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02:06:36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1228 0,'0'-21'47,"0"-1"-47,0 1 16,0 0-1,0 0-15,21 21 0,-21-21 0,0 0 16,0-1-1,0 1-15,0 0 0,0 0 16,0 0-16,0 0 31,0 42-15,0 0 0,0 0-16,0 0 0,0 22 15,0-22-15,0 21 0,0 0 0,0-20 16,0 20-16,0 0 0,0 1 15,0-1-15,0 0 0,0 1 0,0-1 16,-21 0-16,21 1 0,0-1 16,0-21-16,0 21 0,0-20 0,0-1 15,0 0-15,0 0 16,0 0-16,0 0 31,0-42 0,0 0-31,0 0 16,0 0-16,0 0 0,0-1 16</inkml:trace>
  <inkml:trace contextRef="#ctx0" brushRef="#br0" timeOffset="380.93">2074 1461 0,'21'21'0,"-21"0"15,0 0 1,22-21-16,-22 21 16,21-21-1,0 0 1,-21-21-16,21 21 0,-21-21 15,21 21-15,-21-21 0,0 0 16,0-1 0,0 1-16,0 0 15,-21 21 17,0 0-32,21 21 15,0 0-15,-21 1 16,21-1-16,0 0 15,0 0-15,21-21 32</inkml:trace>
  <inkml:trace contextRef="#ctx0" brushRef="#br0" timeOffset="915.35">3408 1207 0,'0'0'15,"0"-22"-15,21 1 16,-21 0-16,0 0 0,21 0 31,-21 42 0,0 0-31,0 0 16,0 0-16,0 22 0,0-22 16,0 0-16,0 0 0,0 22 0,-21-22 15,21 21-15,-21-21 0,21 0 16,-21 22-16,21-22 0,0 0 0,0 0 16,0 22-16,0-22 0,0 0 15,0 0-15,0 0 0,0 0 16,21-21-1,0 0 1,0 0-16,0-21 16,0 0-16,1 0 15,-1 0-15,0 0 0,-21-1 16,21 1-16,0 0 0</inkml:trace>
  <inkml:trace contextRef="#ctx0" brushRef="#br0" timeOffset="1360.32">3492 614 0,'0'21'0,"0"-42"0,0 63 15,0-21-15,0 1 0,0-1 0,0 0 16,0 0-16,0 0 0,0 0 16,0 1-16,0-1 0,22-21 15,-1 0-15,0 0 16,0 0-16,0 0 0,0 0 16,1-21-16,-1 21 0,-21-22 15,21 1-15,0 0 16,-21 0-16,0 0 0,0 0 0,0-1 15,0 1-15,0 0 0,0 0 16,-21 21-16,0-21 0,0 21 16,-1 0-1,1 0-15,0 0 0,0 0 16,21 21-16,-21 0 16,0 0-16,21 0 0,-22 1 0,22 20 15,0-21-15,0 0 0,0 0 16,0 1-16,0-1 0,0 0 0,0 0 15,22 0-15,-1 0 16,0 1-16</inkml:trace>
  <inkml:trace contextRef="#ctx0" brushRef="#br0" timeOffset="2250.1">4466 1291 0,'21'-21'16,"-21"0"-16,0 0 16,0 0-1,-21-1-15,0 22 16,0 0-16,0-21 15,-1 21-15,1 0 0,0 0 0,0 0 16,0 0-16,0 0 0,-1 21 16,-20-21-16,21 22 0,0-1 0,-22 0 15,22 0-15,0 0 0,0 0 16,21 1-16,-21-1 0,0 0 0,-1 21 16,22-21-16,0 1 0,0-1 15,-21 0-15,21 21 0,0-21 0,-21 1 16,21-1-16,0 0 15,0 0-15,21 0 0,0-21 16,1 0-16,-1 0 16,0 0-16,0 0 0,0 0 15,0 0-15,1 0 0,20 0 16,-21-21-16,0 0 0,22 21 0,-22-21 16,21 0-16,-21-1 0,22 1 0,-1-21 15,-21 21-15,21 0 0,1-22 16,-22 1-16,21 21 0,-21-22 0,22-20 15,-22 21-15,21-1 0,-21-20 16,1-1-16,20 1 0,-21-1 0,0 22 16,0-22-16,1 22 0,-1-21 15,-21 20-15,0 1 0,0 0 0,0 20 16,0-20-16,0 21 16,0 0-16,0 0 0,0-1 0,-21 1 15,-1 21-15,1 0 16,0 0-16,0 0 0,0 0 15,21 21-15,-21 1 0,-1-1 16,1 0-16,0 0 0,0 21 0,21-20 16,-21 20-16,0 0 0,21 1 15,-22-1-15,22 21 0,0-20 0,-21 20 16,21-20-16,0-1 0,0 21 16,0-20-16,0-1 0,0 22 0,0-22 15,0 0-15,0-21 0,0 22 16,21-1-16,1-21 0,-22 0 15,21 22-15,0-22 0,0-21 16,0 21-16,0 0 0,1 0 16,20-21-16,-21 0 0,0 0 0,0 0 15,22 0-15,-22 0 0,21 0 0,-21-21 16,22 21-16,-22-21 0,21 0 16,-21 0-16,22 0 0,-22 21 15,0-22-15,21-20 0,-20 21 0,-1 0 0,21-22 16,0 22-1,-20 0-15,-22 0 0,0 0 0</inkml:trace>
  <inkml:trace contextRef="#ctx0" brushRef="#br0" timeOffset="3299.79">1566 3090 0,'0'-21'16,"0"0"-1,0 0 1,0 0-16,0 0 15,0-1-15,21 1 16,1 0-16,-1 0 16,0 21-16,0 0 0,0-21 15,0 21-15,1 0 16,-1 0-16,0 0 0,0 0 0,0 0 16,0 21-16,-21 0 0,22 0 15,-1 0-15,0 22 0,-21-22 0,0 21 16,0 1-16,0-1 0,0 21 15,0-20-15,0-1 0,0 0 0,-21 22 16,0-22-16,-1 1 0,1-1 16,-21-21-16,21 21 0,-22-20 0,1 20 15,21-21-15,-21 0 16,-1 0-16,1-21 0,0 22 0,-1-22 16,22 0-16,-21 0 0,-1 0 0,22 0 15,0 0-15,0-22 16,0 1-16,21 0 0,-21 0 15,-1-21-15,22 20 0,0 1 16,-21-21-16,21 21 0,0-22 0,0 22 16,0-21-16,0 21 0,21 0 15,1-1-15,-1 22 0,0 0 16,21 0-16,-21 0 0,1 22 0,20-1 16,-21 0-16,21 0 0,-20 0 15,20 22-15,-21-22 0,0 21 0,22-21 16,-22 0-16,0 1 0,0-1 15,0 0-15,-21 0 0,21 0 0,1 0 16,-1 1 0,-21-1-16,21-21 15,0 0 1,0-21 0,0-1-16</inkml:trace>
  <inkml:trace contextRef="#ctx0" brushRef="#br0" timeOffset="3503.67">2328 3387 0</inkml:trace>
  <inkml:trace contextRef="#ctx0" brushRef="#br0" timeOffset="6159.32">3450 2985 0,'0'0'0,"0"-22"16,-21 44 31,21-1-47,0 0 0,0 0 16,-21 21-16,21-20 0,0 20 15,0 0-15,0 1 0,0-1 16,0 0-16,0 1 0,0-1 0,0-21 15,0 21-15,0 1 0,0-22 16,0 0-16,0 0 0,0 0 0,0 1 16,0-1-16,0-42 31,0-1-15,0 1-16,0 0 15,0 0-15,0 0 0,0-22 0,0 22 16,0-21-16,0 21 0,0-22 15,0 1-15,0 0 0,0-1 0,0 1 16,0 0-16,21 21 0,0-22 16,0 22-16,0-21 0,1 21 0,-1 21 15,21-22-15,-21 22 0,22 0 16,-22 0-16,21 0 0,0 0 0,-20 22 16,20-1-16,-21 0 0,21 21 15,-20-21-15,-1 22 0,0-22 0,0 21 16,0 1-16,0-22 0,1 21 15,-22-21-15,21 22 0,-21-22 16,21 0-16,0 0 0,-21 0 0,0 0 16,21-21-16,0 0 15,1 0 1,-1-21 0,-21 0-16,0 0 15,21 0-15,0-22 0,0 22 16,0-21-16,-21 0 0,22 20 0,20-20 15,-21 0-15,0-1 0,0 22 16,22 0-16,-22-21 0,0 21 0,21-1 16,-20 22-16,-1 0 0,0-21 0,0 21 15,21 0-15,-20 0 16,-1 21-16,0 1 0,0-1 0,0 0 16,0 0-16,-21 0 0,22 0 15,-1 1-15,-21 20 0,0-21 0,21 0 16,0 0-16,-21 1 0,0-1 15,21-21-15,-21 21 16,0-42 15,0 0-31,0-1 16,0 1-16,-21 0 16,0 0-16,21 0 0,-21 0 0,0-1 15,-1-20-15,1 21 0,-21 0 16,21 0-16,0-1 0,-22 1 15,22 0-15,-21 0 0,21 21 0,-1 0 16,1 0-16,-21 0 0,21 0 16,0 0-16,-1 0 0,1 21 0,0 0 15,0 0-15,0 22 0,0-22 16,-1 21-16,22-21 0,-21 22 0,21-1 16,0 0-16,0 1 0,0-1 15,0 0-15,0-20 0,0 20 0,0 0 16,0-21-16,0 1 0,0 20 0,0-21 15,0 0-15,21-21 0,-21 21 16,22 1-16,-1-22 0,0 0 16,0 0-16,0 0 0,0 0 15,1 0-15,-1 0 0,21 0 0,-21-22 16,0 22-16,1-21 0,20 0 0,-21 0 16,0 0-16,22 0 0,-22-22 15,0 22-15,0-21 0,21-1 0,-20 1 16,-1 21-16,-21-21 15,21-1-15,0 1 0,0 0 0,-21 20 0,0-20 16,0 21-16,21 0 0,-21 0 16,22 21-16,-22-22 0,0 44 31,0-1-15,0 21-16,0-21 0,0 0 15,0 22-15,0-22 0,0 21 16,-22 1-16,22-22 0,0 21 0,0-21 15,0 22-15,0-22 0,0 0 16,0 0-16,22 0 0,-1 0 0,-21 1 16,21-22-16,0 21 0,0-21 0,0 0 15,1 0-15,-1 0 0,0 0 16,0 0-16,0 0 0,0-21 0,1 21 16,-1-22-16,0 1 0,0 0 15,0 0-15,-21 0 0,21 0 16,1-22-16,-22 22 0,21-21 0,-21 21 15,0-22-15,0 1 0,0 21 16,0-22-16,0 22 0,0 0 0,0 0 16,0 0-16,0 0 15,0 42 1,0 0 0,0 0-16,-21 0 0,21 22 0,0-22 15,0 21-15,0 0 0,-22-20 0,22 20 16,-21 0-16,21-21 0,0 22 15,0-22-15,0 0 0,0 0 0,0 0 16,0 1-16,0-1 16,0 0-16,0 0 0,0-42 47,0 0-32,0 0-15,0-22 16,0 22-16,21 0 0,1-21 0,-22-1 15,21 1-15,-21 21 0,21-22 16,0 1-16,0 0 0,0 21 0,1-22 16,-1 22-16,21 0 0,-21 0 15,0 0-15,1-1 0,-1 22 16,0 0-16,0 0 0,0 0 0,0 0 16,1 22-16,-1-1 15,-21 0-15,0 21 0,21-21 16,-21 1-16,21-1 0,-21 21 0,0-21 15,0 22-15,0-22 0,21 21 16,-21-21-16,0 0 0,0 1 0,0-1 16,0 0-16,0 0 0,0 0 15,0 0-15,21-21 32,-21-21-17,0 0-15,22 0 16,-22 0-16,21 0 0,-21-1 0,21 1 15,0-21-15,0 21 0,-21-22 16,21 1-16,1 21 0,-1-21 0,0 20 16,0-20-16,0 21 0,22-21 15,-22 20-15,0 1 0,0 21 16,0-21-16,0 21 0,1 0 0,-1 0 16,0 0-1,-21 21-15,0 0 0,0 1 16,0-1-16,0 21 0,0-21 15,0 0-15,0 22 0,0-22 0,0 21 16,0 1-16,0-22 16,0 21-16,0-21 0,0 0 0,0 22 15,0-22-15,0 0 0,21 0 0,-21 0 16,21 1-16,0-1 0,1 0 16,-1-21-16,0 0 0,0 0 15,0 0-15,22 0 0,-22 0 16,0 0-16,21 0 0,-21 0 0,22-21 15,-22 0-15,21-1 0,-21 22 0,1-21 16,20-21-16,-21 21 0,0 0 16,22-22-16,-22 22 0,0-21 15,0-1-15,0 22 0,22-21 0,-22 0 16,0-1-16,-21 22 0,21-21 16,-21 21-16,0-1 0,0 1 0,0 0 15,0 0-15,-21 21 16,0 21-1,0-21-15,-1 21 0,1 22 16,0-22-16,0 21 0,0-21 0,21 22 16,0-1-16,-21 0 0,21-21 0,0 22 15,0-1-15,0-21 0,0 22 16,0-22-16,0 0 0,21 0 16,0 0-16,0-21 0,0 21 0,0 1 15,1-22-15,20 0 0,-21 0 0,0 0 16,0 0-16,1 0 0,20 0 15,-21 0-15,0 0 0,0 0 16,1 0-16,-1 0 0,0-22 0,0 1 16,0 21-16,0-21 0,-21 0 0,22 0 15,-1 0-15,-21-1 0,21-20 16,-21 21-16</inkml:trace>
  <inkml:trace contextRef="#ctx0" brushRef="#br0" timeOffset="7331.65">1587 5122 0,'0'0'0,"0"-21"16,0 0-1,0 0-15,0 0 16,0 0-16,22 21 16,-22-22-16,21 22 0,0-21 0,0 21 15,0 0-15,0-21 16,1 21-16,-1 0 0,0 0 15,0 21-15,-21 0 16,21 1-16,-21-1 0,21 21 0,-21-21 16,0 22-16,0-22 0,0 21 15,0-21-15,-21 22 0,0-22 16,0 21-16,-21-21 0,20 22 16,1-22-16,-21 0 0,21 0 0,-22 0 15,22 0-15,0 1 0,-21-22 16,21 21-16,-1-21 0,1 0 15,0 0-15,21-21 32,0-1-32,0 1 15,21 0-15,0 21 16,1-21-16,-1 21 0,0-21 0,21 21 16,-21 0-16,1 0 0,20 0 15,-21 0-15,21 0 16,-20 0-16,-1 0 0,21 0 0,-21 21 15,0 0-15,1-21 0,20 21 0,-21 22 16,-21-22-16,21 0 0,0 0 16,-21 21-16,0-20 0,0 20 0,0-21 15,0 0-15,0 0 0,-21 22 16,0-22-16,-21 0 0,21 0 0,-22 0 16,22-21-16,-21 22 0,-1-1 15,1-21-15,-21 0 0,20 0 16,1 0-16,0 0 0,-1 0 15,1 0-15,21 0 0,-22 0 0,22-21 16,-21-1-16,21 22 0,0-21 16,-22 0-16,22 0 15,21 0-15,-21 21 0,21-21 0,0-1 16,0 1-16,0 0 16,21 0-16,0 21 15,0-21-15,1 21 0,-1-21 16,0 21-16</inkml:trace>
  <inkml:trace contextRef="#ctx0" brushRef="#br0" timeOffset="7535.28">2201 5461 0,'0'0'0,"21"0"62</inkml:trace>
  <inkml:trace contextRef="#ctx0" brushRef="#br0" timeOffset="9455.78">3725 4911 0,'0'0'15,"21"-21"1,-21-1 125,0 1-110,0 0-16,0 0 1,0 0 0,0 0-1,22 21 1,-22-22 0,0 44 77,0-1-93,0 0 0,0 0 16,0 0-16,0 0 0,0 22 16,0-1-16,0 0 0,0 1 0,0 20 15,0-20-15,0 20 0,0-21 16,0 22-16,-22-1 0,1-20 0,21 20 15,-21-20-15,0 20 0,21-21 16,-21 1-16,0 20 0,-1-42 16,22 22-16,-21-1 0,0-21 0,0 0 0,21 22 15,0-22-15,-21-21 16,21 21-16,-21-21 0,-1-21 31,22 0-15,0 0-16,-21-1 0,21 1 0,0 0 15,0-21-15,0-1 0,-21 22 16,21-21-16,0 0 0,0-1 0,0 1 16,0 0-16,0 20 0,0-20 15,0 21-15,0 0 0,0 0 0,0-1 16,21 22-16,0 0 16,1 0-16,-1 22 0,0-22 15,0 21-15,0 0 0,0 0 16,1 0-16,-1 22 0,0-22 15,0 0-15,0 21 0,22-21 0,-22 1 16,0 20-16,0-21 0,0 0 16,0 0-16,1 1 0,-1-1 0,0-21 15,0 21-15,0-21 0,0 0 0,1 0 16,-1 0-16,0 0 0,0 0 16,0 0-16,0 0 0,1 0 0,-1 0 15,0-21-15,0 0 0,0-1 16,0 1-16,1 0 0,-1 0 0,0 0 15,0-22-15,0 22 0,-21 0 16,0-21-16,21 21 0,-21-22 16,0 22-16,0 0 0,22-21 0,-22 20 15,0 1-15,0 0 16,0 42 0,0 0-1,0 1-15,0-1 0,0 0 16,0 0-16,0 0 0,0 22 0,0-22 15,0 21-15,0-21 0,0 0 16,0 22-16,0-22 0,0 0 16,21 0-16,0 0 0,0 1 0,-21-1 0,21-21 15,0 0-15,1 21 16,-1-21-16,0 0 0,0 0 0,0 0 16,22 0-16,-22-21 0,0 0 15,0 21-15,21-22 0,-20 1 0,-1 0 16,0 0-16,0 0 0,0-22 0,22 1 15,-22 0-15,0-22 16,-21 43-16,0 0 0,0-43 16,0 43-16,0 0 0,0 42 47,0 0-47,0 1 0,0-1 15,0 0-15,0 0 0,0 21 16,0-20-16,0-1 0,0 21 15,-21-21-15,21 22 0,0-22 0,-21 0 16,21 0-16,0 0 0,0 0 0,0 1 16,0-1-16,0-42 47,0-1-32,0 1-15,0 0 0,0 0 0,0 0 16,0-22-16,0 22 0,0-21 0,0 21 15,21-22-15,0 1 0,0 21 16,0-21-16,0 20 0,22-20 16,-22 21-16,21 0 0,-21 0 0,22-1 15,-1 22-15,-21 0 0,22 0 16,-22 0-16,0 22 0,21-1 0,-21 0 16,1 0-16,-1 0 0,0 0 15,0 22-15,-21-22 0,0 21 0,0 1 16,0-1-16,0-21 0,0 21 0,0-20 15,0 20-15,0-21 0,-21 0 16,0 0-16,0 22 16,21-22-16,-22 0 0,22 0 15,0-42 17,0 0-32,0 0 15,0 0-15,0-22 0,22 22 16,-1-21-16</inkml:trace>
  <inkml:trace contextRef="#ctx0" brushRef="#br0" timeOffset="10265.34">5927 4805 0,'0'0'0,"0"-21"0,0 42 31,0 0-31,0 21 0,0 1 15,0-1-15,0 0 0,0 1 0,0-1 16,-22 0-16,22 1 0,0 20 16,0-20-16,0-1 0,-21 0 0,21 1 15,-21-1-15,21 0 0,-21 1 0,21-1 16,0-21-16,0 21 0,-21-20 16,21 20-16,-21-21 0,21 0 0,-22 0 15,22 1-15,0-1 0,0-42 47,0-1-47,0 1 0,0 0 16,0 0-16,22-21 15,-1 20-15,-21-20 0,21 0 0,0-1 16,0 1-16,0 21 0,1-21 0,-1-1 16,0 1-16,21 0 0,-21 20 15,1-20-15,-1 21 0,21 0 0,-21-22 16,0 43-16,1-21 0,-1 0 15,0 21-15,0 0 0,0 21 16,-21 0-16,0 1 0,0-1 16,0 21-16,0-21 0,0 22 15,0-22-15,-21 0 0,0 21 0,0-21 16,0 1-16,-1-1 0,22 0 16,-21 0-16,0 0 0,0-21 15,0 21-15,0-21 0,-1 0 0,1 0 16,0 0-16,0 0 0,0 0 15,0 0 1,21-21-16,0 0 0,0 0 0,0 0 16,0 0-16,0-1 15,0 44 1,0-1 0,0 0-16,0 0 15,0 21-15,21-20 0,-21-1 0,21 21 16,-21-21-16,21 22 0,0-22 15,-21 21-15,21-21 0,1 0 16,-22 1-16,21-1 0,0 0 0,0 0 16,0-21-16,0 21 0,1 0 0,-1-21 15,0 0-15,0 0 0,0 0 16,0 0-16,1 0 0,-1 0 16,-21-21-16,21 0 0,0 0 0,0 0 15,-21 0-15,0-1 0,21 1 16,-21-21-16,22 21 0,-22-22 0,0 22 15,0 0-15,0 0 0,0-21 16,0 20-16,0 1 0,-22 0 16,1 0-16,0 0 0,0 0 15</inkml:trace>
  <inkml:trace contextRef="#ctx0" brushRef="#br0" timeOffset="10481.21">4847 5080 0,'-21'21'16,"0"-21"-16,42 0 46,0 0-46</inkml:trace>
  <inkml:trace contextRef="#ctx0" brushRef="#br0" timeOffset="11063.81">7175 4868 0,'0'0'0,"-42"-21"16,21 21-16,0 0 15,0 0-15,-1 0 0,1 0 16,0 0-16,0 0 0,0 0 16,42 0 15,0 0-31,0 21 16,22-21-16,-1 0 0,-21 0 15,21 0-15,1 0 0,20 0 0,-20 0 16,-1 0-16,0 0 0,1 0 0,20 0 15,-21 0-15,1 0 0,-1-21 16,0 21-16,1 0 0,-22 0 0,0 0 16,0 0-16,0 0 0,-42-21 31,0 21-31,0 0 0,0 0 0,0 0 16,-1 0-16,-20 0 0,21 0 15</inkml:trace>
  <inkml:trace contextRef="#ctx0" brushRef="#br0" timeOffset="11373.63">7324 4826 0,'0'21'16,"-22"-21"-16,22 21 0,0 1 16,0-1-16,0 0 0,0 0 15,0 0-15,0 0 0,0 22 16,0-22-16,0 21 0,0 1 0,0-1 15,0 0-15,-21-21 0,21 22 0,0-1 16,0 0-16,0 1 0,-21-1 16,0 0-16,21-20 0,-21 20 15,21-21-15,0 21 0,-21-20 0,21-1 16,-22 0-16,22 0 0,-21-21 16,21 21-16,0 0 15,0-42 16,0 0-31,21 0 16,1 0-16,-22 0 0,21-1 0</inkml:trace>
  <inkml:trace contextRef="#ctx0" brushRef="#br0" timeOffset="11799.39">7535 5440 0,'43'0'16,"-22"0"0,0 0-16,0 0 15,0-21-15,0 21 16,1-21-16,-1-1 0,0 22 16,0-21-16,-21 0 0,21 21 15,-21-21-15,21 21 0,-21-21 0,0 0 16,0-1-16,0 1 15,0 0-15,0 0 0,-21 21 16,0 0-16,0 0 16,0 0-16,0 0 0,-1 0 0,1 21 15,0-21-15,0 21 0,0 0 0,0 1 16,-1 20-16,1-21 0,21 21 16,0-20-16,-21-1 0,21 21 0,0-21 15,0 22-15,0-22 0,0 0 16,0 0-16,0 0 0,21 0 15,-21 1-15,21-22 0,1 21 0,-1-21 0,0 0 16,0 0-16,0 0 0,0 0 16,22 0-16,-22 0 0,0 0 15,21 0-15,-20 0 0,-1-21 0,21-1 16,-21 1-16,0 0 0,22 0 16,-22 0-16</inkml:trace>
  <inkml:trace contextRef="#ctx0" brushRef="#br0" timeOffset="12047.79">8276 5186 0,'0'-21'0,"0"0"0,21-1 16,-21 44 15,0-1-31,21 0 0,-21 0 0,22 0 16,-22 0-16,21 1 0,-21 20 15,0-21-15,21 0 0,0 22 0,0-22 16,-21 0-16,21 0 0,1 0 0,-1 0 15,-21 1-15,21-1 0,0 0 16,-21 0-16,21-21 16,-21 21-16,21-21 0,-21-21 31,0 0-31,0 0 16</inkml:trace>
  <inkml:trace contextRef="#ctx0" brushRef="#br0" timeOffset="12315.64">8657 5080 0,'0'0'0,"-21"0"15,0 0 1,0 21-16,-1 0 16,22 1-16,-21 20 0,0-21 0,0 21 15,0-20-15,0 20 0,-1-21 0,1 21 16,0-20-16,0 20 0,0-21 15,0 0-15,-1 22 0,1-22 0,0 0 16,0 0-16,21 0 0,0 0 16,0 1-1,21-44 1,0 22 0,0-21-16,1 0 0,-1 0 15,0 0-15</inkml:trace>
  <inkml:trace contextRef="#ctx0" brushRef="#br0" timeOffset="12681.94">9144 4593 0,'-21'21'31,"0"1"-31,-1-1 0,22 21 0,-21-21 16,21 22-16,-21-1 0,0 21 16,21-20-16,0 20 0,-21-20 0,21 20 15,-21-21-15,21 22 0,-22-22 16,22 1-16,0-1 0,0 0 0,0 1 16,0-1-16,0-21 0,0 21 0,0-20 15,0-1-15,0 0 0,22 0 16,-1 0-16,0 0 0,0 1 15,0-22-15,0 21 0,1-21 16,-1 0-16,0 0 0,0 0 0,0 0 16,0 0-16,1 0 0,-1-21 15,-21-1-15,21 1 0,0 0 0,0 0 16,0 0-16,-21 0 0,0-22 16,22 22-16,-22-21 0</inkml:trace>
  <inkml:trace contextRef="#ctx0" brushRef="#br0" timeOffset="12951.79">9017 4932 0,'0'21'16,"21"-21"-1,0 0-15,0 0 0,1 0 16,20 0-16,-21 0 0,0 0 15,22 0-15,-1 0 0,-21 0 0,21 0 16,-20 0-16,20 0 0,0 0 0,-21-21 16,22 21-16,-22-21 0,21 21 15,-21 0-15,1 0 0,-1-21 0,0 21 16,0 0-16,0 0 16,-42 0-1,0 0 1</inkml:trace>
  <inkml:trace contextRef="#ctx0" brushRef="#br0" timeOffset="13998.19">1609 7112 0,'0'21'0,"0"0"16,0 22-16,0-1 0,0 0 16,0 1-16,0 20 0,0-20 15,0 20-15,-22-21 0,1 1 16,0-1-16,-21 0 0,21 1 0,-1-1 15,-20-21-15,21 0 0,0 1 16,0-1-16,-1 0 0,1 0 0,0-21 16,21-21 15,0 0-15,21 21-16,0-21 0,22-1 15,-22 22-15,21-21 0,-21 21 0,22-21 16,-1 0-16,0 21 0,-20-21 15,20 21-15,0-21 0,-21-1 16,22 22-16,-22-21 0,21 0 0,-21 21 16,1-21-16,-1 0 0,0 21 15,0-21-15,0-1 0,-21 1 0,0 0 16,0 0-16,0 0 0,0 0 16,0-1-16,0 1 0,0 0 15,-21 0 1,0 21-16,21 21 15,0 0-15,0 0 0,-21 1 16,21 20-16,0 0 0,0-21 16,0 22-16,-21-1 0,21 0 0,0 1 15,0-22-15,0 21 0,0-21 16,0 22-16,-22-22 0,22 0 16,-21 21-16,21-20 0,0-1 0,0 0 15,0 0-15,0 0 16,0 0-16,21-42 31,-21 0-31,22 0 0</inkml:trace>
  <inkml:trace contextRef="#ctx0" brushRef="#br0" timeOffset="14162.1">2265 7620 0,'21'0'15,"-21"-21"32</inkml:trace>
  <inkml:trace contextRef="#ctx0" brushRef="#br0" timeOffset="14730.98">3598 7176 0,'0'0'0,"0"-22"16,0 1-16,0 42 31,0 1-15,-21-1-16,21 0 0,0 21 0,0 22 16,0-22-16,0 22 0,0-22 15,0 21-15,0 1 0,0-1 16,0 22-16,0-21 0,0-1 0,0 22 15,0-1-15,0 1 0,-21-21 16,0 20-16,21 1 0,-21-22 0,-1 22 16,1-21-16,0 20 0,0-20 0,0-1 15,21 1-15,-21-1 0,-1-20 16,22 20-16,-21-21 0,21-20 0,0 20 16,0-21-16,0-42 15,0 0 1,0 0-16,0-1 0,0-20 0,21 0 15,-21-22-15,0 22 0,0-22 0</inkml:trace>
  <inkml:trace contextRef="#ctx0" brushRef="#br0" timeOffset="15080.79">3281 7557 0,'-21'-43'0,"21"-41"16,0 62-16,0-20 0,0 21 15,0 0-15,21-22 0,-21 22 0,42 0 16,-21 0-16,22 0 0,-1-22 16,0 22-16,1 21 0,-1-21 15,21 0-15,-20 0 0,20 21 0,-20 0 16,20 0-16,-21 0 0,1 0 16,-1 21-16,0 21 0,-20-21 0,-1 22 15,0-1-15,-21 0 0,0-20 16,0 20-16,0 0 0,0 1 0,-21-22 15,0 21-15,-1-21 0,-20 0 16,21 1-16,0-1 0,-22 0 0,22 0 16,0-21-16,0 0 0,0 21 0,0-21 31,42 0-15,0-21-1,0 0-15,0 21 0,0-21 16,22 0-16</inkml:trace>
  <inkml:trace contextRef="#ctx0" brushRef="#br0" timeOffset="16323.07">4593 7239 0,'0'0'0,"0"-21"0,21-21 15,-21 20-15,-21 1 16,0 0-16,0 21 0,0 0 15,-1 0-15,1 0 0,0 0 16,0 0-16,-21 0 0,20 0 16,1 21-16,0 0 0,0 22 0,0-22 15,0 21-15,-1 1 0,1-22 16,21 21-16,0 0 0,0 1 0,-21-1 16,21-21-16,0 22 0,0-22 0,0 0 15,0 0-15,0 0 0,0 0 16,0 1-16,21-22 0,0 0 15,1 0 1,-1 0-16,0 0 0,0-22 16,0 22-16,0-21 0,1 0 0,20 0 15,-21 0-15,0 0 0,0-1 16,1-20-16,-1 21 0,0-21 16,0 20-16,0-20 0,0 21 0,1-21 15,-22 20-15,0 1 0,21 0 16,0 21-16,-21 21 31,0 0-31,0 1 0,0 20 16,0-21-16,0 21 0,0-20 0,21-1 15,-21 21-15,0-21 0,0 0 16,0 1-16,0-1 0,21 0 0,-21 0 16,21-21-16,1 21 0,-1-21 15,0 0 1,0 0-16,0 0 0,0 0 15,1-21-15,-1 0 0,0 21 0,0-21 16,-21 0-16,21-1 0,0 1 16,1 0-16,-1 0 0,-21 0 0,0 0 15,21-22-15,-21 22 0,0 0 0,0 0 16,21 0-16,-21-1 16,0 44-1,0-1-15,0 0 16,0 0-16,0 0 0,0 0 15,0 1-15,0 20 0,0-21 0,0 0 16,21 0-16,-21 1 0,21-1 0,-21 0 16,0 0-16,22-21 15,-1 21-15,0-21 0,0 0 16,0 0-16,0 0 16,1 0-16,-1-21 0,0 21 0,0-21 15,0 0-15,0 0 0,1-1 0,-22 1 16,21 0-16,0-21 0,0-1 15,-21 1-15,0 0 0,21-22 0,0 22 16,-21 0-16,0-22 0,0 22 16,0-22-16,0 22 0,0 0 15,22-1-15,-22 1 0,0 0 0,21-1 16,-21 22-16,0 0 0,0 42 31,0 21-31,-21-20 16,21 20-16,0 0 0,-22 1 15,22-1-15,0 0 0,-21 1 0,21 20 16,0-21-16,0 22 0,0-22 0,0 1 16,0-1-16,0 0 0,0 1 15,0-1-15,0-21 0,0 0 0,0 0 16,0 1-16,21-1 0,-21 0 0,22-21 16,-1 0-16,0 0 15,0 0-15,0 0 0,0 0 16,1 0-16,20 0 0,-21 0 0,0-21 15,0 0-15,22-1 0,-22 1 16,0 0-16,0 0 0,22 0 0,-22 0 16,0-22-16,0-20 0,0 42 15,-21-1-15,21-20 0,-21 21 16,0 0-16,0 42 31,0 0-31,0 0 0,0 22 16,0-22-16,0 0 0,0 21 0,0-21 15,0 1-15,0-1 0,0 0 16,0 0-16,0 0 0,0 0 16,0 1-16,22-22 15,-1 0 1,0 0 0,0-22-16,0 1 0,-21 0 15,0 0-15,21 0 0,1-22 0</inkml:trace>
  <inkml:trace contextRef="#ctx0" brushRef="#br0" timeOffset="16499.97">6244 6900 0,'0'0'0,"-21"0"0,0 0 15,0 0 16,-1 0-15,1 0 0</inkml:trace>
  <inkml:trace contextRef="#ctx0" brushRef="#br0" timeOffset="16704.84">5397 7006 0,'0'0'0,"-21"21"0,21 1 16,-21-22-16,42 0 31,0 0-31,1 0 0,-1 0 16,0 0-16,21 0 0,-21 0 0,22 0 16,-1 0-16,0 0 0,1 0 15,20 0-15,-20 0 0,-1-22 0,0 22 16</inkml:trace>
  <inkml:trace contextRef="#ctx0" brushRef="#br0" timeOffset="17020.66">6752 6964 0,'0'0'0,"0"-21"15,-21 21 1,0 0-16,0 0 16,-1 0-16,1 0 0,0 21 15,0 0-15,0 0 0,0 0 16,-1 1-16,1 20 0,21-21 16,0 21-16,-21 1 0,21-1 0,0 0 15,0 1-15,0-22 0,0 21 16,0-21-16,0 1 0,21-1 0,0 0 15,1 0-15,-1-21 0,21 0 0,-21 0 16,22 0-16,-1 0 0,-21 0 16,21 0-16,1 0 0,-1 0 0,0-21 15,1 0-15</inkml:trace>
  <inkml:trace contextRef="#ctx0" brushRef="#br0" timeOffset="17763.25">7408 6985 0,'0'0'0,"0"-21"0,0 0 16,-21 0 0,0 21-16,0 0 0,0 0 0,-1 0 0,1 0 15,0 0-15,0 21 0,0 0 0,0 0 16,-1 0-16,1 0 0,0 22 16,0-22-16,0 21 0,0 1 0,21-1 15,0 0-15,-22 1 0,22-22 0,0 21 16,0-21-16,0 0 0,0 1 15,0-1-15,0 0 0,22 0 16,-1-21-16,0 0 0,0 0 0,0 0 16,0 0-16,1 0 15,-1 0-15,0-21 0,0 0 16,0 0-16,0-22 0,1 22 16,-22 0-16,21 0 0,-21-22 15,0 22-15,21-21 0,-21 21 0,0-22 16,21 22-16,-21-21 0,0 21 0,0 0 15,0-1-15,0 44 32,0-1-32,0 0 0,0 0 15,0 0-15,0 22 0,0-22 16,0 21-16,0 0 0,0-20 0,0-1 16,0 0-16,0 0 0,0 0 0,0 0 15,0 1-15,21-1 0,0-21 16,1 0-16,-22 21 0,21-21 0,0 0 15,0 0-15,0 0 0,0 0 0,1-21 16,20 0-16,-21-1 16,0 1-16,-21 0 0,21 0 0,1 0 15,-1-22-15,0 1 0,0 0 0,0-1 16,-21 1-16,21 0 0,1-1 16,-22 1-16,21 0 0,-21-22 0,0 22 15,0 0-15,0-22 0,0 22 16,0 21-16,0-22 0,0 22 15,0 0-15,0 42 16,0 0-16,-21 0 16,-1 22-16,1-1 0,21 0 0,-21 1 15,21 20-15,-21-20 0,21-1 0,0 21 16,0-20-16,0 20 0,0-20 16,0-1-16,0 0 0,21 22 15,0-43-15,0 0 0,1 0 0,-1 0 16,0 1-16,0-22 0,21 0 15,-20 0-15,-1 0 0,0 0 16,21 0-16,-21 0 0,1-22 16,-1 1-16,0 0 0,0 0 0</inkml:trace>
  <inkml:trace contextRef="#ctx0" brushRef="#br0" timeOffset="19162.95">8911 6562 0,'0'0'0,"21"-43"16,-21 22-16,0 42 31,0 1-15,0 20-16,0 0 0,0 1 0,-21-1 15,21 0-15,0 22 0,-21-22 16,21 22-16,0-22 0,-21 21 0,0 1 15,21-22-15,-22 22 0,1-22 0,0 0 16,0 1-16,21-1 0,-21-21 16,0 0-16,-1 1 0,22-1 15,0 0-15,-21 0 0,0-21 16,21-21 0,0 0-1,0 0-15,0-1 0,0-20 0,0 21 16,0-21-16,0 20 0,0-20 15,0 0-15,0-1 0,0 22 0,0-21 16,0 21-16,0-22 0,0 22 0,0 0 16,21 21-1,0 0-15,-21 21 0,0 0 16,22 1-16,-1-1 0,0 0 16,-21 21-16,21-21 0,0 22 15,0-1-15,1-21 0,20 0 0,-21 22 16,0-22-16,0 0 0,1 0 0,-1 0 15,21-21-15,-21 22 0,0-22 16,1 0-16,-1 0 0,0 0 0,0 0 16,0 0-16,22 0 0,-22-22 0,0 1 15,0 21-15,0-21 0,0 0 16,1 0-16,-22 0 0,21-22 0,0 22 16,-21-21-16,21 21 0,-21-22 0,0 22 15,0 0-15,0-21 16,0 20-16,0 1 0,21 0 0,-21 0 15,0 0-15,0 42 32,0 0-32,0 0 0,21 0 0,-21 1 15,22-1-15,-1 0 0,-21 0 0,0 21 16,21-20-16,0-1 0,-21 0 16,21 0-16,0-21 0,1 21 0,-22 0 15,21-21-15,0 0 0,0 0 0,0 0 16,0 0-16,1 0 15,-1 0-15,-21-21 0,21 21 16,0-21-16,-21 0 0,21 0 16,-21 0-16,0-1 0,0 1 0,0 0 15,0 0-15,0 0 0,0 0 16,0-1-16,0 1 0,0 0 16,0 42-1,0 0 1,0 1-16,-21-1 0,21 21 0,-21-21 15,21 0-15,0 22 0,0-22 0,-21 0 16,21 0-16,-21 0 0,21 1 16,0-1-16,0 0 15,-22-21 1,22-21 0,0 0-1,0-1-15,0 1 0,0 0 16,22-21-16,-22 21 0,21-1 15,0-20-15,-21 21 0,21-21 0,0 20 16,0-20-16,22 21 0,-22-21 0,0 20 16,21 1-16,-20 21 0,20-21 15,-21 21-15,21 0 0,-20 0 0,20 21 16,-21 0-16,0 1 0,0-1 0,1 0 16,-1 42-16,0-41 15,-21-1-15,21 0 0,-21 21 16,21-21-16,-21 1 0,0-1 0,21 0 15,1-21-15,-22 21 0,21 0 0,0-21 16,0 0-16,0 0 16,0-21-1,-21 0-15,22 0 0,-22 0 0,0-1 16,0 1-16</inkml:trace>
  <inkml:trace contextRef="#ctx0" brushRef="#br0" timeOffset="19807.36">10710 6350 0,'0'21'16,"-21"0"-16,0 22 0,21-1 16,0 0-16,-21 1 0,21-1 15,-21 22-15,21-22 0,-22 0 0,22 1 16,-21 20-16,21-21 0,0 1 0,0-1 15,0-21-15,-21 22 0,21-1 16,-21-21-16,21 0 0,-21 22 0,21-22 16,0 0-16,0 0 0,0-42 47,0 0-32,0 0-15,0-1 0,21 1 0,-21 0 16,21 0-16,0-21 0,0 20 15,1 1-15,-1-21 0,0 21 0,0-22 16,0 22-16,0 0 0,1 0 0,20 0 16,-21 21-16,0 0 0,0 0 15,1 0-15,-22 21 32,0 0-32,-22-21 0,1 0 15,21 21-15,-21 0 0,0-21 16,0 0-16,0 0 0,-1 22 0,1-22 15,0 0-15,0 0 0,0 0 16,0 0-16,-1 0 0,22 21 0,-21-21 16,0 0-16,21 21 31,0 0-31,0 0 16,0 0-16,21-21 0,0 22 0,-21-1 15,22 0-15,-1 0 0,-21 0 16,21 0-16,0 1 0,-21-1 0,21-21 15,0 21-15,-21 0 0,22 0 16,-1-21-16,-21 21 0,21-21 0,0 0 16,0 0-16,-21 22 15,21-22-15,-21-22 16,0 1-16,0 0 16,0 0-16</inkml:trace>
  <inkml:trace contextRef="#ctx0" brushRef="#br0" timeOffset="20020.24">9779 6646 0,'-21'0'0,"42"0"0,-63 0 15,20 0-15,1 0 0,0 0 16,0 0-16,0 0 15,42 0 17,0 0-32,0 0 0,0 0 15,22 0-15</inkml:trace>
  <inkml:trace contextRef="#ctx0" brushRef="#br0" timeOffset="20339.57">11451 6498 0,'21'0'15,"0"0"1,1 0-16,-1 0 0,0-21 15,0 21-15,21-21 0,-20 21 0,20 0 0,-21-21 16,21 21-16,1 0 0,-1-21 16,0 21-16,1 0 0,-1 0 15,22-22-15,-22 22 0,0 0 16,1 0-16,-22 0 0,21-21 0,-21 21 16,0 0-16,-42-21 15,0 21 1,0 0-16,0-21 0,-22 21 0</inkml:trace>
  <inkml:trace contextRef="#ctx0" brushRef="#br0" timeOffset="20613.41">11684 6329 0,'0'0'0,"0"21"0,-21 0 0,21 0 15,0 1-15,0 20 16,0-21-16,-21 21 0,21 1 0,0-1 15,0 0-15,0 1 0,0-1 0,0 0 16,0 22-16,0-22 0,0 1 16,0-1-16,0 0 0,0-21 0,0 22 15,0-1-15,0 0 0,0-20 16,0 20-16,-22-21 0,22 0 0,0 0 16,0 1-16,0-1 0,0 0 15,22-21 16,-1-21-31,0 0 0,0-1 16,0 1-16</inkml:trace>
  <inkml:trace contextRef="#ctx0" brushRef="#br0" timeOffset="21017.07">11938 7006 0,'21'0'0,"0"0"16,0 0-1,1 0-15,-1 0 0,0 0 16,0 0-16,0 0 16,0-21-16,1 21 0,-1 0 0,0 0 15,-21-21-15,21 21 0,0-21 0,-21 0 16,21-1 0,-21 1-16,0 0 0,0 0 15,0 0-15,0 0 0,-21-1 16,0 22-16,0 0 15,0 0-15,0 0 0,-1 0 0,1 0 16,0 22-16,0-1 0,0 0 16,0 0-16,-1 21 0,1-20 0,21-1 15,0 0-15,-21 21 0,21-21 16,-21 1-16,21-1 0,0 0 0,0 0 16,0 0-16,0 0 0,0 1 15,0-1-15,21 0 0,0-21 0,-21 21 16,21-21-16,1 0 0,-1 0 0,0 0 15,0 0-15,0 0 0,0 0 16,22 0-16,-22 0 0,0 0 0,21 0 16,-20-21-16,-1 0 0,0 21 0,0-21 15</inkml:trace>
  <inkml:trace contextRef="#ctx0" brushRef="#br0" timeOffset="21290.92">12552 6816 0,'0'0'0,"21"-21"15,-21-1-15,0 44 32,0-1-17,0 0-15,21 0 0,-21 0 0,0 22 16,21-22-16,0 0 0,-21 0 0,22 0 16,-1 22-16,-21-22 0,21 0 15,-21 0-15,21 0 0,-21 0 0,21-21 16,-21 22-16,21-1 0,-21 0 15,22-21 1,-22-21 31,0 0-47,0-1 0</inkml:trace>
  <inkml:trace contextRef="#ctx0" brushRef="#br0" timeOffset="21551.69">12848 6773 0,'0'0'0,"0"-21"0,-21 21 31,0 0-31,0 21 16,-1 1-16,1-1 0,21 0 16,-21 0-16,0 0 0,0 22 0,21-22 15,-21 0-15,-1 21 0,1-21 0,0 22 16,21-22-16,-21 21 0,0-21 15,21 1-15,-21-1 0,21 21 0,-22-21 16,22 0-16,0 1 0,-21-22 16,21 21-16,0 0 15,0-42 17,21 21-32</inkml:trace>
  <inkml:trace contextRef="#ctx0" brushRef="#br0" timeOffset="21963.47">13144 6329 0,'0'0'0,"22"-21"16,-22 0-16,0 42 31,0 0-15,0 0-16,0 0 0,-22 22 0,1-1 15,21 0-15,-21 22 0,0-1 0,0-20 16,0 20-16,-1 1 0,1-22 16,0 0-16,0 22 0,0-22 15,-22 0-15,22 1 0,0-1 0,21-21 0,-21 22 16,21-22-16,-21 0 0,21 0 15,0 0-15,0 0 0,0 1 0,0-1 16,0 0-16,21-21 0,0 0 16,0 0-16,0 0 15,1 0-15,-1 0 0,0 0 16,0 0-16,0-21 0,0 21 16,1-21-16,20-1 0,-21 1 15,0 0-15,0 0 0,1 0 16,-22 0-16,21-1 0,0-20 0,0 21 0</inkml:trace>
  <inkml:trace contextRef="#ctx0" brushRef="#br0" timeOffset="22219.69">12996 6731 0,'21'0'31,"1"0"-31,-1 0 0,0 0 0,0 0 16,0 0-16,22 0 0,-1 0 0,-21 0 16,21 0-16,1-21 0,-22 21 15,21 0-15,1-21 0,-22 21 0,21-21 16,-21 21-16,0-22 0,1 22 16,-1 0-16,-21-21 0,21 21 0,-42 0 15,0 0 1,-1 0-16,-20 0 15,0 0-15</inkml:trace>
  <inkml:trace contextRef="#ctx0" brushRef="#br0" timeOffset="22931.22">1524 9483 0,'21'0'16,"0"0"-1,0 0-15,1 0 0,-1 0 16,0 0-16,0 0 0,0 0 15,0 0-15,1 0 0,-1 0 0,0 0 16,0 0-16,0-21 0,0 21 16,-42 0 31,0 0-47,0 0 0</inkml:trace>
  <inkml:trace contextRef="#ctx0" brushRef="#br0" timeOffset="23386.95">1376 9546 0,'0'0'0,"-21"21"0,-1-21 0,-20 43 15,21-22 1,0 0-16,21 0 0,0 0 16,-21-21-16,42 0 62,0 0-62,0 0 16,0-21-16,0 21 0,1 0 15,20 0-15,-21 0 0,0 0 0,22 0 16,-22 0-16,21 0 0,-21 0 16,0 21-16,1-21 0,20 22 0,-21-1 15,-21 0-15,21 0 0,-21 0 16,21 22-16,-21-22 0,0 0 0,0 0 15,0 0-15,-21 0 0,0 22 16,0-43-16,0 21 0,0 0 16,-22 0-16,22-21 0,0 21 0,0-21 15,-22 0-15,22 0 0,0 0 16,0 0-16,0 0 0,0 0 0,-1 0 16,1 0-16,0 0 15,0 0-15,21-21 0,-21 21 16,21-21-1,0 0 1,21 21 0,0-21-16,0 21 0</inkml:trace>
  <inkml:trace contextRef="#ctx0" brushRef="#br0" timeOffset="23567.03">1990 9906 0,'0'0'0,"21"0"0,0 0 0,0 0 16,0 0-1,0 0 1,1 0 15</inkml:trace>
  <inkml:trace contextRef="#ctx0" brushRef="#br0" timeOffset="24029.33">3768 9229 0,'0'0'0,"-22"0"0,1 0 15,0 0-15,0 0 0,0 0 16,42 0 0,0-21-16,21 21 15,1 0-15,-22 0 16,21 0-16,22-22 0,-22 22 0,0 0 16,1 0-16,20 0 0,-20-21 15,20 21-15,-21 0 0,22 0 0,-22 0 16,22-21-16,-22 21 0,0 0 0,-20 0 15,20 0-15,-21 0 16,-42 21 0,0-21-16,0 0 15,-22 0-15,22 0 0</inkml:trace>
  <inkml:trace contextRef="#ctx0" brushRef="#br0" timeOffset="24313.31">4106 9208 0,'0'21'16,"0"0"-16,0 0 15,0 0-15,0 0 0,0 1 0,0-1 16,0 21-16,0 0 0,0 1 0,0-1 16,0 0-16,0 22 0,0-22 0,0 1 15,0 20-15,0-21 0,0 1 16,0-1-16,0 0 0,-21 1 0,0-22 15,0 21-15,21 1 0,-21-22 16,-1 0-16,1 0 0,21 0 16,0 0-16,-21 1 0,42-22 31,0-22-15,1 1-16,-1 0 0,0 0 0,0 0 15</inkml:trace>
  <inkml:trace contextRef="#ctx0" brushRef="#br0" timeOffset="25379.7">5038 9737 0,'21'0'0,"-42"0"0,42-21 16,0-1-16,-21 1 15,0 0-15,0 0 0,0 0 16,-21 0-16,0-1 0,-1 22 15,1-21-15,0 0 0,0 0 0,-21 0 16,20 21-16,-20 0 0,0-21 0,-1 21 16,22 0-16,-21 0 0,0 0 15,20 21-15,-20 0 0,21 0 0,0 0 16,-22 22-16,22-22 0,21 21 16,-21 0-16,21-20 0,0 20 15,-21 0-15,21 1 0,0-22 0,0 21 16,0-21-16,0 0 0,21 1 0,0-1 15,0 0-15,-21 0 0,22-21 16,-1 0-16,0 21 0,0-21 0,0 0 16,0 0-16,1 0 0,20 0 0,-21 0 15,0-21-15,0 0 0,22 0 16,-22 21-16,0-21 0,0-1 0,0-20 16,1 21-16,-1 0 0,0-22 0,0 22 15,0-21-15,-21 21 0,0-22 16,0 22-16,0-21 0,21 21 0,-21 0 15,0-1-15,0 44 32,0-1-32,0 0 15,0 0-15,0 0 0,0 0 16,0 22-16,0-22 0,0 0 0,0 21 16,0-20-16,22 20 0,-1-21 0,-21 0 15,21 0-15,0 1 0,-21-1 0,21 0 16,0 0-16,1 0 0,-1-21 15,0 21-15,21-21 0,-21 0 0,1 0 16,20 0-16,-21 0 0,21 0 16,-20 0-16,20-21 0,0 21 0,-21-21 15,22 0-15,-22 0 0,21 0 16,-21-1-16,1 1 0,20-21 0,-21 21 16,0-22-16,-21 1 0,0 21 15,21-21-15,-21-1 0,0-41 16,0 41-16,-21 22 0,0-21 0,0 21 15,0-1-15,0 1 0,-22 21 16,22 0-16,0 0 0,-21 0 16,20 0-16,1 0 0,-21 21 0,21 1 15,0-1-15,-1 21 0,1-21 16,0 22-16,21-22 0,0 21 0,0-21 16,0 22-16,0-1 0,0-21 15,0 21-15,0-20 0,0-1 16,0 0-16,0 0 0,21 0 0,0 0 15,1 1-15,-1-1 0,0 0 0,0 0 16,0-21-16,0 21 16,1 0-16,-1 1 0,21 41 0,-21-42 15,0 0-15,1 22 0,-1-22 0,-21 21 16,21-21-16,-21 22 0,21-1 0,-21 0 16,21-20-16,-21 20 0,0 0 15,0 1-15,0-1 0,0-21 0,0 21 16,0 1-16,0-22 0,0 21 15,0-21-15,-21 1 0,0 20 0,0-21 0,0 0 16,-1 22-16,1-22 16,0 0-16,0 0 0,-21 0 0,20 0 15,-20 1-15,21-1 0,-21 0 0,-1 0 16,1-21-16,0 0 0,-1 0 0,1 0 16,0 0-16,-1 0 0,1 0 15,0-21-15,20 0 0,-20 21 0,21-21 16,0-22-16,0 22 0,21 0 0,0 0 15,0-22-15,-22 22 0,22-21 0,0 0 16,0-1-16,0 1 0,0-22 16,0 22-16</inkml:trace>
  <inkml:trace contextRef="#ctx0" brushRef="#br0" timeOffset="27728.68">6138 9377 0,'0'0'15,"-21"0"1,0 0-1,21 21-15,0 0 0,0 22 16,0-22-16,0 21 0,0-21 16,0 22-16,0-22 0,-21 21 0,21-21 15,0 22-15,-21-22 0,21 0 0,0 0 16,0 0-16,0 0 0,-22 1 16,22-44 30,0 1-46,0 0 16,0-21-16,0 21 0,22-1 0,-22 1 16,21-21-16,-21 21 15,0-22-15,21 22 0,0 0 0,0-21 16,-21 21-16,21 21 0,1-22 0,-1 22 16,0 0-16,0 0 0,0 0 15,22 0-15,-22 22 0,0-1 0,21 0 16,-21 21-16,1-21 0,20 22 0,-21-22 15,0 21-15,22-21 0,-22 22 16,0-22-16,0 21 0,0-21 0,0 1 16,-21-1-16,22-21 0,-22 21 15,21-21 1,-21-21 0,21 0-16,-21-1 15,0 1-15,21 0 16,0 0-16,0 0 0,-21-22 0,22 22 15,-1-21-15,0 21 0,0-22 0,0 1 16,0 21-16,22-21 0,-22-1 16,21 22-16,-21 0 0,22-21 0,-22 20 15,21 22-15,-21-21 0,1 21 0,-1 0 16,0 0-16,0 0 16,21 21-16,-20-21 0,-22 22 15,0-1-15,0 0 0,21 0 0,-21 21 0,0-20 16,21-1-16,-21 0 0,0 0 15,0 0-15,0 0 0,0 1 0,0-1 16,0 0 0,0-42 15,0 0-15,-21-1-16,21 1 15,-21 0-15,21 0 0,-22 21 0,22-21 16,-21 0-16,0-1 0,0 1 0,0 0 15,21 0-15,-21 21 0,-1-21 16,1 21-16,0 0 0,0 0 0,0 0 16,0 0-16,-1 0 0,1 0 15,0 21-15,0 0 0,0 0 16,0 0-16,-1 22 0,22-22 0,0 21 16,0 1-16,0-22 0,0 21 0,0 0 15,0 1-15,0-22 0,0 21 16,22-21-16,-1 1 0,-21 20 0,21-42 15,0 21-15,-21 0 0,42-21 16,-20 0-16,-1 0 0,0 0 16,0 0-16,0 0 0,0 0 0,1-21 15,-1 0-15,0 21 0,0-21 0,-21 0 16,21-1-16,0-20 0,1 21 16,-1 0-16,0-22 0,-21 1 15,0 21-15,21-21 0,-21 20 0,0-20 16,0 21-16,0-21 0,0 20 15,0 1-15,0 0 16,0 42 0,0 0-16,0 1 0,0-1 15,0 0-15,0 0 0,0 0 0,21 22 16,-21-22-16,0 0 0,21 21 0,1-21 16,-1 1-16,0-1 0,0 0 15,0-21-15,0 21 0,1-21 16,-1 0-16,0 0 0,0 0 0,0 0 15,0 0-15,22 0 0,-22-21 0,0 0 16,0 21-16,0-21 0,1-1 16,-1 1-16,-21 0 0,21-21 0,-21 21 15,21-43-15,-21 43 0,0 0 16,0-22-16,0 22 0,0 0 16,0 0-16,0 0 0,0 42 31,0 0-31,0 0 15,0 0-15,0 1 0,0-1 0,0 21 16,0-21-16,0 0 0,0 22 0,0-22 16,0 0-16,0 0 0,0 0 15,0 1-15,-21 20 16,21-21-16,0-42 31,0 0-15,0 0-16,0-1 0,0 1 15,21 0-15,-21 0 0,0-21 16,0 20-16,21 1 0,0-21 0,1 21 16,-22 0-16,21-22 0,0 22 0,0 0 15,-21 0-15,21 0 0,0-1 16,1 22-16,-1 0 0,0 0 0,0 0 16,0 0-16,0 22 0,1-1 15,-1 0-15,-21 0 16,21 0-16,-21 0 0,21 22 0,-21-22 15,21 21-15,-21-21 0,0 1 0,0 20 16,0-21-16,0 0 0,0 0 16,0 1-16,0-1 0,21-21 15,-21-21 17,22 21-32,-22-22 15,21 1-15,0 0 0,-21 0 0,21 0 16,-21 0-16,21-1 0,0-20 15,1 21-15,-1 0 0,0-22 0,0 22 16,0 0-16,0-21 0,1 21 16,-1-1-16,0 1 0,0 0 0,21 0 15,-20 0-15,-1 21 0,0 0 16,0 0-16,0 0 0,-21 21 16,21 0-16,-21 0 0,0 0 0,0 1 15,0 20-15,0-21 0,0 0 16,0 0-16,0 22 0,0-22 0,0 0 15,0 0-15,0 22 0,0-22 0,22 0 16,-22 0-16,21 0 16,0-21-16,-21 21 0,21 1 0,0-22 0,0 0 15,1 0-15,-1 0 16,0 0-16,0 0 0,21 0 16,-20 0-16,-1 0 0,0-22 0,21 1 15,-21 21-15,1-21 0,-1 0 0,21 0 16,-21 0-16,0-1 0,1-20 15,-1 21-15,-21 0 0,21-22 0,-21 22 16,21 0-16,-21 0 0,0-21 0,0 20 16,0 1-16,0 0 0,0 0 15,0 0-15,-21 21 16,0 0-16,0 0 0,21 21 0,-22 0 16,1 0-16,0 0 0,0 1 15,21 20-15,0 0 0,0-21 0,0 22 16,0-22-16,0 21 0,0 1 15,0-22-15,0 21 16,21-21-16,-21 0 0,21 1 0,0-22 16,1 21-16,-1-21 0,21 0 0,-21 0 15,0 0-15,22 0 0,-22 0 0,21 0 16,-21-21-16,22 21 0,-22-22 16,21 22-16,-21-21 0,1 0 15,20 0-15,-21 21 0,0-21 0,0 0 16,1-1-16,-22 1 0,0 0 15,0 0-15</inkml:trace>
  <inkml:trace contextRef="#ctx0" brushRef="#br0" timeOffset="28719.01">1968 11599 0,'0'0'0,"0"-21"0,0 0 16,-21 21 15,0 0-31,0 0 16,0 21-16,0 0 0,-1 1 0,1-1 16,0 21-16,0-21 0,0 22 15,0-1-15,-1 0 0,1 1 0,21-1 16,0 21-16,0-20 0,0-1 15,0 0-15,0 1 0,0-22 0,0 21 16,0 1-16,21-22 0,1 0 16,-1 0-16,0 0 0,0-21 0,0 0 15,22 21-15,-22-21 0,0 0 16,0 0-16,0 0 0,0-21 0,1 0 16,-1 0-16,0 0 0,0 0 15,-21-1-15,21 1 0,-21 0 16,0 0-16,0 0 0,0 0 0,-21-1 15,0 1-15,0 0 0,0 21 16,-1 0-16,1 0 0,0 0 0,0 0 16,0 0-16,0 0 0,-1 21 15,1 0-15,0 1 0,21-1 0,0 0 16,-21 21-16,21-21 0,-21 1 16,21-1-16,0 21 0,0-21 0,0 0 15,0 1-15,0-1 16,21-21-16,0 0 15</inkml:trace>
  <inkml:trace contextRef="#ctx0" brushRef="#br0" timeOffset="28911.9">2540 12086 0,'0'0'0,"21"0"0,0 0 16,-21-21-1,21 21 1,1 0 0,-1 0-1,-21-21-15,21 21 16</inkml:trace>
  <inkml:trace contextRef="#ctx0" brushRef="#br0" timeOffset="31213.51">4233 11663 0,'21'0'0,"-21"-21"47,22 21-47,-1-21 16,-21-1-1,0 1 1,0 0 0,0 0-1,0 0 1,-21 21-1,-1 0-15,22-21 0,-21 21 16,0 0 0,0 0-1,0 0-15,0 0 47,-1 0-47,1 0 31,0 0-31,0 0 0,0 21 16,0-21-16,-1 21 16,1 0-16,0 0 15,0 0-15,0 1 0,0-1 16,-1 0-16,22 0 0,-21 21 0,0 1 16,21-22-16,0 21 0,-21 22 0,21-22 15,0 0-15,0 22 0,0-22 16,0 1-16,0 20 0,21-21 0,-21-20 15,21 20-15,0 0 0,22-21 16,-22 1-16,0-1 0,21 0 0,-20 0 16,20-21-16,-21 0 0,64 0 15,-64 0-15,21 0 0,1 0 16,-1 0-16,0-21 0,1 0 16,-1 0-16,0-1 0,1-20 0,-1 21 15,0-21-15,1 20 0,-1-20 16,21 0-16,-20-22 0,-22 22 0,21 0 15,-21-1-15,22 1 0,-22 0 0,0-22 16,-21 43-16,0-21 0,0-1 16,0 1-16,0 0 0,0 20 0,0 1 15,0 0-15,0 0 0,-21 42 32,0 0-17,21 0-15,-21 22 0,21-22 16,0 21-16,0 1 0,0-1 0,-22 0 15,22 22-15,0-22 0,0 0 0,0 1 16,0-1-16,0 0 0,22 1 16,-22-1-16,21 0 0,0-20 0,0 20 15,0-21-15,0 0 0,1 0 0,-1 1 16,21-1-16,-21-21 0,0 0 16,22 0-16,-22 0 0,0 0 0,21 0 15,-20 0-15,20 0 0,-21-21 0,21-1 16,-20 22-16,20-42 15,0 21-15,-21 0 0,1 0 0,20-22 16,-21 22-16,0-21 0,0-1 0,1 22 16,-1-21-16,-21 0 0,0-1 15,0 1-15,0 21 0,0-22 0,0 22 16,-21 0-16,-1 0 0,1 0 0,21 0 16,-21 21-16,0 0 0,-21 0 15,20 0-15,1 0 0,0 21 16,0 0-16,0 0 0,-22 21 0,22-20 15,0 20-15,0 0 0,0-21 0,0 22 16,-1-1-16,22 0 0,0-20 0,0 20 16,0-21-16,0 21 15,0-20-15,0-1 0,0 0 0,22 0 16,-1-21-16,0 0 16,0 0-16,0 0 15,0 0-15,1-21 0,-1 0 0,0 21 16,0-21-16,-21-1 0,21 1 0,0-21 15,1 21-15,-22 0 0,0-22 16,21 22-16,-21-21 0,21 21 0,-21-22 16,0 22-16,0 0 0,0 0 0,0 0 15,21 21 1,-21 21 0,0 0-16,0 0 0,0 21 0,21-20 15,-21 20-15,21-21 0,-21 21 16,0-20-16,0-1 0,22 21 0,-22-21 15,21 0-15,0 1 0,0-1 16,0-21-16,0 0 0,1 0 16,-1 0-16,0 0 0,0 0 0,0 0 15,0-21-15,22-1 0,-22 22 0,0-21 16,21 0-16,-20-21 0,20 21 16,-21-1-16,0-20 0,22 0 15,-22 21-15,0-22 0,0 1 0,0 21 16,0-22-16,1 22 0,-22 0 15,0 0-15,21 0 0,-21 42 32,0 0-32,0 0 0,0 22 15,0-22-15,0 21 0,0-21 0,0 22 16,0-22-16,0 0 0,0 21 16,0-21-16,0 1 0,0-1 0,0 0 15,0 0-15,0 0 0,0 0 16,-21-21 15,-1-21-15,1 0-1,0 0-15,0 0 0,0 0 16,0-1-16,-1 1 0,1 21 16,0 0-1,21 21 1,0 1-16,0-1 15,0 0-15,21 0 16,-21 0-16,43-21 0,-22 0 0,0 21 16,0-21-16,0 0 0,22 0 0,-22 0 15,21 0-15,-21 0 0,22 0 16,-22 0-16,21-21 0,-21 0 16,22 21-16,-1-21 0,-21 0 0,21 0 15,-20-1-15,20 1 0,-21 0 16,21-21-16,-20 21 0,-1-22 0,21 1 15,-21 21-15,0-22 0,-21 22 0,0-21 16,22 21-16,-22 0 0,0-1 16,0 1-16,-22 21 15,1 0-15,0 21 0,0 1 16,0-1-16,21 0 0,0 0 16,0 21-16,0-20 0,0-1 0,0 21 15,21-21-15,0 22 0,0-22 0,0 0 16,1 0-16,-1 21 15,0-20-15,0-22 0,0 21 0,0 0 16,-21 0-16,22-21 0,-22 21 0,0 0 16,0 1-1,-22-22-15,1 0 16,0 0-16,0 0 0,-21 0 0,20 0 16,1 0-16,0 0 0,0 0 0,0 0 15,0 0-15,-1 0 0,1-22 16,0 22-16,0-21 0</inkml:trace>
  <inkml:trace contextRef="#ctx0" brushRef="#br0" timeOffset="31715.26">8001 11345 0,'0'0'0,"0"-21"0,0 0 0,-21 0 0,21 0 16,0 0-16,0-1 0,-21 22 16,21-21-16,-22 42 15,22 1 1,0-1-16,0 21 0,0 0 0,0 1 15,0 20-15,0 1 0,0-1 0,0-20 16,0 20-16,0-21 0,0 22 16,0-22-16,0 1 0,0 20 0,0-21 15,0-20-15,0 20 0,0-21 0,0 21 16,0-20-16,0-1 16,0 0-16,0-42 31,0 0-31,0-1 0</inkml:trace>
  <inkml:trace contextRef="#ctx0" brushRef="#br0" timeOffset="32220.26">7514 11578 0,'-42'-21'0,"84"42"0,-105-63 0,41 0 0,1 20 15,0 1-15,21-21 0,0 21 0,0-22 16,0 22-16,0 0 0,0 0 15,0-21-15,21 20 0,0 1 0,1 21 16,20-21-16,-21 21 0,21 0 16,1 0-16,-1 21 0,22 0 0,-22 1 15,43 20-15,-22 0 0,1 1 16,-1 20-16,22-21 0,-22 22 0,1-22 16,-1 1-16,-20 20 0,20-21 15,-21 1-15,-20 20 0,20-20 0,-21-1 16,0-21-16,-21 21 0,0-20 15,0 20-15,0-21 0,0 0 0,0 0 16,0 1-16,-21-22 16,21-22-1,-21 1-15,21-21 16,0 21-16,0-22 0,0 22 0,0-21 16,0 0-16,0-22 0,0 22 15,0-1-15,0-20 0,0-1 16,0 1-16,0-1 0,21 1 0,0-1 15,0 1-15,-21-1 0,22 22 16,-1 0-16,0-1 0,0 1 0,0 21 16,-21 0-16,21 0 0,1 21 15,-1 21 17,-21 0-32,21 0 0,-21 0 15,0 0-15,21 1 0,-21-1 16,21 0-16,0 21 0,-21-21 15,0 22-15</inkml:trace>
  <inkml:trace contextRef="#ctx0" brushRef="#br0" timeOffset="33771.89">9038 11642 0,'0'0'15,"21"0"-15,0 0 0,1 0 0,-1 0 16,0 0-16,-21-21 15,21 21-15,0-43 0,0 22 16,-21 0-16,0 0 0,0 0 16,0-1-16,0 1 0,0 0 15,0 0-15,0 0 0,-21 0 16,0-1-16,0 1 0,0 21 0,0 0 16,-1 0-16,1 0 0,-21 21 15,21-21-15,-22 22 0,22 20 0,-21-21 16,21 21-16,-22 1 0,22-1 0,0-21 15,0 22-15,21-1 0,-21 0 16,21 1-16,0-1 0,0-21 0,0 21 16,0-20-16,0-1 0,21 21 0,0-42 15,0 21-15,0 0 0,1-21 16,-1 0-16,0 0 0,0 0 0,0 0 16,0 0-16,1-21 0,-1 0 0,0 21 15,0-21-15,21 0 0,-20 0 16,-22-1-16,21 1 0,0 0 15,0-21-15,0-22 0,-21 43 16,0-21-16,0-1 0,0 22 16,0-21-16,0 0 0,0 20 0,0 1 15,0 0-15,0 0 0,0 0 0,0 42 32,0 0-32,0 0 0,0 0 15,0 22-15,0-1 0,0-21 0,0 22 16,21-22-16,1 21 0,-1-21 15,0 0-15,0 1 0,-21-1 16,21 0-16,0 0 0,1-21 0,-1 21 16,0-21-16,0 0 0,0 0 15,0 0-15,1 0 0,-1 0 0,0 0 16,21 0-16,-21-21 0,1 0 0,-1 21 16,0-21-16,0 0 0,-21-1 15,0 1-15,21 0 0,-21 0 0,0 0 16,0 0-16,0-22 0,0 22 0,0 0 15,0 0-15,0 0 0,0-1 16,0 1-16,0 42 31,0 22-31,0-22 16,0 0-16,0 21 0,-21-20 0,21-1 16,0 21-16,0-21 0,0 22 0,0-22 15,0 0-15,0 0 0,0 0 16,0 0-16,0 1 0,0-1 15,0-42 17,0-1-17,0 1-15,0 0 0,0 0 16,0 0-16,0-22 0,0 22 16,21 0-16,0 0 0,1-21 15,-22 20-15,21-20 0,-21 21 0,21-21 16,0 20-16,0 1 0,0 0 0,1 0 15,-1 21-15,0 0 16,0 0-16,0 21 0,0-21 0,-21 21 16,22 22-16,-1-22 0,-21 0 0,21 21 15,0-21-15,-21 22 0,21-22 16,0 0-16,-21 0 0,22 22 0,-22-22 16,0 0-16,21 0 0,-21 0 15,0 0-15,0 1 16,21-22 15,0-22-15,-21 1-16,21 21 0,-21-21 0,21 0 15,1 0-15,-22 0 0,21-1 0,0-20 16,0 21-16,0 0 0,22-22 16,-22 1-16,0 21 0,0-21 0,21 20 15,-20-20-15,-1 21 0,21 0 0,-21 0 16,0 21-16,1 0 0,-1 0 15,0 0-15,0 21 16,-21 0-16,21 0 0,-21 0 0,0 22 16,0-22-16,0 21 0,21-21 15,-21 0-15,0 22 0,0-22 16,0 0-16,0 0 0,0 0 0,22 1 16,-22-1-16,21 0 0,0 0 15,0-21-15,0 0 0,-21 21 16,21-21-16,1 0 0,-1 0 0,0 0 15,21 0-15,-21 0 0,1 0 0,20-21 16,-21 21-16,21-21 0,-20 0 16,20 21-16,-21-21 0,0-1 0,22-20 15,-22 21-15,0 0 0,0-22 0,0 1 16,0 21-16,1-21 0,-22-22 16,0 22-16,0-1 0,0 22 0,0-21 15,0 21-15,0 0 0,0-1 16,-22 22-16,1 0 15,-21 22-15,21-1 0,0 21 0,-22 0 16,22 1-16,0-1 0,0 0 0,0 1 16,-1-22-16,22 21 0,0 1 15,0-22-15,0 0 0,0 21 0,0-21 16,22-21-16,-1 22 0,0-1 0,0-21 16,0 0-16,22 21 0,-22-21 15,0 0-15,21 0 0,-21 0 0,1 0 16,-1 0-16,21 0 0,-21 0 0,0-21 15,22 21-15,-22-21 0,0 21 0,0-22 16,0 22-16,1-21 16,-1 21-16,-21-21 0,0 0 15</inkml:trace>
  <inkml:trace contextRef="#ctx0" brushRef="#br0" timeOffset="34831.66">1651 13631 0,'0'-21'16,"-21"21"-16,0 0 0,-1 0 16,1 0-16,0 0 0,0 21 15,0 1-15,21-1 16,-21 0-16,21 0 0,0 0 15,0 22-15,0-22 0,21 0 16,0 0-16,0 0 0,21 0 0,-20 1 16,20-1-16,0-21 0,-21 0 15,22 0-15,-1 0 0,0 0 0,-20 0 16,20 0-16,-21 0 0,21 0 16,-20-21-16,-1-1 0,21 22 0,-21-21 15,-21 0-15,21 0 16,1 0-16,-22 0 0,21-1 0,-21 1 15,0 0-15,0 0 16,0 0-16,0 0 0,-21 21 16,-1 0-1,22 21-15,-21 0 0,21 21 16,0-21-16,-21 22 0,0-1 16,21 0-16,-21 1 0,0-1 0,-1 0 15,22-20-15,-21 20 0,0 0 16,21-21-16,0 22 0,0-1 0,0-21 15,0 22-15,0-22 0,0 0 16,0 21-16,0-21 0,0 1 16,0-1-16,0 0 0,0 0 15,0 0-15,0-42 32,0 0-17,0 0-15,0 0 0,0-1 16,0 1-16</inkml:trace>
  <inkml:trace contextRef="#ctx0" brushRef="#br0" timeOffset="35099.5">1376 14224 0,'0'0'0,"-43"42"15,43-20 1,22-22-1,-1 0-15,21 0 0,-21 0 0,22 0 16,-1 0-16,-21 0 0,21 0 16,1 0-16,-1-22 0,0 22 0,1 0 15,-22-21-15,21 0 0,1 21 16,-22 0-16,0-21 0,21 21 0,-21 0 16,1 0-16,-1 0 15,-21-21-15,21 21 0,0 0 16</inkml:trace>
  <inkml:trace contextRef="#ctx0" brushRef="#br0" timeOffset="35375.86">2625 14351 0,'21'-21'16,"0"21"-16,-21-21 0,0 0 15,0-1-15,0 1 16,0 0-16,-21 21 16,0 0-16,-1 0 15,1 0-15,0 0 0,42 0 63,0 0-63</inkml:trace>
  <inkml:trace contextRef="#ctx0" brushRef="#br0" timeOffset="36010.49">4826 13716 0,'21'0'0,"21"0"16,-20-21-16,-1 21 15,0 0-15,0-21 0,0 21 0,0 0 16,1-21-16,-1-1 15,0 1-15,-21 0 0,0 0 16,0 0 0,0 0-16,-21-1 15,0 1-15,-1 21 0,1-21 0,-21 21 16,0 0-16,-1 0 0,1 0 16,0 0-16,-22 0 0,22 0 0,-1 0 15,-20 21-15,21-21 0,-22 21 16,22 22-16,-1-22 0,1 21 0,0 1 15,21 20-15,-1-21 0,1 1 16,0 20-16,21-20 0,0 20 0,0-21 16,0 1-16,0-1 0,21 0 15,0 1-15,1-1 0,-1-21 0,21 22 16,-21-22-16,22 0 0,-22 0 16,21 0-16,-21 0 0,22-21 15,-22 0-15,21 22 0,0-22 0,-20 0 16,20 0-16,0 0 0,-21 0 15,22-22-15,-1 1 0,-21 0 0,22 0 16,-1 0-16,-21 0 0,21-1 0,1 1 16,-22 0-16</inkml:trace>
  <inkml:trace contextRef="#ctx0" brushRef="#br0" timeOffset="36495.73">5694 13737 0,'0'0'0,"84"-63"15,-62 42-15,-22-1 16,21 22-16,-21-21 0,-21 21 16,-22 0-16,22 0 15,-21 0-15,21 21 0,-22 1 0,1-22 16,0 21-16,-1 0 0,22 21 16,-21-21-16,-1 1 0,22-1 0,0 0 15,-21 0-15,21 0 0,21 0 16,0 1-16,-22-1 0,22 0 0,0 0 15,22 0 1,-1-21-16,0 0 16,0 21-16,21-21 0,-20 0 0,20 0 15,-21 22-15,21-22 0,1 21 0,-1-21 16,0 21-16,-20-21 0,20 21 16,-21-21-16,0 21 0,0 0 0,1-21 15,-22 22-15,0-1 0,0 0 16,-22 0-16,1-21 0,0 21 15,-21-21-15,-1 21 0,22 1 0,-21-22 16,0 0-16,-1 0 0,1 0 16,21 0-16,-22 0 0,1 0 0,21 0 15,-21 0-15,20 0 0,1 0 16,0 0-16,0 0 0,0-22 16,21 1-16,-21 21 0,21-21 15,0 0 1,0 0-16,21 0 15,0 21-15,0-22 16,0 22-16,0-21 0</inkml:trace>
  <inkml:trace contextRef="#ctx0" brushRef="#br0" timeOffset="37003.44">6689 13758 0,'0'0'0,"0"-21"15,21-42-15,-21 42 16,0-1-16,-21 1 0,-1 21 16,1 0-16,0 0 15,0 0-15,-21 0 0,20 21 0,1 1 16,-21-22-16,21 21 0,0 21 15,-1-21-15,-20 0 0,21 1 16,21-1-16,-21 21 0,21-21 0,-21 0 16,21 1-16,0-1 0,0 0 15,0 0-15,21 0 0,21-21 16,-21 21-16,0-21 0,22 0 16,-22 22-16,21-22 0,1 0 15,-1 21-15,-21 0 0,21-21 0,1 0 16,-22 21-16,0 0 0,21-21 0,-20 21 15,-22 1-15,0-1 16,0 0-16,-22 0 16,1-21-16,0 21 0,0-21 15,-21 0-15,-1 21 0,22-21 16,-21 0-16,-1 0 0,1 0 0,21 0 0,-21 0 16,20 0-16,-20 0 0,21 0 15,-21 0-15,20 0 0,1 0 16,0-21-16,0 21 0,0-21 0,21 0 15,-21 21-15,21-21 0,0 0 16,-22-1-16,22 1 16</inkml:trace>
  <inkml:trace contextRef="#ctx0" brushRef="#br0" timeOffset="37871.44">8403 13610 0,'21'0'0,"-21"-21"16,0 0-1,21 21-15,1-21 0,-1 0 16,0 21-16,0-22 15,0 1-15,0 0 0,1 0 0,-1 21 16,0-21-16,0 0 0,0-1 0,-21 1 16,21 0-16,1 0 0,-22 0 15,21 0-15,-21-1 0,0 1 16,0 0-16,0 0 0,-21 0 0,-1 0 16,-20-1-16,21 1 0,-21 21 15,-1 0-15,1 0 0,0 0 16,-1 0-16,22 0 0,-21 0 0,-1 0 15,1 0-15,0 21 0,21 1 0,-22-22 16,22 21-16,0 0 0,0 0 16,21 0-16,-21-21 0,21 21 0,0 1 15,0-1-15,21 0 0,-21 0 0,21 0 16,21 0-16,-21 1 0,1-1 16,20 0-16,-21 0 0,21 0 15,1 0-15,-1 22 0,0-22 0,1 21 16,-1 1-16,-21-22 0,22 21 15,-22-21-15,0 22 0,-21-22 0,0 21 16,0 22-16,-21-43 16,0 0-16,-22 21 0,1-21 0,0 1 15,-1-1-15,1-21 0,-22 21 0,22 0 16,-21-21-16,-1 0 0,22 21 16,-22-21-16,1 0 0,-1 0 0,22 0 15,0 0-15,-22 0 0,43-21 16,-21 0-16,-1 21 0,22-21 15,-21 0-15,21-1 0,-1 1 0,22 0 16,0-21-16,-21 21 0,21-22 0,0 1 0,0 21 16,0-22-16,0 1 15,21 0-15,-21 21 0,22-22 0,-1 22 16,21-21-16,-21 21 16,0 21-16,1 0 0,-1 0 15,0 0-15,0 0 0,0 0 16,0 0-16,1 21 0,-1-21 15,0 21-15,0-21 0,0 21 0,0-21 16,22 0-16,-22 0 0</inkml:trace>
  <inkml:trace contextRef="#ctx0" brushRef="#br0" timeOffset="38267.71">8890 13737 0,'0'0'0,"42"0"16,-21 0-16,1-21 15,-1 21 1,-21-21-16,0 0 0,21 21 0,0-21 0,-21-1 16,21 22-16,-21-21 0,0 0 15,0 0-15,21 0 0,-21 0 0,0-1 16,0 1-16,-21 21 15,0 0-15,0 0 16,0 0-16,0 21 0,-1 1 0,1-1 16,-21 0-16,42 0 0,-21 21 15,0 1-15,-1-1 0,22-21 0,0 22 16,0-1-16,0 0 0,0-21 0,0 22 16,0-22-16,0 0 0,0 0 15,0 0-15,0 1 0,43-1 16,-22 0-16,0-21 0,0 0 15,0 0 1,1 0-16,-1-21 0,0 21 0,0-21 16,0-1-16,0 1 0,1 0 0,-1-21 15,0 21-15</inkml:trace>
  <inkml:trace contextRef="#ctx0" brushRef="#br0" timeOffset="38587.08">9610 12721 0,'0'-21'0,"0"42"0,0-21 15,0 21-15,0 1 16,-22 20-16,22 0 0,-21 1 16,21 20-16,-21 1 0,21-1 15,0 1-15,-21-1 0,21 1 0,-21-1 16,21-21-16,0 22 0,0-1 0,0 1 15,-21-1-15,21-20 0,0-1 16,-22 0-16,22 1 0,0-1 0,0-21 16,0 0-16,0 1 0,0-1 0,0 0 15,0 0-15,0-42 47,0 0-47,22 21 16,-22-21-16,21-22 0,-21 22 0</inkml:trace>
  <inkml:trace contextRef="#ctx0" brushRef="#br0" timeOffset="38962.51">9567 13674 0,'21'21'0,"1"-21"0,-22 21 16,21-21-16,0 0 0,0 0 15,0 0-15,0 0 16,1 0-16,-1-21 0,0 21 15,0-21-15,0 0 0,0-1 16,1 22-16,-22-21 16,21 0-16,-21 0 0,0 0 15,0 0-15,-21-1 16,-1 22-16,1 0 0,0 0 0,0 0 16,0 0-16,0 0 0,-1 0 0,1 0 15,0 22-15,0-1 0,0 0 16,0 21-16,21-21 0,-22 22 0,22-22 15,-21 21-15,21 1 0,0-22 0,0 0 16,0 21-16,0-21 0,0 1 16,0-1-16,21 0 0,1 0 15,-1-21-15,0 0 0,0 0 16,0 0-16,0 0 0,1 0 16,20 0-16,-21 0 0,21 0 0,1-21 15,-22 0-15,21 21 0,1-21 0,-1-1 16,0 1-16</inkml:trace>
  <inkml:trace contextRef="#ctx0" brushRef="#br0" timeOffset="39216.58">10372 13462 0,'0'0'0,"0"-21"0,0 0 0,0 0 16,-22 21 0,1 0-16,0 0 0,0 0 15,21 21-15,-21 0 0,0 21 16,-1-21-16,22 22 0,-21-1 15,21-21-15,-21 22 0,21-1 0,0-21 16,0 21-16,0-20 0,0 20 0,0-21 16,0 0-16,0 0 0,21 1 15,0-22-15,1 21 16,-1-21-16,0 0 0,0 0 0,0 0 16,22 0-16,-22 0 0,0 0 15,0-21-15,0-1 0,22 22 0,-22-21 16,0-21-16,0 21 0,21 0 15</inkml:trace>
  <inkml:trace contextRef="#ctx0" brushRef="#br0" timeOffset="39555.29">10943 12446 0,'-21'0'0,"-43"64"16,43-22-16,0 0 15,0 1-15,0 20 0,0 1 16,-1-1-16,22 1 0,0-1 0,-21 1 16,21-1-16,-21 1 0,21-1 15,0-21-15,0 22 0,0-22 0,0 1 16,0 20-16,0-21 0,0 1 0,0-1 15,0 0-15,0-20 0,0 20 16,0-21-16,0 0 0,0 0 0,0 1 16,0-1-16,0 0 0,21-21 15,0 0 1,1-21 0,-1 0-16,0-1 0</inkml:trace>
  <inkml:trace contextRef="#ctx0" brushRef="#br0" timeOffset="39961.06">11028 13441 0,'-21'21'15,"21"0"1,-22 0-16,22 1 0,0 20 16,0-21-16,0 0 0,0 22 0,0-22 15,0 0-15,0 21 0,0-21 0,0 1 16,0-1-16,22 0 15,-1 0-15,0-21 0,0 0 16,0 0-16,0 0 0,1 0 0,-1 0 16,0 0-16,0 0 0,0 0 15,0-21-15,1 21 0,-1-21 0,0 0 16,0-1-16,-21-20 0,0 21 0,21-43 16,0 22-16,-21 0 15,0-1-15,0 1 0,0 21 0,0-21 16,0-1-16,0 22 0,0-21 0,-21 21 15,0-1-15,0 22 0,0 0 16,0 0-16,-1 0 0,1 0 16,0 0-16,0 0 0,21 22 15,-21-1-15,21 0 0,-21 0 16,21 0-16,0 0 0,0 1 16,0-1-16,0 0 0,0 0 15,21-21-15,0 0 16,0 0-16</inkml:trace>
  <inkml:trace contextRef="#ctx0" brushRef="#br0" timeOffset="40427.79">11705 13335 0,'0'0'0,"0"-21"16,0 0-16,0 0 31,21 21-31,0 0 0,1 0 16,-1 0-16,0 21 0,0 0 15,0-21-15,0 21 0,1 0 16,-1 0-16,-21 22 0,21-22 0,0 0 16,0 0-16,-21 22 0,0-22 0,0 0 15,0 21-15,0-21 0,0 1 16,0-1-16,0 0 0,0 21 15,0-21-15,-21 1 0,0-22 16,21 21-16,-21-21 16,0 0-16,-1 0 15,1 0-15,21-21 16,0-1-16,0 1 16,0-21-16,0 21 0,21 0 15,1-22-15,-1 22 0,0-21 0,0-1 16,0 22-16,22-21 0,-22 0 15,21-1-15,-21 1 0,22 0 0,-22 20 16,21-20-16,-21 21 0,0 0 0,1 0 16,-1 21-16,0-22 0,0 22 15,-21-21 1</inkml:trace>
  <inkml:trace contextRef="#ctx0" brushRef="#br0" timeOffset="40767.31">10562 12933 0,'0'0'16,"-21"0"-16,0 0 0,0 0 0,21-21 15,21 21 1,0 0-16,21 0 0,1 0 16,-1 0-16,0-21 0,22 21 0,-1 0 15,22 0-15,-22 0 0,22 0 0,0 0 16,-22 0-16,22 0 0,-22-22 16,1 22-16,-1 0 0,1 0 0,-22 0 15,1 0-15,-1 0 0,-21 0 16,21 0-16,-20 0 0,-44 0 31,1 0-15,0 0-16,0 0 0,-21 0 0,-1 0 15,-20 0-15</inkml:trace>
  <inkml:trace contextRef="#ctx0" brushRef="#br0" timeOffset="41879.44">1884 15558 0,'0'0'0,"-21"0"0,-1 0 0,1 0 0,0 0 15,0 0-15,0 0 0,0 0 16,-1-22-16,1 1 0,0 21 16,-21-21-16,21 0 0,-1 0 15,1 0-15,21-1 0,-21 1 0,21 0 16,0 0-16,0 0 0,0 0 15,0-22-15,21 22 0,0 0 0,1 0 16,20 0-16,-21 21 0,21-22 16,-20 22-16,20 0 0,-21 0 0,0 0 15,22 22-15,-43-1 0,21 0 16,-21 0-16,0 21 0,0-20 0,0 20 16,0 0-16,-21-21 0,-1 22 15,1-1-15,0 0 0,-21 1 0,-1-1 16,22 0-16,-21 1 15,0-1-15,-1 0 0,22 1 0,-21-22 16,21 21-16,-1 1 0,1-22 16,21 0-16,0 0 0,0 0 0,0 0 15,21-21 1,1 0-16,-1 0 0,0 0 16,21 0-16,-21-21 0,22 0 0,-22 0 15,21 0-15,1 0 0,-22-1 0,0 1 16,21 0-16,-21 0 15,-21 0-15,0 0 0,0-1 0,0 1 0,0 0 16,-21 0-16,0 0 0,0 21 16,0-21-16,0 21 0,-1 0 15,1-22-15,0 22 0,-21 0 16,21 0-16,-1 0 0,1 0 16,0 0-16,21 22 0,0-1 15,-21 0-15,21 0 16,0 0-16,21 0 15,0-21 1,0 0-16,1 0 0,-1 0 16,0 0-16</inkml:trace>
  <inkml:trace contextRef="#ctx0" brushRef="#br0" timeOffset="42063.33">2138 15706 0,'0'0'0,"21"0"79,0 0-64</inkml:trace>
  <inkml:trace contextRef="#ctx0" brushRef="#br0" timeOffset="42579.04">3789 15388 0,'0'0'0,"0"-21"0,-21 0 16,21-43-16,0 43 0,0 0 16,0 0-16,0 0 15,0 0-15,21 21 16,21 21-16,-21 0 16,22 0-16,-22 21 0,21-20 0,0 41 15,1-21-15,-1 1 0,0-1 0,1 0 16,-1 22-16,0-22 0,-20 1 15,20-1-15,-21 0 0,0-21 0,0 22 16,1-1-16,-1-21 0,-21 0 16,0 22-16,0-22 0,0 0 0,0 0 15,0 0-15,21-21 16,-21-21 0,0 0-16,0 0 15,0 0-15,0 0 16,21-22-16</inkml:trace>
  <inkml:trace contextRef="#ctx0" brushRef="#br0" timeOffset="42858.88">4635 15304 0,'22'-64'16,"-22"43"-16,0 0 0,0 0 0,-22 21 16,1 21-1,0 21-15,0-21 16,0 22-16,0-1 0,-22 0 0,22 1 15,-21-1-15,21 21 0,-22-20 16,1-1-16,0 22 0,-22 20 16,22-41-16,-1-1 0,1-21 15,0 21-15,21 1 0,-22-22 16,22 0-16,-21 0 0,21 0 0,-22 22 16,43-64 15,21 21-16,1-22-15,-1 1 0,0 0 0,21 0 16</inkml:trace>
  <inkml:trace contextRef="#ctx0" brushRef="#br0" timeOffset="43179.43">4889 15621 0,'0'21'0,"0"0"0,0 1 16,0 41 0,0-42-16,0 22 0,0-22 0,0 21 0,0 0 15,0 1-15,-21-1 0,0 22 0,0-22 16,0 0-16,0 22 0,-1-22 16,1 22-16,0-1 0,0 1 0,0-1 15,0 1-15,-1 20 16,1-20-16,0 20 0,0-20 0,0 21 15,0-22-15,21 1 0,-22-1 0,22 1 16,0-1-16,0-21 0,0 1 16,0-1-16,0-21 0,0 0 0,0 1 15,0-1-15,0 0 0,22-42 16,-1-22 0,-21 22-16,21 0 0</inkml:trace>
  <inkml:trace contextRef="#ctx0" brushRef="#br0" timeOffset="43551.22">4678 15875 0,'0'0'0,"0"-21"0,0-21 16,0 20-16,0-20 0,0 21 0,0-21 15,0 20-15,21 1 0,0 0 16,0-21-16,22 21 0,-22-1 0,21 1 15,22 0-15,-22 0 0,0 21 16,22 0-16,-22-21 0,22 21 0,-22 0 16,21 0-16,22 42 0,-43-21 15,1 0-15,-22 1 16,-21 20-16,0-21 0,0 21 0,0-20 16,-21 20-16,-22-21 0,22 21 0,-21-20 15,21-1-15,-22 21 0,22-21 16,-21 0-16,21 1 0,-22-1 0,-20 21 15,42-42-15,0 21 0,-1-21 16,1 0-16,0 0 0,21-21 31,21 0-15,0 0-16,1 21 0,-1-21 16,0-1-16</inkml:trace>
  <inkml:trace contextRef="#ctx0" brushRef="#br0" timeOffset="44110.9">6096 15706 0,'0'0'16,"42"-43"-16,-42 22 15,0 0-15,0 0 16,-21 0-16,0 0 0,-43-1 15,43 22 1,0 0-16,0 0 0,0 0 0,0 0 16,-22 0-16,22 22 0,0-1 15,0 0-15,0 0 0,-1 0 0,1 0 16,0 1-16,0 20 0,0-21 0,21 21 16,0-20-16,0 20 0,0-21 15,0 21-15,0-20 0,0-1 0,0 0 16,0 0-16,21 0 0,0-21 0,0 0 15,0 0-15,1 0 0,-1 0 16,0 0-16,0 0 0,0-21 0,0 0 16,1 21-16,-1-42 0,21 20 15,-21 1-15,0 0 0,1 0 16,-1-21-16,0 20 0,0 1 0,-21 0 16,0-21-16,0 21 0,0-1 0,0 1 15,0 0-15,0 0 0,0 0 16,0 42-1,21 0 1,-21 0-16,0 0 0,21 1 16,-21-1-16,0 0 0,0 0 0,22 21 15,-22-20-15,21-1 0,-21 0 0,21 0 16,-21 0-16,21 0 16,0 1-16,0-22 0,1 21 15,-1-21-15,0 0 16,0 0-16,0 0 15,0-21-15,1-1 0,-1 1 0,0 0 16,0 0-16</inkml:trace>
  <inkml:trace contextRef="#ctx0" brushRef="#br0" timeOffset="44399.73">6646 15198 0,'0'0'0,"0"-43"15,0-62-15,0 83 0,0 1 16,0 0-16,0 42 15,0 0-15,0 22 16,0-22-16,0 21 0,0 1 16,0 20-16,21-21 0,-21 22 15,22-22-15,-22 22 0,0-1 0,0-20 16,0 20-16,0-21 0,0 1 0,0-1 16,0 43-16,0-43 15,0-21-15,0 22 0,0-22 0,0 0 16,0 0-16,0 0 0,0 0 0,21-42 47,0 0-47,0 0 0,0-21 0,0 20 15,1-20-15,20 0 0</inkml:trace>
  <inkml:trace contextRef="#ctx0" brushRef="#br0" timeOffset="44915.43">7091 15177 0,'0'0'0,"0"-43"0,0 1 0,21 21 15,-21-22-15,0 22 0,0 42 16,0 1 0,0 20-16,0-21 15,0 21-15,0 1 0,0-1 0,0 22 16,0-22-16,0 0 0,0 1 0,0 20 16,0-21-16,0 1 0,0-1 15,0 0-15,0 1 0,0-22 0,-21 21 16,21 1-16,-21-22 0,21 0 15,0 21-15,-22-21 0,22 1 16,-21-22-16,21 21 0,0 0 0,0-42 47,0 0-47,0-1 0,0 1 16,21 0-16,1-21 0,-1 21 15,0-22-15,0 22 0,0-21 0,0-1 16,1 1-16,-1 21 0,21-21 15,-21 20-15,0 1 0,43 0 16,-43 21-16,0 0 0,0 0 0,1 0 16,-1 0-16,0 21 0,0 0 15,-21 1-15,21-1 0,-21 0 0,21 0 16,-21 21-16,0-20 0,0-1 16,0 21-16,0-21 0,0 0 0,0 22 15,0-22-15,0 0 0,0 0 0,-21 22 16,21-22-16,-21 0 15,21 0-15,-21 0 0,0-21 16,21 21-16,-21-21 16,-1 0-1,22-21-15,0 0 0,0 0 16,-21 0-16,0 0 0</inkml:trace>
  <inkml:trace contextRef="#ctx0" brushRef="#br0" timeOffset="45235.25">6583 15494 0,'0'0'0,"-21"0"0,-1 0 0,1 0 0,42-21 32,22 0-17,-22 21-15,0 0 0,21-21 0,1 21 16,-1 0-16,0-22 0,1 22 15,20 0-15,-20 0 0,-1-21 16,21 21-16,-20 0 0,-1 0 0,0-21 16,1 21-16,-22 0 0,0 0 0,0 0 15,0 0-15,1 0 0,-1 0 16,-21-21 62</inkml:trace>
  <inkml:trace contextRef="#ctx0" brushRef="#br0" timeOffset="53159.34">529 1630 0,'0'0'0,"0"-21"16,0 0-16,-21 21 0,21-22 16,-21 22-1,21 22 16,0-1-15,0 21-16,0-21 16,0 22-16,21-22 0,0 21 15,-21 0-15,21-20 0,0 20 16,-21 0-16,22-21 0,-22 22 0,21-22 16,0 21-16,-21-21 0,21 1 15,0-1-15,-21 0 0,21 0 16,1 0-16,-1-21 0,-21 21 15,21-21-15,0 0 0,0 0 16,0 0-16,1 0 0,-1 0 0,0 0 16,21 0-16,-21 0 0,22-21 15,20 0-15,1 0 0,-1-21 0,1 20 16,20-20-16,1 0 16,21-1-16,-21 1 0,-1 0 0,1-22 15,0 22-15,20-22 0,-20 22 16,21-21-16,0 20 0,0 1 15,-1 0-15,1 20 0,-21-20 0,0 0 16,-1 21-16,-20-1 0,20 1 16,-41 0-16,20 0 0,-20 0 0,-1 0 15,0 21-15,-21-22 0,22 22 16,-22 0-16,0 0 0,-21-21 0,21 21 16,0 0-1,-21 21 48,-21-21-63,0 0 15,0 22-15,0-1 16,0-21-16</inkml:trace>
  <inkml:trace contextRef="#ctx0" brushRef="#br0" timeOffset="54168.76">63 3471 0,'0'-21'46,"0"0"-30,0 0 15,0 42 16,22-21-47,-22 21 0,21 0 0,-21 1 16,0-1-16,21 0 0,-21 0 15,21 0-15,0 0 0,-21 22 16,0-22-16,0 0 0,21 0 16,-21 0-16,22 22 0,-22-22 15,21 0-15,-21 0 0,0 0 0,0 1 16,21-1-16,0 0 0,-21 0 16,21 0-16,-21 0 0,21-21 15,-21 22-15,22-1 0,-1-21 0,-21 21 16,21-21-16,0 0 15,-21 21-15,21-21 0,0 0 16,1 0-16,-1 0 16,0 0-16,0 0 15,21-21-15,-20 0 0,20 0 16,0 21-16,1-43 0,20 22 16,-21 0-16,22 0 0,-1-22 0,22 1 15,0 21-15,21-43 0,-1 22 16,1-21-16,21-1 0,0 1 0,0-1 15,0 1-15,0-1 0,21 1 16,-21 20-16,0 1 0,-21 0 0,0-1 16,0 1-16,-21 21 0,-1 0 15,-20-22-15,-1 43 0,-20-21 0,-1 0 16,0 21-16,-21 0 0,1 0 16,-1 0-16,0 0 0,-21-21 0,21 21 15,-21 21 32,-21 0-47,21 0 16,-21-21-16,0 0 15,-1 21-15,1-21 0,0 22 0,0-22 16,0 21-16,-22 0 0,1-21 0</inkml:trace>
  <inkml:trace contextRef="#ctx0" brushRef="#br0" timeOffset="156565.39">17484 9017 0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02:44:04.1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783 5440 0,'-21'0'47,"21"-21"-47,-21 21 16,0 0-1,21 21 48,0 0-63,0 0 16,0 0-1,0 1-15,21-22 0,-21 21 0,0 0 16,21-21-16,-21 21 0,0 0 15,0 0-15,0 1 0,0-1 16,0 0-16,0 0 16,0 0-16,0 0 0,0 1 15,0-1-15,0 0 16,0 0-16,21 0 16,-21 0-1,21 1 1,0-22 15,1 0-31,-1 0 16,0-22-16,0 1 0,0 21 0,0-21 15,22 0-15,-1 0 0,0 0 16,22-1-16,-22 1 0,43 0 16,-22 0-16,1-21 0,21 20 15,-1 1-15,-20 0 0,20-21 0,-20 21 16,-1-1-16,22 1 0,-21 0 15,-1 0-15,1 0 0,-1 0 0,1-1 16,-22 1-16,21 0 0,1 0 16,-22 0-16,1 0 0,-1 21 0,0-22 15,-21 1-15,22 21 0,-22 0 0,0-21 16,0 21-16,0 0 0,1 0 16,-22-21-1,21 21-15,0 0 63,-21 21-48,-21-21 17,21 21-32</inkml:trace>
  <inkml:trace contextRef="#ctx0" brushRef="#br0" timeOffset="1211.31">868 7133 0,'21'0'16,"-21"-21"-16,0 42 78,21 0-62,-21 1-16,0-1 15,0 0-15,0 0 16,0 0-16,0 0 16,0 1-16,0-1 0,0 0 15,0 0-15,0 0 0,0 0 16,0 1-16,21-1 0,-21 0 0,0 0 15,0 0-15,0 0 16,21 1-16,1-22 16,-22 21-16,0 0 15,21-21 1,0 0 0,0 0-1,0 0-15,0 0 16,1 0-1,-1 0-15,0 0 16,0 0-16,0-21 0,0 21 0,1-21 16,20 21-16,-21-22 0,21 1 15,1 21-15,-1-21 0,22 0 0,-22 0 16,21 0-16,-20-1 0,20 1 16,1 0-16,-22 0 0,22 0 0,-22 0 15,21-1-15,1 1 0,-1 0 0,1 0 16,-1 0-16,1 0 15,-1-1-15,-20 22 0,20-21 0,1 0 0,-22 0 16,0 21-16,1-21 0,-1 21 16,-21 0-16,0 0 0,1-21 15,-1 21-15,0 0 0,0 0 0,0 0 32,0 0 14,1 0-14,-1 0-32,0 0 0</inkml:trace>
  <inkml:trace contextRef="#ctx0" brushRef="#br0" timeOffset="3124.04">14605 4847 0,'-21'0'15,"0"0"-15,-1 0 16,1 0-1,21-21-15,-21 21 16,0 0-16,21-21 0,-21 21 16,0-21-16,-1 21 15,1-21-15,0 21 16,21-22-16,-21 1 16,0 21-16,21-21 0,0 0 15,-21 21-15,21-21 0,0 0 16,-22 21-16,22-22 0,0 1 15,0 0-15,0 0 0,22 0 16,-1 0-16,0 21 16,0-22-16,0 1 0,22 21 0,20-42 15,-21 42-15,1-21 16,-1 21-16,0 0 0,1 0 16,-1-21-16,0 21 0,1 0 0,-22 0 0,21 0 15,1 0-15,-22 0 16,0 0-16,21 0 0,-21 0 15,1 21-15,-1-21 0,-21 21 0,21-21 16,-21 21-16,0 0 0,0 0 16,0 1-16,0-1 0,0 0 15,0 0-15,-21 21 0,0-20 0,-1 20 16,1-21-16,-21 21 0,21 1 16,-22-1-16,1 0 0,0 1 0,21-1 15,-22 0-15,1 1 0,21 20 16,-22-20-16,1-1 0,21 0 0,-43 22 15,22-22-15,21-21 16,0 22-16,0-1 0,-1-21 16,1 21-16,0-20 0,0 20 0,21-21 15,-21 0-15,21 22 0,0-22 0,0 0 16,0 21-16,0-21 0,0 1 16,0-1-16,21-21 15,0 21-15,0-21 0,0 21 0,1-21 16,-1 0-16,0 0 0,0 0 0,0 0 15,0 0-15,1 0 0,-1 0 16,0 0-16,0 0 0,0 0 0,-21-21 16,0 0 15,-21 21-15,0 0-16,0 21 15,0-21-15,21 21 0,-22 0 16,1-21-16,0 21 0,0 1 0,0-1 15,21 0-15,-21 0 0,-1 0 0,1 0 16,0 22-16,0-22 0,0 0 0,21 21 16,-21-20-16,21-1 0,-22 21 15,22-21-15,0 22 0,0-1 0,0-21 16,0 21-16,0-20 0,0 20 0,0 0 16,0-21-16,0 22 0,0-22 15,0 0-15,0 21 0,0-20 16,0 20-16,0-21 0,0 0 0,0 0 15,0 22-15,0-22 0,0 0 0,0 21 16,0-20-16,0 41 0,0-42 16,0 0-16,0 22 0,0-22 15,0 0-15,0 0 0,0 22 0,0-22 16,-21 0-16,21 0 0,0 0 16,-21 0-16,21 1 0,0-1 0,-21 0 0,21 0 15,0 0-15,0 0 0,-21 1 16,0-22-16,21 21 0,-22 0 0,22 0 15,-21-21-15,0 21 0,0 0 16,0-21-16,0 22 0,-1-22 0,1 21 16,0 0-16,0-21 0,0 0 0,0 21 15,-1-21-15,1 21 0,0-21 16,0 0-16,0 0 16,0 0-1,-1 0 1,1 0 62,21-21-62</inkml:trace>
  <inkml:trace contextRef="#ctx0" brushRef="#br1" timeOffset="14699.67">15706 4678 0,'21'0'16,"-21"-21"-16,21 21 15,-21-21-15,0-1 0,21 22 16,-21-21-16,0 0 15,0 0 1,0 42 62,0 0-62,0 0-16,-21 1 0,21-1 15,-21 21-15,0-21 0,21 22 0,-22-1 16,1 0-16,0 1 0,0-1 16,0 21-16,0-20 0,-1 20 0,-20-20 15,0 20-15,21 1 0,-22-22 16,1 0-16,21 22 0,-22-22 16,1 0-16,21 1 0,-43 41 15,43-62-15,-21 20 0,21-21 0,21 0 16,-21 0-16,21 1 0,-22-22 15,22 21-15,-21-21 0,21-21 32,0-1-32,0 1 15,0 0-15,0 0 0,0 0 0,0 0 16,0-1-16,0-20 0,0 21 0,0-21 16,21 20-16,-21 1 0,22-21 15,-1 21-15,-21 0 0,21-1 16,-21 1-16,0 0 0,21 21 0,0-21 15,0 21-15,1 0 16,-1 0 0,-21 21-1,21 0-15,0 0 16,-21 1-16,0-1 0,0 0 0,0 21 16,21-21-16,-21 1 0,0-1 15,21 0-15,-21 0 0,0 0 0,22-21 16,-1 21-16,0 1 0,0-22 15,0 0-15,0 0 0,1 21 0,-1-21 16,0 0-16,0 0 0,0 0 16,0 0-16,1 0 0,-1-21 0,0-1 15,0 22-15,0-21 0,0 0 0,1 0 16,-22 0-16,21 0 0,-21-1 16,21 1-16,-21 0 0,0-21 0,21 21 15,-21-1-15,21 22 0,-21-21 0,0 0 16,0 0-16,0 0 15,0 42 1,0 0 0,0 0-16,0 0 15,0 1-15,0-1 0,0 0 0,0 0 16,-21 0-16,21 0 0,-21 1 0,21-1 16,0 0-16,0 0 0,-21 0 15,21 0-15,0 1 16,-21-22-16,21-22 31,0 1-15</inkml:trace>
  <inkml:trace contextRef="#ctx0" brushRef="#br1" timeOffset="15103.38">15960 4995 0,'0'22'15,"-22"-22"-15,22 21 0,-21 0 16,21 0-16,0 0 16,0 0-1,21-21 1,1 0-16,-1 0 15,0 0-15,0 0 16,0-21-16,-21 0 0,21 21 16,-21-21-16,0 0 0,0 0 0,0-1 15,0 1-15,0 0 16,0 0-16,-21 0 0,0 21 16,0 0-16,0 0 15,0 0-15,-1 0 0,22 21 16,-21-21-16,0 21 0,21 0 0,-21 0 15,21 1-15,0-1 16,-21 0-16,21 0 0,0 0 0,0 0 16,0 1-16,0-1 15,0 0-15,0 0 0,21-21 16</inkml:trace>
  <inkml:trace contextRef="#ctx0" brushRef="#br1" timeOffset="15751.87">16150 5376 0,'-21'0'47,"0"0"-31,21 22-16,-21-1 15,21 0-15,0 0 0,-22 0 16,22 0-16,0 1 16,-21-1-16,21 0 0,0 0 0,0 0 15,-21 0-15,0 1 0,21-1 16,0 0-16,0 0 15,-21-21 1,21-21 15,0 0-31,0 0 16,0-1-16,0-20 0,21 21 16,0 0-16,-21 0 0,21-22 15,0 22-15,22 0 0,-22 0 0,0 0 16,21-1-16,-20 1 0,20 0 0,0 0 15,-21 0-15,22 21 0,-22 0 16,0 0-16,21 0 0,-20 0 0,-1 0 16,0 0-16,-21 21 15,21 0-15,-21 0 16,0 0-16,0 1 0,0-1 0,0 0 16,0 21-16,0-21 0,0 1 0,-21-1 15,0 0-15,21 0 0,-21 21 16,-1-20-16,1-1 0,21 0 15,-21 0-15,21 0 0,-21-21 0,21 21 16,0-42 15,0 0-15,21 0-16,0 0 0,-21 0 16</inkml:trace>
  <inkml:trace contextRef="#ctx0" brushRef="#br1" timeOffset="16783.83">17081 4720 0,'0'0'0,"-21"0"31,0 0-15,21 21-16,0 1 0,0-1 0,-21 0 15,21 21-15,-21-21 0,21 22 16,-21-1-16,21 0 0,0-20 0,0 20 16,-22 0-16,22 1 0,-21-1 0,0 0 15,21 1-15,-21-1 0,21 0 16,-21-21-16,21 22 0,-21-1 15,-1-21-15,22 22 0,0-1 0,-21-21 0,0 21 16,21-20-16,0-1 16,0 0-16,-21 0 0,21 0 0,-21 0 15,21 1-15,-21-1 0,21-42 47,0-1-31,0 1-16,0 0 15,0 0-15,21 0 0,0 0 0,-21-1 16,21 1-16,0 0 0,-21 0 0,21 0 16,1 0-16,-1-1 0,-21 1 15,21 0-15,0 0 0,0 21 0,0-21 16,22-22-16,-22 22 16,0 21-16,0 0 15,0 0-15,1-21 0,-1 21 0,0 0 16,0 0-16,0 0 0,0 0 15,1 21 1,-22 0-16,0 1 16,0-1-16,-22 0 15,1-21-15,0 21 16,0-21-16,0 21 0,0-21 0,-1 21 16,1-21-16,0 0 0,0 22 0,0-22 15,0 0-15,-1 0 16,1 0-16,0 0 15,0 0 1,21-22-16,-21 22 16,21-21-16,0 42 47,0 1-32,0-1-15,0 0 16,0 0-16,21 0 15,-21 0-15,0 1 0,21-1 0,0 0 16,-21 0-16,0 0 16,21 0-16,1-21 0,-22 22 15,21-22-15,0 0 0,0 0 16,0 0-16,0 0 0,1 0 16,-1 0-16,0 0 0,21 0 0,-21 0 15,1 0-15,-1-22 0,-21 1 16,21 21-16,0-21 0,21 0 15,-42 0-15,22 21 0,-22-21 0,21 21 16,-21-22-16,21 22 16,-42 0 46</inkml:trace>
  <inkml:trace contextRef="#ctx0" brushRef="#br1" timeOffset="30787.63">1101 13907 0,'0'0'0,"0"-22"15,-22 22 1,1 0-16,21-21 15,-21 21 17,21 21 15,0 1-47,21-1 15,0 0-15,-21 0 0,0 0 16,0 0-16,0 1 0,22-1 15,-22 0-15,0 21 0,21-21 16,-21 1-16,0-1 0,0 0 16,0 0-16,0 0 0,0 0 15,0 1-15,0-1 16,21-21-16,-21 21 16,21-21-16,0 0 15,0 0-15,1 0 16,20-21-16,-21 21 0,21-21 0,22-1 15,-22-20-15,22 21 16,-1 0-16,85-43 0,-63 22 0,0 0 16,-22 20-16,22-20 0,0 21 15,-1-21-15,1 20 0,0-20 16,-1 21-16,43-21 0,-63 20 16,-1 1-16,1 0 0,-22 21 15,0-21-15,-20 0 0,20 21 0,-21 0 16,0 0-16,0 0 15,1 0 1,-22 21 62,21-21-62,0 0-16</inkml:trace>
  <inkml:trace contextRef="#ctx0" brushRef="#br1" timeOffset="32176.33">12954 13441 0,'-21'0'0,"0"0"16,-1 0-16,1 0 16,0 0-16,0 0 0,0 0 15,0 0-15,-1 0 0,1 0 16,0 0-16,0 0 31,42 0 16,0 0-31,0 0-16,1 0 0,20 0 15,0 0-15,1 0 0,-1 0 0,21 21 16,-20-21-16,20 0 0,1 0 0,-1 0 16,1 0-16,-1 0 0,1 0 15,-1 0-15,1 21 0,-1-21 0,-20 0 16,-1 0-16,0 0 0,1 0 15,-1 0-15,-21 0 0,21 0 0,-20 0 16,-1 0-16,0 0 0,0 0 0,0 0 31,-42 0 16,0 0-47,0 0 16,0 0-16,-1 0 15,1 0-15</inkml:trace>
  <inkml:trace contextRef="#ctx0" brushRef="#br1" timeOffset="32783.23">13737 13208 0,'-21'0'15,"21"21"17,0 0-17,21-21-15,0 22 0,0-22 16,1 21-16,-1-21 15,0 21-15,0-21 0,0 21 0,0-21 0,22 21 16,-22-21-16,21 0 0,-21 21 16,22-21-16,-22 22 0,21-22 15,-21 0-15,22 21 0,-22-21 0,0 0 16,0 0-16,0 0 0,-21 21 16,22-21-16,-44 0 62,1 0-62,0 21 0,0-21 16,0 0-16,0 0 15,-1 21-15,1 0 0,-21-21 0,21 22 0,0-22 16,-22 21-16,22 0 0,-21 0 16,-1 0-16,22 0 0,-21 1 15,21-1-15,-22 0 0,22 0 0,-21 0 16,21 0-16,-22 1 0,22-1 15,0 0-15,-21 0 0,21 0 16,-1 0-16,1 1 0,0-1 0,0-21 0,0 21 16,0 0-1,-1-21-15,44-21 47,-22 0-31,21 21-16,0-21 0</inkml:trace>
  <inkml:trace contextRef="#ctx0" brushRef="#br1" timeOffset="38095.31">15515 12510 0,'0'0'0,"0"-22"16,21 22-16,-21-21 0,21 21 16,-21-21-16,22 0 15,-22 0-15,0 42 63,0 0-63,0 0 0,-22 0 15,22 1-15,0-1 0,-21 21 0,0 0 16,21 1-16,-21-1 0,21 0 16,0 1-16,-21 20 0,0-20 0,21-1 15,-22 0-15,22 1 0,0-1 0,0 0 16,0 1-16,0-22 0,0 0 16,0 0-16,0 21 0,0-20 15,0-1-15,22-21 16,-1 0-16,0 0 15,0 0-15,-21-21 0,21 21 0,22-43 16,-43 22-16,0 0 16,21 0-16,-21 0 0,0-1 15,0 1-15,0 0 0</inkml:trace>
  <inkml:trace contextRef="#ctx0" brushRef="#br1" timeOffset="38297.19">15303 12848 0,'22'0'15,"-1"0"1,0-21-16,0 21 0,0 0 0,22-21 16,-1 21-16,-21-21 15,21 21-15,-20 0 0,41-21 16,-42 21-16,0 0 0,1 0 15</inkml:trace>
  <inkml:trace contextRef="#ctx0" brushRef="#br1" timeOffset="39516">16192 13145 0,'22'0'0,"-44"0"0,65-22 0,-1 1 16,-21 0-16,0 0 16,1 0-16,-22 0 0,0-1 15,0 1-15,0-21 0,0 21 0,0 0 16,0-1-16,0 1 0,-22 0 15,1 0-15,0 0 0,0 0 0,0 21 16,0 0-16,-22 0 0,22 0 16,-21 0-16,21 0 0,-22 0 15,22 21-15,-21 0 0,-22 42 16,43-41-16,0 20 0,0-21 16,21 21-16,0-20 0,-21 20 0,21-21 15,0 0-15,0 22 0,0-22 0,0 0 16,0 0-16,0 0 15,0 0-15,21-21 0,0 0 16,0 0-16,0 0 0,0 0 0,1 0 16,-1 0-16,21-21 0,-21 0 15,22 21-15,-22-21 0,21 0 0,22-22 16,-22 22-16,-21-21 0,0 21 16,0 0-16,1-22 0,-1 22 15,0 0-15,-21 0 0,21 0 16,-21-1-16,0 1 15,-21 42 1,0 1 0,0-1-16,-1 0 0,1 0 15,21 0-15,-21 0 0,0 22 0,21-22 16,0 0-16,-21 21 0,21-20 0,-21-1 16,21 0-16,0 21 0,0-21 15,0 1-15,0-1 0,21 0 16,-21 0-16,21-21 0,0 21 15,0-21-15,0 0 0,43 0 16,-43 0-16,21 0 0,-20 0 16,20 0-16,-21 0 0,21 0 0,1 0 15,-22-21-15,21 21 0,1-21 16,-22 0-16,21 0 0,-21-1 0,43-20 16,-43 21-16,-21-21 0,21 20 15,-21 1-15,0 0 0,0 0 16,0 0-16,0 0 0,0-1 0,-21 1 15,0 21 1,0 0-16,-1 0 0,1 0 0,0 0 16,0 0-16,0 21 0,0-21 15,-1 22-15,-20-1 0,21 0 16,0 0-16,0 0 0,21 0 16,0 1-16,0-1 15,21-21 16,0 0-31,0 0 0,0 0 0,0 0 16,1 0-16,-1 0 0,0 0 16,0 0-16,0 0 0,0 0 15,1 0-15,-1 0 0,0 0 16,0 21-16,-21 0 16,0 0-16,0 0 0,0 1 15,21-1-15,-21 0 0,0 0 16,0 21-16,0-20 0,0 20 0,0 0 15,0 1-15,0-1 0,0 0 0,0 1 16,0 62-16,0-62 16,-21-1-16,21 22 0,-21-22 0,0 0 15,21 1-15,-21-1 0,-1-21 0,1 21 16,0 1-16,0-22 0,0 21 16,0-21-16,-22 1 0,22-1 0,0 0 15,-21-21-15,20 0 0,-41 0 16,21 0-16,-43 0 15,43-21-15,-1 0 0,22-1 16,-21 1-16,-1 0 0,22 0 0,0-21 16,0 20-16,21 1 0,-21-21 0,21 21 15,0-22-15,0 22 0,0-21 16,21 21-16,0-22 0,0 1 0,22 0 16,-22-1-16,0 1 0,21 0 0,-21-1 15,22 1-15</inkml:trace>
  <inkml:trace contextRef="#ctx0" brushRef="#br1" timeOffset="40059.69">17187 12933 0,'0'21'47,"0"0"-47,0 0 15,0 1-15,0-1 0,-21 0 16,21 0-16,-21 0 0,21 0 0,0 1 0,0-1 16,-21 0-16,21 0 0,0 0 15,-21-21-15,21 21 0,0-42 63,0 0-63,0 0 0,0 0 15,0 0-15,21-1 0,-21 1 16,21 0-16,-21-21 0,21 21 0,0-22 16,0 22-16,1 0 0,20 0 0,-21 0 15,21-1-15,-20 1 16,20 21-16,0 0 0,1 0 0,-22 0 0,21 0 15,-21 0-15,0 0 16,1 21-16,-1 1 0,0 20 0,-21-21 16,0 0-16,0 22 0,0-22 0,0 21 15,0-21-15,0 0 0,-21 1 16,0-1-16,-1 0 0,1 0 0,21 0 16,-21 22-16,0-43 15,0 21-15,42-42 47</inkml:trace>
  <inkml:trace contextRef="#ctx0" brushRef="#br1" timeOffset="40612.14">18161 12848 0,'0'-21'15,"0"42"-15,-21-42 0,0 0 0,-1 21 0,1 0 16,0 0-16,0-21 16,0 21-16,0 0 0,-1 0 0,-20 21 15,21 0-15,0-21 0,0 42 16,-1-20-16,1-1 0,21 0 15,-21 21-15,21-21 0,-21 22 0,21-22 16,0 21-16,0-21 0,0 1 0,0-1 16,0 0-16,0 0 0,0 0 15,0 0-15,21-21 0,0 0 0,0 0 16,1 0-16,-1 0 0,0 0 16,42-21-1,-41 21-15,-1-21 0,0 0 0,0 0 16,0 0-16,22-22 0,-43 22 15,21 0-15,0-21 0,0 20 16,0-20-16,-21 21 0,0-21 0,0 20 16,0 1-16,0 0 0,0 42 31,0 0-31,0 1 16,0-1-16,-21 21 0,21-21 15,0 0-15,0 22 0,0-22 0,0 0 16,0 21-16,0-20 0,0-1 0,0 0 15,0 0-15,0 0 16,21-21-16,0 0 16,1 0-16,-1 0 15,0 0-15,-21-21 16,21 21-16,0-21 0</inkml:trace>
  <inkml:trace contextRef="#ctx0" brushRef="#br1" timeOffset="41323.73">18521 12806 0,'0'21'16,"0"0"-16,-21 0 15,21 1-15,0-1 16,0 0-16,0 0 0,0 0 0,0 22 16,0-22-16,0 0 0,0 0 0,0 0 15,-22-21-15,22 21 16,0 1-16,0-1 0,0 0 15,-21-21-15,21-21 47,0 0-47,0-1 16,0 1-16,0 0 0,0 0 16,0 0-16,0-22 0,0 22 0,21 0 15,1-21-15,-1 21 0,-21-1 16,21 1-16,0 0 0,0 0 0,0 21 15,1-21-15,-1 21 0,0 0 16,0 0-16,-21 21 16,21-21-16,-21 21 0,21 0 15,-21 0-15,0 1 0,0 20 0,0-21 16,0 0-16,22 0 0,-22 1 16,0-1-16,0 0 0,0 0 0,0 0 15,0 0-15,-22-21 16,1 0-16,21 22 15,0-44 17,0 1-32,0 0 15,0 0-15,0 0 0,0 0 0,0-1 16,21 1-16,-21 0 0,22 0 16,-1 0-16,0-22 0,0 22 15,0 0-15,0 0 0,1 21 0,-1-21 16,21 21-16,-21 0 0,0 0 0,22 0 15,-22 0-15,0 21 0,0-21 16,0 21-16,1 0 0,-1 0 0,-21 22 16,21-22-16,-21 0 0,0 0 0,0 0 15,0 1-15,0-1 0,0 0 16,0 0-16,-21 0 0,0 0 0,-1 1 16,1-22-16,21 21 0,-21-21 15,21 21-15,-21-21 16,42 0 15,0-21-15</inkml:trace>
  <inkml:trace contextRef="#ctx0" brushRef="#br1" timeOffset="41709.99">19473 12912 0,'0'0'0,"21"0"0,1 0 0,-1-21 15,0 21-15,0 0 0,0-22 16,0 1-16,1 21 0,-1-21 0,0 21 16,0-21-16,0 0 0,0 21 0,1-21 15,-22-1-15,0 1 0,0 0 16,0 0-16,-22 21 15,1 0-15,-21 0 0,21 0 16,0 0-16,-22 21 0,22 0 16,-21 0-16,21 1 0,-1 20 0,1-21 15,0 21-15,0 1 0,0-22 16,21 21-16,0-21 0,0 22 16,0-22-16,0 0 0,0 0 0,0 0 15,0 1-15,21-1 0,0 0 16,0-21-16,22 21 0,-22-21 0,0 0 15,21 0-15,1 0 0,-22 0 0,21 0 16,0 0-16,1-21 0,-22 21 16,21-21-16</inkml:trace>
  <inkml:trace contextRef="#ctx0" brushRef="#br1" timeOffset="42275.67">20532 12213 0,'0'0'15,"-22"-21"-15,1 21 0,21-21 16,0 0 0,21 21-1,1 0-15,-1-21 0,21 21 16,0 0-16,-20 0 0,20 0 0,0 0 15,1 0-15,-22 0 0,21 0 16,0 0-16,-20 0 0,-1 0 16,0 0-16,-42 0 31,-22 0-31,22 0 0,-21-22 0,21 22 16,-22 0-16,1 0 0,0 0 15,-1 0-15,22 0 0,-21 0 0,21 0 16,0 0-16,-1 0 0,1 0 0,0 0 15,0 0-15,0 22 16,21-1-16,-21 0 16,21 0-16,0 0 0,0 0 0,-22 1 0,22 20 15,-21-21-15,21 21 0,0 1 16,-21-1-16,0 0 0,21 22 16,-21-22-16,0 22 0,-1-22 0,22 22 15,-21-1-15,0-21 0,21 22 16,-21-1-16,21-20 0,-21 20 0,21-20 15,-21-1-15,21 0 0,0 43 16,0-43-16,0-21 0,0 22 16,0-22-16,0 21 0,0-21 15,0 1-15,0-1 0,21 0 0,0 0 16,0-21-16,0 0 0,0 0 16,1 0-16,20 0 0,0-21 15,1 0-15,-22 0 0</inkml:trace>
  <inkml:trace contextRef="#ctx0" brushRef="#br1" timeOffset="42831.35">20976 12615 0,'0'0'0,"-21"-21"0,0 21 0,0 0 16,-1 0-16,1 21 15,0 1-15,21-1 16,-21 0-16,0 21 0,21 1 0,-21-22 16,-1 21-16,22 0 0,-21 1 15,0-1-15,21 0 0,-21 1 0,21-22 16,-21 21-16,21-21 0,-21 22 0,21-22 16,0 0-16,-22 0 0,1 0 15,21-42 32,0 0-47,0 0 0,0-21 16,21 20-16,1-20 0,-1 21 15,0-21-15,0-1 0,0 1 16,0-22-16,1 22 0,-1 0 0,0 21 16,0-22-16,21 22 0,-20-21 0,-1 21 15,0 21-15,0-22 0,0 22 16,0 0-16,1 0 0,-1 22 15,-21-1-15,0 0 0,0 0 16,0 21-16,0 1 0,0-22 16,0 21-16,0 1 0,0-1 0,0 0 15,0 1-15,0-22 0,0 21 16,0 0-16,0-20 0,0-1 0,0 21 16,0-21-16,0 0 15,0 1-15,-21-22 0,21 21 0,0-42 47,0-1-31</inkml:trace>
  <inkml:trace contextRef="#ctx0" brushRef="#br1" timeOffset="43013.75">20680 13060 0,'0'0'0,"21"0"32,0 0-32,0 0 15,22 0-15,-22 0 0,0-21 16,21 21-16,-21 0 0,43-21 16,-22-1-16,-21 22 0,1-21 0,20 21 15</inkml:trace>
  <inkml:trace contextRef="#ctx0" brushRef="#br1" timeOffset="43292.6">21463 12721 0,'0'0'0,"0"21"47,0 1-47,0-1 15,-21 0-15,21 21 0,-21-21 0,21 22 16,0-22-16,0 21 0,-22 1 16,22-22-16,-21 21 0,21-21 0,0 0 15,0 1-15,0-1 0,0 0 0,-21 0 16,21 0-16,0 0 16,0-42 15,0 0-31</inkml:trace>
  <inkml:trace contextRef="#ctx0" brushRef="#br1" timeOffset="43551.44">21484 12785 0,'0'0'0,"0"-21"0,21-1 0,-21 1 0,0 0 16,21 21-16,-21-21 15,22 42 1,-22 0-16,21 0 15,0 22-15,-21-22 0,21 21 16,0 1-16,0-1 0,1-21 0,20 21 16,-21 1-16,0-22 0,0 21 0,1-21 15,-1 1-15,-21-1 0,21 0 16,0 0-16,0-21 0,-21 21 0,21-21 16,1 0-16,-1 0 15,-21-21 1,21 21-16,-21-21 0,0 0 15,21 0-15,-21-1 0</inkml:trace>
  <inkml:trace contextRef="#ctx0" brushRef="#br1" timeOffset="43791.31">22077 12615 0,'0'-21'0,"0"42"0,0-21 31,0 22-16,0-1-15,0 21 0,0-21 0,-21 22 16,21-1-16,-22 0 0,22 1 16,-21-1-16,21 0 0,0 1 0,-21-22 15,21 21-15,-21-21 0,21 0 0,-21 1 16,21-1-16,0 0 0,0 0 16,0 0-16,21-21 31,0 0-31</inkml:trace>
  <inkml:trace contextRef="#ctx0" brushRef="#br1" timeOffset="44044.16">22415 12954 0,'22'0'31,"-1"0"-15,0 0-16,0 0 0,0 0 0,0 0 15,1 0-15,-1 0 0,0 0 16,0-21-16,0 21 0,0 0 0,1 0 16,-1 0-16,0 0 15,-42 0 16</inkml:trace>
  <inkml:trace contextRef="#ctx0" brushRef="#br1" timeOffset="44232.05">22352 13123 0,'0'0'0,"0"43"15,0-22 1,21-21-16,0 0 15,0 0-15,1 0 0,-1 0 16,0 0-16,0 0 0,0 0 16,0 0-1,1 0-15,-22-21 0,21 21 0,-21-21 16</inkml:trace>
  <inkml:trace contextRef="#ctx0" brushRef="#br1" timeOffset="44875.22">23410 12425 0,'0'-21'15,"21"21"63,1 0-62,-1-21-16,0 21 16,0 0-16,-21-22 0,21 22 15,-21-21-15,0 0 0,0 0 16,-21 21 0,0 0-1,0 0 1,0 21-16,-1 0 0,1 0 0,0 1 15,0-1-15,0 0 0,0 0 0,21 0 16,0 22-16,-22-22 0,22 0 16,0 0-16,0 0 0,0 0 15,22 1-15,20-22 16,-21 0-16,0 0 0,22 0 16,-22 0-16</inkml:trace>
  <inkml:trace contextRef="#ctx0" brushRef="#br1" timeOffset="45431.9">24045 12594 0,'0'-21'0,"-21"21"47,0 0-47,0 21 15,0 0-15,21 1 0,-22 20 0,1-21 16,0 0-16,21 22 0,-21-22 16,0 21-16,0 0 0,-1-20 0,1 20 15,21-21-15,-21 0 0,0 0 16,21 22-16,-21-22 0,21 0 16,0 0-16,21-42 46,0 0-46,0 0 0,0 0 16,1-1-16,-1-20 0,0 21 16,0-21-16,0-1 0,0 1 0,1 0 15,-1-1-15,21 1 0,0-43 16,-20 64-16,-1 0 16,0 0-16,0 0 0,-21-1 0,21 22 15,0 0-15,-21 22 16,0-1-16,0 0 15,0 0-15,0 21 0,0-20 0,0 20 16,0 0-16,0-21 0,0 22 0,0-22 16,0 21-16,0-21 0,0 22 15,0-22-15,0 0 0,0 0 0,0 0 16,0 1-16,0-1 0,0 0 16,-21-42 30,0 0-46</inkml:trace>
  <inkml:trace contextRef="#ctx0" brushRef="#br1" timeOffset="45615.79">23707 12848 0,'0'0'0,"21"0"46,0 0-46,0 0 0,21 0 0,-20 0 16,20 0-16,0 0 0,-21 0 16,22 0-16,-1 0 0,0 0 0,-20 0 15,20 0-15,-21-21 0,21 21 16,-20 0-16,-1 0 0</inkml:trace>
  <inkml:trace contextRef="#ctx0" brushRef="#br1" timeOffset="45915.13">24469 12552 0,'21'0'0,"0"0"47,0 21-47,-21 0 15,0 0-15,0 1 0,0 20 16,0-21-16,21 21 0,-21-20 16,0 20-16,21-21 0,-21 21 0,0-20 15,22 20-15,-22-21 0,21 0 16,-21 0-16,21 1 0,-21-1 0,0 0 16,0 0-16</inkml:trace>
  <inkml:trace contextRef="#ctx0" brushRef="#br1" timeOffset="46192">24892 12467 0,'0'0'0,"21"-21"0,-21 0 0,0 42 47,0 0-47,-21 0 0,0 22 0,0-22 16,-1 21-16,1-21 0,0 22 15,0-1-15,0-21 0,0 22 16,-1 20-16,1-21 0,0-20 16,0-1-16,21 0 0,0 0 15,0 0-15,-21-21 0,21 21 0,21-42 47,0 0-47</inkml:trace>
  <inkml:trace contextRef="#ctx0" brushRef="#br1" timeOffset="46735.69">25336 12404 0,'0'0'0,"-21"0"32,21-21-1,0-1-16,21 22-15,1 0 0,-1-21 16,0 21-16,0 0 16,-21 21-1,0 1 1,0-1-16,-21 0 16,21 0-16,-21-21 0,0 0 15,-1 21-15,1-21 16,0 21-16,0-21 31,21-21-15,0 0-16,0 0 15,21 21-15,-21-21 0,21 21 16,0-21-16,1-1 16,-1 22-16,0-21 0,0 21 0,0 0 15,0 0-15,-21 21 16,0 1-1,0-1-15,0 0 0,0 0 0,-21 0 16,0 22-16,21-22 0,-21 0 16,0 0-16,0 0 0,-1 0 0,1 1 15,0-1-15,0 0 0,0-21 0,21 21 16</inkml:trace>
  <inkml:trace contextRef="#ctx0" brushRef="#br1" timeOffset="47419.82">25506 11980 0,'0'0'0,"0"22"31,21-22-31,0 0 0,0 0 16,22 0-16,-22 0 0,21 0 0,0 21 16,1-21-16,-1 0 0,0 0 15,1 0-15,-1 0 0,0 0 0,1 0 16,-1 0-16,0 0 0,1 0 15,-22 0-15,0 0 0,0 0 0,0 0 16,-21 21 0,0 0-1,0 0-15,0 0 0,0 1 16,-21-22-16,21 21 0,-21 0 0,0 0 16,21 0-16,-21 22 0,21-22 15,0 0-15,-21 0 0,-1 21 0,22-20 16,0 20-16,-21 0 0,0-21 0,21 22 15,-21-1-15,0 22 0,0-22 16,21 0-16,0 22 0,-22-22 0,22 0 16,0 22-16,0 21 15,0-43-15,0 0 0,0 1 16,-21-1-16,21 0 0,0-21 0,0 22 16,0-22-16,-21 21 0,0-21 0,21 22 15,-21-22-15,0 0 0,21 0 16,-43 22-16,22-22 0,0 0 15,0-21-15,0 21 0,-1 0 0,-20-21 16,21 0-16,0 0 0,0 0 16,-1 21-16,1-21 0,0 0 0,0 0 15,0 0-15,0 0 0,-1 0 0,1 0 16,21 22-16,-21-22 0,0 0 16,0 0-1,0 0-15,21-22 16,0 1-1</inkml:trace>
  <inkml:trace contextRef="#ctx0" brushRef="#br1" timeOffset="49966.23">17441 14288 0,'0'0'0,"-21"0"15,0 0 1,0 0-16,0 0 0,-1 0 15,1 0-15,0 0 16,-21 0-16,21 0 0,-1 0 0,1 0 16,0 0-16,0 0 0,0 0 15,0 0-15,-1 0 0,1 0 0,0 0 16,0 0-16,0 0 16,21-22-16,21 22 46,0 0-46,0 0 16,22 0-16,-22 0 0,21 0 0,0-21 16,1 21-16,-1 0 0,22 0 0,-22 0 15,0 0-15,1 0 0,-1 0 16,0 0-16,1 0 0,-22 0 0,21 0 16,-21 0-16,0 0 0,1 0 0,-1 0 15,-42 0 48,-1 0-63,1 0 0,0 0 0,0 0 15</inkml:trace>
  <inkml:trace contextRef="#ctx0" brushRef="#br1" timeOffset="50289.29">16933 14309 0,'0'21'15,"21"-21"-15,1 0 0,-1 0 16,0 0-16,0 21 0,0-21 0,22 0 15,-1 0-15,-21 0 0,21 0 16,1 0-16,-1 0 0,43 0 16,-43 0-16,-21 0 0,22 0 0,-1 0 15,-21 0-15,0 0 16,0 0-16,1 0 0,-1 0 0,-21-21 47</inkml:trace>
  <inkml:trace contextRef="#ctx0" brushRef="#br1" timeOffset="50752.03">17568 14034 0,'0'21'16,"21"-21"-1,1 21-15,-1 0 0,0-21 16,0 21-16,0-21 0,0 21 0,1-21 16,-1 0-16,0 22 0,0-22 15,0 0-15,0 0 0,-21 21 0,22-21 16,-1 0-16,-21 21 15,21-21-15,0 0 16,-21 21-16,0 0 16,0 0-1,0 1 1,0-1-16,-21 0 0,0 0 16,0 0-16,-1 0 0,1 1 0,-21-1 15,21 0-15,-22 0 0,22 0 16,-21 22-16,0-22 0,20 0 0,-20 0 15,0 0-15,-43 43 16,64-43-16,0 0 0,0 0 16,-1-21-1,44 0 1,-1 0 0,-21-21-16</inkml:trace>
  <inkml:trace contextRef="#ctx0" brushRef="#br1" timeOffset="53512.35">18754 14224 0</inkml:trace>
  <inkml:trace contextRef="#ctx0" brushRef="#br1" timeOffset="57231.17">18859 14076 0,'0'21'110,"0"0"-63,-21-21-47,21 21 62,21-21 1,-21-21 93,0 0-125,0 0 282,22 21-298</inkml:trace>
  <inkml:trace contextRef="#ctx0" brushRef="#br1" timeOffset="58523.8">18796 14139 0,'21'0'94,"0"-21"-79,0 21-15,1-21 16,-1 0-1,-21 42 64,-21-21-79,21 21 0,-22 0 0,22 1 15,0 20-15,0-21 0,0 21 0,0 1 16,0 20-16,0-20 0,0-1 15,0 0-15,0 22 0,0-22 0,0 0 16,0-20-16,0 20 0,0 0 0,0-21 16,0 1-16,0 20 0,0-21 15,0 0-15,0 0 0,-21-21 0,0 22 16,21-1-16,-21-21 0,0 0 0,0 0 16,-1 0-16,1 0 0,0 0 15,0 0-15,0 0 0,0-21 16,-1 21-16,1-22 0,0 1 0,0 0 0,0 0 15,0 0-15,-1 0 0,1-1 16,0 1-16,21 0 0,-21 0 16,21 0-16,0 0 0,0-1 0,0 1 15,0 0 1,42 21-16,-21 0 16,22-21-16,-22 21 0,0 0 15,0-21-15,0 21 0,22-21 0</inkml:trace>
  <inkml:trace contextRef="#ctx0" brushRef="#br1" timeOffset="58811.63">19050 14203 0,'0'0'0,"0"-21"0,0 0 0,0-1 15,0 44 16,0-1-15,0 21-16,0-21 0,0 22 16,0-1-16,-21 0 0,21 1 0,0-1 15,0 0-15,0 1 0,-21-1 0,21 0 16,-22 1-16,22-1 0,0-21 16,0 0-16,-21 22 0,21-22 15,0 0-15,-21 0 0,21 0 0,0-42 47</inkml:trace>
  <inkml:trace contextRef="#ctx0" brushRef="#br1" timeOffset="59000.53">18859 14542 0,'22'0'15,"-1"0"1,0 0-16,0 0 16,0 0-16,0 0 0,22 0 15,-22 0-15,21 0 0,-21 0 0,22-22 16,-22 22-16,21 0 0,-21 0 0,1 0 16</inkml:trace>
  <inkml:trace contextRef="#ctx0" brushRef="#br1" timeOffset="59595.7">20087 14669 0,'21'-43'16,"-21"22"-16,0 0 15,0 0-15,-21 0 16,0-1-16,0 22 0,-22-21 16,22 21-16,0 0 0,-21 0 0,-1 0 15,22 0-15,-21 0 0,0 0 16,-1 0-16,1 21 0,21 1 16,-22-1-16,1 0 0,21 0 0,0 0 15,0 0-15,-1 22 0,22-22 16,0 0-16,0 21 0,0-20 0,0 41 15,22-63 1,-1 21-16,0-21 0,0 0 0,21 0 16,-20 0-16,-1 0 0,21 0 0,0 0 15,-20 0-15,20-21 0,0 0 16,64-43-16,-64 43 16,-20-21-16,20 21 0,0-22 0,-21 1 15,1 0-15,20-1 0,-21 1 16,0-21-16,-21 20 0,21 1 15,-21 0-15,22-1 0,-22 22 0,0 0 0,0-21 16,0 20 0,-22 44-1,22-1-15,-21 0 0,21 0 0,0 21 16,-21 1-16,21-1 0,-21 0 16,0 1-16,21-1 0,0 22 0,0-22 15,0-21-15,-21 21 0,21 1 16,0-22-16,0 21 0,0-21 0,0 1 15,0-1-15,0 0 0,0 0 16,21-21 0,0 0-1,0-21-15,-21 0 0</inkml:trace>
  <inkml:trace contextRef="#ctx0" brushRef="#br1" timeOffset="59991.72">20510 14499 0,'-21'0'16,"21"21"-16,-21 1 0,0-22 15,0 21-15,0 0 0,21 21 0,-22-21 16,1 1-16,21-1 16,-21 0-16,21 21 0,0-21 0,0 1 0,0-1 15,0 0-15,0 0 0,0 0 16,0 0-16,0 1 0,21-22 15,0 0-15,1 21 0,-1-21 0,0 0 16,0 0-16,0 0 0,0 0 0,22 0 16,-22-21-16,21-1 0,-21 1 15,1 0-15,20 0 0,-21 0 0,0 0 16,-21-1-16,0-20 0,0 21 0,0-21 16,0-1-16,0 22 0,0-21 15,-21 21-15,-21-22 16,21 43-16,-1 0 0,1 0 15,0 0-15,0 0 0,0 0 16,0 21-16,-1 1 16,22-1-1,0 0-15</inkml:trace>
  <inkml:trace contextRef="#ctx0" brushRef="#br1" timeOffset="60367.5">20934 14690 0,'0'0'0,"21"0"16,0 0-16,0 0 0,0 0 16,1 0-16,-1 0 15,0-21-15,0 21 0,-21-22 0,21 22 16,0-21-16,1 0 15,-22 0-15,0 0 16,0 0-16,0-1 16,-22 22-16,1 0 0,0 0 15,0 0-15,0 0 0,0 22 0,-1-1 16,22 0-16,-21 0 0,0 0 16,0 0-16,0 1 0,0 20 15,21-21-15,0 0 0,0 0 0,-22 1 16,22-1-16,0 0 0,0 0 0,0 0 15,22-21-15,-1 0 16,0 0-16,0 0 0,0 0 16,0 0-16,1 0 0,20 0 0,-21 0 15,0-21-15,22 21 0,-22-21 16,21 0-16,0 0 0,-20 21 0</inkml:trace>
  <inkml:trace contextRef="#ctx0" brushRef="#br1" timeOffset="60691.39">21569 14520 0,'0'0'0,"0"-21"16,-21 21-16,-1 0 0,1 0 16,0 0-16,0 21 0,0 1 15,0-22-15,-1 21 0,1 0 0,21 0 16,0 0-16,0 0 16,0 1-16,21-1 15,1-21-15,-22 21 0,21 0 16,0-21-16,21 21 0,-21-21 0,1 0 15,-1 0-15,-21 21 0,21 1 0,0-22 16,-21 21-16,-21 0 31,0-21-31,0 0 0,-1 0 0,-20 0 16,21 0-16,0 0 0,-22 21 0,22-21 16,0 0-16,0 0 0,0 0 15,0 0-15,42-21 31,0 21-31,0-21 16,0 21-16,0 0 0</inkml:trace>
  <inkml:trace contextRef="#ctx0" brushRef="#br1" timeOffset="61208.1">22352 14478 0,'0'-21'0,"0"42"0,21-42 0,-21 42 47,-21-21-47,21 21 0,0 0 16,0 1-16,0 20 0,-21-21 16,21 0-16,0 0 0,-21 22 0,21-22 15,0 0-15,-22 21 0,22-20 16,-21-22-16,21 21 0,-21 0 15,21 0 1,-21-21-16,0 0 16,21-21-1,0 0-15,0 0 16,0-1-16,0 1 0,0 0 16,21-21-16,0 21 0,0-1 15,0-20-15,1 0 0,-1 21 0,21-22 16,-21 22-16,22-21 0,-22 21 15,21-1-15,0 22 0,1-21 0,20 21 16,-20 0-16,-22 21 0,0 1 16,0-1-16,0 0 0,0 21 15,-21-21-15,0 22 0,0-22 16,0 21-16,0-21 0,0 1 0,0 20 16,-21-21-16,0 0 0,0 0 15,0 1-15,0-22 0,21 21 0,-22-21 16,1 21-16,42-21 31,-21-21-15,22 0-16,-1 21 0</inkml:trace>
  <inkml:trace contextRef="#ctx0" brushRef="#br1" timeOffset="61607.86">23368 14393 0,'0'0'16,"0"-21"-16,-21 21 16,0 21-16,-1 1 0,1-1 15,0 0-15,0 21 0,0-21 0,0 22 16,-1-22-16,1 21 0,0-21 16,0 22-16,0-22 0,21 0 0,0 0 15,0 0-15,0 1 0,0-1 0,0 0 16,21 0-16,0-21 0,0 0 15,0 21-15,1-21 0,-1 0 0,0 0 16,21 0-16,-21 0 0,1 0 16,20 0-16,-21-21 0,0 0 15,0 0-15,1 0 0,-1-1 0,0 1 16,-21-21-16,0 21 0,0-64 16,0 43-16,0-1 0,0 22 15,0-21-15,0 21 0,0-22 0,-21 22 16,0 0-16,-1 21 0,22-21 15,-21 21-15,0 0 0,42 0 47,0 0-47,1 0 16,-1 0-16</inkml:trace>
  <inkml:trace contextRef="#ctx0" brushRef="#br1" timeOffset="61875.71">24088 14076 0,'0'0'0,"21"-21"0,0 0 16,-21-1-16,0 44 31,-21-1-31,0 0 0,-1 0 0,22 0 16,-21 22-16,0-22 15,0 21-15,21 22 0,-21-22 0,0 0 16,21 1-16,-22-1 0,22 0 0,0 1 15,-21-1-15,21-21 0,-21 21 16,21-20-16,0-1 0,0 0 0,0 0 16,0 0-16,0 0 0,21-21 15,0 0 1,1 0-16,-1 0 0,-21-21 0,21 21 16,0-21-16</inkml:trace>
  <inkml:trace contextRef="#ctx0" brushRef="#br1" timeOffset="62067.6">23770 14372 0,'0'0'15,"-21"0"-15,21-21 16,21 21-16,0 0 16,22 0-16,-1 0 0,0 0 15,1 0-15,-1-21 0,0 21 0,22 0 16,-22-21-16,0 21 0,22 0 0,-22 0 15,1 0-15,-1-21 0,0 21 16,-21 0-16,1 0 0</inkml:trace>
  <inkml:trace contextRef="#ctx0" brushRef="#br1" timeOffset="62772.2">19875 15621 0,'43'0'16,"-22"-21"-16,0 21 16,0-21-16,0 0 0,1 21 0,-1-22 15,0 1-15,0 0 0,0 21 16,0-21-16,1 0 0,-1 0 0,-21-1 16,0 1-16,-21 21 15,-1-21-15,-20 21 0,21 0 16,-21 0-16,-1 0 0,22 0 0,-21 0 15,-1 21-15,1 0 0,21-21 16,-21 22-16,20-1 0,1-21 0,0 21 16,0 0-16,21 0 0,0 0 15,0 1-15,0-1 0,21 0 16,21 0-16,-20 0 0,20 0 0,-21 22 16,21-22-16,1 0 0,-1 0 0,0 22 15,-20-22-15,20 0 0,-21 0 16,0 0-16,-21 0 0,0 1 0,0-1 15,-42 0-15,21-21 0,0 0 16,-22 21-16,22-21 0,-21 0 16,-1 0-16,1 0 0,0 0 0,-1 0 15,22 0-15,-21 0 0,21 0 0,-22 0 16,22-21-16,0 0 0,0 0 16,21-1-16,0 1 0,0 0 15,0 0-15,0 0 0,0 0 0</inkml:trace>
  <inkml:trace contextRef="#ctx0" brushRef="#br1" timeOffset="63412.37">20299 15621 0,'0'0'0,"0"21"0,0 0 15,0 1-15,0-1 0,0 0 0,0 0 16,0 0-16,0 0 0,0 1 15,0-1-15,0 0 0,0 0 16,0 0-16,0 0 0,0 1 16,0-1-1,21-21-15,0 0 16,0 0-16,0-21 16,1-1-16,-1 22 0,0-21 0,0 0 15,0 0-15,-21 0 0,21 21 0,1-43 16,-1 22-16,-21 0 15,0 0-15,0 0 0,0 0 0,0 42 47,0 0-47,0 0 0,0 0 16,0 0-16,0 1 16,0-1-16,0 0 0,21-21 15,0 21-15,0-21 0,0 0 16,1 21-16,-1-21 0,0 0 0,0 0 15,21 0-15,-20 0 0,-1-21 16,0 21-16,0-21 0,21 0 16,-20 0-16,-1 21 0,-21-22 0,21 1 15,-21 0-15,0 0 0,0 0 16,0 0-16,0-1 0,0 1 16,-21 21-1,0 21 1,21 1-16,0-1 15,0 21-15,0-21 0,0 22 0,0-1 16,0 0-16,0 1 0,0-1 16,0 0-16,0 1 0,0-1 0,0 0 15,0 1-15,0-1 0,0-21 0,0 21 16,0-20-16,0-1 0,0 0 16,0 0-16,-22 0 0,1-21 15,0 0-15,21-21 16</inkml:trace>
  <inkml:trace contextRef="#ctx0" brushRef="#br1" timeOffset="63705.21">20934 15685 0,'0'-22'0,"0"44"0,21-65 31,0 43-31,0 0 15,0 0-15,1 0 16,-1 0-16,0 0 0,0 0 16,0 0-16,0 0 0,1 21 15,-22 1-15,0-1 0,0 0 16,0 0-16,0 0 16,0 0-16,-22 1 0,1-1 0,-21 0 15,21-21-15,0 21 0,-1 0 0,1 0 16,0-21-16,0 0 0,21 22 15,-21-22-15,21-22 32,21 1-32</inkml:trace>
  <inkml:trace contextRef="#ctx0" brushRef="#br1" timeOffset="63964.06">21315 15600 0,'0'0'0,"21"21"16,-21 0-16,0 22 16,0-22-16,0 0 0,0 21 15,0 1-15,0-1 0,0 0 0,0 1 16,0-1-16,0 0 0,0 1 0,-21-1 16,0 0-16,-1 1 0,22-22 15,-21 21-15,0-21 0,0 22 0,0-22 16,21 0-16,-21 0 0,-1 0 15,22-42 17,0 0-32,0 0 0,0 0 15</inkml:trace>
  <inkml:trace contextRef="#ctx0" brushRef="#br1" timeOffset="64257.39">21188 15748 0,'0'-21'0,"0"42"0,0-63 0,0 21 0,0-1 15,0 1 1,0 0-16,21 21 0,0 0 16,0 0-16,0-21 0,22 21 15,-22 0-15,21 0 0,-21 0 0,22 0 16,-22 0-16,21 0 0,-21 0 16,1 21-16,-1 0 0,0 0 0,0-21 15,-21 22-15,0-1 0,0 0 0,0 0 16,0 0-16,-21-21 0,0 21 15,0 1-15,-22-22 0,22 21 0,0-21 16,0 0-16,-22 21 0,22-21 16,0 0-16,0 0 0,21-21 31,21 21-15,-21-21-16</inkml:trace>
  <inkml:trace contextRef="#ctx0" brushRef="#br1" timeOffset="64624.18">21696 15663 0,'-21'22'32,"-1"-1"-32,22 0 0,0 0 15,-21 0-15,21 0 16,0 1-16,0-1 0,0 0 0,0 0 0,0 0 15,0 0-15,21-21 16,1 0-16,-1 0 16,0 0-16,0 0 0,0 0 15,0-21-15,1 0 0,-1 21 16,-21-21-16,21 0 0,-21 0 0,21-1 16,-21 1-16,0 0 0,0 0 0,0 0 15,0 0-15,0-1 0,0 1 16,0 0-16,-21 21 0,0 0 0,21-21 15,-21 21-15,-1 0 0,1 0 16,21 21-16,-21-21 0,0 21 16,0 0-16,21 1 0,0-1 15,0 0 1</inkml:trace>
  <inkml:trace contextRef="#ctx0" brushRef="#br1" timeOffset="64971.99">22013 15642 0,'0'0'0,"0"-21"15,21 21-15,-21-21 16,22 21 0,-1 0-16,-21 21 15,0 0-15,21-21 0,-21 21 16,0 1-16,0-1 0,0 0 0,0 0 15,0 0-15,0 0 0,0 1 16,0 20-16,0-21 0,-21 0 16,0 0-16,21 1 0,-22-22 0,22 21 15,0-42 17,0-1-32,0 1 0,0 0 0,0 0 15,22 0 1,-1-22-16,-21 22 0,21 0 0,-21 0 0,21-21 15,0 20-15,-21 1 0,21 0 16,-21 0-16,0 0 0,22 0 16,-1-1-16,0 1 0,0 0 15,0 0-15</inkml:trace>
  <inkml:trace contextRef="#ctx0" brushRef="#br1" timeOffset="65215.85">22500 15346 0,'0'21'16,"0"0"-16,-21 0 0,0 1 16,21-1-16,-21 0 0,21 0 0,0 0 15,-22 22-15,1-22 0,21 21 16,-21-21-16,21 22 0,0-22 16,0 21-16,0-21 0,-21 22 0,21-22 15,0 0-15,0 0 0,0 0 0,0 0 16,0 1-16,21-1 15,0-21-15,0 0 0,1 0 16,-1 0-16,0 0 0,0 0 16,0-21-16,-21-1 15</inkml:trace>
  <inkml:trace contextRef="#ctx0" brushRef="#br1" timeOffset="65389.75">22331 15685 0,'-21'-22'16,"42"22"0,0 0-16,0-21 0,0 21 15,0 0-15,22 0 0,-22 0 0,21-21 16,1 21-16,-22-21 16,42 21-16,-20-21 0,20 21 0,-21 0 0,22 0 15</inkml:trace>
  <inkml:trace contextRef="#ctx0" brushRef="#br1" timeOffset="65676.58">23601 15409 0,'-21'0'0,"42"0"0,-64 0 16,65 0 15,20 0-31,-21 0 16,0 0-16,22 0 0,-22 0 0,21-21 15,0 21-15,-20 0 0,20 0 16,21 0-16,-41 0 16,-1 0-16,0 0 0,0 0 0,-42 0 31,0 0-31,0 0 15,-1 0-15,1 0 0</inkml:trace>
  <inkml:trace contextRef="#ctx0" brushRef="#br1" timeOffset="65899.45">23855 15388 0,'-21'0'0,"-1"0"15,1 0 1,21 21-16,0 1 16,-21-22-16,21 21 0,-21 0 0,21 0 0,0 0 15,-21 22-15,21-22 16,-21 0-16,-1 21 0,22-21 0,0 43 15,-21-22-15,21-21 0,0 22 16,-21-22-16,21 0 0,0 21 16,0-20-16,0-1 0,0 0 15,0 0-15,21-21 16,0 0 0,1-21-16,-1 21 15,-21-21-15,21 0 0,-21-1 0</inkml:trace>
  <inkml:trace contextRef="#ctx0" brushRef="#br1" timeOffset="66223.27">23961 15748 0,'21'0'0,"0"0"15,0 0-15,0 0 16,0 0-16,1-21 0,-1 21 0,0 0 15,-21-21-15,21 21 0,-21-21 0,21 21 16,-21-22-16,0 1 16,-21 0-1,0 21-15,0 0 16,0 0-16,-1 21 16,1-21-16,0 21 0,0 1 0,0-1 15,21 0-15,0 0 0,-21 0 0,21 0 16,0 1-16,0-1 0,0 0 15,0 0-15,0 0 0,0 0 16,21-21-16,0 0 0,-21 22 0,21-22 16,0 0-16,0 0 0,1 0 15,-1 0-15,21 0 0</inkml:trace>
  <inkml:trace contextRef="#ctx0" brushRef="#br1" timeOffset="66491.11">24363 15706 0,'0'0'0,"21"0"0,0 0 16,0 0-1,0 21 1,-21 0-16,0 0 16,22 0-16,-1 1 0,-21-1 15,0 0-15,21 0 16,0 0-16,0 0 15,-21 1 1,21-22 0,1-22 15,-22 1-31</inkml:trace>
  <inkml:trace contextRef="#ctx0" brushRef="#br1" timeOffset="66707.99">24701 15706 0,'0'0'0,"0"-21"0,0-1 0,-21 22 32,0 0-32,0 0 0,0 0 15,0 22-15,-1-1 0,1-21 16,21 21-16,-42 0 0,42 0 0,-42 0 16,42 22-16,-22-22 0,1 0 15,0 0-15,0 0 0,0-21 0,21 22 16,0-1-16,0 0 15,21-21 17</inkml:trace>
  <inkml:trace contextRef="#ctx0" brushRef="#br1" timeOffset="67015.81">24955 15431 0,'0'0'0,"22"-22"0,-1 1 0,0-21 16,-21 21-16,0 0 15,21 21-15,-21 21 16,0 0-16,0 0 16,0 0-16,0 22 0,0-1 15,-21-21-15,21 21 0,-21 1 0,21-1 16,-21 0-16,-1 1 0,22-22 15,0 21-15,-21-21 0,0 22 0,21-22 16,0 0-16,0 0 0,0 0 16,0 1-16,0-1 0,0 0 15,21-21 1,0 0-16,1 0 0,-1-21 16,-21 0-16,21 21 0,0-22 15,0 1-15</inkml:trace>
  <inkml:trace contextRef="#ctx0" brushRef="#br1" timeOffset="67256.67">24786 15600 0,'0'0'0,"0"21"15,0 0-15,21-21 16,0 21-1,1-21-15,-1 0 0,0 0 16,21 0-16,-21 0 0,1 0 0,20-21 16,-21 21-16,21-21 0,-20 21 0,-1-21 15,0 21-15,0 0 0,0 0 16,0-21-16,1 21 0,-1 0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02:12:07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4360 1355 0,'21'0'31,"1"0"-15,-1-21-16,0 21 16,0-22-16,0 22 15</inkml:trace>
  <inkml:trace contextRef="#ctx0" brushRef="#br0" timeOffset="1792.99">4530 1249 0,'0'-21'94,"0"0"-63,0-1-15,0 1-16,0 0 16,0 0-1,-22 21 32,22 21-31,0 0-16,0 0 0,-21 1 15,21 20-15,0 0 0,0 1 0,0-1 16,0 21-16,0-20 0,0 20 16,-21 1-16,21-1 0,-21 1 0,0-1 15,21 1-15,-21-1 0,-1-20 16,1 20-16,21-21 0,-21 1 0,0-1 15,0 0-15,0-20 0,-1 20 16,22-21-16,-21 0 0,21 0 0,-21-21 16,21 22-16,0-44 47,0 1-47,0-21 0,0 21 15,0 0-15,21-22 0,0 1 16,1 0-16,-1 20 0,0-20 0,0 0 15,0-1-15,0 22 0,1-21 16,-1 21-16,0 0 0,0-1 0,21 22 16,-20 0-16,-1 0 15,0 0-15,0 22 0,0-1 0,0-21 16,1 21-16,-22 21 0,21-21 16,0 1-16,0-1 0,-21 0 0,21 0 15,0 0-15,1 0 16,-1 1-16,0-22 15,0 0-15,0 0 0,0 0 0,1 0 16,-1 0-16,0 0 16,21-22-16,-21 1 0,1 0 0,-1 0 15,0 0-15,0 0 0,0-1 16,0-20-16,-21 21 0,0-21 0,22-1 16,-22 22-16,0 0 0,0 0 0,0 0 15,0-1-15,0 44 16,0-1-16,0 0 15,0 0-15,0 0 0,-22 22 16,22-1-16,0-21 0,-21 21 16,21-20-16,-21 20 0,21-21 15,0 0-15,0 0 0,0 1 0,-21-1 16,21 0-16,0 0 0,0 0 16,0-42 15,0 0-16,0 0-15,0 0 0,0-22 0</inkml:trace>
  <inkml:trace contextRef="#ctx0" brushRef="#br0" timeOffset="1982.88">5207 1439 0,'0'0'0,"0"-21"16,-21 21-1,0 0 1,21 21 0,0 1-16,0-1 15,21 0 1,0-21-16,0 21 0,0 0 16</inkml:trace>
  <inkml:trace contextRef="#ctx0" brushRef="#br0" timeOffset="2563.06">5715 1799 0,'0'-21'15,"0"0"-15,-21 21 16,21-21-16,-21 21 15,21 21 17,0 0-32,0 0 15,0 22-15,0-22 0,0 0 16,0 21-16,-22-21 0,22 1 0,0-1 16,0 21-16,-21-21 0,21 0 0,-21 1 15,21-1-15,-21 0 16,21 0-16,0-42 31,0 0-15,0 0-16,0-1 15,21 1-15,0 0 0,0 0 16,-21-21-16,22 20 0,-1-20 0,0 0 16,21-1-16,-21 1 0,22 0 15,-1-1-15,0 22 0,-20-21 0,20 42 16,0 0-16,-21 0 0,22 0 15,-22 0-15,0 21 0,0 21 0,0-20 16,1 20-16,-22 0 0,0-21 16,0 22-16,0-1 0,0 0 0,0-20 15,0 20-15,0-21 0,0 21 16,-22-20-16,22-1 0,-21 0 0,21 0 16,-21-21-16,21 21 0,21-42 62,-21 0-62,21 0 0,1-22 16,-1 22-16</inkml:trace>
  <inkml:trace contextRef="#ctx0" brushRef="#br0" timeOffset="3199.7">6752 1270 0,'0'0'15,"0"21"17,-21 0-32,21 1 0,-21 20 15,21-21-15,-21 21 0,-1 1 0,22 63 16,-21-64-16,-21 64 16,42-43-16,-21-20 0,0-1 15,-1 0-15,1 1 0,21-1 16,-21 0-16,0-21 0,21 1 0,0 20 15,0-21-15,-21-21 0,21 21 16,0 0-16,0-42 31,0 0-15,21 0-16,0-21 0,0 20 16,0 1-16,1-21 0,-1 0 15,0-1-15,0 22 0,0-21 16,0-1-16,22 22 0,-22 0 0,0 0 0,21 0 15,-20 0-15,-1 21 0,0 0 16,0 0-16,0 0 0,0 21 0,-21 0 16,0 0-16,0 0 15,0 0-15,0 1 0,-21-1 16,0 0-16,0-21 0,-21 21 16,20 0-16,1 0 0,0-21 0,-21 22 15,21-22-15,-1 0 0,1 21 16,0-21-16,0 21 0,0-21 15,0 0-15,-1 0 16,22 21-16,0 0 16,0 0-1,22 1 1,-1-22-16,0 21 0,0-21 0,0 0 16,22 21-16,-22-21 0,0 0 0,0 0 15,0 21-15,0-21 0,1 0 16,20 0-16,-21 21 0,0-21 15,0 0-15,-21-21 47</inkml:trace>
  <inkml:trace contextRef="#ctx0" brushRef="#br0" timeOffset="3728.39">7789 1312 0,'21'0'15,"1"0"-15,-1 0 16,0 0-16,21 22 0,1-22 0,20 0 16,-21 0-16,22 0 0,-1 0 15,1 0-15,-1 0 0,1 0 0,-1 0 16,1 0-16,-1 0 0,1 0 15,-1 0-15,-20 0 0,-1 0 16,0 0-16,-20 0 0,-1 0 16,-42 0-16,-22 0 15,1 0-15,21 21 0,-43-21 16,22 21-16</inkml:trace>
  <inkml:trace contextRef="#ctx0" brushRef="#br0" timeOffset="4027.73">8297 1397 0,'0'21'63,"0"0"-63,0 1 0,0-1 0,0 21 15,0 0-15,0 1 16,0-1-16,-21 22 0,21-1 0,0-21 15,-21 22-15,0-1 0,0-20 16,21 20-16,-22-20 0,1-1 0,0 0 16,0 1-16,21-22 0,0 21 0,0-21 15,0 0-15,-21 1 0,21-1 16,0 0-16,21-21 16,0 0-1,0-21-15,-21 0 0,21-1 16,1 1-16,-1 0 0</inkml:trace>
  <inkml:trace contextRef="#ctx0" brushRef="#br0" timeOffset="4463.47">8657 1969 0,'0'21'0,"0"0"16,21-21-1,0 0 1,1 0-16,-1 0 0,0 0 16,0 0-16,0-21 15,0 21-15,22-21 0,-22 21 0,0-22 16,0 1-16,22 0 0,-22 21 0,0-21 16,0 0-16,-21 0 0,0-1 15,0 1-15,0 0 0,0 0 16,-21 21-16,0 0 15,0 0-15,-1 0 0,-20 0 0,21 0 16,-21 21-16,-1 0 0,1-21 16,21 43-16,-22-22 0,22 21 15,-21-21-15,21 22 0,0-1 0,-1-21 16,22 21-16,0 1 0,-21-22 0,21 21 16,0-21-16,0 1 0,0-1 15,0 0-15,0 0 0,21 0 16,-21 0-16,22 1 0,-1-22 0,0 21 15,0-21-15,0 0 0,22 0 16,-22 0-16,21 0 0,-21 0 0,22 0 16,-1 0-16,0-21 0,43-1 15,-43 1-15,1 0 0</inkml:trace>
  <inkml:trace contextRef="#ctx0" brushRef="#br0" timeOffset="4751.32">9610 1778 0,'0'0'0,"21"0"16,-21 21-1,0 0-15,0 1 0,0 20 16,21-21-16,-21 0 0,21 22 16,-21-22-16,21 21 0,0-21 0,-21 22 15,22-22-15,-1 0 0,-21 0 0,0 0 16,21 0-16,0 1 0,-21-1 15,21 0-15,-21 0 0,0 0 16,21-21-16,1 0 16,-22 21-16,21-21 15,0 0 1,-21-21-16,21 0 16,-21 0-16,21 0 0,0 0 0,-21-22 15,22 22-15</inkml:trace>
  <inkml:trace contextRef="#ctx0" brushRef="#br0" timeOffset="5017.16">10181 1778 0,'0'0'0,"0"-21"15,-21 21 1,0 0-16,0 0 16,-1 21-16,1 0 0,-21 0 0,21 22 0,-22-22 15,1 21-15,0 1 16,-1-22-16,1 21 0,0 0 0,21 1 15,-22-22-15,1 21 0,21 1 16,-22-22-16,22 0 0,0 0 0,0 0 16,21 0-16,0 1 0,-21-1 0,21 0 15,21-21 17,0 0-32,0-21 0,0 21 15,1-21-15,20-1 0,0-20 16</inkml:trace>
  <inkml:trace contextRef="#ctx0" brushRef="#br0" timeOffset="5427">10753 1249 0,'0'21'32,"-22"0"-17,1 0-15,21 1 0,-21 20 16,0-21-16,21 21 0,-21 1 0,0 20 16,21-20-16,-22 20 0,1-21 15,21 22-15,0-22 0,-21 22 0,0-22 16,21 0-16,0 1 0,0-1 0,0 0 15,0 1-15,0-22 0,0 0 16,0 21-16,0-20 0,0-1 0,0 0 16,0 0-16,0 0 15,21-21-15,0 0 0,0 0 16,1 0 0,-1 0-16,0 0 15,0 0-15,0-21 0,0 21 0,1-21 16,-1 0-16,0 0 0,0-1 0,0 1 15,0 0-15,1 0 0,-1-21 16,0 20-16</inkml:trace>
  <inkml:trace contextRef="#ctx0" brushRef="#br0" timeOffset="5744.73">10499 1693 0,'0'0'0,"21"0"32,21 0-17,-21 0-15,0 0 0,22 0 16,-1 0-16,0 0 0,1-21 0,20 21 16,-20 0-16,20 0 0,-21-21 15,1 21-15,-1 0 0,-21 0 0,22 0 16,-22 0-16,0 0 0,0-21 15,-42 21 64,0 0-79</inkml:trace>
  <inkml:trace contextRef="#ctx0" brushRef="#br0" timeOffset="8410.24">4149 2879 0,'0'0'0,"21"0"63,0 0-63,0 0 15,0 21-15,0-21 16,22 0-16,-22 0 0,21 0 0,1 0 16,-1 0-16,0 0 15,22 21-15,-1-21 0,1 0 0,-1 0 16,22 0-16,-22 0 0,22 0 15,0 0-15,-1 0 0,1 0 0,0 0 16,-1 0-16,1 0 0,21 0 0,0 21 16,0-21-16,-1 0 0,1 0 15,0 0-15,21 0 0,-21 0 16,21 21-16,0-21 0,0 0 0,0 0 16,0 22-16,0-22 0,0 0 0,0 21 15,0-21-15,0 0 0,0 0 16,-21 0-16,21 21 0,-21-21 0,21 0 15,-22 0-15,1 0 0,0 0 16,0 0-16,0 0 0,0 21 0,-22-21 16,22 0-16,-21 0 0,-1 0 15,1 0-15,0 0 0,-1 0 0,1 0 16,0 0-16,-1 0 0,-20 0 16,21 0-16,-22 0 0,22 0 0,-22 0 15,1 0-15,-1 0 0,-20 0 16,20 0-16,-21 0 0,1 0 0,-1 0 15,0 0-15,-20 0 0,20-21 16,-21 21-16,0 0 0,22 0 0,-22 0 16,0 0-16,0 0 0,0 0 0,0 0 15,1 0-15,-1 0 16,0 0 0,0 0-1,-21-21 1,21 21 15,0 0-31,-21-21 16,22 21 15,-22-22-15,0 1-1,0 0 1,0 0-1</inkml:trace>
  <inkml:trace contextRef="#ctx0" brushRef="#br0" timeOffset="8911.45">10710 2709 0,'0'22'16,"0"-1"-16,0 0 15,21-21 1,1 21-16,-1-21 0,0 0 0,0 21 16,0-21-16,0 0 0,1 0 0,-1 0 15,0 21-15,0-21 0,21 0 16,-20 0-16,-1 0 0,0 0 15,0 0-15,0 0 0,0 0 16,-21 22 15,0-1-15,-21-21 0,0 21-16,0-21 0,0 21 0,0 0 15,-1-21-15,1 21 0,-21 1 16,21-1-16,0 21 0,-22-21 0,22 0 15,-21 1-15,21 20 0,-1-21 16,1 0-16,0 0 0,0 1 0,0-1 16,0 0-16,21 0 0,-22 0 0,22 0 15,-21 1-15,21-1 16,-21-21-16,21 21 16,-21-21 15,0 0-16,21-21-15</inkml:trace>
  <inkml:trace contextRef="#ctx0" brushRef="#br0" timeOffset="15803.46">9038 1270 0,'0'-21'109,"21"21"-109,0-21 16,-21 0-16,22 21 0,-1-22 0,-21 1 15,21 0-15,0 0 16,-21 0-16,21 0 0,0-1 0,1-20 15,-22 21-15,21 0 0,0-22 16,-21 22-16,21-21 0,0 21 0,-21-22 16,0 22-16,21 0 0,1-21 15,-22 21-15,21-1 0,-21 1 0,0 0 16,0 0-16,21 0 0,-21 0 16,0-1-16,0 1 0,0 0 0,0 0 15,0 0-15,0 0 0,0-1 16,-21 1-16,0 21 0,-1-21 15,1 0-15,0 21 0,-21-21 16,-1 21-16,22 0 0,-21-21 16,0 21-16,-1 0 0,-20-22 15,20 22-15,1-21 0,0 21 16,21 0-16,-22 0 0,1 0 0,21-21 16,-22 21-16,22 0 0,0 0 15,-21 0-15,21 0 0,-1-21 0,1 21 16,0 0-16,0 0 0,0 0 15,0 0-15,-1 0 0,1 0 0,-21 0 16,21-21-16,0 21 0,-22 0 16,22 0-16,-21 0 0,-1 0 15,22 0-15,-21 0 0,0 0 0,-1 0 16,1 0-16,0 0 16,20 21-16,-20-21 0,0 0 0,-1 21 15,1 0-15,21-21 0,-21 21 16,-1-21-16,22 22 0,-21-1 15,21-21-15,-22 21 0,22 0 0,-21 0 16,21 0-16,-1 1 0,-20-1 0,21 0 16,-21 0-16,20 21 0,1-20 15,-21-1-15,21 0 0,-22 0 16,22 0-16,-21 0 0,21 22 0,-22-22 16,22 0-16,0 0 0,-21 22 15,21-22-15,-22 0 0,22 21 0,-21-21 16,21 1-16,-22 20 15,22-21-15,0 0 0,-21 0 0,20 1 16,1-1-16,0 0 0,21 0 16,-21 0-16,0 0 0,21 1 31,0-44 16,0 1-32,0 0-15,0 0 0,0 0 16,0 0-16,0-1 16,0 1-16,0-21 0,0 21 15,0 0-15,0-1 0,0-20 16,0 21-16,0 0 0,0 0 16,0-1-16,-21 1 0,21 0 0,-22 0 15,22 0-15,0 0 0,0-1 16,0 1-16,-21 0 0,21 0 15,-21 0 1,21 0 0,0 42 31,0 0-47,0 0 15,0 0-15,0 0 16,0 1-16,0-1 0,0 0 0,0 21 15,0-21-15,0 1 0,0 20 16,0-21-16,-21 0 0,21 22 16,-21-22-16,21 0 0,0 0 0,0 21 15,0-20-15,-21-1 0,21 0 16,0 0-16,0 0 0,-22 0 16,22 1-16,0-1 15,0 0 1,22-21 31,-1 0-47,0 0 15,0 0-15,0-21 0,22 0 16,-1 21-16,0-22 0,1 22 0,20-21 16,-21 21-16,22 0 0,-22-21 15,22 21-15,-22 0 0,22-21 0,-22 21 16,0 0-16,1 0 0,-22 0 15,21 0-15,-21 0 0,0 0 16,1 0-16,-1 0 0,0 0 16,0 0 46,0 0-46,0 0-1,1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02:16:58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11134 593 0,'0'-21'32</inkml:trace>
  <inkml:trace contextRef="#ctx0" brushRef="#br0" timeOffset="2209.73">13356 1503 0,'21'-21'47,"0"21"-47,1 0 16,-1 0 0,-21-21-16,21 21 0,0 0 15,-21-22-15,0 1 16,0 0-1,0 0-15,0 0 16,-21 21-16,0-21 0,0-1 16,-1 1-16,1 21 0,21-21 15,-21 21-15,0 0 16,21-21-16,-21 21 0,0 0 16,-1 0-16,1 0 15,0 0-15,0 0 0,0 21 16,0-21-16,-22 21 0,22-21 15,0 21-15,0 1 0,-22-1 0,22 0 16,-21-21-16,21 21 16,0 21-16,-22-20 0,22-1 0,-21 0 15,21 0-15,-1 21 0,1-20 16,-21 41-16,21-42 0,21 22 16,0-1-16,-21 0 0,21-21 15,0 1-15,0-1 0,0 0 16,0 0-16,0 0 0,21 0 0,0 1 15,0-1-15,0-21 16,0 21-16,22-21 0,-22 0 16,0 0-16,43 0 15,-22 0-15,-21 0 0,21 0 16,-20-21-16,20 21 0,-21-21 0,21 21 16,-20-22-16,-1 22 0,0 0 15,0-21-15,-21 0 0,0 0 16,-21 21-1,0 0-15,0 0 16,-22 0-16,22 0 0,-21 0 0,21 0 16,-22 21-16,1-21 0,21 21 15,-22 0-15,1-21 0,21 22 0,-21-1 16,20 0-16,-20 0 16,21 0-16,0 0 0,0 1 0,-1-1 15,1 0-15,-21 21 0,42-21 16,0 1-16,0-1 15,0 0-15,0 0 0,0 0 16,0 0-16,21-21 0,0 0 16,0 22-16,1-22 0,-1 0 0,0 0 15,21 0-15,-21 0 0,22 0 0,-22 0 16,21 0-16,-21 0 0,22-22 16,-22 22-16,21-21 0,1 21 0,-22-21 15,0 21-15,0-21 0,0 21 16,0-21-16,1 21 0,-1 0 15,-21-21-15,21-1 0,0 22 16,-21-21 0,-21 21 15,0 21-15,0-21-16,21 22 0,-22-1 0,1 0 15,21 0-15,-21 0 0,0 0 0,21 1 16,-21-1-16,0 21 0,21-21 15,0 22-15,-22-22 0,1 21 0,21 0 16,-21-20-16,21 20 16,0-21-16,-21 21 0,21 1 15,-21-22-15,21 0 0,0 0 0,0 0 16,0 1-16,0-1 16,21-21 15,0-21-31,-21-1 15,21 1-15,0 0 0,1 0 0</inkml:trace>
  <inkml:trace contextRef="#ctx0" brushRef="#br0" timeOffset="2849.36">14774 1672 0,'0'0'0,"0"-21"15,21 0-15,-21 0 0,22 0 16,-1-1-1,0 1-15,-21 0 16,21 21 0,-21 21-1,0 22 1,0-22-16,0 21 0,0-21 16,0 22-16,0 20 0,0-21 0,0 1 15,0 20-15,0-20 0,-21-1 0,21 21 16,-21 1-16,0-1 0,21 1 15,-22 21-15,1-1 0,0 1 0,0 0 16,0-1-16,0 1 0,-1 21 0,1-22 16,0 1-16,0-21 0,0 20 15,21-20-15,-21-1 0,-1 1 0,1 84 16,21-106-16,0-21 16,0 1-16,0-1 15,0 0-15,0-42 16,0 0-1,0-22-15,0 1 0,21 0 16,1-1-16,-22-20 0,21-1 0</inkml:trace>
  <inkml:trace contextRef="#ctx0" brushRef="#br0" timeOffset="3228.45">14817 1820 0,'0'0'0,"0"-42"16,0 21-16,-22-21 0,22 20 0,0 1 16,-21 0-16,21-21 0,0 21 15,0-1-15,0 1 0,0 0 16,21 21-16,1-21 0,-1 21 16,0 0-16,21 0 0,1 0 0,-1 0 15,0 0-15,1 0 0,20 0 16,-21 0-16,1 21 0,20 21 0,-20-20 15,20 41-15,-42-21 16,-21 1-16,0-22 0,0 21 0,0 1 16,-42-22-16,21 21 0,-22-21 0,1 22 15,-21-22-15,20 0 0,1 0 16,-22 0-16,22-21 0,0 21 16,21 1-16,-22-22 0,22 0 0,0 0 15,0 0-15,21 21 0,0-42 31,21 21-15,0-22-16,0 22 0,0-21 16</inkml:trace>
  <inkml:trace contextRef="#ctx0" brushRef="#br0" timeOffset="4448.27">15727 1820 0,'21'-21'0,"0"-21"16,-21 21-16,0-22 15,0 22-15,0 0 0,-21 0 16,0 21-16,0-21 0,-1 21 16,1 0-16,0 0 0,0 0 0,0 0 15,0 0-15,-1 21 16,1 21-16,-21-21 0,21 22 0,0-1 15,-1-21-15,1 22 0,0-1 0,0 0 0,0 1 16,0-22-16,-1 21 16,22-21-16,0 22 0,0-22 0,0 0 15,0 0-15,0 0 0,22 0 16,-1-21-16,0 0 0,0 0 16,0 0-16,0 0 0,22 0 0,-22 0 15,0 0-15,21-21 0,-20 0 16,-1 0-16,0 0 0,21 0 0,-21-1 15,1-20-15,-1 21 0,0-21 0,0-1 16,-21 1-16,21 21 0,0-22 16,-21 22-16,0 0 0,0 0 15,0 0-15,22 21 0,-22-21 16,0 42 0,0 0-16,0 0 15,0 0-15,0 22 0,0-22 16,-22 0-16,22 0 0,0 0 0,0 22 15,0-22-15,0 0 0,0 0 0,0 0 16,0 0-16,0 1 16,22-22-16,-1 21 0,0-21 15,0 0-15,0 0 16,0 0-16,1 0 0,-1-21 0,0-1 16,0 22-16,21-21 0,-20 0 15,-1 0-15,21-21 0,-21 20 16,0 1-16,1 0 0,-1 0 0,0 0 15,-21 0-15,0-1 0,21 1 16,-21 42 0,0 1-16,0-1 15,0 0-15,0 0 0,0 0 16,0 0-16,0 1 0,0-1 0,0 0 16,0 0-16,0 0 0,0 0 15,21-21-15,-21 22 0,21-22 16,1 0-16,-1 0 0,0 0 0,21 0 15,-21 0-15,1 0 16,20 0-16,-21 0 0,21-22 0,-20 1 16,41 0-16,-42-21 0,0 21 15,1-22-15,-1 1 0,0 0 16,-21-1-16,21 1 0,-21-22 0,21 22 16,-21-21-16,21 20 0,-21-20 15,0 20-15,0 1 0,0 0 0,0-1 16,0 22-16,0 0 0,0 0 15,0 0-15,0 0 0,0 42 16,0 0 0,0 0-16,0 0 0,0 0 15,-21 22-15,21-1 0,0 0 16,-21 1-16,21-1 0,0 0 0,0 1 16,0 20-16,0-20 0,0-1 0,0 0 15,0 1-15,0-22 0,0 21 16,0-21-16,0 0 0,0 1 0,0-1 15,21 0-15,-21 0 0,21-21 16,1 0-16,-1 0 0,0 0 16,0 0-16,0 0 0,0 0 15,1-21-15,-1 0 0,0 0 16,-21-1-16,21 1 0,0-21 16,0 21-16,1-22 0,-22 22 0,21 0 0,-21 0 15,21 0-15,-21 42 31,0 0-15,0 0-16,0 0 0,0 1 0,0-1 16,0 0-16,0 0 0,0 0 15,0 0-15,0 1 16,0-1-16,0-42 47,0-1-47,21 1 0,-21 0 0,0 0 15</inkml:trace>
  <inkml:trace contextRef="#ctx0" brushRef="#br0" timeOffset="4648.16">17251 1334 0,'-21'-22'15,"-1"22"1,1 0-16,21 22 62,-21-1-30</inkml:trace>
  <inkml:trace contextRef="#ctx0" brushRef="#br0" timeOffset="4836.32">16616 1524 0,'0'0'0,"21"0"47,0 0-47,0 0 15,0 0-15,1 0 0,-1 0 0,0 0 16,0 0-16,21 0 0,-20 0 15,-1 0-15,21 0 0,-21 0 0,22 0 16</inkml:trace>
  <inkml:trace contextRef="#ctx0" brushRef="#br0" timeOffset="5747.48">17907 1778 0,'0'0'0,"0"-21"31,0 0-31,0 0 0,0-1 16,0 1-16,0 0 15,-21 0-15,0 0 0,-1 0 0,1 21 16,0-22-16,21 1 0,-21 21 0,0 0 15,0 0-15,-22 0 0,22 0 16,0 0-16,0 0 0,-22 21 0,22 1 16,0-1-16,0 21 0,0-21 15,0 22-15,-1-22 0,1 21 16,0-21-16,21 22 0,0-22 0,0 21 16,0-21-16,0 0 0,0 1 15,0-1-15,0 0 0,21-21 0,0 21 16,1-21-16,-1 0 0,0 0 15,0 0-15,0 0 0,22 0 0,-22 0 16,0 0-16,0 0 0,21-21 0,-20 0 16,-1 0-16,0-1 0,0 1 15,0 0-15,0-21 0,1 21 0,-1-22 16,-21 1-16,21 0 0,-21 20 16,21-20-16,-21 0 0,21 21 0,-21-1 15,0 1-15,0 42 31,0 1-31,-21-1 16,21 21-16,-21-21 0,21 22 16,0-22-16,0 42 0,0-20 15,0-22-15,0 0 0,0 0 16,0 0-16,21 0 0,0 1 0,0-22 16,1 21-16,-1-21 0,0 0 0,0 0 15,0 0-15,22 0 0,-22 0 16,21 0-16,0-21 0,-20-1 15,20 1-15,0 0 0,1 0 0,-22-21 16,21-1-16,-21 22 0,22-21 16,-1-64-16,-21 64 0,0-22 15,0 22-15,1-1 0,-1-20 16,-21 21-16,0-1 0,0 1 0,0 0 16,0-1-16,0 22 0,0 0 15,0 0-15,0 42 16,-21 0-1,-1 0-15,1 0 0,0 22 0,0-22 16,0 21-16,21 1 0,-21-1 16,-1 0-16,22 1 0,0-1 15,0 21-15,0-20 0,0-1 0,0 0 16,0 1-16,0-1 0,0-21 16,0 22-16,0-22 0,0 0 0,0 0 15,22 0-15,-1 0 0,0-21 0,0 0 16,0 0-16,0 0 15,1 0-15,-1 0 0,0 0 0,0-21 16,0 0-16,0 0 0,1-21 16,-1 20-16,0-20 0,0 0 0</inkml:trace>
  <inkml:trace contextRef="#ctx0" brushRef="#br0" timeOffset="7842.34">19706 1291 0,'0'0'16,"21"-21"-16,43-42 16,-43 41-16,0 1 15,-21 0-15,21 0 0,0 0 16,-21 0-16,0 42 31,0 0-31,0 0 0,0 0 16,0 22-16,-21-22 0,0 21 15,21 0-15,-21 22 0,0-22 0,0 1 16,21-1-16,-22 21 0,1-20 16,0-1-16,0 0 0,0 1 0,0 20 15,-1-20-15,1-22 16,0 21-16,0-21 0,0-21 0,21 43 16,-21-43-16,-1 0 15,22-22 16,0 1-31,0 0 16,0 0-16,0 0 0,0-22 16,0 22-16,0 0 0,0-21 0,22 21 15,-22-22-15,0 22 0,21 0 16,-21 0-16,21 21 0,-21 21 31,0 0-31,0 0 16,0 0-16,0 1 0,21 20 15,-21-21-15,21 0 0,-21 0 16,21 1-16,1-1 0,-1-21 0,-21 21 16,21 0-16,0-21 0,0 0 15,0 0-15,1 21 0,20-21 0,-21 0 16,0 0-16,22 0 0,-22 0 16,21 0-16,-21-21 0,22 0 0,-22 21 15,0-21-15,21 0 0,-21-1 0,1 1 16,-1-21-16,0 21 0,0-22 15,0 22-15,-21-21 0,21 21 0,1 0 16,-22-1-16,0 1 16,0 42-1,0 1 1,0-1-16,0 0 0,0 0 0,-22 0 16,22 0-16,-21 22 0,21-22 0,0 0 15,0 0-15,0 0 0,0 1 16,0-1-16,21 0 0,1 0 0,-1-21 15,0 21-15,0-21 0,0 0 16,0 0-16,22 0 0,-22 0 0,21 0 16,1 0-16,-22 0 0,21 0 15,-21 0-15,22 0 0,-22-21 0,21 0 16,-21 0-16,0 0 0,1-1 16,-1-20-16,0 21 0,0-21 15,-21-22-15,0 43 0,0 0 16,0 0-16,0-1 0,-21 44 31,0-22-31,0 21 16,21 21-16,0-21 0,-22 0 0,1 1 15,21-1-15,0 0 0,0 0 0,0 0 16,0 0-16,-21 1 0,21-1 16,0-42 30,21-1-46,-21 1 16,21 0-16,1-21 16,-1 21-16,0-1 0,0-20 0,0 0 15,0-1-15,1 22 0,20-21 16,-21 0-16,21 20 0,-20 1 0,20 0 16,-21 0-16,21 21 0,-20 0 15,-1 0-15,0 21 0,-21 0 16,0 22-16,0-22 0,0 0 15,0 21-15,0-21 0,0 22 0,0-22 16,0 21-16,-21-21 0,21 1 16,-21 20-16,21 0 15,0-21-15,0 1 0,0-1 16,21 0 0,0-21-16,0 0 0,21 0 15,-20 0-15,-1-21 0,0 21 16,0-21-16,0-1 0,0 1 15,1-21-15,-1 21 0,0-22 0,0 1 16,0 0-16,0-1 0,43-62 16,-43 62-16,0 1 15,-21-22-15,21 22 0,1 0 0,-1-22 16,-21 22-16,0 0 0,0-1 0,21 1 16,-21 21-16,0 0 15,0-1-15,0 44 16,-21 20-1,0-21-15,21 21 0,-22 22 0,1-22 16,0 1-16,-21 62 16,21-62-16,21 20 0,-22-20 0,1-1 15,0 0-15,21 1 0,0-1 0,0 0 16,-21-21-16,21 22 0,0-22 16,-21 0-16,21 0 0,0 0 0,0 1 15,0-1 1,0-42 15,0-1-31,0 1 16,0 0-16,0 0 0,21-21 0,0 20 15,0-20-15,0 21 0,22-21 16,-22 20-16,0 1 0,0 0 0,0 0 16,1 0-16,-1 21 0,0 0 15,0-21-15,0 21 0,-21 21 31,0 0-31,0 0 16,0 0-16,-21-21 0,0 21 16,0-21-16,0 0 0,-1 0 15,1 22-15,0-22 0,0 0 16,0 21-16,0-21 16,-1 0-16,1 0 0,21 21 15,0 0-15,0 0 16,0 0-16,0 1 15,21-1-15,1 0 16,-1 0-16,0-21 0,0 21 16,0 0-16,0-21 0,1 0 15,-1 22-15,0-22 16,0 0-16,0 21 0,0-21 16,1 0-16,-22-21 46,-22-1-46,1 1 0,-21 21 16,21-21-16</inkml:trace>
  <inkml:trace contextRef="#ctx0" brushRef="#br0" timeOffset="8060.21">20680 1291 0,'0'0'0,"-21"0"0,-1 0 0,1 0 16,0 0-16,21-21 16,-21 21-16,0 0 0,0 0 15,42 0 32,0 21-47,0-21 0,0 0 0,22 0 16,-22 0-16</inkml:trace>
  <inkml:trace contextRef="#ctx0" brushRef="#br0" timeOffset="8408.01">22373 1164 0,'0'-21'15,"21"21"-15,0 0 16,22 0-16,-22 0 16,21-21-16,1 21 0,-1 0 0,21 0 15,1 0-15,-22 0 0,22 0 16,-1 0-16,-20 0 0,20 0 0,-21 0 15,1 0-15,-22 0 0,21 0 16,-21 0-16,1 0 0,-1 0 0,-42 0 31,-1 0-31,1 0 16,-21 0-16,21 0 0,-22 0 16,22-21-16,-21 21 0</inkml:trace>
  <inkml:trace contextRef="#ctx0" brushRef="#br0" timeOffset="8664.87">22818 1101 0,'-22'0'0,"1"21"16,0 0-1,21 0-15,-21 22 0,0-22 16,0 21-16,21-21 0,-22 22 16,1-1-16,0 0 0,0 1 0,21-1 15,-21 0-15,0 1 0,21-1 16,-22 0-16,22 1 0,0-1 15,0 0-15,0 22 0,0-43 0,0 0 16,0 0-16,0 0 0,0 1 16,22-22-1,-1 0 1,0 0-16,0 0 0,-21-22 16,21 1-16,0 0 0,43-21 15</inkml:trace>
  <inkml:trace contextRef="#ctx0" brushRef="#br0" timeOffset="9044.67">22945 1630 0,'21'0'47,"0"0"-47,0 0 15,0 0-15,0 0 0,1 0 16,-1 0-16,0 0 0,0-21 15,0 0-15,0 21 0,1-22 16,-1 1-16,-21 0 16,0 0-16,0 0 15,-21 21-15,-1 0 0,1 0 16,0 0-16,0 0 0,0 0 0,0 0 16,-1 21-16,1 0 0,0 0 15,21 0-15,-21 1 0,0 20 0,21-21 16,-21 0-16,21 22 0,0-22 0,0 0 15,0 21-15,0-21 16,0 1-16,0-1 0,21 0 0,0 0 16,0-21-16,0 21 0,22-21 15,-22 0-15,0 21 0,0-21 0,0 0 16,22 0-16,-22 0 0,0 0 16,0-21-16,0 21 0,22-21 0,-22 0 15,0 0-15</inkml:trace>
  <inkml:trace contextRef="#ctx0" brushRef="#br0" timeOffset="9328.51">23580 1461 0,'0'0'0,"0"-22"15,21 22 17,-21 22-32,21-1 15,0 0-15,0 0 16,0 21-16,1-20 0,20-1 0,-21 21 15,0-21-15,22 0 0,-22 1 16,0 20-16,0-21 0,0 0 0,0-21 16,-21 21-16,0 1 0,0-1 15,0-42 17,0-1-17,0 1-15,0 0 16,0 0-16,0 0 0,0 0 0,0-1 15,0 1-15</inkml:trace>
  <inkml:trace contextRef="#ctx0" brushRef="#br0" timeOffset="9557.37">23982 1461 0,'0'0'0,"0"-22"0,-21 22 32,-1 0-32,1 22 15,0-1-15,0 0 0,-21 21 16,20-21-16,1 22 0,-21-22 0,21 21 15,-22 1-15,22-1 0,-21 0 16,21 1-16,-22-22 0,22 21 16,0-21-16,0 0 0,0 1 0,0-1 15,21 0-15,0 0 0,0 0 16,21-21 0,0 0-16,0 0 0,0 0 15,22-21-15,-1 21 0,-21-21 16</inkml:trace>
  <inkml:trace contextRef="#ctx0" brushRef="#br0" timeOffset="9944.16">24490 995 0,'0'21'47,"0"0"-47,-21 0 0,21 1 15,-22 20-15,1-21 0,0 21 16,21-20-16,-21 20 0,0 0 16,0 1-16,21-22 0,-22 21 0,1 0 15,0 1-15,21-1 0,0 0 16,0 1-16,-21-1 0,21-21 15,-21 22-15,21-1 0,0-21 0,-21 0 16,21 22-16,0-22 0,0 0 16,0 0-16,0 0 15,21-21-15,0 0 0,0 0 16,0 0-16,0 0 16,-21-21-16,22 0 0,-1 0 15,-21 0-15,21-1 16,-21-20-16,21 21 0,-21 0 15</inkml:trace>
  <inkml:trace contextRef="#ctx0" brushRef="#br0" timeOffset="10208">24257 1439 0,'21'0'0,"0"0"0,0 0 0,1 0 15,20-21-15,-21 21 0,0 0 0,22 0 16,-1 0-16,0 0 16,1 0-16,-1 0 0,0 0 0,1 0 0,-1 0 15,0 0-15,-21 0 16,22 0-16,-22 0 0,0-21 0,21 21 16,-20 0-16,-1 0 15,-42 0 1,-22 0-1,22 0-15</inkml:trace>
  <inkml:trace contextRef="#ctx0" brushRef="#br0" timeOffset="11260.36">19135 2286 0,'0'0'0,"-22"0"0,1 0 0,-21 0 15,21 0-15,0 0 0,-1 0 16,1 21-16,0-21 0,0 0 0,0 0 16,0 0-1,21 21-15,0 1 32,0-1-17,21-21 1,0 0-16,0 0 15,0 21-15,0-21 0,1 0 16,-1 0-16,21 0 0,-21 0 0,22 0 16,-1 0-16,0 21 0,1-21 15,-1 0-15,21 0 0,-20 0 0,20 0 16,1 21-16,-22-21 0,22 0 0,20 0 16,-20 0-16,-1 21 0,1-21 15,20 0-15,1 0 0,-21 22 0,41-22 16,-20 0-16,0 0 0,21 21 0,-1-21 15,1 0-15,-21 21 16,21-21-16,0 0 0,-22 0 0,22 21 16,-21-21-16,21 0 0,-22 0 15,22 0-15,-21 0 0,-1 0 0,1 0 16,0 0-16,-22 0 0,22 0 0,0 0 16,-22 0-16,22 0 0,-1 0 15,-20 0-15,21 0 0,-22 0 0,22 0 16,-22 0-16,1 0 0,20 0 15,-20 0-15,-22 0 0,22 0 0,-22-21 16,22 21-16,-22 0 0,0 0 0,1 0 16,-1 0-16,-21-21 0,21 21 15,1 0-15,-1 0 0,-21-21 16,22 21-16,-22 0 0,0 0 16,21-22-16,-21 22 0,1 0 15,-1 0-15,-21-21 31,-21 21 1,-1 0-17,1 0-15,0-21 0</inkml:trace>
  <inkml:trace contextRef="#ctx0" brushRef="#br0" timeOffset="13435.63">2455 4805 0,'0'0'0,"0"-21"0,21-85 15,-21 85-15,0 0 0,0-1 16,0-20-16,22 21 0,-22 0 0,0 0 16,0-1-16,0 1 15,0 0-15,0 63 47,-22-20-47,22 20 0,0-21 16,0 43-16,0-22 0,0 21 15,-21 1-15,21-1 0,-21 1 0,21 21 16,-21-22-16,21 1 0,-21-1 16,21-21-16,-21 22 0,-1-22 0,22 1 15,0 20-15,-21-21 0,0-20 16,0 20-16,21 0 0,-21-21 0,0 22 16,21-22-16,-22 0 0,22-42 31</inkml:trace>
  <inkml:trace contextRef="#ctx0" brushRef="#br0" timeOffset="13912.35">2032 4741 0,'0'0'0,"-21"-21"0,-22-21 16,22 21-16,0 21 0,0-21 15,0-1-15,0 1 0,-1 0 16,22 0-16,0 0 0,0 0 16,0-1-16,0 1 0,22 0 15,20 0-15,-21 0 0,21 0 16,1 21-16,20-22 0,1 1 16,-1 21-16,1 0 0,20 0 0,1 0 15,-21 0-15,20 0 0,1 21 0,-22 1 16,22 20-16,-21-21 0,-1 21 15,1-20-15,-22 41 0,0-21 0,1 1 16,-1 20-16,-21 1 0,0-1 16,-21 1-16,0-22 0,0 22 0,0-1 15,-42 1-15,21-22 0,0 21 16,-22-20-16,1 20 0,0-20 0,-22-1 16,22 0-16,-22 1 0,1-22 0,-1 21 15,1-21-15,-1 22 16,1-22-16,-1 0 0,1 0 0,20-21 15,-20 21-15,21-21 0,-1 0 16,1 0-16,0 0 0,-1 0 0,22 0 16,0-21-16,0 21 0,21-21 15,0 0-15,0 0 0,0-1 16,21 1-16,0 21 0,0-21 16,22 0-16,-1 21 0,0-21 0</inkml:trace>
  <inkml:trace contextRef="#ctx0" brushRef="#br0" timeOffset="14464.04">3175 5249 0,'0'-21'0,"42"0"16,-21 21-16,1-21 16,-1 21-16,0 0 0,0 0 15,0 0-15,0 0 0,1 0 0,-1 0 16,0 0-16,0 0 0,21 42 15,-20-21-15,-1 1 0,0-1 16,0 21-16,-21-21 0,0 22 0,21-22 16,-21 21-16,0-21 0,0 22 15,0-22-15,0 21 0,0-21 0,0 0 16,0 22-16,-21-1 16,21-21-16,-21-21 0,21 21 15,0-42 16,0 0-31,0 0 16,0 0-16,0-22 0,0 22 0,0 0 16,0-21-16,0 21 0,0-22 15,0 1-15,21 21 0,0-22 0,-21 22 16,21-21-16,1 21 0,-22 0 16,21-1-16,0 1 0,0 21 0,-21-21 15,21 21-15,0 0 0,1 0 0,-1 0 16,0 0-1,0 0-15,0 0 0,0 0 16</inkml:trace>
  <inkml:trace contextRef="#ctx0" brushRef="#br0" timeOffset="15113.46">4318 5567 0,'21'-21'15,"-21"0"-15,21 21 16,0-22-16,-21 1 0,0 0 0,22 0 16,-22 0-16,21 0 0,-21-1 0,0 1 15,0 0-15,0 0 0,0 0 16,0 0-16,-21-1 0,-1 1 0,1 0 15,21 0-15,-21 21 0,-21 0 16,21 0-16,-1 0 0,1 0 0,0 0 16,-21 0-16,21 21 0,-1 0 0,-20 0 15,21 1-15,-21 20 0,20-21 16,1 21-16,0-20 0,0 20 0,-21 43 16,42-43-16,0-21 15,0 21-15,0-20 0,0 20 16,0-21-16,0 0 0,0 0 0,0 1 15,0-1-15,21 0 0,0-21 16,0 0-16,0 0 0,0 0 0,1 0 16,-1 0-16,0 0 0,0 0 0,0-21 15,0 0-15,1-1 0,-1 1 16,0 0-16,0 0 0,0-21 0,0-1 16,1 22-16,-1-21 0,0-1 15,0 22-15,0-21 0,-21 0 0,21 20 16,-21-20-16,22 21 0,-22 0 15,0 0-15,0-1 0,0 44 32,0-1-17,0 0-15,0 0 0,0 0 16,0 0-16,0 1 0,0 20 0,0-21 16,0 0-16,0 0 0,0 1 0,0-1 15,0 0-15,0 0 0,0 0 16,0 0-16,21-21 0,0 0 15,0 22-15,0-22 0,0 0 16,1 0 0,-1 0-16,-21-22 0,21 1 0</inkml:trace>
  <inkml:trace contextRef="#ctx0" brushRef="#br0" timeOffset="15744.1">4953 5292 0,'21'-21'0,"-42"42"0,42-64 0,0 43 0,-21-21 15,0 42 32,0 1-47,-21-1 0,21 0 0,-21 0 16,21 0-16,0 0 0,-21 22 16,21-22-16,0 0 0,0 0 0,0 22 15,-21-22-15,21 0 0,0 0 16,0 0-16,0 0 0,0 1 15,0-1-15,21-21 32,0 0-32,0-21 0,0-1 15,0 22-15,-21-21 0,22 0 16,-1 0-16,-21-21 0,21 20 0,0 1 16,-21 0-16,21 0 0,-21 0 0,21 0 15,1 21-15,-22-22 0,21 22 16,0 0-1,-21 22 1,0-1 0,0 0-16,0 0 0,0 0 0,0 0 15,0 1-15,0-1 0,0 0 0,21 0 16,0 0-16,0-21 16,-21 21-16,22-21 0,-1 0 15,0 0-15,0 0 0,0 0 0,22 0 16,-22-21-16,0 21 0,0-21 15,21 0-15,1-21 0,-22 20 16,0 1-16,0 0 0,0-21 0,-21 21 16,0-22-16,0 22 0,0-21 15,0-1-15,0 22 0,0-21 16,-21 21-16,0 0 0,21-1 0,-21 1 16,0 21-16,0-21 0,-1 21 15,1 0 1,21 21 15</inkml:trace>
  <inkml:trace contextRef="#ctx0" brushRef="#br0" timeOffset="16599.73">6265 4974 0,'-21'-42'16,"21"21"-16,21 84 0,-42-147 0,21 41 16,0 22-16,0-21 0,0 21 0,0-1 15,0-20-15,0 21 0,0-21 0,0 20 16,0 1-16,0-21 0,0 21 15,0 0-15,0-1 0,0 1 0,0 0 16,0 0-16,0 42 47,0 0-47,0 22 16,0-22-16,0 21 0,0 0 0,0 22 15,0-22-15,-21 22 0,21-1 0,0 1 16,0-1-16,-21 1 0,21-1 15,-21-20-15,21 20 0,-22-21 0,22 1 16,0-1-16,0 0 0,-21-20 0,21 20 16,0-21-16,0 0 0,-21 0 15,21 1-15,0-44 47,0 1-47,0 0 16,0 0-16,0 0 0,0 0 0,0-1 15,0 1-15,0-21 0,21 21 16,0 0-16,-21-22 0,22 22 0,-1 0 16,0-21-16,0 20 0,0 1 0,0 0 15,1 21-15,-1-21 0,21 21 16,-21 0-16,22 0 0,20 0 16,-42 0-16,0 21 0,22 0 15,-22-21-15,0 21 0,0 1 16,0 20-16,1-21 0,-22 0 0,0 0 0,0 22 15,0-22-15,0 0 16,0 0-16,-22 22 0,1-22 0,-21 0 16,21 0-16,-22 0 0,22 0 0,-21 1 15,0-22-15,20 21 0,-20 0 16,21-21-16,0 0 0,0 21 0,-1-21 16,1 0-16,0 0 0,0 0 15,0 0 1,21-21-16,0 0 15,0 0-15,21-1 16,0 22-16</inkml:trace>
  <inkml:trace contextRef="#ctx0" brushRef="#br0" timeOffset="17158.73">7408 5122 0,'0'0'0,"0"-21"0,0 0 0,-21 0 16,0 0-16,0 0 16,-22 21-16,22-22 0,0 22 15,0 0-15,0 0 0,0 0 0,-22 0 16,1 22-16,21-1 15,-22 21-15,22-21 0,0 22 0,-21-22 16,21 21-16,-1 0 0,1 1 0,0-22 16,21 21-16,0 1 0,0-22 15,0 21-15,0-21 0,0 0 0,0 22 16,0-22-16,21 0 0,0 0 16,1-21-16,-1 0 0,0 0 15,21 0-15,-21 0 0,1 0 0,20 0 16,-21 0-16,21-21 0,-20 0 15,-1 0-15,21 0 0,-21-1 0,0 1 16,22-21-16,-22 21 0,0-22 16,0 22-16,0-21 0,-21 0 0,22-22 15,-22 43-15,0-21 16,0 20-16,0 1 0,0 0 0,0 0 16,-22 21-1,1 21 1,21 0-16,0 22 0,0-22 0,0 0 15,-21 21-15,21 22 0,0-43 16,0 0-16,0 21 0,0-20 16,0-1-16,21 0 0,-21 0 15,21 0-15,1-21 0,20 21 0,-21-21 16,0 0-16,22 0 0,-1 0 0,-21 0 16,21 0-16</inkml:trace>
  <inkml:trace contextRef="#ctx0" brushRef="#br0" timeOffset="18123.68">8276 4890 0,'0'0'0,"0"-43"0,0 22 16,0 0-16,-42 0 16,42 0-16,-21 21 0,-1 0 15,1 0-15,0 21 0,0 0 0,-43 21 16,43 1-16,0-1 15,0 0-15,0 1 0,0-1 16,-1 0-16,22 1 0,0-22 0,0 21 16,0 0-16,0 22 0,0-43 15,0 21-15,22-20 0,-1-1 16,0 0-16,21-21 0,-21 21 0,1-21 16,20 21-16,-21-21 0,21 0 15,-20 0-15,20 0 0,21-21 16,-41 0-16,20 21 0,-21-21 15,21 0-15,-20-1 0,-1-20 0,0 21 16,21-21-16,-21-1 0,1 1 16,-1-22-16,0 1 0,21-1 0,-21 1 15,22-64-15,-22 63 0,0 1 16,0-1-16,0 22 0,1-21 16,-1-1-16,-21 22 0,0-1 0,21 1 15,0-43-15,-21 64 16,0 0-16,0 0 0,0 42 15,0 0 1,0 0-16,-21 22 0,21-1 16,-21 0-16,21 22 0,0-22 15,0 1-15,-21 20 0,21-21 0,-22 22 16,22-1-16,0-20 0,0 20 16,-21-20-16,21-1 0,-21 0 0,0 1 15,21-1-15,0 0 0,-21 43 16,0-64-16,21 0 15,0 0-15,0-42 47,0 0-47,0 0 0,0 0 0,21 0 16,0-1-16,-21 1 0,21 0 0,0-21 16,0-1-16,22 22 15,-22-21-15,0 21 0,0-22 0,22 22 16,-22 0-16,21-21 0,-21 42 15,0 0-15,1 0 0,-22 21 32,0 0-32,0 0 0,-22-21 15,1 21-15,0 1 0,0-1 16,0 0-16,0-21 0,-22 21 0,22 0 16,0-21-16,-21 21 0,20-21 15,1 0-15,0 22 0,0-22 0,0 0 16,0 0-16,-1 0 0,22 21 47,0 0-47,0 0 0,0 0 15,0 0-15,22 1 0,-1-1 0,0 0 16,0 0-16,0 0 0,0 0 16,1 1-16,20-1 0,-21 0 0,0 0 15,22 0-15,-22 0 0,0 1 0,0-22 16,43 42-16,-43-42 0,0 0 15,0 21-15,0-21 16,-42 0 15,0 0-31,0 0 0</inkml:trace>
  <inkml:trace contextRef="#ctx0" brushRef="#br0" timeOffset="18844.27">2498 5990 0,'0'0'16,"-85"0"-16,21 0 0,1 0 0,-1 0 15,1 0-15,21 0 0,-1 0 16,1 0-16,21 0 0,-22 0 0,22 0 15,0 0-15,42 0 32,0 0-17,1 0-15,20 0 0,0 21 0,1-21 16,20 22-16,1-22 0,-1 0 16,22 0-16,21 0 0,-22 21 0,22-21 15,0 0-15,0 0 0,0 0 0,21 0 16,0 21-16,0-21 0,0 0 15,0 0-15,0 0 0,21 0 0,0 0 16,0 0-16,0 0 0,22 21 0,-22-21 16,0 0-16,21 0 0,-21 0 15,191 0-15,-170 21 16,-20-21-16,20 0 0,0 0 0,-21 0 16,22 0-16,-22 0 0,21 0 15,-21 0-15,1 0 0,-1 0 0,0-21 16,0 21-16,0 0 0,0 0 0,-21-21 15,0 21-15,0 0 0,-21-21 0,0 21 16,0 0-16,-21 0 0,-1-21 16,1 21-16,-22 0 0,1 0 0,-1 0 15,-20-22-15,-1 22 0,0 0 0,-20 0 16,-1 0-16,0 0 0,0 0 16,-42 0 15,0 0-31,0 0 15,-1 0-15,-20 22 0,21-22 16,-21 0-16,-1 0 0</inkml:trace>
  <inkml:trace contextRef="#ctx0" brushRef="#br0" timeOffset="19879.18">656 7133 0,'0'0'15,"0"-21"-15,-21 0 0,0 21 16,0 0 0,-1 21-1,22 0-15,0 0 16,-21 1-16,21-1 15,0 0-15,0 0 0,0 0 16,0 0-16,0 1 16,0-1-16,21-21 15,1 0-15,-1 0 0,0 0 16,21-21-16,-21 21 0,1-22 0,20 1 16,-21 21-16,0-21 0,22 0 15,-22 0-15,0-22 0,0 22 0,0 0 16,0 0-16,-21 0 0,0 0 15,22-1-15,-22 1 0,0 0 0,0 0 16,0 0-16,-22 21 31,1 0-15,21 21-16,-21 0 0,21 0 0,0 22 16,0-1-16,0 0 0,0 1 15,0 20-15,0 1 0,0-1 0,0 1 16,0-1-16,0 1 0,-21-22 15,21 21-15,0-20 0,0 20 0,0-20 16,0-1-16,0 0 0,0 1 16,-21-1-16,21 0 0,0 1 0,-21-22 15,21 0-15,0 21 0,-22-21 16,1 1-16,0-22 16,0 0-16,0 0 0,0 0 15,-1 0-15,1-22 0,0 1 16,-21 0-16,21 21 0,-22-21 15,22 0-15,-21 0 0,-1-1 0,22 1 16,-21 0-16,21 0 0,0 0 16,-1 21-16,1-21 0,21-1 0,0 1 15,0 0-15</inkml:trace>
  <inkml:trace contextRef="#ctx0" brushRef="#br0" timeOffset="20216">1439 7091 0,'0'0'0,"21"-21"0,-42 21 32,0 0-32,0 21 0,0 0 0,0 21 15,-1-20-15,1 20 0,0 0 16,0 1-16,0-1 0,0 0 0,-1 22 15,1-22-15,0 0 0,21 1 16,0-1-16,-21 0 0,21 1 16,-21-1-16,21-21 0,0 22 0,0-1 15,0-21-15,-21 21 0,21-20 16,0-1-16,0 0 0,0 0 16,0 0-16,21-21 15,0 0-15,0 0 16,0-21-16,-21 0 0,21 0 0,1 0 15,-22-1-15,0 1 0,0 0 16,0-21-16</inkml:trace>
  <inkml:trace contextRef="#ctx0" brushRef="#br0" timeOffset="20408.32">1037 7620 0,'0'0'0,"-21"-21"0,0 21 0,0 0 15,21-21-15,0 0 31,21 21-31,0 0 0,0 0 16,0-22-16,0 22 0,22 0 0,-1 0 16,0-21-16,1 21 0,-1 0 15,0 0-15,1 0 0,-1 0 0,0 0 16,1-21-16,-1 21 0,-21 0 0,22 0 16,-22 0-16</inkml:trace>
  <inkml:trace contextRef="#ctx0" brushRef="#br0" timeOffset="23357.9">3133 8192 0,'0'0'0,"-22"0"0,1 0 16,21-22-16,0 1 0,0 0 15,0 0-15,0 0 16,0-22-16,0 22 0,0 0 0,0-21 16,21 21-16,1-22 0,-1 22 15,0-21-15,0-1 0,0 1 16,0 0-16,22-1 0,-22 1 0,21-21 15,-21 20-15,1 1 0,20 0 0,-21-1 16,0 1-16,0 0 0,-21 20 16,0 1-16,0 0 0,0 0 0,-21 21 15,0 0 1,0 0-16,0 0 0,-43 42 16,22-21-16,21 22 0,0-22 15,-1 21-15,1 1 0,0-22 16,21 21-16,0 0 0,0 1 0,0-1 15,0 0-15,0 1 0,0-1 16,21-21-16,-21 22 0,21-1 0,1-21 16,-22 21-16,21 1 0,-21-22 0,21 0 15,-21 0-15,0 22 0,0-22 16,0 0-16,0 0 16,-21-21-1,0 0-15,21-21 0,-22 21 16,1-21-16,0 0 0,0 21 0,0-22 15,0 1-15,-1 0 0,1-21 16,0 42-16,0-21 0,0-1 0,21 1 16,-21 21-16,-1 0 15,22-21-15,-21 21 0,21 21 16,0 0 0,0 1-16,21-1 0,1 0 15,-1 0-15,0 0 0,0 0 0,0 1 16,0-1-16,1 0 0,-1-21 0,0 21 15,21-21-15,-21 0 0,1 0 16,-1 0-16,21 0 0,-21 0 0,22-21 16,-1 0-16,0 0 0,1-1 15,-1-20-15,0 0 0,1-1 0,-1 1 16,0 0-16,-21-1 0,22 1 16,-1-21-16,-21-1 0,0 1 15,1-1-15,-1 1 0,0-1 0,0 1 16,-21-1-16,0 1 0,21 20 0,-21 1 15,0-22-15,0 43 16,0 0-16,-21 21 16,21 21-1,0 0-15,-21 22 0,21-1 0,-21 0 16,21 22-16,-21 42 0,21-43 16,0 1-16,-22-1 0,22-20 15,-21 20-15,21-21 0,-21 22 16,21-22-16,0 1 0,0-22 0,0 42 15,0-42-15,0 1 16,0-1-16,0 0 0,21-21 16,0 0-16,1-21 15,-1 0-15,-21-1 16,21 1-16,-21 0 0,21 0 0,0 0 16,-21-22-16,0 22 0,21 0 0,1 0 15,-22 0-15,0 0 16,21 21-16,-21 21 15,0 0-15,0 0 16,0 0-16,0 0 0,0 1 16,21-1-16,-21 0 15,0 0-15,0 0 0,0 0 0,21 1 16,0-1 0,0-21-16,1 0 0,-1 0 15,0 0-15,0 0 0,0 0 0,0 0 16,1 0-16,-1-21 0,0 21 15,0-22-15,0 1 0,0 21 0,1-21 16,-1 0-16,0 0 0,-21 0 0,0-1 16,21 1-16,-21 0 0,0 0 15,0 0-15,0 0 0,0-1 16,0 44 15,0-1-31,-21-21 0,21 21 16,0 0-16,0 0 0,0 0 0,0 1 15,0-1-15,0 0 0,0 0 16,0 0-16,0 0 0,21-21 0,-21 22 16,21-1-16,0-21 0,1 0 0,-1 0 15,0 0-15,0 0 0,0 0 16,0 0-16,1 0 0,20-21 0,-21 21 16,21-22-16,-20 1 0,41-21 15,-42 21-15,0 0 0,1-22 0,-1 22 16,0-21-16,-21 21 15,0-22-15,0 1 0,0 0 0,0 20 16,0-20-16,0 0 0,-21 21 0,-22-22 16,22 22-16,0 0 0,0 21 15,-21 0-15,-1 0 0,22 0 0,-21 0 16,-1 0-16,22 21 0,-21 0 0,21 0 16,-22 22-16,22-22 0,0 21 15,0 1-15,21-1 0,0 0 0,0-21 16,0 22-16,0-1 0,0-21 0,21 22 15,0-22-15,0 0 0,1 0 16,-1 0-16,21 0 0,-21-21 0,22 22 16,-22-22-16,21 0 0,0 0 15,-20 0-15,20 0 0,-21 0 16,21-22-16,1 22 0,-22-21 0,21 0 16,-21 0-16,22 0 0,-22 0 0,21-1 15,-21 1-15,1 0 0,-1 0 16,0-21-16,-21 20 0,0 1 0,0 0 15,21 0-15,-21 0 0,0 42 32,0 0-17,-21 0-15,21 0 0,-21 1 16,21-1-16,0 0 0,0 0 0,0 0 16,0 0-1,21-21-15,0 0 16,0 22-16,0-22 0,1 0 15,-1 0-15,0-22 16,0 1-16,0 21 0,-21-21 16,0 0-16,21 21 0,1-21 0,-22 0 15,21-1-15,-21 1 0,0 0 16,0 0-16,0 0 0,0 0 16,0-1-16,0 1 0,0 0 0,0 42 46,0 0-46,0 1 0,0-1 0,0 0 16,0 21-16,0-21 0,0 1 16,0-1-16,0 0 0,21 21 15,-21-21-15,21 1 0,0-1 16,-21 0-16,21-21 0,1 0 0,-1 21 16,0-21-16,21 0 0,-21 0 15,1 0-15,20 0 0,-21 0 0,21-21 16,-20 21-16,20-21 0,-21 0 0,0-1 15,0 1-15,22-21 0,-22 21 0,-21-22 16,21 22-16,0-21 0,0 0 16,-21-22-16,0 22 0,0-22 0,22 22 15,-22-22-15,21 1 0,-21 21 16,0-22-16,0 22 0,0-1 16,0 1-16,0 0 0,0 21 0,0-1 15,0 1-15,0 42 16,-21 1-1,21-1-15,-22 21 0,1-21 0,21 64 16,0-43-16,-21 22 0,21-22 16,0 0-16,-21 22 0,21-22 15,0 1-15,0-1 0,0 0 0,0 22 16,21-22-16,0 0 16,0-20-16,1-1 0,-1 0 0,0 21 15,0-42-15,0 21 0,0 1 16,22-1-16,-22-21 0,0 0 0,21 0 15,1 0-15,-22 0 0,21 0 0,1 0 16,-1-21-16,0 21 0,1-22 16,-1 1-16,0 0 0,1 0 0,-1 0 15,0 0-15,-21-1 0,1-20 16,20 21-16,-42-21 0,21 20 0,-21-20 0,0 0 16,0 21-16,0-43 15,0 43-15,-21 0 0,0 0 0,0 21 16,-1 0-16,-20 0 0,21 0 15,-21 0-15,20 0 0,-20 21 16,0-21-16,21 21 0,-22 0 0,1 43 16,21-43-16,0 21 0,-1-21 15,22 22-15,-21-22 0,21 0 16,0 21-16,0-21 0,0 1 0,0-1 16,21 0-16,1 0 0,-1-21 15,0 0-15,0 21 0,0-21 16,22 0-16,-22 0 0,0 0 0,21 0 15,-21 0-15,1-21 0,20 0 0,-21 0 16,0 21-16,0-43 0,1 22 0,-1 0 16,0-21-16,0-1 15,0 1-15,0 0 0,1-1 0,-22-20 16,21 21-16,0-22 0,0 22 0,-21-22 16,21 22-16,0 0 0,-21-1 15,0 1-15,0 0 0,0-1 0,0 22 16,0 0-16,0 0 0,0 0 0,-21 42 31,21 0-31,-21 0 0,0 21 0,21 1 16,0-1-16,-21 0 0,0 1 0,21 20 15,-22-20-15,22 20 0,0 1 16,0-22-16,0 0 0,0 22 16,0-22-16,0 0 0,0-20 0,22 20 15,-1-21-15,-21 21 0,21-20 0,0-1 16,0-21-16,-21 21 0,21 0 15,1-21-15,-1 0 0,0 0 16,0 0-16,0-21 0,-21 0 16,21 21-16</inkml:trace>
  <inkml:trace contextRef="#ctx0" brushRef="#br0" timeOffset="24456.78">8869 7049 0,'-21'-22'0,"42"44"0,-42-65 16,21 22-16,-22 0 0,22 0 16,0-22-16,0 22 0,0 0 0,0 0 15,0 0-15,0 0 0,-21 21 31,21 21-31,0 0 16,0 0-16,0 21 0,0 1 0,0-1 16,0 0-16,0 22 0,0-1 15,0 1-15,0-22 0,0 22 0,0-1 16,0 1-16,0-22 0,0 0 0,0 1 16,0-1-16,0 0 0,0 1 15,0-22-15,0 0 0,0 0 0,0 22 16,-21-43-1,21 21-15,0-42 32,0-1-32,0 1 0,0 0 0,0 0 15,0 0-15,0 0 0,21-22 0,0 22 16,-21-21-16,22-1 0,-1 22 16,0-21-16,0 21 0,0-22 0,0 22 15,22 0-15,-22 0 0,0 21 0,0 0 16,0 0-16,1 0 0,-1 0 15,0 21-15,0-21 0,0 21 16,0 22-16,1-22 0,-22 0 0,0 42 16,0-41-16,0-1 0,0 21 15,0-21-15,0 0 0,0 1 16,0-1-16,-22-21 0,1 21 0,0 0 16,0-21-16,0 21 0,0-21 0,-1 0 15,-41 0-15,42 21 0,0-21 16,-1 0-16,1 0 0,0 0 15,0 0-15,0 0 0,0-21 0,-1 0 16,1 21 15,42 0-15,1 0 0,-1 0-16,0 0 0,21 0 15,-21 0-15,22 0 0,-22 0 16,21 0-16,1 0 0,-1 0 0,0 0 15,1 0-15,-1 0 0,0-21 16,1 21-16,-1-21 0,0 21 0,1-21 16,-1-1-16,0 22 0,1-21 0,-22 0 15,21 0-15,-21 0 0,0 0 0,1-1 16,-22 1-16,0-21 0,0 21 0,0-22 16,0 22-16,0 0 15,-22-42-15,1 41 0,0 22 16,21-21-16,-21 21 0,0 0 0,0 0 15,-1 21-15,22 1 16,-21-1-16,21 42 0,0-20 16,0-1-16,0-21 0,0 21 0,0 1 15,0-22-15,0 0 0,21 0 16,1 0-16,-22 1 0,21-1 0,0 0 16,0-21-16,0 0 0,0 21 15,1-21-15,-1 0 0,0 0 0,21 0 16,-21 0-16,1 0 0,-1-21 15,21 21-15</inkml:trace>
  <inkml:trace contextRef="#ctx0" brushRef="#br0" timeOffset="26348.96">11324 7430 0,'0'-22'0,"0"44"0,0-65 15,0 22-15,0 0 0,0 0 16,0 0-16,0-1 0,21-20 16,-21 21-16,21 0 0,-21-22 0,0 22 15,0-21-15,0 21 0,0 0 0,0-1 16,0 1-16,0 0 0,0 42 47,0 0-47,0 22 0,0-22 0,0 21 15,0 1-15,0 20 0,0-21 16,-21 1-16,21 20 0,0-20 0,0-1 16,0 0-16,0 1 0,0-1 0,0-21 15,0 21-15,0-20 0,0-1 16,0 0-16,21 0 0,1-21 0,-1 21 16,0-21-16,0 0 0,0 0 15,0 0-15,22-21 0,-22 0 16,0 21-16,0-21 0,0 0 15,1-22-15,-1 22 0,0-21 16,0 21-16,0-22 0,0 1 0,1 0 16,-1-1-16,0-20 0,-21 20 15,21 1-15,-21 0 0,21-1 0,-21 22 16,0-42-16,0 42 16,0 42-1,0 21 1,0-21-16,0 22 0,0-1 0,0 0 15,0 1-15,0-1 0,0 0 0,0-21 16,0 22-16,0-1 0,0-21 16,0 22-16,0-22 0,0 0 0,21 0 15,1 0-15,-1 0 16,0-21-16,0 22 0,0-22 16,0 0-16,1 0 0,-1 0 0,0 0 15,0 0-15,21-22 0,-20 1 16,-1 0-16,0 0 0,0 0 0,0 0 0,22-22 15,-22 22-15,0-21 0,0-43 16,0 43-16,0-1 0,-21 22 16,0-21-16,22 21 0,-22-22 15,0 65 1,0-1 0,0 0-16,0 0 0,0 0 0,0 22 15,0-22-15,0 21 16,0-21-16,0 0 0,0 1 0,0 20 15,0-21-15,0 0 0,0 0 0,0 1 16,21-22-16,-21 21 0,0 0 0,0 0 16,-21-42 31,-1 0-47,22 0 15,-21-1-15,0 22 0,0-21 16,21 0-1,-21 21-15,0 0 0,21 21 32,0 0-32,0 1 15,0-1-15,0 0 0,21 0 16,0-21-16,0 21 0,0-21 16,0 0-16,1 0 0,-1 21 0,0-21 15,0 0-15,0 0 0,22 0 0,-22 0 16,21 0-16,0 0 0,1-21 15,-22 21-15,21-21 0,1 0 0,-1 21 16,0-21-16,1 0 0,-22-1 0,21-20 16,-21 21-16,0-21 0,1 20 15,-1-20-15,-21 21 0,21-21 16,-21-1-16,0 22 0,0-21 0,0 21 16,0-1-16,-21 1 0,0 21 0,-1 0 15,1 0-15,0 0 16,0 21-16,0 1 0,21-1 15,-21 21-15,21-21 0,-22 22 0,22-22 16,0 21-16,0-21 0,0 22 16,0-22-16,0 0 0,0 0 0,22 21 15,-1-20-15,0-22 0,0 21 0,0 0 16,0-21-16,22 0 0,-1 21 16,-21-21-16,43 0 0,-22 0 15,22 0-15,-22 0 0,21 0 0,1-21 16,-22 0-16,22 21 0,-1-21 0,-20-1 15,-1 1-15,0 0 0,1 0 16,20-21-16,-42 20 0,22 1 16,-43 0-16,21-21 0,0 21 0,-21-1 15,0-20-15,0 21 16,0 0-16,0 0 0,0-22 0,0 22 16,0 0-16,-21 21 0,0 0 15,-1 0-15,1 0 0,0 0 16,0 0-16,0 21 0,0-21 15,-1 21-15,1 0 0,0 1 0,0 20 16,0-21-16,0 0 0,-1 0 16,22 22-16,0-22 0,-21 0 0,21 0 15,0 0-15,0 1 0,0-1 0,0 0 16,0 0-16,0 0 0,21-21 16,1 21-16,-1-21 15,0 0-15,0 0 0,0 0 0,0-21 16,1 0-16,-1 0 0,0 0 0,0 0 15,21-22-15,-20 22 0,-1-21 16,0-1-16,0 1 0,0-21 16,0 20-16,1-20 0,-1-1 0,-21 1 15,21-1-15,0 1 0,0-1 16,0-20-16,1 20 0,-1-84 16,0 106-16,0-22 0,-21 22 0,0 21 15,21-22-15,-21 22 0,0 42 31,0 0-31,-21 22 0,0-1 16,0 22-16,0-1 0,-1 1 0,-20 63 16,21-64-16,0 1 15,0-1-15,21 1 0,-22-22 0,22 21 16,0-20-16,0 20 0,0-20 16,0-1-16,0 0 0,22-21 0,-1 22 15,0-22-15,-21 0 0,21 0 0,0 0 16,0 1-16,1-22 15,-1 0-15,21 0 0,-21 0 16,0-22-16,-21 1 0</inkml:trace>
  <inkml:trace contextRef="#ctx0" brushRef="#br0" timeOffset="28579.94">16976 6456 0,'-43'-42'16,"43"20"-16,0 1 0,0 0 15,0 0-15,0 0 0,0 0 16,0-1-16,0 1 0,21 0 0,-21-21 16,22 21-16,-22-1 0,0 1 15,0 0-15,0 0 0,0 0 16,-22 21-16,1 0 0,0 0 15,-21 0-15,21 0 0,-22 21 16,1 0-16,0 0 0,-1 0 0,-20 22 16,20-1-16,-20 0 0,21 22 15,-22-22-15,22 22 0,-22-1 16,22 1-16,0-1 0,20 1 0,1-1 0,0 1 16,21-22-16,0 0 0,0 22 15,0-22-15,0 1 0,21-22 16,0 21-16,1-21 0,20 22 0,0-22 15,1 0-15,-1 0 0,0-21 0,22 0 16,-22 0-16,22 0 0,-22 0 16,21 0-16,-20-21 0,20 0 0,-20 21 15,-1-21-15,21-22 0,-20 22 0,-1 0 16,0-21-16,1 20 0,-1-20 0,-21 0 16,22-1-16,-22-20 15,0-1-15,0 1 0,-21-64 0,0 63 16,0-20-16,0 20 0,0 1 15,0 20-15,-21-20 0,0 21 16,-22 20-16,22-20 0,-21 21 0,-64-21 16,64 42-16,-1 0 15,-20 0-15,-1 0 0,22 0 0,-21 21 16,-1 0-16,22 0 0,-22 0 0,22 22 16,0-1-16,-1 21 0,1-20 15,0 20-15,-1 22 0,22-22 0,0 1 16,21-1-16,0 1 0,0-1 0,0 1 15,0-22-15,21 22 16,0-22-16,0-21 0,22 22 0,-22-1 0,21-21 16,1 21-16,41-20 15,-41-1-15,-1 0 0,21-21 16,-20 0-16,-1 0 0,22 0 0,-22-21 16,0 0-16,1 21 0,20-22 0,-21 1 15,1-21-15,-1 21 0,-21 0 16,22-22-16,-1 22 0,-21-21 0,43-22 15,-43 43-15,0-21 0,0 21 16,-21-1-16,21 1 16,-21 42-1,0 1-15,0-1 0,0 21 16,0-21-16,0 0 0,0 1 16,-21 20-16,21-21 0,-21 0 0,21 22 15,0-22-15,-21 0 16,21 0-16,0 0 0,-21 0 15,21-42 17,0 0-17,0 0-15,0 0 0,0 0 16,21-1-16,0 1 0,0-21 0,-21 21 16,21-22-16,0 1 0,1 21 15,-1-21-15,0-1 0,21 1 0,-21 21 16,22 0-16,-1-22 0,-21 43 0,22-21 15,-22 21-15,21 0 0,-21 0 16,0 0-16,-21 21 0,22-21 16,-22 43-16,21-22 0,-21 0 0,0 21 15,0-21-15,0 1 0,0 20 0,0-21 16,0 0-16,-21 22 0,21-22 16,0 0-16,0 0 0,0 0 0,0 0 15,0 1-15,0-1 0,0 0 16,21-21-1,0 0-15,0 0 0,0 0 0,0 0 16,1 0-16,-1 0 0,0 0 0,21 0 16,-21-21-16,1 0 0,20-1 15,-21 1-15,0 0 0,0 0 16,1-21-16,-1-1 0,0 1 0,21 0 16,-42-1-16,21-20 0,1 20 15,-1-20-15,-21-1 0,0-41 16,0 41-16,21 22 0,-21-22 0,0 22 15,0 0-15,0 20 0,0-20 16,0 21-16,0 0 0,-21 42 31,0 0-31,-1 21 0,22 1 16,-21-1-16,0 0 0,0 22 0,21-1 16,-21 1-16,21-1 0,-21 1 15,21-1-15,0 1 0,0-22 16,0 1-16,0-1 0,0 0 0,0 1 15,0-22-15,21 21 0,0-21 0,0 0 16,0 1-16,22-1 0,-22-21 16,21 21-16,-21-21 0,22 0 0,-22 0 15,21 0-15,-21 0 0,22 0 0,-22 0 16,21-21-16,-21 21 0,22-21 16,-22-1-16,0 1 0,21 0 0,-21 0 15,1 0-15,-1 0 0,0-22 16,-21 22-16,0 0 0,21-21 15,-21 20-15,21 1 0,-21 0 16,0 0-16,0 0 16,0 42-1,0 0 1,0 0-16,0 0 0,-21 1 16,21-1-16,0 21 0,-21-21 0,21 22 15,0-22-15,0 0 0,0 0 0,0 0 16,0 22-16,0-22 0,0 0 15,21 0-15,0-21 0,0 21 16,1-21-16,-1 0 0,0 0 16,21 0-16,22 0 0,-43 0 15,21 0-15,1-21 0,-22 0 16,21 21-16,-21-21 0,43-22 16,-43 22-16,-21 0 0,21 0 0,0 0 15,-21 0-15,21-1 0,-21 1 16,0 0-16,0 0 0,0 42 47,0 0-47,0 0 0,0 1 0,0-1 15,0 21-15,0 0 0,-21-20 0,21 20 16,0 21-16,0-20 0,0-1 16,0 22-16,0-22 0,0 21 15,0 1-15,0-22 0,0 22 0,0-1 16,0-20-16,0 20 0,0 1 0,0-22 15,0 85-15,0-85 16,0 22-16,0-1 0,0-20 0,-21 20 16,21-21-16,-21 1 0,21-1 0,0 22 15,-21-22-15,0-21 0,21 21 0,-22 1 16,22-22-16,-21 21 16,0-21-16,0-21 0,0 0 0,0 0 15,-1 0-15,1-21 16,0 0-16,0 0 0,0 0 15,0-22-15,-1 1 0,1-21 0,0 20 16,0-20-16,21-1 0,0 1 16,0-1-16,0 1 0,0-22 0,0 22 15,21-22-15,0 21 0,0 1 0,1-1 16,-22 1-16,21-1 0,0 1 16,21-43-16,-21 43 0,1 20 15,-22 1-15,21 0 0,0-1 0,0 1 16,0 0-16,22-1 0,-22 1 15,0 0-15,21-1 0</inkml:trace>
  <inkml:trace contextRef="#ctx0" brushRef="#br0" timeOffset="29801.3">20997 6985 0,'-42'0'16,"42"-21"15,21 21-31,0-21 0,0 0 15,1-1-15,-1 1 0,0 0 0,0 0 16,0 0-16,0 0 0,22-22 0,-22 1 16,0 21-16,0-22 0,0 1 15,-21 0-15,22-22 0,-22 22 0,21 0 16,-21-1-16,0 1 0,0 21 16,0-22-16,0 22 0,0 0 15,0 0-15,0 0 0,-21 42 31,-1 0-31,1 21 16,0 22-16,-21-1 0,21 1 0,-1 21 16,1-1-16,0 1 0,0 21 15,0-22-15,0 22 0,-1 0 0,22-21 16,0 21-16,-21-22 0,21 1 0,-21 0 16,21-1-16,-21 1 0,21 0 15,0-1-15,0 1 0,-21 0 0,0-1 16,-1 1-16,1-22 0,0 22 0,0-21 15,0-1-15,-43 64 0,43-63 16,0-22-16,0 21 0,0-20 16,-1-1-16,22 0 0,0-20 15,0-1-15,0 0 0,0 0 0,0 0 16,22-21-16,-1 0 16,0 0-16,0 0 0,0-21 0,0 0 15,22 0-15,-1 0 0,-21-22 0,22 22 16,-1-21-16,0-1 15,1 1-15,20-21 0,-21 20 0,85-126 16,-84 105-16,-1 1 0,-21-1 16,0 1-16,1-1 0,-22-20 15,0 20-15,0 1 0,0-22 0,-22 22 16,1-1-16,-21 1 0,21-1 0,-22 1 16,1-1-16,0 22 0,-1-22 15,1 22-15,0 0 0,-1 20 16,22-20-16,0 21 0,0 0 0,0 21 15,21-21-15,0-1 16,0 1-16,21 0 16,0 21-16,21-21 0,-20 21 15,-1-21-15,21 0 0,-21 21 16,22-22-16,-1 1 0,0 21 0,1-21 16,-1 0-16,0 0 0,-21 0 15,22-1-15,-1 22 0,-21-21 0,22 0 16,-22 0-16,0 0 0,0 21 15,-21-21-15,0-1 0,0 1 16,-21 21 0,0 0-1,21 21-15,-21 1 0,-1-1 0,1 21 16,21-21-16,0 22 0,-21-22 16,21 0-16,0 21 0,0-21 0,0 22 15,0-1-15,0-21 0,21-21 16,0 21-16,1 1 0,-1-22 15,0 0-15,0 0 0,21 0 0,-20 0 16,20-22-16,-21 22 0,21-21 16,-20 0-16,-1 0 0,-21 0 15,21-22-15,-21 22 0,21-21 16,-21 21-16,0-22 0,0 1 0,0 21 16,0-21-16,0-1 15,-21 22-15,-21-21 0,20 42 16,1 0-16,0 0 0,0 0 0,0 0 15,0 0-15,-1 0 16,1 21-16,0 0 0,0-21 0,-21 64 16,42-43-16,-22 0 15,22 0-15,0 0 0,0 0 0,0 1 16,0-1-16,0 0 0,22 0 16,-1 0-16,0-21 0,0 0 15,0 0-15,0 21 0</inkml:trace>
  <inkml:trace contextRef="#ctx0" brushRef="#br0" timeOffset="30216.06">22013 6964 0,'0'0'15,"0"-21"-15,21-43 16,-21 43-16,0-21 0,22 21 16,-22-1-16,0 1 0,21 0 15,0 0-15,0-21 0,0 20 0,0 1 16,1 21-16,-1-21 0,0 21 15,0-21-15,0 21 0,0 0 0,1 0 16,-1 21-16,0 0 0,-21 0 16,0 1-16,0 20 0,21-21 0,-21 64 15,0-43-15,0-21 0,-21 22 16,0-1-16,0 0 0,-1 1 16,22-22-16,-21 21 0,0-21 0,0 22 15,0-22-15,21 0 0,-21 0 16,-1-21-16,22-21 15,0 0-15,0 0 16,0-1-16,0 1 0,0 0 0,0-21 16,0 21-16,0-22 0,22 22 15,-1-21-15,0-1 0,0 1 0,21 0 16,-20-1-16,-1 1 16,21 0-16,-21-1 0,22 1 0,-22 0 15,21 21-15,-21-1 0,22 1 16,-22 0-16,0 0 0,0 21 15,-21 21 1,-21 0-16</inkml:trace>
  <inkml:trace contextRef="#ctx0" brushRef="#br0" timeOffset="32644.43">11070 8213 0,'0'0'0,"0"-21"0,0-1 15,0 1-15,0 0 16,0 0-16,21 21 0,-21-21 0,0 0 15,0 63 1,0-21 0,0 21-16,0 1 0,0-1 0,-21 22 15,21-22-15,-21 21 0,21 1 0,-21-1 16,0 1-16,-1-1 16,1 1-16,0-1 0,0-20 0,0 20 15,-64 107-15,64-128 16,0-21-16,0 21 0,-1 1 0,1-22 15,0 0-15,21 0 0,-21-21 16,21 21-16,-21-21 0,0 0 0,-1 0 16,22-21-16,-21 0 15,0 0-15,21 0 0,0 0 16,0-22-16,0 1 0,-21 21 0,21-43 16,0 22-16,0 0 0,0-1 15,0-20-15,0 20 0,0 22 0,0-21 16,0 21-16,21-22 15,0 43-15,0 22 16,1-1-16,-1 0 0,-21 21 0,21 1 16,0-22-16,0 21 0,0 0 15,-21 1-15,22-1 0,-1-21 0,0 22 16,-21-22-16,21 0 0,0 21 0,0-21 16,1 1-16,-1-22 0,63 21 15,-62-21 1,20 0-16,0 0 0,-21 0 0,22-21 0,-1 21 15,0-22-15,1 1 0,-1 0 0,0-21 16,-20 21-16,20-1 16,-21-20-16,0 21 0,0-21 0,-21-1 15,0 22-15,0-42 0,0 41 16,0 1-16,0-21 0,0 63 31,0 0-31,0 22 16,0-22-16,0 21 0,0-21 0,0 22 15,0-1-15,0-21 0,0 21 16,0-20-16,0 20 0,22-21 0,-22 0 16,21 0-16,0 1 0,0-1 0,0 0 15,0-21-15,1 0 0,-1 0 0,21 0 16,0 0-16,-20 0 16,20 0-16,-21-21 0,21 21 15,-20-21-15,20-1 0,-21 1 0,0 0 16,22-42-16,-43 20 0,0 22 15,21-21-15,-21 21 0,0-22 16,0 22-16,0 0 0,0 0 0,0 42 31,0 0-31,-21 0 16,21 0-16,0 1 0,-22-1 16,22 21-16,-21-21 0,21 0 0,-21 1 15,21-1-15,0 0 0,-21 21 16,21-21-16,-21 1 15,42-44 17,-21 1-32,21 0 15,0 0-15,-21 0 0,21 0 0,-21-1 16,22-20-16,-1 21 0,0-21 16,-21 20-16,21-20 0,0 21 0,0 0 15,22-43-15,-22 64 0,0-21 16,0 21-16,0 0 15,1 21-15,-22 0 0,0 1 16,0 20-16,0-21 0,0 0 0,0 22 16,0-1-16,0-21 0,0 21 15,0-20-15,0 20 0,21-21 16,0 0-16,-21 22 0,21-22 0,0 0 16,0-21-16,1 21 0,-1-21 0,21 0 15,-21 0-15,0 0 0,43 0 16,-43 0-16,43-21 15,-43 21-15,0-21 0,0-22 16,0 22-16,0 0 0,-21-21 0,22-1 0,-22 1 16,21 0-16,0-22 0,-21-42 15,21 43-15,-21 21 16,21-22-16,-21 22 0,0-22 0,21 22 16,-21 0-16,0 20 0,22-20 0,-22 21 15,0 0-15,0 0 0,0 42 31,0 0-31,0 21 16,-22-21-16,22 22 0,-21-1 0,0 0 16,21 1-16,-21 20 0,21-20 0,-21 20 15,0-21-15,-1 64 16,-20-21-16,21-43 16,21 1-16,-21-22 0,0 42 15,21-42-15,-22-21 0,22 22 0,-21-22 0,21-22 47,0 1-47,21 0 16,1 0-16,-22 0 0,21-22 0,0 22 15,0-21-15,21 0 0,-20 20 16,-1-20-16,21 21 0,-21-21 0,22 20 16,-1 1-16,-21 0 0,21 0 15,-20 0-15,20 21 0,-21 0 0,0 0 16,-21 21-1,0 0-15,-21 0 16,0-21-16,-21 21 0,20-21 16,1 22-16,-21-22 15,21 0-15,0 21 0,-1-21 0,1 0 16,0 0-16,0 0 16,21 21-16,0 0 31,0 0-31,0 0 0,0 1 15,0-1-15,0 0 0,0 0 16,0 0-16,0 0 0,21 1 16,-21-1-16,0 0 0,0 0 15,21-21-15,0 21 0,1-21 16,-1 0-16,0 0 0,0 0 16,0 0-16,22 0 15,-22 0-15,0 0 0,21 0 0,1 0 16,-22-21-16,21 21 0,0-21 0,1 0 15,20 0-15,22-22 0,-43 22 16,1-21-16,-1 21 0,-21-22 16,21 1-16,-20 21 0,-1-22 15,21 22-15,-21 0 0,-21 0 0,0 0 16,0 0-16,0-1 0,-21 22 16,0 0-1,0 22-15,0-22 0,-1 21 0,1 0 16,0 0-16,0 21 0,21-20 15,0-1-15,0 0 0,0 21 16,0-21-16,0 1 0,21-1 16,0-21-16,0 21 0,-21 0 0,22 0 15,-1-21-15,0 21 0,0 1 16,0-22-16,-21 21 0,0 0 16,21-21-16,-21 21 0,0 0 15,-21-21-15,0 0 0,0 21 16,0-21-16,0 0 0,-1 0 15,1 0-15,0 0 0,0 0 0,0 0 16,0 0-16,-1 0 0,1 0 16,0 0-16,0-21 0,0 21 15,0-21-15,-1 0 16,1 21-16,0-21 0,0 0 0</inkml:trace>
  <inkml:trace contextRef="#ctx0" brushRef="#br0" timeOffset="33092.18">11853 8424 0,'0'22'0,"-21"-1"16,0 0-16,21 0 16,0 0-16,21-21 31,0 0-31,0 0 15,1 0-15,-1 0 0,0 0 0,0 0 16,0 0-16,0-21 16,-21 0-16,-21 21 15,0 0 1,0 0-16,0 0 16,0 0-16,-1 0 0,1 21 15,0-21-15,21 21 16,0 0-16,-21-21 0,0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02:18:34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804 0,'21'-21'16,"-21"0"-1,0 0 16,0 0-31,0 0 32,-21 21-32,-1 0 15,1 0-15,0 0 0,0 0 16,0 0-16,0 0 0,-22 21 16,22-21-16,0 21 0,0-21 15,0 21-15,-22-21 0,22 21 0,0 0 16,0 1-16,-22-1 0,22-21 15,0 21-15,0 0 0,0 21 0,0-20 16,-1-1-16,-20 42 16,21-42-16,0 22 0,21-22 15,-21 21-15,-1 1 0,22-22 0,-21 21 16,0 0-16,21-20 0,0 20 16,0 0-16,0-21 0,0 22 15,0-22-15,0 21 0,0-21 0,21 1 16,0-1-16,1 0 0,-1 0 15,21 0-15,-21 0 0,22 1 0,-22-22 16,21 21-16,0-21 0,1 0 16,-22 0-16,21 0 0,1 0 0,-1 0 15,0 0-15,-21 0 0,22 0 16,-22 0-16,0 0 0,21 0 0,-20 0 16,-1 0-16,0 0 15,0 0-15,0-21 0,-21-1 0,21 22 16,1-21-16,-22 0 0,21 0 15</inkml:trace>
  <inkml:trace contextRef="#ctx0" brushRef="#br0" timeOffset="739.16">5101 741 0,'0'0'0,"0"-21"15,-21 21-15,21-21 0,-21 21 0,0 0 16,21-22-16,-22 22 0,1 0 16,0 0-16,0 0 0,0 0 15,0 0-15,-1 0 0,1 0 16,0 22-16,0-22 0,-21 21 16,20 0-16,-20 0 0,21 0 0,0 0 15,0 22-15,-22-22 0,22 21 16,0-21-16,21 22 0,-21-22 0,0 21 15,21-21-15,-22 1 0,22-1 16,0 0-16,0 0 0,0 0 0,0 0 16,22-21-16,-1 0 15,0 0-15,0 0 0,0 0 0,0 0 16,1 0-16,-1 0 0,0 0 16,21 0-16,22 0 15,-43 0-15,21 0 0,-21 22 16,22-22-16,-22 0 0,21 0 0,-21 21 15,1-21-15,-1 21 0,21-21 16,-21 21-16,0 0 0,1-21 0,-22 21 16,21 1-16,-21-1 15,0 0-15,0 0 0,0 0 0,0 0 16,0 1-16,-21-1 0,-1 0 0,-20 0 16,21 0-16,0 0 0,-22 1 15,22-22-15,-21 21 0,0 0 0,-1-21 16,22 0-16,-21 0 0,-1 0 15,1 0-15,0 0 0,-1 0 16,22 0-16,-21 0 0,21 0 0,-22-21 16,22 0-16,0 21 0,0-22 15,0 22-15,21-21 0,-21 21 16,21-21-16,0 0 0,0 0 16,0 0-1,21-1-15,0 1 16,0 21-16</inkml:trace>
  <inkml:trace contextRef="#ctx0" brushRef="#br0" timeOffset="1423.01">6075 762 0,'0'0'0,"0"-21"16,0 0-16,0 0 16,-21 21-16,-1 0 15,1 0-15,0 0 16,-21 0-16,21 0 0,-1 0 0,-20 21 15,21 0-15,-21-21 0,-1 21 16,22 0-16,0 22 0,-21-22 0,20 0 16,1 0-16,0 21 0,0-20 15,0-1-15,21 0 0,0 0 0,0 0 16,0 0-16,0 1 0,0-1 0,0 0 16,0 0-1,21-21-15,0 0 0,0 21 0,0-21 16,1 0-16,-1 0 0,0 0 15,0 21-15,21-21 0,-20 0 0,20 0 16,-21 0-16,21 0 16,-20 22-16,-1-22 0,0 0 0,21 0 15,-21 21-15,1-21 0,-1 0 16,0 21-16,0 0 0,0-21 0,-21 21 16,21-21-16,1 21 0,-1 1 15,-21-1-15,0 0 16,0 0-16,0 0 15,0 0-15,0 1 16,-21-22-16,-1 21 0,1-21 0,0 21 16,0-21-16,0 0 0,0 21 15,-1-21-15,-20 21 0,21-21 16,-21 0-16,-1 0 0,22 0 0,-21 0 16,-1 0-16,22 0 0,-21 0 15,0 0-15,20 0 0,-20 0 0,21 0 16,0 0-16,0 0 0,-1 0 15,1 0-15,21-21 16,-21 21 0,21-21-16,0 0 15</inkml:trace>
  <inkml:trace contextRef="#ctx0" brushRef="#br0" timeOffset="2513.33">8086 804 0,'0'0'0,"-22"0"47,1 0-32,21-21-15,0 0 16,0 0 0,0 0-1,0 0-15,0-1 16,21 1-16,-21 0 16,0 0-16,0 0 0,0 0 15,0-1-15,0 1 16,-21 0-16,0 21 15,0 0-15,0 0 0,0 0 16,-1 0-16,-20 0 0,21 21 0,-21 0 16,-1-21-16,1 22 0,0-1 15,-1 0-15,1 0 0,0 0 0,20 0 16,-20 1-16,21-1 0,0 0 16,-22 21-16,43-21 0,-21 1 15,21-1-15,0 0 0,0 0 16,0 0-16,0 0 0,0 1 0,21-1 15,1 0-15,-1 0 0,0 0 16,21 0-16,-21-21 0,22 22 16,-1-1-16,0 0 0,-20 0 15,20 0-15,0 0 0,1-21 0,-1 22 16,0-1-16,1 0 0,-22 21 16,0-21-16,0 1 0,0-1 0,0 21 15,-21-21-15,0 0 0,0 22 0,0-22 16,-21 21-16,-21-21 0,0 22 15,-1-22-15,1 21 0,0-21 0,-22 1 16,1 20-16,20-21 0,-20 0 16,-1-21-16,1 21 0,20-21 15,-20 0-15,21 0 0,-22 0 0,22 0 16,-22 0-16,1 0 0,-1 0 16,22 0-16,-22 0 0,22-21 0,-21 0 15,20 0-15,1 0 0,0 0 16,20-22-16,1 22 0,0-21 0,21-1 15,-21 22-15,21-21 0,0 0 16,0 20-16,21 1 0,0-21 0,0 21 16,1 0-16,-1-1 0,21 22 15,-21 0-15,0-21 0,1 21 0,20 0 16,-21 0-16,0 0 0,0 0 0,1 21 16,-1 1-16,0-22 15,0 21-15,21-21 0,-20 21 0,-1-21 16,0 0-16,0 21 0,21-21 15,-20 0-15,-1 0 0,0 0 0,0 0 16</inkml:trace>
  <inkml:trace contextRef="#ctx0" brushRef="#br0" timeOffset="2947.72">8043 1545 0,'0'0'0,"21"0"16,1 0-16,-1-21 0,0 21 0,21-21 16,-21 0-16,1 21 0,-1-21 0,0-1 15,0 1-15,0 0 0,0 0 16,-21 0-16,0 0 15,0-1-15,0 1 0,-21 0 16,0 21-16,0 0 0,0 0 0,-22 0 16,22 0-16,0 21 15,-21 0-15,21-21 0,-1 22 16,-20-1-16,21 0 0,0 0 0,0 21 16,-1-20-16,1 20 0,21 0 15,-21-21-15,21 22 0,0-1 0,0-21 16,0 22-16,0-22 0,21 21 15,0-21-15,1 0 0,-1 1 0,0-22 16,-21 21-16,42-21 0,-21 21 0,1-21 16,-1 0-16,0 0 0,0 0 15,21-21-15,-20 0 0,-1-1 0,0 1 16,21 0-16,-21 0 0</inkml:trace>
  <inkml:trace contextRef="#ctx0" brushRef="#br0" timeOffset="3296.17">8678 508 0,'-21'0'15,"0"21"-15,21 22 16,0-22-16,0 21 0,0 0 0,0 1 15,0 20-15,0-20 16,0 20-16,0 1 0,0-1 0,0 1 16,-21-1-16,21 1 0,-21-1 15,21 1-15,0-22 0,-22 21 0,1-20 16,21-1-16,-21 0 0,21 1 0,0-1 16,0 0-16,0-20 0,0 20 15,0-21-15,0 0 0,0 0 0,0 1 16,21-22 15,0-22-31,-21 1 0,0 0 16,0 0-16,22 0 0,-22-22 15,21 22-15</inkml:trace>
  <inkml:trace contextRef="#ctx0" brushRef="#br0" timeOffset="3689.63">8869 1524 0,'0'0'16,"21"0"-16,42-21 16,-20 21-16,-22 0 0,0-21 15,0 0-15,0 21 0,-21-22 0,0 1 16,0 0-16,0 0 15,0 0 1,-21 0-16,0 21 16,0 0-16,0 0 0,0 0 15,-1 21-15,1 0 0,0-21 0,0 21 16,0 0-16,0 0 0,21 1 16,-22-1-16,22 0 0,-21 21 0,21-21 15,0 1-15,0-1 0,0 0 16,0 0-16,0 0 0,0 0 0,0 1 15,0-1-15,21-21 0,1 21 16,-1-21-16,0 0 16,0 0-16,0 0 0,0 0 0,1 0 15,-1 0-15,0 0 0,21 0 16,-21-21-16</inkml:trace>
  <inkml:trace contextRef="#ctx0" brushRef="#br0" timeOffset="3996.09">9461 1291 0,'0'0'0,"0"-21"0,0 0 16,-21 21 0,0 21-1,0 0-15,0 0 16,0 1-16,21 20 0,0-21 0,-22 0 15,1 0-15,21 22 0,0-22 0,0 0 16,0 21-16,0-20 0,0-1 16,0 0-16,0 21 0,0-21 0,0 1 15,0-1-15,21 0 16,1-21-16,-1 0 0,0 0 0,0 0 16,0 0-16,0 0 0,22 0 0,-22-21 15,0 21-15,21-21 16,-20-1-16,20 1 0,0-21 0,-21 21 15</inkml:trace>
  <inkml:trace contextRef="#ctx0" brushRef="#br0" timeOffset="4328.55">9991 296 0,'0'0'0,"0"22"16,-22 20-16,22-21 0,-21 21 15,21-20-15,0 41 0,0-21 0,0 1 16,0 20-16,0 1 0,0-1 16,0 1-16,0 20 0,0-20 0,0-1 15,0 1-15,0-1 0,0-20 16,0 20-16,0-20 0,0-1 15,0 0-15,0 1 0,0-22 0,0 21 16,0-21-16,0 0 0,0 1 0,0-1 16,0 0-16,21-21 15,1-21 1,-22 0 0,21-1-16</inkml:trace>
  <inkml:trace contextRef="#ctx0" brushRef="#br0" timeOffset="4740.04">10266 1228 0,'0'21'16,"-21"-21"-16,21 21 16,-22 0-16,22 0 0,-21 1 15,21-1-15,0 0 0,0 0 16,0 0-16,-21 0 0,21 1 0,0-1 15,0 0-15,0 0 16,0 0-16,21 0 0,0-21 16,1 0-16,-1 0 15,0 0-15,0 0 0,0 0 0,0 0 16,1-21-16,-1 21 0,-21-21 0,21 0 16,-21 0-16,21 0 0,-21-1 15,0 1-15,0-21 0,0 21 0,0-22 16,0 22-16,-21-21 15,0 21-15,0 0 0,-1-1 0,1 1 16,0 0-16,0 21 0,0 0 16,0 0-16,-1 0 15,1 21-15,21 0 0,0 1 16,0-1-16,0 0 16,0 0-16,0 0 15,0 0 1,21-21-16,1 0 0</inkml:trace>
  <inkml:trace contextRef="#ctx0" brushRef="#br0" timeOffset="5183.99">10689 1185 0,'0'0'0,"21"-21"0,0 21 15,1 0 1,-1 0-16,0 0 16,0 0-16,0 0 15,0 21-15,1 1 0,20-1 16,0 42-16,-42-42 16,0 1-1,0-1-15,0 0 0,0 0 0,0 0 16,0 0-16,0 1 0,0-1 15,-21-21 1,0 0-16,21 21 0,0-42 31,0 0-15,0-1-16,0 1 16,0 0-16,0 0 0,21-21 15,0 20-15,-21 1 0,0 0 0,21-21 16,1 21-16,-1-22 0,-21 22 15,0 0-15,21 0 0,0 0 16,0 21-16,-21-22 0,0 1 16,0 0-1</inkml:trace>
  <inkml:trace contextRef="#ctx0" brushRef="#br0" timeOffset="5456.93">9991 847 0,'-22'-21'0,"44"42"0,-65-42 16,22 21-1,21-22-15,21 22 16,0 0-16,1 0 15,-1-21-15,63 21 16,-41 0-16,-1 0 0,22 0 0,-22 0 16,0 0-16,1-21 0,20 21 0,-21 0 15,1 0-15,-1 0 0,0 0 16,1-21-16,-22 21 0,0 0 0,0 0 16</inkml:trace>
  <inkml:trace contextRef="#ctx0" brushRef="#br0" timeOffset="6507.48">3641 2688 0,'0'0'0,"-43"0"0,22 0 0,-21-21 16,21 21-16,-22-21 0,22 21 0,-21 0 15,21-21-15,-1 21 0,-20 0 16,21 0-16,0-21 16,0 21-1,42 0 32,0 0-47,0 0 16,0 0-16,22 0 0,-1 0 0,0 0 15,1 0-15,-1 0 16,0 21-16,22-21 0,-1 0 0,1 0 16,-1 0-16,1 0 0,-1 0 0,1 0 15,105 0-15,-84-21 16,-1 21-16,22 0 0,-21-22 0,21 22 16,0 0-16,-1-21 0,1 21 15,21 0-15,0-21 0,-21 21 0,42-21 16,-21 21-16,0-21 0,0 21 0,0-21 15,21 21-15,1 0 0,-1-22 16,0 22-16,0-21 0,0 0 16,22 21-16,-22-21 0,0 21 0,0 0 15,21-21-15,-20 21 0,147 0 16,-148-21-16,0 21 0,0 0 16,1 0-16,-22-22 0,21 22 15,-21 0-15,0 0 0,0 0 0,0-21 16,0 21-16,0 0 0,-21 0 0,-1-21 15,1 21-15,0-21 0,-21 21 16,21 0-16,42 0 0,-64-21 16,-20 21-16,-1 0 0,1 0 0,-22 0 15,22 0-15,-43 0 0,21 0 16,-21 0-16,1 0 0,-1 0 16,0 0-16,-21-21 0</inkml:trace>
  <inkml:trace contextRef="#ctx0" brushRef="#br0" timeOffset="6641.12">11112 2223 0,'22'0'0,"-22"21"0,21-21 0,-21 21 15,0 0 16,-21-21-31,-1 0 16,1 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02:19:35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3577 3323 0,'0'0'0,"21"-21"31,0 21-16,-21-21-15,22 0 16,-1 0-16,-21-1 16,0 1-16,0 0 15,0 0-15,0 0 16,0 0-16,-21 21 16,-1-22-1,1 22-15,-21 0 0,21 0 16,0 0-16,-22 0 0,22 0 15,-21 0-15,-1 22 0,1-1 0,0 0 16,-1 0-16,22 21 0,-21-20 16,0 20-16,-1 0 0,22 1 0,-21-1 15,21 0-15,-1 1 0,-20-1 16,21 0-16,21 1 0,-21-1 0,21 0 16,0 1-16,-21-1 0,21 21 15,0-20-15,0-1 0,0 0 0,21 1 16,0-22-16,0 21 0,0-21 15,0 22-15,1-22 0,20 0 16,-21-21-16,0 21 0,22-21 16,-22 0-16,21 0 0,0 0 0,-20 0 15,20 0-15,0-21 0,1 0 16,-1 0-16,0 0 0,1 21 0,-1-43 16</inkml:trace>
  <inkml:trace contextRef="#ctx0" brushRef="#br0" timeOffset="3598.93">4170 3704 0,'0'0'0,"0"-21"0,0 0 16,0 0 0,-21 21-16,-1 0 15,1 0-15,0 0 16,0 0-16,0 0 0,0 0 15,-1 21-15,1 0 0,0-21 16,-21 21-16,21 0 0,-1 1 0,1-1 16,0 21-16,0-21 0,0 0 15,0 22-15,-1-22 0,22 0 0,-21 21 16,21-20-16,0-1 0,0 0 0,0 0 16,0 0-16,0 0 0,21 1 15,1-22-15,-1 0 16,0 0-16,0 0 0,0 0 15,0 0-15,1-22 0,-1 22 0,0-21 16,0 0-16,0 0 0,0 0 0,1 0 16,-1-1-16,0 1 0,0 0 15,0-21-15,0 21 0,-21-1 0,22 1 16,-22 0-16,21-21 0,-21 21 16,0-1-16,21 1 0,0 0 15,-21 42 16,0 0-15,0 1-16,0-1 0,0 0 0,-21 0 16,21 21-16,-21-20 0,21-1 15,0 21-15,0-21 0,0 0 16,0 22-16,0-22 0,0 0 0,0 21 16,0-20-16,0-1 0,0 0 15,21-21-15,0 0 0,0 0 16,0 0-16,22 0 0,-22 0 15,21 0-15,1-21 0,-1 0 0,0-1 16,22 1-16,-22 0 0,22 0 0,-22-21 16,0 20-16,22-20 0,-22 21 15,0-21-15,22-22 16,-22 43-16,-21-21 0,1 20 16,-22 1-16,0 0 0,21 0 0,-21 0 15,-21 21 1,-1 21-16,1-21 15,0 21-15,0 0 0,0 0 0,0 1 16,-1-1-16,1 0 0,21 21 16,0-21-16,0 1 0,0-1 0,0 0 15,0 0-15,0 0 0,0 0 0,0 1 16,0-1-16,0 0 0,21-21 16,-21 21-16,22 0 0,-1-21 15,-21 21-15,21-21 16,0 0-1,-21-21 1,0 0-16,0 0 16,-21 0-16,0 0 0,0-1 15,-1 1-15,1 21 16,0 0 0,21 21-1,0 1-15,0-1 16,0 0-16,0 0 0,0 0 0,0 0 15,21-21-15,0 22 0,-21-1 16,22 0-16,-1-21 0,-21 21 16,21-21-16,0 0 0,0 0 0,0 0 15,22 0-15,-22 0 0,0 0 16,0 0-16,0 0 0,22-21 0,-22 0 16,0 0-16,21-1 0,-20 1 15,-1 0-15,21 0 0,-21 0 0,0-22 16,22 22-16,-22 0 0,0-21 0,0 21 15,0-22-15,1 22 0,-1-21 16,0 21-16,-21-1 0,0 1 16,21 0-16,-21 0 15,0 42 1,0 0 0,0 0-16,0 1 15,0-1-15,0 0 0,0 0 16,0 0-16,0 0 0,0 1 15,21-44 32,-21 1-47,0 0 16,0 0-16,0 0 16,0 0-16,0-1 15,0 1-15,0 0 16,0 0-1,-21 21-15,0 0 0,0 0 16,0 0-16,-1 21 0,22 0 16,-21 0-16,21 1 0,-21-1 15,21 0-15,-21 0 0,21 21 16,0-20-16,0 20 0,0-21 0,0 21 16,0-20-16,0-1 0,0 21 0,0-21 15,0 0-15,21 1 0,0-1 0,0 0 16,1-21-16,20 21 0,-21-21 15,0 0-15,22 0 0,-1 0 16,0 0-16,1 0 0,-1 0 0,-21 0 16,21 0-16,1-21 0,-1 0 15,0 0-15,-20-1 0,20 1 0,-21 0 16,21-21-16,-20 21 0,-1-22 16,0 22-16,0 0 0,-21-21 0,0 20 15,0 1-15,0 0 0,0 0 0,0 0 16,-21 21-16,0 0 15,0 0-15,-1 0 0,1 0 0,0 0 16,0 21-16,0 0 0,0 0 16,-1-21-16,1 21 0,0 1 15,0 20-15,0-21 0,0 0 0,-1 0 16,22 1-16,0-1 0,-21 21 16,21-21-16,0 0 0,0 1 15,0-1-15,0 0 0,21-21 16,1 0-16,-1 0 15,0 0-15,0 0 0,0-21 16,22 21-16,-22-21 0,0-1 16,0 1-16,0 0 0,0 0 0,-21 0 15,22 0-15,-1-1 0,-21 1 0,21 0 16,-21 0-16,21 0 0,-21 0 16,0-1-16,0 44 46,-21-1-30,21 0-16,-21 0 0,21 0 16,0 0-16,0 1 0,0 20 0,0-21 15,0 0-15,0 0 0,0 1 0,21-1 16,0 0-16,0-21 16,0 21-16,1-21 0,20 0 0,-21 0 15,21 0-15,-20 0 0,20 0 16,0 0-16,1 0 0,-1 0 0,0-21 15,1 21-15,-1-21 0,0 0 16,1-1-16,-1 1 0,0 0 16,-21 0-16,22 0 0,-22 0 0,0-1 15,0-20-15,-21 21 0,0 0 0,0 0 16,0-1-16,0 1 0,0 0 16,-21 0-16,0 21 0,0 0 15,0 0-15,-1 0 0,1 0 16,0 0-16,-21 0 0,21 21 0,-1 0 15,-20-21-15,21 21 0,0 1 0,-22 20 16,22-21-16,0 0 16,0 0-16,0 1 0,21 20 0,0-21 15,0 0-15,0 0 0,0 1 0,0-1 16,0 0-16,21-21 16,0 0-16,21 0 0,-20 0 15,-1 0-15,0 0 0,21 0 0,-21 0 16,22-21-16,-22 0 0,21-1 15,1 1-15,-22 0 0,0 0 0,21 0 16,-21-22-16,1 22 0,20-63 16,-21 62-16,0-20 0,22 0 15,-22-1-15,0-20 0,-21 21 16,21-1-16,0-20 0,-21 20 0,21-20 16,-21 21-16,0-22 0,0 22 0,0-1 15,0 22-15,0-21 16,0 21-16,0 0 0,0-1 0,0 1 15,-21 21 1,0 0 0,0 21-16,0 1 0,21-1 0,-21 21 15,-1 0-15,22 1 0,0 20 16,-21-20-16,21-1 0,-21 21 0,21-20 16,-21 20-16,21-20 0,0-1 0,0 0 15,0 1-15,0-1 0,0-21 16,0 21-16,0 1 0,0-22 0,0 21 15,0-21-15,21 1 0,-21-1 16,21 0-16,-21 0 0,21 0 16,-21 0-16,22-21 0,-1 0 15,0 0-15,0 0 16,0 0-16,0 0 0,1 0 0,-1-21 16,0 0-16,0 0 0,0 21 0,0-21 15,1 0-15,-1-1 0,-21 1 16,21 0-16,0 0 0,-21 0 0,21 0 15,-21-1-15,0 44 47,0-1-31,0 0-16,0 0 0,0 0 16,0 0-16,0 1 0,0-1 0,0 0 15,0 0-15,21 0 16,1 0-16,-1 1 0,0-22 15,0 0-15,0 0 0,0 0 16,1 0-16,-1 0 0,0 0 16,21 0-16,-21-22 0,1 1 0,-1 0 15,0 21-15,0-21 0,0 0 0,0 0 16,1-1-16,-1-20 0,0 21 16,0 0-16,-21 0 0,0-1 0,21 1 15,-21 0-15,21 21 0,-21-21 0,0 42 47,0 0-47,-21 0 0,0-21 16,21 22-16,0-1 0,-21 0 15,0 0-15,0 0 0,21 22 0,0-22 16,-22-21-16,22 21 0,-21 0 16,21 0-16,0 0 0,0 1 15,21-22 32,1-22-47,-1 22 0,0-21 0,0 0 16,-21 0-16,21 0 0,0 0 15,1-1-15,-1 1 0,0 0 0,0 0 16,0-21-16,0 20 0,1 22 0,-1-21 16,0 0-16,0 21 0,0 0 15,-21 21 16,0 0-31,0 1 0,0-1 16,0 0-16,0 0 16,0 0-16,0 0 0,0 1 0,0-1 15,0 0-15,21 0 0,-21 0 16,22-21-16,-1 21 0,0 1 0,21-1 16,1-21-16,-1 21 0,0-21 0,1 0 15,-1 21-15,21-21 0,-20 0 16,20 0-16,-20 0 0,20 0 0,-21 0 15,1-21-15,-1 21 0,-21-21 0,22 0 16,-22-1-16,0-20 0,0 21 16,0-21-16,0 20 0,-21-20 15,0 0-15,0-1 0,0 22 0,0-21 16,0 21-16,0-22 0,0 22 0,-21 0 16,0 21-16,0-21 0,0 21 0,0 0 15,-1 0-15,1 0 0,-21 21 16,21-21-16,0 21 0,-22 0 15,22 1-15,0-1 0,0 0 0,0 0 16,-1 0-16,1 0 0,21 1 16,0-1-16,-21 0 0,21 0 15,0 21-15,0-20 0,0-1 0,0 0 16,0 0-16,0 0 0,0 0 16,0 1-16,0 20 0,0-21 0,0 0 15,0 0-15,0 1 0,0 20 0,0-21 16,0 21-16,0-20 0,21 20 15,0 0-15,1-21 0,-1 22 16,-21-1-16,21 0 0,-21 1 0,21 41 16,-21-41-16,0-1 0,0 0 15,0 1-15,0-22 0,0 21 16,0-21-16,-21 22 0,-21-22 0,20 0 16,-20 0-16,0 0 0,-1 1 0,1-1 15,21-21-15,-21 0 0,-1 21 16,22-21-16,-21 0 0,21 0 0,-1 0 15,1 0-15,0 0 0,0 0 0,21-21 16,-21 0-16,21-1 0,0 1 0,0-21 16,0 21-16,0-22 0,0-20 15</inkml:trace>
  <inkml:trace contextRef="#ctx0" brushRef="#br0" timeOffset="3804.89">8424 3429 0,'0'0'0,"-21"0"0</inkml:trace>
  <inkml:trace contextRef="#ctx0" brushRef="#br0" timeOffset="5117.62">11112 3323 0,'0'0'16,"22"0"-16,-1 0 0,0-21 0,0 0 0,0 21 15,0-21-15,1 0 0,-1-1 0,0 22 16,0-21-16,0 0 16,0 0-16,1 0 0,-1-22 15,-21 22-15,0 0 16,0 0-16,-21 0 15,-1 21-15,-20-21 0,21 21 0,-21 0 16,-1 0-16,-20 0 0,20 0 16,-20 0-16,21 0 0,-22 21 0,22 0 15,-1-21-15,1 21 0,0-21 0,21 21 16,-1 0-16,1-21 0,21 22 16,0-1-16,0 0 0,0 0 15,21 0-15,1 0 0,-1-21 16,0 22-16,0-1 0,21 0 0,1 0 15,-22-21-15,21 21 0,1 0 0,-22 1 16,21-1-16,0 0 16,-20 0-16,-1 0 0,0 0 0,0 22 15,0-22-15,-21 0 0,0 21 0,0-20 16,0-1-16,0 21 0,-21-21 16,0 0-16,-21 1 0,-1-1 0,1 21 15,0-21-15,-1-21 0,1 21 0,0 1 16,-1-22-16,1 0 0,0 21 15,-1-21-15,22 0 0,-21 0 0,21 0 16,-22 0-16,22 0 0,0-21 16,0 21-16,0-22 0,-1 1 15,1 0-15,21 0 0,-21 0 0,21 0 0,0-1 16,0 1-16,0-21 16,0 0-16,0 20 0,0-20 0,0 0 15,21-1-15,-21 1 0,21 0 0,-21 21 16,22-22-16,-22 22 0,0 0 15,0 0-15,21 21 16,-21 21-16,0 0 16,0 0-16,0 22 0,21-22 0,-21 21 15,21 0-15,0 1 0,-21-1 0,21 0 16,1 1-16,-1-1 0,-21-21 16,21 22-16,0-22 0,0 0 0,0 21 15,1-21-15,-1 1 0,21-22 16,-21 21-16,22-21 0,-22 0 15,21 0-15,0 0 0,1 0 0,-1 0 16,22 0-16,-22 0 0,0-21 0,1 21 16,-1-22-16,0 1 0,-21 0 15,22 0-15,-22 0 0,21 0 0,-21-22 16,1 22-16,-1-21 0,-21 21 16,21-22-16,-21 1 0,21 0 0,-21-1 15,0 1-15,0 0 0,0 20 0,0-20 16,0 0-16,0-1 0,0 22 15,0 0-15,0 0 0,0 0 0,0 42 32,0 0-32,0 0 15,0 22-15,0-1 0,0 0 0,0 1 16,0-1-16,0 0 0,0 1 16,0-1-16,0 0 0,0 1 0,0-1 15,-21-21-15,21 0 0,0 22 0,0-22 16,0 0-16,0 0 15,0 0-15,0 0 16,21-21 15,-21-21-31,0 0 0,0 0 16,0 0-16</inkml:trace>
  <inkml:trace contextRef="#ctx0" brushRef="#br0" timeOffset="5889.69">11409 3535 0,'21'0'15,"0"0"1,0 0-16,0 0 0,1 0 16,-1 0-16,0-21 0,0 21 15,21 0-15,-20 0 0,20-21 0,-21-1 16,21 22-16,-20 0 0,20 0 15,-21-21-15,0 21 0,0 0 0,1 0 16,-1 0-16,0 0 0,0 0 0,-21 21 31,0 1-15,0-1-16,0 0 0,0 0 16,0 0-16,0 0 0,-21 1 15,21-1-15,0 0 0,0 0 0,0 0 0,0 0 16,0 1-16,0-1 15,0 0-15,21 0 0,0-21 16,0 0-16,1 0 0,-1 0 0,21 0 16,0 0-16,-20 0 15,20 0-15,-21-21 0,0 21 0,22-21 16,-22 0-16,0 21 0,0-22 0,0 1 16,0 0-16,-21 0 0,0 0 15,22 0-15,-22-1 0,0 1 0,0 0 16,0 0-16,0 0 0,0 0 15,0-1 1,0 44 0,0-1-16,0 0 15,0 0-15,0 21 16,0-20-16,0-1 0,-22 21 0,1-21 16,21 22-16,-21-1 0,21-21 0,0 21 15,0 1-15,-21-1 0,21 0 16,0 1-16,0 20 0,0 22 15,0-22-15,0-20 0,0 20 0,0-20 16,0 20-16,-21-21 0,21 1 16,0-1-16,-21 0 0,-1 1 0,1-1 15,0-21-15,21 22 0,-21-22 0,0 0 16,-22 0-16,22 0 0,0 0 16,-21-21-16,21 0 0,-22 0 15,22 0-15,-21 0 0,21 0 0,-22 0 16,22-21-16,-21 0 0,21 0 0,-1 0 15,1 0-15,0-1 0,0-20 16,21 21-16,0 0 0,0-22 0,0 22 16,0 0-16,0-21 0,0 21 0,0-22 15,0 22-15,21-21 0,0-1 16,0 22-16,22-63 0,-22 20 16,21 22-16,-21-1 0,22-20 0</inkml:trace>
  <inkml:trace contextRef="#ctx0" brushRef="#br0" timeOffset="6198.02">12827 2815 0,'0'0'16,"-21"0"-16,0 21 0,-1 1 15,1 20-15,21-21 0,0 21 0,-21 1 16,0 20-16,21-20 0,0 20 16,0-21-16,0 22 0,0-22 0,0 22 15,-21-22-15,21 0 0,0 1 0,0-1 16,0-21-16,0 22 16,0-22-16,0 0 0,0 0 0,0 0 15,21-21 1,0 0-1,0 0-15,0-21 0,-21 0 16,22 0-16,-1 0 0</inkml:trace>
  <inkml:trace contextRef="#ctx0" brushRef="#br0" timeOffset="6520.84">12933 3493 0,'0'0'0,"21"0"16,0 0-1,0 0-15,0 0 16,1-22-16,-1 22 0,0-21 0,0 21 16,0-21-16,0 21 0,-21-21 15,22 0-15,-1 21 0,-21-21 0,0-1 16,0 1-16,-21 0 16,-1 21-16,1 0 15,0 0-15,-21 0 16,21 21-16,-1 0 0,-20 1 15,21-1-15,0 0 0,0 21 0,-1-21 16,22 1-16,-21 20 0,21-21 0,-21 0 16,21 0-16,0 22 0,0-22 15,0 0-15,21-21 0,0 0 16,1 21-16,20-21 0,-21 0 0,21 0 16,1 0-16,-22 0 0,21-21 15,1 21-15</inkml:trace>
  <inkml:trace contextRef="#ctx0" brushRef="#br0" timeOffset="8675.67">13949 3662 0,'0'0'0,"0"-21"31,0 0-31,21 21 0,0-22 15,0 1-15,0 21 16,1-21-16,-1 0 0,0 0 0,0-22 16,0 22-16,22-21 0,-1 0 0,-21-1 15,21 1-15,1 0 0,-22-1 16,21 22-16,-21-21 0,1-1 0,-1 1 16,0 21-16,-21 0 0,0 0 0,0-1 15,0 1-15,-21 21 16,0 0-16,-1 0 0,1 0 0,0 0 15,-21 21-15,21 1 0,-1-1 16,1 0-16,-21 21 0,42 1 16,0-1-16,0-21 0,0 21 0,0 1 15,0-1-15,0 0 16,0 1-16,21-22 0,-21 21 0,21-21 16,0 22-16,-21-22 0,0 0 15,22 0-15,-1 0 16,-21-42 15,0 0-31,0 0 0,0 0 16,-21 0-16,21-1 0,-22 1 15,22 0-15,0 0 0,-21 0 16,0 0-16,0 21 16,21 21-1,0 0-15,0 0 16,0 21-16,0-20 0,0-1 0,0 0 15,0 0-15,0 21 0,21-20 16,0-1-16,0 0 0,1-21 0,-1 21 16,21-21-16,-21 0 0,22 0 0,-22 0 15,21 0-15,0 0 0,-20 0 16,20 0-16,0 0 0,1-21 0,-22 0 16,21 0-16,0-1 0,1 1 0,-1 0 15,0-21-15,-20-1 0,20 22 16,-21-21-16,0-22 0,22 22 15,-22 0-15,0-22 0,0 22 16,-21 0-16,21-22 0,0 22 0,-21-1 16,0 1-16,0 0 0,0-1 0,0 22 15,0 0-15,0 0 0,0 0 16,-21 42 0,0 0-16,0 21 15,0-20-15,21 20 0,-21 0 0,-1 1 16,1 20-16,21-21 0,-21 1 0,21 20 15,-21-20-15,0 20 0,21-21 16,0 1-16,0-1 0,-21-21 0,21 22 16,-22-1-16,22-21 15,0 0-15,0 0 0,0 1 16,22-44 15,-1 1-15,0 0-16,0 0 0,-21 0 15,21 0-15,0 21 0,1-22 16,-22 1-16,21 21 0,0-21 0,0 21 16,0 0-16,0 0 31,-21 21-31,22 0 0,-22 1 0,21-1 16,-21 0-16,0 0 15,21 0-15,0 0 0,0-21 16,-21 22-16,21-22 0,1 0 0,-1 21 15,0-21-15,21 0 0,-21 0 16,22 0-16,-22 0 0,21 0 0,1 0 16,-22 0-16,21-21 0,-21 21 0,22-22 15,-22 22-15,21-21 0,-21 0 16,0 0-16,1 0 0,-1 0 0,0-1 16,0-20-16,-21 0 15,0-1-15,0 22 0,0-21 16,0 21-16,0 0 0,0-22 0,-21 43 31,0 0-31,0 0 16,-1 21-16,22 1 0,-21-1 15,0 0-15,0 21 0,21-21 0,0 1 16,0 20-16,0-21 0,0 0 0,0 0 16,0 22-16,0-22 0,0 0 15,0 0-15,21 0 0,0-21 16,0 0-16,1 22 0,-1-22 0,21 0 15,-21 0-15,22 0 0,-1 0 16,0 0-16,1 0 0,-1 0 0,0 0 16,1 0-16,-1-22 0,0 22 15,-21-21-15,22 0 0,-1 0 16,-21 0-16,22 0 0,-22-1 0,0 1 16,0 0-16,0 0 0,-21-21 15,0 20-15,0 1 0,0 0 0,0 0 16,0 0-16,0 0 0,-21 21 15,0 0-15,0 0 0,0 0 0,-1 0 16,1 0-16,0 21 0,0 0 16,0 0-16,21 0 0,0 0 15,0 1-15,-21-1 0,21 21 0,0-21 16,0 0-16,0 1 0,0-1 16,0 0-16,21 0 0,0 0 15,0 0-15,0-21 0,0 0 0,1 0 16,20 0-16,-21 0 15,0 0-15,22 0 0,-22 0 0,21 0 16,-21 0-16,0-21 0,22 21 0,-22-21 16,0 0-16,0 0 0,-21 0 15,21-1-15,1-20 0,-1 0 0,0-1 16,0 1-16,-21-21 0,21 20 16,0-20-16,-21 20 0,22-20 0,-1-1 15,-21 1-15,21-1 0,-21 1 0,21 21 16,-21-22-16,0 22 0,0-1 15,0 22-15,0-21 0,0 21 16,0 0-16,0 42 16,-21 0-1,21 0-15,0 21 0,0-20 0,0 20 16,0 0-16,0 1 0,0-1 16,0 0-16,0 1 0,0 20 0,0-21 15,-21 1-15,21-1 0,0 22 16,0-22-16,0 0 0,0 1 0,0-1 15,0 0-15,0 1 0,0-22 0,0 21 16,0-21-16,0 0 0,0 1 16,0-1-16,0 0 15,21-21-15,0 0 0,0 0 16,0 0-16,1 0 0,-1 0 16,0 0-16,0-21 0,0 21 15,0-21-15,1-1 0,-1 1 16,0 0-16,0 0 0,0 0 0,0-22 15,1 22-15</inkml:trace>
  <inkml:trace contextRef="#ctx0" brushRef="#br0" timeOffset="8976.5">16933 2985 0,'0'0'15,"-21"0"-15,42 0 32,0 0-32,1 0 0,20 0 0,0 0 15,-21 0-15,22 0 0,-1 0 16,0 0-16,1 0 0,-1 0 0,0 0 16,-20 0-16,20 0 0,-21 0 15,0 0-15,0 0 0,1 0 0,-44 0 63,1 0-63,0 0 15,0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02:20:34.4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1863 6138 0,'-22'0'31,"1"0"-15,21 22 15,21-22 16,1 0-47,-1-22 15,0 22-15,21-21 0,-21 0 16,1 0-16,-1 0 0,21 0 16,0-1-16,1 1 0,-22 0 0,21-21 15,1 21-15,-1-22 0,-21 22 16,21 0-16,-20-21 0,-1-1 0,0 22 15,0 0-15,-21-21 0,0 20 16,0 1-16,0-21 0,0 21 16,0 0-16,0-1 15,0 1-15,-21 21 16,0 0-16,0 0 0,-1 0 16,1 0-16,0 0 0,0 21 15,0 1-15,0-1 0,-1 0 0,1 0 16,0 21-16,0-20 0,0-1 15,21 21-15,0-21 0,0 22 0,0-22 16,0 21-16,0-21 0,0 22 16,0-22-16,0 0 0,0 0 0,0 0 15,21 0-15,-21 1 0,21-1 16,0-21-16,-21 21 0,21-21 16,1 0-16,-1 21 0,0-21 15,0 0-15,0 0 0,0 0 0,1 0 16,-1 0-16,21 0 0,-21 0 15,0 0-15,1-21 0,-1 21 0,0-21 16,0 21-16,0-21 0,0-1 16,1 1-16,-1 0 0,0 0 0,0 0 15,0 0-15,0-1 0,1 1 16,-22 0-16,21-21 0,0 21 0,0-1 16,0 1-16,0 21 0,1-21 15,-22 0-15,21 21 0,0 0 0,0 0 16,0 0-16,0 0 0,1 0 15,-1 0-15,0 0 16,-21 21-16,21-21 0,-21 21 0,21 0 16,-21 1-16,0-1 0,0 21 15,0-21-15,0 0 0,0 22 0,0-22 16,-21 0-16,21 21 0,-21-20 16,0-1-16,0 0 0,-1 0 0,1 0 15,21 0-15,-21 1 0,0-1 16,0-21-16,42-21 47,0-1-47,0 22 15,-21-42-15,21 21 0,1 0 16,-1 0-16,0-22 0,0 22 0,0-21 16,0 21-16,22-22 0,-22 22 15,0-21-15,0 21 0,0-1 0,1 1 16,-1 21-16,-21-21 0,21 21 15,-42 21 17,0 0-32,-1 1 15,22-1-15,-21 0 0,21 0 16,-21 0-16,0 0 0,21 22 16,0-22-16,0 0 0,0 0 0,0 0 15,0 1-15,0-1 0,0 0 16,0 0-16,0 0 15,21-21-15,0 0 16,0 0-16,1 0 0,20 0 0,-21 0 16,0 0-16,22 0 0,-22-21 15,0 21-15,21-21 0,-21 0 0,1 21 16,-1-21-16,0-1 0,0 1 0,0 0 16,0 0-16,1-21 0,-1 20 15,-21 1-15,0 0 0,21-21 16,-21 21-16,0-1 0,0 1 15,21 0-15,-21 0 0,0 0 0,0 0 16,0-1-16,0 1 16,0 42 15,0 1-15,0-1-16,0 21 0,0-21 15,21 22-15,0-22 0,-21 21 0,22 0 16,-22 1-16,0-1 0,0 22 0,21-22 15,-21 0-15,0 22 0,0-1 16,0 1-16,-21-1 0,-1 1 16,1 20-16,-21 43 0,0-42 15,20-21-15,-20-1 0,21 1 16,0-1-16,-22-21 0,22 22 0,0-22 16,0 22-16,0-22 0,0 0 15,21 1-15,0-22 0,-22 21 0,22-21 16,-21 1-16,21-1 0,0-42 31,0-22-15,21 22-16,-21-21 0,22-1 0,-1 1 15,-21-21-15,21 20 0</inkml:trace>
  <inkml:trace contextRef="#ctx0" brushRef="#br0" timeOffset="409.99">3810 5821 0,'0'0'0,"0"-42"0,-21-1 0,0 22 16,21 0-16,0-21 0,0 20 16,-22 1-16,22 0 0,0 0 0,0 0 15,0 0-15,0-1 16,22 1-16,-1 0 15,0 0-15,0 21 0,0-21 16,0 21-16,1 0 0,-1 0 0,0-21 16,0 21-16,0 0 0,22 0 0,-22 0 15,-21 21-15,21-21 0,0 21 16,0 0-16,0 0 0,-21 0 0,0 1 16,0 20-16,0-21 0,0 21 15,0-20-15,-21 20 0,21-21 0,-21 21 16,0-20-16,-21 20 0,20-21 15,1 0-15,-21 0 0,21 1 16,0-1-16,-1 0 0,1-21 0,0 21 0,0-21 16,0 0-16,21 21 15,-21-21-15,21-21 47,21 21-47</inkml:trace>
  <inkml:trace contextRef="#ctx0" brushRef="#br0" timeOffset="921.88">4233 5694 0,'0'0'0,"0"-21"0,0 0 15,0-1-15,0 1 0,0 0 16,0 0-16,0 0 16,0 0-16,21 21 0,1-22 15,-1 22-15,0 0 0,0-21 16,0 21-16,0 0 0,1 0 16,-1 0-16,21 21 0,-21 1 15,0-22-15,-21 42 0,22-21 0,-22 0 16,21 22-16,-21-22 0,0 21 15,0-21-15,0 22 0,0-22 0,0 0 16,0 21-16,-21-21 0,21 1 16,-22-1-16,1 0 0,21 0 15,-21-21-15,21-21 32,0 0-17,0 0-15,0-1 0,0 1 16,21 0-16,0 0 0,1 0 0,-22-22 15,21 22-15,0-21 0,21 21 16,-21-22-16,1 22 0,-1 0 16,0 0-16,0 0 0,0 0 0,0-1 15,1 22-15,-1 0 0,0 0 16,0 22 0,-21-1-1,0 0-15,0 0 16</inkml:trace>
  <inkml:trace contextRef="#ctx0" brushRef="#br0" timeOffset="1326.28">4932 5800 0,'0'21'0,"21"-21"16,0 0-1,0 0-15,0-21 16,1 21-16,-1-21 16,0-1-16,0 1 0,-21 0 15,21 21-15,-21-21 0,21 0 0,-21 0 16,0-1-16,0 1 0,0 0 16,0 0-16,0 0 15,-21 21 1,0 21-1,0-21-15,0 21 0,0 0 0,-1 0 16,22 1-16,-21 20 0,0-21 16,21 0-16,-21 22 0,21-22 0,0 21 15,0-21-15,0 0 0,0 1 0,0-1 16,0 0-16,0 0 0,0 0 16,0 0-16,21-21 0,0 0 15,-21 22-15,21-22 0,1 0 16,-1 0-16,0 0 0,0 0 15,0 0-15,0-22 16</inkml:trace>
  <inkml:trace contextRef="#ctx0" brushRef="#br0" timeOffset="1826.2">5863 5609 0,'0'0'15,"0"-21"-15,0 0 16,-21 21-16,0 0 0,0 0 16,-1 0-16,1 0 0,0 0 15,-21 21-15,21-21 0,-1 21 0,1 0 16,-21 1-16,21-22 0,0 21 16,21 0-16,-22 0 0,1 0 15,21 0-15,0 1 16,0-1-1,21-21-15,1 21 16,-1-21-16,0 0 0,0 0 0,0 0 16,0 21-16,1-21 0,-1 0 15,0 0-15,21 0 0,-21 21 0,1-21 16,-1 0-16,0 21 0,-21 1 31,0-1-31,0 0 16,-21 0-16,0-21 0,-22 21 15,22-21-15,0 0 0,-21 21 16,20-21-16,1 0 0,-21 0 0,21 0 16,0 22-16,-1-22 0,1 0 0,0 0 15,0 0-15,0 0 0,0 0 16,-1 0-16,1 0 16,0-22-16,21 1 31,21 0-16,0 21-15</inkml:trace>
  <inkml:trace contextRef="#ctx0" brushRef="#br0" timeOffset="2406.11">6477 5673 0,'0'0'0,"0"-43"16,0 22-16,0 0 0,-21 21 15,0-21-15,-1 21 0,1 0 16,0 0-16,0 0 0,0 0 15,0 0-15,-1 0 0,1 0 0,0 21 16,0 0-16,0 0 0,0 1 16,-1-1-16,1 0 0,0 0 0,21 0 15,0 0-15,0 1 0,-21-1 0,21 0 16,0 0-16,0 0 0,21 0 16,0 1-16,0-22 15,1 21-15,-1-21 0,0 0 16,0 0-16,21 0 0,-20 21 15,-1-21-15,21 0 0,-21 0 0,0 0 16,1 0-16,-1 0 0,0 21 0,0-21 16,0 0-16,0 0 0,-21 21 15,0 0-15,0 1 16,-21-22-16,0 0 16,-21 21-16,21-21 0,-1 0 15,-20 0-15,21 21 0,-21-21 0,20 0 16,-20 0-16,21 0 0,0 0 15,0 0-15,-1 0 0,1 0 0,0 0 16,0 0-16,0 0 0,0 0 16,21-21 15,0 0-31,21 21 16,0-22-16,0 22 0,0-21 15</inkml:trace>
  <inkml:trace contextRef="#ctx0" brushRef="#br0" timeOffset="2738.54">6943 5609 0,'0'21'16,"0"1"0,0-1-16,0 0 0,0 0 15,0 0-15,0 0 0,0 1 0,0-1 16,-22 0-16,22 0 0,0 21 16,0-20-16,0-1 0,0 0 15,-21-21-15,21 21 0,0 0 16,0-42 31,0 0-32</inkml:trace>
  <inkml:trace contextRef="#ctx0" brushRef="#br0" timeOffset="3085.92">6964 5419 0,'0'0'16,"-21"0"-16,-1 0 0,1 0 15,0 0-15,21 21 16,0 0-16,0 0 16,21-21-1,0 0-15,1 0 16,-1 0-16,0 0 0,0 0 15,0 0-15,0-21 16,1 0-16,-22 0 0,0 0 16,0-1-1,-22 22 17,1 0-32,0 0 15,21 22-15,-21-22 0,21 21 16,-21 0-16,21 0 0,0 0 15,0 0-15,0 1 16</inkml:trace>
  <inkml:trace contextRef="#ctx0" brushRef="#br0" timeOffset="3950.22">7599 5630 0,'0'0'16,"-21"0"-16,-1 0 0,1 0 0,0 0 16,0 0-16,0 0 15,21 22-15,-21-1 0,-1-21 0,22 21 16,0 0-16,-21 0 0,0 0 0,21 1 15,-21-1-15,21 0 0,0 0 16,0 21-16,0-20 0,0-1 16,0 0-16,0 0 0,0 0 15,0 0-15,0 1 16,21-22-16,0 0 0,0 21 0,1-21 16,-1 0-16,0 0 15,0 0-15,0 0 16,0-21-16,1-1 15,-22 1-15,21 0 16,0 0-16,-21 0 0,21-22 16,-21 22-16,0 0 0,0 0 0,21-21 15,-21 20-15,21 1 0,-21 0 0,22 0 16,-1 0-16,-21 0 0,21-1 16,0 1-16,0 21 0,0 0 15,1 0-15,-1 0 16,0 0-16,0 21 15,-21 1-15,0-1 0,21 21 16,-21-21-16,0 0 0,0 1 16,0-1-16,0 0 0,0 0 0,0 21 15,0-20-15,0-1 0,0 0 16,-21 0-16,21 0 0,-21-21 16,21 21-16,-21-21 15,21 22-15,0-44 31,0 1-15,0 0-16,0 0 0,0 0 16,0 0-16,0-1 0,21 1 15,0 0-15,0-21 0,0 21 0,1-1 16,-1-20-16,0 21 0,21-21 16,-21 20-16,22-20 0,-1 21 0,0 0 15,1 0-15,-22 21 0,21 0 0,-21-22 16,22 22-16,-22 0 0,0 0 15,-21 22-15,21-1 0,-21 0 0,21 0 16,-21 21-16,0-20 0,0 20 16,0-21-16,0 21 0,0-20 15,0 20-15,-21-21 0,0 21 0,21-20 16,-21-1-16,21 0 0,-21 0 0,21 0 16,-21 0-16,21 1 15,-22-22-15,22 21 0,-21-21 16</inkml:trace>
  <inkml:trace contextRef="#ctx0" brushRef="#br0" timeOffset="4742.09">2011 6350 0,'0'0'16,"-21"0"-16,-1 21 16,22 0 15,22-21-31,-1 0 16,0 0-16,0 0 0,21 0 0,1 0 15,-1 0-15,0 0 0,22 0 16,-1 0-16,1 0 0,21 0 0,-1 0 15,1 0-15,0 0 0,-1-21 16,1 21-16,21 0 0,0 0 0,-1-21 16,1 21-16,21 0 0,0 0 15,0 0-15,0-21 0,148 21 16,-148 0-16,22 0 0,-1 0 16,0 0-16,-21 0 0,21 0 15,-21 0-15,0 0 0,21 0 0,-21 0 16,0 0-16,-21 0 0,21 0 0,-21 0 15,0 0-15,0 0 0,-1 0 16,1-21-16,0 21 0,-21 0 0,21 0 16,-1 0-16,-20 0 0,0 0 0,21 0 15,-43-21-15,22 21 0,-22 0 16,1 0-16,-1 0 0,-20 0 16,-1 0-16,0 0 0,1 0 0,-22 0 15,0 0-15,0 0 0,0 0 16,0 0-16,-21-22 0,22 22 31,-22-21-15,0 0-16</inkml:trace>
  <inkml:trace contextRef="#ctx0" brushRef="#br0" timeOffset="4870.56">7705 6223 0,'0'21'32,"-22"-21"-17,1 0-15</inkml:trace>
  <inkml:trace contextRef="#ctx0" brushRef="#br0" timeOffset="6038.64">1799 7874 0,'21'0'15,"0"0"1,1 0 0,-1-21-16,0 0 15,0 0-15,-21-1 0,21 22 16,0-21-16,-21 0 0,22-21 0,-1 21 15,-21-1-15,0 1 0,21-21 16,-21 21-16,0 0 0,0-22 0,0 22 16,0 0-16,-21 0 0,21 0 15,-21-1-15,-1 22 0,1 0 0,0 0 16,-21 0-16,21 0 0,-22 0 16,1 22-16,0-22 0,-1 21 15,1 0-15,0 0 0,-1 21 0,1-20 16,21-1-16,-22 0 0,22 21 15,0-21-15,0 1 0,21-1 16,0 0-16,0 0 0,0 0 0,0 0 16,0 1-16,21-1 0,0 0 15,0 0-15,22 0 0,-22 0 0,0 1 16,21-1-16,-20 0 0,20 0 16,-21 0-16,0 0 0,22 1 0,-22 20 15,0-21-15,0 0 0,0 0 16,0 1-16,-21 20 0,0-21 0,0 0 15,0 22-15,0-22 0,0 0 16,0 21-16,-21-21 0,0 1 16,0-1-16,-21 0 0,20 0 0,-20 0 15,0-21-15,-1 21 0,1-21 16,0 0-16,-1 0 0,1 0 0,0 0 16,-22 0-16,22 0 0,0-21 15,-1 0-15,22 21 0,-21-21 16,-1 0-16,22 0 0,0-22 0,-21 22 15,21 0-15,-1-21 0,1 20 0,21-20 16,-21 0-16,21 21 0,-21-1 16,21-20-16,0 21 0,0 0 0,0 0 15,0-1 1,21 22-16,0 0 0,0 0 0,1 0 16,-1 0-16,0 0 0,0 0 15,0 0-15,22 0 0</inkml:trace>
  <inkml:trace contextRef="#ctx0" brushRef="#br0" timeOffset="6818.2">2095 8022 0,'0'0'0,"0"21"16,0 1-16,-21-1 0,21 0 15,-21 0-15,21 0 0,0 0 0,0 22 16,0-22-16,-21 0 0,21 0 16,0 22-16,0-22 0,0 0 0,0 0 15,0 0-15,0 0 0,0 1 16,21-22-16,0 0 15,0 0-15,1 0 16,-1 0-16,0-22 16,0 22-16,0-21 0,0 0 0,1 0 15,-1 0-15,0 0 0,0-1 16,0 1-16,0 0 0,1 0 0,-1 0 16,0 0-16,0-1 0,-21 1 15,21 0-15,-21 0 0,21 0 0,-21 0 16,0-1-16,0 44 47,0-1-47,0 0 0,0 0 15,0 0-15,0 22 0,0-22 0,0 21 16,0 0-16,0-20 0,0 20 16,0 0-16,0 1 0,0-1 15,0 0-15,22 1 0,-22-1 0,0 21 16,0-20-16,21-1 0,-21 22 15,0-22-15,0 21 0,0-20 0,0-1 16,0 22-16,0-22 0,-21 0 0,-1 1 16,1-1-16,0 0 0,0 1 15,21-1-15,-21-21 0,-22 21 0,22-20 16,0-1-16,0 0 0,-21 0 16,20 0-16,-20 0 0,21-21 0,-21 22 15,-1-22-15,1 0 0,21 0 16,-22 0-16,1 0 0,0 0 15,-1 0-15,1-22 0,0 1 0,-1 0 16,1 0-16,0 0 0,-1 0 16,1-1-16,21-20 0,-21 21 0,20-21 15,1-1-15,0 22 0,0-21 16,21-1-16,0 1 0,0 0 0,0 21 16,0-22-16,0 1 0,21 0 15,0 20-15,0-20 0,1 0 0,20 21 16,-21-22-16,21 1 0,1 0 15,-1 20-15</inkml:trace>
  <inkml:trace contextRef="#ctx0" brushRef="#br0" timeOffset="7381.87">2752 8043 0,'0'-21'16,"0"42"15,0 1-31,-22-1 0,22 0 16,-21 0 0,21 21-16,0-20 0,0-1 0,0 0 15,0 0-15,0 0 0,0 0 16,0 1-16,0-1 0,0 0 15,0-42 32,0 0-31,0-1-16,0 1 0,0-21 16,0 21-16,0 0 0,0-1 15,21-20-15,1 21 0,-22 0 0,21-22 16,0 22-16,0 0 0,0 0 15,0 0-15,1 0 0,-1-1 16,0 22-16,0 0 0,0 0 0,0 0 16,1 0-16,-1 0 0,0 22 15,0-22-15,0 21 0,-21 21 16,0-21-16,0 0 0,0 1 0,0 20 16,0-21-16,0 0 0,0 22 15,0-22-15,0 0 0,0 0 0,0 0 16,0 0-1,0 1-15,-21-22 16,21 21-16,0-42 31,0-1-31,0 1 16,21 0-16,-21 0 0</inkml:trace>
  <inkml:trace contextRef="#ctx0" brushRef="#br0" timeOffset="7697.69">3662 7514 0,'0'0'0,"21"0"31,-21 21-31,0 1 0,0-1 0,0 21 16,0-21-16,0 0 0,0 22 0,-21-22 15,0 21-15,21 1 0,-22-1 16,1 0-16,21 1 0,-21-1 0,0 0 16,21 1-16,-21-1 0,21-21 15,-21 21-15,21-20 0,-22-1 16,22 21-16,0-21 0,0 0 0,0 1 31,0-44-15,0 1-1,0 0-15,22 0 0</inkml:trace>
  <inkml:trace contextRef="#ctx0" brushRef="#br0" timeOffset="7925.56">3344 7959 0,'0'-21'16,"21"21"15,1 0-31,20 0 16,-21-22-16,0 22 0,22 0 0,-22 0 15,21 0-15,-21-21 0,22 21 16,-22 0-16,21 0 0,-21 0 0,0 0 16,1 0-16,-1 0 0</inkml:trace>
  <inkml:trace contextRef="#ctx0" brushRef="#br0" timeOffset="9118.37">4360 7980 0,'0'0'0,"0"-21"0,0 0 16,0-1-16,0 1 0,0 0 16,0 0-16,0 0 0,0 0 15,0-1-15,-21 22 16,0 0-16,0 0 0,0 0 0,-1 0 15,1 0-15,0 0 0,0 0 16,0 22-16,0-1 0,-1-21 16,1 21-16,0 0 0,0 0 15,21 22-15,-21-22 0,21 21 0,-21-21 16,21 22-16,0-22 0,0 0 0,0 42 16,0-41-16,0 20 15,0-21-15,0 0 0,0 0 16,0 1-16,21-22 0,0 0 15,0 21-15,0-21 16,0 0-16,1 0 16,-1-21-16,0-1 0,0 1 0,0 0 15,0 0-15,1 0 16,-1 0-16,0-22 0,-21 22 0,21 0 16,0-21-16,-21-1 0,0 22 15,0 0-15,21 0 0,-21 0 0,0-1 16,0 1-16,0 42 47,0 1-47,0-1 0,0 0 0,0 0 15,0 0-15,0 0 0,0 22 16,0-22-16,0 0 0,0 0 16,0 0-16,0 1 0,0-1 0,22 0 15,-22 0-15,21 0 16,0-21-1,0 0-15,0 0 16,0 0-16,1 0 16,-1-21-16,0 21 0,0-21 0,-21 0 15,21 0-15,0-1 0,1 1 0,-1 0 16,0 0-16,0 0 0,0 0 16,0-22-16,1 22 0,-1 0 15,0 0-15,-21 0 0,21-1 16,0 1-16,0 21 0,-21-21 15,22 21-15,-1 0 0,0 0 16,-21 21-16,0 0 0,0 1 16,0-1-16,0 0 0,0 0 15,0 0-15,0 0 0,0 22 0,-21-22 16,0 0-16,21 0 0,-22 0 0,22 22 16,-21-22-16,21 0 0,-21-21 15,0 21-15,21 0 0,-21 1 0,21-44 63,0 1-63,21 0 0,0 0 15,-21 0-15,21 0 0,0-1 16,1-20-16,-22 21 0,21-21 0,0 20 16,0-20-16,-21 21 0,21-21 0,-21 20 15,21 1-15,-21 0 0,0 0 16,0 0-16,-21 21 31,21 21-15,-21-21-16,0 21 0,21 0 0,0 22 15,-21-22-15,21 0 0,0 21 16,0-21-16,0 1 0,0 20 16,0-21-16,0 0 0,0 0 0,0 1 15,21-1-15,-21 0 0,21-21 0,0 21 16,0-21-16,1 0 15,-1 0-15,0 0 0,0 0 16,0 0-16,0-21 0,1 0 16,-1 0-16,-21-1 15,0 1-15</inkml:trace>
  <inkml:trace contextRef="#ctx0" brushRef="#br0" timeOffset="9842.2">6011 7811 0,'-42'0'15,"21"0"-15,0 0 0,-1 0 16,1 0 0,42 0 15,22 21-15,-22-21-16,21 0 0,1 0 15,-1 0-15,0 0 0,22 0 16,-22 0-16,22 0 0,-1 0 0,1 0 15,20 0-15,-20 0 0,20 0 16,1 21-16,-21-21 0,20 0 0,-20 0 16,20 0-16,-20 0 0,-22 0 0,22 0 15,-22 0-15,0 0 0,-20 0 0,20 0 16,-21 0-16,0 0 0,0 0 16,1 0-16,-1 0 0,-21-21 15,0 0 1,0-1-1,0 1 1,-21 21-16,21-21 0,0 0 16</inkml:trace>
  <inkml:trace contextRef="#ctx0" brushRef="#br0" timeOffset="10349.32">7175 7430 0,'0'21'0,"0"0"16,0 0-16,0 0 16,0 0-16,22 1 15,-1-22-15,-21 21 0,21 0 16,0-21-16,-21 21 0,21-21 0,0 0 15,1 21-15,-1-21 0,0 0 0,21 21 16,-21-21-16,1 0 0,20 0 16,-21 0-16,21 0 0,-20 22 0,-1-22 15,0 0-15,0 0 0,0 0 0,0 0 16,-21 21 15,-21 0-15,0-21-16,0 21 15,0-21-15,0 21 0,-22 0 0,22 1 16,0-1-16,0 0 0,0 0 0,-1 0 16,1 22-16,-21-22 0,21 0 0,0 0 15,-1 0-15,22 0 0,-21 1 16,0-1-16,21 0 0,-21 0 0,21 0 16,0-42 62</inkml:trace>
  <inkml:trace contextRef="#ctx0" brushRef="#br0" timeOffset="11538.64">9567 6519 0,'0'-21'16,"21"0"0,-21 0-1,0 0-15,0 0 16,0-1-16,0 1 15,0 0-15,0 0 16,0 42 62,0 0-78,-21 0 0,21 1 0,-21 20 16,21-21-16,-21 21 0,21 1 0,0-1 15,0-21-15,-21 22 16,0 20-16,21-21 0,-22 1 0,1-1 16,21 0-16,-21 1 0,21-1 0,0 0 15,-21 1-15,0-1 0,21 0 16,-21 1-16,21-1 0,0 0 0,0 1 16,0-1-16,0-21 0,0 22 0,0-22 15,0 0-15,0 21 0,0-21 16,0 1-16,21-1 15,0-21-15,0 0 0,0 0 16,0 0-16,22 0 0,-22-21 16,0 21-16,0-22 0,0 22 15,1-21-15,-1 0 0,0 0 16,0 0-16,0 0 0,0 21 0,1-43 16,-22 22-16,21 0 0,0 0 0,-21 0 15,0-1-15</inkml:trace>
  <inkml:trace contextRef="#ctx0" brushRef="#br0" timeOffset="11841.85">9207 6964 0,'0'0'0,"0"-21"16,0 0 15,22 21-31,-1 0 16,0 0-16,0-22 0,0 22 15,0-21-15,22 21 0,-22 0 0,0-21 16,21 21-16,-20 0 0,20 0 0,-21-21 16,0 21-16,0 0 0,1 0 15,-1 0-15,0 0 0,0 0 16</inkml:trace>
  <inkml:trace contextRef="#ctx0" brushRef="#br0" timeOffset="12582.44">10160 7197 0,'21'0'16,"0"0"-16,0 0 15,1-21 1,-1-1-16,-21 1 15,0 0-15,21 21 0,-21-21 16,0 0-16,0 0 16,0-1-16,0 1 0,0 0 15,-21 21-15,0 0 0,21-21 0,-22 21 16,1 0-16,0 0 0,0 0 16,0 0-16,0 0 0,-1 0 15,1 21-15,-21 0 0,21-21 0,0 21 16,-22 1-16,22-1 0,0 0 0,-21 0 15,20 21-15,1-20 0,0 20 16,21-21-16,0 21 0,-21-20 0,21 20 16,0-21-16,0 0 0,0 22 0,0-22 15,0 0-15,0 0 16,21-21-16,0 0 0,0 0 16,1 0-16,-1 0 0,0 0 0,0 0 15,0 0-15,22-21 0,-22 21 0,0-21 16,0 0-16,0-1 0,0 1 15,1 0-15,20 0 0,-42 0 16,21-22-16,0 22 0,0 0 0,-21-21 16,0 21-16,22-1 0,-22 1 15,21 0-15,-21 0 0,21 0 16,-21 0-16,0-1 0,0 44 47,0-1-47,0 0 15,0 0-15,0 0 0,0 0 0,0 1 16,0-1-16,0 0 0,0 0 16,0 0-16,0 0 0,0 1 0,0-1 15,0 0-15,0 0 0,0 0 16,0 0 0,21-21-16,0 0 0,-21 22 0,21-22 15,1 0-15,-1 0 0,0 0 0,0 0 16,0 0-16,0 0 0,1 0 15,-1 0-15,0 0 0,0-22 16,0 22-16</inkml:trace>
  <inkml:trace contextRef="#ctx0" brushRef="#br0" timeOffset="13405.98">11112 7049 0,'0'0'0,"22"-22"0,-22 1 15,0 0-15,0 0 16,-22 21-16,22-21 0,-21 21 16,0 0-16,0 0 0,0 0 0,0 0 15,-1 0-15,1 0 0,-21 0 16,21 0-16,0 0 0,-1 21 16,1-21-16,21 21 0,-21 0 0,0 0 15,0-21-15,0 22 0,21-1 0,0 0 16,0 0-16,-22 0 0,22 0 15,0 1-15,0-1 0,0 0 0,0 0 16,0 0-16,0 0 16,22-21-1,-1 0-15,0 0 0,0 0 0,0 0 16,0 0-16,1 0 0,-1-21 0,0 21 16,0-21-16,21 0 0,-20 21 0,-1-21 15,0 0-15,0-1 0,0 1 16,0 0-16,1 0 0,-1 0 15,-21 0-15,21 21 0,-21-22 0,21 1 16,-21 42 31,0 1-31,0-1-16,0 0 0,0 0 0,0 0 15,0 0-15,0 22 0,0-22 0,0 21 16,0 1-16,0-1 0,0 0 0,0 1 15,0-1-15,0 0 0,0 22 16,0-22-16,0 22 0,0-1 0,0 1 16,0-1-16,0 1 0,0 20 0,0-20 15,0 20-15,0-20 0,0-1 0,0 1 16,0-1-16,0 1 0,0-1 16,-21 1-16,21-1 0,0 1 0,0-1 15,0-20-15,-21-1 0,21 0 0,-21 1 16,21-1-16,-22 0 0,1-20 15,21 20-15,-21-21 0,0 0 0,0 0 16,0-21-16,-22 22 0,22-22 16,-21 21-16,-1-21 0,1 0 0,0 0 15,-22 0-15,1-21 0,-1-1 0,1 22 16,20-21-16,-20 0 0,-1-21 0,-63-22 16,85 43-16,-21-21 15,20-1-15,1 1 0,0 0 0,20-22 16,-20 22-16,21 0 0,21-1 0,0 1 15,0 0-15,0-1 0,0 1 0,0 0 16,0-1-16,0 1 0,42 0 16,-21-1-16,1 1 0,20 0 15,-21-1-15,21 1 0,-20 0 0,20-1 16,0 1-16,22-43 0,-22 22 16,0 20-16,1 1 0,-1 0 15</inkml:trace>
  <inkml:trace contextRef="#ctx0" brushRef="#br0" timeOffset="13970.17">11451 6964 0,'0'0'0,"-21"0"31,21 21 1,0 0-32,0 0 0,0 1 15,0-1-15,0 0 0,0 0 0,0 0 16,0 0-16,0 1 0,0-1 16,0 0-16,0 0 0,0 0 0,0 0 15,0-42 48,0 0-63,0 0 0,0 0 15,0 0-15,21-1 0,-21 1 16,0 0-16,21 0 0,-21-21 0,21 20 16,1 1-16,-1 0 0,-21 0 15,21 0-15,0 21 0,0-21 0,0-1 16,1 22-16,-1 0 0,0 0 0,0 0 15,21 0-15,-20 0 16,-22 22-16,21-1 0,0 0 16,-21 0-16,0 0 0,0 0 0,0 1 15,0 20-15,0-21 0,0 0 0,0 0 16,0 1-16,0-1 0,0 0 16,0 0-16,0 0 0,0 0 15,0 1 1,0-44 15,21 22-31,0-21 16</inkml:trace>
  <inkml:trace contextRef="#ctx0" brushRef="#br0" timeOffset="14549.71">12382 6964 0,'0'-21'15,"0"0"-15,0-1 0,0 1 0,-21 21 16,21-21-16,-21 21 16,0 0-16,0 0 0,0 0 15,-1 0-15,1 0 0,0 0 16,0 21-16,0 0 0,-22 1 15,22-1-15,0 0 0,0 21 16,0-21-16,21 1 0,-21-1 0,21 0 16,-22 0-16,22 21 0,0-20 0,0 20 15,0-21-15,0 0 16,0 0-16,22-21 16,-1 0-16,0 0 0,0 0 15,0 0-15,0 0 0,1 0 0,-1-21 16,0 0-16,0 21 0,21-21 15,-20 0-15,-1 0 0,0-22 16,21 22-16,-21 0 0,1 0 0,-1 0 16,-21-22-16,21 22 0,-21 0 15,21 0-15,-21 0 0,0-1 16,0 44 15,0-1-31,0 0 0,0 0 16,0 0-16,0 0 0,-21 1 0,21-1 15,0 21-15,0-21 0,0 0 0,0 1 16,0-1-16,0 0 0,0 0 16,0 0-16,0 0 0,21-21 15,-21 22-15,21-22 16,0 0-16,1 0 16,-1 0-16,0-22 0,0 22 15,0-21-15,0 0 0,1 0 0,-1 0 16,0 0-16</inkml:trace>
  <inkml:trace contextRef="#ctx0" brushRef="#br0" timeOffset="15306.48">12806 6879 0,'0'0'0,"0"21"47,0 1-47,0-1 16,0 0-16,0 0 0,-21 0 0,21 0 15,0 1-15,-22-1 0,22 0 0,0 0 16,0 0-16,0 0 16,0 1-16,-21-1 0,21 0 15,0-42 32,0 0-47,0-1 16,0 1-16,0 0 0,0 0 15,0 0-15,0 0 0,21-22 16,-21 22-16,22 0 0,-1 0 0,-21 0 16,21-1-16,0 1 0,0 0 15,-21 0-15,21 21 0,1-21 0,-1 21 16,0 0-16,0 0 0,0 0 0,0 0 16,1 0-16,-22 21 15,21 0-15,0 0 0,-21 0 16,0 1-16,0-1 0,21 0 0,-21 0 15,0 0-15,0 0 16,0 1-16,0-1 0,0 0 0,0 0 0,0 0 16,0 0-16,0 1 15,-21-22-15,0 0 32,0 0-32,21-22 15,0 1 1,0 0-16,0 0 0,0 0 15,0 0-15,0-1 0,0 1 0,21 0 16,0 0-16,-21 0 0,21-22 16,0 22-16,0 0 0,1 0 0,-1 0 15,21 0-15,-21 21 0,0-22 16,22 1-16,-22 21 0,0 0 0,0 0 16,0 0-16,1 0 0,-1 0 0,0 21 15,0 1-15,-21-1 0,0 0 16,21 0-16,-21 0 0,0 0 15,0 1-15,0-1 0,0 21 0,0-21 16,0 0-16,0 1 0,0-1 0,0 0 16,0 0-16,-21 0 15,21 0-15,0 1 16,0-44 31,0 1-47,21 0 0,0 21 0</inkml:trace>
  <inkml:trace contextRef="#ctx0" brushRef="#br0" timeOffset="15731.24">13801 6900 0,'21'0'16,"0"0"-16,0 0 15,0 0-15,-21-21 16,21 21-16,1 0 0,-1-21 0,0 21 16,0-21-16,0 21 0,0-21 15,1 21-15,-22-21 0,21-1 0,0 22 16,-21-21-16,0 0 0,0 0 16,0 0-16,0 0 15,-21 21 1,0 0-16,-1 0 0,1 0 15,0 0-15,0 21 0,-21 0 16,20 0-16,22 0 0,-21 0 0,0 22 16,0-22-16,21 21 0,0-21 0,0 1 15,0 20-15,0-21 0,0 0 16,0 0-16,0 22 0,0-22 0,0 0 16,21 0-16,0 0 0,22 1 15,-22-22-15,0 0 16,0 0-16,0 0 0,0 0 15,1 0-15,-1 0 0,0 0 0,0 0 16,0-22-16,0 1 0,-21 0 16,22 0-16,-1 0 0</inkml:trace>
  <inkml:trace contextRef="#ctx0" brushRef="#br0" timeOffset="16305.42">15071 5736 0,'0'0'0,"-22"0"15,1 0 1,0 0-16,42 0 47,22 0-47,-22 0 0,21 0 0,0 0 15,1 0-15,20 0 0,-20 0 16,-1 0-16,0 0 0,1 0 0,-1 0 16,0 0-16,-21 0 0,1 0 0,-1 0 15,-42 0 1,-1 0-16,-20 0 16,0 0-16,21 0 0,-22 0 15,-20 0-15,20 0 0,1 0 0,0-21 16,-1 21-16,1 0 0</inkml:trace>
  <inkml:trace contextRef="#ctx0" brushRef="#br0" timeOffset="16701.84">14944 5715 0,'0'0'16,"-22"0"-16,1 0 0,0 0 15,21 21-15,-21-21 16,21 21-16,-21-21 0,21 22 0,-21-1 16,21 0-16,0 0 15,-22 0-15,22 0 0,0 22 0,-21-22 16,21 0-16,0 0 0,-21 22 15,21-22-15,0 21 0,0 0 0,0-20 16,0 20-16,0 0 0,-21 1 0,21 20 16,-21-21-16,21 22 0,0-22 15,-21 22-15,21-22 0,-22 22 0,1-22 16,21 21-16,-21 1 0,0-22 16,21 22-16,-21-1 0,0 1 15,21-1-15,-22 1 0,1-1 0,21 1 16,-21-22-16,21 22 0,0-22 0,0 0 15,0 1-15,0-1 0,0-21 0,0 21 16,0-20-16,0-1 0,0 0 16,21 0-16,0 0 0,1-21 15,-1 0-15,0 21 0,0-21 0,0 0 16,22 0-16,-22 0 0,0 0 0,21 0 16,-21 0-16,22-21 0,-22 21 15,21-21-15,-21 0 0,22 0 16,-22 0-16,21 21 0,-21-43 0,22 22 15,-22 0-15,0-21 0,21-22 16</inkml:trace>
  <inkml:trace contextRef="#ctx0" brushRef="#br0" timeOffset="17347.99">15515 6435 0,'0'-21'0,"0"42"0,0-64 15,-21 43 1,0 0-16,21 22 0,-21-1 16,-1 21-16,1-21 0,21 0 15,-21 22-15,21-1 0,0 0 0,-21 1 16,0-1-16,21 0 0,-21-20 0,21 20 15,-22 0-15,22 1 0,-21-22 16,0 21-16,21-21 0,0 0 0,0 1 16,-21-1-16,21 0 0,0 0 0,-21 0 15,21 0 1,0-42 15,0 0-31,0 0 16,0 0-16,21 0 0,-21-1 0,21 1 15,0-21-15,-21 21 0,21 0 0,1-22 16,-1 1-16,0 0 0,0 20 16,0-20-16,0 0 0,1-1 0,-1 1 15,0 21-15,0-21 0,0 20 0,0 1 16,22 0-16,-22 0 16,0 0-16,0 21 0,0 0 0,1-21 0,-1 21 15,0 0-15,0 0 0,0 21 16,0 0-16,-21 0 0,22 0 15,-1 22-15,-21-1 0,0-21 0,0 21 16,0 1-16,0-1 0,0-21 0,0 22 16,0-1-16,0-21 0,0 21 15,0-20-15,0 20 0,-21-21 0,21 0 16,-22 0-16,22 1 0,0-1 0,-21-21 16,21 21-16,-21 0 0,0 0 15,0-21 16,0-21-15,21 0-16,-22 21 0,22-21 16</inkml:trace>
  <inkml:trace contextRef="#ctx0" brushRef="#br0" timeOffset="17565.37">15261 6900 0,'0'0'0,"-21"0"15,42 0 17,0 0-32,0 0 0,1 0 15,-1 0-15,21 0 0,-21-21 16,0 21-16,22 0 0,-22 0 16,21 0-16,1-21 0,-22 21 0,21 0 15,-21-21-15,22 0 0,-22 21 0,21-21 16,-21-1-16,22 22 0,-22-21 15,21 21-15</inkml:trace>
  <inkml:trace contextRef="#ctx0" brushRef="#br0" timeOffset="17874.2">16362 6477 0,'0'-21'15,"-21"42"1,21 0-16,-22 0 16,1 1-16,21 20 0,-21 0 0,0-21 15,21 22-15,0-1 0,0 0 16,-21-20-16,21 20 0,-21 0 0,21-21 16,-22 22-16,22-22 0,0 0 0,-21 0 15,21 0-15,-21 1 0,21-1 16,0 0-16,0 0 0,0 0 15,0-42 32,0 0-47,0 0 0,21 21 0,-21-21 16</inkml:trace>
  <inkml:trace contextRef="#ctx0" brushRef="#br0" timeOffset="18162.93">16341 6519 0,'0'0'0,"0"-21"0,0 0 16,21 21-16,0 0 16,0 0-1,0 0-15,0 21 16,-21 22-16,22-22 0,-1 21 0,0-21 16,0 22-16,0-1 15,0 0-15,1 1 0,-1-22 0,0 21 16,0-21-16,0 22 0,0-22 0,1 0 15,-22 0-15,0 0 0,21 0 0,-21 1 16,21-22-16,-21 21 0,0-42 63,0-1-63,0 1 0,0 0 15,21 0-15</inkml:trace>
  <inkml:trace contextRef="#ctx0" brushRef="#br0" timeOffset="18464.77">17081 6181 0,'0'0'16,"0"21"15,0 0-31,0 0 0,-21 22 0,0-1 15,21 0-15,-21 1 16,0-1-16,0 21 0,-1-20 0,1-1 16,0 0-16,0 22 0,21-22 0,-21-21 15,0 22-15,-1-1 0,22-21 16,-21 22-16,21-22 0,0 0 0,0 0 16,-21-21-16,21 21 0,0 0 0,0 1 31,0-44-16,21 22-15,0-21 16,1 0-16,-1 0 0</inkml:trace>
  <inkml:trace contextRef="#ctx0" brushRef="#br0" timeOffset="18828.91">17505 6519 0,'21'0'31,"0"0"-15,0 0-16,0 0 0,1 0 0,-1 0 15,0 0-15,0 0 0,0 0 0,0 0 16,1 0-16,-1 0 0,21 0 16,-21 0-16,0 0 0,1 0 15,-1 0-15,0 0 16,0 0 0,-42 0 30,0 22-46,0-22 16</inkml:trace>
  <inkml:trace contextRef="#ctx0" brushRef="#br0" timeOffset="19077.75">17399 6773 0,'0'0'15,"0"22"-15,21-22 32,0 0-32,0 0 0,1 0 15,-1 0-15,0 0 0,0 0 16,0 0-16,0 0 0,1 0 0,-1 0 16,0 0-16,0 0 0,0 0 0,0 0 15,1 0-15,-1-22 0,0 22 16,-21-21-16,21 21 15,-21-21-15,21 0 0</inkml:trace>
  <inkml:trace contextRef="#ctx0" brushRef="#br0" timeOffset="20045.39">18881 5779 0,'0'0'0,"-22"0"32,1 0-17,21 21-15,-21 0 0,0 0 16,0 0-16,21 0 0,0 1 15,0-1-15,0 0 16,21-21 0,0 0-1,0 0-15,0 0 0,1 0 16,-1 0-16,0 0 0,0 0 0,-21-21 16,21 0-16,0 21 0,-21-22 15,0 1-15,22 21 0,-22-21 16,0 0-16,0 0 0,0 0 15,-22 21 1,1 0 0,0 0-16,0 21 0,0-21 15,0 21-15,-1-21 0,1 0 0,0 21 16,0-21-16,21 21 16,21-21 30,0 0-46,0 0 0,1 0 16,-1-21-16,0 0 16,0 21-16,-21-21 0,21 0 15,0 21-15,-21-22 0,0 1 16,0 0 0,-21 42-1,0 0-15,0-21 16,21 22-16,-21 20 0,0-21 15,-1 21-15,22-20 0,0 20 0,-21-21 16,21 21-16,-21-20 0,21 20 16,0-21-16,0 21 0,0-20 0,0 20 15,0-21-15,0 0 16,0 0-16,21-21 0,0 22 16,1-22-16,-1 21 0,0-21 0,21 0 15,-21 0-15,1 0 0,20 0 0</inkml:trace>
  <inkml:trace contextRef="#ctx0" brushRef="#br0" timeOffset="20686.03">19791 6096 0,'0'-21'16,"0"42"31,-21-21-47,21 21 0,-22 0 0,1 1 15,0-1-15,21 0 0,-21 21 0,0-21 16,0 22-16,21-22 0,-22 21 16,1 1-16,0-1 0,0 0 0,0 1 15,0-1-15,-1 0 0,1-21 0,0 22 16,0-1-16,0-21 0,0 22 15,21-22-15,-22 0 0,1 0 0,21 0 16,0 0-16,0-42 47,21 0-47,1 0 0,-22 0 16,21-22-16,0 22 0,0-21 0,0 0 15,-21-1-15,43 1 0,-22 0 16,0-22-16,0 22 0,21-1 0,-20 1 15,20-21-15,-21 20 0,21 1 16,-20 0-16,20 20 0,-21-20 0,0 21 16,0 0-16,1 0 0,-1-1 0,-21 1 15,21 21-15,0 0 0,0 21 32,-21 1-32,0-1 0,0 21 15,0-21-15,0 22 0,0-22 16,0 21-16,0 0 0,0 1 0,0-1 15,0 0-15,0 1 0,0-1 0,0 0 16,-21-20-16,21 20 0,0 0 16,0-21-16,0 22 0,0-22 0,0 0 15,0 21-15,0-20 0,0-1 16,0 0-16,0-42 47,-21 21-47,21-21 15</inkml:trace>
  <inkml:trace contextRef="#ctx0" brushRef="#br0" timeOffset="20913.89">19177 6541 0,'0'0'0,"-21"0"16,21-22-16,21 22 15,21-21-15,-21 21 16,22 0-16,-22 0 0,21-21 0,22 21 16,-22 0-16,0 0 0,22-21 15,-22 21-15,1 0 0,20 0 16,-21-21-16,1 21 0,-1-21 0,-21 21 16,22-22-16,-22 22 0,21-21 0,-21 21 15,0 0-15</inkml:trace>
  <inkml:trace contextRef="#ctx0" brushRef="#br0" timeOffset="21251.7">20447 6096 0,'0'0'0,"-21"0"0,21-21 0,-21 21 15,21-21-15,0 42 47,21 0-47,0-21 16,-21 21-16,0 22 0,21-22 0,0 0 15,-21 0-15,21 21 0,-21-20 16,22 20-16,-22-21 0,21 21 0,-21 1 16,0-22-16,21 0 0,-21 21 15,21-20-15,-21-1 0,21 21 16,-21-21-16,0 0 0,0 1 15,0-1-15,0 0 16,0-42 15,0 0-31,21-1 0</inkml:trace>
  <inkml:trace contextRef="#ctx0" brushRef="#br0" timeOffset="21546.53">20976 5969 0,'0'0'0,"0"-21"0,21 21 15,-21 21 17,0 0-32,-21 0 15,0 1-15,0-1 0,21 21 0,-21-21 16,-1 22-16,1-1 0,0 0 0,0-21 15,0 22-15,21-1 0,-21 0 16,-1 1-16,1-1 0,0 0 0,0-20 16,21-1-16,0 21 0,-21-21 0,21 0 15,-21-21-15,21 22 16,0-1-16,0-42 31,0-1-15</inkml:trace>
  <inkml:trace contextRef="#ctx0" brushRef="#br0" timeOffset="22153.69">21378 5927 0,'21'0'16,"-21"-21"47,0-1-63,0 1 15,22 0 1,-1 21-16,0 0 15,-21 21 32,0 0-47,0 1 0,0-1 16,0 0-16,0 0 0,0 0 16,-21 0-16,0 1 0,-1-1 15,1-21 1,0 0-1,21-21 1,0-1 0,0 1-1,0 0-15,0 0 16,0 0-16,21 0 0,0-1 0,1 1 16,-1 0-16,0 21 15,0 0-15,0 0 0,0 0 16,1 21-1,-22 0-15,0 1 0,0 20 16,0-21-16,0 0 0,0 22 0,0-22 16,-22 0-16,1 21 0,0-21 15,0 1-15,0-1 0,0 0 0,-22 0 16,22 0-16,0 0 0,0-21 16</inkml:trace>
  <inkml:trace contextRef="#ctx0" brushRef="#br0" timeOffset="23018.2">21717 5249 0,'0'0'0,"21"0"31,0 0-31,0 0 15,1 0-15,20 0 0,-21-21 16,0 21-16,22 0 0,-22 0 16,21 0-16,-21 0 0,22 0 0,-22 0 15,0 0-15,21 0 0,-21-21 16,1 21-16,-1 0 0,0 0 0,0 0 16,0 0-1,-21 21 1,0 0-1,0 1-15,0-1 16,0 0-16,0 0 0,0 21 16,0-20-16,0-1 0,0 0 15,0 0-15,0 0 0,-21 22 0,21-22 16,-21 21-16,21-21 0,0 22 16,0-1-16,0 0 0,-21 1 0,21-1 15,0 0-15,-21 1 0,21-1 16,0 0-16,0 1 0,0-1 15,0 0-15,-22 1 0,22-1 0,0 0 16,0 1-16,-21 20 0,21-21 0,0 1 16,0-1-16,0 0 0,0 1 15,0-1-15,0 0 0,0-20 0,-21 20 16,21-21-16,-21 0 0,21 22 16,-21-22-16,21 0 0,0 0 0,-21-21 15,-1 21-15,1 0 0,21 1 0,-21-22 16,0 21-16,0-21 0,0 21 15,-1-21-15,1 21 0,0-21 16,0 0-16,0 21 0,0-21 16,-1 0-16,1 0 0,0 0 15,0 0-15,0 0 0,-22 0 16,22 0-16,0 0 0,0 0 0,0 0 16,-22 0-16,22 0 0,0 0 0,0 0 15,0 0-15,0 0 0,-1 0 16,1 0-16,0 0 15,0 0-15,21-21 16,-21 21 15,21-21-15,-21 21 0</inkml:trace>
  <inkml:trace contextRef="#ctx0" brushRef="#br1" timeOffset="52557.5">1968 10562 0,'0'0'0,"22"0"16,-22-21-16,21 0 0,-21 0 15,0 0-15,21-1 16,0 1-16,-21 0 0,0 0 16,0 0-16,21 0 15,-21-1-15,0 1 0,0 0 16,21 21-16,-21-21 16,0 0-1,0 42 16,0 0-31,-21 0 0,21 0 16,-21 22-16,21-22 0,-21 21 16,21 1-16,-21-1 0,21-21 0,0 21 15,0 1-15,0-1 0,-21 0 16,21-20-16,0 20 0,0-21 0,0 21 16,0-20-16,0-1 0,0 0 15,0 0-15,0 0 0,0 0 0,21-21 16,-21 22-16,21-22 0,0 0 15,0 0-15,0 0 16,1 0-16,-1 0 0,0 0 0,0 0 16,0-22-16,0 1 0,1 21 15,-1-21-15,21 0 0,-21-21 0,0 20 16,1 1-16,20-21 0,-21 21 0,0-22 16,0 1-16,1 21 0,-1-21 15,0-1-15,0 1 0,-21 0 0,21 20 16,0-20-16,-21 21 0,0 0 15,0 0-15,22-1 0,-1 22 63,-21 22-47,0-1-16,21-21 15,0 0 1,-21 21-16</inkml:trace>
  <inkml:trace contextRef="#ctx0" brushRef="#br1" timeOffset="53246.1">3260 10456 0,'0'-21'31,"0"0"-31,0 0 16,-22 21 0,1 0-1,0 0-15,0 0 0,0 0 16,0 0-16,-1 0 15,1 21-15,0 0 0,21 0 0,-21-21 16,0 22-16,0-1 0,21 0 16,0 0-16,-22 0 0,22 0 15,-21-21-15,21 22 0,0-1 0,0 0 16,0 0 0,21-21-1,1 0-15,-1 0 0,0 0 16,0 0-16,0 21 0,0-21 15,1 0-15,-1 0 0,0 21 16,0-21-16,0 0 0,0 22 0,1-22 16,-1 21-16,-21 0 15,0 0 1,21 0-16,-21 0 0,0 1 16,0-1-16,-21 0 15,0 0-15,-1 0 0,1-21 16,0 21-16,0-21 15,0 22-15,0-22 0,-1 0 0,1 0 16,0 0-16,0 0 0,0 0 16,0 0-16,-1 0 15,1 0-15,0 0 0,0 0 0,0 0 16,0-22-16,-1 22 0,1-21 16,21 0-16,-21 21 15,0 0-15,21-21 0,-21 21 31</inkml:trace>
  <inkml:trace contextRef="#ctx0" brushRef="#br1" timeOffset="53843.06">4085 10753 0,'0'0'0,"-21"0"0,0 0 16,0 0-1,42 0 32,21 0-47,-21 0 16,0 0-16,1 0 0,20 0 0,0 0 16,1 0-16,-1 0 0,0 21 15,22-21-15,-22 0 0,0 0 0,1 21 16,20-21-16,-20 0 0,-1 0 15,0 0-15,1 0 0,-1 21 16,0-21-16,1 0 0,-22 0 0,21 0 16,-21 0-16,0 0 0,22 0 0,-22 21 15,0-21-15,0 0 0,0 0 16,1 0-16,-1 0 16,-21-21 46,0 0-62</inkml:trace>
  <inkml:trace contextRef="#ctx0" brushRef="#br1" timeOffset="54397.82">5122 10435 0,'0'0'0,"0"21"47,0 1-31,21-1-16,1 0 15,-1-21-15,-21 21 0,21-21 0,0 0 16,0 21-16,0-21 0,1 0 16,-1 0-16,0 21 0,21-21 0,-21 0 15,1 0-15,-1 0 0,0 0 0,0 0 16,0 0-16,0 0 16,1 0-1,-22 22 16,-22-1-15,1-21-16,21 21 0,-21 0 16,0-21-16,0 21 0,0 0 15,-1 1-15,1-22 0,0 21 0,-21 0 16,21 0-16,-1 0 0,1 0 0,-21 1 16,21-1-16,0 0 0,-1 0 15,1 0-15,0 0 0,0 1 0,0-1 16,0-21-16,21 21 0,0 0 0,-22-21 15,1 0-15,21 21 16,0 0-16,0-42 63,21 21-63</inkml:trace>
  <inkml:trace contextRef="#ctx0" brushRef="#br1" timeOffset="55581.65">7959 9885 0,'21'-21'0,"0"21"15,-21-21-15,21 21 16,0 0-16,0-22 0,1 22 16,-22-21-1,21 21-15,-21-21 0,21 21 31,-21 21-15,-21 0-16,0 1 16,-1-1-16,-20 0 0,21 0 15,-21 0-15,-1 22 0,1-22 0,0 0 16,-1 21-16,1-21 0,-22 1 16,22-1-16,0 0 0,-1 0 0,1 0 15,0 0-15,-1 1 0,22-22 0,-21 21 16,21 0-16,0-21 0,-1 0 0,1 0 15,0 0-15,0 0 0,42 0 63,0 0-63,0 0 0,1 0 16,-1 0-16,21 0 0,-21 0 0,22 0 15,-1 0-15,0 0 0,-21 0 0,22 21 16,-1-21-16,0 21 0,1-21 15,-22 21-15,21-21 0,-21 22 16,1-22-16,20 21 0,-21 0 0,0-21 0,0 0 16,1 21-16,-22 0 15,21-21 1,0 0 46,-21-21-62,0 0 16</inkml:trace>
  <inkml:trace contextRef="#ctx0" brushRef="#br1" timeOffset="55857.77">8403 10075 0,'0'22'16,"0"-1"-1,0 0-15,0 0 16,0 0-16,0 0 0,-21 1 0,0-1 16,21 0-16,0 0 15,0 0-15,0 0 0,-21 1 0,21-1 16,-22 0-16,22 0 31,0-42-15,0 0-16,0 0 15</inkml:trace>
  <inkml:trace contextRef="#ctx0" brushRef="#br1" timeOffset="56213.57">8424 9885 0,'-21'0'15,"0"0"1,21 21-16,21-21 47,0 0-47,0 0 15,-21-21-15,22 21 0,-22-21 0,0 0 16,0-1 15,-22 22 1,1 22-32,21-1 15,0 0-15,0 0 16,0 0-16,0 0 15,0 1 1</inkml:trace>
  <inkml:trace contextRef="#ctx0" brushRef="#br1" timeOffset="56757.26">8699 10054 0,'0'21'16,"0"1"-1,0-1-15,0 0 16,0 0-16,-21 0 0,21 0 16,-21 1-16,21-1 0,0 0 15,-21 0-15,21 0 0,0 0 16,0 1-16,-21-1 0,21 0 0,0 0 15,-21 0-15,21 0 0,0-42 63,0 0-63,0 0 16,0 0-16,0 0 0,0-1 0,0 1 15,0 0-15,0-21 0,0 21 0,21-1 16,0 1-16,0-21 0,0 21 15,0 0-15,22-22 0,-22 22 0,21 0 16,1 21-16,-22-21 0,21 21 0,-21 0 16,22 0-16,-22 0 0,21 0 15,-21 0-15,0 21 0,1-21 0,-1 21 16,-21 0-16,0 0 0,0 22 0,0-22 16,0 0-16,0 21 0,0-20 15,0-1-15,-21 0 0,21 21 16,-22-21-16,1 1 0,0-1 0,0 0 15,21 0-15,-21 0 16,21 0-16,-21-21 0,42-21 47,0 21-47</inkml:trace>
  <inkml:trace contextRef="#ctx0" brushRef="#br1" timeOffset="57166.02">9610 9991 0,'0'0'0,"0"-21"0,-43 21 16,22 0-1,21 21 1,0 0-16,-21 0 15,21 0-15,0 0 0,0 1 0,0-1 16,0 0-16,0 21 0,0-21 16,0 22-16,0-22 0,0 21 0,0 1 15,0-1-15,0 0 0,0 22 16,0-22-16,-21 64 16,21-64-16,0 22 0,-21 42 15,-1-43-15,1 1 0,21-22 0,-21 21 16,0 1-16,0-1 0,0 1 0,-1-22 15,1 22-15,21-22 0,-21 0 16,0 1-16,0-1 0,21 0 0,-21-20 16,21-1-16,0 0 0,0 0 0,0 0 15,0-42 17,0 0-32,0 0 15,0-22-15,0 22 0,21-21 0</inkml:trace>
  <inkml:trace contextRef="#ctx0" brushRef="#br1" timeOffset="57541.81">9461 10224 0,'0'0'0,"0"-22"0,-21 1 15,21 0-15,0 0 0,0 0 16,0 0-16,0-1 0,0 1 15,0 0-15,0 0 0,0 0 0,21 0 0,1-1 16,-1 1-16,0 21 0,0-21 16,21 21-16,-20 0 0,20 0 15,-21 0-15,21 0 0,-20 0 0,-1 0 16,21 0-16,-21 0 0,0 21 16,1 0-16,-22 1 0,0-1 0,21 0 15,-21 0-15,0 0 0,0 0 0,0 1 16,-21-1-16,-1 0 0,1 0 15,0 0-15,0-21 0,0 21 0,0 1 16,-22-22-16,22 21 0,0 0 0,0-21 16,0 0-16,21 21 0,-22-21 15,44-21 32,-22 0-47,21 21 0</inkml:trace>
  <inkml:trace contextRef="#ctx0" brushRef="#br1" timeOffset="58325.74">10245 9885 0,'-22'0'16,"1"21"-16,21 0 0,-21 0 15,0 1-15,21-1 0,0 0 16,0 0-16,-21 0 0,21 0 0,0 1 16,-21 20-16,21-21 0,0 0 0,0 0 15,0 1-15,0-1 0,21 0 16,0-21-16,-21 21 16,21-21-16,0 0 0,0 0 0,1 0 15,-1 0-15,0 0 0,0 0 0,0-21 16,0 0-16,1 0 0,-1-1 15,0 1-15,0 0 0,0 0 0,0 0 16,1-22-16,-1 22 0,0 0 0,0 0 16,-21 0-16,0 0 15,21-1-15,-21 1 0,0 0 0,0 42 47,-21 0-47,21 1 0,0-1 16,0 0-16,0 0 0,-21 0 0,21 0 15,0 1-15,0 20 0,0-21 16,0 0-16,0 0 0,0 1 16,21-22-16,0 0 15,0 0-15,1 0 0,-1 0 16,0 0-16,21 0 0,-21 0 0,22 0 16,-1-22-16,-21 22 0,22-21 15,-1 0-15,-21 0 0,0-21 16,0 20-16,22-20 0,-22 21 0,0-21 15,0-1-15,-21 1 0,21 0 0,1-22 16,-22 22-16,0-1 0,21 1 16,0 0-16,-21-1 0,21 1 0,-21 21 15,0-21-15,0 20 0,0 1 0,0 0 16,0 0-16,0 42 31,0 0-31,-21 0 16,0 1-16,21-1 0,-21 21 0,-1 0 15,1 1-15,21-1 0,-21 0 16,0 1-16,0-1 0,0 43 16,-1-43-16,22 0 0,0 1 15,0-22-15,0 21 0,0-21 0,0 1 16,0-1-16,0 0 0,0 0 0,0 0 16,0 0-16,22-21 15,-1 0-15,0 0 16,0 0-16,0 0 0,0-21 15,1 21-15,-1-21 0,0 0 16</inkml:trace>
  <inkml:trace contextRef="#ctx0" brushRef="#br1" timeOffset="58562.61">10943 9758 0,'0'0'0,"-21"0"0,63 0 32,-21 0-32,1 0 15,-1 0-15,21 0 16,0 0-16,-20 0 0,20-21 0,0 21 16,1 0-16,-22-21 0,21 21 0,-21 0 15,0 0-15,22-22 0,-43 1 16,21 21-16,0-21 0</inkml:trace>
  <inkml:trace contextRef="#ctx0" brushRef="#br1" timeOffset="59276.44">13758 9440 0,'0'-21'0,"0"42"0,0-63 0,21 42 15,-21-21-15,0 0 0,0 0 16,22 21-16,-22-22 15,0 1 1,0 42 0,0 1-1,0-1-15,-22 0 16,22 21-16,-21-21 0,21 22 0,-21-1 16,21 0-16,-21 22 0,0-22 0,21 1 15,-21-1-15,-1 0 16,22 1-16,-21-1 0,21 0 0,-21-21 15,21 22-15,0-22 0,-21 0 0,21 0 16,0 0-16,0 1 0,0-44 47,21 1-31</inkml:trace>
  <inkml:trace contextRef="#ctx0" brushRef="#br1" timeOffset="60073.98">13441 9800 0,'0'0'0,"21"0"31,0 21-31,0-21 16,0 0-16,22 0 0,-22 0 15,21 0-15,-21-21 0,22 21 16,-1-21-16,0 21 0,1-21 0,-1 21 16,0-21-16,-20 0 0,20 21 0,0-22 15,-21 22-15,1-21 0,-1 21 16,0-21-16,0 21 0,0 0 16,-21 21 30,0 0-46,0 1 0,0-1 16,-21-21-16,0 21 0,21 0 0,-21 0 16,21 0-16,0 1 15,0-1-15,0 0 0,21-21 32,0 0-32,0 0 0,0 0 15,1 0-15,-1 0 0,0 0 0,21-21 16,-21 21-16,1-21 0,-1-1 15,0 22-15,0-21 0,0 0 0,0 0 16,1 0-16,-1 0 0,-21-1 16,21 1-16,0 0 0,-21 0 0,0 0 15,21 0-15,0-1 16,-21 1-16,0 42 31,0 1-15,0-1-16,0 0 0,-21 0 15,21 21-15,-21-20 0,21 20 0,0-21 16,0 21-16,0 1 0,-21-1 16,21 0-16,-21 1 0,21-1 15,0 0-15,0-20 0,-21 20 0,21 0 16,-22 1-16,22 20 0,-21-21 0,21 1 16,0-1-16,0 22 0,-21-22 15,0 0-15,21 1 0,-21-1 0,21 0 16,-21 1-16,-1-22 0,1 21 0,21-21 15,-21 22-15,0-22 0,0 0 0,0-21 16,-1 21-16,1-21 16,0 0-16,0 0 0,0 0 0,0 0 15,-1 0-15,1 0 0,0-21 16,0 0-16,0 0 0,0-1 0,-1 1 16,1 0-16,21-21 0,0 21 15,0-1-15,0 1 0,0-21 0,0 21 16,0 0-16,0-1 0,0 1 0,21-21 15,1 21-15,-1 0 0,0-22 0</inkml:trace>
  <inkml:trace contextRef="#ctx0" brushRef="#br1" timeOffset="60457.06">14901 9462 0,'-21'0'0,"21"21"0,0 0 16,0 21-16,0-21 0,0 22 0,-21-1 15,21 0-15,0 1 0,0-1 16,0 22-16,0-22 0,0 21 0,0-20 15,0 20-15,-21-20 0,21 20 0,0-21 16,-21 22-16,21-22 0,-22 1 16,22 20-16,0-21 0,-21 1 15,0 20-15,21-20 0,-21-1 0,0 0 16,21-21-16,-21 22 0,21-22 16,-22 21-16,22-21 0,-21 1 0,21-1 15,0-42 16,0-1-15</inkml:trace>
  <inkml:trace contextRef="#ctx0" brushRef="#br1" timeOffset="60791.87">14922 9716 0,'0'0'0,"0"-22"0,0-20 0,0 21 0,22 0 16,-22 0-16,21 21 0,0-22 16,-21 1-16,21 21 0,0-21 0,22 21 15,-22 0-15,0 0 0,21 0 0,1 0 16,-22 0-16,21 0 0,-21 0 16,22 0-16,-22 21 0,0 0 15,0 1-15,-21-1 0,0 0 0,0 0 16,0 0-16,0 0 0,-21 22 15,-21-22-15,20 0 0,-20 0 0,21 0 16,-21 1-16,-1-1 0,1 0 16,21 0-16,-22 0 0,22-21 0,0 21 15,0-21-15,0 0 0,0 0 0,21 22 16,21-22 0,0 0-1,-21-22-15,21 1 0</inkml:trace>
  <inkml:trace contextRef="#ctx0" brushRef="#br1" timeOffset="61214.05">15663 9758 0,'21'0'15,"1"0"-15,-1-21 0,0 21 16,0-21-16,0 21 16,0-22-16,22 1 15,-1 0-15,-21 21 0,0-21 0,1 0 16,-1 21-16,0-21 0,-21-1 16,0 1-16,0 0 0,0 0 0,0 0 15,-21 21 1,0 0-16,-1 0 0,1 0 15,-21 0-15,21 0 0,0 21 0,-1 0 16,-20 0-16,21 0 0,0 22 0,0-22 16,21 21-16,0 1 0,-22-22 15,22 21-15,0-21 0,0 0 0,0 1 16,0-1-16,0 0 0,22 0 0,-1 0 16,0 0-16,0-21 15,0 0-15,0 0 0,22 0 16,-22 0-16,0 0 0,21 0 0,1 0 15,-22 0-15,21-21 0,1 0 16,20 21-16,-21-21 0,1 0 0</inkml:trace>
  <inkml:trace contextRef="#ctx0" brushRef="#br1" timeOffset="61578.01">16510 9589 0,'21'0'0,"0"0"16,0 0-16,1 0 16,-1-22-16,0 22 0,0 0 0,0 0 15,0 0 1,1-21-16,-1 21 0,0 0 0,0 0 16,0 0-16,-42 0 46,0 0-46,0 0 16</inkml:trace>
  <inkml:trace contextRef="#ctx0" brushRef="#br1" timeOffset="61745.97">16510 9673 0,'0'0'0,"0"21"0,21-21 31,0 0-31,0 0 0,1 0 16,-1 0-16,0 0 0,0 0 16,0 0-16,-21-21 15,21 0-15</inkml:trace>
  <inkml:trace contextRef="#ctx0" brushRef="#br1" timeOffset="62357.87">17695 8827 0,'21'0'16,"1"-22"-1,-1 1 1,0 0-16,0 21 16,-21-21-16,0 0 0,0 0 15,0-1 1,-21 22-16,0 0 16,0 0-16,-1 0 15,22 22-15,0-1 16,-21 0-16,21 0 0,0 0 0,0 0 15,-21 1-15,21-1 0,0 0 16,0 0-16,0 0 0,0 0 16,0 1-16,0-1 0,21-21 15</inkml:trace>
  <inkml:trace contextRef="#ctx0" brushRef="#br1" timeOffset="62708.31">18351 8721 0,'0'0'0,"0"-21"16,-21 21 15,0 21-31,21 0 0,-21 0 0,21 0 16,-21 22-16,0-22 0,21 21 15,-22-21-15,1 22 0,21-1 0,-21 0 16,0 1-16,0-1 0,0 0 0,-1 1 16,22-1-16,-21 0 0,0 1 15,21 41-15,0-63 0,0 22 16,0-22-16,0 21 0,0-21 0,0 1 16,0-1-16,0 0 0,21-21 15,-21 21-15,21-21 0,1 0 16,-1 0-16,0 0 15,-21-21-15,21 0 16,0 0-16</inkml:trace>
  <inkml:trace contextRef="#ctx0" brushRef="#br1" timeOffset="62929.79">17928 9229 0,'21'0'47,"22"0"-47,-22 0 0,0 0 0,0 0 16,21 0-16,-20 0 0,20-21 0,0 21 16,-21 0-16,22 0 0,-1-22 15,-21 22-15,43 0 0,-43-21 16</inkml:trace>
  <inkml:trace contextRef="#ctx0" brushRef="#br1" timeOffset="63345.75">18521 9208 0,'0'21'15,"0"0"1,21-21-16,0 0 15,0 0-15,0 0 0,1 0 16,-1 0-16,0 0 0,21 0 16,-21 0-16,22-21 0,-22 21 0,21 0 15,-21-21-15,1 21 0,-1-22 0,0 22 16,0-21-16,-21 0 16,0 0-16,0 0 0,0 0 15,-21 21-15,0 0 16,0 0-16,-1 0 0,1 0 15,0 0-15,0 0 0,0 0 0,-22 0 16,22 0-16,0 21 0,0 0 0,0 0 16,0 0-16,-1 0 0,1 1 15,0 20-15,21-21 0,0 0 0,0 22 16,-21-22-16,21 0 0,0 0 0,0 0 16,0 0-16,0 1 0,21-1 15,-21 0-15,21-21 0,0 0 16,1 21-16,-1-21 0,0 0 0,21 0 15,-21 0-15,22 0 0,-22 0 16,21 0-16,-21 0 0,22-21 16,-22 21-16</inkml:trace>
  <inkml:trace contextRef="#ctx0" brushRef="#br1" timeOffset="63602.19">19304 9081 0,'0'0'16,"0"21"0,0 0-16,0 0 15,0 0-15,21 0 0,-21 1 16,21-1-16,0 0 0,-21 21 16,22-21-16,-22 1 0,21-1 0,0 0 15,-21 0-15,21 0 0,-21 0 16,21-21-16,-21 22 0,0-1 15</inkml:trace>
  <inkml:trace contextRef="#ctx0" brushRef="#br1" timeOffset="63874.64">19643 9081 0,'0'-22'16,"0"44"-16,-22-44 16,1 22-1,0 0-15,0 22 0,0-1 0,0 0 16,-1 0-16,1 21 0,-21-20 0,21-1 16,0 21-16,-22-21 0,22 22 15,0-22-15,-21 0 0,20 21 0,1-21 16,0 1-16,0-1 0,0 0 0,21 0 15,-21 0-15,21 0 16,21-21 15,0 0-31,0 0 0,0-21 16</inkml:trace>
  <inkml:trace contextRef="#ctx0" brushRef="#br1" timeOffset="64241.05">20214 8636 0,'0'0'0,"0"-21"15,-21 21 1,0 21-16,0-21 0,21 21 0,-22 0 15,1 22-15,21-1 0,-21-21 0,0 22 16,21 20-16,-21-21 0,0 1 16,21-1-16,-22 22 0,1-22 0,0 0 15,21 1-15,-21-1 0,21-21 0,-21 21 16,21 1-16,0-22 0,0 0 16,0 0-16,0 22 0,0-22 0,0 0 15,0 0-15,0 0 16,21-21-16,0 0 0,0 0 15,0 0-15,1 0 16,-1 0-16,0 0 0,0-21 0,0 0 16,0 21-16,1-21 0,-1 0 15,0-1-15</inkml:trace>
  <inkml:trace contextRef="#ctx0" brushRef="#br1" timeOffset="64456.55">19854 9123 0,'0'0'15,"21"0"17,1 0-32,-1 0 0,0 0 15,0 0-15,0 0 0,22 0 0,-22 0 16,0 0-16,0 0 0,21 0 15,-20-21-15,-1 21 0,0-21 0,0-1 16</inkml:trace>
  <inkml:trace contextRef="#ctx0" brushRef="#br1" timeOffset="64929.99">20807 8594 0,'21'0'110,"-21"-21"-95,0-1 1,21 22-16,0 0 15,-21-21-15,21 21 16,1 0 0,-22 21-1,0 1-15,0-1 0,0 0 16,0 0-16,0 0 0,0 0 16,-22 1-16,22-1 0,-21-21 15,0 21-15,0 0 0,0-21 16,0 0-16</inkml:trace>
  <inkml:trace contextRef="#ctx0" brushRef="#br1" timeOffset="66524.52">22204 8911 0,'0'0'0,"21"-21"15,-21 42 17,0 0-17,0 1-15,0-1 16,0 0-16,0 0 0,0 0 0,0 22 0,0-22 16,0 0-16,0 21 0,0-21 15,0 1-15,-21-1 0,21 0 16,-21 0-16,21 0 0,0 0 0,0 1 15,-22-1-15,22-42 47,0-1-31,22 1-16,-22 0 0,21 0 16,0 0-16,-21 0 0,21-1 0,0-20 15,0 21-15,1 0 0,20-22 16,-21 22-16,0 0 0,0 0 15,22 0-15,-22 0 0,0 21 0,0 0 16,22 0-16,-1 0 16,-21 21-16,-21 0 0,21 0 0,0 0 15,-21 0-15,0 22 0,0-22 0,22 0 16,-22 21-16,21-20 0,-21-1 0,21 0 16,-21 0-16,0 0 0,0 0 15,21-21-15,-21 22 0,0-1 16,21-21-1,-21-21 1,21-1 0,1 1-16,-1 0 0,0 0 15,0-21-15,0 20 16,0 1-16,1 0 0,-1-21 0,21 21 16,-21-22-16,0 22 0,22 0 0,-22-21 15,0 20-15,0 1 0,22 0 16,-22 21-16,0 0 0,0 0 0,0 0 15,0 0-15,-21 21 0,22 0 16,-22 1-16,21-1 0,-21 0 16,0 21-16,0-21 0,0 1 0,0-1 15,0 0-15,0 0 0,0 0 0,0 0 16,0 1 0,0-44 30,0 1-46,0 0 16,0 0-16,0 0 0,0 0 16,-21-1-16,21 1 0,-22 0 15,22 0-15,-21 0 0,21 0 0,-21-1 16,0 1-16,21 0 0,-21 21 0,0 0 16,21-21-16,-22 21 0,1 0 15,0 0-15,0 21 0,0-21 0,-22 21 16,22 0-16,0 1 0,0-1 15,0 21-15,0-21 0,-1 0 16,1 22-16,0-22 0,21 21 0,-21-21 16,21 22-16,0-22 0,0 0 0,0 0 15,0 0-15,0 1 0,21-1 16,0-21-16,0 0 16,1 0-16,-1 0 0,21 0 0,-21 0 15,0 0-15,1 0 0,-1-21 16,0 21-16,0-22 0,0 1 0,0 0 15,1 0-15,-1 0 0,0 0 0,-21-1 16,0 1-16,0-21 16,21 21-16,-21 0 0,21-22 0,-21 22 15,0 0-15,0 0 0,0 0 16,0 42 0,0 0-16,0 0 15,0 0-15,0 22 0,0-22 16,-21 0-16,21 0 0,0 21 0,0-20 15,0-1-15,0 0 0,0 0 0,0 0 16,21 0-16,0-21 16,1 22-16,20-22 0,-21 0 15,0 0-15,22 0 0,-22 0 16,0 0-16,21 0 0,-21-22 0,1 22 16,-1-21-16</inkml:trace>
  <inkml:trace contextRef="#ctx0" brushRef="#br1" timeOffset="67266.17">23728 8911 0,'0'0'16,"0"-21"-16,21 0 0,-21 0 15,0 42 1,0 0-16,0 21 16,0-20-16,0-1 0,0 0 15,0 21-15,0-21 0,0 1 16,0-1-16,0 21 0,0-21 0,0 0 15,0 1-15,0-1 0,0 0 16,0 0-16,-21-21 16,0 0-1,21-21 17,0 0-32,0 0 15,0-1-15,0 1 16,0 0-16,0 0 0,0 0 0,21-22 15,0 22-15,21-42 16,-21 42-16,1-1 0,-1 22 16,0-21-16,0 21 0,0 0 15,0 0-15,1 0 0,-1 0 0,0 0 16,0 0-16,0 0 0,0 21 16,-21 1-16,0-1 0,22 21 0,-22-21 15,0 0-15,0 1 0,0 20 0,0-21 16,0 0-16,0 0 0,-22 1 15,1-1-15,0-21 0,21 21 0,-21-21 16,0 21-16,0-21 0,-1 0 0,1 0 16,0 0-1,0 0-15,21-21 16,0 0-16,0 0 16,0-1-16,21 1 15,0 0-15,0 0 0,1-21 0,-1 20 16,0-20-16,0 21 0,21-21 0,-20 20 15,20-20-15,-21 21 0,21 0 16,1 0-16,-1-1 0,0 22 0,1 0 16,-1 0-16,-21 0 0,22 0 0,-22 22 15,0 20-15,-21-21 0,0 21 16,0-20-16,0 20 0,0 0 0,0-21 16,0 22-16,0-22 0,0 21 0,-21-21 15,0 1-15,-1-1 0,1 0 16,0-21-16,21 21 0,-21 0 15,0-21-15,0 0 0,21 21 16,0-42 15,0 0-31,21 0 16,0 0-16,0 0 0,0-1 16</inkml:trace>
  <inkml:trace contextRef="#ctx0" brushRef="#br1" timeOffset="67658.34">24765 9059 0,'0'22'16,"21"-22"15,0 0-15,0 0-16,1 0 0,-1-22 0,0 22 15,0-21-15,0 21 0,0-21 0,1 0 16,-1 0-16,-21 0 16,21-1-16,-21 1 0,0 0 15,0 0-15,-21 0 0,0 21 0,-1 0 16,1 0-16,0 0 16,-21 0-16,-1 0 0,22 0 0,-42 42 15,20 0-15,22-20 0,-21-1 16,21 21-16,0-21 0,21 22 15,0-22-15,-22 0 0,22 0 0,0 21 16,0-20-16,22-1 0,-1 0 16,0-21-16,0 21 0,0-21 15,22 0-15,-22 0 0,0 0 0,21 0 16,-21 0-16,22 0 0,-22 0 0,0 0 16,21-21-16,-20 21 0,-1-21 15</inkml:trace>
  <inkml:trace contextRef="#ctx0" brushRef="#br1" timeOffset="67913.75">25421 8932 0,'-21'0'16,"21"22"15,21-22-15,0 0-16,0 0 0,1 0 15,-1 0-15,0 0 16,0 0-16,0 0 16</inkml:trace>
  <inkml:trace contextRef="#ctx0" brushRef="#br1" timeOffset="68078.67">25315 9102 0,'0'0'0,"0"21"0,0 0 32,21-21-17,1 0-15,-1 0 16,0 0-1,-21-21-15,21 21 0</inkml:trace>
  <inkml:trace contextRef="#ctx0" brushRef="#br1" timeOffset="68665.53">26564 8043 0,'21'0'0,"-21"-21"16,0 0 0,0 0-1,0 42 1,0 0-16,-21-21 15,21 21-15,0 1 0,-21-1 16,0 21-16,0-21 0,21 0 0,0 1 16,0-1-16,0 0 0,-22 0 15,22 0-15,0 0 0,0 1 16,22-1 0,-1-21-16,0 0 0,0 0 15,0 21-15,22-21 0</inkml:trace>
  <inkml:trace contextRef="#ctx0" brushRef="#br1" timeOffset="69562.03">27199 8615 0,'0'0'0,"21"0"15,0 0 1,-21-21-16,0 0 0,0-1 16,0 1-16,0 0 15,-21 21-15,21-21 16,-21 21-16,-21 0 0,21 0 0,-1 0 15,-20 0-15,21 0 0,-21 0 0,-1 21 16,1 0-16,0-21 0,20 21 16,-20 1-16,21-1 0,-21 0 0,20 0 15,1 0-15,0 0 0,21 22 0,0-22 16,0 0-16,0 0 16,0 0-16,0 1 15,21-22-15,0 0 0,1 0 16,-1 0-16,0 0 0,0 0 15,0 0-15,22 0 0,-22 0 0,0 0 16,0-22-16,0 22 0,0-21 16,1 0-16,-1 21 0,0-21 0,0 0 15,-21 0-15,21-1 0,0 22 0,1-21 16,-22 0-16,21 0 16,-21 0-16,21 21 0,-21-21 15,0 42 16,0 0-15,0 0-16,0 0 0,-21 0 16,21 1-16,-21-1 15,21 0-15,-22 0 0,22 0 0,0 0 16,0 22-16,-21-22 0,21 21 0,0-21 16,-21 22-16,21-1 0,0 0 15,0-20-15,0 20 0,-21 0 0,21 1 16,-21-1-16,21 0 0,-21 1 0,-1-1 15,22 0-15,-21 1 16,0-1-16,21 0 0,-21-21 0,0 22 0,0-1 16,-1-21-16,22 22 0,-21-22 15,0 0-15,21 0 0,0 0 0,-21 0 16,0-21-16,21 22 16,0-44-1,0 1-15,21 0 16,0 0-16,0-21 15,0 20-15,1 1 0,-1-21 0,0 0 16,0-1-16,21 22 0,-20-21 0,20-22 16,0 22-16,1 0 0,-22-1 15,21-20-15,0 20 0,1-20 0,-22 21 16,21-1-16,-21 1 0,22 0 16,-22-1-16,0 22 0,0 0 15,-21 0-15,0 0 0,21-1 0,-21 1 16,0 0-16,0 0 0</inkml:trace>
  <inkml:trace contextRef="#ctx0" brushRef="#br1" timeOffset="69914.1">27771 8403 0,'0'21'15,"0"1"-15,0-1 0,-22 0 16,1 21-16,21-21 0,-21 22 0,0-1 16,21 0-16,-21 22 0,21-1 15,-21-20-15,-1 20 0,22 1 0,-21-22 16,21 22-16,-21-22 0,0 0 15,21 1-15,0-1 0,0 0 0,0 1 16,0-22-16,0 21 0,0-21 0,0 22 16,0-22-16,0 0 0,0 0 15,0 0-15,0 0 0,0 1 16,21-22 0,-21-22-1,0 1-15</inkml:trace>
  <inkml:trace contextRef="#ctx0" brushRef="#br1" timeOffset="70245.42">27728 8721 0,'0'-43'0,"0"86"0,0-107 0,21 43 0,-21 0 15,0 0-15,22 0 0,-1-1 16,0 22-16,0-21 0,0 21 15,0 0-15,1-21 0,-1 21 0,0-21 16,0 21-16,21 0 0,-20 0 16,-1 0-16,0 0 0,0 0 0,0 0 15,0 21-15,-21 0 0,0 0 16,0 1-16,0 20 0,-42-21 16,21 0-16,0 0 0,0 22 0,-22-22 15,22 0-15,-21 0 0,-1 0 16,22 1-16,-21-1 0,21 0 15,-22-21-15,22 21 0,0-21 0,21 21 16,-21-21-16,42 0 31</inkml:trace>
  <inkml:trace contextRef="#ctx0" brushRef="#br1" timeOffset="70656.7">28173 8530 0,'0'0'0,"21"-21"0,0-21 15,0 42 1,-21-21-16,21 21 0,1 0 0,-1 0 16,-21-22-16,21 22 0,0 0 0,0 0 15,0 0-15,1 0 0,-1 0 16,0 22-16,0-1 0,-21 0 15,0 0-15,21 0 0,-21 22 16,0-22-16,0 0 0,0 0 16,0 0-16,0 0 0,0 22 15,0-22-15,-21-21 0,0 21 0,21 0 16,-21 0-16,0-21 16,21 22-16,-22-22 0,22-22 31,0 1-16,0 0-15,22 0 0,-22 0 16,21 0-16,0-1 0,-21 1 16,21 0-16,0-21 0,0 21 0,1-1 15,-1-20-15,0 21 0,0 0 0,0 0 16,0-1-16,1 1 0,-1 0 16,0 0-16,-21 0 0,21 0 15</inkml:trace>
  <inkml:trace contextRef="#ctx0" brushRef="#br1" timeOffset="71094.45">29104 7980 0,'0'21'15,"-21"0"1,0-21-16,0 21 0,21 1 16,-22-22-16,1 0 0,0 21 0,0-21 15,21-21 32,0-1-47,0 1 16,21 0-16,0 21 15,-21-21-15,21 21 0,1 0 16,-22-21-16,21 21 0,0 0 16,-21-21-16,21 21 15,-21 21-15,0 0 16,0 0-16,-21 0 15,0 0-15,21 1 0,-21-1 0,-1 0 16,1-21-16,0 21 0,0 0 16</inkml:trace>
  <inkml:trace contextRef="#ctx0" brushRef="#br1" timeOffset="72309.6">29781 7938 0,'-21'0'0,"21"-22"31,0 44 16,0-1-47,0 0 0,0 0 15,0 0-15,21 22 16,1-22-16,-1 0 0,21 0 0,-21 0 0,22 0 16,-22 1-16,21-1 15,0 0-15,1 0 0,-22-21 0,21 21 16,1 0-16,-22-21 0,21 0 15,-21 22-15,22-22 0,-22 0 0,0 0 16,0 0-16,-21-22 31,0 1-31,-21 21 16,21-21-16,-21 21 0,0 0 16,-1 0-16,1 0 0,-21 0 15,21 0-15,-22 0 0,22 21 16,-21 0-16,0 1 0,-1-1 0,1 0 15,-22 0-15,22 21 0,0-20 0,-22-1 16,22 0-16,0 21 0,-1-21 16,22 1-16,-21-1 0,-1 0 0,22 0 15,0 0-15,0 0 0,0 1 16,21-1-16,-21 0 0,21 0 16</inkml:trace>
  <inkml:trace contextRef="#ctx0" brushRef="#br1" timeOffset="90121.13">8318 13441 0,'0'0'0,"0"-21"0,0 42 78,0 0-78,0 0 0,-21 0 16,21 1-16,0-1 0,0 0 0,0 21 15,0-21-15,-21 22 0,21-22 16,0 21-16,0-21 0,0 1 16,0 20-16,0-21 0,0 0 0,-21 0 15,21 1-15,0-1 0,0 0 16,0 0-1,0-42 17,0 0-32,0 0 15,0-1-15</inkml:trace>
  <inkml:trace contextRef="#ctx0" brushRef="#br1" timeOffset="90604.36">8276 13018 0,'-21'21'16,"0"0"-1,21 0-15,0 0 16,0 0-16,0 1 0,0-1 31,21-21-15,0 0-16,0 0 16,0 0-16,1 0 15,-1-21-15,0 21 0,-21-22 0,21 1 16,0 0-16,-21 0 0,0 0 15,0 0-15,0-1 16,0 1-16,0 0 0,0 0 16,-21 0-1,0 21-15,0 0 16,0 0-16,-1 21 16,1-21-16,21 21 0,0 0 15,0 0-15,-21 1 0,21-1 16,0 0-16,0 0 0,0 0 15,0 0-15,0 1 0,0-1 16,0 0-16,0 0 0,0 0 16,21 0-16</inkml:trace>
  <inkml:trace contextRef="#ctx0" brushRef="#br1" timeOffset="91214.47">8530 13420 0,'0'0'15,"0"21"-15,0 42 16,0-41-16,0 20 0,0-21 0,0 0 15,0 0-15,-21 22 0,21-22 16,0 0-16,0 0 0,0 0 0,0 1 16,0-1-16,0 0 0,0 0 15,0 0-15,0 0 0,-21-21 16,21 22-16,-21-22 31,21-22-15,0 1-16,0 0 15,0 0-15,0 0 0,0 0 0,0-1 16,0 1-16,0-21 0,0 21 0,0-22 16,0 22-16,21-21 0,0 21 15,-21 0-15,21-1 0,21 1 16,-20 0-16,-1 0 0,21 0 0,-21 0 16,22 21-16,-22-22 0,21 22 15,-21 0-15,22 0 0,-22 0 0,21 0 16,-21 0-16,0 0 0,1 0 0,-1 0 15,-21 22-15,21-1 0,-21 0 16,21 0-16,-21 0 0,0 0 0,0 1 16,0-1-16,0 0 0,0 0 15,0 0-15,0 0 0,0 1 16,0-1-16,-21 0 0,21 0 0,-21-21 0,21 21 16,-21 0-16,21 1 15,0-44 32,0 1-47</inkml:trace>
  <inkml:trace contextRef="#ctx0" brushRef="#br1" timeOffset="91659.22">9250 13356 0,'0'0'16,"0"-21"0,0 42 15,0 0-31,0 1 0,0-1 16,0 21-16,0-21 0,0 0 15,0 22-15,0-22 0,0 21 0,0 1 16,0-22-16,0 21 0,0 0 0,0-20 15,0 20-15,0 0 0,0 1 16,0-22-16,0 21 0,-21 0 0,21 1 16,-22-1-16,1 0 0,21 1 15,0-1-15,0 0 0,-21 22 0,0-22 16,21 22-16,-21-22 0,21 22 16,-21-22-16,-1 21 0,1-20 0,21-1 15,-21 0-15,0 1 0,0-1 0,0 0 16,21-20-16,-22 20 0,1-21 15,0 0-15,21 0 0,-21 1 16,21-1-16,-21-21 0,0 0 16,21-21 15,0-1-31,0 1 0,0 0 0,0 0 16,0-21-16,21 20 0,0-20 0,0 0 15</inkml:trace>
  <inkml:trace contextRef="#ctx0" brushRef="#br1" timeOffset="92073.98">9334 13589 0,'0'0'0,"0"-21"0,-21-64 15,21 64 1,0 0-16,0 0 0,0 0 15,0-1 1,0 1-16,21 0 0,1 21 16,-1 0-16,0-21 15,0 21-15,0 0 0,0 0 16,1 0-16,-1 0 0,0 21 0,0 0 16,0 0-16,0 1 0,1-1 15,-22 0-15,0 0 0,21 0 16,-21 22-16,0-22 0,0 0 0,0 0 15,0 0-15,0 0 0,-21 1 16,-1-1-16,1 0 0,0 0 0,0 0 16,0 0-16,0-21 0,-22 22 0,22-1 15,0-21-15,0 21 16,0-21-16,-1 21 0,22-42 47,22 21-47,-1-21 15,0 0-15,0 21 0,-21-22 0</inkml:trace>
  <inkml:trace contextRef="#ctx0" brushRef="#br1" timeOffset="92937.2">9800 13314 0,'0'-21'16,"0"42"15,0 0-31,0 0 16,0 0-16,0 1 0,0-1 0,0 21 16,0-21-16,0 22 0,0-22 0,0 0 15,0 21-15,0-21 0,0 1 16,0-1-16,0 0 0,0 0 0,0 0 15,0 0-15,21-21 0,0 22 16,1-22 0,-1 0-16,0 0 0,0 0 15,-21-22-15,21 1 0,0 21 0,1-21 16,-1 0-16,-21-21 0,21 20 16,0 1-16,0-21 0,0 21 0,1-22 15,-1 1-15,0 21 0,0-21 0,0 20 16,-21-20-16,21 21 0,-21 0 15,22 0-15,-22-1 0,0 1 16,0 42 0,0 1-1,0-1-15,0 0 0,0 0 16,0 0-16,0 0 0,0 1 0,0 20 16,0-21-16,0 21 0,0-20 15,0-1-15,0 21 0,0-21 0,0 0 16,0 1-16,21-1 0,0-21 0,0 21 15,0-21-15,0 0 0,1 0 16,-1 0-16,0 0 0,0 0 0,0 0 16,0 0-16,1-21 0,-1 21 0,0-21 15,0-1-15,0-20 0,-21 21 16,21 0-16,1-22 0,-1 1 0,0 0 16,-21-1-16,21 1 0,0 0 15,-21-22-15,0 22 0,21-22 16,1 1-16,-22-1 0,21 22 0,-21-21 15,0 20-15,21 1 0,-21 0 16,21-1-16,-21 22 0,0 0 0,0 0 16,0 42-1,0 0 1,0 0-16,0 0 0,0 1 0,-21 20 16,0 0-16,21 1 0,-21-1 0,21 0 15,0 1-15,-22-1 16,1 0-16,21 1 0,0-1 0,0 0 0,0 1 15,-21-1-15,21 0 0,0 1 0,0-22 16,0 21-16,0 0 16,0-20-16,0-1 0,0 0 0,0 21 15,21-42-15,-21 21 0,0 1 0,21-22 16,1 0-16,-1 0 16,0 0-16,0 0 0,0 0 15,0 0-15,1 0 0,-1-22 0,0 1 16,0 0-16,0-21 0</inkml:trace>
  <inkml:trace contextRef="#ctx0" brushRef="#br1" timeOffset="93198.05">10604 13166 0,'0'0'0,"0"21"16,22-21-1,-1 0-15,0 0 16,0 0-16,0 0 16,0 0-16,1 0 0,-1 0 0,42 0 15,-42 0-15,22 0 0,-22 0 16,0 0-16,21-21 0,-20 0 15,-1 21-15,0-22 0,21 22 0</inkml:trace>
  <inkml:trace contextRef="#ctx0" brushRef="#br1" timeOffset="94170.5">11832 12425 0,'21'0'16,"0"-21"-16,1 21 0,-1 0 15,0 0-15,0 0 16,21 0-16,1 0 0,-22 0 0,21 0 0,1 0 16,-1 0-16,-21 0 0,21 0 15,1-21-15,-22 21 0,21 0 16,-21 0-16,22 0 0,-22 0 0,0 0 15,0 0-15,0 0 0,1 0 0,-44 0 47,1 0-47,0 0 0,-21 0 16,21 0-16,-22 0 0,1 0 0,21 0 16,-22 0-16,1 0 0,21 0 15,-21 0-15,20 0 0,-20 0 16,21 0-16,0 0 0,0 0 0,-1 0 0,1 0 15,0 0-15,0 0 0,0 0 16,0 0-16,-1 0 16,1 21-16,21 0 0,-21-21 15,0 21-15,21 0 16,0 0-16,-21 1 16,21-1-16,0 0 15,0 0-15,0 0 0,-21 0 16,21 1-16,0-1 0,0 21 15,0-21-15,0 22 0,0-1 16,-22 0-16,22 1 0,-21-1 0,21 0 16,-21 1-16,21-1 0,0 0 15,-21 1-15,0-1 0,21 0 0,-21 1 16,21-1-16,0 0 0,-22 1 16,22-22-16,-21 21 0,21 0 0,0 1 15,0-1-15,0-21 0,-21 22 0,21-1 16,0-21-16,0 21 0,-21-20 15,21 20-15,0-21 0,0 0 0,0 22 16,0-22-16,0 0 0,0 0 0,0 0 16,0 0-16,21-21 0,0 22 15,0-1-15,1-21 0,-22 21 16,21-21-16,21 0 0,-21 0 0,0 21 16,22-21-16,-22 0 0,21 0 0,1 0 15,-22 0-15,21 0 0,22 0 16,-22 0-16,0 0 0,22 0 0,-22 0 15,0-21-15,1 21 0,-1 0 0,0 0 16,-20-21-16,20 21 0,-21 0 16,0 0-16,-21-21 0,21 21 0,1 0 15,-22-22 1,0 1-16,0 0 31</inkml:trace>
  <inkml:trace contextRef="#ctx0" brushRef="#br1" timeOffset="133686.18">13102 12848 0,'0'0'0,"21"-21"0,0 0 0,-21 0 15,0 0-15,0-1 0,0 1 16,22 0-16,-22 0 0,0 0 16,0 0-16,0-1 15,0 44 17,-22-1-32,22 0 0,-21 0 15,21 21-15,-21 1 0,0-22 16,0 21-16,0 1 0,-1-1 0,1 0 15,0 22-15,0-22 0,0-21 16,0 22-16,-1-1 0,1-21 0,21 21 16,-21-20-16,21 20 0,-21-21 0,21 0 15,0 0-15,0 1 16,0-1-16,21-21 31,0 0-31,0 0 0,1-21 16,-1-1-16,-21 1 15</inkml:trace>
  <inkml:trace contextRef="#ctx0" brushRef="#br1" timeOffset="134434.06">12679 13208 0,'0'0'0,"21"-21"47,0 21-47,0 0 16,0-21-16,22 0 0,-1 21 0,0-22 16,1 22-16,-1-21 0,22 21 15,-22-21-15,0 21 0,1 0 0,-22 0 16,21 0-16,-21 0 0,0 0 0,1 0 15,-22 21 1,-22 0 0,1 1-16,0-22 0,21 21 15,0 0-15,-21-21 0,21 21 16,-21 0-16,21 0 0,0 1 16,0-1-1,21-21-15,0 0 0,0 0 16,0 0-16,1 0 0,-1 0 15,0 0-15,21 0 0,-21 0 0,22-21 16,-22 21-16,0-22 0,21 1 0,-20 21 16,-1-21-16,0 0 0,0 0 15,0 21-15,0-21 0,-21-1 0,0 1 16,0 0-16,0 42 62,-21 0-62,0 1 0,21-1 0,-21 0 16,21 0-16,-21 21 0,0-20 16,21-1-16,0 21 0,0-21 0,0 22 15,0-22-15,0 21 0,0-21 0,0 22 16,0-22-16,0 21 0,0-21 16,0 22-16,0-22 0,0 0 0,0 0 15,0 0-15,-22 0 0,1 1 16,0-22-16,21 21 15,-21-21-15,-21 0 0,20 0 16,1 21-16,-21-21 0,21 0 0,-22 0 16,1 0-16,21 0 0,-21 0 15,20 0-15,1 0 0,0 0 0,0 0 16,0 0-16,0 0 0,21-21 16,0 0-16,0-1 15,0 1-15,0 0 16,21 0-16</inkml:trace>
  <inkml:trace contextRef="#ctx0" brushRef="#br1" timeOffset="134780.85">13822 13060 0,'0'-21'15,"0"42"17,0 0-32,0 21 0,0-20 15,0 20-15,0-21 0,0 21 16,0 1-16,0-1 0,-21 22 0,21-22 16,-22 21-16,1-20 0,0 20 15,0-20-15,21 20 0,-21-21 0,0 22 16,-1-22-16,1 22 0,0-22 15,0 0-15,0 1 0,21-1 16,-21 0-16,-1-20 0,22 20 0,0-21 16,0 0-16,0 0 0,-21-21 0,21-21 31,21 0-15,-21 0-16,22-21 0,-1 20 0</inkml:trace>
  <inkml:trace contextRef="#ctx0" brushRef="#br1" timeOffset="135113.67">13843 13293 0,'0'0'0,"0"-21"16,0-43-16,0 43 16,0 0-16,0 0 0,0-1 15,0 1-15,21 21 0,43-42 16,-43 42-16,21-21 0,-21 21 0,22 0 15,-1 0-15,0 0 0,1 0 16,-22 0-16,21 0 0,-21 21 0,0 0 16,-21 0-16,0 0 0,0 1 15,0-1-15,0 0 0,-21 0 16,0 0-16,-21 0 0,-1 1 0,1-1 16,21 0-16,-21-21 0,-1 21 15,1 0-15,21-21 0,-22 0 0,22 21 16,0-21-16,0 0 15,42 0 1,0 0 0,0 0-16,1-21 0,-1 21 15,21-21-15</inkml:trace>
  <inkml:trace contextRef="#ctx0" brushRef="#br1" timeOffset="135522.44">14393 13229 0,'0'0'0,"21"0"0,1 0 0,-1 0 16,0 0-16,0 0 0,0 0 16,0 0-16,1-21 0,20 21 0,-21-21 15,0 0-15,22 21 0,-22-21 0,0-1 16,0 22-16,0-21 0,0 0 15,-21 0-15,0 0 0,0 0 16,0-1-16,-21 22 0,0-21 16,0 21-16,-21 0 15,20 0-15,1 0 0,0 0 0,-21 21 16,21-21-16,-22 22 0,22-1 16,0 0-16,0 0 0,0 21 0,-1-20 15,22-1-15,0 21 0,0-21 0,0 0 16,0 22-16,0-22 0,0 0 15,22 0-15,-1 0 0,0-21 0,0 22 16,0-1-16,0-21 0,1 0 0,-1 0 16,0 0-16,0 0 0,0 0 15,22 0-15,-22 0 0,0 0 16,21-21-16,-21 21 0,22-22 0,-1 1 16,22 0-16</inkml:trace>
  <inkml:trace contextRef="#ctx0" brushRef="#br1" timeOffset="135799.79">15515 13060 0,'0'21'31,"21"-21"0,0 0-31,1 0 0,-1 0 16,0 0-16,0 0 0,0 0 16,0 0-16,1 0 15,-22 21 1,-22-21 0,1 21-1,-21-21-15,21 0 0,0 22 0,-1-1 16</inkml:trace>
  <inkml:trace contextRef="#ctx0" brushRef="#br1" timeOffset="135921.73">15473 13229 0,'42'-42'0,"-84"84"0,42-21 0,-21-21 0,21 22 16,21-22 15,0 0-31,0 0 16,0 0-16,0 0 0,1 0 15,-1-22-15,0 22 0,-21-21 16</inkml:trace>
  <inkml:trace contextRef="#ctx0" brushRef="#br1" timeOffset="136317.5">16912 12256 0,'0'0'0,"0"-22"0,-21 44 32,0-22-17,21 21-15,-21 0 0,21 0 16,-22 0-16,22 0 0,-21 1 16,21-1-16,0 0 0,0 0 15,0 0-15,0 0 0,0 1 16,21-1-16,1-21 0,-1 21 15</inkml:trace>
  <inkml:trace contextRef="#ctx0" brushRef="#br1" timeOffset="136658.29">17462 12467 0,'0'0'0,"0"-21"0,0 0 15,0 0-15,0 42 47,0 0-47,0 0 0,-21 0 16,0 1-16,0 20 0,21-21 16,-21 21-16,0 1 0,-1-1 0,1 22 15,-21-22-15,21 0 0,0 22 16,-1-22-16,1 0 0,0 1 0,0-1 15,21 0-15,0-20 0,-21 20 0,21-21 16,0 0-16,0 0 0,0 1 16,0-1-16,0 0 0,21-21 15,0 0-15,0 0 0,0 0 16,1 0-16,-1 0 16,0-21-16,0 0 0,0 21 0,0-22 15</inkml:trace>
  <inkml:trace contextRef="#ctx0" brushRef="#br1" timeOffset="136864.19">17018 13039 0,'0'0'0,"-21"0"0,42 0 47,0 0-47,0 0 0,0 0 0,1 0 15,20 0-15,-21 0 0,21 0 16,-20 0-16,20-21 0,0 21 16,1-22-16,-22 22 0,21-21 0,-21 21 15,22 0-15</inkml:trace>
  <inkml:trace contextRef="#ctx0" brushRef="#br1" timeOffset="137273.95">17632 12996 0,'21'0'31,"0"0"-31,0 0 16,0 0-16,1 0 15,-1 0-15,0-21 0,0 0 0,0 21 16,0-21-16,1 21 0,-22-21 15,21 0-15,0-1 0,-21 1 16,0 0-16,0 0 0,0 0 16,-21 21-1,0 0-15,-1 0 0,1 0 16,0 21-16,21 0 16,-42-21-16,42 21 0,-21 22 0,-1-22 0,1 0 15,0 0-15,0 0 0,21 22 0,0-22 16,0 0-16,0 0 15,0 0-15,0 0 0,0 1 0,0-1 16,21 0-16,0-21 0,0 0 16,-21 21-16,22-21 0,-1 0 15,21 0-15,-21 0 0,0 0 0,64 0 16,-64 0-16,22 0 0,-22 0 16,21-21-16</inkml:trace>
  <inkml:trace contextRef="#ctx0" brushRef="#br1" timeOffset="137537.79">18309 12785 0,'0'0'0,"21"0"16,0 21 0,-21 0-16,0 0 15,0 22-15,0-22 0,22 0 0,-22 0 16,0 21-16,21-20 0,-21-1 15,0 0-15,0 0 0,21 0 0,0 0 16,-21 1-16,21-1 0,0-21 0,1 21 16,-1-21-16,0 21 15,0-21-15,0 0 0,0 0 16,1 0 0,-22-21-16,0 0 15,21 0-15</inkml:trace>
  <inkml:trace contextRef="#ctx0" brushRef="#br1" timeOffset="137770.18">18711 12721 0,'0'-42'15,"-21"42"1,0 21-16,0 0 16,0-21-16,-1 43 0,1-22 15,0 0-15,0 0 0,0 21 0,-22-20 16,22 20-16,-21-21 0,21 21 15,0-20-15,-22-1 0,22 21 16,0-21-16,-21 0 0,20 1 0,1-1 16,21 0-16,-21-21 15,21 21-15,21-21 16,0 0-16,1 0 16,-1-21-16</inkml:trace>
  <inkml:trace contextRef="#ctx0" brushRef="#br1" timeOffset="138137.97">19473 12277 0,'0'0'0,"0"-21"16,-21 21-1,0 0-15,21 21 0,-21 0 16,21 0-16,-21 21 0,-1-20 0,22 20 16,-21-21-16,0 21 0,0 1 0,21 20 15,-21-20-15,0-1 0,-1 0 16,22 22-16,-21-22 0,21 0 16,-21 1-16,21-1 0,-21 0 0,21 1 15,0-22-15,0 0 0,0 0 16,0 0-16,0 22 0,0-22 15,21-21-15,0 0 16,0 0-16,1 0 0,-1 0 0,0 0 16,0 0-16,0-21 0,22 21 0,-22-21 15,0-1-15,21 22 0,-21-21 16,1 0-16,-1 0 0,0 0 0</inkml:trace>
  <inkml:trace contextRef="#ctx0" brushRef="#br1" timeOffset="138342.24">19113 12764 0,'0'0'0,"22"0"32,20 0-17,-21 0-15,0 0 0,0 0 16,22 0-16,-1 0 0,-21 0 15,22-22-15,-1 1 0,0 21 0,1-21 16,-22 21-16,21-21 0,0 21 16</inkml:trace>
  <inkml:trace contextRef="#ctx0" brushRef="#br1" timeOffset="138773.99">20235 12234 0,'0'0'0,"0"-21"16,0 42 31,-21-21-47,0 22 0,21-44 78,0 1-78,0 0 16,21 0-1,0 21-15,0 0 16,1 0-1,-1 0-15,-21 21 16,0 0-16,0 0 0,0 1 0,0-1 16,0 21-16,-21-21 0,-1 0 15,1 1-15,0-1 0,0 0 0,0 0 16,0 0-16,-1 0 0,1 1 0,0-22 16,21 21-16</inkml:trace>
  <inkml:trace contextRef="#ctx0" brushRef="#br1" timeOffset="139535.7">20722 11896 0,'0'0'16,"21"0"-16,0 0 0,1 0 0,-1 0 15,0 0-15,0 0 0,0 0 0,22 0 16,-22-21-16,0 21 0,0 0 16,21 0-16,-20 0 0,-1 0 0,0 0 15,0 0 1,-21 21 0,0 0-16,0 0 15,0 0-15,0 0 16,0 1-16,0-1 0,0 0 0,0 21 15,0-21-15,0 22 0,-21-22 16,21 21-16,-21 1 0,21-1 0,-21 0 16,21-21-16,0 22 0,-22-1 0,22 0 15,0 22-15,0-22 0,0 1 16,0 20-16,0-21 0,0 22 0,0-22 16,0 1-16,-21-1 0,21 0 15,-21 1-15,21-1 0,0 0 0,0 1 16,-21-22-16,0 21 0,21-21 0,-21 22 15,-1-22-15,22 0 0,-21 0 16,0 0-16,0 0 0,0 1 16,0-1-16,-1 0 0,1 0 0,0 0 15,0-21-15,0 21 0,21 1 16,-21-22-16,-1 21 0,1-21 0,0 0 16,21 21-16,-21-21 0,0 21 0,0-21 15,-1 0-15,1 0 0,0 0 16,0 0-16,0 0 0,0 0 0,-1 0 15,1 0-15,0 0 16,0 0 15,0 0 1,21-21-32,-21 0 15</inkml:trace>
  <inkml:trace contextRef="#ctx0" brushRef="#br1" timeOffset="140881.93">22881 12996 0,'0'0'0,"0"-21"16,0 0-1,21 21 17,22 0-32,-22 0 0,0 0 15,21 0-15,1 21 0,20-21 16,1 21-16,20-21 0,1 22 15,0-22-15,20 21 0,22-21 16,-21 21-16,0 0 0,21-21 0,-21 21 16,0-21-16,0 21 0,-1-21 0,1 0 15,-21 22-15,0-22 0,-1 0 16,-20 21-16,-1-21 0,1 0 0,-1 0 16,-20 0-16,-1 0 0,-21 0 15,21 21-15,-20-21 0,-1 0 0,0 0 16,-42 0 31,0 0-47,-1 0 0,1 0 15,0 0-15,-21 0 0,21 0 0,-22-21 16,1 21-16,-22 0 0</inkml:trace>
  <inkml:trace contextRef="#ctx0" brushRef="#br1" timeOffset="141340.17">22987 12996 0,'0'0'0,"-21"0"0,0 0 16,42 0 15,0 0-31,21 0 0,-21 0 16,22 22-16,-1-22 0,22 0 16,-1 21-16,1-21 0,20 21 0,22-21 0,-21 21 15,21-21-15,-1 21 16,1 0-16,-21-21 0,21 22 0,-22-22 15,1 0-15,0 21 0,-1-21 16,1 0-16,0 0 0,-22 0 0,1 21 16,-1-21-16,1 0 0,-1 0 0,-20 0 15,-1 0-15,-21 0 0,21 0 16,-20 0-16,-1 0 0,0 0 16,-21-21-1,-21 21 1,21-21-1,-21-1-15,-1 22 16,1-21-16</inkml:trace>
  <inkml:trace contextRef="#ctx0" brushRef="#br1" timeOffset="141885.85">24828 12615 0,'0'0'16,"-21"-21"0,0 21-16,21-21 0,0 42 31,21 0-15,0 1-16,1-1 0,-1 0 15,21 0-15,-21 0 0,22 0 16,-1 1-16,0-1 0,1 0 0,-1 0 15,-21 0-15,21-21 0,1 21 16,-1-21-16,0 22 0,1-22 0,-22 0 16,21 0-16,-21 0 0,22 0 15,-22 0-15,0 0 0,0 0 0,22 0 16,-22 0-16,0 0 16,0 0-16,-21-22 0,-21 22 46,0 0-46,0 0 0,-1 0 16,1 22-16,0-1 0,-21 0 16,21 0-16,-1 21 0,-20-20 0,21-1 15,-21 21-15,-1-21 0,22 22 0,-21-22 16,21 21-16,-22-21 0,22 22 16,-21-22-16,21 21 0,-1-21 15,-41 43-15,42-43 16,0 0-16,-1 0 0,22 0 15,0 1-15,-21-22 0,21 21 0,-21 0 0,21 0 32,21-21-17,0-21 1,1 0-16,-22 0 0</inkml:trace>
  <inkml:trace contextRef="#ctx0" brushRef="#br1" timeOffset="142933.76">27199 12361 0,'0'-21'15,"21"0"1,-21 0-16,21 0 0,1 0 16,-1-1-16,-21 1 0,21-21 15,0 21-15,-21 0 16,0-1-16,21 1 0,-21-21 0,21 21 16,-21 0-16,0-1 0,22 1 15,-22 0-15,0 0 0,0 42 31,0 0-15,0 22-16,0-22 0,0 21 16,0-21-16,0 22 0,0-1 0,0 21 15,0-20-15,0-1 0,0 0 0,0 1 16,0-1-16,0 0 0,0 1 16,0-1-16,0 0 0,0 1 0,0-1 15,0-21-15,0 22 0,0-22 16,-22 0-16,22 21 0,0-21 15,0 1-15,-21-1 0,21 0 16,-21-21-16,21 21 0,-21-21 0,0 0 16,0 0-16,-1 21 0,1-21 15,0 0-15,0 0 0,-21 0 0,20 0 16,-20 0-16,21 0 0,-21 0 16,20 0-16,1 0 0,-21 0 0,21 0 15,0 0-15,-1 0 0,1 0 0,21-21 16,43 21 15,-22 0-31,21 0 0,-21 0 0,22 0 16,20 0-16,-21 0 15,1 0-15,20 0 0,-20 0 0,20 0 16,-21 0-16,1 0 0,-1 0 16,0-21-16,-20 21 0,-1 0 0,0 0 15,0-21-15,-21 0 0,21 21 0,-21-22 16,0 1-16</inkml:trace>
  <inkml:trace contextRef="#ctx0" brushRef="#br1" timeOffset="143442.48">28575 12213 0,'21'-42'16,"0"42"-16,-21-21 0,-21 21 31,0 21-31,0 0 0,0 0 0,-1 0 16,22 1-16,-21 20 0,0-21 15,0 21-15,0-20 0,0 20 16,-1 0-16,1-21 0,21 22 0,0-22 15,0 21-15,0-21 0,0 1 16,0-1-16,0 0 0,0 0 0,0 0 16,0 0-16,21-21 0,1 0 15,-1 0-15,0 0 0,0 0 0,0 0 16,0 0-16,22 0 0,-22 0 0,0-21 16,21 0-16,-20 21 0,-1-21 15,0 0-15,0 0 0,0-22 0,0 22 16,-21 0-16,0-21 0,0 20 15,0-20-15,0 0 0,0 21 16,0-22-16,0 1 0,0 21 0,-21-22 16,0 22-16,0 0 0,0 0 15,0 0-15,-22 0 0,22 21 16,0 0 0,42 0 15,0 0-31,0 0 0,1 0 15,20 0-15</inkml:trace>
  <inkml:trace contextRef="#ctx0" brushRef="#br1" timeOffset="144034.14">29570 11748 0,'0'-22'0,"0"44"0,0-65 16,0 22-16,-21 21 0,-1-21 0,1 21 16,0 0-16,0 0 0,0 0 15,0 0-15,-1 21 16,1 0-16,0 0 0,0 22 0,21-22 16,-21 42-16,0 1 0,21-1 15,-22 1-15,22 21 0,0-22 16,-21 1-16,0 20 0,21-20 15,-21-1-15,0 1 0,21 20 0,-21-20 16,21-1-16,-22 1 0,22-1 0,0 1 16,0-22-16,-21 22 0,21-1 15,-21-20-15,0 20 0,21-21 0,-21 1 16,0 20-16,-1-20 0,22 20 16,-21-21-16,0 1 0,21-1 0,0 0 15,0-20-15,0-1 0,-21 0 0,21 0 16,0 0-16,21-21 15,0 0-15,0-21 16,1 0-16,-22 0 0,21 0 16,0-22-16,0 22 0,0 0 15,-21-21-15,0-1 0,0-20 16,0 20-16,0 22 0,-21-21 0,0 0 16,-21-1-16,20 22 0,1-21 15,-21-1-15,21 22 0,-22 0 0,22-21 16,0 21-16,0-1 0,0 1 15,21 0-15,0 0 0,0 0 16,0 0-16,0-1 0,21 22 16,0 0-16,21-21 0,-20 21 15,20-21-15,-21 21 0,21-21 0,1 21 16,20-21-16,-20 21 16,-1-21-16,21-1 0,-20 1 0,20 0 15,-20 0-15</inkml:trace>
  <inkml:trace contextRef="#ctx0" brushRef="#br1" timeOffset="144697.44">30670 12277 0,'0'0'15,"22"-21"-15,-22-1 0,0 1 16,21 0-16,-21 0 15,21 0-15,-21 0 0,21-1 0,-21 1 16,21 0-16,0 0 0,-21 0 16,22 0-16,-1-1 0,0 1 15,-21 0-15,21 0 0,-21 0 0,21 21 16,-21-21-16,21 21 0,1 0 16,-22 21 15,0 21-31,0-21 0,0 22 0,-22-1 15,1 0-15,0 22 0,21-22 16,-21 0-16,21 1 0,-21-1 16,0 0-16,21 1 0,-22-1 0,22-21 15,-21 22-15,21-22 0,-21 0 16,21 0-16,-21 21 0,21-20 0,0-1 16,0 0-16,0 0 0,0 0 15,0 0-15,-21 1 0,21-1 16,-21-21-16,21 21 15,-22-21 1,1 0-16,0 0 16,0 0-16,0 0 0,-22 0 0,22 0 15,-21 0-15,0 0 0,20 0 0,-20 0 16,0 0-16,21 0 16,-1 0-16,1 0 0,0 0 0,0 0 15,42 0 1,21 0-1,1 0-15,-1 0 0,0 0 16,1 0-16,-1 0 0,22 0 0,-22 0 16,0 0-16,1 0 0,-1 0 15,21 0-15,-41 0 0,20 0 0,0 0 16,-21-21-16,1 21 0,-1 0 16,0 0-16,-21-21 15,-42 21-15,20 0 16,1 0-16,0 0 15,-21 0-15,21 0 0,-22 0 0</inkml:trace>
  <inkml:trace contextRef="#ctx0" brushRef="#br1" timeOffset="-151743.47">7959 14457 0,'0'0'0,"-22"0"0,1 21 0,0-21 15,0 0-15,0 0 0,0 0 16,-1 0-16,22 21 0,-21-21 0,0 0 0,0 0 16,0 0-1,0 0-15,21 21 16,-22-21-16,1 0 16,21 22 15,0-1 0,21 0-15,1-21-16,-1 0 15,0 0-15,0 21 0,21-21 16,-20 0-16,-1 0 0,21 0 0,-21 0 16,22 21-16,20-21 0,-21 0 15,-20 0-15,20 0 0,-21 21 16,21-21-16,-20 0 0,20 0 15,-21 0-15,21 0 0,1 22 0,-22-22 16,21 0-16,1 0 0,-1 0 16,0 0-16,1 21 0,-1-21 0,0 0 15,1 0-15,-1 21 0,0-21 0,22 0 16,-22 0-16,0 0 0,1 21 16,20-21-16,-20 0 0,-1 0 0,0 0 15,1 21-15,-1-21 0,0 0 16,1 0-16,-1 0 0,0 0 0,1 0 15,-1 0-15,0 0 0,1 0 0,-1 0 16,21 0-16,-20 0 16,-1 0-16,0 0 0,1 21 0,20-21 15,-20 0-15,-1 0 0,0 0 0,22 0 16,-22 0-16,0 0 0,1 22 16,-1-22-16,0 0 0,43 0 15,-43 0-15,1 21 0,-1-21 16,22 0-16,-22 0 0,0 21 0,1-21 15,20 0-15,-21 0 0,22 0 0,-22 21 16,22-21-16,-1 0 0,-20 0 16,20 0-16,-21 21 0,22-21 0,-22 0 15,1 0-15,20 0 0,-21 0 0,1 21 16,-1-21-16,0 0 16,22 0-16,-22 0 0,1 0 0,-1 0 15,21 22-15,-20-22 0,20 0 0,-20 0 16,20 0-16,-21 0 0,22 0 15,42 0-15,-64 0 0,0 0 16,1 0-16,-1 0 0,0 0 0,1 21 16,41-21-1,-41 0-15,-1 0 0,-21 0 0,22 0 0,-1 0 16,0 0-16,-21 0 0,22 0 16,-1 0-16,-21 0 0,22 0 0,-1 0 15,-21 0-15,21 0 0,1 0 0,-22 0 16,21 0-16,-21 0 0,22 0 15,-22 0-15,21 0 0,-21 0 16,1 0-16,20 0 0,-21 0 0,0 0 16,22 0-16,-22 0 0,0 0 15,0 0-15,21 0 0,-20 0 0,-1 0 16,0 0-16,0 0 0,0 0 0,22 0 16,-22-21-16,0 21 0,0 0 15,21 0-15,-20 0 0,20 0 0,0 0 16,1 0-16,-1-22 0,21 22 15,1 0-15,-1 0 0,1 0 0,21 0 16,-22 0-16,1 0 0,20 0 16,-20 0-16,20 0 0,-20 0 15,21 0-15,-1 0 0,1 0 0,0 0 16,-1 0-16,22 0 0,-21 22 0,21-22 16,-22 0-16,22 0 0,-21 21 15,21-21-15,-1 0 0,1 21 0,21-21 16,-21 0-16,21 21 0,-21 0 15,0-21-15,21 21 0,-21-21 0,148 22 16,-127-1-16,0-21 0,0 21 16,-22 0-16,22 0 0,0-21 15,-21 21-15,21 1 0,0-1 16,0 0-16,0 0 0,-21 0 16,127 0-16,-127 1 0,21-1 15,-21 0-15,-1 0 0,1 0 0,0 0 16,0 1-16,-21-1 0,-1-21 15,1 21-15,0 0 0,-22 0 0,1-21 16,-1 21-16,1-21 0,-22 22 16,21-22-16,-20 0 0,-22 0 0,21 21 15,-21-21-15,1 0 0,-1 0 16,0 0-16,0 0 16,0 0 77,-21-21-77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02:43:29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1058 0,'0'-21'0,"0"0"15,0 0-15,0 0 16,0 0-16,0-1 16,-21 22-16,21-21 15,-22 42 16,22 1-15,0-1-16,0 21 0,0-21 16,0 22-16,0-1 0,-21 21 15,21-20-15,-21-1 0,21 22 16,0-22-16,0 21 0,-21-20 16,0 20-16,21 1 0,-21-22 0,21 22 15,0-1-15,-22-21 0,1 1 16,0 20-16,21-20 0,0-22 0,0 21 15,-21-21-15,21 0 0,0 1 16,0-1-16,-21-21 0,21 21 16,0-42-1,0 0 1,0-1-16,0 1 0,0 0 0,0-21 16,0-1-16,0 22 0,0-21 15</inkml:trace>
  <inkml:trace contextRef="#ctx0" brushRef="#br0" timeOffset="347.79">1693 1122 0,'0'-21'15,"0"0"-15,21-1 16,-21 1-16,22 0 0,-1 21 16,42-42-16,-42 42 0,22-21 15,-1-1-15,0 22 0,22-21 16,-22 21-16,106 0 0,-63 0 16,63 0-16,-63 21 15,-22 1-15,22-1 0,-21 21 16,-1 0-16,-21 1 0,64 41 15,-85-20-15,1-1 0,-22 1 16,0-1-16,0 22 0,-43 0 0,1-22 16,-22 1-16,64-22 0,-63 22 15</inkml:trace>
  <inkml:trace contextRef="#ctx0" brushRef="#br0" timeOffset="1830.54">2201 2032 0,'-21'21'0,"0"0"16,0 1-1,0-22-15,-1 0 16,44 0 31,-1 0-32,0 0-15,0 0 0,21 0 0,1-22 16,-1 1-16,0 21 0,1-21 16,20 0-16,-20 0 0,-1 0 15,21-1-15,-20 1 0,-1 0 16,22 0-16,-43 0 0,21 21 16,-21-21-16,0-1 0,1 22 0,-1 0 15,-21-21-15</inkml:trace>
  <inkml:trace contextRef="#ctx0" brushRef="#br0" timeOffset="2374.23">3111 1693 0,'0'0'0,"0"-21"15,0 0 1,0 0-1,0 0 1,22 0-16,-1 21 0,0 0 16,0 0-16,0 0 0,0 0 15,1 0-15,-1 0 0,0 21 0,0 0 16,0 0-16,0 0 0,-21 22 16,0-22-16,0 0 0,0 21 0,0 1 15,0-22-15,0 21 0,0-21 16,-21 22-16,0-22 0,21 0 15,-21 0-15,0 0 0,0 0 16,21 1-16,-22-22 16,22-22-1,0 1 1,0 0-16,0 0 0,0 0 16,22 0-16,-22-22 0,21 22 0,0-21 15,-21-1-15,21 22 0,0-21 16,0 0-16,1 20 0,-1-20 0,0 21 15,-21 0-15,21 0 0,0-1 16,0 22-16,1 0 0,-22-21 0,21 21 16,0 0-1,-21 21 17,0 1-32</inkml:trace>
  <inkml:trace contextRef="#ctx0" brushRef="#br0" timeOffset="2974.4">4000 1990 0,'22'0'0,"-22"-21"16,21-1-1,-21 1-15,21 0 0,-21 0 16,0 0-16,0 0 0,0-1 0,0 1 16,0 0-16,0 0 0,0-21 15,0 20-15,0 1 0,0 0 0,0 0 16,-21 0-16,0 21 16,-1-21-16,1 21 0,-21 0 0,21 0 15,0 21-15,-22 0 0,22 0 16,-21 0-16,21 22 0,-22-22 0,22 21 15,0 0-15,0 1 16,0-1-16,-1 22 0,1-22 16,21-21-16,0 21 0,0-20 15,0-1-15,0 0 0,0 0 0,21-21 16,1 21-16,-1-21 0,0 0 16,21 0-16,-21 0 0,1 0 0,-1 0 15,21-21-15,-21 21 0,0-21 16,22 0-16,-22 0 0,0-1 0,0-20 15,0 21-15,1-21 0,-1 20 16,-21-20-16,0-21 16,21 20-16,-21 1 0,0 21 0,0 0 15,0-1-15,0 1 0,0 0 16,0 42 0,0 0-16,0 1 15,0-1-15,0 21 0,0-21 16,-21 22-16,21-22 0,0 21 0,0-21 15,0 0-15,0 22 0,0-22 0,0 0 16,0 0-16,21 0 16,0-21-16,0 0 0,0 0 15,1 0-15,-1 0 16,0 0-16</inkml:trace>
  <inkml:trace contextRef="#ctx0" brushRef="#br0" timeOffset="3590.86">4551 1630 0,'0'0'0,"0"-21"16,-21 21 15,21 21-31,-22 0 0,22 0 16,0 22-16,-21-1 0,0-21 0,21 21 15,-21 1-15,21-1 0,0-21 16,0 22-16,-21-22 0,21 21 15,0-21-15,0 0 0,-21 1 16,21-1-16,21-21 31,0 0-31,0-21 16,-21-1-16,21 1 0,0-21 16,1 21-16,-1-22 0,0 22 0,0-21 15,-21 21-15,21-22 0,0 22 16,1 0-16,-22 0 0,21 0 0,0 21 15,-21 21 1,0 0-16,0 0 16,0 0-16,0 22 0,0-22 15,0 0-15,0 21 0,0-20 16,0 20-16,21-21 0,-21 0 0,21 0 16,0 1-16,1-1 0,-1-21 15,0 21-15,0-21 0,21 0 0,-20 0 16,20 0-16,-21 0 0,21 0 15,1-21-15,-22 0 0,21 21 0,-21-43 16,22 22-16,-22 0 0,0-21 0,0-1 16,0 1-16,1 0 0,-22-22 15,0 22-15,0-22 0,0 22 0,0 0 16,0 20-16,-22-20 0,1 21 16,0 0-16,0 0 0,0 21 15,0 0-15,-1-22 0,1 22 16,0 0-16,0 0 0,21 22 15,0-1 1,0 0-16,0 0 0,0 0 16,21-21-1,0 0-15</inkml:trace>
  <inkml:trace contextRef="#ctx0" brushRef="#br0" timeOffset="4168.05">5948 868 0,'0'0'0,"0"-21"15,-21 0 1,-1 21-16,1 0 0,0 0 0,0 21 16,21 0-16,-21 0 0,0 21 15,-1 1-15,22-1 0,-21 0 0,0 22 16,21-22-16,-21 22 0,21-22 15,-21 22-15,0-1 0,21-21 0,0 22 16,-22-1-16,1 1 0,0-1 16,21-20-16,-21 20 0,21-20 15,0-1-15,-21 0 0,21 1 16,-21-22-16,21 21 0,0-21 0,-22 0 16,1-21-1,21-21 1,0 0-16,0 0 15,0 0-15,0-22 0,0 22 16,0-21-16,21 0 0,1-1 0,-1 1 16,0 0-16,0-1 0,0 1 15,22 21-15,-22-22 0,21 22 16,0 0-16,1 0 0,-22 21 0,21 0 16,1 0-16,-1 0 0,-21 0 15,21 0-15,-20 21 0,-1 21 0,0-20 16,0-1-16,-21 21 0,0 0 15,0 1-15,0-22 0,0 21 0,0 1 16,-21-1-16,-21-21 0,20 21 16,-20-20-16,21-1 0,-21 0 0,-1 0 15,1 0-15,0 0 0,-1 1 16,1-22-16,0 0 0,20 21 0,-20-21 16,21 0-16,0 0 0,0 0 0,21-21 31,0-1-31,21 1 0,0 0 15,0 21-15</inkml:trace>
  <inkml:trace contextRef="#ctx0" brushRef="#br0" timeOffset="4699.66">6562 1545 0,'0'-21'0,"0"42"16,0-63-16,0 21 0,-22 0 16,1 21-16,0 0 0,0 0 0,0 0 15,0 0-15,-1 0 16,1 0-16,0 21 0,0 0 0,0 0 16,0 21-16,-1 1 0,-20-1 0,21 0 15,0 1-15,21-1 0,-21 0 16,-1 1-16,22-1 0,0 0 0,0 1 15,0-22-15,0 0 0,0 0 16,0 22-16,0-22 0,22-21 16,-1 0-16,0 0 15,0 0-15,0-21 0,0-1 16,1 1-16,-1 0 0,0 0 16,0 0-16,0-22 0,0 1 15,1 0-15,-1-1 0,0 1 0,0 0 16,0-1-16,0 1 0,1 21 15,-22-21-15,21 20 0,-21 1 16,0 42 0,-21 1-16,21-1 15,-22 21-15,22-21 0,0 22 0,-21-1 16,21 0-16,0-21 0,0 22 16,0-1-16,0-21 0,0 0 0,21 1 15,1-1-15,-1 0 0,0 0 16,0 0-16,0-21 0,0 0 0,22 0 15,-22 0-15,21 0 0,-21 0 0,22 0 16,-22 0-16,21-21 16,1 0-16,-1 0 0,-21 0 0</inkml:trace>
  <inkml:trace contextRef="#ctx0" brushRef="#br0" timeOffset="5614.81">7302 1545 0,'0'0'0,"22"-63"15,-22 42-15,0-1 16,0 1-16,0-21 0,-22 42 15,1 0-15,0 0 16,0 0-16,0 0 0,0 0 0,-1 21 16,1 0-16,0 0 0,0 1 15,0 20-15,0 0 0,21 1 16,0-1-16,-22 0 0,22 1 16,0-22-16,0 21 0,0 0 0,0 1 15,22-22-15,-1 0 0,0 0 0,0 22 16,0-43-16,0 21 0,1 0 15,20-21-15,-21 0 0,0 0 0,0 0 16,22 0-16,-22 0 0,21-21 16,-21 0-16,1-1 0,20 1 0,-21 0 15,0-21-15,0-1 0,1 1 0,-1-21 16,0 20-16,0-20 16,0-1-16,0 1 0,1-1 0,-1 1 15,0-22-15,0 22 0,0-1 0,0 1 16,-21-1-16,0 1 0,22 20 15,-22 1-15,21 0 0,-21 20 16,0 1-16,0 0 0,0 42 31,-21 22-31,-1-1 0,1 0 0,0 1 16,21 20-16,-21-21 0,0 22 16,0-1-16,21 1 0,-22-1 0,1 1 15,21-22-15,0 22 0,-21-1 0,21-20 16,-21-1-16,21 0 15,-21 1-15,21-1 0,0-21 0,0 0 16,-21 0-16,21 1 0,0-1 16,0-42-1,0-1 1,0 1-16,0 0 0,0 0 16,0-21-16,21-1 0,-21 22 15,21-21-15,0-1 0,0 22 0,22-21 16,-22 21-16,0-22 0,21 22 0,-21 0 15,1 0-15,20 21 0,-21-21 16,0 21-16,0 0 0,1 0 0,-1 0 16,0 0-16,0 0 0,-21 21 15,0 0 1,0 0-16,0 0 0,-21-21 16,0 22-16,0-22 0,-1 21 15,1-21-15,0 21 0,-21-21 0,21 21 16,-22-21-16,22 0 0,-21 21 0,21-21 15,-22 0-15,22 0 0,0 21 16,0-21-16,0 0 0,-1 22 16,22-1-1,0 0-15,0 0 16,0 0-16,22 0 0,-1 1 16,0-1-16,-21 0 0,21-21 0,0 21 15,0 0-15,1 0 0,20 1 16,-21-1-16,0 0 0,0 0 15,1 0-15,-1 0 0,0 1 16,0-22-16,-21 21 0,21-21 16,0 0-16,1 0 0,-22 21 0,21-21 15,0 0-15,-42 0 32,0 0-32</inkml:trace>
  <inkml:trace contextRef="#ctx0" brushRef="#br0" timeOffset="6389.68">2222 2392 0,'0'0'0,"-21"-21"0,0 21 0,-21 0 16,21-21-16,-1 21 0,1-22 16,0 22-16,-42 0 15,41 0-15,1 0 0,0 0 0,0 0 16,0 0-1,42 22 17,0-22-32,0 21 0,0-21 15,22 0-15,-1 21 0,0-21 0,22 0 16,-1 0-16,22 21 0,0-21 16,-1 0-16,1 0 0,21 0 0,-21 0 15,20 0-15,1 0 0,0 0 16,21 0-16,-21 0 0,21 0 15,21 0-15,-21 0 0,0 0 0,21 0 16,0 0-16,22 0 0,-22 0 16,21 0-16,1 0 0,-1 0 0,0-21 15,1 21-15,-1-21 0,0 21 16,1 0-16,-22-21 0,21 21 0,-21 0 16,22 0-16,-22-22 0,0 22 0,0 0 15,-21-21-15,0 21 0,-21 0 16,0-21-16,0 21 0,-22-21 0,1 21 15,-22 0-15,1-21 0,-22 21 16,1 0-16,-22 0 0,0 0 0,0 0 16,0-21-16,-42 21 47,0 0-47,0 0 15,0 0-15,-22 0 0</inkml:trace>
  <inkml:trace contextRef="#ctx0" brushRef="#br0" timeOffset="7142.51">2159 3979 0,'0'0'0,"-42"0"0,20 0 0,-20 0 15,21 0-15,0 0 0,0 0 0,21 22 16,0-1-1,21 0-15,21-21 16,0 21-16,22-21 0,-1 0 16,1 21-16,21-21 0,-1 0 15,1 0-15,0 0 0,-1 0 0,-20 0 16,20 0-16,-20 0 0,-22 0 16,22 0-16,-22 0 0,-21-21 15,0 21-15,22 0 0,-43-21 16,0 0-1,0 0-15,-21 21 16,-1 0-16,1-22 0,0 22 16,0 0-16,0-21 0,0 21 0,-1 0 15,22-21-15,0 0 16,22 0 0,-1 21-1,0 0-15,0 0 16,21 0-16,-20 0 0,-1 0 0,0 0 15,0 0-15,0 21 0,0 0 16,-21 0-16,0 0 0,0 1 16,0 20-16,-21-21 0,0 0 15,0 0-15,0 22 0,-22-22 0,1 0 16,21 21-16,-21-20 0,-1-1 16,22 0-16,0 0 0,0 0 0,0-21 15</inkml:trace>
  <inkml:trace contextRef="#ctx0" brushRef="#br0" timeOffset="7710.4">3852 3641 0,'0'0'15,"21"0"1,1 0 0,-1 0-16,0 0 0,0-21 15,0 21-15,-21-22 0,21 1 0,1 0 16,-1 0-16,0 0 0,-21 0 0,0-1 15,21 1-15,-21 0 0,0-21 16,0 21-16,0-1 0,0 1 16,0 0-16,-21 21 15,0 21 1,0 22-16,21-22 0,0 21 16,0-21-16,-22 43 0,22-22 15,-21 0-15,21 1 0,0 20 0,0-20 16,0-1-16,0 21 0,0-20 15,0-1-15,0 22 0,0-22 0,0 0 16,0 1-16,0-22 0,0 21 16,0-21-16,0 22 0,-21-22 0,0 0 15,0 0-15,0-21 16,-1 0-16,1 0 0,0 0 16,0 0-16,0 0 0,0 0 0,-1-21 15,1 0-15,21 0 0,-21-1 16,0 1-16,0 0 0,21 0 15,-21 0-15,21 0 0,0-1 0,0 1 16,0 0-16,0 0 0,0 0 16,0 0-16,0-1 0,21 1 0,0-21 15,0 21-15</inkml:trace>
  <inkml:trace contextRef="#ctx0" brushRef="#br0" timeOffset="7974.34">4297 3471 0,'0'-21'0,"0"42"31,0 1-15,0 20-16,0-21 0,0 21 16,0-20-16,0 20 0,-21 0 15,21 1-15,0-1 0,-22 0 0,1 1 16,0-22-16,21 21 0,-21 0 15,0 1-15,21-22 0,0 21 0,0-21 16,-21 1-16,21-1 0,0 0 16,0-42 15,0 0-31</inkml:trace>
  <inkml:trace contextRef="#ctx0" brushRef="#br0" timeOffset="8158.3">4106 3916 0,'0'0'0,"0"-21"0,-21 21 16,21-21-16,0-1 31,21 22-31,0-21 0,1 21 0,-1 0 16,0-21-16,21 21 0,-21 0 16,22-21-16,-22 0 0,21 21 0,1 0 15,-22 0-15,0 0 0,0-21 0,0 21 16,0 0-16</inkml:trace>
  <inkml:trace contextRef="#ctx0" brushRef="#br0" timeOffset="9006.67">6265 3874 0,'0'0'0,"21"-22"0,-21 1 16,22 21-16,-22-21 0,0 0 16,0 0-16,0 0 15,0-1-15,0 1 0,0 0 16,0 0-16,0 0 0,0 0 15,0-1-15,-22 1 0,1 0 0,0 0 16,0 0-16,0 0 0,0-1 16,-1 22-16,1-21 0,-21 21 0,21 0 15,-22 0-15,22 0 0,-21 21 0,0-21 16,-1 22-16,1-1 0,0 21 16,20-21-16,-20 22 0,0-22 0,21 21 15,-1 0-15,1 1 0,0-1 16,21-21-16,-21 22 0,21-1 15,0-21-15,0 21 0,0-20 0,21-1 16,0 0-16,0 0 0,22-21 16,-22 0-16,64 0 0,-64 0 15,21 0-15,0 0 0,1-21 16,-1 0-16,0 0 0,1-1 0,-1 1 16,0-21-16,1 21 0,-22-22 0,21 22 15,1-21-15,-22 0 0,0-1 16,0-20-16,0 20 0,0-20 0,1-1 15,-1 1-15,-21 21 0,0-22 16,0 1-16,21 20 0,-21 1 0,0 0 16,0-1-16,0 22 0,0-21 15,0 21-15,0-1 16,-21 22-16,0 0 0,-1 22 16,1-1-16,21 0 0,-21 0 15,0 21-15,0 1 0,21-1 0,-21 22 16,-1-22-16,22 21 0,0 1 15,0-1-15,-21-20 0,21 20 0,0-20 16,0 20-16,0-21 0,0 1 16,0-22-16,0 21 0,0-21 0,21 22 15,-21-22-15,0 0 0,22 0 0,-1-21 16,0 21-16,0-21 16,0 0-16,0 0 0,1 0 0,-1-21 0,0 0 15,21 21-15</inkml:trace>
  <inkml:trace contextRef="#ctx0" brushRef="#br0" timeOffset="9463.03">7006 3514 0,'0'0'0,"0"-21"0,21-1 16,-42 22 15,0 22-31,21-1 0,-21 0 16,0 0-16,-1 0 0,1 22 15,-21-22-15,21 0 0,0 21 0,21-21 16,-22 22-16,1-22 0,21 21 16,-21 22-16,21-43 15,0 0-15,0 0 0,0 22 0,0-22 16,21 0-16,0 0 0,1-21 16,-1 0-16,21 0 0,-21 0 15,0 0-15,1 0 0,20-21 16,-21 0-16,0 21 0,22-21 0,-22-1 0,0-20 15,0 21-15,0 0 0,0-22 16,1 22-16,-1-21 0,-21 0 0,0-1 16,0 22-16,0-21 15,0-1-15,0 1 0,0 0 0,0 21 16,-43-22-16,22 43 0,0-21 0,0 21 16,0 0-16,0 0 0,-22 0 15,22 0-15,0 0 0,-21 21 0,20 0 16,1 1-16,0-1 0,0 0 15,0 0-15,21 0 0,0 0 0,0 1 16,0-1-16,0 0 0,21 0 16,0-21-16,0 21 0,0-21 15,1 0-15,20 0 0</inkml:trace>
  <inkml:trace contextRef="#ctx0" brushRef="#br0" timeOffset="9870.48">7451 3747 0,'0'0'0,"0"21"16,21-21 15,0 0-15,0 0-16,0 0 0,0-21 0,22 21 15,-22-22-15,21 1 0,-21 21 16,43-42-16,-22 42 15,1-42-15,-22 20 0,-21 1 16,0 0-16,0 0 16,-21 21-16,-1 0 15,1 0-15,-21 0 0,21 0 16,-22 0-16,1 21 0,21 0 0,-21-21 16,20 43-16,-20-22 0,21 0 15,-21 0-15,20 0 0,1 22 0,21-22 16,0 0-16,-21 21 0,21-21 0,0 1 15,0-1-15,0 0 0,0 0 16,0 0-16,21 0 16,0 1-16,1-22 0,-1 0 0,0 0 15,21 0-15,1 0 0,-22 0 16,21 0-16,0-22 0,1 22 0,-1-21 16,0 0-16</inkml:trace>
  <inkml:trace contextRef="#ctx0" brushRef="#br0" timeOffset="10256.42">8361 3662 0,'0'0'0,"63"-64"16,-42 43-16,-21 0 16,-21 21-1,0 0 1,0 0-16,0 0 0,-22 0 0,22 0 16,-21 21-16,21-21 0,0 21 15,-22 1-15,22-1 0,0-21 16,0 21-16,21 0 0,0 0 15,0 0-15,0 1 0,0-1 16,21-21-16,0 0 16,0 0-16,0 21 0,22-21 0,-22 0 15,21 21-15,-21-21 0,22 0 16,-22 21-16,0 0 0,21-21 0,-20 0 16,-1 22-16,0-22 0,-21 21 15,0 0-15,-21-21 16,0 21-16,-1-21 15,-20 21-15,21-21 0,-21 0 0,-1 21 16,1-21-16,21 22 0,-22-22 16,1 0-16,21 0 0,-21 0 0,20 0 15,1 0-15,0 0 0,21-22 16,0 1 0,21 21-16,0-21 0,1 0 15,-1 0-15</inkml:trace>
  <inkml:trace contextRef="#ctx0" brushRef="#br0" timeOffset="10987">9821 3344 0,'0'0'0,"21"-21"0,1 0 16,-22 0-16,21 0 16,0 21-16,0-21 0,0 21 15,0 0 1,1 21-16,-22 21 16,0-21-16,21 0 0,-21 1 0,21 20 15,-21-21-15,0 21 0,0-20 16,0 20-16,0-21 0,0 21 15,-21-20-15,0-1 0,21 21 0,-22-21 16,1 0-16,0 1 16,21-1-16,-21-21 0,0 21 15,0-21 1,-1 0-16,22-21 16,-21 0-16,21-1 0,0 1 15,0 0-15,0 0 0,0 0 16,0 0-16,0-22 0,21 22 0,1-21 15,-1-1-15,21 22 0,-21-21 0,22 21 16,-1-22-16,0 22 0,1 0 16,20 0-16,-21 0 0,1 21 15,-1 0-15,0 0 0,1 0 0,-1 0 16,-21 0-16,0 0 0,22 21 16,-22 0-16,-21 21 0,0-20 0,0-1 15,0 21-15,0-21 0,0 0 16,-21 22-16,21-22 0,-21 0 0,-1 0 15,1 0-15,0 1 0,0-1 0,21 0 16,-21 0-16,0-21 16,21 21-16,21-21 31,0-21-15</inkml:trace>
  <inkml:trace contextRef="#ctx0" brushRef="#br0" timeOffset="11422.42">10858 3260 0,'0'0'0,"22"0"15,-22-21-15,-22 21 16,1 0-16,0 21 16,0 0-16,0 0 15,0 21-15,-1-20 0,1-1 0,0 21 16,21-21-16,0 22 0,-21-22 0,21 21 15,-21-21-15,21 22 16,0-22-16,0 0 0,0 0 0,0 0 16,0 0-16,0 1 0,21-22 0,0 21 15,0-21-15,0 0 0,1 0 16,-1 0-16,0 0 0,21 0 0,-21-21 16,1 21-16,20-22 0,0 1 0,-21 0 15,22 0-15,-22 0 0,21-22 16,-21 22-16,1-21 0,-1 0 0,0 20 15,-21-20-15,0 0 0,0-1 16,0 1-16,0 21 0,0-21 0,-21 20 16,0 1-16,-1 0 0,1 21 0,-21 0 15,21 0-15,0-21 16,-22 21-16,1 0 0,21 0 0,0 0 16,-22 0-16,22 21 0,0 0 0,0-21 15,0 21-15,-1-21 0,22 22 16,0-1-16,22-21 15,-1 0-15,21 0 16</inkml:trace>
  <inkml:trace contextRef="#ctx0" brushRef="#br0" timeOffset="11738.24">11515 2879 0,'21'-21'0,"-42"42"0,63-42 15,-42-1-15,0 44 32,0-1-32,0 0 0,0 0 0,-21 21 15,0 1-15,21-22 0,-22 42 0,1-20 16,0-1-16,21 22 0,-21-22 16,0 21-16,0-20 0,21-1 0,0 0 15,0 1-15,0-1 0,0 0 0,0-20 16,0-1-16,0 0 15,0 0-15,0 0 0,0 0 0,21-21 16,0 0-16,0 0 16,0 0-16,0 0 15,-21-21-15,22 0 0,-1 21 0,0-21 16,0-21-16,-21 20 0,0 1 0,0-21 16</inkml:trace>
  <inkml:trace contextRef="#ctx0" brushRef="#br0" timeOffset="11927.13">11197 3239 0,'-21'0'0,"42"0"0,-63 0 15,63 0 17,0 0-32,0 0 0,22 0 0,-22 0 15,21 0-15,-21 0 0,22 0 16,-1 0-16,0 0 0,-21 0 0,22 0 15,-22 0-15,0 0 0,0 0 0,22-22 16,-22 22-16</inkml:trace>
  <inkml:trace contextRef="#ctx0" brushRef="#br0" timeOffset="12422.52">13335 2752 0,'0'0'0,"-42"-43"15,20 43-15,1 0 16,0 0-16,21-21 0,21 21 31,0 0-31,22 0 0,-1 0 0,0 0 16,22 0-16,-22 0 0,22 0 0,-1 0 15,22 0-15,0 0 0,-1 0 16,1 0-16,0 0 0,-22 0 16,22 0-16,-22 0 0,1 0 15,-22 0-15,0 0 0,-20 0 0,-1 0 16,0 21-16,-42-21 15,0 0-15,-22 0 16</inkml:trace>
  <inkml:trace contextRef="#ctx0" brushRef="#br0" timeOffset="12706.36">13864 2773 0,'-21'0'0,"0"0"31,21 21-15,-21 0-16,21 0 16,-22 1-16,22-1 0,0 0 0,0 21 15,0-21-15,-21 22 0,21-1 16,-21 0-16,21 1 0,0 20 0,0-20 16,0-1-16,-21 0 0,0 1 15,21-1-15,-21 0 0,21-21 0,0 22 16,-22-22-16,1 21 0,21-21 15,-21 1-15,21-1 16,0 0-16,42-42 16,-20 0-1</inkml:trace>
  <inkml:trace contextRef="#ctx0" brushRef="#br0" timeOffset="13094.96">14118 3323 0,'0'0'0,"0"21"16,21-21-1,0 0-15,1 0 16,-1 0 0,0 0-16,0 0 0,0 0 0,0 0 15,1 0-15,-1-21 0,0 21 0,0-21 16,0 21-16,0-21 0,1 0 15,-22 0-15,0-1 16,-22 1-16,1 21 16,-21 0-16,21 0 0,0 0 15,-22 0-15,1 0 0,0 21 0,-1 1 16,22-1-16,-21 0 0,21 0 16,-22 0-16,22 22 0,0-22 15,0 21-15,21-21 0,0 0 0,0 22 16,0-22-16,0 0 0,21 0 15,0 0-15,0-21 0,22 0 16,-1 22-16,-21-22 0,21 0 0,1 0 16,-1 0-16,0 0 0,1 0 15,-22 0-15,21 0 0,1-22 0,-22 22 16</inkml:trace>
  <inkml:trace contextRef="#ctx0" brushRef="#br0" timeOffset="13338.82">14774 3281 0,'0'-21'0,"0"42"0,0-63 0,0 20 16,0 1-16,0 0 0,0 0 16,21 21-1,-21 21-15,0 0 0,22 0 16,-22 1-16,0-1 0,0 0 0,21 21 16,0-21-16,-21 1 0,0 20 15,21-21-15,-21 0 0,21 0 0,-21 22 16,21-22-16,-21 0 0,0 0 15,22 0-15,-22 1 16,21-22-16,-21-22 31</inkml:trace>
  <inkml:trace contextRef="#ctx0" brushRef="#br0" timeOffset="13571.68">15176 3217 0,'0'0'0,"0"-21"0,0 0 0,-21 21 32,0 0-32,0 0 0,0 21 0,0 0 15,-22 1-15,22-1 0,-21 0 16,21 21-16,-22-21 0,22 22 0,0-22 16,-21 0-16,20 21 0,1-20 0,0-1 15,0 0-15,0 0 16,0 0-16,-1 0 0,22 1 0,0-1 15,22-21 17,-1 0-32,21-21 0</inkml:trace>
  <inkml:trace contextRef="#ctx0" brushRef="#br0" timeOffset="13706.61">15706 2773 0,'0'-21'16,"0"42"-16,0-63 0</inkml:trace>
  <inkml:trace contextRef="#ctx0" brushRef="#br0" timeOffset="13863.52">15642 2836 0,'0'22'0,"0"-44"0,0 65 16,-21-22-16,21 21 0,-21 1 0,0-1 15,-1 21-15,22-20 0,-21 20 0,0-20 16,0 20-16,0-21 0,21 1 15,0-1-15,-21 0 0,21 1 0,-22-1 16,22-21-16,0 0 0,0 1 16,0-1-16,0 0 0,22 0 15,-1-21-15,0 0 0,0 0 16,0 0-16,-21-21 16</inkml:trace>
  <inkml:trace contextRef="#ctx0" brushRef="#br0" timeOffset="14074.4">15303 3323 0,'-21'0'15,"42"0"-15,-63 0 0,42-21 0,21 21 47,0 0-47,22 0 16,-22-21-16,21 21 0,-21 0 0,43 0 15,-22 0-15,1-21 0,-1 21 0,21 0 16,-20-21-16,20-1 0,1 22 16,-22-21-16,22 21 0,-22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FD16-1E16-4078-86C7-97ECCC25C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F53D7-8730-43CC-8D4D-CB534D6AB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1D06-F79F-475D-BFFE-0470FEE0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3B94-0498-4BD1-A55C-CC6CCA766E1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6DC8-1A31-4BBE-96AC-159D741B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9F9BC-06C1-4C60-A6CD-89D0FCF4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4F3E-9CC4-4C61-BE3B-D4E4C621A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62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05D8-5800-4D9A-81AB-05DD71A0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B0C06-735B-49C0-9757-150004CF4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61437-985A-4B69-949D-B7A747A4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3B94-0498-4BD1-A55C-CC6CCA766E1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52525-AC18-4D18-BCD3-6F73FCA3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D9106-5E20-4272-BC09-454219D1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4F3E-9CC4-4C61-BE3B-D4E4C621A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72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55FA1-AF74-416E-9224-33270E09D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665C9-8CA3-4EFD-AFC0-1D6A51555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D336-4276-4684-8F46-4C2D05FB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3B94-0498-4BD1-A55C-CC6CCA766E1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75C4A-D93C-486E-A369-672CDB4E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962E6-4FD3-4885-AD76-261CDD23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4F3E-9CC4-4C61-BE3B-D4E4C621A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9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AA4B-D89C-444F-B871-817BC0DE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BEF5-F32B-4751-B02F-372600E9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5BA0D-C6CF-4AB2-838D-FE871791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3B94-0498-4BD1-A55C-CC6CCA766E1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5DCBF-3FF9-4A5A-9B1F-D8282DA6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AE93A-6330-4245-8010-5ED3C8A4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4F3E-9CC4-4C61-BE3B-D4E4C621A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66CC-32F0-4454-BC4C-4B4F2826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84357-643A-4531-ABB7-24903D5B2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D788A-FC24-435D-8B57-E12119D0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3B94-0498-4BD1-A55C-CC6CCA766E1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87262-A5B5-4980-B8AE-365CD46D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CD6BD-80D8-4725-93E8-4C3B59F2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4F3E-9CC4-4C61-BE3B-D4E4C621A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9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F9A1-0453-4F11-AB92-02C93580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B46-4817-4936-8206-065493ADB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F2C04-A3B1-4C63-8DBB-793452B86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1FBD0-E509-4137-8337-2258D565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3B94-0498-4BD1-A55C-CC6CCA766E1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04832-A545-455D-9FFA-7D6AC1C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7ECBF-7369-44AD-83F6-D7ACB6DA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4F3E-9CC4-4C61-BE3B-D4E4C621A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50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C97D-2636-4121-890A-300D6782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F775D-D605-4C30-BF9D-27C792F31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95340-C093-4BC9-B4FC-048AED752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C7F6E-AC19-42C4-B292-5AC2AC75F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C35C9-F8A3-4A0A-A378-FC4601274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58BF8-E691-46F0-BE27-8F6647C9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3B94-0498-4BD1-A55C-CC6CCA766E1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D9211-B936-4CBD-89F4-0B44F9C1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F85F5-D50C-4835-8F42-F5A4D2DB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4F3E-9CC4-4C61-BE3B-D4E4C621A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0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9953-59AA-43D2-93BB-92B20355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36C72-8763-4AD5-A84A-B614B331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3B94-0498-4BD1-A55C-CC6CCA766E1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3AEFF-6D29-4771-869D-B1329926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DDA96-7D90-4826-8743-B2E0C5D8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4F3E-9CC4-4C61-BE3B-D4E4C621A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31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A53DF-255F-4063-A24F-82C1BFD5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3B94-0498-4BD1-A55C-CC6CCA766E1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CD093-7B06-4F2E-B6CB-FD4249A7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33B89-126B-4CB2-9336-37FC6B7C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4F3E-9CC4-4C61-BE3B-D4E4C621A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41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5632-E9D6-4991-95E6-4780E817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8514B-9594-4162-B880-B80426055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8282E-59F8-487D-ABA9-B1A405190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F3B13-DC35-41E5-A3B5-1535A8AB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3B94-0498-4BD1-A55C-CC6CCA766E1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46EC3-EC33-4B19-A769-CF379582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1A138-39B8-4D47-AB2F-22D25E61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4F3E-9CC4-4C61-BE3B-D4E4C621A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71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66F9-28A7-4E0C-BFE8-AB1F30F4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5BCC3-D034-408F-8773-CC421509C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A220C-0D66-4B46-AB15-762DF9D05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D7456-8DAB-4855-9334-E076B6D0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3B94-0498-4BD1-A55C-CC6CCA766E1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E5866-0AC5-4688-B3A2-8396D75B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B6FF3-40A9-49F0-9C83-AB01481A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4F3E-9CC4-4C61-BE3B-D4E4C621A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82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B839C-6137-4FC6-BB54-C41C58E9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874E-D9A6-4DE3-97A2-47968CAE7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7240B-A55C-409E-9C40-7F425C7E6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3B94-0498-4BD1-A55C-CC6CCA766E18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B554D-34C8-4E96-A652-B63D56F41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C0340-570B-476C-99F8-C18080D80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74F3E-9CC4-4C61-BE3B-D4E4C621A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4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0F35-6A0A-4241-9145-FC9904501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5CFD2-8E17-41FC-A55C-EAF9213C5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FD6F4A-D3C7-440E-AEE0-47E1BE91D8F6}"/>
                  </a:ext>
                </a:extLst>
              </p14:cNvPr>
              <p14:cNvContentPartPr/>
              <p14:nvPr/>
            </p14:nvContentPartPr>
            <p14:xfrm>
              <a:off x="22680" y="144720"/>
              <a:ext cx="6271920" cy="615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FD6F4A-D3C7-440E-AEE0-47E1BE91D8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135360"/>
                <a:ext cx="6290640" cy="61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B9F653-F606-4DBE-8B71-D4D1B1E21963}"/>
                  </a:ext>
                </a:extLst>
              </p14:cNvPr>
              <p14:cNvContentPartPr/>
              <p14:nvPr/>
            </p14:nvContentPartPr>
            <p14:xfrm>
              <a:off x="259200" y="1577520"/>
              <a:ext cx="9182160" cy="4328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B9F653-F606-4DBE-8B71-D4D1B1E219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840" y="1568160"/>
                <a:ext cx="9200880" cy="43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380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0F35-6A0A-4241-9145-FC9904501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5CFD2-8E17-41FC-A55C-EAF9213C5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C432BB-A2E8-4AFC-B08E-0C1CA671A5A0}"/>
                  </a:ext>
                </a:extLst>
              </p14:cNvPr>
              <p14:cNvContentPartPr/>
              <p14:nvPr/>
            </p14:nvContentPartPr>
            <p14:xfrm>
              <a:off x="1493640" y="76320"/>
              <a:ext cx="2537640" cy="115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C432BB-A2E8-4AFC-B08E-0C1CA671A5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4280" y="66960"/>
                <a:ext cx="2556360" cy="11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77E0B3-174B-4663-83C1-8CF57C162F75}"/>
                  </a:ext>
                </a:extLst>
              </p14:cNvPr>
              <p14:cNvContentPartPr/>
              <p14:nvPr/>
            </p14:nvContentPartPr>
            <p14:xfrm>
              <a:off x="106560" y="205920"/>
              <a:ext cx="8893080" cy="3147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77E0B3-174B-4663-83C1-8CF57C162F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00" y="196560"/>
                <a:ext cx="8911800" cy="316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36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0F35-6A0A-4241-9145-FC9904501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5CFD2-8E17-41FC-A55C-EAF9213C5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057614-F3DE-4126-A7BA-3D45041CEFF2}"/>
                  </a:ext>
                </a:extLst>
              </p14:cNvPr>
              <p14:cNvContentPartPr/>
              <p14:nvPr/>
            </p14:nvContentPartPr>
            <p14:xfrm>
              <a:off x="1173600" y="106560"/>
              <a:ext cx="2842560" cy="86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057614-F3DE-4126-A7BA-3D45041CEF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4240" y="97200"/>
                <a:ext cx="2861280" cy="88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A348CC-478E-4867-BAB2-EB479D523540}"/>
                  </a:ext>
                </a:extLst>
              </p14:cNvPr>
              <p14:cNvContentPartPr/>
              <p14:nvPr/>
            </p14:nvContentPartPr>
            <p14:xfrm>
              <a:off x="1036440" y="891720"/>
              <a:ext cx="5258160" cy="975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A348CC-478E-4867-BAB2-EB479D5235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7080" y="882360"/>
                <a:ext cx="5276880" cy="9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A2E656-AD07-4B2B-BBB7-767168603DF5}"/>
                  </a:ext>
                </a:extLst>
              </p14:cNvPr>
              <p14:cNvContentPartPr/>
              <p14:nvPr/>
            </p14:nvContentPartPr>
            <p14:xfrm>
              <a:off x="320040" y="1874520"/>
              <a:ext cx="10836000" cy="3734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A2E656-AD07-4B2B-BBB7-767168603D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0680" y="1865160"/>
                <a:ext cx="10854720" cy="37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60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0F35-6A0A-4241-9145-FC9904501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5CFD2-8E17-41FC-A55C-EAF9213C5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ECC3B8-0BFB-4156-9238-B80152704618}"/>
                  </a:ext>
                </a:extLst>
              </p14:cNvPr>
              <p14:cNvContentPartPr/>
              <p14:nvPr/>
            </p14:nvContentPartPr>
            <p14:xfrm>
              <a:off x="609480" y="274320"/>
              <a:ext cx="5151600" cy="128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ECC3B8-0BFB-4156-9238-B801527046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264960"/>
                <a:ext cx="5170320" cy="13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46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2021-05-12T02:14:47Z</dcterms:created>
  <dcterms:modified xsi:type="dcterms:W3CDTF">2021-05-12T02:47:51Z</dcterms:modified>
</cp:coreProperties>
</file>