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5T02:08:00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4043 868 0,'0'-21'47,"0"0"-31</inkml:trace>
  <inkml:trace contextRef="#ctx0" brushRef="#br0" timeOffset="1517.07">2053 868 0,'0'-21'16,"0"0"-16,0 42 63,0 0-63,0 0 0,0 0 15,0 22-15,0-1 0,0-21 0,0 21 16,0 1-16,0-1 0,-21 0 15,21 64-15,0-63 16,0-1-16,0 0 0,0 22 16,0-22-16,0 0 0,0-20 15,0-1-15,0 21 0,0-21 16,0 0-16,0 1 16,0-44 15,0 1-31,0 0 15,0 0-15</inkml:trace>
  <inkml:trace contextRef="#ctx0" brushRef="#br0" timeOffset="1865.27">2349 1397 0,'0'0'0,"0"21"0,22-21 15,-1 0-15,0 0 16,0-21 0,0 21-1,-21-21-15,0 0 0,0 0 16,-21 21 15,0 0-31,0 0 16,21 21-16,-21 0 15,-1 0-15,22 0 32,22-21-17,-1 0 1</inkml:trace>
  <inkml:trace contextRef="#ctx0" brushRef="#br0" timeOffset="8775.27">4022 995 0,'0'0'0,"0"-21"16,0 0-16,0-1 15,0 1-15,0 0 0,0 0 16,0 0-16,0 0 16,0 42 31,0 0-47,0 0 0,0 21 15,0 1-15,0-1 0,-22 0 0,22 1 16,0-1-16,-21 0 0,21 22 15,0-22-15,0 1 0,0-1 0,0 0 16,-21 1-16,21-22 0,0 21 16,-21-21-16,21 22 0,0-22 0,0 21 15,0-21 1,0 0-16,0 1 16,0-44 15,0 1-31,0 0 0,0 0 15,0 0-15,0-22 0,0 22 0</inkml:trace>
  <inkml:trace contextRef="#ctx0" brushRef="#br0" timeOffset="9128.24">3937 910 0,'0'0'0,"0"-21"0,0 0 16,0 0 0,21 21-16,0 0 15,0 0-15,1 0 16,-1 0-16,0 21 0,0 0 0,0 0 16,0 22-16,22 20 15,-1 22-15,-21-43 16,0 0-16,1 1 0,-1-1 0,0 0 15,0 1-15,0-22 0,0 21 16,-21-21-16,22 43 16,-22-43-16,21 0 15,-21 0-15,0-42 47,0 0-31,0-21-16,0 21 0</inkml:trace>
  <inkml:trace contextRef="#ctx0" brushRef="#br0" timeOffset="9436.03">4530 699 0,'0'0'0,"0"-22"0,0 44 31,0-1-15,0 0-16,0 0 0,0 21 0,0 1 16,0-1-16,0 22 0,0 41 15,0 65 1,-22-107-16,22-20 0,-21-1 16,21 0-16,-21 1 0,21-1 15,0-21-15,0 21 0,0-20 0,-21-1 16,21 0-16,0 21 15,21-42 17,-21-21-32,0 0 0,21 0 15,-21 0-15</inkml:trace>
  <inkml:trace contextRef="#ctx0" brushRef="#br0" timeOffset="9831.17">4784 1249 0,'-22'106'31,"22"-85"-31,-21 0 0,21 43 16,0-43-16,-21 0 0,21 42 15,0-41-15,0-1 0,0 0 16,0 0-16,0 0 0,0 0 0,64-21 15,-43 0-15,0 0 16,0 0-16,0 0 0,43-21 16,-43 0-16,0 0 0,0 0 15,0 0-15,1-1 0,-1 1 16,-21-63 0,0 20-16,0 22 0,0-1 15,0 1-15,0 21 0,-21-21 16,-1 20-16,1 1 0,0 0 15,0 21-15,-21 0 16,20 0-16,1 0 16,0 21-16,0-21 0,0 43 0,21-22 15,-21-21-15,21 21 0,0 0 16,-22-21-16</inkml:trace>
  <inkml:trace contextRef="#ctx0" brushRef="#br0" timeOffset="11267.86">5905 1207 0,'22'0'0,"-1"0"15,0 0-15,0 0 16,0-22-16,-21 1 16,43 0-16,-22 0 0,0 21 15,0-21-15,0 0 0,0-1 16,1-20-16,20 0 15,-21-1-15,0-20 0,-21 42 16,0-22-16,0-20 0,0 42 16,-21-43-16,-21 64 15,21-21-15,-1 21 0,-20 0 0,0 0 16,-1 0-16,1 0 0,-43 21 16,43 0-16,0 1 15,-1-1-15,1 0 0,-21 64 16,41-43-16,1-21 0,21 21 15,0 1-15,0-1 0,0 0 16,43 64-16,-1-42 16,-21-43-16,21 21 15,22 1-15,-43-22 0,0 0 16,22 0-16,-22 0 0,0 0 16,0 1-16,0-1 0,0 0 0,-21 0 15,0 43-15,0-43 0,0 0 16,0 0-16,-21 0 0,0 22 15,0-22-15,-85 21 16,43-21-16,20-21 16,22 0-16,-42 0 15,20 0-15,22 0 0,-21 0 16,21 0-16,-1-21 0,-20-21 16,21 21-16,0-22 0,0-20 15,-1 42-15,1-64 16,21 64-16,0-22 0,0 22 15,0-21-15,0 21 0,0 0 0,0-1 16,0 1-16,21 42 31,1-21-31,-22 22 0,21-1 0,0 0 16,0 21-16,0-21 16,-21 1-16,21-1 0,1 21 0,-1-21 0,0 0 15,21 43 1,1-1-16,-22-63 15,0 22-15,0-1 16,0-21-16,0 0 0,22 0 0,-22 0 0,0 0 16,0 0-16,0 0 0,22-21 15,20-22 1,-42 22-16,22-21 16,-22 21-16,-21-1 0,21-20 0,-21 21 15,21 0-15,-21 0 0,0-64 16,0 106 31,0 0-47,0 0 15,0 1-15,0 20 0,0 21 16,0-41-16,0 41 16,0-42-16,0 0 15,0 1-15,0-1 16,21-21-16,1 0 15,20 0-15,-21 0 0,-21-21 16,21 21-16,0-22 16,1 1-16,-1 21 0,-21-21 0,21 0 15,0-21-15,0 20 0,-21 1 0,0 0 16,0-21-16,21 21 0,-21-22 16,0 22-16,0 0 15,0 0-15,0 0 0,0 42 31,0 0-15,0 0-16,-21 0 0,21 0 0,0 1 16,0 20-16,0-21 0,0 43 15,0-43-15,0 0 0,0 0 16,0 0-16,0 0 16,0 1-16,0-1 0,21-21 0,1 21 15,-1-21-15,0 0 0,21 0 16,-21 0-16,1-21 15,-1 21-15,0-21 0,0-1 0</inkml:trace>
  <inkml:trace contextRef="#ctx0" brushRef="#br0" timeOffset="11567.69">6921 1355 0,'0'-21'15,"0"42"-15,0-64 0,0 22 16,0 0-16,-21 21 15,0 0 1,0 0-16,0 21 0,0-21 16,-1 21-16,1 1 0,21 20 15,-21-21-15,0 0 0,21 0 0,0 22 16,0-22-16,-21 21 0,21-21 0,0 22 16,0-22-16,0 0 15,0 21-15,0 1 0,0-22 16,21 0-16,0-21 0,0 0 15,0 0-15,1 0 0,-1 0 0,0 0 16,21 0-16,1-42 16,-1 21-16,0-22 15,-21 22-15,22-21 0</inkml:trace>
  <inkml:trace contextRef="#ctx0" brushRef="#br0" timeOffset="12056.41">7239 953 0,'0'0'15,"0"-43"-15,0 1 0,0 0 0,0 20 16,0 1-16,0 0 0,0 0 0,-21 21 31,21 21-31,0 0 0,0 0 0,0 64 16,0-43 0,0 1-16,0-1 0,0 22 0,0-22 15,0 21-15,0 86 16,0-65-16,0-41 15,0-1-15,0 21 0,0-41 16,-21-1-16,21 0 0,0 0 16,0 0-16,0 0 0,-22-21 15,22-21 17,0 0-32,0 0 15,0 0-15,0 0 0,0-1 0,43-83 16,-43 83-1,21-20-15,0 0 0,0 21 16,0-1-16,1-20 0,20 21 0,-21 21 16,21-21-16,-20 21 0,20 0 15,-21 0-15,64 63 16,-43-42-16,-42 1 0,21-1 16,0 42-16,-21-20 0,0-22 15,0 42-15,0-20 0,0-22 16,-42 42-1,0-20 1,42-22-16,-21-21 0,21-21 31</inkml:trace>
  <inkml:trace contextRef="#ctx0" brushRef="#br0" timeOffset="12902.93">8276 1228 0,'0'0'15,"-21"0"-15,0 21 0,0-21 0,21 21 16,-22-21-16,1 0 15,42 0 17,1 0-17,-1-21-15,0 0 0,21 21 16,-21-21-16,1-1 0,20 1 0,-21 0 16,85-64-1,-21 1-15,-64 41 16,-21-20-16,0 21 0,0 20 15,-21-20-15,-22 21 0,22 0 16,0 0-16,-106-1 16,63 22-1,22 0-15,0 22 0,-43 41 16,64-42-16,-21 43 0,-1-22 16,22 22-16,-21-1 0,21 1 0,-1 41 15,22 44 1,0-107-16,22 43 15,-1-64-15,0 0 0,0 0 16,0 0-16,22 0 0,-22-21 0,85 0 16,-64 0-1,21 0 1,-41-21-16,-22 0 0,0 0 16,-22 0-1,1 21-15,0 0 0,0 0 16,-43 0-16,22 0 15,21 0-15,0 21 0,-22 0 0,22 0 16,0 22-16,0-22 0,0 21 0,0 0 16,21-20-16,-22 20 0,22 0 15,0 1-15,0-22 0,22 63 16,20-41 0,0-22-16,43 0 15,-43-21-15,-21 0 0,22 0 16,-1 0-16,0 0 0,1-21 0,84-43 15,-21-20 1</inkml:trace>
  <inkml:trace contextRef="#ctx0" brushRef="#br0" timeOffset="13224.79">9123 720 0,'0'0'0,"0"-43"0,0 1 0,0 21 0,0 0 15,-21 0-15,-1-1 0,1 22 16,0 0-16,21 22 16,-21-1-16,21 21 0,-21-21 15,0 22-15,21-1 0,0 85 16,-22-64-16,22 1 0,-21 63 16,0 85-1,21-149-15,-21 1 0,21-1 0,-21 1 16,21-1-16,0-21 0,0 1 15,0 20-15,-21-20 0,21-22 0,0 85 32,0-85-32,0 0 0,21-21 15,-21-21 1,21 0-16,0-1 16,-21 1-16,0-21 0</inkml:trace>
  <inkml:trace contextRef="#ctx0" brushRef="#br0" timeOffset="13624.56">9059 1672 0,'0'43'16,"0"-86"-16,0 107 0,0-43 15,21-21-15,1 0 0,-1 0 16,0 0-16,0 0 15,21-21-15,-20 21 0,-1-21 16,0-1-16,0 1 0,0 0 0,0 0 16,1 0-16,-22 0 0,0-22 15,21-20-15,-21 20 16,0 22-16,-21 21 16,-1 0-16,22-21 0,-42 21 0,21 0 15,0 0-15,0 0 0,-1 21 16,1 0-16,-21 1 0,21-1 15,0 21-15,-22 64 16,43-85-16,0 21 0,0 1 16,0-1-16,0-21 0,0 43 15,0-43-15,21 0 0,22 0 16,-22-21-16,42 0 16,-41 0-16,20 0 0,21 0 15,-41 0-15,20-21 0,-21 0 16,21 0-16,-20 0 0</inkml:trace>
  <inkml:trace contextRef="#ctx0" brushRef="#br0" timeOffset="14324.29">9673 1418 0,'0'0'0,"-42"21"31,42 1-31,0-1 0,0 0 16,0 0-16,0 0 0,0 43 15,0-43-15,0 0 0,0 21 16,0-20-16,-21 20 0,21 0 16,0-21-16,0 1 0,-22-1 15,22-42 32,0-1-47,0 1 0,0-21 16,0 21-16,0 0 0,0-22 15,0 22-15,0-21 0,0-22 16,0 43-16,22 0 0,-1-21 16,0 20-16,0 22 0,0-21 15,0 0-15,1 21 0,20 0 0,-21 0 16,21 0 0,-20 0-16,20 42 0,-21-20 0,0-1 15,0 21-15,-21 0 0,22-20 16,-22 20-16,0-21 0,0 21 15,0-20-15,0 62 16,0-63-16,0 1 0,0-1 16,-22 0-1,1-21-15,0 0 0,0-21 32,21 0-32,0-1 15,0 1-15,0-21 0,0 21 16,0-22-16,21 22 0,0-21 0,0 0 15,1 20-15,-1-20 0,21 21 0,-21-21 16,22 20-16,-1 1 0,-21 0 16,21 21-16,-20 0 0,20 0 0,-21 0 15,21 0-15,-20 0 0,-1 21 16,0 0-16,0 1 0,-21 20 0,0 85 31,0-85-31,0-21 0,0 22 16,0-22-16,-21 21 0,21-21 0,-21 1 15,0-1-15,-1 0 0,22 0 16,-21-21-16,21-21 31,21 0-15,1 21-16</inkml:trace>
  <inkml:trace contextRef="#ctx0" brushRef="#br0" timeOffset="14702.08">10562 1693 0,'21'0'0,"0"0"16,1 0-16,-1-21 16,0 21-16,0-21 0,0 21 15,22-21-15,-43 0 0,21 0 16,0 21-16,-21-22 0,21 1 15,-21-21 1,0 21 0,-21 21-16,0 0 0,-22 0 15,22 0-15,0 0 0,0 21 0,0 0 16,0 0-16,-1 0 0,-20 64 16,42-21-1,0-22-15,0-21 0,0 0 16,0 0-16,0 22 0,21-22 15,0 0-15,1 0 0,-1-21 0,0 0 16,0 0-16,0 0 0,0 0 16,64 0-16,0-42 15,-64 21 1,21 0-16</inkml:trace>
  <inkml:trace contextRef="#ctx0" brushRef="#br0" timeOffset="15172.64">11091 1503 0,'0'0'0,"-21"0"32,0 0-32,21 21 15,0 0-15,0 0 0,0 1 16,0-1-16,0 0 0,0 0 0,0 0 16,-21 22-16,21-22 0,0 21 15,0 22 1,-21-43-16,21 0 15,0-42 32,0 0-31,0-1-16,0 1 0,0 0 0,0 0 16,21-21-16,21-22 15,-21 43-15,22-43 0,-22 43 16,42-21-16,-20 21 15,-22 0-15,0 21 0,21 0 0,-21 0 16,1 0-16,-1 0 0,0 21 16,0 0-16,21 42 0,-42-41 15,0-1-15,0 21 0,0-21 16,0 0-16,0 22 0,0-1 16,0-21-16,0 0 0,-42 43 15,21-43 1,0-21-16,0 21 0,-1-21 15,22-21 17,0 0-32</inkml:trace>
  <inkml:trace contextRef="#ctx0" brushRef="#br0" timeOffset="15487.46">11917 931 0,'0'0'0,"-21"0"0,-1 0 15,1 0-15,0 22 16,21-1-16,0 0 0,0 21 16,0-21-16,-21 22 0,21-1 0,0 22 15,-21-22-15,21 0 0,0 1 16,0 20-16,0-21 0,-21 1 15,-1-1-15,22 22 0,-21-22 0,21-21 16,-21 21-16,21 1 0,0 20 16,0-42-16,-21 1 0,21-1 15,0 0-15,21-21 32,0-21-17,0 0-15,1-1 0</inkml:trace>
  <inkml:trace contextRef="#ctx0" brushRef="#br0" timeOffset="15727.32">11536 1355 0,'0'0'15,"0"21"-15,21-21 31,0 0-31,21 21 0,-20-21 0,20 0 16,-21 0-16,21 0 0,1 0 16,41 0-16,22-21 15,-85 21-15,1 0 0,20 0 16,-21 0-16,-21-21 0,0 0 31</inkml:trace>
  <inkml:trace contextRef="#ctx0" brushRef="#br0" timeOffset="17292.16">12615 1058 0,'0'22'16,"0"-1"-16,0 0 15,0 0-15,0 0 16,0 0-16,0 1 15,21-22-15,-21 21 0,22-21 16,-1 0-16,21 0 0,-21 0 16,0 0-16,1 0 0,20 0 15,-21 0-15,0-21 0,22-1 0,-22 22 16,21-21-16,-21 0 0,0 21 16,1-21-16,20-21 15,-42 20-15,0 1 0,0 0 16,0 0-16,-21 0 0,-22-22 15,22 43-15,-21-21 16,0 21-16,-1 0 0,1 0 0,0 0 16,-1 21-16,1-21 0,-43 64 15,64-43-15,-21 21 0,21 1 16,-1-22-16,1 21 0,0 1 16,21-1-16,0 0 0,0-21 0,0 22 15,0-22-15,42 42 16,-20-20-16,-1-43 15,0 0-15,0 0 0,0 0 0,0 0 16,22 0-16,-22 0 0,0 0 16,0 0-16,0 0 0,1 0 15,-22-21-15,0-1 16,-43 22 0,22 0-16,0 0 0,-64 0 15,22 0 1,20 22-16,1-1 0,-43 21 15,64 0-15,-21-20 0,21 20 0,0 0 16,-1 1-16,22 84 16,0-85-16,22 0 15,-1-21-15,21 1 16,-21-1-16,0-21 0,22 0 0,-1 21 16,-21-21-16,22 0 0,-1 0 15,-21 0-15,21 0 0,1-21 16,-1 21-16,0-21 0,1-1 0,-1 22 15,0-21-15,1 0 0,-1 0 16,-21-21-16,22 20 0,-22 1 0,0-21 16,-21 21-16</inkml:trace>
  <inkml:trace contextRef="#ctx0" brushRef="#br0" timeOffset="17508.04">13081 1566 0,'0'-21'0,"0"42"0,0-63 16,0 63 15,0 0-31,21 1 15,0-1-15,-21 0 0,21 0 16,43 64-16,-22-43 16,-21-21-16,1 0 15,-1 1-15,-21-1 0,21-21 0,-21 21 16,21-21-16,0 0 31,-21-21-15,0 0-16,0-1 15</inkml:trace>
  <inkml:trace contextRef="#ctx0" brushRef="#br0" timeOffset="17724.93">13377 1524 0,'0'0'0,"0"-21"16,-21 21 0,0 21-16,0 0 15,0 0-15,21 22 0,-22-22 0,1 21 16,0-21-16,0 22 0,-64 63 15,22-1 1,42-83-16,21-1 16,-22 0-16,22 0 0,-21 0 0,21 22 15,0-22-15,21-21 32,1 0-32,20-21 0,-21 21 15</inkml:trace>
  <inkml:trace contextRef="#ctx0" brushRef="#br0" timeOffset="18067.75">13801 1439 0,'0'0'16,"-22"0"-1,1 22 1,0 20-16,21-21 15,0 21-15,0 22 0,-21-22 0,21 64 16,0-42-16,-21 126 16,21-148-16,0 85 15,0-63-15,0-1 16,0 22-16,0-21 0,0-1 0,0 1 16,0-1-16,-43 64 15,1-42-15,21-22 0,0-20 16,0 20-16,-1-42 0,22 0 15,-21-21-15,21-21 32,21 0-32,1 0 0,-1 0 15,-21-22-15,21 1 0,0 0 0</inkml:trace>
  <inkml:trace contextRef="#ctx0" brushRef="#br0" timeOffset="18387.62">13716 1757 0,'0'-42'16,"0"84"-16,0-127 0,0 43 0,0 21 16,0-43-16,0-20 15,21 62-15,0 22 16,-21-21-16,21 0 0,1 21 16,20-42-16,-21 42 0,21 0 15,-20 0-15,20 0 0,0 0 16,1 0-16,-1 21 0,-21-21 15,0 21-15,0 0 0,-21 0 16,0 1-16,0-1 0,0 0 0,0 21 16,0-21-16,-21 22 0,-42-1 15,-1 22-15,22-43 16,21 0-16,-22 0 0,22 0 16,-21-21-16,21 21 0,0-21 0,-1 22 15,1-22-15,0 21 0,-21-21 16,21 21-16,-1-21 15</inkml:trace>
  <inkml:trace contextRef="#ctx0" brushRef="#br0" timeOffset="19668.5">2053 2879 0,'0'-21'16,"0"-1"15,0 1-31,0 0 16,0 0-16,0 0 15,0 0 1,21-1-16,0 22 0,1-21 16,-1 21-16,0 0 15,0 0-15,21 0 0,1 21 16,41 85 0,-62-85-16,-1 22 0,0 20 15,-21-20-15,0-1 0,-21 106 16,-22-84-16,22-22 15,-21 0-15,0 1 0,-64 41 16,63-63-16,1 22 0,0-22 16,21 0-16,-22-21 0,1 0 15,21 21-15,0-21 0,-1 0 0,1 0 16,-21-42 0,21 21-16,21 0 0,0-22 0,0 22 15,0 0-15,0-21 0,0-1 16,0-20-16,21 42 15,0-22-15,43 1 16,-43 42-16,0 0 16,0 0-16,43 21 0,-22 0 15,-21 0-15,21 22 0,-20-22 16,20 21-16,-21-21 0,43 85 16,-22-42-1,-42-43-15,0 0 0,21 0 0,-21 0 16,21 1-16</inkml:trace>
  <inkml:trace contextRef="#ctx0" brushRef="#br0" timeOffset="19867.4">2857 3387 0,'0'0'0,"22"0"31,-44 0-15,1 0-16,21 21 0,-21-21 16,0 0-1</inkml:trace>
  <inkml:trace contextRef="#ctx0" brushRef="#br0" timeOffset="22784.21">4064 2815 0,'0'-21'31,"0"0"-15,0 0-1,0 0 1,21 21-16,0-22 0,0 22 16,1-21-16,-1 21 15,0-21-15,0 21 16,0-21-16,0 21 16,1 0-16,-1-21 0,21 21 15,-21-21-15,0-1 16,-21 1-1,-21 21 1,0 0-16,0 0 16,0 0-16,0 0 0,-1 0 0,-20 0 15,21 21-15,-21 1 0,-22 20 16,43-21-16,-21 0 16,-22 64-1,43-22-15,21-41 0,0-1 16,21 0-16,0 0 15,0-21-15,1 0 0,41 0 16,1 0 0,-22 0-16,0 0 0,-21 0 0,22 0 0,-22 0 15,0-21-15,0 21 0,0 0 16,1 0-16,-22-21 0,-22 21 16,1 0-16,0 21 15,-21-21-15,21 21 16,-22 0-16,22 22 0,-42 20 15,20-42-15,22 22 0,0 20 16,0-21-16,0 1 0,-1-1 0,1 85 16,21-42-1,0-64-15,0 0 0,21 0 16,1 0-16,-1 1 0,0-22 16,0 21-16,0-21 0,0 0 0,1 0 15,83 0 1,-41-21-16,-22-1 0,1 1 15,41-21-15,-41 0 0,-1 20 16,0-20-16,1 0 0,-1-22 16,85-147-1,-106 147-15,0 22 16,-21-22-16,0 22 0,0-22 0,0 1 16,0 21-16,0-1 0,0-20 15,0 20-15,-21 22 0,0-21 0,0 21 16,0 21-1,-1 42-15,22 0 16,-21 1-16,21 20 0,0-20 16,0 41-16,-21-20 0,21-1 0,-21 1 15,0 84-15,21-63 16,0-22-16,0 1 0,0-1 0,0 22 16,21-43-16,0-21 15,21 43-15,-42-43 16,22 0-16,-1-21 0,0 21 15,21-21-15,-21 0 16,1-21-16,-22 0 0</inkml:trace>
  <inkml:trace contextRef="#ctx0" brushRef="#br0" timeOffset="24036.39">5207 3450 0,'0'0'0,"21"0"0,0 0 15,0-21-15,1 0 16,-1 21-16,0-21 0,21-22 16,-21 22-16,1 0 0,20 0 15,-21-21-15,0 20 0,-21 1 0,21-21 16,-21 0 0,0-1-16,0 22 0,0 0 15,-21 21-15,0-21 16,0 21-16,0 0 0,0 21 15,-43 64-15,43-64 16,0 21-16,21 0 0,0 22 16,0-22-16,0 85 15,0-106-15,42 43 16,-21-22-16,22-21 16,-22 1-16,21-1 0,-21-21 0,22 0 15,-1 0-15,0 0 0,1 0 0,41-43 16,22 1-1,-85 21-15,0 0 16,22-22-16,-22 22 0,0 0 0,-21-42 16,0 20-16,0 1 0,0 21 15,0-22-15,0 22 0,0-21 16,0 21-16,-21 21 16,21 21-1,0 21-15,-21-21 0,21 1 16,0 20-16,0 0 15,0-21-15,0 85 0,0-63 16,0 20-16,0-42 0,0 0 16,0 1-16,0-1 15,0-42 32,0-1-47,21 1 0,-21-21 16,0 21-16,21-43 15,-21 22-15,21 0 0,-21-1 0,21 1 16,1 0-16,-1-1 0,-21 1 16,21 21-16,0 0 0,0-1 0,64 1 31,-64 21-31,0 21 0,22 22 16,-1 20-16,0-20 0,-21-1 15,22 64-15,-22-64 16,0 0-16,0 1 0,0-1 0,-21 0 15,22-20-15,-22 62 16,0-63-16,0 1 16,0-44-1,0 1 1,0 0-16,0 0 0,0-43 16,63-63-1,-63 85-15,64-64 16,-43 64-16,0 0 0,0-1 15,21 22-15,-20 0 0,-1 0 16,42 21-16,-63 42 16,21-21-16,-21 0 0,22 22 15,-22-22-15,0 21 0,0 1 16,0-22-16,0 21 0,0-21 0,0 22 16,0-1-1,-22 0-15,22-21 0,0 1 0,-21-22 16,21 21-16</inkml:trace>
  <inkml:trace contextRef="#ctx0" brushRef="#br0" timeOffset="24424.2">7091 3535 0,'21'0'16,"-42"0"-16,63 0 0,-21 0 0,0 0 16,1 0-16,-1 0 0,0 0 15,-21-21-15,21 21 0,0-21 0,0 21 16,1-22-16,-22 1 16,42 0-16,-42 0 0,0 0 15,0-22-15,0 22 0,0 0 16,0 0-16,0 0 0,0 0 15,0-1-15,-21 22 0,0 0 0,-1 0 16,1 0-16,-21 22 16,21 20-16,0 0 15,21 1-15,-22-22 0,22 21 0,0 0 16,0-20-16,0 41 0,22-42 16,-22 22-16,84 20 15,-63-42 1,1-21-16,-1 0 0,0 0 0,21 0 15,-21 0-15,1 0 0,-1-21 16,21 21-16,-21-21 0,0 0 16</inkml:trace>
  <inkml:trace contextRef="#ctx0" brushRef="#br0" timeOffset="24844.97">7789 3302 0,'21'-21'0,"-42"42"0,42-63 0,-21 21 15,0 42 1,0 0-1,0 0-15,0 43 16,-21-1-16,21-21 0,0-20 16,0 41-16,0-42 0,0 0 15,0 1-15,0-1 0,0 0 16,0 0-16,0 0 16,-21-21-1,21-21 1,0 0-1,0 0-15,0 0 0,0-22 16,21 1-16,-21 21 0,21-22 16,1 1-16,-1 0 0,0-1 0,0 1 15,21 0-15,-20-1 0,20 22 16,-21 0-16,0 0 0,22 21 0,41 21 31,-63 43-31,-21-43 16,22 21-16,-22 0 0,0 1 0,0-1 15,0-21-15,0 22 0,0-1 0,0-21 16,0 0-16,0 43 16,0-22-1,-22-21-15,22 0 0,0-42 32,0 0-32</inkml:trace>
  <inkml:trace contextRef="#ctx0" brushRef="#br0" timeOffset="25119.19">8657 2773 0,'0'0'0,"-21"0"32,21 21-32,-21 0 0,0 0 15,-1 1-15,1 20 0,21 0 16,-21 85-1,21-84-15,-21 62 0,21-41 16,0-22-16,0 1 0,0-1 16,0 0-16,0 1 0,0-22 0,0 0 15,0 21-15,0-21 0,21 1 0,0-1 16,-21 0-16,21-21 16,1 0-1,-1-21-15,-21 0 16</inkml:trace>
  <inkml:trace contextRef="#ctx0" brushRef="#br0" timeOffset="25289.1">8445 3302 0,'0'0'0,"-21"0"0,0 0 16,21 21 15,42-21-31,-20 0 0,-1 0 0,0 0 16,0 0-16,21 0 0,1 0 0,-22 0 15,21 0-15,1 0 0,-1-21 16,0 21-16,-21-21 0,22 0 0,-22 21 16</inkml:trace>
  <inkml:trace contextRef="#ctx0" brushRef="#br0" timeOffset="25841.83">9334 3069 0,'0'-21'0,"0"42"0,0-63 16,0 21-16,0-22 0,0 22 0,0 0 15,0 0-15,0 0 0,0 0 16,0-1-16,-21 22 16,21 22-16,-21-1 15,21 21-15,-21 0 0,21 1 16,0-1-16,0 22 0,-21-1 0,21 1 16,-43 63-1,22-22-15,0-62 0,21 20 16,-21-42-16,21 22 0,-21-22 0,21 0 15,-21 0-15,21 0 0,0 1 16,0-44 15,0 1-31,0 0 16,0 0-16,0 0 0,0-43 16</inkml:trace>
  <inkml:trace contextRef="#ctx0" brushRef="#br0" timeOffset="26223.61">9102 2985 0,'0'0'0,"0"-43"0,0 1 16,0-43-16,42 43 16,-21 42-16,0 0 15,0 21-15,22 0 0,-22 22 16,0-1-16,21 0 0,-20 1 0,20 20 16,-21 1-16,21-1 15,1 1-15,20 63 0,-20-64 16,-22 1-16,21 20 0,-21-41 0,0-1 15,-21-21-15,0 0 0,0 0 16,22-21 0,-22-21-1,0 0-15,0 0 16,0-21-16,0 20 0,0-20 0,0 0 16,0-22-16,0 22 0,0-22 15,0-20-15,21-107 16,0 107-16,0 20 0,21-63 15,-20 64-15,-1-1 0,0 22 16,0 21-16,0-1 0,-21 1 0,0 42 16,0 1-16,21-1 15,-21 0-15,0 21 0,0-21 0,22 64 16,-22-64-16,0 22 16,0-1-16,0-21 0,0 21 15</inkml:trace>
  <inkml:trace contextRef="#ctx0" brushRef="#br0" timeOffset="26584.41">10202 3344 0,'0'22'16,"0"-44"-16,-21 65 0,0-22 0,0 0 16,0 0-16,-1 0 0,-41 64 15,42-21 1,21-43-16,-21 0 0,21 0 15,0 0-15,0 0 0,0 1 0,0-1 16,21-21-16,0 0 16,0 0-16,0 0 0,43 0 15,-43 0-15,0-21 0,21-1 16,-20 1-16,-1 0 0,0 0 16,0 0-16,-21 0 0,0-22 15,0-105 1,0 63-16,0 43 0,-21 21 15,0-21-15,0 20 0,-1 1 16,-41 21-16,42 0 0,0 0 16,-22 0-16,22 21 15,21 1-15,0-1 0,-21-21 0,21 42 16,21 0 0</inkml:trace>
  <inkml:trace contextRef="#ctx0" brushRef="#br0" timeOffset="26876.24">10816 2836 0,'0'0'0,"0"-21"0,0-21 0,0-22 31,-21 64-15,0 22-16,0 20 0,-1-21 0,1 21 15,21 1-15,-21 20 0,0 1 16,0-1-16,-22 64 0,22-63 16,0-1-16,21 64 0,0-63 15,0-22-15,0 0 0,0-20 0,0 20 16,0-21-16,21 43 16,22-64-1,-22 0-15,0 0 0,0 0 16,0 0-16,-21-22 0</inkml:trace>
  <inkml:trace contextRef="#ctx0" brushRef="#br0" timeOffset="27068.13">10414 3006 0,'-21'-21'0,"42"42"0,-63-42 15,42-1-15,21 22 16,0 0-1,0 0-15,21 0 0,1 0 16,-22 0-16,42 0 0,-20 0 0,20-21 16,-20 21-16,84-21 15,-64 0-15</inkml:trace>
  <inkml:trace contextRef="#ctx0" brushRef="#br0" timeOffset="28516.3">11176 3006 0,'0'0'0,"-21"-21"31,21-1-15,0 1 0,21 0-1,0 0-15,0 0 0,22-22 16,-22 22-16,21-42 16,0 42-16,-20-22 0,-1 1 15,0 0-15,-21-1 0,21 22 16,0-85-1,-21 85-15,0-21 0,0 63 32,0 0-32,0 21 0,0 1 0,0-1 15,0 22-15,-21-1 16,21 1-16,0 63 0,0-64 16,0 1-16,0-1 0,0 1 0,0-1 15,0 1-15,0-1 0,0-21 16,0 22-16,0-22 0,0 64 15,0-64 1,0-20-16,-21-22 16,0 0-1,0 0-15,-1-22 0,1 1 16,0 0-16,0 0 16,-21-21-16,20 20 0,-20-20 15,21 21-15,0 0 0,0 0 16,-22 21-16,22 0 0,0 0 15,21 21-15,0 0 0,0 0 16,0 0-16,0 0 0,21 1 16,0 20-16,0-21 0,22-21 0,-22 21 15,0 0-15,43 1 0,-22-22 16,-21 0-16,85 0 16,-43 0-1,-20 0-15,-22-22 0,21 22 0,-21-21 16,1 0-16,20 21 0,-21-21 15,0 0-15,0 0 0,-21-1 0,22-41 16,-22 21 0,0 20-16,0 1 0,0 42 31,0 1-15,0-1-16,0 21 0,-22 22 15,22-43-15,0 0 16,0 0-16,22-42 62,-1 0-46,-21 0-16,21 21 0,-21-22 16,0 1-16,21-42 15,0 42-15,-21-1 0,21 22 16,1 0-1,-1 22-15,-21-1 0,21 0 16,0 21-16,0-21 16,0 22-16,-21-22 0,22 0 0,20 0 15,-21 0-15,0 1 0,43-22 16,-22 0 0,-21 0-16,0 0 15,43-22-15,-43 22 0,0-21 16,0 0-16,1 0 0,-22-21 15,21 20-15,0-83 16,-21-1-16,0 42 0,0 22 16,0-22-16,0 1 0,21 21 15,-21-22-15,0 1 0,0-1 0,0 1 16,0 20-16,21-63 16,-21 64-1,0 84-15,0-20 16,0 20-16,0 0 15,0 1-15,0 20 0,0-21 0,0 22 16,-21 105-16,0-105 16,21-22-16,-21 22 0,21-22 15,0 0-15,0 1 0,0-1 0,0-21 16,0 21-16,0-20 0,0-1 16,21 0-16,0-21 0,0 0 15,0 0-15,1 0 16,20-21-16,-21 21 0,-21-21 15,21-1-15</inkml:trace>
  <inkml:trace contextRef="#ctx0" brushRef="#br0" timeOffset="28715.19">12361 3217 0,'0'0'0,"-21"0"0,42 0 47,0 0-47,1 0 0,-1 0 16,0 0-16,0 0 0,0-21 15,0 21-15,1 0 0,-1 0 0,0-21 16,42 0-16,-41 21 16</inkml:trace>
  <inkml:trace contextRef="#ctx0" brushRef="#br0" timeOffset="29435.43">12679 3387 0,'0'0'15,"0"21"-15,0 0 0,21-21 32,0 0-32,0 0 15,0 0-15,-21-21 0,22 21 0,-1-21 16,0 0-16,0-1 15,0 22-15,-21-21 0,0 0 0,21-21 16,-21 21-16,0-1 16,0 1-16,0 0 0,0 0 0,-21 0 15,0 21-15,0 0 0,0 0 16,0 0-16,-1 0 0,-20 42 16,42 0-16,0-20 0,-21 20 15,21-21-15,0 21 0,0 1 16,0-22-16,0 21 0,0-21 0,0 1 15,63 62 1,-41-63-16,-1-21 16,0 0-16,0 0 0,0 0 0,22 0 15,-22 0-15,42 0 0,-42 0 16,1 0-16,-1-21 0,0 0 16,0 21-16,0-21 0,22-21 15,-43 20-15,0 1 0,0-21 16,0 21-16,0-22 0,21-20 15,-21 42-15,0 0 0,21-22 0,-21 1 16,21 21 0,0 21-16,0 0 0,1 0 15,-1 0-15,0 0 0,-21 21 16,21 0-16,0 0 16,0 22-16,22-1 0,-22 0 15,0 1-15,-21-1 0,0-21 16,0 0-16,0 0 0,0 1 15,0-1-15,0 0 0,0 0 16,0-42 15,0 0-15,0 0-16,0-1 16,0 1-16,0-21 15,0 0-15,0 20 0,0-20 0,0 21 16,0-21-16,21 20 0,-21-20 15,43 0-15,-22-22 16,-21 43-16,21 21 0,0 0 16,0 0-1,0 0-15</inkml:trace>
  <inkml:trace contextRef="#ctx0" brushRef="#br0" timeOffset="30161.08">13885 3408 0,'21'0'0,"1"0"16,-1 0-16,0 0 0,-21-21 15,42 0-15,-21-1 16,-21 1-16,22 0 0,-22 0 15,0 0-15,0 0 0,0-22 16,0 22-16,0 0 0,-22 0 16,-20-22-16,21 43 15,0-21-15,0 21 0,-1 0 0,1 0 0,0 0 16,0 0-16,0 21 0,0 1 16,-1-1-16,-20 63 15,42-41-15,-21-1 0,21 85 16,0-42-1,0-64-15,0 21 0,0-21 0,21 22 16,0-43-16,0 21 16,1-21-16,-1 0 0,0 0 0,42 0 15,-20-21 1,-22 0-16,0-1 16,0 1-16,-21 0 0,21 0 15,-21 0-15,0-22 0,22 22 0,-22-21 16,21-22-16,-21-20 15,0 63-15,0-1 16,0 44 0,0-1-1,0 0-15,0 0 0,0 0 0,0 22 16,0-22-16,0 0 0,0 0 16,0 21-16,0-20 0,21 20 15,0-42-15,-21 21 0,42 0 16,1-21-1,-22 0-15,21 0 0,-21 0 16,1-21-16,-1 21 0,0-21 0</inkml:trace>
  <inkml:trace contextRef="#ctx0" brushRef="#br0" timeOffset="30705.77">14605 3112 0,'0'0'0,"0"-22"0,0 1 16,-21 42-1,0 1 1,-1-1-16,22 0 0,-21 0 0,0 21 16,21-20-16,-21 20 0,21-21 15,0 85 1,-21-64-16,21-21 0,0 22 0,0-22 16,0 0-16,21 0 0,0 0 15,0-21-15,0 0 16,22 0-16,-1 0 15,-21 0-15,22 0 0,-22-21 16,0 0-16,21 21 0,-21-21 0,1 0 16,20 0-16,-21-22 0,0 22 0,43-106 15,-22 42 1,-21 43-16,-21-21 0,21 20 16,-21-20-16,0-1 0,0 1 15,0 20-15,0-20 0,0-1 0,0 22 16,0-85-1,0 106-15,0 0 0,0 0 0,0 42 16,0 0-16,-21 21 16,21 1-16,-21-1 15,21 21-15,0 43 16,0-42-16,0-1 0,-21 43 16,21-42-16,0-22 0,0 21 0,0-20 15,0-1-15,0 0 0,0 1 16,0-22-16,0 21 0,0-21 0,63 43 15,-41-64 1,-1 21-16,0-21 0,0 0 0,0 0 16,0 0-16,1-21 15,-1 21-15,0-21 0,0 0 0,-21-1 16,21 1-16,0 0 0</inkml:trace>
  <inkml:trace contextRef="#ctx0" brushRef="#br0" timeOffset="31205.08">15536 3239 0,'0'0'16,"0"-22"-16,0 1 15,0 0 1,0 0-16,-21 21 16,0 0-16,0 0 15,0 0-15,-22 21 16,22 0-16,0 0 0,0 1 15,0 20-15,-1-21 0,1 0 16,0 22-16,0-22 0,0 0 0,0 21 16,21-21-16,0 1 0,0-1 15,0 0 1,21-21-16,0 0 0,0 0 16,0 0-16,0 0 0,1-21 15,-1 0-15,0 21 0,0-22 16,21-41-1,-20 42-15,20-43 0,-42 22 16,21 0-16,0-1 16,-21 22-16,0 0 0,0 42 15,0 0 1,0 0-16,0 1 0,0-1 16,0 21-16,0-21 0,0 0 15,0 22-15,0-22 0,0 0 0,0 0 16,0 0-16,0 1 0,43-1 15,-22-21-15,21 0 16,-21 0-16,0 0 0,1 0 16,-1 0-16,0-21 0,0-1 0,0 22 15,0-21-15,1 0 0,-1-21 0,21-22 16</inkml:trace>
  <inkml:trace contextRef="#ctx0" brushRef="#br0" timeOffset="31666.13">16002 2942 0,'0'0'0,"21"-63"0,-21-64 0,0 63 15,0 22-15,0 0 0,0-1 16,0 1-16,-21 63 16,0 0-16,0 22 0,-1-22 15,1 42-15,21-20 0,-21 20 16,-42 106-16,41-105 16,22-22-16,0 22 0,-21-1 15,21-20-15,0-1 0,0 0 0,0 1 16,0-22-16,0 0 0,0 0 15,0 0-15,0 0 0,0-42 47,21 21-47,-21-21 0,22 0 16,-1-21-16,-21 20 0,21-20 0,0 21 16,43-43-16,41 1 15,-62 42-15,-22 21 16,21 0-16,1 0 0,-22 0 0,0 21 15,0 0-15,0 0 16,-21 0-16,0 22 0,0-22 0,0 21 0,0-21 16,0 22-16,-42-1 15,-22 0-15,22-20 16,21-1-16,-64 21 0,64-42 16,-21 21-16,21-21 0,-22 0 15,22 0-15,0 0 0,-21 0 16,42-21-1,0 0-15,0 0 16,0 0-16,21-22 0,0 22 0,0-21 16</inkml:trace>
  <inkml:trace contextRef="#ctx0" brushRef="#br0" timeOffset="31908.5">16658 2519 0,'21'-21'0,"-42"42"0,63-63 0,-42 20 0,0 44 15,0 20 1,0-21-16,0 21 0,-21 1 16,21 20-16,-21-20 0,0 20 0,21 1 15,-21-1-15,21 1 0,0-1 16,-21-21-16,21 22 0,-22 84 16,22-63-1,0-64-15,-21 21 0,21-21 16,0 1-16,0-1 0,0 0 0,21-21 31,1-21-31</inkml:trace>
  <inkml:trace contextRef="#ctx0" brushRef="#br0" timeOffset="32259.54">16785 3366 0,'21'0'15,"-42"0"-15,63 0 16,-20-22-1,-1 22-15,0-21 0,0 21 16,0-21-16,0 21 0,1-21 16,-22 0-16,21 0 0,0 21 15,0-22-15,0-20 0,-21 21 16,0 0-16,0 0 0,0-1 16,-21 22-1,0 22-15,0-1 16,0 0-16,-22 0 0,22 21 0,-42 22 15,41-22-15,-41 43 16,63-64-16,0 0 0,-21 22 16,21-22-16,0 0 0,21 0 15,-21 0-15,21-21 0,0 0 0,22 21 16,-22-21-16,85 0 16,-85 0-16,85-42 15,-85 42-15,21-21 16,-21 0-16,0 0 0,1-1 15,-1-20-15</inkml:trace>
  <inkml:trace contextRef="#ctx0" brushRef="#br0" timeOffset="32517.39">14986 2858 0,'0'0'0,"-21"21"0,21-21 31,42 0-31,0-21 0,1-1 0,63 1 16,-43 0-16,22 21 15,105-42 1,-126 21-16,-1 21 0,1-22 0,-22 1 0,0 21 15,1 0-15</inkml:trace>
  <inkml:trace contextRef="#ctx0" brushRef="#br0" timeOffset="34422.61">1587 4614 0,'-21'0'15,"21"-21"17,0 0-17,0 0 1,0 0-16,21 21 0,1 0 16,-1-21-16,21 21 15,-21 0-15,0 0 16,1 0-16,-22 21 0,21-21 15,0 42-15,-21-21 16,0 0-16,0 1 0,0 20 16,0-21-16,0 21 0,0 1 15,-21-22-15,-22 64 16,1-64-16,21 21 0,-21-21 0,20 0 16,-20 1-16,21-1 0,0-21 0,0 0 15,-1 0-15,1 0 0,0 0 16,21-21-1,0-1-15,0 1 16,21 21-16,0-21 0,43-21 16,-43 42-16,64-21 15,-43 21-15,-21 0 0,22 0 0,41 0 16,22 63 0,-85-42-16,0 0 0,1 1 15,-1 20-15,-21-21 16,0 21-16,0-20 0,0-1 0,0 21 15,-64 43 1,1-43-16,20-21 0,1 0 16,0-21-16,-22 22 0,22-22 15,-22 0-15,-20 0 0,41 0 16,1 0-16,-21-22 16,41 22-16,1-21 0,0 0 15,0 0-15,0 0 16,21 0-16,0-1 0,0 1 15,0-21-15,0 21 0,21 0 0,42-43 16,1 22 0,-22 21-16</inkml:trace>
  <inkml:trace contextRef="#ctx0" brushRef="#br0" timeOffset="34623.6">2476 4868 0,'0'0'0,"0"22"0,0-1 15,0 0 1,0 0 0</inkml:trace>
  <inkml:trace contextRef="#ctx0" brushRef="#br0" timeOffset="38220.06">4043 4953 0,'0'0'0,"0"-21"0,0 0 15,-21 21-15,21-21 0,0-1 16,0 1-16,0 0 0,-22 21 16,22-21-16,0 0 15,22 21 17,-1-21-32,0-1 0,0 1 15,0 21-15,0-21 16,43 0-16,-43 0 0,0 0 15,0-1-15,1 1 0,-1 0 16,21-21-16,-42 21 0,0-1 16,0 1-16,0 0 0,0 0 15,0-21-15,0-1 16,-21 43-16,0 0 16,0 0-16,-64 21 0,64 1 15,-22 20-15,22-21 0,-21 21 16,21-20-16,-22 126 15,43-64 1,0-41-16,0-22 0,22 21 16,-22-21-16,21 1 0,0-1 0,21 21 15,-21-42-15,22 21 16,-22-21-16,0 0 0,43 0 16,-43 0-16,0 0 15,-21-21-15,21 21 0,-21-21 16,-21 21-1,0 0-15,0 0 0,-1 0 16,1 0-16,0 21 0,0 0 0,-21 0 16,20 1-16,1-1 15,0 21-15,-42 22 0,63-22 16,-22-21-16,22 21 16,-21 1-16,21-22 0,0 42 0,0-41 15,0 20-15,21-21 16,1 0-16,41-21 15,-42 0-15,22 0 0,20 0 16,-42 0-16,22-21 0,-22 0 16,21 0-16,0 0 0,1-1 0,84-83 15,-85 62 1,-21 1-16,22 0 0,-1-22 0,0 22 16,-21-22-16,22 1 0,-22-1 15,0 1-15,0-1 0,0 22 16,-21-22-16,0 22 0,0 0 0,0-1 15,0-20 1,0 42-16,0 0 0,-21 21 16,0 21-16,0 0 0,0 0 15,0 21-15,-1-20 0,1 41 0,0-21 16,0 22-16,21-1 0,-21 1 0,21-1 16,-21 1-16,-1 63 15,22-64-15,0 43 16,0-63-16,0 20 0,0-42 15,22 22-15,20-22 0,-21 21 0,21-21 16,1-21-16,-1 21 0,0-21 0,43 0 16,63-21-1,-84 21-15,-22-21 0,0 0 16,1 0-16,-1 0 0,0-1 0,1 1 16,-22 0-16,0-21 0,0 21 15,0-22-15,-21-20 16,0-1-16,0 43 0,-21 0 15,0-21-15,0 20 0,0 22 16,0 0-16,-1 0 0,1 0 0,0 22 16,0-1-16,21 0 15,-21 21-15,0 22 0,21-43 16,-22 21-16,22-21 0,0 22 16,0-22-16,0 21 0,0-21 15,0 1-15,22-1 0,41-21 16,22 0-1,-64 0-15,21 0 0,1 0 16,-1-21-16,-21 21 0,21-22 0,1 1 0,-1 0 16,-21 0-16,22-21 0,41-43 15,-63 0 1,1 43 0,-22 21-16,0 0 0,0-1 0,0 1 15,0 42 1,-22 1-1,22-1-15,0 21 0,0-21 0,-21 22 16,21-1-16,-21-21 0,21 21 0,0-20 16,-21 83-1,21-62-15,0-22 16,0 0-16,0 0 16,21-42 15,0 0-31,-21 0 0,21 0 15,-21-1-15,0 1 0,64-63 16,-64 62-16,21-20 16,0 21-16,-21-21 0,43-22 15,-43 43-15,21 0 0,-21 0 16,21 21-16,0 0 16,-21 21-16,21 0 15,-21 0-15,0 0 0,0 0 0,0 1 16,0 20-16,21-21 0,-21 0 0,0 22 15,22-22-15,-22 0 16,0 21-16,0-21 16,21 1-16,0-22 0,-21 21 15,21-21 1,0 0-16,0 0 16,-21-21-16,22 21 0,-1-22 15,-21 1-15,21 0 0,0 0 16,-21 0-16,21 0 0,22-64 15,-22 21 1,0 22-16,0 21 0,-21-21 16,0 20-16,0 1 0,21 21 0,0 0 15,-21 21 1,0 1-16,0-1 0,0 42 16,0-42-16,0 1 0,0 20 15,22-21-15,-22 0 16,42 43-16,-42-43 0,21 0 15,21 0-15,1 0 0,-22-21 16,85 0 0,0 0-16,-85 0 15,21 0-15,-21-21 0,22 21 0,-22-21 16,0 0-16,0 21 0,0-21 16,0 0-16,1-1 0,20-41 15,-42-1 1,0 43-16,0-21 0,0 21 15,0 0-15,0-1 0,-21-20 16,0 42-16,-1 0 0,1 21 16,0 0-16,0 43 15,21-43-15,0 21 0,-21-20 16,21 20-16,-21 0 0,21-21 16,0 22-16,0-22 0,0 0 0,0 0 15,0 0-15,0 1 0,21-22 0,0 21 16,0-21-16,0 0 0,0 0 15,1 0-15,-1 0 0,21 0 0,-21 0 16,0 0-16,22-21 16,41-22-16,-62 22 15,20-21-15,-42 21 16,21-22-16,0 22 0,-21 0 0,0 0 16,0 0-16,21-1 0,-21 1 15,0 0-15,0 42 16,0 0-16,0 1 15,0-1-15,-21 0 0,21 0 16,-21 0-16,21 0 0,-42 85 16,21-85-1,21 1-15,0-1 16,21-42 15,-21-1-31,21 22 0,0-21 16,0 0-16,-21 0 0,21 0 15,1 0-15,-22-1 0,21 1 0,0 0 16,-21 0-16,21-21 16,0 20-16,0 22 15,-21 22 1,0-1-16,0 0 16,0 0-16,0 0 0,0 22 15,0-1 1,0-21-16,0 0 0,22-21 0,-22 21 15,21-21-15,0 0 16,21 0-16,-21 0 0,1 0 0,20 0 16,21 0-16,1-21 15,-43 0-15,21 0 0,1-21 16,-22-1-16,0 22 0,0-21 16,0-1-16,1 1 0,-1 0 15,-21-106-15,21 42 16,-21 63-16,0-20 15,0-1-15,0 43 16,0 0-16,0 0 0,0 0 0,-21 21 16,21 21-16,-43 21 15,22 22-15,21-1 16,-21-20-16,21 20 0,-21-21 0,21 22 16,0-1-16,0-20 0,0 20 0,0-20 15,0-1-15,0-21 0,21 43 16,0-1-1,0-42-15,1 0 0,-1 1 16,0-22-16,0 0 16,0 0-16,0 0 15,-21-22-15,22 1 0,-1 0 16,-21 0-16,0 0 16,0 0-16,0-1 0,0 1 0</inkml:trace>
  <inkml:trace contextRef="#ctx0" brushRef="#br0" timeOffset="38385.97">8107 4911 0,'-43'-21'16,"86"42"-16,-107-42 0,43 21 0,0 0 0,0 0 16,42 0-1,0 0-15,0 0 16,0 0-16,22 0 0,-22 0 16,21 0-16,1 0 0,-1 0 0,0 0 15,-21-22-15,128-41 16,-107 42-1,0 21-15</inkml:trace>
  <inkml:trace contextRef="#ctx0" brushRef="#br0" timeOffset="38903.67">9123 4530 0,'0'-21'16,"0"42"-16,-21-64 0,-1 22 0,1 21 15,0-21-15,0 21 0,0 0 16,0 21-16,-1 0 15,1 43-15,21-22 0,0 1 16,-21 84-16,21-64 0,-21 1 16,21-1-16,0 1 0,0-1 15,0-21-15,-42 107 16,20-44 0,22-83-16,0-1 0,0 0 0,0 0 15,22-21 1,-1-21-1,-21 0-15,0 0 16,0-1-16,0 1 0</inkml:trace>
  <inkml:trace contextRef="#ctx0" brushRef="#br0" timeOffset="39292.44">8869 5059 0,'0'-64'16,"0"128"-16,0-191 0,0 85 0,0-22 0,0-21 16,0 43-16,0 0 0,0 21 15,0-22-15,21 43 0,0-21 16,43 42-1,-22 22-15,0-1 0,1 0 16,-22 1-16,21 20 0,-21 1 16,22-22-16,-22 21 0,21 1 0,-21-22 15,0 1-15,22 84 16,-43-64-16,0-42 16,21 0-16,-21 1 0,21-22 15,-21 21-15,0-42 16,0-1-1,0 1-15,0 0 0,0 0 16,21 0-16,-21-43 16,0 22-16,0 0 0,0-1 0,0 1 15,0-22-15,0 1 0,0 21 16,21-22-16,-21 1 0,43-86 16,-43 107-16,0 21 15,21 0-15,0 0 0,-21-1 16,21 22-16,0 22 15,1-22-15,-22 21 0,42 42 16,-42-42-16,0 22 0,21-22 16,-21 21-16</inkml:trace>
  <inkml:trace contextRef="#ctx0" brushRef="#br0" timeOffset="40032.8">9969 5080 0,'0'0'0,"0"21"0,0 0 0,0 1 16,0-1-16,0 0 0,0 0 16,0 0-16,0 0 0,-21 1 15,21-1-15,0 0 0,0 21 16,0-21-16,0 1 16,21-22-16,1 0 15,-1 21-15,0-21 0,0 0 16,0 0-16,0 0 0,1 0 0,-1-21 15,42-22 1,-20 22-16,-22 0 0,-21 0 16,21-22-16,-21 22 0,0 0 15,0-21-15,0 21 0,-21-22 16,0 22-16,-43-85 16,-21 64-16,64 21 15,-21 21-15,21 0 0,-22 0 16,22 0-16,0 0 0,-21 42 15,42-21-15,0 0 0,0 43 16,0-43-16,0 21 0,0-20 16,0-1-16,21 0 0,-21 0 0,63 43 15,22-64 1,-64 0-16,22 0 16,-22 0-16,0 0 0,42 0 15,-20-22-15,-1 22 0,-21-21 16,43-21-16,-22 21 15,43-64-15,-64 43 16,21-22-16,-21 22 0,1 0 16,-22-1-16,21 1 0,-21 0 15,21-1-15,-21-63 16,0 85-16,0 0 0,0 0 16,0 42-1,-21 0-15,21 0 16,-21 22-16,21-1 0,0 22 15,0-22-15,-22 127 16,22-126-16,0 20 0,-21-21 0,21 1 16,0-1-16,0-21 0,0 22 15,0-22-15,0 0 0,21 0 0,22 43 16,-22-43 0,0-21-1,0 0-15,0 0 16,-21-21-16,0-1 0,22-20 15,-22 21-15,0 0 16,0 0-16</inkml:trace>
  <inkml:trace contextRef="#ctx0" brushRef="#br0" timeOffset="40239.68">10477 4932 0,'0'0'0,"22"0"15,-1 0 1,0 0-16,0 0 0,0 0 0,0 0 16,22-21-16,-22 21 0,21-21 0,22-1 15,-43 22-15,64-21 16,-64 21-16,42-21 16,-42 0-16,1 21 0,-1-21 15,0 0-15,0 21 0</inkml:trace>
  <inkml:trace contextRef="#ctx0" brushRef="#br0" timeOffset="41560.71">11493 4826 0,'22'-21'15,"-1"0"-15,0 0 0,0-1 16,-21 1-16,0 0 16,21 0-16,-21 0 15,0 0-15,0-1 0,0 1 0,0 0 16,-21 21-16,0-21 0,0 21 16,0 0-16,-1 0 0,1 0 15,0 0-15,0 21 0,0 0 0,-22 0 16,22 22-16,0-1 0,-21 85 15,42-63-15,-21-1 16,21 1-16,-22 63 0,22-85 16,0 21-16,0-20 0,0-1 15,22 0-15,-22-20 0,42 41 16,-21-42-16,21 0 0,-20-21 16,41 22-16,-42-22 15,0 0-15,43-22 16,-22 1-16,-21 0 0,1 0 0,41-21 15,-21-1-15,1-20 16,-1 20-16,22-62 16,-43 62-16,0-20 0,0-1 15,0 1-15,0-1 0,1 1 0,-22-1 0,0-84 16,0 85 0,0 41-16,0-20 0,0 21 15,0 0-15,-22 21 16,1 21-16,21 0 0,-21 0 15,21 22-15,-21 41 16,0-20-16,0 63 0,21-64 0,0 1 16,0-1-16,0 1 0,0-22 15,0 22-15,0 41 16,21-41-16,0-43 0,0 0 16,0 0-16,0-21 0,1 0 15,20 0-15,-21 0 0,0 0 16,0 0-16,22 0 0,-22 0 0,21-42 15,1 0 1,-1 21-16,-21-1 0,0-41 16,0 42-16,-21-22 0,22 22 15,-22 0-15,0 0 0,0 0 0,0 42 32,0 0-32,0 0 0,0 0 15,0 1-15,0-1 0,0 0 0,0 21 16,0-21-16,0 1 0,0-1 15,0 0-15,0 0 16,21-21 15,-21-21-31,21 0 0</inkml:trace>
  <inkml:trace contextRef="#ctx0" brushRef="#br0" timeOffset="41739.61">12467 4826 0,'0'0'0,"0"-21"0,0 0 32,-21 21-32,21 21 15,0 0 1,0 0-16,0 0 16,0 1-16,21-1 0,0 0 15,-21 0-15,21 0 0</inkml:trace>
  <inkml:trace contextRef="#ctx0" brushRef="#br0" timeOffset="42014.45">12975 4847 0,'0'0'16,"0"-21"-16,0 0 15,-21 0-15,0 21 0,0 0 16,-1 0-16,-20 0 15,42 21-15,-21 21 0,0-21 0,0 22 16,21-22-16,-22 21 0,22 1 0,-21 41 16,21 22-1,0-64-15,0-20 0,0 20 16,21-21-16,1 0 0,20 0 16,0-21-16,-21 0 15,22 0-15,-22 0 0,21 0 0,85-21 16,-84 0-16,41-21 15</inkml:trace>
  <inkml:trace contextRef="#ctx0" brushRef="#br0" timeOffset="43537.25">13652 4657 0,'0'-85'0,"0"170"0,22-233 0,-22 84 16,0 1-16,0-1 0,21 1 0,-21 20 15,0 1-15,0 21 0,0 0 16,-21 63-1,-1 0-15,22 22 16,0-22-16,-21 22 0,0-1 0,0 1 16,21-1-16,-21 1 0,0-1 0,-22 170 15,1-127 1,21-43-16,0-20 0,21 41 16,-22-63-16,22 1 0,0-1 15,-21 0-15,21 0 0,0-42 31,21 0-31,1 0 0,-1-1 16,-21 1-16,21-21 0,0 21 16,21-22-16,-20 1 0,-1 0 0,0-1 15,21 22-15,43-63 16,-64 62-16,0 1 0,22 21 16,-22 0-16,0 0 0,-21 21 15,0 1-15,0-1 16,0 0-16,0 0 15,0 0-15,-21-21 0,-43 43 16,43-22-16,0 0 16,0-21-16,0 21 0,-1-21 0,1 0 15,0 0-15,0 21 0,0-21 16,0 0 0,21 21-1,0 1-15,0-1 16,0 0-16,21 0 0,0 0 15,0 0-15,-21 1 16,21-22-16,0 21 0,1 0 0,-1-21 0,0 21 16,21-21-16,-21 21 15,22-21-15,41 0 0,-41 0 16,-1 0-16,22 0 0,-22 0 0,0 0 16,1-21-16,-1 0 0,43 0 15,-1-22 1,-63 22-16,1 0 0,20 0 0,-42 0 15,21 0-15,-21-22 0,21 1 16,-21 21-16,0-22 0,0 1 0,0-21 16,-21 41-16,21 1 0,-21 0 0,-21 21 15,-1 21 1,22 0-16,0 1 0,0 20 0,0-21 16,-22 21-16,22 1 0,0-1 15,21-21-15,-21 22 0,0-22 16,21 42-16,0-42 0,0 1 15,0-1-15,21-21 0,0 0 16,0 0-16,0 0 16,22-21-16,-22-1 0,0 22 15,0-21-15,-21 0 0,21 0 16,0 0-16,-21 0 0,22-1 0,-22 1 16,0-21-16,0 21 0,21 0 15,-21-1-15,0 1 0,21 0 16,-21 42-1,0 0-15,0 22 16,0-22-16,0 0 0,0 21 16,0-20-16,21 20 0,-21-21 0,21 0 15,0 0-15,-21 1 0,22-1 0,-1 0 16,0 0-16,0-21 0,106 0 16,-21 0-1,-85-21-15,43 0 16,-43 0-16,0-1 15,21-20-15,-42 21 0,21 0 0,1-22 16,20-84 0,-42 85-16,0-21 0,0 20 15,0-105-15,0 85 16,0 20-16,0 1 0,0 0 0,-21 20 16,21-20-16,0 21 0,-21 21 15,-1 21 1,22 0-16,0 43 0,0-22 15,0 0-15,0 1 0,0-1 16,0 0-16,0 22 0,0-22 0,-21 85 16,21-84-1,0-1-15,0-21 0,0 21 0,-21-20 16,21-1-16,0 0 0,0 0 16,0 0-16,0-42 31,0 0-16,0 0-15,0 0 0,0-1 16,0-20-16,0 21 0,21 0 16,-21-22-16,21 22 0,22-42 15,20-1-15,-20 43 16,-1 0-16,-21 0 0,21 0 0,1 21 16,-1 0-16,-21 0 0,22 21 15,-22 0-15,21 0 0,22 64 16,-43-22-1,-21-20-15,0-22 0,0 42 16,-21-42-16,-1 1 0,1-1 16,0 0-16,-21 0 0,21 0 0,-106 0 15,63-21 1,43 0-16,-43 0 16,43 0-16,-21 0 0,21 0 15,0-21-15,21 0 16,0 0-16,0 0 15,21 0-15,0-22 0,0 22 16,0-21-16,22-1 0,-1 1 0</inkml:trace>
  <inkml:trace contextRef="#ctx0" brushRef="#br0" timeOffset="43822.09">16023 4233 0,'0'0'0,"0"-21"0,0 0 0,0 0 0,-21 21 31,21 21-31,-21 0 0,0 22 16,21-22-16,-22 21 0,22 0 0,-21 107 15,0-22 1,21-85-16,0 21 0,0 1 16,0-22-16,0 22 0,0-22 15,0 0-15,0 1 0,0-1 16,0-21-16,0 43 15,0-22-15,0-21 0,21-21 16,0 0 0,1-21-1,-1 0-15,0 0 16</inkml:trace>
  <inkml:trace contextRef="#ctx0" brushRef="#br0" timeOffset="44203.87">16108 4932 0,'0'0'0,"21"-21"0,0 21 15,0 0 1,0 0-16,1 0 16,-1 0-16,0 0 15,0 0-15,0 0 0,0 0 0,1 0 16,41-21-16,-42 21 0,0-22 16,22 1-16,-22 21 0,21-42 15,-21 42-15,-21-21 0,0 0 16,22-1-16,-22 1 15,0 0-15,0 0 16,-22-21-16,1 42 0,0 0 0,0 0 16,0 0-16,0 0 15,-22 0-15,-20 42 0,42 0 16,-1-21-16,-41 43 0,63-22 16,-21 1-16,21-22 0,-21 21 15,21-21-15,0 64 16,21-64-16,63 43 15,-41-64-15,-22 0 16,21 21-16,-21-21 0,22 0 0,-22 0 16,21 0-16,-21 0 0,1 0 0,-1 0 0,42-43 15,-20 22 1,-22 21-16,0-21 0</inkml:trace>
  <inkml:trace contextRef="#ctx0" brushRef="#br0" timeOffset="44423.27">17335 5249 0,'0'0'0,"0"22"0,22 41 16,20-21 0,-21-42-16</inkml:trace>
  <inkml:trace contextRef="#ctx0" brushRef="#br0" timeOffset="58352.52">1503 6392 0,'0'0'0,"0"22"0,0 20 0,0-21 16,0 21-16,0 1 0,0-1 16,0 85-1,0-42-15,0-43 0,0 0 16,0 1-16,0-22 0,-21 21 15,21-21-15,-22 22 0,22-22 16,-21 0-16,0 21 0,21-20 16,0-1-16,-21 0 0,0-21 31,21-21-15,0 0-1,0-1-15,21 1 16,0 21-16,0 0 15,0-21-15,1 21 0,20 0 16,-21 0-16,21-21 0,-20 21 16,20 0-16,0 0 0,-21-21 15,64 0-15,-64 21 0,22-22 16,-22 22-16,21-21 0,-21 0 16,0 21-16,22-21 0,-22 0 15,0 0-15,0-22 16,-21 1-1,0 21-15,0 0 0,0-1 16,0 1-16,0 0 0,-21 0 0,0 0 16,21 42-1,0 0 1,0 21-16,0-20 16,0 20-16,0 0 0,0 1 0,0-22 15,0 21-15,0 0 0,0 1 16,0-1-16,0 0 0,-21 1 0,21-1 15,0 43-15,0-1 16,-21-62-16,21 20 16,0-21-16,0 0 15,0-42 17,0 0-32,0 0 15,21-22-15</inkml:trace>
  <inkml:trace contextRef="#ctx0" brushRef="#br0" timeOffset="58540.41">2413 7049 0,'0'0'0,"21"0"63,0 0-32,-21-22-31,21 22 0,1 0 16</inkml:trace>
  <inkml:trace contextRef="#ctx0" brushRef="#br0" timeOffset="59405.44">4741 6731 0,'-21'0'31,"42"0"16,0 0-31,1 0-16,-1 0 0,0 0 0,21 0 16,1 0-16,20 0 0,-21 0 15,149 0-15,-128 0 16,22 0-16,21-21 0,-21 0 0,20 21 15,1-21-15,21 21 16,-21-22-16,21 22 0,0-21 0,0 21 16,0-21-16,21 21 0,0-21 0,-21 0 15,22 21-15,-1-21 0,0-1 16,21 22-16,-21-21 0,22 0 0,295-21 16,-147 21-1,-170-1-15,0 22 0,149-21 16,-149 0-16,0 21 0,127-21 15,-148 0-15,0 21 16,0 0-16,-21-21 0,0 21 0,-22-22 16,1 22-16,0 0 0,-22-21 15,128 0 1,-149 21-16,-63 0 16,0 0-1,0 0-15,-22 0 0,22 0 16,-21 0-16,-1 0 0,-20 0 0,21 0 15,-22 0-15,1 0 0,-22 0 16,0 0-16</inkml:trace>
  <inkml:trace contextRef="#ctx0" brushRef="#br0" timeOffset="59987.1">5101 7324 0,'0'0'16,"0"21"-16,21-21 16,0 0-1,1 0-15,-1 0 0,21 0 0,-21 0 16,22 0-16,-1 0 0,64 0 16,-43 0-16,1 0 0,20 0 15,65 0-15,126 0 16,-191 0-16,22 0 15,0 0-15,0-21 0,21 21 0,-21-21 16,21 21-16,0-22 0,0 22 16,0-21-16,0 21 0,0-21 0,21 21 15,296-42 1,-168 21-16,-149-1 0,21 22 16,127-21-16,-148 0 0,0 21 15,-21-21-15,0 21 0,-1-21 16,1 21-16,-21 0 0,0-21 0,-1 21 15,1 0-15,-22-22 0,1 1 16,-22 21-16,1 0 0,-1 0 16,-21-21-16,0 21 0,0 0 0,-42 0 31,0 0-31,0 0 0,-21 0 16,-1 0-16,1 0 0,0 0 0,-22 0 15,-42 0-15</inkml:trace>
  <inkml:trace contextRef="#ctx0" brushRef="#br0" timeOffset="60476.83">5546 8043 0,'0'0'0,"21"0"0,21 0 16,43 0-16,-43 0 0,297 0 31,-255 0-31,-20 0 0,21 0 16,20 0-16,192-21 16,63 0-1,-255 0-15,22 21 0,-21-21 0,21 21 16,0-21-16,-21 21 0,21-22 15,0 22-15,-21-21 0,338-21 16,-338 42 0,-21 0-16,0-21 0,84 21 15,-84-21-15,-22 21 0,43 0 16,-85 0-16,21-22 0,-42 1 16,0 0-1</inkml:trace>
  <inkml:trace contextRef="#ctx0" brushRef="#br0" timeOffset="67546.84">4297 5419 0</inkml:trace>
  <inkml:trace contextRef="#ctx0" brushRef="#br0" timeOffset="68990.42">8382 10478 0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5T02:09:24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3535 0,'0'0'0,"0"-21"15,0 0-15,0-1 16,0 1-16,0 0 15,0 0-15,0 0 0,0 0 16,0-43-16,0 43 16,0 0-16,0 0 0,0-1 15,0 1 1,21 21 15,-21 21-31,0 1 16,0-1-16,0 0 0,0 21 0,0-21 15,0 64-15,0-21 16,0-22-16,0 21 0,0 22 16,0-43-16,0 22 15,0-22-15,0 22 0,0-1 0,0 1 16,0 147 0,0-126-16,-21-21 0,21 20 0,-22-20 15,-20 105-15,42-63 0,-21-21 16,0-1-16,0 1 15,-1 0-15,-20 169 16,42-170-16,-21 1 16,0 0-16,0-1 0,-1 86 0,1-107 15,0 22-15,0-1 0,0 1 16,0 0-16,21-1 0,-43 170 16,22-190-16,0 105 15,0-105-15,21 20 16,0-20-16,0 21 0,-21-22 0,21 64 15,0-63-15,0-1 0,0-21 0,0 1 16,0-1-16,0 0 16,21-20-16,-21-1 0,21-21 15,-21-21 17,0-1-32,0 1 0,0 0 0,0 0 15,0-21-15,0 20 0,0-20 16,0 0-16,0-22 0,0 22 0</inkml:trace>
  <inkml:trace contextRef="#ctx0" brushRef="#br0" timeOffset="2324.5">2984 3260 0,'0'21'16,"0"0"31,22-21-16,-1 21-31,0-21 15,0 0-15,0 0 0,0 0 0,1 0 16,-1 0-16,0 0 0,21 0 16,1 0-16,-1 0 0,0 21 0,-21-21 15,43 0-15,-22 0 0,43 0 16,-43 0-16,1 0 0,105 22 31,-85-22-31,22 0 0,-22 0 16,22 0-16,-21 21 0,-22-21 15,0 0-15,22 0 0,-1 0 16,-20 0-16,20 21 0,64-21 16,-63 0-16,63 0 15,-64 0-15,85 0 0,-84 0 16,-1 21-16,1-21 0,-1 0 16,1 0-16,-1 0 0,149 0 15,-149 0-15,86 0 16,-86 0-16,1 0 0,-1 0 15,1 0-15,-22 0 0,21 0 0,1 0 16,-22 0-16,22 0 0,-1 0 16,43 0-16,85 0 15,-128 0-15,1 0 16,-1 0-16,1 0 0,-1 0 16,85 0-16,-84 0 0,-1 0 15,170 0 1,-85 0-16,-63 0 0,-22 0 15,86 21-15,-86-21 0,1 0 16,-1 0-16,1 0 0,-22 0 16,21 21-16,86-21 15,-107 0 1,-21 0-16,0 0 0,0 0 16,-21 22 46,0-1-46,0 0-1,0 0-15,0 0 16,0 0-16,0 1 16,0-1-16,0 42 15,22-42-15,-22 1 0,21-1 16,-21 21-16,21-21 0,-21 22 15,0-1-15,0 0 0,0 1 0,21-1 16,-21 0-16,0 22 0,0 42 16,21-1-16,-21-62 15,0 20-15,0-20 0,0 20 0,0-21 16,0 22-16,0-1 0,0 1 16,0-22-16,0 22 0,0-1 15,0 1-15,0-1 0,0 1 0,0-1 16,0-20-16,0 20 0,0 1 0,0 63 15,0-85-15,0 21 0,0 128 16,0-149-16,0 64 16,0-42-16,21 20 15,-21-20-15,22-22 0,-22 22 16,0-22-16,0 0 0,0 22 16,0-22-16,0 64 15,21 21-15,-21-85 0,0 1 16,21-1-16,-21-21 0,21 21 0,-21-20 15,0 20-15,0-21 0,0 0 16,21 0-16,-21 22 0,0-1 16,0 22-16,0-43 15,0 0-15,0 21 0,-21-21 16,0 1-16,21-1 16,0 0-16,-21 0 15,0 0-15,21 0 16,-22-21-16,1 0 15,21 22 1,-21-22-16,0 0 16,0 0-16,0 21 0,-1-21 15,1 0-15,0 0 16,0 0-16,0 0 0,0 0 16,-1 0-16,1 21 0,0-21 15,-42 0-15,41 0 0,-20 0 0,21 0 16,-64 0-16,43 0 15,0 0-15,-1 0 0,-20 0 16,20 0-16,-232-21 16,148 21-16,64 0 15,-1 0-15,1 0 0,20-21 16,-20 21-16,-1 0 0,1 0 0,-1 0 16,1 0-16,-22 0 0,22 0 0,-107 0 15,-84 0 1,170 0-16,-1 0 0,-21 0 15,22 0-15,-22 0 0,-85 0 16,85 0-16,22 0 0,-297 21 16,190-21-1,107 0-15,-22 21 16,0-21-16,21 21 0,-21-21 0,22 0 16,-107 21-16,107-21 0,-1 0 15,-169 21 1,85-21-16,105 0 0,-21 22 15,-126-22-15,147 0 16,22 0-16,-22 0 0,22 0 16,-21 0-16,20 0 0,-63 0 15,1 21 1,62-21-16,22 0 0,0 0 0,0 0 16,0 0-16,-1 0 0,1 0 15,0 0-15,0 0 16,0 0-16,0 0 15,-1 0 1,1 0-16,0 0 16,0 0-1,0 0-15,0 0 0,-1 0 16,1 0-16,0 0 16,0 0-16,0 0 0,0 0 0,-1 0 15,1 0-15,0 0 16,0 0-16,0 0 15,21-21 1,0-1 0,21 1-16,0 0 0,21-21 15,22-22 1,-22 22-16,1 0 0</inkml:trace>
  <inkml:trace contextRef="#ctx0" brushRef="#br0" timeOffset="3076.63">3768 3852 0,'-22'0'0,"44"0"0,-65 22 16,1-22-16,0 21 0,20-21 15,1 21-15,0-21 0,21 21 16,-21-21-16,21 21 0,0 0 16,21 1-1,0-22-15,0 21 0,22-21 16,20 0-16,1 0 0,84 21 15,-63-21-15,126 0 16,-63 0-16,-21 0 0,22-21 0,20 0 16,-21 21-16,0-22 15,22 22-15,-1 0 0,-21-21 0,21 21 16,276-21 0,-149 0-16,-169 21 0,-21-21 15,106 21-15,-128 0 0,1 0 16,-21 0-16,-1 0 0,-21 0 15,1 0-15,-1 0 0,-21 0 16,0 0-16,1 0 0,-22 21 16,-22-21-1,1 0-15,0 21 0,-21-21 0,21 0 16,-22 0-16,1 21 0</inkml:trace>
  <inkml:trace contextRef="#ctx0" brushRef="#br0" timeOffset="3496.39">3916 4995 0,'0'0'0,"-21"22"0,-1-22 0,1 0 15,42 0 17,1-22-32,20 22 0,0-21 0,1 0 15,84 0-15,-43 0 16,22 21-16,0-21 0,275-22 16,-127 22-1,-106 0-15,-21 21 0,148-21 16,-127 21-16,-21 0 0,85 0 15,-106-21-15,0 21 0,-22 0 16,65 0-16,-44 0 16,-41 0-16,-22 0 0,-21 0 15,22 21-15,-22-21 0,0 0 16,-21 21-16,-21-21 16,0 21-1,-22-21-15,22 0 0,-42 0 16,20 21-16,-20-21 0</inkml:trace>
  <inkml:trace contextRef="#ctx0" brushRef="#br0" timeOffset="3906.15">3852 5884 0,'0'22'16,"0"-44"-16,0 65 0,21-43 15,1 0-15,-1 0 0,21 0 16,0 0-16,1 0 0,20 0 0,234-21 31,-192 21-31,1-22 0,0 22 16,21 0-16,106-42 0,-127 42 15,21-21-15,0 21 0,-21 0 0,21-21 16,-22 21-16,107-21 16,-127 21-16,84-22 0,-84 22 15,-22 0-15,43 0 0,-64 0 16,1 0-16,-22 0 0,0 0 16,0 0-16,-42 0 31,0 0-31,0 0 0,-22 0 15,22 0-15,-21 0 0,0 0 16,-1 22-16,1-22 0,0 21 0</inkml:trace>
  <inkml:trace contextRef="#ctx0" brushRef="#br0" timeOffset="4248.18">4191 6308 0,'0'0'16,"-21"21"-16,-22 0 0,22 0 0,21 0 16,0 1-16,0-1 0,43 0 15,-22-21-15,42 0 0,64 21 16,148-21 0,-169 0-16,127 0 15,-127 0-15,148-42 16,-127 42-16,0-21 0,0 21 0,275-43 15,-148 22 1,-190 21 0,-1 0-16,1-21 0,-22 21 0,21 0 15,-20 0-15,-22 0 0,-42 0 32,0 0-17,-1 0-15,1 21 0,-21-21 0,21 0 16,-22 21-16</inkml:trace>
  <inkml:trace contextRef="#ctx0" brushRef="#br0" timeOffset="4556.34">4381 6710 0,'-42'21'0,"84"-42"0,-105 63 0,42-42 0,21 21 15,21-21 1,21 0-16,-21 0 0,43 0 16,63 0-16,42 0 15,-84-21-15,21 21 16,0-21-16,-1 21 0,1-21 0,0 0 16,106 0-16,-106-1 0,-22 22 15,170-42 1,-127 21-16,-84 21 0,-1 0 15,43-21-15,-64 21 0,21 0 16,-21 0-16,-21-21 16,0-1-16,0 1 15</inkml:trace>
  <inkml:trace contextRef="#ctx0" brushRef="#br0" timeOffset="5888.65">3704 2604 0,'21'-22'31,"0"22"-31,1-21 16,20-21-16,-21 42 0,0-21 16,0 0-16,1-1 0,-22 1 15,21-42 1,-21 42-16,0-1 0,0 1 15,-21 21-15,-1 0 0,-20 0 16,21 0-16,0 0 0,-22 0 16,1 0-16,0 0 0,-22 43 15,-20-1 1,62-21-16,-20 0 0,0 22 16,21-22-16,21 0 0,0 0 15,0 0-15,0 22 0,0-22 0,63 42 16,1-20-1,-43-22-15,21 0 0,0 0 16,1 0-16,-22 0 0,21 1 0,-21-1 16,22 0-16,-22-21 0,0 21 15,0 21-15,-21-20 0,-21 20 16,0-21 0,0 0-16,-22-21 0,1 21 0,-43-21 15,43 0-15,0 0 0,-1 0 16,1 0-16,0 0 0,-1 0 15,22-21-15,-21 21 0,0-21 16,20 0-16,-62-64 16,41 43-16,43 21 15,-21 0-15,21-1 0,-21 1 16,21 0-16,0 0 0,21 21 31,0 0-31,1 0 0,-1 0 16,0 0-16,0 0 15,0 0-15,0 0 0</inkml:trace>
  <inkml:trace contextRef="#ctx0" brushRef="#br0" timeOffset="6253.44">3810 2963 0,'0'0'0,"42"22"16,-21-22 15,1 0-15,-1-22-16,0 1 0,0 21 15,0-21-15,-21 0 0,21 0 16,1 0-16,-22-1 0,0 1 0,21 0 16,-21 0-16,0 0 0,0 0 15,-21 21 1,-22 42-1,22-21-15,-21 21 16,21-20-16,-1-1 0,1 21 0,0-21 16,0 43-16,21-22 15,0-21-15,0 0 0,0 1 16,0-1-16,21-21 16,0 21-16,0-21 0,1 0 15,-1 0-15,0 0 16,0-21-16,0 0 0,0 21 15</inkml:trace>
  <inkml:trace contextRef="#ctx0" brushRef="#br0" timeOffset="6552.27">4403 2350 0,'0'-22'0,"0"44"15,0-65-15,0 22 0,0 0 16,-22 21-1,22 21-15,-21 0 0,21 0 16,0 1-16,-21 20 0,0 21 0,0 43 16,0 85-1,-1-128-15,1 1 16,21 42-16,0-64 0,-21 21 16,21 43-1,0-42-15,0-43 16,0 0-16,21-21 15,0 0-15,-21-21 16,22 0-16,-1 0 0,-21-1 16,42-83-16</inkml:trace>
  <inkml:trace contextRef="#ctx0" brushRef="#br0" timeOffset="6913.08">4403 2942 0,'0'21'15,"0"1"-15,0-1 16,21-21 0,0 0-16,0 0 15,0 0-15,0 0 0,1 0 0,-1-21 16,0 21-16,0-22 0,0 22 16,0-21-16,1 0 0,-1 21 15,0-42-15,0 21 0,-21-1 16,-21 22-1,0 0 1,0 0-16,-1 0 16,1 22-16,0-1 0,-21 21 15,21 22 1,-1-43-16,22 0 0,0 21 16,-21-21-16,21 1 0,0-1 0,0 0 15,0 0-15,0 0 0,21-21 16,1 21-16,41-21 15,-42 0-15,0 0 0,22 0 0,-1-21 0,-21 0 16,22 0-16,-1 0 16,-21 0-16</inkml:trace>
  <inkml:trace contextRef="#ctx0" brushRef="#br0" timeOffset="7377.81">5143 2794 0,'0'0'0,"0"21"31,-21-21-31,21 21 16,-21 1-16,21-1 0,0 21 16,0-21-16,0 0 0,-21 43 15,0-1 1,0-41-16,21-1 0,0 21 16,0-21-16,0 0 0,0 1 0,0-1 15,0-42 16,0-1-15,0 1-16,0 0 0,0 0 0,21 0 16,-21-43-16,42 1 15,-21 20-15,0 22 0,1-21 16,-1 21-16,21 0 0,-21-1 0,64 1 16,-22 21-1,-41 21-15,-1 1 16,0-1-16,0 0 0,-21 21 15,0-21-15,0 22 0,0-22 16,0 21-16,0-21 0,-21 43 16,21-22-16,-21 1 15,21-22-15,-21 0 0,21 0 16,0-42 15,21 0-31,-21 0 0,21-1 16,0 1-16,-21 0 0,21-21 0</inkml:trace>
  <inkml:trace contextRef="#ctx0" brushRef="#br0" timeOffset="7656.65">5800 2858 0,'0'0'0,"0"21"31,0 0-15,0 0-16,-22 0 16,22 0-16,-21 1 0,0 20 15,21-21-15,-21 0 0,21 0 16,0 1-16,0 20 16,0-21-16,0 0 15,0-42 16,0 0-31,21 21 0,0-21 16,0 0-16,-21-1 0</inkml:trace>
  <inkml:trace contextRef="#ctx0" brushRef="#br0" timeOffset="7988.46">5863 2688 0,'0'0'16,"0"-42"-16,0 21 0,0-22 0,0 22 15,-85 0 1,64 42-1,21 0-15,0 1 16,0-1-16,0 0 0,0 0 16,21-21-16,1 21 15,-1-21-15,0 0 16,0 0-16,0 0 0,0 0 0,22-42 16,-43 21-1,21 0-15,-21-1 0,0 1 16,0 0-16,0 0 0,0 0 0,-21 0 15,0 21-15,-1 0 16,1 0-16,-21 0 16,21 0-16,-22 63 15,43-42-15,-21 0 16,21 22-16,0-22 0,0 0 0,0 21 16,0-20-16,0-1 0,21 42 15,1-42-15,-1 1 16</inkml:trace>
  <inkml:trace contextRef="#ctx0" brushRef="#br0" timeOffset="9111.82">6159 2900 0,'0'-21'15,"-21"21"-15,0 0 16,0 0-1,21 21-15,-21-21 16,21 21-16,0 0 0,0 0 0,0 1 16,0-1-16,0 0 0,0 21 0,0 1 15,0-22-15,0 21 16,0-21-16,21 0 16,0-21-16,0 0 0,0 0 15,1 0-15,-1 0 0,21 0 16,-21 0-16,22-21 15,-1 0-15,-21 0 16,0 0-16,22-22 0,-22 22 16,-21 0-16,0-21 0,21 21 0,-21-22 15,0 22-15,0 0 0,0 0 16,0 0-16,0-22 16,-21 43-1,21 21-15,0 1 0,-21-22 16,21 42-16,-22 0 15,22-21-15,0 22 0,0-22 0,0 0 16,0 0-16,0 22 0,0-22 16,0 0-16,0 0 0,22 0 15,-1-21-15,0 0 0,0 0 16,0 0-16,43 0 0,20-21 16,-62 0-1,-1 0-15,0 0 0,0-1 0,0 1 16,22-21-16,-43 21 0,0 0 15,0-22-15,0 1 16,0 0-16,0 20 16,0 44-1,0-1 1,-22 0-16,22 0 0,-21 0 16,21 22-16,0-22 0,0 0 15,-21 21-15,21-21 0,0 1 0,0 41 16,0-42-1,0 0-15,0 1 16,0-44 15,0 1-31,0 0 16,0 0-16,0 0 0,0 0 16,21-22-16,-21 22 0,43-42 15,-22 20-15,0 22 0,21-21 16,-21 21-16,1-1 15,-1 1-15,21 21 16,-21 0-16,22 0 0,-43 21 16,21 1-16,0 20 0,-21-21 15,0 21-15,0 1 16,0-22-16,0 0 0,0 0 0,0 43 16,0-43-1,0 0-15,0 0 0,-21 0 16,0-21-16,21-21 31,0 0-31,0 0 16,0 0-16,0 0 0,0-1 15,21 1-15,0-21 0,-21 21 16,21-22-16,43-20 0,20-22 16,-63 64-16,1 0 15,20 21-15,-21 0 0,21 0 16,-20 21-16,-1 0 0,0 0 0,0 1 15,-21-1-15,0 42 16,0-42-16,0 1 0,0 20 0,0-21 16,0 21-16,-21-20 15,0-1-15,0 0 0,21 0 0,0 0 16,-22-21-16,-20 21 16,21-21-1,0 0-15</inkml:trace>
  <inkml:trace contextRef="#ctx0" brushRef="#br0" timeOffset="11529.26">8467 1969 0,'0'0'0,"0"-22"16,0 1-16,0 0 15,0 0-15,0 0 16,0 0-16,0-1 31,0 44 0,0-1-31,0 0 0,0 0 0,0 21 16,0 1-16,0-1 0,0-21 16,0 43-16,0-22 0,0 106 15,0-21 1,0-63-16,0 84 15,0-106-15,0 1 0,0 20 16,0-21-16,0-20 16,0-1-16,0 0 0,0 0 0,0 0 0,0 0 15,0-42 48,0 0-63,0 0 0,0 0 15,21 0-15,-21-1 0,0-20 0,21 21 16,-21-21-16,0-1 0</inkml:trace>
  <inkml:trace contextRef="#ctx0" brushRef="#br0" timeOffset="12140.22">8594 1820 0,'0'0'16,"21"22"62,0-1-78,0-21 15,0 21-15,0 0 0,43 21 16,-1 22-16,-20-43 0,-1 0 16,0 0-16,1 22 0,-22-22 15,21 0-15,43 21 0,-43-20 16,-21-1-16,64 63 16,0-20-1,-64-43-15,0 0 0,0-21 16,-21 21-16,21 1 0,-21-1 15,22-21-15,-22 21 0,21 0 16,-21 0 0,-21-21-1,21 21-15,-22-21 16,1 22-16,0-22 0,-21 21 16,21 0-16,-43 0 0,-84 43 15,106-43 1,-64 0-16,63 0 0,1 0 15,-43 22-15,64-43 0,-21 21 16,-22 21 0,22-42-16,21 21 15,21-42 32,0 0-31,0 0-16,0 0 15,0-1-15,0 1 0,0 0 0</inkml:trace>
  <inkml:trace contextRef="#ctx0" brushRef="#br0" timeOffset="12581.64">8636 1884 0,'0'0'0,"0"-21"0,-21 0 15,0 21-15,21 21 47,0 0-47,0 0 0,0 21 16,0-20-16,0 20 15,0 0-15,0-21 0,0 22 0,0-1 16,0 22-16,0-22 0,0 21 0,-22 86 16,1-1-1,0-106-15,0 22 16,21-22-16,0-21 16,0 0-16,0 0 0,0 1 0,0-1 15,0-42 32,0-1-47,0 1 16,0 0-16,0 0 0,0 0 0,0-22 15,0 1-15,0 21 0,0-64 16,21 1-16</inkml:trace>
  <inkml:trace contextRef="#ctx0" brushRef="#br0" timeOffset="14988.17">8594 2138 0,'0'-42'15,"0"84"-15,0-106 0,0 43 0,0 0 0,0 0 16,0 0-16,0 0 0,0-1 16,0 44 15,0-1-31,0 0 16,0 0-16,0 21 0,0-20 15,0 62-15,0-41 16,0 41-16,0-20 0,0-22 15,0 22-15,0-22 0,0 0 16,0 1-16,0-1 0,0 0 0,0-21 16,0 22-16,-22 20 15,1-20-15,21-22 16,0-42 15,0-1-15,0 1-16,21-42 15,-21 42-15,22-22 16,-22 1-16,0 0 0,0-1 0,21-63 16,-21 43-16,21 21 0,-21-107 15,21 1 1,-21 127-16,0-21 16,21 21-16,-21-22 0,0 22 15,21 0-15,-21 0 0,0 42 31,22 0-31,-22 0 16,0 0-16,0 22 0,0-22 0,0 21 16,0 106-1,0 1 1,0-107-16,0 21 0,0-20 16,-22-1-16,22 0 0,0 1 0,0-1 15,-21-21-15,21 22 0,-21-22 0,21 21 16,0 0-1,0-20-15,0-44 47,0 1-47,0-21 16,0 21-16,0 0 0,21-22 16,-21 1-16,21 0 0,-21-1 0,0-20 15,22-43-15,-22 64 16,21-22-16,-21 22 0,21-1 15,-21-41-15,0 63 0,21-1 16,-21 1-16,0 0 0,0 0 0,0 42 47,0 0-47,0 22 0,0-22 16,0 21-16,0 0 0,0 1 0,-21 63 15,21-64 1,0 0-16,-21 22 0,0-22 0,21 43 15,0-43-15,-22-21 0,22 22 16,0-22-16,0 0 0,-21 0 16,21 0-16,0 0 0,0-42 47,0 0-32,0 0-15,0-21 0,0 20 16,0-20-16,21 0 0,-21-1 15,22 1-15,-22 0 0,0-22 0,0 22 16,21 0-16,0-43 16,-21 0-16,0 64 15,0 0-15,21 21 0,-21 21 32,21 0-17,-21 0-15,0 22 0,0-22 16,0 64-16,0-1 15,0-20-15,0-22 0,-21 43 16,21-43-16,-21-21 0,21 22 16,0-22-16,0 0 0,0 0 0,0 0 15,0 0-15,0-42 47,0 0-31,0 0-16,21 0 0,-21 0 15,21-1-15,0-62 0,1 41 16,-1-62-16,0 62 16,-21 1-16,21-43 0,-21 43 15,21 21-15,0-22 0,-21 1 16,0 21-16,0 42 31,0 0-15,0 0-16,0 22 0,0-1 0,0 43 15,-21-1 1,21-41-16,-21-1 0,0 43 16,21-43-16,0 0 0,-21-20 15,21-1-15,0 0 0,-21 0 16,21 0-16,0 0 16,0 1-16,0-44 31,21 1-16,-21 0-15,21 0 0,-21 0 16,0 0-16,21-22 0,0 1 0,-21 0 16,21-43-16,-21 21 0,22 22 15,-22 0-15,0-43 16,21 0 0,-21 64-16,0 0 0,0 0 15,0 42 1,0 0-16,0 0 0,0 22 15,0 20 1,0-20-16,0-1 0,0 0 0,0 1 16,0-1-16,-21 0 0,21 1 0,0-22 15,0 21-15,0-21 0,0 43 16,-22-43 0,22 0-16,0-42 46,0 0-46,22 21 16,-22-21-16,21-22 0,-21 22 0,21-21 16,-21 21-16,21-22 0,0-41 15,0-1-15,-21 64 16,0 0-16,22-22 0,-22 64 31,0 1-15,0-1-16,0 0 0,0 21 15,0-21-15,0 22 0,0-22 16,0 21-16,0-21 0,0 1 0,0 20 0,-22 0 16,22 1-1,0-22-15,22-42 63,-1-1-63,-21 1 0,21 0 15,0 0-15,-21 0 0,21 0 0,-21-22 16,21 22-16,1-64 16,-22 43-16,21 21 0,-21 0 15,0 42 1,0 0 0,0 0-16,0 0 0,0 64 15,0-21 1,0-43-16,0 21 0,0-21 15,0 0-15,0 1 0,0-1 16,0 0-16,21-42 47,-21 0-47,21-1 16,0 1-16,-21 0 0,21 0 15,-21 0-15,0 0 0,22-22 16,-1 22-16,-21 0 0,0 0 15,21-43-15,-21 85 32,0 1-32,0-1 0,0 0 15,0 0-15,0 0 0,0 22 16,-21-1-16,21-21 16,0 0-16,0 0 15,0 1 1,0-44 31,0 1-32,0 0-15,0 0 16,0 0 0,0 0-16,0-1 0,0 1 15,0 0-15,0 0 16</inkml:trace>
  <inkml:trace contextRef="#ctx0" brushRef="#br0" timeOffset="20966.99">8869 2096 0,'0'0'0,"-21"0"0,-1-22 0,1 1 0,0 21 15,0 0 1,21-21-16,21 42 31,0 0-15,0-21-16,1 22 0,-1-1 0,21 0 16,-21 0-16,22 0 0,-1 0 15,85 43 1,-42-22-16,-64-21 15,21 1-15,-21-1 0,22-21 0,-22 21 16,0 0-16,0 0 0,0-21 0,0 21 16,1 1-1,-1-22-15,-42 0 47,-1-22-31,1 1-16,0 0 15,0 0-15,0 21 0,0-42 16,-43-1 0,43 22-16,0 0 0,-64-21 15,64 20-15,-21 1 16,-1 0-16,1 0 0,0 0 0,20 0 16,-62-1-16,41 1 15,22 21-15,0 0 16,42 21 31,0-21-47,1 22 15,20-1-15,-21 0 0,21 0 0,-20 0 16,20 22-16,0-22 0,22 42 16,20-20-1,-62-1-15,20-21 0,-21 0 0,21 0 16,-20 1-16,-1-1 0,0 0 0,0-21 15,0 21-15,0-21 0,1 0 16,-22 21-16,21-21 0,0 0 16,-42 0 15,0-21-15,-1 21-16,-20-21 0,21 21 15,-85-21 1,21 0-16,43 21 15,0 0-15,-43 0 0,43 0 16,-1 0-16,1 0 0,0 0 16,21 0-16,-22 0 0,22 0 15,0 0-15,42 0 32,21 0-17,-20 0-15,20 0 0,0 0 16,1 0-16,-1 0 0,0 0 0,1 0 15,-1 0-15,0 0 0,1 0 0,-1 0 16,-21 0-16,21 0 16,-20 0-16,-1 0 0,-21 21 31,-43-21-15,22 0-16,0 21 0,-21-21 0,-1 0 15,1 21-15,0-21 0,-22 21 16,22-21-16,-43 21 15,43 1-15,-43-1 0,64-21 16,0 0-16,0 21 0,21 0 16,21-21 15,0 0-31,0 0 0,43 0 16,-43 0-16,42 0 15,-41 0-15,41-21 16,-42 21-16,0 0 0,22 0 15,-43 21 17,-21-21-32,-1 21 0,1-21 0,0 0 15,-21 0-15,-1 21 0,1 1 16,0-22-16,-1 0 0,22 0 0,-85 21 16,64-21-1,63 0 16,22 0-15,-22-21-16,21-1 0,-21 22 0,22 0 16,-1-21-16,0 21 0,1-21 0,-1 21 15,0-21-15,1 21 0,-1 0 16,-21-21-16,85 21 16,-127 0 15,-22 21-31,22-21 0,-21 21 0,0-21 15,-1 21-15,-63 0 16,64 1-16,0-22 0,-1 21 16,1-21-16,21 21 0,0-21 0,0 0 15,-1 0-15,44 0 16,-1 0 0,0-21-16,0 21 0,21-21 15,22-1-15,-22 22 0,1-21 16,-22 0-16,21 0 0,0 0 0,-20 0 15,41-22 1,-42 22-16,0-21 0,1 21 16,-22-1-16,0-20 0,-22 42 15,-41-21-15,21 21 0,-1 0 16,22 0-16,-85 0 16,85 0-16,-21 0 15,-1 21-15,22-21 0,-21 0 0,21 21 16,63-21 15,-21 0-31,22 0 0,-22 0 0,21 0 16,0 0-16,1-21 0,-1 21 15,0 0-15,-20-21 0,20 21 0,0 0 16,-21 0-16,-21-21 16,-21 21-1,0 0-15,0-21 0,-21 21 16,-1 0-16,1 0 0,0 0 15,-1 0-15,1 0 0,-64 0 16,43 0-16,20-22 16,22 22-16,-21 0 0,63 0 15,0 0 1,21 0-16,1 0 0,-1 0 16,0 0-16,22 0 0,84 0 15,-106 0-15,22 0 16,-22-21-16,1 21 0,-1 0 15,-21 0-15,0 0 0,0 0 0,1-21 16,-44 0 0,-20 21-1,21 0-15,-21 0 0,-1 0 0,1 0 16,0 0-16,-1 0 0,-20 0 16,20 0-16,-20 0 0,21 0 0,-1 0 15,1 0-15,0 0 16,20 0-16,44 0 31,-1 0-31,21 0 0,-21-21 16,0 21-16,22-21 0,-22 21 0,21 0 15,-21-22-15,22 22 16,-22 0-16,-21-21 16,-21 21-1,-22 0-15,22-21 16,0 21-16,-21 0 0,21 0 0,-22 0 15,22-21-15,0 21 0,0 0 16,-22-21-16,1 0 16,42-1-1,21 22 1,0 0 0,1-21-16,-1 21 0,0 0 15,0 0 1,-21-21-1,0 0 17,-21 21-32,0 0 0,0 0 15,-1 0-15,22-21 0,-21 21 0,0 0 16,21-21-16,-21-1 16,0 22-16,21-21 15,-21 21-15,21-21 16,0 0-16,0 0 0,-22 21 15,22-21-15,-21 21 47,21 21-47,0 0 0,0 0 16,0 0-16,0 0 0,0 1 0,0 20 16,0 64-16,0-22 15,0-41-15,0-1 16,0 0-16,0 1 0,0-1 0,0 0 15,0 1-15,0-1 0,0 0 16,0 1-16,0 20 16,0-42-16,0 22 0,0-22 15,0 0-15,0-42 47,0 0-47,0 0 16,0-1-16,0-20 0,0 21 0,0-21 15,0-1-15,0 1 0,0-22 16,0-20-16,0-22 16,0 42-16,0 22 0,0 0 15,0-1-15,0 1 0,0 0 0,0 21 16,0-1-16,0 1 0,0 0 16,0 42-1,0 22-15,0-22 16,0 21-16,0 0 15,0 1-15,0-1 0,0 64 16,0 0-16,0-43 16,0-20-16,-21-1 0,21 21 0,0-41 15,0 20-15,0-21 0,0 21 0,0-20 16,0-1-16,0 0 16,0 0-16,0 0 31,0 0-16,0-42 95,0 0-110,0 0 15,21 0-15,-21 0 16,21 21-16,22-22 0,-22 22 16,0-21-16,21 0 0,-20 21 0,20-21 15,-21 21-15,21-21 0,1 21 16,-22 0-16,0-21 0,0 21 16,0-22-16,1 22 0,-44 0 31,1 0-31,-21 0 0,21 0 15,-22 0-15,1 0 0,21 0 0,-21 0 0,-1 0 16,22 0-16,-21 0 0,-22 0 16,43-21-16,21 0 15,-21 0 1,21 0-16,0 0 0,0-1 0,0-20 16,0 0-16,0 21 15,0-1-15,21 1 0,-21 0 0,21 0 16,-21-21-1,21 42 1,1 0-16,-22 21 16,0 21-16,0-21 0,0 22 15,0-22-15,0 148 16,0-84 0,0-43-16,0-21 0,0 0 0,0 1 15,0-1-15,0 0 0,0 0 16,0 0-16,0-42 31,0 0-15,0 0-16,21 0 0,0-1 15,-21 1-15,21-21 0,0 0 0,-21-1 16,43-105-16,-22 42 16,-21 64-16,21-22 15,-21 43-15,0 0 0,0 42 31,0 0-31,0 1 16,-21 20-16,21 0 0,-21 1 0,-1-1 0,22 0 16,0 1-16,-21 20 0,0-21 15,21 1-15,0-1 0,-21-21 0,21 22 16,-21-22-16,21 0 0,0 0 16,0 0-16,-21-21 0,21 21 15,0-42 16,0 0-31,21 0 0,0 0 16,-21 0-16,21-1 0,-21-62 16,21 41-16,-21 1 0,21 0 15,-21-22-15,0 22 0,0 0 0,0-22 16,0 43-16,0-21 0,0 20 16,0-20-1,0 63-15,-21 0 16,21 22-16,-21-22 0,21 21 15,-42 106 1,21-42-16,-1-63 16,1 20-16,0 22 0,0-64 15,21 21-15,0-21 0,-21 1 0,0-1 16,21 0-16,-22 0 0,22 0 16,0-42 30,0 0-46,0 0 0,0 0 16,22-1 0,-1 22-16,-21-21 0,21 0 0,21 0 15,-21 0-15,1 21 0,20-21 16,-21-1-16,21 1 0,1 21 16,84-63-1,-43 42-15,-41 21 0,-1 0 16,0-22-16,-20 22 0,-1 0 0,21 0 15,-21 0-15,-21 22 16,0-1 0,-42 0-16,21 0 0,-22 0 15,1 0-15,0 1 0,-1-1 0,-20 0 16,21 0-16,-22 0 0,22 0 16,-22 1-16,-84 41 15,85-42 1,20 0-16,22-21 0,0 22 0,0-22 15,42 0 17,0 0-32,21 0 0,-20-22 0,20 1 15,64 0-15,21-21 16,-64 21-16,22-1 16,42 1-16,-64 0 0,1 0 15,21-21-15,-43 42 0,0-22 16,22 22-1,-85 0 1,-1 0 0,-20 0-16,0 22 0,-1-1 0,1-21 15,-21 21-15,-64 21 0,63-21 16,1 1-16,-1-1 0,22 0 16,-22-21-16,-84 63 15,127-41 1,0-22-16,42 0 31,0 0-31,0-22 0,22 1 16,-1 21-16,0-21 0,43-21 15,-43 21-15,22-1 0,-1 1 16,-20 0-16,20 0 0,22 0 16,-43 0-16,0-1 0,1 22 15,20-21-15,1 0 16,-43 21-16,-42 21 31,0-21-15,-22 21-16,1 1 0,0-1 0,-1 0 15,1 0-15,-22 0 0,1 0 16,-43 22-16,43-22 16,20 0-16,1-21 0,0 21 0,20-21 15,1 0-15,0 21 0,42-21 31,0-21-31,22 21 0,-1-21 0,0 0 16,22 0-16,-22 0 0,22-1 16,-22 1-16,22 0 0,-1 0 0,85-64 15,-105 64-15,-22 0 16,21 0-16,-21 21 16,0-21-16,-42 21 31,0 0-31,-21 0 0,-22 42 15,-20-21-15,41 0 0,1 0 16,-22 1-16,22-1 0,0 0 16,-1-21-16,1 21 0,21 0 0,0-21 15,0 0-15,-1 0 16,44 0 0,-1-21-16,21 0 15,-21 21-15,22-21 0,-22 0 16,21-1-16,-21 22 0,43-42 15,-22 21-15,-21 21 0,22-21 16,-22 21-16,-21-21 16,-21 21 15,-1 0-31,1 21 16,0-21-16,21 21 0,-21-21 0,0 21 15,0-21 1,21 21-16,21-21 31,0 0-31,0 0 0,0-21 16,0 21-16,1-21 0,-1 21 0,21-21 15,-21 21-15,0-21 16,22 21 0,-22 0-16,-42 0 31,0 0-31,-1 0 0,1 0 0,-21 0 15,0 21 1,42 0 0,0 0-16,21 0 31,0-21-31,0 0 0,21 0 16,1 0-16,-22 0 15,0 0-15,0 0 0,0-21 0,1 21 16,-1-21-16,0 21 15,-21-21 1,-21 21 0,0 0-16,-1 0 15,1 0-15,0 0 0,0 0 16,-21 0-16,42-21 47,21 21-47,-21-22 15,21 22-15,0-21 16,0 0-16,0 21 16,-21-21-16,-21 42 62,0-21-62,21 21 0,-21-21 0,21 21 16,-21 1-16,0-1 0,-1 21 15,22-21 1,-21-21-16,0 43 0,0-43 0,21 21 16,-21-21-16,0 21 0,-1-21 15,1 0-15,0 21 0,0 0 16,0-21-16,-85 21 16,64-21-16,-1 22 0,1-22 15,0 0-15,-1 21 0,1-21 0,21 0 16,-22 21-16,22-21 0,-21 0 0,0 0 15,20 21 1,1-21-16,42 0 63,1 0-48,-1 0-15,0 0 16,0-21-16,21 21 15,-20-21-15,20 0 0,0 21 16,1-22-16,126-41 16,-42 21-16,-64 20 15,-20-20-15,84 0 0,-64 21 16,43-43-16,-42 43 0,-22 0 16,0 21-16,64-21 15,-85-1 1,0 22-16,-21 22 31,0-1 0</inkml:trace>
  <inkml:trace contextRef="#ctx0" brushRef="#br0" timeOffset="22513.92">15494 2836 0,'0'0'0,"21"0"0,0 0 16,0-21-1,-21 0 17,0 0-32,22 0 15,-22 0 1,0-1-16,21 1 16,-21 0 15,0 42 0,-21 0-31,21 1 16,-22 20-16,1-21 15,21 21-15,0 1 0,-21-1 0,0 85 16,21-63-16,0-1 0,0 22 16,0-1-16,0-20 0,0 253 15,21-63 1,0-148-1,0-21-15,1 0 0,-1-1 16,0 1-16,0-22 0,0 22 0,0 0 16,1-1-16,-1 1 0,0 0 15,21 169-15,-42-170 16,0 1-16,0 84 0,0-84 16,0 21-16,0 84 15,0-105-15,-63 338 16,42-211-1,-1-127-15,1 21 0,0 105 16,21-126-16,0-43 0,0 22 0,0-1 16,0-20-16,0 41 15,0-63-15,0 22 0,0-1 16,21-21-16,-21 0 16,21-21-1,-21-21-15,0 0 0,0 0 16,0-21-16,0-1 0,0 1 15,0 0-15</inkml:trace>
  <inkml:trace contextRef="#ctx0" brushRef="#br0" timeOffset="24596.86">15790 2731 0,'64'0'32,"-43"0"-32,0 0 15,0 0-15,0 0 31,-21 21-31,22-21 0,-1 0 32,0 0-32,0 0 0,0 0 0,0 0 15,22 0-15,-22 0 0,21 0 16,1 0-16,-22 0 16,42 0-16,149 0 15,-64 0 1,-84 0-16,-1 0 0,106 0 15,-84 0-15,0 21 0,21-21 16,-1 0-16,1 21 0,0-21 0,233 42 16,-64-20-1,-127-22-15,-21 21 0,21-21 16,0 21-16,1-21 0,-1 21 0,0-21 16,0 21-16,21 0 0,-42-21 15,297 43 1,-43-22-16,-275 0 15,21-21-15,-22 0 0,1 0 16,85 21-16,-107-21 0,1 0 16,127 0-1,-149 0-15,64 0 16,-84 0-16,41 0 0,-41 0 16,-22 0-16,21 0 0,-21 0 0,0 0 15,22 0-15,-22 0 0,0 0 0,0 0 16,0 0-1,1 0-15,-1 0 16,0 21 15,-21 1-15,0-1-16,0 0 16,0 21-16,0-21 0,0 1 15,0-1-15,0 21 0,0-21 16,0 22-16,0-22 0,0 21 0,0 0 15,0 1-15,0-1 0,0 0 16,0 170 0,0-21-16,0-128 15,0 1-15,0-1 0,0 1 16,0-1-16,0 1 0,0-1 16,0 1-16,0-1 0,0 1 0,0-1 15,21 149 1,-21-128-16,0-20 0,0 84 15,0-84-15,0-1 0,0 22 16,0-1-16,0-20 0,0 21 0,0-22 16,0 22-16,0-1 0,0-20 0,21-1 15,-21 22-15,0-21 0,21-1 16,-21 1-16,0 20 0,0-20 0,22 126 16,-1-20-1,-21-107-15,0-21 0,0 1 16,0 20-16,21-20 15,-21-1-15,0 21 0,0-20 0,0-1 16,0 0-16,0 64 16,0-63-16,0-22 15,0 0-15,0 0 0,0 0 16,-21-21 0,21 21-16,-21-21 0,-1 0 15,1 0-15,0 0 16,0 0-16,0 0 0,-22 0 0,22 0 15,-21 0-15,21 0 0,-22 0 0,-62 0 16,62 22-16,1-22 16,-22 0-16,22 0 0,-64 0 15,43 21-15,20-21 0,-62 0 16,62 21-16,1-21 0,0 0 16,-64 21-16,0-21 15,64 0-15,-22 21 0,1-21 16,20 21-16,-20-21 0,-1 0 0,1 22 15,-1-22-15,1 21 0,-1-21 0,1 21 16,-128 21 0,64-21-16,64 1 0,-1-1 15,1-21-15,-22 21 0,43-21 16,-22 0-16,1 21 0,-1-21 0,1 0 16,-1 0-16,22 0 0,-22 0 0,1 0 15,-1 0-15,1 0 0,-64-21 16,63 21-16,-84 0 15,85-21-15,-22 21 0,-63 0 16,63 0-16,22 0 0,-85 0 16,84 0-16,1 0 0,-1 0 0,-84 0 15,-64-21 1,149 21-16,-1 0 0,1 0 16,-22 0-16,22 0 0,-1 0 0,-84-22 15,84 22-15,-20 0 0,-1 0 16,-42-21-1,0 21-15,64 0 0,20 0 16,-41 0-16,41 0 0,1-21 16,21 21-16,-22 0 0,22 0 0,-21 0 15,0 0-15,-22-21 16,-42 21-16,85 0 16,-21 0-16,-22-21 0,43 21 15,0 0-15,0 0 0,-22 0 0,22-21 16,0 21-16,0 0 31,0 0-31,0-22 16,-1 22-1,1 0-15,0 0 16,0 0 15,0 0-31,0 0 16,-1 0-16,1 0 15,0 0 1,0 0-16,0 0 0,0 0 16,21-21 15,0 0-31,21 0 0,0 0 16,21-43-1,-21 43-15</inkml:trace>
  <inkml:trace contextRef="#ctx0" brushRef="#br0" timeOffset="25484.26">16446 1842 0,'0'0'0,"22"-22"0,-22 1 0,0 42 62,0 1-62,0 20 0,0-21 0,0 21 16,0 1-16,21-1 0,-21 0 15,0 1-15,0 20 16,0-20-16,0-1 0,0 0 0,0-21 16,0 22-16,0-22 0,0 21 0,0 22 15,0-43 1,0 0-16,-21-21 16,21-21-1</inkml:trace>
  <inkml:trace contextRef="#ctx0" brushRef="#br0" timeOffset="26141.28">16277 1842 0,'0'0'15,"-21"0"-15,21-22 16,0 1-16,0 0 16,21 21-1,0-21-15,0 21 0,22 0 16,-22-21-16,0 21 0,43 0 16,-22 0-16,-21 0 0,21 0 0,-20 21 15,-1 0-15,21 21 0,-21-20 16,43 83-1,-64-83-15,0 20 0,0 0 16,0 22-16,0-43 0,-43 21 16,22-21-16,0 1 0,-21-1 15,-1 0-15,1 0 0,-21 21 16,-22-20 0,64-22-16,0 0 0,21-22 31,21 1-31,0 0 15,0 21-15,0-21 0,85-21 16,-42 20 0,-22 22-16,0-21 0,1 21 15,-1 0-15,-21 0 0,21 0 0,1 21 16,-22-21-16,0 22 0,0-1 16,0 0-16,1 0 0,-22 0 0,21 22 15,-21-22-15,0 0 0,0 42 16,-21-41-16,-1-1 0,1 0 15,0 0-15,-21 0 0,21 0 16,-22 1-16,1-1 0,21-21 0,-22 21 16,-84-21-1,106 0-15,-21 0 0,21 0 0,0 0 16,-22 0-16,22 0 16,0 0-16,0 0 0,21-21 15,0 0-15,0-1 16,0 1-16,21 0 15,0 21-15,0-21 0</inkml:trace>
  <inkml:trace contextRef="#ctx0" brushRef="#br0" timeOffset="26636">17081 2244 0,'0'0'0,"0"-21"0,0-1 16,22 22 0,-1 0-16,-21-21 0,21 21 15,0 0-15,0 0 0,0 0 16,1 0-16,-1 0 15,0 21-15,0 1 0,0-1 16,-21 0-16,21 21 0,-21 1 16,22-1-16,-22-21 0,0 43 15,0-43-15,0 21 16,0-21-16,-22 0 0,1 1 16,0-1-16,0-21 15,0 0 1,21-21-1,0-1 1,0 1-16,0 0 0,0 0 0,0 0 16,21 0-16,0-1 15,21-62-15,-20 63 0,-1-22 16,-21 22-16,21 0 16,0 0-16,0 0 0,0-1 0,1 22 15,-22-21-15,21 21 0,0 0 16,0 0-1,0 0-15</inkml:trace>
  <inkml:trace contextRef="#ctx0" brushRef="#br0" timeOffset="27101.51">17928 2159 0,'-21'0'32,"0"0"-32,0 0 0,-1 21 15,1 0-15,0 1 0,0-1 16,0 0-16,21 21 0,-21-21 16,-1 22-16,22-22 0,-21 21 0,21 1 15,0-22-15,0 0 0,0 42 16,0-20-1,21-22-15,1 0 0,-1-21 16,0 0-16,0 0 0,0 0 0,0 0 16,1 0-16,-1 0 0,0-21 0,0 0 15,0 21-15,0-43 16,1 22-16,-1-63 16,0 62-16,-21-20 15,21 21-15,-21-21 0,0-1 0,0 22 16,0-21-16,0 21 0,0-1 15,-21 1-15,0-42 16,-22 63-16,22 0 16,0 0-16,21 21 31,0 0-31,0 0 16,0 0-16,21-21 15,-21 22-15</inkml:trace>
  <inkml:trace contextRef="#ctx0" brushRef="#br0" timeOffset="27780.12">18288 2159 0,'0'0'15,"21"0"-15,-21-21 0,21 21 16,-21 21-1,0 0 1,0 0-16,0 1 16,0-1-16,0 0 0,0 0 15,0 64-15,0-43 16,0-21-16,0 0 0,0 1 0,0-1 16,0 0-16,0 0 0,0 0 15,0 0-15,21-21 47,-21-21-47,22 0 0,-1 21 16,0-21-16,-21 0 0,21 0 0,43-43 15,-43 22 1,0 21-16,0-1 0,21-20 16,-20 42-16,-1-21 0,-21 0 15,21 21-15,-21 21 16,0 0-1,0 0-15,0 0 0,0 1 16,0-1-16,0 0 0,-21 21 0,21-21 16,0 1-16,0 20 15,0-21-15,0 0 0,0 0 0,21 1 16,21-22 0,-21 0-16,1 0 0,-1 0 15,0 0-15,0 0 0,21-64 16,1 22-1,-22 21-15,-21-1 0,21-41 16,0 21-16,-21 20 0,0-20 16,21 21-16,-21-21 0,0 20 0,0-41 15,0 42 1,0 0-16,-21 21 16,0 0 15,21 21-31,0 0 31</inkml:trace>
  <inkml:trace contextRef="#ctx0" brushRef="#br0" timeOffset="28356.71">19410 2159 0,'0'-42'16,"0"21"-1,-21 21 1,-1 0 0,1 0-16,0 0 0,0 0 15,21 21-15,-21-21 0,0 21 0,-22 0 16,22 0-16,0 0 0,0 1 15,0-1-15,21 0 16,-22 0-16,1 0 0,21 0 31,21-21-15,1 0-16,-1 22 0,0-22 16,0 0-16,0 0 0,0 0 15,22 0-15,-22 0 0,0 0 0,0 0 16,0 0-16,1 0 15,-1 0-15,-21 21 0,21 0 16,0 0-16,0 0 16,-21 0-16,0 1 0,0-1 15,0 0-15,0 0 16,-21-21-16,0 21 0,0 0 16,0-21-16,-22 0 15,22 22-15,0-22 0,-21 0 16,20 0-16,1 0 15,0 0-15,0 0 0,0 0 16,0 0-16,-1 0 0,1 0 16,0 0-1,21-22 1,0 1 0,0 0-1,21 0-15</inkml:trace>
  <inkml:trace contextRef="#ctx0" brushRef="#br0" timeOffset="28850.04">19643 2328 0,'21'0'15,"0"0"1,0 0-16,0 0 16,0 0-16,1 0 15,-1 0-15,0-21 0,0 0 16,0 21-16,-21-21 0,21 0 16,1 0-1,-22-1-15,0 1 0,0 0 16,-22 21-1,1 0-15,0 0 16,0 0-16,0 0 16,0 21-16,-1 0 0,-20 1 15,21-1-15,0 0 0,21 0 16,0 0-16,-21 0 0,21 1 0,-22-1 16,22 0-16,0 21 15,0-21-15,0 1 0,0-1 16,0 0-16,22-21 15,-1 21-15,0-21 0,0 0 16,0 0-16,0 21 0,1-21 16,-1 0-16,0 0 0,0 0 15,0 0-15,0 0 0,1-21 16,-1 21-16,0-21 16,21-21-1,-21 20-15</inkml:trace>
  <inkml:trace contextRef="#ctx0" brushRef="#br0" timeOffset="29339.99">20193 2265 0,'0'-21'0,"-21"21"16,21-21-1,0-1 1,21 22-1,0 0-15,0 0 0,0 0 16,1 0-16,-1-21 0,0 21 16,0 0-16,21 0 15,1 0-15,-43 21 0,21 1 16,-21-1-16,0 0 16,21 0-16,-21 0 0,0 0 15,0 22-15,0-22 0,-42 64 16,21-43-1,21-21-15,0 0 0,0 0 16,-22-21-16,22 22 0,0-44 31,0 1-31,0 0 16,0 0-16,0 0 16,0-22-16,22 22 0,-22 0 0,21-21 15,0 21-15,0-1 0,0-20 16,0 21-16,22-43 15,20 22-15,-42 42 0,1-21 16,-1 0-16,0 21 16,0-21-16,0 21 0,0 0 15</inkml:trace>
  <inkml:trace contextRef="#ctx0" brushRef="#br0" timeOffset="35526.58">16235 3471 0,'0'0'0,"21"0"0,0 0 0,0 0 15,0 0-15,1-21 16,-1 0-16,-21 0 0,21 0 16,-21 0-1,0-1-15,0 1 0,0 0 16,0 0-16,-21 21 0,0-21 15,-1 21-15,1 0 0,-21 0 16,21 0-16,-22 0 0,1 0 0,-43 0 16,64 21-16,-63 21 15,62-21-15,-20 22 0,21-22 16,0 0-16,0 21 0,-22 22 16,43-22-16,0-21 0,0 22 0,0-1 15,0 0-15,0 1 16,0-22-16,21 0 0,1-21 15,-1 21-15,0-21 0,0 21 16,0-21-16,0 0 0,1 0 16,20 0-16,-21 0 0,21-21 0,-20 0 15,20 21-15,21-42 16,-20-1-16,-1 22 0,-21 0 16,0 0-16,1 0 0,-1 0 15,0-22-15,-21 22 0,21-21 16,-21 21-16,0-43 15,0 43-15,0 42 32,0 0-32,0 22 15,0-22-15,0 0 0,0 21 16,0-21-16,21 1 0,-21-1 16,21 0-16,1 0 0,-22 0 15,21-21-15,-21 21 0,21-21 0,0 0 16,0 0-16,0 0 15,22 0-15,-22 0 0,0 0 16</inkml:trace>
  <inkml:trace contextRef="#ctx0" brushRef="#br0" timeOffset="35852.4">16827 3387 0,'0'0'0,"0"-21"15,0-22 1,0 64 15,0 1-31,0-1 0,-21 0 0,21 42 16,0-41-16,0 62 15,0-41-15,0 20 16,-21-21-16,21 1 0,0-1 0,0 22 16,0-22-16,0 0 0,0 22 15,0-22-15,0 0 0,-21 107 16,21-107-16,0-21 0,0 21 15,0 1-15,0-22 0,0 0 16,0 0-16,0 0 0,0-42 47,0 0-47,21 0 0,-21-43 16,21-20-16,0 41 0,-21 1 15</inkml:trace>
  <inkml:trace contextRef="#ctx0" brushRef="#br0" timeOffset="36203.82">16933 3408 0,'0'0'16,"0"-21"-16,0 0 0,0-1 16,0 1-16,21 0 15,1 21-15,-22-21 0,21 21 16,21-21-16,-21 21 0,0-21 15,1 21-15,20 0 0,21 0 16,-41 0-16,20 0 0,-21 0 16,0 0-16,22 21 0,-22 0 15,0 64 1,-21-64-16,0 42 0,-21-42 16,21 1-16,-43-1 0,22 0 15,0 0-15,-21 0 0,21 0 0,-1 1 16,-20-1-16,21-21 0,-21 21 15,-1-21 1,43 21-16,-21-21 0,0 0 16,21-21-1,0 0-15,0 0 16,21 21-16</inkml:trace>
  <inkml:trace contextRef="#ctx0" brushRef="#br0" timeOffset="36548.54">17632 3239 0,'0'63'31,"0"-42"-31,0 0 0,0 1 0,0 20 16,0 0-16,0-21 0,0 22 15,0-1-15,-21 22 0,21 20 16,0-20-16,-43 42 16,43-64-16,-42 85 15,42-64-15,-21 1 0,0-22 0,-1 22 16,1-22-16,21 0 0,-21 1 16,0 20-16,0 1 15,21-43-15,21-42 31,0 0-15,-21-1-16,21 1 0,0-21 0,-21 21 16,22-22-16,-1 1 0</inkml:trace>
  <inkml:trace contextRef="#ctx0" brushRef="#br0" timeOffset="36876.53">17611 3577 0,'0'0'0,"-22"-21"0,22 0 0,0 0 16,-21-22 0,21 22-16,0 0 0,0 0 0,21 21 15,1-21-15,-1 0 0,0 21 16,21-22-16,-21 22 0,22 0 0,-22 0 16,21 0-16,1 0 0,-22 0 15,21 0-15,0 0 0,-20 22 0,20 20 16,-21-21-16,0 0 15,-21 22-15,0-22 0,0 0 16,-42 64 0,21-64-16,0 0 0,-22-21 15,22 21-15,0 0 0,-21-21 0,20 21 16,-20 1-16,21-22 16,0 0-16,21-22 31,0 1-31,0 0 0</inkml:trace>
  <inkml:trace contextRef="#ctx0" brushRef="#br0" timeOffset="37235.56">18394 3112 0,'0'0'0,"-21"0"16,-1 0-16,22 21 15,0 0-15,-21-21 16,21 42-16,-21-21 0,21 1 0,-21 20 16,21 0-16,0 22 15,-21 63 1,0-106-16,21 64 0,0-64 15,0 0-15,0 21 0,0-21 16,0 1-16,0-1 0,0 0 0,21 0 16,0-21-16,0 0 15,0 0-15,22 0 16,-22 0-16,21 0 0,22-21 16,-43 0-16,21 0 0,0-1 15,1 1-15</inkml:trace>
  <inkml:trace contextRef="#ctx0" brushRef="#br0" timeOffset="37732.61">18965 3133 0,'0'0'0,"-42"21"31,42 0-31,0 0 16,0 0-16,-21 1 0,21-1 15,0 0-15,-21 0 0,21 43 16,0-43-16,0 0 0,0 0 0,0 0 16,0 0-16,0 1 15,0-1-15,-22-21 16,1 0-1,21-21 17,0-1-32,0 1 15,0 0-15,0 0 0,0 0 0,0-22 16,21 22-16,1-21 16,-1 21-16,21-64 0,-21 64 15,0 0-15,22-22 0,-22 22 16,21 21-16,-21-21 0,22 21 0,-22 0 15,21 0-15,-21 0 0,43 21 16,-64 0-16,21 22 16,-21-22-16,0 85 15,0-85-15,0 21 16,-21-21-16,0 1 0,0 20 0,-22 0 16,1 1-1,21-43-15</inkml:trace>
  <inkml:trace contextRef="#ctx0" brushRef="#br0" timeOffset="56248.27">4149 8636 0,'0'0'0,"-22"0"16,22-21-16,0 0 0,0 0 16,0-1-16,0 1 0,-21 21 0,21-21 15,-21-21-15,21 21 16,0-1-16,-21 1 0,21 0 0,0 0 15,0 0-15,0 0 16,0-1-16,0 44 47,0-1-47,0 0 0,0 21 0,0-21 0,0 22 16,0-1-16,0-21 0,0 22 15,0-1-15,0 85 16,21-64-16,-21-20 15,0-1-15,0-21 0,0 22 16,0-22-16,0 63 16,0-62-16,0-1 0,0 0 15,0-42 32,0 0-47,0-1 0,0 1 16,0-42-16</inkml:trace>
  <inkml:trace contextRef="#ctx0" brushRef="#br0" timeOffset="56596.32">4064 8276 0,'0'0'0,"21"-21"63,0 21-63,0 0 0,1 0 0,-1-21 15,0 21-15,21 0 0,-21 0 16,43-21-16,21 21 15,-64 0-15,21 0 0,-21 0 16,0 0-16,1 0 0,20 21 16,-42 0-16,0 0 31,0 0-31,0 1 0,-21-22 16,-22 21-16,43 0 15</inkml:trace>
  <inkml:trace contextRef="#ctx0" brushRef="#br0" timeOffset="56850.19">4127 8721 0,'0'0'0,"0"21"31,0 0-31,22-21 31,-1 0-31,0 0 16,0-21-16,0 21 0,0 0 15,22-21-15,-22 21 0,0 0 16,0-21-16,0 21 16,1 0-16,20 0 0</inkml:trace>
  <inkml:trace contextRef="#ctx0" brushRef="#br0" timeOffset="57508.57">5143 8742 0,'22'0'16,"-44"0"-16,44-21 0,-1 21 0,-21-21 0,0-1 16,0 1-1,0 0-15,0 0 16,0 0-16,-21 0 16,21-1-16,-22 22 0,-20-21 15,-43 0 1,64 21-16,-21 0 15,21 0-15,0 0 0,-1 21 0,1-21 16,0 21-16,-21 64 16,21-21-1,-1-22-15,22-21 0,0 64 16,0-64-16,0 21 0,0-21 16,0 1-16,0-1 0,0 0 0,0 0 15,22 21-15,20-42 16,-42 22-16,21-22 0,0 0 15,0 0-15,1 0 16,-1-22-16,0 1 0,0 0 0,0 21 16,-21-21-16,43-43 15,-22 43-15,0 0 0,-21-21 0,0 21 16,21-43-16,0 22 0,-21 21 16,0-22-16,0 22 0,0 0 0,0 0 15,0 0-15,0 42 31,0 0-31,0 0 16,0 0-16,0 0 0,0 1 16,0 20-16,0-21 0,0 0 15,0 0-15,0 1 0,0-1 0,0 0 16,0 0-16,0 0 0,0 0 16,21-21-16,-21 22 15,22-22-15,-1 0 16,0-22-1,0 22-15</inkml:trace>
  <inkml:trace contextRef="#ctx0" brushRef="#br0" timeOffset="58016.28">5821 8551 0,'0'0'0,"-21"-21"15,-1 21 1,1 0-16,-21 0 16,21 0-16,-22 0 0,22 0 15,0 0-15,0 21 0,0-21 0,-22 22 16,22-22-16,21 21 0,-21-21 0,0 42 16,0-21-1,21 0-15,0 1 16,21-22-16,21 0 15,-21 0-15,1 21 0,-1-21 0,63 0 16,-20 21 0,-43-21-16,0 0 15,0 21-15,1-21 0,-1 21 0,-21 0 16,0 1-16,0-1 0,0 0 16,0 0-16,-21 0 15,-1 0-15,-62 43 0,63-64 16,-64 42-16,64-42 15,-22 0-15,1 21 0,21-21 0,-21 0 16,20 0-16,-62 0 16,63-21-1,-1 0-15,22 0 16,-21 0-16,21 0 0,0-1 16,0 1-16,21 0 15,1 21 1,-1-21-16,0 21 0,0-21 0,0 0 15,22 21-15,-22-22 0,21 22 0</inkml:trace>
  <inkml:trace contextRef="#ctx0" brushRef="#br0" timeOffset="58337.09">6329 8149 0,'0'0'0,"-21"-21"32,-1 21-32,1 0 15,21 21-15,-21 0 0,21 1 16,0-1-16,0 21 0,0-21 16,0 22-16,0-22 0,0 21 0,-21 85 15,0-63 1,21-22-16,0 0 15,0 1-15,0-1 0,0-21 0,0 21 16,0-20-16,0 20 0,0-21 0,0 0 16,0 22-16,0-22 15,21-21 1,0-21 0,-21-1-16</inkml:trace>
  <inkml:trace contextRef="#ctx0" brushRef="#br0" timeOffset="58563.96">6054 8700 0,'0'0'0,"-22"0"0,22 21 16,0 0 15,22-21-31,-1 0 0,0 0 15,0 0-15,0 0 0,0 0 0,1-21 16,-1 0-16,0 21 0,0 0 16,0-22-16,22 22 15,-22-21-15,0 21 0,0-21 0</inkml:trace>
  <inkml:trace contextRef="#ctx0" brushRef="#br0" timeOffset="58992.72">6498 8848 0,'0'0'0,"21"0"0,43 0 15,-43 0 1,0-21-16,0-1 15,0 1-15,1 0 0,20 0 16,-21 0-16,0 0 0,0-1 16,1 22-16,-22-21 0,0 0 0,0 0 15,0-21-15,0 20 16,-22 22 0,1 0-16,0 0 0,0 0 15,0 0-15,0 22 0,-1-1 16,1 0-16,0 0 0,-21 21 15,42 1-15,0-1 16,-21-21-16,21 0 0,0 1 0,0 20 16,0-21-16,0 0 0,21 0 15,-21 1-15,21-22 0,21 21 16,1-21 0,-22 0-16,21 0 0,-21 0 0,22 0 15,-22 0-15,0-21 0,21-1 0,-21 22 16,22-21-16</inkml:trace>
  <inkml:trace contextRef="#ctx0" brushRef="#br0" timeOffset="59432.01">7133 8594 0,'0'0'0,"0"-43"15,0 22 1,0 0-16,21 21 31,0 0-31,1 0 0,-1 0 16,0 0-16,0 0 0,-21 21 0,21 0 15,0-21-15,1 22 0,-1-1 16,-21 0-16,0 0 0,21 0 0,-21 0 16,21 1-16,-21-1 0,0 0 0,0 21 15,0 1 1,0-22-16,-21 0 0,0 0 15,21 0-15,-21-21 0,-1 0 16,1 0-16,21-21 31,0 0-31,0 0 0,0 0 16,0-1-16,0 1 0,0 0 0,0 0 16,0-21-16,0 20 0,21 1 15,43-85 1,-1 64-16,-41 21 15,-1 0-15,0 0 0,0 21 16,-21-22-16,42 1 0,-20 0 16,-22 0-16,42 0 15</inkml:trace>
  <inkml:trace contextRef="#ctx0" brushRef="#br0" timeOffset="61197.41">16743 8869 0,'0'0'0,"0"-21"15,0 0 1,0 42 46,0 0-62,0 0 16,0 0-16,0 22 0,0-22 0,0 21 16,21-21-16,-21 22 0,0 41 15,0-63-15,0 22 16,0 41-16,0-62 0,0 20 0,0 0 16,0-21-16,-21 22 15,-22 41 1,43-62-16,0 20 0,0-63 47,0 0-32,0-1-15,0 1 0,0 0 16,0 0-16</inkml:trace>
  <inkml:trace contextRef="#ctx0" brushRef="#br0" timeOffset="61932.31">17039 9356 0,'21'0'0,"-42"0"0,63 0 0,-20 0 32,-1 0-32,0-21 0,-21-1 15,0 1-15,0 0 16,0 0-1,-21 21-15,0 0 16,-1 0-16,22-21 0,-21 21 0,0 0 16,0 0-16,21 21 15,-21 0-15,21 0 16,0 0-16,0 1 16,0-1-16,0 0 15,21-21-15,-21 21 0,21-21 16,0 21-16,0-21 0,1 0 15,-1 0-15,0 0 16,0 0 0,-21-21-16,0 0 0,0 0 15,0 0 1,0-1-16,0 1 16,-21 21-1,0 0 1,0 0-1,21 21-15,0 1 16,21-22 15</inkml:trace>
  <inkml:trace contextRef="#ctx0" brushRef="#br0" timeOffset="65238.58">18246 8890 0,'0'21'15,"0"0"1,0 1-16,21-22 47,0 0-47,0 0 0,0-22 15,0 1-15,1 21 0,-1-21 16,0 0-16,0 0 0,43-43 16,-43 22-16,0 21 15,0 0-15,-21-1 0,0 1 16,21-21-16,-21 21 0,0 0 15,0-1-15,0 1 16,-21 42 15,21 1-31,0 20 0,0-21 16,0 21-16,0 1 0,0 20 0,0-20 16,0-1-16,0 21 0,0-20 0,0-1 15,0 0-15,0 1 0,21-1 16,-21 43-16,0-1 15,0-62-15,0-1 0,0 0 16,0 0-16,-21 0 0,0-21 16,0 21-16,0-21 0,-1 22 15,1-22-15,0 0 0,0 0 0,0 0 16,0 0 0,-22 0-16,-20-43 15,20 1-15,22 21 0,0 21 16,0-21-16,21-1 0,-21 1 15,0 21-15,21 21 32,21 1-32,0-22 15,-21 21-15,21-21 0,0 21 16,0 0-16,1-21 0,-1 21 0,0-21 16,0 0-16,0 0 0,0 0 0,43 0 15,21 0 1,-43 0-16,-21 0 0,43-21 15,-22 0-15,-21 21 16,21-21-16,-20 0 0,-1-1 0,0 1 16,42-21-16,-63-22 15,22 64 1,-22-21-16,0 64 31,0-22-31,0 0 16,0 0-16,0 0 0,0 0 15,0 1-15,0-1 0,-22-21 16,22 21-16,0 0 16,0-42 15,0 0-15,22 0-16,-1-1 15,-21 1-15,21-42 16,0 63-16,-21-21 0,21 21 15,0 0 1,-21 21-16,0 0 16,22 0-16,-22 21 0,21 1 15,-21-22 1,21 0-16,-21 0 0,21-21 0,-21 21 16,21 1-16,0-22 0,1 0 0,-22 21 15,21-21-15,0 0 0,0 0 16,0 0-16,64-21 15,0-43 1,-64 43-16,0 0 16,0 0-16,0-22 0,22-20 0,-22 20 15,0-20-15,0 21 0,0-85 16,43-43 0,-64 128-16,0 0 0,0-1 15,21 22-15,-21-21 0,0 21 16,-21 21-1,0 0-15,21 21 0,-22 0 16,1 21-16,0-21 0,21 22 0,-21-1 16,21 0-16,-21 1 0,21 20 15,0-20-15,-21-1 0,21 0 0,0 1 16,0 84 0,21-22-16,0-83 15,0 20-15,0-21 0,-21 0 16,21-21-16,1 21 0,-22 1 0,21-22 15,0 0-15,0 0 0,0 0 16,0 0-16,22 0 16,20-43-1,-42 43-15,1-21 0,-1 0 16,0 0-16,0 0 0,-21-1 0,0 1 16,0 0-16,0 0 0,0 0 0,0-22 15,0 22 1,0 42-1,-21-21-15,21 22 16,0-1-16,-21 0 0,21 0 16,0 0-16,0 22 15,0 20-15,21-42 16,-21 0-16,21-21 0,0 22 16,0-22-1,1 0-15,-1 0 0,0 0 16,0-22-16,0 22 0,-21-21 15,21 0-15,1 21 0,-22-21 16,21 0-16,0 0 0,0-43 16,21 22-1,-42 21-15,22 21 32,-22 21-32,0 0 0,0 0 15,0 0-15,0 0 16,21-21-16,-21 22 0,21-1 15,-21 0-15,21-21 0,0 0 16,0 0-16,1 0 16,-1 0-16,0 0 0,0 0 15,21 0-15,-20 0 0,-1 0 0,21-21 16,43-43 0,-64 64-16,0-21 0,0 0 15,-21 0-15,21-22 0,-21 22 16,0 0-16,0-21 0,0 21 15,-21 42 1,21 0 0,-21 0-16,21 0 0,-21 0 15,21 1-15,0-1 0,0 0 16,-21 0-16,21 0 0,-21 0 0,21 22 16,21-64 46,0-1-62,0 1 16,-21 0-16,21 0 0,0 21 15,1-21-15,-1 0 0,0-1 0,0 1 0,-21 0 16,42 0 0,-20 21-1,-22 21-15,0 0 16,0 0-16,0 1 0,0-1 0,0 0 15,0 0-15,21 0 16,-21 0-16,21 1 16,0-1-16,0-21 0,0 0 0,22 21 15,-22-21-15,0 0 16,0 0-16,0 0 0,1 0 0,41 0 16,-42-21-16,22 0 15,-1 21-15,-42-22 0,21 1 16,0 0-16,0 21 0,-21-21 15,22 0-15,-22 0 0,0-22 0,0 22 16,0-42-16,0 20 16,-22 43-1,1 0-15,0 0 0,21 21 16,-21 1-16,21-1 0,-21 0 16,21 0-16,0 21 15,-21-20-15,21 20 0,0-21 0,0 21 16,0 1-1,21-22-15,0 0 0,0 0 16,0-21-16,0 0 0,1 0 16,-1 0-16,0 0 0,64 0 15,-64-21 1,0 0-16,0 21 0,21-42 16,-20 20-16,-1-20 0,0 21 0,-21-21 15,21 20-15,0-20 0,0-21 0,22-43 16,-1-106-1,-42 170-15,0-43 16,0 64-16,0 0 16,0 0-16,0-1 0,0 44 15,-21-1 1,0 21-16,21 0 16,-43 85-16,43-63 15,0 42-15,0-64 0,0 0 16,0 1-16,0-1 0,22 0 15,-22-20-15,21 20 0,21 0 16,-21-21-16,0 1 16,1-1-16,-1-21 0,0 0 0,0 0 15,0 0-15,0 0 16,1 0-16,-1-21 16,0-1-16,0 1 15,0-21-15,0 21 0,-21 0 16</inkml:trace>
  <inkml:trace contextRef="#ctx0" brushRef="#br0" timeOffset="65464.47">21675 8848 0,'0'21'15,"0"-42"-15,0 63 16,21-42-16,0 0 0,0 0 15,43 0-15,-43 0 16,21 0-16,-21 0 0,0 0 0,22 0 16,-1 0-16,-21-21 0,85 0 15,-64 0 1,-20-1-16,-1 1 0,-21 0 16,0 0-16</inkml:trace>
  <inkml:trace contextRef="#ctx0" brushRef="#br0" timeOffset="65723.64">19812 8890 0,'0'0'0,"63"-42"31,-41 21-15,20 21-16,-21-22 0,21 22 16,1-21-16,41 0 0,-41 0 15,-22 21-15,21 0 0,1-21 16,-22 21-16,0 0 0,21 0 16</inkml:trace>
  <inkml:trace contextRef="#ctx0" brushRef="#br0" timeOffset="66605.17">17039 10605 0,'-21'-22'16,"21"-62"-1,0 63 1,0-22-16,0 22 0,0 0 0,0 0 16,21-22-1,0 22-15,0 21 0,1 0 16,-1 0-16,0 0 0,0 0 0,0 0 15,0 0-15,22 0 0,-22 43 0,64 41 16,-22 1 0,-63-64-16,0 21 0,0 1 15,0-1-15,0 0 0,-21 1 16,0-1-16,-22 0 0,1 1 0,0-22 16,-1 21-16,-20-21 0,21 22 0,-22-22 15,1 0-15,20 0 0,-20 0 16,20 1-16,1-22 0,0 0 0,-1 21 15,22-21-15,-21 0 0,21 0 16,0 0-16,-1-21 0,1-1 16,21 1-16,-21 0 0,21 0 0,0-43 15,0 43-15,21-42 16,0 42-16,1-22 0,-1 22 16,21 0-16,-21 0 0,22 21 0,-22 0 15,21 0-15,0 0 0,-20 0 0,62 21 16,-63 0-1,1 0-15,-1 0 0,0 1 0,-21-1 16,0 0-16,21 0 0,-21 0 0,21 22 16,-21-22-16,0 0 0,43 0 15,-43 0-15,21 0 16,0-21 0,0 0-16,0 0 15,0 0-15</inkml:trace>
  <inkml:trace contextRef="#ctx0" brushRef="#br0" timeOffset="66808.05">17632 10859 0,'21'0'31,"-21"21"0,21-21 0</inkml:trace>
  <inkml:trace contextRef="#ctx0" brushRef="#br0" timeOffset="68813.11">18330 11028 0,'43'0'15,"-22"0"1,0-21-16,0 0 0,0 21 0,0-22 15,1 1-15,41-42 0,-21 42 16,-20-1-16,41-41 0,-42 21 16,0-1-16,1 1 0,-1 21 15,0-22-15,0 1 0,0-85 16,-21 42 0,0 43-16,0 21 0,0-21 15,0 20-15,0 1 0,-21 21 16,0 0-16,21 21 0,0 1 15,0-1-15,-21 42 16,21-20-16,0-1 0,-21 43 16,-1-22-16,22-21 0,-21 1 15,21-1-15,0 0 0,0 1 16,0-1-16,0 43 16,0-43-16,0-21 0,21 0 15,-21 1-15,22-22 0,-1 0 0,0 0 16,0 0-16,0 0 0,0 0 15,1 0-15,41-43 16,22-20-16,-64 42 16,0-1-16,0 1 0,0 0 15,1-21-15,-1 21 0,0-1 16,-21 1-16,-21 42 31,0 1-15,21-1-16,0 0 0,0 0 0,-22 0 15,22 22-15,0-1 16,0-21-16,0 0 0,0 0 0,0 1 16,22-1-16,-1-21 0,21 0 15,0 0-15,-20 0 0,20 0 16,-21 0-16,21 0 0,1 0 0,-1-21 16,-21 21-16,22-22 0,-1 1 15,0 0-15,-21 0 0,22 0 16,-22 0-16,21-64 15,-21 64-15,-21-22 0,0 22 0,0-21 16,0 0-16,-21 20 0,0-20 16,-21 21-16,21 0 0,-1 0 0,-20-1 15,0 1-15,-1 21 0,-62 0 16,62 0 0,1 21-16,0 1 0,-1-1 0,1 42 15,0-42-15,42 22 0,-22-1 16,22-21-16,0 22 0,0-22 0,0 85 15,43-64 1,-22-21-16,0 0 0,21 0 16,43 1-16,-43-22 0,1 0 15,20 0-15,-20 0 0,-1 0 0,21 0 16,43-22 0,-42 22-16,42-42 0,-43 21 0,-21 0 15,64-22-15,-63 22 16,-1 0-16,21-42 0,-41 41 15,-22-20-15,0-21 16,-22-22 0,1 85-16,0-21 0,0 21 0,0 0 15,0 0-15,-1 0 0,1 0 16,0 21-16,0-21 0,0 21 0,0 0 16,21 0-16,-22 1 0,22 20 0,-21-21 15,21 0-15,0 0 0,0 1 16,0-1-16,0 0 0,0 0 0,0 21 15,0-20-15,21-22 16,1 0-16,62 0 16,-63 0-16,22 0 15,-22-22-15,0 1 0,21 0 16,-20 0-16,-1 0 16,0 0-16,0-43 15,0 43-15,0-21 16,-21 20-16,22 1 0,-22 42 31,0 1-15,0-1-16,0 0 0,0 21 15,0-21-15,0 1 0,0-1 0,0 0 16,0 0-16,21 0 0,0 0 16,0-21-16,0 22 0,22-22 0,-22 0 15,21 21-15,0-21 0,149 0 16,-106 0-1,-43-21-15,0 21 0,22-43 16,-22 22-16,-21 21 16,22-21-16,-22 0 0,0 0 0,0-1 15,0-62-15,-21 63 16,0-43-16,0 43 0,-21 0 16,0 0-16,0-22 0,0 43 15,-43-42-15,43 42 0,0 0 16,-22 0-16,-20 42 15,42-21-15,0 1 0,-1 20 16,22-21-16,-21 0 0,21 22 16,-21-22-16,21 21 0,0 22 15,0-43-15,0 0 0,0 0 0,0 0 16,21 0-16,0-21 0,22 22 16,-1-22-1,-21 0-15,0 0 0,1 0 0,-1 0 16,0-22-16,0 22 0,0-21 15,0 0-15,-21 0 0,22 0 0,20-43 16,-21 22-16,0-22 16,0 22-16,-21-21 0,22 20 15,-22 1-15,21-22 0,-21 22 16,21 0-16,-21-22 0,0 22 16,0-64-16,0 64 0,0 21 15,0-22-15,0 22 0,0 0 0,0 0 16,0 0-1,-21 42-15,0 0 16,21 21-16,-22 43 0,22-43 16,0 1-16,0-1 0,0 21 15,0-20-15,0 20 0,0-20 0,0 20 16,0-21-16,0 1 0,22 41 16,-22-62-16,21 20 0,0-21 15,0 0-15,21 0 0,22 1 16,-43-1-16,21-21 15,-20 0-15,-1 0 0,21-21 16,-21-1-16,22-20 16,-22 21-16,0 0 0,0-22 15,21 22-15,-20-21 0</inkml:trace>
  <inkml:trace contextRef="#ctx0" brushRef="#br0" timeOffset="75792.39">16743 11790 0,'-21'0'31,"-1"0"-15,1 0 0,0 0-1,0 0 1,21-21 15,21 0-15,0 21-16,0 0 15,22-22-15,-1 22 16,-21-21-16,0 21 0,1 0 16,-1 0-16,0 0 15,0 21-15,-21 1 0,21-22 0,0 84 16,-21-41 0,0-1-16,0-21 0,0 21 15,0-20-15,-21-1 0,0 21 16,0-21-16,0 0 0,-22 1 0,22 20 15,0-21-15,-42 21 16,20-42-16,22 22 16,0-22-16,21-22 31,0 1-31,0 0 16,0 0-16,0 0 15,21 0-15,0-1 0,0 1 16,1 0-16,-1 0 0,0 21 0,42-42 15,-41 42 1,-1 0-16,21 0 0,22 42 16,-43-42-16,0 21 0,-21 0 15,21 0-15,0 1 0,-21 20 16,0 0-16,0 22 16,0-43-16,0 0 15,-21 21-15,0-42 0,0 22 0,0-1 16,-1 0-16,1 0 0,0-21 15,0 21-15,0-21 0,-43 21 16,-20-21-16,62 0 16,1 0-16,0 0 0,0 0 15,0 0-15,-22-21 0,22 21 16,0-21-16,21 0 0,-21 0 16,0 0-1,21-1-15,0 1 0,0 0 0,0 0 16,0 0-16,0 0 15,21 21-15,0 0 16,0-22-16,0 22 0,1 0 16,-1-21-16</inkml:trace>
  <inkml:trace contextRef="#ctx0" brushRef="#br0" timeOffset="76221.14">17462 12256 0,'22'21'16,"-1"-21"-1,0 0 1,0 0-16,-21-21 0,21 21 16,-21-22-16,21 22 0,-21-21 15,0 0 1,0 0 0,-21 21-16,0 0 0,0 0 15,21 21 1,-21-21-16,21 21 15,0 0-15,0 1 16,0-1-16,0 0 16,0-42 31,21 0-47</inkml:trace>
  <inkml:trace contextRef="#ctx0" brushRef="#br0" timeOffset="79963.8">18627 11938 0,'0'-21'15,"0"0"1,0 0 0,0-1-1,0 1 16,0 42 1,0 1-32,0 20 0,0-21 0,0 21 15,0 1-15,0 20 0,0 43 16,0-42-16,0-1 0,0-21 16,0 22-16,0-22 0,0 22 0,21-22 15,-21 22-15,0-22 0,0 21 16,0 64-1,0-84-15,0 41 0,0-62 0,0-1 16,0 21-16,0-21 16,0 0-16,-21 1 0,-1-22 15,22-22 1,0 1-16,-21 0 0,21 0 16,0-21-16</inkml:trace>
  <inkml:trace contextRef="#ctx0" brushRef="#br0" timeOffset="80268.63">18500 12192 0,'0'0'0,"0"-42"15,-22 21-15,22-1 0,-21 1 0,21 0 16,0 0-16,0 0 0,0 0 16,0-1-16,21 1 15,22 0-15,-22 21 16,21-21-16,-21 21 0,43 0 15,63 0-15,-106 0 16,21 21-16,1 0 0,-22 0 16,0 1-16,0 20 0,-21-21 0,0 21 15,0-20-15,0-1 0,-21 42 16,0-20-16,0-22 16,0 0-16,-22 0 0,22 0 0,-21 0 15,21 1-15,-1-1 0,-41 0 16,42-21-1</inkml:trace>
  <inkml:trace contextRef="#ctx0" brushRef="#br0" timeOffset="80661.39">19008 12340 0,'0'0'0,"42"0"16,-21 0 0,0 0-16,0-21 0,1 0 15,-1 21-15,0-21 0,0 21 0,0-21 16,22-1-16,-22 1 0,0 0 0,21 21 16,-21-21-16,1 0 0,-22-22 15,0 1 1,-22 42-16,1-21 15,0 21-15,0 0 0,0 0 16,21 21-16,-21 0 0,-1-21 0,1 21 16,0 1-16,21-1 0,0 21 0,0-21 15,0 22-15,0 20 16,0-42-16,0 0 0,21 1 16,-21-1-16,21 0 0,1-21 15,20 21-15,-21-21 0,0 0 16,0 0-16,1 0 0,20 0 15,-21 0-15,0 0 0,0 0 0,1 0 16,-1 0-16,0-42 16,0 42-16</inkml:trace>
  <inkml:trace contextRef="#ctx0" brushRef="#br0" timeOffset="81037.19">19600 12129 0,'0'0'0,"21"-85"31,-21 64-31,22 21 16,-1-21-16,0 21 0,21 0 16,-21 0-16,1 21 0,20-21 15,-21 21-15,0 0 0,0 0 16,64 64-16,-64-22 16,0-41-16,-21-1 15,0 0-15,0 0 0,0 0 16,0-42 15,0 0-15,0 0-16,0 0 0,22-1 15,-22 1-15,0-21 0,21 0 16,-21-1 0,0 1-16,0 21 0,0-64 15,21 64-15,-21 0 0,21 0 16,0 21-16,0 0 15,1 0-15,-1 21 16,0 0-16,0 21 16</inkml:trace>
  <inkml:trace contextRef="#ctx0" brushRef="#br0" timeOffset="82072.6">20235 12404 0,'0'0'15,"-21"0"-15,21-21 16,21 21 0,-21-22-16,21 1 0,22-21 15,-1 0-15,-21-1 16,0 22-16,22-64 16,-22 64-16,0-21 0,0 0 0,0-1 15,-21 1-15,22 0 0,-22-1 0,0-20 16,0-1-1,0 43-15,-22 21 16,1 0-16,0 0 16,0 21-16,21 0 15,-21 85-15,21 0 16,-21-64-16,21 22 16,0-1-16,-22 1 0,22-1 0,-21 22 15,21-21-15,0-1 0,-21 1 0,0 20 16,0 213-1,0-213-15,-1-20 0,22-1 16,-21 85-16,21-84 0,0-1 16,-21 1-16,21-1 0,0 1 15,-21-1-15,21 1 0,0 42 16,0-22-16,0-41 16,0-22-16,21 0 0,0 0 15,0-21-15,1 0 0,-1 0 0,0 0 16,0-21-16,0 21 0,0-21 0,64-85 15,-21 0 1,-43 64-16,21-22 0,-21-63 16,0 64-16,-21-1 0,0-63 15,0 43-15,0 20 0,-21 1 16,-21-22-16,21 22 0,0-1 0,-22 1 16,-20-22-16,20 43 15,1-22-15,21 22 0,-21 42 16,42-21-16,-22-1 0,22 1 15,0 0 1,0 0-16,22 21 0,-1-21 16,21 0-16,-21-1 15,22 1-15,20-21 0,-42 21 16,22 0-16,41-43 0,-41 22 16,-22 21-16,21-22 15,0 22-15,-20-21 0,-1 21 0,0-1 16,0 1-16,-21 0 0,0 0 0,0 0 15,0 42 17,0 0-32,-21 0 0,21 22 15,-21-22-15,0 0 0,21 21 16,0 1-16,0-22 0,0 21 0,0-21 16,0 0-16,0 22 0,0-22 0,0 0 15,21 0-15,0 0 16,0-21-16,0 0 0,0 0 15,1 0-15,-1 0 0,-21-21 16,21 21-16,0-42 16,0 21-16,-21 0 15,0-22-15,0 22 0,0 0 0,0-21 16,0 20-16,0-20 0,0 21 0,-21 0 16,21 0-16,-21-1 0,0 1 15,-22 21 1,22 0-16,21 21 0,-21-21 15,21 22-15,0-1 0,0 21 16,0-21 0,0 0-16,21-21 0,0 22 0,1-22 15,-1 0-15,0 0 16,0 0-16</inkml:trace>
  <inkml:trace contextRef="#ctx0" brushRef="#br0" timeOffset="82445.38">21315 12002 0,'0'0'16,"0"-43"0,-21 22-1,42 42 17,0 0-17,-21 1-15,21-1 0,0 0 0,0 21 16,-21 1-16,22-22 0,-22 0 15,0 0-15,0 0 0,0 0 16,0 22-16,0-22 16,0-42 15,0 0-31,0-1 16,0 1-16,0 0 0,0-42 15,0 41-15,0 1 0,0 0 16,0 0-16,0-21 0,0 20 15,21 1-15,-21 0 0,21 21 0,0-21 16,0 21-16,0-21 16,1 21-16,-1 0 0,0 0 15,0 0-15,0 0 0,0 0 16,1 0-16</inkml:trace>
  <inkml:trace contextRef="#ctx0" brushRef="#br0" timeOffset="84496.69">21844 11875 0,'0'21'16,"0"0"-16,0 0 16,0 0-16,-21 0 0,21 1 0,0 20 15,0-21-15,-21 0 0,21 22 0,0-22 16,0 0-16,0 0 0,0 0 16,0 22-16,0-22 15,0-42 32,0-1-47,0 1 0,21 0 16,0 0-16,-21 0 0,21 0 15,-21-22-15,21 22 0,0-42 16,-21 20-16,22 1 16,-1 21-16,0 21 15,0 0 1,-21 42-16,0-21 0,0 0 15,0 1-15,0-1 0,0 0 0,0 21 16,21-21-16,-21 1 0,0-1 16,0 0-16,21 0 0,-21 0 0,0 0 15,22-21 1,-1 0-16,0-21 16,-21 0-1,21 0-15,0 0 0,0 0 16,-21-1-16,0-20 0,22 21 15,-1 0-15,0-22 0,-21 22 0,21 0 16,0 0-16,22-21 16,-43 20-16,21 22 15,-21 22 1,0-1-16,0 0 0,0 0 0,0 0 16,0 22-16,0-22 0,0 21 15,21 43 1,0-64-16,0-21 0,0 42 15,1-42-15,-1 21 0,0-21 16,0 0-16,0 0 0,22 0 0,-22 0 16,21 0-16,22 0 15,-43-21-15,21 0 0,-21 21 0,22-42 16,-22 21 0,0-1-16,0-20 0,-21 21 0,0 0 15,21-22-15,-21 22 0,0 0 0,0-21 16,-21-22-1,-42 64-15,41 0 16,1 0-16,0 0 0,0 0 0,0 21 16,0 22-16,-22-1 15,22 0-15,0 1 16,21-1-16,0-21 0,0 0 0,0 1 16,0-1-16,0 0 0,0 0 0,21 0 15,0-21-15,0 0 16,1 0-16,-1 0 0,0 0 0,0 0 15,0 0-15,0-21 0,1 0 0,-1 0 16,21-43 0,-42 43-16,21-21 0,-21 21 15,21-1-15,-21-20 0,0 21 0,0-21 16,0 20 0,0 44-1,0-1-15,0 0 16,0 21-16,0-21 15,0 1-15,0-1 0,0 21 0,0-21 16,22 0-16,-1 1 16,0-1-16,0 0 0,0-21 0,0 0 15,1 0-15,41 0 16,1 0 0,-43-21-16,0 0 0,0-1 15,0 1-15,-21 0 16,0 0-16,0 0 0,0-22 0,21-62 15,-21 83 1,0 1-16,0 42 31,-21-21-31,21 22 0,-21-1 0,21 21 16,-21-21-16,21 22 16,0-22-16,0 0 0,-21 0 15,21 0-15,0 0 0,0 1 16,21-22 15,-21-22-31,21 1 16,-21 0-16,21 0 0,0 21 15,-21-42-15,22 20 0,-1 1 16,0 0-16,-21 0 0,21 0 16,0 0-16,0-1 0,1 1 0,-1 21 15,0 0-15,0 0 0,0 21 16,0 1-1,-21-1-15,0 0 0,0 21 16,0-21-16,22 1 0,-22-1 0,0 0 16,21-21-16,-21 21 0,0 0 15,21-21-15,0 0 16,0 0-16,0 0 16,1 0-16,-22-21 0,21 0 15,-21 0-15,21 0 0,0-1 16,0 1-16,-21 0 0,21 0 0,1 0 15,20-64 1,-21 64-16,0 0 0,0 0 16,1-1-16,-1 1 0,0 21 15,-21 21 1,0 1 0,0-1-16,0 0 15,0 0 1,0-42 46,0 0-62,0 0 16,0-1 0,-21 22-1,0 0 1,-1 22-1,1-1-15,21 0 0,0 0 0,-21 0 16,0 0-16,0 22 0,21-22 16,-21 0-16,21 0 0,0 22 0,0-22 15,0 0-15,0 42 16,0-41 0,21-22-16,0 0 0,21 21 15,-21-21-15,1 0 0,-1 0 0,0 0 16,0 0-16,21 0 0,-20-21 15,-1-1-15,0 22 0,0-21 16,0 0-16,0 0 0,1-21 16,-1 20-16,0 1 0,-21 0 0,21 0 15,-21 0-15,0 0 0,0-1 16,0-20-16,-21 42 16,0 0-1,0 21-15,21 0 16,0 1-16,-22 41 0,1 1 15,21-22-15,0-21 16,0 0-16,0 0 16,0 1-16,21-22 0,1 0 15,-1 0-15,0 0 0,64 0 16,-22 0 0,-42-22-16,0 22 15,1-21-15,-1 0 0,0 0 0,42-43 16,-41 43-16</inkml:trace>
  <inkml:trace contextRef="#ctx0" brushRef="#br0" timeOffset="117341.76">9144 5059 0,'-21'0'16,"21"21"-16,-21-21 16,-1 0-16,1 0 15,0 0 1,0 21-16,0-21 0,0 0 16,-1 0-16,1 0 15,0 0-15,0 0 16,0 0-16,0 0 15,-1 0-15,1 0 16,0 0 0,0 0 15,42 0 110,0 0-126,0 0-15,1 0 16,-1 0-16,0 0 15,0 0-15,0 0 16,0 0-16,1 0 16,-1 0-16,0 0 0,0 0 15,0 0 1,0 0-16,1 0 0,-1 0 16,0-21-16,0 21 0,0 0 15,22 0-15,-22-21 16,0 21-16,0 0 0,0 0 15,-21-21-15,21 21 0,22-21 16,-1 21 0,-21-22-16,0 22 0,1 0 15,-1 0-15,0-21 0,21 21 0,-21 0 16,22-21-16,-1 21 0,0 0 16,1-21-16,-1 21 0,64-21 15,-64 21-15,1 0 0,-1 0 16,0-21-16,-21 21 0,22 0 0,-1 0 15,-21-22-15,22 22 0,-22-21 16,21 21-16,-21 0 0,0 0 16,22-21-16,-22 21 0,0 0 15,21 0-15,-20-21 0,-1 21 0,21 0 16,-21 0-16,22-21 0,-1 21 16,0 0-16,1 0 0,41-21 15,1 21 1,-43 0-16,1 0 0,41-22 0,-63 22 15,22 0-15,-1 0 0,0 0 16,-20 0-16,62-21 16,-63 21-16,85 0 15,-85-21-15,22 21 0,-22 0 16,0-21-16,21 21 0,1 0 16,20 0-16,-42 0 0,64-21 15,-64 21-15,22 0 16,-1 0-16,0 0 0,-21-21 0,43 21 15,-22 0-15,1 0 0,-22 0 16,21-22-16,-21 22 0,64 0 16,-64 0-16,21 0 0,-20-21 15,-1 21-15,21 0 0,-21 0 16,0 0-16,22 0 0,-22-21 0,0 21 16,0 0-16,22 0 15,-22 0-15,63 0 16,-62-21-16,-1 21 0,21 0 15,-21 0-15,22 0 0,-1 0 0,-21-21 16,21 21-16,1 0 0,41 0 16,-41 0-16,41-21 15,-41 21-15,-22 0 0,21 0 16,1 0-16,-22-22 0,42 22 16,-20 0-16,-22 0 0,0 0 15,21 0-15,22-21 16,-43 21-16,0 0 15,0 0-15,0 0 0,22 0 0,20-21 16,1 21 0,-43 0-16,21-21 15,-21 21-15,22 0 0,-22 0 0,21 0 16,43 0 0,-43-21-16,-21 21 0,1 0 15,-1 0-15,0 0 16,0 0-16,-21-21 0,21 21 0,0 0 15,1 0-15,-1 0 16,0 0-16,0-22 16,0 22-16,0 0 0,1 0 15,-1 0-15,0-21 0,0 21 16,0 0-16,0 0 16,1 0-16,-1 0 0,0 0 15,-21-21-15,21 21 0,0 0 16,0 0-16,1 0 0,-22-21 15,21 21-15,0 0 0,0 0 16,0 0-16,-21-21 0,43 21 16,-22 0-16,0 0 15,0 0-15,-21-21 0,21 21 16,0 0 0,1 0-16,-1 0 31,0 0-31,-21-22 31,21 22-15,-42-21 15,0 21-15,0-21-16,-1 21 0</inkml:trace>
  <inkml:trace contextRef="#ctx0" brushRef="#br0" timeOffset="118244.24">14097 3916 0,'0'-21'0,"0"42"0,0-21 78,21 0-62,0 21-16,0-21 0,1 0 0,-1 0 15,0 21-15,0-21 0,21 0 16,-20 21-16,41-21 16,1 22-16,-22-22 0,0 0 15,22 21-15,-22 0 16,-21-21-16,22 0 0,-22 0 0,21 21 15,-21-21-15,22 0 0,-1 21 16,21-21 0,-41 0-16,-1 0 0,0 0 15,0 21-15,0-21 0,0 0 0,1 0 16,-1 0-16,0 0 16,0 0-16,0 0 0,-21 22 78,-21-22-63,21 21 1,-21-21-16,0 0 0,21 21 16,-21-21-16,-1 21 0,1 0 15,0-21-15,0 21 0,0 1 16,0-1-16,-1-21 0,1 21 0,0 0 15,0 0-15,-43 43 16,-20 20 0,41-62-16,1-1 0,21 21 15,-21-21-15,-1 0 0,22 22 0,-21-22 16,21 0-16,-22 21 0,22-20 0,0-1 16,0 0-16,0 42 15,-1-41-15,22-1 0,-21 0 16,21 0-16,0 0 15,0 0 17,-21-21-1,0 22-31,0-22 0,0 0 16,-1 0-16,1 0 15,21-22 1,0 1-16</inkml:trace>
  <inkml:trace contextRef="#ctx0" brushRef="#br0" timeOffset="121300.5">22839 2498 0,'0'0'0,"-21"-21"15,-1 21-15,22-22 16,-21 22-16,0 0 15,0-21-15,0 21 16,0 0-16,-1 0 0,1 0 16,0 0-16,0 0 0,0 0 15,0 0-15,-1 0 0,1 0 16,0 0-16,0 0 0,0 21 0,0-21 16,-1 22-16,1-22 0,-21 21 15,21 0-15,0 0 0,-1-21 16,1 21-16,21 0 0,-21 1 0,0-22 15,21 21-15,0 0 0,-21 0 16,0 21-16,-1-20 16,1 20-16,21-21 15,-21 0-15,21 0 0,-21 1 16,21-1-16,0 0 0,0 0 0,0 0 16,0 0-16,0 1 0,0-1 15,0 0-15,0 0 0,0 0 0,0 0 16,0 22-16,0-22 15,0 0-15,0 64 16,21-64-16,0 0 16,-21 0-16,21 0 0,1 43 15,-1-43-15,0-21 0,0 21 0,21 22 16,22-1 0,-22-42-16,-21 0 0,22 21 15,-22-21-15,21 0 0,64 21 16,-64-21-16,1 0 15,-1 0-15,0 0 0,22 0 16,-22 0-16,1 0 0,-22-21 16,21 21-16,-21 0 0,22-21 15,-22 0-15,42 0 16,1-22-16,-22 43 16,-21-21-16,0 0 0,1 0 0,-1 0 15,21-1-15,-21 1 16,0 0-16,1 0 0,-1 0 15,0 0-15,0-1 0,0-20 16,-21 21-16,21 0 16,1 0-16,-22-1 0,0 1 15,0 0-15,0 0 0,0 0 16,0-22-16,0 1 16,0 21-16,0 0 15,0 0-15,-22-1 0,1 1 0,21 0 16,-42-21-16,21-1 15,0 22-15,-1 0 0,-20-21 16,21 21-16,0-1 16,0 1-16,-1 21 0,-20-21 15,-43-42-15,22 41 16,21 22-16,-1 0 16,-20-21-16,20 21 15,1 0-15,21 0 0,-21 0 0,-1 0 16,22 0-16,-21 0 0,-1 0 15,22 0-15,-42 43 0,42-43 16,-22 21-16,22 0 16,0 0-16,0 0 0,0 0 0,-22 1 15,43-1-15,-21 0 0,0 0 0,-21 43 16,42-43-16,0 21 16,-22-21-16,1 22 0,21-22 15,-21 0-15,21 21 0,0-21 0,0 1 16,0-1-16,0 21 0,0-21 0,0 43 15,0-1 1,0-42-16,0 1 16,0-1-16,0 0 0,0 21 15,0-21-15,0 1 0,21-1 0,0 0 16,1 0 0,-1 0-16,21 22 0,-21-22 15,0-21-15,1 21 0,-1-21 16,0 21-16,21-21 0,1 0 0,-22 0 15,21 21-15,0-21 0,22 0 16,21 0 0,-43 0-16,-21 0 0,21 0 0,1 0 15,-22 0-15,0 0 0,21-21 16,-20 21-16,-1-21 0,21 21 0,-21-21 0,22 0 16,-1-1-1,-42 1-15,21 0 0,0 0 16,-21 0-16,21 0 0,-21-1 15,22 1-15,-22 0 0,0 0 0,0-21 16,0-1 0,0 22-16,0 0 15,0 0-15,0 0 0,0-1 16,0 1-16,0 0 0,-22 21 16,22-21-16,-21 0 0,0-22 15,21 22-15,-21 0 16,21 0-16,-21 21 0,0-21 0,-1 0 15,1-1-15,0 22 16,21-21-16,-21 21 0,0-21 0,0 21 16,-1 0-16,-41-21 15,21 21 1,20 0-16,1 0 0,-21 0 16,21 0-16,0 0 0,-1 0 0,-20 0 15,21 21-15,0-21 0,0 0 16,-1 21-16,1 0 0,0-21 0,-21 43 15,21 20 1,-1-42 0,22 1-16,0-1 0,-21 0 0,21 0 15,0 0-15,0 0 16,0 1-16,0 20 16,0-21-16,0 0 0,0 0 15,0 1-15,0-1 0,0 0 16,21 0-16,1 0 0,-1 0 15,0 1 1,0-22-16,0 0 0,-21 21 16,21-21-16,1 0 0,20 21 15,-21-21-15,0 0 16,22 0-16,-22 0 0,0 0 0,42 0 16,-20 0-1,-22 0-15,0 0 0,0 0 0,0-21 16,1 21-16,-1-21 0,0-1 15,0 1-15,-21 0 16,21 0-16,-21 0 0,0 0 16,0-1-16,0 1 15,0 0-15,0 0 0,0 0 16,0 0 0,0-1-16,0 1 15,-21 0-15,0 21 16,0 0-16,21-21 15,-21 21-15,-1 0 0,1 0 16,0 0-16,0 0 16,0 0-16,0 0 15,-1 21-15,1 0 16,0-21-16,0 0 16,21 21-16,0 1 15,0-1 1,0 0-1,0 0 1,21-21 78,-21-21-79,21 21 1,0-21-16,-21 0 16,0-1-16</inkml:trace>
  <inkml:trace contextRef="#ctx0" brushRef="#br0" timeOffset="160408.95">15536 8763 0,'-21'21'0,"0"-21"15,21 21-15,-21-21 16,21 22 46,-21-22-62</inkml:trace>
  <inkml:trace contextRef="#ctx0" brushRef="#br0" timeOffset="161380.06">24024 6011 0,'0'22'0,"0"-44"0,-21 44 16,0-22 15,0 0-31,-1 0 0,1 0 0,0 21 16,-21-21-16,21 0 15,-1 0-15,1 0 0,0 0 31,21 21 16,21-21-31,0 21 0,-21-42 15</inkml:trace>
  <inkml:trace contextRef="#ctx0" brushRef="#br0" timeOffset="192132.43">3831 10224 0,'0'0'0,"21"0"16,0 0-1,1 0-15,-22-22 16,21 1-16,0 0 15,0 0 1,-21 0-16,0 0 16,0-1-16,0 1 15,-21 21-15,0-21 16,0 21-16,-1 0 0,1 0 16,0 0-16,-21 0 15,21 21-15,-1 0 0,-62 43 16,63-43-16,-22 0 15,22 0-15,21 1 0,-21-1 0,21 0 16,-21 0-16,21 21 0,0-20 0,0-1 16,0 21-1,21 0-15,0-20 0,0-22 16,-21 21-16,21-21 0,1 21 16,-1-21-16,0 21 0,0-21 0,0 21 15,64 0 1,-64 1-16,21-1 0,-20 0 15,41 21 1,-63-21-16,21 1 0,-21-1 16,21 0-16,-21 0 0,0 0 15,0 0-15,-42 22 16,21-22-16,-21 21 16,20-42-16,-20 21 0,21-21 0,0 0 15,-22 22-15,22-22 0,-21 0 0,-43 0 16,64-22-1,0 22-15,-21-21 0,20 0 0,-41-21 16,42 21-16,0-1 0,-22 1 16,22 0-16,-21 0 0,21 0 15,-1 0-15,1 21 0,0-22 0,21 1 16,-21 0 0,21 0-16,21 21 0,0 0 15,22-21-15,-22 0 16,0 21-16,21-22 0,1 22 0,-22-21 15,21 21-15</inkml:trace>
  <inkml:trace contextRef="#ctx0" brushRef="#br0" timeOffset="192532.21">4360 10033 0,'0'0'0,"0"-21"31,0 0-31,0 42 32,0 0-17,0 0-15,0 0 0,0 1 0,0 20 16,0 0-16,21-21 0,-21 43 15,22-22-15,-22 1 0,0-1 0,0 21 16,0-20-16,0-1 16,0 0-16,0 1 0,0 41 15,0-62-15,0-1 0,0 21 16,0-21-16,0 0 16,0-42 30,0 0-46,0 0 0,21 0 16,-21 0-16,21-1 0</inkml:trace>
  <inkml:trace contextRef="#ctx0" brushRef="#br0" timeOffset="193099.88">4784 10287 0,'0'21'31,"0"0"-31,-22-21 0,22 22 16,-21-1-16,0 21 16,21 0-16,0-20 0,0 41 15,0-42-15,0 22 0,0-22 16,0 0-16,0 21 0,0-21 15,0 43-15,21-22 16,0-42-16,1 0 16,-1 0-16,0 0 15,21 0-15,-21 0 0,1 0 16,41-42 0,-21 0-16,-20 20 0,-1 1 15,-21 0-15,21 0 0,0-21 0,-21 20 16,0-20-16,0 21 0,0-21 0,0 20 15,0-83 1,0 83-16,-21-41 16,0 42-16,0 0 0,-1-1 0,1 22 15,0 0-15,0 0 0,0 0 16,0 0-16,-1 0 0,1 0 0,-21 43 16,21-22-1,21 0-15,-21 0 0,21 0 0,-22 1 16,22 20-16,0-21 0,0 0 0,0 0 15,0 22-15,0-22 0,0 0 16,0 21-16,0 1 16,0-22-1,22-21-15,-1 0 16,0 0-16,0 0 0,-21-21 16,21 21-16,0-21 0</inkml:trace>
  <inkml:trace contextRef="#ctx0" brushRef="#br0" timeOffset="193929.02">5376 10245 0,'0'0'0,"0"21"62,0 0-46,0 0-16,0 0 0,0 1 0,0 20 15,0-21-15,0 21 0,0-20 0,0-1 16,0 21-16,0 0 16,0 22-16,0-43 15,0 0-15,0 0 0,0 1 0,0-44 47,21 1-47,-21 0 16,0 0-16,22 0 0,-22 0 15,21-1-15,0-20 0,0-43 16,0 22 0,-21 42-16,21 0 0,1-1 15,-22 1-15,21 21 0,0 0 16,0 0-16,0 21 15,-21 1-15,21-1 16,1 0-16,-22 0 0,0 0 0,0 0 16,21 1-16,-21-1 0,21 0 0,-21 0 15,0 0-15,21 0 0,0 1 16,22 20 0,-43-21-16,21-21 0,0 0 0,0 0 15,0 0-15,0 0 16,1 0-16,-1-21 0,0 21 15,0-64-15,0 64 16,-21-21-16,0-21 0,0 21 16,0 0-16,0-22 0,0 22 0,0-21 15,0 21-15,0-22 0,0-20 16,-21 20 0,21 22-16,0 0 15,-21 21-15,21-21 156,-21 21-156,0 0 47</inkml:trace>
  <inkml:trace contextRef="#ctx0" brushRef="#br0" timeOffset="209280.02">9906 7832 0,'0'0'0,"21"21"32,0-21-17,0 0 16,-21-21-31,22 21 0,-22-21 0,21-1 16,21 1-16,-42 0 16,21 21-16,0-21 0,-21 0 15,22 0-15,-22-1 0,21 1 16,-21 0-16,21 0 0,-21 0 16,0 0-16,0-1 15,0 1-15,0 0 0,0 0 16,0 0-1,-21 21-15,0 0 0,-1 0 16,1 0-16,-42 21 16,42 0-16,-1 0 0,-41 0 15,42 1-15,-22-1 0,1 21 16,21-42-16,0 21 16,0 0-16,-1 22 0,22-1 15,0-21 1,0 0-16,0 1 0,0-1 15,0 0-15,0 0 0,22 0 16,-1 0-16,0 1 16,0-22-16,0 21 0,22 21 15,-22-42-15,42 21 0,-42 0 16,1 1-16,20-22 16,-21 21-16,0-21 0,22 21 0,41 21 15,-63-21 1,1 1-16,-1-22 0,0 21 0,0 0 15,-21 0-15,0 0 0,21 0 0,-21 1 16,0-1-16,0 0 0,0 0 16,0 21-16,-42 22 15,21-43-15,0 0 0,-22 0 16,22 1 0,0-1-16,-21-21 0,20 0 0,-20 0 15,21 0-15,-21 0 0,-22 0 16,43 0-16,-21 0 0,20-21 15,-20 21-15,21-22 0,0 1 0,-22 0 16,22 0-16,-21-21 16,21 20-16,21-20 15,-21 21-15,21 0 0,0 0 0,0-1 16,0 1 0,21 21-1,0 0-15,0 0 16,0 0-16,0 0 15,1 0-15,-1 0 0,0-21 0,0 21 16,21 0-16</inkml:trace>
  <inkml:trace contextRef="#ctx0" brushRef="#br0" timeOffset="210452.38">10477 8107 0,'43'-21'15,"-43"42"17,0 0-17,0 0-15,0 0 0,0 1 16,0-1-16,0 0 0,21 21 15,-21-21-15,0 1 16,0-1-16,21 0 0,-21 0 0,21 0 16,22 0-1,-22-21 1,0 0-16,0 0 0,0 0 0,22-63 31,-1 42-31,-21 0 0,0-1 16,0-20-16,-21 21 0,22-21 15,-22 20-15,0 1 0,0 0 16,0 0-16,21 0 0,-21 0 16,21-1-16,-21-20 15,0 21 1,0 42 15,0 0-15,0 0-16,0 1 0,0-1 15,21 0-15,-21 0 0,21 0 0,-21 22 16,0-22-16,64 85 16,-43-64-16,0 0 0,21 43 15,-20-43-15,-1 1 0,21-1 16,-21 0-16,22 22 0,-22-22 16,85 106-1,-22 0-15,-63-84 0,1 21 16,-1-43-16,-21 0 15,21 1-15,0-1 0,-21 0 0,0 1 16,0 20-16,21-21 0,0 22 16,1 63-1,-22-85-15,21 22 16,0-22-16,-21-21 0,0 22 16,0-22-16,0 0 0,21 21 0,0 1 15,-21-22-15,0 0 16,0 0-16,0 0 0,0 0 15,-21-21 1,0 0-16,0 0 0,0 0 0,-1 0 16,-20 0-16,21 0 0,0 0 15,-22-21-15,22 0 0,-21 0 16,0 21-16,-1-21 0,22-22 16,-21 22-16,-106-85 15,63 22-15,43 41 0,-1-20 16,1 21-16,0-22 0,20 1 15,-20-1-15,-64-105 16,64 42 0,21 63-16,0 1 0,21 20 0,0-20 0,-22 21 15,22-22-15,0-21 0,0 22 16,0 21-16,64-64 16,-1 21-1,86-63 16,-149 127-31,21 21 0,-21-21 32,21 21 46</inkml:trace>
  <inkml:trace contextRef="#ctx0" brushRef="#br0" timeOffset="212932.41">11303 7874 0,'-21'0'16,"0"0"-16,-1 0 15,22 21-15,0 0 16,0 1-16,0-1 0,0 0 0,0 0 16,0 64-1,0-22-15,0-42 16,0 22-16,0-22 0,0 0 15,0 0-15,0 0 0,-21-21 16,0 0 15,21-21-15,-21 0-16,21 0 16,0 0-16,0-43 15,0 22-15,0 21 0,0-43 16,21 43-16,0-21 15,0 21-15,1-1 0,62-20 16,-41 42 0,-22 0-16,0 21 15,0 0-15,-21 1 0,0-1 0,21 0 16,-21 21-16,0-21 0,0 1 0,0-1 16,0 21-16,0-21 0,0 43 15,0-43 1,0 0-16,0 0 15,21-42 32,-21 0-47</inkml:trace>
  <inkml:trace contextRef="#ctx0" brushRef="#br0" timeOffset="213242.23">11853 7789 0,'-21'0'0,"-42"0"32,63 22-32,-22-22 0,22 21 0,0 0 0,-21 0 15,0 43 1,21-43-16,0 21 0,-21 0 0,21-20 15,0 41-15,0-42 0,0 0 16,0 1-16,0 41 16,42-63-16,-21 0 15,1 0-15,-1 0 0,0 0 16,0 0-16,-21-21 0,21 0 16,0 0-16,1-1 0,-22 1 15,21-21-15,21-64 16</inkml:trace>
  <inkml:trace contextRef="#ctx0" brushRef="#br0" timeOffset="214729.38">12044 7281 0,'0'0'0,"0"-21"0,-21 21 16,21 21-1,0 22-15,0-22 0,0 21 16,0 1-16,0-1 0,0 0 0,0 1 15,0-1-15,0 21 16,0-20-16,0 84 16,0-85-16,0 0 0,0 1 0,0-1 15,0-21-15,0 22 0,0-1 16,0 0 0,0-63 15,0 0-31,21 0 15,-21 0-15,0-1 0,0 1 0,0-21 16,0 21-16,21-22 0,0 22 16,-21 0-16,21 0 0,0-21 0,22-1 15,-22 43 1,0 0-16,0 21 16,-21 1-16,21-1 15,-21 21-15,22-21 0,-22 0 16,0 1-16,21 20 0,-21-21 0,0 0 15,0 0-15,21 1 0,-21-1 16,21 0-16,0-21 16,0 0-1,1 0-15,20-21 16,-42 0-16,21-22 0,0 22 0,-21 0 16,21 0-16,-21-22 0,22 22 0,-1-21 15,-21-43 1,0 64-16,0 0 0,0 0 15,-21 21 17,21 21-32,0 0 15,0 0-15,0 0 16,0 1-16,21-1 16,-21 0-16,21 0 0,-21 0 15,21 0-15,0 1 16,-21-1-16,0 0 0,21-21 15,-21 21 1,22-21-16,-1 0 16,0 0-1,0 0-15,0-21 0,0 21 16,-21-21-16,22 0 0,-1-1 0,0-20 16,21 0-1,-42 21-15,0-1 0,21-20 16,-21 21-16,0 0 0,22 21 15,-22 21 17,0 0-32,0 0 0,0 0 15,0 1-15,0-1 0,0 0 16,0 0-16,0 0 0,0 0 0,0 1 16,0-1-16,21 0 31,0-21-31,0 0 15,21-42-15,-42 20 16,0 1 0,0 0-16,0 0 0,0 0 15,0 0-15,0-1 0,-21 1 16,0 21 0,0 0-16,21-21 0,-21 21 0,21-21 62,21 21-62,0 0 0,0-21 16,0 21-16,1 0 0,-1-21 15,0 21-15,0 0 0,0 0 16,0 0-16,1 0 0,-1 0 16,-21 21-16,21 0 0,0 0 15,-21 0-15,0 0 16,21 22-16,-21-22 0,0 0 15,0 0-15,0 0 0,0 1 16,0-1-16,0 0 16,0 0-1,0-42 17,0 0-32,0 0 15,0-1-15,0 1 0,0 0 0,0 0 16,21-21-16,-21 20 0,22 1 15,-22-21-15,21 21 0,0 0 0,0-22 16,0 1-16,22 21 16,-22 21-16,0 0 15,0 21-15,-21 0 0,21 0 16,0 0-16,-21 1 0,0-1 0,0 0 16,22 0-16,-22 0 0,21 0 15,-21 43 1,0-22-16,21-21 15,0-21 17,-21-21-17,21 0 1,-21 0-16,21 0 0,-21 0 16,0-1-16,0-20 0,22 0 15</inkml:trace>
  <inkml:trace contextRef="#ctx0" brushRef="#br0" timeOffset="-214584.46">13716 7578 0,'21'0'0,"-21"21"16,0 0-16,0 0 0,0 0 15,0 1-15,0-1 0,0 0 0,0 0 16,0 0-16,0 0 0,0 1 0,0-1 16,0 0-16,0 0 15,0 0-15,0-42 63</inkml:trace>
  <inkml:trace contextRef="#ctx0" brushRef="#br0" timeOffset="-214404.56">13758 7430 0,'-21'0'0,"42"0"0,-63-22 0,21 22 15,0 0 1,21 22 31,21-22-47,-21 21 16,21-21-16</inkml:trace>
  <inkml:trace contextRef="#ctx0" brushRef="#br0" timeOffset="-213767.92">13991 7747 0,'21'0'15,"0"0"1,1 0-16,-1 0 15,0 0-15,0 0 0,0 0 0,0 0 16,1 21-16,-1 0 16,0 1-16,-21-1 0,0 0 15,0 21-15,0-21 0,0 22 0,0-22 16,-21 21-16,0 1 0,-22-1 16,-41 85-16,20-42 15,43-43-15,0-21 0,-22 21 16,22-20-16,0-1 0,21 0 15,-21-21-15,21 21 0,0-42 32,21 21-32,0 0 15,0-21-15,1 21 0,-1 0 16,0 0-16,0 0 0,0 0 0,22 0 16,-22 0-16,21 0 0,-21 21 0,22 0 15,-1 0-15,43 22 16,-43-22-16,0 21 0,43 22 15,-43-22-15,-21 21 0,22 43 16,-43-42-16,0-1 0,0 1 0,0-1 16,0 1-16,-106 105 15,64-105-15,-22-22 0,22 21 16,-22-20-16,1-1 0,-1 0 0,-63 22 16,64-43-16,-1 0 15,22-21-15,-85 0 16,63 0-16,22 0 0,-21-21 0,20 0 15,1-21-15,0 20 0,-1-20 0,22-21 16,-21 20-16,-22-126 16,64 127-16,0-22 15,0 1-15,0-43 0,0 42 0,0 22 16,21-22-16,22-41 0,-22 62 16,0-20-16,0 20 0,43-62 15</inkml:trace>
  <inkml:trace contextRef="#ctx0" brushRef="#br0" timeOffset="-213208.24">14203 7557 0,'0'-22'15,"0"44"-15,-21-44 0,21 1 0,-22 0 0,22 0 16,0 0 0,-21 21-16,0-21 0,0 21 15,21 21-15,-21 0 16,21 0-16,-21 0 0,-1 22 16,22-22-16,0 21 0,0 0 15,-21 1-15,21-22 0,0 21 0,0 1 16,0-22-16,0 21 15,21-21-15,1-21 16,-1 0-16,0 0 0,0 0 16,0 0-16,0-21 15,22-21-15,-43 21 16,42-22-16,-42 1 0,0 21 0,21 0 16,-21-22-16,21 22 15,-21-42-15,0 41 0,0 1 16,0 0-1,22 21-15,-22 21 16,0 0-16,0 1 0,21 20 0,-21-21 16,0 0-16,0 22 0,0-22 0,21 0 15,-21 0-15,21 21 16,0-20-16,-21-1 0,21 0 16,-21 0-16,22-21 0,-1 21 0,0-21 31,0 0-31,-21-21 0,21 21 15,-21-21-15,21-43 16,1 22-16,-22 21 0,21-21 16</inkml:trace>
  <inkml:trace contextRef="#ctx0" brushRef="#br0" timeOffset="-212031.92">14647 6816 0,'0'0'0,"0"-43"0,0 22 31,-21 21-31,21 21 16,-21 1-16,21 20 0,0 0 16,0 1-16,0-1 0,0 0 0,0 22 15,0-1-15,-21 1 0,21 63 16,0 63 0,0-147-16,0 20 0,0-21 15,0-20-15,21 20 0,-21 21 16,21-41-16,0-1 15,0-21 1,1 0-16,-1 0 0,-21-21 0,21-1 16,0 1-16,0-21 0,0 21 15,-21 0-15,22-22 0,-1 1 16,-21 0-16,0 20 0,21-20 16,0-21-16,-21 41 0,21 1 15,-21 0-15,0 42 16,0 0-1,0 1-15,0-1 0,0 42 16,0 22-16,0-64 16,21 0-16,-21 0 0,0 1 15,0-1-15,22 0 0,-1-21 16,0 21-16,0-21 16,0 0-16,0 0 15,1-21-15,-22 0 0,21 21 16,0-21-16,0-1 0,0 1 0,-21 0 15,21 0-15,-21-21 0,22 20 16,-22 1-16,0 0 0,0-21 16,21 42-16,-21 21 15,0 0 1,0 0-16,0 22 0,0-22 16,0 0-16,0 21 0,0 1 15,0-22-15,0 0 16,0 0-16,21-21 0,0 0 15,0 0 1,0 0 0,-21-21-16,22 21 0,-22-21 15,0 0-15,0-1 0,0 1 16,0 0-16,0 0 0,0-21 16,0-22-1,-22 43-15,1 0 0,0 0 16,21-1-16,0 1 31,0 0-15,21 21-1,0 0 1,1 0-16,-1 0 16,0 21-16,-21 0 15,21 1-15,0-22 16,0 42-16,-21-21 0,0 0 15,0 0-15,22-21 0,-22 22 0,0-1 16,21 0-16,-21 0 16,0 0-16,0 0 15,0-42 32,-21 0-31,21 0-16,0 0 15,0-22-15,0 22 0,0 0 0,0-21 16,0-43-16,21 43 0,21-22 16,0 1-1,-20 42-15,-1 21 16,0 0-16,0 21 0,-21 0 16,21 0-16,-21 0 0,0 43 15,0-43-15,0 21 0,0-21 16,0 22-16,0-22 0,0 0 0,0 0 15,0 22-15,0-22 16,0 21 0,0-63 15,0 0-31,0 0 16,0-1-16,0 1 0</inkml:trace>
  <inkml:trace contextRef="#ctx0" brushRef="#br0" timeOffset="-211816.04">15409 6900 0,'0'0'16,"-21"0"-16,0 0 0,0 0 16,0 0-1,-1 0 1,1 0 31,0 0-47,0 0 15</inkml:trace>
  <inkml:trace contextRef="#ctx0" brushRef="#br0" timeOffset="-211536.87">14457 7239 0,'-43'21'16,"86"-42"-16,-107 63 0,43-20 0,0-22 0,21 21 15,21-21 17,21-21-17,-20 21-15,-1-22 0,0 22 0,21-21 16,-21 0-16,22 21 0,-22-21 0,0 21 15,21-21-15,-20 0 0,-1 21 16,0-22-16,0 22 0,0-21 16,-42 21 31</inkml:trace>
  <inkml:trace contextRef="#ctx0" brushRef="#br0" timeOffset="-200322">8086 4487 0,'0'-21'31,"0"0"-31,0 0 16,0 0-16,21 0 0,-21-1 15,21 1-15,0-21 0,0 0 16,22-43-16,-22 43 16,0-1-16,85-84 0,-43 85 15,1-22-15,169-84 16,-106 64-16,359-170 16,-295 169-16,21 0 0,20 1 15,22-1-15,254-63 0,-232 63 16,-1 22-16,0 20 0,254-63 15,-254 85-15,191-21 16,-254 42-16,-22 0 0,-21 21 16,1 0-16,-43 0 0,0 1 0,-21-1 15,-22 21-15,-20-21 0,84 43 16,-85-22 0,-63-21-1,-21-21 16,-21 0-15,21 0-16,-22 0 0,22-21 0,-21 21 16,0-21-16,-22 0 0</inkml:trace>
  <inkml:trace contextRef="#ctx0" brushRef="#br0" timeOffset="-199678.13">8911 4487 0,'0'0'16,"0"-21"0,0 0-16,0-21 15,21 21-15,0-22 0,22 1 16,-1 0-16,0-22 0,1 1 0,20-22 16,1 21-16,20-20 0,22 20 0,318-232 31,-255 190-31,21 21 0,22-20 0,21 20 15,211-63-15,-190 63 16,233-21-16,-233 64 0,-21 0 16,0-1-16,0 22 0,-22 21 15,149 0-15,-190 0 0,-43 0 16,0 0-16,0 21 0,-43 0 16,-20 1-16,-1-1 0,-20 0 0,-1 0 15,-21 0-15,-21 22 16,-21-22-1,0-21-15,0 0 0,-1 0 16,1 0-16,-21 0 0,21 0 16,0 0-16,-22 0 0,22-21 0,-21-1 15,21 1-15</inkml:trace>
  <inkml:trace contextRef="#ctx0" brushRef="#br0" timeOffset="-199171.1">13568 2117 0,'0'0'0,"0"21"15,21-21-15,0 21 0,0 0 0,22 0 16,-22 1-16,21-1 0,0 0 15,22 0-15,42 43 16,-22-43-16,-20 0 0,-1 0 0,22 0 16,42 22-16,-85-22 0,22 0 15,-22-21-15,-21 21 0,22-21 16,-22 21-16,0 0 16,-21 1-1,0-1-15,-21 0 0,-21 21 0,-1-21 16,22 22-16,-21-22 0,-22 21 15,22-21-15,-191 128 16,127-86 0,64-21-16,-43 43 15,64-64-15,0 22 0,21-22 0,0 0 16,-21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5T02:14:30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 1778 0,'21'0'0,"-21"-21"31,21 21-15,-21-21-1,21 21-15,-21-21 47,0-1-47,0 1 16</inkml:trace>
  <inkml:trace contextRef="#ctx0" brushRef="#br0" timeOffset="1204.31">3831 762 0,'21'0'16,"0"0"-1,1 0-15,-1 0 16,0-21-16,0 0 0,0 21 16,0-21-16,1-1 15,-22 1-15,21 21 0,-21-21 16,21-21-16,-21 21 16,21 21-16,-21-22 0,0 1 15,0 0-15,-21 21 16,0 0-16,0 0 15,-1 0-15,1 0 0,0 0 16,0 21-16,-21-21 0,20 21 0,-20 1 16,21-1-16,-21 0 0,-1 21 15,-41 22 1,41-1-16,22-42 0,21 1 16,0-1-16,0 0 15,0 0-15,0 0 0,0 0 16,21-21-16,0 22 0,1-22 15,-1 21-15,0-21 0,0 21 16,21 0-16,-20-21 0,-1 21 0,21 0 16,0-21-16,-20 22 0,20-1 0,21 21 15,-20 0 1,-22-20-16,0-1 0,0 21 16,-21-21-16,0 0 0,0 1 0,0 20 15,0-21-15,-21 0 0,0 22 16,-43-1-16,-63 64 15,85-85-15,0 0 16,-22 0-16,22 0 0,0-21 16,-1 0-16,1 0 0,0 0 0,20 0 15,-20 0-15,21 0 0,-21-21 16,20 0-16,1 0 0,0-21 16,-21-1-16,21 22 0,-1-21 15,1 21-15,21-1 0,0-20 16,0 21-16,0 0 0,0 0 0,0-1 15,0 1-15,0 0 0,21 0 16,1 0-16,-1 21 16,0 0-16,0 0 0,21 0 15,-20 0-15,-1 0 0,0 0 0,21 0 16,-21 0-16</inkml:trace>
  <inkml:trace contextRef="#ctx0" brushRef="#br0" timeOffset="1959.96">4424 1270 0,'0'0'0,"0"-21"31,-21 21-31,-1 0 16,22 21-1,0 0-15,0 0 0,-21 22 16,21-22-16,0 42 16,-21-41-16,21-1 0,0 0 15,0 0-15,0 0 0,0 0 16,0 1-16,21-1 0,0 0 15,1-21-15,-1 0 0,42 0 16,-42-21-16,22 0 16,-22 21-16,21-22 0,-21 1 0,22 0 15,-22 0-15,0 0 0,0 0 16,0-22-16,1 22 0,-1 0 16,0-43-16,-21 43 15,0 0-15,0-21 0,0 63 47,0 0-47,0 0 16,0 22-16,-21-22 0,21 21 15,-21-21-15,21 106 16,0-63-16,-22-22 0,22 85 16,-21-63-16,21-1 15,0 1-15,0 20 0,-21-20 0,0-1 16,-21 64-16,-1 21 15,22-84-15,21-1 0,-21 1 16,0-22-16,0 22 0,-1-22 0,1 0 16,0 1-16,-21-22 0,21 21 15,-22-21-15,-20 22 16,20-43-16,-20 0 0,21 0 0,-1-21 16,22-1-16,-21 1 15,-22 0-15,22-21 0,0-1 0,-22 22 16,22-21-16,-1 0 0,-62-85 15,62 42 1,43 43-16,0-43 16,0 64-16,0-22 0,21 1 0,1 21 15,20-21-15,-21-1 0,21 1 16,1 0-16,-1-22 0,0 22 0</inkml:trace>
  <inkml:trace contextRef="#ctx0" brushRef="#br0" timeOffset="2606.9">5059 1249 0,'21'-21'15,"-21"42"1,0 0-1,0 0-15,0 0 0,0 1 0,0-1 16,0 21-16,0-21 0,0 0 16,0 1-16,-21 20 15,0 0-15,21-21 0,-22 1 16,22-1 0,0-42-1,0-1 1,0 1-16,0 0 15,0-21-15,0 21 0,0-1 16,22 1-16,-1-21 0,0 21 16,0 0-16,0-22 0,0 22 0,1 0 15,20 0-15,-21 0 0,21-1 16,1 1-16,-22 21 0,21 0 0,1 0 16,-22 0-16,21 21 0,-21 1 15,22 20-15,-22 0 0,-21 1 16,0-22-1,0 42-15,0-42 0,-21 1 16,-22 20-16,22-21 0,0 0 16,0 0-16,21 1 15,-21-22-15,42 0 32,0 0-32,-21-22 0,21 1 15</inkml:trace>
  <inkml:trace contextRef="#ctx0" brushRef="#br0" timeOffset="2887.19">5969 1164 0,'-21'-21'15,"0"21"-15,-22 21 16,22 0-16,0 1 15,0-1-15,0 0 0,-1 0 0,1 0 16,0 0-16,21 22 0,0-22 16,-21 0-16,21 21 15,0-20-15,0 20 0,0-21 16,21 0-16,0 0 16,0-21-16,1 0 0,-1 0 15,0 0-15,0 0 0,0 0 16,22-21-16,-22 0 0,0 0 0,0 0 15,21 0-15</inkml:trace>
  <inkml:trace contextRef="#ctx0" brushRef="#br0" timeOffset="3400.27">6371 656 0,'0'0'0,"0"-21"0,-21 0 0,0 21 16,0 21-1,21 0-15,0 0 16,0 1-16,0 20 0,-22 21 0,22-20 16,0 20-16,-21 1 0,21-1 15,0 43-15,0-42 0,0-22 16,0 21-16,0-20 0,0-1 16,0-21-16,0 43 0,0-43 15,0 0-15,0 0 0,0 0 16,-21-21-1,21-21 1,0 0 0,0 0-16,0 0 0,0 0 0,0-1 15,0-20-15,21-21 16,0 20-16,-21 22 0,22-21 16,-1 21-16,21-1 0,-21 1 15,0 21-15,1 0 0,20 0 0,43 0 16,-22 64-1,-42-43-15,-21 0 16,0 21-16,0-20 0,0 20 16,0 0-16,0 1 0,0-22 15,0 21 1,-21 22-16,0-43 16,42-42 30,0-1-46,0 1 0,1 21 16</inkml:trace>
  <inkml:trace contextRef="#ctx0" brushRef="#br0" timeOffset="3791.05">6921 1249 0,'0'-42'15,"0"20"1,0 1 0,22 21-16,-1 0 15,0 0-15,0 0 0,0 21 16,0 1-16,1-1 0,-1 0 16,0 64-16,0-64 15,-21 0-15,0 0 0,0 0 16,0 22-16,0-22 0,0 0 15,0 0-15,0 0 0,-21 0 0,0-21 16,21-21 15,0 0-15,0 0-16,0 0 0,0 0 16,0-22-16,21-20 15,0 20-15,0 22 0,0-42 16,1 42-16,-1-1 15,0 1-15,-21 0 0,21 21 16,0 0-16,0 0 16</inkml:trace>
  <inkml:trace contextRef="#ctx0" brushRef="#br0" timeOffset="4211.96">7641 1143 0,'0'0'0,"-85"42"15,64-20-15,0 20 16,-21 0 0,21 1-16,-1-22 0,22 21 0,-21-21 15,21 0-15,-21 22 0,21-22 16,0 0-16,0 0 0,0 0 15,0 1-15,21-1 16,0 0-16,1-21 0,20 0 0,-21 0 16,0 0-16,22 0 0,-22-21 0,21 21 15,-21-21-15,22-1 0,-22 22 16,0-21-16,21 0 0,1-21 16,-43-22-16,0 43 15,0 0-15,0-43 0,0 22 16,-22 21-16,1 0 0,0-22 15,-21 22-15,21 21 0,-1-21 0,1 0 16,-21 21-16,21 0 16,0 0-16,-1 0 15,22 21-15,0 0 16,0 0-16</inkml:trace>
  <inkml:trace contextRef="#ctx0" brushRef="#br0" timeOffset="5023.96">8297 1249 0,'0'0'0,"-21"-42"31,0 42-16,21 21 1,0 0 0,-21 0-16,21 0 0,-21 0 15,21 1-15,0 20 0,0-21 0,-22 0 16,22 22-16,-21-22 0,0 21 16,21-21-16,0 0 0,0 1 15,-21-1-15,21-42 47,0-1-47,0 1 16,0 0-16,0 0 0,0 0 15,0 0-15,21-1 0,-21 1 0,21 0 16,0-21-16,1 21 16,-22-22-16,63 1 0,-42 21 15,0 0-15,64-22 16,-21 43-1,-22 21-15,-21 1 0,0-1 16,0 0-16,-21 0 0,0 21 16,0-20-16,0-1 0,0 0 0,0 42 15,0-41-15,0 20 16,0-21-16,0 0 0,0 0 16,22-42 30,-1 0-46,0 0 0,0 0 16</inkml:trace>
  <inkml:trace contextRef="#ctx0" brushRef="#br0" timeOffset="5243.84">8890 1207 0,'0'0'0,"0"21"15,0 0 1,0 0-16,0 0 0,-21 0 15,21 1-15,-21-1 0,21 0 16,0 0-16,-22 43 16,1-43-16,21 0 0,-21 0 15,21 0-15,0 0 16,0 1-16,-21-22 0,21-22 47</inkml:trace>
  <inkml:trace contextRef="#ctx0" brushRef="#br0" timeOffset="5455.71">8932 1080 0,'0'-22'16,"0"44"-16,0-65 15,21 64 48,1-21-63,-1 22 15,0-22-15,0 0 16,0 0-16,0 21 0</inkml:trace>
  <inkml:trace contextRef="#ctx0" brushRef="#br0" timeOffset="6116.34">9356 1228 0,'21'0'47,"0"0"-47,0 0 16,0 0-16,-21 21 0,0 0 15,43 0 1,-43 0-16,0 1 0,0 20 16,0-21-16,0 0 0,0 0 15,0 22-15,-22-22 0,-20 21 16,42-21-16,-21 1 0,0-1 16,0 0-16,-1 0 0,1-21 0,21 21 15,0-42 16,0 0-31,0 0 16,21 0-16,1 21 16,-1-22-16,0 22 15,0 0-15,0 0 0,0 0 16,1 0-16,41 43 0,-42-22 16,0 0-16,22 0 0,-1 22 0,-21-1 15,22 0-15,41 85 16,-41-42-16,-43-22 15,0-20-15,0-1 0,0 0 16,0 22-16,0-22 0,-22 1 16,1-1-16,-21 0 0,21 1 0,-22-1 0,-20 21 15,-22 1 1,43-43-16,0-21 0,-22 21 16,22-21-16,-1 0 0,-20 0 15,42-21-15,0 21 16,-22-21-16,1-43 0,0 43 15,-1-63-15,22 41 0,0 22 0,0-21 16,21-1-16,0 22 16,0-21-16,0 21 0,0 0 0,0-1 15,0 1-15,0-21 16,21 42-16,-21-21 0,21 0 0,0-1 16,0 1-16,22 0 0,-1 0 15,-21-21-15,0 20 0</inkml:trace>
  <inkml:trace contextRef="#ctx0" brushRef="#br0" timeOffset="6631.04">10350 1334 0,'0'0'0,"0"-22"0,0 1 0,0 0 15,0 0-15,0 0 0,-21 0 0,0-22 16,0 43-16,0 0 16,0 0-16,-22 0 0,-20 64 15,42-43-15,-1 0 16,1 21-16,0-20 16,0-1-16,21 42 0,-21-42 15,21 1-15,0-1 0,0 21 16,0-21-1,0 0-15,21-21 16,0 0-16,0 0 0,0 0 16,1-21-16,-1 0 0,0 0 15,0 0-15,21 0 16,-20-1-16,-1-20 0,0 0 16,0 21-16,-21-1 0,0 1 15,0 0-15,21 0 0,-21 42 31,0 0-15,0 0-16,0 22 0,0-22 0,0 0 16,0 0-16,0 0 0,0 1 15,21 20-15,-21-21 16,22-21-16,-22 21 16,21-21-16,0 0 15,0 0-15,0 0 16,-21-21-16,21 21 0,1-21 0</inkml:trace>
  <inkml:trace contextRef="#ctx0" brushRef="#br0" timeOffset="7860.34">10964 783 0,'0'0'15,"0"-21"-15,0 0 0,-21 21 16,21 21-1,-21 21 1,0 1-16,0 41 0,-1-20 0,-20 84 16,42-106-1,0 64-15,0-85 0,0 22 16,0-1-16,0-21 0,0 0 0,0 22 16,0-22-16,0 21 15,0-21 1,21-21-16,0 0 15,1 0-15,-1 0 16,0-21-16,0 21 0,0-21 0,0 0 16,1 0-16,20-22 15,-21 22-15,0-21 0,22 0 16,-22-1-16,0 22 0,-21 0 16,0 0-16,0 42 31,0 0-31,0 0 0,0 0 15,0 1-15,0-1 0,0 21 16,-21-21-16,21 0 0,0 1 16,0-1-16,0 42 15,21-42-15,0-21 0,0 22 16,0-22-16,1 0 16,-1 0-16,0-22 15,0 1-15,0 0 0,0 0 16,22-21-16,-22 20 15,-21 1-15,21 0 16,-21 0-16,0 0 0,21-22 16,0 22-16,-21 42 31,0 1-31,0-1 0,0 0 16,0 21-16,0-21 0,-21 1 15,21 20-15,0-21 0,0 21 16,0-20-16,0-1 15,21-21-15,1 0 16,-1 0-16,0 0 16,0 0-16,0-21 0,0-1 15,1 1-15,-22 0 16,0 0-16,0 0 0,0 0 0,0-1 16,-22 1-16,1 0 0,21 0 15,-21 0-15,0 21 16,0-21-16,0 21 15,-1 0-15,44-22 32,-1 22-17,0 0-15,0 0 0,0 0 16,0 0-16,1 0 0,20 0 0,-21 0 16,0 0-16,22 0 0,-22 0 15,21 0-15,-21 64 16,0-43-1,-21 0-15,0 0 0,0 1 0,0-1 0,0 0 16,0 0-16,0 0 0,0 0 16,0 1-16,-21 20 15,21-21-15,-21 0 0,21 0 16,-21-21-16,0 0 31,21-21-15,0 0-16,0 0 15,0 0-15,21 0 0,-21-1 0,21 1 16,0-21-16,22 21 0,-22-22 16,21 22-16,43-63 15,-43 62-15,0 1 0,1 0 16,-1 0-16,0 21 0,22 0 16,-43 0-16,-21 21 0,0 0 15,0 43 1,0-1-16,0-20 0,-21-22 0,21 21 15,-21 0-15,0-20 0,21 20 16,-43 21 0,22-41-16,21-1 0,0-42 47,0-1-47,0 1 15,0 0-15</inkml:trace>
  <inkml:trace contextRef="#ctx0" brushRef="#br0" timeOffset="8039.22">12023 1016 0,'-43'0'0,"86"0"0,-107 0 0,43 0 0,0 0 16,0 0-16,-22 21 15,22 0-15,0-21 0,21 22 16,-21-22-1,0 0 1</inkml:trace>
  <inkml:trace contextRef="#ctx0" brushRef="#br0" timeOffset="8248.37">10837 1164 0,'0'0'0,"-21"0"0,-21 43 32,63-43-32,0 0 15,21 0-15,-20 0 0,62 0 16,-41 0-16,-1 0 0,43 0 16,-43 0-16,43-22 15,-43 22-15,0 0 0,-21 0 16</inkml:trace>
  <inkml:trace contextRef="#ctx0" brushRef="#br0" timeOffset="9271.04">3408 2392 0,'0'0'16,"-21"0"-16,-1 0 0,1 0 0,0 0 16,0 0-16,0 0 15,42 0 17,0-21-32,21 21 15,-20 0-15,20 0 0,0 0 0,22 0 16,-1 0-16,149-21 15,-127 21-15,84-22 16,-63 1-16,0 21 16,-1-21-16,22 21 0,0 0 0,22-21 15,-22 0-15,0 21 0,21-21 0,0 21 16,0-22-16,0 22 0,508-42 16,-275 42-1,-190 0-15,190-21 16,-169 21-16,-22 0 0,22 0 15,-22 0-15,22 0 0,0-21 16,-22 21-16,1 0 0,-1 0 0,1 0 16,-1 0-16,339-43 15,-359 43-15,-1-21 0,-21 21 16,0-21-16,0 0 0,-21 21 0,22-21 16,-22 0-16,-22-1 0,1 22 15,0-21-15,-21 21 0,-22 0 0,22-21 16,-22 21-16,43 0 0,-63-21 15,-1 21-15,0 0 0,-21 0 16,1 0-16,20 0 0,-21-21 0,0 21 16,0 0-1,-42 0 32,0 0-47,0 0 16,0 0-16,0 21 15,-1-21-15,1 0 0,-21 0 0</inkml:trace>
  <inkml:trace contextRef="#ctx0" brushRef="#br0" timeOffset="10197.21">889 3598 0,'0'0'0,"0"-21"16,0 0-1,0 0 1,0 0-16,0 0 15,0-1 1,0 44 15,0-1-15,-21 0-16,21 0 16,-21 0-16,21 22 0,-22-22 15,22 21-15,0-21 0,0 0 16,0 1-16,0-1 15,0 0-15,0 0 0,0 0 16,0-42 15</inkml:trace>
  <inkml:trace contextRef="#ctx0" brushRef="#br0" timeOffset="10413.1">1037 3556 0,'0'0'0,"0"21"31,0 0-31,-21 1 16,21-1 0,0 0-16,0 0 15,0 0-15,0 0 0,0 1 16,21-22-1,0 0 1,0 0-16,1 0 0</inkml:trace>
  <inkml:trace contextRef="#ctx0" brushRef="#br0" timeOffset="10732.91">1672 3429 0,'21'0'47,"0"0"-47,1 0 16,-1 0-16,0 0 0,64 0 16,-43 0-16,0-21 0,22 21 15,42 0-15,-43-21 0,1 21 16,-1 0-16,1 0 0,-22 0 15,0-21-15,1 21 0,-1 0 16,-21 0-16,0 0 16,-42 0-1,0 0 1,0 0-16,0 0 0,-22 0 0,22 0 16,-21 0-16,21 0 0</inkml:trace>
  <inkml:trace contextRef="#ctx0" brushRef="#br0" timeOffset="10979.91">2159 3366 0,'-21'0'16,"0"0"-16,21 21 16,-22-21-16,22 21 0,0 0 15,0 0-15,0 0 16,0 43-16,0-43 16,0 21-16,0-20 0,0 20 15,-21 0-15,21-21 0,0 22 0,-21-1 16,21 0-16,0-20 0,-21 20 15,21 0-15,-42 22 16,42-22-16,0-21 16,0-42 15,21 0-31,0 0 0,0 0 16,0-1-16,0-20 0,-21 21 15</inkml:trace>
  <inkml:trace contextRef="#ctx0" brushRef="#br0" timeOffset="11444.16">2371 3408 0,'0'21'31,"0"0"-31,0 0 0,0 1 16,0 41-16,0-42 0,0 22 15,0 41-15,0-63 16,0 22-16,0-1 0,0 64 15,0-64-15,-22-21 16,22 22-16,0-22 0,0 0 0,-21 0 16,21 0-16,0 1 15,0-44 17,0 1-32,0 0 0,0 0 0,21-21 15,1-1-15,-1-20 16,0 42-16,0-22 0,21-20 15,-20 20-15,-1 22 16,21 0-16,0 0 16,-20 21-16,20 0 0,-21 0 0,0 0 15,22 21-15,-43 21 0,21-20 16,-21-1-16,0 0 0,0 21 16,0 22-16,0-43 15,0 21-15,0-21 0,-21 22 16,21-22-16,0 0 0,-22 0 15,22 0-15,0 1 0,-21-22 0,21 21 16,0-42 15,21-1-31,-21 1 0,22 0 0</inkml:trace>
  <inkml:trace contextRef="#ctx0" brushRef="#br0" timeOffset="11788.86">2879 3937 0,'0'0'0,"63"21"16,-42-21-16,0 0 15,1 0-15,41-21 16,1-21-16,-22 21 16,-21 21-16,0-22 0,0 1 15,-21 0-15,0 0 0,0 0 16,0 0-1,-21 21-15,0 0 0,0 0 0,0 0 16,0 0-16,-22 0 0,22 0 16,0 21-16,0 0 0,0 0 15,-1 21-15,1-20 0,21 20 16,0-21-16,0 21 0,0 22 16,0-22-16,0-21 0,0 22 15,21-22-15,-21 0 0,22 0 0,20 0 16,-21-21-1,0 0-15,0 0 0,22 0 0,-22 0 16,21 0-16,22-21 0</inkml:trace>
  <inkml:trace contextRef="#ctx0" brushRef="#br0" timeOffset="12199.95">4360 3747 0,'0'0'0,"-21"-22"0,21 1 0,-21-21 15,0 21-15,21 0 16,0 42-1,0 0-15,0 0 16,0 0-16,0 22 0,0-1 0,0 0 16,0 22-16,0 63 15,0 21-15,0-85 0,0 22 16,0 84-16,0-84 0,0 21 16,-21-21-16,-1 20 0,22-20 15,-63 211 1,42-169-1,21-105-15,0-1 0,0-42 16,0-1-16,0 1 16,0 0-16,0-21 0,0-1 15,0-20-15,0-64 16</inkml:trace>
  <inkml:trace contextRef="#ctx0" brushRef="#br0" timeOffset="12500.77">4043 4149 0,'0'0'0,"0"-43"0,0-41 15,0 41-15,0 1 16,0 21-16,0-21 0,0 20 0,0 1 16,63-42-1,-20 20-15,-1 22 0,-21 0 16,64 21-16,-43 0 0,0 0 16,1 0-16,-1 21 15,0 0-15,22 22 0,-43-22 16,-21 0-16,0 85 15,-42-21 1,-1-43-16,-20 0 16,42-21-16,-22 1 0,22-1 15,-21-21-15,21 0 0,0 21 0,-1-21 0,1 0 16,21-21 0,0 0-1,21-1-15,1 1 0,-1 21 0,0-21 16</inkml:trace>
  <inkml:trace contextRef="#ctx0" brushRef="#br0" timeOffset="12864.52">4593 3852 0,'0'0'0,"42"-84"32,-42 63-32,22-1 15,-1 22 1,0 0-16,0 0 0,0 0 15,0 0-15,1 0 0,-1 0 0,21 0 16,-21 22-16,0-1 0,1 0 16,-1 0-16,0 64 15,-21-64-15,0 0 0,0 21 16,0-20-16,0-1 0,0 0 16,0 0-16,-21-21 31,21-21-31,0 0 15,0 0-15,0-1 0,0-20 16,0 21-16,0 0 0,0 0 0,0-22 16,0 1-16,21 21 0,-21 0 15,0-1-15,21 1 16,0 0-16,0 21 0,1 0 0,-1-21 16,0 21-16,0 0 15,21 0-15</inkml:trace>
  <inkml:trace contextRef="#ctx0" brushRef="#br0" timeOffset="13319.52">5482 3641 0,'0'0'16,"0"-21"-16,-21 21 15,0 0-15,0 0 16,-1 0-16,1 0 0,0 0 0,-21 42 15,21-21-15,-1 0 16,22 0-16,-21 22 0,0-22 16,0 21-16,0-21 0,21 22 0,0-1 15,0 43 1,0-43-16,0-21 0,21 0 16,0 1-16,0-22 0,0 0 0,1 0 15,-1 0-15,21 0 0,-21 0 16,0-22-16,1 1 0,41 0 15,-21-42-15,-20 41 16,-1 1-16,21-42 16,-42 20-16,0 22 0,0-21 0,0 21 15,0-22-15,0 22 0,-63-63 16,-1 62 0,22 22-16,-1 0 15,22 0-15,0 22 0,-21 20 16,21-42-16,-1 21 0,22 0 15,-21 22-15,21-22 16,0 0-16,0 0 0,0 0 16,21 0-16,1-21 0,-1 0 15,0 0-15,0 0 0</inkml:trace>
  <inkml:trace contextRef="#ctx0" brushRef="#br0" timeOffset="13591.91">6032 3598 0,'-21'-21'31,"0"21"-31,0 0 0,0 21 0,0 1 16,-1-1-16,1 0 0,0 0 0,0 21 15,0 1-15,0-1 16,21 0-16,0-20 0,0 41 15,0-42-15,0 22 16,0-22-16,0 0 0,21-21 0,0 21 16,42-21-1,1 0-15,-43 0 0,21 0 16,22-21-16,-43 0 0,21 0 16,-20-1-16</inkml:trace>
  <inkml:trace contextRef="#ctx0" brushRef="#br0" timeOffset="13972.69">6392 3704 0,'-21'0'0,"0"0"15,21 21 1,0 1 0,21-22-1,0 0-15,0 0 16,1 0-16,-1 0 0,0 0 15,0-22-15,0 1 0,0 21 0,1-42 16,-22 21 0,0 0-16,0-1 15,-22 22-15,1 0 16,0 0-16,0 0 16,-43 0-16,22 22 15,21-1-15,0 0 0,0 21 0,-1-21 16,1 1-16,21 20 0,-21-21 15,21 0-15,0 22 0,0-22 0,0 21 16,0-21-16,0 0 16,21-21-16,0 22 0,22-22 15,-1 0-15,-21 0 0,64 0 16,-64 0-16,21 0 0,64-43 16</inkml:trace>
  <inkml:trace contextRef="#ctx0" brushRef="#br0" timeOffset="14365.57">7175 3514 0,'0'0'0,"0"-21"0,-21 21 15,0 0 1,0 0-16,0 0 0,0 21 16,-22 21-16,22-21 0,0 0 15,-21 1-15,42-1 0,-22 0 16,22 0-16,-21-21 0,21 42 15,21-20 1,1-22-16,-22 21 0,21-21 16,21 0-16,-21 21 0,0-21 0,1 21 15,-1-21-15,0 0 0,0 21 0,0-21 16,-21 21-16,21 1 16,-21-1-16,0 0 15,-21 0 1,0 0-16,0-21 0,-21 0 15,20 0-15,-20 21 0,0-21 0,21 0 16,-22 0-16,22 0 0,-42 0 16,41 0-16,1 0 0,0-21 15,21 0-15,0 0 16,0 0 0,21 21-16,0-21 0,1 21 15,20-22-15,-21 22 0</inkml:trace>
  <inkml:trace contextRef="#ctx0" brushRef="#br0" timeOffset="14720.37">7641 3556 0,'0'0'0,"0"-21"0,0 0 0,-21 0 15,0 21 1,0 0-16,-1 0 0,-41 0 15,42 0-15,0 21 16,-22-21-16,22 21 0,0 0 0,21 0 16,0 0-16,-21-21 0,21 22 0,0-1 15,0 42 1,42-20-16,-42-22 16,21 0-16,0 0 0,-21 0 15,0 0-15,22-21 0,-22 22 0,0-1 16,21-21-16,-21 42 15,-21-21 1,-1-21-16,1 21 0,-21-21 16,21 0-16,0 22 0,-1-22 15,1 0-15,0 0 0,0 0 16,0 0-16,21-22 16,-21 1-16</inkml:trace>
  <inkml:trace contextRef="#ctx0" brushRef="#br0" timeOffset="15907">8911 3323 0,'0'0'15,"0"-21"-15,0 0 0,0 0 16,-21 42-1,21 0-15,-21 0 16,0 22-16,-1-22 0,1 21 16,0 0-16,0 1 0,-21 105 15,42-85 1,0-20-16,0 20 16,0-20-16,0-22 0,0 0 0,63 0 15,-21-21 1,1 0-16,-1 0 0,22 0 15,-22-21-15,0 0 0,-21 0 16,22-1-16,-1-20 0,-21 21 16,64-64-1,-64-21-15,-21 64 16,0 0-16,-21-1 0,0 1 16,-22 21-16,-20-43 0,21 22 15,-1 21-15,-105 0 16,85 21-1,20 0-15,22 21 0,0-21 0,21 21 16,0 0-16,0 0 0,21-21 16,0 22-16,0-1 0,64-21 15,63 0 1,-84 0-16,-22 0 0,22-21 16,-1-1-16,22 1 0,-22 0 0,191-85 15,-106 43 1,-63 42-16,-21-22 15,-22 1-15,0 21 0,-21-22 0,1 22 16,-22-21-16,0 21 0,0 0 0,-22-1 16,-41-41-1,42 42-15,-106-22 0,84 43 16,1 0-16,0 0 0,21 22 16,-43 20-16,22 0 0,21 1 15,-1-1-15,1 85 16,0 106-1,21-149-15,0 1 0,0 0 0,0-1 16,0 1-16,0 84 16,0-63-16,0-21 0,0 105 15,0-105-15,21 21 0,0 169 16,1-106 0,-22-84-16,0-21 0,0 20 0,0-20 15,-22-1-15,1 1 0,0-1 0,-21-20 16,21-1-16,-1 0 0,-20-21 15,0 22-15,-1-22 0,1-21 16,0-21-16,21 21 0,-64-64 16,43 22-16,-22 0 15,22-1-15,-22-20 0,22-1 16,-22 1-16,1-22 0,21 22 0,-22-22 0,22 21 16,-43-105-1,64 63-15,21 64 16,0 0-16,21-43 0,0 43 15,0-1-15,22 1 0,20 0 16,-20-1-16,20-20 0</inkml:trace>
  <inkml:trace contextRef="#ctx0" brushRef="#br0" timeOffset="16780.5">11345 3112 0,'0'0'0,"21"21"16,-21 0-16,0 42 15,22-41-15,-22 20 0,0 0 16,0 1-16,0-1 0,0 43 15,0-64-15,-22 21 0,1 0 16,21-20-16,-21 20 0,0 0 16,21-21-1,0-42 17,0 0-17,0 0-15,0 0 0,0 0 0,0-1 16,0-20-16,0 0 0,42-43 15,22-42 1,-64 85-16,21-1 0,0 22 0,0 0 16,0 0-16,1 21 0,-1 0 15,0 0-15,0 0 0,0 21 0,0 43 16,1-22-16,-1 0 16,-21 1-16,21-22 0,-21 63 15,0-41-15,0-22 0,0 42 16,0-41-16,0-1 0,0 0 15,0 0-15,0-42 47,0 0-47,0-22 0,0 22 16,0-42-16,0 42 16,0-22-16,21 1 0,0 0 0,0-1 15,1 1-15,-1 0 0,21-1 0,-21 1 16,22 21-16,20-22 15,43 43 1,-85 22-16,21-1 0,-20 0 16,-1 0-16,0 21 0,21 43 15,-21-43-15,-21 1 0,0-1 0,0 64 16,0-43 0,-21-41-16,21-1 0,-21 0 15,0 0-15,0 0 0,21 0 0,-21 1 16</inkml:trace>
  <inkml:trace contextRef="#ctx0" brushRef="#br0" timeOffset="17528.07">12721 3302 0,'0'0'0,"0"-42"0,0 21 0,0-22 16,0 22-16,0 0 0,0 0 0,-21 0 16,0 21-16,0 0 15,-1 0-15,1 0 0,-21 42 16,21 0-16,0 1 0,-1-22 0,1 21 16,21 0-16,-21 1 0,21 20 15,-21-20-15,21-22 0,-21 21 16,21 22-16,0-43 0,0 21 15,0-21-15,21 0 16,0-21-16,0 0 16,0 0-16,1 0 0,-1 0 15,0-21-15,0 0 0,0 0 16,0-21-16,1 20 0,-1-20 16,-21 0-16,21-1 0,0 22 15,-21-21-15,0 0 0,21-85 16,-21 105-16,21 1 0,-21 0 15,0 42 1,0 0-16,0 22 16,0-22-16,0 21 0,0 1 15,0 41-15,0 22 16,0-64-16,0 1 0,43-1 16,-22-21-16,-21 0 15,21 1-15,0-22 0,0 0 0,85 21 16,-63-42-1,-1-1-15,21-20 16,-41 21-16,20 0 16,-21-22-16,0 22 0,22-21 0,-22 0 0,0-1 15,21-63-15,-21-21 16,-21 85-16,22-21 16,-22 20-16,0-20 0,0 20 0,0 1 15,0 21-15,0 0 0,-22-22 16,1 65-1,0-22-15,21 42 0,0-21 16,-21 21-16,0 1 0,21-1 0,-21 22 16,21-22-16,0 21 0,0 43 15,0 42 1,0-126-16,0 20 0,0 21 16,0-41-16,0-1 0,0 0 15,21-21-15,0 0 0,0 0 16,0 0-1,0 0-15,-21-21 0,0 0 16,0-1-16</inkml:trace>
  <inkml:trace contextRef="#ctx0" brushRef="#br0" timeOffset="17687.98">13166 3302 0,'0'0'15,"0"-21"-15,-22 21 0,44 0 31,-1 0-31,21 0 16,-21 0-16,22 0 0,-22 0 16,21 0-16,0 0 0,64 0 15</inkml:trace>
  <inkml:trace contextRef="#ctx0" brushRef="#br0" timeOffset="17987.84">13716 3429 0,'0'127'31,"21"-106"-31,0 0 16,0 1-16,1-1 0,-1 0 15,0-21-15,0 0 0,21 0 0,22 0 16,-22 0-16,22 0 16,-43-21-16,21 0 0,1-1 15,-22 1-15,21 0 0</inkml:trace>
  <inkml:trace contextRef="#ctx0" brushRef="#br0" timeOffset="19415.53">14457 2921 0,'0'-42'0,"0"84"0,0-148 0,0 85 15,0-21-15,0 21 0,0-1 16,0 1-16,-43 42 16,22 1-16,0-1 0,0 21 15,-21 43-15,42-43 0,-22 22 16,1-22-16,0 21 0,21 1 0,-21-22 15,21 22-15,0 105 16,0-84 0,0-43-16,0-21 0,0 0 15,0 1-15,0-1 0,0 0 16,21-21 0,0 0-16,0 0 15,-21-21-15,22 0 0,-1-1 0,-21 1 16,21 0-16,0-21 0,-21 21 0,42-85 15,-20 42 1,-1 64 0,-21 21-1,0 1-15,0-1 16,0 0-16,0 21 16,0 22-16,0-43 0,21 0 15,-21 0-15,21 0 0,0 1 16,0-1-16,1-21 15,-1 0-15,0 0 16,0 0-16,0 0 16,0 0-16,1-21 0,-1-1 0,-21 1 15,21 0-15,0 0 0,0 0 16,-21 0-16,0-1 0,21 1 0,1-63 16,-1 62-1,-21 1-15,0 42 16,0 1-1,0-1-15,0 0 0,0 0 0,0 0 16,0 0-16,0 22 0,0-22 0,0 21 16,0-21-16,0 1 15,0-1-15,21 0 16,0 0-16,0-21 0,22 0 16,20 0-16,-42 0 15,0 0-15,22-21 0,-22 21 16,0-21-16,0 0 0,0-1 0,1 1 15,20 0-15,21-64 16,-41 22 0,-1 42-16,0 0 0,-21-1 15,0 44 1,0-1-16,-64 42 16,43 1-1,0-43-15,21 0 16,0 0-16,0 0 0,-21 1 15,42-44 17,0 22-32,-21-21 15,21 0-15,1 0 16,41-43-16,-42 43 16,0 0-16,1 0 0,-1 0 0,0 0 15,0 21-15,0-22 0,0 22 16,1 0-1,-22 22-15,0-1 0,0 21 16,0 0-16,0-20 16,0-1-16,0 0 0,21 42 15,0-41-15,0-1 16,0 0-16,0-21 0,1 21 0,20-21 16,-21 0-16,43 0 15,-22 0-15,-21 0 0,21 0 16,-20 0-16,20-21 0,-21 0 15,21 21-15,-20-21 0,20-1 0,-21-20 16,43 0-16,-1-64 16,-42 64-16,-21-1 15,0 1-15,0 0 0,0-1 16,-21 22-16,0-21 0,0 42 0,0-21 16,-64 21-16,64 0 0,-22 0 15,1 21-15,0 0 0,-1 0 16,1 21-16,21-20 0,-43 41 15,22-21-15,21-20 0,0 20 16,21-21-16,0 0 0,0 0 0,0 22 16,0-22-16,0 0 15,0 0-15,0 0 0,21 64 16,42 0 0,-41-43-16,-1 22 0,0-22 15,0 21-15,0-20 0,-21 20 16,21 1-16,-21 20 0,0-20 0,-42 190 15,-21-148 1,41-43-16,-20 43 16,0-85-16,21 22 0,-22-1 15,22-21-15,-21 0 0,-1-21 0,1 21 16,-21-21 0,-43 0-16,85-21 15,-1 21-15,-20-42 0,21 21 16,21-22-16,0 22 0,0-21 0,0 0 15,0 20-15,0-41 0,21-22 16,0-42-16</inkml:trace>
  <inkml:trace contextRef="#ctx0" brushRef="#br0" timeOffset="19644.41">15367 2773 0,'0'0'0,"-21"0"0,0 0 16,21 21 31,-22-21-32,1 0-15</inkml:trace>
  <inkml:trace contextRef="#ctx0" brushRef="#br0" timeOffset="20080.16">13991 3112 0,'0'0'0,"21"-22"16,0 22-1,-21-21-15,-21 21 32,0 21-32,-21-21 0,21 22 15,-1-1-15,1 0 0,-21 64 16,21-43-16,0-21 15,-1 21-15,22 1 0,0-1 0,0 0 16,0 64 0,22-85-16,-1 1 0,0-1 15,21 0-15,-21-21 0,22 0 0,-22 0 16,21 0-16,1 0 0</inkml:trace>
  <inkml:trace contextRef="#ctx0" brushRef="#br0" timeOffset="22553.49">18076 3069 0,'0'0'0,"0"21"16,21-21-1,1 0-15,-1 0 16,0-21-16,21 21 0,-21-21 15,22 0-15,-1 0 0,22 0 0,-22-1 16,0 1-16,1 0 0,20-21 16,-21-1-16,-20 22 15,-1-21-15,-21 21 0,0-43 16,0 43-16,-21-21 0,-85-22 16,63 64-16,1 0 15,0 0-15,-22 0 0,-42 0 16,64 21-16,0 1 0,-1-1 15,1 0-15,21 21 0,-43 106 16,64-63 0,0-43-16,22 1 15,-1 20-15,0-20 0,0-1 16,0 0-16,22 1 0,-22-1 0,0 0 16,42 85-1,-63-106-15,0 43 0,0-43 16,-21 21-16,-21-20 15,21-1-15,-43-21 0,22 21 16,0-21-16,-1 0 0,1 0 16,0 0-16,-43-21 15,43 0-15,-1-1 0,1 1 0,0 0 16,20 0-16,-20-21 0,21 20 16,0-20-16,0 0 0,-1-1 0,1-105 15,21 64 1,0 41-16,0 22 0,0 0 15,21 0-15,1 0 0,-1 21 16,63 21-16,-20 42 16,-43-20-16,21-1 15,-20 0-15,-1 1 0,-21-1 16,42 43-16,-21-43 0,0 0 16,-21-21-16,22 22 0,-22-22 15,63 42 1,-42-63-16,0 0 15,22 0-15,-22 0 0,0 0 0,21 0 16,-20-21-16,20 21 0,0-21 16,1 0-16,-1 0 0,0 0 0,85-85 15,-42 0 1,-64 85-16,0-22 16,-21 1-16,0 21 0,0-21 0,0 20 15,0 1-15,-21 42 16,0 1-1,21-1-15,-21 0 0,21 0 0,-21 43 16,-1-22-16,22 21 16,0-41-16,0 20 0,0 0 15,22 1-15,-1-22 16,0 0-16,0 0 16,0-21-16,22 0 15,41 0-15,-63 0 16,22 0-16,20-42 0,-42 42 15,22-21-15,-22-22 0,21 22 16,1 0-16,-22-21 0,21 20 0,-21-20 16,22 0-16,-1-64 15,-21 64-15,0-22 0,-21 22 16,21-22-16,-21 1 0,22 20 16,-22-20-16,21-1 0,-21 22 0,0-43 15,0 43-15,0 0 16,0 63-1,-21 0-15,-1 21 16,1 1-16,0-1 0,0 0 0,0 22 16,21-22-16,-43 64 15,22-42-15,21-22 0,0 0 0,-21 22 16,21-22-16,0 0 0,-21 1 16,21 20-16,0-20 0,0-22 15,0 0-15,42 21 16,1-42-16,-22 21 0,0-21 15,21 0-15,-21 0 0,22 0 0,-22 0 16,21-21-16,1 21 0,-22-21 16,21 0-16,64-43 15,-85 43-15,0 0 16,0-21-16,1 21 0,-1-43 16,-21 43-16,0-21 0,0 20 15,0 1-15,0 0 0,0 0 0,-21 21 16,-22 0-1,43 21-15,-21 0 0,-21 43 16,21-43-16,-1 21 0,22-21 16,0 22-16,0-22 0,0 21 15,0-21-15,0 1 0,0 20 16,22-21-16,-1 0 16,0 0-16,0-21 0,0 0 0,22 0 15,-22 0-15,0 0 0,21 0 0,1 0 16,-22 0-16,63-42 15,-20 0 1,-43 21-16,0-1 0,0 1 0,1 0 16,-1-21-16,0-22 15,-21 43-15,0 0 0,0 0 0,21 0 16,-21 42 15,0 0-31,0 0 0,0 0 16,-21 22-16,21-22 0,-21 21 15,21 0-15,0-20 16,0-1-16,0 0 0,0 0 0,-21-21 16,21 21-16,0 0 15,0-42 17,0 0-17,0 0-15,21 0 0,-21 0 16,0-1-16,21-20 0,0 21 15,43-85-15,-43 85 16,0-21-16,0 20 0,0 1 16,0 21-16,1 0 0,-1 0 15,0 0-15,0 21 16,-21 1-16,0-1 0,0 0 16,0 0-16,0 0 0,21 85 15,0-42 1,-21-43-16,22-21 0,-22 42 15,21-42-15,0 0 0,-21 21 16,21-21-16,0 0 0,0 0 16,43 0-1,-22-21-15,-21 21 0,1-21 16,-22 0-16,21 0 0,0-1 0,0 1 16,-21-21-16,0 21 15,21 0-15,-21-1 0,0 1 16,0 0-16,0 42 31,0 0-31,-21 1 16,21-1-16,-21 0 0,21 0 15,0 0-15,0 0 0,-21 1 0,21 20 16,-21-21 0,21 0-1,0-42 16,0 0-15,0 0-16,0 0 0,0-1 16,0 1-16,0-21 0</inkml:trace>
  <inkml:trace contextRef="#ctx0" brushRef="#br0" timeOffset="22879.31">20722 2879 0,'0'0'0,"0"21"15,0 0-15,0 0 16,0 0 0,21 1-16,0-22 15,1 0 1,-1 0-16,0 0 16,-21-22-1,0 1 1,-21 0-16,0 21 15,-1 0-15,22-21 0,-21 0 16,0 21-16,0 0 16,21 21 15,0 0-31,-21-21 0,21 21 16,0 0-16,0 1 15,0-1-15,0 0 0,21 0 16,0-21-16</inkml:trace>
  <inkml:trace contextRef="#ctx0" brushRef="#br0" timeOffset="24069.41">20976 3112 0,'0'21'62,"0"0"-62,0 0 0,0 0 16,0 0-16,0 1 16,-21-1-16,21 21 15,0-21-15,0 22 0,0-22 0,0 0 16,21 0-16,0-21 0,-21 21 16,43-21-16,-22 0 0,0 0 15,0 0-15,0 0 16,22 0-16,-1 0 0,-21 0 15,0-21-15,0 0 0,1 0 16,-1 21-16,-21-21 0,21-22 16,0 22-16,0 0 0,0-43 15,-21 43-15,22 0 0,-22 0 16,0 0-16,0 0 16,0 42-1,-22 0-15,22 0 16,-21 0-16,21 0 0,0 1 0,0-1 15,0 21-15,0 0 16,0-20-16,21-1 0,1 0 16,-1-21-16,0 21 0,0-21 15,0 0-15,0 0 0,1 0 16,-1 0-16,0 0 0,0 0 0,0-21 16,43-21-1,-43 20-15,0 1 0,-21 0 16,0 0-16,21 0 0,-21 0 15,0-1-15,21-20 0,-21 21 16,0 0-16,0 42 31,0 0-31,0 0 0,-21 0 16,21 1-16,-21 20 0,21-21 16,-21 0-16,21 0 0,-21 22 0,21-22 15,0 0-15,0 0 0,0 22 16,0-22-16,0 0 15,0-42 32,0 0-47,0-1 16,0 1-16,0 0 0,0 0 0,0 0 16,0-22-16,21 22 0,0-21 0,0 21 15,0-22-15,1 1 0,-1 21 16,21 0-16,-21 0 0,0-1 0,1 1 15,-1 0-15,0 21 16,0 0-16,0 0 0,0 21 16,-21 0-16,0 1 0,0 20 15,0 21 1,0-20-16,0-22 0,0 21 0,0-21 16,0 1-16,0 20 0,0-21 15,0 0-15,0 0 0,0 1 16,0-1-16,-21-21 15,21 21-15,-21-21 16,21-21 0,0 0-16,0-1 15,0 1-15,0-21 0,42-43 16,-20 64 0,-1-21-16,21-1 0,-21 1 15,0 0-15,1 21 0,20-22 0,-21 22 16,21-21-16,1 21 15,-22 21-15,21 0 16,-21 0-16,-21 63 0,0-42 16,0 22-16,0-1 0,0-21 15,0 21-15,-21 1 0,21-1 0,-21 22 16,21-22 0,-21-21-16,21 0 0,-21 22 0,21-22 15,-21 0-15,21 0 0,0 0 16,-22-21 15,1 0-15,21-21-1,0 0-15,0 0 0</inkml:trace>
  <inkml:trace contextRef="#ctx0" brushRef="#br0" timeOffset="27487.47">2201 5673 0,'0'21'31,"21"-21"-15,1 0 0,-1-21-16,0 0 0,0 21 15,0-22-15,22 1 16,-22 0-16,63-21 0,-41 21 15,-22-1-15,0 1 0,0 0 16,0 0-16,-21 0 0,0 0 16,0-1-16,0 1 15,-21 0-15,-42 21 16,20-21-16,22 21 0,-21 0 16,0 0-16,-1 0 0,1 0 0,0 0 15,-1 0-15,1 21 0,21 0 16,-43 0-16,43 1 0,0-1 15,21 0-15,0 21 16,0 1-16,0-22 16,21 0-16,0 0 0,0 0 0,22 0 15,-22 22 1,106 41-16,-85-41 16,-21-22-16,1 0 0,20 0 15,-21 22-15,0-22 0,0 0 0,-21 0 16,0 0-16,0 43 0,-21-43 15,0 0-15,-106 21 16,42 1-16,43-22 16,0-21-16,-1 0 0,1 0 15,0 0-15,-1 0 0,22 0 16,-21 0-16,21-21 0,-22 0 16,22 21-16,0-22 0,0 1 0,0-42 15,21 42-15,-21-43 16,21 43-16,0-21 15,0 20-15,0 1 0,0 0 16,0 42 15,21 0-31,0 1 0,-21-1 16,21 0-16,0 0 0,0 21 0,1-20 16,-1-1-16,0 0 0,21 0 15,1 21-15,-22-42 0,21 22 16,-21-1-16,22-21 0,-22 0 15,21 21-15,85-21 16,-42 0 0,-22-21-16,-20 21 0,-1-21 15,0-1-15,22 1 0,-22 0 0,0 0 16,1 0-16,-1-22 0,-21 22 0,64-85 16,-43 43-1,-42 42-15,21-22 0,-21 22 16,0 0-16,0 0 0,0 0 15,0 0-15,0 42 32,0 0-32,0 0 15,0 21-15,0-20 0,0 20 16,0-21-16,0 21 0,0 1 0,22 41 16,-22-41-16,0-1 15,21 0-15,-21 22 0,0-22 16,0 22-16,21-1 0,-21 1 0,21-1 15,-21 1-15,0 20 0,0 43 16,0 22-16,0-86 16,0 1-16,0 84 15,0-85-15,0 1 0,0-22 16,0 22-16,-21-22 0,21 0 0,-21 43 16,21-106 15,0-22-16,0 22-15,0-21 0,21 0 0,-21-1 16,0 1-16,21-22 0,-21 22 16,0-21-16,0-1 0,0 1 0,0-22 15,0 21-15,0-105 16,-21 0-16,0 84 0,21 22 16,0-107-16,0 107 15,0-85-15,0 84 0,0 1 16,21-1-16,0-21 15,43-20-15,-43 83 16,0 1-16,21 21 0,-21 0 16,1 0-16,20 0 15,0 21-15,-21 1 0,1-1 0,-1 42 16,0 1 0,0-22-16,-21-21 0,0 43 15,0-43-15,0 0 0,0 0 16,-21 0-16,0 1 0,0-1 0,-1-21 15,1 0 1,-21 0-16,21 0 0,0 0 16,-1 0-16,1-21 15,0-1-15,21 1 0,-21 0 16,42 21 31,0 0-32,0 21-15,1-21 0,41 21 16,-21 1-16,-20-22 16,-1 21-16,42-21 15,-20 0-15,-1 0 0,85 0 16,-42-21 0,-43-1-16,0 22 0,1-21 0,41 0 15,-63 0-15,22 0 16,-22 0-16,0-1 0,0 1 0,-21 0 0,21-42 15,-21 20 1,0 22-16,0 0 0,0-21 16,0 20-16,-21 1 0,21 0 15,-21 21 1,0 0-16,21 21 16,0 0-16,-21 1 0,21-1 15,0 0-15,0 0 0,0 0 0,0 22 16,0-22-16,0 21 0,0-21 15,0 0-15,0 1 0,21 20 0,-21-21 16,21-21-16,43 42 16,-43-42-16,0 0 15,0 0-15,0 0 0,0 0 0,1 0 16,20 0-16,-21-21 0,21 21 16,-20-21-16,-1 0 0,21 0 0,43-43 15,-22 22 1,-42 21-16,1-22 0,-22 22 15,0 0-15,0-21 0,0 21 0,0-22 16,0 22-16,0 0 16,0 0-16,-22 21 0,1 0 15,0 0-15,0 21 16,0 0-16,21 0 16,0 43-16,0-22 15,0-21-15,0 0 0,0 22 16,0-22-16,0 0 0,0 0 0,21 0 15,-21 1-15,85 41 16,-43-42-16,0-21 16,-21 21-16,43-21 0,-22 0 15,1 0-15,-1 0 0,-21 0 0,21 0 16,1-21-16,-1 0 0,22 0 16,41-43-1,-62 43-15,-22 0 16,0 0-16,0-21 0,0 20 0,1 1 15,-22-21-15,0 21 0,0-22 0,0 22 16,0-21-16,0 0 16,-22 42-16,1 0 0,0 0 15,0 0-15,0 0 16,0 0-16,-1 0 0,1 21 0,0 0 16,-21 85-1,21-64-15,21-21 16,-22 22-16,22-1 0,0 0 15,0-21-15,0 1 0,0-1 0,0 0 0,22-21 16,20 21 0,-21-21-16,21 0 15,-20 0-15,-1-21 16,0 0-16,0 21 0,-21-21 0,21-22 16,0 22-16,1 0 0,-1-21 0,0-43 15,0 43-15,0-43 16,-21 21-16,0 22 0,21-64 15,-21 64-15,0 0 0,0-22 16,0 22-16,0-1 0,0-84 31,-21 85-31,0 42 16,0 21-16,21 22 16,0-22-16,-21 63 15,21-20-15,0-22 0,0 1 16,0 20-16,-21 43 0,21-43 15,0-20-15,0 20 0,0-20 16,0-1-16,0 43 0,0-64 16,0 21-16,21 0 0,0-20 15,0-1-15,0-21 16,0 0-16,1 0 0,-1 0 16,0-21-16,0-1 15,0 22-15,0-21 0</inkml:trace>
  <inkml:trace contextRef="#ctx0" brushRef="#br0" timeOffset="28691.33">6816 5376 0,'0'0'0,"0"-21"0,0-63 31,0 62-31,0 1 0,0 0 16,0 42 31,0 22-47,0-22 15,0 0-15,0 21 0,0-21 0,-22 22 16,22-1-16,0 0 0,-21 22 15,21-22-15,0 1 0,0-22 16,0 42-16,0-42 0,0 1 16,0-1-16,0 0 0,21-42 47,1 0-47,-1-1 0,-21 1 15,21-21-15,0 21 0,21-85 16,22 0-1,-43 64-15,0 21 16,0-1-16,1 1 0,-1 0 16,0 21-1,-21 21-15,0 0 16,0 1-16,0-1 0,0 0 0,0 0 16,0 43-16,0-43 0,21 21 15,-21-21-15,0 22 0,0-22 16,42 63-1,-42-41-15,22-22 0,-1-21 16,0 0 0,0 0-16,0 0 15,0 0-15,1-21 0,-1 0 0,0-1 16,21-41 0,-21 42-16,1-43 0,-1 43 15,-21-21-15,0-1 0,21-20 16,-21 21-16,0 20 0,21-20 15,-21 0-15,0 21 0,0-1 16,0 44 15,0-1-31,0 0 0,0 0 0,0 0 16,0 22-16,0-22 16,0 0-16,0 42 0,0-41 15,0 41-15,0-42 0,0 0 16,0 1-16,21-1 0,0 0 15,1-21-15,-22 21 0,63-21 16,-42 0 0,0 0-16,1 0 0,-1-21 0,21 0 15,-21 0-15,0-1 0,1 1 16,-1 0-16,0 0 0,0 0 0,0-43 16,0-20-1,-21 62-15,0 1 0,0-21 16,0 63 15,0 0-31,0 0 0,0 1 16,0-1-16,0 0 0,0 21 0,0-21 15,0 1-15,0-1 0,0 21 16,0 0 0,0 1-16,0-22 15,22-21 1,-1 0 15,-21-21-15,0 0-16,0-1 15,0 1-15,0 0 0</inkml:trace>
  <inkml:trace contextRef="#ctx0" brushRef="#br0" timeOffset="29124.08">8086 5165 0,'0'-21'15,"21"21"16,0 0 16,-21 21-47</inkml:trace>
  <inkml:trace contextRef="#ctx0" brushRef="#br0" timeOffset="30111.33">8699 4995 0,'0'0'0,"0"-21"0,0 0 16,0 0-16,0 0 15,0 0-15,-21-1 0,0 22 16,21 22 0,0-1-16,-21 21 0,21-21 0,0 22 15,0-1-15,-21 21 0,21-20 16,0-1-16,0 22 0,0-22 15,0 0-15,0 22 0,-21-22 0,21 0 16,-22 1-16,22-1 0,-21-21 0,21 64 16,0-22-1,0-41 1,0-44 15,-21 1-31</inkml:trace>
  <inkml:trace contextRef="#ctx0" brushRef="#br0" timeOffset="30744.49">8234 5482 0,'42'0'32,"-21"0"-32,0 0 0,22-21 0,-22 21 15,64 0-15,20-21 16,-62 21-16,20-21 0,-20 21 15,20-21-15,1-1 0,-1 1 0,64-21 16,-63 21-16,-22 0 16,64-43-16,-85 43 0,42-85 15,-63 64 1,0-1-16,0 1 0,0 0 0,0 21 16,0-22-16,0 1 0,0 21 15,0 0-15,-21-22 16,-21 43-16,42 21 15,-21 43-15,0-22 16,21 22-16,0-22 0,0 22 16,0-1-16,-22 170 15,1-127 1,21-43-16,0-20 0,0-1 16,0 0-16,0 1 0,-21-1 0,21 0 15,0-21-15,0 1 0,-21-1 0,21 0 16,0-42 15,0 0-31,0-1 0,0 1 16,0-21-16,21 21 0,21-64 15,-20 64-15,-1-21 0,42-64 16,-42 85-16,1-1 16,-1 1-16,0 0 0,0 21 15,21 0 1,-20 0-16,41 64 0,-42-43 15,0 0-15,-21 21 0,0-21 16,22 1-16,-22 20 0,0-21 0,0 0 16,0 0-16,0 1 0,0 20 15,0 0 1,0-21-16,-22-21 0,22 22 16,0-44 15</inkml:trace>
  <inkml:trace contextRef="#ctx0" brushRef="#br0" timeOffset="32053.16">11726 5461 0,'0'0'0,"21"0"15,1 0-15,-1 0 0,0 0 16,0-21-16,0 21 0,0-21 0,1 21 16,-1-21-16,0 21 0,0-22 15,-21 1-15,21 21 0,-21-21 0,0 0 16,0-21-16,0 20 15,0 1-15,-21 0 0,0 0 16,0 0-16,0 0 0,-22-1 0,1 1 16,0 21-16,-22-21 15,43 21-15,0 0 0,-22 21 16,1 0 0,-21 64-16,41-43 15,22-20-15,0 20 0,-21 0 0,21-21 16,-21 22-16,21-1 0,0 0 15,0-20-15,0 20 0,0 43 16,0-43 0,21-21-1,0-21-15,1 0 0,-1 0 16,0 0-16,-21-21 0,63-43 16,1 22-1,-43 21-15,0 0 0,22 0 0,-1-43 16,-21 22-16,0 21 15,0-64-15,-21 21 16,22 64-16,-22-21 16,0 42-1,0 1 1,0-1-16,0 0 0,0 21 16,0-21-16,0 22 0,0 20 15,0 1-15,0-43 0,0 21 16,21-21-16,-21 1 0,21-1 15,0 0-15,43 0 16,-43-21-16,42 0 16,-42 0-16,1 0 0,20-21 15,-21 0-15,21 21 0,-20-21 0,-1-1 16,21 1-16,-21-21 0,64-22 16,-64 1-1,0 21-15,-21 20 0,21-41 16,-21 21-16,0 20 0,0-20 15,0 21-15,0 0 0,0 0 0,0-1 16,0 44 15,0-1-31,0 0 0,0 0 0,0 21 16,-21-20-16,21 20 0,0 0 16,0 22-16,0 42 15,-21-64-15,21 64 0,-21-43 16,21 43-16,-21-42 0,21-1 15,0-21-15,0 1 0,0 20 16,0-20-16,0-1 0,-21 127 16,-1-42-1,22-84-15,0-1 16,0-21-16,0 0 0,0 22 0,0-22 16,0 0-16,0-42 31,0 0-31,0-1 15,0-20-15,0 0 0,0-1 0,0-41 16,0 41-16,0-20 0,0-1 16</inkml:trace>
  <inkml:trace contextRef="#ctx0" brushRef="#br0" timeOffset="32404.93">12425 5419 0,'0'0'0,"0"-21"0,0-1 0,0 1 15,0 0 1,21 21 0,0-21-16,0 21 0,0 0 15,1 0-15,-1-21 0,0 21 0,0 0 16,0 0-16,22 0 0,-22 0 16,21 21-16,-21-21 0,22 42 15,-22-21-15,0 1 0,-21 41 16,0 1-1,-21-43-15,0 0 0,-43 21 16,43-21-16,0-21 16,0 22-16,-1-1 0,-20-21 0,-21 21 31,63 0-31,-22-21 0,44-21 47,-1 21-47,0-21 0,0 21 15,0-21-15,43-1 16,-43 1-16,0 0 0</inkml:trace>
  <inkml:trace contextRef="#ctx0" brushRef="#br0" timeOffset="32832.22">13356 5228 0,'0'0'0,"0"-21"15,0 0 1,0 0-16,0 0 16,0-1-16,-21 22 0,0 0 15,21 22 1,-21-1-16,21 21 16,0 43-16,0-43 0,-22-21 15,22 22-15,0 20 0,-21-21 16,21 1-16,0 20 0,0-20 0,-21 20 15,0 43-15,21-43 16,0 1-16,0-22 0,-21 64 16,-22 63-1,22-126-15,21 20 0,-21 43 16,21-64-16,-21 43 16,21-43-16,0-20 0,0-1 0,-21 42 15,21-84 16,0 0-15,21 0-16,-21 0 0,0-1 0,21-41 16,0 21-16,-21-1 0,0 1 15,0 0-15,21-22 0,1 22 16,-22-1-16,21 1 0</inkml:trace>
  <inkml:trace contextRef="#ctx0" brushRef="#br0" timeOffset="33719.83">13293 5440 0,'0'-21'0,"0"42"0,0-63 16,0 20-16,0 1 15,0 0-15,0 0 0,0 0 0,0 0 16,0-1-16,0 1 0,21 0 16,42 21-1,-42 0-15,1 0 0,20 0 16,-21 0-16,0 0 0,0 21 15,1 0-15,-1 1 0,0-1 16,0 63-16,0-41 16,-21-22-16,0 0 15,0 0-15,0 0 0,-21 1 0,0-1 16,21 0-16,-21 0 0,0-21 0,-1 21 16,-20-21-16,21 0 15,-43 0-15,43 0 0,0 0 16,0 0-16,0 0 15,42 0 17,-21 21-32,21-21 15,0 0-15,64 0 16,-64 0-16,21 0 0,-20 0 16,-1 0-16,21 0 0,43-42 15,-43 21-15,-21 0 0,22 0 16,-1-22-16,-21 22 0,0 0 0,43-43 15,-22 22-15,0-43 16,-20 22-16,62-85 16,-84 84-1,21 22-15,-21 0 0,22-1 0,-22 1 0,0 21 16,0-43 0,0 43-16,-22 21 15,1 0-15,21 21 16,-21 0-16,0 22 0,0-22 0,21 21 15,-21 22-15,21-22 0,-22 22 16,1 105-16,21-106 16,0-20-16,0 20 15,0-20-15,0-1 0,0 43 0,21-43 16,1-21-16,41 64 16,-21-85-1,1 0-15,-1 0 16,-21 0-16,0-21 0,1-1 15,20 1-15,-21 0 0,-21-21 16,42-43-16,-20 22 16,-22 20-16,0 22 0,0-21 15,0 63 17,-22 21-32,22-21 15,-21 1-15,21 20 0,0-21 0,0 0 16,0 22-16,-21-22 0,21 0 0,0 0 15,0 0-15,0 0 0,0 1 16,0-1-16,0-42 47,21-1-47,-21 1 0,21 0 0,-21-21 16</inkml:trace>
  <inkml:trace contextRef="#ctx0" brushRef="#br0" timeOffset="33896.74">14499 5122 0,'0'-21'0,"0"42"0,0-63 0,0 21 0,-21 21 16,0 0-1,0 0 1,21 21 0,0 0-1,0 0 1,21-21-1,0 0-15,0 0 0</inkml:trace>
  <inkml:trace contextRef="#ctx0" brushRef="#br0" timeOffset="34269.15">14965 5186 0,'0'0'0,"-21"0"15,21-21-15,-22 0 16,1 21-16,0-22 0,21 1 16,-21 21-16,0 0 0,21-21 0,-21 21 15,-1 0 1,1 0-16,0 0 0,21 21 0,-21 0 16,0 1-16,0 20 15,-1 21-15,1-20 0,21-1 16,0 64-16,0-85 15,0 0-15,0 22 0,0-22 16,85 42 0,-22-42-1,-20-21-15,-22 0 0,21 0 16,-21 0-16,22 0 0,20-42 16,-20 42-16,-1-21 0,21-21 15,-20 20-15,41-20 16,-62 21-16,20 0 0,-21 0 0,0-22 15</inkml:trace>
  <inkml:trace contextRef="#ctx0" brushRef="#br0" timeOffset="35940.23">15430 5334 0,'43'-106'16,"-22"22"0,-21 62-16,-64 234 0,128-445 0,-85 233 15,0 0-15,-1 0 16,1 0-16,0 0 0,0 21 16,0 1-16,0-1 0,-43 21 15,43 22-15,0-22 16,0-21-16,21 0 0,-22 0 0,22 1 15,0 20-15,0-21 0,0 0 16,0 0-16,22-21 16,-1 0-1,0 0-15,21 0 16,-21-21-16,1 0 0,-1 0 16,0 0-16,0 0 0,0-43 15,0 1 1,-21 41-16,22 1 0,-22-21 15,0 21-15,21 21 0,-21 21 32,0 0-32,0 21 0,0-20 15,0 20-15,0 64 16,0-43-16,0-42 16,0 1-16,0-1 0,21 0 0,0 0 15,21 21-15,-20-42 0,-1 0 16,0 0-16,21 0 15,1 0-15,-22-21 0,0 0 16,0 21-16,-21-21 0,21 0 16,0 0-16,1-22 0,-22 22 0,21-21 15,0-1-15,-21 22 0,42-85 16,-42 43-16,21 21 16,1-22-16,-1 1 0,0-64 15,-21 63-15,21 22 0,-21-22 16,0 22-16,0 21 15,0 42 1,-21 0-16,21 0 0,-21 22 16,0-1-16,-1 21 0,22-20 15,0 20-15,-21 1 0,21-1 0,-21-20 16,21 84-16,0-85 16,0 0-16,0 1 0,0-1 15,0 21-15,21-41 0,0-1 16,-21 0-16,22 0 0,-22 0 0,21-21 15,21 0 1,-21 0-16,22-42 16,-22 21-16,0 0 15,0-1-15,0 1 0,22-42 0,-22 42 16,0-22-16,0 1 0,0-22 16,0 43-1,1 21-15,-22 21 16,0 1-1,0-1-15,0 0 0,-22 0 16,22 21-16,-21 1 0,21 20 16,0-42-16,0 1 0,0-1 15,0 0-15,21 0 16,22 0-16,-1-21 16,-21 0-16,0-21 15,1 0-15,-1 21 0,0-21 16,0 0-16,43-43 15,-43 22-15,0 21 16,0-1-16,0-20 0,0 21 16,-21 0-16,22 0 0,-1 21 0,-21-22 15,0 44 1,0-1-16,0 0 16,0 0-16,0 21 0,0 1 15,0-1-15,0 0 16,0-20-16,-21-1 0,21 21 15,0-21-15,21-21 32,0 0-32,0 0 15,-21-21-15,21 21 0,-21-21 16,21 0-16,1 0 0,-22-1 16,0 1-16,0-42 15,0-1-15,0 43 16,0 0-16,0 0 0,0 0 0,-22 21 15,22-22-15,-21 22 16,0 0-16,42 0 47,0 0-47,1 0 16,-1 0-16,0 0 0,0 0 15,43 0-15,-43 0 0,0 0 16,0 0-16,0 0 0,0 0 15,1 0-15,-22 22 16,21-1-16,-21 0 16,0 0-16,0 21 0,0 22 15,0-43-15,0 0 16,-21 0-16,21 1 0,-22-1 16,22 0-16,0 0 0,0 0 15,0 0-15,-21-21 16,21 22-16,0-44 47,0 1-32,0 0-15,0 0 0,0 0 16,0 0-16,0-1 0,21-20 0,1 21 16,-1-21-16,0 20 0,0-20 15,0 21-15,0-21 0,1 20 0,41-62 16,-21 63-1,-20 21-15,-1-22 0,0 22 16,-21 22-16,21-1 16,-21 0-16,0 0 0,0 0 15,0 22-15,0-22 0,0 42 16,0-42-16,0 1 16,0-1-16,0 0 0,-21 0 15,21 0-15,-21-21 0,21 21 16,-21 1-1,-1-1-15,1-21 32,0-21-32,21-1 15</inkml:trace>
  <inkml:trace contextRef="#ctx0" brushRef="#br0" timeOffset="36161.46">17230 4868 0,'0'0'0,"-22"0"0,1 0 0,0 0 16,21-21 30</inkml:trace>
  <inkml:trace contextRef="#ctx0" brushRef="#br0" timeOffset="36377.33">16087 4932 0,'0'0'16,"-22"21"-16,1-21 0,0 0 0,21 21 16,21-21-1,0 0-15,1 0 0,20 0 16,-21 0-16,21 0 0,-20 0 16,-1 0-16,0 0 0,21-21 15,-21 21-15,1 0 0,-22-21 16</inkml:trace>
  <inkml:trace contextRef="#ctx0" brushRef="#br0" timeOffset="37845.28">20066 4911 0,'0'0'0,"21"21"31,0-21-31,0 0 16,1 0-16,-1 0 0,0-21 16,21 21-16,-21-21 0,1-1 15,20 1-15,0 0 0,-21 0 0,43-21 16,21-22 0,-64 43-16,0 0 15,0 0-15,-21-22 0,0 22 0,0-42 16,0 41-16,-21 1 0,0-21 15,-22 21-15,1 0 0,-148-22 16,147 43 0,-20 0-16,20 0 0,-62 43 15,41-22-15,22 0 0,-1 0 16,22 21-16,0-20 0,21 20 16,0 43-1,21-43-15,43 21 0,-43-41 0,21 20 16,1 0-16,-1-21 0,-21 22 15,21-22-15,1 21 0,-1 1 0,0-22 16,-20 21-16,20 0 0,-21-20 16,21 83-1,-20-83-15,-22-1 0,0 0 0,0 0 16,-22 0-16,-20 0 0,21 1 0,-21-1 16,-1-21-16,-147 21 15,84-21 1,42 0-16,1 0 0,-1 0 15,1-21-15,-1 21 0,1-21 0,21-1 16,-22 1-16,22 0 0,-1 0 0,1-43 16,21 22-16,0-43 15,21 43-15,0-21 16,0-43-16,21 42 0,0 22 16,0-22-16,0 43 0,1-21 0,-1 21 15,85 0 1,-43 42-16,-42 0 15,22 42-15,-22-20 0,0-1 16,0 22-16,0-22 0,0 21 0,-21 1 16,0-22-16,0 22 0,22 20 15,20 22 1,-21-85-16,0 1 0,0-1 16,1 0-16,-1 0 0,21-21 15,-21 0-15,22 21 0,-1-21 0,85 0 16,-85-21-16,1 21 15,-1-21-15,21 0 0,22-22 16,-21 22-16,-22 0 0,64-64 16,-85 43-16,21 0 15,43-106 1,-85 42-16,21 63 0,-21 1 16,0 21-16,0-21 0,0 20 0,0 44 31,0-1-31,-21 21 0,21 0 15,0 1-15,0 20 0,-21-20 16,21 20-16,-21 1 0,-1 41 16,1 22-16,0-63 15,0-1-15,21 1 0,0 21 16,-21-22-16,0 1 0,-1 20 0,22-20 16,0 20-16,-21-20 0,-42 148 15,42-85 1,-1-43-16,1-41 0,-21 20 0,0 43 15,20-43-15,1-20 0,0-22 16,0 21-16,0-21 0,21 1 16,-21-22-16,21-22 15,0 1-15,0 0 0,21-42 16,0 20-16,0 1 16,21-64-16</inkml:trace>
  <inkml:trace contextRef="#ctx0" brushRef="#br0" timeOffset="39336.12">20743 5313 0,'0'0'0,"-21"-21"0,21-22 16,0 22-16,0-21 16,0 21-16,0 0 0,42-85 15,1 85 1,-22 21-16,0-22 0,21 1 0,-20 21 15,20 0-15,-21 0 0,0 0 0,22 21 16,-22 1-16,0-1 0,0 0 16,0 21-16,22 22 0,-43 42 15,0-85-15,0 21 16,0-21-16,-22 0 0,-83 43 16,83-43-16,-20 0 15,21-21-15,-21 0 0,-1 0 0,22 0 16,-21 0-16,-1 0 15,1 0 1,21-21-16,21 0 0,0 0 31,21 21-31,0 0 0,0 0 0,22 0 16,-22 0 0,0 0-16,21 0 0,1 0 15,-22 0-15,21 0 0,-21 0 0,22 0 16,-22 0-16,0 0 0,85 0 15,0-21 1,-64-1-16,-21 22 0,22-21 16,-22 0-16,0 0 15,21-21-15,-42 20 0,0-20 0,21-21 16,-21 41-16,0-20 16,0 21-16,0-21 15,0-1-15,-21 43 16,0 21-1,0 1-15,21-1 0,-21 0 16,21 0-16,0 21 0,-21 22 16,21-22-1,0 1-15,0-22 0,0 0 0,0 0 16,0 0-16,21 0 0,-21 1 0,42-1 16,22 0-1,-43 0-15,0-21 0,21 0 16,-21 0-16,1 0 0,20 0 0,21-21 15,-41 0-15,-1 21 16,21-21-16,0-22 0,1-20 16,-43 42-16,0-1 0,21-20 15,-21 0-15,21 21 0,-21-1 16,0-20-16,0 21 0,0 0 0,-21 0 31,-21 21-31,20 0 0,1 21 16,0 0-16,21 0 0,-21 21 15,21-20-15,0-1 0,0 21 16,0 64 0,21-43-1,0-63-15,0 43 16,1-43-16,-1 21 0,21-21 16,-21 0-16,0 0 0,43 0 15,-43 0-15,21 0 0,1 0 16,-22 0-16,21-21 0,1 0 0,20 21 15,22-43-15,-1 1 16,-41 21-16,-1 0 0,0-43 16,-20 22-16,-1 21 0,-21-1 15,0-20-15,0 21 0,0 0 16,-21 0-16,-1 21 0,-20 0 16,0 0-16,-1 0 15,22 21-15,-21 0 0,21 0 16,-43 21-16,43-20 0,0-1 15,0 0-15,0 21 0,21-21 0,0 1 16,0-1-16,0 42 16,0-42-1,0 1-15,21-22 0,0 21 0,0-21 16,21 0 0,-20 0-16,-1 0 0,21 0 0,-21-21 15,0 21-15,1-22 0,-1 1 0,0 0 16,21 0-16,-21 0 0,1-22 15,62-84-15,-41 22 16,-22 41-16,21 1 16,-21-1-16,0 1 0,-21-1 0,22-42 15,-1 43-15,-21 20 0,0 1 16,0-64 0,0 85-16,0-42 0,0 41 0,0 1 15,0 42 1,0 1-16,-21 20 0,-1 0 15,1 1-15,-21 62 16,0 1-16,20-42 16,22-1-16,0 1 0,0 20 0,-21-20 15,21-1-15,0-20 0,0 20 16,0-20-16,21-1 0,43 85 16,-1-106-1,-41 0-15,-1-21 0,0 0 16,21 0-16,-21 0 0,1 0 0,20 0 15,-21-21-15,0 21 0,0-21 0,1 0 16,20 0-16,21-22 16,-41 1-16,-1 21 15,0-43-15,0 43 0,0-21 0,0 21 16,1-22-16,-1 22 16</inkml:trace>
  <inkml:trace contextRef="#ctx0" brushRef="#br0" timeOffset="39697.44">24066 4085 0,'0'0'0,"-21"21"31,21 1-31,0-1 16,-21 0-16,0-21 0,21 21 16,-21 21-16,21-20 0,-21-1 15,-1 0-15,22 0 0,-21 0 0,21 0 16,-21-21-1,21 22-15,21-22 47,0-22-47,1 22 0,-1-21 0,0 0 16</inkml:trace>
  <inkml:trace contextRef="#ctx0" brushRef="#br0" timeOffset="39880.33">24236 4064 0,'0'0'0,"0"21"16,0 0 0,0 1-16,0-1 0,-21 0 15,21 0-15,0 0 0,-22 0 16,22 1-16,0-1 16,0 0-16,0 0 15,0 0 1,-21-21-16</inkml:trace>
  <inkml:trace contextRef="#ctx0" brushRef="#br0" timeOffset="60359.97">5313 8530 0,'21'0'16,"-21"-21"-16,0 0 16,0 0-1,0 0 1,0-1 0,0 1-1,0 42 32,0 1-47,0-1 0,0 0 16,0 21-16,0-21 15,0 22-15,0 20 0,0-20 16,0-1-16,0 21 0,0-20 16,0-1-16,0 64 15,0-64-15,0 1 0,0-1 0,0 0 16,-21-21-16,0 106 15,21-84 1,0-22 0,0-42 15,0 0-31,0-1 16,0 1-16,0 0 15,21 0-15,0 21 0</inkml:trace>
  <inkml:trace contextRef="#ctx0" brushRef="#br0" timeOffset="61047.71">5821 9059 0,'0'22'15,"21"-22"32,-21-22-16,0 1-31,0 0 16,0 0-16,0 0 16,-21 42 30,21 0-46,-21-21 16,21 21-16,0 0 0,0 1 31,0-44 32,0 1-48,-22 21 17,1 0 15,0 0-16,0 21-31</inkml:trace>
  <inkml:trace contextRef="#ctx0" brushRef="#br0" timeOffset="63528.91">7218 8319 0,'0'0'0,"0"-22"0,0 1 0,0 0 16,-21 0-16,-1 21 15,1 0 1,0 0-16,0 21 31,21 0-31,0 22 0,-21-22 0,21 0 16,0 21-16,0 1 0,0-22 16,0 21-16,0 0 0,0-20 15,0 20-15,0 21 16,21-41-16,-21-1 0,0 0 0,21 0 15,0 0-15,0-21 0,1 0 0,-1 0 16,21 0-16,-21 0 0,0 0 16,64-42-1,21-22-15,-64 43 16,1 0-16,-22-21 0,21 21 16,-21-1-16,22-20 0,-22 21 0,0 0 15,-21-22-15,0 22 0,21-21 16,-21-64-1,0 64-15,0-1 16,-21 22-16,21 0 0,-21 21 16,21 21-1,0 0-15,-21 1 0,21 41 16,0-21-16,0 1 0,0-1 16,0 0-16,0 1 0,-22 20 0,22-20 15,0 20-15,-21-21 0,21 22 16,0-22-16,0 22 0,0-1 0,-21 43 15,21-64-15,0 1 16,-21 20-16,21-20 0,-21-22 16,21 21-16,0 22 0,-21-22 0,21-21 15,-43 43 1,43-43 0,-21-21-16,-21 0 0,21 0 15,-1-21-15,1 21 16,0-22-16,0 1 0,0 0 0,-43-64 15,1 22 1,42 42-16,-1-22 0,-20 1 16,21 21-16,0 0 0,0 21 0,21 42 31,0-21-15,21 0-16,-21 1 0,21-1 15,0 21-15,0-21 0,0 0 16,1 1-16,41 20 15,-42-21-15,43 21 0,-22-42 0,-21 0 16,22 22-16,-1-22 0,0 0 16,43 0-16,-43 0 0,1-22 15,-1 1-15,0 0 0,1 0 0,-1 0 16,-21 0-16,21-1 0,1 1 16,41-106-1,-62 85-15,-1-22 16,-21 43-16,0 0 0,0 0 15,0 0-15,0 0 0,0 42 32,0 0-32,0 0 15,0 0-15,0 0 0,0 1 0,0 20 16,0-21-16,0 0 0,0 22 16,0-22-16,0 0 0,0 21 0,0-21 15,-21 43-15,-1-43 16,22 0-1,0-42 17,0 0-32,0 0 15,0 0-15,0-1 0,0 1 16,0-21-16,0 21 0,22 0 16,-1-22-16,0-20 0,-21 42 15,21-22-15,21 1 16,-42 21-16,22 0 0,-1 21 0,0 0 15,0 0-15,0 21 16,0-21-16,1 21 16,-22 21-16,0-21 0,21 22 15,-21-22-15,0 21 0,0-21 0,0 1 16,0-1-16,0 0 16,0 0-16,0 0 0,0 0 15,0 1 1,0-44-1,21 1-15,-21 0 16,21-21-16,0 21 0,0-1 16,-21-20-16,22 0 0,-1 21 15,-21-22-15,21 1 0,0 21 0,-21-22 16,21 22-16,0-42 16,1 63-16,-1 0 15,0 21-15,-21 0 16,0 0-16,0 0 15,21 1-15,-21-1 0,0 21 0,21 43 16,-21-43 0,0 0-16,21-20 0,1-1 15,-22 0-15,21 0 0,0 0 0,-21 0 16,42 1-16,-21-22 0,1 0 16,-1 0-16,0 0 0,21 0 15,1 0-15,-22 0 0,0 0 16,0 0-16,21-22 0,-20 1 0,-1 0 15,42-42 1,-42 41-16,-21-20 0,0 21 0,22-21 16,-1-1-16,-21 1 15,0 21-15,0 0 0,0-1 16,0 1-16,0 0 0,0 0 16,0 0-16,0 42 31,0 0-31,0 21 0,0-20 15,0-1-15,0 21 0,0-21 16,0 22-16,0 84 16,0-106-16,0 21 0,0 0 15,0 1-15,0 20 0,0-20 16,0-1-16,0 21 0,0 1 0,0-1 0,0 107 16,0-107-1,0 1-15,0-1 0,0 1 16,0 63-16,0-64 0,0 1 15,0 63-15,0-64 0,0 1 16,0 20-16,-21-41 16,21-22-16,0 21 0,-22-21 0,22 1 15,0-44 1,0 1 0,0 0-16,0 0 0,0-21 15,0 20-15,0-20 0,0-43 16,22 43-16,-1-64 15,-21 43-15,21-1 0,0 1 0,-21-1 16,0 1-16</inkml:trace>
  <inkml:trace contextRef="#ctx0" brushRef="#br0" timeOffset="66393.39">9292 9144 0,'0'0'15,"0"-21"-15,-21-21 0,21-1 0,-21 22 0,21-21 16,-21 21-16,21-22 0,0 22 0,0 0 15,0 0-15,0 0 16,0-1-16,21 1 0,0 21 16,0-21-1,0 21-15,0 0 0,22 0 0,-22 0 16,0 0-16,85 42 16,-85-20-16,0-1 0,0 21 15,1-21-15,-1 0 0,-21 22 16,0-22-16,0 21 0,0-21 0,0 1 15,-21 20-15,-1-21 0,1 0 0,-42 22 16,-1-22 0,43-21-16,0 21 0,0-21 15,-22 0-15,22 0 0,0 0 16,0 0-16,0 0 0,42 0 47,0 0-32,0 0-15,0 0 0,1 0 16,-1 0-16,0 0 0,0 0 16,0 0-16,22 0 0,-22 0 0,21-21 15,-21 21-15,22-21 0,-22-1 16,106-20-16,-85 21 16,0-21-16,22-22 0,-22 43 15,1-21-15,-22-1 0,0 1 0,0 0 16,0-1-16,22-84 15,-43 43 1,0 62-16,0-20 0,0 0 16,0 21-16,0-22 0,0 1 15,0 21-15,0 0 0,0-1 0,-22 22 16,1 0 0,0 0-16,21 22 15,-21-1-15,0 0 0,21 21 0,-21-21 16,21 22-16,-22-1 0,22 0 15,0 22-15,0-22 0,0 22 0,0-22 16,0 22-16,0 20 16,0 22-16,0-85 0,0 22 15,22 20-15,-22-42 16,21-21-16,0 21 0,-21 1 0,21-22 16,0 0-16,0 0 0,1 0 15,-1 0-15,21-22 16,-21 1-16,0 21 0,1-21 0,-1-21 15,0 21-15,-21-1 0,21 1 16,0-21-16,-21 21 0,0-22 0,43-62 16,-43 83-1,0 1-15,0 42 16,0 1 0,0 20-16,0-21 15,0 0-15,0 22 0,0-1 16,0 21-16,0-41 0,0 20 15,0-21-15,21 0 0,0 0 0,-21 1 16,21-1-16,0-21 0,0 0 16,-21 21-16,22-21 0,-1 0 0,0 0 15,0 0-15,43-21 16,-1-43-16,-42 43 16,22-42-16,-22 41 0,0-20 15,0 0-15,0 21 16,0-22-16,1 1 0,41-64 15,-21 85 1,-20 21-16,-1 0 16,0 21-1,-21 0-15,0 0 0,0 1 16,0-1-16,0 21 16,0-21-16,0-42 62,0 0-62,0 0 16,0 0-16,0-1 0,0 1 15,0 0-15,0 0 0,-21 0 16,0 0-16,-1-1 16,1 22-16,0 0 0,0 0 15,21 22-15,-21-1 16,0 0-16,21 0 0,-22 0 0,22 0 15,0 22-15,0 20 16,0-20-16,0-22 0,0 42 16,0-42-16,0 22 0,22-1 15,-1-21-15,63 43 16,-20-43 0,-22-21-16,-21 0 0,43 0 15,-22 0-15,-21 0 16,22-21-16,-22 0 0,21-1 0,-21 1 15,85-63 1,-85 62-16,22-62 0,-22 63 16,21-64-16,-42 43 0,0 20 15,0 1-15,0 0 0,21 0 0,-21 42 32,0 0-17,0 0-15,0 22 0,0-22 0,0 21 16,0-21-16,0 22 15,-21-22-15,21 85 16,0-85-16,0 0 0,0 0 16,0 0-16,21-21 15,1 0-15,-1 0 16,0 0-16,0 0 0,21-42 16,-20 21-16,-1 0 0,0 0 15,-21-1-15,21-20 0,0 21 16,0-21-16,1-1 0,-1 1 0,-21 0 15,42-64 1,-42 85-16,0-1 0,0 1 0,0 42 31,0 1-15,0 20-16,0-21 0,0 21 16,0-20-16,-21 20 0,21 0 0,0-21 15,0 22-15,0-1 0,0-21 0,0 0 16,0 43-1,0-43-15,21-21 0,21 21 16,-20-21-16,-1 0 0,42 0 16,-42 0-16,22-21 0,-22 0 15,0 0-15,21 0 0,-20-1 0,62-83 16,-41 20 0,-22 21-16,0 22 15,21-64-15,-21 43 0,1-1 16,-22 1-16,0 20 0,21-20 0,-21-1 15,0-41 1,0 62-16,0-20 0,-21 42 0,21-1 16,-22 22-16,1 0 15,0 0-15,0 22 0,0 20 0,21-21 16,-21 21-16,-22 107 16,43-107-16,0 21 15,-21 1-15,21-22 0,0 64 0,0-42 16,0-1-16,0 85 15,0-84 1,0-22-16,21-21 0,0 22 16,1-22-16,-1-21 0,0 0 15,0 0-15,0 0 0,0 0 16,22 0-16,-22 0 0,0-21 0,21-1 16,-20 1-16,-1-21 0,21 21 0,43-106 15,-43 21 1,-21 42-16,22 22 0,-22-21 15,0-1-15,0 1 0,-21-1 16,0 1-16,21-1 0,-21 22 16,0-22-16,0-42 15,0 85-15,-21 42 16,0 1-16,21-1 16,-21 0-16,0 21 0,-1 1 0,22 20 15,-21-21-15,21 22 0,0-1 16,-21-20-16,21 20 0,-21 107 15,21-128-15,0 0 16,0 22-16,0-22 0,0 22 16,0-22-16,0-21 0,0 0 0,21 0 15,-21 1-15,21-22 0,0 0 0,22 0 16,-1 0 0,-21 0-16,0 0 0,1-22 15,-1 1-15,21 0 0,-21 0 0,0 0 16,1 0-16,-1-1 0,0 1 15,21-42 1,-42 42-16,21 21 0,-21 21 16,22 0-16,-22 0 15,0 0-15,0 22 0,0-22 0,0 0 16,0 0-16,0 0 16,0 0-16,21 1 0,-21-1 0,21-21 15,0 21-15,0-21 16,0 0-16,1 0 0,-1 0 0,0 0 15,21 0-15,-21 0 0,43-42 16,-22-1 0,-21 22-16,-21 0 0,22-21 0,-22 20 15,21-20-15,-21 0 0,21 21 16,-21-22-16,0 1 0,0 21 0,21-43 16,-21 85 15,-21 1-31,0-1 15,21 21-15,-21-21 0,-22 106 16,22-84-16,0-1 16,0 0-16,0 1 0,21-1 15,0 0-15,0 43 0,0-22 16,0-20-16,0 105 16,0-42-1,0-64-15,21 22 0,-21 41 0,21-62 16,-21-1-16,21 0 0,-21 1 15,0-1-15,0-21 0,21 64 16,-21-64-16,0 21 16,0-20-16,-21-22 15,0 0-15,0 0 16,0 0-16,-1 0 0,1 0 0,0 0 16,0 0-16,0 0 0,0-22 0,-1 1 0,22-21 31,0 0-31,-21-1 0,21-84 15</inkml:trace>
  <inkml:trace contextRef="#ctx0" brushRef="#br0" timeOffset="66660.24">12382 8509 0,'0'0'0,"-21"-21"31,42 21-31,1 0 0,20 0 0,-21 0 16,43 0-16,-1 0 16,-21 0-16,64 0 15,-63 0-15,-22 0 0,21-21 16,-21 21-16,0 0 0,1 0 15,-22-21 1</inkml:trace>
  <inkml:trace contextRef="#ctx0" brushRef="#br0" timeOffset="66891.11">11874 8403 0,'0'0'0,"-21"21"31,0-21 31</inkml:trace>
  <inkml:trace contextRef="#ctx0" brushRef="#br0" timeOffset="67092">10880 8403 0,'0'0'0,"-22"0"0,22 21 16,22-21 47</inkml:trace>
  <inkml:trace contextRef="#ctx0" brushRef="#br0" timeOffset="69047.87">14457 8297 0,'0'0'0,"21"-42"16,-21 21 0,0 0-16,0 42 31,-21 0-15,21 0-16,-21 22 0,-1-22 15,22 21-15,0 0 0,-42 43 16,42-64-16,-42 127 15,42-84 1,-21-43-16,21 0 0,0 0 16,0 1-16,0-1 0,0-42 31,0-1-15,21 1-16,0 0 0,0 0 15,0-21-15,0 20 0,-21 1 0,43-42 16,-22 42-16,21-22 15,-42 22-15,21 0 16,1 21-16,-22 21 31,0 0-31,0 0 16,0 1-16,0-1 0,0 21 16,21-21-16,0 22 15,0-22-15,0 21 16,0-42-16,-21 21 0,43-21 0,-22 0 15,0 0-15,0 0 16,0 0-16,43-42 16,-64 21-16,21 0 0,0-1 15,0-20-15,1 21 0,20-64 16,-21 43-16,-21 21 16,21-22-16,-21 1 0,21 21 15,-21 0-15,0 0 0,0-1 16,0 44-1,0-1-15,0 0 16,0 0-16,0 21 0,-21-20 0,21 20 16,0 64-1,0-64-15,0-21 0,21 22 16,22-1-16,-22 0 16,0-21-16,43 22 0,-43-43 15,0 21-15,106-21 16,-64 0-1,-20 0-15,-22-21 0,21 0 16,-21-1-16,22 1 0,-22 0 0,0 0 16,21-21-16,-20 20 0,-1 1 0,21-63 15,22-22 1,-64 63-16,0 1 0,0-43 16,0 64-16,0 0 15,-43-21-15,-41 42 16,62 21-16,-20 0 0,0 0 15,21 22-15,-22-22 0,1 21 16,21 0-16,0-20 0,-1 20 16,1 0-16,21 43 15,0-43-15,21-21 16,1 1-16,-1 20 0,21-21 16,0-21-16,-20 0 15,-1 0-15,0 0 0,0 0 0,21 0 16,1-21-1,-22 0-15,0 0 0,0-1 16,0-20-16,1 21 0,-1 0 0,-21 0 16,21-22-16,-21 22 0,0 0 0,0-43 15,0 43 1,0 42 0,0 1-16,0 20 15,0-21-15,0 0 0,-21 0 16,21 1-16,0 41 15,0-42-15,0 0 0,0 1 0,0 20 16,42 0-16,-21-42 0,-21 21 16,21 1-16,1-22 0,-1 0 0,0 0 15,42 0 1,-41 0-16,20 0 16,-21-22-16,21-20 0,-20 21 15,-22 0-15,21 0 0,0-1 0,0-20 16,-21 21-16,21-64 15,0 43 1,-21 21-16,0 0 0,0 42 31,0 0-15,0 21-16,0 1 16,0-22-16,0 0 0,0 0 0,0 0 15,0 0-15,0 1 0,0-1 16,22 0-16,-1-21 0,0 21 15,0-21-15,0 0 16,0 0-16,1 0 0,-1 0 16,0-21-16,0 21 0,0-21 15,0 0-15,1 21 0,-1-22 16,0 1-16,0 0 0,0-42 16,43-64-16,-43 84 15,0 1-15,-21-22 0,0 22 16,21-21-16,-21 20 0,0-20 15,21 20-15,-21-20 0,0 21 0,0-43 16,0 64-16,0-22 16,0 22-16,0 0 0,-21 21 31,0 21-31,0 0 0,21 1 16,-21 20-16,0 43 15,-1-22-15,22-21 0,-21 22 16,0 42-16,21-43 0,0 1 15,0-22-15,0 22 0,0-22 16,0 0-16,0-21 0,0 22 0,0-1 16,21 0-16,0-20 15,1-1-15,-22 0 0,21 0 0,0-21 16,0 0-16,21 0 16,1 0-1,-1 0-15,-21 0 0,22-42 0,-22 21 16,0-1-16,0 1 0,0 0 0,0 21 15,1-21-15,20-64 16,-42 43 0,0 21-16</inkml:trace>
  <inkml:trace contextRef="#ctx0" brushRef="#br0" timeOffset="69291.44">16806 8213 0,'43'-21'31,"-22"21"-31,0 0 0,0-22 0,21 22 16,-20 0-16,62 0 0,-63 0 15,1 0-15,20 0 0,-21 0 16,0-21-16,0 21 0,1 0 0,20 0 15,-21 0-15,-21-21 16,0 0-16</inkml:trace>
  <inkml:trace contextRef="#ctx0" brushRef="#br0" timeOffset="69511.31">16298 7853 0,'-42'0'16,"63"0"31,0 0-47,0 0 0,-42 0 46</inkml:trace>
  <inkml:trace contextRef="#ctx0" brushRef="#br0" timeOffset="70714.63">5397 10668 0,'0'21'0,"-21"-21"15,0 0 16,21-21-15,0 0-16,0 0 0,0 0 16,0-1-16,21-20 0,-21 21 0,21-21 15,1 20-15,-1 1 0,42-42 16,-20 42-16,41-1 16,-63 22-16,64 0 15,-64 22-15,22-1 0,-22 21 16,21-21-16,-21 22 0,-21 20 0,0-21 15,0 64 1,0-63-16,-21 62 0,-21-62 0,-64 105 16,64-106-16,-1 1 15,1-22-15,0 21 0,-1-21 16,1 22-16,-64-1 16,43-21-1,41-21-15,-20 0 0,21-21 16,0 0-16,0 0 0,21-22 15,-22 1-15,22 21 0,0-85 16,0 0 0,0 85-16,22 0 0,-1 0 15,-21-1-15,21 22 0,0 0 16,0 0-16,0 0 0,1 22 0,41 20 16,1 0-1,-43-21-15,0 22 0,21-1 16,-21-21-16,1 0 0,-1 1 15,-21-1-15,21 0 0,-21 0 16,63 21 0,-41-42-16,-22 22 0,21-22 15,0 0-15,0 0 16,0 0-16</inkml:trace>
  <inkml:trace contextRef="#ctx0" brushRef="#br0" timeOffset="70871.53">6223 11049 0,'0'0'0,"21"0"31,-21-21-15,21 21-16,-21-21 15,21 21-15,-21-21 16,22 21-16</inkml:trace>
  <inkml:trace contextRef="#ctx0" brushRef="#br0" timeOffset="72090.83">7853 10414 0,'0'0'0,"-21"0"0,-22 64 31,43-43-31,0 0 0,0 0 16,21 0 0,1-21-16,20 0 0,-21 0 0,0 0 15,22-21-15,-1 21 0,85-63 16,-85 20-16,1 22 15,-1 0-15,-21-21 0,21 20 16,-20 1-16,20-85 16,-21 64-16,-21 0 15,0 21-15,-21-1 0,0 1 0,0 0 16,-1 0-16,-20 0 0,0 0 16,21 21-16,-43 0 0,-21 0 15,-63 42 1,85-21-16,20 0 0,-41 43 15,63-22-15,-22 43 16,43-43-16,0 22 0,21 84 16,22-106-1,-22-21-15,21 0 0,22 1 0,-22-1 16,0 0-16,22 0 0,-22-21 0,1 0 16,-1 0-16,0 0 0,-21 0 15,22 0-15,-22 0 0,-42 0 31,0 0-31,-1 0 16,-20 0-16,0 0 0,-1 0 0,-84 21 31,0 64-31,85-64 16,0 0-16,-1 64 0,22-64 16,21 21-16,0 85 15,21-63-15,-21-22 16,22-21-16,20 1 0,-21 20 15,21-42-15,-20 21 0,20 0 0,0-21 16,1 0-16,-1 0 0,0 0 0,43-21 16,0-21-1,-43 21-15,0-1 0,22-20 16,-43 0-16,0 21 0,21-22 16,-20 1-16,-22 21 15,21-64-15,-21 0 16,0 64-16,0 0 15,21 42 1,0 0 0,-21 1-16,0-1 0,21 0 0,0 21 15,1-21-15,-1 1 16,0 20-16,21 21 0,-21-41 0,1-1 16,-1 42-16,0-63 0,0 21 15,0 1-15,0-22 0,1 0 16,-1 21-16,21-21 15,-21 0 1,-21-21-16,0-1 0,43 1 16,-43 0-16,0-21 0,21-1 15,-21 22-15,0-21 0,0 21 16,0-22-16,0 22 0,0 0 0,0-21 16</inkml:trace>
  <inkml:trace contextRef="#ctx0" brushRef="#br0" timeOffset="72259.74">8996 10816 0,'0'-21'15,"-21"-21"-15,42 105 16,-64-126-16,22 63 0,0 0 0,0 0 15,0 21-15,0 0 0,-1 0 0,1 0 16,-21 1-16,21-1 0,0 21 16,-64 43-1,21 21-15,43-64 16,0 0-16,0-21 0,21 1 16,-21 20-16,21 0 0,0-21 15,0 1-15,42-22 16,-21-22-1,0 22-15</inkml:trace>
  <inkml:trace contextRef="#ctx0" brushRef="#br0" timeOffset="72592.55">9398 10732 0,'0'0'0,"0"21"15,0 0-15,0 0 16,-21 0-16,21 0 0,0 22 0,-21-1 16,21 0-16,0 1 0,0 20 0,0-20 15,0 20-15,0 1 16,-22-1-16,22 64 0,0-63 0,0-1 16,-21 64-16,21-63 0,0-22 15,0 21-15,0 1 0,0-22 16,0 22-16,0-22 0,0 85 15,0-63 1,0-43-16,0 0 0,0-42 31,21 0-31,-21-1 0,0 1 16,22-63-16,-1-1 16</inkml:trace>
  <inkml:trace contextRef="#ctx0" brushRef="#br0" timeOffset="72905.38">9398 11049 0,'0'0'0,"-21"-190"31,21 168-31,0 1 16,21 21-16,0 0 0,0-21 16,0 21-16,1 0 0,62 0 15,-41 0-15,20 0 16,-21 21-16,-20 0 0,20 1 0,-42-1 15,21 0-15,-21 0 0,0 0 0,0 0 16,0 1-16,0-1 0,-21-21 16,0 21-16,0 0 0,-1 0 0,1-21 15,-21 21-15,21 1 0,-43-1 16,43-21-16,0 0 0,0 0 16,0 0-16,42 0 31,0 0-16,0 0-15,0 0 0,0 0 16,1 0-16</inkml:trace>
  <inkml:trace contextRef="#ctx0" brushRef="#br0" timeOffset="75108.57">9800 11134 0,'0'0'0,"42"0"0,-20 0 0,-1 0 16,0 0-16,0 0 0,21 0 0,-20-21 15,-1-1-15,0 22 0,21-21 16,-21 0-16,22 0 0,63-64 15,-22 22 1,-63 20-16,22 1 0,-1-43 16,-21 22-16,-21-1 0,0 22 0,0-21 15,0-1-15,0 22 0,0-22 16,0 22-16,0 0 0,0-64 16,-21 85-16,0-1 15,0 22-15,0 0 0,-22 22 16,22-22-16,21 42 0,-42 64 31,21 21-31,21-64 0,-22-20 16,22 20-16,0 1 0,0-1 0,0 1 15,0-1-15,0-21 0,0 1 16,0 20-16,0-20 0,43 20 16,-1 22-1,-21-64-15,0 0 0,1 0 0,20-21 16,-21 0-16,0 0 0,22 0 0,-22 0 15,0-21-15,21 0 0,43-43 16,-43 22 0,-21 21-16,1-21 0,-1-22 15,-21 43-15,21-21 0,-21-22 16,0 43-16,0-21 16,0 20-16,0 44 15,0-1 1,0 0-16,0 0 0,-21 0 15,21 22-15,0-22 0,0 21 0,0-21 16,0 22-16,0-22 0,0 21 0,0-21 16,0 0-16,21 22 15,64-22-15,-64-21 16,63 0-16,-62 0 0,20 0 16,0-21-16,1 0 0,-22-1 15,21 1-15,43-42 16,-22-22-1,-42 64-15,1-21 0,-1 20 16,-21-20-16,21 21 0,21-21 16,-21 42-16,1 0 15,-22 21 1,0 0 0,0 0-16,0 0 0,0 0 15,0-42 32,0 0-47,0 0 16,0 0-1,-22 21-15,22-21 0,-21-1 0,21 1 16,-21 21-16,21-21 0,-21 0 16,0 21-16,0 0 15,-1 21-15,1 0 0,21 0 16,-21 1-16,0-1 0,0 21 0,21-21 15,0 22-15,-21-22 0,21 42 16,0-42-16,0 43 16,0-22-16,21 1 15,-21-22-15,21 0 0,0 0 0,43 0 16,-43-21 0,0 0-16,21 0 0,-21 0 0,22-21 15,-22 0-15,0 0 16,21 0-16,-20-1 0,-1 1 0,0-21 15,21-43 1,1 1-16,-43 41 16,0 1-16,0 21 0,0 0 15,0 42 1,0 0 0,0 0-16,0 21 0,0-20 15,0-1-15,-22 21 0,22 0 0,0-20 16,0-1-16,0 21 0,0-21 0,0 22 15,0-22-15,64 42 16,-22-42 0,-21-21-16,1 0 0,20 0 15,-21 0-15,0-21 0,127-63 16,-42-1 0,-85 43-16,1-1 0,20 1 15,-21 0-15,0-22 0,0 22 16,1-22-16,-1 1 0,0-1 0,21-190 31,-21 212-31,-21 0 0,0-1 16,0 1-16,0 84 31,-21-21-31,21 22 0,-21-1 16,0 0-16,21 22 0,-21-22 0,0 22 15,21-1-15,0 1 0,-22-22 0,22 22 16,-21-1-16,21 85 15,0-63 1,21-64-16,1 21 0,-1 1 0,-21-22 16,42 0-16,-21 0 0,0-21 0,22 21 15,-22-21-15,42 0 16,-41-21-16,-1 0 0,21-21 16,0-1-16,-20 22 0,-1-21 15,21 0-15,-21-1 0,0-20 16,1 20-16,-1-20 0,0-22 0,0 22 15,0-22-15,0 0 0,1 22 0,-22-22 16,0-21 0,0-42-16,0 127 0,0 0 15,-22 21-15,1 0 0,21 21 16,-21 21-16,0-20 0,0 20 16,0 0-16,-1 1 0,1 20 15,21 1-15,-21-1 0,21 1 0,-21-1 16,21 1-16,0-1 0,0-21 0,0 22 15,0-22-15,0 64 16,21-64-16,0 1 0,-21-22 0,21 21 16,1-21-16,-1 1 0,42-1 15,-20-21 1,-22 0-16,0 0 0,0-21 0,21-1 16,-20 1-16,-1 0 0,21 0 15,-21 0-15,0-22 0,1 22 0,20-21 16,-21 21-16,-21 0 0,21-1 0,0-20 31,-21 63-31,0 0 16,0 1-16,-21-1 0,21 0 0,-21 0 15,21 0-15,0 22 0,0-22 16,0 0-16,0 21 16,0 22-16,21-43 15,0-21-15,1 0 0,-1 21 0,0-21 16,0 0-16,21 0 0,-20 0 15,20-21-15,-21 0 0,64-43 16,-22 1 0,-42 42-16,1-22 0,-1 22 0,0-21 15,0-1-15,-21 1 0,21 21 16,0-21-16,-21 20 0,22 1 0,-22 42 31,0 1-31,-22-1 16,1 0-16,0 21 0,0-21 0,0 22 15,0-1-15,-1 0 0,1-20 0,0 20 16,-42 106 0,63-21-16,0-63 0,0-1 15,0 64-15,21-63 16,-21-1-16,21 64 0,-21-63 0,0-22 16,0 21-16,0 43 15,-21 21 1,0-106-16,21 22 0,-22-22 15,22 0-15,-21-21 0,0 0 16,21-21 0,-21 0-16,21 0 15,0-1-15,0-20 0,0 21 0,0 0 16,0-22-16,0 22 0,0-21 16,0-22-16,0 22 0</inkml:trace>
  <inkml:trace contextRef="#ctx0" brushRef="#br0" timeOffset="75344.84">12806 10647 0,'0'0'0,"-21"0"0,21-21 15,0 0-15,21 21 16,0 0-16,0-22 15,21 22-15,-20 0 0,62-21 16,-20 21-16,-22-21 0,0 21 16,1-21-16,-1 21 0,0 0 0,1 0 15,-22-21-15,21 21 0,-21 0 0,22-21 16,-43-1-16,0 1 16,-21 0-16</inkml:trace>
  <inkml:trace contextRef="#ctx0" brushRef="#br0" timeOffset="75511.74">11832 10435 0,'-42'0'0,"84"0"0,-127 21 16,64-21-16,0 0 0,0 22 0,0-22 31,0 0-31,63-22 15</inkml:trace>
  <inkml:trace contextRef="#ctx0" brushRef="#br0" timeOffset="75578.71">11769 10435 0,'21'0'16</inkml:trace>
  <inkml:trace contextRef="#ctx0" brushRef="#br0" timeOffset="75995.45">15071 10562 0,'0'148'31,"0"-126"-31,-22-1 16</inkml:trace>
  <inkml:trace contextRef="#ctx0" brushRef="#br0" timeOffset="76460.1">14986 10986 0,'0'-22'15,"0"1"-15,21 21 16,0-21-16,0 0 0,-21 0 0,22 0 16,-1-1-16,0-20 0,42-43 15,-20 22 1,-22 42-16,0 21 15,0 21 1,-21 0-16,0 0 0,21 22 16,1-1-16,-22-21 15,0 0-15,21 22 0,0-22 16,0 0-16,-21 0 0,21 0 0,0 0 16,1-21-16,41 22 15,-42-22-15,22 0 0,-22 0 16,0 0-16,0 0 0,21 0 0,-20-22 15,-1 22-15,21-21 0,-21 0 0,22 0 16,41-64 0,-63 64-16,1-21 0,20-22 15,-21 22-15,0 0 0,-21-1 16,0 1-16,21 0 0,-21-1 16,0 22-16,0-21 0,22 21 0,-22 42 31,0 0-31,-43 106 15,43-85-15,-21 1 16,0-1-16,21 0 0,0 1 0,0-1 16,0 64-1,21-43-15,0-42 16,22 1-16,-1-22 0</inkml:trace>
  <inkml:trace contextRef="#ctx0" brushRef="#br0" timeOffset="77257.39">16616 10922 0,'21'-21'15,"0"0"-15,0 0 0,0-1 0,1 1 16,-1 0-16,-21-21 0,21-64 16,0 21-1,-21 64-15,0-21 0,0 21 16,-21-1-16,0 1 0,0 21 0,-1 0 16,1 0-16,0 0 0,0 21 0,-43 43 15,-20 42 1,41-85-16,22 21 0,0 22 15,21-22-15,0-21 0,-21 0 16,21 1-16,0-1 0,0 0 16,0 0-16,21-21 15,21 0-15,-20 0 16,-1 0-16,0 0 0,0 0 16,0-21-16,22 0 0,-22 0 15,0-1-15,0 1 0,-21 0 0,21-21 16,0 21-16,1-1 0,-22-20 15,0 21-15,42-85 16,-42 85 0,0 42-1,0 0-15,0 22 0,0-22 16,0 21-16,0-21 0,0 22 0,0-22 0,0 0 16,0 21-16,0-21 0,0 1 15,0-1-15,0 0 0,42 0 16,-21 0-16,1-21 0,20 0 15,-21 0-15,0 0 0,0 0 16,1-21-16,-1 21 16,0-21-16,21-21 15,-21 20-15,22-20 0,-22 21 0,-21-21 16,21 20-16,0-20 0,0 0 16,1 21-16,-1-22 0,0 22 15,-21 0-15,21 21 16,-21 63-1,0-41-15,0 20 0,0 21 16,-21-41-16,21 20 0,0 0 16,0-21-16,0 22 15,0-22-15,0 0 0,0 0 16,21-21-16,0 0 0,0 0 16,1 0-16,-1 0 0,0 0 15,21-42-15,22 21 16,-43 0-16,0-1 0,0-20 0,0 21 15,1-21-15,-1-1 0,0-20 16,0 20-16,0-20 0,-21-1 0,0 1 16,21-106-1,-21 42-15,0 63 16,0-84-16,0 106 16,0 20-16,0 1 0,0 0 0,0 42 15,0 22 1,0-22-16</inkml:trace>
  <inkml:trace contextRef="#ctx0" brushRef="#br0" timeOffset="77445.28">17738 10732 0,'0'42'16,"0"-21"-16,21 0 0,0 0 0,0 1 16,0-22-1,0 0-15,-21 21 0,22-21 0,41 0 16,-21-21-1,-20-1-15,-1 22 0,0-21 16,21-21-16,1 21 0,-22-22 16,0 22-16,64-63 15,-43 20-15</inkml:trace>
  <inkml:trace contextRef="#ctx0" brushRef="#br0" timeOffset="77683.14">17822 10287 0,'-21'0'16,"42"0"-16,-63 0 0,42 21 0,0 0 15,21-21 1,0 0-16,0 0 0,1 0 16,41 0-16,-21-42 15,-20 42-15,20 0 0,-21-21 16,0 21-16,22 0 0,-22-21 0,0 0 15,0 21-15,0-22 0,-21 1 16,0 0-16,0 0 16,0 0-16,-21 0 15</inkml:trace>
  <inkml:trace contextRef="#ctx0" brushRef="#br0" timeOffset="77872.03">17611 10012 0,'-22'0'0,"44"0"0,-44 21 0,1-21 16,0 0-16,0 0 47,0 0-32,0 0 1</inkml:trace>
  <inkml:trace contextRef="#ctx0" brushRef="#br0" timeOffset="79159.85">5757 12721 0,'0'0'0,"-21"0"0,0 0 15,0 0-15,0 0 16,-1 0-16,1-21 16,0 0-1,21 0 1,21 21-1,0 0-15,1-21 0,-1 21 16,21 0-16,-21 0 0,22 0 0,-22 0 16,21 0-16,22 0 15,-22 21-15,-21 0 16,0 0-16,0 43 0,-21-43 16,0 21-16,0-21 0,-21 0 15,0 22-15,0-22 0,-43 42 16,22-41-16,-21 41 0,41-42 15,1-21-15,0 21 0,0-21 16,0 0-16,0 0 0,21-21 31,0 0-15,0 0-16,21 0 16,0 21-16,0-21 0,0-1 15,43 1-15,-43 21 0,21-21 16,-21 21-16,22 0 0,-1 0 15,22 0-15,-43 21 0,21 0 16,-21 1-16,0-1 0,1 0 16,-1 21-16,-21 1 15,0-1-15,-21 21 0,-1-41 0,-20-1 16,21 0-16,0 21 0,-22-21 16,22 1-16,-21-1 0,21-21 0,0 21 15,-1-21-15,-20 0 0,21 21 16,0-21-16,0 0 0,-1 0 15,1 0-15,21-21 0,-21 0 16,-21 0 0,42-1-16,0 1 0,-21 21 0,-1-21 15,22 0-15,-21 0 0,21 0 16,0-1-16,0 1 0,0 0 16,0 0-1,21 0 1,1 21-1,-1-21-15,21 21 16,-21 0-16,0-22 0</inkml:trace>
  <inkml:trace contextRef="#ctx0" brushRef="#br0" timeOffset="79445.88">6964 12975 0,'21'0'16,"0"0"-1,0 0 79,0 0-78,1 0-16,-1 0 0,0 0 15,0 0-15,43-21 0,-22 21 0</inkml:trace>
  <inkml:trace contextRef="#ctx0" brushRef="#br0" timeOffset="79787.67">8445 12679 0,'-21'0'0,"42"0"0,-63 0 0,21 0 16,21-21-16,21 21 31,0 0-31,0 0 0,22 0 0,20 0 15,-20 0-15,62 0 16,-41 0-16,-22 0 0,85-21 16,-63 21-16,-22 0 0,22 0 15,20 0 1,22 0-16,-64 0 16,-20 0-16,-44 0 31,1 0-31,0 21 0,0-21 15,0 0-15,-22 0 0,22 0 16,-21 0-16,0 0 0,20 21 0</inkml:trace>
  <inkml:trace contextRef="#ctx0" brushRef="#br0" timeOffset="80087.72">8911 12679 0,'0'-21'0,"-21"21"16,0 0-16,0 0 15,21 21 1,-22-21-16,22 21 0,0 21 16,0-20-16,0 20 0,0 0 0,0 1 15,0-1-15,0 0 0,0 1 16,0 41-16,0-41 0,0 20 16,-21 1-16,21-22 15,-21 0-15,21-21 0,-21 22 0,21-22 16,0 0-16,0 43 15,-21-22 1,21-63 15,0 0-31,0-1 0,21 1 16,0 0-16,-21 0 0,21 0 0,0-22 16</inkml:trace>
  <inkml:trace contextRef="#ctx0" brushRef="#br0" timeOffset="80633.42">9292 12637 0,'0'-22'16,"0"44"0,0-1-1,0 0-15,0 0 0,0 21 16,0 1-16,0-1 0,0 43 15,0-22-15,0 22 16,0-43-16,0 43 16,0-43-16,0 1 0,0-22 0,0 21 15,-21-21-15,21 0 0,0 22 16,0-22-16,0-42 47,0 0-47,0-1 15,0 1-15,0 0 0,0-21 0,21 21 16,0-22-16,0 22 0,-21-21 16,43-43-16,-22 64 0,0-21 15,21 20-15,-20 1 0,-1 0 16,106 0 0,-85 42-16,-21 0 0,0 22 15,1-22-15,-1 0 16,0 21-16,-21-21 0,21 22 0,-21-22 15,0 0-15,0 21 0,0 22 16,0-22 0,-21-42-16,0 21 0,21 1 15,-21-22 1,21-22 15,21 1-15,-21 0-16,21 0 0</inkml:trace>
  <inkml:trace contextRef="#ctx0" brushRef="#br0" timeOffset="81087.42">10096 13187 0,'0'0'0,"0"-21"15,0 0-15,0-1 16,0 1-16,22 0 15,-1 0-15,0 21 0,-21-21 0,21 0 16,0 21-16,0-22 0,22 1 16,-1 21-1,-21 0-15,0 0 0,1 21 16,-22 1-16,21-1 0,0 0 16,-21 0-16,21 85 15,-21-85-15,0 21 0,0 1 16,0-22-16,0 21 15,0-21-15,-21 1 16,0-22-16,21 21 0,-21-21 31,21-21-31,0-1 16,0 1-16,0 0 0,21 0 0,-21 0 16,21 0-16,0-1 0,-21-20 15,21 21-15,0-21 0,-21 20 16,22 1-16,-22-42 15,21 42-15,0-1 0,0 1 16,-21 0-16,21 21 16,0 0-16,1 0 15,-1 0 1,-21 21 0</inkml:trace>
  <inkml:trace contextRef="#ctx0" brushRef="#br0" timeOffset="81491.47">10858 13250 0,'43'0'32,"-22"0"-32,0 0 0,0 0 15,0 0-15,1-21 0,-1 21 16,0-21-16,0 0 0,43-21 15,-22-1 1,-42 1-16,0 21 0,0 0 0,0-1 16,0 1-16,0 0 0,0 0 15,-21 0-15,0 21 0,-1 0 16,1 0-16,-42 21 16,42 0-16,-1 0 0,1 43 15,0-43-15,0 0 0,21 0 16,-21 22-16,21-22 0,0 0 15,0 64-15,0-22 16,0-42 0,21-21-16,0 21 0,0-21 15,22 0-15,-22 0 0,0 0 16,0 0-16,43 0 16,-1 0-16,-21 0 0,-20 0 15,41-21-15</inkml:trace>
  <inkml:trace contextRef="#ctx0" brushRef="#br0" timeOffset="82473.24">11705 13123 0,'0'0'0,"0"-21"0,0 0 16,0 0-16,0 0 0,0-22 16,-21 43-1,0 0 1,0 0-16,21 22 0,-22-1 15,1 0-15,0 0 0,21 0 16,-42 43 0,42-43-16,-43 64 0,43-64 15,-21 21-15,21-21 16,0 0-16,21-21 31,1 0-31,-1 0 16,0-21-16,0 0 0,0 21 15,0-21-15,-21 0 0,64-43 16,-43 22 0,-21 21-16,21 0 0,22-43 15,-43 43-15,21 0 0,0 0 16,-21 42 0,0 0-16,0 0 15,0 21-15,0-20 0,0-1 0,0 0 16,0 21-16,0-21 0,0 1 15,0-1-15,0 0 0,0 0 0,21 0 16,0-21-16,22 43 16,-1-43-16,0 21 0,1-21 0,-1 0 15,64 0-15,-43 0 0,-20 0 16,-1 0-16,85-21 16,-85-1-16,1 22 0,-22-21 15,21-21-15,0 21 16,-20-22-16,-22 22 0,21 0 0,-21-21 15,0 21-15,0-22 0,0 1 16,0 21-16,-21-22 16,-1 43-16,1 0 0,-21 0 15,21 22-15,-22-1 0,22 0 16,-21 0-16,21 0 0,-22 22 0,-41 62 16,63-83-1,21-1-15,-22 0 0,22 21 16,0-21-16,0 1 15,22-22-15,-1 0 0,0 0 0,0 0 16,0 0-16,0 0 16,22 0-16,-22-22 0,0 22 15,21-42-15,-20 21 0,-1 0 16,0-22-16,0 22 0,0-21 16,0 0-16,43-85 15,-43 63-15,21-42 0,-20 64 16,-22-22-16,0 22 0,0 0 15,21-1-15,-21 22 0,0 0 0,0 0 16,0 0-16,0 0 16,0 42-16,-21 0 15,-1 0-15,22 21 0,-21 1 0,21-1 16,-21 0-16,21 22 0,0-22 16,0 22-16,0-22 0,0 22 15,0-22-15,0 0 0,0 1 0,0-1 16,0 64-16,0-85 15,0 0-15,0 0 0,0 0 16,21 1-16,0-1 0,1-21 16,-1 0-16,0 0 15,0 0 1,0-21-16,0-1 0,1 22 16,-1-21-16,0 0 0,0-21 0</inkml:trace>
  <inkml:trace contextRef="#ctx0" brushRef="#br0" timeOffset="82763.09">13314 13145 0,'0'0'16,"0"21"-16,21-21 15,0 0 1,0 0-16,0 0 0,1 0 15,-1 0-15,0-21 0,-21-1 16,0 1-16,0 0 16,0 0-16,-21 21 31,0 0-15,-1 0-16,1 0 0,0 21 15,0 0-15,0-21 16,0 0-1</inkml:trace>
  <inkml:trace contextRef="#ctx0" brushRef="#br0" timeOffset="83647">14774 12510 0,'-127'21'16,"106"-21"-16,-21 21 15,21-21-15,-1 21 0,1 0 16,-21-21-16,0 85 16,42-43-1,0-21-15,0 1 0,21 41 16,-21-42-16,21 0 0,0 1 16,0-1-16,0 0 0,1 0 0,20 21 15,-21-20-15,21-1 16,-20 0-16,-1 0 0,0 21 15,-21-20-15,0-1 16,0 0-16,0 0 16,-21 0-16,0-21 0,-1 21 0,-20-21 15,21 0-15,-21 0 0,20 22 16,-20-22-16,0 0 0,-1 0 0,1 0 16,21 0-16,-85-22 15,43 1-15,41 0 16,1 0-16,0 0 15,21 0-15,0-1 0,-21-41 0,21 42 16,0 0-16,0-1 0,0-41 16,21 42-1,0 0-15,0 21 16,1 0-16,-1 0 0,0 0 16,0 21-16,0 0 0,0-21 15,22 21-15,-1 0 16,-21-21-16,0 21 0,1-21 15,-1 0-15,0 0 0</inkml:trace>
  <inkml:trace contextRef="#ctx0" brushRef="#br0" timeOffset="84019.91">15536 12129 0,'0'0'15,"0"-22"-15,-21 22 16,21 22 0,0 20-16,-21-21 0,0 0 15,0 22-15,21-1 0,-43 43 16,43-43-16,-21 21 0,-21 22 15,42-21-15,-21-22 0,-1 21 16,1-20-16,0-1 0,0 22 16,21-22-16,-42 64 15,20-43-15,22-42 0,0 1 16,0-1-16,0 0 16,0-42 15,0 0-31,22 21 15,-1-22-15,0 1 0</inkml:trace>
  <inkml:trace contextRef="#ctx0" brushRef="#br0" timeOffset="85031.9">15430 12975 0,'0'0'0,"0"21"0,0 1 16,22-22-1,-1 0 1,0 0-16,0 0 0,0 0 16,0 0-16,1 0 0,-1-22 15,21 22-15,22-42 16,-22 0-16,-21 21 16,0-1-16,-21 1 0,21 0 0,1 0 15,-22 0-15,21 0 0,-21-1 16,0 1-16,0 0 0,0 0 15,-21 21 1,-1 0-16,1 0 0,0 0 16,0 21-16,0 0 0,0 0 0,-1 1 15,1-1-15,21 0 0,0 21 0,-21 1 16,0-1-16,21 0 16,0-21-16,0 22 0,0-1 15,0-21-15,21 0 16,0 1-16,0-1 0,1-21 15,-1 0-15,21 21 0,64-21 16,-85 0-16,21 0 16,-20 0-16,20-21 0,-21 0 15,43-1-15,-22 1 0,-21 0 16,64-42 0,-43-1-16,-21 43 0,-21-21 15,21-22-15,-21 22 16,22 21-16,-22-1 0,0 1 0,0 0 15,0 0-15,-22 21 0,1 0 16,0 0-16,0 0 0,-21 21 16,20 0-16,1 0 0,0 1 15,0 20-15,0-21 0,0 21 0,-22 43 16,43 0 0,0-64-16,0 0 15,0 0-15,0 0 0,0 1 0,21-1 16,1-21-16,-1 21 0,0-21 0,21 0 15,-21 0-15,1 0 0,20 0 16,0 0-16,-21 0 0,22 0 0,20-21 16,-42 0-16,22-1 15,-22 1-15,0 0 0,21 0 16,-20 0-16,20-64 16,0 0-16,-21 43 15,-21 21-15,0 0 0,22 0 16,-22-1-16,0 1 0,0 0 0,0 42 31,0 0-31,0 1 0,0-1 16,-22 0-16,22 21 0,-21-21 0,21 22 15,-21-1-15,21-21 0,0 64 16,-21 42 0,0-106-16,21 21 0,0 1 15,0-1-15,-21 0 0,-1 22 16,1-22-16,0 1 0,21-1 0,-106 148 15,64-63 1,21-84 0,0-22-16,21 21 0,-22-21 0,22 1 15,0 20-15,0-21 0,0 0 16,0-42 31,0 0-47,22 0 0,-22 0 0,21-1 0,0 1 15,-21 0-15,21-21 16,0-1-16,0 1 0</inkml:trace>
  <inkml:trace contextRef="#ctx0" brushRef="#br0" timeOffset="85324.38">16785 12954 0,'0'0'0,"0"-42"0,0-106 16,0 126-16,0 1 15,0 0-15,0 0 0,21 0 0,0 21 16,1-21-16,-1-1 0,0 22 0,21 0 16,1 0-1,20 0-15,-21 0 0,-20 22 16,20 20-16,-42-21 0,0 0 16,0 22-16,0-22 0,0 21 15,0-21-15,-64 85 16,1-42-16,21-43 15,20 0-15,1-21 0,0 21 16,0 0-16,0-21 0,21 21 16,21-21 15</inkml:trace>
  <inkml:trace contextRef="#ctx0" brushRef="#br0" timeOffset="85679.18">18034 12404 0,'0'-21'16,"0"42"-16,0-64 15,-21 43-15,0 0 16,-1 0-16,1 22 16,0-1-16,0 0 0,0 0 0,0 21 15,-1-20-15,1 20 0,21 0 16,-21-21-16,0 43 0,0-22 0,0 85 16,21-42-1,-22-64-15,22 21 0,0-20 16,0 20-16,0-21 0,0 0 0,22 0 15,-1 1-15,0-22 0,0 0 16,0 0-16,0 0 16,1 0-16,-1 0 15</inkml:trace>
  <inkml:trace contextRef="#ctx0" brushRef="#br0" timeOffset="85962.01">18394 12488 0,'0'0'0,"21"0"31,0 0-31,0 22 16,0 20-16,22 0 15,-43 1-15,0-1 0,21 21 16,-21-20-16,0-1 0,0 0 15,0 22-15,-42-1 16,20-41-16,1 20 0,-21-21 16,21 0-16,0 0 0,-1-21 15,1 0-15,21 22 0,-21-22 16,0 0-16</inkml:trace>
  <inkml:trace contextRef="#ctx0" brushRef="#br0" timeOffset="98815.36">9419 14034 0,'0'0'0,"-21"0"0,0 0 0,0 0 0,-1 0 16,1 0-16,0 0 15,0 0 1,0 0 0,42 0 62,0 0-78,0 0 0,0 0 0,1 0 15,-1 0-15,21 0 16,0 0-16,-20 0 0,-1 0 0,0 0 16,0 0-16,43 0 0,126-22 15,-126 22 1,63 0-16,-64 0 0,1 0 16,-22 22-16,0-22 0,1 0 0,20 0 15,-42 0-15,43-22 0,-22 22 16,22 0-16,-1 0 0,1 0 15,-43 0-15,42 0 0,1 0 0,-1 0 16,1-21-16,-1 21 16,-20 21-16,20-21 0,1 0 0,-1 0 0,1 0 15,-22-21-15</inkml:trace>
  <inkml:trace contextRef="#ctx0" brushRef="#br0" timeOffset="99088.04">11705 13970 0,'85'0'31,"-170"0"-31,212 0 0,-85 0 0,1 0 0,105 0 16,-106 0-16,1 0 15,-1 0-15,43 0 16,-43 0-16,0-21 0,1 21 0,-22 0 16,21 0-16,0 0 0,-20 0 15,83-21-15,-62 21 16,-22 0-16,21 0 0,22 0 16,-43 0-16,21 0 15,1 0-15,-22 0 0,21 0 0,0 0 16,-20 0-16,105 0 15,-43 0-15,-41 0 16,-1 0-16,0 0 0,1 0 16,-1 0-16,0 0 0,1-21 0,-1 21 15,0 0-15,1 0 0,20 0 16,1 0 0</inkml:trace>
  <inkml:trace contextRef="#ctx0" brushRef="#br0" timeOffset="99723.99">14033 13907 0,'43'0'16,"-86"0"-16,107 0 0,-43 0 0,21 0 0,1 0 0,41 0 15,65 0 1,-86 0-16,-21 0 0,1 0 16,20 0-16,-20 0 15,-1 0-15,0 0 0,1 0 0,-1-22 16,43 22-16,-43 0 16,64 0-16,-64 0 0,0 0 15,43 0-15,-43 0 16,64-21-16,-63 21 0,-1 0 15,0 0-15,64 0 16,-64 0-16,43 0 0,-43 0 16,1 0-16,63 0 0,-64 0 15,0 0-15,1 0 0,-1 0 16,0 0-16,22 0 0,-22-21 0,0 21 16,107 0-1,-107 0-15,0 0 0,1-21 16,-1 21-16,0-21 0,1 21 15,-1 0-15,0 0 0,-21-21 0,22 21 16,20-22-16,22 22 16,-64 0-16,21-21 0,22 21 15,-22 0-15,1 0 16,-1 0-16,0 0 0,1 0 0,-1 0 16,64 0-1,21 0-15,-85 0 0,0 0 16,-20 0-16,20 0 0,-21 0 15,21 0-15,-20 0 0,-1 0 16,0 0-16,42 0 16,-20 0-1,-22 0-15,0 0 16,0 0-16,0 0 0,1 0 16,-1 0-1,0 0-15,-42 0 110</inkml:trace>
  <inkml:trace contextRef="#ctx0" brushRef="#br0" timeOffset="102032.2">19240 12954 0,'-21'0'15,"0"0"1,42 0 31,0 0-32,22 0-15,20 0 0,1 0 16,-1 0-16,1 0 0,20 0 0,1 0 16,0 0-16,-1 0 0,1 0 15,0 0-15,105-42 16,-105 42-16,0 0 0,-1 0 15,1 0-15,21 0 0,-43 0 0,-42 0 16,22 0-16,-22 0 16,0 0-16,-21-21 31,0-1-31,0 1 16,0 0-1,-21 21-15,21-21 0,-21 21 0,-22-21 16,-20-43-1,42 64-15,-22-21 0,22 21 16,0-21-16,-21 21 0,21 0 16,-1 0-16,1-21 0,0 21 15,0 0-15,0 0 32,42 0-17,0 0 1,0 0-16,0 0 0,64 0 15,-43 21-15,1-21 0,-1 0 16,0 21-16,43-21 0,-43 0 16,1 21-16,-1-21 0,-21 0 15,22 0-15,-1 0 16,-21 0-16,0 0 0,-21 21 0,21-21 16,-21 43-1,0-22-15,0 0 16,-21 0-16,0 0 0,-21 22 15,21-22-15,-1 0 0,-41 21 16,21-20-16,-22 20 16,43-21-16,0-21 0,-43 42 15,43-42 1,21 22-16,-21-22 0,0 21 16,42-21 30,0 0-46,0-21 16,0 21-16,1-22 0</inkml:trace>
  <inkml:trace contextRef="#ctx0" brushRef="#br0" timeOffset="102619.72">21780 12996 0,'22'0'31,"-1"0"-15,-21-21-16,21 21 15,-21-21-15,21 0 16,21 0-16,-42 0 0,22-1 15,-1-20-15,-21 21 16,0 0-16,21 0 0,-21-1 0,21 1 16,-21 0-16,0 0 15,21-21 1,-21 63 15,0 0-31,21 0 0,-42-21 0,21 21 16,0 43-16,0 42 15,0-64-15,-42 43 0,0-1 16,42-41-16,0-22 0,0 21 16,0-21-16,0 22 0,0-1 15,0 0-15,0 22 0,0 63 16,0-85 0,0 0-16,0 1 0,0-22 0,0 21 15,0-21-15,-22 1 0,1-1 0,0 0 16,21 0-16,0 0 15,-21-21-15,0 0 16,0 0-16,-1 0 16,1 0-16,0-21 0,21 0 15,-21 0-15,0 0 0,21-1 16,-21-62 0,-1 63-16,22-1 0,-21-20 15,21 21-15,-21-21 0,21-1 0,0 22 16</inkml:trace>
  <inkml:trace contextRef="#ctx0" brushRef="#br0" timeOffset="102979.99">21759 12277 0,'0'0'16,"0"-21"-1,0 42 32,0 0-47,0 0 31,21-21 48,1 0-79,-1 0 15</inkml:trace>
  <inkml:trace contextRef="#ctx0" brushRef="#br0" timeOffset="103641.06">22648 12721 0,'0'0'0,"21"-21"32,-21 0-32,0 0 15,0 0-15,0-1 16,0 1 0,-21 21-16,0 0 0,0 0 15,0 0-15,0 0 16,-1 0-16,1 21 0,0 1 15,0-1-15,0 0 0,0 21 16,-43 43-16,64-43 16,0-21-16,0 22 0,0-22 15,0 0-15,0 43 16,0-43-16,0 0 0,0 0 16,21-21-1,0 0-15,1 0 16,-1 0-16,0-21 15,0 0-15,0 21 0,-21-21 0,43-1 16,-1-20-16,21-43 16,-41 64-16,-1-63 15,0 62-15,0 1 16,-21 0-16,0 0 0,0 0 0,0 0 16,21 21-1,-21 21-15,0 0 0,0 0 16,0 43-16,0-22 15,0-21-15,0 21 0,0 1 16,0-22-16,0 0 0,0 43 16,0-43-16,0 0 15,21 0-15,-21 0 16,22-21-16,-1 0 16,0 0-16,0 0 0,0-21 15,0 21-15,1-21 16,-1 0-16,21-22 15,-42 22-15</inkml:trace>
  <inkml:trace contextRef="#ctx0" brushRef="#br0" timeOffset="103975.87">23156 12552 0,'0'-21'15,"21"21"1,1 0 0,-1 21-1,-21 0-15,0 0 16,0 0-16,0 1 0,21 20 16,-21 0-16,0-21 0,0 22 15,21-22-15,-21 21 0,0-21 0,0 22 16,0-22-16,0 0 0,0 0 15,0 0-15,0 1 0,0-1 16,0 0-16,21-21 31,0 0-15,-21-21 0,0 0-16,22-1 0,-1 22 0</inkml:trace>
  <inkml:trace contextRef="#ctx0" brushRef="#br0" timeOffset="104293.72">23749 12573 0,'-21'0'15,"-64"21"1,85 0-16,-21 1 15,0-1-15,0 0 0,-1 0 16,1 0-16,0 22 0,0-22 0,0 21 16,0-21-16,-1 22 0,-20 41 15,21-63 1,21 1-16,-21-1 0,21 0 0,0 0 16,0 0-16,-21-21 0,21 21 15,0 1 1,21-22-1,0 0 1,0 0-16,0-22 0,22 1 16</inkml:trace>
  <inkml:trace contextRef="#ctx0" brushRef="#br0" timeOffset="104875.6">24193 12954 0,'0'-21'0,"0"42"0,22-63 15,-22 21-15,21 21 0,-21-22 0,0 1 16,0 0-16,0 0 16,0-21-16,0 20 0,0 1 15,-21 0-15,-1 0 0,1 21 16,0 0-16,0-21 0,0 21 0,0 0 15,-85 42 1,63-21-16,22 0 16,-21 22-16,-22 20 0,43-20 15,0-22-15,-21 21 0,21-21 16,21 22-16,0-22 0,-22 63 16,22-62-1,0-1-15,22-21 0,-1 21 16,0-21-16,0 0 0,21 0 15,-20 0-15,-1 0 0,0 0 16,21-42-16,22 20 16,-43 1-16,0 0 0,0-21 15,0 21-15,1-22 0,-1 22 16,0-21-16,-21 21 0,21-22 16,0 1-16,0 42 0,-21 21 31,0 0-31,0 22 0,0-22 15,0 21-15,0-21 0,0 22 0,0-22 16,0 0-16,0 21 16,0-21-16,0 1 0,22 20 0,-1-42 15,0 21-15,0-21 16,0 21-16,0-21 0,1 0 16,-1 0-16,0 0 0,0 0 15,0 0-15,0-21 0,1 21 16,-22-21-16</inkml:trace>
  <inkml:trace contextRef="#ctx0" brushRef="#br0" timeOffset="117643.48">19262 13864 0,'0'0'0,"0"-21"31,0 0-16,0 42 48,0 0-47,0 0-16,0 1 0,0-1 0,0 21 15,0-21-15,21 22 0,-21-22 16,0 21-16,0 22 15,0-1-15,0-21 0,0 1 16,0-22-16,0 42 16,0-20-16,0-22 0,0 0 15,0 0-15,0 0 16,0 1-16,0-44 31,0 1-31,0 0 0,0 0 16,0-21-16,0-22 15,0 43-15,0-21 0</inkml:trace>
  <inkml:trace contextRef="#ctx0" brushRef="#br0" timeOffset="118276.12">19262 13843 0,'0'-21'16,"105"-43"0,-62 43-1,20 21-15,-42 0 0,22-21 16,-1 21-16,0 0 16,-20 0-16,20 21 0,21 0 15,-41 1-15,-1 20 0,-21 43 16,0-43-1,-21 0-15,-22-21 0,22 1 16,-21 20-16,-1-21 0,1 0 0,0 0 16,21 1-16,-22-1 0,22-21 0,-21 21 15,21-21 1,21-21 0,21 21-16,0-21 15,0-1-15,0 22 0,22-21 16,-22 21-16,21 0 15,-21 0-15,22 0 0,-1 0 0,0 0 16,43 0-16,-43 0 16,-21 21-16,64 22 0,-64-22 15,0 0-15,-21 21 0,0-20 16,0 20-16,0-21 0,-21 43 16,-42-1-1,20-42-15,1 0 0,0 1 16,-22-1-16,22 0 0,-22-21 0,22 21 15,0-21-15,-22 0 0,22 0 0,0 0 16,-1 0-16,22 0 0,-42-21 16,41 21-16,1-21 15,0 0-15,0-1 0,0 1 0,0 0 16,-1 0-16,22 0 0,0 0 16,-21-1-16,21-20 0,0-21 15,0 41-15,21 1 16,1 21-16,-1-21 0,0 0 15,21 0-15</inkml:trace>
  <inkml:trace contextRef="#ctx0" brushRef="#br0" timeOffset="118839.73">20193 13780 0,'0'-22'0,"0"44"0,21-44 16,0 1-16,-21 42 31,0 1-31,0 20 0,21-21 16,-21 0-16,0 22 0,0-22 16,0 21-16,0 0 0,0-20 0,0 20 15,0 0-15,0 1 0,0-1 16,0 0-16,0 43 15,-21-43-15,21 1 0,0-22 16,0 21-16,0-21 0,0 0 0,0 1 16,0-1-16,0 0 0,0 0 15,21-42 17,1 0-32,-1 0 0,0-1 15,0-20-15,0 21 0,0-21 0,1-1 16,41-63-1,-42 85-15,0 0 0,-21-21 16,22 42-16,-22-21 0,21 21 16,-21-22-16,21 22 15,-21 22-15,21-1 0,-21 0 16,0 0-16,0 0 0,0 0 0,0 64 16,0-64-1,0 22-15,0-22 0,0 0 0,0 0 16,0 0-16,0 0 0,0 1 15,0-44 17,0 1-17,0 0-15,0-21 0,0 21 16,0-43 0,0 22-16</inkml:trace>
  <inkml:trace contextRef="#ctx0" brushRef="#br0" timeOffset="119019.63">20659 13991 0,'0'0'0,"0"-21"0,21 21 78,-21 21-78,21-21 0,0 0 15</inkml:trace>
  <inkml:trace contextRef="#ctx0" brushRef="#br0" timeOffset="119519.34">20934 14182 0,'0'21'16,"0"64"-1,-21-64-15,21 0 16,0 0-16,0 0 16,-22 0-16,22 1 0,-21-1 0,21 42 15,-21-42 1,21 1-16,-21-22 16,21 21-16,-21-21 31,21-21-31,0-1 15,0 1-15,0-21 16,0 21-16,0 0 0,0-22 0,21 22 16,0-21-16,0 21 0,0-22 15,-21 22-15,22 0 0,20-21 16,0 20-16,-21 22 16,1 0-16,-1 0 15,0 0-15,-21 22 0,21-1 16,-21 0-16,21 0 0,-21 0 15,0 43-15,0-1 16,0-42-16,0 1 0,0-1 16,0 0-16,0 0 0,0 0 0,0 22 15,0-22 1,0 0-16,-21-21 47,21-21-47,0 0 0,0-1 15,0 1-15</inkml:trace>
  <inkml:trace contextRef="#ctx0" brushRef="#br0" timeOffset="120123.87">21696 14245 0,'21'-21'16,"-21"0"-16,0 0 16,0 0-1,-21 21 1,0 0-16,-1 0 0,1 0 16,0 21-16,21 0 0,-21 0 15,-21 21-15,20-20 0,22-1 16,-21 21-16,0-21 0,0 22 0,21-22 15,-21 42 1,0-20-16,21-1 0,0-21 16,0 0-16,21-21 31,0 0-31,0-21 16,43-21-1,-43 21-15,0-22 0,0 22 16,21-21-16,-20-1 0,20-41 15,-21 41-15,0 1 0,0 21 16,1-21-16,-1-1 0,-21-63 16,0 64-16,0 21 15,0 0-15,0 0 0,0-1 0,-21 44 32,-1 20-17,1-21-15,21 0 0,0 22 0,-21-1 16,21 0-16,0 1 0,0-1 15,0 0-15,0 43 16,0-22-16,0-20 16,21-22-16,22 21 0,-22-21 15,21 1-15,-21-22 16,0 0-16,1 0 0,41 0 16,-42 0-1,0-22-15,22 22 0,-22-21 0,0 0 16,0 0-16,22 0 0</inkml:trace>
  <inkml:trace contextRef="#ctx0" brushRef="#br0" timeOffset="120821.96">22775 14245 0,'-21'-21'0,"42"42"0,-42-63 16,21 21-16,0 0 0,0-1 15,0 1-15,0 0 16,0 42 31,0 0-47,0 22 0,0-22 0,0 21 15,0-21-15,-21 22 0,21-1 16,0 0-16,-21-20 0,0 20 0,-1-21 16,22 21-16,0-20 0,-21 20 15,21-21-15,21-42 32,-21 0-17,22 0-15,-1-1 0,0 1 16,0 0-16,0 0 0,0-21 15,22-22-15,-22 22 0,-21 21 16,42-43-16,-21 64 16,-21-21-16,22 21 15,-22 21 1,0 0-16,0 22 0,0-22 16,0 0-16,0 0 0,21 0 15,-21 22-15,0-22 0,0 0 0,21 21 16,0-21-1,0 1-15,0-22 0,1 0 16,-1 0-16,0 0 0,0 0 16,0-22-16,0 1 15,-21-21-15,43-22 16,-43 22-16,0 0 0,0 21 16,0-22-16,21 1 0,-21 21 15,0-22-15,0 22 0,0 0 0,0 0 16,0 0-1,-21 21 1,21 21-16,0 0 0,0 0 16,0 0-16,0 22 15,0-22-15,0 0 16</inkml:trace>
  <inkml:trace contextRef="#ctx0" brushRef="#br0" timeOffset="121799.1">23791 14182 0,'0'0'15,"0"-21"-15,0-1 0,-21 1 16,0 21-16,0 0 16,0 0-16,-1 0 0,1 21 15,0 1-15,0-1 0,0 0 16,0 0-16,-1 0 0,1 0 0,21 22 15,0-22-15,-21 21 16,0 1-16,21-22 0,0 0 16,0 0-16,0 0 0,0 0 15,21-21 1,0 0-16,0 0 16,1 0-16,-1-21 15,0 21-15,0-21 0,0 0 0,0 0 16,-21 0-16,22-1 0,-1-20 0,0 21 15,-21-21-15,0 20 0,42-62 16,-42 63 0,0-1-16,0 44 15,-21-1 1,21 0-16,-21 21 16,21-21-16,0 1 0,0 20 0,0-21 15,0 0-15,0 22 0,0-22 16,0 0-16,0 0 0,21 0 15,0-21-15,0 0 0,1 0 16,-1 0-16,0 0 0,0 0 16,0-21-16,0 0 15,1 0-15,-1 0 0,-21-1 16,21 1-16,21-21 0,-42 0 16,21 20-16,1-20 15,-22 0-15,21 42 0,0-43 16,-21 65-1,0-1-15,0 0 16,0 0-16,0 0 0,0 0 16,0 1-16,0-1 0,0 21 0,0-21 15,0 0-15,0 1 0,0-1 16,21 0-16,0-21 16,0 0-16,1 0 0,-1 0 15,0 0-15,0 0 0,0-21 0,0 21 16,-21-21-16,22-1 0,-1 1 15,21-63 1,-21 20-16,0 43 0,1-21 16,-22-1-16,21 1 0,-21 0 15,0-1-15,21 1 0,-21 0 0,0-1 16,0 1-16,0 21 16,0 0-16,0-1 0,0 1 0,0 42 15,-21 1 1,0 20-16,21-21 0,-22 64 15,22-43-15,0-21 0,0 22 16,-21-1-16,21 0 0,0 22 16,0-22-16,0-21 0,21 64 15,1-43 1,-1-42-16,0 21 0,21-21 16,-21 0-1,1 0-15,-1 0 0,0 0 0,0 0 16,0-21-16,0 0 0,1 21 15,20-42-15,0 21 0,-21-1 16,1 22-16,-1-21 0,0 0 0,0 0 16,-21 0-16</inkml:trace>
  <inkml:trace contextRef="#ctx0" brushRef="#br0" timeOffset="122011.01">24596 14034 0,'-22'0'0,"44"0"0,-65 0 16,43 21-16,21-21 31,1 0-31,-1 0 0,0 0 16,0 0-16,0 0 0,0 0 0,1 0 16,41-21-1,-42 21-15,0-22 0,1 1 16,-1 0-16,-21 0 15,0 0-15</inkml:trace>
  <inkml:trace contextRef="#ctx0" brushRef="#br0" timeOffset="122195.77">24384 13843 0,'0'0'0,"-21"0"0,-22 21 15,22-21-15,0 0 0,0 21 16,0-21-16,0 0 0,-1 0 0,1 0 31,0 0-31,21-21 16,0 0-16,-21 0 15,0 0-15,0 0 16</inkml:trace>
  <inkml:trace contextRef="#ctx0" brushRef="#br0" timeOffset="123402.8">17907 12869 0,'21'-21'16,"0"21"0,0 0-16,1-21 15,-1 21-15,0 0 0,0-21 0,0 21 16,0-21-16,1 21 16,-44 0 30,1 0-46,0 21 0,0-21 16,21 21-16,-21 0 0,0-21 16,21 21-16,0 1 15,0-1 1,0 0 0,21 0-1,0 0 1,0-21-16,0 21 0,0-21 0,1 22 15,-1-22-15,-21 21 0,21 0 16,-21 0-16,21 0 16,-21 0-1,0 1-15,-21-22 0,0 21 0,0-21 16,-1 21-16,1-21 0,0 0 0,0 0 16,0 0-16,0 21 15,-1-21 1,22-21-1</inkml:trace>
  <inkml:trace contextRef="#ctx0" brushRef="#br0" timeOffset="123859.4">18394 12891 0,'-21'0'0,"42"0"0,-64 21 0,22 0 16,21 0 0,-21 0-16,21 0 15,0 1-15,0-1 16,21 0 0,0-21-16,1 21 15,-1-21-15,0 21 16,0-21-16,-21 21 15,-21 1 32,0-22-47,0 0 16,-1 0-16,1 0 16,0 0-16,0 0 15</inkml:trace>
  <inkml:trace contextRef="#ctx0" brushRef="#br0" timeOffset="124555.68">18605 13102 0,'0'0'0,"22"0"0,-1-21 15,0 21-15,0 0 16,0-21-16,-21 0 16,0 0-1,0-1 1,0 44 15,-21-1-15,21 0-16,0 0 0,-21-21 15,21 21-15,0 0 0,0 1 16,21-22 0,0 0-1,0 0 1,1 0-16,-1 0 0,-21-22 16,21 1-16,0 21 15,-21-21-15,21 0 0,-21 0 16,21 21-16,-21-21 15,22-1-15,-1 1 16,-21 0 62,0 42-15,-21-21-48,-1 21-15,22 1 0,-21-22 0,21 21 16,0 0-16,0 0 16,0 0-16,0 0 0,0 1 15,0-1 16,0-42 1,0-1-32</inkml:trace>
  <inkml:trace contextRef="#ctx0" brushRef="#br0" timeOffset="153676.13">3598 12996 0,'0'0'0,"-21"-21"0,0 21 16,21-21-16,0 0 15,21 21 16,0 0-15,0 0-16,1 21 0,-1 0 16,21 0-16,-21 1 0,0-1 0,22 0 15,-22 0-15,0 21 0,21-20 16,-20-1-16,20 21 0,64 22 16,-22 20-1,-41-63-15,-22 1 0,0-1 16,21 0-16,-20 0 0,-1 0 15,-21 0-15,21 1 0,0-1 16,0 0-16,-21 0 0,0 0 16,21 0-16,1-21 15,-22-21 32,0 0-31,0 0-16,-22 0 15,22 0-15,-21 21 16,21-22-16,0 1 0,0 0 16,0 0-16</inkml:trace>
  <inkml:trace contextRef="#ctx0" brushRef="#br0" timeOffset="154159.84">4360 12764 0,'0'0'0,"-21"0"16,21-22-16,-21 22 15,0 0-15,0 0 16,21 22-16,-22-22 0,1 42 16,0-21-1,0 0-15,21 22 0,-21-22 0,-22 42 16,22-20-16,0-1 0,0 0 16,0-21-16,-22 22 0,22-1 0,-63 22 15,20 20 1,22-63-16,-1 22 0,1-22 0,21 21 15,-21-21-15,20 1 16,-41 20-16,42-21 0,0 0 16,-22 0-1,43 1-15,-21-22 0,0 21 16,0-21 0,0 0 15,21-21 0</inkml:trace>
  <inkml:trace contextRef="#ctx0" brushRef="#br0" timeOffset="167011.18">1143 13208 0,'21'0'31,"0"0"-31,0 0 16,1 0-16,-1 0 0,0 0 0,0 0 15,0 0-15,0 0 16,22 0-16,-22 0 0,42 0 16,-41-21-16,-1 21 0,0 0 15,21 0-15,-21 0 16,-21-21-16,22 21 0,-44 0 47,1 0-47,-21 0 15,21 0-15,0 0 16,-1 0-16,-41 0 16,42 0-16,-22 0 0,1 0 15,21 0-15,0 21 16,0-21-16,-1 0 0,1 0 0,21 21 15,-21-21-15,21 21 0,-21 0 16,0 1 0,0-22-16,21 21 0,-22-21 0,22 21 15,0 0-15,-21 0 16,21 0-16,-21 1 0,0-1 16,21 0-16,0 0 0,0 0 15,-21 0-15,21 1 16,-21-22-16,21 21 15,0-42 32,0-1-47,21 1 16,0 21-16,-21-21 0,21 21 16,0-21-16,0 0 0,1 21 15,-1-21-15,0 21 0,42-22 16,-20 22-16,-22 0 0,21 0 15,-21 0-15,22 0 0,-1 0 16,-21 0-16,22 0 0,-22 22 0,0-1 16,0-21-16,0 21 0,-21 0 15,0 21-15,0-20 0,0-1 16,0 21-16,-21-21 16,-21 43-16,-1-22 15,1-21-15,0 22 0,21-22 0,-22 0 16,1 0-16,-22 21 15,1-42-15,42 22 16,0-22-16,-1 0 0,1 0 0,0 0 16,0-22-16,0 1 15,21 0 1,0 0-16,0 0 16,0 0-1,0-1-15,0 1 16,0 0-16</inkml:trace>
  <inkml:trace contextRef="#ctx0" brushRef="#br0" timeOffset="167484.49">2074 13462 0,'0'0'0,"0"-21"16,0 0 0,-21 21-16,21-21 15,-21 21 1,0 0-1,21 21 32</inkml:trace>
  <inkml:trace contextRef="#ctx0" brushRef="#br0" timeOffset="167903.25">2815 12933 0,'0'21'47,"0"0"-47,0 0 16,-21 1-16,0-1 0,21 21 0,-43 43 15,1-22 1,21-20-16,0-22 0,-22 21 15,22 0-15,0 1 0,-21 20 16,21-20-16,-1-1 0,-20 21 0,-21 64 31,20-63-31,22-22 0,0-21 0,21 1 16,-21-1-16,21 0 16,0 0-16,0 0 0,-21 0 15,21 1 1,-22-22-16</inkml:trace>
  <inkml:trace contextRef="#ctx0" brushRef="#br0" timeOffset="168372.03">2921 13674 0,'0'21'16,"0"-42"31,0 0-31,0-1-1,0 1 1,0 42 46,0-42-15,0 0-31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5T02:18:29.2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1714 572 0,'0'0'0,"0"-22"0,0 1 16,0 0-16,-21 0 0,21 0 15,0 0 1,0 42 15,0 0-15,0 0-16,0 21 15,0-20-15,21-1 0,-21 21 16,22-21-16,-1 22 0,-21-1 16,21-21-16,0 43 15,21-22-15,-20-21 0,-1-21 16,0 0-16,0 0 0,0 0 15,0 0-15,1 0 0,-1 0 0,0-21 16,0 0-16,0 0 0,22-1 16,-22-20-16,0 21 15,0 0-15,0 0 0,22-43 16,-43 43-16,0-21 0,0 20 16,21-20-16,-21 21 0,0 0 0,0-43 15,0 22 1,0 21-16,0 42 15,-21 0 1,21 0-16,0 22 0,0-22 16,-22 21-16,22 0 0,0 1 0,0-1 15,0 0-15,0 22 0,-21 105 16,21-42 0,0-84-16,0 20 0,0 1 15,0-22-15,0 21 0,0-20 16,0-1-16,0 0 0,0-20 15,0 20-15,0 0 0,0-21 16,-21 1-16,21-1 0,0 0 16,-21-21-16,0 21 0,0-21 15,-1 0-15,1 0 0,-21 0 0,21 0 16,-22-21-16,22 21 0,-63-42 16,62 20-16,-41-20 15,21 21-15,20 0 0,1 0 16,0 21-16,0-22 0,0 1 0,0 21 15,21-21-15,-22 0 0,22 0 16,0 0 0,22 21-16,20-22 15,-21 22-15,0 0 0,22 0 16,-1-21-16</inkml:trace>
  <inkml:trace contextRef="#ctx0" brushRef="#br0" timeOffset="869.54">2625 1122 0,'0'21'47,"0"0"-47,0 0 0,0 1 0,0 20 15,0-21-15,0 0 0,0 0 16,0 22-16,0-1 16,0 22-16,0-43 0,0 0 15,0 0-15,0 0 16,0 0-16,0 1 15,0-44 17,0 1-17,0 0-15,0 0 16,0 0-16,0-22 16,0 22-16,0 0 0,21-42 15,-21 41-15,21 1 0,-21 0 16,21-21-16,-21 21 0,21-1 15,0 22-15,1 0 16,-1 0-16,0 0 16,0 0-16,0 0 0,-21 22 0,21-1 15,1 0-15,-1 0 16,0 0-16,0 43 16,0-22-16,-21-21 15,0 22-15,0-22 0,0 0 16,0 0-16,0 0 15,0-42 32,0 0-47,0 0 0,0 0 16,0-1-16,21 1 0,-21 0 16,22-21-16,-1 21 0,0-1 15,-21-20-15,21 21 0,0-21 0,43-1 16,-22 1-1,-21 42-15,22 0 0,-22 0 0,0 0 16,0 0-16,0 0 0,0 21 16,22 21-16,-43-20 0,0-1 15,21 0-15,-21 0 0,0 21 16,0-20-16,0-1 16,0 0-16,0 0 0,0 0 0,-21 0 15,21 1 1,0-1-16,0 0 31,0-42 0,0 0-15,21-1-16,0 22 0</inkml:trace>
  <inkml:trace contextRef="#ctx0" brushRef="#br0" timeOffset="1310.3">3746 1122 0,'0'0'0,"0"-21"0,0 0 16,0 42 15,0 0-31,0 0 16,0 0-16,0 22 0,0-22 15,0 0-15,0 21 0,0-21 0,0 22 16,0-22-16,0 21 0,0 1 16,0 84-1,0-64-15,0 1 0,0-1 16,0 1-16,0-1 0,0 64 16,0-42-16,0-22 0,0 1 15,0 84-15,0 64 16,0-170-16,0 21 0,0 1 15,0-22-15,0 22 0,0 20 16,0-62-16,0 20 0,0-21 16,0 0-16,0 0 0,0 1 15,0-1-15,22-21 16,-22-21 0,0-1-16,0 1 0,0 0 15,0 0-15,21-21 0,-21 20 0,0-20 16,0 0-16,0-1 0,0-20 15,0-1-15,0 1 0</inkml:trace>
  <inkml:trace contextRef="#ctx0" brushRef="#br0" timeOffset="1684.08">4106 1397 0,'0'0'16,"-63"106"0,42-85-16,-1 21 0,1-20 15,-21-22-15,21 21 0,-22 21 16,22-21 0,0-21-1,21-21 16</inkml:trace>
  <inkml:trace contextRef="#ctx0" brushRef="#br0" timeOffset="2114.28">4233 1672 0,'0'-21'31,"21"0"-31,1 0 16,-22 0-1,21 21-15,-21-22 0,21 22 16,-21-21-1,0 0 32</inkml:trace>
  <inkml:trace contextRef="#ctx0" brushRef="#br0" timeOffset="2566.02">3873 1249 0,'-21'-21'16,"21"0"0,0-1-16,21 22 15,22-21 1,-22 21-16,0-21 0,0 21 16,0 0-16,1 0 0,20 0 0,-21 0 15,0 0-15,0 0 0,22 42 16,-22-20-16,0-1 0,0 42 15,-21 22 1,-21-64-16,-21 43 16,21-43-16,-1 0 15,1 0-15,0 0 0,0 0 16,0-21-16,0 22 0,-1-22 16,22 21-16,22-21 46,-1-21-30</inkml:trace>
  <inkml:trace contextRef="#ctx0" brushRef="#br0" timeOffset="3341.99">4318 1588 0,'0'0'0,"21"0"15,0 0-15,-21-22 0,21 22 16,22-42-16,-22 42 0,0-21 16,0 0-16,0 0 0,1-1 15,41-83 1,1 20-16,-43 43 15,0-1-15,21-63 0,-21 43 16,1-1-16,-22 22 0,0-21 16,0 20-16,0 1 0,0 0 0,0-1 15,0 1-15,-43-22 16,22 43-16,-21-21 16,42 21-16,-21 21 0,-1-21 15,1 21-15,21 21 16,0 0-16,0 0 0,0 0 15,0 22-15,0-1 0,0 0 0,0 22 16,0-22-16,0 22 0,0 105 16,0-42-1,0-85-15,0 22 16,0 20-16,0-41 0,0-1 16,0 0-16,0-20 0,0 20 15,0-21-15,43 64 16,-1-43-16,-21-21 15,0-21-15,0 0 0,1 0 16,-1 0-16,0 0 16,0 0-16,0-21 0,0 0 15,1 21-15,-1-21 0,21-22 16,-21 22-16,0 0 0,-21-21 16,22 21-16,-1-1 0,0-20 0,-21 0 15,21-1 1,-21 22-16,21 21 0,-21-21 0,0 0 15,0 42 1,0 0 0,0 0-16,0 1 15,0-1-15,-21 0 0,21 0 0,0 0 16,0 0-16,0 1 0,0-1 16,-21-21-16,21 21 0,0 0 0,0 0 15,0 0 1,0-42 31,0 0-47,0 0 0</inkml:trace>
  <inkml:trace contextRef="#ctx0" brushRef="#br0" timeOffset="3533.88">5080 1058 0,'21'0'31,"-21"22"-31,21-1 16,-21 0 0,21-21-16,-21 21 15,22-21-15,-22 21 16</inkml:trace>
  <inkml:trace contextRef="#ctx0" brushRef="#br0" timeOffset="5401.77">5673 1207 0,'0'0'0,"0"-22"16,-22 22 0,1 0-16,0 0 15,0 0-15,0 0 16,0 22-16,-1-1 16,22 0-16,-21 0 0,21 0 15,-42 85-15,42-85 0,0 0 16,0 22-16,0-22 0,0 21 15,0 1-15,0-22 16,21 0-16,43 21 16,-22-21-16,-21-21 15,0 0-15,0 0 0,22 0 16,-22-21-16,42-21 0,-20 21 16,-22 0-16,0-1 0,21 1 15,-20 0-15,-1 0 0,0-43 16,0 43-16,-21-21 0,21 21 15,-21 0-15,0-22 0,0 22 16,0 0-16,0 0 0,0 0 0,-21 42 47,21 0-47,0 0 0,-21 0 16,21 0-16,0 64 15,0-43-15,0-20 16,0 20-16,0-21 0,0 0 0,0 0 15,21 1-15,0-1 0,0-21 0,1 21 16,-1-21-16,0 0 16,0 0-16,0 0 0,0 0 0,1 0 0,-1-21 15,0 21-15,0-21 16,21-1-16,-20 1 0,-1 0 0,0 0 16,21-21-16,-21 20 0,43-105 15,-43 43 1,0 20-16,0 1 0,1-1 15,-1 22-15,0-22 0,-21 1 0,21-43 16,-21 64-16,0-1 16,0-41-16,0 63 15,0-1 1,-21 22-16,0 0 0,21 22 16,-21-1-16,-1 0 0,22 0 0,-21 106 31,0-85-31,0 85 0,21-84 15,0 20-15,0 1 0,-21-22 16,21 22-16,0 20 0,0-41 16,0 20-16,0-42 0,0 64 15,0-22 1,21-20-16,0-22 0,-21 0 0,21 0 16,0-21-16,22 21 0,-22-21 15,0 0-15,0 0 0,0 0 0,43-21 16,-43 21-16,43-42 15,-22 21-15,-21-22 0,43-20 16,-43 21-16,0-1 16,21 1-16,-21-22 0,1 22 0,-1-21 0,0-1 15,0 1-15,-21-1 16,0 1-16,21-43 0,0-42 16,-21 105-1,0-20-15,0 42 0,0-1 16,0 1-16,0 42 31,-21 1-15,21-1-16,0 21 0,0 0 15,0 1-15,0-1 0,-21 22 0,21-22 0,0 21 16,-21 1-16,21-1 16,-21 1-16,21-22 0,0 64 15,-21-64-15,21 1 0,0-1 16,0 0-16,0 1 0,0 41 15,0-62-15,0-1 16,21 0-16,0 0 0,0-21 16,0 0-16,0 0 0,43 0 15,-22-42 1,-21 21-16,1 21 0,-1-22 16,0 1-16,0 0 0,0 0 15,-21 0-15,21 0 0,1-1 0,-22 1 16,21 0-1,-21 0-15,0 42 32,0 0-32,0 0 15,-21 1-15,21-1 0,0 0 16,0 0-16,0 0 0,0 0 16,0 1-16,0-1 0,0 0 15,21-21-15,0 0 16,0 0-16,64 0 15,-64 0-15,0 0 16,0-21-16,0 0 0,1 21 0,-1-22 16,0 1-16,0 0 0,0 0 0,0-21 15,1-1 1,-1 22-16,-21 0 0,0-21 16,0 20-16,0 1 15,0 42 32,0 1-47,0-1 16,0 0-16,0 0 0,0 0 15,-43 43 1,43-43-16,0 0 0,0 0 0,-21 0 16,21 1-16,0 20 0,-21-21 0,21 21 15,0-20-15,0 20 0,0 0 16,0 22-16,0-22 15,-21-21-15,21 22 0,0-22 0,0 21 16,0-21-16,-21 22 0,21-22 0,0 21 16,0 0-16,-21-20 0,21 20 0,-22 43 15,1-22 1,21-42-16,-21 0 0,21 43 16,0-43-16,-21 0 0,0-21 15,21 21-15,-21 1 16,21-1-16,-43 0 15,22-21-15,0 21 0,0-21 16,0 0-16,-1 0 16,1 0-16,0 0 15,0 0-15,0-21 16,21 0 0,0 0-16,0-1 15,0 1-15,0 0 0</inkml:trace>
  <inkml:trace contextRef="#ctx0" brushRef="#br0" timeOffset="5773.59">6456 1143 0,'0'0'0,"0"21"0,-21-21 16,42 0 15,0 0-31,0 0 15,21 0-15,1 0 0,63 0 16,-64 0-16,0 0 16,1 0-16,-1-21 0,0 21 0,1 0 15,-22 0-15,21-21 0,-21 21 16,0 0-16,1 0 0,-22-21 16</inkml:trace>
  <inkml:trace contextRef="#ctx0" brushRef="#br0" timeOffset="6070.62">5990 953 0,'0'0'0,"0"-22"15,-21 22-15</inkml:trace>
  <inkml:trace contextRef="#ctx0" brushRef="#br0" timeOffset="7148.82">9229 762 0,'0'0'0,"0"-21"0,0 0 15,0 0 1,0 42 15,0 0-31,0 21 0,-22 1 16,22-1-16,-21 0 0,21 1 15,-21-1-15,21 0 0,0 22 16,0-22-16,-42 43 16,42-64-16,-21 21 0,-1 22 15,22-43-15,0 0 0,0 0 16,0 0-16,-21 1 0,21-44 47,21 22-47,1-21 0,-22 0 0,21 0 15,0 0-15,-21 0 0,21-1 16,0-20-16,0 21 0,-21-21 0,22 20 16,-22-20-16,0 21 15,42-43-15,-21 64 16,0 0-1,-21 22-15,21-1 16,-21 0-16,0 21 0,0 22 16,22-22-16,-22 0 15,0-20-15,0 20 0,0-21 0,21 0 16,-21 0-16,0 1 0,0-1 16,21-21-16,-21 21 0,21-21 15,21 21 1,-20-21-16,-1 0 15,0-21-15,0 0 0,0 21 0,0-21 16,1-1-16,-1 1 0,0 0 0,0-64 16,0 1-1,-21 63-15,0-22 16,0 1-16,0 0 0,0-1 0,0 1 16,0 0-16,0 20 0,0-20 15,0 21-15,-21-43 16,21 43-1,-21 21-15,0 0 16,21 21 0,0 1-16,-21-22 0,21 42 15,0-21-15,0 0 16,0 0-16,0 1 0,0-1 16,21 0-16,0 0 0,0 0 0</inkml:trace>
  <inkml:trace contextRef="#ctx0" brushRef="#br0" timeOffset="8330.15">10393 1291 0,'0'-84'31,"0"62"-31,0 1 16,0 0-16,0 0 0,-21 0 16,-1 0-16,1 21 0,0 0 15,0 0-15,0 0 16,0 0-16,-1 0 16,1 21-16,0 0 0,0 0 0,-21 0 15,20 22-15,1-22 0,0 42 16,0-20-16,0-1 0,0 0 15,21 1-15,0 20 16,0-42-16,0 0 16,0 1-16,21-22 0,0 0 15,0 0-15,0 0 0,64 0 16,-43-43 0,1 22-16,-22 21 15,0-21-15,0 0 0,0 0 0,0-22 16,-21 22-16,22 0 0,-22 0 15,21-22-15,-21-20 16,0 21-16,0 20 16,0 1-16,0 42 31,0 1-15,-21-1-16,21 21 0,0-21 0,0 0 15,0 22-15,-22-22 0,22 0 16,0 0-16,0 0 0,0 22 0,0-22 15,0 0-15,22 0 16,-1 0-16,0-21 16,0 0-16,0 0 0,0 0 0,1 0 15,20 0-15,-21 0 0,0-21 16,43-21-16,-22 0 16,-21 20-16,0 1 15,1 0-15,-1 0 0,-21 0 16,0-22-16,21 22 0,-21 0 0,21 0 15,-21 0 1,0 42 15,0 0-31,0 0 0,-21 0 0,21 1 16,0-1-16,0 0 0,0 0 16,0 21-16,0-20 0,0-1 15,0 0-15,21 0 0,0 0 0,0 0 16,22 1-1,-22-22-15,0 0 0,21 0 16,-20 0-16,-1 0 0,0-22 16,21 22-16,-21-21 0,1 0 15,41-42-15,-42 41 16,0 1-16,1-21 0,-22 21 16,42-64-16,-42 43 0,0-1 15,21-20-15,0 21 0,-21-22 16,21-126-1,-21 105-15,0 43 16,0-1-16,0 22 0,0 0 0,0 0 16,0 0-16,0-1 15,-21 22-15,21 22 16,0-1-16,-21 42 16,0-20-16,0-1 0,21 21 15,0 1-15,-21-1 0,-1 64 16,22-63-16,0-1 0,-42 86 15,42-22 1,0-85-16,0-21 0,0 21 16,0-20-16,0-1 0,0 21 15,21-21 1,0-21 0,1 0-16,-1-21 0,-21 0 0,21 21 15,0-21-15,0 0 0,0-1 0,1 22 16,20-42-1,-21 0-15,21-1 0,-20 22 16,-1 0-16,0-21 0,0 21 16</inkml:trace>
  <inkml:trace contextRef="#ctx0" brushRef="#br0" timeOffset="8577.03">11366 1101 0,'0'0'0,"-21"0"15,0 0-15,42 0 47,0 0-47,1 0 0,-1 0 0,0 0 16,0 0-16,0 0 0,0 0 16,1 0-16,20 0 15,-21-21-15,21 21 0,-20 0 0,-1 0 16,-21-22-1,0 1-15</inkml:trace>
  <inkml:trace contextRef="#ctx0" brushRef="#br0" timeOffset="8861.42">10541 847 0,'21'0'62,"0"0"-62,0 0 31</inkml:trace>
  <inkml:trace contextRef="#ctx0" brushRef="#br0" timeOffset="12135.01">2328 2159 0,'0'0'0,"-21"0"0,0 0 0,-21 0 16,20 0-16,1 0 0,0 0 0,0 0 15,0 0-15,0 0 0,-1 0 16,1 0-16,0 0 0,0 0 31,21 21-15,21-21 0,0 0-16,0 0 0,1 0 15,20 0-15,0 0 0,1 0 16,-1 0-16,85 0 15,0 0-15,-64 0 16,86 0-16,-65 0 0,1 0 16,0 0-16,-1 0 0,1 0 15,21 0-15,21 0 0,106 0 16,-106 0-16,0 0 16,0 0-16,0 0 0,21 0 0,148-21 15,-148 21-15,0 0 0,-21-21 16,22 21-16,-1-21 0,296 0 15,-317-1-15,0 22 16,0-21-16,-21 21 0,127-21 16,-106 0-16,-21 21 0,63-21 15,-84 21-15,-1 0 16,-41 0-16,63-21 0,-22 21 16,-63 0-16,1 0 15,-44 0 32,1 0-31,0 0-1,0-22 1</inkml:trace>
  <inkml:trace contextRef="#ctx0" brushRef="#br0" timeOffset="13057.68">9165 1863 0,'0'0'0,"-42"0"31,42 21-31,21-21 63,0 0-47,0 0-16,0 0 0,1 0 0,20 0 15,-21 0-15,21 0 0,-20 0 16,20 0-16,0 0 0,1 0 15,20 0-15,-21 21 0,22-21 0,-1 0 16,22 0-16,0 0 0,-22 0 16,43 0-16,63 0 0,-84 0 15,0 0-15,-1 0 0,65 0 16,-1 0-16,-85 0 16,1 0-16,-1 0 0,1 0 15,-1 0-15,-20 0 0,-1 0 0,21 0 16,22 0-1,-64 0 1</inkml:trace>
  <inkml:trace contextRef="#ctx0" brushRef="#br0" timeOffset="16381.64">762 3725 0,'21'0'16,"0"0"-1,0 0 1,1 0-16,-22-21 16,0 0-16,21 0 0,-21 0 15,0 0 1,0-1-1,0 1-15,0 0 0,0 0 16,0 0-16,-21 21 0,-1-21 0,22-1 16,-21 1-16,0 21 0,0 0 15,0-21-15,0 21 0,-1 0 16,1 0-16,0 0 0,-21 42 16,-1-20-1,22-1-15,0 0 0,-21 21 0,21-21 16,-1 1-16,1-1 0,0 21 0,0-21 15,21 0-15,0 22 0,0-1 16,0 0-16,0-20 16,0 20-16,0-21 0,0 21 15,0 1-15,21-43 0,0 21 16,0 0-16,1-21 0,-1 0 16,21 0-16,22 0 15,-43-21-15,0 0 16,0 0-16,21-1 0,-20 1 15,-1 0-15,0 0 0,0-21 0,0 20 16,22-83 0,-22 20-16,-21 43 15,21-22-15,0 22 0,-21-22 0,0 22 16,0-22-16,0 22 0,21 0 16,-21-1-16,0-41 15,0-1 1,0 64-16,-21 42 31,21 0-31,-21 0 16,21 1-16,0 20 0,0 0 0,0 22 15,0-22-15,-21 22 0,21-22 16,0 64-16,0 0 16,0-64-16,0-21 0,21 43 15,-21-22 1,21 0-16,-21-21 0,21-21 15,-21 22 1,21-22 15,-21-22-31,0 1 16,0 0-16,0 0 16</inkml:trace>
  <inkml:trace contextRef="#ctx0" brushRef="#br0" timeOffset="16869.49">1122 3641 0,'0'-21'46,"0"-1"-30,21 1 0,0 21-16,0 0 15,0 0 1,1 21-16,-1 1 0,0-1 0,0-21 16,0 21-16,-21 0 15,21 0-15,1 0 0,-22 1 0,0 20 16,0 0-1,0-21-15,0 1 0,0-1 0,0 0 16,0 0-16,0 0 0,-22-21 16,22-21 15,0 0-31,0 0 16,0 0-16,0-1 0,0 1 15,22 0-15,-22 0 16,0-43-16,0 43 0,0 0 15,0 0-15,21 0 0,-21 0 16,21 21-16,0-22 0,0 1 16,0 21-16,1 0 15,-1 0 1,0 0-16</inkml:trace>
  <inkml:trace contextRef="#ctx0" brushRef="#br0" timeOffset="17169.84">1799 3620 0,'-42'42'31,"42"-21"-31,0 0 0,0 0 0,0 1 15,0-1-15,0 0 0,0 0 16,0 0-16,-21 0 0,21 1 0,0-1 16,0 0-16,0 0 15,0 0-15,0 0 16,0-42 15,0 0-15,0 0-16</inkml:trace>
  <inkml:trace contextRef="#ctx0" brushRef="#br0" timeOffset="17474.68">1736 3366 0,'0'-22'94,"-22"22"-78,22 22-1,0-1 1,0 0-16,0 0 16,22-21-16,-1 21 0,-21 0 15</inkml:trace>
  <inkml:trace contextRef="#ctx0" brushRef="#br0" timeOffset="17833.58">2032 3641 0,'0'-21'16,"-21"21"0,21-22-16,0 44 46,0-1-46,0 0 0,0 0 16,21 21-16,-21-20 16,0-1-16,21 0 0,-21 0 0,0 0 15,0 0-15,21 22 0,-21-22 16,0 0-16,0 0 0,0 0 0,0 1 16,0-1-1,21-42 16,1-1-31,-22 1 16,0 0-16,0 0 0,21 0 16,0 0-16</inkml:trace>
  <inkml:trace contextRef="#ctx0" brushRef="#br0" timeOffset="18112.97">2349 3471 0,'-21'43'32,"21"-22"-17,-21-21-15,21 21 0,-21 0 16,21 0-16,0 22 0,-21-22 0,0 0 16,-1 0-16,1 0 0,0 43 15,0-43-15,0 0 0,21 0 16,0 1-16,-21-22 0,21 21 15,-22 0-15,22 0 16,22-42 15,-1 21-15</inkml:trace>
  <inkml:trace contextRef="#ctx0" brushRef="#br0" timeOffset="18555.15">2349 3768 0,'22'0'0,"-1"0"0,0 0 0,0 0 16,0 0-16,64-21 31,-64-1-31,0 1 16,0 21-16,-21-21 0,22 21 0,-22-21 15,0 0-15,0 0 16,-22 21 0,1 0-16,0 0 0,0 0 15,0 0-15,0 21 0,-1 0 16,22 0-16,0 0 0,-21 0 15,0 1-15,21-1 0,0 0 0,0 21 16,0 22 0,0-43-16,0 0 0,0 0 15,0 0-15,0 1 16,0-1-16,21-21 16,0 0-16,1 0 15,-1 0-15,0 0 0,0 0 0,0-21 16,0-1-16,1 1 0,-1 21 15,21-21-15</inkml:trace>
  <inkml:trace contextRef="#ctx0" brushRef="#br0" timeOffset="19027.87">2815 3662 0,'0'0'0,"0"-42"15,0 20 1,21 22-16,0 0 0,1-21 16,-1 21-16,0 0 15,0 0-15,0 0 0,0 0 16,1 0-16,-1 21 16,0-21-16,0 22 0,-21-1 0,21 0 15,22 0-15,-43 21 16,21-20-16,-21-1 15,0 0-15,0 0 0,0 0 0,0 0 16,0 1-16,0-1 16,-21-21-16,21 21 0,-22-21 31,1 0-15,21-21-16,0 0 15,0-1-15,0 1 0,0 0 16,0-21-16,0 21 15,0-1-15,0 1 0,0 0 0,0-21 16,21 21-16,-21-1 0,22 1 16,-22 0-16,21 0 0,-21 0 0,21 21 15,-21-21-15,21 21 16,0 0 0,0 0-16,-21 21 15,0 0-15</inkml:trace>
  <inkml:trace contextRef="#ctx0" brushRef="#br0" timeOffset="19370.86">3556 3810 0,'21'21'31,"0"-21"-31,0 0 16,1-21-16,-1 21 15,-21-21-15,21 21 16,-21-21-16,0 0 16,0-1-1,-21 22-15,0 0 16,-1 0-16,1 0 15,21 22-15,-21-22 0,0 21 16,21 0 0</inkml:trace>
  <inkml:trace contextRef="#ctx0" brushRef="#br0" timeOffset="20393.99">4043 3598 0,'0'0'0,"0"-21"31,0 42 0,0 1-31,0-1 16,0 0-16,0 0 0,0 21 15,0-20-15,0-1 0,0 0 16,0 42-16,0-41 0,0-1 16,0 0-16,0 0 0,0 0 15,0 0-15,0 1 0,0-1 16,0-42 15,0-1-15,0 1-16,0 0 0,0 0 15,0 0-15,0 0 0,0-22 0,0 22 16,21-64 0,0 64-16,0 0 0,0-42 15,1 41-15,-1 22 16,0-21-16,0 0 0,0 21 0,0 0 16,1 0-16,-1 0 0,0 21 0,21 0 15,-21 1-15,1-1 0,-1 0 16,0 0-16,0 0 0,0 0 0,0 1 15,1-1-15,-22 21 0,0-21 16,0 0-16,0 22 16,0-22-16,0 21 0,0-21 15,0 1 1,-22-22-16,1 0 16,21-22-1,0 1-15,0 0 16,0 0-16,0 0 0,0 0 15,0-1-15,0-20 0,21 21 0,1 0 16,-1-22-16,-21 22 0,42-63 16,0 62-16,-20 1 0,20-21 15,-21 21-15,21 21 0,1-21 0,63 21 16,-43 21 0,-42 0-16,0 0 0,22 21 15,-43 1-15,0-22 0,0 21 16,0-21-16,0 1 0,0 20 15,0-21-15,-21 43 16,-22-22-16,22-21 0,0 0 16,0 0-16,21 1 15,-21-1-15,42-21 32,0 0-32,0 0 15</inkml:trace>
  <inkml:trace contextRef="#ctx0" brushRef="#br0" timeOffset="20930.62">5609 3641 0,'0'0'0,"0"-21"0,0-1 0,0 1 0,0 0 16,-21 0-16,0 21 15,-22-21-15,22 21 0,0 0 16,0 0-16,0 0 0,0 0 0,-1 21 16,1 0-16,0 0 0,0 0 15,0 1-15,-22 20 0,1 21 16,0 1-16,42-22 16,0-21-16,-21 43 15,21-43-15,0 0 0,0 0 0,0 1 16,21-1-16,0-21 15,0 0-15,0 0 0,43 0 16,-43 0-16,0-21 0,0 21 0,0-22 16,22 1-16,-22 0 0,0 0 15,21-21-15,1-22 16,-43 43-16,0-21 0,21 20 16,-21-20-16,0 21 0,0-21 0,0 20 15,0 1-15,0 0 0,0 42 31,0 0-15,0 1-16,0-1 0,-21 0 0,21 21 16,0-21-16,0 22 0,0-22 15,0 42-15,0-41 0,0-1 16,0 0-16,0 0 0,21 0 16,21-21-16,-21 0 15,1 0-15,-1 0 0,0 0 0,0 0 16,0-21-16,0 21 0,1-21 15,20 0-15</inkml:trace>
  <inkml:trace contextRef="#ctx0" brushRef="#br0" timeOffset="21398.35">6011 3598 0,'0'0'16,"0"-21"-16,0 0 0,0 0 16,0 42-1,-21 0-15,21 0 16,-21 1-16,21-1 0,-21 21 15,21-21-15,0 0 0,0 22 0,-21-22 16,21 0-16,-22 43 16,22-43-16,0 0 0,0 0 15,0 0-15,-21-21 0,21 21 16,0-42 15,0 0-31,0 0 16,0 0-16,0 0 0,0-22 15,21 22-15,-21 0 0,43-43 16,-1 1 0,-21 21-16,0 20 0,1 1 0,-1-21 15,21 21-15,-21 21 0,0-21 16,22 21-16,-22 0 0,21 0 0,-21 0 16,43 21-16,-43 0 0,0 21 15,0-21-15,1 1 16,-1-1-16,-21 21 0,0-21 0,0 0 15,0 22-15,0-22 0,0 0 0,0 0 16,0 0-16,-21 22 16,-1-22-16,1-21 15,21 21-15,-21-21 0,0 0 32,21-21-32,0 0 15</inkml:trace>
  <inkml:trace contextRef="#ctx0" brushRef="#br0" timeOffset="22681.53">7070 3789 0,'0'-21'31,"21"0"-15,-21-1-16,0 1 0,21 21 15,-21-21-15,0 0 0,0 0 16,0 0-16,0-1 0,0 1 16,0 0-16,-21 0 15,0 0-15,-1 21 0,-20 0 16,0 0-16,21 0 0,-1 0 0,-20 0 16,21 21-16,-21 0 0,20 0 15,-20 43-15,21-43 16,0 21-16,0-21 0,-1 22 15,22-22-15,0 0 0,0 21 0,0-20 16,0-1-16,0 0 0,0 0 0,0 0 16,22-21-16,-1 21 0,0-21 15,42 0-15,-41 0 16,-1 0-16,0 0 0,0-21 0,21 0 16,-20 21-16,-1-21 0,0 0 15,0 0-15,0-1 0,0 1 0,22-21 16,-22-22-1,0 43-15,-21 0 0,0 0 16,0-21-16,0 20 0,0 1 0,0 0 16,-21 21-1,21 21 1,-21 0-16,21 1 0,-21-1 16,21 0-16,0 0 0,-22 21 0,22-20 15,0-1-15,0 42 0,43-20 16,-22-22-16,0 0 15,0-21-15,0 21 0,1 0 0,-1-21 16,0 0-16,21 0 0,-21 0 0,22 0 16,-22 0-16,21 0 0,1 0 15,-22 0-15,21-21 0,-21 0 0,22 0 16,-1 0-16,-21-1 0,21 1 16,-20 0-16,-1 0 0,0 0 15,0-22-15,0 1 0,-21 21 0,0-21 16,0 20-16,0-20 0,0 21 15,0 0-15,-21 0 0,0-1 0,0 22 16,-22 0-16,22 0 0,0 0 16,-21 0-16,21 0 0,-22 22 0,22-1 15,0 21-15,0-21 0,0 0 0,-22 43 16,22 21 0,21-64-16,0 0 0,0 0 15,21 0-15,0-21 0,1 0 16,-1 0-16,0 0 0,0 0 15,0 0-15,22 0 16,-1-21-16,-21 21 0,0-21 16,0 0-16,1 21 0,-1-21 15,-21-1-15,0 1 0,0 0 16,0 0-16,0 0 16,0 42 15,0 0-31,0 0 15,0 22-15,0-22 0,0 0 16,0 21-16,0 1 0,0-22 0,0 21 16,0 22-16,0-22 0,0 0 0,0 64 15,21-42-15,0 41 16,0-41-16,-21-22 0,0 64 16,0-64-16,0 1 15,0-1-15,0 0 0,0 1 0,0-1 16,-21-21-16,0 64 0,-21-43 15,42-21-15,-22 1 0,1-22 16,0 0-16,0 0 0,0 0 16,0 0-16,-1 0 0,1-22 15,21 1-15,0 0 0,0 0 16,-21-21-16,21-22 0,0 22 16,0 21-16,0-22 0,0 1 15,0 0-15,0-1 0,0 22 0,0-21 16,21-1-16,-21 1 0,21 0 0,1-1 15,-1 1-15</inkml:trace>
  <inkml:trace contextRef="#ctx0" brushRef="#br0" timeOffset="23106.29">8064 3598 0,'-21'0'32,"42"0"-17,1 0-15,-1-21 16,0 21-16,0 0 16,0-21-16,0 0 0,1 21 0,-1-21 15,0 21-15,0-21 0,-21-1 16,21 22-16,-21-21 0,0 0 15,-21 21 1,0 0-16,0 0 16,0 0-16,-1 21 0,-20 22 15,0-22-15,21 0 0,-1 21 16,1-21-16,0 22 0,0-22 16,21 21-16,0-21 0,0 22 0,0-1 15,0-21-15,0 0 0,0 1 16,0-1-16,21 0 0,0-21 15,0 0-15,22 21 0,-22-21 0,0 0 16,85 0 0,-43-21-16,-41 0 0,-1 0 15,42-1-15</inkml:trace>
  <inkml:trace contextRef="#ctx0" brushRef="#br0" timeOffset="23374.13">8869 3133 0,'0'0'0,"0"-21"0,-43-22 31,22 43-31,0 0 16,21 21-16,-21 1 0,0-1 0,21 21 16,0-21-16,-21 22 0,21-1 0,-22 0 15,22 22-15,0-22 0,0 0 16,0 1-16,0-1 0,0-21 15,0 22-15,0-1 0,0-21 0,0 0 16,0 0-16,0 1 0,0-1 16,22 21-16,-1-42 0,0 0 15,0 0-15,0 0 0,0 0 0,1 0 16,-1 0-16,21 0 0</inkml:trace>
  <inkml:trace contextRef="#ctx0" brushRef="#br0" timeOffset="23709.67">9398 2985 0,'0'0'0,"0"-22"16,21 22 0,0 22-1,0-1-15,1 0 0,-1 0 16,0 0-16,0 64 0,0-64 15,0 43-15,-21-22 0,0 0 16,0 1-16,0 20 0,0-21 0,0 22 16,0-22-16,0 1 0,0-1 15,-21 0-15,0-21 0,-21 43 16,-22-1-16,43-41 0,0-1 16,-21-21-16,20 21 0,1 0 15,0-21-15,0 0 0,0 0 16,42-21 15,0 0-31,0 0 16,22-1-16</inkml:trace>
  <inkml:trace contextRef="#ctx0" brushRef="#br0" timeOffset="23977.52">9779 3683 0,'0'0'0,"21"0"0,0 0 16,-21-21-16,0 0 16,0 0-16,-21 21 31,0 0-31,0 0 0,21 21 15,-21-21-15,21 21 16,-22-21-16,22 21 0,0 0 0,0 0 16,0 1-1</inkml:trace>
  <inkml:trace contextRef="#ctx0" brushRef="#br0" timeOffset="25129.64">10583 3027 0,'0'0'0,"0"-21"0,0 0 0,0-1 0,0 1 16,0 0-16,0 0 16,0 42-1,0 0 1,0 0-16,0 22 0,0-1 15,0 0-15,0 22 0,-21-1 16,21 1-16,0-1 0,0 1 16,-21-1-16,21 1 0,-21-1 0,21-20 15,0 20-15,0-20 0,0-22 0,0 21 16,0-21-16,0 22 0,0-22 16,21 0-16,21-21 15,22 0-15,-43-21 16,0 0-16,0 21 0,0-22 15,1 1-15,20 0 0,-21-21 0,21-1 16,-20 1 0,-1 21-16,0-21 0,0 20 0,0-20 15,-21 21-15,0 0 0,0 0 0,0-1 16,21 22-16,-21 22 16,0-1-1,0 0-15,0 0 0,0 0 0,0 0 16,0 1-16,0-1 0,0 0 15,0 0-15,0 21 0,0-20 16,0-44 31,0 1-47,22 0 16</inkml:trace>
  <inkml:trace contextRef="#ctx0" brushRef="#br0" timeOffset="25314.53">11070 3196 0,'0'0'0,"0"-21"0,0 0 16,0 0-16,-21 21 15,0 0 17,21 21 14,-21-21-46,-1 0 0,1 21 16</inkml:trace>
  <inkml:trace contextRef="#ctx0" brushRef="#br0" timeOffset="25497.43">10329 3366 0,'-21'0'0,"42"0"0,-21 0 31,21 0-15,1 0-16,-1 0 16,0 0-16,21 0 0,1 0 0,-22 0 15,21 0-15,0-22 0,1 22 0,-1 0 16,43 0-16</inkml:trace>
  <inkml:trace contextRef="#ctx0" brushRef="#br0" timeOffset="26203.16">11324 3366 0,'0'0'0,"0"21"16,0 0-16,-21-21 15,21 21-15,0 0 0,-21 0 0,21 22 16,0-22-16,0 21 15,0-21-15,0 22 16,0-22-16,0 0 0,0 0 0,0 0 0,0 1 16,0-1-16,-21-21 0,21 21 0,0 0 15,-22-21 17,22-21-17,0 0 1,0 0-16,0-1 15,0-20-15,0 21 0,0 0 16,0-22-16,22 22 0,-1-21 16,-21 0-16,42-22 0,-21 43 0,0 0 15,1 0-15,-1-1 0,0 1 16,0 21-16,0 0 0,0 0 0,1 0 16,-1 21-16,-21 1 0,42 20 15,-42 21-15,0-41 16,0-1-16,0 21 0,0-21 0,0 0 15,0 1-15,0 20 0,0-21 16,0 0-16,0 0 0,0 1 16,0-44 31,0 1-47,0 0 0,0 0 15,0 0-15,21-22 0,0 22 16,1 0-16,-22-21 0,21 21 0,0-22 15,0 1-15,0 21 16,22-22-16,-22 22 0,0 21 0,0 0 16,21 0-16,-42 21 15,0 1-15,22-22 0,-22 42 0,0-21 16,0 0-16,0 0 0,0 22 16,0-22-16,0 0 0,0 0 15,0 22-15,-22-22 0,22 0 0,-21 0 16,0 0-16,21 0 0,-21-21 15</inkml:trace>
  <inkml:trace contextRef="#ctx0" brushRef="#br0" timeOffset="26621.97">12001 3577 0,'-21'0'0,"0"21"15,21 1 1,21-22 0,0 0-16,1 0 0,-1 0 15,63 0-15,-62 0 16,20 0-16,0 0 0,-21 0 16,22-22-16,-22 1 0,0 21 0,21-21 15,-20 21-15,-22-21 0,21 0 16,-21-43-1,0 43-15,0 0 0,0 0 16,-21 0-16,-1-1 0,22 1 0,-21 0 16,0 21-16,0 0 0,0-21 15,0 21-15,-1 0 0,1 0 0,0 21 16,0 0-16,0 0 0,0 43 16,-1-43-16,22 21 0,-21 22 15,21-22-15,0-21 16,0 22-16,0-22 0,0 0 0,0 0 15,0 0-15,21 1 16,1-1-16,-1-21 0,0 0 16,0 0-16,0 0 0,0 0 0,1 0 15,-1 0-15,0 0 0,0-21 0,0-1 16,0 22-16</inkml:trace>
  <inkml:trace contextRef="#ctx0" brushRef="#br0" timeOffset="29007.28">12679 2985 0,'0'0'0,"0"-22"0,-21 1 16,21 0-16,-22 0 31,1 42-31,21 0 0,0 0 16,0 1-16,0 20 0,0 0 15,0-21-15,0 43 0,0-22 16,0 1-16,0-1 0,0 21 0,0-20 16,21-1-16,-21 0 0,0 1 15,22-1-15,-22 22 0,0-22 16,21-21-16,0 0 0,-21 0 16,0 1-16,21-22 0,0 21 15,0-21-15,1 0 16,-1 0-16,0 0 0,0 0 0,0 0 15,0-21-15,1 21 0,-22-22 16,21 22-16,0-21 0,-21 0 16,21 21-16,0-21 0,-21 0 15,21 21-15,-21-21 0,22-1 0,-1-20 16,-21 21-16,21 0 0,0-22 16,-21 22-16,21 0 0,-21 0 15,0 0-15,0 0 0,21-1 0,-21 1 16,0 0-16,0 0 15,22 21-15,-22-21 16,0 0 31,0-1-31,21 22-16,-21-21 15,0 0-15,0 0 16,0 0-16,0 0 15,0-1-15,0 1 0,0 0 16,0 0-16,0 0 0,0 0 16,0-1-1,-21 22 32,21 22 16,-22-22 343,22-22-390,-21 22-16,21-21 0,-21 21 15,0-21-15,-21 0 16,20 0-16,1 21 15,0 0-15,0 0 0,0-21 16,0 21-16,-1 0 0,1 0 0,0 0 16,0 0-16,0 0 0,0 21 15,-22 42-15,22-42 16,0 1-16,0 20 0,21 0 16,-21 1-16,-1-1 0,1 0 0,21 1 15,-21-1-15,21 21 0,-21 22 16,21-43-16,0 1 15,0-22-15,0 21 0,21 22 16,0-43-16,0 0 0,1-21 0,-1 21 16,0 0-16,21-21 0,1 0 15,20 0-15,64 0 16,-85 0-16,1 0 16,-1-21-16,0 21 0,1-21 0,-1 0 15,0 0-15,-20 0 0,20-1 0,-21 1 16,0 0-16,0 0 0,22-64 15,-43 64-15,21-21 16,-21 21-16,0-1 0,0 1 16,0 42-1,0 1 1,0-1-16,-21 0 16,21 0-16,0 43 0,-21-43 15,21 21-15,0-21 0,0 0 0,0 1 16,0-1-16,0 0 0,0 0 15,21 0-15,0-21 16,0 0-16,0 0 0,0 0 0,1 0 16,-1 0-16,0 0 15,0 0-15,0-21 0,0 21 0,-21-21 16,22 0-16,-1 0 0,-21-1 16,0 1-16,21-21 0,0 21 0,-21-43 15,0 43-15,21-21 0,-21 21 16,0-1-16,0 1 15,0 0-15,0 42 32,0 0-32,0 1 0,0-1 0,0 0 15,0 21-15,-21-21 0,21 1 0,0 20 16,-21-21-16,21 21 0,0-20 16,0-1-16,0 0 0,0 21 15,0-21-15,21 1 16,0-22-16,22 0 15,-22 0-15,0 0 0,0 0 0,0 0 16,22 0-16,-22 0 0,0-22 0,21-20 16,43-21-1,-64 41-15,0-20 0,22-21 16,-22 20-16,0 1 16,-21-22-16,21 22 0,0-21 0,-21 20 15,0 1-15,0-22 0,21 22 0,-21 0 16,0-1-16,22 22 0,-22 0 15,0-21-15,0 21 0,0 42 32,0 0-17,0 0-15,-22 43 0,22-22 16,-21-21-16,21 21 0,0 22 0,-21-22 16,0 1-16,0-1 0,21 0 15,0 22-15,-21-22 0,21 0 16,-22 1-16,22 41 15,0-41-15,0-22 0,0 0 16,22-21-16,-1 21 0,0 0 0,0-21 16,0 0-16,0 0 0,22 0 0,-1 0 15,-21 0-15,22 0 0,-1 0 0,-21-21 16,21 0-16,22 0 16,-43 0-16,0 0 0,0-1 0,1 1 15,-1 0-15,-21 0 0,0 0 16,0-22-16,0 22 0,0 0 15,0 0-15,0 0 0,-21 21 16,-1 0 0,1 21-16,0 0 0,21 0 15,0 0-15,0 1 0,0-1 0,0 0 16,0 0-16,0 0 0,0 0 16,0 1-16,0-1 0,0 0 15,0 0-15,0 0 16,0 0-1,-21-21 32,0 0-47,21-21 16,0 0-16,-21 0 16,-1 0-16</inkml:trace>
  <inkml:trace contextRef="#ctx0" brushRef="#br0" timeOffset="29238.25">13928 3239 0,'0'0'0,"-22"0"0,44 0 32,-1 0-32,0 0 0,0 0 15,21 0-15,1 0 0,-1 0 0,0 0 16,1 0-16,-1 0 0,0-22 15,1 22-15,63-21 16,-85 21-16,0-21 0,0 21 16,21 0-16,-20-21 0,-1 21 15,0 0 1</inkml:trace>
  <inkml:trace contextRef="#ctx0" brushRef="#br0" timeOffset="29629.45">15134 3027 0,'0'0'0,"0"-21"16,-21 21-1,0 21 1,21 0-16,-21-21 0,21 42 16,-22 22-16,22-22 0,-21 1 15,21-1-15,0 21 0,0 22 16,0-43-16,0 1 0,0 20 15,0-42-15,0 22 16,0-22-16,21 0 0,1-21 0,-22 21 16,21-21-16,21 0 15,-21 0-15,0 0 0,1 0 0,-1 0 16,42 0-16,-42-21 16,1 0-16</inkml:trace>
  <inkml:trace contextRef="#ctx0" brushRef="#br0" timeOffset="29933.29">15642 2985 0,'0'0'0,"0"-22"0,0 1 0,21 21 32,0 0-32,1 0 0,-1 0 15,0 21 1,21 1-16,-21-1 0,1 0 0,20 21 15,-42 1-15,21-1 0,-21-21 16,0 21-16,0 1 0,0-22 16,0 64-16,0-64 0,-21 21 15,0-21-15,0 22 0,-1-22 16,1 0-16,0 0 0,0 0 0,-21-21 16,20 21-16,1-21 0,0 22 15,0-22-15,42-22 31</inkml:trace>
  <inkml:trace contextRef="#ctx0" brushRef="#br0" timeOffset="30202.14">16087 3408 0,'21'0'63,"-21"-21"-1,-21 21-46,21-21-16</inkml:trace>
  <inkml:trace contextRef="#ctx0" brushRef="#br0" timeOffset="30879.21">16764 3281 0,'0'-21'15,"0"42"17,0 0-32,-21 0 0,21 0 15,0 1-15,0-1 0,-21 42 16,21-42-16,0 1 0,0 20 15,0-21-15,0 0 0,0 0 16,0 1-16,0-1 16,0 0-16,-22-21 31,22-21-15</inkml:trace>
  <inkml:trace contextRef="#ctx0" brushRef="#br0" timeOffset="31256.86">16722 3027 0,'0'0'0,"0"21"16,21-21 15,0 0-31,0 0 16,0 0-1,-21-21-15,21 21 0,-21-21 16,0 0 0,0-1-16,-21 22 46,21 22-30,0-1-16,0 0 16,0 0-16,0 0 0,0 0 15,0 1-15,0-1 0,21-21 0,-21 21 16,22 0-16,20 0 16</inkml:trace>
  <inkml:trace contextRef="#ctx0" brushRef="#br0" timeOffset="31990.77">17230 3196 0,'0'21'16,"0"1"-16,0-1 16,0 0-16,0 0 0,0 0 15,0 0-15,-22 1 0,22-1 0,0 0 16,-21 0-16,21 0 0,0 0 15,-21 1-15,21 20 16,0-21-16,0 0 16,-21-21-1,21-21 17,0 0-32,0 0 15,0 0-15,0-1 0,21 1 16,-21 0-16,21 0 0,0-21 0,-21 20 15,22 1-15,-1 0 0,0-21 0,-21 21 16,21-1-16,0 1 0,0 21 16,1-21-16,-1 21 0,0 0 0,0 0 15,0 0-15,0 0 0,1 21 16,41 43 0,-42-22-16,-21-21 15,0 0-15,21 43 0,-21-43 16,0 0-16,0 0 0,0 1 0,0-1 15,0 0-15,0 0 0,0 0 16,-21-21-16,0 0 31,21-21-15,0 0 0,0 0-16,0 0 0,21-1 15,0 1-15,-21-21 0,22 21 0,-1 0 16,0-22-16,64-41 15,-64 62-15,0 1 0,42 0 16,-41 21 0,-1 0-16,0 0 0,0 0 0,21 0 15,-42 21-15,22 0 0,-1 1 16,0 41-16,-21-42 0,0 0 16,0 1-16,0 20 0,0-21 0,0 0 15,0 0-15,-21 1 0,0-1 16,21 0-16,-22 0 15,44-21 32,-1-21-31,0 21-16</inkml:trace>
  <inkml:trace contextRef="#ctx0" brushRef="#br0" timeOffset="32393.74">18478 3133 0,'-21'0'0,"0"0"16,0 0-16,0 0 16,21 21-1,0 0-15,-21 0 16,21 0-16,0 1 0,0-1 15,0 21-15,0 64 16,0-85-16,0 21 0,0 1 16,0-1-16,0 0 0,0 22 15,0-22-15,0 1 0,0-1 0,0 0 16,0-21-16,0 64 16,-22-21-16,1-22 0,21 43 15,-21-43-15,0 0 0,0 22 0,0-22 16,-1 0-16,1 1 0,21-1 15,-42 22-15,21-22 16,-22 21-16,43-41 0,0-1 16,0 0-16,0-42 31,0 0-31,0-22 0,0 22 16,0-21-16,22-1 0,-1 1 15</inkml:trace>
  <inkml:trace contextRef="#ctx0" brushRef="#br0" timeOffset="32739.54">18330 3196 0,'0'0'0,"-21"-21"0,21 0 0,0 0 16,0 0-16,0-1 0,0 1 0,0 0 15,21 21-15,0 0 0,1-21 16,-1 21-16,0 0 0,64 0 15,-64 0-15,21 0 0,-21 21 16,0-21-16,22 21 0,-22 0 16,0 22-16,21-1 15,-42 64-15,0-85 16,0 21-16,-21-20 0,0-1 0,-21 21 16,21-21-16,-22-21 0,1 21 15,0 1-15,20-1 0,-20-21 16,0 0-16,21 21 0,-64-21 15,64 0 1,21-21 0,21 0-1,0 21-15,0-22 0,22 1 16</inkml:trace>
  <inkml:trace contextRef="#ctx0" brushRef="#br0" timeOffset="33265.15">18923 2582 0,'0'-21'0,"0"42"0,0-63 0,0 21 15,0 42 1,0 0-1,0 22-15,0-22 0,0 21 16,-21 0-16,21 22 0,0-22 16,0 22-16,-21-22 0,21 22 0,-22-1 0,1 43 15,21-43 1,0 1-16,0-22 0,0 1 0,0 41 16,0-63-16,0 22 0,0-22 15,0 0-15,0 0 16,21-21-16,1 0 0,-1 0 15,0 0-15,0 0 0,21-21 16,-20 0-16,-1 0 0,0 0 16,0-1-16,0-20 0,-21 21 15,21-21-15,1 20 0,-22-20 0,0 21 16,0-21-16,21 20 0,-21 1 16,0 0-16,0 42 31,0 0-31,0 22 0,0-22 15,0 0-15,0 43 0,-21-43 16,21 0-16,0 0 0,0 0 16,0 0-16,0 1 0,0-1 15,0-42 17,21-1-32,0 1 0</inkml:trace>
  <inkml:trace contextRef="#ctx0" brushRef="#br0" timeOffset="33449.05">19240 3027 0,'0'0'0,"-21"0"0,0 0 16,0 0-16,21 21 31,0 0-15,21 0-1,0-21-15,0 22 0,1-1 16,-1-21-16</inkml:trace>
  <inkml:trace contextRef="#ctx0" brushRef="#br0" timeOffset="33921.78">19685 3133 0,'0'0'15,"0"-21"-15,0-1 0,-21 22 0,0 0 0,21-21 16,-22 21-16,1 0 16,0 0-16,0 21 0,0 1 15,0-1-15,21 0 0,-22 0 16,1 21-16,0 64 16,0-42-16,21-43 15,0 21-15,0-21 0,0 1 16,0-1-16,21 0 0,0 0 15,0-21-15,1 0 16,-1 0-16,21 0 0,-21 0 0,22 0 16,-1 0-16,-21-21 15,0 0-15,22 0 0,-22-1 0,0 1 16,0 0-16,0-21 0,0 21 0,1-22 16,-1 22-16,-21 0 0,0-21 15,21-1-15,-21 22 16,0 42-1,0 0 1,0 1-16,-21 20 0,21-21 0,0 0 16,0 0-16,0 22 0,-21-22 15,21 21-15,0-21 0,0 1 16,0-1-16,0 0 16,21-21-1,0-21 1</inkml:trace>
  <inkml:trace contextRef="#ctx0" brushRef="#br0" timeOffset="34109.94">20066 3027 0,'-21'-21'0,"0"0"31,-1 21-31,22 21 31,0 0-15,22-21-1,-1 0-15</inkml:trace>
  <inkml:trace contextRef="#ctx0" brushRef="#br0" timeOffset="34397.79">20468 2773 0,'0'0'16,"-21"-21"-16,0 0 0,0-1 0,-22-20 15,22 42-15,0 0 16,0 0-16,0 0 0,21 21 16,-22 22-16,22-22 0,0 21 15,0 0-15,0 1 0,0-1 0,0 0 16,0 22-16,0-22 0,0 22 0,0 42 15,0-43 1,0 22-16,0-43 0,0 0 16,0 1-16,0-22 0,0 0 0,0 0 15,0 0-15,0 1 0,22-22 32,-1 0-32,0 0 0,0-22 15</inkml:trace>
  <inkml:trace contextRef="#ctx0" brushRef="#br0" timeOffset="35158.35">20722 2392 0,'0'0'15,"-85"148"1,64-106-16,0 22 0,0-1 15,0 1-15,0 21 0,-22 42 16,43-64-16,0 22 0,0 42 16,0-85-16,0 22 15,0-22-15,0 0 0,0 1 16,0-22-16,0 0 0,0 0 16,21 0-16,22 0 0,-22-21 15,0 0-15,0 0 0,0 0 16,1-21-16,20 21 0,-21-21 15,0 0-15,0 0 0,43-43 16,-43 22-16,0 21 16,0 0-16,-21-1 0,0 1 15,22 0-15,-22 42 16,0 0-16,0 1 16,0-1-16,0 0 0,-22 21 15,22-21-15,0 1 0,0-1 16,0 0-16,0 0 0,0 0 0,22-21 15,-1 21-15,0-21 16,0 0-16,21 0 16,-20 0-16,-1 0 0,0 0 0,0-21 15,0 0-15,0 0 16,1 0-16,-1 0 0,-21-22 16,42-41-16,-42 62 15,0-20-15,0 21 0,0 0 16,0 42-1,0 0 1,0 0-16,-21 43 16,0-22-16,21 0 0,-21 1 0,21-1 15,0 0-15,0 1 0,0 20 0,21 43 16,0-42-16,0-1 16,-21 1-16,21-1 0,-21 1 0,21-1 15,-21 1-15,0-1 0,0-21 16,0 22-16,0-22 0,0 1 0,0-22 15,0 21-15,-21 0 0,0-20 16,0-1-16,0-21 0,0 0 16,-22 0-16,22 0 0,-21 0 0,21 0 15,-1 0-15,1 0 0,0-21 0,0 21 16,21-22-16,0 1 16,-21 21-16,0-42 0,21 21 15,0-22-15,0-20 0,0 42 16</inkml:trace>
  <inkml:trace contextRef="#ctx0" brushRef="#br0" timeOffset="35395.22">20108 3069 0,'0'-21'31,"21"0"-31,1 21 0,20 0 0,-21 0 16,0 0-16,22-21 0,-22 21 15,21 0-15,-21 0 0,22 0 0,-22 0 16,63 0-16,-62 0 0,20-21 16,21 21-16,-20 0 15</inkml:trace>
  <inkml:trace contextRef="#ctx0" brushRef="#br0" timeOffset="36005.87">21272 2879 0,'0'0'0,"-21"21"31,21 0-31,0 0 0,-21 0 0,21 1 16,-21 20-16,21-21 0,-21 21 0,21 1 16,0-22-16,-21 21 0,21 1 15,0-1-15,0 0 0,0-21 16,0 1-16,0-1 0,0 0 16,0-42 15,0 0-31,0-1 15,21 22-15,0-21 0,0-21 16,-21 21-16,21 0 0,-21-1 0,21 1 16,-21 0-16,22 0 15,-22 42 1,0 0 0,0 0-16,0 22 0,21-1 15,-21 0-15,21-20 0,0 41 16,0-42-16,0 0 15,22 1-15,-22-1 0,21-21 0,-21 21 16,22-21-16,-1 0 0,-21 0 0,0 0 16,22 0-16,-22-21 0,0 21 15,0-21-15,0-1 0,-21 1 0,0-21 16,22 21-16,-22-22 0,21 1 16,-21 0-16,0-1 0,0 1 0,0 0 15,0-1-15,0 22 0,0-21 16,-21 21-16,21 0 0,-22 21 0,1 0 15,0 0-15,0 0 16,0 0-16,21 21 16,-21 0-16,-1 0 0,22 21 15,0-20 1,0-1-16,22 0 0,-1-21 16,0 21-16</inkml:trace>
  <inkml:trace contextRef="#ctx0" brushRef="#br0" timeOffset="36997.3">22225 3027 0,'0'-21'0,"0"42"0,-21-63 0,21 20 0,-21 22 16,-1 0-16,22-21 0,-21 21 15,0 0-15,0 0 0,0 21 0,0 1 16,-1-1-16,22 0 15,-21 0-15,0 0 0,0 22 0,0-22 0,0 21 16,-1 0-16,22-20 0,0 20 16,0-21-16,0 21 0,0-20 0,0 41 15,0-42-15,0 0 16,22-21-16,-1 0 0,0 0 16,0 0-16,0 0 0,0 0 15,1-21-15,-1 0 16,0 0-16,0 0 0,43-64 15,-43 43 1,0-1-16,0 22 0,0-21 0,-21 21 16,0 0-16,21-1 0,-21 1 0,0 0 15,0 42 1,0 0 0,0 1-16,0-1 0,0 0 15,-21 21-15,21-21 0,0 22 0,0-22 16,0 21-16,0-21 0,0 43 15,43-22 1,-22-21-16,0 1 0,0-22 0,0 21 16,0-21-16,1 0 0,-1 0 15,0 0-15,0 0 0,-21-21 16,21-1-16,0 1 0,1 0 16,-22 0-16,21 0 0,-21-22 15,21 22-15,-21-21 0,0 21 0,21-22 16,-21 22-16,21 0 0,-21 0 15,21 21-15,-21 21 32,0 0-32,0 0 0,-21 1 0,21 20 15,-21-21-15,21 43 16,0-43-16,0 21 0,0-21 0,0 0 16,21 22-16,0-22 15,1-21-15,-1 21 0,0-21 16,0 0-16,0 0 0,43 0 15,-43-21 1,0 21-16,0-21 0,0 0 16,1-1-16,-1-20 0,0 21 0,0-21 0,0-1 15,0 1-15,22 0 0,-22-1 16,0-20-16,0 20 0,0-62 16,1 62-16,-1 1 15,-21-22-15,21 22 0,-21 0 0,0-1 16,21 22-16,-21 0 0,0-21 15,-21 42 1,0 21-16,0 0 16,-1 21-16,1 1 0,21-1 0,-21 0 15,0 1-15,21-1 0,-21 0 16,21 107-16,0-86 16,0-21-16,0 1 0,0-1 15,0-21-15,0 22 0,21-22 0,0 21 16,-21-21-16,64 22 15,-43-43-15,0 0 16,0 0-16,0 0 16,0 0-16,1 0 0,-1-22 15,0 22-15,0-21 0,0 0 16,0 0-16,1 0 0,-1 21 0</inkml:trace>
  <inkml:trace contextRef="#ctx0" brushRef="#br0" timeOffset="37275.14">23199 3027 0,'0'21'0,"0"-42"0,-22 42 0,22 0 31,22-21-31,-1 0 16,0 0-16,0 0 0,0 0 0,22 0 15,-22 0-15,0 0 16,0 0-16,0 0 0,0 0 16,1 0-1,-1 0-15,-21-21 0,21 21 16,-21-21-16,0 0 16,0 0-16,0-1 15</inkml:trace>
  <inkml:trace contextRef="#ctx0" brushRef="#br0" timeOffset="37509.01">22373 2667 0,'0'0'0,"-21"0"16,0 0-16,0 0 0,-1 0 15</inkml:trace>
  <inkml:trace contextRef="#ctx0" brushRef="#br0" timeOffset="43849.84">24426 2074 0,'0'0'0,"0"-21"16,-21 21-1,0 21 1,0 1-16,0-1 0,-1 0 0,1 0 16,0 21-16,-21 1 15,21-1-15,-22 0 0,-41 149 16,20-43-1,43-63-15,-43 63 0,43-63 16,0-22-16,0 22 0,21-1 0,0 1 16,0 0-16,0-22 0,0 1 15,0 20-15,21-41 0,21 63 16,-20-43-16,-1-21 0,0-20 16,0 20-16,21 0 0,-20-21 0,-1 1 15,21-1-15,-21-21 0,0 21 0,64-21 16,-64 0-1,0 0-15,1-21 0,-1 21 16,0-21-16,-21-1 0,21 1 0,0 0 16,0 0-16,1 0 0,-1-22 15,0 22-15</inkml:trace>
  <inkml:trace contextRef="#ctx0" brushRef="#br0" timeOffset="45153.67">24680 2625 0,'0'-21'31,"0"-1"-15,21 1-1,1 21-15,-22-21 16,21 21-16,0-21 0,0 21 16,0 0-16,0 0 0,43 0 15,-43 0-15,21 0 0,-20 0 16,20 0-16,-21 0 0,0 21 0,0-21 15,1 21-15,-22 0 0,21 22 16,-21-22-16,0 0 0,0 21 16,-43 1-16,22-1 0,-21-21 15,0 0-15,-1 1 0,1-1 16,0 0-16,-1-21 0,1 21 0,0 0 16,20-21-16,-41 0 15,42 0-15,0 0 16,42-21-1,0 0 1,0 21-16,21-21 16,-20 21-16,-1 0 0,0-21 15,21 21-15,-21 0 0,22 0 0,-22 0 16,42 0-16,-41 0 16,-1 21-16,0 0 0,0 0 0,0 0 15,0 0-15,1 1 0,-22-1 0,21 0 16,-21 0-16,0 21 0,0-20 15,-21 62-15,-43-41 16,43-22-16,-21 0 16,-1 0-16,1 0 0,0 0 0,-1-21 15,1 22-15,21-22 0,-22 0 16,1 21-16,0-21 0,-1 0 16,-41 0-16,63 0 15,-1-21-15,1-1 16,0 22-16,21-21 0,-21 21 0,21-21 15,0 0 1,-21 21-16,21-21 16,0 42 77,0 0-61,0-42 280</inkml:trace>
  <inkml:trace contextRef="#ctx0" brushRef="#br0" timeOffset="49597.41">25739 3260 0,'-22'0'109,"1"0"-78,21 21 141,0 0-172,0 0 16,0 0 0,-21-21-1,21-21 48,0 0-48,0 0-15,0 0 16,21 21 0,-21-21-16,0 42 46,0 0-46,0 0 16,0 0-16,0 0 16,0 1-16,0-1 31,0-42 16,0-1-32,0 1 1,0 0-16,0 0 16,0 0-16,0 0 15,21 21-15,-21-22 16,0 44 15,0-1-15,0 0-16,0 0 15,0 0 1,0-42 62,0 0-62,0 0-16,0 0 15,0 42 32,0 0-31,22 0-16,-22 0 0,0 22 0,0-22 16,0 0-16,0 21 0,0-21 15,0 22-15,-64 41 16,64-62-16,-42 20 15,21-21-15,42-42 47</inkml:trace>
  <inkml:trace contextRef="#ctx0" brushRef="#br0" timeOffset="50076.09">26183 2434 0,'-63'-21'31,"41"21"-31,44-21 31,-1 21-15,0 0-16,64 0 0,-43 0 15,0 0-15,1 0 0,20 0 16,1 0-16,-22 0 0,21 0 16,1 0-16,-22 0 0,22 0 15,-22 0-15,0 21 0,1-21 16,-22 0-16,21 0 0,-21 21 0,-21 0 31,-21-21-15,0 22-16,0-22 0,0 0 15,-22 0-15,22 0 0,-21 0 0,21 0 16,-22 0-16</inkml:trace>
  <inkml:trace contextRef="#ctx0" brushRef="#br0" timeOffset="50409.89">26585 2455 0,'-21'0'31,"0"0"-31,0 22 15,21-1 1,0 0-16,0 0 0,0 0 16,0 22-16,0-22 0,0 21 0,0 0 15,0 1-15,0-1 0,0 0 16,-21 1-16,21-1 0,0 0 0,-22 107 16,1-65-1,21-63-15,0 22 0,-21-1 16,21-21-16,0 0 0,0 1 0,0 20 15,0-21 1,0-42 31,0 0-31,21 0-16,0-1 15,1 1-15,-1 0 16</inkml:trace>
  <inkml:trace contextRef="#ctx0" brushRef="#br0" timeOffset="50693.73">26797 3090 0,'0'0'0,"0"22"47,0-1-47,0 0 15,0 0-15,0 0 0,0 0 0,0 22 16,0-22-16,0 0 0,-21 0 16,21 0-16,0 1 0,-21 41 31,21-42-31,0 0 16,0-42 15,0 0-16,0 0-15,0 0 0,0 0 0,0-1 16,0 1-16</inkml:trace>
  <inkml:trace contextRef="#ctx0" brushRef="#br0" timeOffset="50921.68">26839 2921 0,'0'0'0,"-21"-21"31,21 42 47,0 0-78</inkml:trace>
  <inkml:trace contextRef="#ctx0" brushRef="#br0" timeOffset="51713.22">27263 3048 0,'0'21'31,"0"0"-31,0 1 16,-22-1-16,22 0 15,0 0-15,0 0 0,-21 0 16,21 22-16,0-22 0,0 0 0,0 0 16,0 0-16,0 1 15,0-1-15,0 0 0,0 0 16,0 0-16,0 0 15,-21-21 1,0 0 0,21-21-1,0 0-15,0 0 16,0 0-16,0 0 0,0-1 16,0 1-16,0-21 0,0 0 15,0 20-15,0 1 0,21 0 16,0 0-16,0 0 0,-21 0 15,22 21-15,-1 0 0,0-22 0,0 22 16,0 0-16,0 0 16,-21 22-16,22-22 15,-22 21-15,21 0 0,-21 0 16,0 0-16,0 0 0,0 43 16,0-22-16,0-21 0,0 1 15,0-1-15,0 0 16,-21-21-1,-1 0 1,22-21 15,0 0-31,0-1 16,0 1-16,0 0 0,22 0 16,-1 0-16,-21-22 0,21 22 0,0 0 15,0 0-15,0 0 0,1 0 0,-1-1 16,0 1-16,0 21 0,0 0 15,22-21-15,-22 21 16,0 0-16,-21 21 0,0 0 16,0 1-16,0-1 0,0 0 15,0 0-15,0 0 0,0 22 0,0-22 16,0 21-16,0-21 16,0 43-16,0-43 0,0 0 15,0 0-15,0 0 16,0 1-16,0-44 47,21 22-47,0-21 0</inkml:trace>
  <inkml:trace contextRef="#ctx0" brushRef="#br0" timeOffset="52155.97">27940 3217 0,'21'0'31,"0"0"-31,0 0 16,1 0-16,-1 0 0,0-21 0,0 21 16,0 0-16,0-21 0,1 21 15,-1-21-15,0 0 0,0 21 16,0-21-16,-21-1 15,21 22-15,-21-21 0,0 0 16,0 0-16,-21 21 31,0 0-31,0 0 0,0 0 16,0 0-16,-1 21 0,1 0 16,0 22-16,-21-1 15,21-21-15,21 21 0,0-20 16,-22-1-16,22 0 0,0 21 0,0-21 15,0 1-15,0-1 16,0 0-16,0 0 0,22-21 16,-1 0-16,0 0 0,0 0 15,0 0-15,0 0 16,1 0-16,-1 0 0,-21-21 16,21 21-16,0-21 15,0 0-15,-21-1 0,21 1 0</inkml:trace>
  <inkml:trace contextRef="#ctx0" brushRef="#br0" timeOffset="52702.66">28575 2752 0,'0'0'0,"0"-21"15,0-1-15,0 1 0,0 0 0,0 0 16,0 0-16,0 0 15,0-1-15,21 22 0,-21 22 32,0-1-17,0 0-15,0 0 0,0 21 16,0-20-16,-21 20 0,21 0 0,-21 1 16,21-1-16,-21-21 0,21 21 15,0 1-15,-22-1 0,22-21 16,0 106-16,0-106 15,0 22-15,0-22 0,0 0 0,0 0 16,22 0-16,-22 1 0,21-1 16,0 0-16,0-21 0,21 21 15,-20-21 1,-1 0-16,0 0 0,42-21 16,-41 21-16,-1-21 0,0 0 0,0-1 15,0 1-15,22-21 0,-22 21 16,21-43-16,-21 22 0,0 0 15,1-1-15,-1 1 0,-21-64 16,21 64-16,-21-1 0,0-20 16,0 21-16,0-1 0,0 1 15,0 0-15,0-1 0,0 22 16,0 0-16,0 0 0,-21 21 47,21 21-47,-21 0 15,21 0-15,0 0 0,0 1 16,0-1-16,0 0 0</inkml:trace>
  <inkml:trace contextRef="#ctx0" brushRef="#br0" timeOffset="53369.28">29189 3133 0,'0'0'16,"0"-21"-16,0 42 31,0 0-31,0 0 16,0 0-16,0 0 16,0 22-16,0-22 0,-21 0 0,21 0 15,-22 0-15,22 1 0,-21-1 16,21 0-16,0 0 0,0 0 15,-21 0-15,21-42 47,0 0-31,0 0-16,0 0 16,21-22-16,0 22 0,-21 0 15,64-64-15,-43 43 16,0 21-16,0 0 0,1 0 15,-1-1-15,21 1 0,-21 0 0,0 21 16,1 0-16,-1 0 0,21 0 16,-21 0-16,0 21 15,-21 0-15,22 1 0,-22-1 16,0 21-16,0-21 0,0 22 16,0-22-16,0 0 0,0 21 0,0-21 0,0 1 15,-22 41 1,22-42-16,-21-21 15,21-21 32,0 0-31,21 0-16</inkml:trace>
  <inkml:trace contextRef="#ctx0" brushRef="#br0" timeOffset="53629.13">29866 3069 0,'0'21'15,"0"1"1,0-1-16,0 42 16,-21-42-16,21 1 0,0 20 0,-21 0 15,21 1-15,0-22 16,0 0-16,0 0 0,0 0 0,0 22 15,0-22 1,0-42 31,0-1-47,21 1 16,-21 0-16</inkml:trace>
  <inkml:trace contextRef="#ctx0" brushRef="#br0" timeOffset="53964.95">29908 2858 0,'0'21'0,"0"0"31,22-21 0,-1 0-31,0 0 0,0 0 0,0 0 16,0 0-16,-21-21 16,0 0-16,0-1 15,0 1 1,-21 21 0,21-21-16,-21 21 15,0 0-15,0 0 16,0 0-1,21 21-15,-22-21 0,22 21 16,22-21 0</inkml:trace>
  <inkml:trace contextRef="#ctx0" brushRef="#br0" timeOffset="54345.8">30565 2625 0,'0'0'15,"21"-21"-15,-21-1 0,0 1 16,0 42 15,0 1-15,0-1-16,0 21 0,-21-21 15,-1 22-15,1-22 0,21 21 0,-21 0 16,0 1-16,0-1 0,0 0 16,-1 1-16,1-1 0,0 43 15,0-43-15,0 0 16,0 1-16,21-1 0,-22 0 0,22-20 16,-21-1-16,21 0 0,0 0 0,0 0 15,0 0-15,21 1 31,1-22-31,-1 0 16,0 0-16,0-22 16,21 1-16,-20 0 0,-1 0 15</inkml:trace>
  <inkml:trace contextRef="#ctx0" brushRef="#br0" timeOffset="54630.64">30480 3027 0,'-21'0'16,"42"0"-16,-63 0 0,20 0 16,44 0 15,-1 0-31,0 0 0,0 0 0,0 0 16,0 0-16,22 0 0,-22 0 15,0 0-15,0 0 0,0-21 0,1 21 16,-1 0-16,21 0 15,-21 0-15,0 0 0,1 0 16,-1 0 0</inkml:trace>
  <inkml:trace contextRef="#ctx0" brushRef="#br0" timeOffset="54925.47">30903 3112 0,'0'0'0,"21"0"31,1 0-15,-22-22-1,0 1 17,-22 21-17,1 0 1,0 0-16,42 0 62</inkml:trace>
  <inkml:trace contextRef="#ctx0" brushRef="#br0" timeOffset="55435.18">31496 3006 0,'21'-21'32,"0"21"-32,-21-22 0,21 1 0,-21 0 15,0 0 1,-21 21 15,0 0-31,-21 0 0,21 0 16,-43 21-1,43-21-15,-21 21 0,-1 0 0,22 1 16,0-1-16,21 0 16,0 0-16,0 0 15,0 0-15,21-21 0,0 22 0,0-22 16,1 21-16,-1 0 0,0-21 16,21 21-16,-21 0 0,1 0 0,-1-21 15,-21 22-15,0-1 0,21 0 16,-21 0-16,0 0 0,0 0 15,0 1-15,-21-22 16,0 21-16,-1-21 0,1 0 0,0 0 16,-42 21-16,-1-21 15,43 0-15,0 0 0,0 0 16,-22 0-16,22 0 16,21-21 15,21 0-31,0 21 15,1 0-15,20-22 0</inkml:trace>
  <inkml:trace contextRef="#ctx0" brushRef="#br0" timeOffset="55738.01">31729 2942 0,'0'0'0,"-21"21"31,21 1-15,-22-1-16,1 0 0,21 0 0,-21 0 15,21 0-15,-21 1 0,21 20 16,0-21-16,-21 43 16,21-22-16,0-21 15,0 0-15,0 0 0,0 1 0,0-1 16,21 0-1,0-21 1,0 0-16,0 0 0,1 0 16,-1-21-1,0 0-15,0-1 0</inkml:trace>
  <inkml:trace contextRef="#ctx0" brushRef="#br0" timeOffset="55937.89">31644 3196 0,'21'0'31,"0"0"-15,1 0-16,-1 0 0,0 0 15,0 0-15,0-21 0,0 21 16,1 0-16,-22-21 15,21 0-15,0 21 0</inkml:trace>
  <inkml:trace contextRef="#ctx0" brushRef="#br0" timeOffset="56117.79">31750 2985 0,'21'0'47,"0"-22"-47,0 22 16,1 0-16,-1 0 0,0 0 15,0 0-15,0 0 16</inkml:trace>
  <inkml:trace contextRef="#ctx0" brushRef="#br0" timeOffset="56410.62">32152 2942 0,'-21'-21'16,"0"21"-16,0 0 15,-22 21 1,22-21-16,0 21 0,0 1 15,0-1-15,21 0 0,-22 21 16,1-21-16,0 1 0,0 20 0,21-21 16,-21 21-16,21-20 0,0 20 15,0-21-15,0 0 0,0 0 16,0 1-16,21-22 16,0 21-16,0-21 0,0 0 15,1 0-15,-1 0 0,21 0 16</inkml:trace>
  <inkml:trace contextRef="#ctx0" brushRef="#br0" timeOffset="56773.08">32300 3069 0,'0'0'0,"-21"0"0,0 0 15,0 0-15,0 21 0,-1 1 16,1-1-16,0 0 0,0 0 15,21 0-15,-21 0 0,21 1 0,-21-1 16,21 0-16,0 0 0,0 0 16,0 0-16,0 1 0,21-1 15,0-21-15,0 0 16,0 0-16,0 0 16,1 0-16,-1-21 15,0 21-15,-21-22 0,21 1 16,0 0-16,-21 0 0,0 0 15,21-22-15,-21 22 0,0 0 16,22 0-16,-22-21 0,0 20 0,0 1 16,0 0-16,-22 21 15,1 0 1,21 21 0,-21-21-16,21 21 0</inkml:trace>
  <inkml:trace contextRef="#ctx0" brushRef="#br0" timeOffset="57042.93">32639 3048 0,'0'0'15,"-21"-21"-15,0 21 16,-1 0-16,1 0 15,0 21-15,0 0 0,21 0 16,0 1-16,-21 20 0,0-21 16,21 0-16,-22 22 0,22 20 15,0-21 1,0-20-16,0-1 0,-21 0 0,21 0 16,0 0-1,21-21 1</inkml:trace>
  <inkml:trace contextRef="#ctx0" brushRef="#br0" timeOffset="57306.78">32639 2963 0,'0'0'0,"0"-21"0,21 21 15,0 0 1,-21 21-16,0 1 15,21 20-15,-21-21 0,22 0 16,-22 0-16,0 22 0,0-22 16,0 21-16,0-21 0,0 1 15,0 20-15,0-21 0,0 0 16,0 0-16,0 1 0,21-22 31,-21-22-15,21 1-16,-21 0 15,21 0-15</inkml:trace>
  <inkml:trace contextRef="#ctx0" brushRef="#br0" timeOffset="57509.66">32935 2900 0,'0'0'0,"-21"0"15,21 21-15,-21 0 0,0-21 16,21 21-16,-21 1 0,21-1 15,-22 42 1,22-42-16,-21 1 0,21 20 0,0-21 16,0 0-16,0 0 0,0 1 0,0-1 15,0 0-15,0 0 16,21-21 0,1 0-16</inkml:trace>
  <inkml:trace contextRef="#ctx0" brushRef="#br0" timeOffset="57761.44">33126 2963 0,'-21'0'0,"-22"22"16,43-1-16,-21 21 15,0 0-15,21-20 16,0-1-16,0 0 0,0 0 16,0 0-16,0 0 0,0 1 15,0-1 1</inkml:trace>
  <inkml:trace contextRef="#ctx0" brushRef="#br0" timeOffset="58101.25">33083 2900 0,'0'0'16,"-21"-21"-16,42 21 46,1 0-30,-1 0-16,0 21 16,0-21-16,21 21 15,-42 0-15,0 0 0,22 1 16,-22-1-16,0 0 0,0 0 16,-22 21-16,1-20 0,-21-1 0,21 21 15,-22-21-15,-20 22 16,42-22-16,-22 0 0,22 0 0,-21-21 15,21 0-15,0 21 0,-1-21 16</inkml:trace>
  <inkml:trace contextRef="#ctx0" brushRef="#br0" timeOffset="58475.03">33316 3027 0,'0'-21'32,"-21"21"-17,0 0-15,0 21 16,21 0-1,0 0 1,0 0 0,21-21-16,0 22 15,0-22-15,-21 21 16,0 0 0,0 0-1,-21 0-15,0-21 16,0 0-16,0 21 15,-1-21-15,1 0 0,21 22 16,-21-22-16,0 0 16</inkml:trace>
  <inkml:trace contextRef="#ctx0" brushRef="#br0" timeOffset="58909.79">32914 2413 0,'0'0'0,"21"21"47,22 0-47,-22 1 0,21-1 16,-21 21-16,22 0 0,-22 1 15,21-1-15,-21 0 0,22 1 0,-22-1 16,0 0-16,-21 1 16,0-1-16,0 0 0,0 1 15,0-1-15,0 0 0,0 1 0,-21-1 0,21 22 16,-21-22-16,-1 0 0,-20 22 15,21-22-15,0-21 16,0 0-16,-1 1 0,1-1 16,0 0-16,0-21 0,21 21 0,-21-21 15,0 0-15,42 0 47,0-21-31</inkml:trace>
  <inkml:trace contextRef="#ctx0" brushRef="#br0" timeOffset="59141.65">33655 3239 0,'0'0'0,"-21"0"16,0-22-16,-1 22 31,22 22 16,0-1-47,0 0 0,0 0 16</inkml:trace>
  <inkml:trace contextRef="#ctx0" brushRef="#br0" timeOffset="59368.52">33718 3514 0,'0'0'0,"-21"21"0,21 0 16,0 0-16,0 0 15,0 1 1,0-1-16,0 0 0,0 0 15,-21-21-15,0 21 0,0-21 16,0 21-16,-1-21 0,22 22 16,-42-22-16,21 0 0,0 21 15,0-21-15,-1 21 0,1-21 0,-21 0 16,21 0-16</inkml:trace>
  <inkml:trace contextRef="#ctx0" brushRef="#br0" timeOffset="60373.89">29993 4572 0,'0'0'0,"0"21"31,21-21-15,0 0-1,1 0 17,-1 0-32,-21-21 15,0 0 1,0 0 0,-21 21 15,-1 0-31,22 21 15,0 0 1,-21 0-16,21 0 31,21-21-15,1 0-16</inkml:trace>
  <inkml:trace contextRef="#ctx0" brushRef="#br0" timeOffset="60713.69">31263 4360 0,'0'0'0,"0"-21"0,0 0 15,0 0-15,0 0 0,0 0 0,0-1 16,-21 22 0,0 0-1,21 22 1,0-1-16,-21 21 0,21-21 16,0 0-16,0 22 0,0-22 15,0 0-15,0 21 0,0-20 0,0-1 16,0 0-16,0 0 0,0 0 15,0 0 1</inkml:trace>
  <inkml:trace contextRef="#ctx0" brushRef="#br0" timeOffset="61061.49">31157 4255 0,'0'0'0,"0"-22"16,0-62 0,21 63-1,1 21-15,-1 0 0,21 0 16,-21 0-16,22 0 0,-1 0 16,0 21-16,22 21 15,20 0-15,-62 1 0,20-22 16,-21 21-16,0-21 0,-21 22 15,0-22-15,0 0 0,0 21 0,0-20 16,0-1-16,-21 0 0,0-21 16,0 21-16,-22-21 0,22 0 15,-21 21-15,0-21 0,20 0 16,-20 0-16,21 0 0,-21 0 16,20 0-16,1 0 0,0 0 0,42 0 46,0-21-46,22 21 0</inkml:trace>
  <inkml:trace contextRef="#ctx0" brushRef="#br0" timeOffset="61593.84">32067 4297 0,'0'0'0,"-42"0"31,21 21-31,21 0 16,-21 0-16,0 22 0,21-22 15,-22 0-15,22 0 0,0 22 16,-21-22-16,21 0 0,-21 21 16,21-21-16,0 1 0,-21-1 0,21 0 15,0 0-15,0 0 16,0-42 15,0 0-15,21 21-16,-21-21 0,21 0 0,-21-22 15,0 22-15,21 0 16,-21 0-16,22-22 0,-1 22 0,-21 0 16,21-21-16,0-1 0,-21 22 15,21 0-15,43-42 16,-22 41-16,-21 22 15,0 0-15,1 0 16,-1 22-16,-21-1 0,0 21 16,0 22-1,0-43-15,0 0 0,0 42 16,0-41-16,0-1 0,0 0 16,0 0-16,0 0 0,0 0 15,-21-42 48</inkml:trace>
  <inkml:trace contextRef="#ctx0" brushRef="#br0" timeOffset="61786.73">32025 4509 0,'0'0'16,"-21"0"-16,21-22 0,21 22 47,0 0-47,0 0 15,1 0-15,-1 0 0,0 0 16,0 0-16,0 0 0,22 0 16,-22 0-16,0-21 15,0 21-15,0 0 0,43-21 16</inkml:trace>
  <inkml:trace contextRef="#ctx0" brushRef="#br0" timeOffset="62350.41">32745 4297 0,'0'0'0,"0"-21"0,0 0 16,0-1-16,0 1 0,0 0 15,21 21-15,-21-21 16,0 42 0,0 0-16,0 0 15,0 1-15,0-1 16,0 0-16,0 0 0,0 0 16,0 0-16,0 1 0,0 20 15,0-21-15,0 0 16,21-21-16,0 0 0,0 0 15,1 0-15,-1 0 16,0 0-16,0-21 16,0 0-16,0 21 0,1-42 15,-1 42-15,0-22 16,-21 1-16,21 0 0,0 0 0,-21 0 16,0 0-16,21-1 15,-21 44 16,0-1-31,0 0 0,-21 0 16,0 0-16,0 43 16,0-43-16,0 21 0,-1-21 0,22 22 15,0-22-15,-21 0 0,0 43 16,21-22 0,0-21-16,0 0 0,0 0 15,0-42 48,0 0-63,21 21 15,0-21-15</inkml:trace>
  <inkml:trace contextRef="#ctx0" brushRef="#br0" timeOffset="62806.15">33634 4360 0,'0'0'0,"0"-21"0,21 0 16,-21 0 0,0 0-16,-21 21 15,0 0 1,-1 0-16,1 0 0,0 0 15,-21 21-15,21-21 0,-22 42 16,43-21-16,-21 1 16,21-1-16,0 0 0,0 0 15,0 0-15,21-21 16,0 0-16,1 21 16,20-21-16,-21 0 0,0 0 15,0 22-15,1-22 0,-1 0 16,0 0-16,-21 21 0,0 0 15,0 0 1,-21-21 0,0 0-16,-22 21 0,22-21 15,0 0-15,0 0 0,0 21 16,-1-21-16,1 0 0,0 0 0,0 0 16,0 22-16,0-22 0,-1 0 15,1 21-15,0-21 16,0 0-16,21 21 15</inkml:trace>
  <inkml:trace contextRef="#ctx0" brushRef="#br0" timeOffset="63717.63">30480 5334 0,'-21'21'0,"21"0"15,21-21 63,0 0-78,-21-21 16,0 0 0,0 42 46,0-42 79,21 21-141,0 0 0</inkml:trace>
  <inkml:trace contextRef="#ctx0" brushRef="#br0" timeOffset="64041.98">31051 5038 0,'0'-21'0,"0"42"0,22-42 0,-22-1 0,0 1 15,0 42 1,0 1 0,0-1-16,0 0 0,0 0 15,0 21-15,0-20 0,0 20 0,0-21 16,0 21-16,-22-20 15,22 20-15,-21 0 0,21-21 16,0 22-16,-21-22 0,21 0 0,-21-21 16,21 21-16,0 0 15,0 1 1,0-44 15,0 1-15,21 21-16,-21-21 0</inkml:trace>
  <inkml:trace contextRef="#ctx0" brushRef="#br0" timeOffset="64301.84">31517 4995 0,'0'0'0,"21"-21"31,0 21-31,-21 21 16,0 1-16,0 20 15,0-21-15,0 0 0,-21 22 0,21-1 16,-21-21-16,21 21 0,-21 1 16,21-22-16,-21 21 0,21-21 0,0 1 15,0-1-15,0 0 0,0 0 0,-21 0 16,21 0 0,0 1-16,-22-22 0,1 0 31,0 0-31,21-22 15</inkml:trace>
  <inkml:trace contextRef="#ctx0" brushRef="#br0" timeOffset="64502.72">31157 5376 0,'0'0'0,"-21"0"16,42 0 15,0 0-16,22 0-15,-22 0 16,0 0-16,0 0 0,0 0 16,43-21-16,-43 21 15,0 0-15,22 0 0,-22-21 16,0 21-16,0-21 0,21 21 0,-20 0 16</inkml:trace>
  <inkml:trace contextRef="#ctx0" brushRef="#br0" timeOffset="64933.47">31919 5144 0,'0'0'0,"0"21"47,-21 0-47,0 0 0,21 0 15,-21 0-15,0 1 0,21-1 16,-22 0-16,22 0 15,-21 0-15,21 0 0,0 1 0,0-1 16,0 0-16,0 0 16,0 0-16,21-21 0,1 0 15,-1 0-15,0 21 16,0-21-16,0 0 0,43 0 16,-43 0-16,0-21 0,21 21 15,-20-21-15,-1 21 0,21-21 0,-21 0 16,0 0-16,1-1 0,-1 1 15,-21-21-15,0 21 0,21-43 16,-21 43-16,0 0 0,0 0 16,0 0-16,0-1 0,-21 1 15,0 21-15,-1 0 16,1 0-16,0 0 0,0 0 16,0 0-16,0 0 0,21 21 15,-22 1-15,22-1 0,-21 0 16,21 0-16,0 0 15</inkml:trace>
  <inkml:trace contextRef="#ctx0" brushRef="#br0" timeOffset="65361.22">32491 5207 0,'21'-21'15,"-21"42"32,-21 0-47,0 0 0,21 1 16,0-1 0,-22 0-16,22 0 0,-21 21 15,21 1-15,0-22 16,0 0-16,0 0 0,21-21 15,1 0 1,-1 0-16,0 0 0,0 0 16,0 0-16,0 0 15,1 0-15,-1 0 0,0-21 0,0 0 0,0 21 16,0-21-16,1 0 0,-22-1 16,21 1-16,0 0 0,-21 0 0,0 0 15,21-22 1,-21 22-16,0 0 0,0 0 15,21 21 48</inkml:trace>
  <inkml:trace contextRef="#ctx0" brushRef="#br0" timeOffset="66065.82">33062 5207 0,'0'-21'0,"0"42"31,-21 0-15,21 0-16,-21-21 0,21 22 15,-21-1-15,21 0 0,0 0 16,-21 0-16,21 0 0,-22 1 0,1 41 16,21-42-1,0 0-15,0 1 16,0-44 31,0 1-32,0 0-15,0 0 0,0 0 16,43-22-16,-22 1 16,-21 21-16,21 0 0,0-22 15,0 1-15,-21 21 0,21-21 0,1 20 16,-1 1-16,0 0 0,21-21 16,-21 42-16,1 0 15,-1 0-15,0 0 0,0 0 0,0 21 16,-21 0-16,0 0 15,0 0-15,0 1 16,0-1-16,-21 0 0,0 0 0,0 0 16,0-21-16,-1 21 0,-20-21 15,0 22-15,21-22 16,-1 0-16,1 0 0,0 0 0,0 0 16,0 0-16,0 0 15,21 21 32,21 0-47,0-21 16,0 21-16,-21 0 0,21-21 15,0 21-15,-21 1 0,22-22 16,-22 21-16,42 0 16,-21-21-16,-21 21 15,21-21-15,0 0 31,1 0-31,-1 0 16</inkml:trace>
  <inkml:trace contextRef="#ctx0" brushRef="#br0" timeOffset="66451.34">33845 5144 0,'0'-22'15,"-21"1"1,0 21-16,0 0 16,-21 0-1,20 21-15,-20 1 0,21-22 0,0 21 16,0 0-16,-1 0 0,22 0 0,0 0 16,0 1-16,0-1 15,0 0-15,0 0 16,22-21-16,-1 21 0,0-21 15,0 0-15,0 21 0,0-21 0,1 22 16,-1-22-16,-21 21 0,21 0 16,-21 0-1,0 0-15,-21 0 16,0-21 0,-1 0-16,1 0 0,0 22 15,0-22-15,0 0 0,0 0 16,-22 0-16,22 0 0,0 0 15,0 0 1</inkml:trace>
  <inkml:trace contextRef="#ctx0" brushRef="#br0" timeOffset="67118.03">30586 6223 0,'0'0'0,"0"21"15,0 0 1,0 1-16,21-22 31,0 0-15,0 0-16,-21-22 0,21 22 16,-21-21-16,0 0 15,0 0-15,-21 21 31,0 0-31,0 0 16,21 21 0,21 0-1,0-21-15,0 0 16,1 0-16</inkml:trace>
  <inkml:trace contextRef="#ctx0" brushRef="#br0" timeOffset="67818.64">31792 6033 0,'0'-22'0,"0"44"0,0-65 0,0 22 31,0 0-31,0 42 16,0 0-1,0 0-15,0 1 0,0-1 0,0 0 16,0 42-16,0-41 0,0 20 16,0-21-16,0 0 0,0 22 15,0-22-15,0 0 0,0 0 16,0-42 31,0 0-47,0 0 0,0-1 15,0 1-15,0 0 0,0 0 16,0-43-16,21 43 16,-21 0-16,22-21 0,-22-1 15,0 22-15,21 0 0,-21 0 16,0 0-16,21 21 0,-21 21 16,21 0-1,-21 0-15,21 0 0,-21 22 16,0-22-16,0 0 0,0 0 0,0 0 15,21 1-15,-21-1 0,22 0 16,-22 0-16,0 0 0,21-21 16,0 0-16,0 0 15,0 0 1,0 0-16,-21-21 16,22 0-16,-1 21 0,0-21 15,-21 0-15,21-1 0,0 1 16,0 0-16,1-21 0,-1 21 0,-21-1 15,21 1-15,0 0 0,0 0 16,0 0-16,1 0 0,-22 42 16,0 0-1,0 0-15,0 0 0,0 43 16,0-22 0,-22 0-16,22-20 0,0 41 15,0-42-15,-21 0 0,21 1 16,0-1-16,21-21 15,1 0 1</inkml:trace>
  <inkml:trace contextRef="#ctx0" brushRef="#br0" timeOffset="68185.42">33105 6054 0,'0'-21'0,"0"42"0,0-85 0,0 43 15,0 0-15,-22 21 0,1 0 16,0 0-16,0 0 0,-21 0 16,20 0-16,1 0 0,-21 21 15,21 0-15,0 0 0,-22 1 0,22-1 16,21 0-16,0 0 0,-21 0 16,21 0-16,0 1 0,0-1 15,21-21-15,21 21 16,-20-21-16,-1 0 0,42 21 15,-42-21-15,1 0 0,-1 0 16,0 0-16,-21 21 0,0 0 31,-21-21-31,-22 22 16,22-22-16,0 0 16,0 21-16,0-21 0,0 0 15,-22 0-15,22 0 16,-21 21-16,21-21 0,-1 0 15,1 21-15</inkml:trace>
  <inkml:trace contextRef="#ctx0" brushRef="#br0" timeOffset="68590.2">30713 7091 0,'-21'0'16,"-1"0"0,44 0 62,-1 0-78</inkml:trace>
  <inkml:trace contextRef="#ctx0" brushRef="#br0" timeOffset="69021.95">31771 6985 0,'0'0'0,"21"0"0,0-21 15,-21 0-15,0 0 16,0-1-16,0 1 0,0 0 16,-21 21-16,0 0 15,0 0-15,0 0 0,0 0 16,-1 0-16,1 0 0,21 21 0,-42 0 15,42 1-15,-21-1 0,21 0 16,0 0-16,0 0 16,0 0-16,21 1 0,0-22 0,21 42 15,-20-42-15,-1 21 16,0 0-16,0-21 0,0 21 0,0-21 16,22 43-1,-43-22-15,0 0 16,-21-21-16,-22 0 15,22 0-15,0 0 16,0 0-16,-22 0 0,-20 0 16,21 0-1,20 0-15,-20 0 0,21 0 16,42 0 0,0-21-1,0 21-15</inkml:trace>
  <inkml:trace contextRef="#ctx0" brushRef="#br0" timeOffset="69929.5">31983 7112 0,'21'0'15,"0"0"1,0 0-16,-21-21 15,21 21-15,1 0 16,-1-21-16,0 21 16,-21-21-1,-21 21 251</inkml:trace>
  <inkml:trace contextRef="#ctx0" brushRef="#br0" timeOffset="70433.21">31602 6985 0,'-21'-21'0,"42"42"0,-42-63 15,-1 42-15,22-21 16,-21 21 0,21 21-1,0 0 1,0 0-16,0 0 15,0 0-15,0 1 0,0-1 0,0 0 16,0 0-16,0 0 0,0 0 0,0 1 16,0-1-16,0 0 0,0 0 15,0 0-15,0 0 0,0-42 63,0 0-63,21 21 0,-21-21 15,0 0-15,22 0 0</inkml:trace>
  <inkml:trace contextRef="#ctx0" brushRef="#br0" timeOffset="70809.05">31750 6795 0,'21'0'16,"-42"0"-16,63 0 15,-21 0-15,1 21 16,-22 0-16,0 21 0,0-21 15,0 1-15,21-1 0,-21 0 16,0 21-16,21-21 0,-21 1 0,0-1 16,0 0-16,0 0 0,21 0 15,0 22-15,22-22 16,-22-21 0,0 0-16,0 0 15,0-21-15,-21-1 0,0 1 16,21 0-16,1 0 0,-22 0 15,21 0-15,-21-22 0,21 1 16,0 21-16,0-43 0,-21 22 16,0 21-16,21 0 0,-21-1 15,22 1-15,-22 0 0,0 42 47,0 0-47,0 1 16,21-22-16,-21 21 0,21-21 15,0 21-15,0 0 0</inkml:trace>
  <inkml:trace contextRef="#ctx0" brushRef="#br0" timeOffset="71158">32829 6858 0,'43'-63'31,"-86"126"-31,65-148 15,-44 85-15,1 0 0,0 0 16,0 0-16,0 0 0,0 22 0,-1-22 16,1 21-16,0 0 15,21 0-15,0 0 0,0 0 16,0 1 0,21-22-16,0 21 0,1-21 15,-1 0-15,0 21 0,21-21 16,-21 21-16,1-21 0,-1 21 15,0 0 1,-21 1 0,-21-22-16,0 0 0,-1 0 0,1 0 15,0 21-15,0-21 0,-21 0 16,20 0-16,1 21 0,0-21 16,0 0-16,0 0 15,0 21-15,-1-21 0,1 0 16</inkml:trace>
  <inkml:trace contextRef="#ctx0" brushRef="#br0" timeOffset="79150.17">11176 5271 0,'0'0'0,"0"-22"32,0 1-1,21 21-15,-21 21 30,0 1-46,0-1 16,0 0-16,0 0 16,0 21-16,0-20 0,0-1 0,0 0 15,0 85-15,0-64 16,0 0-16,0 1 0,0 41 16,0-41-16,0-22 0,0 21 15,0 1-15,0-1 0,0 0 16,0 1-16,0 20 15,0 22-15,0-43 0,0 0 0,0 1 16,0-1-16,0 0 16,0 22-16,0-22 0,0 1 0,0 20 15,0-21-15,0 22 0,0-22 0,0 1 16,0-1-16,0 64 16,0-64-16,0 0 0,0 1 0,0-1 15,0 22-15,0-22 0,0 0 0,0 1 16,0-1-16,0 0 0,0 1 15,0-22-15,0 21 0,0-21 0,0 0 16,0 1-16,0-1 0,0 0 16,0-42 15,0 0-31,0-1 16,0 1-16,21-21 0,-21 0 15,0-1-15</inkml:trace>
  <inkml:trace contextRef="#ctx0" brushRef="#br0" timeOffset="81514.39">11239 5355 0,'-21'0'15,"21"21"17,0 1-1,21-22 0,1 0-15,-1 0-16,0 0 0,0 0 0,0 0 15,0 0-15,1 0 0,41 0 16,-21 0-16,1 0 0,-1 0 16,0 0-16,22 0 0,-1 0 0,1 0 15,-1 0-15,64 0 16,106 0 0,-169 0-16,-1 0 0,1 0 0,-1 0 15,1 0-15,-22 0 0,22 0 0,84 0 16,0 0-1,-85 0-15,22 0 0,0 0 16,-1 0-16,-20 0 0,21 0 0,63 0 16,-85 0-16,22 0 0,0 0 15,-1 0-15,1 0 0,0 0 16,-1 0-16,22 0 0,-21 0 0,84 0 16,-105 0-16,20 0 15,1 0-15,0 0 0,-1 0 0,1 0 16,169 0-16,-169 0 15,-1 0-15,1 21 16,0-21-16,-1 0 0,1 0 0,0 0 0,-1 0 16,1 0-16,0 0 0,-1 0 15,1 21-15,0-21 0,63 0 16,0 0 0,-63 0-16,-22 0 0,1 0 0,-1 0 15,1 0-15,-1 0 0,1 0 16,-1 0-16,1 0 0,-22 0 0,21 0 0,43-21 15,0 21 1,-64-21-16,22 21 0,-22 0 0,1 0 16,-1 0-16,0-22 0,1 22 15,-22 0-15,21 0 0,0-21 0,-20 21 16,41 0-16,-21-21 16,-20 21-16,-1 0 15,0 0-15,0-21 0,0 21 0,0 0 16,1 0-16,-22 21 62,0 0-46,0 0-16,0 1 16,0-1-16,0 0 15,0 0-15,-22 0 0,22 0 0,-21 1 16,21 20-16,0-21 0,0 21 15,0-20-15,0 83 16,0-62-16,0-1 0,-21 43 16,21-43-16,0-21 15,0 22-15,0-1 0,0 0 0,0 1 16,-21-1-16,21 0 0,0 1 0,0-1 16,0 0-16,0 22 0,0-22 15,-21 43-15,21-22 0,0-20 16,-21-1-16,21 0 0,0 1 0,0-1 15,0-21-15,0 21 0,0 1 0,0-22 16,0 85 0,0-22-16,0-62 15,0 20-15,0-21 0,0 21 0,0 1 16,0-22-16,0 21 0,0-21 16,0 22-16,0-22 0,21 64 15,-21-22 1,0-42-16,0 0 0,0 1 15,0-1-15,0 0 0,-21 0 16,-1 0-16,22 0 16,-21-21-16,0 0 15,0 0-15,21 22 16,-21-22-16,0 0 0,-1 0 16,1 0-16,0 0 15,-21 0-15,21 0 0,-1 0 16,-20 0-16,0 0 15,21 0-15,-22 0 0,1 0 0,0 0 16,-1 0-16,-84 0 16,21 0-16,64 21 0,0-21 15,-1 0-15,22 0 0,-21 0 16,0 0-16,-1 0 0,1 0 0,0 0 16,20 0-16,-20 0 0,-64 0 15,64 0-15,-64 0 16,43 0-16,-1 0 0,22 0 15,-22 0-15,1 0 0,20 0 0,-105 0 16,21-21 0,106 21-16,-21 0 15,-1 0-15,22-22 0,-21 22 0,-43 0 16,43 0-16,0-21 0,-1 21 16,1 0-16,0 0 0,-22 0 0,22-21 15,-1 21-15,1 0 0,-21 0 16,20 0-16,1 0 0,0 0 0,-1 0 15,1 0-15,0 0 0,-22 0 0,22-21 16,-43 21 0,43 0-16,-64 0 0,64 0 15,-1 0-15,-63 0 0,43 0 16,-1 0-16,22 0 0,-21 0 0,20 0 16,-20 0-16,20 0 0,-20 0 15,21 0-15,-1 0 0,-41 0 16,41 0-16,1 0 0,-22 0 15,22 0-15,0 0 0,-22 0 16,22 0-16,0 0 0,-22 0 0,22 0 16,-85 0-16,21 0 15,42 0-15,22 0 0,-43 0 16,22 0-16,42 0 0,-22 0 16,-62 0-1,41 0-15,22 0 0,-1 0 16,22 0-16,-21 0 0,21 0 15,-22 0-15,1 0 0,21 0 0,-21 0 16,20 0-16,-20 0 0,-21 0 16,-1 0-16,22 0 0,21 0 15,-22 0-15,22 0 0,-21 0 16,21 0-16,-43 0 0,22 0 16,21 0-16,-22 0 0,22 0 15,0 0-15,-21 21 0,20-21 16,-41 0-1,42 0-15,0 0 0,-1 0 16,1 0-16,0 0 0,0 0 0,-21 0 16,20 0-16,1 0 15,-21 0-15,21 0 0,0 0 0,-22 0 16,22 0-16,0 0 0,-21 0 0,20 0 16,1 0-16,0 0 0,0 0 0,0 0 15,0 0 1,-1 0-1,1 0 17,0 0 15</inkml:trace>
  <inkml:trace contextRef="#ctx0" brushRef="#br0" timeOffset="82597.34">7366 6964 0,'-21'0'15,"0"0"1,-1 0-16,1 0 16,0 0-1,42 0 17,0 0-32,1 0 15,-1 0-15,0 0 0,0 0 16,21 0-16,1 0 0,-1 0 0,64 0 15,-21 0 1,-1-21-16,1 21 0,21-21 0,105-1 16,-84 22-16,-21-21 0,21 21 15,0 0-15,0-21 0,0 21 0,-21 0 16,21-21-16,-21 21 0,0 0 16,-22 0-16,1 0 0,0 0 0,-1 0 15,-20 0-15,-1-21 0,1 21 16,-22 0-16,1 0 0,-1 0 0,0 0 15,1 0-15,20-21 16,-21 21-16,22 0 0,-43-22 16,0 22-16,0 0 0,22 0 15,-22-21-15,0 21 0,0 0 16,0 0-16,1-21 0,-1 21 16,0 0-1,-21-21-15,0 0 63,0 0-48</inkml:trace>
  <inkml:trace contextRef="#ctx0" brushRef="#br0" timeOffset="83209.3">10096 6329 0,'0'0'0,"0"21"31,0 0-31,0 0 16,0 1-16,0-1 15,22 0-15,-1 0 0,0 0 16,0 0-16,0 1 0,43 20 16,-43-21-16,0-21 0,43 21 15,-22 0-15,-21-21 0,0 0 16,22 22-16,-22-1 15,42-21-15,-42 0 0,1 21 0,-1-21 16,0 0-16,0 0 16,0 0-16,-21 21 47,-21-21-47,0 0 0,-21 21 15,20 0-15,1-21 0,-42 43 16,-1-22-1,43 0-15,-21 0 0,-22 43 16,22-43-16,21 21 0,-22-21 0,1 22 16,21-1-16,0-21 0,0 22 0,-43 41 15,43-41 1,0-22-16,21 0 16,0 0-16,-21-21 31,-1 0 0,22-21-15</inkml:trace>
  <inkml:trace contextRef="#ctx0" brushRef="#br0" timeOffset="93694.88">4233 6160 0,'21'0'94,"1"0"-78,-1 0-16,0 0 15,0 0-15,0 0 0,0 0 16,1 0-16,20-22 0,-21 22 16,0-21-16,22 21 0,20-21 15,-42 0-15,22 0 0,-22 0 16,0 21-16,21-22 0,-21 1 0,1 0 16,-1 0-16,0 0 0,0 0 15,-21-22-15,0 22 0,42-42 16,-42 20-1,0 22-15,0 0 0,0 0 0,0 0 16,0-22-16,0 22 0,0 0 16,0 0-16,0 0 0,0-1 0,0 1 15,0 0 1,0 0-16,-21 21 31,21 21-15,0 0-16,0 0 0,0 1 15,0-1-15,0 0 0,0 21 16,0-21-16,0 43 16,-21 63-16,21-85 15,0 1-15,0-1 0,0 0 16,0 1-16,0-1 0,-21 0 0,21 22 16,-21-22-16,21 127 15,-21 1 1,-1-128-16,22 22 0,0-22 15,0 0-15,-21 1 0,0 84 16,21-43 0,0-63-16,0 1 0,0-1 15,0 0-15,0 0 0,21-21 16,0 0-16,1 0 16,-1 0-1,0 0-15,0-21 0,0 21 16,0-21-16,22-22 15,-22 22-15,0 0 0,0 0 0,0 0 16,1 0-16,-1-22 0,0 22 0,-21-21 16,21 21-16,0-22 0,-21 1 15,0 0-15,0-1 0,0 1 0,21 0 16,-21-1-16,0 22 0,0-21 0,0-1 16,-21 22-16,21 0 0,-21-21 15,0 42-15,0-43 16,0 43-16,-1 0 0,1 0 15,0 0-15,-21 0 16,21 0-16,-1 0 0,1 0 16,21 22-16,0-1 31,21-21 0,1 0-31,-1 0 0,0-21 0,0-1 16,0 22-16,0-21 0,22 0 15,-22 0-15,0 21 0,0-21 16,0 0-16,1-1 0,-1 1 16,0 21-16,0-21 0,0 0 15,0-21-15,1 20 16,-22 1-16,0 0 16,21 21-16,-21 21 31,0 0-16,0 1-15,0-1 0,0 0 16,0 0-16,0 0 0,-21 22 16,21-22-1,0 0-15,0 0 16,0-42 46,0 0-62,0 0 16,0-1-16</inkml:trace>
  <inkml:trace contextRef="#ctx0" brushRef="#br0" timeOffset="93934.75">5270 5800 0,'0'21'78,"22"-21"-62,-22 21-16,21-21 15</inkml:trace>
  <inkml:trace contextRef="#ctx0" brushRef="#br0" timeOffset="95304.97">5715 6033 0,'0'0'15,"-21"0"-15,0 0 16,-1 0 0,22 21 15,0 0-31,0 0 0,0 0 15,0 0-15,0 1 0,0-1 16,0 0-16,-21 0 16,21 0-16,0 0 0,0 1 15,0-1 1,0-42 31,0-1-47,0 1 0,0 0 15,0 0-15,0 0 0,21 0 0,1-1 16,-1-20 0,-21 21-16,21 0 0,0 0 0,0 21 15,0-22-15,-21 1 0,22 21 16,-1 0-16,0 0 0,0 0 16,0 0-16,-21 21 0,0 1 15,21-1-15,-21 0 16,22 0-16,-1 0 0,-21 22 15,21-22 1,-21 0-16,21-21 0,-21 21 16,21-21-16,0 0 15,1 0 1,-1 0-16,0 0 0,0 0 16,-21-21-16,21 0 0,0 0 0,1 21 15,-1-22-15,0 1 0,0 0 16,-21 0-16,21 0 0,64-64 15,-43 22 1,-21 41-16,1 1 0,41 0 16,-42 21-16,0-21 0,1 21 15,-1 0-15,0 0 0,0 21 16,0 0 0,-21 0-16,0 1 15,21-22-15,-21 21 16,0-42 46,0-1-46,-21 22-16,0-21 0,0 21 16,0-21-16,21 0 15,-21 21-15,-1 0 0,1 0 16,0 0-16,0 0 15,0 0-15,0 0 0,-1 21 16,1-21-16,21 21 0,-21 0 16,0 1-16,21-1 0,-21 0 0,21 21 15,0-21-15,0 1 0,-21-1 16,21 0-16,0 0 0,0 0 16,0 22-16,0-22 15,21-21-15,-21 21 16,21-21-16,0 0 0,0 0 0,0 0 15,1 0-15,-1 0 0,0 0 16,21 0-16,-21-21 16,1 0-16,-1-1 0,0 1 15,0 0-15,0 0 0,0 0 0,1 0 16,-1-1-16,0-41 16,0 21-16,0-85 15,-21 84-15,21 1 0,-21 0 16,22-1-16,-22 1 0,0 0 15,0-1-15,0 22 0,0-21 0,0-1 16,0-20 0,0 42-1,0 42 1,0 0-16,0 0 16,0 0-16,0 1 15,-22 20-15,22 0 0,0-21 0,-21 43 16,21-22-16,0 43 0,0 0 15,0-22-15,0-42 16,0 22-16,0-1 0,0-21 0,0 21 16,0-20-16,0-1 0,0 0 15,0 0-15,21-21 16,1 21-16,-1-21 16,0 0-1,0 0-15,0-21 0,0 21 0,1-21 16,-1 0-16,0 0 0,0-1 15</inkml:trace>
  <inkml:trace contextRef="#ctx0" brushRef="#br0" timeOffset="96054.61">7472 5673 0,'-21'0'0,"42"0"0,-64 0 16,22 0-1,21-21 16,21-1-15,1 22-16,-1-21 16,0 0-16,0 21 0,0-21 0,22-21 15,20-1 1,-42 22-16,0 0 0,1 21 16,-22-21-16,0 0 0,21-1 0,-21 1 15,0 0-15,-21 21 16,-1 0-16,1 0 15,-21 0-15,21 0 16,0 21-16,-1 0 0,-20 1 0,21-1 16,0 0-16,-43 21 15,43 22-15,0-22 0,21 0 16,0-20-16,-21 20 0,21 0 16,0-21-16,0 1 15,21-1-15,21-21 16,1 0-1,-22 0-15,0 0 0,0 0 16,0 0-16,0-21 16,-21-1-16,-21 22 31,0 0-31,0 0 16,0 22-16,0-22 15,-22 63-15,22-42 16,21 0-16,-21 22 0,0-1 15,0 0-15,21-20 16,-22-1-16,22 0 0,0 0 0,0 0 0,0 0 16,0 22-1,0-22-15,22-21 16,-1 0-16,21 0 0,-21 0 16,0 0-16,1 0 0,-1 0 15,0-21-15,42 0 16,-41-1-16,-1-20 0,21 21 0,-21 0 15,22-22-15</inkml:trace>
  <inkml:trace contextRef="#ctx0" brushRef="#br0" timeOffset="96374.42">8170 5144 0,'0'0'0,"0"-22"0,-21 1 16,0 21-16,0 21 15,0 1 1,21-1-16,-22 0 0,22 21 0,0-21 16,-21 22-16,21-1 0,-21 0 0,21 1 15,-21-1-15,21 22 0,0-22 16,-21 21-16,0 1 0,-1 21 16,22 20-16,-21-83 0,21 20 15,-21 21 1,21-41-16,0-1 0,0 0 0,0 0 15,0 0-15,0 0 0,0-42 47,21 21-31,0-21-16,-21 0 0,22 0 0</inkml:trace>
  <inkml:trace contextRef="#ctx0" brushRef="#br0" timeOffset="96782.19">8107 5948 0,'0'21'0,"21"-21"16,0 0 0,0 0-1,0 0-15,1-21 0,-1 21 16,-21-21-16,21 21 0,0-21 15,-21-1-15,21 1 0,-21 0 16,0 0-16,0 0 16,0 0-16,-21 21 31,0 21-15,0 0-16,0 0 0,21 0 15,0 22-15,-22-22 0,22 0 16,0 0-16,0 21 15,0-20-15,0-1 0,0 0 16,0 0-16,0 0 0,22-21 16,-1 0-16,0 0 15,0 0-15,0 0 16,0 0-16,1 0 0,-1 0 16,0-21-16,0 21 0,0-21 0,-21 0 15,21 0-15,1-1 16</inkml:trace>
  <inkml:trace contextRef="#ctx0" brushRef="#br0" timeOffset="97515.02">8615 5800 0,'0'0'15,"0"-21"-15,0 42 32,0 0-32,0 0 0,-21-21 0,21 21 15,0 22-15,-22-22 16,22 0-16,0 0 0,0 21 15,0-20-15,0-1 16,0 0-16,-21-21 16,21 21-1,0-42 17,0 0-17,0 0-15,0-1 0,0 1 16,0 0-16,0 0 0,0 0 0,0 0 15,0-1-15,0 1 0,21-21 16,-21 21-16,22-22 16,-1 22-1,0 21-15,0 21 16,-21 1 0,21-22-16,-21 21 0,0 0 15,0 0-15,0 0 0,0 0 0,0 1 16,0-1-16,0 21 15,0-21-15,0 0 0,0 1 16,0-1-16,0-42 63,0-1-63,0 1 0,0 0 15,0 0-15,0 0 16,21 0-16,1-1 0,-1-20 15,-21 21-15,21 0 0,0 0 0,0-22 16,22 22 0,-22 21-16,0-21 0,0 21 15,0 0-15,0 21 0,-21 21 16,0 22 0,0-43-16,0 0 0,0 0 15,0 1-15,0-1 0,0 0 0,0 0 16,0 0-1,0 22-15,0-22 16,0-42 31,22-1-31,-1 1-16,0 0 0</inkml:trace>
  <inkml:trace contextRef="#ctx0" brushRef="#br0" timeOffset="98398.53">9207 5863 0,'22'0'47,"-22"-21"-32,21 21-15,0-21 0,0 0 16,0 0-16,0-1 16,-21 1-16,0 0 15,0 0 1,-21 21 0,0 0-1,0 21-15,0 21 16,0-20-16,21-1 0,0 0 15,-22 0-15,22 21 16,-21-20-16,21-1 0,0 0 0,0 0 16,0 0-16,0 0 15,21 1-15,1-22 16,-1 0-16,0 0 0,0 0 16,0 0-16,0 0 15,22-22-15,-1-20 16,-21 42-16,0-21 0,1 0 15,-1 0-15,-21-1 0,21 1 16,0 0-16,-21 0 0,0 0 0,21 0 16,0-43-1,-21 85 17,-21 0-17,21 1-15,-21-1 0,21 0 16,0 0-16,0 0 0,-21 0 15,21 1-15,0-1 0,0 0 16,0 0-16,-21 0 16,21 0-16,0-42 62,0 0-46,0 0-16,0 0 0,21 0 15,0-22-15,0 22 0,-21 0 0,21 0 16,1 0-16,-1-22 0,-21 22 16,21 0-16,0 21 0,0-21 0,0 21 15,-21-21-15,22 21 0,-1 0 16,-21 21-16,0 0 0,21-21 16,-21 21-16,0 0 0,0 0 15,0 1-15,0 20 0,0-21 0,0 0 0,0 0 16,0 1-16,0-1 15,0 0-15,0 0 16,0 0-16,0-42 63,21 21-63,-21-21 0,21 0 15,0 0-15</inkml:trace>
  <inkml:trace contextRef="#ctx0" brushRef="#br0" timeOffset="98726.35">10245 5186 0,'0'-21'0,"0"42"0,0-63 16,0 20-1,0 44 1,-22-1-16,22 0 0,0 0 15,-21 0-15,21 22 16,0-22-16,0 21 0,0 0 0,-21 1 0,21-1 16,-21 0-16,21 1 0,-21 41 15,-22 43 1,43-84-16,0-22 0,0 42 16,0-41-16,0-1 15,0 0-15,0 0 0,0 0 16,22-21-1,-1 0-15,0 0 16,0 0-16,0-21 16,0 21-16,-21-21 0,22 0 0,-1 21 15,-21-21-15</inkml:trace>
  <inkml:trace contextRef="#ctx0" brushRef="#br0" timeOffset="98978.2">10054 5567 0,'0'0'0,"-21"0"0,0 0 0,42 0 31,0 0-31,0 0 16,0 0-16,1 0 0,20-21 0,-21 21 16,43-21-16,-1 21 15,-42 0-15,0 0 0,22-22 16,-22 22-1,0 0-15,-21-21 16</inkml:trace>
  <inkml:trace contextRef="#ctx0" brushRef="#br0" timeOffset="100549.11">3133 8678 0,'0'0'0,"-22"0"0,22 22 0,-21-22 16,0 0-16,21 21 15,21-21 17,0 0-32,1 0 15,-1 0-15,0-21 0,21-1 16,-21 22-16,22-21 0,-22 0 15,64-21-15,-43 21 0,0-22 16,43 1-16,-43 0 16,-21 20-16,22 1 0,-22-21 0,0 21 15,0-22-15,0-20 16,-21 21-16,0-1 0,0 22 0,0-21 16,0-22-16,0 22 15,-21 21-15,21 0 0,-21-1 0,0 1 16,21 0-16,-64-21 15,43 42 1,0 0 0,21 21-16,-21 0 0,21 0 15,-21 22-15,21-22 0,0 21 16,0 22-16,0-22 0,-21 21 0,21 1 16,0-1-16,-22 1 0,22-1 15,-21 64-15,-42 106 16,42-169-16,-1 20 15,1 1-15,0-21 0,0 20 16,21-20-16,0 20 0,0-20 0,0 21 0,0-1 16,0 43-1,21 21-15,0-84 0,0-22 16,1 22-16,-1-22 0,0 0 0,-21 1 16,21-22-16,21 42 15,-20-41-15,41-1 16,-42-21-16,22 0 0,-22 0 15,0 0-15,0 0 0,0-43 16,0 22-16,1 0 0,-1-21 0,21-22 16,22-42-1,-64 64-15,21-21 0,0 20 16,-21-20-16,0-1 0,0 22 0,0-22 0,0 1 16,-21-22-16,0 22 15,-22-22-15,1 43 16,0-1-16,20 22 0,-20-21 0,0 21 15,-1 0-15,22-1 0,-21 1 16,21 21-16,-64 0 16,64 0-16,42 0 47,0 0-47,0 0 15,22 0-15,-22-21 0,0 0 0,21 0 16,1 0-16,-22-1 0,21 1 15,1-21-15,20 0 16,-21-1-16,-20 22 0,20 0 16,-21 0-16,0 0 0,0-1 0,-21 1 15,0 0-15,22 21 0,-22 21 47,0 0-47,0 1 16,0-1-16,0 0 0,0 0 15,0 0-15,0 0 0,0 1 0,0-1 16,0 0-16,0 0 0,0 0 0,0 0 16,0-42 31,0 0-32,0 0-15,0 0 0,0 0 16,0-1-16,0 1 0,0 0 15</inkml:trace>
  <inkml:trace contextRef="#ctx0" brushRef="#br0" timeOffset="100765.92">4127 8467 0,'22'0'0,"-1"0"78,0 0-62,0 0-16,0 0 16,0 0-16</inkml:trace>
  <inkml:trace contextRef="#ctx0" brushRef="#br0" timeOffset="101963.32">4699 8530 0,'0'0'0,"0"21"31,0 1-16,0-1 1,0 0-16,0 0 0,0 0 16,0 0-16,-21 22 15,21-22-15,0 0 16,0 0-16,0 0 0,0 1 0,0-1 16,0-42 30,0-1-46,0 1 16,0 0-16,0 0 0,21 0 0,-21-43 16,0 43-16,21-21 15,0 21-15,0-1 0,-21 1 16,22 21-16,-22-21 0,21 21 16,0 0-16,0 21 15,0 0 1,0-21-16,-21 22 0,22-1 0,-22 0 15,21 0-15,0 0 0,21 22 16,-42-22-16,21 0 16,22 0-16,-43 0 0,21-21 15,0 0-15,0 0 0,0 0 16,1 0-16,-1 0 0,0 0 16,0-21-16,0 0 15,-21 0-15,21 0 0,1 21 0,-1-22 16,0 1-16,0-21 0,21 0 15,-42 20-15,43-41 16,-22 42-16,0 0 0,0-1 16,0 1-16,1 0 0,-22 0 0,21 21 15,0 0-15,0 0 0,0 0 0,0 0 16,1 0 0,-22 21-16,21-21 0,-21 21 15,21-21-15,-21 21 16,0 1-1,0-44 17,0 1-17,0 0 1,-21 21-16,0-21 0,-1 21 16,1-21-16,0 21 15,0 0-15,0 0 0,-22 0 16,22 21-1,0 0-15,-21 21 16,42-20-16,-21-1 0,-1 0 0,22 21 16,0-21-16,0 1 0,0-1 15,0 0-15,0 0 0,0 21 16,0-20-16,43-1 16,-22-21-16,0 0 15,0 0-15,0 0 0,1 0 16,-1 0-16,0-21 0,21-1 15,-21 1-15,1 0 16,-1 0-16,0 0 0,-21 0 0,21-1 16,0-20-16,0 21 0,1-21 0,-22-1 15,42-84 1,-42 43-16,0 20 0,0 22 16,0-1-16,0 1 0,0 0 0,0-1 15,0 22-15,0-21 16,-21 21-16,21 0 0,-21 21 15,-1 21 1,22 0-16,0 21 0,-21-21 16,21 22-16,0 20 0,0 43 15,0-64-15,0 1 0,0 20 0,0-20 16,0-1-16,0 0 0,0 1 16,0-22-16,0 21 0,0-21 0,21 0 15,1 22-15,-1-22 16,0-21-16,0 0 15,0 0-15,0 0 0,1 0 16,-1 0-16,0-42 16,0 20-16</inkml:trace>
  <inkml:trace contextRef="#ctx0" brushRef="#br0" timeOffset="103004.35">6350 8086 0,'-21'21'31,"42"-21"0,0-21-15,0 21-16,0-21 0,1 21 0,-1-22 16,0 1-16,0 21 0,0-21 15,22-42 1,-22 41-16,-21 1 0,0 0 15,0 0-15,-21 21 16,-1 0-16,1 0 16,0 0-16,0 0 0,-21 21 15,20-21-15,1 21 0,0 0 16,0 22-16,0-22 0,0 21 0,21-21 16,0 22-16,0-22 0,0 21 0,0-21 15,0 22-15,0-22 16,0 0-16,0 0 0,0 0 0,21-21 15,0 0-15,0 0 0,0 0 16,0 0-16,1 0 0,20 0 16,-21 0-16,21-21 15,-20 0-15,-22 0 16,0 0 0,-22 21-1,1 0-15,0 0 0,-42 42 16,41-21-1,1 0-15,0 1 0,0 41 16,0-42-16,21 22 0,0-22 16,0 0-16,0 21 0,0-21 0,0 22 15,0-22-15,0 21 16,21-21-16,0-21 16,21 22-16,-20-22 0,-1 0 15,21 0-15,-21 0 0,22 0 0,-22-22 16,21 22-16,22-42 0,-1 0 15,-21 21-15,-20-1 0,20 1 16,-21 0-16,21-21 0,-20-1 16,41-62-1,-42 41-15,22-42 0,-22 64 16,0-64-16,-21 64 0,0-22 16,0 22-16,0 21 0,0-22 0,0 22 15,0 0-15,0 0 0,0 42 47,0 0-47,0 0 0,0 22 0,0 20 16,0 22-1,0-43-15,0 22 0,0 20 16,0-41-16,0-1 0,0 0 16,0 1-16,-21-1 0,21-21 0,0 22 15,0-1-15,0-21 0,0 21 16,0-20-16,0-1 15,21-21 1,0 0 0,0-21-16,0 21 15,-21-22-15,22 1 0,-22 0 16,21 0-16,0 0 0,-21 0 0</inkml:trace>
  <inkml:trace contextRef="#ctx0" brushRef="#br0" timeOffset="104063.03">7387 8361 0,'21'0'78,"0"-21"-78,1 0 16,-1-1-16,0 22 0,-21-21 15,0 0-15,21 0 0,0-21 16,-21 20-16,0 1 16,0 0-16,-21 21 31,0 0-31,0 21 0,21 0 0,-21-21 16,-1 22-16,22-1 0,0 0 0,0 0 15,-21 0-15,21 43 16,0-22-16,0-21 15,0 0-15,21 1 16,-21-1-16,22-21 0,-1 0 16,0 0-16,0 0 0,0 0 15,0 0-15,1 0 0,-1 0 16,21-21-16,-21 21 0,0-22 16,1 1-16,-1 0 0,-21 0 15,21 0-15,0 0 0,-21-22 0,21 22 16,-21-21-16,0-1 15,0 1-15,0 21 16,0 42 15,-21 0-15,21 0-16,0 1 0,0-1 16,0 0-16,0 0 0,0 43 15,-21-43-15,21 0 16,0 0-16,0 0 0,0 0 0,0 1 15,0-1-15,0-42 47,0-1-47,0 1 16,0 0-16,0 0 16,0 0-16,0 0 0,21-43 15,-21 22-15,21 21 0,-21-1 16,21-20-16,-21 21 0,22 0 0,-1 21 15,-21-21-15,21 21 0,0 0 16,0 0-16,0 21 16,1 0-16,-22 0 0,0 0 15,21 0-15,-21 1 0,21 20 16,-21-21-16,0 0 0,0 0 16,0 1-16,21 20 0,-21-21 15,0 0-15,21 0 0,0-21 47,1 0-47,-22-21 0,0 0 16,21 0-16,0 0 0,0 0 15,-21-1-15,21 1 0,0-42 16,1 42-16,-1-22 0,0 22 0,0-21 16,-21 21-16,21-1 0,43 1 15,-22 21 1,-21 21-16,-21 1 15,0-1-15,21 0 16,-21 21-16,0 1 0,0 20 16,0-42-16,0 0 15,0 1-15,0-1 0,-21 0 16,21 0-16,0 0 16,0 0-16,21-21 31,1-21-31,-1 21 15,-21-21-15,0 0 0,21 0 0</inkml:trace>
  <inkml:trace contextRef="#ctx0" brushRef="#br0" timeOffset="104931.28">8594 8213 0,'0'0'0,"0"21"15,21-21 16,0 0-31,0 0 0,0 0 16,0 0-16,1-21 16,-1 0-16,0 21 0,0-22 0,0 1 15,0 0 1,1 0-16,-22-21 0,0 20 16,0 1-16,0 0 15,-22 21-15,1 0 0,0 0 16,0 0-16,0 21 15,0-21-15,-1 43 16,22-22-16,-21 0 0,21 42 16,0-41-16,0-1 0,0 21 15,0-21-15,0 0 0,0 1 16,0-1-16,21 0 0,1-21 16,-1 0-16,0 0 0,21 0 15,-21 0-15,1 0 16,20 0-16,-21 0 0,0 0 0,0 0 15,22-21-15,-22 0 0,0 21 0,0-22 16,0 1-16,1 0 0,-1-21 16,0-1-16,-21 22 15,21 0-15,-21-21 0,0 21 16,0-1-16,21 1 0,-21 42 47,0 1-47,0-1 0,0 0 15,-21 0-15,21 0 0,0 0 16,0 1-16,0 20 16,-21-21-16,21 0 0,0 0 0,0 1 15,-21-1-15,21 0 0,0 0 16,0 0-16,0-42 47,0 0-47,0 0 15,0 0-15,21-1 0,0-83 16,0 83-16,0-20 16,1 0-16,-22 21 0,21-22 15,0 22-15,0 0 0,21 0 0,-20 0 16,-1-1-16,21 22 16,-21 0-16,0 0 0,1 22 15,-22-1-15,21-21 0,-21 42 16,0-21-16,0 0 0,0 1 0,0-1 15,0 21-15,0-21 0,0 0 0,0 43 16,0-22 0,0-21-16,-21 1 0,21-1 0,-22 0 15,22 0-15,0 0 0,0-42 47,0 0-31,22 0-16,-1-22 15,-21 22-15</inkml:trace>
  <inkml:trace contextRef="#ctx0" brushRef="#br0" timeOffset="105233.11">9821 7557 0,'0'21'16,"0"0"0,-21 0-16,21 0 0,-21 106 15,0-106 1,21 22-16,0-1 0,-21-21 16,21 22-16,0-22 0,0 21 0,-22 0 15,22-20-15,0-1 0,0 0 0,0 21 16,0-21-16,0 22 15,0-22-15,0 0 16,22-21 0,-1 0-1,0-21-15,0 0 0</inkml:trace>
  <inkml:trace contextRef="#ctx0" brushRef="#br0" timeOffset="105642.08">10266 7980 0,'-85'-42'15,"64"42"-15,0 0 16,0 0-16,-1 0 0,1 0 0,0 0 16,-42 42-1,63-21-15,0 0 0,-22 0 16,22 1-16,0-1 0,0 0 15,0 0-15,0 0 16,22-21-16,-1 0 0,0 0 16,0 21-16,0-21 0,0 0 15,1 0-15,-1 22 0,0-22 16,-21 21-16,21-21 16,-21 21-16,0 0 15,-21 0 1,0-21-16,0 0 0,-1 21 15,1-21-15,0 0 0,0 22 16,0-22-16,0 0 0,-1 0 31,22-22 1,0 1-17</inkml:trace>
  <inkml:trace contextRef="#ctx0" brushRef="#br0" timeOffset="105961.58">9631 7726 0,'0'0'0,"-21"0"0,21 21 31,21-21-31,0 0 16,21 0-16,-21 0 0,22 0 0,-1 0 15,0-21-15,1 21 0,20 0 0,22-21 16,-64 21-16,21 0 16,1 0-16,-22 0 0,0 0 0,0-21 15,0 21-15,1 0 0,-22-22 47</inkml:trace>
  <inkml:trace contextRef="#ctx0" brushRef="#br0" timeOffset="120636.61">12065 6011 0,'0'-21'47,"0"0"-32,0 0-15,21 21 16,0-21-16,-21 0 0,21 21 15,1-22-15,20-20 0,-21 0 16,0 21-16,0-1 0,-21 1 16,0 0-16,0 0 0,0 0 15,0 0-15,0-1 0,-21 22 16,0 0 0,0 0-16,-64 0 15,64 0-15,0 22 16,0-1-16,-43 21 0,43-21 15,0 0-15,21 22 0,0-22 16,0 0-16,0 0 0,0 43 16,0-22-1,21-21-15,-21 0 0,21-21 0,0 22 16,1-1-16,20 0 0,-21 0 16,0-21-16,0 21 0,1 0 0,20 1 15,-21-1-15,21 0 16,-42 0-16,22-21 0,-22 21 15,0 0-15,0 1 0,0-1 16,-22-21-16,1 21 0,-63 42 16,41-63-16,22 22 0,-21-1 15,-1-21-15,1 0 16,0 0-16,21 0 0,-22 0 0,22 0 16,-21 0-16,-1-21 15,-20-43 1,42 43-16,0 0 0,21 0 0,0-1 0,-22 1 15,22 0-15,-21-21 16,21 21 0,0-1-16,21 22 15,-21-21-15,22 21 16,-1 0-16,0 0 0,0 0 0,0 0 0,22-21 16</inkml:trace>
  <inkml:trace contextRef="#ctx0" brushRef="#br0" timeOffset="121041.33">12382 6117 0,'43'0'31,"-22"0"-16,0 0-15,0 0 16,0-21-16,1 21 16,-22-21-16,21 0 0,0 21 15,-21-21-15,0-1 16,0 1-16,-21 42 47,21 1-47,-21-22 0,-1 21 0,22 0 15,0 42-15,-21-20 16,21-22-16,-21 0 16,21 21-16,0-20 0,0-1 15,0 21 1,21-21-16,0-21 0,1 0 16,-1 0-16,0 0 0,0 0 15,0 0-15,0-21 0,1 0 16,-1 21-16,0-21 0</inkml:trace>
  <inkml:trace contextRef="#ctx0" brushRef="#br0" timeOffset="121537.78">13208 5969 0,'-21'0'16,"-43"0"-1,43 0-15,0 0 0,-21 0 16,20 0-16,1 21 0,0 0 16,0 1-16,21-1 0,-21 0 15,0 0-15,21 0 0,-22 22 0,22-22 16,0 21-16,0-21 16,0 0-16,0 1 15,22-22-15,-1 0 0,0 0 16,0 0-16,0 0 0,22 0 15,-43-22-15,42 22 16,-42-21-16,63-21 16,-41 42-16,-22-21 0,0 0 15,21-1-15,-21 1 0,0 0 16,0 0-16,0 0 0,0-22 16,0 65 15,0-1-31,0 0 15,0 0-15,21 0 0,-21 0 0,0 1 16,21 20-16,-21-21 16,0 0-16,0 0 0,21 1 15,0-22-15,1 21 16,-1-21-16,0 0 0,0 0 16,0 0-16,0 0 0,1-21 15,-1-1-15,0 22 0,0-21 16,0 0-16</inkml:trace>
  <inkml:trace contextRef="#ctx0" brushRef="#br0" timeOffset="121921.55">13568 6054 0,'0'-21'16,"0"-1"0,0 1-1,21 21 1,0 0-16,0 0 15,0 0-15,1 0 0,-1 21 16,0-21-16,0 22 0,0 20 16,0-42-16,-21 21 0,22 0 15,-22 0-15,0 1 0,0-1 16,0 0-16,0 0 0,0 0 16,-22-21-16,1 21 15,0-21 1,21-21-1,0 0 1,0 0-16,0 0 16,0 0-16,0-1 0,0 1 15,0 0-15,21 0 0,-21 0 0,21-22 16,1 22 0,-1 21-16,-21-21 0,21 21 0,0 0 15,0 0 1,0 0-16</inkml:trace>
  <inkml:trace contextRef="#ctx0" brushRef="#br0" timeOffset="122233.75">14287 5927 0,'-21'0'16,"0"0"0,0 21-16,0 0 15,0 0-15,21 0 16,0 1-16,0-1 0,0 0 16,0 0-16,0 0 0,0 0 15,0 1-15,0-1 0,0 0 16,21-21-16,0 21 0,0-21 15,0 0-15,0 0 0,1 0 16,-1 0-16,0 0 16,0 0-16,0 0 0,0 0 0,43-42 15,-43 42-15</inkml:trace>
  <inkml:trace contextRef="#ctx0" brushRef="#br0" timeOffset="122733.46">14647 5757 0,'0'0'0,"0"-21"0,0 0 16,0 42 15,0 0-31,0 22 16,0-22-16,0 0 0,0 21 16,0-20-16,0-1 0,0 21 0,0-21 15,0 0-15,0 1 0,0 41 16,-21-63-16,21 21 0,0 0 15,0 1-15,0-1 0,0-42 63,0-1-47,0 1-16,21 0 15,-21 0-15,21-43 16,1 43-16,-1 0 0,-21 0 0,21 0 15,0 21-15,0-21 0,0-1 0,1 22 16,-1 0-16,21 0 16,0 22-1,-20-22-15,-22 21 0,0 0 0,21 0 16,0 0-16,-21 0 0,0 1 16,0-1-16,0 0 0,0 0 15,0 0-15,0 0 16,0 1-1,0-44 32,0 1-47</inkml:trace>
  <inkml:trace contextRef="#ctx0" brushRef="#br0" timeOffset="123821.84">15684 6075 0,'0'-21'31,"0"0"-15,0-1-16,22 22 0,-1-21 15,0 0-15,-21 0 0,21 21 0,0-21 16,0 0-16,1-1 0,-22-20 16,21 21-16,-21 0 0,21-43 15,-21 43-15,0 0 0,0 0 0,0 0 16,0-1-16,0 1 15,0 42 1,0 1 0,0-1-16,0 0 0,0 0 15,0 21-15,0 1 0,0-22 0,0 21 16,0 1-16,0 41 16,0-41-16,0-1 0,0 0 0,0 1 15,0 20-15,0-21 0,0 1 16,0 20-16,-21-20 0,21 20 0,0 1 15,-21 20-15,21 22 16,0-64-16,0 1 0,0 20 16,0-42-16,0 22 0,0-22 15,0 0-15,0 0 0,21-21 16,0 0-16,0 0 16,21-21-16,-20 0 0,-1 21 15,0-21-15,0 0 0,0-22 16,0 22-16,1-21 0,-1-1 0,0 1 15,-21 0-15,21-128 16,-21 22 0,0 106-16,-21 21 0,0-22 0,0 22 15,-1 0-15,1 21 0,-21-21 16,0 21-16,-1 0 16,22 0-16,0 0 0,42 0 46,0-21-46,0 21 16,1 0-16,-1-21 0,21 21 0,-21-22 16,0 1-16,22 21 0,-22-21 15,21 0-15,-21 0 0,1 21 16,41-43-16,-42 22 0,0 0 16,-21 0-16,22 21 0,-1 0 31,-21 21-16,0 0-15,-21 0 16,21 1-16,-22-1 0,22 21 16,0-21-16,0 0 0,0 1 0,0-1 15,0 0-15,0 21 16,22-42 0,-1 0-16,21 0 15,-21 0-15,0 0 16,1 0-16,-1 0 0,0-21 0,0 21 15,43-42-15,-64-1 16,21 43-16,-21-21 16,0 0-16,0 0 0,0 0 0,0 0 15,0-1-15,0 1 0,-21 21 0,21-21 16,-22 21 0,1 0-16,0 0 0,21 21 31,0 0-16,21-21 1,0 0-16</inkml:trace>
  <inkml:trace contextRef="#ctx0" brushRef="#br0" timeOffset="124253.59">16870 6011 0,'0'-21'31,"21"21"1,0 0-17,0 0-15,-21 21 16,21 1-16,-21-1 0,22-21 15,-22 21-15,0 0 0,0 43 16,0-22-16,0-21 16,0 0-1,0-42 32,0 0-47,0 0 16,0 0-16,0-1 0,0 1 15,0 0-15,0 0 16,21 0-16,0 0 0,-21-1 0,21 1 16,0 0-16,-21 0 0,21 21 15,1 0-15,-1 0 16,0 0-16,0 0 0,0 0 16</inkml:trace>
  <inkml:trace contextRef="#ctx0" brushRef="#br0" timeOffset="124570.41">17843 5652 0,'0'-22'0,"0"44"0,0-22 31,0 21-31,0 0 0,0 0 0,0 0 16,-21 43-16,0-1 16,21-20-16,0-1 15,0-21-15,-21 21 0,21-20 0,0-1 0,-21 0 16,21 0-16,0 0 0,0 0 16,0 1-16,0-1 15,0 0-15,21-42 31,0 0-15</inkml:trace>
  <inkml:trace contextRef="#ctx0" brushRef="#br0" timeOffset="125228.93">18034 5694 0,'0'-21'0,"0"42"0,0-63 0,0 63 31,0 0-15,0 0-16,0 0 0,0 0 16,-21 22-16,21-22 0,0 21 0,0-21 15,0 22-15,-21-22 0,21 0 16,0 21-16,-22-20 0,22-1 16,0 0-16,0 21 0,0-21 15,-21-21-15,21 22 16,0-44 31,0 1-47,0 0 0,21 0 15,-21 0-15,22 0 0,-22-1 16,0 1-16,21 21 16,0 0-16,-21 21 15,0 1 1,0-1-16,21 0 15,-21 0-15,21-21 0,0 0 16,-21 21-16,22-21 16,-1 0-16,0 0 0,0 0 15,0 0-15,0 0 0,1 0 16,20-21-16,-21 21 0,0-21 16,0 21-16,1-21 0,-22 0 15,0-1-15,21 22 0,-21-42 16,0 21-16,0 0 0,0 0 15,-21 21 1,-1 0-16,22 21 16,-21 0-16,21 0 15,-21 0-15,21 0 0,-21 1 0,21-1 16,0 0-16,0 0 0,0 0 0,0 0 16,21 1-1,0-22-15,0 0 0,1 0 16,-1 0-16,0 0 0,0 0 15,0 0-15,0 0 0,1 0 16,-1 0-16,0-22 0,0 22 0,0-21 16,0 0-16,-21 0 15,0 0-15,0 0 0</inkml:trace>
  <inkml:trace contextRef="#ctx0" brushRef="#br0" timeOffset="125461.81">17695 5821 0,'0'0'0,"-21"0"0,0 0 15,21 21-15,21-21 16,0 0 0,0 0-16,22 0 0,-22 0 0,21 0 15,-21 0-15,22 0 0,-22 0 16,21 0-16,1 0 0,-22-21 0,21 21 15,-21-21-15,0 21 0,1 0 16,20-21-16</inkml:trace>
  <inkml:trace contextRef="#ctx0" brushRef="#br0" timeOffset="128512.02">11896 7133 0,'0'-21'31,"21"0"-15,0 0-16,0 0 0,0 21 15,-21-22-15,21 22 16,1-21-16,-22 0 0,0 0 16,0 0-1,-22 21 1,1 0-16,0 0 0,0 0 16,-21 0-16,20 0 0,1 0 15,0 0-15,0 21 0,-43 21 16,64-21-16,0 1 0,0-1 15,0 0-15,0 0 0,0 0 16,0 0-16,0 1 0,0 41 16,22-42-1,-1-21-15,0 0 0,0 0 16,0 0-16,0 0 0,1-21 16,-1 21-1,-21-21-15,-21 21 31,-1 0-31,1 0 16,21 21-16,-21 0 0,-21 22 16,21-22-16,21 21 0,-22-21 15,22 22-15,0-22 16,0 0-16,0 0 0,0 0 0,22 43 16,-1-64-1,0 21-15,0-21 16,0 0-16,22 0 0,-22 0 0,106-64 15,-64 1 1,-20 42-16,41-64 16,-41 43-16,-22-1 15,0 1-15,0 0 0,0-1 0,0 1 0,1 0 16,-22 21 0,0-22-16,0-20 0,0 20 0,0 22 15,0 0-15,0 0 0,-22 21 16,1 0-1,21 21-15,0 0 16,0 0-16,0 1 0,0-1 16,0 21-16,0-21 0,0 22 0,0-1 15,0-21-15,0 21 0,0 1 0,0 41 16,-21-62 0,21 20-16,0-21 0,0 21 0,0 1 15,0-22-15,21-21 0,-21 21 16,0 0-16,21-21 0,1 0 0,-1 0 15,0 0-15,0 0 0,43-21 16,-43 0 0,0 0-16,0 0 0,0-1 15,0 1-15,-21 0 0,22 0 16,-1 0-16,-21-22 0,21 22 0,0 0 16,-21 0-16,0 0 0,0 0 15,0-1-15,0 1 0,-21 21 31,0 21-15,21 1-16,-21-1 0,21 0 0,0 0 16,-22 0-16,22 22 0,0-22 0,0 0 15,0 0-15,0 0 0,0 22 16,0-1 0,22-42-16,-1 0 15,0 0-15,0 0 0,0 0 16,22-21-16,-22 0 0,42-22 15,-20 22-15,-22 0 0,0 0 0,21 0 16,-21-1-16,1-20 0,-22 21 16,0 0-16,21 0 0,-21-1 15,0 1-15,0 0 16,0 42 0,0 0-16,0 1 15,0-1-15,0 0 0,0 0 16,0 0-16,0 22 0,0-22 15,0 0-15,0 0 0,0 0 0,0 0 16,0 1-16,0-1 16,0-42 15,0-1-15,0 1-16,0 0 15,0 0-15,21 0 0,-21 0 0,0-1 16,0 1-16,21-21 0,-21 21 0,42-22 15,-42 22-15,22 0 16,-1 21-16,0 0 16,0 0-16,0 0 0,0 21 15,-21 0-15,22-21 16,-1 22-16,-21-1 0,21 0 0,-21 0 16,21 0-16,-21 0 0,0 1 15,21-1-15,-21 0 16,0 0-16,21-21 0,-21-21 47,22 21-32,-22-21-15,0 0 0,21-1 0,-21 1 16,0 0-16,0 0 0,21-21 16,-21-1-16,21 22 15,0 0-15,0 0 0,1 0 16,-1-1-16,0 22 15,0 0-15,0 0 16,-21 22-16,21-22 0,-21 21 16,0 0-16,0 0 0,0 0 15,0 0-15,0 1 0,0-1 0,0 0 16,0 0-16,0 0 16,0 0-16,0 22 0,22-22 15,-22 0-15,21-21 0,-21 21 16,21-21-16,21 0 15,-21 0-15,1 0 16,-1-21-16,21 0 0,-21 0 16,0 0-16,-21-1 15,22 1-15,-1 0 0,0-21 16,-21 21-16,0-1 0,0-20 16,0 21-16,0 0 15,0 0-15,-21 21 16,0 0-16,-1 0 0,1 21 15,0 0 1,21 0-16,0 0 0,0 0 16,0 1-16,0-1 0,0 0 0,0 0 15,0 21 1,0-20-16,0-1 0,21-21 16,-21 21-16,21-21 0,1 0 0,-1 0 15,0 0-15,0 0 16,0 0-16,0-21 0,1 0 15,41-22-15,-42 43 16,0-21-16,-21 0 0,0 0 16,22 0-16,-22-1 0,21 1 0,-21 0 15,0 0-15,0 0 0,0 0 16,0 42 15,-21 0-31,21 0 16,-22 0-16,22 0 15,0 1-15,0-1 0,0 0 0,0 21 16,0-21 0,0 1-1,0-44 17,0 1-17,0 0-15,0 0 0,0 0 0,0 0 16,22-1-16,-22 1 0,21 0 0,-21 0 15,21 0-15,0 0 0,-21-1 16,21 1-16,0 0 0,1 0 16,-1 21-16,0 21 15,0 0 1,-21 0-16,0 1 0,0 20 16,21 0-1,-21-21-15,0 1 0,0-1 16,0 0-16,0 0 0,21 0 0,-21 0 15,22-21-15,-1 0 16,0 0-16,0 0 0,0 0 16,0 0-16,1-21 15,-1 0-15,0 21 0,0-21 0,0 0 16,-21 0-16,21-1 0,-21 1 16,22-21-16,-22-22 15,21 22-15,-21 21 0,0-21 0,0 20 16,21 1-16,-21-21 0,0 21 15,0 0-15,0-1 0,0 1 16,0 42 0,0 1-1,0-1-15,0 0 0,0 21 16,0-21-16,0 1 0,0 20 0,0 21 16,0-41-16,-21-1 15,21 0-15,0 21 0,0 1 16,0-22-16,0 0 0,0 0 15,0 0 1,21-21 0,0 0-16,0 0 15,-21-21-15,21 0 16,1-64 0</inkml:trace>
  <inkml:trace contextRef="#ctx0" brushRef="#br0" timeOffset="128725.9">14605 6964 0,'0'0'0,"-21"0"0,21 21 31,21-21-15,0 0-16,0 0 0,0 0 15,1 0-15,-1 0 16,0 0-1,0 0-15,-21-21 0,21 21 0,0 0 16,-21-21-16,22 0 16,-1 21-1</inkml:trace>
  <inkml:trace contextRef="#ctx0" brushRef="#br0" timeOffset="129147.11">15515 7049 0,'0'0'16,"0"-22"-16,0 1 0,0 0 0,0 0 15,0 0-15,0 0 16,0-1-16,0 1 0,0 0 16,0 0-16,0 42 31,0 0-31,0 0 0,0 1 16,0-1-16,0 0 0,-21 42 15,21-20-15,0-1 0,0-21 16,0 22-16,-21-1 0,21-21 15,-21 21-15,21-20 0,0-1 0,0 21 0,0-21 16,0 0-16,21-21 31,-21-21-15,21 0-16,0 0 0,0 0 16,0 0-16,1-43 15,-1 43-15</inkml:trace>
  <inkml:trace contextRef="#ctx0" brushRef="#br0" timeOffset="129361.99">15769 6900 0,'0'0'0,"0"-21"0,0 42 47,0 1-47,0-1 0,0 0 0,0 0 16,0 0-16,0 22 0,0-22 0,0 0 15,0 21-15,0-21 0,0 1 16,0 20-16,0 0 15,0-21-15,0 22 0,0-22 16,0 0 0,0-42-1,0 0-15</inkml:trace>
  <inkml:trace contextRef="#ctx0" brushRef="#br0" timeOffset="129569.15">15430 7176 0,'0'0'0,"-21"0"0,42 0 31,1 0-31,-1 0 16,0 0-16,0 0 0,21 0 16,-20 0-16,-1 0 0,42 0 15,-20-22-15,-22 22 0,0 0 16,0 0-16,0-21 0,0 21 15,1-21-15,-1 0 16</inkml:trace>
  <inkml:trace contextRef="#ctx0" brushRef="#br0" timeOffset="129781.02">15917 6964 0,'0'0'0,"21"0"0,1 0 16,-1 0-16,0 0 0,0-21 16,0 21-16,0 0 0,1 0 15,-1 0-15,21 0 16,-21 0-16,0-21 0,1 21 0,-1 0 16</inkml:trace>
  <inkml:trace contextRef="#ctx0" brushRef="#br0" timeOffset="130053.87">16108 6922 0,'0'0'0,"-21"0"0,21 21 16,-22 0-1,22 0-15,0 0 16,-21 0-16,21 1 0,0-1 15,0 0-15,0 0 0,0 0 0,0 0 16,0 43-16,0-1 16,0-41-1,0-1-15,-21 0 0,21 0 0,0 0 16,21-42 15,0 0-15,1 0-16,-22 0 0,21-1 15,0 1-15</inkml:trace>
  <inkml:trace contextRef="#ctx0" brushRef="#br0" timeOffset="130734.48">16404 6964 0,'0'21'31,"-21"0"-31,0 0 16,21 1-16,0-1 0,0 0 15,0 0-15,0 0 0,0 0 0,-21 1 16,21-1-16,0 0 0,-22 21 16,22-21-16,0 1 15,0-1-15,0 0 16,0-42 15,0 0-31,0-1 16,0 1-16,0 0 0,0-21 15,0 21-15,0-1 0,0 1 16,0-21-16,22 0 16,-1 20-16,-21 1 0,0 0 0,21 21 15,-21-21-15,21 21 0,0 0 16,-21 21-16,0 0 16,21 0-16,-21 1 0,0 20 15,0-21-15,0 0 0,0 0 16,0 1-16,0-1 0,0 0 0,0 21 15,0-21-15,0 1 16,22-22 0,-1 0-1,-21-22 1,0 1-16,21 21 0,-21-21 0,21 0 16,-21 0-16,21 0 0,-21-1 15,21 1-15,1 0 0,-22 0 0,21-21 16,0 20-16,0 1 0,0-21 15,0 42-15,1 0 16,-22 21 0,0 0-16,0 0 15,0 1-15,0-1 16,0 21-16,0 22 16,0-43-16,0 0 0,0 42 15,0-41-15,-22-1 0,22 0 16,0 0-16,0-42 47,22 0-32,-1 21-15,-21-21 0,21-22 0</inkml:trace>
  <inkml:trace contextRef="#ctx0" brushRef="#br0" timeOffset="131027.31">16997 6858 0,'0'0'0,"0"21"16,0 0-1,0 1-15,0-1 0,-21 0 16,21 0-16,0 0 0,0 0 0,-22 22 16,22-22-16,-21 21 0,21-21 15,-21 1-15,21 20 0,0-21 0,0 21 16,0-20-16,0 20 15,0-21-15,0 0 16,21-21 0,0 0-1,1 0-15,-1 0 16,0 0-16,-21-21 0,21 21 16,0-21-16,-21 0 0,21 0 15,1-1-15,-22 1 0</inkml:trace>
  <inkml:trace contextRef="#ctx0" brushRef="#br0" timeOffset="131458.07">17420 6752 0,'0'0'0,"21"0"31,0 0-31,1 0 16,-1 0-16,0 0 0,0 0 0,0 0 16,64-21-1,-64 21-15,0 0 0,22 0 16,-22 0-16,-21-21 15,21 21-15,-21-21 16</inkml:trace>
  <inkml:trace contextRef="#ctx0" brushRef="#br0" timeOffset="131702.35">17611 6668 0,'0'21'15,"0"-42"-15,-22 63 0,22-21 0,-21 0 0,21 0 16,0 1-16,0-1 0,0 0 16,0 21-16,-21-21 0,21 1 0,0 20 15,-21-21-15,21 21 0,0 1 16,-21 20 0,21-42-16,0 1 0,0-1 15,0 0-15,0 0 16,21-21-1,0 0-15,0 0 16,-21-21-16,21 21 0,1-21 0</inkml:trace>
  <inkml:trace contextRef="#ctx0" brushRef="#br0" timeOffset="132085.07">17738 7027 0,'0'0'0,"21"-21"15,-21 0-15,21 21 16,-21-21-16,21 21 16,0 0-16,0 0 15,1 0-15,-1 21 16,-21 0-16,0 0 0,21 1 16,-21-1-16,21 21 15,-21-21-15,0 0 0,0 22 16,0-22-16,0 0 0,-21 0 15,21 0-15,-21-21 0,21-21 32,0 0-17,0 0-15,0 0 16,0 0-16,0-1 0,0 1 16,21-42-16,-21 42 0,0-1 15,21-20-15,0 21 0,0 0 16,-21 0-16,22 21 0,-22-22 15,21 22-15,0 0 0,0 0 16,0 0-16,0 0 16</inkml:trace>
  <inkml:trace contextRef="#ctx0" brushRef="#br0" timeOffset="132678.79">18140 7091 0,'21'0'31,"0"0"-31,0 0 16,0-21-1,1 0-15,-22-1 16,21 22-16,-21-21 0,21 21 0,-21-21 16,21 21-16,-21-21 15,-21 21 1,0 0-16,0 21 15,-1 0 1,1 0-16,21 1 0,0-1 0,-21 0 16,0 0-16,21 0 0,0 0 15,-21 1-15,21-1 16,0 0-16,21 0 16,0-21-16,0 0 0,0 0 0,1 0 15,-1 0-15,21 0 0,-21 0 16,0-21-16,22 21 0,20-42 15,-42 42-15,1-22 0,41-20 16,-42 21-16,0 0 0,1 0 16,-22-22-16,21 1 15,-21 0-15,0 20 0,0 1 16,0 0-16,0 0 0,-21 21 16,-1 0-16,1 0 15,0 21-15,0-21 0,0 42 16,-22 22-16,43-43 0,0 0 15,0 0-15,0 1 0,0-1 16,0 0-16,0 0 0,0 0 0,22 0 16,-1 1-16,0-22 0,0 21 15,0-21-15,22 0 16,-1 0-16,-21 0 0,43 0 16,-43 0-16,21 0 0,-21 0 0,0-21 15,1 21-15,-1-22 0,21-20 16,-21 0-1</inkml:trace>
  <inkml:trace contextRef="#ctx0" brushRef="#br0" timeOffset="136383.54">13631 8361 0,'0'-21'0,"21"21"15,-21-21-15,22 21 0,-1-22 16,0 22-16,21-21 15,-21 0-15,1 0 16,-1 21-16,-21-21 16,21 0-16,0-1 15,-21 1 1,0 0 0,21 21-1,-21 21 32,-21-21-31,0 21-16,0 1 0,-43 20 15,43 0 1,-21-21-16,21 1 0,-85 62 16,63-41-16,-20-1 0,-85 64 15,63-64-15,0 22 0,22-1 16,-106 64-16,-107 64 15,192-128-15,-1 1 0,-21-1 16,22 1-16,-22-1 0,21 1 16,-21-1-16,22-21 0,-1 22 0,0-1 15,-169 107-15,0-22 16,170-106 0,-1 1-16,21-1 0,-20 0 15,-1 1-15,22-1 0,-1 0 0,1 1 0,20-22 16,-63 63-1,-21-20-15,85-43 16,21 0-16,-21 22 0,20-43 16,1 0-16,21 21 0,-21-21 0,0 0 31,0 0-15,21-21-1,0-1 1,-21 1-16,21 0 15,0 0-15,0 0 0,0 0 16,0-1-16,0 1 0,0 0 16,0 0-16,0 0 0,21 0 15,-21-22-15,0 22 0,0 0 16,21-21-16,-21 20 16,21 1-16,-21 0 0,0 0 0,0 0 15,21 21-15,-21-21 16,0 42 15,0 0-15,0 0-16,0 0 0,0 22 15,0-22-15,0 0 0,0 0 0,0 21 16,-21-20-16,21-1 0,-21 21 16,0-21-16,21 0 0,-43 43 15,22-22 1,0-42-16,0 0 15,21-21 17,0 0-32,21 0 15,0 21-15,0 0 0,1 0 16,-1 0-16,0 0 16,42 0-16,-20 0 0,-1 0 0,-21 0 15,85 0-15,-64 21 16,1-21-16,-1 0 0,0 21 0,1-21 15,-1 0-15,22 21 16,-43-21-16,0 0 0,0 0 16,-21-21 15,0 0-31,0 0 0,0 0 0,-21-1 16,0 1-16</inkml:trace>
  <inkml:trace contextRef="#ctx0" brushRef="#br0" timeOffset="137371.56">10181 9271 0,'0'-21'15,"0"0"1,21 21 0,-21-21-16,0-1 0,0 1 15,21 0-15,-21 0 16,22 21-16,-22-64 15,42 43-15,-42 0 16,21 0-16,0 0 16,0 21-16,1 0 15,-22 21-15,0 0 16,0 0-16,21 0 0,-21 1 16,0-1-16,0 0 0,0 42 15,0-20 1,21-43-16,-21 21 0,21-21 15,-21 21-15,21-21 16,0 0-16,1 0 16,-22-21-16,21 21 0,21-21 15,-42 0-15,21-1 0,0 1 16,1 0-16,-1 0 0,-21 0 16,21-64-1,0 43-15,0 21 0,-21-1 0,0 1 16,0 0-16,0 0 15,0 42 1,0 0 0,0 0-16,0 1 0,0-1 0,21 21 15,-21-21-15,0 22 0,22-22 16,-22 21-16,0-21 0,0 22 0,0-22 16,0 21-16,21-21 0,-21 22 15,21-22-15,-21 42 16,0-42-16,21 1 0,-21-1 0,21 21 15,-21-21-15,0 0 16,-21-21 15,0 0-31,0 0 16,0 0-16,-1 0 0,1 0 0,0 0 16,0 0-16,0-21 15,0 21-15,-1-21 0,1 21 16,21-21-16,-21 0 15,21 0 1,-21 21 0,21-22-16,0 1 15,0 0-15,0 0 16,21 0-16</inkml:trace>
  <inkml:trace contextRef="#ctx0" brushRef="#br0" timeOffset="138206.07">10880 9059 0,'21'-21'16,"-21"0"0,21 21-16,0-21 0,0 0 15,0 0-15,1-1 16,-1 1-16,-21 0 15,21 0-15,-21 0 0,21 0 16,-21-1-16,0 1 16,-21 21 15,21 21-15,-21-21-16,21 22 0,-21-1 0,21 0 15,0 0-15,0 21 16,0-20-16,0-1 0,0 21 0,0-21 15,0 0-15,0 1 0,0-1 0,0 0 16,0 0-16,21 0 16,0 0-16,0-21 15,0 0-15,-21 22 0,21-22 16,1 0-16,-1 0 0,0 0 16,0 0-16,0-22 15,22 1-15,-22 0 0,0 0 16,0 0-16,0 0 0,0-1 15,1 1-15,-1 0 0,0-21 0,0 21 16,0-22-16,43-41 16,-64 20-1,21 43-15,-21 0 0,21 0 0,-21-1 16,-21 22 15,0 22-15,21-1-16,-21-21 0,21 21 15,-22 0-15,1 21 16,21-20-16,0-1 16,0 0-16,0 0 15,0 0-15,0 0 0,64 1 16,-64-1-16,21 0 16,0-21-16,-21 21 15,21-21-15,-21 21 0,21-21 16,1 21-16,-22 1 15,0-1-15,0 0 16,-22 0 0,1-21-1,0 0-15,0 0 0,0 0 16,0 0 0,21-21 15,0 0-16,0 0 1</inkml:trace>
  <inkml:trace contextRef="#ctx0" brushRef="#br0" timeOffset="139315.14">6879 11070 0,'0'0'15,"-21"-21"1,0 0-16,0 42 47,21 0-47,0 0 0,0 22 15,-22-1-15,22 22 0,0 63 16,0-64-16,0 1 16,0 20-16,0-20 0,0 105 15,0-84-15,0-22 0,-21 22 0,21 63 16,-21 64-1,0-149-15,21 1 0,-21 42 16,21-43-16,-21-21 16,-1 1-16,22-1 0,0 0 0,0 22 15,0-43-15,0 0 0,0 0 16,0 1 0,0-44-1,0 1-15,0 0 0,0 0 16,22-21-1,-22-1-15,0-41 0,0 41 16</inkml:trace>
  <inkml:trace contextRef="#ctx0" brushRef="#br0" timeOffset="141005.26">6837 11494 0,'0'0'0,"0"-43"31,0 22-31,0 0 31,21 21 0,0 0-15,0 0-16,0 0 16,22 0-16,-22 0 0,42 0 15,-41 0-15,41 0 16,-21 0-16,22 0 16,-1 0-16,-20 0 0,20 0 0,1 0 15,-1-21-15,22 21 0,0 0 16,-1 0-16,1-21 0,84 21 15,-63 0-15,-21-22 0,-1 22 0,1 0 16,21 0-16,-21 0 0,20 0 16,1-21-16,-21 21 0,21 0 0,190-21 15,-211 0 1,21 21-16,21-21 0,-22 0 16,1 21-16,21-22 0,-21 22 0,21-21 15,-21 21-15,21 0 0,-21-21 0,21 21 16,0 0-16,127-21 15,84-21-15,-232 42 16,0 0-16,0 0 0,0 0 16,0 0-16,-1-22 0,1 22 0,-21 0 15,0 0-15,-1 0 0,1 0 0,0 0 16,-22 0-16,1-21 0,63 21 16,42-21-1,-106 21-15,-20 0 0,20 0 16,-20 0-16,-1-21 0,43 21 15,-64 0-15,21-21 0,22 21 16,-43 0-16,0 0 0,0-21 16,0 21-16,0 0 0,1 0 15,-22 21 32,0 0-47,0 0 16,0 21-16,0-20 0,-22 20 15,22-21-15,0 21 0,-21 1 16,0-1-16,21 0 0,-42 43 16,42 63-16,0-105 15,0-1-15,0 0 16,0 1-16,0-1 0,0 0 0,0 22 0,21-22 16,-21 0-16,21 128 15,-21-86 1,21-20-16,-21-22 0,0 1 0,0-1 15,0 0-15,0 1 0,0-1 0,0 0 16,0 1-16,0-1 0,0 0 16,0 1-16,-21-1 0,21 0 0,-21 1 15,0-1-15,0-21 0,21 21 0,-43 1 16,43-1-16,0-21 16,-21 0-16,0-21 0,21 22 0,-42 20 31,-1-42-31,22 21 0,-21-21 15,21 0-15,-1 0 0,-20 0 16,21 0-16,-21 0 0,-1 0 16,1 0-16,0 0 0,-43 0 15,-21 0-15,64 0 16,-22 0-16,1 0 0,-22 0 0,22 0 16,-22 0-16,0 0 0,1 0 0,-1 0 15,0 0-15,1 0 0,-65 0 16,65 0-16,-86 0 15,65 0-15,20 0 0,-84 21 16,63-21-16,21 0 0,-190 0 16,-21 0-1,190 21-15,-21-21 16,21 0-16,-21 0 0,21 0 16,-21 0-16,21 22 0,-21-22 0,21 0 15,-21 0-15,-190 21 16,126-21-16,86 0 15,-65 0-15,86 21 0,-1-21 16,0 0-16,22 0 0,-22 0 0,22 0 16,-1 0-16,1 0 0,-1 0 15,22 21-15,-22-21 0,-20 0 16,62 0-16,-83 0 16,62 0-16,22 0 15,-21 0-15,21 0 0,-1 0 0,-20 0 16,21 0-16,-21 0 0,-1 0 0,-63 21 15,43-21 1,21 0-16,20 0 0,1 0 16,0 0-16,0 0 0,0 0 15,21-21 1,-21 21-16,21-21 16,0 0-16,0 0 31,0-1 31,0 1-46,0 0 0,-22 21-16,1-21 15,0 0-15,0 21 0,0-21 16,0 21-16,-1-22 15,1 22-15,21-21 16,-21 21-16,0 0 16,21-21-16,0 0 15,0 0-15,0 0 16,0-1-16,0 1 16,0 0-16</inkml:trace>
  <inkml:trace contextRef="#ctx0" brushRef="#br0" timeOffset="141598.93">7281 12065 0,'0'-21'16,"0"0"-16,-21 21 15,21-21-15,-21 21 16,21-22-16,-21 1 16,21 0-16,0 0 15,0 0-15,0 0 0,0-1 16,21 1-16,0 21 15,0-21-15,0 21 16,1 0-16,-1 0 16,0 0-16,0 21 0,0 0 15,0 22-15,22-22 0,-1 85 16,-42-22-16,0-41 16,0-22-16,0 21 0,0-21 15,0 1-15,0-1 0,0 0 16,0 0-16,0-42 31,0 0-31,0 0 0,0-1 16,0 1-16,0 0 15,0-21-15,0 21 0,0-22 0,0-63 16,0 64-16,0 0 16,0 21-16,0-1 0,0 1 15,21 0-15,-21 0 0,21 21 16,1 0-1,-1 0-15,0 0 16,0 0-16,-21 21 31</inkml:trace>
  <inkml:trace contextRef="#ctx0" brushRef="#br0" timeOffset="144226.69">7916 12086 0,'0'0'0,"21"0"0,1 0 16,-1 0-1,0-21-15,0 0 0,0 0 16,0 0-16,1-1 16,-22 1-16,21 0 0,0 0 0,-21 0 15,0 0-15,21 21 0,-21-22 0,0 1 16,0 0-16,0 0 15,-21 21-15,0 0 16,0 0-16,-1 21 16,1 0-16,0 0 0,0 1 15,0 41-15,21-42 0,-21 22 16,21-1-16,0 0 0,0-21 16,0 22-16,0-22 0,0 0 0,0 0 15,0 0-15,21 22 16,21-43-16,-21 0 0,0 0 15,1 0-15,-1 0 0,0 0 0,0 0 16,0-21-16,0-1 0,1 1 16,-1 0-16,0 0 0,42-85 15,1 43 1,-43 20-16,0 1 0,22 0 0,-22-22 16,0 22-16,-21-1 0,0 1 15,21 0-15,-21-1 0,0 1 0,0 21 16,0-21-16,0 20 0,0 1 15,-21 21 1,21 21-16,-21 22 16,21-22-16,0 0 0,0 21 0,-21 1 15,21-1-15,0 0 0,0 1 0,-22-1 16,22 0-16,0 1 0,0-1 16,0 0-16,0 1 0,0-22 15,0 21-15,0 22 16,0-43-16,22 0 0,-1-21 15,0 0-15,0 0 16,0 0-16,0 0 0,1 0 16,-1-21-16,0 0 0,0 0 15,0-1-15,0-20 16,1 21-16,-1-21 0,0 20 16,-21-20-16,0 21 0,0-43 15,21 43-15,-21 0 0,0 0 0,0 0 16,0 42 15,-21-21-31,21 21 0,0 0 0,0 0 0,0 43 16,0 21-1,0-64-15,0 42 16,21-42-16,0 1 16,0-22-1,1 0-15,-1 0 0,0 0 16,21 0-16,-21 0 0,1 0 15,-22-22-15,21 1 0,0 0 16,0 0-16,21 0 0,-42-22 16,0 22-16,22 0 0,-22 0 0,0 0 15,0 0-15,0-22 16,0 22 0,0 42-1,0 0 1,0 1-16,0-1 0,0 0 0,21 0 15,-21 43-15,0-43 16,21 0-16,-21 0 0,0 0 16,21 0-16,0-21 0,0 0 15,1 0 1,-1 0-16,0 0 0,0-21 16,0 0-16,0 21 0,-21-21 0,22 21 15,-22-21-15,21 21 0,-21-21 16,0-1-1,0 44 48,0-44 46,21 22-109,-21-21 16,21 21 0,-21-21-16,0 0 218,0 0-46,0 0-141,0-1-15,21 22 0,-21-21-1,21 21-15,-21-21 16,0 0 0,0 0-16,-21 21 31,0 21-16,0-21-15,21 21 0,0 0 16,-21 0-16,21 1 0,-21-1 16,21 0-16,21-21 47,0 0-47,0 0 15,0 0-15,0 0 16,1 0-1,-22 21-15,21 0 0,-21 0 16,0 1-16,0-1 0,0 0 16,0 0-16,0 0 15,0 0-15,0 1 0,21-1 16,0-21-16,0 0 0,0 0 16,1 0-16,-1 0 15,0 0-15,21 0 16,1-43-16,-22 43 0,0-21 0,0 0 15,0 0-15,0 0 0,-21 0 16,0-22-16,22 22 0,-22 0 16,0 0-16,0 0 0,0-43 15,0 43-15,-22 21 16,1 0 0,21 21-16,-21 0 15,21 0-15,0 1 0,0-1 0,0 21 16,-21-21-16,21 0 15,0 1-15,-21-1 0,21 0 0,0 0 0,0 0 16,0 0 0,0-42 15,0 0-31,0 0 16,0 0-16,0 0 15,21-22-15,0 22 0,0 0 0,-21-21 16,21 20-16,-21 1 0,22 0 0,-1 0 15,-21 0-15,21 0 0,0 21 16,0 0 0,-21 21-16,21 0 0,1 0 15,-22 21-15,0-20 16,0-1-16,0 0 0,0 21 0,0-21 0,0 1 16,0-1-16,0 0 0,0 21 15,0-21 1,0 1-16,-22-22 31,1 0-31,0 0 16,0-22-16,-21 1 0,20 0 15,1 0-15</inkml:trace>
  <inkml:trace contextRef="#ctx0" brushRef="#br0" timeOffset="144481.54">8297 11726 0,'-42'0'0,"84"0"0,-126 0 0,62 0 0,1 0 15,0 0-15,21-21 16,21 0 0,0 21-16,1-21 0,20 0 0,-21 21 15,21-21-15,-20 21 0,20-22 16,0 1-16,-21 21 0,22-21 0,20 21 15,-20 0-15,-22-21 16,0 21-16,0 0 16,-21 21-1,-21-21-15,21 21 0</inkml:trace>
  <inkml:trace contextRef="#ctx0" brushRef="#br0" timeOffset="145543.5">7937 12975 0,'0'0'0,"0"21"0,0-42 47,0 0-47,0 0 16,0 0-16,0 0 15,0-1-15,0 1 0,-21 21 0,0-21 16,0 0 0,-21 21-16,20 0 0,1 21 0,-42 0 15,42 22-15,-1-22 16,1 0-16,0 0 0,21 21 15,0-20-15,-21 20 0,21 21 16,0-41-16,0-1 0,0 0 16,21 0-1,0-21-15,0 0 0,1 0 16,-1-21-16,21 0 16,-21 0-16,0-1 0,1 1 0,-1 0 15,-21 0-15,21 0 0,0-43 16,0 43-16,-21 0 0,0-21 15,0 20-15,0 1 0,0 0 16,0 42 0,0 0-1,0 1-15,21-1 0,1 0 16,-22 0-16,42 43 0,-21-22 16,0-21-16,0 0 0,1 0 15,20 1-15,-21-22 0,0 0 16,22 0-16,-1 0 0,-21 0 0,21 0 15,1-22-15,-1 1 0,22 0 16,-22 0-16,0 0 0,1 0 16,20-22-16,-21 22 0,-20 0 0,20-21 15,-21 20-15,0-20 0,-21 21 0,0 0 16,0 0-16,0-22 0,-21 1 16,0 42-16,0-21 15,0 21-15,-1 0 0,1 0 16,0 21-16,0 0 0,0 0 15,0 0-15,21 22 0,0-22 0,-22 21 16,1-21-16,21 43 16,0-43-16,0 21 0,0-20 0,0-1 15,0 0-15,21-21 16,1 0-16,-1 0 16,0 0-16,0-21 15,21-22-15,-20 1 0,-1 21 0,0 0 16,0-22-16,0 1 15,-21 0-15,21 21 0,-21-22 0,22 1 16,-22 0-16,0-1 0,21-63 16,-21 64-16,21 21 15,-21 0-15,0 0 0,0-1 0,0 44 32,0-1-32,0 0 0,0 21 15,0-21-15,0 43 16,0-22-16,-21 1 0,21-1 0,0-21 0,0 21 15,0 1-15,0-22 0,0 21 16,21-21-16,-21 1 0,0-1 0,0 0 16,21 0-16,0 0 0,-21 0 15,21-21-15,-21 22 16,22-22-16,-1 0 0,0 0 0,0 0 16,21-43-16,1 22 15,-1 0-15,-21 0 16,22 0-16</inkml:trace>
  <inkml:trace contextRef="#ctx0" brushRef="#br0" timeOffset="146006.6">9461 12700 0,'0'-21'0,"-105"127"0,210-191 15,-105 43-15,0 21 0,0-1 0,0 1 16,-21 21 15,0 0-31,0 0 0,0 21 16,21 1-16,-21-1 0,21 0 15,-22 0-15,22 0 0,0 22 0,-21-22 16,21 0-16,0 0 0,-21 21 0,21 1 16,0-1-1,0-21-15,21-21 16,0 0-16,1 0 16,-1 0-16,-21-21 0,21 0 15,0 21-15,0-42 16,0-22-16,-21 22 0,22 21 15,-22-22-15,0 1 0,0 0 16,0 20-16,0-20 0,0 0 0,0-1 16,0 1-16,0 21 0,0-43 15,-22 43 1,1 21-16,21 21 16,0 22-16,0-22 0,0 0 15,0 21-15,0 1 0,0-1 0,0 22 16,0 41-1,0-62-15,0-22 16,0 0-16,0 0 0,21 0 0,-21 1 16,22-1-16,-1-21 15,0 0-15,0 0 16,0 0-16,0-21 0,1-1 16</inkml:trace>
  <inkml:trace contextRef="#ctx0" brushRef="#br0" timeOffset="146409.59">9821 12785 0,'0'-21'15,"0"-1"1,0 1-16,0 0 0,21 0 16,1 0-16,-1 0 0,0 21 15,0-22-15,21 22 16,-20 0-16,20 0 0,0 0 15,-21 0-15,1 0 0,-1 0 0,0 64 16,-21-22 0,0-21-16,0 22 0,0-1 15,-21-21-15,21 0 0,-21 1 16,-1-1-16,22 0 0,0 0 16,-21-21-1,21-21 1,0 0-16,0 0 0,0-1 15,21 1-15,-21 0 0,22-21 16,-22-1-16,42-20 0,-42 42 16,0-22-16,21 1 0,0 21 15,-21 0-15,0 0 0,21-1 16,1 22-16,-1 0 16,0 0-1,-21 22-15,0-1 16</inkml:trace>
  <inkml:trace contextRef="#ctx0" brushRef="#br0" timeOffset="147398.59">10350 12869 0,'0'0'0,"22"0"16,-1 0-16,42 0 16,-42 0-16,-21-21 15,22 0-15,-1 0 0,21-43 16,-42 43-16,0 0 15,0 0-15,0 0 16,0 0-16,0-1 0,-21 22 31,0 0-31,0 0 16,21 22-16,-22-1 0,22 0 16,0 0-16,0 0 0,0 43 15,0-43-15,0 0 0,0 0 0,0 0 16,0 1-16,0 20 15,0-21-15,0 0 0,43-21 16,-22 0 0,0 0-16,0 0 0,22-21 15,-22 0-15,0 0 0,21-22 16,-42 22-16,21 0 0,22-42 16,-22 41-1,0-62-15,0 63 16,-21-22-16,0 64 47,0 1-47,0-1 0,0 0 0,0 0 15,0 0-15,0 0 0,0 22 16,21-1-16,1-21 16,-22 0-16,21-21 0,0 0 15,-21 22-15,21-22 0,-42-22 63,0 22-63,0 0 15,21-21-15,-22 21 0,1 0 16,21 21 15,0 1-31,0-1 16,0 0-16,0 0 15,0 0-15,0 0 16,21-21 0,1 0-16,-1 0 15,0 0-15,0 0 0,0 0 0,0-21 16,1 0-16,-1 21 16,21-21-16,22-43 15,-43 43-15,21 0 0,-21 0 0,-21 0 16,21-22-16,1 22 0,-22 0 15,21 21-15,-21-21 0,0 0 0,-21 42 47,21 0-47,0 0 16,0 0-16,0 22 16,0-22-1,0 0-15,21-21 0,-21 21 16,0 0-16,0 1 15,0-1 1,-21-21-16,-1 0 16,1 0-16,0 21 0,0-21 0,0 0 15,0 0-15,-1 0 16,1 0-16,0 0 16,21-21-16,-21 0 0,21-1 15</inkml:trace>
  <inkml:trace contextRef="#ctx0" brushRef="#br0" timeOffset="148269.09">11663 12510 0,'0'0'0,"0"-22"0,-21 22 15,-1 0-15,1 0 16,21 22-1,-21-22-15,21 21 0,0 0 0,-21-21 16,21 21-16,0 0 0,0 0 0,0 1 16,0-1-16,0 0 15,0 0-15,21-21 16,0 0 0,0 0-16,1 0 0,-1 0 15,0-21-15,0 21 16,-21-21-16,21 0 0,0-1 15,-21-20-15,0 21 16,0 0-16,0 0 0,-21 21 16,0-22-16,21 1 15,-21 21-15,21-21 32,21 21-32,0-21 15,0 21-15,1 0 0,-1 0 0,0 0 16,0 0-16,0 0 15,0 0-15,1 0 0,-1 0 16,0 21-16,-21 0 16,0 0-16,21 1 0,-21-1 0,21 0 15,-21 0-15,0 0 0,0 22 16,0-22-16,0 21 0,0-21 0,21 22 16,-21-1-16,0 0 0,0 1 0,22 20 15,-22 22 1,0-43-16,0 64 0,0-43 0,0-20 15,0-1-15,0 22 0,0-22 0,0 21 16,0 22-16,0-43 0,0 1 16,0-1-16,0 0 0,0-20 15,0 20-15,0-21 0,0-42 32,0 0-32,0 0 15,0-1-15,-43-62 16,43 41-16,-21 1 0,0 0 0,21-22 15,0 1-15,0 20 0,0-20 0,0-1 16,0 1-16,0-1 0,0 22 0,0-64 16,0 64-16,21-22 15,0 22-15,22-43 16,-22 64-16,0 0 0,-21 0 16,21 0-16,0 0 0,0-1 15</inkml:trace>
  <inkml:trace contextRef="#ctx0" brushRef="#br0" timeOffset="149797.75">12319 12383 0,'0'0'0,"21"0"15,0 0-15,0 0 0,-21-22 16,22 22-16,-1-21 0,0 0 15,0 21-15,-21-21 0,21-21 16,-21 20-16,0 1 16,0 0-16,0 0 0,0 0 15,-21 21-15,0 0 0,0 0 16,0 0-16,-43 21 0,43 0 16,0 0-16,0 0 0,-1 1 15,1-1-15,21 0 0,0 0 0,0 0 16,0 22-16,0-22 0,0 0 15,43 0 1,-1 0-16,-21-21 0,0 0 16,0 0-16,1 0 15,-1 0-15,0-21 0,-42 21 47,0 0-47,-1 21 16,22 0-16,-21-21 0,0 22 15,21-1-15,0 0 0,-21 21 16,21-21-16,-21 22 0,21-22 0,0 0 16,0 0-16,0 0 0,0 1 15,0-1-15,21 0 0,0 0 0,0 0 16,0-21-16,1 0 0,-1 0 16,21 0-1,0 0-15,-20-21 0,-1 21 0,0-21 16,0 0-16,0 0 0,0-1 0,1 1 15,-1-21-15,0 21 0,0-22 16,-21 22-16,0-21 0,21 0 16,-21-1-16,0 1 0,0 0 0,0-1 15,0 1-15,0 0 0,0-1 0,0 22 16,0 0-16,-42 21 16,42 42-1,-21-21-15,21 1 0,0 20 0,-21 0 16,21-21-16,0 22 15,0-1-15,0-21 0,0 22 0,0 41 16,0-41 0,0-22-16,21 0 15,0-21-15,0 21 0,0-21 16,0 0-16,1 0 16,-1-21-16,-21 0 0,21 21 15,-21-21-15,0-1 0,21 22 16,-21-42-16,21 42 0,-21-21 15,0 42 17,0 0-17,0 0 1,21-21 0,1 0 15,-1 0-31,0 0 0,-21-21 0,21 0 15,0 21-15,-21-21 16,21 0-16,1 0 0,-1 21 16,-21-22-16,21 22 0,-21 22 31,0-1-15,0 0-16,0 0 15,0 0-15,21-21 16,-21 21-16,21-21 15,0 0 1,1 0-16,-1 0 16,0 0-16,0-21 15,0 21-15,-21-21 0,0 0 16,21 0-16,1 21 0,-22-21 0,21-1 16,-21 1-16,21 0 0,0 21 15,-21 21 16,0 0-15,0 1-16,0-1 16,0 0-1,21-21 1,0 0 0,1 0-1,-1 0-15,-21-21 0,21 21 16,-21-21-16,21-1 0,0 1 15,-21 0-15,0 0 0,0 0 16,0-22-16,0 22 0,0-63 16,0-1-16,0 43 15,0-1-15,0 1 0,0 0 0,21-1 16,-21 1-16,22 21 0,-22 0 16,0-1-16,0 44 15,0-1-15,0 0 0,0 42 16,-43 22-1,43-43-15,-21 1 0,21 20 16,0-20-16,-21-22 0,21 21 0,0-21 16,0 0-16,0 1 0,0-1 15,0 0-15,21-21 16,0 0 0,-21-21 15,0 0-31,0-1 0</inkml:trace>
  <inkml:trace contextRef="#ctx0" brushRef="#br0" timeOffset="150006.63">13250 12234 0,'-21'0'0,"42"0"0,-63 0 16,42 22 0,21-22-1,0 0-15,0 0 0,1 0 16,-1 0-16,21 0 0,-21-22 0,22 22 15,-22 0-15,0-21 0,0 0 0,0 21 16,0 0-16,1 0 0,-22-21 16,0 0-16,21 21 0,0 0 15,-21-21-15,0-1 16,0 1 0,0 0-16</inkml:trace>
  <inkml:trace contextRef="#ctx0" brushRef="#br0" timeOffset="151033.6">16256 8065 0,'0'0'0,"0"-22"0,-21 1 15,21 0-15,0 0 0,-21 0 0,21 0 16,0-1-16,-22 22 15,1-21-15,0 21 16,0 0 0,21-21-16,-21 21 0,21 21 15,0 0 1,0 1-16,21 20 0,0-21 16,0 43-16,22-22 0,-22 0 0,21 22 15,0-22-15,1 22 0,20-1 0,-20-21 16,41 85-1,22 0-15,-64-63 0,22-1 16,-22 22-16,85 42 0,-63-42 16,-1-22-16,1 22 0,20-22 15,-20 1-15,148 169 16,-149-149-16,64 43 0,-85-63 16,22-1-16,-22 1 15,-21-1-15,22-20 0,-1-1 0,-21 22 16,0-22-16,1 0 0,-22 1 0,21 41 15,-21-20 1,0-43-16,21 0 16,-21-42-1,0 0-15,0 0 16,0-1-16,0-20 0,0 0 16,0 21-16,0-1 15,-21 1-15,21 0 0,-21 0 0,-1 21 16</inkml:trace>
  <inkml:trace contextRef="#ctx0" brushRef="#br0" timeOffset="151449.37">17441 10202 0,'0'0'0,"21"0"31,1 22-15,-1-22-16,0 0 0,0 0 0,21 21 16,1 0-16,-22-21 15,0 21-15,21 0 0,-20 0 0,105 43 16,-64-22 0,-42-21-16,0 1 0,1-1 15,-22 0-15,21-21 0,-21 21 16,21-21-16,0 0 15,0-21 1,-21 0-16,21 0 0,-21-1 16,0 1-16,0-21 0,22 21 15,-1-106-15,0 84 16,-21 1-16,42-43 0,-42 43 16,21 0-16,-21-1 0,22 22 0,-22-21 15,0 21-15,21-43 16,-21 22-1,0 21-15,0 0 0,0-1 16,0 1-16</inkml:trace>
  <inkml:trace contextRef="#ctx0" brushRef="#br0" timeOffset="151782.18">18394 8763 0,'0'0'0,"-21"-21"16,21 0-16,0 0 0,-22-1 16,1 22-16,0 22 15,21-1-15,0 0 16,0 21-16,0 1 0,0-1 15,0 0-15,21 1 0,-21-1 0,0 21 16,21 22-16,1 42 16,-22-85-16,0 1 15,0-1-15,0-21 0,0 0 0,0 22 16,0-22-16,0 0 0,0 0 0,0 0 16,0-42-1</inkml:trace>
  <inkml:trace contextRef="#ctx0" brushRef="#br0" timeOffset="152225.26">18246 9017 0,'0'-42'16,"0"84"-16,0-105 0,0 20 0,-22 1 0,22 21 16,0-22-16,0 22 0,0 0 15,0 0-15,0 0 0,22 21 16,-1 0-16,85 21 15,-43 21 1,-42 1-16,22-22 0,20 63 16,-21-41-16,-20-1 0,-1 22 15,0-22-15,0 0 0,0 1 16,0 62-16,-21-41 16,22-43-16,-22 0 0,0 0 15,0 1-15,0-44 31,0 1-15,0 0-16,0 0 0,0-21 0,0 20 16,0-20-16,0 0 0,0-1 15,0-20-15,21 21 0,0-64 16,-21 42-16,21-63 16,0 85-16,0 0 0,-21-1 15,22 1-15,-22 0 0,21 20 0,0 1 16,0 21-16,0-21 0,0 21 15,1 0-15,-1 0 16,0 21-16,21 0 16,-21 1-16,1-22 0,-1 21 0,-21 0 15</inkml:trace>
  <inkml:trace contextRef="#ctx0" brushRef="#br0" timeOffset="152592.04">19262 8932 0,'0'0'0,"0"22"0,0-1 0,0 0 16,0 21-16,0-21 0,0 1 15,0-1-15,-22 21 0,22 22 16,0-1 0,0-42-16,0 0 0,0 1 0,0-1 0,0 0 15,22 0-15,-1 0 0,21-21 16,-21 0-16,0 0 0,1 0 15,20 0-15,-21 0 0,0-21 0,43 0 16,-43 0-16,21-22 16,-21 22-16,-21 0 15,22 0-15,-22-21 0,0 20 0,-22-41 16,1 21-16,0 20 0,0 1 16,-43-42-16,-20 42 15,41 21-15,22 0 16,0 0-16,-21 0 0,21 21 0,-1-21 15,-41 42-15,42-21 0,0 0 16,-64 22 0,43-1-16</inkml:trace>
  <inkml:trace contextRef="#ctx0" brushRef="#br0" timeOffset="153341.23">17928 11028 0,'0'-21'16,"0"42"-16,0-63 0,0 20 0,0 1 15,0 0-15,0 0 0,0 0 16,0 42 15,0 0-31,0 0 0,0 22 16,0-1-16,0 21 0,0 1 0,0-1 15,21 22-15,-21 0 0,21-22 16,-21 22-16,0 0 0,0-22 0,0 22 16,0-1-16,0 1 0,0-21 0,0 84 15,0-85-15,-21 64 16,21-63-16,0-22 0,0 43 16,-21-64-16,21 0 0,0 21 15,0-20-15,0-44 31,0 1-31,0 0 16,0 0-16,0-21 0,21-22 16,-21 1-16</inkml:trace>
  <inkml:trace contextRef="#ctx0" brushRef="#br0" timeOffset="154517.91">18013 10986 0,'0'0'15,"0"-22"-15,-21 22 0,-1 0 0,22-21 16,-21 21-16,21-21 16,-21 21-16,21 21 62,21-21-62,0 0 0,1 21 16,-1-21-16,21 0 0,-21 0 0,22 0 15,-1 0-15,21 0 0,-20 0 16,20 0-16,128 0 16,-107 0-16,1 0 0,0 0 15,21-21-15,-1 21 0,22-21 16,0 21-16,22-21 0,380 0 15,-275 0 1,-127 21-16,106 0 16,-128 0-16,1 0 0,0 0 0,0-22 15,-21 22-15,20 0 0,-20 0 0,127-21 16,126 0 0,-211 21-16,-21-21 0,127 21 15,-106 0-15,0 0 16,191 0-1,-43-21-15,-212 21 16,1 0-16,-22 0 0,0 0 16,-20-21-16,20 21 0,-21 0 0,-21-22 15,21 22-15,-21-21 0,21 21 32,-21-21-32,0 42 31,0 0-31,0 1 15,0-1-15,0 42 16,0-42-16,0 22 0,0-22 16,0 21-16,0-21 0,0 22 15,0-1-15,-21 0 0,21 1 0,-42 168 16,21-168 0,21-1-16,-21 22 0,-1-22 15,1 0-15,21 22 0,-21-22 0,0 0 16,0 1-16,21-1 0,0 0 0,0 1 15,0-1-15,0 0 16,0 1-16,0 41 0,0-41 0,0-1 16,0 22-16,21-43 15,-21 0-15,21 0 0,-21 0 0,21 0 16,-21 1-16,0 20 16,0-21-1,-21-21-15,0 0 16,0 0-16,0 0 0,-1 0 0,1 0 15,0 0-15,-21 0 0,-1 0 0,-41 0 16,-1 0 0,22 0-16,20 0 0,-20 0 0,-1 0 15,1 0-15,-22 0 0,22 0 0,-22 0 16,0 0-16,1 0 0,-22 0 16,-106 0-16,106 0 15,-127 0-15,106 0 0,0 21 16,-127-21-16,127 21 15,0-21-15,0 0 0,0 22 0,0-1 16,0-21-16,0 21 0,-169-21 16,0 21-16,148-21 0,-1 0 15,1 21-15,0-21 0,0 0 16,0 21-16,-85-21 0,127 0 16,0 22-16,43-22 0,-1 0 0,22 0 15,0 0-15,20 0 16,1 0-16,0 0 0,-21 0 15,42-22 32,0 1-31,21 0-16,0 0 16,0 21-16,-21-21 0,21 0 15</inkml:trace>
  <inkml:trace contextRef="#ctx0" brushRef="#br0" timeOffset="154861.71">17949 11472 0,'-21'0'0,"42"0"0,-63 0 0,21 0 0,42 0 32,0 0-32,21 0 15,22-21-15,42 21 16,-64 0-16,22-21 0,41 21 16,-41 0-16,-22-21 15,64 21-15,-64 0 0,1 0 16,-22 0-16,0 0 0,0 0 15,0 0-15,-42 0 32,0 0-32,0 0 0,-21 0 15,-22 21-15,43-21 16</inkml:trace>
  <inkml:trace contextRef="#ctx0" brushRef="#br0" timeOffset="155113.57">18351 11472 0,'-21'0'15,"42"0"-15,-63 22 0,21-22 0,21 21 0,0 0 16,-21 0-16,21 0 0,0 22 16,0-22-16,0 42 15,0-42-15,0 22 0,0-1 16,0 0-16,0 1 0,0-1 0,0 0 16,0 1-16,0-22 0,0 21 15,0 1-15,0 20 0,0-42 16,0 0-16,0 1 0,0-1 0,0 0 15,0-42 32,21 21-47,-21-21 0,0-22 16</inkml:trace>
  <inkml:trace contextRef="#ctx0" brushRef="#br0" timeOffset="155325.45">18563 11896 0,'0'0'0,"0"63"32,0-42-32,0 1 0,0-1 15,0 21-15,0 0 16,0-20-16,0-1 0,0 0 0,0 0 16,0 0-16,0 0 15,0-42 16,0 0-15,0 0-16</inkml:trace>
  <inkml:trace contextRef="#ctx0" brushRef="#br0" timeOffset="155491.35">18605 11705 0,'0'0'0,"0"21"47,0 1-31,22-22-16,-22 21 15,21-21-15,0 21 16</inkml:trace>
  <inkml:trace contextRef="#ctx0" brushRef="#br0" timeOffset="156129.79">18859 11917 0,'0'0'0,"0"21"0,0 0 16,0 0-16,0 1 15,0-1-15,0 0 0,0 0 16,0 21 0,0-20-16,0-1 0,0 0 15,0 0-15,0 0 0,0 0 16,0 1-1,0-44 17,0 1-32,0 0 15,0 0-15,0 0 0,0-22 16,0 22-16,0 0 0,0-21 0,0 21 16,0-1-16,22-20 0,-1 21 15,0 0-15,0 21 0,0 0 16,0 0-16,1 0 15,-22 21-15,21-21 0,0 21 16,-21 0-16,21 43 16,-21-43-16,21 42 0,-21-41 15,0-1-15,0 0 16,0 0-16,0-42 47,0 0-47,0 0 15,0-1-15,21-20 0,-21 21 16,0 0-16,22-22 0,-1 22 16,-21-21-16,21 21 0,0 0 0,0-1 15,0 1-15,1 21 16,-1 0-16,-21 21 16,21 1-16,0-1 0,-21 0 15,21 0-15,-21 0 0,0 0 0,0 1 16,0-1-16,0 21 15,0 0-15,0-20 16,21-22 15,1-22-15,-22 1-16,0 0 16</inkml:trace>
  <inkml:trace contextRef="#ctx0" brushRef="#br0" timeOffset="156489.59">19494 11938 0,'22'0'31,"-1"0"-15,21 0-16,0-21 16,-20 21-16,-1-21 0,42 0 15,-42 21-15,1-22 0,-1 22 16,0-21-16,0 0 0,-21 0 15,0 0-15,0 0 16,-21-1 0,0 22-16,0 0 0,-1 0 15,1 0-15,0 0 0,0 22 0,0-1 16,0 0-16,-1-21 0,22 63 16,-21 1-16,21-43 15,-21 0-15,21 22 0,0-22 16,0 0-16,0 0 0,0 0 0,0 0 15,21 1-15,0-22 0,1 21 16,-1-21-16,42 0 16,-20-21-16,-22 21 0,63-43 15,-62 22-15,20 0 16,0 0-16</inkml:trace>
  <inkml:trace contextRef="#ctx0" brushRef="#br0" timeOffset="156946.34">20299 11494 0,'0'0'0,"0"-43"0,0 22 16,-43-42 0,22 63-16,0 0 15,21 21-15,-21 0 0,0 0 0,0 0 16,21 22-16,0-1 0,-22-21 16,1 21-16,21 1 0,0-1 0,0 0 15,0 1-15,-21-1 0,21 0 16,0 1-16,0-1 0,0 85 15,21-106 1,-21 0-16,21 1 0,1-22 0,20 0 16,-21 21-16,0-21 0,0 0 0,22 0 15,-22 0-15,21-21 0,-21-1 0,22 1 16,-22 0-16,0 0 0,43-21 16,-43-1-16,0 22 15,-21-64-15,0 64 0,0-21 16,0-43-16,-21 43 15,21 0-15,-85-85 16,22 63-16,41 22 0,-20 21 16,21-1-16,-43 22 0,43 0 15,0 0-15,0 22 0,0-1 16,0 0-16,-1 0 0,1 43 16,21-43-16,0 21 15,0-21-15,-21 0 0,21 43 16,0-43-16,0 0 0,0 0 0,21-21 15,0 22-15,1-1 0,-1-21 0,0 0 16</inkml:trace>
  <inkml:trace contextRef="#ctx0" brushRef="#br0" timeOffset="157309.13">20807 11705 0,'0'43'31,"0"-22"-31,0 0 0,0 0 16,0 0-16,0 0 0,0 1 0,0-1 15,0 21-15,0-21 0,0 0 16,0 1-16,0-1 16,0 0-16,21 0 15,0-21 1,-21-21-1,21 0-15,0 0 16,-21-1-16,0-20 0,22 0 16,-22-1-16,21 22 0,0-21 15,-21 21-15,0-22 0,0 22 0,21 0 16,-21 0-16,21 0 0,-21 0 0,21 21 31,1 0-15,-22 21-1,21-21-15,-21 21 0</inkml:trace>
  <inkml:trace contextRef="#ctx0" brushRef="#br0" timeOffset="157669.4">21124 11896 0,'43'21'15,"-22"-21"1,0 0-16,0 0 0,0-21 15,0 21-15,1-21 0,-1-1 16,21 22-16,-21-21 0,0 0 16,1 21-16,-22-21 0,21 0 0,-21-43 15,0 43 1,-21 21 0,-1 0-16,1 0 0,0 0 15,0 21-15,0 0 0,0 1 0,-1-1 16,1 0-16,21 0 15,0 0-15,0 22 0,0-1 0,0-21 16,0 21-16,0-20 16,0-1-16,21-21 0,1 0 15,-1 21-15,0-21 0,0 0 16,21 0-16,-20 0 16,-1 0-16,0-21 15,21 0-15,-21 21 0,1-22 0,-1 1 16,21 0-16,-21 0 0,0 0 0</inkml:trace>
  <inkml:trace contextRef="#ctx0" brushRef="#br0" timeOffset="158073.41">21802 11578 0,'0'0'0,"0"-21"31,0 0-31,21 21 0,21 0 16,-21 0-16,0 0 15,22 0-15,-1 0 0,-21 21 16,22 0-16,-22 0 0,0 1 16,0-1-16,-21 0 0,0 21 15,0-21-15,0 1 0,0-1 0,0 0 16,0 21-16,0-21 0,-21 1 16,0-1-16,0 0 0,-1 0 15,1 0-15,0-21 16,0 0-1,0 0-15,0 0 0,21-21 16,0 0-16,0 0 0,0 0 0,0-1 16,0 1-16,0 0 0,21-21 0,0 21 15,0-22-15,64-63 16,-64 85-16,0-21 0,43 0 16,-43 20-16,21 1 15,-21 21-15,0-21 0,1 21 0,-1 0 16,21-21-1,-21 0-15,0 0 16</inkml:trace>
  <inkml:trace contextRef="#ctx0" brushRef="#br0" timeOffset="159161.85">24659 3831 0,'0'0'0,"-21"21"0,-43-21 0,-84 22 31,127-22-31,0 0 16,0 0 0,21 21-16,21-21 15,0 0-15,0 0 0,64 0 16,-22 0-16,1 0 16,-1 0-16,1 0 0,21 0 0,-22 0 15,22 0-15,-22 0 0,22 0 0,-22 0 16,43 0-1,-42-21-15,-43 21 0,21 0 0,-21 0 0,1 0 16,-1 0-16,-42 0 31,-1 0-31,1 0 0,0 0 16,0 0-16,-43 0 16,43 0-16,-21 0 0,0 0 0,-1 0 15,1 0-15,-22 0 0,22 0 0,-43 21 16,22-21-16</inkml:trace>
  <inkml:trace contextRef="#ctx0" brushRef="#br0" timeOffset="159441.69">24363 4022 0,'-148'63'16,"380"-147"-16,-316 105 0,-86 63 0,149-62 0,0-1 15,21 0-15,42 21 16,-20-42-16,-1 0 0,21 21 16,0-21-16,1 0 0,-1 0 15,22 0-15,-1 0 0,22 0 0,148 0 16,-85-21-1,-64 21-15,-20-21 16,126-21-16,-126 42 16,21-21-16,-43 21 15,-21 0-15,0-22 0,-21 1 32,-21 21-17,0 0 16,0 0-31,0 0 16</inkml:trace>
  <inkml:trace contextRef="#ctx0" brushRef="#br0" timeOffset="179713.16">20087 12891 0,'0'-22'0,"0"1"31,0 0-31,0 0 16,0 0-1,0 0 1,0-1 0,0 1-16,-21 0 0,21 0 15,0 0-15,0 0 16,0-1-1,0 44 32,0-1-47,21 0 0,-21 21 16,0-21-16,21 22 0,-21-1 16,21 22-16,-21-22 0,0 21 0,0 1 15,22-1-15,-22-20 0,21 20 16,-21 1-16,0-1 0,21 22 0,-21 42 15,0-64-15,0 22 0,0-21 16,21-1-16,-21 1 0,21-1 16,-21-21-16,0 22 0,0-1 0,0 1 15,0 105 1,0-63-16,0-64 16,0 1-16,-42 20 0,42-20 15,-21-22-15,0 21 0,21-21 16,0 0-16,-22-21 15,22-21 1,-21 0-16,21 0 16,0 0-16,0 0 0</inkml:trace>
  <inkml:trace contextRef="#ctx0" brushRef="#br0" timeOffset="180077.99">19791 14224 0,'0'-21'32,"21"21"-17,0 0-15,0 0 0,0 21 16,1 0-16,-1 0 0,21 22 15,-21-22-15,22 21 16,-22-21-16,-21 22 0,21-22 16,0 21-16,-21-21 0,0 1 0,0-1 15,21 21-15,-21-21 0,0 0 0,21-21 16,-21 22-16,0-1 16,0 0-16,22-21 15,-1 0 1,-21-21-16,21 21 0,0-21 15,0-1-15,-21 1 0,21-21 0,22 0 16,-22-1-16</inkml:trace>
  <inkml:trace contextRef="#ctx0" brushRef="#br0" timeOffset="180341.8">20849 14097 0,'0'0'16,"0"21"-1,-21 0 1,0-21-16,-22 43 16,22-22-16,0 21 0,0-21 15,-21 1-15,20 20 0,1-21 0,0 0 16,0 22-16,0-22 0,0 0 0,-1 0 16,-20 21-16,21 1 15,0-22-15,0 0 0,-1-21 16,22-21 15,0 0-31,0-22 16,0 22-16,22 0 0</inkml:trace>
  <inkml:trace contextRef="#ctx0" brushRef="#br0" timeOffset="181213.5">21124 13822 0,'0'-21'16,"0"0"-1,0-1-15,0 1 0,0 0 16,0 0-16,0 0 15,21 0-15,1-1 16,-22 1-16,21 21 0,-21-21 16,21 0-16,0 21 0,-21-21 0,21 21 15,0 0-15,1-21 0,-1 21 16,0 0-16,0 0 0,0 0 16,0 0-1,-21 21-15,22 0 0,-22 0 16,0 0-16,0 22 0,0-22 15,0 0-15,0 0 0,0 0 16,0 0-16,0 1 0,0-1 0,0 21 16,0-21-16,21 0 15,0-21-15,0 0 16,0 0-16,0 0 16,1 0-16,-1-21 0,0 0 0,0 21 15,0-21-15,0-21 16,1-1-16,-1 22 0,0 0 15,-21-21-15,0 20 0,21 1 0,-21-21 16,21 21-16,-21 0 0,21 21 16,-21-22-16,0 1 0,0 42 31,0 22-15,0-22-16,0 0 0,0 21 15,0-20-15,0 20 0,0-21 16,0 21-16,0 43 0,0-43 15,0 1-15,0 20 16,0-20-16,0-1 0,0 0 0,0 1 16,0-1-16,0 0 0,22-21 15,-22 22-15,0-1 0,0-21 0,0 22 16,0-22-16,0 42 16,0-42-16,0 1 0,-22-1 0,1-21 15,21 21-15,0 0 0,-21-21 16,0 0-16,0 0 0,0-21 15,21 0-15,-22-22 16,1 22-16,21-21 16,0 21-16,0-22 0,0 22 0,0-21 15,0 21-15,-21-43 16,21 22-16,0 21 16,0 0-16,0-1 0,0 1 15,0 0-15,21 0 0,0 0 16,-21 0-16,22-1 15,-1 1-15,0 0 0,0 0 16,0 0-16,0 0 0,1-1 16</inkml:trace>
  <inkml:trace contextRef="#ctx0" brushRef="#br0" timeOffset="181973.54">22034 13864 0,'22'0'16,"-1"0"0,0-21-1,0 21-15,-21-21 0,21 21 16,-21-21-16,21 21 0,22-21 16,-22-22-16,0 43 0,0-21 15,-21 0-15,0 0 0,0 0 16,21-1-16,-21 1 15,-21 21 32,21 21-47,0 1 16,-21-1-16,21 0 0,-21 42 16,21-41-16,0-1 15,0 0-15,0 0 0,0 0 0,0 0 16,0 1-16,0-1 0,0 0 15,21-21-15,0 0 16,0 0-16,1 0 0,-1 0 16,0 0-16,0 0 0,0 0 0,0 0 15,1 0-15,20-21 0,-21 21 16,21-21-16,-20-1 0,20 1 16,-21 0-16,43-42 15,-22 41-15,21-41 16,-20 42-16,-22-22 0,21 1 0,-21 21 15,1 0-15,-22 0 0,0-1 16,-22 44 15,1-1-31,0 0 0,0 0 16,0 0-16,0 0 0,-1 1 0,1 20 0,0-21 16,21 0-16,0 0 0,0 1 15,0-1-15,0 0 0,21 21 16,0-42-1,1 0-15,-1 0 0,0 21 0,0-21 16,0 0-16,0 0 0,1 0 0,-1 0 16,-42 0 31,-1 22-32,1-22-15,0 0 0,0 0 16,0 21-1,0-21-15,-1 0 16</inkml:trace>
  <inkml:trace contextRef="#ctx0" brushRef="#br0" timeOffset="185717.58">16214 15515 0,'0'0'0,"0"-21"16,0 0-16,0 0 0,0 0 0,0-1 15,0 1-15,0 0 16,0 0-16,0 0 0,0 0 15,0-1 1,0 44 0,0-1-1,21 0-15,-21 0 0,21 0 16,-21 22-16,0-1 0,0 0 0,0 1 16,0-1-16,0 0 0,21 1 15,-21-1-15,0 21 0,0 1 0,0-1 16,21 1-16,-21 126 15,0-147-15,0 20 0,0-20 16,0-1-16,0 21 0,0-20 0,0-1 16,0 0-16,0 1 0,0-22 15,0 21-15,0 1 0,0-1 0,0 0 16,0-21-16,0 22 0,0-22 16,0 21-16,0 1 15,0-1-15,0 0 0,0-21 16,0 1-16,0-44 47,0 1-47,0 0 0,-21 0 0</inkml:trace>
  <inkml:trace contextRef="#ctx0" brushRef="#br0" timeOffset="187686.17">16425 15558 0,'0'-22'31,"21"1"16,1 21-47,-1 0 0,0 0 15,0 0-15,0 0 16,0 0-16,1 0 0,-1 0 16,0 0-16,0 0 15,21 0-15,-20 0 0,-1 0 16,0 0-16,21 0 0,-21 0 15,22 0-15,-22 0 0,21 0 16,-21 0-16,22 0 0,-1 0 0,43 0 16,21 0-1,-43 0-15,64 0 16,-63 0-16,20 0 0,-20 0 0,-1-21 16,1 21-16,-22 0 0,22 0 0,63 0 15,-64-21-15,1 21 16,-1 0-16,1 0 0,84-21 15,-85 21-15,22 0 0,0-21 16,20 21-16,-20-22 0,21 22 16,0-21-16,127 21 0,148-21 15,-276 0 1,22 21-16,0-21 0,-21 21 0,0 0 16,0 0-16,127-21 15,-43 21-15,-84 0 0,0 0 16,-21 0-16,20 0 0,-20 0 0,21 0 15,0 0-15,105 0 16,-84 0-16,85 0 16,-106 0-16,21 0 0,-21 0 15,21 0-15,-21 0 0,148 0 16,-149 0-16,22 0 0,-21 0 0,0 0 16,21 0-16,-21 0 0,0 0 15,127 0-15,-22 0 16,-105 0-16,-21 0 0,105 0 15,-105 0-15,-22 0 0,22 0 16,0 0-16,-22 0 0,1 0 16,-1 0-16,22 0 0,0 0 15,-64 0-15,21 0 16,-21 0-16,0-22 16,1 22-1,-22 22 48,0-1-48,0 0-15,21 0 0,-21 0 0,0 0 16,21 1-16,-21-1 0,0 0 16,0 21-16,0-21 0,0 1 0,21 20 15,-21-21-15,0 21 0,0-20 0,0 20 16,0-21-16,0 106 15,0-85-15,0 22 16,0-22-16,0 1 16,0-1-16,0 0 0,0-21 0,0 22 15,0 20 1,0-42-16,-21 43 0,21-43 0,-21 0 16,0 43-16,-1-64 0,1 21 15,21 0-15,-21 0 0,0 0 16,0 1-16,0-1 0,-1 0 15,1 0-15,0-21 0,0 21 16,0 0-16,-43 1 16,43-22-16,-21 21 0,21-21 0,-22 21 15,1-21-15,-127 21 16,105-21 0,22 0-16,-22 21 0,1-21 0,-1 0 15,1 0-15,-1 21 0,-20-21 0,-1 0 16,21 0-16,-20 0 0,-1 0 15,0 22-15,-20-22 0,20 0 0,-106 0 16,107 0-16,-22 0 16,0 0-16,-21 0 0,21 0 0,0 0 15,1 0-15,20 0 0,-21 0 0,0 0 16,0 0-16,-21 0 16,-84 0-16,105 0 0,0 0 0,0 0 15,-21 0-15,21 0 16,1 0-16,-1 0 0,0 0 0,-21 0 15,21 0-15,0 0 0,-105 0 16,-107 0 0,212 0-16,0 0 0,1 0 15,-1 0-15,0 0 0,21 0 0,1 0 16,-22 0-16,42 0 0,-20 0 0,-86 0 16,107 0-16,-85 0 15,63 0-15,-42 0 16,63 0-16,1 0 0,-1 0 15,1 0-15,-1 0 0,22 0 0,-21 0 16,-64 0-16,-64 0 16,128 0-16,-22 0 15,21 0-15,1 0 0,-22 21 16,22-21-16,-1 0 0,1 0 0,-1 0 16,22 0-16,0 0 0,-1 21 15,-41-21-15,41 0 0,22 21 16,-21-21-16,-1 0 0,22 0 15,-21 21-15,21-21 0,-22 21 16,22-21-16,-21 0 0,-64 22 16,21-22-1,43 0-15,21 0 0,-21 0 0,20 0 16,1 0-16,0 0 0,0 0 16,0 0-1,0 0 1,21 21-1,-22-21-15,1 0 0,0 0 16,0 21 0,-21-21-16,20 0 0,1 21 0,0-21 15,0 0-15,0 0 0,0 0 16,-1 0 0,1 0-16,0-21 31,21 0-31,0 0 15,0-1-15,0 1 0,0 0 0</inkml:trace>
  <inkml:trace contextRef="#ctx0" brushRef="#br0" timeOffset="188125.37">16531 16023 0,'-21'64'31,"21"-43"-31,0 21 0,0 22 16,0-43-16,0 21 0,0 1 0,0-22 16,0 21-16,0-21 0,0 22 15,0-22-15,0 21 0,0-21 0,0 0 16,-21 1-16,21-1 0,0 21 15,0-21-15,0-42 47,0 0-47,0 0 16,0 0-16,0-22 16</inkml:trace>
  <inkml:trace contextRef="#ctx0" brushRef="#br0" timeOffset="188481.17">16552 16002 0,'0'0'0,"21"0"0,-21-21 16,22 21-16,-1 0 0,0 0 15,0 0-15,21 0 16,-42 21-16,43 0 0,-22 0 15,0 1-15,0-1 0,0 21 16,1-21-16,20 43 0,0-1 16,-21-20-16,1-22 15,-22 0-15,0 21 0,0-21 0,21 1 16,-21 20-16,0-21 16,0 0-16,0 0 15,0-42 32,0 0-31,0 0-16,0 0 0,0 0 15,0-1-15,0 1 0,0 0 0</inkml:trace>
  <inkml:trace contextRef="#ctx0" brushRef="#br0" timeOffset="188834.97">17230 15812 0,'0'21'31,"0"0"-31,0 0 0,0 0 16,0 0-16,0 22 0,0-1 15,0-21-15,0 22 0,-22-1 0,22 0 16,-21 1-16,21-22 0,0 21 0,0 0 16,-21 22-1,21-43-15,-21 0 0,21 0 0,0 1 16,0-1-16,0 0 0,0 0 16,0-42 46,0 0-62,21 0 0,0-1 16,-21 1-16</inkml:trace>
  <inkml:trace contextRef="#ctx0" brushRef="#br0" timeOffset="189259.32">17462 16193 0,'0'21'32,"0"0"-32,0 0 15,0 0-15,0 0 16,-21 1-16,21-1 0,-21 0 16,21 0-16,0 0 0,0 0 15,0 1-15,21-1 16,0-21-16,1 0 15,-1 0-15,0 0 0,0 0 16,0 0-16,22 0 0,-1-21 16,-21-1-16,0 1 15,-21 0-15,21 0 0,-21 0 16,0 0-16,0-22 16,0 1-16,0 21 15,0 0-15,-21-1 0,0 1 0,0 21 16,0 0-16,0 0 15,-1 0-15,1 0 32,21 21-32,21-21 31,1 0-31,-1 0 16</inkml:trace>
  <inkml:trace contextRef="#ctx0" brushRef="#br0" timeOffset="190413.08">18351 15917 0,'22'-21'16,"-44"42"-16,65-42 0,-43 0 0,0 0 15,0 0-15,0 0 16,0-1-1,-21 22 1,-1 0 0,1 0-16,0 0 15,0 22-15,0-1 0,0-21 16,-1 21-16,1 0 0,0 43 16,-21-1-1,42-42-15,0 0 0,0 22 16,0-22-16,0 0 15,0 0-15,21-21 0,0 21 16,0-21-16,0 0 0,1 22 16,20-22-16,-21 0 0,0 0 15,0 0-15,1 21 0,-1-21 16,0 0-16,0 0 0,0 21 0,0 0 16,1-21-16,-22 21 15,21 22-15,-21-22 16,0 0-16,0 0 15,-21 0-15,-1-21 0,22 21 16,-21-21-16,0 0 0,0 22 16,0-22-16,-43 21 15,43-21-15,0 0 0,0 0 16,0 0-16,-1 0 0,1-21 0,0 21 16,0-22-16,-21 22 0,42-21 0,-43-21 15,1 0 1,21 42-16,0-22 0,21 1 15,-22 21 1,22 21 0,0 1-1,22-1-15,-1 0 16,-21 0-16,21 0 0,0-21 16,0 21-16,-21 1 0,21-22 0,1 21 15,-1-21-15,0 0 0,-21 21 16,21-21-16,0 21 0,0-21 0,1 0 15,-1 0-15,0 0 0,0 0 16,0 0-16,0 0 0,43-42 16,-43 42-16,21-43 15,-20 43-15,-22-21 0,21 0 16,-21 0-16,21 0 0,-21 0 0,0-22 16,0 22-16,0 0 0,0 0 15,0 0-15,0-1 16,21 22-1,-21 22 1,0-1-16,0 0 0,0 0 16,0 0-16,0 0 15,0 1-15,0-1 0,0 0 0,21 0 16,-21 0-16,21-21 16,-21 21-16,22-21 15,-1 0 1,0 0-16,0 0 15,0-21-15,0 0 16,-21 0-16,0 0 0,22 0 16,-22-1-16,21 1 0,-21 0 15,0 0-15,21 0 0,-21 0 0,0-22 16,0 1 0,0 63-1,0 0 1,0 0-16,0 1 0,0-1 15,0 0-15,0 0 0,0 0 0,0 0 16,0 1-16,0-1 0,0 0 16,0 0-16,0 0 0,21-21 15,-21 21 1,21-21-16,0 0 0,1 0 16,-1 0-16,0-21 0,0 0 15,0 0-15,0 0 16</inkml:trace>
  <inkml:trace contextRef="#ctx0" brushRef="#br0" timeOffset="191209.43">19177 16023 0,'-21'0'15,"0"0"1,21 21-16,-22-21 0,1 64 15,21-43-15,0 0 16,0 0-16,0 1 0,0 20 16,0-21-16,0 0 0,0 0 15,0 1-15,0-1 16,0 0-16,21-21 0,1 21 0,-1-21 16,0 0-16,0 0 15,0 0-15,0 0 16,1 0-16,20 0 0,0 0 15,-21-21-15,1 21 0,-1-21 0,0 0 16,0-1-16,0 1 0,22-42 16,-1-43-1,-21 64-15,-21-1 0,0 1 16,0 0-16,21-1 0,-21-41 16,0 62-16,0 1 0,0-21 15,-21 42 16,21 21-31,0 0 16,-21 0-16,0 22 0,21 63 16,0-64-1,0 0-15,0-21 0,-21 22 0,21-1 16,0-21-16,0 22 0,0-22 0,0 0 16,0 0-16,0 0 0,-22 0 15,22 43 1,-21-64 15,21-21-15,0 0-1,0-1-15,0-20 0,0 21 16,0 0-16,0 0 0,21-22 16,1 22-16,-22-21 0,63-1 15,-42 22-15,0 0 0,1 0 16,-1 21-16,0 0 0,0 0 0,43 0 15,-22 21 1,-21 0-16,-21 0 0,21 1 16,-21 20-16,0-21 0,0 21 15,0-20-15,0-1 16,-21 0-16,0 0 0,21 0 16,-21 0-16,0 1 0,-1-22 0,22 21 15,0 0-15,-21-21 0,0 21 16,21-42 15,0 0-15,0 0-16</inkml:trace>
  <inkml:trace contextRef="#ctx0" brushRef="#br0" timeOffset="194673.96">20510 15917 0,'-21'0'0,"0"22"16,0-22-16,42 0 62,0-22-62,0 1 16,1 21-16,20-21 0,-21 0 0,0 0 16,22 21-16,-22-21 0,0-1 15,0 1-15,0 21 0,0-21 16,-21 0-16,0 0 0,0 0 31,-21 21-31,0 0 0,0 0 0,0 0 16,0 0-16,-1 0 15,-20 0-15,0 0 0,21 21 0,-22 0 16,22-21-16,0 21 0,0 0 0,0 0 16,-1-21-16,22 22 0,0-1 15,-21 0-15,21 0 0,0 21 16,0-20-16,21-1 0,1-21 15,-1 0-15,0 21 0,21-21 16,-21 0-16,22 0 0,-22 0 16,21 0-16,-21 0 0,22 0 0,-1 0 15,-21 0-15,0 0 16,-42 0 0,0 0-16,0 0 15,0 21-15,-85 21 16,64-20-16,-22 41 15,22-21-15,21-20 0,-1 20 16,1-21-16,0 21 0,21 1 0,0-22 16,0 21-16,21 22 15,0-64-15,1 21 0,-1 0 16,0-21-16,0 0 0,21 0 16,-20 0-16,-1 0 0,21 0 15,0 0-15,43-21 16,-43 0-16,1 0 0,-22-1 15,21 1-15,22-63 0,-43 62 16,21-41-16,-21 21 0,22-1 16,-22-20-16,0 20 0,0 1 0,0-64 15,1 22-15,-22 41 16,0 22-16,0-21 16,0 21-16,0-22 0,0 22 0,0 0 15,0 0-15,-22 42 31,22 0-15,-21 0-16,0 0 0,21 22 0,-21-22 16,0 21-16,21 1 0,-21 20 0,21-21 15,-22 1-15,22 20 0,0-20 16,0-1-16,0 43 16,0-43-16,0 21 0,0-41 15,43 41-15,-22-42 16,-21 0-16,21-21 0,0 0 15,22 0-15,62 0 16,-83-21 0,20 21-16,-21-21 0,43-21 15,-43 21-15,0-1 0,0 1 0,0 0 16,0 0-16,-21-21 0,0 20 16,0 1-16,0-21 0,0 0 15,0 20-15,0 1 16,-21 21-16,0 0 0,0 0 0,21 21 15,-21-21-15,0 43 16,-1-22-16,22 0 0,0 21 16,0 1-16,0-22 15,0 0-15,22-21 0,-1 21 16,63 22 0,-41-43-16,-22 0 15,0 0-15,43 0 0,-43 0 16,0-22-16,0 22 0,0-21 15,0 21-15,1-21 0,20-21 16,-42-1-16,0 22 16,21 21-16,-21-21 0,0 0 15,0 42 17,0 0-32,0 0 0,0 1 15,0-1-15,0 0 0,0 0 0,0 0 16,0 0-16,0 22 0,0-22 0,0 21 15,0-21 1,0 1-16,0-44 47,0 1-31,21 0-16,-21 0 0,21 0 0,-21 0 15,0-1-15,0-20 0,22 21 16,-22-21-16,0 20 0,21-20 0,-21 21 15,0 0-15,0 0 0,0-1 16,21 22-16,0 0 16,0 0-16,-21 22 15,21-1-15,1 21 0,-22-21 0,0 0 16,21 1-16,-21 20 0,21-21 0,-21 0 16,0 0-16,0 1 0,21-1 15,-21 0-15,21 0 0,-21 0 16,21-21-1,1-21 17,-1 0-32,0 0 0,-21 0 0,21-1 15,0 1-15,-21 0 0,21 0 0,1-21 16,-22 20-16,0-20 0,21 21 16,0-43-1,-21 86 16,0-1-31,0 0 0,21 0 16,-21 0-16,0 22 0,0-22 0,21 21 16,-21 0-1,21-20-15,-21-1 0,22 0 16,-22 0-16,21-21 0,0 21 0,0-21 16,0 0-16,22 0 0,-22 0 15,42 0-15,-42-21 16,22 21-16,-22-21 0,21 0 0,-21 21 15,1-21-15,-1-1 0,0 1 16,0-42-16,-21-1 16,0 43-16,0 0 15,0 0-15,0 0 0,-21 21 16,0 0-16,21 21 16,-21 0-1,21 0-15,-22 43 0,22-43 0,-21 0 16,21 21-16,0-21 0,0 1 15,0 20-15,0-21 0,0 0 0,21-21 16,1 21-16,-1 1 16,0-22-16,21 0 15,-21 0-15,1 0 0,-1 0 16,0 0-16,0-22 0,0 22 16,0-21-16,-21 0 0,22 0 15,-1-21-15,-21 20 16,0 1-16,0-21 0,0 21 0,0 0 15,0-1-15,0 44 32,0-1-32,0 0 15,0 21-15,0-21 0,0 1 16,-21-1-16,21 0 0,-22 0 16,22 0-16,0 0 0,0 1 0,-21-1 15,21-42 32,0-1-31,0 1-16,21 21 0,-21-21 15,22 0-15,-1-21 0,-21 20 0,21 1 16,0 0-16,-21-21 0,42-22 16,-20 64-1,-1 0-15,-21 21 16,0 1-16,0-1 0,0 0 15,21 0-15,-21 0 0,0 43 16,0-43-16,21 0 0,-21 0 16,0 0-16,0 1 15,21-1-15,0-21 0,-21 21 16,22-21-16,-1 0 16,21 0-16,-21-21 15,0 21-15,1-21 0,-1-1 0,0 1 16,-21 0-16,21 0 0,0 0 15,0 0-15,1-22 0,-22 1 0,0 21 16,21-22-16,-21 1 0,21-21 16,-21 20-16,0 1 0,0 0 15,0-1-15,0 1 0,0 0 0,0 20 16,0 1-16,0 0 0,0 0 16,0 42-1,0 0-15,0 0 0,0 64 16,-21-43-16,0 1 0,21 20 15,0-20-15,0 20 0,-22-21 0,1 1 16,0 41-16,21-62 0,0 20 16,0-21-16,0 0 15,0 22-15,0-22 0,0 0 16,21-42 15,0 0-31,-21-1 16,0 1-16,22 0 0,-22 0 15</inkml:trace>
  <inkml:trace contextRef="#ctx0" brushRef="#br0" timeOffset="194860.85">23431 16087 0,'0'0'16,"0"-21"-1,22 21 1,-1-22-16,0 22 15,0 0 1,0-21-16,22 21 0,-22-21 0,0 21 16,0 0-16,0-21 0,22 21 0,-22-21 15,42 21-15</inkml:trace>
  <inkml:trace contextRef="#ctx0" brushRef="#br0" timeOffset="195505.48">24024 16002 0,'21'0'16,"-21"-21"-16,21 21 0,-21-21 15,22 21-15,-1-21 0,0-1 16,0 1-16,0 21 0,0-21 15,1 21-15,-22-21 0,21 0 0,0 0 16,0 21-16,-21-22 0,0 1 16,0 0-16,-42 21 31,21 0-31,-1 0 16,1 0-16,0 0 0,0 21 0,0 0 15,0-21-15,21 22 0,-22-1 16,22 21-16,0-21 0,0 0 15,0 43 1,0-43-16,22 0 0,-1 0 16,0 1-16,0-22 15,0 0-15,0 0 0,1 0 16,-1 0 0,-42 21 30,-1-21-46,1 21 16,0 0-16,0 0 0,0 0 16,0 1-16,-22 20 0,1 0 15,42 1-15,0-22 16,0 21-16,0-21 16,0 0-16,21 1 0,0-22 15,0 0-15,1 0 16,-1 21-16,42-21 15,-42 0-15,1 0 16,-1 0-16,-21-21 0,21 21 0,0-22 16,0 1-16,0 0 0,1 0 15,-22 0-15,21 0 0,0-22 16,-21 22-16,21-21 16,-21 21-16</inkml:trace>
  <inkml:trace contextRef="#ctx0" brushRef="#br0" timeOffset="195760.57">24447 16129 0,'0'21'16,"0"-42"-16,0 63 0,0-20 16,22-1-16,-22 0 15,0 0-15,21 0 0,0-21 16,0 21-16,-21 1 0,21-22 16,-21 21-16,21-21 0,1 0 15,-22 21-15,21-21 0,0 0 16,0 0 15,0-21-15,-21 0-16,0-1 15,0 1-15,0 0 0,0-21 16,21 21-16,-21-1 0,0 1 0</inkml:trace>
  <inkml:trace contextRef="#ctx0" brushRef="#br0" timeOffset="195958.46">24701 16087 0,'-42'42'46,"84"-84"-46,-105 84 16,42-21-16,0 0 0,21 1 16,-22-1-16,1 0 0,0 0 0,21 0 15,-21 0-15,0 1 16,21 20-16,-21-21 0,21 0 16,0 0-16,0 1 15,0-1 1,21-21-16,0 0 15,0 0-15,0 0 0,0 0 16,1-21-16,-1-1 16,21 22-16</inkml:trace>
  <inkml:trace contextRef="#ctx0" brushRef="#br0" timeOffset="196342.24">24934 16193 0,'0'0'0,"0"21"47,0 0-32,0 0-15,0 21 0,0-20 16,0-1-16,0 21 0,0-21 16,-21 22-16,21-1 0,0-21 15,0 106-15,-21-85 16,21 1-16,0-1 0,-21 0 0,21 1 15,0-1-15,0 0 0,-21 43 16,-1 0-16,1-43 16,0 0-16,21 1 0,0-22 15,-21 21-15,0-21 0,21 22 0,-21-22 16,21 0-16,0 0 0,0 22 16,-22-22-1,22-42 1,0-1-1,0 1-15,22 0 16,-22 0-16,21 0 0,-21-22 0,42-20 16,-42 42-16</inkml:trace>
  <inkml:trace contextRef="#ctx0" brushRef="#br0" timeOffset="196709.59">24977 16277 0,'0'0'0,"0"-21"0,0 0 15,21 0-15,0 0 0,0 21 16,0 0-16,0-22 0,1 22 15,-1 0-15,0 0 0,21 0 16,-21 0-16,1 0 16,-1 0-16,-21 22 0,0-1 15,0 0-15,0 0 0,0 0 0,0 0 16,0 1 0,0-1-16,-21 0 0,-1-21 0,22 21 15,-21 0-15,0-21 16,0 0-16,21 21 0,-21-21 0,0 0 15,21 22-15,-22-22 16,1 0-16</inkml:trace>
  <inkml:trace contextRef="#ctx0" brushRef="#br0" timeOffset="202990.23">18775 6329 0,'-21'0'47,"-1"0"343,1 0-358,0 0-32,0 0 15,0 0-15,0 0 16,-1 0-16,1 0 15,0 0 1,0 21 15,0-21-15,21 21 15,-21-21-31,-1 0 31,22 21-15,-21-21 0,0 0-16,-21 22 15,21-22-15,-1 21 16,1-21-16,0 0 16,0 0-16,0 21 15,0-21 1,-1 0 31,44 0 109,-1 0-140,0 0-1,0 0-15,0 0 0,0 0 16,1 0-16,-1 0 15,0-21-15,0 21 0,0 0 16,0 0 0,1 0-16,-1 0 0,0 0 15,0 0-15,0 0 16,0 0-16,1 0 0,-1 0 16,0 0-16,0 0 0,21 0 0,-20 0 15,41 0-15,22-21 16,-64 21-16,21 0 0,-21 0 0,22 0 15,-1 0-15,0-22 0,1 22 16,20 0-16,-20 0 0,-1 0 0,21 0 16,-20 0-16,126 0 15,-127 0-15,22 0 0,-22 0 16,1-21-16,-1 21 16,0 0-16,1 0 0,-1 0 0,0 0 15,85 0 1,-42-21-16,-43 21 0,1 0 15,-1 0-15,43 0 0,-43 0 16,0 0-16,1 0 0,-1 0 16,-21-21-16,21 21 0,85 0 15,-42 0-15,-43 0 16,-20 0-16,20 0 0,0 0 16,-21 0-16,22-21 0,-1 21 0,-21 0 15,22 0-15,-1 0 0,-21 0 16,21 0-16,43-21 15,-43 21-15,-20 0 0,-1 0 16,21 0-16,-21 0 0,22 0 16,-22 0-16,0 0 0,21-22 0,-21 22 15,1 0-15,-1 0 0,0 0 0,0 0 16,0 0-16,0 0 16,1 0-16,-22-21 93,0 0-93,21 0 16</inkml:trace>
  <inkml:trace contextRef="#ctx0" brushRef="#br0" timeOffset="203574.48">22013 5779 0,'0'0'0,"0"-22"15,0 1-15,0 42 47,0 1-47,0-1 16,0 21-16,0 0 0,43 85 16,-43-63-16,21-22 15,-21 22-15,21-1 0,0 1 0,-21-1 16,0 22-16,0-22 0,0 1 15,21-1-15,-21 107 16,0-22 0,0-106-16,0 1 0,0-1 15,0 0-15,0 1 0,0-22 0,0 21 16,0-21-16,0 0 0,0 1 0,0-1 16,0 0-1,0-42 1,0 0-16,0-1 15,21-20-15,-21 21 0,0-21 16,0-1-16,0 22 0</inkml:trace>
  <inkml:trace contextRef="#ctx0" brushRef="#br0" timeOffset="204602.39">22288 5842 0,'-21'-21'0,"42"42"15,-63-42-15,21 21 16,42 0 46,0 0-62,0 0 0,22 0 0,-22 0 16,42 0-16,-20 0 0,105 0 16,-85 0-16,22 0 0,84 0 15,-84 0-15,21 0 16,-21 0-16,20 0 0,22 0 0,-21 0 16,21 0-16,0 0 15,0 0-15,106 0 0,-106 0 0,0 0 16,148-21-16,-127 21 0,-21 0 15,0 0-15,0 0 0,0-21 16,0 21-16,0 0 0,-21 0 16,21-22-16,0 22 0,-21-21 15,-21 21-15,84-21 0,-84 0 16,-22 21-16,1 0 0,-22-21 16,0 21-16,1 0 0,-1-21 0,64 21 15,-64-22 1,-21 22-16,1 0 15,-1 0 1,-21 22 0,0-1-16,0 0 0,0 0 15,0 21-15,0-20 0,0-1 16,-21 42-16,-1-20 16,22-1-16,0-21 0,0 21 15,0 1-15,0-1 0,0 0 0,0 1 16,0-1-16,0 22 0,22-22 0,-1 21 15,-21-20-15,21-1 0,-21 22 16,0 63-16,0-85 16,0 0-16,0 1 0,0-1 15,0-21-15,0 21 0,0-20 0,0 20 16,0-21-16,0 21 0,0-20 0,0-1 16,-21 0-16,21 0 0,-21 0 15,-1 0-15,22 1 0,-21 20 16,0-42-16,0 21 0,0-21 15,21 21-15,-21-21 0,-1 21 16,-20-21-16,-43 22 16,43-22-16,21 0 0,-21 0 15,-1 0-15,-20 0 0,20 0 16,-20 0-16,-1 0 0,-20 0 0,-1 0 16,-169 0-1,42 0-15,85 0 0,0 0 16,0 0-16,0 0 0,0 0 0,-21 0 15,21 0-15,0 0 0,0 0 0,21 0 16,-232 0 0,147 21-16,85 0 15,22-21-15,20 0 0,-20 0 0,20 0 16,1 0-16,-1 0 0,22 21 16,-22-21-16,22 0 0,0 0 0,-85 0 15,105 0 1,-20 0-16,0 0 0,21 0 0,-1 21 15,1-21-15,0 0 0,0 0 0,0 0 16,0 0-16,-1 0 0,1 0 16,21-21-1</inkml:trace>
  <inkml:trace contextRef="#ctx0" brushRef="#br0" timeOffset="205007.83">22966 6477 0,'0'-21'0,"0"42"0,0-63 15,-21 21-15,21-1 0,0 1 16,-22 21-16,22 21 31,0 22-31,0-1 0,0 0 0,0 1 16,0-1-16,0 22 0,0-22 0,22 21 16,-22-20-16,21-1 15,-21 85-15,0-85 0,0 1 16,0-1-16,0-21 0,0 22 0,0-22 15,0 0-15,0 0 0,0 0 16,0 0-16,-21-21 16,-1 0-16,22-21 15,0 0 1,-21-21-16,21 21 0,-21-1 16</inkml:trace>
  <inkml:trace contextRef="#ctx0" brushRef="#br0" timeOffset="205317.65">22733 6604 0,'0'-21'0,"0"42"0,-21-84 0,21 20 16,0 1-16,0 21 0,0-22 0,21-20 31,0 21-31,0 20 0,0 22 0,22-21 16,-22 21-16,21 0 0,-21 0 15,22 0-15,-1 0 0,-21 0 16,22 21-16,-1 1 0,21 41 15,-20 1-15,-22-22 16,0 0-16,-21 1 0,0-1 0,0 0 16,0-21-16,-21 22 0,0-22 0,0 21 15,-1-21-15,1 1 0,-42 20 16,-1 0 0,43-42-16,0 21 0,0 1 15,0-22-15,21 21 0,21-21 31,0 0-31,0 0 16</inkml:trace>
  <inkml:trace contextRef="#ctx0" brushRef="#br0" timeOffset="205703.43">23453 6816 0,'-43'21'15,"22"0"1,21 0-16,0 0 16,0 1-16,0 41 15,0-42-15,0 0 16,0 1-16,21-22 16,0 0-16,1 0 0,20 0 15,-21 0-15,0 0 0,0 0 16,1 0-16,20 0 0,-21-22 0,0 1 15,22 0-15,-43-21 16,0 21-16,0-1 0,0-20 16,0 0-16,-22 21 0,1-1 15,0 1-15,0 0 0,0 21 0,0 0 16,-1 0-16,1 0 16,0 0-16,0 0 15,21 21-15,-21 0 0,21 1 16,0-1-16,0 0 15,0 0-15,21-21 16,0 0-16,0 0 0</inkml:trace>
  <inkml:trace contextRef="#ctx0" brushRef="#br0" timeOffset="206009.26">23939 6181 0,'0'-21'16,"0"42"-16,0-64 0,0 22 0,0 42 16,-21 1-16,21-1 15,0 21-15,-21 0 0,0 1 16,21 20-16,-21 64 16,21 43-16,0-128 15,0 21-15,0-20 0,0-1 0,0-21 16,0 22-16,0-22 0,0 21 0,0-21 15,21 0-15,-21 1 16,21-22-16,0 0 16,0 0-16,1 0 15,-22-22-15,21 1 0,0 0 16,-21 0-16,21-43 16,0 22-16,0 0 0</inkml:trace>
  <inkml:trace contextRef="#ctx0" brushRef="#br0" timeOffset="206959.05">24172 6138 0,'0'0'16,"0"-42"-16,0 21 0,0 0 0,0 0 16,0 42-1,0 21-15,0 0 0,0 1 16,0-1-16,0 22 16,0-1-16,0 1 0,-21-1 0,21 1 15,-21 63-15,21-85 0,0 21 16,0 43-1,0-21-15,0-64 16,0 0-16,0 0 16,21-21-16,0 0 15,0 0-15,1 0 16,-22-21-16,21 0 0,21 0 16,-42 0-16,21 0 0,-21-22 15,21 22-15,-21 0 0,0 0 0,22-22 16,-1 43-16,-21-21 15,0 42 1,0 1 0,0-1-16,0 0 0,0 0 0,0 0 15,0 0-15,21 1 0,-21-1 16,21 0-16,-21 0 0,0 0 16,21-21 15,0 0-31,1 0 15,-22-21-15,21 0 0,0 21 0,-21-21 16,21 0-16,-21-1 0,21 1 16,0-21-16,1 21 15,-1 0-15,0 21 0,-21-22 0,21 22 16,0 0-16,-21 22 16,0-1-1,0 0-15,0 0 0,21 0 0,-21 0 16,0 1-16,0-1 0,0 0 15,0 0-15,22 0 0,-22 0 0,21-21 16,0 22-16,0-22 0,0 0 16,0 21-16,22-21 0,-22 0 15,0 0-15,0 0 0,0 0 0,22 0 16,20-43 0,-20 1-16,-22 42 15,0-21-15,0-21 0,-21-1 16,0 22-16,0 0 0,0 0 0,0-22 15,-21 22-15,0 0 0,0 0 16,-1 21-16,1 0 0,-42-21 16,20 42-16,22 0 15,0 0-15,0 0 16,0 1-16,0-1 0,-1 21 0,22-21 0,0 22 16,0-22-16,0 21 0,0 22 15,0-1 1,0-21-16,0 1 0,0 20 0,22 22 15,-22-43-15,21 1 0,0 62 16,-21-62-16,0-1 16,0 0-16,0 1 0,0-1 0,0 43 15,0-43-15,0 0 0,-21-20 16,0-1-16,21 21 0,-22-21 0,22 0 16,-21-21-16,21 22 0,-21-22 15,0 0-15,21-22 16,-21 1-1,21-42-15,0 42 0,-21-22 16,21 22-16</inkml:trace>
  <inkml:trace contextRef="#ctx0" brushRef="#br0" timeOffset="207153.43">24532 6519 0,'0'0'0,"0"-21"0,-21 21 16,21-21-16,0 0 0,-21 21 16,0 0-16,21 21 15,0 0 1,0 0 0,0 1-1,21-22-15,0 0 0</inkml:trace>
  <inkml:trace contextRef="#ctx0" brushRef="#br0" timeOffset="207450.27">25315 6096 0,'0'-21'0,"0"42"0,0 0 31,0 0-31,0 22 0,0-22 16,0 85-16,0-43 0,0-20 16,0 20-16,0 1 0,0-1 15,0 1-15,0-22 0,0 21 0,0-20 16,0-1-16,0 0 0,0-20 0,0 20 16,0 0-1,0-21-15,0 22 0,0-22 16,-21-42 15,21 0-31,0-1 0</inkml:trace>
  <inkml:trace contextRef="#ctx0" brushRef="#br0" timeOffset="207758.09">25209 6371 0,'0'-63'0,"0"126"0,0-169 0,0 64 16,0 21-16,0-21 0,0 20 15,0 1-15,0 0 0,22 0 0,-1 21 16,0-21-16,0 21 0,0 0 16,0 0-16,1 0 0,41 0 15,1 21-15,-43 0 0,21 21 16,-21 1 0,0-22-16,-21 21 0,0 1 0,0-1 15,0 0-15,0 1 0,-21-1 0,0 0 16,0 1-16,0-22 15,-22 21-15,22-21 0,-42 22 0,20-22 16,22 0-16,0 0 0,21 0 16,-21-21-16,21 21 15,21-21 1,0 0-16,0 0 16,1 0-16</inkml:trace>
  <inkml:trace contextRef="#ctx0" brushRef="#br0" timeOffset="208073.84">25506 6879 0,'0'0'0,"21"0"15,0 0 1,0 0-16,0 0 16,1 0-16,-1-21 0,0 21 15,0-21-15,0 0 16,0 0-16,-21-1 0,0 1 15,0 0-15,-21 21 16,0 0 0,0 0-16,0 21 0,0 0 15,-1 1-15,1-22 0,21 21 0,0 0 16,-21 0-16,21 0 0,0 0 0,0 1 16,0-1-16,0 0 15,0 0-15,21-21 0,0 21 16,22-21-16,-22 0 15,0 0-15,0 0 0,0 0 0,1 0 16,-1 0-16,0 0 0</inkml:trace>
  <inkml:trace contextRef="#ctx0" brushRef="#br0" timeOffset="208431.47">25908 6816 0,'0'0'0,"0"-21"15,-21-43 1,21 43-1,21 21 1,0 0 0,0 21-16,0 0 0,1 0 15,-22 1-15,21 20 0,0-21 16,-21 0-16,0 0 0,0 1 16,0-1-16,0 0 0,0 0 15,0-42 16,0 0-15,0 0-16,0-1 16,21 1-16,-21 0 15,21 0-15,-21 0 0,0 0 0,21-1 16,22-20-16,-22-21 16,0 41-1,0 22-15,0 0 16</inkml:trace>
  <inkml:trace contextRef="#ctx0" brushRef="#br0" timeOffset="208629.35">26331 6625 0,'0'21'31,"0"1"-31,0-1 0,0 0 0,0 0 16,0 0-16,0 0 15,0 1-15,0-1 0,0 0 0,0 0 16,0 0-16,0 0 16</inkml:trace>
  <inkml:trace contextRef="#ctx0" brushRef="#br0" timeOffset="208810.25">26374 6541 0,'0'-22'16,"0"44"-16,0-65 0,0 22 15,-22 21 1,22 21 0,0 0-16,0 1 0,0-1 15,0 0 1,0 0-16,0 0 0,0 0 15,22 1-15</inkml:trace>
  <inkml:trace contextRef="#ctx0" brushRef="#br0" timeOffset="209147.06">26522 6710 0,'0'21'15,"-21"0"-15,21 0 0,-22 1 16,1-1-16,21 0 15,-21 0-15,21 0 0,0 0 16,0 1-16,0-1 16,21-21-1,0 0-15,1 21 0,-1-21 16,0 0 0,0 0-16,-21-21 0,21 0 15,0-1-15,-21 1 0,0 0 16,0 0-16,0 0 0,0 0 15,0-1-15,0 1 0,0 0 0,0 0 16,-21 21 0,0 0-16,0 0 15,21 21-15,0 0 16,-21-21-16,21 21 0,0 1 16,0-1-16,21-21 15</inkml:trace>
  <inkml:trace contextRef="#ctx0" brushRef="#br0" timeOffset="209657.59">26966 6795 0,'0'0'16,"0"-22"0,0 1-16,-21 21 0,0 0 15,0 0-15,0 0 16,-1 21-16,1 1 15,0-1-15,0-21 0,21 21 0,-21 0 16,0 0-16,21 0 0,0 1 0,-22-1 16,22 0-16,0 0 0,0 0 15,0 0-15,0 1 0,22-22 16,-1 0-16,0 0 16,0 0-16,0 0 0,0 0 15,64-43 1,-85 22-16,21 0 0,0 0 0,-21 0 15,22-22-15,-22 1 16,0 0-16,21-1 0,21-147 16,-21 42-16,0 84 15,1 1-15,-22-1 0,21 1 16,-21-22-16,0 64 0,0 0 16,0-1-16,0 44 15,-21-1-15,-1 21 16,1 0-16,0 1 0,-42 63 15,41-64-15,-20 85 16,21-64-16,21-20 0,0 20 0,-21 1 16,21-22-16,0 0 0,0 1 15,0-1-15,0-21 0,0 22 0,42 20 16,0-42 0,-20 0-16,-1-21 15,0 0-15,0 0 0,0 0 16</inkml:trace>
  <inkml:trace contextRef="#ctx0" brushRef="#br0" timeOffset="211013.42">27051 6710 0,'0'0'15,"-21"0"-15,0 0 0,-1 0 0,1 0 16,64 0-1,-22 0-15,21 0 0,-21 0 16,22 0-16,-1 0 0,21 0 16,-20 0-16,20 0 0,-20 0 0,20 0 15,1 0-15,-22-21 0,21 21 16,-20-21-16,20 21 0,-20 0 0,-1-22 16,43 22-1,20 0-15,-83 0 0,-1 0 16,21 0-16,-21 0 0,0 0 31,-21 22-15,0-1-1,0 0-15,0 0 16,0 0-16,0 0 16,0 1-16,0-1 15,0 0-15,0 0 0,0 0 16,-21 0-16,21 1 0,0-1 15,-21 0-15,21 0 0,0 0 0,0 0 16,0 22-16,-21-22 0,21 21 0,0 1 16,0-1-16,0 21 0,0-20 15,63 84-15,-20-21 16,-22-43-16,0 1 0,0-1 0,0 1 16,1-1-16,-1 1 0,-21-1 15,0 1-15,0 20 0,0-20 16,0-1-16,0 1 0,0 20 0,0-20 15,0-1-15,0 149 16,0-64-16,0-84 16,21 20-16,0 43 0,-21-63 15,0-1-15,0 1 0,0 21 0,21-22 16,-21 1-16,0-1 0,0-21 16,0 22-16,0-1 0,-21 107 15,0-64 1,0-43-16,0-21 0,21 22 0,-22-22 15,1 22-15,0-22 0,21 0 16,-21 1-16,0 20 0,0-20 0,-1-22 16,-41 106-16,42-64 15,0-42-15,-1 1 16,1 20-16,0-21 0,21 0 0,-21 0 16,0 1-16,21-1 0,-21-21 0,21 21 15,-22-21 1,1 0-16,0 21 0,0-21 15,0 0-15,0 0 16,-1 0-16,1 0 0,0 0 16,0 0-16,0 0 15,0 0-15,-43 0 0,43 0 16,-21-21-16,-43 0 16,43 21-16,-1 0 0,1-21 0,-22 21 15,22 0-15,-43 0 16,43 0-16,0 0 0,-64 0 15,64 0-15,-22 0 0,1-22 16,20 22-16,-20 0 0,-1 0 0,-147-21 16,126 21-16,-63 0 15,63-21-15,22 21 0,-86 0 16,86 0-16,-22-21 16,22 21-16,20 0 0,-20 0 0,-1 0 15,-105-21 1,0 21-16,105 0 15,1 0-15,20 0 0,-20 0 16,21 0-16,-22 0 0,22 0 0,-1 0 16,1 0-16,-106 0 15,84 0 1,43 0-16,-21 0 0,0 0 0,-1 0 16,22 0-16,0 0 15,0 0-15,-22 0 0,22 0 0,0 0 16,0 0-16,0 21 0,0-21 0,-43 21 15,1 0 1,41-21-16,1 0 16,0 0-16,0 0 0,0 21 15,0-21-15,-1 0 0,-20 0 0,21 0 16,-64 0-16,22 22 16,42-22-16,-1 0 15,1 21 1,0-21-16,0 0 0,0 0 15,0 21-15,-1-21 16,1 0 0,0 0-16,0 21 0,0-21 15,0 0 1,-1 0-16,1 0 16,21-21-16</inkml:trace>
  <inkml:trace contextRef="#ctx0" brushRef="#br1" timeOffset="-207542.16">29443 8043 0,'0'-21'62,"0"0"-46,0 0 0,0 0-16,0 0 15,0-1 17,0 44 46,0-1-78,0 0 15,-21 0 1,21 0-16,0 0 0,-22-21 0,22 22 16,0 20-16,0-21 0,0 0 15,0 0-15,-21 43 16,21-22-16,0-21 0,0 22 0,0-22 15,0 21-15,0-21 0,0 1 0,0 62 16,0-63 0,21 1-16,-21-1 0,0 0 0,0 0 15,22 0-15,-22 0 0,21 1 0,-21-1 16,0 0-16,21-21 16,-21 21-16,21-21 0,0 0 15,0 0-15,1 0 16,-1 0-16,0 0 15,-21-21-15,21 21 0,21-42 16,1 20-16,-22 1 16,0 0-16,0 0 0,-21 0 0,21 0 15,1-1-15,-1 1 0,0-21 0,0 21 16,0-85 0,-21 85-16,0-64 15,0 43-15,0-1 0,0 1 16,0 0-16,0-1 0,0 22 0,-21-21 15,0 21-15,0 0 0,21-1 16,-43 1-16,22 21 0,-21-21 16,21 21-16,0 0 15,-1 0-15,1 0 0,0 21 0,0-21 16,0 21-16,21 1 0,-21-22 0,-22 63 16,43-21-1,0-20-15,0-1 16,0 0-16,0 0 15,0 0-15,21-21 16,1 0 0</inkml:trace>
  <inkml:trace contextRef="#ctx0" brushRef="#br1" timeOffset="-206897.53">30162 8319 0,'22'-22'31,"-22"44"1,0-1-17,-22 0-15,22 0 16,0 0-16,0 0 16,0 1-1,22-22 1,-1 0-1,-21-22 1,21 22-16,-21-21 16,0 0-16,0 0 15,0 0-15,0 0 16,0-1 0,-21 22-1,0 0 1,-1 0-1,22 22-15,22-22 32,-1 0-32,0 0 0,0 0 15</inkml:trace>
  <inkml:trace contextRef="#ctx0" brushRef="#br1" timeOffset="-206486.76">30649 7980 0,'0'0'0,"-21"0"15,21-21 1,21 21 0,0 0-16,1 0 15,20 0-15,-21 0 0,21 0 16,-20 0-16,20 0 0,0-21 16,1 21-16,-22 0 0,0 0 15,0 0-15,0 0 0,0 0 16,-42 0 15,0 0-15,0 0-1,0 0-15,0 0 0,-1 0 0,1 0 16,0 0-16,0 0 0,0 0 16,0 0-16</inkml:trace>
  <inkml:trace contextRef="#ctx0" brushRef="#br1" timeOffset="-205910.88">30649 7959 0,'85'-21'0,"-170"63"0,85-63 16,0 63-16,-21-21 15,0 0-15,21 1 0,0-1 0,0 0 16,0 0-16,-21 0 0,21 0 16,0 1-16,-21 20 0,21-21 15,0 21-15,-22-20 16,22-1-16,0 0 15,-21-21-15,42-21 63,1 21-47,-22-21-16,21 21 0,-21-22 15,21 22-15,0-21 16,0 21-16,0 0 0,1 0 15,-1 0-15,0 0 0,0 0 16,0 0-16,0 0 0,1 0 16,20 0-16,0 21 15,-21 1-15,1-1 0,-1 0 16,0-21-16,-21 21 16,21 0-16,-21 0 0,0 1 15,0-1-15,-21 0 16,0-21-16,0 21 0,-1-21 15,1 21-15,0-21 0,0 21 16,-21-21-16,20 0 0,1 22 0,0-22 16,0 21-16,-21-21 15,20 0-15,1 0 0,0 0 16,0 0 0,0 0-1,0 0 1,21-21 31</inkml:trace>
  <inkml:trace contextRef="#ctx0" brushRef="#br1" timeOffset="-205153.94">31771 8128 0,'21'-21'31,"-21"0"-31,21 0 16,22-1-16,-43 1 15,0 0 1,21 0-16,-21 0 16,-21 21-1,0 0 1,-1 0-16,1 0 16,0 0-16,0 21 0,0 0 0,0 0 15,-22 22 1,43-22-16,0 0 0,0 0 0,0 0 15,0 0-15,0 1 0,0-1 0,21 0 16,-21 0-16,22-21 0,-1 21 16,0 0-16,0 1 15,0-22-15,-21 21 0,21 0 0,1 0 16,-22 0-16,0 0 16,0 1-16,21-22 0,-21 21 15,0 0-15,0 0 16,-21-21-16,-1 0 0,1 0 0,0 21 15,-21 0-15,21-21 16,-1 0-16,1 0 0,0 0 0,0 0 16,0 0-16,0 0 15,21-21-15,-22 21 16,22-21-16,-21 21 0,21-21 0,-21 21 16,21-21-16,0 0 15,21 21 32,0 0-31,1 0-16,-1 0 0</inkml:trace>
  <inkml:trace contextRef="#ctx0" brushRef="#br1" timeOffset="-204312.56">32025 8488 0,'106'-64'31,"-85"64"-31,0-21 0,0 0 16,1 0-16,-1 21 0,0-21 0,0 0 16,0-1-16,0-62 15,-21 41 1,0 22-16,0 0 0,0 0 15,-21 21-15,0 0 16,0 0-16,0 21 16,0 0-16,21 0 0,0 1 15,-22-1-15,22 21 0,-21-21 0,21 22 16,0-22-16,0 0 0,0 21 16,0-21-16,0 1 0,0-1 15,21 21-15,1-21 16,-1-21-16,0 0 0,0 0 15,21 21-15,1-21 0,-22 0 16,0 0-16,0 0 0,22-21 16,-22 21-16,0-21 0,0 21 15,21-42-15,-20 21 0,-1-1 16,0 1-16,0 0 0,0 0 16,0-21-16,22-1 0,-43 22 15,21 0-15,21-21 16,-21 42-1,1 0-15,-22 21 32,0 0-17,0 0-15,0-42 63,0 0-63,0 0 15,-22 21-15,22-22 16,-21 22-16,0 0 0,0 0 16,0 0-1,0 22-15,-1-1 16,1 0-16,21 0 0,-21 0 16,0 22-16,0-22 0,-22 42 15,22 1 1,21-43-16,0 0 0,0 0 15,21-21-15,1 21 0,-1-21 16,0 0-16,0 0 0,0 0 0,0 0 16,22 0-16,-22 0 0,0 0 0,0 0 15,22 0-15,-22-21 0,0 21 16,0-21-16,0 21 0,0-21 16,-21 0-16,22 21 0,-22-21 15,21 21-15,-21-22 0,0 1 0,0 0 16,0 0-16,0 0 15,0 0-15</inkml:trace>
  <inkml:trace contextRef="#ctx0" brushRef="#br1" timeOffset="-199494.38">30141 9398 0,'21'0'63,"-21"-21"-63,22 21 0,-1-21 15,0 0 1,0-1-16,-21 1 0,21 0 16,0 0-16,1 0 0,-22 0 15,0-1-15,0 1 0,0 0 16,0 0-16,0 0 15,-22 42 17,22 0-32,-21 0 15,21 0-15,0 22 0,-21 20 16,21-42-16,0 22 16,0-1-16,0 0 0,0-20 0,0 20 0,0 0 15,0 1-15,0-22 0,0 21 16,21 22-1,0-22-15,-21-21 16,22-21-16,-44 0 47,1 0-47,0 0 0,-21 0 0,-1 0 16,22 0-16,-21 0 0,0 0 0,-22 0 15,22 0-15,-1 0 0,1 0 16,21 0-16,-21 0 0,-22 0 15,43 21 1,21 0 0,21-21-16,0 0 15,22 0-15,-22 0 0,21 0 16,85 0-16,-85 0 16,1 0-16,-1 0 0,0 0 15,1 0-15,-1 0 0,0 0 0,1-21 16,-22 21-16,0 0 0,21 0 15,-20 0-15,-1 0 16,-21-21-16,21 21 0,-21-21 31,21 0-15,-21 0-16,21 21 0,0-22 16</inkml:trace>
  <inkml:trace contextRef="#ctx0" brushRef="#br1" timeOffset="-198047.07">31263 9398 0,'0'0'0,"42"-42"31,-20 42-31,-22-21 0,21 21 0,-21-22 15,0 1-15,0-21 16,0 21-16,0 0 16,0-1-16,0 1 15,-21 21-15,-1 0 0,22-21 16,-21 21-16,0 0 0,0 0 16,-43 0-16,43 21 0,0-21 15,0 21-15,0 1 16,21-1-16,-21 0 0,-1 21 15,22-21-15,-21 1 0,21-1 16,0 0-16,0 0 0,0 0 16,0 0-16,0 1 0,21-1 15,1-21-15,-1 21 0,0-21 16,42 21-16,-41 0 0,-1-21 16,0 21-16,21-21 0,-21 22 15,1-22-15,-1 21 0,0-21 16,0 21-16,0 0 0,0 0 15,-21 0-15,0 1 16,0-1 0,0 0-1,-21-21-15,0 0 16,0 0-16,-21 0 0,-1 0 16,22 0-16,-21 0 0,21 0 0,-22 0 15,22 0-15,-21 0 0,21-21 16,-1 21-16,1-21 0,0 21 0,0-22 15,0 22-15,0 0 16,21-21-16,0 42 31,0 1-31,0-1 16,0 0-16,0 0 16,21-21-16,0 21 0,-21 0 15,21-21-15,0 22 0,0-22 0,22 0 16,-22 0-16,42 0 15,1 0-15,-22 0 0,1 0 16,-1-22-16,0 22 0,1-21 16,-1 0-16,85-21 15,-64-1-15,-41 1 16,-1 21-16,0 0 0,0 0 0,-21-1 16,0-20-16,0 21 0,0 0 15,0 0-15,0-43 16,-42 43-1,21 21-15,-1 0 16,1 0-16,21 21 16,-21 0-16,21 0 0,0 1 0,0-1 15,0 0-15,0 42 16,0-41-16,0-1 0,0 21 0,0 0 16,21-20-1,0-1-15,1-21 0,-1 0 0,0 0 16,0 0-16,0 0 15,0 0-15,1 0 0,-1 0 0,63-43 16,-62 22 0,-1 21-16,21-21 0,-21 0 0,0-21 15,1 20-15,20-20 16,-21 0-16,0 21 16,0-1-16,-21 1 0,0 0 15,22 0-15,-1 21 0,0 0 16,0 0-16,0 0 15,0 0-15,-21 21 16,22-21 0,-22 21-16,21-21 31,-21-21 16,-21 21-32,21-21-15,-22 21 0,1 0 16,0 0-16,21-21 0,-21 21 16,0 0-16,0 0 0,-1 0 15,22 21-15,-21-21 0,0 21 16,21 0-16,-21 22 0,21-1 16,-21-21-16,21 43 15,0-43-15,0 42 16,0-42-16,0 1 0,0-1 0,21 0 15,0-21-15,0 21 0,22-21 16,-22 0-16,0 0 0,21 0 16,-21 0-16,1 0 0,20 0 0,-21 0 15,0 0-15,22 0 0,-1-21 16,-21 0-16,0 21 0,0-21 16,-21-1-16,22 1 15,-22 0-15,21 0 0,-21 0 16,0 0-16,0-1 15,0 1-15,0 0 16,0 0-16</inkml:trace>
  <inkml:trace contextRef="#ctx0" brushRef="#br1" timeOffset="-195623.23">29760 10901 0,'0'21'0,"0"-42"47,21 0-47,-21 0 0,22 21 15,-22-22-15,21 1 0,0 0 16,-21 0-16,0 0 0,21-22 0,0 22 15,-21 0-15,0-21 0,0 21 0,0-1 16,0 1-16,0 0 16,0 0-16,0 0 0,0 0 0,0 42 31,0 0-31,21 0 16,-21 0-16,0 0 0,0 22 15,22-22-15,-22 64 0,0-64 16,0 21-16,21-21 0,-21 22 15,0-22-15,21 21 0,-21-21 0,0 22 16,0-1-16,0-21 16,0 0-16,0 0 0,0 1 0,0-1 15,0 0-15,-21 0 0,0-21 16,-1 21-16,1-21 0,-21 21 16,21-21-16,0 0 0,-22 0 0,22 22 15,0-22-15,-21 0 0,20 0 16,1 0-16,0 0 0,0 0 0,0 0 15,-22 0 1,22 0-16,21 21 16,0 0-1,21-21 1,1 0-16,-1 0 0,21 0 16,0 0-16,-20 0 0,20 0 15,-21 0-15,0 0 16,22 0-16,-22 0 0,0 0 0,0 0 15,0 0-15,0 0 0,22-21 16,-43 0 0,21 21-16,-21-22 15,21 22-15,-21-21 16,0 0-16,21 21 0</inkml:trace>
  <inkml:trace contextRef="#ctx0" brushRef="#br1" timeOffset="-195302.3">30247 10964 0,'0'0'0,"85"0"31,-64-21-31,0 21 15,-21-21-15,0 0 16,-21 21 0,0 0-1,0 0-15,-1 0 0,1 0 16,0 21 0,0-21-16,21 21 15,21-21 16,0 0-31,0 0 0,1 0 16</inkml:trace>
  <inkml:trace contextRef="#ctx0" brushRef="#br1" timeOffset="-194522.69">30713 10647 0,'0'0'0,"21"0"47,0 0-31,0 0-16,0 0 0,1 0 0,-1 0 15,21 0-15,-21 0 0,0 0 16,22 0-16,-22 0 0,64 0 15,-43 0-15,-21 0 0,0 0 16,0 0-16,-21-21 16,-21 21 15,0 0-31,0 0 0,0 0 0,-22 0 16,22-21-16,0 21 0,-21 0 15,21 0-15,-1 0 0,-20 0 0,21 0 16,0 21-16,-22-21 0,1 21 15,-21 21 1,41-21-16,22 1 0,-42 20 16,21-21-16,21 0 15,0 0-15,-21 1 0,21-1 0,0 0 16,-21-21-16,21 21 0,0 0 16,0 0-1,21-21 16,0 0-31,0 0 0,-21-21 16,21 21-16,0-21 0,1 21 16,-1 0-16,0 0 15,0 0-15,0 0 0,22 0 16,-22 0-16,0 0 16,0 0-16,0 0 0,43 21 0,-43 0 15,0-21-15,0 22 0,0-1 16,-21 0-16,22-21 15,-22 21-15,0 0 0,0 0 0,-22 1 16,1-1-16,-21 0 16,21 0-16,0 0 0,-43 0 15,22 1-15,21-1 0,-1-21 16,-20 21-16,21-21 0,0 0 0,0 0 16,-1 0-16,1 0 15,0 0-15,0 0 16,21-21 31,21 21-47,0-21 15,0 21-15</inkml:trace>
  <inkml:trace contextRef="#ctx0" brushRef="#br1" timeOffset="-193198.73">31581 10816 0,'0'0'0,"21"-21"0,-21 0 16,21 0-16,0 21 15,-21-21-15,21 21 0,-21-22 0,0 1 16,0 0-1,-21 21 17,0 0-32,0 0 0,0 21 0,-1 0 15,1-21-15,0 22 0,0-1 0,21 0 16,-21 0-16,21 0 16,0 0-16,0 1 0,0-1 15,0 0-15,0 0 16,21 0-16,-21 0 0,21-21 15,0 22-15,0-1 16,1 0-16,-1-21 0,0 21 0,0 0 16,0-21-1,-21 21-15,0 1 16,-21-22 0,0 0-1,0 0-15,0 0 0,-1 0 0,1 0 16,0 0-16,0 0 15,0 0-15,0 0 0,-1 0 16,1 0-16,21 21 16,0 0-1,0 0 1,0 0-16,21 0 0,1-21 16,-1 22-16,0-22 15,0 0-15,21 21 0,1-21 16,-22 0-16,21 0 0,-21 0 15,22 0-15,-22-21 0,21-1 0,43 1 16,-64 0-16,21 0 16,1 0-16,-22 0 0,0-1 0,0 1 15,0 0-15,1 21 0,-22-42 16,0 21-16,0-1 0,0 1 0,0 0 16,0-21-16,0 21 15,0-1-15,-22 22 0,1-21 16,0 21-16,0 0 15,0 21 1,21 1-16,0-1 0,-21 0 0,21 0 16,0 21-16,0-20 0,0-1 15,0 0-15,0 21 0,21-21 0,0 1 16,0-1-16,21 0 16,1-21-16,-22 0 15,0 0-15,21 0 0,-20 0 16,-1 0-16,0 0 0,0 0 0,0-21 15,0 21-15,1-21 0,-1-1 16,0 1-16,21-21 16,-21 21-16,1 0 0,-1-1 15,0 1-15,0 0 0,-21 0 0,21 0 16,0 0-16,1-1 0,-1 1 16,-21 0-16,21 21 0,0 0 15,-21 21 16,0 0-15,21-21 0,-21-21 46,0 0-46,0 0-16,-21 21 0,0 0 15,0-21 1,0 21-16,-1 0 16,1 21-16,0 0 0,0 0 15,0-21-15,21 21 0,-21 22 16,-1-22-16,1 0 0,0 0 16,21 22-16,0-1 0,0-21 15,0 0-15,0 0 0,0 1 16,0-1-16,21-21 0,0 21 15,1-21-15,-1 0 0,0 0 0,0 0 16,43 0 0,-22 0-16,-21 0 0,-21-21 15,21 0-15,0 21 0,-21-22 16,22 22-16,-22-21 0,21 21 16,-21-21-1,0 0 1,0 0-1</inkml:trace>
  <inkml:trace contextRef="#ctx0" brushRef="#br1" timeOffset="-181870.24">30628 13991 0,'0'21'16,"0"-42"-16,-21 64 0,0-22 16,21 0-16,-21 0 15,-1-21 63,22-21-62</inkml:trace>
  <inkml:trace contextRef="#ctx0" brushRef="#br1" timeOffset="-180582.84">30670 12150 0,'0'-21'31,"-21"21"-31,21-22 0,-21 22 16,0-21-16,21 0 16,-21 0-1,0 0-15,21 0 16,0-1-16,0 1 0,0 0 16,0 0-16,0 0 15,0 0-15,0-1 16,21 22-1,0 22-15,-21-1 0,21 0 16,0 0-16,0 21 16,-21 1-16,22-1 0,-1 0 0,-21 22 15,0-22-15,0 1 0,0-1 0,0 0 16,0 1-16,-21-22 0,-1 21 0,1-21 16,0 22-16,-21-22 15,-1 0-15,22 0 0,-21 0 0,0-21 16,-1 0-16,22 21 0,-21-21 15,-1 0-15,22 0 0,0 0 0,-21-42 16,42 21 0,-21-21-16,21 20 0,0 1 15,0 0-15,0 0 0,0 0 16,0-22-16,21-20 16,21 42-16,-21 21 15,0 0-15,1 0 16,-1 21-16,0-21 0,0 21 0,0 0 0,-21 0 15,21 1-15,22 41 16,-22-42-16,0 0 16,0 1-16,0-1 15,-21 0-15,22-21 0,-1 21 0,0-21 16,0 0-16,0 0 16,0 0-16,1 0 0,-1 0 15,0 0-15,0-21 16,0 21-16</inkml:trace>
  <inkml:trace contextRef="#ctx0" brushRef="#br1" timeOffset="-179290.88">31517 12171 0,'0'0'16,"0"-21"-1,0 0 1,-21 21 0,0 0-16,0 0 0,-1 0 15,1 21-15,-21 0 16,21-21-16,0 21 0,-1 0 0,-20 22 16,21-22-1,21 0-15,0 0 0,0 0 16,0 0-1,21-21-15,0 22 0,0-22 0,1 21 16,-1-21-16,0 0 0,0 21 16,0-21-16,0 21 0,1-21 0,-1 21 15,-21 0-15,0 1 16,0-1-16,0 0 16,-21 0-16,-22-21 15,22 21-15,0-21 0,-21 0 16,-1 0-16,22 0 15,-21 0-15,21 0 0,-43 0 16,43 0-16,0 0 0,0 0 0,21-21 16,21 42 46,0 0-62,-21 1 16,21-22-16,0 21 0,0 0 0,1 0 15,-1-21-15,42 21 16,-42-21-16,1 0 16,20 0-16,0 0 0,1 0 15,-1 0-15,43-21 16,20 0-16,-62 0 0,-1 0 16,0-1-16,22 1 0,-22 0 0,1 0 15,-22 0-15,42-22 16,-20 1-16,-43 21 15,0-21-15,0 20 0,0 1 16,0 0-16,0 0 0,-22 0 16,1 21-16,0 0 0,0 0 0,0 21 15,0 0 1,-1 0-16,22 0 0,-21 1 0,0 41 16,21-42-16,-21 0 15,21 1-15,0-1 0,0 0 0,0 0 16,0 0-16,21 0 15,0 1-15,0-22 0,1 0 16,-1 0-16,0 0 0,0 0 16,21 0-16,-20 0 0,20-22 15,43-20 1,-22 0-16,-21 42 0,-20-21 16,20-1-16,-21 1 0,21 0 15,1-21-15,-22 21 16,0-1-16,-21 1 15,21 21-15,0 0 0,-21 21 32,0 1-17,0-44 48,0 1-48,0 0 1,0 0-16,0 0 16,-21 21-1,0 0-15,0 0 0,0 0 16,0 0-16,-1 21 16,1 0-16,0 0 0,-21 22 15,21-22-15,-1 21 0,22-21 16,-21 22-16,0 20 0,21-42 15,0 0-15,0 1 0,0 20 16,21-21-16,0 0 0,1-21 16,20 21-16,-21-21 0,85 0 15,-85 0 1,21 0-16,-20 0 0,-1 0 0,21 0 16,-21 0-16,0-21 0,1 21 15,-1-21-15,-21 0 0,21 0 16,-21 0-16,0-1 15,0 1 1,-21 21 0</inkml:trace>
  <inkml:trace contextRef="#ctx0" brushRef="#br1" timeOffset="-178111.55">29527 13737 0,'0'21'15,"-21"-21"-15,0 0 16,0 0 0,21-21-1,-21 21-15,21-21 0,0 0 16,0 0-16,0 0 15,0-1-15,0 1 0,0 0 0,0 0 16,21 0 0,0 0-16,21-1 15,-20 1-15,-1 21 16,0 0-16,0 0 0,0 0 0,0 0 16,1 21-16,-1 1 15,0-1-15,-21 0 0,0 64 16,0-64-16,0 21 0,0 0 15,0 1-15,-21 20 0,-22-20 16,22-1-16,0-21 0,-21 0 16,-1 22-16,22-22 0,-21 0 0,0 0 15,-1-21-15,1 21 0,0 0 16,20-21-16,-20 0 0,21 0 16,-43 0-16,22-42 15,42 21-15,0 0 16,0-22-16,0 22 0,0 0 15,0-21-15,0 21 0,21-22 0,0 22 16,1-21-16,-22 21 0,21-1 16,0 1-16,0-21 15,21 21-15,-20 21 0,-1 0 16,0 21-16,0 0 0,0 0 16,0 22-16,1-22 0,-1 0 15,-21 21-15,21-21 0,0 1 0,0 20 16,-21-21-16,21 0 0,-21 0 15,22 1-15,-22-1 0,0 0 16,21 0-16,-21 0 0,21-21 0,-21 21 16,21-21-1,0 0 17</inkml:trace>
  <inkml:trace contextRef="#ctx0" brushRef="#br1" timeOffset="-177893.68">30035 13885 0,'22'0'0,"-1"0"31,0 0-31,0 0 0,0 0 15,0 0-15,1 0 16,-1 0-16,0 0 0,0 0 0,0 0 16,0 0-16,1 0 15</inkml:trace>
  <inkml:trace contextRef="#ctx0" brushRef="#br1" timeOffset="-177374.97">30607 13674 0,'0'0'0,"21"0"0,0-21 0,0 21 15,1 0-15,-1 0 16,0 0-16,0 0 16,0-22-16,0 22 0,1 0 15,20 0-15,0 0 0,-21 0 16,1 0-16,-1 0 0,-42 0 31,-22 0-31,22 0 16,-21 0-16,-1 0 0,1 0 0,21 0 15,-21 22-15,-1-22 0,-41 42 16,41-21 0,43 0-16,0 0 15,0 1-15,21-1 16,1 0-16,-1 0 0,0-21 15,0 21-15,21 0 0,22 22 16,-22-22-16,-21 0 16,-21 0-16,22-21 0,-1 21 15,0 22 1,-21-22-16,0 0 0,-21-21 16,0 21-16,-1-21 0,1 0 15,0 0-15,0 0 0,0 0 16,0 0-16,-1 0 0,-20 0 15,21 0 1,0 0-16,21-21 16,0 0-1,0 0-15,0 0 16</inkml:trace>
  <inkml:trace contextRef="#ctx0" brushRef="#br1" timeOffset="-176167.24">31750 13674 0,'0'0'0,"21"-21"0,-21-1 0,0 1 15,0 0-15,-21 21 16,0 0-16,0 0 16,-1 0-16,-20 0 0,21 21 15,0 0-15,0 1 0,-22-1 0,22 21 16,0-21-16,21 22 16,0-22-16,0 42 15,0-42-15,0 1 16,21-1-16,0 0 0,-21 0 0,21-21 15,1 42-15,-22-20 16,21-1-16,-21 0 16,0 0-1,-21-21 1,-1 0-16,1 0 0,0 0 0,0 0 16,0 0-16,-22 0 0,22 0 15,-21-21-15,21 21 0,-43-21 16,22 0-16,21-1 15,0 22-15,-1-21 0,1 21 16,21 21 0,21 1-1,1-1-15,-1 0 16,0-21-16,21 21 16,-21 0-16,1-21 0,20 0 15,-21 21-15,21-21 0,1 0 0,-22 0 16,42 0-16,1 0 15,-22 0-15,1 0 0,-1-21 16,0 0-16,1 21 0,-1-21 16,-21 0-16,21 21 0,1-21 0,-22-1 15,0 1-15,0 0 0,0 0 16,1 0-16,-22-22 16,0 22-16,0 0 0,0 0 0,-22 21 15,1 0-15,0 0 16,0 21-16,0 0 15,0 0-15,-1 1 0,22-1 0,0 0 16,-21 0-16,21 0 0,0 22 16,0 20-1,21-42-15,1-21 16,-1 0-16,0 0 0,0 0 0,43 0 16,20 0-1,-63 0-15,1 0 0,-1-21 16,0 21-16,0-21 0,-21 0 15,21 0-15,0 21 0,-21-22 0,43-41 32,-22 21-32,-21 20 0,0 1 15,21 21-15,-21-21 0,21 21 16,0 0-16,1 0 78,-1 0-62,-21-21-1,0 0-15,0 0 16,-21 21 0,-1 0-16,1 0 0,0 0 0,0 0 15,0 0-15,-22 42 16,43-21-16,-21 0 0,0 0 15,21 1-15,-21-1 0,21 0 16,0 21-16,0 1 0,0-1 16,21-21-1,0 0-15,0-21 0,22 0 16,-22 21-16,0-21 0,0 0 0,22 0 16,-22 0-16,42 0 15,-20 0-15,-22 0 16,0-21-16,0 21 0,-21-21 15,0 0-15,0 0 0,0 0 16,-21 21 0</inkml:trace>
  <inkml:trace contextRef="#ctx0" brushRef="#br1" timeOffset="-175477.63">29866 14796 0,'-21'0'0,"42"0"0,-63 0 16,21 0-16,-22 0 0,43-22 31,0 1-15,21 21-16,1 0 0,-1 0 15,21 0-15,-21 0 0,22 0 0,-22 0 16,21 21-16,0-21 0,-20 22 16,20 20-16,0-21 15,-42 0-15,0 0 0,0 1 16,0-1-16,-21 0 0,0 0 15,0 0-15,-22 0 0,22 1 0,-21-1 16,0 0-16,-22 0 0,22 0 16,21-21-16,-1 0 0,1 0 15,0 0-15,0 0 0,0 0 0,21-21 16,-21 0 0,21 0-16,0 0 0,21 21 15,0 0-15,0-22 0,0 22 16,0 0-16,1 0 15,20 0-15,-21 22 0,64 20 16,-64-21-16,0 0 16,21 0-16,-20 1 0,-1-1 15,-21 0-15,0 0 0,0 0 0,0 22 16,0-1-16,0-21 0,-64 21 16,22-20-1,21-22-15,0 0 0,-1 0 0,1 0 16,0 0-16,0 0 0,0 0 15,0 0-15,-1 0 0,1-22 0,21 1 16,-21 21-16,0-21 16,21 0-16,0 0 15,0 0 1,0-1 0,0 1-16</inkml:trace>
  <inkml:trace contextRef="#ctx0" brushRef="#br1" timeOffset="-174279.32">30946 14901 0,'0'0'0,"0"-21"0,0 0 15,0 0-15,0 0 16,0 0-16,-22 21 16,1 0-16,0 0 15,0 0-15,0 21 16,0-21-16,21 21 0,-22 0 0,22 0 16,0 0-16,0 1 15,0 20-15,0-21 0,0 0 16,0 0-1,22 1-15,-1-1 0,0 0 0,0 0 16,0 0-16,0-21 0,22 43 16,-22-22-1,-21 0-15,-21-21 16,0 0 0,-1 0-16,1 0 0,-21 0 0,21 0 15,-64-21-15,64 0 16,-21-1-16,-1 22 0,22-21 0,-42 21 15,41-21-15,1 21 0,0 0 32,21 21-32,0 0 15,0 1-15,21-1 0,0-21 16,1 21-16,-1 0 0,0 0 16,0-21-16,0 21 0,22-21 0,-22 0 15,21 22-15,-21-22 0,22 0 16,-1 0-16,21 0 0,-20 0 0,-1 0 15,0 0-15,22-22 0,-22 22 16,1-21-16,41-21 16,-41 21-16,-22 0 0,0-1 15,0 1-15,-21 0 0,21 0 0,-21 0 16,0-22-16,0 22 0,0 0 0,-21 0 0,0 21 16,0-21-16,0 21 15,-1 0-15,1 0 0,0 0 16,21 21-16,0 0 15,0 0-15,0 0 0,0 1 0,0 20 16,0-21-16,0 0 0,0 22 16,0-22-16,0 0 0,21 0 15,22 0-15,-22-21 0,0 21 16,21-21-16,-21 0 0,1 0 16,20 0-16,43-42 15,-64 21-15,21 0 16,-21 0-16,43-22 0,-22 22 15,-21 0-15,0 0 0,1 0 16,20-1-16,-21 1 0,21-42 16,-20 63-1,-1-21-15,-21 42 32,0 0-32,0 0 15,-21-21-15,21 21 16,-22-21-1,22-21 17,0 0-17,0 0 1,0 0-16,0-1 16,0 1-16,-21 21 0,0 0 31,0 0-16,0 21-15,21 1 0,0-1 0,-21 0 16,21 0-16,-22 0 0,22 0 16,-21 1-16,21 20 0,0-21 0,0 0 15,0 43 1,0-43-16,0 0 16,21-21-16,1 0 0,-1 0 15,0 0-15,0 0 0,0 0 16,0 0-16,22 0 0,-22-21 15,0 21-15,0-21 0,0 0 0,22-1 16,-22 1-16,0 0 16,-21 0-16</inkml:trace>
  <inkml:trace contextRef="#ctx0" brushRef="#br1" timeOffset="-164668.8">29400 9229 0,'0'0'0,"-21"-21"0,21-1 15,0 1 1,0 0-1,-21 21 17,0 0-1,21 21-31,0 0 0,0 1 16,0-1-16,-21-21 0,21 21 15,-21 0-15,21 0 0,0 22 16,-22-43-16,22 21 0,0 0 0,-21 0 15,21 0-15,0 0 0,0 1 16,0 20-16,0 0 16,0-21-16,0 1 15,0-1-15,0 0 0,0 0 16,21 0-16,1-21 0,-1 0 16,0 0-16,0 0 15,0 0-15,22 0 0,-22 0 0,21 0 16,-21 0-16,22-21 0,-1 0 15,-21 0-15,127-22 16,0-41 0,-63 63-16,63-43 0,-84 43 15,20 0-15,86 0 16,-107-1-16,1 1 0,126 0 16,-42 0-1,-105 21-15,-22-21 16,21 21-16,-21 0 0,22 0 0,-22 0 15,0 0-15,21 0 0,-20 0 0,-1 0 16,0 0-16,0 0 0,21 0 16,-20 0-1,-1 0 1,-42 0 31,-1 0-47,1 0 0,0 0 15,0 0-15,-21 21 0,-43 0 16,43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5T02:26:54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2794 2138 0</inkml:trace>
  <inkml:trace contextRef="#ctx0" brushRef="#br0" timeOffset="2293.26">1291 529 0,'-21'0'0,"21"21"31,0 1-15,0-1-16,0 0 0,21-21 16,-21 21-16,21-21 15,0 21-15,1-21 0,-1 0 16,0 0-16,0 0 0,21 0 16,-20 0-16,20 0 0,0 0 15,-21-21-15,22 0 0,-1 21 0,-21-21 16,22 0-16,-22-1 0,21 1 15,0 0-15,-20 0 16,-1-21-16,-21 20 0,0 1 16,0 0-16,0 0 15,0 0-15,0 0 0,-21-1 16,-22-20 0,22 42-16,0 0 0,0 0 0,0 0 15,-1 0-15,-41 21 16,21 43-1,-1-43-15,22 21 0,-21-21 16,21 22-16,-1-22 0,-20 21 0,21 1 16,0-22-16,21 21 0,0 43 15,0-43 1,0-21-16,0 0 0,21 1 0,21 41 16,-21-42-16,1 0 15,20 1-15,-21-1 0,21-21 16,-20 0-16,-1 0 0,42 0 15,-42 0-15,1 0 16,-1 0-16,21 0 0,-21-21 0,-21-1 16,43 1-1,-43 0-15,-22 21 32,1 0-32,-21 21 15,21 0-15,-43 1 16,22-1-16,0 21 0,20-21 15,-20 0-15,0 1 0,21 20 0,-22-21 16,22 21-16,0-20 0,-21 62 16,42-41-1,0-22-15,0 0 16,21 0-16,0-21 0,0 21 0,0-21 16,0 21-16,22-21 0,-22 0 15,21 0-15,1 0 0,-22 0 16,21 0-16,0 0 0,-20 0 15,20 0-15,-21-21 0,21 21 0,-20-21 16,41-21 0,-21 21-16</inkml:trace>
  <inkml:trace contextRef="#ctx0" brushRef="#br0" timeOffset="2596.1">2349 889 0,'-21'0'15,"42"0"-15,-63 0 0,42 21 16,0 0-16,0 1 16,0-1-16,0 0 15,0 0-15,0 0 0,21 0 0,0 1 16,1 41-1,20-21-15,-42-20 0,21-1 16,21 0-16,-42 0 0,22 0 16,-1-21-1,0 0 17</inkml:trace>
  <inkml:trace contextRef="#ctx0" brushRef="#br0" timeOffset="2859.94">2625 847 0,'-43'21'31,"22"0"-31,0 0 0,0 0 16,-22 1-16,22 20 0,0 0 0,0-21 15,0 22-15,0-1 0,-22-21 16,-20 85 0,20-42-16,22-43 0,21 0 15,-21 0-15,21 0 16,21-21 15,0 0-31,1 0 0,-1 0 0</inkml:trace>
  <inkml:trace contextRef="#ctx0" brushRef="#br0" timeOffset="3275.93">2921 931 0,'0'0'16,"-21"0"15,0 22-15,21-1-16,-22 21 15,22-21-15,0 22 0,0-22 16,0 21-16,0 0 0,0 64 16,0-63-16,0 20 0,0 1 15,0-1-15,0 106 0,0-84 16,0 0-16,0-1 0,22 1 15,-22 0-15,0-1 0,0 1 0,0-21 16,0 20-16,0 43 16,0-63-16,0-1 0,0 1 15,0-22-15,0 0 0,0 1 0,0-22 16,0 21-16,0-21 0,0 1 16,0-44 15,0 1-31,0 0 0,0 0 15,0-21-15,0-43 16,0-21-16</inkml:trace>
  <inkml:trace contextRef="#ctx0" brushRef="#br0" timeOffset="3663.7">2857 974 0,'0'0'0,"0"-21"0,0-1 0,0 1 16,0 0-16,0 0 15,0 0-15,0 0 0,22-1 16,-1 1-16,0 21 0,0-21 16,0 21-16,0 0 0,1 0 0,-1 0 15,0 0-15,0 0 0,0 0 16,22 21-16,-22 0 0,0 1 15,-21 20-15,21-21 0,-21 21 16,0 22-16,0-22 0,0 1 16,-21-1-16,0-21 0,0 21 15,-1-20-15,-20-1 0,21 21 16,0-21-16,-64 43 16,64-64-16,0 0 15,21 21-15,0-42 63,0 0-63</inkml:trace>
  <inkml:trace contextRef="#ctx0" brushRef="#br0" timeOffset="6519.18">3365 1334 0,'0'0'0,"-21"0"16,0 0-16,21-22 62,21 1-62,0 21 0,1-21 16,-22 0-16,21 0 0,0-22 15,0 22-15,0-21 0,0 21 0,1-22 16,-1-20-16,-21 21 16,42-64-16,-42 63 0,0-20 15,0 21-15,0-1 0,0 1 16,0-22-16,0 1 0,-21 21 16,0-1-16,21 22 0,-21 0 15,21 0-15,-22 0 0,1-1 16,0 22-1,0 22-15,21-1 16,-21 21-16,21-21 0,0 22 0,0-1 16,0 0-16,0 1 0,0-1 15,0 21-15,0-20 0,0 20 0,0 43 16,21 63 0,0-126-16,-21-1 15,21 0-15,0 1 0,1-22 16,-22 0-16,21 0 0,0 0 0,0 1 15,21-1 1,-20-21-16,41 0 0,-42 0 0,0 0 16,1 0-16,20-21 0,-21-1 15,21-20-15,-20 21 0,-1 0 16,0-22-16,0 22 16,-21-21-16,0 21 0,21-22 0,-21 1 0,0 21 15,21-21-15,-21 20 16,0 1-16,0-21 0,0 21 15,0 42 17,0 0-32,0 0 0,0 22 15,0-1-15,0 21 16,0-41-16,0 20 0,0-21 16,0 0-16,22 22 0,-1-22 15,-21 0-15,21-21 0,-21 21 0,21 0 16,21-21-16,-20 0 15,-1 0-15,0 0 0,0 0 16,0 0-16,22-42 16,-22 21-16,0 0 15,-21-1-15,21-20 0,0 21 16,0-21-16,1 20 0,-1-20 0,-21 0 16,21 21-16,0-22 0,0 22 15,0 0-15,-21 0 0,43 0 16,-22 21-1,0 0-15,0 0 0,-21 21 16,21 0 0,-21 0-16,0-42 62,0 0-46,0 0-16,0-1 15,0 1-15,-21 0 0,0 21 16,0-21-16,0 21 16,0 0-1,-1 0-15,22 21 16,0 0-16,-21 0 0,21 1 0,-21-1 16,21 21-16,0-21 15,0 22-15,0 20 0,0-21 16,0-20-16,0 20 0,0-21 0,0 21 15,0-20-15,0-1 0,0 0 16,21 0-16,0 0 0,1 0 16,-1-21-16,0 22 0,21-22 0,-21 0 15,1 0-15,41 0 16,-21 0-16,-20-22 0,20 1 0,21 0 16,-41-21-16,20-1 15,-21 22-15,0-21 0,22-22 16,-43 22-16,0 0 15,21-43 1,-21 43-16,0 21 0,0-1 16,0 44 15,0-1-31,0 0 0,0 0 16,-21 21-16,21-20 0,0-1 15,0 21-15,0-21 0,0 0 0,0 43 16,0-43-1,0 0-15,0 0 0,42 1 16,-42-1-16,21-21 0,0 0 0,0 0 16,1 0-16,-1 0 0,63-21 15,-62-1 1,20 1-16,-21 0 0,0 0 16,0-21-16,1 20 0,-1-20 0,-21 0 15,21-64-15,0-42 16,-21 84-16,0 1 15,0 20-15,0-20 0,0-1 16,0 22-16,0 0 0,0-1 0,0 1 16,0 21-16,0-43 15,-21 22-15,21 21 0,-21 21 16,0 21 0,21 21-1,0-20-15,0 20 16,0 0-16,0 128 15,0-128-15,0 21 0,21-20 16,-21 20-16,0 1 0,0-22 0,21 0 16,0 22-16,0-22 0,-21 1 15,21-1-15,1 0 0,-22-21 0,21 1 16,0 20-16,0-21 0,0 0 16,0-21-16,1 21 0,-1-21 0,0 0 15,0 0-15,0 0 0,0 0 16,22-21-16,20-42 15,-42 20-15,1 1 16,-1 21-16,0-43 0,-21 22 16,0 0-16,21-22 0,-21 1 0,21-1 15,-21 1-15,0-149 16,0 149-16,0-22 0,0 21 16,0 1-16,0-1 0,0 22 15,-21 42-15,0 0 16,0 0 15,0 0-15,21 42-16,0 22 15,0-1-15,0 1 0,0 63 16,0-64-16,0 1 16,0-1-16,21 1 0,-21-22 0,21 22 0,-21 42 15,21-1 1,-21-83-16,21 20 0,-21 0 15,0-21-15,21 22 0,1-22 16,-1 0-16,-21 0 0,21-21 0,0 21 16,21-21-1,1 0-15,-22-21 0,0 0 16,21-21-16,1 21 16,-22-22-16,0 22 0,0-21 15,0-1-15,1 1 0,-1-21 16,21-22-1,-42 64-15,0 42 32,0 0-17,0 21-15,-21-20 0,21-1 16,-21 21-16,21-21 0,0 22 0,0-22 16,0 42-16,0-20 15,0-22-15,0 0 0,42-21 16,-21 21-16,0-21 0,1 0 15,-1 0-15,21 0 0,-21-21 16,0 21-16,22-21 0,-22 0 16,0-1-16,0 1 0,22-21 15,-43 21-15,42-43 0,-21 43 16,-21-21-16,0-22 16,0 22-16,0 21 15,0 42 16,0 0-31,0 21 16,0-20-16,0-1 0,-21 21 16,21 0-16,0-20 0,0 20 0,0 0 15,0 1-15,0-1 16,0 21-16,0-20 0,0 20 0,0 43 16,21-42-16,-21-1 0,0 1 15,0 20-15,0-20 0,0 20 16,0 1-16,0 0 0,0-22 0,0 22 15,0 190 1,0-211-16,0 20 0,0 1 0,0-22 16,0 1-16,0-1 0,0 1 0,0-22 15,0 1-15,0-1 0,0-21 0,0 0 16,0 0-16,-21 1 0,0-22 16,-22 0-1,22-22-15,21 1 0,-21 0 0,0-21 16,0-1-16,0 1 0,21-21 0,0-1 15,0 1-15,0-22 0,0-169 16,0 85 0,0 63-16,0 21 0,0 22 15,21-22-15,-21 21 0,0-20 0,0 41 16,0-20-16,0-1 0,0 22 0,0-43 16,0-42-1,0 85-15,0 0 0,0 21 16,0-22-16,0 22 0,-43-42 15,22 41-15,0 1 16,-21 0-16</inkml:trace>
  <inkml:trace contextRef="#ctx0" brushRef="#br0" timeOffset="6792.03">5270 974 0,'0'21'16,"22"-21"-16,20 0 15,-21 0-15,21-21 0,1 21 16,-22 0-16,21-21 0,1-1 0,-1 22 16,0-21-16,22 0 15,-22 21-15,-21-21 0,22 0 16,-22 21-16,0 0 0,-21-21 15,0-1 1,-21 22 0,0 0-16</inkml:trace>
  <inkml:trace contextRef="#ctx0" brushRef="#br0" timeOffset="6999.91">5270 826 0,'-21'0'16,"0"0"31,0 0-32,0 0 1,0 0-16,-1 0 0</inkml:trace>
  <inkml:trace contextRef="#ctx0" brushRef="#br0" timeOffset="7183.8">4508 847 0,'-21'0'31,"21"21"-16,0 0 17,0 0-32,21-21 15,1 0-15</inkml:trace>
  <inkml:trace contextRef="#ctx0" brushRef="#br0" timeOffset="9451.84">7345 508 0,'0'0'15,"0"-21"-15,0 0 16,-21 21-16,21 21 31,0 0-31,0 0 0,0 22 0,0-22 16,0 21-16,0 22 0,0-22 15,0 0-15,0 22 0,-22 42 16,1-64-16,21 0 16,-21 1-16,21-1 0,0 0 0,0 1 15,-21-22-15,21 0 0,-21 0 16,21 0-16,0-42 31,0 0-31,0 0 0,0 0 16,0-1-16,21-20 0,-21 0 0,0 21 15,21-22-15,-21-41 16,21-43-16,-21 105 16,0 1-16,21 21 31,1 21-31,-22 1 0,21-1 0,-21 0 15,21 21-15,0-21 0,0 22 16,-21-22-16,21 21 0,1 1 16,-1-1-16,21 0 15,-21-21-15,0 1 0,1-1 16,-1-21-16,0 0 0,0 0 0,64 0 16,-22-21-1,-20-1-15,-22 1 0,21 0 16,-21 0-16,0-21 0,1 20 15,-1-20-15,0 0 0,0-22 0,-21 22 16,0 0-16,21-64 16,-21 42-16,0 22 0,0 21 15,0-64-15,0 64 0,0 0 16,-21 21 0,21 21-1,0 21-15,-21-21 0,21 22 16,0-1-16,0 0 0,0 1 0,0 20 15,0 1-15,0-22 0,0 22 16,0-1-16,0-21 0,0 43 16,21-43-16,0 1 0,-21-22 15,21 0-15,1 0 0,-1 0 16,21-21-16,-21 0 0,0 0 0,64 0 16,-21-21-1,-43 0-15,0 0 0,0 0 16,21 0-16,-20-22 0,-1 1 15,0 0-15,-21-1 0,21 1 0,0 0 16,0-1-16,1 1 0,-1 0 16,-21-1-16,21 22 0,0 0 0,0 0 15,0 21-15,1 0 16,-22 21 0,21 0-16,0 0 0,-21 0 15,0 1-15,0-1 0,0 0 16,21 0-16,-21 0 0,21 0 15,0-21 1,-21-21 15,0 0-15,0 0-16,0 0 0,-21-22 16,0 22-16,0 0 0,0 21 15,0-21-15,-1 0 0,1 0 0,0 21 16,0 0-16,0 0 0,0 0 15,-1 0-15,1 0 0,0 21 0,-21 21 16,21-21 0,-1 64-16,22-43 0,-21 1 15,0 41-15,21-41 16,0-1-16,0 0 0,0 1 0,0-22 16,0 21-16,21 22 15,22-43-15,-43 0 16,21-21-16,21 0 15,0 0-15,-20 0 0,-1 0 0,0-21 16,0 21-16,21-21 0,-20-1 0,20-20 16,0-21-1,-21 20-15,-21 1 0,22 0 16,-1-1-16,-21 1 0,21 0 0,-21-1 16,0 1-16,0 21 0,0-22 15,0 86 16,0-22-31,0 0 16,0 21-16,0 1 0,0-1 16,0-21-16,0 85 15,0-42-15,21-43 16,0 21-16,0-42 0,1 21 16,-1-21-16,0 0 0,0 0 0,0 0 15,22 0-15,20-21 16,-42 21-16,43-42 15,-22-1-15,-21 22 0,0 0 16,1-21-16,-1-1 0,21-20 16,-21 21-16,-21-1 0,0 1 15,0 21-15,0 0 0,0-43 16,0 85 15,0 0-31,0 1 0,-21 20 16,21-21-16,-21 21 0,21 1 15,0-1-15,0-21 0,0 22 0,0-22 16,0 21-16,0-21 0,0 0 16,0 1-16,21-1 0,0 0 15,0-21-15,22 21 0,-22-21 16,0 0-16,0 0 0,22 0 16,-22 0-16,21-21 0,-21 21 0,22-21 15,-22 0-15,21-1 0,22-41 16,-22-43-1,-21 64-15,0-1 0,0-20 16,1-1-16,-1 1 0,-21 21 0,0-22 16,21 1-16,-21 20 0,21 1 0,-21 0 15,21-1-15,-21 1 0,0 21 0,0-43 16,0 43 0,0 42-1,0 0-15,-21 22 16,21-1-16,-21 0 0,0 1 15,0-1-15,-1 64 16,-20 63-16,42-105 16,-21-22-16,21 22 0,0-22 0,0 0 15,0 43-15,0-43 0,0-21 16,21 1-16,0-1 0,0 0 16,1 0-16,-1 0 0,21 0 15,0-21 1,-20 0-16,-1 0 0,42 0 0,-42 0 15,1-21-15,-1 21 16,0-21-16,0 0 0,0 0 0,0 0 16,1-1-16,-1 1 0,0 0 0,0-64 15,-21 43 1,0 21-16,0 0 0,0-22 0</inkml:trace>
  <inkml:trace contextRef="#ctx0" brushRef="#br0" timeOffset="9679.7">9969 677 0,'0'0'0,"-21"0"16,42 0 15,1 0-31,-1 0 0,0 0 16,21 0-16,-21-21 0,22 21 0,-22 0 15,21 0-15,1-21 0,20 21 16,1-42-1,-43 42-15,0 0 0,0-21 0,0 21 16,0-22-16,-21 1 16,0 0-16,-21 21 15,0 0-15</inkml:trace>
  <inkml:trace contextRef="#ctx0" brushRef="#br0" timeOffset="10049.5">9207 423 0,'0'22'16,"0"-1"-16,0 0 0,0 0 15,22 0 1,-1-21-16,0 0 15,0 0-15,0 0 0,0 0 0,22 0 16,-22-21-16,0 0 0,0 21 16,0-21-16,1 0 0,-22-1 0,0 1 15,0 0-15,0 0 0,0 0 16,0 0-16,0-1 0,-22 1 0,22 0 16,-21 21-16,0 0 0,0-21 15,0 21-15,0 0 16,-1 21-16,22 0 15,0 0-15,-21 1 0,21-1 0,-21 0 16,21 0-16,-21 0 0,0 0 16,21 1-16,-43-1 15</inkml:trace>
  <inkml:trace contextRef="#ctx0" brushRef="#br0" timeOffset="11507.51">1672 1609 0,'21'0'0,"0"0"0,1 0 16,-1 0-16,0 0 0,0 0 0,21 0 16,-20 21-16,20-21 0,-21 0 15,21 21-15,1-21 0,-1 0 16,64 21-16,-43-21 15,1 0-15,-1 0 0,22 0 0,-21 0 16,20 0-16,1 0 0,0 0 16,-1 0-16,1 0 0,0 0 15,-1 0-15,22-21 0,0 21 0,0 0 16,0-21-16,-1 21 0,22-21 16,-21 21-16,0 0 0,21-21 0,-21 21 15,0 0-15,21 0 0,-21-22 16,-1 22-16,1 0 0,0 0 0,0 0 15,0 0-15,0-21 0,-1 21 16,1 0-16,0 0 0,0 0 0,0 0 16,211-21-1,-232 21-15,21 0 0,0-21 16,-1 21-16,1 0 0,0-21 0,0 21 16,0 0-16,0 0 0,-22-21 15,22 21-15,-21 0 0,211-22 16,-127 1-16,-63 0 15,-21 21-15,0-21 0,20 21 16,-20 0-16,0-21 0,84 21 16,0-21-1,-84 21-15,0-22 0,-1 22 0,86-21 16,-107 21-16,22 0 16,-22-21-16,1 0 0,-1 21 0,-20 0 0,84-21 15,-21 21 1,-64 0-16,0-21 0,64 21 15,-64 0-15,22 0 0,-22-22 16,1 22-16,-1 0 0,0 0 16,-21 0-16,85 0 15,-63 0-15,-22 0 0,0-21 16,0 21-16,21 0 0,-20 0 0,-1 0 16,0 0-16,0 0 0,0 0 15,0 0-15,1 0 16,-1 0-16,-21-21 0,21 21 15,0 0-15,0 0 0,0 0 16,1 0-16,-1 0 0,0 0 16,0 0-16,0 0 15,0 0-15,-21-21 47,-21 21-31,0 0-1</inkml:trace>
  <inkml:trace contextRef="#ctx0" brushRef="#br0" timeOffset="31728.81">1185 2604 0,'0'-22'31,"21"1"-15,-21 0-1,0 0-15,0 0 16,0 0 0,0-1-1,0 1-15,0 0 16,0 42 46,0 0-62,0 1 16,0-1-16,0 21 0,0 0 0,0 1 16,0-1-16,0 0 0,0 1 15,0-1-15,0 0 0,0 1 16,0-22-16,0 106 16,0-106-16,0 21 0,0 1 15,0-1-15,-21-21 0,21 22 16,0-1-16,-21-21 0,21 0 0,0 0 15,0 1-15,0 20 16,0-21-16,0-42 94,0 0-32,0 0-30,0-1-17,0 1-15</inkml:trace>
  <inkml:trace contextRef="#ctx0" brushRef="#br0" timeOffset="36299.15">1143 3408 0,'0'0'0,"-21"0"16,21 21-16,0 0 15,0 0 1,0-42 78,21 21-94,0-21 15,-21 0-15,21 21 0,-21-21 16,21 0-16,1 21 0,-22-22 0,21 1 16,0 0-16,0 21 15,21-42-15,-20 21 0,-1-1 16,21-20-16,-21 42 15,-21-21-15,21 0 0,1 21 16,-22-21-16,21 21 16,0 0 15,-21 21 0,0 0-31,0 0 0,0 0 16,0 0-16,0 1 0,0-1 0,21 21 15,-21 43 1,21-64-16,0 0 0,1 0 16,-1 0-1,0 1-15,0-22 0,0 0 16,0 0-16,1 0 16,-1 0-16,0 0 0,0 0 15,0-22-15,-21 1 16,21 0-16,1 0 0,-22 0 15,21 0-15,0-22 0,0-20 16,-21-1-16,21 22 16,-21 21-16,0-22 0,0 1 0,0 21 15,0-21-15,0 20 0,0-62 16,0 20 0,0 22-16,0 21 0,0 0 15,0-22-15,0 22 0,0 0 16,0 0-16,0 42 31,0 0-15,0 0-16,0 0 15,0 43-15,0-22 0,0 1 0,0-22 16,0 21-16,0 0 0,0 1 16,0-22-16,0 21 0,0 1 15,0-1-15,21 21 16,1-41-16,-22 20 0,21-21 15,-21 0-15,42 22 0,-21-22 16,0-21-16,1 21 0,-1-21 16,0 0-16,0 0 0,0 0 0,22 0 15,-1 0 1,-21-21-16,21 0 0,-20-1 0,-1 1 16,0 0-16,0 0 0,21 0 15,-20 0-15,-22-22 0,21 22 0,0-42 16,-21 41-16,0-20 15,0 21-15,0 0 0,0 0 0,0-1 16,0 1-16,0 0 0,-21 21 31,0 0-31,-1 0 16,22 21-16,-21-21 0,0 21 16,21 1-16,0 20 0,-21 0 15,0 1-15,21-22 0,0 21 16,0-21-16,0 22 0,0-22 0,0 21 15,21-21-15,0 0 0,0 1 16,0-1-16,64 0 16,0-21-16,-43 0 15,0 0-15,43 0 16,-43-21-16,1 0 0,-1-1 16,-21 1-16,22 0 0,-22 0 0,42-64 15,-20 22 1,-22 20-16,-21 1 0,0-21 15,0 20-15,0 1 0,0-85 16,0 63 0,0 43-16,0 0 0,0 0 15,-21 21 1,-1 21 0,22 0-16,0 0 15,0 22-15,0-22 0,0 21 0,0-21 16,0 22-16,0-1 0,0-21 15,0 22-15,0-1 0,0-21 16,0 21-16,0 1 0,0-22 0,0 21 16,0 22-16,0-43 15,0 0-15,0 21 16,0-20-16,0-44 47,0 1-47,0 0 0,0-21 15,0 21-15,0-1 0,0 1 16,43-42-16,-22 42 16,-21-1-16,21 1 0,0 21 15,0-21-15,1 0 0,-1 21 0,0 0 16,42 0 0,-20 0-16,-22 21 0,0-21 15,0 21-15,-21 0 0,21-21 16,1 22-16,-22-1 0,21 0 0,-21 0 15,0 43 1,0-22-16,-21-21 0,-1 21 16,-20-20-16,21-1 0,-21 0 15,20-21-15,-20 21 0,21 0 0,-21-21 16,20 0-16,1 21 0,-42-21 16,20 0-1,22 0-15,0 0 16,0 0-16,21-21 15,0 0 1,0 0-16,0 0 0,0 0 16,0-1-16,21 1 0,0 0 15</inkml:trace>
  <inkml:trace contextRef="#ctx0" brushRef="#br0" timeOffset="36723.92">3895 2667 0,'0'0'0,"0"-21"0,0-21 0,0 20 16,0 1-16,0 0 0,0-42 15,0 41-15,-22 22 16,1 0-16,0 0 16,21 22-1,0 20-15,0 0 0,-21 85 16,21-84-16,0 20 16,0-21-16,0 1 0,0-1 15,0 22-15,-21-22 0,21 0 0,-21 1 16,21-1-16,-22 0 0,22-21 15,0 22-15,0-22 0,0 21 16,0-21-16,0 1 16,0-44 15,0 1-31,0 0 16,0 0-16,0 0 0,0-22 15</inkml:trace>
  <inkml:trace contextRef="#ctx0" brushRef="#br0" timeOffset="37107.22">3598 2667 0,'0'0'0,"-63"-106"32,63 85-32,0 0 15,0 0-15,42 0 0,-21 21 16,0-22-16,22 22 15,-1 0-15,0 0 0,64 0 16,-63 0-16,20 0 0,-21 0 16,22 22-16,-22-1 0,22 21 0,-22-21 15,0 22-15,1-22 0,-22 21 16,0 0-16,0 1 0,-21-1 0,0 0 16,0 1-16,0-1 0,0 0 15,-21-20-15,0 20 0,-43 21 16,22-20-16,0-22 0,-1 21 15,1-21-15,0 1 0,-1-1 0,22 0 16,-21 0-16,0 0 0,-1-21 0,22 21 16,-21-21-16,21 0 15,-22 0-15,22 0 0,21-21 47,0 0-47,0 0 0,0 0 0</inkml:trace>
  <inkml:trace contextRef="#ctx0" brushRef="#br0" timeOffset="38204.21">4508 3281 0,'-21'0'31,"0"0"-31,21-21 16,0 0-16,0-1 16,0 1-16,0 0 0,0 0 15,0 0-15,0 0 16,0-1-16,0 1 0,21 0 0,0-21 16,-21 21-16,22-1 0,-1 1 15,-21-21-15,0 21 0,21 0 16,-21-1-16,21 22 0,-21-21 15,0 42 1,-21 1-16,0-22 0,0 21 16,-1 0-16,22 0 15,-21 0-15,0 0 0,21 1 16,0-1-16,21-21 47,0 0-47,1 0 0,-1 0 0,0-21 15,0 21-15,0-22 0,0 1 0,1 0 16,-1 21-16,0-21 0,21-21 16,-21 20-16,1 1 15,-22 42 17,0 1-32,0-1 15,0 0-15,0 21 0,0-21 0,0 1 16,0-1-16,0 21 0,-22-21 15,22 0-15,0 64 16,0-43 0,0-20-16,0-1 15,22 0-15,-1-21 0,0 0 0,0 0 0,0 0 16,0 0-16,1 0 16,-1-21-16,42-22 15,-42 22-15,1 0 16,-1-21-16,0 21 0,0-1 0,0-41 15,-21 42-15,0 0 0,21-1 16,-21 1-16,0 0 0,0 0 16,0 42 15,0 0-31,0 0 0,-21 1 16,21-1-16,0 0 0,0 0 0,0 0 15,0 0-15,0 22 0,0-22 0,0 0 16,0 0-16,0 0 15,0 1-15,21-22 32,1 0-17,-22-22-15,0 1 16,0 0-16,0 0 0</inkml:trace>
  <inkml:trace contextRef="#ctx0" brushRef="#br0" timeOffset="38411.05">5165 2646 0,'0'0'0,"21"0"47,-21-21-47,21 21 16,0-21-16,-21-1 0,0 1 15,0 0 1,0 0 0</inkml:trace>
  <inkml:trace contextRef="#ctx0" brushRef="#br0" timeOffset="38521.01">5059 2646 0,'0'42'31,"21"-21"-31,-21 1 16,21-22-16,0 0 0,0 21 0,1-21 15,-1 0-15,21 0 16</inkml:trace>
  <inkml:trace contextRef="#ctx0" brushRef="#br0" timeOffset="39011.12">5461 2836 0,'21'22'63,"0"-1"-63,0 0 15,1 0-15,-22 0 0,21-21 16,-21 21-16,21 22 0,-21-22 0,21 0 15,-21 0-15,0 0 0,0 1 0,0-1 16,0 0-16,0 0 0,0 0 16,0 0-16,0 1 15,0-44 17,0 1-32,0 0 15,21 0-15,0-43 16,-21 1-16,22 42 15,-1-22-15,-21 22 0,21-21 16,0 21-16,0 0 0,-21-1 0,21 1 16,1 21-16,-22-42 15,21 42 1,0 0-16,-21 21 16,0 0-1,21-21-15,-21 21 16,21 1-16</inkml:trace>
  <inkml:trace contextRef="#ctx0" brushRef="#br0" timeOffset="39427.91">6011 3027 0,'0'21'0,"21"-21"0,1 0 16,-1 0 0,0 0-16,-21-21 0,21 0 15,0 21-15,-21-21 0,21 21 16,1-22-16,-22 1 0,21 0 16,0 0-16,-21 0 15,0 0-15,-21 21 31,0 0-31,-1 0 0,1 0 16,0 21-16,0 0 0,0 0 16,0 0-16,-1 0 0,22 1 0,-21 41 15,0-42-15,21 0 16,0 1-16,0-1 0,0 0 0,0 0 16,0 0-16,0 0 15,21 1-15,0-1 0,22-21 16,-22 0-16,0 0 0,0 0 15,22 0 1,-1-43-16,-42 22 16,21 0-16,0 21 0,0-21 15</inkml:trace>
  <inkml:trace contextRef="#ctx0" brushRef="#br0" timeOffset="39901.76">6413 5228 0,'0'0'0,"0"-381"0,0 0 0,22 21 16,-22 64-16,21 63 0,-21 43 16,42-43-16,-21 148 0,0 43 15,22-22-15,-22 43 16,0 21-16,0 0 0,0 0 0,1 0 15,-22 21-15,42 1 16,-21 41-16,-21-42 16,0 0-16,0 1 0,0-1 0,0 0 15,0 0-15,-21 0 0,0-21 16,21 21-16,-21 1 0,-1-22 16,1 21-16,21-42 31,0-1-31,0 1 15,0 0-15,0 0 16,0 0-16,0 0 0,21-22 0,-21 22 16,0 0-16,22 0 0,-1-22 0,-21 22 15,21 0-15,-21 0 0,0 0 16,21 0-16,0-1 16,-21 1-1,21 21 16,-21-21-31,0 0 16</inkml:trace>
  <inkml:trace contextRef="#ctx0" brushRef="#br0" timeOffset="41509.04">7366 2667 0,'0'0'0,"0"-21"0,0 0 15,0 0-15,0-1 16,0 1-16,-21 21 16,21-21-16,0 0 0,0 0 31,0 42-15,0 0-1,0 0-15,0 0 0,0 22 0,0-22 16,0 21-16,0 1 0,0-1 15,0 0-15,-21 1 0,21-1 0,-22 64 16,22-85 0,-21 21-16,21-21 0,0 1 0,-21-1 15,21 0-15,0 0 0,0 0 16,0-42 15,21 0-31,0 0 16,-21 0-16,0-1 0,22-20 0,-1 21 15,-21 0-15,0-22 0,21 22 16,0-42-16,0 42 0,-21-1 16,0 1-16,21 0 0,1 21 15,-1 0-15,-21 21 16,21 0-16,-21 1 0,21-1 16,-21 0-16,21 64 15,0-64-15,1 21 16,-22 0-16,21-20 0,0-1 15,0 0-15,0-21 0,0 0 16,43 0-16,-43 0 16,21 0-16,-20 0 0,41-42 15,-42 42-15,22-22 0,-22 1 16,0-21-16,21 21 0,-21 0 16,-21-22-16,22-20 15,-1-43-15,-21 64 0,0-1 16,0-63-16,-21 64 0,-1 0 15,1-1-15,-21-20 16,0 21-16,20 42 16,1 0-16,0-22 0,0 22 15,0 0-15,0 0 16,-1 22-16,22-1 16,0 0-16,0 0 15,0 0-15,0 0 0,22 1 0,-1-1 16,21 0-16,-21-21 0,0 21 15,22 0-15</inkml:trace>
  <inkml:trace contextRef="#ctx0" brushRef="#br0" timeOffset="42689.7">8763 2773 0,'0'-21'0,"0"0"0,0-1 16,0 1-16,0 0 15,-21 0-15,0 0 0,-1 21 16,1-21-16,0-1 16,0 22-16,-21 0 15,20 0-15,1 0 0,-21 22 16,21-1-16,-22 42 15,22-20-15,0-1 0,21-21 0,-42 64 16,21-43-16,-1 43 16,22-64-16,0 21 0,0-21 15,0 1-15,0-1 0,0 21 16,0-21-16,22-21 0,-1 0 16,0 0-16,0 0 15,21 0-15,1-42 16,-22 21-16,42 0 0,-20-1 15,-22-20-15,0 21 0,21 0 16,-20-22-16,-1 22 0,0-21 0,0 21 16,0-22-16,-21 22 0,0-21 15,0 21-15,21 0 0,-21-1 0,0-20 16,0 63 0,0 0-1,0 1-15,-21-1 0,21 42 16,0-20-16,0-22 0,0 0 15,-21 42-15,21-20 16,0-22-16,0 0 0,21 0 16,0 0-16,1-21 15,-1 0-15,0 0 0,0 0 0,0 0 16,43 0-16,-43 0 16,42-21-16,-41 0 0,-1 0 15,21-21-15,-21 20 16,-21 1-16,21 0 0,-21-21 0,22 21 15,-22-1-15,21-83 16,-21 83-16,0 1 16,0 0-16,0 42 15,0 0-15,0 1 16,0-1-16,0 0 16,0 42-16,0 1 15,0-43-15,0 0 0,0 0 16,0 1-16,0-1 0,0 0 0,0 0 15,0 0-15,21-21 0,0 21 16,0-21-16,22 0 16,-22 0-16,0 0 0,0 0 15,0-21-15,0 0 0,1 21 16,20-21-16,-21 0 0,0 0 0,0-1 16,1-20-16,20-21 0,-21 20 15,0 1-15,0-22 16,-21 22-16,22-21 0,-1 20 0,-21-20 15,21-1-15,-21 22 0,0 0 16,0-1-16,0 1 0,0-85 16,0 85-1,0 20-15,0-20 0,0 63 32,0 0-32,0 1 15,0 20-15,0-21 0,0 85 16,0-64-16,0 1 0,-21 20 15,21 1-15,0-22 0,0 21 0,0-20 16,0 20-16,0-20 0,0 84 16,0-43-1,0-41-15,0-22 16,0 0-16,21 0 0,0-21 16,-21 21-16,21-21 0,0 0 0,-21 21 15,22-21-15,20 0 16,-21 0-16,0 0 0,0 0 0,1 0 15,-1-21-15,0 21 0,0-21 0,-21 0 16,21 21-16,0-21 0,1 0 0,-1-1 16,-21 1-16,21-42 15,0 42-15,0-64 16</inkml:trace>
  <inkml:trace contextRef="#ctx0" brushRef="#br0" timeOffset="42923.57">9821 2413 0,'21'0'31,"1"0"-15,20 0-16,-21 0 0,0 0 0,22 0 15,-22 0-15,21 0 0,-21 0 16,22 0-16,-22-21 0,21 21 15,-21 0-15,0 0 0,22-21 16,-43 0 0</inkml:trace>
  <inkml:trace contextRef="#ctx0" brushRef="#br0" timeOffset="43279.36">9123 2392 0,'0'0'0,"21"0"0,0 0 0,0 0 15,0 0-15,1 0 16,20 0-16,-21 0 0,-21-21 15,21 21-15,0-21 16,1-22-16,-22 22 16,0 0-16,0 0 15,-22 21-15,1 0 16,0 0-16,0 0 16,0 0-16,0 0 15,21 21-15,0 0 16,0 0-16,0 0 15,0 1-15,0-1 0,21 0 16,0-21-16,0 0 0</inkml:trace>
  <inkml:trace contextRef="#ctx0" brushRef="#br0" timeOffset="44121.78">11599 2244 0,'0'0'0,"0"-21"0,0-1 0,0 1 16,0 0-16,0 0 15,0 42 17,0 0-32,0 22 15,0-22-15,0 21 0,-21-21 16,21 22-16,0-1 0,-21 0 0,21 1 15,0-1-15,0 0 0,-21 1 16,21 20-16,-21-42 0,21 0 16,0 1-16,0-1 0,0 0 15,0-42 17,21 0-17,0 21-15,-21-22 0,21 1 0,0-21 16,0 21-16,1-22 0,-1 22 0,0-21 15,0 0-15,43-64 16,-43 85-16,0-22 0,0 22 16,-21 0-16,21 21 15,0 0-15,-21 21 16,0 21-16,0-20 16,0-1-16,0 21 0,0 0 15,0-20-15,0 20 0,0-21 0,0 21 16,0-20-16,0-1 0,0 0 15,22 0-15,-1 0 16,0-21-16,21 21 16,-21-21-16,1 0 0,-1 0 0,0 0 15,0-21-15,0 21 0,22-21 0,-22 0 16,0 0-16,0 0 0,0-22 16,22-41-1,-43 62-15,21-20 0,-21 0 0,0-1 16,0 1-16,0-21 0,0 20 15,0 1-15,0 0 0,0 20 0,-43-83 16,1 83 0,42 1-16,-21 21 0,0 0 15,0 0 1,21 21-16,0 1 16,0-1-16,0 0 15,21 0-15,0 0 0,0-21 16,-21 21-16,42 1 0</inkml:trace>
  <inkml:trace contextRef="#ctx0" brushRef="#br0" timeOffset="44454.94">13081 2117 0,'21'0'31,"0"0"-31,0 0 16,1 0-16,-1 0 0,0 0 0,0 0 15,0 0-15,0 0 16,1 0-16,-1 0 0,0 0 16,21 0-16,-21 0 15,-21 21-15,22-21 16</inkml:trace>
  <inkml:trace contextRef="#ctx0" brushRef="#br0" timeOffset="44687.81">13102 2371 0,'0'0'0,"21"21"31,0-21-31,1 0 15,-1 0-15,0 0 0,0 0 0,0 0 16,0 0-16,1 0 0,-1 0 16,0 0-16,0 0 0,0-21 15,-21 0 1</inkml:trace>
  <inkml:trace contextRef="#ctx0" brushRef="#br0" timeOffset="45763.57">14711 2286 0,'0'0'0,"-21"0"0,-1 0 15,22-21 16,0 0-31,0 0 0,0-1 16,0 1-16,0 0 0,0-21 16,22 42-16,-1-21 0,21-22 15,-21 22-15,0 0 16,1 21-16,62-21 16,-20 21-16,-43 0 0,21 21 15,1 0-15,-22 0 0,0 0 0,0 1 16,0 20-16,0 21 15,-21-20-15,0-1 0,0 0 16,0 1-16,0 41 0,-21-62 16,0 20-16,-21 43 15,21-64-15,21 0 16,-22-21-16,22-21 31,0 0-31,0-1 0,0 1 16,0 0-16,0 0 0,0 0 15,0-22-15,22 22 0,-1-21 0,21-64 16,-21 85 0,0-21-16,1-1 0,41-20 15,-21 20-15,-20 1 0,20 21 16,0 0-16,1 0 0,-1-1 16,64 22-1,-85 0-15,0 22 0,0-1 0,22 63 16,-22-41-16,-21-22 15,0 64-15,0-64 16,0 21-16,-21 0 0,-1 1 16,1-22-16,-21 64 15,21-64-15,21 0 0,-21 0 0,21 0 16,0 0 0,0-42 15,0 0-31,0 0 15,0 0-15,21 0 0</inkml:trace>
  <inkml:trace contextRef="#ctx0" brushRef="#br0" timeOffset="46163.55">15896 2350 0,'21'-22'0,"-42"44"0,63-44 16,-20 22-16,-1-21 0,0 0 16,0 21-16,0-21 0,64-21 15,-64 42 1,0-22-16,0 1 0,1 0 16,-22 0-16,0 0 0,0 0 15,0-1-15,-22 1 0,1 21 16,0 0-16,0 0 0,0 0 15,0 0-15,-1 0 0,-20 0 16,21 21-16,0 1 0,0-1 0,-1 21 16,1-21-16,0 22 0,0-22 15,0 85-15,21-43 16,0-21-16,0-20 16,0 20-16,21-21 0,-21 0 15,63 0 1,1 1-16,-43-22 0,0 0 15,43 0-15,-43 0 0,0-22 16,0 22-16,0-21 0,1 0 16,-1 0-16</inkml:trace>
  <inkml:trace contextRef="#ctx0" brushRef="#br0" timeOffset="46801.55">16595 2032 0,'0'-21'0,"0"42"0,21-42 16,0 21 0,-21 21-16,0 0 15,0 0-15,0 22 0,0-1 16,0 0-16,0-20 0,0 41 16,0-21-16,0-20 0,-21 20 15,21-21-15,-21 0 0,21 0 16,0 1-16,0-1 0,0 0 15,0 0 1,21-42 0,0 0-16,-21 0 15,42-22 1,-21 22-16,-21 0 0,22-21 0,-1 20 0,0 1 16,0-21-16,-21 21 0,21 0 15,0-1-15,1 1 0,-1 0 16,0 21-1,-21 21-15,0 0 16,0 1-16,0-1 0,21 0 0,-21 0 16,0 21-16,21-20 0,-21-1 15,0 0-15,21 0 0,43 21 16,-43-20 0,0-22-16,0 0 0,1 0 0,-1 0 15,21 0-15,-21 0 0,0 0 0,1-22 16,20 22-16,-21-21 15,0 0-15,0-21 0,-21-1 0,22 22 16,-22 0-16,0-21 0,0-1 16,0 1-16,0 21 0,0-21 0,-22-1 15,22 1-15,-21 21 0,0-22 16,0 22-16,0 0 16,0 0-16,-1 21 0,1 0 15,0 0 1,0 0-16,0 0 0,0 0 15,42 0 32</inkml:trace>
  <inkml:trace contextRef="#ctx0" brushRef="#br0" timeOffset="47855.66">19113 1566 0,'0'-21'0,"0"42"16,0-63-16,0 21 0,0 0 15,0 0-15,0-1 16,0 1-16,0 0 0,0 0 0,0 0 15,-21 21 1,21 21 0,-21 0-16,21 21 0,-21 1 15,21-1-15,0 22 0,0-1 0,0 1 16,0-1-16,0 1 0,0-1 16,0 1-16,0-22 0,0 0 0,0 1 15,-21-1-15,21 0 0,0 22 16,0-43-16,0 0 15,0 0-15,0 0 0,0 1 16,0-44 0,21 22-1,0-21-15,0 0 0,-21 0 16,21 0-16,-21-43 0,22 43 16,-1 0-16,0-21 0,-21-1 15,0 22-15,21-21 0,0-1 16,-21 22-16,21 0 0,-21 0 0,22 21 15,-1 21 1,-21 21-16,21-20 0,-21-1 16,0 21-16,21 0 0,-21-20 15,21 20-15,-21-21 0,0 21 0,21-20 16,1 20-16,-1-21 0,-21 0 16,21 0-16,21 1 0,1 20 15,-22-42-15,0 0 16,21 0-16,-21 0 0,22 0 0,-22-21 15,21 0-15,22-1 16,-1-41-16,-42 42 0,1 0 16,20-22-16,-21 1 0,-21 0 15,21-1-15,0-20 0,-21-1 0,0 1 16,0-22-16,0-127 16,0 107-1,0 41-15,0 22 0,-42-22 16,21 43-16,0 0 0,0 21 15,-1 0-15,1 0 0,0 21 16,21 0-16,-21 43 16,21-43-16,0 0 0,0 21 15,0-20-15,0 20 0,21-21 16,0 21-16,0-20 0,-21-1 0,22 0 16,-1 42-1,21-20-15</inkml:trace>
  <inkml:trace contextRef="#ctx0" brushRef="#br0" timeOffset="48208.46">20193 2032 0,'0'0'16,"21"0"-16,0 0 0,0 0 0,1 0 15,-1 0-15,0 0 0,21-21 16,-21 21-16,1-21 0,20 0 0,21-22 15,-41 43 1,-22-21-16,0 0 0,0 0 16,0 0-16,-22-1 0,1 22 15,0 0-15,-21 0 0,21 0 16,-1 0-16,-41 43 0,21-1 16,20-21-16,1 0 15,21 22-15,0-22 0,0 0 0,0 21 16,0-20-16,0 20 15,0 0-15,0-21 0,21-21 16,1 22-16,-1-22 0,0 0 16,21 0-16,-21 21 0,22-21 0,-22 0 15,21 0-15,-21 0 0,64-21 16,-64-1-16,22 1 16,-22 0-16</inkml:trace>
  <inkml:trace contextRef="#ctx0" brushRef="#br0" timeOffset="48747.15">20997 1355 0,'0'0'15,"0"-43"-15,-21 22 0,21 0 0,-21 21 16,0 21 0,21 0-16,-21 1 0,21-1 15,0 21-15,0 0 0,0 22 0,0-1 16,0-20-16,0 20 15,0 107-15,0-107 16,0-21-16,0 22 0,-22-22 0,22 1 16,-21 20-16,0-42 15,21 0-15,0 1 0,0-1 0,0 0 16,0-42 15,0 0-15,0-1-16,0 1 0,0 0 0,0 0 15,0 0-15,21 0 0,-21-22 0,21 22 16,1-21-16,-1 21 0,0-22 16,0 22-16,21 0 0,-20 0 15,20 0-15,-21-1 0,21 22 16,-20 0-16,62 0 0,-20 43 16,-43-22-16,0 0 15,21 0-15,-20 22 0,-22-22 0,0 0 16,0 21-16,0-21 0,0 1 15,-22 20-15,1-21 0,-42 21 16,-64 22-16,84-64 16,1 21-16,0 0 0,21-21 15,-22 0-15,22 0 0,0 0 0,0 0 16,0 0-16,-1 0 16,22-21-1,0 0-15,0 0 0,22 0 16,-1-1-16,0 1 0</inkml:trace>
  <inkml:trace contextRef="#ctx0" brushRef="#br0" timeOffset="49139.92">21907 1376 0,'0'0'0,"-21"0"32,0 21-32,21 21 15,-21-20-15,21 20 0,-21 64 16,0-43-16,21-20 0,-22 20 15,1 1-15,0-1 0,21-21 16,-21 22-16,21-22 0,-21 1 0,21-1 0,0 0 16,0-21-16,0 22 0,0-1 15,0-21-15,0 0 16,21 1 0,0-22-16,-21-22 15,21 1 1,-21 0-16,0 0 0,0 0 15,0-22-15,0 22 0</inkml:trace>
  <inkml:trace contextRef="#ctx0" brushRef="#br0" timeOffset="49511.83">21526 1651 0,'-42'-106'15,"84"212"-15,-105-233 0,63 85 0,0 21 0,0-43 16,21 43-16,21-21 15,-20 20-15,20 1 0,-21 0 16,21 21-16,1-21 0,-1 0 0,0 21 16,22 0-16,-22 0 0,1 0 15,62 21-15,1 21 16,-42 1-16,-1-1 0,43 64 16,-42-43-16,-22-20 0,-21 20 15,0 43 1,-42 63-16,0-126 0,0-1 15,-22 0-15,1 1 16,-21-22-16,20 21 0,1-21 0,-22 0 16,22 1-16,-21-1 0,-1 21 15,22-42-15,21 21 0,-1-21 16,1 0-16,0 0 0,42 0 47,0 0-47,1-21 0,-1 21 0,0-21 15,0 21-15</inkml:trace>
  <inkml:trace contextRef="#ctx0" brushRef="#br0" timeOffset="49943.58">22479 2011 0,'0'0'0,"0"-21"0,0 0 0,0-1 16,21 22-16,0 0 16,0-21-16,1 21 0,-1 0 0,0 0 15,0 0-15,0 0 16,22 0-16,-22 0 0,42 0 16,-42 21-16,22 1 0,-22-1 15,0 0-15,0 21 0,-21-21 0,0 1 16,21 20-16,-21-21 0,0 43 15,-21-22 1,0-21-16,0-21 0,0 21 16,0-21-16,-1 0 15,22-21 1,-21 21-16,21-21 0,0 0 0,0 0 16,0-1-16,0-20 15,0 21-15,21 0 0,-21 0 16,22-22-16,-1 22 0,0 0 15,0-43-15,0 43 0,0 0 16,1 0-16,-1 21 0,0 0 16,0-21-16,21 21 15,1 0 1</inkml:trace>
  <inkml:trace contextRef="#ctx0" brushRef="#br0" timeOffset="50180.44">23283 1905 0,'0'21'31,"0"0"-15,0 1-16,0-1 0,0 0 16,0 21-16,0-21 0,0 22 15,0-22-15,0 0 0,0 0 16,0 0-16,0 1 0,0-1 15,0 0-15</inkml:trace>
  <inkml:trace contextRef="#ctx0" brushRef="#br0" timeOffset="50379.35">23177 1820 0,'0'0'0,"-21"-21"0,21 0 0,-21-21 16,21 21-1,-21 21-15,21 21 47,21 0-47,0 0 16,0 0-16,1-21 15,-1 21-15</inkml:trace>
  <inkml:trace contextRef="#ctx0" brushRef="#br0" timeOffset="50837.09">23601 1990 0,'0'0'0,"0"-21"31,0 42-15,21 0 0,-21 0-16,21 0 15,-21 0-15,21 22 0,-21-22 0,0 0 16,0 0-16,0 0 0,0 1 15,0-1-15,0 0 0,0 0 0,0 0 16,0 0-16,0-42 47,0 0-47,0 0 16,0 0-16,0 0 0,21 21 15,1-43-15,-22 22 0,21 0 16,0 0-16,-21-22 0,21 22 0,0 0 15,0-21-15,1 21 0,-1-1 16,-21 1-16,21 21 0,0-21 16,0 21-16,0 0 0,1 0 15,-22 21-15,0 0 16,0 1-16,0-1 0</inkml:trace>
  <inkml:trace contextRef="#ctx0" brushRef="#br0" timeOffset="51147.95">24045 2180 0,'0'0'15,"21"0"-15,1 0 0,-1-21 0,0 0 16,0 21 0,-21-21-16,21 0 0,0-22 15,1 22-15,-22 0 0,0 0 0,0 0 16,0-1-16,-22 22 31,1 22-31,0-1 16,0 0-16,0 0 0,0 0 0,21 0 15,-22 1-15,22-1 0,-21 21 16,21-21-16,0 22 0,0-1 16,0-21-1,21 0-15,1-21 0,-1 0 16,0 0-16,0 0 15,43 0-15,-43 0 0,0 0 16,0 0-16</inkml:trace>
  <inkml:trace contextRef="#ctx0" brushRef="#br0" timeOffset="51554.72">24426 2074 0,'0'0'0,"0"-21"0,0 0 16,0 0-16,0 0 15,0 0 1,21 21 0,1 0-16,-1 0 0,0 0 15,0 0-15,0 21 0,0-21 0,-21 21 16,22 21-16,-1-21 0,-21 1 16,0 20-16,0-21 0,0 0 0,0 22 15,0-22-15,0 21 0,0-21 16,0 0-16,0 1 0,0-1 0,-21 0 15,21 0-15,-22-21 0,1 0 16,21-21 0,0 0-1,0 0-15,0-1 16,0 1-16,0 0 0,0 0 0,21 0 16,1 0-16,-22-22 0,0 22 15,21 0-15,21-43 16,-42 43-16,0 0 0,21 0 0,-21 0 15,21 21-15,-21-21 0,22 21 16,-1 0-16,0-22 0,21 22 16,1-21-1</inkml:trace>
  <inkml:trace contextRef="#ctx0" brushRef="#br0" timeOffset="52392.9">25400 1926 0,'0'0'0,"0"-21"0,0 0 16,0 0-16,0 0 0,0-1 15,0 1-15,0 0 0,-21 42 47,21 22-47,-21-22 0,21 21 16,0 0-16,0 1 0,-22 20 15,-20 64-15,42-84 16,0-1-16,0 0 0,0-21 16,0 22-16,-21-1 0,21-21 0,0 0 15,0 1-15,0-1 0,0 0 16,21-21 0,0 0-16,0 0 15,1-21-15,-22 0 0,21 21 0,0-22 16,-21 1-16,21 0 0,0 0 15,22-43-15,-22 43 16,0 0-16,0-21 0,-21 21 0,21-1 16,0-20-16,1 21 0,-1 0 15,-21 0-15,0 42 16,0 0 0,0 0-16,0 0 0,-21 22 0,-1-22 15,22 21-15,-21 0 0,21-20 16,0 20-16,0-21 0,0 21 0,0-20 15,0-1-15,0 0 0,0 0 16,43 0-16,-22-21 0,0 0 16,0 0-16,0 0 0,22 0 0,-22 0 15,21-21-15,0 0 16,1-21-16,-22 20 0,0 1 16,0-21-16,0 0 0,1 20 15,-1-41-15,0 21 0,0-64 16,-21 42-16,0-20 0,21 20 15,-21 1-15,0-22 0,0 21 0,0 22 16,0 0-16,-21-1 0,21 1 16,-21 21-16,0 0 0,0 0 0,-1 21 15,1 0-15,0 0 0,0 21 16,0 0-16,0 64 16,21-43-16,0 0 0,0 43 15,0-43 1,0-21-16,21 22 0,0-1 0,-21-21 0,21 22 15</inkml:trace>
  <inkml:trace contextRef="#ctx0" brushRef="#br0" timeOffset="53460.29">26670 2138 0,'0'-21'0,"0"42"0,0-63 0,0 20 16,-21 1-16,0 0 0,-1 0 0,1 0 16,0 21-16,0 0 0,0 0 15,0 0-15,-1 21 0,1-21 16,-21 21-16,21 21 0,0-20 16,-1 20-16,-20-21 0,21 21 0,0 1 15,0-1-15,-1-21 16,-20 85-16,21-64 0,21-20 15,0-1-15,0 0 0,21 0 16,0-21-16,43 21 16,-22-21-16,-21 0 15,22 0-15,-22 0 0,0-21 16,0 0-16,0 0 0,0 0 0,1-1 16,-1 1-16,0-21 0,0-22 15,0 22-15,0-21 16,-21 20-16,22 1 0,-1 0 15,-21 20-15,0 1 0,0 0 0,0 42 32,0 0-32,-21 1 0,21-1 15,0 0-15,-22 21 0,22-21 16,-21 22-16,21-22 0,0 21 0,0 1 16,0-22-16,0 0 0,21 0 15,1 0-15,-22 0 16,42 1-16,-21-22 0,0 0 15,0 0-15,22 0 0,-22 0 16,0 0-16,21 0 0,-20-22 0,-1 22 16,0-21-16,21 0 0,-21 0 15,1 0-15,-1 0 0,21-43 16,-21 43-16,0-21 0,-21 20 16,22-20-16,-1 0 0,-21 21 15,0-1-15,0 44 16,0-1-1,0 0-15,0 0 0,-21 0 16,-1 22-16,22-22 0,0 63 16,0-41-16,0-22 15,0 0-15,0 0 0,0 0 16,22 1-16,-1-1 0,0 0 0,0-21 16,0 0-16,0 0 15,1 0-15,-1 0 0,0 0 16,0-21-16,-21 0 0,21-1 15,-21 1-15,21 0 0,-21-21 0,0 21 16,22-22-16,-22 1 0,21 0 16,-21-64-16,21 42 0,0 1 15,0-1-15,-21 1 0,21-1 16,1 1-16,20-107 16,-42 107-1,0 42-15,0 0 0,0-1 16,0 44-1,0 20-15,0-21 0,-21 21 0,0 22 16,21-22-16,-22 22 0,1 42 16,21-43-16,0 1 0,-21-22 15,21 21-15,0-20 0,0-1 16,0 0-16,0 1 0,0-1 0,21 64 16,0-43-1,1-41-15,-22-1 0,21-21 16,0 21-16,0-21 15,0 0-15,0 0 16,1 0-16,-1 0 0,0 0 16,0 0-16,21-21 0,-20 0 15,-1-1-15,0 1 0,0 0 0,0 0 16,22-21-16,-22 20 16,0 1-16</inkml:trace>
  <inkml:trace contextRef="#ctx0" brushRef="#br0" timeOffset="53696.46">27453 2011 0,'0'0'0,"-21"0"0,21-21 16,0 0-1,21 21 1,0 0-16,22-22 0,-22 22 15,0 0-15,0 0 0,0-21 0,22 21 16,-22 0-16,0 0 0,0 0 16,0 0-16,0 0 0,22-21 15,-22 21-15</inkml:trace>
  <inkml:trace contextRef="#ctx0" brushRef="#br0" timeOffset="54027.26">26882 1757 0,'0'0'0,"0"21"16,21-21-1,0 0-15,0 0 16,0 0-16,0-21 0,-21 0 16,0 0-16,0-1 15,0 1-15,0 0 16,0 0 0,-21 21-1,0 0-15,0 21 16,21 0-16,-21 0 15</inkml:trace>
  <inkml:trace contextRef="#ctx0" brushRef="#br0" timeOffset="54819.75">28744 1566 0,'21'-21'0,"-42"42"0,42-63 15,1 42-15,-1-21 0,-21 0 16,0 0 0,-21-1-1,-1 22 1,1 0-16,0 0 0,0 0 15,-21 22-15,20-1 0,-20 0 0,21 21 16,-21 1-16,-1 20 0,22 1 16,-21-1-16,-64 170 15,21-85 1,43-63-16,21-22 0,0 22 0,-1 0 16,1-22-16,21 22 0,0-22 0,0 1 15,0-1-15,0 1 0,43 20 16,-1-41-16,-21-1 15,21 0-15,1 1 0,41-1 16,-41-21-16,-1 0 0,0 1 0,1-22 16,-1 0-16,0 0 0,22 0 15,21-22-15,20 1 16</inkml:trace>
  <inkml:trace contextRef="#ctx0" brushRef="#br0" timeOffset="57252.92">28829 2053 0,'-21'0'16,"0"0"0,21-21-16,-22 21 15,22-21 1,-21 21 0,21-21-16,0 0 15,21 21 1,1-22-16,-1 22 15,0 0-15,0 0 0,21 0 16,1 0-16,-22 0 0,0 0 16,0 0-16,22 0 0,-22 0 0,0 22 15,-21-1-15,0 0 0,21 0 16,-21 0-16,0 0 0,0 1 0,0 20 16,-21-21-16,0 0 15,-64 43-15,64-64 16,-21 21-16,20 0 0,-20-21 15,21 21-15,-21-21 0,20 0 0,1 0 16,0 0-16,42 0 47,0 0-31,1 0-16,-1 0 0,0-21 15,0 21-15,0 0 0,22 0 0,-22 0 16,0 0-16,21 0 0,-21 0 15,1 0-15,20 0 0,-21 21 0,0 0 16,0 1-16,1-1 0,-1 0 16,-21 0-16,0 0 0,0 43 15,0-43-15,-21 0 0,-1 0 16,1 0-16,-21 22 0,21-22 16,-85 21-16,21-42 15,43 21-15,21-21 16,-43 0-16,43 0 0,0 0 15,0 0-15,0-21 16,21 0-16,0 0 16,0 0-1,21 21 32,0 0-31,0 0-16,0 0 0,0 0 0,1 0 15</inkml:trace>
  <inkml:trace contextRef="#ctx0" brushRef="#br0" timeOffset="57508.77">29549 2688 0,'21'0'16,"-21"21"0,21 1-16,-21-1 15,0 0-15,0 0 0,0 0 16,0 0-16,0 22 0,0-22 0,0 0 16,-21 0-16,-22 22 15,1-43-15,21 21 0,-85 21 16,43-21-1,41-21-15,1 0 0</inkml:trace>
  <inkml:trace contextRef="#ctx0" brushRef="#br0" timeOffset="57935.85">30353 1990 0,'0'0'16,"0"-21"-16,0-1 0,0 1 0,0 0 15,0 0-15,0 0 0,0 0 0,0-1 16,0 1-16,0 42 31,0 1-31,0 20 0,0 0 16,0 1-16,0-1 0,0 21 0,21-20 16,-21 20-16,0-20 15,0 62-15,0-41 0,0-22 16,0 1-16,0-1 0,0 0 15,0-21-15,0 1 0,0-1 0,0 0 16,0 0-16,0 0 0,-21-21 31,0-21-31</inkml:trace>
  <inkml:trace contextRef="#ctx0" brushRef="#br0" timeOffset="58343.62">29887 1842 0,'0'0'15,"0"-149"1,0 128-16,21 21 16,1-21-16,-1 0 0,0 0 0,21 21 15,1 0-15,20 0 0,64 0 16,-63 0-16,-1 21 0,1 0 15,-1 0-15,1 22 0,-22-22 16,21 21-16,-20 0 0,-22 22 16,21-22-16,-21 22 0,1-22 15,-22 22-15,0 41 0,0-41 16,0-22-16,-22 22 0,1-1 0,0-20 16,0-1-16,-21 0 0,20 1 15,1-22-15,-21 21 0,-22 0 16,1-20-1,21-1-15,-1-21 0,22 0 0,-21 0 16,-1 0-16,1 0 0,21 0 0,0 0 16,0 0-16,-1 0 0,1 0 15,21-21-15,0-1 16,21 1-16,22 0 16,-1 0-16,-21 0 0</inkml:trace>
  <inkml:trace contextRef="#ctx0" brushRef="#br0" timeOffset="58800.36">30988 2413 0,'0'0'0,"0"-21"0,-21 0 0,0 0 16,21-1-16,0 1 15,0 0-15,21 42 32,0 0-17,0 1-15,0-1 0,0 21 0,1-21 16,-22 22-16,21-1 0,0 0 16,-21 1-16,0 20 0,0-42 15,0 0-15,0 1 0,0-1 16,0 0-16,0 0 0,0-42 31,0 0-15,0 0-16,0-1 0,0 1 15,0 0-15,0 0 0,21 0 0,-21-22 16,21 22-16,0-21 16,1 0-16,20 20 0,-21-20 15,0 0-15,0 21 0,43-22 16,-43 22-16,-21 0 0,21 0 15,0 21-15,-21 21 32,0 0-32,0 0 15</inkml:trace>
  <inkml:trace contextRef="#ctx0" brushRef="#br0" timeOffset="59044.22">31602 2328 0,'0'22'31,"0"-1"-15,0 0-16,0 0 0,0 21 0,0-20 16,0 20-16,0-21 0,0 43 15,0-22 1,0-21-16,0 0 0,0 0 15,0 1-15,0-44 32</inkml:trace>
  <inkml:trace contextRef="#ctx0" brushRef="#br0" timeOffset="59254.1">31348 2053 0,'0'0'0,"-21"-21"0,21 0 16,21 21 15,0 0-31,0 0 16,0 21-16,0-21 15,-21 21-15,22-21 0,-1 0 16,0 21-16,21 22 15</inkml:trace>
  <inkml:trace contextRef="#ctx0" brushRef="#br0" timeOffset="59669.86">31750 2244 0,'0'21'31,"0"0"-15,0 0-16,0 0 16,0 1-16,0-1 0,21 42 15,-21-20-15,21-22 0,-21 0 16,0 21-16,0-21 0,21 1 0,-21-1 16,0 0-16,0 0 0,0 0 15,0-42 16,0 0-15,0 0-16,0 0 0,22-22 16,-22 1-1,0 21-15,0-22 0,0 1 0,21 21 16,-21-21-16,21 20 0,-21-20 16,0 21-16,21 0 0,-21 0 0,21-1 15,-21 1-15,21 21 16,1 0-16,-1 0 15,0 0-15,0 21 16,0-21-16,-21 22 16,21-1-16</inkml:trace>
  <inkml:trace contextRef="#ctx0" brushRef="#br0" timeOffset="60008.66">32173 2392 0,'0'0'0,"0"-21"32,21 21-32,1-21 15,-1 21-15,0 0 0,0-22 16,-21 1-16,42 0 16,-20 21-16,-22-21 0,21 21 15,-21-21-15,-21 21 31,-1 21-31,1 0 0,0 0 16,-42 22-16,41-1 16,-20-21-16,0 43 0,21-43 15,21 0-15,0 21 0,0-21 16,0 1-16,21 20 16,42-42-1,-42 0-15,43 0 16,-43 0-16,21 0 0,-20 0 0,20-21 15,-21 21-15</inkml:trace>
  <inkml:trace contextRef="#ctx0" brushRef="#br0" timeOffset="60384.58">32575 2350 0,'0'-22'15,"22"22"32,-1 0-47,0 22 0,0-1 16,-21 0-16,21 0 15,-21 0-15,0 43 0,0-43 16,0 21-16,0-21 0,0 1 16,0-1-16,0 0 0,-21 0 15,0 0-15,21 0 0,-21-21 16,0 0-16,-1 0 15,22-21 1,0 0-16,0 0 16,0 0-16,0 0 15,0-1-15,22 1 0,-1-21 0,-21 21 16,21 0-16,0-22 0,-21 22 16,21 0-16,0-64 15,1 64-15,-22 0 16,21 21-16,-21-21 0,0 0 15</inkml:trace>
  <inkml:trace contextRef="#ctx0" brushRef="#br0" timeOffset="60771.36">32554 1545 0,'0'0'0,"21"-21"0,1 21 0,-1-21 0,0 21 15,21 0-15,-21 0 0,22 0 16,-22 0-16,21 21 0,1 0 16,-1 22-16,0-1 0,-21 0 0,22 22 15,-1-22-15,-21 22 0,0-1 16,1-21-16,-1 22 15,-21 105-15,0-105 0,0-1 16,0 1-16,0-1 0,-21 1 16,21-22-16,-22 22 0,1-22 15,0 0-15,0 1 0,0-22 16,0 21-16,-22 0 16,22-20-16,-21-1 0,21-21 15,-1 0-15,22-21 47</inkml:trace>
  <inkml:trace contextRef="#ctx0" brushRef="#br0" timeOffset="61005.56">33422 2477 0,'-63'-64'32,"41"43"-32,22 42 47,0 0-32,0 0-15,0 1 0,22-22 0,-22 21 16,0 0-16,0 0 0,0 0 15</inkml:trace>
  <inkml:trace contextRef="#ctx0" brushRef="#br0" timeOffset="61236.41">33295 2836 0,'0'0'0,"0"43"31,0-22-31,0 0 0,0 0 15,0 0-15,0 1 16,0-1-16,0 0 0,0 0 16,-21 0-16,0-21 0,0 21 15,-43 22-15,22-22 0,-1 0 16,1-21-16,-43 42 16,1-20-16,20-1 15,22-21-15,0 21 0,-22-21 16</inkml:trace>
  <inkml:trace contextRef="#ctx0" brushRef="#br0" timeOffset="63144.22">1757 4170 0,'0'0'0,"0"-21"16,0 0-16,21-1 0,-21 1 15,0 42 16,0 22-31,0-22 16,0 21-16,0 64 16,0-64-16,0 1 0,-21-1 0,21 22 15,-21 20-15,-1-41 0,1-1 16,21 0-16,-21 1 16,21-22-16,-21 0 0,21 21 15,0-21-15,0-42 31,0 0-31,0 0 16,0 0-16,0-22 0,21 22 16,0-21-16,0 0 0,1-1 15,-1 1-15,0 21 0,-21-22 0,42-41 16,-21 63-16,-21-1 16,22 22-16,-1 0 15,0 22-15,-21-1 16,0 0-16,21 0 0,0 0 15,-21 22-15,0-22 0,21 0 16,1 21-16,-1-21 0,0 1 16,-21-1-16,21 0 0,0 0 15,0-21-15,1 0 0,-1 21 16,21-21 0,0 0-16,-20 0 0,20-42 15,-21 21-15,21 0 0,-20-22 16,-1 22-16,-21 0 0,0-21 15,0-64 1,-21 63-16,-1 1 0,1 0 16,0 21-16,0-22 0,0 1 15,0 21-15,-1 0 0,22-1 16,-21 1-16,0 21 0,0 0 16,21 21-1,0 1-15,0-1 0,0 0 16,0 0-16,0 0 15,21 0-15,21 22 0,-20-43 16</inkml:trace>
  <inkml:trace contextRef="#ctx0" brushRef="#br0" timeOffset="63501.01">3048 4509 0,'0'-22'16,"21"22"-1,-21-21-15,21 0 0,-21 0 16,0 0-16,0 0 15,-21 21 17,0 0-32,0 0 15,0 0-15,21 21 16,-22 0-16,22 0 0,0 0 16,0 0-1,22-21 1</inkml:trace>
  <inkml:trace contextRef="#ctx0" brushRef="#br0" timeOffset="64529.11">3577 4932 0,'0'-21'16,"0"0"-16,0-1 0,0 1 16,21 0-16,-21 0 0,0 0 15,0 0-15,21-1 0,1 1 0,-22-21 16,21 21-16,-21 0 15,21-43-15,-21 22 0,21-22 16,-21 22-16,0 21 0,0-22 16,0 22-16,0-21 0,-21 21 0,-21-43 15,20 64 17,22 21-32,0 1 0,0-1 0,0 21 15,0-21-15,0 22 0,0-1 16,0 0-16,0 1 0,0-1 15,0-21-15,0 21 0,0 1 16,22 63-16,-1-85 16,-21 0-16,21 0 0,0 0 15,0 0-15,0 1 0,1-22 16,20 0-16,-21 0 0,0 0 16,0 0-16,43-22 15,-43 1-15,21 0 0,-20 0 16,-1 0-16,21 0 0,-21-1 0,0-20 0,1 21 15,-1 0-15,0-22 0,0 22 0,0-63 16,-21 20 0,0 22-16,0 21 0,0-22 15,0 1-15,0 21 0,0-22 16,0 65 15,0-1-31,0 0 0,-21 21 0,21-21 16,0 22-16,0-1 0,0 0 15,0-20-15,0 20 0,0 0 0,0 1 16,0-22-16,0 21 0,0-21 16,21 0-16,43 22 15,-43-43-15,0 0 0,0 0 16,43 0-16,-43 0 16,21-21-16,1-1 0,-1 1 0,0 0 15,1 0-15,-1 0 0,-21 0 16,21-22-16,-20 22 0,41-85 15,-63 85 1,0 0-16,0-21 0,0-1 16,0 22-16,0 42 15,0 0 1,0 1-16,0-1 0,0 21 16,0 0-16,0-20 0,0-1 15,0 21-15,-21-21 0,21 0 0,-21 43 16,0-43-1,21 0-15,-22 0 0,22 1 16,0-44 15,0 1-15,0 0-16,0 0 0,22 0 16,-1 0-16,-21-1 0,63-83 15,-42 41 1,22 43-16,-22 0 0,0 0 15,0-1-15,0 1 0,1 21 0,-1 0 16,0 0-16</inkml:trace>
  <inkml:trace contextRef="#ctx0" brushRef="#br0" timeOffset="65434.36">5186 4466 0,'0'21'0,"0"85"32,0-85-32,0 1 0,0-1 15,0 0-15,0 0 0,0 0 0,0 22 31,42-22-31,-21-21 0,0 0 0,1 0 16,-1 0-16,0 0 0,0 0 16,0-21-16,22-1 0,-1 1 0,-21 0 15,21 0-15,1 0 0,-22 0 0,21-22 16,-21 22-16,43-64 16,-1-20-1,-41 62-15,-22-20 0,0 20 16,21 22-16,-21-21 0,21-22 15,-21 43-15,0 0 0,0 0 0,0 0 16,0 0 0,0-1 31,0 1-47,0 0 15,0 0 1,0 0-16,0 0 0,0-1 15,0 1-15,0 0 16,0 0-16,0 0 0,0 0 16,0-1-1,0 44 1,0-1-16,-21 21 16,21-21-16,0 0 0,-21 22 15,21-1-15,0 43 16,-22-43-16,22 22 0,-21-22 0,21 21 15,0-20-15,0 20 0,-21 64 16,21-63 0,0-43-16,0 21 0,42 1 15,-20-43-15,-1 21 0,0 0 16,0-21-16,0 0 0,22 0 16,41 0-16,-41-21 15,-22 0-15,0-1 0,0 1 16,0 0-16,0 0 0,1 0 15,-1 0-15,0-22 0,-21 22 0,0-21 16,21-1 0,-21-20-16,0 84 47,0 0-47,0 22 0,0-22 0,0 0 15,0 21-15,0-21 0,0 22 16,0-22-16,0 0 0,0 0 0,21 43 15,43-22 1,-64-21-16,42 0 0,-21-21 16,0 0-16,1 0 0,-1 0 0,0 0 15,0 0-15,21 0 0,-20-21 0,41-21 16,1-22 0,-22 43-16,-21 0 0,0-21 15,0-1-15,1 1 0,20 0 16,-21-22-16,0 1 0,0-1 15,1 1-15,41-107 16,-42 107-16,0 21 0,-21-22 16,22 22-16,-22 21 0,0-22 0,0 1 15</inkml:trace>
  <inkml:trace contextRef="#ctx0" brushRef="#br0" timeOffset="65675.25">7027 3620 0,'0'21'16,"-21"0"-16,0 0 0,21 0 15,-21 22-15,0-22 0,-1 21 0,22 0 16,0 22-16,-21-22 0,21 22 15,-21-22-15,21 22 0,0-22 0,0 64 16,0-22 0,0-41-16,0-1 0,0 22 15,21-22-15,0-21 0,1 0 16,-1 0-16,0 1 0,0-22 16,0 21-16,22-21 0,-1 0 15,-21 0-15,0 0 0,0 0 16,1-21-16,-1 21 0,0-22 15,0 1-15,-21 0 0,21 0 0,0 0 16,1 0-16,-1-43 16,-21 43-16,0-21 0,0-1 15,0 1-15</inkml:trace>
  <inkml:trace contextRef="#ctx0" brushRef="#br0" timeOffset="65977.09">6752 3958 0,'0'0'0,"-21"21"0,0-21 15,21 22-15,0-1 0,-21 0 0,21-42 47,21 21-47,-21-21 16,0-1-16,21 22 0,-21-21 15,0 0-15,0 0 0,0 0 16,0 0 0,-21 21-16,0 0 15,-1 0 1,22 21-16,0 0 0,0 0 16,0 0-16,0 0 15</inkml:trace>
  <inkml:trace contextRef="#ctx0" brushRef="#br0" timeOffset="66256.07">5609 4339 0,'0'0'0,"-21"0"0,0 0 0,0 0 16,21 21-16,21-21 15,21-21 1,0 21-16,1-21 0,-1 0 16,22 0-16,-1 21 0,1-21 0,-22-1 15,85 1-15,-64 0 0,1 0 16,-22 21-16,1-21 0,-1 21 16,0 0-16,43-21 15,-43-1 1,-21 22-16,-21-21 0,22 0 15,-1 21-15</inkml:trace>
  <inkml:trace contextRef="#ctx0" brushRef="#br0" timeOffset="67017.35">9334 3387 0,'0'0'0,"0"-21"0,0-1 16,0 1-16,0 0 16,0 0-1,-21 21-15,0 0 16,0 21-16,0 0 0,-22 0 16,-20 43-16,-22 21 15,43-43-15,0 0 0,-43 85 16,43-63-16,-1-1 15,1 22-15,0-22 0,-1 22 16,1 0-16,0-1 0,-43 65 16,21 83-16,64-168 15,0 21-15,0-22 0,0 1 16,22-1-16,41 43 0,-42-43 16,43-20-16,42 20 15,21-42-15,-64-21 0,1 0 16,20 0-16,22 0 15,-42-21-15,-22 0 0,0 0 0,1-21 0</inkml:trace>
  <inkml:trace contextRef="#ctx0" brushRef="#br0" timeOffset="67474.67">10012 3747 0,'-170'0'32,"128"0"-32,0 0 0,-1 0 0,1 21 15,-43 0-15,64 0 0,-21 21 16,21 1-16,0-22 0,-1 21 15,22 1-15,-21-1 0,21 0 16,0-21-16,0 22 0,0-22 16,0 0-16,21 0 0,43 22 15,42-43-15,-85 0 16,21 0-16,1 0 0,-1 0 16,0-22-16,1 22 0,-22-21 15</inkml:trace>
  <inkml:trace contextRef="#ctx0" brushRef="#br0" timeOffset="67641.58">9991 4170 0,'0'0'0,"-22"0"15,1 0-15,0 0 0,-21 0 0,21 0 16,-22 21-16,1-21 0,0 21 0,20 0 16,-20-21-16,0 22 0,-1-1 0,1 0 15,21 0-15,0 0 16,0 0-16,21 1 16,0-1-1,21-21 1,0 0-16,0 0 15,0 0-15,0 0 0</inkml:trace>
  <inkml:trace contextRef="#ctx0" brushRef="#br0" timeOffset="68175.63">9610 4424 0,'-64'0'16,"64"21"-16,-21-21 0,0 42 16,21-20-16,-43 20 15,22-21-15,21 0 0,0 0 0,0 22 16,0-22-16,0 0 0,0 0 16,0 0-16,0 1 0,21-1 0,1 0 15,20-21-15,21 0 0,-20 0 16,-1 0-16,0 0 0,22-21 15,-22 21-15,1-21 0,20 21 0,-21-22 16,22 1-16,-43 0 0,0 0 16,0 0-16,1 0 15</inkml:trace>
  <inkml:trace contextRef="#ctx0" brushRef="#br0" timeOffset="68551.42">9715 4022 0,'22'0'31,"-1"-21"-31,0-1 0,21 1 15,1 0 1,-22 0-16,0 0 0,-21 0 16,0-1-16,21 22 0,-21-21 0</inkml:trace>
  <inkml:trace contextRef="#ctx0" brushRef="#br0" timeOffset="68669.35">9779 3789 0,'0'0'0,"-21"0"16,0 21-16,-1-21 0,1 42 0,0-20 15,-21 20-15,21 0 0,-1 1 0,1-1 16,0 0-16,0 1 0,21-1 15,0 0-15,0 43 16,0-64-16,0 0 0,42 0 0,-21 1 16,22-22-16,-1 0 0</inkml:trace>
  <inkml:trace contextRef="#ctx0" brushRef="#br0" timeOffset="69175.36">10329 4255 0,'0'-22'15,"21"22"-15,-21-21 16,-21 21 31</inkml:trace>
  <inkml:trace contextRef="#ctx0" brushRef="#br0" timeOffset="70723.53">10245 4318 0,'-22'0'31,"44"0"47,-1-21-78,0 21 16</inkml:trace>
  <inkml:trace contextRef="#ctx0" brushRef="#br0" timeOffset="72259.83">10266 4297 0,'-21'0'16,"-1"0"-1,22-21 1,0 0-1,0-1 1,22 22-16,-1-21 0,0 21 0,0 0 16,0-21-16,0 21 15,1 0-15,-1 0 16,0 0-16,0 0 16,0 21-16,-21 0 0,21 1 15,-21-1-15,0 0 0,22 21 16,-22-21-16,0 1 0,0 20 0,0-21 15,0 0-15,0 0 0,0 22 16,0-22-16,0 21 16,-22-42-16,22 21 0,-21 1 0,21-1 15,-21-21 1,0 0 0,21-21 15,0-1-31,0 1 0,21 0 0,0 0 15,-21 0-15,43-43 0,-43 43 16,21-21-16,0-1 0,0 22 16,0-42-16,0 20 0,-21 22 15,0 0-15,22 21 0,-22 21 32,0 0-32,0 1 0,0 20 15,0-21-15,-22 21 0,22-20 16,0-1-16,0 21 0,0-21 0,-21 43 15,21-43-15,0 21 16,0-21-16,21 1 16,1-22-16,-1 0 0,0 0 15,0 0-15,21 0 0,-20 0 0,-1 0 16,0 0-16,42-22 16,-41 22-16,20-21 0,-21 0 0,21-21 15,-20 21-15,-22-1 0,21 1 16,-21 0-16,21 0 0,-21-85 31,0 64-31,0 21 0,0-1 16,0 1-16,21 21 0,0 0 15,0 0 1,-21 21 0,22-21-16,-22 22 15,0-1-15,0-42 63,0-1-48,-22 1-15,1 0 16,0 21-16,0 0 16,0 0-1,0 21-15,21 0 16,-22 22-16,1-22 0,21 0 0,-21 21 15,21-20-15,0 20 0,-21 0 16,21-21-16,-21 22 0,21-22 0,0 0 16,0 21-16,0-20 0,0-1 15,21 0-15,0-21 16,0 0-16,43 0 0,-43 0 0,21 0 16,-21 0-16,22 0 0,-1-21 15,-21 21-15,22-21 0,-1-1 16,-21 1-16,21 0 0,43-42 15,-64 41-15,22-41 16,-43 42-16,0-22 0,0 22 16,0 0-16,0-21 0,0 21 0,0-1 15,0 1-15,-22 21 16,1 0-16,0 21 16,0 1-16,0-1 0,21 0 0,-21 0 15,21 0-15,0 0 0,-22 22 16,22-22-16,-21 0 0,21 21 0,0-20 15,0-1-15,0 0 0,0 0 16,21 0-16,1 0 0,-1-21 16,0 0-16,0 0 0,0 0 15,22 0-15,-22 0 0,21 0 0,0-21 16,-20 0-16,20 21 0,0-21 16,64-43-16,-85 43 15,0-21-15,22 0 16,-22-1-16,-21 22 0,0 0 0,0-21 15,0 20-15,0 1 0,0 0 0,0-21 16,-21 42 0,21 21-1,-21 0-15,21 21 16,-22-20-16,22 20 0,0 0 0,0 1 16,0-1-16,-21 21 0,0 43 15,21-42-15,0-1 0,0 85 16,0-84-16,0 21 0,0-1 15,0-20-15,0 20 0,0-20 16,-21 21-16,0 126 16,0-168-16,21 20 0,0-21 0,0 1 15,0 20-15,0-42 0,0 1 16,0-44 0,0 1-16,21 0 15,-21-21-15,21 21 0,-21-22 0,21 1 16,-21-22-16,21-41 15,-21 41-15,21 1 0</inkml:trace>
  <inkml:trace contextRef="#ctx0" brushRef="#br0" timeOffset="73540.11">11896 4678 0,'0'0'0,"0"-64"0,-22 22 0,22-21 16,0 20-16,-21 1 0,21 21 0,0-85 16,0 64-1,21 20-15,1 1 0,-1 0 16,0 21-16,21 0 0,-21 0 0,22 0 15,-22 0-15,21 21 16,1 0-16,-22 1 0,42 20 16,-20 0-16,-43 1 0,0-22 15,0 0-15,0 0 0,0 0 16,-22 0-16,1 1 0,0-1 0,-21 0 16,21 0-16,-22-21 0,1 21 0,21-21 15,-22 0-15,1 0 0,21 0 16,-21 0-16,-1 0 15,22 0-15,21 21 0,21-21 32,0 0-32,1 0 15,-1 0-15,21-21 0,-21 21 0,22-21 16,-1 21-16,0-21 0,1 0 16,-1 0-16,-21-1 0,106-41 15,-85 42-15,-20-22 0,-1 1 16,21 0-16,-21-1 0,0 1 15,1-106-15,-22 21 16,0 63-16,0 1 16,0 21-16,0 20 15,0 1-15,0 0 0,-22 21 16,22 21 0,-21 22-16,0-22 0,21 21 15,0 0-15,-21 1 0,0-1 16,21 22-16,-21-22 0,21 21 0,0 22 15,0-21-15,0-1 16,0-21-16,0 1 0,42-1 16,-21-21-16,0 0 0,0-21 15,1 0-15,-1 22 0,21-22 0,43 0 16,-1-22 0,-62 1-16,20 0 0,0 0 15,-21 0-15,22 0 0,-22-22 0,0 22 16,0-21-16,-21 21 0,0-1 15,0-20-15,0 0 16,0-1-16,-21 43 16,0 0-16,0 0 0,0 0 0,-1 0 15,1 43-15,21-22 16,-21 21-16,0 43 16,21-64-16,0 0 0,0 0 15,0 1-15,0-1 0,21 0 0,0 0 16,0 0-16,1-21 0,20 0 0,-21 21 15,21-21-15,85 0 16,-21 0 0,-63-21-16,-1 21 0,0-21 0,1 0 15,-1 0-15,0 0 0,-21-1 16,1 1-16,-1-21 0,0 21 0,-21 0 16,0-64-16,0 64 0,0-43 15,0 43-15,-21 0 16,21 0-16,-21 0 0,-1 21 15,1 0-15,0 0 0,-21 0 0,21 0 0,-1 21 16,-20 21 0,0 22-16,21-22 0,-1-21 0,1 21 15,21-20-15,0 20 0,0-21 0,0 21 16,0-20-16,0-1 16,0 0-16,0 0 0,21-21 0,1 21 15,-1-21-15,0 0 0,0 0 0,0 0 16,0 0-16,1 0 0,-1-21 15,21 21-15,-21-21 0,0 0 0,-21 0 16,22-1-16,-1-20 0,0-21 16,0-86-1,0 107-15,-21-21 0,21-43 16,-21 42-16,0 22 0,0-22 16,22 1-16,-22 21 0,0-1 0,0-63 15,0 64 1,-22 42-1,22 21-15,0 0 0,-21 22 16,0-22-16,21 21 0,-21 1 16,21 20-16,0-21 0,0 64 15,-21 21-15,21-63 0,0-22 16,0 22-16,0-22 0,0 0 16,0 1-16,21-1 0,0 0 0,0-21 15,0 1-15,1-1 0,20 21 16,21-42-1,-41 0-15,-1 0 0,63-21 16,-62 0-16,20-22 16,-42 22-16,0 0 0</inkml:trace>
  <inkml:trace contextRef="#ctx0" brushRef="#br0" timeOffset="73771.98">12340 3916 0,'0'0'0,"-42"0"0,-43 21 31,106-21-31,0 0 16,1 0-16,20 0 0,-21 0 15,21 0-15,1 0 0,-1 0 0,22 0 16,41-21-16,-62 21 15,20-21-15,-20 21 0,62-43 16,-41 43-16</inkml:trace>
  <inkml:trace contextRef="#ctx0" brushRef="#br0" timeOffset="77249.96">14414 3683 0,'0'-21'0,"0"42"0,0-63 16,22 21-16,-1-1 0,-21 1 16,21 0-16,0 0 0,-21-21 15,0 20-15,21-20 0,-21 21 0,21 0 16,-21-22-16,0 22 0,0 0 16,0 0-16,-21 21 0,0 0 15,0 0-15,-21 0 0,20 21 0,-41 43 16,21-22-16,-1 0 15,1 22-15,-43 63 16,-42 63-16,106-126 0,-21-1 16,21 1-16,-1-1 0,1 1 15,0 42-15,21-64 0,0 0 16,42 43 0,22-43-16,-22-21 15,1-21-15,41 0 0,-41 0 16,-1 0-16,21 0 0,-20-21 15,-1 0-15,0 0 0,64-43 16,-21-41 0,-64 62-16,-21 1 0,0 0 15,0-1-15,21 1 0,-21 21 0,0 0 16,0-1-16,0 1 0,0 42 16,0 1-1,-21-1-15,21 0 0,0 21 0,-21-21 16,21 22-16,0-1 0,-21-21 15,21 43-15,0-1 16,0-42-16,0 1 0,0-1 16,21 0-16,0 0 0,0 0 15,0-21-15,1 0 16,-1 0-16,0 0 0,21-21 16,22-21-1,-43 21-15,0-1 0,-21 1 16,0 0-16,0-21 0,0 21 0,0-22 0,0 22 15,0-21-15,-21 21 0,0-22 16,0 22-16,-22-21 16,1 21-16,21 21 0,-22 0 0,22 0 15,-21 0-15,21 0 0,0 0 16,-1 21-16,1 0 0,0-21 0,21 21 16,0 0-1,21-21 1,0 0-16,22 0 0,-22 0 0,0 0 15,21 0-15,-20-21 0,20 0 16,-21 21-16,21-21 0,1 21 0,-1-21 16,0 21-16,1 0 0,-1 0 0,-21 0 15,22 0-15,-1 0 0,-21 0 16,0 0-16,0 21 0,1 0 0,-1 0 16,-21 21-16,0 1 15,0 20-15,0-20 16,0-22-16,0 0 0,0 0 0,0 21 15,0-20-15,0-1 0,0 0 16,0 0-16,-21-21 16,-1 0-16,22-21 31,0 0-31,0 0 16,0-1-16,0-20 0,22 21 0,-1-21 15,-21-1-15,21 1 0,0 0 16,0 20-16,0-20 0,1 0 0,20-22 31,-42 43-31,21 0 0,0 42 16,-21 0-16,21 0 15,-21 22-15,0-22 0,0 21 0,22-21 16,-1 22-16,0 20 16,42 22-16,-20-64 15,-1 0-15,22 0 16,-22 1-16,0-22 0,1 0 15,-1 0-15,0 0 0,-21 0 0,22 0 16,-1 0-16,0-22 0,1 22 0,20-42 16,1-21-1,-43 41-15,-21-20 0,0 21 16,0-21-16,0-1 0,0 22 0,-21-21 16,0-1-16,-1 22 0,-62-21 15,63 42-15,-43 0 16,22 0-16,21 0 15,-1 0-15,-20 42 0,21-21 0,0 1 16,21 20-16,-21 0 0,21-21 0,-22 22 16,22 41-1,0-41-15,0-22 0,0 0 16,0 0-16,22 0 0,-1-21 0,0 22 16,0-22-16,0 0 0,0 0 15,1 0-15,-1 0 0,42-22 16,-20-20-16,-22 21 15,0-21-15,0 20 0,-21-20 16,0 0-16,21-1 0,-21 1 16,21 0-16,-21-22 0,0 22 0,0 0 15,22-22-15,-22 22 0,42-85 16,-42 63-16,21 22 0,0-64 16,-21 64-16,21-1 0,-21 1 15,0 21-15,0 0 0,0 42 16,0 0-1,0 64-15,-21-43 0,0 0 16,0 85-16,0-63 0,0-1 16,-1 1-16,1-1 0,21 1 15,0-1-15,0 107 16,0-86-16,21-41 0,1-22 16,-1 21-16,0-21 0,0 1 15,21-1-15,-20-21 0,20 0 0,-21 0 16,21 0-16,43 0 15,-43-43 1,-20 22-16,-1 0 0,21-21 16,-21-1-16,-21 22 0,0-21 15,21 0-15,-21-1 0,0 22 0,0-64 16,0 64-16,0 42 31,0 1-31,-21-1 0,21 0 16,0 21-16,0-21 0,0 22 0,-21-1 15,21-21-15,0 0 0,0 22 16,0-22-16,0 0 0,21 0 0,0-21 16,-21 21-16,22-21 0,-1 0 15,85 0 1,-43-21-16,-42 21 16,22-21-16,-22-21 0,0 21 15,21-1-15,-21-20 0,1 0 0,-1-1 16,0 1-16,0-21 0,0-43 15,22-64 1,-43 107-16,0 21 0,0-22 0,21 1 16,-21 20-16,0-20 0,0 20 15,0 1-15,0 0 0,0 21 0,0-1 16,-21 22 0,-1 0-16,1 22 0,21 20 0,-21 0 15,0 1-15,21-1 0,-21 21 0,0-20 16,21 20-16,-22 1 15,22 42-15,-21-43 0,21 1 16,0 41-16,0-62 0,0 20 16,0-20-16,0-1 0,0 0 15,0-21-15,21 22 0,1-22 0,-1 0 16,0 0-16,21-21 16,43 0-16,-43 0 15,-21 0-15,43-42 0,-22 21 16,1 0-16,-22-1 0,21-20 15,-21 21-15,22-21 0,-22-1 16,0 1-16,0 0 0,-21 20 0,21-20 16,-21 21-1,0 42 1,0 0-16,-21 22 16,21-22-16,0 21 0,-21-21 0,21 22 15,-21 20-15,21-21 0,0-20 16,0-1-16,0 0 0,0 0 15,0 0-15,21 0 0,0-21 0,64 0 32,-43 0-32,-21 0 0,0-21 15,22 0-15,-22 0 0,0 0 16,0-22-16,0 22 16,1-21-16,-1 21 0,42-85 15,-63 42 1,0 43-16,21 0 0,-21 42 31,0 0-31,-21 1 0,21-1 0,-21 21 16,21-21-16,0 22 0,0-22 15,0 21-15,0-21 0,0 0 0,0 22 16,0-22-16,0 0 0,0 0 16,21 0-16,0-21 0,1 0 15,20 0-15,21 0 16,-41 0-16,-1-21 15,0 0-15,0 0 16,-21-21-16,21 20 0,-21 1 0,0-21 16,0 0-16,0 20 15,0-20-15,-21-21 0,0 41 0,0 1 16,-22-21-16,22 21 0,0 21 16,0 0-16,0 0 0,0 0 15,-1 0-15,44 0 47,-1 0-47,21 0 16,-21 0-16,22 0 0,-1 0 15,-21 0-15,21 0 0,1-21 0,-1 21 16,0 0-16,-20 0 0,20 0 0,-21 0 16,0 0-16,22 0 0,-22 0 15,0 63-15,-21-42 16,0 0-16,0 1 0,0 20 15,0-21-15,0 21 0,0-20 0,0-1 16,0 21-16,0-21 0,0 0 0,0 1 16,0 20-1,-21-42-15,21 21 0,0 0 16,0-42 15,0 0-31,0 0 16,0 0-16,0-43 15,0 43-15,0-21 0,21 20 16,0-20-16,0 0 0,0-1 0,22 22 16,-22-21-16,0 0 0,0 20 15,22 1-15,-22 0 0,0 0 0,0 0 0,21 21 16,-20 0 0,-22 21-16,0 0 0,21 0 15,-21 0-15,0 22 0,0-22 16,0 21-16,0-21 0,0 22 15,0-22-15,0 21 0,0-21 0,0 22 16,0-1 0,0-21-16,21 22 0,0-22 0,0-21 15,0 0-15,1 21 0,-1-21 16,0 0-16,0 0 16,0-21-16,22 0 0,-22-1 0,0 22 15,0-42-15,0 21 0,22-43 16,-1 1-1,-21 21-15,0-1 0,-21 1 0,0 0 0,21-1 16,-21 1-16,0 21 0,0-22 16,0 22-16,0 0 0,0 0 15,-21 21-15,0 0 0,0 21 16,0 0-16,0 0 16,21 1-16,0-1 0,0 21 0,0-21 15,0 43-15,21-1 16,0-20-16,-21-22 0,21 0 15,0 21-15,0-21 0,1 1 0,-22-1 16,21 0-16,-21 0 16,0 0-1,-21 0-15,-22-21 0,22 0 0,0 0 16,0 0-16,0 0 0,-1 0 16,1 0-16,0 0 0,0 0 15,0-21-15,-22-42 16,22 42-16</inkml:trace>
  <inkml:trace contextRef="#ctx0" brushRef="#br0" timeOffset="77503.81">17949 3302 0,'0'0'0,"-21"0"0</inkml:trace>
  <inkml:trace contextRef="#ctx0" brushRef="#br0" timeOffset="77747.67">17081 3704 0,'0'0'0,"22"0"16,-1 0-16,0 0 0,21 0 16,22 0-16,-22 0 0,0 0 15,22 0-15,-22 0 0,-21 0 16,22 0-16,-1 0 0,0-21 16,-20 21-16,20 0 0,0-21 15,1 0-15,-22 0 16,-21-1-16</inkml:trace>
  <inkml:trace contextRef="#ctx0" brushRef="#br0" timeOffset="78035.5">16595 3598 0,'63'0'15,"-42"0"1,-42 0 31,0 0-47,0 0 15,0 0-15,-1 0 0</inkml:trace>
  <inkml:trace contextRef="#ctx0" brushRef="#br0" timeOffset="80683.39">20447 3852 0,'0'-21'47,"-21"21"-32,0 0 1,-1 21-16,22 1 16,-21-1-16,0 0 15,21 0-15,0 0 16,0 0-16,0 1 16,0-1-16,21-21 31,0 0-31,1-21 15,-1 21-15,-21-22 0,21 1 16,0 21-16,0-21 0,-21 0 0,21 0 16,-21 0-16,0-1 15,0 1-15,-21 21 32,0 0-17,21 21-15,-21 1 16,0-1-16,21 0 15,0 0-15,0 0 0,0 0 16,0 1-16,0-1 16,21-21-16,0 0 15,0 0-15,0 0 16,1 0-16,-1 0 16,-21-21-16,0-1 0,21 22 0,-21-21 15,21 0-15,-21 0 16,0 0-16,0 0 0,0-1 15,-21 1-15,0 21 16,0 0-16,-1 0 16,1 0-16,0 0 0,0 0 15,21 21-15,-21 1 0,21-1 16,-21 0-16,21 21 16,0-21-16,0 1 0,0-1 15,21 0 1,0-21-1,0 0-15,0 0 0,0-21 16,1 21-16,-22-21 16,0-1-16,21 1 15,0 0-15,-21 0 0,0 0 16,0-22-16,0 22 16,0 0-16,-21 0 0,0 21 15,21-21-15,-22 21 0,1 0 16,0 0-16,0 0 15,0 0-15,21 21 0,-21 0 0,21 0 16,0 0-16,0 1 0,0-1 16,0 0-16,0 0 0,0 0 0,0 22 15,0-22 1,21 0-16,0-21 0,0 0 16,0 0-16,0 0 0,1 0 0,-1 0 15,0 0-15,21 0 0,22-42 16,-43-22-1,0 64 1,-21-42-16,0 21 0,0-1 16,0 1-16,-21 0 0,0 21 15,0-21-15,-22 21 16,22 0-16,0 0 0,0 0 16,0 0-16,-1 21 0,1-21 15,21 21-15,-21 0 0,0 43 16,21-43-16,0 0 0,0 0 15,0 1-15,0-1 16,0 0-16,0 0 0,0 0 0,21-21 16,0 0-16,0 0 0,1 0 15,20 0 1,-21-21-16,0 0 0,-21 0 16,21 0-16,-21-1 15,0 1-15,0 0 0,0 0 16,0-21-16,-21 20 15,21 1-15,-21 0 0,0 0 16,0 21-16,0 0 0,-1 0 16,1 0-16,0 0 0,0 0 15,0 21-15,21 0 0,-21 0 16,21 1-16,0-1 0,0 0 0,0 0 16,0 0-16,0 0 15,0 1-15,0-1 0,21 0 16,0-21-16,0 0 0,0 0 0,0 0 15,1 0-15,-1 0 16,0 0-16,0 0 16,0-21-16,-21 0 0,21-1 15,-21 1-15,0 0 0,0 0 16,0 0-16,0 0 0,0-1 16,-21 1-16,0 21 0,21-21 15,-42 21-15,21 0 16,-1 0-16,1 0 15,0 0-15,21 21 0,0 0 16,-42 43 0,42-43-16,0 0 0,0 0 0,0 22 15,0-22-15,0 0 16,21-21-16,-21 21 0,21-21 16,0 0-16,0 0 15,1 0-15,-1 0 0,0 0 16,-21-21-16,21 0 15,-21 0-15,0 0 0,0-1 16,0 1-16,0 0 0,0 0 0,0 0 16,0 0-1,-21-1-15,0 1 0,0 0 16,-1 21-16,1 0 16,21 21-1,-21 0-15,21 1 0,0-1 16,0 0-1,0 0-15,0 0 16,0 0-16,21-21 16,0 0-1</inkml:trace>
  <inkml:trace contextRef="#ctx0" brushRef="#br0" timeOffset="97572.82">21442 3450 0,'-21'0'16,"21"21"-1,-22-21-15,22 22 16,0-1 0,0 0 15,22-21-16,-1 0 1,0 0-16,21 0 0,-21-21 0,1 21 16,20-21-16,43-22 15,-64 22-15,21 0 0,-21 21 16,0-21-16,-21 0 0,0-1 16,0 1-16,0 0 15,0 0-15,-21 21 0,0-21 16,0 21-16,-21 0 0,20 0 15,1 0-15,0 0 0,0 0 16,-21 0-16,20 21 0,-20 64 16,42-43-16,-21-21 15,21 21-15,0 1 0,0-22 16,0 21-16,0-21 0,0 1 0,21-1 16,0 0-16,0 0 0,1 0 0,62 22 15,-41-43 1,-22 0-16,0 0 0,0 0 15,0 0-15,0 0 0,-42 0 47,0 0-47,-21 0 0,21 0 0,-22 0 16,1 0-16,21 21 16,-22-21-16,-20 42 0,42-21 0,0 0 15,-1 22-15,22-22 0,0 21 16,-21 1-16,21-22 0,0 21 0,0 0 15,0 1-15,0 20 16,21 22 0,1-64-16,-1-21 0,21 21 15,-21-21-15,0 0 0,1 0 16,20 0-16,-21 0 0,0 0 0,22-21 16,20-21-16,-42 21 0,22-22 15,-1 22-15,-21-21 16,21-1-16,-20 1 0,20-21 0,-21 20 0,64-105 15,-85 85 1,21 20-16,0-20 0,0 20 0,-21-62 16,0 41-16,0 22 15,0-1-15,0 1 0,0 21 0,0 0 16,0 0-16,0 42 31,-21 0-31,0 21 0,0 1 0,21-1 16,-21 21-16,21 43 15,-22-63-15,1 62 16,21-62-16,0 63 0,0-64 16,0 0-16,0 1 0,0-1 0,0-21 15,21 0-15,1 0 0,-1 22 16,42-43 0,-42 0-16,1 0 0,20 0 0,-21-21 0,0-1 15,22 22-15,-1-21 16,-21-21-16,0 21 0,22 0 0,-22-1 0,21-41 15,-21 21 1,-21-1-16,0 22 0,0 0 16,0 0-16,0 0 0,-21 21 31,0 21-31,0-21 0,0 21 16,-1 0-16,1 43 15,0-1-15,21-21 16,0-20-16,0 41 0,0-42 15,0 0-15,21 1 0,0-1 0,1-21 16,-1 21-16,0-21 0,42 0 16,1 0-1,-22 0-15,1-21 0,-1 0 0,0-1 16,1 1-16,-1 0 0,-21-21 16,21 21-16,-20-1 0,-1-20 0,0 0 15,21-22-15,-21 22 16,-21 0-16,0 20 0,0 1 15,0 42 17,-21 1-32,21-1 0,-21 21 0,21 22 15,0-43-15,0 21 16,0 22-16,0-43 16,0 21-16,0-21 0,0 0 0,0 1 15,0-1-15,0 0 16,21-42 15,-21 0-31,21-1 0,-21 1 16,0 0-16,0 0 0,0-21 0,22-22 15,-1 22-15,-21 21 16,0-22-16,0 1 0,21 0 16,-21 20-16,0 1 0,21 0 15,0 21-15,-21 21 16,21 0-16,-21 1 15,0-1-15,0 0 0,0 21 16,22-21-16,-22 22 0,21-22 0,-21 21 16,21-21-16,-21 22 0,0-22 15,21 0-15,0 0 0,0 0 0,-21 1 16,22-22-16,-1 0 16,0 0-16,0-22 15,0 1-15,0 0 16,-21 0-16,22 0 0,-1 0 15,-21-1-15,21-20 0,0 21 16,0-21-16,0 20 0,1-20 0,-22 21 16,21-21-16,0 20 0,0 1 15,0 0-15,-21 0 0,21 21 16,1 0-16,-22 21 16,0 0-16,0 0 0,0 43 15,0-22-15,0-21 0,0 22 16,0-22-16,0 21 0,0-21 15,21 1-15,0 20 0,-21-21 0,42 21 16,22-20 0,-22-1-16,-21-21 15,22 0-15,-1 0 0,-21 0 0,0-21 16,22 21-16,-22-22 16,0 1-16,42-42 15,-20 20-15,-43 1 16,0 21-16,21-43 0,-21 43 15,0-21-15,0 0 0,0 20 16,0 1-16,-42-21 16,-1 42-1,22 21-15,0 0 0,21 0 16,-21 22-16,0-22 0,21 0 16,0 21-16,0-20 0,0 20 0,0-21 0,0 21 15,0-20-15,42 20 16,-21-21-16,0 0 0,0-21 15,22 0-15,-22 0 0,21 0 16,-21 0-16,22 0 0,-22 0 0,21 0 16,-21-21-16,22 21 0,-22-21 0,0 0 15,0 0-15,0-1 0,1 1 16,-1-21-16,21 0 16,-42 20-16,0-41 0,21 42 0,-21 0 15,0-1-15,0 44 31,0-1-31,-21 21 16,21-21-16,-21 64 16,21-64-16,0 21 0,-21-20 15,21 20-15,0-21 0,0 0 16,0-42 15,0 0-15,21 0-16,0 0 0,-21-1 0,21-20 15,0 21-15,1-43 16,-1 43-16,0-21 0,0 21 16,0 0-16,0-22 0,1 22 15,-1 21-15,0 0 0,0 0 16,21 42 0,-42 1-16,0-22 0,22 0 15,-1 0-15,-21 22 0,21-22 0,0 0 16,-21 0-16,21 0 0,0 0 0,-21 1 15,22-1-15,20 0 16,0-21-16,-21 0 16,1 0-16,-1-21 15,-21 0-15,21-1 0,-21 1 16,21 0-16,0 0 0,-21-21 0,0 20 16,21-20-16,1-43 15,-22 43-15,21 0 0,-21-64 16,21 42-16,-21-41 15,0 62-15,0 1 0,0 21 16,0 0-16,0-1 0,0 44 16,0-1-16,0 63 15,-21-41-15,0-1 0,21 0 16,-22 22-16,22-22 0,0 22 16,0-22-16,0 0 0,0 1 0,0-1 15,0 0-15,0-20 0,0 20 16,0 0-16,22 22 15,-1-22-15,0-42 16,0 0 0,0 0-16,0 0 0,-21-21 15,0 0 1,0 0-16,0-1 0</inkml:trace>
  <inkml:trace contextRef="#ctx0" brushRef="#br0" timeOffset="97755.72">25167 3662 0,'0'0'16,"-21"0"-16,42 0 47,0 0-47,0 0 0,1 0 0,-1 0 16,0 0-16,21 0 0,-21 0 0,22 0 15,-22 0-15,42 0 16,1 0-16,-22-21 15,-21 21-15</inkml:trace>
  <inkml:trace contextRef="#ctx0" brushRef="#br0" timeOffset="98039.56">26035 3344 0,'0'-21'0,"0"42"0,0-63 0,0 21 0,0 0 15,0 0-15,-21 21 16,0 21-1,21 21-15,0-21 0,0 22 16,-22-1-16,1 0 0,21 1 16,-21 20-16,21-21 0,0 1 0,-21-1 15,0 0-15,21 1 16,-21-1-16,21 22 0,0-22 16,-22-21-16,22 21 0,0-20 0,0-1 15,0 0-15,0 0 0,22-21 47,-22-21-47,21 0 16,0 0-16,0-1 0</inkml:trace>
  <inkml:trace contextRef="#ctx0" brushRef="#br0" timeOffset="98376.36">26183 3662 0,'0'0'0,"0"21"16,0 0-16,-21 0 0,0 1 15,21-1-15,-21 0 0,21 0 16,0 0-16,-22 0 0,22 22 0,0-22 16,0 0-16,0 0 0,0 0 0,0 1 15,22-1-15,-22 0 16,21-21-16,0 0 0,0 0 16,0 21-16,0-21 0,1 0 15,-1 0-15,0-21 0,0 0 16,0 0-16,0-1 0,-21 1 15,0 0-15,22 0 0,-22-21 16,0 20-16,0-20 0,0 21 16,0 0-16,0 0 0,0-1 0,-22 1 15,1 21 1,0 0-16,0 0 16,0 0-1,0 0-15,-1 0 31</inkml:trace>
  <inkml:trace contextRef="#ctx0" brushRef="#br0" timeOffset="98581.25">25760 3408 0,'-21'0'31,"42"0"-15,0 0-16,0-21 0,43 21 16,-1 0-16,-21 0 15,1 0-15,-1 0 0,22 0 16,-22 0-16,0 0 0,1 0 0,-1 0 16</inkml:trace>
  <inkml:trace contextRef="#ctx0" brushRef="#br0" timeOffset="98928.05">26628 3344 0,'0'-21'0,"0"42"0,0-63 0,0 21 16,0 0-16,21 42 15,-21 0 1,21 0-16,-21 0 0,0 22 16,21-1-16,0 0 0,-21 1 0,21-1 15,1 43 1,-1-43-16,-21 0 0,21 1 0,-21-1 16,0 0-16,21-20 0,-21 20 0,21 0 15,-21 1 1,0-22-16,0-42 31,21-1-15,-21 1-16,22 0 0,-1 0 0,0 0 15</inkml:trace>
  <inkml:trace contextRef="#ctx0" brushRef="#br0" timeOffset="99187.9">27220 3196 0,'0'0'0,"0"-63"31,0 84-31,-21 0 16,0 0-16,0 22 0,0-1 0,-1 21 15,1-20-15,0 20 0,-21 43 16,-1 0 0,43-64-16,-21 1 0,0 41 15,0-63-15,21 22 0,0-22 16,0 21-16,-21 1 15,21-22-15,0 0 0,21-21 16,0 0 0,0 0-16,0-21 0,1 21 0,20-21 15,-21-1-15</inkml:trace>
  <inkml:trace contextRef="#ctx0" brushRef="#br0" timeOffset="99380.79">27411 3683 0,'0'0'0,"0"21"15,0 0 1,0 1-16,0-1 0,-21 63 16,21-41-1,-22-22-15,22 0 0,0 0 16,0 0-16,0 1 0,0-44 47,22 22-47,-22-21 15</inkml:trace>
  <inkml:trace contextRef="#ctx0" brushRef="#br0" timeOffset="99548.7">27453 3535 0,'0'-21'0,"0"42"0,-21-42 31,0 21-15,42 21 31,0-21-32</inkml:trace>
  <inkml:trace contextRef="#ctx0" brushRef="#br0" timeOffset="99951.46">27940 3620 0,'0'0'16,"0"-22"0,-21 22-16,0 0 0,-1 0 15,1 0-15,-21 22 16,21-22-16,0 21 16,-1 0-16,1 0 0,0-21 0,21 21 15,0 0-15,0 1 0,0-1 16,0 0-16,0 0 15,42 21 1,-20-42-16,20 22 16,0-22-16,-21 0 0,1 0 0,-1 21 0,0-21 15,21 0-15,1 42 16,-43-21 0,0 0-16,0 1 0,-22-1 15,1-21-15,0 0 16,0 21-16,-21-21 0,20 0 0,1 0 15,-21 0-15,21 0 0,0 0 16,-1 0-16,1 0 0,0 21 0,0-21 16,42 0 15,0 0-31</inkml:trace>
  <inkml:trace contextRef="#ctx0" brushRef="#br0" timeOffset="100215.31">28321 3725 0,'-21'0'15,"21"22"1,-21-22-16,21 21 0,-22 0 15,22 0-15,0 0 0,0 22 16,0-22-16,0 0 16,0 0-16,-21 0 0,21 0 15,0 1 1</inkml:trace>
  <inkml:trace contextRef="#ctx0" brushRef="#br0" timeOffset="100392.21">28257 3408 0,'0'0'0,"-21"0"15,21 21 1,0 0-1,21 0-15</inkml:trace>
  <inkml:trace contextRef="#ctx0" brushRef="#br0" timeOffset="100923.9">28702 3387 0,'0'0'15,"-21"21"1,21 0 0,-21 21-1,21-20-15,0-1 0,0 21 0,0 0 16,0-20-16,0 20 0,0 0 16,0-21-16,0 22 0,0-1 0,0-21 15,0 22-15,0-22 0,0 0 16,0 0-16,0 21 0,0-20 15,0-1-15,0 0 0,-22-21 32,1 0-32,21-21 15,0 0 1,0-1-16,0 1 0,0 0 0,21 0 16,1 0-16,-22 0 0,21-1 15,21-20-15,-21 21 0,0 0 16,1 21-16,41-43 0,-21 43 15,-20 0-15,-1 0 0,21 0 16,-21 0-16,0 0 0,1 22 0,-1-1 16,0 0-16,-21 64 15,0-43 1,0 0-16,-21-21 0,0 1 0,-1-1 16,1 0-16,0 0 0,-42 21 15,41-20-15,1-22 0,-42 21 16,-1-21-1,43 21-15,0-21 16,0 0-16,21-21 16</inkml:trace>
  <inkml:trace contextRef="#ctx0" brushRef="#br0" timeOffset="101223.73">29422 3302 0,'-22'21'16,"1"0"-16,21 1 15,-21 20-15,21 0 0,-21 1 0,21-1 16,0 0-16,-21 1 0,21-1 15,-21 0-15,21 1 0,-22-1 0,22 0 16,0 1-16,0-1 0,0 0 0,0-21 16,0 1-16,0 41 15,0-42-15,22-21 32,-1 0-32,0 0 15</inkml:trace>
  <inkml:trace contextRef="#ctx0" brushRef="#br0" timeOffset="101619.22">29781 3789 0,'-21'-42'32,"0"42"-32,0 0 15,0 0-15,0 21 0,-1 0 16,1 0-16,0 0 0,0 0 0,0 1 15,21 20-15,-21 0 16,21 1-16,0-1 16,0-21-16,0 0 15,0 0-15,0 1 0,21-22 16,-21 21-16,21-21 0,0 0 16,0 0-16,0 0 15,1 0-15,-1 0 0,21-43 16,0 43-16</inkml:trace>
  <inkml:trace contextRef="#ctx0" brushRef="#br0" timeOffset="101992.38">30353 3408 0,'0'-21'0,"0"42"0</inkml:trace>
  <inkml:trace contextRef="#ctx0" brushRef="#br0" timeOffset="102192.27">30247 3408 0,'0'21'0,"-21"0"0,0 0 16,0 22-16,-1-22 0,1 21 0,0 1 16,0-1-16,21 21 0,0-20 15,0-22-15,0 21 0,0 1 0,0-1 16,21 0-16,0-21 0,0 22 15,1-22-15,-1 21 0,21-21 0,-21 1 16,22-1-16,84 0 16,-85-21-16,0 0 0,-21 0 15,22 0-15,-1 0 0,0-21 16</inkml:trace>
  <inkml:trace contextRef="#ctx0" brushRef="#br0" timeOffset="102597.27">31030 3344 0,'0'0'0,"0"-21"16,0 0-16,21 21 16,1 0-1,-1 0-15,21 21 0,-21 0 0,0 1 16,22-1-16,-22 0 0,21 0 16,-21 21-16,43 22 15,-64-1-15,0-20 0,0-1 16,0 22-16,0-22 15,0 0-15,-21 1 0,21-22 0,-21 21 16,-1-21-16,1 22 0,0-22 16,-21 42-1,21-63-15,-1 21 0,1 1 16,0-22-16</inkml:trace>
  <inkml:trace contextRef="#ctx0" brushRef="#br0" timeOffset="103071.99">31940 3302 0,'85'127'31,"-64"-85"-31,0 1 16,1-1-16,-1 0 0,0 1 0,-21-1 15,0 22-15,0-22 0,0 0 16,0 1-16,0-1 0,0 21 0,0-20 16,0-22-16,-21 21 15,0 1-15,-22 20 0,22-42 0,-21 22 16,21-22-16,-1 0 15,1 0-15,0 0 0,0-21 16,21 21-16,-21-21 16,0 0-16,42 0 31</inkml:trace>
  <inkml:trace contextRef="#ctx0" brushRef="#br0" timeOffset="103364.83">32681 3852 0,'0'0'0,"0"-21"16,0 0 31,-21 21-16,21 21 16</inkml:trace>
  <inkml:trace contextRef="#ctx0" brushRef="#br0" timeOffset="103615.68">32787 4233 0,'0'22'15,"0"-44"-15,-21 44 0,-21-22 0,42 21 0,0 0 16,0 21-16,-22-21 0,22 1 15,-21-1-15,21 0 0,-21 21 16,0 1-16,0-1 16,0-21-16,-1 0 0,22 0 15,-21 1-15,0-1 0,0 0 0,21 0 16,-21 0-16,0 0 0,-1-21 16,-20 22-16,21-22 0,0 0 0,-22 0 15,22 0-15,-21 0 0,0 0 16,-1 0-16</inkml:trace>
  <inkml:trace contextRef="#ctx0" brushRef="#br0" timeOffset="111944.49">20510 5334 0,'0'0'0,"0"21"63,0 0-63,-21 1 16,21-1-16,0 0 0,0 0 15,0 0-15,0 0 16,21-21 15,1 0-31,-1-21 16,0 0-16,0 21 0,0-21 0,0 0 15,1 0-15,-22-1 0,21 1 16,-21 0-16,0 0 16,0 0-16,0 0 0,0-1 15,-21 22-15,-1-21 16,1 21-16,0 0 0,0 0 15,0 21-15,-22 22 16,1-1 0,21-21-16,21 0 0,0 1 0,-21 20 15,21-21-15,0 0 0,0 0 16,0 1-16,0-1 0,21 42 16,0-42-1,0-21-15,0 0 0,1 0 16,-1 0-16,0 0 0,0 0 0,0 0 15,-21-21-15,21 0 0,1 21 16,-22-21-16,21 0 0,-21 0 16,0-1-16,0 1 0,0 0 15,0 0-15,-21 21 0,-1-21 16,1 0-16,0 21 0,0 0 16,0 0-16,0 0 0,-1 0 15,1 0-15,0 0 16,0 21-16,0 0 0,21 0 15,-21 0-15,21 0 16,0 1-16,0-1 0,0 21 16,0-21-16,21-21 15,0 0-15,0 0 16,0 0-16,0 0 0,22-21 16,-22 0-1,0 0-15,0 21 0,-21-21 16,0-1-16,0 1 0,21 21 0,-21-21 0,0-21 15,0 21 1,0-1-16,-21 1 0,0 21 16,0 0-16,0 0 15,0 0-15,-1 0 16,1 21-16,21 22 0,-21-22 16,0 0-16,21 0 15,0 0-15,0 1 0,0-1 0,0 0 16,0 0-16,0 0 0,21-21 31,0 0-31,0 0 16,1 0-16,-1 0 0,0-21 15,0 0-15,-21 0 16,21 21-16,-21-43 16,0 22-16,0 0 0,-21 0 15,0 0-15,0 21 0,0-21 16,-1 21-16,1-22 0,-21 22 0,21 0 15,0 0-15,-22 0 0,22 0 16,0 0-16,0 0 0,0 22 0,-1-1 16,1-21-16,21 21 0,0 42 15,0-41 1,0-1-16,0 0 0,0 0 16,21-21-16,1 0 0,-1 0 0,0 0 15,0 0-15,0 0 16,0 0-16,1 0 0,-1 0 15,0-21-15,0 21 0,-21-21 0,21 21 16,-21-21-16,21-1 0,-21 1 16,0 0-1,0 0-15,-21 21 16,0-21-16,0 21 16,0 0-16,0 0 0,-1 0 15,1 0-15,0 0 0,0 42 16,21-21-1,0 0-15,0 1 0,0-1 16,21-21 0,0 0-1,0 0-15,1 0 16</inkml:trace>
  <inkml:trace contextRef="#ctx0" brushRef="#br0" timeOffset="114311.96">21675 5292 0,'0'0'0,"21"0"0,0 0 16,0 0-16,0-21 0,22-1 16,41-41-1,-41 42-15,-22 0 0,0-1 16,0 1-16,0-21 0,0 21 0,1 0 15,-22-22-15,0 22 0,0 0 16,0-21-16,0-1 16,-22 43-16,1 0 0,0 0 0,0 0 15,0 0-15,0 0 0,-1 21 16,-20 1-16,21-1 0,0 21 0,0-21 16,-22 64-1,22-22-15,21-20 0,0-1 16,0 0-16,0-20 0,0-1 0,0 21 15,0-21-15,0 0 0,0 1 16,21-22-16,43 21 16,-1 0-16,-42-21 15,1 0-15,-1 0 0,21 0 16,-21-21-16,0 21 16,-21-21-16,-21 21 31,0 0-31,0 0 0,0 0 15,0 0-15,-1 21 0,1 0 16,0 0-16,0 21 0,0-20 0,0-1 16,-1 21-16,1-21 0,21 22 0,-21-22 15,21 21-15,0-21 0,0 43 16,0-43-16,0 0 0,0 0 16,0 0-16,0 1 0,21-22 15,22 21-15,-22-21 16,0 0-16,0 0 0,0 0 15,0 0-15,1 0 16,-1 0 0,-21-21 234,0-1-235,0 1-15</inkml:trace>
  <inkml:trace contextRef="#ctx0" brushRef="#br0" timeOffset="115128.49">21844 5842 0,'0'21'63,"0"0"-16,21-21-32,-21-21 48,0 0-63</inkml:trace>
  <inkml:trace contextRef="#ctx0" brushRef="#br0" timeOffset="115904.05">21717 5186 0,'0'-21'16,"0"0"-16,0-1 16,0 1-16,0 0 0,0 0 15,21-21-15,0 20 16,-21 1-16,21 0 0,1 0 16,-1 0-16,0 0 0,0-1 0,-21 1 15,21 21-15,0-21 0,1 21 16,-1 0-1,0 0-15,-21 21 16,0 0-16,0 1 0,0-1 16,0 0-16,0 0 0,0 0 15,0 0-15,0 1 16,21-22 31,-21-22-47,0 1 15,0 0-15,0 0 16,0 0-16,0 0 16,0-1-1,0 1-15,0 0 47,-21 21 16,0 0-16,0 0-32,21 21 1,-22-21-16,22 21 0,0 1 0,0-1 15,0 21 1,0-21-16,0 0 0</inkml:trace>
  <inkml:trace contextRef="#ctx0" brushRef="#br0" timeOffset="118201.14">22056 5906 0,'0'0'0,"21"0"0,0 0 15,0 0-15,0 0 16,0 0-16,1-22 16,-1 22-16,0-21 0,0 0 0,0 0 15,0 0-15,1 0 16,-22-1-16,0 1 0,21 0 0,-21 0 15,21 0-15,-21 0 0,0-43 16,21-21-16,-21 64 16,0-21-16,21 0 0,-21-1 0,0-20 15,0 20-15,0 1 0,0-21 16,0 20-16,0-20 0,0-22 16,0 43-16,0-22 15,0 43-15,0-21 16,-21 42-16,0 21 15,0 0-15,21 0 0,-21 22 16,21-22-16,0 42 0,-22 85 16,22-84-16,0-22 0,0 22 15,0-1-15,0-20 0,22 20 16,20 64-16,0-42 16,1-64-16,-1 42 15,0-41-15,-21-22 0,22 21 16,-22-21-16,21 0 0,1 0 0,-22 0 15,85-43 1,-43 1-16,-21 21 0,-20 0 16,-1 0-16,0-22 0,0 22 15,0-21-15,-21 21 0,0-22 16,0 22-16,0 0 0,0 0 0,-21-43 16,0 64-1,0 0-15,0 0 0,-1 0 16,1 21-16,21 1 0,-21 20 15,0-21-15,21 21 0,0 43 16,0-21 0,0-43-16,0 21 0,21-21 15,0 0-15,0-21 0,1 22 0,-1-1 16,21-21-16,-21 0 0,0 0 0,1 0 16,62-21-1,-63-1-15,1 22 0,-1-21 16,0 0-16,0 0 0,0-21 0,-21 20 15,21 1-15,-21-21 0,0 21 16,0-22-16,0 22 0,0-21 16,0 21-16,0 0 0,0 42 31,0 0-31,0 0 0,0 0 0,-21 0 16,21 22-16,0 20 15,0-42-15,0 43 16,0-43-16,0 0 0,0 0 0,0 1 15,0-1-15,0-42 32,0-1-17,0 1-15,0 0 0,0 0 16,0 0-16,0-43 0,0 1 16,21 20-16,-21 22 0,0-21 15,22 21-15,-22-22 0,21 22 16,-21 0-16,21 21 15,0 0-15,0 0 16,-21 21-16,21 22 16,1-22-16,20 42 15,-21-20-15,-21-22 0,21 0 16,0 0-16,1 21 0,41 1 16,-42-1-1,0-42-15,1 0 0,-1 0 16,0 0-16,0-21 15,-21 0-15,21 21 0,-21-21 0,0-1 16,0 1-16,21-42 16,1 42-16,-22-1 0,21 1 0,-21-21 15,0 21-15,21-22 0,-21 22 16,0 0-16,21 0 0,-21 0 16,21 21-16,-21 21 15,0 0 1,0 0-16,0 0 0,0 1 0,0-1 15,0 0-15,0 21 0,0-21 0,21 1 16,-21-1-16,22 0 0,-1 0 16,0 0-16,0 0 0,0 1 0,0-22 15,1 0-15,62 21 16,-41-21 0,-1 0-16,-21-21 0,0 21 0,0-22 15,1 1-15,-1 0 0,-21 0 0,0 0 16,21 0-16,-21-1 0,0 1 15,0 0-15,0-21 0,0 21 0,-21-22 16,0 1-16,-1 0 16,1 42-16,0 21 15,0 0-15,21 0 16,-21 0-16,21 0 0,0 1 16,0 83-1,0-62-15,0-22 0,0 0 0,21-21 16,0 21-16,0 0 0,22-21 15,41 0 1,-20 0-16,-43 0 16,21-21-16,-21 21 0,1-21 0,-1 0 15,0 21-15,0-42 0,-21 20 16,0 1-16,0 0 0,0-21 16,0-1-1,0 65 1,0-1-1,0 0-15,0 0 0,-21 43 16,21-43-16,0 0 16,0 0-16,0 0 0,0 0 0,0 1 15,0-1-15,21-21 16,0 0 0,-21-21-16,21-1 15,1 22-15,-22-21 0,0 0 0,21 0 16,0 0-16,-21 0 0,21-1 15,-21 1-15,21-63 16,-21 62-16,21 1 0,-21 42 31,0 1-31,0-1 0,0 0 16,22 0-16,-22 0 0,21 43 16,0-22-16,0-21 15,0 0-15,0 1 0,1-22 16,20 21-16,-21-21 0,0 0 0,43 0 15,-1 0 1,-20-21-16,-22-1 0,0 1 16,0 0-16,-21 0 0,21 0 15,0 0-15,-21-22 0,0 22 0,0-21 16,0-1-16,22 1 0,-22 0 0,0-1 16,21-62-16,0-65 15,-21 107-15,21 20 16,0 1-16,-21 0 0,0 21 15,0-1-15,0 44 16,0-1-16,0 21 16,0 0-16,0 1 0,-21-1 15,21 22-15,0-22 0,0 21 0,0-20 16,-21 20-16,21-20 0,0-1 0,0 0 16,0 1-16,0 62 15,0-83-15,21 41 16,0-42-16,-21 0 15,21-21-15,1 22 16,-1-22 0,-21-22-16,21 22 15,-21-21-15,0 0 0,0 0 0,-42-43 16</inkml:trace>
  <inkml:trace contextRef="#ctx0" brushRef="#br0" timeOffset="118348.05">25231 5292 0,'0'0'0,"21"0"16,0 0 0,0 0-16,21 0 0,43-21 15,-43 21-15,1 0 16,-1 0-16,43-22 0,-43 22 16,0-21-16,64 0 0,-63 0 15</inkml:trace>
  <inkml:trace contextRef="#ctx0" brushRef="#br0" timeOffset="118623.9">26331 4805 0,'0'0'0,"0"-21"0,0 0 0,0-1 16,0 44 15,0-1-31,-21 21 0,21 0 16,-21 1-16,21 20 0,0-20 0,0 20 15,0-21-15,0 107 16,0-107-16,0 0 16,0-21-16,0 22 0,0-22 0,0 21 0,0-21 15,0 1-15,0 20 16,0-21 0,0 0-16,21-21 15,0-21 1,0 0-16,1 0 0,-22 0 0</inkml:trace>
  <inkml:trace contextRef="#ctx0" brushRef="#br0" timeOffset="118935.77">26501 5271 0,'-43'84'32,"43"-63"-32,0 1 0,0-1 0,0 0 15,0 0-15,0 0 16,0 22-16,0-22 0,0 0 15,0 0-15,0 0 0,21-21 16,1 0-16,20 0 16,0-21-16,-21 21 15,1-21-15,20-21 16,-21 20-16,-21-20 0,0 0 16,0 21-16,0-22 0,0 22 0,0-21 15,0 21 1,0-1-16,-21 22 0,0 0 0,0 0 15,-1 0-15,1 0 0,0 0 16,0 0-16,0 0 16,21 22-16,-21-22 0,-1 0 0,1 0 15,0 21-15</inkml:trace>
  <inkml:trace contextRef="#ctx0" brushRef="#br0" timeOffset="119119.67">25971 5101 0,'0'0'0,"0"-21"0,-21-21 31,42 21-31,1 21 16,-1 0-16,21 0 0,-21 0 0,22 0 16,-22-22-16,21 22 0,0 0 0,1 0 15,20-21-15,22 0 16,-22 21-16,1-21 0</inkml:trace>
  <inkml:trace contextRef="#ctx0" brushRef="#br0" timeOffset="119603.39">27157 4657 0,'0'0'0,"-21"21"31,-1 21-31,22-21 0,-21 22 16,21-1-16,0 0 0,-21 22 0,21-22 15,0 22-15,0-22 0,0 64 16,0-43-16,0-20 0,0-1 16,0 0-16,0 1 0,0-22 0,-21 21 15,21-21-15,0 1 0,0-1 16,0 0-16,0 0 0,-42 0 16,20-21-1,1-21 1,21 0-16,0-21 15,0 20-15,0-20 16,0 0-16,21 21 0,1-1 16,-1-20-16,0 21 0,0 0 0,64-22 15,-43 22-15,0 21 16,85 0-16,-63 0 16,-43 21-16,0 1 0,0-1 15,1 0-15,-22 0 0,21 0 16,-21 0-16,0 1 0,0 20 0,0-21 15,-21-21-15,-22 21 16,-20 43-16,20-64 16,22 21-16,-42-21 0,42 21 15,-1-21-15,1 0 0,0 0 16,42-21 0,0 0-16,1 21 15,-1-21-15</inkml:trace>
  <inkml:trace contextRef="#ctx0" brushRef="#br0" timeOffset="119961.18">27517 5398 0,'21'0'0,"21"0"16,-21 0 0,22 0-16,-22 0 0,0 0 15,64 0-15,-43 0 0,-21-22 16,21 22-16,1 0 0,-1-21 15,-21 21-15,22-21 0,-1 0 16,-21-21-16,-21 20 16,0 1-16,0 0 0,-21 21 15,0 0-15,0 0 0,-1 0 0,-20 0 16,21 0-16,0 0 0,0 21 16,-22 0-16,1 22 15,21-22-15,21 0 0,0 0 0,-21 0 16,21 1-16,0-1 0,0 0 15,0 0-15,0 0 0,0 0 0,21 1 16,0-22-16,0 21 0,0-21 16,22 0-16,-22 0 0,0 0 0,64 0 15,-64 0-15,21 0 0,0 0 16,-20 0-16,20-21 0,0-1 16</inkml:trace>
  <inkml:trace contextRef="#ctx0" brushRef="#br0" timeOffset="120611.81">28765 4974 0,'0'0'0,"0"-21"15,-21 0-15,-148 63 16,148-21 0,0 22-16,-1-22 0,-41 64 15,42 20 1,0-62-16,21-1 0,0-21 15,0 22-15,0-22 0,21 0 0,42 42 16,-20-20 0,-22-43-16,21 0 0,-21 21 15,22-21-15,-22 0 0,21 0 0,-21 0 16,0 0-16,22-21 0,-22 0 16,42-22-16,-41 22 15,-1 0-15,0-21 0,0 20 0,0-41 16,-21 21-16,21-1 0,1-20 15,-22-1-15,0 1 0,21-1 0,-21 1 16,0-1-16,21 22 16,-21 0-16,0 20 0,0-20 0,0 21 0,-21 21 31,0 21-31,21 0 0,-22 0 0,22 22 16,-21-1-16,21 0 0,-21 22 15,21-22-15,0 64 16,0-42-16,21-22 0,22 43 15,-22-43-15,0 0 0,21-21 16,-21 1-16,1-1 0,20 0 0,43 21 16,-43-42-1,-21 0-15,0 0 0,0 0 16,1-21-16,-1 0 0,0 0 16,0 0-16,-21-1 15,21 1-15,-21 0 0,0 0 16,0 42-1,0 0 1,0 0-16,0 1 16,0 20-16,0-21 15,0 0-15,0 0 0,0 1 16,0-1 0,21-21-1,1 0-15,-22-21 16</inkml:trace>
  <inkml:trace contextRef="#ctx0" brushRef="#br0" timeOffset="120776.72">29591 5101 0,'0'0'0,"0"-21"16,0 0-16,0 0 16,0 42 15,0 0-31,21 0 15,0-21-15,-21 21 0,21-21 16,1 22-16,-1-1 0</inkml:trace>
  <inkml:trace contextRef="#ctx0" brushRef="#br0" timeOffset="122475.35">30014 5207 0,'0'-21'15,"0"-21"1,0 20-1,-21 22 1,0 0-16,0 22 0,21-1 0,-21 0 16,-1 0-16,22 0 0,-21 22 15,21-22-15,0 0 0,0 21 0,0 1 16,0-1-16,0-21 16,0 0-16,0 43 15,21-22-15,1-21 0,-1-21 0,21 21 16,-21-21-16,0 0 0,1 0 15,-1 0-15,21 0 0,-21 0 0,0 0 16,1-21-16,20 0 16,-21 21-16,64-85 15,-64 43-15,0 0 0,0-1 16,0 1-16,1 0 0,-1-22 0,0 1 16,0-1-16,0 22 0,-21-22 15,0 1-15,0 21 0,0-1 16,0 22-16,0-21 0,0 21 15,-21 42 1,0 0-16,21 21 0,-21 1 16,21-1-16,-21 0 0,-1 64 15,22-42-15,0-22 0,-21 0 0,21 1 16,-21-1-16,0 0 16,21 1-16,0 20 0,-21 1 15,21-43-15,0 0 16,0 0-16,0 0 0,0 0 15,21-42 1,-21 0 0,0 0-16,42 0 0,-42 0 15,0-22-15,0 22 0,0 0 16,21 0-16,1-64 16,-1 64-1,0 21-15,0 0 0,0 0 0,0 0 16,1 0-1,-22 21-15,21-21 0,0 21 16,-21 0-16,0 1 16,0-1-16,0 0 15,0 0 1,-21-21 0,0 0-1,-1 0 1,22 21-16,0 0 15,0 1 1,0-1-16,0 0 0,0 0 16,22 0-1,-1-21-15,0 0 0,0 21 0,0-21 16,22 0-16,-22 0 0,0 22 16,21-22-16,-21 0 0,22 0 0,20 0 15,1-22 1,-43 1-16,21 21 0,-21-21 0,1 0 15,-1-21-15,0 20 0,0 1 0,0-21 16,-21 21-16,21-64 16,-21 64-1,-21 21-15,0 0 0,0 0 16,0 0-16,0 21 0,-1 0 0,1-21 16,0 21-16,0 1 15,0-1-15,21 0 0,0 0 16,-21-21-16,21 42 0,0-20 15,0-1-15,21-21 16,0 0 0,0 0-16,0 0 15,-21-21-15,21-1 0,1 1 16,20 0 0,-42 0-16,0 0 0,21 0 0,0 21 15,-21 21 16,0 0-15,0 0-16,0 0 0,0 0 16,0 1-16,0-1 15,21 0-15,1-21 16,-1 21-16,0-21 0,0 0 0,0 0 16,0 0-16,1 0 0,-1 0 15,0 0-15,0 0 0,0-21 0,0 0 16,22-22-1,-1-20-15,-21 21 0,0 20 16,1-20-16,-1 0 16,0-22-16,21-42 0,-42 64 15,0 0-15,21-64 16,-21 64-16,0 63 31,-21 0-31,0 0 0,21 21 16,-21 1-16,0 84 15,0-85-15,21 0 0,0-20 16,-22 20-16,1 0 0,21-21 0,-21 22 16,21-22-16,0 0 0,-21 0 15,21 0-15,0 1 0,-21-22 0,21 21 16,21-42 15,0 21-31,-21-22 16,21 1-16,0 0 15,-21 0-15,43 0 0,-22 0 0,0-1 16,0 1-16,0 21 0,1-21 16,20 21-16,-21 0 0,0 0 0,0 0 15,1 0-15,-1 21 16,0 22 0,-21-22-16,0 0 0,0 0 15,0 0-15,-21 22 0,0-22 16,-1 0-16,1 0 15,0 0-15,0-21 0,0 21 0,-22-21 16,22 0-16,0 0 0,0 0 0,0 0 16,0 0-16,-1 0 0,1 0 15,21-21 17,21 0-32,1 21 0,-1-21 0,0 0 15</inkml:trace>
  <inkml:trace contextRef="#ctx0" brushRef="#br0" timeOffset="122768.22">32152 4890 0,'0'0'0,"0"-43"16,0 22-16,0-21 16,0 21-16,-21-1 0,0 22 15,0 0 1,-1 0-16,1 22 0,21 20 15,-21-21-15,0 21 0,21 1 16,0-1-16,-21 0 0,21 22 0,-21-22 16,21 1-16,-22 62 15,22-62-15,0-22 0,0 64 16,0-64-16,0 0 0,0 0 16,0 0-16,0 0 0,0 1 15,0-1-15,0-42 31,22 21-31,-22-22 16</inkml:trace>
  <inkml:trace contextRef="#ctx0" brushRef="#br0" timeOffset="123104.03">32152 5398 0,'21'0'16,"0"0"-16,1 0 15,-1 0-15,0 0 0,0 0 16,21 0-16,-20 0 0,-1 0 16,0 0-16,0 0 0,64-22 15,-64 1-15,-21 0 16,21 21-16,-21-21 0,0 0 16,0 0-16,-21 21 15,0 0-15,0 0 16,-1 0-16,-20 21 0,21 0 0,0 0 15,0-21-15,-1 21 0,1 22 0,0-22 16,0 0-16,21 0 16,-21 0-16,21 0 0,0 43 15,0-43 1,0 0-16,0 0 0,21-21 16,0 0-1,0 0-15,0 0 0</inkml:trace>
  <inkml:trace contextRef="#ctx0" brushRef="#br0" timeOffset="123383.87">32702 5186 0,'0'0'0,"0"-21"0,-42-43 31,21 64-31,0 0 0,0 0 16,-1 21-16,1 1 15,21-1-15,-21 63 16,21-41-16,0-22 0,0 21 16,0-21-16,0 43 0,0-43 15,21 0-15,-21 0 0,21 1 16,-21-1-16,0 0 0,22 0 16,-1 0-1,0-21 1,0 0-16,0-21 15,0 21-15,-21-21 0</inkml:trace>
  <inkml:trace contextRef="#ctx0" brushRef="#br0" timeOffset="123684.04">32999 5101 0,'0'0'15,"0"-21"-15,0 0 0,-21 21 31,21 21-31,0 0 0,0 0 16,0 22-16,0-22 16,21 21-16,-21 1 15,0-22-15,0 0 0,0 21 16,0-21-16,0 1 0,0-1 0,-21 0 16,-1 0-16,22 0 0,-42 22 15,21-22 1,0-21-16,0 21 0,-1-21 15,22 21 1,0-42 15,22 0-31</inkml:trace>
  <inkml:trace contextRef="#ctx0" brushRef="#br0" timeOffset="123924.86">33253 5207 0,'0'-21'31,"0"0"-15,-21 21 0,-1 0 30,22 21-30,0 0-16,0 0 16,0 0-16</inkml:trace>
  <inkml:trace contextRef="#ctx0" brushRef="#br0" timeOffset="124179.98">33126 5630 0,'0'0'0,"0"22"0,0-1 0,-21 0 16,21 0-16,-22 0 0,22 22 16,-21-1-1,21-21-15,0 0 0,-21 22 16,21-22-16,-21 0 0,0 0 15,21 0-15,-21-21 0,-22 0 16,22 0-16,0 0 16,0 0-16,0 0 0,-1 0 0,1 0 15</inkml:trace>
  <inkml:trace contextRef="#ctx0" brushRef="#br0" timeOffset="-214353.34">7239 8001 0,'0'0'0,"0"-21"0,-21 0 0,21-22 15,0 22-15,-21 0 0,-1 0 16,22 42 15,0 0-31,0 22 16,0 20-16,0-21 0,0 43 15,0 148-15,0-127 16,0 0-16,-21 21 0,0 0 0,21 0 16,-21 0-16,0 0 0,0 21 0,21 0 15,-64 275 1,43-296-16,0 170 15,0-170-15,-1 0 0,1 148 0,21-148 16,-21-21-16,21 21 0,-21 0 16,21-22-16,0 1 0,0 0 15,-21 85-15,-43 63 16,64-170-16,0-20 0,-42 63 16,42-85-16,0 0 0,0-20 15,0-1-15,0 0 0,0-85 16,0-105-1,0 84-15,0 1 16</inkml:trace>
  <inkml:trace contextRef="#ctx0" brushRef="#br0" timeOffset="-213208.47">7324 8192 0,'-22'-43'31,"44"86"-31,-1-86 62,0 43-62,21 0 0,1 0 16,-1 0-16,21 0 0,1 0 16,21 0-16,-22 0 0,22 0 0,-1 0 15,22 0-15,-21 0 0,148 0 16,21 21-16,-106-21 15,0 22-15,148-1 16,-126-21-16,-1 21 0,0 0 0,22-21 16,-22 21-16,22-21 0,-22 21 0,233 1 15,-211-1-15,-1-21 16,1 21-16,-22-21 0,22 21 16,-22-21-16,0 21 0,1-21 0,126 21 15,-148 1-15,-21-22 0,0 21 16,127 0-16,21 21 15,-190-21-15,42 22 16,-85-22-16,1-21 16,-1 21-16,-21 0 0,0 0 0,0 1 15,-21 41 1,0-42-16,0 22 0,0-22 16,0 21-16,-21 43 0,0-43 15,21 22-15,0-22 0,0 0 0,-21 22 16,21-22-16,0 22 0,0 84 15,0-85-15,0 107 16,0-65-16,0-20 0,0 0 16,0-1-16,0 22 0,21 0 15,-21 0-15,0-21 0,0 20 0,42 255 16,-20-169 0,-22-107-16,0 1 0,21 0 15,-21-22-15,21 22 0,-21-22 16,21 22-16,-21-21 0,0-1 0,0 1 15,21 63-15,-21-85 16,0 21-16,0-20 0,0-1 0,0 0 16,0 1-16,-21 41 15,0-20-15,0-43 0,0 0 16,-1 0-16,1 1 0,0-22 16,-21 21-16,-22 21 0,22-21 15,0-21-15,-22 21 0,1 1 0,-1-1 16,1 0-16,-1-21 0,-21 21 15,1 0-15,-107 0 16,85 1-16,1-22 0,-128 21 16,106-21-16,0 0 0,0 0 0,0 0 15,-21 0-15,21 0 0,-22 0 0,-126 0 16,-212-43 0,339 22-16,-21 21 0,-191-42 15,170 21-15,20 21 0,-168-21 16,189-1-16,-20 1 0,21 21 15,0-21-15,0 21 0,-106-21 16,148 21-16,0-21 0,0 21 16,0-21-16,22 21 0,-1-22 15,21 1-15,-147 0 16,105 0-16,64 21 16,-1-21-16,1 21 0,21 0 15,0-21-15,21-1 31,21 22-31,0 0 0,0 0 16,0 0-16,0-21 0,22 21 16,-1-21-16</inkml:trace>
  <inkml:trace contextRef="#ctx0" brushRef="#br0" timeOffset="-210147.25">8276 8827 0,'0'-22'0,"0"1"0,0 0 15,-21 21-15,21-21 16,0 0-16,0 0 15,0 42 17,0 0-32,0 0 0,0 0 15,0 22-15,0-1 0,0-21 16,0 21-16,0 1 0,0 84 16,0-85-16,0 0 0,0-20 15,0 20-15,0-21 0,0 43 16,0-43-16,21 0 0,0-21 15,-21 21-15,21-21 0,1 0 0,-1 0 16,0 0-16,0 0 16,0 0-16,0 0 0,1-21 0,-1 0 15,0 0-15,0 21 16,43-85-16,-64 64 16,21-22-16,0-20 0,0 21 15,-21-1-15,0 1 0,0 21 16,0-22-16,0 22 0,0-21 15,0 21-15,0 0 0,0-1 0,0 1 16,0 42 15,0 1-31,0-1 16,21-21-16,22 42 16,-43-21-16,21-21 0,0 21 15</inkml:trace>
  <inkml:trace contextRef="#ctx0" brushRef="#br0" timeOffset="-209664.52">9207 8932 0,'0'0'16,"0"-21"-16,22 0 0,-22 0 15,0 0-15,-22 21 31,1 0-15,0 0-16,0 21 0,-21 0 16,-43 21-1,64-20-15,0-22 0,21 21 16,-22 0-16,1 0 0,0 0 16,21 0-16,0 1 0,0-1 15,21 0-15,0 0 16,1-21-16,-1 21 0,0 0 15,0-21-15,0 22 0,22-1 0,-22-21 16,21 42 0,0-21-16,-42 0 0,0 1 15,0-1-15,0 0 16,-21-21-16,21 21 16,-21-21-16,0 0 0,0 0 15,-64 0-15,64 0 16,0 0-16,0 0 0,-1 0 15,1 0-15,0 0 0,0 0 0,0-21 16,0 21-16,21-21 0,-22 21 16,22-21-1,0-1-15,22 22 16,-22-21-16,21 21 0,0 0 16</inkml:trace>
  <inkml:trace contextRef="#ctx0" brushRef="#br0" timeOffset="-209437.61">9546 9081 0,'21'-22'16,"-21"44"46,0-1-46,0 0-16,0 0 15</inkml:trace>
  <inkml:trace contextRef="#ctx0" brushRef="#br0" timeOffset="-209272.7">9546 9377 0,'0'0'16,"-21"21"0,21-42 31,21 21-47,-21-21 0,21 0 15,0 21-15</inkml:trace>
  <inkml:trace contextRef="#ctx0" brushRef="#br0" timeOffset="-208999.86">10350 8975 0,'0'21'0,"0"0"0,0 0 16,-21 0-16,21 22 0,0-22 15,0 21-15,-21-21 0,0 22 16,21-22-16,-42 42 16,42-20-16,0-22 0,-22 21 0,22-21 15,-21 1-15,21-1 0,0 0 0,0 0 16,21-21 0,1 0-1,-1 0-15,-21-21 0,21 0 0,-21 0 16,21 21-16,-21-22 0</inkml:trace>
  <inkml:trace contextRef="#ctx0" brushRef="#br0" timeOffset="-208522.13">10245 9038 0,'-22'-42'31,"44"84"-31,-22-84 0,21 42 0,0-21 0,21 21 16,-21 0-16,22 0 0,-1 0 0,127-21 31,-42 21-31,-42-22 0,-21 22 0,20 0 16,-20 0-16,20 0 0,-20 0 15,-1 0-15,1 0 0,-1 0 0,-20 0 16,-1 0-16,22 0 16,-1 22-16,-42-1 15,-21 0-15,21 0 0,-21 0 16,0 0-16,0 1 0,0-1 15,0 0-15,0 0 0,0 21 16,0-20-16,0 41 16,0-42-16,0 0 0,0 22 15,0-22-15,-21 21 0,21-21 16,-21 1-16,21-1 0,0 0 0,-21 0 16,21 0-16,-42 22 15,20-22-15,1-21 16,0 21-16,-21-21 0,21 0 0,-22 21 15,-20-21-15,20 0 0,-20 0 0,-22 0 0,-63 0 32,63 0-32,-105 0 0,105 0 0,1 0 15,-43 21-15,63-21 0,1 0 16,20 21-16,1-21 0,0 22 16,-1-22-16,-63 42 15</inkml:trace>
  <inkml:trace contextRef="#ctx0" brushRef="#br0" timeOffset="-208100.36">8445 10139 0,'0'0'15,"-21"0"-15,0 0 0,0 21 16,21 0-16,-21 0 16,21 1-16,-21 20 0,21 0 0,-22 1 15,22-1-15,0 0 0,0-21 0,-21 64 16,21-21 0,0-22-16,0-21 0,-21 21 15,21-20-15,0-1 0,0 0 16,21-21 15,-21-21-31</inkml:trace>
  <inkml:trace contextRef="#ctx0" brushRef="#br0" timeOffset="-207792.55">8318 10181 0,'0'0'0,"0"-21"0,0 0 0,22 0 15,-1 21-15,-21-21 0,42-1 16,22 22 0,-43 0-16,0 0 0,42 0 15,-41 22-15,-1-1 0,0-21 0,-21 21 16,0 0-16,21 0 0,-21 0 16,0 43-16,0-43 0,-21 0 15,0 0-15,-22 22 0,22-22 16,-21 0-16,21 0 0,0 0 0,-85 43 15,85-64 1,42 0 15,0 0-15,0-21-16,0 21 0,0-21 0</inkml:trace>
  <inkml:trace contextRef="#ctx0" brushRef="#br0" timeOffset="-207284.84">8805 10456 0,'0'0'0,"0"22"0,0 20 0,0-21 16,0 0-16,0 0 0,-21 22 0,-21 20 16,-1-42-1,43 1-15,0-1 0,-21-21 16,21 21-16,-21-21 0,21-21 31,0 0-15,0-1-16,0 1 0,21 0 15,-21 0-15,21 0 0,1 21 16,-22-21-16,21-1 16,0 22-16,21 0 15,-42 22-15,21-1 0,1 0 0,-1-21 16,0 21-16,-21 0 0,21 0 0,0 1 15,0-1-15,64 21 16,-43-21 0,-20-21-16,-1 0 0,21 0 0,-21 0 15,0 0-15,1 0 0,-1 0 16,0-21-16,-21 0 0,21 21 16,-21-42-16,0 20 0,0-20 15,0 21-15,0 0 0,0-43 16,0 43-16,-21-21 15,21 21-15,0-1 0,-21 1 32,21 42-17,0 1-15,21-22 16,0 0-16,0 21 16,0-21-16</inkml:trace>
  <inkml:trace contextRef="#ctx0" brushRef="#br0" timeOffset="-207039.98">9631 10414 0,'0'0'0,"-21"0"32,-1 21-32,22 0 0,0 1 0,0-1 0,0 0 15,0 0-15,0 0 0,0 0 0,0 1 16,0-1-16,0 0 0,0 0 15,0 0-15,0 0 0,0 1 16,0-1-16,0 0 0,0 0 16,0 0-1</inkml:trace>
  <inkml:trace contextRef="#ctx0" brushRef="#br0" timeOffset="-206732.16">9631 10329 0,'21'0'0,"-42"0"0,63 0 16,-21 0-16,0 0 0,22 0 0,-22 0 15,0 22-15,43 41 16,-43-42-16,0 22 0,0-1 15,-21 0-15,21-21 0,-21 1 16,0 41 0,-21 1-16,0-64 0,0 21 15,0 0-15,-1 0 0,1-21 16,0 21-16,0-21 16,21 21-16,-21-21 0,0 0 15,21-21 16,0 0-31,21 21 0</inkml:trace>
  <inkml:trace contextRef="#ctx0" brushRef="#br0" timeOffset="-206557.26">10287 10478 0,'0'21'16</inkml:trace>
  <inkml:trace contextRef="#ctx0" brushRef="#br0" timeOffset="-206364.37">10287 10732 0,'0'0'0,"0"21"16,0 0-1,21-21 48,-21-21-63,0 0 0,21 21 15,0-22-15</inkml:trace>
  <inkml:trace contextRef="#ctx0" brushRef="#br0" timeOffset="-206091.19">11028 10393 0,'0'42'0,"0"-84"0,0 127 16,-21-64-16,21 21 0,0 43 16,0-22-1,0-42-15,0 1 16,0-1-16,0 0 15,21-21 1,0 0-16,0 0 0,0-21 0</inkml:trace>
  <inkml:trace contextRef="#ctx0" brushRef="#br0" timeOffset="-205644.41">11112 10329 0,'0'0'16,"0"-21"-16,0 0 0,0 0 15,0 0-15,22 21 16,-1 0-16,42 0 16,-42 0-16,22 0 15,20 0-15,-20 0 0,-1 0 0,21 0 16,1 0-16,-1 0 0,1 0 0,84 0 16,-84 0-16,20 0 15,-20 0-15,-1 0 0,-20 0 0,41 0 16,-41 0-16,-22 0 0,21 42 15,-21-21 1,-21 0-16,0 1 16,0-1-16,0 0 0,0 0 0,0 0 15,0 22-15,0-22 0,0 0 16,0 0-16,-21 0 0,21 0 16,0 22-16,-21-1 0,21-21 15,0 0-15,0 1 0,0-1 16,-21 0-16,21 0 15,-21 0-15,-1-21 16,1 21-16,0-21 0,-21 0 16,21 0-16,-22 22 0,1-22 15,-22 0-15,1 0 0,21 0 16,-22 0-16,1 0 0,-1 0 0,1 0 0,-107 0 16,64 0-1</inkml:trace>
  <inkml:trace contextRef="#ctx0" brushRef="#br0" timeOffset="-205157.06">9673 11451 0,'0'0'16,"-21"-42"-16,0 0 0,0 20 0,-1 1 0,1 0 15,0 0-15,0 21 16,21 21-16,0 0 16,0 22-16,0 41 0,0-20 15,0 63-15,0-85 16,0 22-16,0-1 0,0 128 15,0-149-15,0 21 16,-21-20-16,21-1 0,-21 0 16,21-20-16,0-1 0,0 21 0,0-21 15,0 0-15,0-42 32,21 0-32,-21-21 0</inkml:trace>
  <inkml:trace contextRef="#ctx0" brushRef="#br0" timeOffset="-204563.4">9588 11536 0,'0'-42'0,"0"84"0,0-106 0,0 22 15,0 0-15,0 21 0,0-1 16,22 22 0,20 0-16,0 0 0,1 0 15,84 0-15,-43 0 16,1 0-16,21 0 0,0 0 15,-1 0-15,22 22 0,0-22 0,22 0 0,-1 0 16,-21 21-16,275-21 16,-169 21-1,-127-21-15,-1 0 0,86 0 16,-106 0-16,-22 0 0,1 21 0,-1-21 16,-21 0-16,1 21 0,-1-21 15,0 43-15,-20-43 0,20 42 16,-42-21-16,0 0 0,21 0 15,-21 1-15,0-1 0,0 42 16,0-42-16,0 22 0,0-22 16,0 21-16,0 1 0,0-1 0,0 0 15,0 1-15,0-1 0,0 0 16,-21 1-16,21 84 16,0-64-16,0-21 15,-21-20-15,21 20 0,-21-21 0,-1 21 16,-20 1-16,21-22 15,0 0-15,-106 43 16,84-43-16,-84 21 0,64-42 16,-22 21-16,1-21 0,-1 0 15,-21 0-15,0 0 0,-127 0 16,106-21-16,0 0 0,-148 0 16,127 0-16,21-1 0,0 22 15,0-21-15,0 0 0,21 21 0,-148-42 16,64 21-1,147 21-15,1 0 16,0-22-16,21 22 0,-1 0 16,1 0-16,21-21 0,0 0 15,0 0-15</inkml:trace>
  <inkml:trace contextRef="#ctx0" brushRef="#br0" timeOffset="-203708.76">10266 11642 0,'0'0'16,"0"21"-1,0 0-15,0 0 0,-21 0 0,-1 43 16,22-22-16,0 1 0,0-1 15,-21 0-15,0 1 0,0-1 16,21 0-16,-21 1 0,0-1 0,-43 85 31,1-85-31,63-21 0,-22 1 16,1-22-16,0 0 0,21-22 31,0 1-31,0-21 16,0 21-16,0-43 15,0 43-15,0-21 0,0-22 0,0 43 16,0 0-16,0 0 0,21 0 16,0 21-16,1 0 0,20 0 15,-21 42 1,0-21-16,0 0 0,1 0 16,-22 22-16,21-22 0,-21 0 0,21 21 15,0 1-15,-21-22 0,21 21 16,0-21-1,1-21-15,-1 22 0,21-22 16,-21 0-16,0 0 16,1 0-16,-1 0 0,0 0 0,0-22 15,0 1-15,43-21 16,-22 0-16,-21 20 16,0 1-16,1 0 0,-22-21 15,0 21-15,21 21 0,-21-22 0,21 1 0,-21 42 31,-21 1-15,0-1-16,21 0 0,-22 0 16,22 0-16,-21 22 0,21-22 15,-21 0-15,21 0 0,0 43 16,0-43-16,0 0 16,21 0-16,0-21 0,1 0 15,-1 0-15,0 0 0,0 0 16,21-21-16,-20 21 0,20-42 15,-21 20-15,0 22 16,-21-21-16,0 0 0,21-21 0,-21 21 16,0-1-16,0 1 0,0 0 0,0-21 15,-42 21 1,-21-22-16,41 43 16,1 0-16,0 0 0,0 0 15,0 0-15,21 21 0,-21 1 16,21-1-16,0 0 15,0 0-15,0 0 16,0 0-16,0 1 0,21-1 0,0-21 16</inkml:trace>
  <inkml:trace contextRef="#ctx0" brushRef="#br0" timeOffset="-203089.43">11282 12192 0,'0'0'0,"0"-21"32,-21 21-32,-1 0 0,1 0 15,0 0-15,0 0 0,0 21 0,0-21 16,-22 42 0,22-20-16,21-1 0,-21 0 15,21 0-15,21-21 16,0 0-1,0 0-15,1 0 16,-1 0-16,0 0 0,-21-21 16,21 21-16,0 0 0,-21-21 15,21 21-15,1 0 0,-22-21 16,21 21-16,-21 21 31,0 0-15,21 0-16,-21 0 0,0 0 15,21 22-15,-21-1 0,0 0 16,0 1-16,0-22 16,21 21-16,-21 1 0,0-22 0,0 21 15,0 43-15,0-43 0,0-21 16,0 106 0,0-42-16,-21-43 15,0-21-15,-21 43 0,-1-22 16,22-21-16,0 1 0,-21-1 0,20 0 15,-20-21-15,21 21 0,0-21 0,0 0 16,-22 0-16,1-42 16,0-22-1,42 22-15,-22 0 0,22-64 16,0 63-16,0 1 0,0-21 16,0 20-16,0 1 0,0-22 0,22-41 15,20 41 1,-21 43-16,0-21 0,0 20 15,1 1-15,20 0 0,-21 0 16,0 0-16,22 21 0,-22-21 0,21-1 16</inkml:trace>
  <inkml:trace contextRef="#ctx0" brushRef="#br0" timeOffset="-202859.57">11472 12213 0,'0'21'15,"0"1"-15,0-1 0,0 0 16,0 42 0,0-41-16,0-1 15,0 0-15,0 0 0,0 0 16,0-42 31,0 0-47,0 0 0,-21 0 15,21-22-15</inkml:trace>
  <inkml:trace contextRef="#ctx0" brushRef="#br0" timeOffset="-202683.83">11451 12023 0,'0'-21'16,"0"42"15,0 0-31,21-21 15,-21 21-15,21 0 16,1 0-16,-1-21 16,0 0-16,0 22 0,0-22 15,0 0-15</inkml:trace>
  <inkml:trace contextRef="#ctx0" brushRef="#br0" timeOffset="-202292.05">11769 12234 0,'0'0'16,"0"22"-16,0-1 0,0 0 0,0 0 16,0 0-16,0 0 15,0 1-15,-22-22 0,22 21 16,0 0-16,-21-21 16,21-21 15,0 0-16,0-1-15,0 1 16,0 0-16,21 0 0,-21 0 16,0 0-16,22-1 0,-1 1 0,0 0 15,-21-21-15,21 42 0,0-21 0,22-1 16,-22 22-16,0 0 0,0 0 16,21 22-16,22 41 15,-64-42-15,21 0 0,-21 22 16,21-22-16,-21 0 0,0 21 0,0-20 15,0-1-15,0 0 0,0 0 16,-21 0-16,21 0 0,-42 1 16,21-22-16,-1 21 0,-20-21 15,21 0-15,0 0 16,-22 0-16,22 0 16</inkml:trace>
  <inkml:trace contextRef="#ctx0" brushRef="#br0" timeOffset="-201757.36">8361 11811 0,'-21'0'0,"-1"0"0,1 0 15,0 0-15,0 0 16,0 0-16,21 21 31,21 0-31,0-21 16,21 0-16,1 0 0,-1 22 16,106-22-16,0 0 15,-42 21-15,-21-21 0,21 0 0,-22 0 16,22 0-16,-21 0 0,63 0 15,-63 0-15,-22 0 0,128 0 32,-170 0-32,0 0 0,0 0 0,-42 0 31,0 21-15,-21-21-16,-1 0 0,1 0 15,0 0-15,-22 0 0,1 0 0,-1 0 16,1 0-16</inkml:trace>
  <inkml:trace contextRef="#ctx0" brushRef="#br0" timeOffset="-201527.44">8509 11917 0,'0'0'15,"-42"0"-15,20 0 0,-20 0 0,21 0 0,0 0 16,21 21 0,21-21-1,0 0-15,21 0 0,1 0 16,-1 0-16,0 0 0,22 0 15,-1 0-15,-20 0 0,147 0 16,-126 0-16,-22 0 16,22-21-16,-22 21 0,-21 0 0,21 0 15,1 0-15,-22 0 0,0 0 16,0 0-16,0-21 16,1 21-16,-22-21 0</inkml:trace>
  <inkml:trace contextRef="#ctx0" brushRef="#br0" timeOffset="-201196.61">9229 11705 0,'0'0'0,"0"-21"16,-22 21-16,1 0 0,42 0 47,1 0-47,-1 0 15,21 0-15,-21 0 0,0 0 0,22 21 16,20 0-16,1 1 16,-43-1-16,21 0 15,-21 0-15,1 21 0,-22 1 16,0 20-16,-22-20 0,1-22 16,-85 106-1,64-85-15,-106 64 16,84-85-16,-20 43 15,41-43-15,1 0 0,21 0 0,0-21 16,0 21-16,42-21 16,42-21-1</inkml:trace>
  <inkml:trace contextRef="#ctx0" brushRef="#br0" timeOffset="-199764.86">12954 11663 0,'-21'-21'16,"42"42"-16,-63-42 0,20 0 15,1 21-15,-21 0 0,21 0 0,0 0 16,-22 0-16,22 0 0,-42 0 16,41 21-16,-41 42 15,21-42-15,20 1 0,1-1 0,21 21 16,-21-21-16,0 22 0,0-1 16,21 0-16,0 1 0,0-1 0,0 85 15,0-42 1,0-43-16,0 0 15,21-21-15,0 22 0,0-22 0,0 0 16,1 21-16,-1-20 0,21-22 0,-21 21 16,43 0-16,42-21 15,-64 0-15,-21 0 16,21-21-16,1 0 0,-1 21 0,0-22 16,1 1-16,-1 0 0,-21-21 0,22 21 15,62-64 1,-62 43-16,-1-22 15,-21 22-15,-21-1 0,0 1 0,0 0 0,0 21 16,0-64 0,0 43-16,0 20 0,-21-20 0,0-21 15,-21 41-15,-1-41 16,1 42-16,21 21 0,-22-21 16,22-1-16,-21 22 0,21 0 0,-22 0 15,22 0-15,-21 0 0,0 22 0,-22-1 16,43 0-16,-43 42 15,43-41-15,-21 20 16,0 43-16,42-43 0,0 0 0,0 1 16,-22 20-16,22-21 0,0 1 15,0-1-15,0 0 0,0 1 0,22-1 16,-1 0-16,0 1 0,0-22 16,0-21-16,22 21 15,-22 0-15,0-21 0,0 0 0,21 0 16,-20 0-16,105 0 15,-43-42 1,-63 21-16,43-22 16,-43 1-16,21 21 0,-20-21 15,-1 20-15,-21-20 0,21 0 0,-21-85 16,0 42 0,0 64-16,-21-21 0,-22-22 15,22 43-15,0 0 0,-21 0 0,21 21 16,-22 0-16,22 0 0,-21 0 15,-1 0-15,1 0 0,-21 0 16,20 21-16,22 0 0,0 0 16,-21 0-16,20 0 0,1 22 15,0 105 1,21-63-16,0-43 0,0-21 16,0 21-16,21-20 0,0-1 15,1 0-15,-1 0 0,0 0 0,0-21 16,21 21-16,43-21 15,-64 0-15,22 0 16,-22 0-16,0 0 0,42-42 16,-41 42-16,-1-21 0,0 0 0,0 0 15,-21-1-15,0-20 0,0-43 16,0 43 0,-21 21-16,21 0 0,-42 0 0,20-1 15,1 22-15,0 0 0,-21 0 0,-1 0 16,1 22-16,0-1 15,21 0-15,-1 0 16,-20 21-16,21-20 0,21-1 16,0 0-16,0 0 0,0 0 15,0 0-15,0 1 16,21-22 0,0 0-16,0 0 15</inkml:trace>
  <inkml:trace contextRef="#ctx0" brushRef="#br0" timeOffset="-197540.43">13335 8700 0,'0'0'0,"21"0"0,0 0 31,-21 21-31,0 0 16,0 0-16,0 0 0,0 0 15,0 1-15,0-1 0,0 0 0,0 0 16,-21 0-16,21 0 0,-21 64 15,21-21 1,0-43-16,0 0 0,0 0 16,0 0-16,21-21 0,0 21 15,0-21-15,1 22 0,-1-22 16,21 0 0,-21 0-16,0 0 0,1 0 15,-1 0-15,0 0 0,21 0 0,-21 0 16,22-22-16,211-62 15,-170 41-15,1 22 16,0-21-16,21 0 0,-1-22 16,-20 22-16,21-1 0,0 1 0,21 0 15,-21-1-15,-1 22 0,-20-21 0,106 0 16,-1-1 0,-148 43-16,-20-21 0,20 21 15,-21 0-15,0 0 16,0 0 31,1 0-32,-22 21 1,0 0 0</inkml:trace>
  <inkml:trace contextRef="#ctx0" brushRef="#br0" timeOffset="-196129.64">13652 10097 0,'0'21'140,"0"0"-140,0 0 16,0 0-16,0 0 16,0 1-16,0-1 0,0 0 15,22 0-15,-22 0 0,0 22 0,0-22 16,21 42-16,0 22 15,-21-64-15,21 21 16,0-20-16,-21-1 0,0 0 16,21-21-16,-21 21 0,0 0 0,22-21 15,-1 0 1,0 0-16,21 0 0,-21-21 0,22 21 16,63-42-16,-43 21 15,1-22-15,20 22 0,1-21 16,0-1-16,338-105 15,-317 106 1,21 0-16,-21 20 0,105-41 0,-126 42 16,0 0-16,-1-1 0,1 1 15,-22 0-15,1 0 0,-22 21 16,1-21-16,-1 21 0,0 0 0,1-21 16,-43-1-1</inkml:trace>
  <inkml:trace contextRef="#ctx0" brushRef="#br0" timeOffset="-189496.51">13420 11367 0,'0'0'0,"21"21"0,0-21 15,0 0-15,0 21 0,0-21 16,1 0-16,-1 21 16,0-21-1,-42-21 63,0 21-78,-1 0 0,1-21 16,0 21-16,0 0 0,-43-43 16,-41 22-1,62 21-15,-20 0 0,20-21 16,1 21-16,0-21 0,-22 21 0,22-21 16,0 21-16,-1 0 0,-105-21 15,106-1-15,-22 22 16,22 0-16,0-21 0,-22 21 0,22-21 15,-22 21-15,22 0 0,-22 0 16,1 0-16,-1-21 0,1 21 0,-85 0 16,84 0-16,1 0 15,-1 0-15,-84 0 16,0 0-16,84 0 0,-20-21 0,20 21 16,-20 0-16,20 0 15,-21 0-15,22 0 0,-22-21 0,22 21 16,-1 0-16,22 0 0,-22 0 15,1 0-15,-85-22 16,84 22-16,-20 0 0,20 0 16,22 0-16,-128 0 15,22 0 1,85 0-16,20 0 0,1 0 16,0 0-16,-1 0 0,-41 0 15,41 0-15,1 0 0,0 22 16,-1-22-16,1 0 0,0 0 0,-43 0 15,0 21 1,43-21-16,0 0 0,-22 0 16,22 0-16,0 21 0,-22-21 0,22 0 15,-43 0 1,-21 0-16,64 0 0,21 0 16,0 0-16,-1 0 0,-20 0 15,21 0-15,0 0 0,0 0 16,-1 0-16,1 0 15,0 21-15,-21-21 0,-1 0 0,22 0 16,-42 21-16,42-21 16,-22 0-16,22 21 0,-21-21 15,21 22-15,-22-22 0,-41 21 16,41-21 0,22 0-16,0 21 15,0-21-15,0 0 0,21 21 16,0 0-1,0 0-15,0 1 0,0 20 16,0 0-16,0-21 16,0 1-16,0 20 0,0-21 0,0 43 15,0-22-15,0 0 0,0-21 16,0 64-16,42 63 16,-42-105-1,21-1-15,-21 21 0,0-20 16,0 63-16,0-64 0,0 21 15,0-20-15,0-1 0,0 43 16,21 21-16,-21-64 16,0 0-16,21 85 15,-21-84-15,22-1 0,-22-21 16,21 21-16,-21-20 0,0-1 0,21 21 16,0 0-1,-21-20-15,0-1 0,21 0 31,0-21-31,1 21 16,-1-21 0,0 21-16,0-21 0,0 21 15,0-21-15,-21 22 16,43-22-16,-43 21 0,21-21 16,0 21-16,0-21 0,0 21 15,1-21-15,-1 0 16,0 21-16,0-21 0,0 0 15,22 21-15,20-21 0,-21 0 16,1 22-16,-1-22 0,0 21 0,1-21 16,20 0-16,1 0 0,-1 21 15,1-21-15,20 0 0,128 21 16,-64-21 0,-84 0-16,20 0 0,1 21 0,-21-21 15,105 0-15,-84 21 16,-22-21-16,22 0 0,-1 22 0,149-1 15,-85 0 1,-84 0-16,21 0 0,-22-21 16,22 21-16,-22-21 0,22 22 0,63-1 15,-63 0-15,-1-21 0,1 21 16,84 0 0,-20 0-16,-65 1 0,1-22 15,148 42-15,-149-42 16,-20 21-16,21-21 0,-22 21 15,1-21-15,190 43 16,-170-43 0,-20 21-16,-22-21 0,0 21 15,22-21-15,-22 0 0,64 21 16,-64-21-16,1 0 0,-1 21 0,64-21 16,-43 0-1,-20 0-15,-22 21 0,21-21 16,-21 0-16,22 0 0,-22 0 0,0 0 15,0 0-15,0 0 16,43 0-16,-1 0 16,-41 0-16,-1 0 15,0 0 1,-21-21-16,21 21 0,-21-21 16,21 21-1,-21-21-15,0 0 16,21 21-16,-21-21 0,0-1 15,0 1-15,22 0 0,-1-21 16,-21 21-16,0-1 16,0-20-16,0 21 0,21-64 15,-21 43-15,21 0 0,-21-1 0,0 1 16,0 0-16,0-1 0,0-20 16,21 20-16,22-126 15,-43 127-15,0-1 0,21-62 16,0 62-16,-21 1 0,0 0 15,21-1-15,0 1 0,-21 0 0,0 20 16,43-62-16,-22 63 0,-21-22 16,21 22-16,0-21 0,0-22 15,0 22-15,-21 21 16,22-22-16,-1 22 0,0-21 0,-21 21 16,21-22-16,0 1 15,0-21-15,1 41 16,-1 1-16,-21 0 0,0 0 0,0 0 15,21 0-15,-21-1 0,21 1 0,-21 0 16,0-42 0,0 41-16,0 1 15,0 0-15,0 0 16,0 0-16,0 0 0,0-1 16,0 1-16,0 0 0,0 0 15,-21 0-15,21 0 16,-21-1-16,0 22 15,-1 0-15,22-21 0,-21 0 16,0 21-16,0-21 0,0 21 0,-22-21 16,22 0-16,-21 21 0,21-22 15,-127-41-15,42 42 16,42 0-16,1-1 16,-107 1-16,65 0 0,20 21 15,0 0-15,1 0 0,-1 0 16,0 0-16,22 0 0,-1 0 0</inkml:trace>
  <inkml:trace contextRef="#ctx0" brushRef="#br0" timeOffset="-186657.46">15452 11853 0,'0'22'31,"0"-1"-15,21-21-16,0 0 0,0 21 15,0-21 1,0 0-16,1 0 0,20 0 0,-21 0 16,0 0-16,0 0 15,22 0-15,-22 0 0,0 0 0,21-21 16,-20 21-16,20-21 0,-21 21 0,0-22 15,0 22-15,1-21 0,-1 0 16,0 21-16,-21-21 0,0 0 16,0 0-16,0-1 15,-21 22-15,0 0 0,-1-21 16,1 0-16,0 21 0,-21 0 16,-1 0-1,-20 21-15,42 0 16,0 1-16,21-1 0,-22 0 0,1 21 15,0-21-15,21 22 0,0-1 0,-21-21 16,21 22-16,0 20 16,0 43-1,0-85-15,0 0 0,21-21 16,0 43-16,0-43 0,1 0 16,-1 0-16,0 0 0,0 0 15,0 0-15,-21-22 16,0 1-1,-21 0 1,0 21-16,0-21 16,0 21-16,-22 0 0,22 0 0,-42 0 15,20 0-15,22 21 16,-21 0-16,21 0 0,-22 1 16,22-1-16,0 0 0,-21 21 15,20 22-15,22-43 16,0 0-16,0 0 0,0 0 0,22 1 15,-1-1-15,0-21 0,0 21 0,0-21 16,0 0-16,43 0 16,-22 0-16,43 0 0,-64 0 15,21 0-15,1 0 0,-1-21 16,0 21-16,1-21 0,-1 21 0,-21-22 16,22 1-16,-1 0 0</inkml:trace>
  <inkml:trace contextRef="#ctx0" brushRef="#br0" timeOffset="-186398.6">16277 12086 0,'0'0'0,"0"43"31,0-22-31,0 0 0,0 0 16,0 21-16,21 1 15,22 20-15,-22-42 16,-21 1-16,21-1 0,0 0 15,0 0-15,0 0 0,1 0 16,-1-21-16,0 0 31,0 0-31,-21-21 16,0 0-16,21 0 16,-21 0-16,0-22 15</inkml:trace>
  <inkml:trace contextRef="#ctx0" brushRef="#br0" timeOffset="-186208.71">16573 12107 0,'-42'22'16,"0"-1"-1,21 0-15,-1 0 0,1 0 0,-21 0 16,0 22 0,-22-1-16,22-21 0,21 0 15,-1 1-15,-41 20 0,63-21 16,-21 0-16,21 0 15,0 1-15,21-22 16,0 0-16,0 0 0,22 0 16</inkml:trace>
  <inkml:trace contextRef="#ctx0" brushRef="#br0" timeOffset="-185871.9">17081 12213 0,'-21'0'0,"0"0"15,21 21-15,-21 1 16,21-1-16,-21 0 0,21 21 16,-21-21-16,21 22 0,0-22 0,0 21 15,0 1-15,-22 41 16,1 22-16,0-64 0,21 22 15,-42 42-15,21-43 16,-1-20-16,22-1 0,-21 0 0,0 1 0,0-1 16,21-21-16,-21 43 15,21-22 1,21-63 15,0 0-31,0-22 16,0 22-16,1-21 0,-22 21 0</inkml:trace>
  <inkml:trace contextRef="#ctx0" brushRef="#br0" timeOffset="-185550.09">16976 12319 0,'0'0'0,"0"-21"16,0 0-16,0 0 15,0-1-15,21 22 0,0 0 16,0 0-16,0 0 0,0-21 16,1 21-16,20 0 0,43 0 15,-22 43 1,-21-43-16,-20 21 0,-1 0 16,0 0-16,-21 0 0,0 0 0,0 1 15,0 20-15,0-21 0,0 0 0,-42 22 16,-64-1-1,63-21-15,22-21 0,-63 21 16,41-21-16,1 0 16,0 0-16,20 0 0,-20 0 0,0 0 15,-64-21 1,64 0-16,-1 21 0</inkml:trace>
  <inkml:trace contextRef="#ctx0" brushRef="#br0" timeOffset="-185108.34">14520 12023 0,'-63'-21'32,"84"21"-1,0 0-31,21 0 0,1 0 0,-1 0 15,0 0-15,22 0 0,-1 0 16,1 0-16,-1 0 0,170 21 16,-169-21-1,-1 0-15,1 0 0,-1 21 0,-20-21 16,-22 0-16,0 21 0,-21 0 31,-21-21-31,0 0 16,-1 0-16,1 0 15,0 0-15,0 0 0,-21 0 0</inkml:trace>
  <inkml:trace contextRef="#ctx0" brushRef="#br0" timeOffset="-184809.44">14457 12129 0,'0'21'16,"21"-21"0,21 0-1,-21 0-15,22 0 0,41 0 16,86 0 0,-86 0-16,-20 0 0,-1 0 15,1 0-15,-1 0 0,1 0 0,-1 0 16,-20 0-16,-1 0 0,0 0 0,-20 0 15,-1 0-15,0 0 0,-42-21 47,-22 21-47,22 0 0,0-22 0</inkml:trace>
  <inkml:trace contextRef="#ctx0" brushRef="#br0" timeOffset="-184277.26">15028 11684 0,'0'0'0,"0"-21"15,0 42 16,-21-21-31,21 21 16,-21 0-16,0 1 0,0-1 0,-1-21 16,1 21-16,21 0 0,-42 0 15,21 22-15,0-22 0,-1 0 0,1 0 16,0 0-16,-42 22 0,-1-1 16,43-21-16,0 0 15,-22 0-15,1-21 16,21 22-16,0-22 0,0 0 15,-1 0-15,1 0 16,42 21 31,1 0-47,20 0 0,-21 0 16,21 0-16,1 1 0,-22-1 0,21 0 15,1 0-15,-1 21 0,64 22 16,-43-22-1,-42-21-15,1-21 0,-1 22 16,0-1-16,-21 0 16,-21-21 31,0 0-47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5T02:31:10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10901 1270 0,'0'0'0,"0"-21"16,0 0 0,0 0-16,0-1 15,0 1 1,0 0-1,-21 21 32</inkml:trace>
  <inkml:trace contextRef="#ctx0" brushRef="#br0" timeOffset="268.89">10774 1397 0,'0'21'0,"-21"22"16,21-1-16,0 0 0,-22 1 15,1-1-15,21 0 0,-21 22 16,0-1-16,0-20 0,0 20 0,-43 106 16,43-126-16,0 20 15,0-20-15,-43 126 16,43-106-16,0-20 0,0-1 16,-1 22-16,1-22 0,21 0 15,-21 1-15,-21 41 16,-1 1-16,43-43 0,0-21 15,-21 1-15,21-1 0,-21 0 16,21 0-16,-21-21 16,42-21 15,0-21-31,0 20 0,1 1 16,-22-21-16</inkml:trace>
  <inkml:trace contextRef="#ctx0" brushRef="#br0" timeOffset="744.62">10858 1376 0,'0'0'0,"0"-21"16,-21 21 15,0 0-16,0 0 1,42 0 62,0 0-78,0 0 0,1 0 0,20 0 16,-21 0-16,0 0 15,22 0-15,-1 0 0,0 0 0,1 0 16,62 21-16,-62-21 16,20 0-16,1 0 0,-1 0 15,1 0-15,-22 0 0</inkml:trace>
  <inkml:trace contextRef="#ctx0" brushRef="#br0" timeOffset="1293.3">16277 1778 0,'21'0'0,"22"0"0,20 0 16,1 21-16,-1-21 0,22 21 0,-22-21 15,22 22-15,0-22 0,-1 21 0,1 0 16,0-21-16,-1 21 0,1-21 15,21 21-15,-22-21 0,22 21 16,64 1-16,-65-1 0,65 0 16,105 21-1,-190-42-15,20 21 0,65 1 16,-64-22-16,-22 21 16,-20-21-16,20 21 0,1-21 0,148 42 15,-170-42-15,22 0 16,-21 21-16,-1-21 0,1 22 15,126-22 1,-148 0-16,1 21 0,-22-21 16,0 0-1,-42 0 17,0-21-32,-22 21 0,22 0 0,-21-22 15,-22 22-15,22-21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5T02:31:14.5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11218 1418 0,'21'0'0,"-21"-21"16,0 0 0,0 0-16,0 0 0,0-1 15,0 1-15,0 0 16,0 0-16,0 0 31,-21 21-31,21 21 31,0 0-31,-21-21 16,21 21-16,0 0 0,-21 1 16,21 20-16,0-21 0,-21 0 15,21 22-15,0-1 0,0 0 0,-21 1 16,21-1-16,-22 21 0,22-20 0,-21 84 15,0-64-15,-21 128 16,21-128-16,21 1 16,-22 20-16,1-20 0,21 21 0,-21-22 15,0 22-15,0-1 0,21-20 0,-21 84 16,-1-63-16,1 84 16,21-105-16,0 20 15,0 1-15,0-22 0,-21 22 0,21-21 16,0-1-16,0 1 0,0-1 15,0-21-15,0 107 16,0-65-16,0-63 16,21-21-1,-21-21-15,0 0 16,0-21-16,21-1 0,-21 1 16</inkml:trace>
  <inkml:trace contextRef="#ctx0" brushRef="#br0" timeOffset="1566.98">11409 1461 0,'21'0'47,"0"21"-31,0-21 0,0 0-16,1 0 0,-1 0 0,0 0 15,0 21-15,43-21 16,41 0-16,-41 0 0,-1 0 15,22 0-15,-21 0 0,20 0 0,22 0 16,-21 0-16,-1 0 0,22 0 16,0 0-16,169 0 15,254 0 1,-380 0-16,-1 0 0,0 0 16,0 0-16,0 0 0,-21 0 15,21 0-15,1 0 0,-1 0 0,296 0 16,-147 0-1,-149 0-15,0 0 0,0 0 16,0 0-16,0 0 0,1 0 16,-22 0-16,21 0 0,-21 0 0,402 0 15,-423 0 1,21 0-16,-21 21 0,84-21 16,-84 0-16,-21 0 0,-1 0 15,1 0-15,0 0 0,-22 0 16,1 0-16,63 0 15,-85 0-15,21 0 0,-41 0 16,20 0-16,0 0 0,-21 0 16,-21 21-1,0 0 1,0 1 0,0-1-16,0 0 15,0 0-15,0 0 16,0 0-16,0 1 0,0-1 0,0 21 15,0-21-15,0 22 0,0-22 16,0 21-16,0 0 0,-21 22 16,21-22-16,0 1 0,-21-1 15,21 0-15,0 1 0,0-1 0,0 0 16,-21 22-16,21-1 0,0-20 0,0 20 16,-21 1-16,21 105 15,0-106-15,0 1 16,0 42-16,0-43 15,0-20-15,0 20 0,0 1 0,0-22 16,0 21-16,0-20 0,0-1 16,0 0-16,0 22 0,0-43 15,0 21-15,0 1 0,0 20 16,0-20-16,0-22 0,0 0 0,0 0 16,0 0-16,-43 43 15,22-43-15,0 21 16,0-42-16,-43 21 15,43 1-15,0-22 0,-21 0 0,-22 21 16,43-21-16,-64 21 16,43-21-16,-21 0 0,-43 0 15,63 0-15,-41 0 0,20 21 16,-20-21-16,20 0 0,-21 0 16,-211 0-1,106 0-15,105 0 0,-21 0 16,0 0-16,0 0 0,-21 0 0,22 0 15,-1-21-15,-21 21 0,21 0 16,-21 0-16,21-21 0,-21 21 16,-233-21-16,233 21 15,0 0-15,21 0 0,-21 0 16,22-22-16,-22 22 0,21 0 0,-21 0 16,0 0-16,0 0 0,-106-21 15,-106 21 1,233 0-16,-21 0 0,0-21 15,22 21-15,-1 0 0,0 0 0,0 0 16,21 0-16,-20 0 0,20 0 0,0 0 16,-84 0-16,0-21 15,105 21-15,-21 0 0,22 0 16,-1 0-16,1 0 0,-1 0 16,1 0-16,21 0 0,-1 0 0,1 0 15,-64 0 1,43 0-16,41 0 0,1 0 15,0 0-15,0 0 16,0 0 0,0 0-1,-1 0-15,1 0 16,0 0 0,0 0-16,21 21 15,-21-21-15,0 0 16,-1 0-16,1 0 15,0 0-15,21-21 0,-21 21 16,21-21-16,-21 21 0</inkml:trace>
  <inkml:trace contextRef="#ctx0" brushRef="#br0" timeOffset="3210.94">12023 1799 0,'0'0'0,"0"-21"15,0 0-15,0 0 16,0 0-16,0-1 0,-22 22 16,22-21-16,-21 0 15,0 0-15,0 21 0,0 0 0,0 0 16,-1 0-16,1 0 0,-21 0 0,21 21 16,-22-21-16,1 42 0,-21 1 15,-22 84 1,64-85-16,0 0 0,21 1 15,0-1-15,-22-21 0,1 43 16,21-43-16,0 21 0,0 1 0,0-1 16,0 0-16,0-21 0,0 22 0,0-1 15,0-21-15,0 0 0,21 1 0,1-1 16,-1 0-16,0-21 0,21 0 16,-21 0-16,22 0 0,-22 0 15,21 0-15,-21 0 0,22-21 16,20-22-16,-20 43 0,-1-21 15,0-42-15,1 42 0,-22-1 16,0 1-16,21 0 0,-21 0 16,1 0-16,41-64 15,-63 64 1,0 0-16,0 0 16,0 42 15,0 0-31,0 0 15,-21 0-15,21 0 16,-21 1-16,21-1 0,-21 0 0,21 0 16,0 21-16,0 1 15,0-22-15,0 0 0,0 0 16,0 0-16,21-21 0,0 0 16,0 0-16,0 0 15,0 0-15,22-42 0,-1 21 16,-21 0-16,0 0 15,-21-22-15,0 22 16,0 0-16,0 0 0,0 0 16,-21-1-16,0 1 0,21 0 15,-21 21-15,-21-21 0,20 21 16,22-21-16,-21 21 16,21-21-16,21-1 31,1 22-31,-1 0 0,0 0 0,0 0 15,0-21-15,22 21 0,-22 0 16,0 0-16,21 0 0,-21 0 0,43 0 16,-1 21-1,-41 1-15,-22-1 0,21-21 16,0 21-16,-21 0 0,21 0 16,-21 0-16,0 1 0,0-1 15,0 0-15,0 0 0,0 43 16,-21-43-1,21 0-15,-21-21 0,0 21 16,21-42 15,0 0-31,0 0 16,0-1-16,0 1 0,0 0 16,0 0-16,0 0 0,0 0 0,0-1 15,21 1-15,-21-21 0,21 21 16,0 0-16,21-22 15,1 43-15,-22-21 0,64 21 16,-1 21 0,-63-21-16,-21 21 0,43 22 15,-43-22-15,0 0 16,0 43-16,0-22 16,-21-21-16,21 0 0,-22 0 15,1 1-15,21-1 16,0 0-16,21-21 31,1 0-15,20-21-16,-21 21 0</inkml:trace>
  <inkml:trace contextRef="#ctx0" brushRef="#br0" timeOffset="5198.71">13674 2159 0,'0'0'0,"0"-21"0,-22 21 0,-20-21 16,0 21 0,21 0-16,-1 0 0,1 0 15,-21 21-15,21-21 0,0 21 16,-1 0-16,1 0 0,0-21 15,21 22-15,-42 41 16,21-21-16,21-20 16,0-1-16,0 0 0,0 0 15,0 0-15,21 0 16,0-21-16,0 0 0,21 0 16,1 0-1,-22-21-15,21 0 16,-21 0-16,1 0 0,-1 0 0,0-1 15,0 1-15,0 0 0,-21-21 16,21-22-16,1-42 16,-22 85-16,0-21 0,0 0 15,0 20-15,0 1 0,0-21 16,0 21-16,0 0 0,0 42 31,-22 0-31,22 0 16,0 21-16,0-20 0,0 20 15,0-21-15,-21 21 0,21-20 16,0 20-16,0 43 16,0-1-1,0-63-15,0 22 0,0-22 16,21 0-16,1-21 16,-1 21-16,0-21 0,21 0 15,1-42 1,-22 42-16,21-64 15,-21 43-15,0 0 0,-21-21 16,22 21-16,-22-1 0,21-20 16,-21 63 31,-21 0-47,21 1 0,0-1 15,-22 0-15,22 0 16,0 21-16,0-20 0,0-1 15,0 21-15,0-21 0,22-21 16,-1 21-16,0-21 0,0 0 16,43 0-1,-22 0 1,-21 0-16,0-21 0,22-21 16,-22 21-16,0 0 0,0-1 0,0-20 0,0 21 15,1-21-15,-1-64 16,21 0-1,-42 64-15,0 20 16,0-20-16,0 21 0,0 0 0,0 0 16,0 42-1,-21 0 1,-21 64-16,20-22 16,22-21-16,-21-20 15,21 20-15,-21 0 0,21-21 16,0 22-16,0-22 0,0 21 0,0-21 15,21 43 1,43-1-16,-43-63 16,0 0-16,0 22 0,0-22 15,1 0-15,-1 0 0,21 0 0,-21-22 16,0 22-16,1-21 0,-1 0 16,21 0-16,-21 0 0,0 0 0,1-22 15,20 1 1,-42 21-16,0 0 0,21-22 15,-21 22-15,0 42 32,0 0-32,-21 1 15,21-1-15,-21 0 16,21 0-16,0 0 0,0 43 16,0-43-16,0 0 0,0 0 15,0 0-15,0 1 0,0-1 16,0 0-16,21-21 0,0 0 15,0 21-15,0-21 16,22 0-16,-22 0 0,0-21 16,0 0-16,0 0 0,1-1 15,-1 1-15,0 0 0,0 0 16,0 0-16,-21-43 16,21 43-16,-21 0 15,0 0-15,-21 42 31,0 0-15,21 0-16,-21-21 0,21 21 16,-21 1-16,21-1 0,0 0 0,0 0 15,0 0-15,0 0 0,0 1 16,0-1-16,0 0 16,21-21-16,0 0 15,0 0-15,0 0 16,1-21-16,-22 0 0,0-1 15,0 1 1,0 0-16,0-21 0,0 21 0,0-1 16,0-20-16,0 21 15,-22 0-15,22 0 16,0-1-16,0 1 0,0 0 31,22 21-31,-1 0 0,0 0 16,0 0-16,0 0 0,0 0 0,43 0 15,-22 0 1,-21 0-16,1 21 0,-1 0 0,0 1 16,0-22-16,-21 21 0,0 0 15,21 0-15,-21 0 0,0 0 0,0 43 16,0-43 0,0 0-16,0 0 0,0 1 15,-21-1-15,0-21 16,21-21 15,0-1-15,0 1-16,0 0 0,21 0 15,0 0-15,-21 0 0,43-43 16,-22 43-16,0 0 16,0 0-16,0-22 0,22 1 15,-22 42-15,21-21 0,-21 0 0,0 21 16,22 0-16,-22 0 0,0 0 0,21 21 15,1 21 1,-43-21-16,0 0 0,0 43 16,0-43-16,0 21 0,0-20 15,0-1-15,0 21 0,0-21 16,0 0-16,0 1 0,-21 41 16,21-42-16,-22-21 0,1 21 15,0-21 16,21-21-31,-21 0 16,21 0-16,0 0 0,-21 0 0</inkml:trace>
  <inkml:trace contextRef="#ctx0" brushRef="#br0" timeOffset="5426.58">15282 1842 0,'0'0'16,"-21"0"-16,-21 0 15,21 21-15,21 0 32,-22-21-17,22 21 1,-21-21-16,0 0 0,0 0 15</inkml:trace>
  <inkml:trace contextRef="#ctx0" brushRef="#br0" timeOffset="5623.46">14182 2074 0,'21'22'31,"0"-22"-31,0 0 0,0 0 0,85 0 16,-42 0-1,-43 0-15,0 0 0,21-22 16,-21 1-16</inkml:trace>
  <inkml:trace contextRef="#ctx0" brushRef="#br0" timeOffset="5828.35">13779 1905 0,'-21'21'15,"42"-21"16,1 0-31,-1 0 0,0 0 16,0 0-16,0 0 16</inkml:trace>
  <inkml:trace contextRef="#ctx0" brushRef="#br0" timeOffset="6262.93">16616 2180 0,'0'0'0,"0"-21"0,0 0 16,0 0-1,0 42 17,0 0-17,0 0-15,0 0 0,-21 1 16,21-1-16,-22 21 15,22-21-15,0 0 0,-21 22 0,0 20 16,0-42 0,21 1-16,0-1 0,21-21 31,0 0-31,0 0 0,1 0 16,-1-21-16,0 21 0,0-22 15</inkml:trace>
  <inkml:trace contextRef="#ctx0" brushRef="#br0" timeOffset="6678.7">17103 2138 0,'0'0'0,"-22"0"32,1 0-32,0 0 15,0 21-15,-21 0 0,-1 0 16,22 1-1,0-1-15,21 0 16,21 0 0,0-21-1,0 0-15,1 0 16,-1 0-16,0 0 0,21 21 16,-21-21-16,1 0 0,20 21 15,-21 1-15,0-22 0,-21 42 16,0-21-1,0 0-15,-21-21 16,0 21-16,0-21 0,-22 0 16,22 22-16,0-22 0,0 0 0,0 0 15,-22 0-15,1 0 16,21 0-16,0 0 0,0 0 16,-1-22-1,22 1-15,-21 0 16,21 0-16,0 0 0,0 0 15</inkml:trace>
  <inkml:trace contextRef="#ctx0" brushRef="#br0" timeOffset="6890.57">16595 1884 0,'-22'0'16,"22"-21"0,-21 21-16,21 21 62</inkml:trace>
  <inkml:trace contextRef="#ctx0" brushRef="#br0" timeOffset="7800.34">13504 2985 0,'106'-22'31,"-85"1"-15,0 21-16,1-21 0,-1 0 0,0 21 15,0-21-15,0 0 0,-21-1 16,0 1-16,0 0 15,-21 21-15,0 0 0,-21-21 16,20 21-16,-20 0 0,-64 0 16,22 0-16,20 0 15,22 0-15,-1 21 0,22-21 0,-21 21 16,21-21-16,21 21 0,0 1 16,0-1-16,0 0 15,42 0-15,-21 0 0,0 0 16,22 1-16,-1-1 15,22 21-15,-1 22 16,-42-22-16,22-21 0,-22 43 16,-21-22-16,0-21 0,0 43 15,0-43-15,-21 0 0,-22 21 16,1-42-16,-43 21 16,43-21-16,0 0 15,-43 0-15,43 0 0,-1 0 16,1 0-16,0 0 0,-1-21 0,1 0 15,-22-64 1,22 43-16,42 0 16,-21 21-16,21-1 0,0-20 0,0 21 15,0 0-15,0-43 16,42 22-16,-21 42 16,1 0-16,62 0 15,-41 0-15,-22 0 16,21 21-16,-21-21 0,22 21 0,-1 0 0</inkml:trace>
  <inkml:trace contextRef="#ctx0" brushRef="#br0" timeOffset="8755.91">13843 3344 0,'21'0'0,"-42"0"0,63-21 0,-21 21 0,1-21 16,-22 0-16,0 0 0,0 0 15,0-1-15,0 1 0,0 0 16,0 0-16,-22 0 0,1 0 16,0-1-16,-42 1 15,-22 21-15,64 0 16,0 21-16,-1 1 0,1-1 16,21 0-16,-21 0 0,0 21 0,21 1 15,0-22-15,-21 21 0,21-21 16,0 22-16,0 41 15,0-62-15,0 20 16,21-21-16,0-21 16,0 0-16,0 0 0,1 0 15,41 0-15,-42-21 16,0 21-16,1-21 0,20 0 0,-21-1 16,0 1-16,22 0 0,-22-21 0,0 21 15,-21-22-15,21 22 0,0-21 16,-21-43-1,0 43-15,0 21 16,0 42 0,0 0-1,0 0-15,-21 0 0,21 0 16,0 22-16,0-1 16,0 0-16,0-20 0,0-1 0,0 0 15,0 0-15,21 0 0,-21 0 0,21-21 16,1 22-16,-1-22 0,21 0 15,-21 0 1,0 0-16,1-22 0,-1 22 0,42-42 16,-42 21-16,-21 0 0,22 0 15,-1-22-15,0 22 0,0-21 0,-21-1 16,21-20-16,0-22 16,-21 43-16,0 21 15,22-43-15,-1 22 0,-21 21 16,0 0-1,0 42 1,0 0-16,0 21 0,0-21 0,0 1 16,0 20-16,0 0 15,0-21-15,0 22 0,0-1 0,0 0 0,0 1 16,0-1-16,0 22 16,0-43-16,0 42 15,0-42-15,0 1 0,21-22 16,0 0-16,0 0 15,0 0-15,1 0 0,-1 0 16,21-22-16,-42 1 16,21 0-16,0 0 0,1-21 0,-1-1 15,-21 1-15,21 21 0,-21 0 16,21-1-16,-21 1 0,0 42 47,0 1-47,0-1 0,0 0 15,0 0-15,0 0 0,0 0 0,-21-21 16,21 22-16,0-1 0,0 0 16,0 0-16,-21-21 15,21 21-15,0-42 32</inkml:trace>
  <inkml:trace contextRef="#ctx0" brushRef="#br0" timeOffset="8938.81">14901 3069 0,'0'0'15,"0"-21"-15,-21 21 0,0 0 16,21-21-16,-21 21 31,0 0 0,-1 0-31,1 0 0,0 0 16</inkml:trace>
  <inkml:trace contextRef="#ctx0" brushRef="#br0" timeOffset="9118.7">14245 3154 0,'0'0'16,"-21"0"-16,21 21 0,42-21 47,-21 0-47,1 0 0,-1 0 15,21 0-15,-21 0 0,0-21 16,22 21-16,-22 0 0,0 0 0</inkml:trace>
  <inkml:trace contextRef="#ctx0" brushRef="#br0" timeOffset="9594.43">15028 3302 0,'21'0'0,"1"0"0,-1-42 15,-21 21 1,0-1-16,-21 22 31,-1 0-31,-20 0 0,21 0 16,0 0-16,-22 0 0,1 22 15,21-1-15,-21 21 16,42 0 0,21-42-1,0 22-15,0-22 0,0 21 16,22-21-16,41 42 15,-63-42-15,1 21 0,20-21 16,-21 21-16,-21 1 0,0-1 16,0 0-16,-21-21 15,21 21-15,-42-21 0,20 0 16,1 0-16,-85 21 16,85-21-1,0 0-15,0 0 0,0 0 16,0 0-16,21-21 15,0 0 1,21 0 0,0 0-16,0 21 15,0-22-15</inkml:trace>
  <inkml:trace contextRef="#ctx0" brushRef="#br0" timeOffset="10750.83">15452 3493 0,'0'0'0,"21"0"0,0-22 0,0 1 0,0 0 15,0 0-15,1 0 16,-1 0-16,21-22 0,-42 1 16,0 21-16,21 0 0,-21-22 15,0 22-15,0 0 0,0-64 16,0 43-1,0 21-15,0 0 0,-21 21 16,21 21 0,0 0-16,-21 0 15,21 0-15,-21 0 0,0 64 16,21-43-16,0 1 0,0-1 16,0 0-16,-22 22 0,22-22 15,0 22-15,0-22 0,0 22 0,0-22 16,-21 21-16,21 43 15,0 0-15,0-42 0,-21-1 16,0 64-16,0-63 0,21-1 16,-21 1-16,-1-1 0,1 1 0,0-22 15,0 106 1,0-42 0,21-85-16,0 21 0,21-42 15,0 0 1,21 0-16,-20-21 0,83-63 15,-83 62-15,41-41 16,-21 21-16,-20-1 0,20-63 16,-21 43-16,-21 21 0,0-22 15,0-63-15,0 0 16,-21 64-16,0 20 0,-22-41 16,22 41-16,0 22 0,0 0 15,0 0-15,0 0 0,-1 21 16,22-22-16,0 1 31,22 0-15,-1 21-16,0 0 15,0-21-15,21 0 0,-20 0 16,20-1-16,-21 1 0,0 0 16,0 0-16,22 0 0,-22 0 0,0-1 15,0-20-15,0 21 0,1 0 16,-1 0-16,0 21 0,-21-22 0,0 1 15,0 0-15,21 21 16,-42 0 15,21 21-15,0 0-16,0 1 0,0-1 16,0 0-16,0 0 15,0 0-15,0 0 0,0 1 0,0 20 16,0-21-16,0 0 15,21-21-15,0 21 16,0-21-16,1 0 0,-1 0 16,0 0-16,21 0 15,-21 0-15,22-21 0,-1 0 16,22-21 0,-22 21-16,-21-1 0,-21 1 15,21 0-15,0 0 0,-21-21 0,0 20 16,0 1-16,0 0 0,0 0 15,-21 21 1,0 0-16,0 0 0,21 21 16,-21-21-16,0 21 15,21 0-15,-22 1 0,22-1 0,0 63 16,0-20 0,0-43-16,0 0 0,0 0 15,22-21-15,-1 22 0,0-1 0,0 0 16,0-21-16,22 0 0,-22 21 15,106-21 1,-85 0-16,-21 0 0,22 0 0,-22 0 16,21 0-16,0-21 15,-20 0-15,41 0 0,-21-1 16,-20 1-16,20 0 0,-21 0 16</inkml:trace>
  <inkml:trace contextRef="#ctx0" brushRef="#br0" timeOffset="11283.56">17166 3387 0,'0'-21'16,"0"42"-16,0-64 0,0 22 15,-21 0-15,0 21 0,0 0 0,-22 0 16,22 0-16,0 0 16,0 0-16,0 0 0,-1 21 0,1-21 15,0 21-15,0 1 0,0-1 0,-22 21 16,43 22 0,-21-43-16,21 0 0,0 21 15,0-21 1,0 1-16,0-1 0,21-21 15,1 0-15,-1 0 0,0 0 16,0 0-16,0 0 16,22 0-16,-22 0 0,0-21 15,-21-1-15,21 1 0,0 0 16,22-64-16,-22 64 16,0-63-16,0 20 15,-21 22-15,0-1 0,21 1 16,-21-21-16,21 20 0,-21 1 0,0-64 15,0 64 1,0 21-16,0-1 0,0 1 16,0 42-1,0 1-15,0 20 16,-42 64-16,42-22 16,0-41-16,0-1 15,0 22-15,-21-22 0,21 0 0,0 1 16,0-22-16,0 21 0,0-21 0,0 22 15,0-22-15,21 0 16,-21 0-16,42 0 0,-20 0 0,-1-21 16,0 0-1,0 0-15,21 0 0,-20 0 16,-1 0-16,0 0 0,21-42 16,1 21-16,-22 0 15,0 0-15,0-43 0,0 43 16,-21-21-16</inkml:trace>
  <inkml:trace contextRef="#ctx0" brushRef="#br0" timeOffset="11500.44">16235 2773 0,'0'0'0,"-21"0"0,-1 0 16,22 21-16,0 0 31,-21-21-15,0 0 0</inkml:trace>
  <inkml:trace contextRef="#ctx0" brushRef="#br0" timeOffset="24546.46">13652 4255 0,'0'0'0,"0"-22"0,22 1 16,-1 0-1,-21 0 1,-21 21 31,-1 0-47,1 21 0,0-21 15,0 21-15,0 22 0,-22-22 16,1 0-16,0 21 0,-1-21 0,1 22 16,-85 63-1,64-64-15,20 0 0,-84 43 16,85-22-16,-43-20 0,-126 147 16,-65-20-1,171-107-15,20 1 16,0-22-16,-21 21 0,43 1 15,-22-22-15,1 22 0,20-1 0,1-20 16,-1 20-16,1-21 16,-1 1-16,22-1 0,-1 0 0,1 1 0,0-1 15,-43 0-15,43 1 0,-1-22 16,22 0-16,0-21 0,0 21 16,-43 22-1</inkml:trace>
  <inkml:trace contextRef="#ctx0" brushRef="#br0" timeOffset="25007.2">11345 5588 0,'-21'0'31,"21"21"-31,-21-21 16,21 21-16,-21 1 0,0-1 15,21 0-15,-22 0 16,1 0-16,0 0 0,-21 22 15,21-22-15,-1 0 0,1 0 0,-21 22 16,0-1 0,42-21-16,0 0 0,-22 0 0,22 1 15,22-22 1,-22 21 0,21-21-16,0 0 0,0 0 0,0 21 15,0-21-15,1 0 0,-1 0 16,21 21-16,-21-21 0,0 0 0,64 21 15,-43 0 1,-20-21-16,-1 0 16,21 0-16,-21 0 0,0 0 15,1 0-15,-1-21 16,-21 0-16,0 0 16</inkml:trace>
  <inkml:trace contextRef="#ctx0" brushRef="#br0" timeOffset="26066.74">8890 4657 0,'0'0'0,"-21"0"15,0 0-15,21-21 16,0-1 0,0 1-1,21 0 1,0 21-16,0 0 0,0-21 16,0 21-16,22 0 0,-22 0 15,0 0-15,0 0 0,0 0 0,1 0 16,-1 0-16,21 21 15,-21 0-15,-21 22 16,0-22-16,0 63 16,0-41-16,-21-1 0,0-21 15,21 22-15,-21-22 0,0 21 0,-1-21 16,1 22-16,21-22 16,0 0-16,21-21 15,1 0-15,-1 0 0,0 0 16,0-21-16,21 0 0,-20-1 15,62-41 1,1-22-16,-64 43 16,21 21-16,-20 0 0,-1-22 0,0 22 15,0 0-15,0 0 0,0 0 16,-21 42 15,0 0-31,-21 0 16,0 0-16,21 22 0,-21-22 15,21 21-15,0 0 0,-21 1 16,21-1-16,-21 0 0,21 1 16,-22 20-16,22-20 0,0-1 0,-21 0 0,0 43 15,-21 0 1,42-43-16,-21 0 0,-1 43 16,1-43-16,21-21 0,-42 64 15,21-64-15,0 22 0,-1-22 16,-20 21-16,0-21 15,-1-21-15,22 0 16,0 0-16,0 0 0,0 0 16,-22-21-16,22 21 0,-21-21 0,21-21 15,0 20-15,-43-41 16,22-1-16,42 43 16,0-21-16,0-43 15,0 64-15,0 0 0,0 0 0,21 0 16,0 21-16,0-22 0,22-20 15,41 0 1,-41 21-16,-1-1 0</inkml:trace>
  <inkml:trace contextRef="#ctx0" brushRef="#br0" timeOffset="26758.37">9715 5080 0,'0'-21'15,"22"0"-15,-1 0 16,0-1-16,0 1 16,0 0-16,22 0 0,-22 0 15,0 0-15,0-1 0,0 1 16,0 0-16,1-42 15,-22 41 1,-22 22 0,1 0-16,0 22 0,-21 20 15,21-21 1,-1 0-16,-20 22 0,21-22 0,0 42 16,0-42-16,21 22 0,-22-22 15,22 0-15,0 0 0,0 0 16,0 1-16,0-1 0,43 0 15,-22-21 1,21 0-16,-21 0 0,1 0 16,20 0-16,21 0 15,-20-21-15,-22 0 0,21 21 16,64-64-16,-64 43 16,-20 0-16,-1-22 0,21 22 0,-21 0 15,0 0-15,-21 0 0,0 0 16,0-1-16,0 1 0,-21 21 15,0 0 1,0 0-16,21 21 16,0 1-16,0-1 15,0 0-15,0 0 0,0 0 0,0 0 16,0 22-16,21-1 16,0-21-16,-21 0 0,21 1 15,-21-1-15,0 0 16,0 0-1,-21-21-15,0 0 0,0 0 16,0 0-16,0 0 0,-1 0 16,1 0-16,0 0 15,0 0-15,0 0 0,0 0 16,-1 0-16,1 0 16,0 0-16</inkml:trace>
  <inkml:trace contextRef="#ctx0" brushRef="#br0" timeOffset="27478.26">6329 6308 0,'0'0'16,"0"-21"-16,-21 21 0,-1 0 31,1 21-31,21 0 0,0 0 15,-21 21-15,0 1 0,0-1 16,21 0-16,-21 22 0,21-1 16,-22 1-16,1 21 0,0-22 15,0 22-15,21-1 0,-21-20 0,-43 190 16,43-191-16,-21 128 16,42-128-16,-21-20 15,21-1-15,0 0 0,0 1 16,-22-22-16,1 21 0,21-21 0,0 1 15,0-1-15,0-42 32,0-1-32,0 1 0,0-21 15,0 0-15,21 20 0</inkml:trace>
  <inkml:trace contextRef="#ctx0" brushRef="#br0" timeOffset="28446.41">6202 6477 0,'42'0'31,"-21"0"-15,0 0-16,1 0 0,-1 0 15,21 0-15,-21 21 16,0 0-16,22-21 0,20 22 0,64-1 16,-63-21-16,20 21 15,22 0-15,0-21 0,0 21 16,21 0-16,0-21 0,21 22 0,0-1 16,22-21-16,316 63 15,-126-42 1,-190 1-16,-1-1 0,148 0 0,-147 0 15,-22-21-15,0 21 0,0-21 16,0 0-16,-21 21 0,-21-21 0,127 0 16,-127 0-1,-21 0-15,-1 0 0,1 0 0,63 0 16,-84 0-16,-1 0 0,43 0 16,-64 0-16,1 0 15,-1 0-15,-21 0 0,21 0 0,-20 0 16,-1 0-16,0 0 15,-21 22 1,0-1 0,-21 0-16,0 0 0,-1 0 15,1 0-15,-21 43 16,21-22-16,-22 43 0,22-43 0,0 1 16,0 20-16,0-21 0,21 22 15,-21-1-15,21-20 0,-22 20 16,22-20-16,0 62 0,0-41 0,0-1 15,0-20-15,0 20 16,-21-20-16,21-1 0,-21 21 0,21-20 16,0-22-16,-21 21 0,-21 22 15,20-22-15,1-21 0,0 0 16,0 1-16,0-22 0,0 21 0,-22 0 16,-20-21-16,-43 0 15,85 0-15,-22 0 0,22 0 16,-21 0-16,0 0 0,-1 0 15,1 0-15,-22 0 0,1-21 16,-149 0-16,128-1 16,-1 1-16,-21 21 0,21-21 15,-126 0-15,84 21 0,0 0 16,0-21-16,0 21 0,-21-21 0,21 21 16,-22 0-16,-147 0 15,-170 0-15,297 0 16,21 0-16,-170 0 0,170 0 15,0 0-15,0 0 0,21 0 16,-21 0-16,-297 0 16,191-22-1,191 22-15,-1 0 16,22-21-16,0 21 0,20-21 0,-20 21 16,42-21-16,0 0 15,0 0-15,21-1 16,0 22-16,1-21 15,20 0-15,-21 21 0,0-21 0,22 0 16,-1 0-16,-21-1 0</inkml:trace>
  <inkml:trace contextRef="#ctx0" brushRef="#br0" timeOffset="29986.41">6350 7578 0,'0'0'0,"-21"0"0,-43-106 32,64 85-32,0 0 15,0-1-15,21 22 16,1 0-16,-1 0 15,0 22-15,0-22 16,0 21-16,-21 0 0,21 21 16,22 22-1,-43-22-15,21 43 0,-21-43 16,0 22-16,0-43 0,0 21 16,0-21-16,0 0 0,0 1 15,-21-1-15,21 0 0,0 0 16,0-42 15,0 0-31,0 0 0,0-1 0,0-20 16,21-21-1,0 41-15,-21-20 0,21 21 16,0-21-16,-21 20 0,22-20 0,41-21 16,-42 41-16,0 1 0,1 0 15,41 0-15,-42 21 16,0 0-16,-21 21 0,22 0 15,-22 0-15,0 22 16,0-22-16,0 0 0,0 21 0,0-20 16,0 62-1,0-63-15,0 1 0,0-1 0,0 42 16,21-42 0,0-21-16,0 0 0,0 0 0,0 0 15,22 0 1,-22 0-16,0 0 0,0-21 0,22 0 15,-22 0-15,42-21 16,-42 20-16,22-41 16,-22 42-16,-21 0 0,0-1 0,0-20 15,0 21-15,0 0 0,0 0 16,0-1-16,-21 22 16,21 22-16,-21-1 15,-1 0-15,22 21 16,-21 1-16,21-22 0,0 21 15,0-21-15,0 0 0,0 1 16,0-1-16,0 0 16,0 0-16,0 0 15,21-21-15,1 0 16,-1 0-16,0 0 16,0 0-16,-21-21 0,42-21 15,-20 42-15,20-43 16,-21 22-16,0 0 0,0-21 0,1 21 15,-1-1-15,21 1 0,-21 0 16,22 0-16,-22 21 0,63-21 16,-41 21-1,-43 21-15,0 0 16,0 0-16,0 0 0,0 1 0,0-1 16,-21 0-16,-1 0 0,22 0 15,-42 43-15,21-43 16,0 0-16,21 0 15,0-42 17,0 0-32,0 0 15,21 0-15,0-1 0,-21 1 16,21 0-16,0 0 0,1 0 0,-22 0 16,21-1-16,0-41 15,0 21 1,0 42-16,-21 21 31,-21 0-31,21 0 16,-21 0-16,21 0 0,-21 1 0,21-1 15,0 0-15,0 0 0,0 0 0,0 0 16,0 1-16,0-1 0,0 21 16,0-21-16,21 0 15,0-21-15,0 22 16,0-22-16,1 0 0,-1 0 0,21 0 15,0 0-15,-20-22 0,62-20 32,-20 0-32,-43 21 0,0-22 0,43-20 15,-64 42-15,21-22 16,0 1-16,0 0 0,-21-1 16,0 1-16,21 0 0,0-64 15,-21 63-15,0 22 16,0 0-16,0 42 31,0 0-31,0 22 0,0-22 16,-21 21-16,0 64 15,21-64-15,0 1 0,-21 20 16,0-20-16,21-1 0,-21 0 16,21 1-16,0-1 15,0-21-15,0 0 0,0 0 16,21-21 15,0 0-31,0-21 16,0 0-16,-21 0 15,21-21-15,-21 20 0,22 1 16,-22 0-16</inkml:trace>
  <inkml:trace contextRef="#ctx0" brushRef="#br0" timeOffset="30182.3">8064 7514 0,'0'0'0,"0"21"31,22-21-31,-1 0 16,0 0-16,0 0 0,0 0 0,0 0 16,1 0-16,-1 0 0,0 0 15,0 0-15,0 0 0,0 0 0,1 0 16,-1 0-16,0 0 0,0 0 15,0 0-15,0 0 0,1 0 0</inkml:trace>
  <inkml:trace contextRef="#ctx0" brushRef="#br0" timeOffset="31558.59">8699 7895 0,'0'0'0,"0"21"0,22-42 47,-1 21-47,0-21 0,-21 0 16,21 21-16,0-21 0,0 0 16,1-1-16,20-20 0,-21 21 0,0 0 15,22-64-15,20 0 16,-63 43-16,21 0 0,22-22 15,-43 22-15,0 0 0,0 20 16,0 1-16,0 0 0,0 0 16,-22 21-1,1 21-15,0 0 16,0 0-16,0 22 0,0-22 0,-1 21 16,1 22-16,0-22 0,0 0 15,21 1-15,-21 41 16,0 1-1,21-43-15,0-20 0,0-1 0,0 0 16,0 0-16,0 0 0,0 0 16,21 1-16,0-22 0,64 21 15,-1-42 1,-63 21-16,1-22 16,-1 1-16,21 21 0,0-42 15,-20 21-15,-22 0 0,21-1 0,0-20 16,-21 21-16,0-21 15,21 20-15,-21 1 16,0 42 15,0 1-31,-21 20 16,21 21-16,0-41 16,0-1-16,0 0 0,0 0 15,0 0-15,21 0 0,0 1 16,0-22-16,-21 21 0,64-21 15,-43 0 1,0 0-16,0 0 0,22 0 0,-22 0 16,0-21-16,0 21 0,0-22 15,-21 1-15,22 0 0,-1 0 16,0 0-16,0-43 16,-21 43-16,0 0 15,21 21-15,-21 21 31,0 0-15,-21 0-16,21 1 0,-21-1 16,21 0-16,0 0 15,0 0-15,-21 0 0,21 1 16,0-44 31,21 1-32,0 21-15,-21-21 0,21 0 16,0 0-16,1 0 0,-1 21 0,21-64 16,-21 43-1,0 0-15,1 21 0,-1-21 0,0 21 16,0 0-16,0 0 16,-21 21-1,0 0-15,0 0 16,0 0-16,0 0 0,0 1 15,0-1-15,0 0 0,0 0 16,0 0-16,0 0 0,0 1 16,21-22-16,1 21 0,-1-21 15,0 0-15,0 0 16,0 0-16,0 0 0,1 0 16,-1 0-16,63-21 15,1-22-15,-64 22 16,0 21-16,1-21 15,-1 0-15,0 0 0,0-43 0,-21 43 16,21 0-16,-21 0 0,21-22 16,-21 22-16,0 0 0,0 0 15,0 0-15,-21 21 16,0 0-16,0 21 16,0 0-16,21 0 0,-21 0 15,-1 0-15,22 1 0,-21-1 0,21 42 16,0-42-16,0 1 0,0-1 15,0 0-15,0 0 0,0 0 16,21 22 0,1-22-16,-1-21 0,0 0 0,0 0 15,43 0-15,-43 0 16,0 0-16,0-21 0,21 21 0,-20-22 16,-1 1-16,63-21 15,-20-22 1,-43 43-16,0 0 0,-21 0 15,0 0-15,21 0 0,-21-1 16,0 1-16</inkml:trace>
  <inkml:trace contextRef="#ctx0" brushRef="#br0" timeOffset="31767.47">9715 7345 0,'-21'0'0,"42"0"0,-63 21 16,21-21-16,0 0 0,21-21 78</inkml:trace>
  <inkml:trace contextRef="#ctx0" brushRef="#br0" timeOffset="32778.33">15473 4233 0,'0'0'0,"0"-21"0,-21 21 0,-1 0 16,22 21 0,0 1-1,0-1-15,0 21 0,22-21 16,-1 22-16,0-1 0,42 64 15,64 84 1,-84-105-16,20 0 0,-20-1 16,20 1-16,1 0 0,-22-1 0,21 1 15,1 0-15,-1-1 0,1-20 0,42 84 16,0 0 0,-64-106-16,0 22 0,1-22 0,-22 1 15,21 20-15,-21-42 0,0 22 0,1-1 16,-1-21-16,0 21 0,0 22 15,-21-43-15,0 21 16,0-20-16,0-44 47,0 1-31,0 0-16,0 0 0,0 0 15,0 0-15,0-1 0,21 1 0,-21 0 16</inkml:trace>
  <inkml:trace contextRef="#ctx0" brushRef="#br0" timeOffset="33175.12">16891 5906 0,'-42'0'16,"42"21"30,0 0-46,0 0 0,0 0 16,21 0-16,0 1 16,0-1-16,0 0 0,22 42 15,-22-41 1,0-22-16,-21 21 0,0 0 0,0 0 16,21-21-16,-21 42 15,-21-20-15,21-1 16,-64 0-16,22 0 15,21-21-15,-21 21 0,-22 0 0,22-21 16,-1 22-16,-20-22 0,-85 21 16,84 0-1,22-21-15,0 0 0,-1 0 0,22 0 0,0 0 16,0 21-16,0-21 0,-1 0 16,22-21-1,22 0-15,62-43 16,-63 43-16,22 0 15,-1-21-15</inkml:trace>
  <inkml:trace contextRef="#ctx0" brushRef="#br0" timeOffset="33602.9">17399 5292 0,'0'0'16,"0"-21"-16,0-1 0,0 1 16,0 42 15,0 1-16,0 20-15,0-21 0,0 21 16,0 1-16,-21-1 0,21 0 0,-21 1 16,21-1-16,0 0 0,-22 1 0,1-1 15,0 0-15,0 22 16,21-22-16,-21-21 0,21 1 16,-21-1-16,21 0 15,0-42 16,0 0-15,0-1-16,0 1 0,0 0 16,0-42-16,21-22 15,-21 64-15,0-22 0</inkml:trace>
  <inkml:trace contextRef="#ctx0" brushRef="#br0" timeOffset="33991.67">17314 5419 0,'0'0'0,"0"-43"0,0 22 0,43-42 15,-1 20 1,-21 43-16,0 0 15,-21 22-15,21-1 0,-21 0 16,22 0-16,-1 0 0,-21 22 0,21-1 16,21 21-1,1 64-15,-22-84 16,-21-22-16,0 21 0,21-21 0,-21 22 16,21-22-16,-21 0 0,0 0 15,0 0-15,21-21 31,-21-21-15,0 0-16,21 0 0,-21 0 0,22 0 16,-22-1-16,21-20 0,0-21 15,21-43 1,-21 63-16,1 1 0,-1-43 16,0 43-16,0 0 0,0-1 15,0 1-15,-21 21 0,22 0 0,-1 0 16,21-22-16,-21 43 15,0 0-15,1 21 16,-22 1 0,0-1-16,0 0 0,0 0 15,0 0-15,0 22 16,0-1-16</inkml:trace>
  <inkml:trace contextRef="#ctx0" brushRef="#br0" timeOffset="34391.67">18140 5588 0,'0'0'0,"0"21"0,0 0 0,-21-21 16,21 22-16,-22-1 0,22 0 0,-21-21 16,21 21-16,0 0 0,0 0 15,0 1-15,0-1 16,21-21-16,1 0 0,-1 0 15,0 0-15,0 0 0,0 0 16,0 0-16,1 0 0,-1-21 0,42-22 31,-42 22-31,1 0 0,-22 0 0,0 0 16,21-1-16,-21-20 0,0 21 16,0-85-1,0 85-15,-21 0 16,-1 21-16,1 0 0,0 0 15,0 0-15,-21 21 0,20-21 16,1 21-16,0 0 0,0 0 16,-43 22-1,43-22-15,0 0 0,0 0 16,21 0-16,-21-21 0,0 22 16,21 20-1</inkml:trace>
  <inkml:trace contextRef="#ctx0" brushRef="#br0" timeOffset="35062.55">16087 6689 0,'0'0'0,"0"-21"16,0 42 15,0 0-31,0 21 16,-22 1-16,1-1 0,21 0 0,-21 1 0,-21 147 15,21-105 1,-1-22-16,1 22 0,0 42 15,0-64-15,0 1 0,-22 63 16,43-85-16,-21 22 16,-21 63-16,21-21 15,21-64-15,0-21 16,0 43-16,0-43 16,0 0-16,0 0 0,21-21 31,0 0-31,0 0 0,0-21 15,-21 0-15,22 0 0,-1-22 16,0 22-16</inkml:trace>
  <inkml:trace contextRef="#ctx0" brushRef="#br0" timeOffset="36014.66">16129 6943 0,'0'0'0,"0"-21"0,0-1 16,0 1-16,21 21 15,0 0 1,-21-21-16,21 21 0,1 0 16,-1 0-16,0 0 0,0 0 15,106 0-15,-63 0 16,-1 0-16,1 0 0,-1 0 15,22 0-15,-1 0 0,1 0 0,21 0 16,0 0-16,21 0 0,127 0 16,42 0-16,-148 21 15,22-21-15,-1 0 0,0 21 16,-21-21-16,22 0 0,-1 22 16,0-22-16,1 0 0,-1 21 0,254-21 15,-296 21-15,0-21 16,-21 0-16,0 0 0,63 0 15,-105 0-15,21 21 0,20-21 16,-62 0-16,-1 0 16,0 0-16,22 0 15,-43 0-15,43 0 0,-43 0 0,21-21 16,-21 21-16,0 0 16,22-21-16,-22 21 0,-21 21 62,0 0-62,0 0 0,0 0 16,0 22-16,0-22 0,-21 64 15,0-22-15,-1 43 16,22-43-16,0 1 0,0-1 0,0 1 16,0-1-16,-21 1 0,21-22 0,0 85 15,-21 64 1,21-149-16,0 22 0,0-22 15,-21 0-15,21 1 0,-21-1 16,0 0-16,21-21 0,-22 22 16,1-22-16,0 0 0,0 21 0,0-20 15,-43 20 1,22-21-16,0-21 0,20 21 16,-62-21-16,63 0 0,-22 0 15,1 0-15,-22 0 0,22 0 16,-127 0-1,105 0-15,-20 0 0,-86-21 0,64 0 16,1 21-16,-1-21 0,-127 0 16,-21-1-1,106 1-15,21 0 0,-170 0 16,170 21-16,-21 0 0,21-21 0,-21 21 16,21 0-16,-21 0 0,21 0 15,-296 0-15,169 0 16,127 0-16,0 0 0,-127 0 15,148 0-15,0 0 16,21 0-16,1 0 0,20 0 0,1 0 16,-64 0-16,84-21 15,43-1 1,0 1-16,0 0 16,21 0-16,1 21 0,-1-21 15</inkml:trace>
  <inkml:trace contextRef="#ctx0" brushRef="#br0" timeOffset="36691.75">16214 7260 0,'-43'21'31,"43"1"-15,0-1-16,0 0 0,0 0 0,0 0 16,21-21-16,-21 21 0,22 1 0,-1-22 15,21 21-15,-21-21 0,22 0 16,-22 0-16,148 0 15,-127 0 1,1-21-16,-22 21 0,42-43 16,-20 43-16,-22-21 0,0-21 0,-21 21 15,0-1-15,0 1 16,0-21-16,-21 0 16,0 42-16,0 0 15,-1 0-15,1 0 0,0 21 16,0 63-16,0-62 15,21 20-15,-21 21 0,21-20 16,0-1-16,0 0 0,0 22 0,-22-22 16,22 1-16,0-1 0,-21 0 15,21 1-15,-21 84 16,0-43-16,0-84 16,21 21-16,-21 1 15,-1-22-15,1 0 0,0 0 16,0 0-16,0 0 0,0-22 15,-43-41 1,43 42-16,0 0 0,0-1 0,21-20 16,-22 21-16,1 0 0,0 0 15,21-1-15,-21 1 0,21 0 16,21 0 0,0 21-16,0 0 15,1 0-15,-1 0 0,0 0 0,0 0 16,0 0-16,22 0 0,-22 0 0,42 0 15,1 0 1</inkml:trace>
  <inkml:trace contextRef="#ctx0" brushRef="#br0" timeOffset="36903.57">16785 7726 0,'0'42'31,"0"-21"-31,0 1 0,-21-1 15,0 0-15,21 0 16,0 0-16,0 0 0,0 1 16,0-1-16,0-42 47,0-1-32,21 1 1</inkml:trace>
  <inkml:trace contextRef="#ctx0" brushRef="#br0" timeOffset="37087.69">16806 7557 0,'0'0'0,"0"21"47,0 0-31,0 0-1,0 0-15,21 0 16,1 1-16,-22-1 16,21-21-16,-21 21 0,0 0 0</inkml:trace>
  <inkml:trace contextRef="#ctx0" brushRef="#br0" timeOffset="37950.37">16976 7853 0,'0'0'0,"0"21"15,0 0 1,0 0 0,0 1-16,0-1 15,0 0-15,-22 0 16,22 0-16,0 0 16,-21-21-16,21 22 0,0-1 15,0-42 32,0-1-47,0 1 0,21 0 16,-21-21-16,0 21 0,22-1 15,-1 1-15,0-21 0,-21 21 16,21 0-16,43-43 16,-43 64-16,0 0 15,0 0-15,0 21 16,0 0-16,-21 1 0,0-1 15,0 0-15,0 0 0,0 0 0,22 0 16,-22 1-16,0-1 0,0 0 0,0 0 16,0 0-16,0 0 15,0 1-15,21-22 16,0 0 0,0-22-1,0 1-15,0 0 16,1 0-16,-1 0 0,-21 0 15,21-1-15,0 1 0,0 0 0,-21 0 16,21 0-16,1 0 0,-22-1 16,0 44 15,0-1-31,0 0 0,0 0 16,0 0-16,0 0 0,0 1 15,0-1-15,0 0 0,0 0 0,0 0 16,0 0-16,0 1 0,21-22 15,0 21-15,21-21 16,-21 0-16,22 0 0,-1 0 16,-21 0-16,0 0 15,22-21-15,-22 21 0,0-22 16,0 22-16,0-21 0,22-21 16,-22 21-16,-21 0 0,0-1 15,0 1-15,0 0 0,0 0 0,0 0 16,0 0-16,0-1 0,-21 22 15,0 0 1,-1 22 0,22-1-16,-21-21 0,0 42 15,21-21-15,0 0 0,0 1 16,0-1-16,0 0 0,0 0 0,0 21 16,0-20-16,21-22 15,0 21 1,1-21-16,-1 0 0,0 0 15,0 0-15,0 0 0,22-21 16,-22-1-16,0 1 0,0 21 0,21-21 16</inkml:trace>
  <inkml:trace contextRef="#ctx0" brushRef="#br0" timeOffset="38515.4">18542 7472 0,'0'-21'31,"-21"21"-15,0 21-16,-1 0 0,22 0 15,-21 0-15,0 1 0,0 20 0,0-21 16,0 21-16,-1-20 0,1 20 0,0 21 15,-21 43 1,42-63-16,0-22 0,0 42 16,0-42-16,0 1 15,0-1-15,21 0 0,0 0 16,0-21-16,0 21 0,43-21 16,21 0-16,-43 0 15,0 0-15,1 0 0,-22-21 16,21 0-16,85-64 15,-63 22 1,-43 42-16,0-64 16,0 43-16,-21 20 0,21-83 15,0 62-15,-21 1 0,0 0 0,0-1 16,0 1-16,0 0 0,-42-43 16,0 64-1,21 21-15,-1 0 0,-20 0 16,21 21-16,0 0 0,-22 0 15,22 0-15,0 1 0,0-1 16,-43 63-16,64-41 16,-21-1-16,21-21 0,0 0 15,0 1-15,0-1 16,0 0-16,0 0 0,21-21 0,1 21 16,-1-21-16</inkml:trace>
  <inkml:trace contextRef="#ctx0" brushRef="#br0" timeOffset="38894.74">19029 7853 0,'0'-21'16,"0"42"15,0 0-31,0 0 15,21 0-15,-21 1 0,21-1 0,-21 0 16,0 0-16,0 0 16,0 22-16,0-22 0,21 0 15,-21 0-15,0 0 0,21-21 47,-21-21-47,0 0 16,22-21-16,-1 20 15,0-20-15,-21 0 0,21-1 16,0 22-16,0-42 16,1 42-16,-1-1 0,0 1 15,0 0-15,21 21 16,-20 0-16,-1 0 0,0 0 16,0 0-16,-21 21 15</inkml:trace>
  <inkml:trace contextRef="#ctx0" brushRef="#br0" timeOffset="39262.53">19537 8022 0,'0'0'0,"0"-21"15,21 21-15,0-21 0,0 0 16,0 0-16,1-1 0,-1 1 15,0 0-15,0 0 16,-21 0-16,0 0 0,21 21 16,-21-22-16,0 1 0,-21 21 31,0 0-31,0 21 0,0-21 16,-1 22-16,1-1 0,0 21 15,0-21-15,21 0 0,-21 1 0,21 62 16,0-63-1,0 1-15,0-1 0,0 0 16,21-21-16,-21 21 0,21-21 16,0 0-16,0 0 0,1 0 15,20 0-15,-21 0 16,43 0-16,-43-21 16,0 0-16,0 21 0,0-21 15</inkml:trace>
  <inkml:trace contextRef="#ctx0" brushRef="#br0" timeOffset="39614.33">20066 7832 0,'21'-21'16,"0"21"-16,0 21 31,-21 0-15,0 0-16,0 0 0,0 0 0,0 1 15,0-1-15,0 0 0,0 21 16,0-21-16,0 22 15,0-22-15,0 0 16,0 0-16,-21-21 16,21-21 15,0 0-31,0 0 16,0 0-16,0-1 15,0 1-15,43-42 0,-43 42 16,21-22-16,21 1 0,-21 0 15,0 20-15,1 1 0,-1 0 16,0 0-16,0 0 0,43 0 16,-43-1-16,0 22 0,21 0 15,-21 0-15,1 0 16</inkml:trace>
  <inkml:trace contextRef="#ctx0" brushRef="#br0" timeOffset="40356.04">17907 8848 0,'0'0'15,"21"-127"1,-21 106-16,21-22 0,0 22 16,-21 0-16,0 0 0,22 0 15,-22 42 1,0 21 0,0 0-16,0 1 0,0 20 15,-22 64-15,22 43 16,0-86-16,0 1 0,-21 0 15,21 20-15,0 1 0,0 0 0,-21-21 16,21 21-16,0-22 0,0 22 0,-21 0 16,0-21-16,0 20 15,-22 86-15,22-106 0,0-1 16,0 1-16,-85 127 16,42-85-16,43-64 15,-21 1-15,21-22 0,0 0 0,-1-21 16,-41 43-16,42-64 15,0 0 1,21-21-16,-22 21 0,22-21 16,-21-22-16,21 22 0,0-21 15,0-1-15,-21 1 0,21 0 0,-21-1 16</inkml:trace>
  <inkml:trace contextRef="#ctx0" brushRef="#br0" timeOffset="40780.87">17166 10583 0,'0'0'0,"-21"-42"16,21 0-16,0 21 0,0-1 15,0 1-15,21 21 16,0 21 0,0 1-16,1-1 0,-1 0 15,0 21-15,0-21 0,21 22 0,-20-1 16,20 0-16,21 43 16,1 42-16,-43-106 15,0 22-15,0-1 0,1-21 0,-22 21 16,21-20-16,-21-1 0,0 0 15,0 0-15,21 0 0,0-21 16,0-21 0,0 21-16,1-21 15,20-43-15,43-41 16,-64 62-16,21 1 16,0 0-16,1-1 0,-1-20 0,0 20 15,1-20-15,-1 21 0,-21-1 0,64-20 16,-85 42-1,-21 42 1,0 0-16,-1 0 0,1 21 0,0-20 16,0 20-16,-21-21 0,20 0 15,-62 85 1,20-42-16,43-43 0,0 21 16,-43 22-16,22-43 0,21 0 15,0 21-15,-22-21 0,1 22 16</inkml:trace>
  <inkml:trace contextRef="#ctx0" brushRef="#br0" timeOffset="41362.94">14139 11853 0,'0'0'0,"0"-21"15,0-21 1,-21 42-16,0 21 16,0 0-16,21 0 15,-21 22-15,-1 147 16,1-42-16,21-84 0,-21 21 16,21-1-16,-21 22 0,21-21 15,0-1-15,-21 1 0,0 21 0,21-21 16,0-22-16,-22 22 0,1-22 0,21 22 15,-21-22-15,0 64 16,0-63-16,0 42 16,-1-43-16,1-20 0,21 41 15,-21-63-15,21 22 0,0-22 0,-21-21 16,21 21-16</inkml:trace>
  <inkml:trace contextRef="#ctx0" brushRef="#br0" timeOffset="42614.48">14097 12107 0,'0'-21'0,"0"42"0,0-63 0,21 21 15,0 21-15,0-21 16,1 21-16,-1 0 0,0 0 0,64 0 16,63 0-1,-106 0-15,22 0 0,-1 0 16,1 21-16,-1-21 0,1 21 0,147 0 16,-20 0-1,-107 1-15,22-22 0,0 21 16,0-21-16,21 21 0,0-21 0,0 21 15,21-21-15,-21 0 0,21 21 0,170-21 16,169 21 0,-297-21-16,-21 22 0,234-22 15,-213 21-15,22-21 16,423 42 0,-191-42-16,-232 21 0,21-21 15,211 0-15,-232 21 16,21-21-16,-22 0 0,1 0 0,0 22 15,-22-22-15,403 21 16,-233 0-16,-191-21 16,-21 21-16,149-21 0,-149 0 15,-21 21-15,106-21 16,-128 0-16,-20 0 0,0 0 0,42 0 16,-21 0-1,-64 0-15,-21 0 16,0-21-16,0 21 15,-21 21 17,0 0-17,-21 1-15,0-1 0,21 0 0,-21 21 16,0 1-16,0-22 16,-1 21-16,-41 127 0,42-126 15,-43 63-15,43-43 16,0 1-16,-21-22 0,20 21 0,1 1 15,0-22-15,0 22 0,0 63 16,0 0-16,-1-85 16,22 22-16,0-1 0,-21 1 15,21-22-15,-21 0 0,21 64 16,0-64-16,-21 22 0,0 21 16,0-43-16,-1 43 15,1-43-15,0-21 0,-21 43 16,21-43-16,-1 21 0,-20-21 0,21 0 15,-21-21-15,-1 22 0,1-1 16,-43 0-16,-105-21 16,126 0-16,-20 0 15,-65 0-15,44 0 0,20 0 16,-21 0-16,0-21 0,-21 21 16,-381-85-1,381 64-15,-21 0 0,0 0 16,0-1-16,-22 1 0,1 0 0,0 0 15,21 0-15,-403-43 16,382 43-16,-212-21 0,212 21 16,-22-1-16,1 22 0,-1-21 15,22 0-15,-1 21 0,-20-21 16,21 0-16,-1 21 0,1-21 0,0-1 16,20 1-16,-20 21 0,0-21 0,-149-21 15,-20 21 1,189-1-16,-20 1 0,21 0 0,-170-21 15,149 21-15,21-1 0,-148-20 16,147 21-16,22 0 0,-21-22 16,0 22-16,21 0 0,0 0 15,21 0-15,-21 0 0,21-1 0,1 1 16,-1 0-16,0 0 0,21 0 16,1 0-16,-65-22 15,86 43-15,-43-21 0,85 21 16,0 0-16,0-21 0,-1 21 15,22-21 1,22 21 0,-1 0-16,0 0 0,21 0 15,-21-21-15,1 21 0,-1 0 16,0-22-16,21 22 0</inkml:trace>
  <inkml:trace contextRef="#ctx0" brushRef="#br0" timeOffset="43366.4">14753 12277 0,'0'21'16,"0"0"-16,0 21 15,-21 1-15,21-1 0,-21 0 16,21 22-16,-21-22 0,21 1 16,0-1-16,0-21 0,-22 21 15,22-20-15,-21 20 0,0 0 16,21 1-16,0-22 15,0-42 32,0-1-47,0 1 0,0 0 16,0-21-16,0 21 0</inkml:trace>
  <inkml:trace contextRef="#ctx0" brushRef="#br0" timeOffset="43667.23">14520 12256 0,'0'0'0,"0"-22"16,-21 1-16,21 0 15,21 21 1,0 0-16,1 0 0,20 0 15,-21 0-15,64 0 0,-22 0 16,-20 0-16,20 0 0,1 0 0,-1 0 16,1 0-16,-1 0 0,-21 0 15,1 0-15,-1 0 0,-21 0 0,22 0 16,-22 0-16,-21 21 16,-21-21-1,-1 21 1,1-21-16,0 0 0,0 22 0</inkml:trace>
  <inkml:trace contextRef="#ctx0" brushRef="#br0" timeOffset="43926.1">15219 12531 0,'0'0'16,"0"21"-16,-21 0 0,-1 85 15,1-21 1,21-43-16,-21 0 0,0 1 0,21-22 0,-21 21 16,21-21-16,-21 43 0,21-43 15,0 0-15,0 0 16,0 0-16,21-21 31,-21-21-15,21 21-16,-21-21 0,0 0 0,21 0 15</inkml:trace>
  <inkml:trace contextRef="#ctx0" brushRef="#br0" timeOffset="44106.58">15261 12552 0,'0'0'0,"0"-21"0,0 0 15,21 21 63,0 21-78,1 0 16</inkml:trace>
  <inkml:trace contextRef="#ctx0" brushRef="#br0" timeOffset="45014.49">15515 12637 0,'0'21'16,"0"0"-16,0 0 15,-21 0-15,21 0 16,-21 22-16,21 20 16,0-20-16,-21-1 15,21-21-15,0 0 0,-22 0 0,22 1 16,0-1-16,0 0 0,0-42 47,0 0-47,22-1 15,-1 1-15,-21 0 0,21-21 16,-21 21-16,21-22 0,0 22 16,-21-21-16,21 21 0,1-22 0,-1-20 15,42 20 1,-42 43-16,1 0 0,-1 0 15,0 0-15,0 0 16,-21 22-16,21-1 0,-21 21 0,0-21 16,0 0-16,0 22 0,0-22 0,0 0 15,0 21-15,0-20 16,0 20-16,0-21 0,0 0 0,0 0 16,0 1-16,21-22 46,-21-22-46,22 22 16,-1-21-16,-21 0 0,21 0 0,0 0 16,0 0-16,0-22 0,1 22 0,-1-21 15,0 21-15,0-1 0,21-20 16,22 42 0,-64 21-1,0 0-15,0 1 16,0 20-16,0-21 0,0 0 0,0 22 15,0-22-15,0 0 0,0 21 16,0-21-16,0 1 0,0-1 0,21 0 16,-21 0-16,21 0 0,-21 0 15,21-21-15,1 22 0,-1-22 16,0 0-16,0 0 0,0 0 0,0 0 16,1 0-16,20 0 0,-21 0 0,21-22 15,1 22-15,-22-21 0,21 0 16,-21 0-16,22 0 0,-1-22 15,22-62-15,-43 83 16,-21-20-16,0 0 0,0 21 16,0-1-16,0 1 0,0 0 15,-21 21-15,-1 0 0,1 21 16,0 0-16,0 1 16,-21 20-16,20 0 0,-20 22 15,42-43-15,0 42 16,0-41-16,0 41 15,0-42-15,21 0 0,0 1 0,43 20 16,-22-42 0,1 0-16,-22 21 0,42-21 15,-20 0-15,-1 0 0,-21 0 16,21-21-16,1 21 0,-1-21 16,43-22-16</inkml:trace>
  <inkml:trace contextRef="#ctx0" brushRef="#br0" timeOffset="46179.5">17547 12679 0,'0'0'16,"0"-42"-16,0 20 0,0 1 15,0 0-15,-21 21 16,0 0-16,0 0 16,-1 21-16,-20 0 0,21 1 15,0-1-15,0 21 0,-1-21 0,1 22 16,0-1-16,0 0 0,0 1 0,0 41 15,-1 1 1,22-64-16,0 21 0,0-20 16,0 41-16,22-21 0,-1-20 15,0-1-15,0-21 0,0 21 16,106 0 0,-21-21-16,-64 0 15,-20-21-15,20 21 0,-21-21 16,21 0-16,-20-1 0,20 1 0,-21-21 15,0 21-15,0-22 0,1 1 16,-22-106 0,0 106-16,0-22 0,0-42 15,0 64-15,-22 0 0,1-1 0,0 22 16,0 0-16,-21 0 0,-43 0 16,-21 63-1,64-21-15,-1 0 16,22 22-16,-21-1 0,21 0 0,0 1 15,-1-1-15,1 0 0,21 1 0,0 20 16,0 22-16,0-22 16,21-20-16,1-22 0,-1 21 15,21-21-15,-21 0 0,0-21 0,22 22 16,-1-1-16,-21-21 0,22 0 16,-1 0-16,-21 0 0,21 0 0,1 0 15,63-43 1,-85 22-16,21-21 15,0 21-15,-20-22 0,-1 1 16,0 21-16,-21 0 0,0 0 16,0-1-16,0 44 31,0-1-31,0 0 0,0 0 0,0 0 16,0 0-16,0 1 0,-21-1 15,21 0-15,0 0 0,0 0 0,0 22 16,0-22-1,21-21-15,0 0 16,0 0-16,0 0 0,1 0 16,-1 0-16,0-21 15,0-1-15,0 1 16,22-21-16,-22 21 0,-21 0 16,42-22-16,-21 1 15,-21 21-15,21 0 0,1 21 16,-22 21-1,0 0 1,0 0-16,-22 0 0,22 0 16,-21 1-16,21-1 0,0 0 0,0 0 15,0 0-15,0 0 0,0 1 0,0-1 16,21 0 0,1-21-16,-1 21 0,0-21 15,0 0-15,0 0 0,22 0 16,-22 0-16,0 0 0,0-21 15,21 21-15,-20-21 0,-1 0 0,42-22 16,-42 22-16,1-21 0,20 21 16,0-64-16,1-63 15,-22 105-15,-21-20 16,21 21-16,-21-1 0,0 1 0,0 0 16,0-1-16,0 22 0,0 0 15,-21 21 1,0 21-16,-22 0 15,43 22-15,-42 41 0,21-41 16,21-1-16,0 0 0,0 22 0,0-22 16,-21 0-16,21 1 0,0-1 15,0 0-15,0 22 16,0-43-16,0 0 0,0 0 0,0 22 16,21-43-16,-21 21 0,21-21 15,0 0-15,0 0 16,0-21-16,1 21 15,-22-21-15,0-1 0</inkml:trace>
  <inkml:trace contextRef="#ctx0" brushRef="#br0" timeOffset="46378.38">18605 12891 0,'-21'0'0,"42"0"0,-21 0 31,22 0-31,-1 0 16,21 0-16,-21 0 0,22 0 16,-1 0-16,21 0 15,-20 0-15,-1 0 0,0 0 0,-20 0 16,20-22-16,0 22 0,-21 0 16,1-21-16,-1 21 0</inkml:trace>
  <inkml:trace contextRef="#ctx0" brushRef="#br0" timeOffset="47366.29">19283 12869 0,'42'0'15,"-21"0"1,43 0-16,-43 0 0,0 0 16,21 0-16,-20 0 0,20 0 0,64-21 15,-64 0 1,-21 0-16,22 21 0,-22-21 16,42-22-16,-42 22 0,-21 0 15,0 0-15,0 0 0,0 0 16,-21-1-16,0 1 15,-21 21-15,-22 0 0,22 0 16,0 0-16,-43 0 0,43 21 16,20 1-16,1-1 0,-21 0 15,21 0-15,21 21 0,0 43 16,0-64 0,0 22-16,21-22 0,64 42 15,-64-42-15,21 1 0,-21-22 16,22 21-16,-1-21 0,-21 0 15,85 0-15,-64 0 16,-63 0 15,-21 0-31,-1 0 0,1 0 0,-21 0 16,20 0-16,-20 0 0,20 0 0,-20 0 16,21 21-16,-22-21 15,22 21-15,-22 21 0,22-20 16,21 20-16,0-21 0,-1 0 0,22 0 15,0 1-15,0-1 0,0 0 16,0 0-16,22 0 0,20 0 0,-21 1 16,21-1-16,1-21 0,-1 21 0,0-21 15,1 0-15,20 0 0,107 0 16,-43 0 0,-85-21-16,0 21 0,1-21 0,-1 21 15,0-22-15,-21 1 0,1 0 16,-1 0-16,0-21 0,-21 20 0,0 1 15,0 0-15,0-21 0,0-1 16,0 22-16,0-21 16,0 63 15,0 0-31,0 0 0,21 1 16,0 20-16,0-21 0,1 21 15,-1-20-15,0-1 0,0 0 16,21 0-16,-20 0 0,-1 0 0,0 1 15,21-1-15,43 21 16,-43-21 0,-21-21-16,1 0 0,20 0 0,-21 0 15,-21-21-15,0 0 16,0 0-16</inkml:trace>
  <inkml:trace contextRef="#ctx0" brushRef="#br0" timeOffset="47591.16">20659 13039 0,'0'-21'16,"0"42"-16,0-64 0,0 65 31,-22-1-31,1 0 0,0 0 0,-42 85 16,41-85-16,1 21 16,-21-20-16,21-1 0,-22 21 15,-20 0-15,42 1 16,0-22-16,-22 0 0,22 0 0,0 22 15,21-22-15,0 0 0,-21 0 16,42 21 0,21-42-16,-21 0 15,1 0-15</inkml:trace>
  <inkml:trace contextRef="#ctx0" brushRef="#br0" timeOffset="47955.91">21018 13145 0,'0'-22'0,"0"44"0,0-65 0,0 22 0,0 0 16,0 0-16,0 0 0,0-1 15,0 1 1,0 42 0,0 1-16,0-1 0,0 0 15,-21 21-15,21-21 0,-21 22 16,21-1-16,0 85 15,-42 42-15,42-105 16,-21-1-16,21-20 16,-22 20-16,1 1 0,0 84 0,0-85 15,0 1-15,0-1 0,-64 128 16,64-106 0,-22-43-16,22 21 0,-21 1 0,21-22 15,-22 22-15,22-22 0,0 0 0,0-20 16,21-1-16,-21 0 0,21 0 0,0 0 15,0-42 1,0 0-16,42-21 16</inkml:trace>
  <inkml:trace contextRef="#ctx0" brushRef="#br0" timeOffset="48266.15">21124 13356 0,'0'0'0,"0"-21"0,0-21 0,0 21 16,0-1-16,0 1 0,0 0 0,0 0 15,0 0-15,0 0 0,0-1 16,21 1-16,1 21 0,-1-21 0,0 21 16,21 0-16,-21 0 0,22 0 0,-1 0 15,-21 0-15,22 0 0,-22 21 0,0 0 16,0 1-16,-21-1 0,0 0 15,0 21-15,0-21 0,0 22 0,-21-22 16,0 0-16,-22 0 0,1 0 16,21 1-16,-21-1 0,-1 0 15,1 0-15,-85 0 16,63-21-16,43 0 0,0 0 16,0 0-16,0 0 0,0-21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5T02:58:14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508 0,'0'0'0,"0"-21"0,-21 21 0,21-21 15,0 0 1,-21 21-16,21-22 15,0 44 17,0-1-32,0 0 15,-21 0-15,21 0 0,0 0 0,0 1 16,0 20-16,0-21 0,0 0 16,0 0-16,0 1 0,0 20 0,0-21 15,21 0-15,0-21 0,0 21 16,21 1-16,1-22 15,-22 0-15,21 0 0,-21 0 16,22-22-16,-22 1 0,21 0 16,-21 0-16,22 0 0,-22 0 0,21-22 15,1 1-15,-1-64 16,-21 85-16,-21-43 16,0 43-1,0 0-15,0 0 0,0 0 0,0 42 47,0 0-47,0 0 16,-21 0-16,21 22 0,-21 41 15,21-62 1,-21 20-16,21 0 0,-22 106 16,22-84-16,0-22 15,-21 22-15,21-22 0,-21 22 0,21 84 16,0-64-1,-21-41-15,21-1 0,0-21 16,0 22-16,0-1 0,-21-21 16,21 21-16,0-20 0,0-1 0,-21 0 15,-1 21-15,-41-21 16,42-21-16,0 0 16,-22 0-16,1-21 15,21 0-15,-22 0 0,1 0 0,0-22 16,21 22-16,-64-42 15,21-1-15,43 43 16,0 0-16,0 0 0,0 0 0,21-1 16,0 44 15,0-1-31,0 0 16,21-21-16,0 21 0,0 0 15,0 0-15,1 1 0,20-1 0,-21 0 16,64 21-16,-22 1 15,-20-43-15,-1 0 0,21 21 16,-20-21-16,-1 0 0,0 0 16,43-21-16,-43 21 0,43-43 15,-43 22-15,1 0 16,-22 0-16,21 0 0,-21-1 0,1 1 16,-1-21-16,0 21 0,0-22 15,-21 22-15,0-21 0,0 21 16,21 0-16,-21-22 0,0 22 15,0 42 1,-21-21 0,21 21-16,-21 1 0,0 20 15,21 21 1,-21-41-16,21 20 0,0-21 0,-22 0 16,22 0-16,0 22 0,0-22 15,0 0-15,0 0 0,0 0 0,0 22 16,0-22-1,0-42 17,0 0-32,0-1 15,22 1-15,-1-21 0,0 21 16,0-22-16,-21 22 0,21 0 16,22-42-16,-22 41 0,0 1 15,0 0-15,0 0 0,0 0 16,-21 0-16,43 21 15,-22 0-15,0 0 16,-21 21-16,21 0 0,-21 0 16,0 0-16,0 0 0,0 1 15,0-1-15,0 0 0,0 42 16,21-20 0,1-22-16,-1 0 15,0-21-15,0 0 0,0 0 16,22 0-16,-22 0 0,63-42 15,-62 21-15,20-22 16,0 22-16,-21 0 16,1 0-16,-1-22 0,0 22 0,0-21 15,0 21-15,-21 0 16,21-1-16,-21 1 0,22 21 0,-22-21 16,0 42 15,0 0-31,0 1 15,0-1-15,-22 0 0,22 0 16,-21 0-16,21 22 0,0-1 16,0 0-1,0-21-15,0 1 0,21-1 16,1-21-16,-1 0 0,-21 21 0,42-21 16,-21 0-16,0 0 0,85 0 15,-85-21 1,22 21-16,-22-21 0,21-1 0,1-20 15,-22 21-15,0 0 0,0 0 16,-21-22-16,0 22 0,21 0 16,-21-64-1,0 64-15,0 0 0,0 0 16,0 42 15,-21 0-15,21 0-16,0 22 0,0-22 0,0 21 15,-21 0-15,21 1 0,-21-1 16,21 0-16,0 22 0,0-1 0,0 1 16,-21-1-16,-1 86 15,1-1-15,0-85 16,0 22-16,21-22 0,-42 86 16,20-65-16,22-20 0,-21-1 15,0 1-15,0-1 0,21-20 0,0-1 16,-21 0-16,0 1 0,-1 41 15,22-63 1,0-42 0,0 0-16,0 0 15,0-21-15,0 20 0,22-20 16,-1 0-16,-21-22 0,21 22 16,21-64-16,-21 43 0,1-1 15</inkml:trace>
  <inkml:trace contextRef="#ctx0" brushRef="#br0" timeOffset="307.82">4508 1355 0,'0'0'0,"-21"-43"0,21 1 0,0 21 16,43-64 15,-22 85-31,0-21 0,21 21 0,22 0 16,63 0-1,-85 21-15,-21 0 0,22 1 16,-43-1-16,21 21 0,-21 0 16,0 1-16,-21-22 0,-1 0 15,1 21-15,0-20 16,-21-1-16,-43 21 0,43-21 0,-1 0 16,-41 22-16,63-43 0,-1 21 15,1-21-15,0 0 0,0 21 16,42-21 15,0 0-31,0-21 0</inkml:trace>
  <inkml:trace contextRef="#ctx0" brushRef="#br0" timeOffset="834.52">5165 1693 0,'0'-21'31,"0"0"-31,21 21 16,-21-21-16,21 0 0,21-22 15,-21 1-15,1 21 16,-1-21-16,0-1 0,0 1 0,21 0 16,1-22-16,-22 1 0,21-1 0,43-148 15,-22 43 1,-63 127-16,0-1 16,0 1-16,0 0 0,0 21 15,0-1-15,-21 1 16,0 21-16,0-21 0,0 21 0,0 0 15,-43 21-15,22 22 16,42-22-16,-21-21 0,-22 21 0,64-21 0,-21 42 16,0 1-16,-42-1 15</inkml:trace>
  <inkml:trace contextRef="#ctx0" brushRef="#br0" timeOffset="1555.11">5249 1291 0,'0'21'16,"21"1"-16,-21 20 0,22-21 0,-22 21 15,0 1-15,21-22 0,-21 21 16,21 1-16,-21-22 0,0 21 0,63 22 15,-41-22 1,-1-42-16,0 0 0,21 0 16,-21 0-16,22-21 15,-22 0-15,0-1 0,21-20 0,-20 21 16,62-85 0,-41 43-16,-43 20 0,0 1 15,21 0-15,-21 20 0,0 1 16,0-21-16,0 21 0,0 0 15,0 42 17,0 0-32,0 0 0,0 0 0,0 0 15,0 22-15,0 41 16,0-41 0,0-22-16,0 21 0,0-21 0,21 1 15,-21-1-15,21 0 0,0 0 16,0-21-16,1 21 0,-1-21 0,0 0 0,0 0 15,0 0-15,22 0 16,-1-21-16,-21 21 0,0-21 16,0 0-16,1-22 0,-1 22 0,0 0 15,0 0-15,0-21 0,-21 20 16,21-41 0,-21 21-16,0 63 46,0 0-30,0 0 0,22-21-1,-1 0 1,0-21 0,-21 0-16,21 0 15,-21-1-15,0 1 16,0 0-1,0 42 95,-21-21-95</inkml:trace>
  <inkml:trace contextRef="#ctx0" brushRef="#br0" timeOffset="2755.47">5397 1312 0,'0'0'15,"0"-21"17,22 0-32,-1 0 15,-21 0-15,21 21 16,0-21-16,-21-1 0,21-20 0,0 21 16,-21 0-16,22 0 0,-1-22 15,-21 22-15,21-21 0,0-22 16,-21 22-16,0 21 0,21 0 15,-21-1-15,0-20 0,0 0 16,21 21-16,-21-1 0,0 1 16,0 0-16,0 0 15,0 0-15,0 0 16,0-1 0,0 1 15,-21 21 16,0 0-16,0 0 31,0 0-46,0 0-16,-1 0 16,1 0-16,21 21 15,-21-21-15,21 22 0,0-1 16,-21-21-16,0 21 0,21 0 16,-21-21-16,21 21 0,0 0 15,-22 1-15,22-1 0,-21 0 16,21 0-16,-21 43 0,21-22 15,0-21-15,0 0 0,0 22 16,0-1-16,-21 21 0,21-41 16,0 20-16,0 43 15,0-22 1,0-42-16,0 0 0,0 22 0,0-22 16,-21 0-16,21 0 0,0 0 15,0 22-15,0-22 0,0 0 0,0 64 16,0-43-1,0-21-15,0 0 0,0 22 16,0-22-16,21 0 16,0-21-16,0 0 15,0 0 1,1 0-16,-1-21 16,0 21-1,-21-21-15</inkml:trace>
  <inkml:trace contextRef="#ctx0" brushRef="#br0" timeOffset="7828.17">5884 931 0,'0'0'0,"21"-21"0,-21 0 16,22 0-1,-22 0-15,0 42 32,-22 0-17,22 0-15,-21 0 16,21 1-16,0-1 0,0 0 16,0 0-16,0 0 15,21-21 1,1 0-16,-1 0 15,0-21-15,0 0 0,-21 0 16,21 0-16,0-1 16,-21 1-16,0 0 0,0 0 0,0 0 15,-21 0-15,0 21 16,0 0-16,0 0 0,0 0 0,-1 0 16,1 21-1,0-21-15,21 21 0,-21 0 0,21 0 0,0 0 16,0 1-16,0-1 0,0 0 15,0 0-15,0 43 16,0-43-16,21-21 16,0 21-16,0 0 0,1-21 15</inkml:trace>
  <inkml:trace contextRef="#ctx0" brushRef="#br0" timeOffset="9948.28">6202 1588 0,'0'0'0,"-21"0"16,21-22 31,0 1-32,21 0-15,-21 0 0,0 0 16,21 0-16,0 21 0,0-43 16,0 22-16,1-21 15,-1 21-15,21-1 0,-21 1 16,0 0-16,1 0 0,-1 21 0,21-21 15,-21 21-15,-21 21 32,0 0-32,0 0 15,0 0 1,0-42 31,0 0-47,0 0 15,0 0 1,0 0-16,-21 21 16,21-22-16,-21 22 15,0 0-15,0 0 16,-1 0-16,1 0 0,0 22 16,0-22-16,0 21 15,21 0-15,-21 21 0,-1-21 0,1 64 16,0-21-1,21-43-15,0 21 0,0-21 0,0 0 16,0 22-16,0-22 0,21 0 16,0-21-16,1 21 0,20 0 0,-21-21 15,21 0-15,-20 0 0,20 0 16,0 0-16,1 0 0,84-42 16,-85 21-16,-21 0 15,43-22-15,-43 22 16,0 0-16,0 0 0,0-21 0,0 20 15,-21 1-15,0-21 16,0-22-16,0 43 16,0 42 15,0 1-31,0-1 0,0 0 16,-21 0-16,21 0 15,0 0-15,0 1 0,0 20 0,0-21 16,0 0-16,0 0 0,21 1 15,1 20-15,41-21 16,-42 0-16,0-21 0,1 0 16,20 0-16,-21 0 0,21-21 15,-20 0-15,20 0 0,-21 0 0,21-1 16,1 1-16,-1-21 0,-21 0 16,22-1-16,41-41 0,22-107 15,-85 128 1,0-1-16,1 1 0,-1-1 0,0 1 15,0-1-15,-21 22 0,0-1 0,0 1 16,0 0-16,0-1 16,0 1-16,-21 42 0,0 0 15,0 0 1,-1 0-16,22 21 0,-21 0 0,-21 85 16,42-21-1,-21-43-15,21 22 16,-21-1-16,-1 1 0,22-22 0,0 22 15,0-1-15,-21 1 0,21-22 0,0 106 16,0-63 0,0-64-16,21 21 0,1-21 15,-1 1-15,0-1 0,0 0 0,43 0 16,-22-21-16,-21 0 16,85 0-1,-21-42-15,-43 21 0,-21-22 16,21 22-16,1-21 0,-22-1 15,21 1-15,-21 0 0,43-64 16,-1-42-16,-41 84 16,-1 1-16,21-64 0,-21 63 15,-21 22-15,0 0 0,21-1 0,-21 22 16,0-21-16,0 21 0,0-1 16,0 1-1,-21 42 1,0 1-16,21-1 0,-21 21 15,0-21-15,0 43 0,21-22 16,-22 22-16,-20 41 0,21 22 16,0-63-16,21-22 0,-21 22 15,21-22-15,0 22 0,0 20 16,0-63-16,0 22 0,0-22 16,21 21-16,-21-21 0,21 1 15,0-1-15,0 0 0,0-21 0,22 0 16,-1 0-16,0 0 0,-20 0 15,20-21-15,-21 0 0,21-1 16,-20 1-16,-1 0 0,21 0 16,-21 0-16,0 0 0,1-43 15,-1 43-15,0 0 16,-21 0-16,-21 42 31,0-21-15,21 21-16,-22 0 0,22 0 0,0 0 15,0 1-15,0-1 0,0 0 16,0 0-16,0 0 0,22-21 16,-1 21-16,21-21 15,0 0-15,-20 0 0,20 0 16,-21 0-16,21-21 0,-20 0 16,41-21-16,-21 21 15,-20-1-15,-1 1 0,0 0 0,0 0 16,0 0-16,0-64 15,1 64-15,-22 0 16,0 0-16,0-1 16,-22 22-1,1 22-15,0-1 16,21 0-16,-21 21 16,0-21-16,0 22 0,21-1 15,-22 0-15,1 1 0,0-1 0,0 22 16,0-1-16,0 1 0,-1 20 0,1 64 15,0 22 1,0-86-16,21 1 0,0 0 0,-21 105 16,0-84-16,21-21 0,0 84 15,0-84-15,-22-22 0,22 22 16,0-22-16,0 1 0,-21 84 16,21-106-16,0-20 15,0-1-15,-21 0 0,0-21 16,0 0-16,0-21 15,-1-22-15,22 22 0,-21-21 16,0 0-16,0-64 0,21 42 16,0 1-16,-21-64 0,21 42 15,0 0-15,0 1 0,0-1 16,0 0-16,0 1 0,21-149 16,0 42-1,0 149-15,0-21 16,-21 20-16,22-20 0,-1 20 0,0-41 15,-21 41-15,21 22 0,0-21 0,0-22 16,1-20 0,-22 63-16</inkml:trace>
  <inkml:trace contextRef="#ctx0" brushRef="#br0" timeOffset="10211.12">7535 1228 0,'21'-21'32,"1"21"-32,-1-22 0,42 22 15,-20-21-15,-1 21 0,0-21 0,1 21 16,-1-21-16,0 21 0,1 0 15,-1-21-15,0 0 0,1 21 0,41-22 16,-84 1 0,-21 21-1,0-21-15</inkml:trace>
  <inkml:trace contextRef="#ctx0" brushRef="#br0" timeOffset="10409.02">7006 1016 0,'0'0'0,"0"21"0,-21-21 0,42 0 47,0 0-47,0 21 0,1-21 15,-1 0-15,0 0 0,0 0 16,0 0-16</inkml:trace>
  <inkml:trace contextRef="#ctx0" brushRef="#br0" timeOffset="10987.47">9715 1545 0,'0'0'15,"0"-106"-15,0 22 0,-21 20 0,21 22 16,0 0-16,0-1 0,0 22 16,0 0-16,0 0 0,0 0 0,-21-1 15,21 1-15,0 0 16,0 0 0,0 0-1,0 0 1,0-1 78</inkml:trace>
  <inkml:trace contextRef="#ctx0" brushRef="#br0" timeOffset="13295.98">9673 1143 0,'0'-21'0,"0"0"0,0 0 15,21-1 1,-21 1-1,0 42 17,0 1-17,0-1-15,0 0 16,0 21-16,0-21 0,-21 22 0,-21 20 16,42-42-16,-21 22 15,21-1-15,-22-21 0,1 22 16,21-1-16,0-21 0,-21 21 0,21-20 15,-21-1-15,21 42 16,0-84 15,0 0-31,21 0 16,-21 0-16,21-1 0,-21 1 16,21 0-16,1 0 0,-1-43 15,0 43-15,0 0 0,-21 0 16,21 0-16,0 0 0,1-1 0,-1 22 15,0 0 1,-21 22 0,0-1-16,21 0 0,-21 0 15,0 0-15,0 22 16,21-22-16,-21 0 0,0 0 16,21 43-16,1-43 15,-1 0-15,-21 0 0,21-21 16,21 0-16,-21 0 0,1 0 15,-1 0-15,0 0 0,21-21 16,-21 21-16,1-21 0,-1 0 0,21-1 16,-21 1-16,22-42 15,-1-22-15,-42 43 16,21 21-16,-21-22 16,0 1-16,0 21 0,0-43 0,0 43 15,0 0-15,0 0 16,0 42-1,0 0 1,0 0-16,-21 22 0,21-22 16,0 42-16,-21-42 0,21 43 15,0-22-15,0-21 16,0 1-16,0 20 0,0-21 0,21 64 16,0-64-16,0 21 15,0-42-15,22 0 16,-22 21-16,0-21 0,0 0 0,22 0 15,41-42 1,-20 21-16,-43 0 16,21 0-16,-21-22 0,1 22 15,20 0-15,-42 0 0,21 0 0,-21-22 16,21 22-16,-21-21 0,0-1 16,0-41-1,-21 84-15,0-21 0,0 21 16,0 0-16,-1 0 0,-20 0 15,21 21-15,0-21 0,-64 84 16,43-20 0,21-43-16,21 21 0,-22-20 15,22-1-15,0 0 0,0 21 16,0-21-16,0 1 16,0-1-16,22 0 0,-1-21 0,0 0 15,0 0-15,0 0 16,22 0-16,-22-21 0,0 21 15,0-21-15,0-1 0,0 1 16,1 0-16,-1 0 0,0-21 0,0 20 16,-21 1-16,21-63 15,0 41 1,-21 22-16,0 42 31,-21 0-31,21 1 16,0-1-16,0 21 15,0-21-15,0 22 0,0-1 16,0-21-16,0 0 0,0 22 16,0-22-16,21 0 15,1-21-15,-1 21 0,63-21 16,-62 0-16,20 0 16,-21 0-16,0-21 0,22 0 15,-22 0-15,21-1 0,-21 1 16,0 0-16,1 0 0,-1 0 0,0 0 15,0-1-15,0-62 16,-21 41-16,21 43 16,-21-21-16,0 42 31,-21 1-31,21-1 16,0 0-16,-21 0 0,21 43 15,0-43-15,0 0 0,0 0 16,0 0-16,0 0 0,0 1 0,0-1 15,21 0-15,0-21 0,1 21 0,20-21 16,0 0 0,-21 0-16,1 0 0,62 0 15,-63-21-15,1 0 16,20 0-16,-21-1 0,0-20 0,64-85 31,-64 85-31,0-1 0,0 1 16,1 0-16,-22-22 0,21 22 0,-21 0 15,21-22-15,-21 22 0,0 21 16,0-22-16,0-20 16,0 42-16,0 42 15,0 21-15,-21-21 16,0 22-16,21-1 0,-22 0 16,22 1-16,-21-1 0,0 64 15,21-64-15,-21 64 16,21-64-16,0 1 0,0-1 15,0 0-15,0 1 0,0-22 0,21 42 16,0-42-16,-21 1 16,43 20-16,-22-42 0,42 0 15,-42 0-15,1 0 0,-1 0 16,21 0-16,-21-21 0,22 0 16,-22-1-16,0 1 0,21 0 0,-21 0 15,1 0-15,20 0 16,-21-43-16,0 43 0,0-21 15,-21 20-15,0-41 0,0 42 0</inkml:trace>
  <inkml:trace contextRef="#ctx0" brushRef="#br0" timeOffset="13510.85">11896 1228 0,'0'21'0,"0"-42"0,21 42 15,0-21 1,21 21-16,-21-21 0,1 0 0,20 0 16,-21 0-16,21 0 0,1 0 15,-22 0-15,21-21 0,1 21 0,-22 0 16,21-21-16,-21 0 0,0 21 16,-21-22-16,0 1 15,0 0-15</inkml:trace>
  <inkml:trace contextRef="#ctx0" brushRef="#br0" timeOffset="13858.56">11261 953 0,'0'0'0,"-22"0"0,22 21 16,-21-21-16,21 21 0,0 0 16,21-21 15,1 0-31,-1 0 0,0-21 16,0 21-16,0-21 0,0 21 0,-21-21 15,22-1-15,-22 1 16,-22 0-1,1 21-15,0 0 16,0 21 0,21 0-16,-21-21 0,21 22 15,0 20 1,0-21-16</inkml:trace>
  <inkml:trace contextRef="#ctx0" brushRef="#br0" timeOffset="15659.66">14690 804 0,'0'0'15,"0"-21"-15,0 0 16,0 0-1,0 0 17,0 0-17,0-1 1,21 22 46,-21 22-62,0-1 16,0 0-16,0 0 16,0 0-16,0 0 0,0 1 15,0-1-15,0 21 0,0-21 0,0 0 16,0 1-16,0 20 16,0 21-16,0-41 0,0 20 15,0 21-15,0-41 16,0 20-16,0 0 0,0-21 0,0 22 15,0-1-15,0 64 16,-21-64-16,21-21 0,0 22 16,-22-1-16,22 43 15,0-43-15,-21 0 0,21 1 0,-21-1 0,21 0 16,-21 1-16,21-1 0,0 43 16,-21-1-1,0-41-15,21-1 0,0 0 16,0 22-16,0-22 0,-22 1 0,22-1 15,0 21-15,-21-20 0,21-1 0,0 0 16,-21 1-16,21-1 0,0 0 0,0 43 16,0-43-16,0 43 15,0-43-15,0 22 0,0 21 16,0-43-16,0 0 0,0 22 16,0-22-16,0 0 0,0 1 15,0 20-15,0 22 0,0 0 16,0-22-16,0-21 0,0 1 15,21 20-15,-21-20 0,0 20 16,0-21-16,21 22 0,-21-22 16,0 22-16,0-22 0,0 22 0,0-22 15,0 21-15,22 43 16,-22-63-16,21 20 0,-21 1 0,21-22 16,-21 21-16,0 1 0,0-1 0,21-20 15,0 20-15,-21 1 0,0 42 16,21-43-16,1 43 15,-22-43-15,21 1 0,-21 42 16,0-64-16,21 22 0,0-1 16,-21-21-16,21 22 0,0 126 15,1-41 1,-22-86 0,0 1-16,0-1 0,0 1 0,0-1 15,0 43-15,0-43 0,0 1 16,0-1-16,0 64 15,0 0-15,0-63 0,0-1 16,0 1-16,0-1 0,0 1 0,0-1 16,0 1-16,0-1 0,0 1 0,0-1 15,0 1-15,0 126 16,21-126-16,-21-1 0,0 1 16,0 21-16,0 42 15,0-64-15,21 1 0,-21 63 16,0-43-16,0-20 0,0 20 15,0 65-15,0 62 16,0-126-16,0 0 0,0 84 16,21-84-16,-21-1 0,0 1 15,0 0-15,0-1 0,0 1 16,0 0-16,0 105 0,0 1 16,0-107-16,0 1 0,0 105 15,0-84-15,0-21 16,0 21-16,0 0 0,0-1 0,0-20 15,-21 21-15,0 106 16,0-107-16,21 128 16,-22-127-16,1 0 0,21 0 0,-21 0 15,21-1-15,0 22 0,0-21 0,-21 0 16,21 0-16,-21 0 0,0 232 16,21-232-16,0 127 15,0 106 1,0-233-16,0-1 0,0 22 0,0-21 15,0 0-15,0 0 0,0 0 0,0 127 16,0 63 0,0-190-16,0 0 0,0-1 15,0-20-15,0 21 0,0 84 16,0-105-16,0 0 16,0-1-16,0 192 15,21-128-15,-21-85 0,0 22 16,21-22-16,-21 1 0,0-1 15,0 64-15,0-63 0,21-22 16,-21 22-16,21-1 0,-21-20 16,0-1-16,0 21 0,0 22 15,21 21-15,-21-64 16,0 1-16,0-22 16,0 21-16,0-21 0,0 43 0,0-43 15,0 0-15,-21 0 0,0 0 16,0-21-1</inkml:trace>
  <inkml:trace contextRef="#ctx0" brushRef="#br0" timeOffset="17456.34">15367 974 0,'0'0'0,"-21"0"16,0 0-1,21 21-15,0 0 16,0 0 0,21-21-1,0 0-15,0 0 16,0 0-16,64 0 15,-43 0-15,1-21 0,-1 0 0,0 21 16,43-42-16,-43 20 16,1 1-16,-22 0 0,21 0 15,-21 0-15,-21 0 0,0-43 16,-21 43 0,0 0-16,-43 21 15,43 0-15,0 0 0,-21 0 0,-1 0 16,22 0-16,-21 21 0,0 0 0,-22 21 15,22 1-15,-1-22 16,22 21-16,-21 1 0,0 20 16,42-42-16,0 22 0,0-22 0,0 21 15,0-21-15,21 0 0,42 22 16,-20-22 0,20-21-16,-42 21 0,22-21 15,-22 0-15,21 0 0,-21 0 16,0 0-16,1 0 0,-1 0 0,-42 0 31,-1 0-31,1 0 0,-21 21 16,0 0-16,-1-21 0,-20 22 15,20-1-15,-20 0 0,-85 64 16,42-43-16,85 0 16,-22-21-16,22 22 15,0-22-15,21 21 0,0-21 0,0 1 16,21-1-16,0 0 0,22 0 0,-22-21 15,21 21-15,1-21 0,126 0 16,-21-21 0,-84 0-16,-22 21 15,0-21-15,1 0 0,-1-1 0,0 1 16,22-42-16,-1 20 16,-42 22-16,1-21 0,-22 21 15,0 0-15,0-1 0,0-20 0,0 21 16,0 0-16,0 0 0,-22-1 15,1 22 1,21 22 0,0-1-16,0 0 15,21 0-15,1 21 0,-1 1 16,21-1 0,-21-21-16,-21 0 0,21 1 0,1-1 15,-1 0-15,0-21 0,-21 21 0,21-21 16,0 21-16,0 0 15,1-21 1,-22-21-16,0 0 16,21 0-16,-21 0 0,21 0 0,0-1 15</inkml:trace>
  <inkml:trace contextRef="#ctx0" brushRef="#br0" timeOffset="17667.22">16319 1334 0,'0'0'0,"0"-22"16,-21 22-16,0 0 15,0 0-15,0 22 0,0-22 16,-1 21-16,-41 21 0,42-21 16,-22 22-16,22-22 0,-21 21 15,0-21-15,-43 85 16,64-85-16,-22 43 16,22-43-16,21 21 0,0-21 15,21-21 1,1 0-16,-1 0 0,42 0 15,-20-21-15</inkml:trace>
  <inkml:trace contextRef="#ctx0" brushRef="#br0" timeOffset="17984.04">16616 1355 0,'0'0'0,"0"21"15,0 0-15,-21 0 16,21 0-16,-43 43 16,1 63-1,21-85-15,21 1 0,-21 20 0,-1 1 16,1-1-16,21 1 0,-21-1 16,0 22-16,0-22 0,-43 170 15,22-42 1,21-128-16,21 1 0,-21-22 15,21 0-15,0 1 0,0-1 16,0-21-16,21-21 16,0 0-16,0-42 15,0 21-15,22-64 16,-22 43-16,0-1 0,0-20 16</inkml:trace>
  <inkml:trace contextRef="#ctx0" brushRef="#br0" timeOffset="18282.87">16489 1672 0,'-21'-42'0,"42"84"0,-42-126 0,-1 41 0,22 1 16,0 21-16,0-43 15,0 22-15,22 21 16,-1 0-16,42-1 16,-42 22-16,22 0 0,-1 0 0,-21 0 15,22 0-15,-1 0 0,-21 22 16,43-1-16,-43 0 15,-21 0-15,0 0 0,0 22 16,0-22-16,-21 0 0,-1 0 0,1 0 16,0 0-16,-21 1 0,21-1 15,-85 21-15,63-42 16,22 0-16,0 0 16,42 0 15,0 0-31,1 0 15,-1 0-15</inkml:trace>
  <inkml:trace contextRef="#ctx0" brushRef="#br0" timeOffset="20521.97">16912 1715 0,'42'-22'16,"-20"1"-16,-1 21 0,0-21 15,0 0-15,0-21 0,22 20 0,-22 1 16,21-21-16,-21 0 0,22 20 16,-1-62-16,21-86 15,-41 128-15,-22-21 16,0-43-16,0 63 16,0 1-16,0 21 0,0-21 15,0 20-15,-22 22 0,1-21 0,0 21 16,0 0-16,0 21 15,0 43-15,21-43 16,-22 64-16,22-43 0,0 22 16,0-22-16,0 0 0,0 22 15,0-22-15,0 0 0,0 43 16,0 0 0,0-43-16,0-21 0,43 43 0,-43-43 15,21 0-15,0 0 16,0-21-16,0 0 0,64 0 15,-43-21 1,-20 0-16,-1 0 0,21-22 16,-42 22-16,21-21 0,0 21 15,1 0-15,-22-1 0,0 1 16,21-21-16,-21 63 31,0 0-15,0 0-16,0 1 0,-21-1 0,21 0 15,0 85 1,0-64-16,0-21 0,0 0 16,0 22-16,0-22 15,0 0-15,21-21 16,0 0-16,0 0 0,0 0 0,22 0 16,20-42-1,-42 21-15,0-1 0,43-20 16,-43 0-16,21 21 0,-20-22 15,20 22-15,-21 0 0,21-21 0,22-1 16,-43 22 0,-21 0-16,21 21 15,-21 21 17,0 0-17,0-42 48,0 0-63,0 0 15,0 0-15,0-1 16,-21 22-16,0 0 31,0 0-31,0 0 0,-1 22 16,1-1-16,0 21 15,21-21-15,-21 0 0,21 1 16,0 20-16,0-21 0,0 21 0,0-20 16,0-1-16,0 0 0,0 0 15,0 0-15,21 22 0,0-22 16,22-21-16,-22 0 0,0 0 16,21 0-16,-21 0 0,22 0 15,-22 0-15,21-21 0,-21 21 0,22-22 16,-22 1-16,21 0 15,-21 0-15,1-21 0,-1 20 0,0 1 16,0-21-16,0 0 16,-21 20-16,0-20 0,0 63 47,-21 0-47,21 1 0,-21-1 0,21 0 15,-21 0-15,21 21 0,0-20 16,0-1-16,0 0 0,0 0 0,0 21 15,0-20-15,42 20 16,-21-42-16,22 0 16,-22 0-16,0 0 0,21 0 0,-21 0 15,1 0-15,20 0 0,-21-21 16,21-22-16,1 22 16,-1-42-16,-21 20 0,0 1 15,1 0-15,-22-1 0,21 1 16,0-64-16,-21 43 0,0-1 15,0-126 1,0 84-16,0 85 0,0-22 16,0 22-16,0 0 0,0 0 15,-21 0-15,0 21 0,-1 21 16,1 0-16,21 0 16,0 22-16,-21 20 15,21 1-15,0-22 0,0 64 16,0-43-16,0-20 0,0 20 15,0-21-15,0 22 0,0-22 0,0 1 16,21 62-16,-21-41 16,21-22-16,-21-21 0,43 22 15,-43-22-15,21-21 0,0 0 16,0 0-16,0 0 16,85-42-1,-85 20-15,1-20 0,-1 21 16,0-21-16,0-1 0,0 1 0,22 0 15,-22-22-15,0 22 0,0-22 0,-21 1 16,64-149 0,-64 85-16,0 85 15,0-1-15,0 22 0,0-21 16,0 21-16,0 42 31,-22 21-31,1-21 0,21 22 16,0-1-16,-21 22 0,0-22 15,21 21-15,-21 1 0,21-22 0,0 22 16,0-22-16,0 22 0,0-22 0,0 43 16,0 20-1,21-83-15,21 41 16,-21-42 0,1-21-16,-1 0 0,0 0 15,0 0-15,21-21 16,-20 0-16,-1 0 0,0 0 15,0-43-15,0 43 0,0 0 16,-21 0-16,0-1 0,0 1 16,22 21-16,-22 21 31,0 1-31,0-1 0,0 0 16,0 21-16,0-21 0,-22 1 15,22-1-15,0 0 0,0 42 16,43-20-1,-22-22-15,0-21 0,21 0 16,1 0 0,-22 0-16,0 0 0,0-21 0,-21 0 15,21 21-15,1-22 0,-1 1 16,-21 0-16,21-42 0,0-22 16,-21 64-1,0 0-15,0-1 0,0 44 31,-21-1-15,0 0-16,21 0 0,-21 21 16,21-20-16,-22 20 0,22 21 15,-21-20-15,21 20 0,0-20 0,0 20 16,0 1-16,0-1 0,-21 106 16,0-105-16,21 21 15,0-22-15,0 1 0,-21 84 16,0-85-16,21 1 0,-22-22 15,22 22-15,0-1 0,0-21 0,-21 64 16,21-63 0,-21-22-16,0-42 15,21-1 1,-21 1-16,21 0 0,0-21 16,0-1-16,0 1 0,0 0 0,0-1 15,0-20-15,0-64 16,0 63-16</inkml:trace>
  <inkml:trace contextRef="#ctx0" brushRef="#br0" timeOffset="20750.83">19008 1334 0,'0'0'0,"21"-22"31,0 1-31,0 21 0,0-21 16,22 21-16,-22 0 0,21 0 16,-21-21-16,22 21 0,-1 0 0,0 0 15,22-21-15,-1 21 16,-42-21-16,1 21 0,-22-22 16,0 1-16</inkml:trace>
  <inkml:trace contextRef="#ctx0" brushRef="#br0" timeOffset="20950.72">18584 1101 0,'0'0'0,"-21"21"31,0-21 0,0 0-15,0 0-16</inkml:trace>
  <inkml:trace contextRef="#ctx0" brushRef="#br0" timeOffset="21115.14">17970 1122 0,'0'0'0,"0"21"16,0 0 0,22-21 15,-1 0-31,0 0 0,21 0 16,-21 0-16</inkml:trace>
  <inkml:trace contextRef="#ctx0" brushRef="#br0" timeOffset="22973.96">20574 1207 0,'0'-22'0,"0"44"0,21-65 0,-21 64 47,0 1-47,0 20 0,0 0 16,0-21-16,0 22 0,0-1 0,0 0 15,-21-20-15,21 20 0,0 0 16,-21-21-16,0 43 15,21-43-15,0 0 0,0 0 0,0 1 16,21-22 15,0-22-31,0 1 0,-21 0 16,21 0-16,0 0 0,1 0 16,-1-22-16,0 22 0,0 0 0,0-21 15,0 20-15,1 1 16,-1 0-16,0 21 15,-21 21 1,0 0-16,0 1 16,0-1-16,0 0 0,0 0 0,0 0 15,0 0-15,0 1 0,0-1 0,21 0 16,-21 0-16,21-21 0,0 21 16,1-21-16,-1 0 0,0 0 15,0 0-15,0 0 0,0 0 16,1-21-16,20 21 0,-21-21 0,21 0 15,43-43 1,-21 1-16,-43 20 0,0 22 16,0-63-16,0 62 15,-21-20-15,0 0 0,0 21 16,0-1-16,0 1 0,0 0 0,-21 21 31,0 0-31,21 21 16,-21 0-16,0 22 0,21-22 0,-22 42 15,1-20-15,21 20 16,0-20-16,0-22 0,0 21 16,0-21-16,21 22 0,1-22 15,-1 21-15,21-21 0,0 0 0,-20-21 16,20 22-16,0-1 0,85-21 16,-63 0-16,-22 0 15,0 0-15,-20 0 0,20-21 16,0-1-16,-21 1 0,22 0 0,-22 0 15,0 0-15,-21-43 16,21-42-16,-21 64 16,0 0-16,0 21 0,0-22 15,-21 22-15,21 0 0,-21 0 0,0 21 16,0 0-16,-22 0 16,-41 42-1,62-21-15,1 22 0,0 20 16,0-42-16,21 22 0,-21-22 15,21 0-15,0 21 0,0-21 0,0 43 16,21-22 0,0-42-16,0 0 0,0 0 15,1 0-15,-1 0 0,0 0 0,0 0 16,0 0-16,0-21 0,22 0 16,20-43-16,-42 22 15,1 0-15,-1-22 16,-21 43-16,0 0 0,0 0 15,21 0-15,-21-1 0,0 44 32,0-1-32,-21 0 15,21 0-15,-21 0 0,21 0 16,0 1-16,0 20 0,0-21 0,0 0 16,0 0-16,0 1 0,0-1 15,21 0-15,0-21 0,21 0 16,22 0-1,-43 0-15,21 0 0,-21 0 16,22-21-16,-22 0 0,0 21 0,21-22 16,-20 1-16,-1 0 0,0 0 0,42-64 15,-41 43 1,-22 21-16,21 0 16,-21-1-16,21 1 0,-21 42 31,0 1-31,-21-1 15,21 0-15,-21 42 16,-1-20-16,22-22 0,0 21 16,0-21-16,0 1 0,22-1 15,-1 0-15,0 0 0,0-21 16,0 0-16,64 0 16,-43 0-16,-21 0 0,22 0 15,-22-21-15,42-21 16,-41 20-16,-1 1 0,21-42 15,-21 20-15,0 1 0,-21 0 16,22-22-16,-1 1 0,0-1 0,21-63 16,1-84-1,-43 168-15,21 1 0,-21 0 16,0-1-16,0 22 0,0 0 16,0 42-1,-21 0-15,-1 0 16,22 22-16,-42 41 15,21 43-15,0-63 0,21-1 16,0 1-16,0-22 0,0 22 16,0-1-16,0 43 15,0-64-15,0 43 16,0-43-16,21-20 0,21 41 0,-21-42 16,1 0-16,-1-21 0,0 0 15,0 0-15,0 0 0,22 0 0,-1 0 16,-21 0-1,0-21-15,22 0 0,-22 0 0,42-21 16,-42 20-16,22-20 0,-22 21 16,0-21-16,0 20 0,-21 1 0,21-63 15,-21 20 1</inkml:trace>
  <inkml:trace contextRef="#ctx0" brushRef="#br0" timeOffset="23182.84">23093 1016 0,'0'0'0,"21"0"31,21 0-31,-21 0 16,1 0-16,-1 0 0,21 0 16,-21 0-16,127 0 15,-126-21 1,20 21-16,-21 0 0,0 0 0,0 0 15,-21-21-15,0 0 16,0-1-16,-21 22 0</inkml:trace>
  <inkml:trace contextRef="#ctx0" brushRef="#br0" timeOffset="23371.73">22564 826 0,'0'0'0,"-22"0"0,1 21 15,0-21-15,21 21 16,0 0 31,-21-21-31,21 21-16,-21-21 0</inkml:trace>
  <inkml:trace contextRef="#ctx0" brushRef="#br0" timeOffset="24528.07">1990 2053 0,'0'21'0,"0"-42"0,-22 42 0,44-21 47,-1 0-47,0 0 15,0 0-15,21 0 0,-20 22 16,20-22-16,0 0 0,22 0 16,-1 0-16,1 0 0,-1 0 0,191 21 15,-84-21 1,-86 0-16,22 0 0,-21 0 16,21 0-16,21 0 0,0 0 0,0 0 15,127 0 1,63 0-16,-148 0 0,1 0 0,20 0 15,1 0-15,-22-21 16,22 21-16,211-22 0,-212 22 16,1 0-16,20 0 0,-20 0 0,-1 0 15,22-21-15,402 21 16,-212 0-16,-211 0 16,-1 0-16,1 0 0,-1 0 15,1 0-15,-22 0 0,0 0 16,-21 0-16,22 0 0,-22 0 0,-21 0 15,0 0-15,0 0 0,85-21 16,-128 21-16,1 0 0,63 0 16,-106 0-16,1 0 0,-1 0 15,0-21-15,-20 21 0,-1 0 16,-42 0 15,-1 0-31,22-21 16</inkml:trace>
  <inkml:trace contextRef="#ctx0" brushRef="#br0" timeOffset="25411.08">15557 2159 0,'0'0'0,"-21"0"0,0 0 0,0 0 16,0 0-1,21 21 16,21-21-15,21 0-16,-21 21 0,1-21 16,41 0-16,-21 0 15,22 0-15,-22 22 0,22-22 0,-1 0 16,1 0-16,211 0 16,-169 21-16,105-21 15,-105 0-15,127 0 16,-106 0-16,21 0 0,127 0 15,-126 0-15,-1 0 0,317-21 16,22 21 0,-317 0-16,-1 0 0,0 0 15,1-22-15,-1 22 0,0 0 16,1 0-16,20 0 0,-21 0 0,1 0 16,-1 0-16,0 0 0,297 0 15,-318 0-15,149 0 16,-170 22-16,0-22 15,-22 0-15,1 0 0,0 21 0,0-21 16,148 0 0,-106 21-16,-106-21 15,22 0-15,-1 0 0,-20 0 16,-22 0-16,0 0 0,-21 21 31,-21-21-31,-21 0 0,20 0 0,1 0 16,-21 0-16,0 0 0,20 0 15,-20 0-15</inkml:trace>
  <inkml:trace contextRef="#ctx0" brushRef="#br0" timeOffset="26883.1">720 3683 0,'0'0'0,"-22"0"0,1 0 0,0-21 16,0 21-16,-21 0 0,-1 0 0,1-21 16,0 21-16,-1 0 0,-20-21 15,-1 21 1,43 0-16,-21 0 15,63 0 1,21 0-16,1 0 0,62 0 16,107 0-1,-127 21-15,-22-21 0,22 0 16,-22 0-16,22 0 16,0 0-16,-1 0 0,1 0 0,169 0 15,-85 0 1,-126 0-16,-1 0 15,-21 0-15,0 0 0,-21-21 47,-21 21-47,0 0 0,0-22 0,0 1 16,0 21-16,-1-21 0,1 21 16,0-21-16,0 0 0,0 21 15,0 0-15,-43-21 16,43 21-16,0 0 15,0 0-15,-1 0 0,44 0 47,-1 0-47,21 0 16,-21 0-16,0 0 0,22 0 0,-22 21 16,21 0-16,-21-21 0,64 42 15,-64-21-15,0 1 16,-21-1-16,0 0 0,0 21 15,0-21-15,-21 1 0,-21-1 16,21 0-16,-22 0 16,22 0-16,-106 64 15,64-64 1,20 0-16,22 0 0,-21 1 0</inkml:trace>
  <inkml:trace contextRef="#ctx0" brushRef="#br0" timeOffset="28359.46">2963 3366 0,'0'0'0,"-21"-22"0,0 1 15,21 0-15,0 0 16,-21 21-16,21-21 16,-21 21-16,21 21 15,0 0 1,0 0-16,-22 0 0,22 43 16,-21 21-1,21-43-15,0 0 0,0-21 16,0 22-16,0-1 0,0-21 0,0 0 15,-21 22-15,21-22 0,0 0 0,0 0 16,0 0-16,0 1 16,0-44 15,21 1-31,-21 0 16,0 0-16,21 21 15,-21-21-15,22 0 0,-22-1 16,0 1-1,0 42 79,21-21-78,0 0-1,0 0 1,-21-21-16,21 21 0,0-21 16,-21 0-16,22 21 0,-1-21 15,-21 0-15,21-1 0,0 1 0,21-42 16,1-1 0,-43 43-16,21 21 0,-21-42 15,21 42 1,-21 21-1,0 0-15,0 0 0,0 0 16,0 43-16,0-22 0,0-21 16,0 22-16,0-22 15,0 0-15,0 21 0,0-20 0,0-1 16,0 0-16,0 0 0,21 0 16,-21 0-16,21-21 15,1 0-15,-1 0 0,0 0 16,0-21-16,43-21 15,-43 21-15,0 0 0,0-1 16,21 1-16,-20-21 0,20 0 0,-21 20 16,0-20-16,0 0 0,1-22 0,20 1 15,0-43 1,-42 85-16,0 0 16,0 42-1,0 0 1,0 21-16,0-21 0,0 1 15,0 62-15,0-63 0,0 22 16,-21 20-16,21-20 16,0 20-16,0-42 0,0 0 15,0 1-15,64 20 16,-43-21-16,0-21 0,0 0 16,21 0-16,22 0 15,-43 0-15,21 0 0,1-21 16,-22 0-16,21 21 0,22-43 15,-43 22-15,21 0 0,-21-21 0,22-1 16,-1-62 0,-21 83-16,-21-20 0,0 21 15,0 0-15,0 0 0,-21 21 16,0 0-16,0 0 0,21 21 16,-43 21-16,1 0 15,42-20-15,0 20 0,0 21 16,0-41-16,0-1 0,0 21 15,0-21-15,0 0 0,0 1 16,85 20 0,-64-42-16,0 0 15,21 21-15,22-21 0,-43 0 16,21 0-16,1-21 0,-22 0 0,21 21 16</inkml:trace>
  <inkml:trace contextRef="#ctx0" brushRef="#br0" timeOffset="30244.37">6032 3683 0,'0'0'0,"0"21"31,0-42 0,0 0-31,22 0 0,-1 0 16,0-1-16,-21 1 15,0 0-15,0 0 0,0-64 16,0 43-16,0 21 16,0-22-16,0 22 0,-21-21 15,21 21-15,-21 0 0,-1-1 0,-41 22 16,42 0-16,-22 0 0,1 0 16,-21 64-16,-64 42 15,105-64-15,-20 43 16,21-43-16,21-21 15,-21 22-15,21-1 0,0 0 16,0-21-16,42 85 16,0-85-16,-20-21 15,-1 0-15,42 22 0,-20-22 16,-22 0-16,21 0 0,-21 0 0,22-22 16,-1 1-16,-21 0 0,64-21 15,21-64 1,-85 64-16,21-1 0,-21 1 15,0 0-15,1-22 0,-1 1 16,0-1-16,-21 1 0,0-1 0,0-42 16,0 64-16,0-64 15,0 64-15,0 21 0,0-1 16,0 1-16,0 42 16,0 1-16,0-1 15,-21 21-15,21 0 0,-21 1 16,-1 20-16,1 64 15,21-63-15,-21 63 0,21-85 16,0 85-16,0-85 0,0 1 16,0-1-16,0 0 0,0 1 0,21-22 15,0 0-15,1 0 0,-1 0 16,0-21-16,42 0 0,-20 0 16,-1 0-16,43-42 0,-43 21 15,-21 0-15,22 0 16,-1-1-16,0-20 0,64-64 15,-85 85 1,-21-42-16,21 41 0,-21 1 16,0 42-1,-21 1 1,0-1-16,21 0 0,-21 64 16,0-64-16,21 0 15,0 0-15,0 0 0,0 0 0,0 22 16,0-22-16,0 0 15,21-21-15,0 0 0,0 0 16,22 0-16,20 0 16,-42 0-16,64 0 0,-64-21 15,21 0-15,1 0 0,-22-1 16,21 1-16,-21-21 0,1 21 0,-1-22 16,0 22-16,-21-21 0,0-43 15,0 22 1,-21 42-16,0-22 0,-1 22 0,-20 21 15,21 0-15,-21 0 0,-1 0 16,1 0-16,0 21 0,-1 0 0,1 1 0,-43 41 16,1 43-1,62-64-15,22-21 16,0 22-16,0-22 0,0 21 0,0-21 0,0 1 16,22-1-16,-1-21 0,21 21 15,22 0 1,63-21-16,-85 0 0,0 0 15,1 0-15,-1-21 0,21 0 16,22-22-16,-43 22 0,22 0 16,-22 0-16,22-21 15,-1-1-15,-20 22 0,-22 21 16,-21-21-16,21 0 0,-21 42 31,0 0-15,0 0-16,-21 0 0,0 22 15,21-22-15,-22 21 16,1-21-16,21 1 0,0-1 16,-21 0-16,21 0 0,-21-21 15,42 0 17,0-21-17,0 0-15,1 21 0,-1-21 0,0-22 16,42-20-16,-20-1 15,-22 43-15,0 0 16,21-21-16,-20 42 16,-1 0-16,0 21 15,-21 0 1,0 0-16,0 0 0,0 22 16,0-22-16,0 0 15,0 0-15,21 21 16,0-20-16,0-1 0,1-21 15,-1 0-15,0 0 16,0 0-16,0 0 0,64 0 16,-64-21-16,0-1 15,22-20-15,-22 21 0,0 0 16,0-22-16,0 1 0,0 0 16,22-106-16,-22 21 15,-21 63-15,0 22 16,21-64-16,-21 64 0,21 20 15,-21-20-15,0 21 0,-21 21 32,0 21-32,0 0 0,21 22 15,-43 41-15,22-20 16,21-22-16,-21 85 0,0-85 0,21 22 16,-21-22-16,21 22 15,0-22-15,0 0 0,0 64 16,0-85-16,21 43 15,0-64-15,0 21 0,0 0 16,1-21-16,-1 0 0,0 0 16,21 0-16,-21 0 0,1-21 0,20-21 15,-21 42-15,21-64 16,-20 43-16,-22 0 0,0-21 16,0 20-16,0-20 0</inkml:trace>
  <inkml:trace contextRef="#ctx0" brushRef="#br0" timeOffset="30429.27">8255 3217 0,'0'0'0,"-21"0"0,0 0 16,21-21 15,21 21-31,0 0 16,21-21-16,-21 21 0,1 0 0,20 0 15,-21 0-15,21-21 0,1 21 0,-22 0 16,21 0-16,1-21 0,20 21 15,1-21 1,-43 21-16</inkml:trace>
  <inkml:trace contextRef="#ctx0" brushRef="#br0" timeOffset="31572.62">10435 3133 0,'0'0'15,"-21"0"-15,42-21 32,0-1-17,22 1-15,-22 21 16,0-21-16,21 0 0,1 0 0,-22 0 15,21-1-15,0 1 0,1 0 0,-22 0 16,21-21 0,-42-1-16,-42 22 15,21 0-15,-22 21 0,1 0 16,0 0-16,-64 0 0,42 0 16,22 21-16,-64 0 0,43 0 15,20 1-15,-41 62 16,63-63-16,21 22 15,0-22-15,42 42 16,-21-41-16,21-1 0,-20 21 0,20 0 16,0-20-16,1 20 0,-1 0 0,21 43 15,1 0 1,-43-64-16,0 21 0,-21 0 16,0-20-16,0 20 0,0-21 0,0 0 15,-42 22-15,21-22 16,-64 0-16,43 0 0,-1-21 15,1 0-15,0 0 0,-1 0 0,1 0 16,0 0-16,-1-21 0,1 0 16,0 21-16,-43-64 15,22-20-15,41 41 16,22 22-16,0-21 0,0 21 16,0-22-16,0 22 0,0 0 0,0 0 15,22 21 1,-1 0-16,0 21 0,-21 0 15,21 0-15,0 0 0,22 43 16,-22-43-16,0 21 0,21-20 16,-21 20-16,1-21 0,-1 0 0,42 43 15,-42-43-15,22 0 0,-22 0 16,0-21-16,21 21 0,-20-21 16,83 0-16,-41 0 15,-22 0-15,1-21 0,41 0 16,-63 0-16,64-21 15,-64-1-15,22 22 0,-22 0 16,21-85 0,-21 43-16,-21-1 15,0 43-15,0 0 16,0 42 0,0 0-1,-21 0-15,21 22 0,0-1 0,0-21 16,0 21-16,-21 43 15,0-43-15,21 22 0,0 42 16,-21-43-16,21 1 0,-22 20 16,22-20-16,0-1 0,-21 22 0,-21 127 15,0-85 1,20-64-16,22-20 0,-21 62 16,0-62-16,21-1 0,-21 0 15,21-63 16,0 0-31,21 0 0,0-21 16,0-1-16,1-41 0,-1 41 16,-21-20-16,21-1 0</inkml:trace>
  <inkml:trace contextRef="#ctx0" brushRef="#br0" timeOffset="31875.97">10837 3725 0,'-21'-42'0,"42"84"0,-42-126 0,0 41 16,21 1-16,0 0 0,0-64 15,21 85 1,0 0-16,0-1 0,1 1 0,20 21 16,0-21-16,1 21 0,-1 0 0,0 0 15,1 0-15,-1 21 0,0 0 16,1 43-16,-1 42 16,-42-64-16,0-21 0,-42 43 15,20-43-15,-41 42 16,21-41-16,20-1 0,-105 0 31,85 0-31,21-21 16,21-21-1,0 0-15,21 21 16,0-21-16,0-1 0,1 1 16,-1 21-16,42-42 15</inkml:trace>
  <inkml:trace contextRef="#ctx0" brushRef="#br0" timeOffset="33742.9">11324 3620 0,'0'0'16,"64"0"-1,-43 0-15,21 0 16,-21 0-16,0-22 0,1 1 16,-1 21-16,0-21 0,42-42 15,-63 41-15,22 22 16,-22-21-16,0 0 0,0 0 0,0 0 15,0 0-15,-22 21 0,-20-22 16,21 22-16,0 0 16,-22 22-16,22-1 15,-21 21-15,21-21 0,21 22 16,0-22-16,-21 85 16,21-85-16,0 21 0,0-21 15,0 0-15,42 22 0,-21-22 16,0-21-16,0 21 15,1-21-15,20 0 0,43 0 16,-22-21 0,-21 0-16,-20 0 0,20-1 0,-21 1 15,21 0-15,-20-21 0,-1 21 16,0-22-16,21 1 0,-21 21 0,43-85 16,-64 85-1,0 0-15,21 21 0,-21 21 31,0 0-31,0 0 16,0 0-16,0 0 0,0 1 16,0-1-1,21-21 1,0 0 0,1 0-16,-1-21 15,-21-1-15,0 1 16,0 0-16,0 0 15,0 0-15,0 0 0,0-1 16,0 1-16,-21 21 16,-1 0-1,1 0-15,0 21 0,0 1 16,0-1-16,0 0 0,-22 21 16,22 1-16,0-22 0,21 21 15,0-21-15,0 0 0,0 1 0,0-1 16,0 0-16,0 0 0,0 0 15,21 0-15,0 1 0,0-22 16,64 0 0,-21 0-16,-22 0 0,0 0 15,-21-22-15,22 22 0,-22-21 0,0 0 16,0 0-16,0 0 0,1 0 16,-1-1-16,0 1 0,-21 0 0,0 0 15,0 0-15,0 0 16,-21 42 15,0 0-31,21 0 16,0 0-16,0 0 0,0 1 15,0-1-15,0 0 0,0 0 16,0 0-16,21-21 0,0 0 16,0 0-16,0 0 0,22 0 15,-1 0-15,-21 0 0,0 0 16,85-63-16,-85 42 15,22-1-15,-22 1 16,0 0-16,21-64 0,-21 43 0,1 0 16,-22-1-16,0 1 0,0 0 15,21-1-15,-21-41 16,0 63-16,0-43 0,0 43 16,-21 21-1,-1 0-15,1 21 0,0 0 16,21 0-16,-21 22 0,-43 105 15,64-106 1,-21 22-16,0-1 0,0 1 0,0 63 16,0-64-16,-1 1 0,1-1 0,0 22 15,21-22-15,-85 213 16,64-86 0,0-148-16,21 43 15,0-43-15,0 1 16,0-22-16,0 21 0,0-21 0,21-21 15,0 0-15,22 0 16,41-42-16,-62 21 16,-1 0-16,0 0 0,0-1 15,21-20-15,-20 21 0,-22-21 0,21-1 16,-21-20-16,21-85 16,-21 42-1,0 42-15,0 22 0,-42-43 16,42 43-16,0 21 0,-22 0 0,22-1 15,0 1-15,0 0 16,22 21 0,-1-21-1,0 21-15,21 0 0,-21-21 16,1 21-16,20-21 0,0-1 0,22 1 16,-43 0-16,21 0 0,-21 0 15,1 0-15,-1-22 0,0 22 16,-21 0-16,21 21 0,-21-21 0,0 0 15,0-1 1,0 1-16,0 42 31,0 1-31,-21-1 0,21 0 16,0 0-16,0 0 16,0 0-16,0 22 0,0-22 15,0 0-15,21-21 16,0 21-16,0-21 0,1 0 15,-1 0-15,0 0 0,0 0 0,0 0 16,0 0-16,1 0 0,-1 0 0,42-42 16,-42 0-1,1 20-15,-1-20 0,-21 21 16,21 0-16,-21 0 0,0-1 0,0 1 16,0 0-16,0 0 0,21 21 15,-21 42 16,-21-21-31,21 22 0,-21-22 0,21 42 16,-21-20-16,-1 20 0,22-20 0,-21 20 16,0 22-16,21-22 0,-21 1 15,21 20-15,-42 107 16,-1 21-16,43-170 16,-21 21-16,21 64 15,0-84-15,-21 20 0,0-20 16,21-1-16,0 0 0,0-21 0,-21 1 15,-1-1-15,22 0 0,-42 0 16,21-42 0,0 0-16,0 0 0,21-1 15,0 1-15,-22-21 0,1 21 0,0-64 16,21 43-16,0-1 0,0 1 16,0-21-16,-21-1 0</inkml:trace>
  <inkml:trace contextRef="#ctx0" brushRef="#br0" timeOffset="33952.78">12213 2942 0,'0'0'16,"-21"0"-16,0-21 15,21 0 1,-21 21 31,-1 0-47,1 0 0,0 0 0</inkml:trace>
  <inkml:trace contextRef="#ctx0" brushRef="#br0" timeOffset="35733.76">4508 4911 0,'0'0'0,"0"21"0,0-42 32,0 0-17,0-1-15,0 1 0,0 0 16,0 0-16,0 0 0,0 0 15,-84-43 1,63 43-16,-22 0 16,1 21-16,0 0 0,-1 0 15,1 0-15,21 0 0,-22 0 0,-105 84 16,85-20 0,42-1-16,-22 22 15,43-21-15,0-22 0,0 0 16,0 22-16,0-22 0,0-21 15,21 43-15,1-22 0,20-21 16,21 0 0,43-21-16,-85 0 15,22-21-15,-1 21 0,0-21 0,-20 0 16,20-21-16,0 20 0,-21 1 16,22-21-16,-22 0 0,0 20 15,0-20-15,-21 0 0,0-22 16,0 43-16,0-21 15,0 21-15,0 42 16,0 0 0,0 0-16,0 0 0,0 22 0,0-22 15,0 42-15,0 1 16,0-43-16,21 21 0,22 1 16,-22-43-16,0 21 0,43 0 15,-43-21-15,21 0 16,0 0-16,-20 0 0,20 0 0,106-85 31,-106 43-31,-20 0 16,-1 20-16,0 1 0,-21-21 0,21 0 15,-21 20-15,0-41 0,0 42 16,0 0-16,0 42 31,0 0-31,-21 0 0,21 0 16,-21 22-16,21-22 0,-21 21 15,21-21-15,0 0 0,-22 1 0,22 20 16,-21-21-16,21 0 0,0 0 16,21-21-1,1-21 1,-1 0-16,0 0 0,0 0 16,0 0-16,-21-1 0,21 1 0,22-42 15,-22-22 1,-21 64-16,21 0 15,-21 42 1,0 0 0,0 0-16,21 0 0,-21 1 0,0-1 15,21 42-15,-21-42 16,0 22-16,22-22 16,-22 0-16,21-21 0,-21 21 0,0 0 0,21-21 15,0 0-15,21 0 16,-20 0-16,62-21 15,-63 0-15,1 0 16,-1 21-16,0-21 0,21 0 0,-42-22 16,21 22-16,1 0 0,-22 0 0,21-22 15,-21 22-15,0 0 0,0 0 16,0 0-16,0 42 16,0 0-1,0 0-15,0 0 16,0 1-16,0 20 0,0-21 0,0 0 15,0 43 1,21-22-16,0-21 16,21-21-16,1 0 15,-22 0-15,21 0 0,-21 0 0,22 0 16,-1-21-16,-21 0 0,22 21 16,-22-21-16,63-64 15,-84 22 1,0 41-16,0 1 0,0-21 15,0 21-15,0 0 0,0-1 0,0 44 32,0-1-32,0 21 0,0-21 15,0 22-15,0-1 0,0 0 0,22 22 16,-22-1-16,21-20 0,-21 20 16,21 1-16,0 20 0,21 213 15,1-65 1,-43-168-1,0 21-15,0-22 0,0 1 0,0 20 16,0-20-16,0-1 0,0-20 0,-21 20 16,-1-21-16,-41 85 15,-1-84-15,43-22 0,0-21 16,0 0-16,-21 0 0,20-21 16,1 0-16,-21-43 0,42 22 15,0-22-15,-21-63 16,21 43-16,0-1 0,0-21 0,21 21 15,-21-20-15,21-1 0,43-191 16,-1 86 0,-42 126-16,22 0 0,-22 22 0,21-1 15,22 1-15,-22-1 0,64-41 16,-43 62-16,1 22 0</inkml:trace>
  <inkml:trace contextRef="#ctx0" brushRef="#br0" timeOffset="38910.94">7832 4678 0,'0'-21'0,"0"42"0,-22-63 16,22 20-16,-21-20 0,21 21 15,0 0-15,-42-22 0,21 1 16,0 21-16,-1 21 15,1 0-15,0 0 0,0 0 0,0 0 16,-22 0-16,22 0 0,-21 42 0,21-21 16,-64 85-1,43 21-15,21-63 16,21-1-16,-22 64 0,22-63 16,0-1-16,0 1 0,0-22 0,0 0 15,22 1-15,41 20 16,-42-42-16,22 1 15,-22-22-15,21 0 0,85 0 16,-85-22-16,43-20 16,-43 21-16,1 0 0,-1 0 0,43-43 15,-22-21 1,-42 43-16,-21 0 0,0-1 16,0 22-16,0 0 15,0 42 1,-21 0-16,21 1 15,-21 20-15,21-21 0,0 21 16,-21-20-16,21 20 0,0-21 0,0 21 16,0-20-16,0-1 0,0 0 15,21 0-15,21 21 16,-20-42-16,20 22 16,0-22-16,-21 0 0,43 0 0,-43 0 15,21-22-15,-20 1 0,20 21 16,-21-21-16,0 0 0,64-43 15,-64 1 1,-21 42-16,0-22 0,0 1 0,0 21 16,-21-21-16,0-1 0,0 22 0,-1-21 15,-20 21-15,21-1 0,-21 1 0,-64 21 32,42 0-32,43 21 0,-42 64 15,41-43-15,22-20 16,0 20-16,0 0 0,0-21 15,64 106 1,-22-105-16,1-1 0,-22 0 16,21-21-16,-21 0 0,22 0 15,-22 0-15,21 0 0,0 0 0,1 0 16,-1-21-16,85-22 16,-63 1-1,-43 21-15,42-43 16,-42 43-16,-21 0 0,22-21 15,-22 63 17,0 0-32,0 0 0,0 0 0,0 1 15,0-1-15,0 0 0,-22 0 16,22 0-16,-21 0 0,21 1 0,0-1 16,0 0-16,0 0 0,0 0 15,0-42 16,21 21-31,1-21 16,-22 0-16,21 0 0,0 21 0,0-43 16,0 22-16,0 0 0,1 0 0,-1-22 15,42-20 1,-20 42-16,-22 21 16,-21 21-1,21 0-15,-21 0 0,0 0 0,0 1 16,0-1-16,21 0 0,-21 21 15,21 22 1,0-64-16,1 21 0,-22 0 16,21-21-16,0 21 0,0-21 0,21 0 15,-20 0-15,62 0 16,-20 0 0,-43 0-16,21-21 0,-21 0 15,1 21-15,20-21 0,-21 0 16,0-43-16,-21 43 0,21 0 15,-21-22-15,0 22 0,0 0 0,0-21 16,0 21-16,-21-1 0,0 1 16,0 21-16,0 0 0,-22-21 15,1 21-15,21 21 0,0 0 16,-22 1-16,43 20 16,0-21-16,-21 0 0,21 0 0,0 1 15,0 20-15,0 21 16,0-41-16,0-1 15,21 0-15,-21 0 0,22-21 16,-1 0-16,0 0 0,21 0 16,-21 0-16,22 0 0,-22 0 0,0-21 15,0 21-15,64-64 16,-64 43-16,0-21 0,22-22 16,-22 22-16,0 0 0,21-43 15,-21 43-15,1-22 16,20-63-1,-42 43-15,0 41 0,0 22 0,0 0 16,0 0-16,0 42 31,-21 21-15,21-21-16,-21 1 0,21 20 16,-22 0-16,22 1 0,0-1 0,0 0 15,0 1-15,0-1 0,0 0 0,0 1 16,0-1-16,0 64 15,0-43 1,0-20-16,0-22 0,22 0 0,-1-21 16,0 21-16,0-21 0,0 0 0,0 0 15,1 0-15,20 0 0,21-21 16,1-21 0,-43 20-16,21 1 0,-20 0 15,-1 0-15,0-21 0,0 20 16,-21 1-16,21-21 0,-21 21 0,21 0 15,-21-22 1,0 64 0,0 1-16,0-1 0,0 0 15,0 0-15,0 0 0,0 0 0,0 1 16,0 20-16,0 0 16,0 1-16,0-22 15,22-21-15,-1 21 0,0-21 0,0 0 16,0 0-16,0 0 15,1 0-15,20 0 0,21-21 16,1-22 0,-43 22-16,0 0 0,22-42 15,-22 20-15,0 1 0,0-22 16,0 22-16,0-21 0,1 20 0,20-168 16,-21 147-1,0 22-15,-21 21 0,0-1 16,0 1-16,0 0 0,0 42 15,0 22 1,-21-1-16,21 0 16,-21-21-16,0 22 0,21 20 15,0-20-15,0-1 0,-21 0 0,21 22 16,-22-22-16,22 64 16,0-21-16,0-64 15,0 0-15,0 0 0,22 0 16,-22 0-16,21-21 0,21 0 0,-21 0 15,0 0-15,1 0 0,-1 0 16,0 0-16,0 0 0,0-21 0,22-21 16,-22 21-16,21-22 15,-21 1-15,0 0 16,1-1-16,-22 22 0,21-42 16,-21 42-16,21 21 15,-21 21 1,0 0-16,0 0 0,0 0 15,0 22-15,0-1 0,0-21 16,0 21-16,0-20 0,0-1 16,0 0-16,0 0 0,0 0 15,0 0-15,21 1 16,0-22-16,0 0 0,1 0 16,20 0-1,-21 0-15,0-22 0,0 1 0,1 0 16,-1 0-16,0 0 0,0 0 0,0-1 15,-21 1-15,43-85 16,-43 85 0,21 0-16,-21 42 15,0 0 1,0 1-16,0 20 0,-21-21 16,21 43-16,0-43 15,0 0-15,0 0 0,0 0 0,0 0 16,0 1-16,0-1 15,21-21-15,0 0 0,0 0 16,0 0-16,22 0 16,-22 0-16,0 0 0,0-21 15,-21-1-15,0 1 0,0 0 16,0 0-16,0-21 0,0-1 16,0 22-16,-21-21 0,21 21 15,-21-1-15,0 1 0,-43-42 16,1 63-1,41 0-15,22 21 16,0 0 0,22-21-1,-1 0-15,0 0 0,42 0 16,22 0 0,-64 0-16,0 0 0,1 0 15,-1 0-15,0 21 0,0-21 16,0 21-16,-21 1 0,21-1 15,1 42 1,-22-20-16,0-22 0,0 0 16,0 0-16,0 0 0,0 0 15,0 22-15,0-22 16,0 0-16,-22 0 16,1-21-16,0 0 15,21-21 16,0 0-31,0 0 16,42-22-16,-20 22 16,-1-21-16,0 0 0,0 20 15,0-20-15,22 0 0,-22-1 0,42-41 16,-20 63-16,-22-1 0,0 1 16,21 21-16,-21 0 0,22 64 15,-43-43 1,0 64-16,0-64 0,0 21 15,0 0-15,0-20 0,0 20 0,-21-21 16,-22 64 0,22-43-16,21-21 0,-21 0 15,0-21-15,21 22 16,0-44 15,0 1-31,0 0 0,0 0 0,0 0 16,0 0-16,0-1 0,0-20 15,0 0-15</inkml:trace>
  <inkml:trace contextRef="#ctx0" brushRef="#br0" timeOffset="39108.83">12128 4551 0,'-21'0'0,"42"0"0,-63-21 0,21 21 0,0 0 15,0 0 1,21 21-1,0 0 17,-22-21-1,1 0-31,0 0 16</inkml:trace>
  <inkml:trace contextRef="#ctx0" brushRef="#br0" timeOffset="39309.73">11451 4678 0,'0'0'0,"0"21"16,21 0-1,0-21-15,1 0 16,-1 0-16,0 0 0,0 0 0,0 0 16,0 0-16,1 0 0,20 0 15,-21 0-15,0-21 0,0 21 0,22-21 16,-43 0-1,0 0-15,-21 21 16,-22-22-16</inkml:trace>
  <inkml:trace contextRef="#ctx0" brushRef="#br0" timeOffset="39490.61">10753 4593 0,'0'0'0,"-22"21"0,1-21 15,0 0-15,0 22 0,42-22 47,0 0-47,0 0 16,1 0-16,-1 0 16</inkml:trace>
  <inkml:trace contextRef="#ctx0" brushRef="#br0" timeOffset="40336.26">16277 3704 0,'0'0'0,"21"0"15,0 0-15,1 0 16,20 0-16,-21 0 0,21-21 0,22 0 16,63-21-1,-106 20-15,21 1 0,-20 0 16,-1 0-16,0 0 0,-21 0 0,0-22 16,0 22-16,-42-21 15,-1 42-15,-20-21 16,20 21-16,-20 0 0,-1 0 0,-63 0 15,64 0-15,-1 21 0,22 0 16,-85 42 0,106-20-16,21-1 0,0-21 15,0 0-15,42 22 0,-21-22 16,1 0-16,20 21 0,0-20 0,1-1 16,20 0-16,22 42 15,42 22 1,-106-43-16,0-20 0,0 20 0,-21-21 15,0 0-15,0 22 0,-21-22 16,0 0-16,-21 0 0,-1 0 0,1 0 16,0-21-16,-22 0 0,22 0 0,-128 0 15,86 0 1,41-21-16,1 0 0,0 0 16,21 0-16,-1 0 0,1-1 0,0-41 15,0 42-15,21-22 16,0 22-16,0 0 0,21 0 0,127-64 31,-42 85-31,-21 0 0,-22 0 16,107 0-16,-107 0 15,22 0-15,-22 0 0</inkml:trace>
  <inkml:trace contextRef="#ctx0" brushRef="#br0" timeOffset="40680.06">17166 3725 0,'-21'-21'0,"42"42"0,-42-63 0,0 42 15,0 0-15,-1 0 0,1 0 16,21 21-16,-21-21 0,21 21 16,0 22-16,0-22 0,0 64 15,0-43-15,0 21 16,0 1-16,0-1 0,0 1 0,0-1 15,0 170-15,0-63 16,-21-86-16,21 1 16,-42 84-16,20-84 0,22 0 15,-21-22-15,0 22 0,0-22 0,0 1 16,-43 84 0,22-63-16,21-64 15,21 0-15,0 0 0,0 0 16,0-42-16,0 0 0,0-21 15,0 20-15,0-20 16,21 0-16,-21-22 0</inkml:trace>
  <inkml:trace contextRef="#ctx0" brushRef="#br0" timeOffset="40987.87">16870 4170 0,'0'0'0,"0"-85"0,0 43 0,0-22 0,21-20 16,0 63-16,21-43 15,-20 43-15,-1 0 16,106 21-16,-85 0 16,0 0-16,1 0 0,-22 21 15,21 0-15,1 21 0,-22-20 0,0 20 16,0 43-16,-21-43 16,0 0-16,-63 22 0,41-22 15,-20-21-15,0 22 0,-1-22 0,1 0 16,0 0-16,-64 21 15,64-20-15,20-22 16,1 0-16,21-22 16,0 1-16,21 0 15,1 0-15,-1 0 0,42-43 16,-20 43 0</inkml:trace>
  <inkml:trace contextRef="#ctx0" brushRef="#br0" timeOffset="41755.46">17420 4085 0,'21'-21'0,"-42"42"0,63-42 0,-20 21 16,-1 0-16,-21-21 15,21 21-15,42-42 16,-20 20-16,-22 1 0,0 21 16,21-42-16,-20 21 0,-1 0 15,0-1-15,0 22 0,-21-21 0,0 0 16,0 0-16,0 0 15,-21 21-15,0 0 16,0 0-16,-22 0 0,22 0 0,-21 0 16,21 21-16,-22 0 0,22 0 15,0 0-15,-21 1 0,20-1 0,1 42 16,21 22 0,0-43-16,0-21 0,0 1 15,0 20-15,21-21 0,1 0 0,-1-21 16,21 21-16,-21 1 0,127-22 31,-63 0-31,-43 0 0,1-22 16,-1 1-16,-21 0 0,22 0 15,-1 0-15,-21 0 0,0-1 0,22-20 16,-22 0-16,0 21 0,0-22 16,0 22-16,0-85 15,-21 85-15,-21 21 31,21 21-31,-21-21 0,0 21 16,21 1-16,-21 20 0,0-21 0,21 0 16,-22 22-16,22 20 15,0-42-15,0 0 0,0 43 16,0-43-16,0 0 0,22 0 16,-1-21-16,0 0 15,0 0-15,0 0 0,0 0 16,1 0-16,-1 0 0,0-21 15,0 0-15,0-21 16,22-43-16,-43 43 0,21 21 16,-21-22-16,21 22 0,-21 0 15,0-21-15,0 20 0,0 44 32,0-1-32,0 0 15,0 0-15,-21 0 0,0 0 16,21 22-16,0-22 0,0 21 15,0-21-15,-22 1 0,22 62 16,0-41 0,22-43-1,-1 0 1,-21-22-16,21 1 0,-21 0 16,0 0-16,0 0 0</inkml:trace>
  <inkml:trace contextRef="#ctx0" brushRef="#br0" timeOffset="41931.36">18478 3556 0,'0'-21'15,"0"42"-15,0-63 0,0 21 0,0-1 16,0 1-16,0 0 16,-21 21-1,21 21 1,0 0-1</inkml:trace>
  <inkml:trace contextRef="#ctx0" brushRef="#br0" timeOffset="43072.71">18881 3260 0,'0'0'0,"0"-21"0,0-1 0,0 1 16,0 0-16,-22 21 16,22 21-1,0 0-15,0 1 0,-21 20 0,21 0 16,-21 1-16,21 20 0,-21 1 16,21-1-16,0 22 0,0 63 15,-21 21-15,0-84 16,21 0-16,-22 105 15,1-126-15,0 20 0,-21 64 16,21-63-16,-1-21 0,1-1 0,-21 64 16,21-63-1,0-1-15,21-21 0,0 1 0,0-1 0,0-21 16,0 22-16,0-22 0,21-21 0,21 21 16,43-21-1,-64-21-15,21 0 0,1-43 16,-22 43-16,0-21 0,0-1 15,-21 1-15,21 0 0,-21-22 16,0-126 0,0 126-16,-21 1 0,0-1 0,0 1 15,0-1-15,-1 22 0,-20-1 0,21 1 16,0 0-16,0 21 0,21-1 16,0 1-16,-22 0 15,44 21 1,-1 0-16,0 0 0,0-21 0,0 21 15,22-21-15,-1 21 0,0-21 16,1-1-16,-1 1 0,0 21 16,22-21-16,-22-21 0,0 21 0,1-1 15,-1 1-15,-21 0 0,0-21 0,1 21 16,-1-1-16,0 1 0,-21 0 16,21 0-16,-42 42 46,0 0-46,21 0 0,0 1 16,0-1-16,0 0 16,0 21-16,0-21 0,0 1 15,21-1-15,0 0 0,0 0 0,0-21 16,1 21-16,-1-21 0,21 0 16,-21 0-16,43 0 15,-22 0-15,-21 0 0,0-21 0,22 0 16,-22 0-16,0 0 0,21-22 15,-20 22-15,-1-21 16,-21 21-16,21-1 0,-21 1 16,21 21-16,-21-21 15,0 42 1,-21-21-16,0 21 16,0 22-16,21-22 0,-22 21 0,1 1 15,0 20-15,0-21 0,0 22 0,21-22 16,-43 64-1,1 21-15,21-85 0,0 22 16,-22 42-16,22-64 0,0 22 16,21-1-16,0 22 0,-21-22 0,21 1 15,-21 190 1,21-127-16,0-64 16,0 1-16,0-1 0,0-20 0,21-1 15,-21 0-15,0 1 0,0-1 0,0-21 16,0 0-16,0 0 0,-21 1 15,-43-44 1,43 1-16,0-21 0,-21 21 16,20-22-16,-20 1 0,21-21 0,-21 20 15,20-20-15,1 20 0,0-147 16,21 126-16,21-63 16,0 64-16,1-1 0,-1 1 15,21-1-15,0 1 0,1-1 16,-1 22-16,22-21 0,-22-1 0,21 1 15,107-149-15,-86 64 16,-20 63-16,-22 22 16,1-1-16</inkml:trace>
  <inkml:trace contextRef="#ctx0" brushRef="#br0" timeOffset="46303.86">20680 3344 0,'0'0'0,"21"0"16,0 0-16,106-63 31,-106 42-31,0 0 0,1 21 15,-22-22-15,0 1 0,0 0 0,21 0 16,-21 0-16,0 0 0,0-1 0,0-62 31,-21 63-31,-1 21 0,1 0 16,0 0-16,-21 0 0,21 21 16,-1 0-16,-20 0 0,0 21 15,-1 1-15,22 20 0,-85 128 16,64-64-1,21-64-15,21 1 0,-21-22 16,21 22-16,0-22 0,21 43 16,0-43-16,21-21 0,-20 21 0,83 22 15,-20-64 1,-43 0-16,1 0 0,-22 0 16,21 0-16,1 0 0,-22 0 15,21-21-15,-21 0 0,22-1 0,-22 1 16,0 0-16,0 0 0,21-21 15,-20 20-15,-22 1 0,21-21 0,0 21 16,-21-64 0,0 64-16,-21 21 15,0 21-15,-1 0 16,1 0-16,0 1 16,0 62-1,21-41-15,0-22 16,21 0-16,0-21 15,0 0-15,1 0 0,20 0 16,-21 0-16,0 0 0,22 0 0,-22 0 16,21-21-16,22 0 15,-43-1-15,0 1 0,21-21 16,-21 21-16,-21 0 0,0-1 16,0 1-16,0-21 0,0 21 0,0-22 15,-21 22-15,0-21 0,0 21 0,-64 0 31,1 21-31,62 0 0,1 21 16,-42 21-16,42-21 0,-1 0 16,22 1-16,0-1 0,0 0 0,0 0 15,22 43 1,-1-43-16,0 0 0,0-21 16,0 0-16,43 21 0,-22-21 15,-21 0-15,64 0 0,-43 0 16,22-42-16,-22 42 15,0-21-15,43-22 16,-64 22 0,0 0-16,-42 42 31,0 0-31,0 0 16,0 1-16,0-1 0,-1 0 0,1 0 15,0 0-15,21 0 0,0 1 16,0-1-16,-21-21 0,21 21 0,0 0 15,21-21 1,0 0 0,0 0-16,22-42 15,-22 21-15,0-1 0,0 1 16,0 0-16,-21 0 0,22 0 16,20-43-16,-42 43 0,21 0 15,0 0-15,0 0 16,1 21-1,-22 21 1,0 0-16,0 0 0,0 0 16,21 0-16,-21 1 0,21-1 0,21 42 15,-21-42 1,1 1-16,20-1 0,0-21 16,1 21-16,-1-21 0,-21 0 15,21 0-15,1 0 0,-22 0 16,85 0-16,-43-42 15,-42 42-15,1-22 0,-1 1 16,0 0-16,0 0 16,-21 0-16,0-22 0,0 22 0,0 0 15,0-21-15,0 21 0,0-1 16,-21 1-16,0 0 0,0 21 0,-1 0 16,1 0-16,0 0 0,-21 0 0,21 0 15,-22 21-15,1 0 0,-22 22 16,1 20-1,42-42-15,0 1 0,21-1 0,0 21 16,0-21-16,0 0 0,0 1 16,0-1-16,0 0 0,0 0 0,42 0 15,-21-21-15,21 21 16,-20-21-16,20 0 0,21 0 16,-41-21-16,20 0 0,-21 0 15,0 0-15,22 0 0,-22-1 16,0-20-16,0 21 0,0-21 15,22-64-15,-22 63 0,0-20 16,-21-1-16,21 1 0,0 21 0,-21-22 16,0-105-1,0 105-15,0 22 0,0 21 16,0-22-16,-21 43 16,21 22-1,-21 20-15,0-21 0,-22 85 16,1 0-1,21-43-15,21-20 0,0 20 0,0 1 16,0-22-16,0 0 0,0 43 16,0-43-16,0-21 0,21 22 15,0-22-15,0 0 0,1 0 0,-1 0 16,0 1-16,0-22 0,0 0 0,22 0 16,20 0-1,-42-22-15,0 22 0,22-42 16,-22 21-16,-21 0 15,21 0-15,-21-1 0,21 1 0,-21 0 16,21 0-16,-21 0 0,0 0 0,0 42 31,0 0-15,-21 0-16,21 0 0,0 0 16,-21 22-16,21-22 0,0 0 15,0 0-15,0 0 0,0 1 16,21-22-16,0 21 0,1-21 15,41 21 1,-42-21-16,0 0 0,22 0 16,-22-21-16,0 21 15,0-21-15,22-1 0,-22-20 0,42-43 16,-42 22-16,1 21 16,-22-22-16,21 22 0,21-106 15,-42 84-15,21 1 0,0-43 16,-21 42-16,22 22 15,-22 0-15,0-1 0,0 1 16,-22 63 0,1 0-16,0 0 15,21 1-15,-21 20 0,0 0 0,0 1 16,21 20-16,-22 1 0,22-1 16,-21 1-16,0 105 15,21-63-15,0-43 16,0-20-16,0-22 0,21 21 15,-21 0-15,21-20 0,1 20 16,-1-42-16,0 21 0,0-21 16,0 0-16,0 0 0,1 0 15,-1-21-15,0 21 0,0-21 0,0 0 16,22-1-16,-1-20 16,-21 0-16,0 21 0,0-1 0,1-20 15,-1 21-15,-21 0 0,0 0 16,21-1-16,-42 44 31,0-1-31,21 0 0,0 0 16,-22 21-16,22-20 0,-21-1 15,21 42-15,0-42 0,0 1 16,0-1-16,0 0 16,21 0-16,22 0 0,-22-21 15,0 0-15,0 0 16,0 0-16,1 0 0,-1-21 0,0 21 15,0-21-15,0 0 0,22 0 16,20-64 0,-63 64-16,21-22 0,22 1 15,-43 21-15,0 0 16,0 42 0,0 0-1,-22 0-15,22 0 0,0 22 16,-21-22-16,21 0 0,0 0 15,0 0-15,0 1 0,0-1 0,0 0 16,21-21 0,22 21-1,-1-21-15,-21 0 16,-21-21-16,21 21 0,-21-21 16,22 0-16,-22-22 0,0 22 0,0 0 15,0 0-15,0-22 16,0 22-16,0 0 0,-22 0 0,1-21 15,0 42-15,21-22 0,0 1 16,-21 21-16,0 0 0,42 0 47,0 0-47,0 0 16,0 0-16,1 0 0,-1 0 15,21 0-15,-21 0 0,43 0 16,-43 0-16,0 21 0,0 1 15,-21-1 1,0 0-16,0 21 0,0-21 0,0 1 16,0-1-16,0 0 0,0 0 0,0 0 15,0 0 1,-21 1-16,21-44 47,21 1-32,-21 0-15,21 21 16,1-21-16,-1 0 0,0 0 16,0-22-16,0 22 0,0 0 0,1-21 15,-1 20-15,21 1 0,0 0 16,-42 42 0,0 0-1,0 1-15,0-1 0,-21 21 0,0-21 16,21 0-16,0 22 0,0-22 0,-21 0 15,21 21 1,0 1-16,0-22 0,21-21 16,0 0-16,0 0 15,1 0-15,-1-21 16,0 21-16,42-64 16,-41 43-16,-1 0 0,0 0 15,0 0-15,0-22 0,22 22 16,-22-21-16,0 21 0,0-22 0,0 22 15,-21 0-15,0 42 32,0 0-32,0 0 0,-21 1 15,0-1-15,0 21 0,21-21 0,-21 0 16,-1 22-16,1-22 0,0 0 0,21 21 16,-42 1-1,42-22-15,0-42 47,-21 21-47</inkml:trace>
  <inkml:trace contextRef="#ctx0" brushRef="#br0" timeOffset="46498.75">24723 3302 0,'-22'-21'0,"44"42"0,-65-63 15,22 42-15,21-21 16,-21 21-16,0 0 16,0 0 15,-1 0-31,1 0 16,0 0-16,0 0 15</inkml:trace>
  <inkml:trace contextRef="#ctx0" brushRef="#br0" timeOffset="46738.61">23262 3366 0,'0'0'0,"-63"0"16,20 21-16,-20-21 0,42 0 0,84 0 31,-42 0-31,22 0 0,-1 0 16,0 0-16,1 0 15,20 0-15,-21 0 0,22-21 0,-1 21 16,1 0-16,-1 0 0,107-22 16,-43-20-1,-106 21-15,0 0 16,-21 0-16,0-1 16</inkml:trace>
  <inkml:trace contextRef="#ctx0" brushRef="#br0" timeOffset="46915.51">23072 3069 0,'-22'0'0,"44"0"0,-65 0 0,22 0 16,0 0 46</inkml:trace>
  <inkml:trace contextRef="#ctx0" brushRef="#br0" timeOffset="48263.76">148 7874 0,'0'0'0,"-21"0"0,0 0 0,0 0 15,-1 0-15,22-21 0,-21 21 0,-21 0 16,84 0 15,1 0-15,-1 0-16,21 0 0,64 0 16,22 0-16,-65 0 15,1 0-15,63 0 0,-63 0 16,63 0-16,-85-21 15,1 21-15,-22 0 0,22 0 0,-22 0 16,22 0 0,-43 0-16,-21-21 15,-21 21 1,-1-22-16,1 1 16,-21 21-16,-43-21 15,64 0-15,0 21 0,0-21 16,0 21-16,-1 0 0,1-21 15,0 21-15,42 0 47,0 0-47,1 0 16,20 0-16,-21 0 0,0 0 16,22 21-16,-1-21 0,21 21 15,-20 0-15,-22 0 16,0 0-16,-21 1 0,0-1 15,0 21-15,0-21 0,-21 22 0,0-1 16,0 0-16,-22-21 0,-20 64 16,20-64-16,1 22 15,21-22-15,-21 0 0,-1 21 16,22-21-16,42-21 31,0-21-31,22 0 0</inkml:trace>
  <inkml:trace contextRef="#ctx0" brushRef="#br0" timeOffset="49730.93">3344 7260 0,'0'0'15,"-21"0"-15,21 21 16,21-21 31,0-21-47,1 0 0,20 21 16,-21-21-16,0 0 15,22 0-15,-22-1 0,0 1 0,21 0 16,-21 0-16,22-21 0,-22 20 15,0 1-15,0 0 0,-21-42 16,-21 41 0,0 1-16,-21 21 0,-43 0 15,21 0-15,22 0 0,-21 0 0,-1 21 16,22 1-16,-22-1 0,22 0 16,-43 21-16,1 43 15,84-64-15,0 21 16,0 1-16,0-1 0,42 0 0,43 85 15,20 0 1,-62-84-16,20 41 16,-42-41-16,22-1 15,-43-21-15,21 22 0,-21-22 16,0 21-16,-64 64 16,1-64-16,21-21 15,-1 1-15,22-22 0,-21 0 16,-1 0-16,1 0 0,21 0 0,-21-22 15,-1 1-15,22 0 0,-42-42 16,20-1 0,43 22-16,-21-1 0,0-41 15,21 41-15,-21-20 0,21 21 16,0-1-16,0 1 0,0 0 0,0-1 16,63 22-1,-42 21-15,1 21 16,-1 22-16,0-22 0,-21 21 15,42 85-15,-42-63 16,21 20-16,1-41 16,-22-1-16,21 0 0,0-21 15,0 43-15,0-43 0,0 0 16,1 0-16,20 1 0,-21-22 16,0 0-16,85 0 15,21-43 1,-85 22-16,1 0 0,-1 0 15,22-22-15,-22 22 0,43-42 16,-43 20-16,-21 22 0,21-21 0,-20 21 16,-1 0-16,0-43 15,0 64-15,-21-21 0,0 42 32,-21 0-32,0 0 0,0 1 15,-1-1-15,22 0 0,0 0 0,0 0 16,-21 43-16,21-22 15,0-21-15,0 0 16,21 1-16,1-22 0,-1 0 16,21 0-16,-21 0 0,0 0 15,1 0-15,41-43 16,1 1-16,-43 42 0,0-21 16,0 0-16,0-22 0,0 22 15,-21 0-15,22 0 0,-22 0 16,0-1-16,0 1 15,0 42 1,0 1-16,0-1 16,0 0-16,0 21 0,0-21 0,0 22 15,-22-1-15,22 22 16,0 105-16,0-21 16,0-84-16,0-1 0,0 22 15,0-1-15,-21-20 0,21 21 16,-21-1-16,21 1 0,-21 0 0,0-22 15,-22 149-15,1-85 16,0-85-16,21 22 16,-1-22-16,1 0 0,0-21 0,-21 1 15,21-1-15,-1 0 0,1-21 0,-21 0 16,-85-64 0,85 43-16,-1-21 0,1 0 15,-43-64-15,43 63 16,0-20-16,20-1 0,1 1 0,0-22 15,21 22-15,0-1 0,0-126 16,42 84 0,-20 64-16,20-1 0,0 1 0,1 0 15,-1-1-15,0 1 0,22 0 16,-1-1-16,-20 1 0,20 0 0</inkml:trace>
  <inkml:trace contextRef="#ctx0" brushRef="#br0" timeOffset="50188.19">4551 7641 0,'-21'0'15,"21"21"-15,-22 1 16,22-1-16,-21 0 0,21 0 16,0 21-16,0-20 0,0-1 0,-21 21 15,21-21-15,0 22 0,-21 20 16,21-21-16,-42 64 31,42-127 0,0 0-31,0 0 0,0 0 16,0-1-16,0-20 0,21 21 16,0-64-16,21 22 15,-21 20-15,1 22 0,-1-21 16,21 21-16,-21 0 0,0-1 0,22 22 15,-22 0-15,21 0 0,-21 0 16,22 0-16,-1 22 0,0 20 16,-20-21-16,-22 21 0,0-20 15,0-1-15,0 0 0,0 0 16,0 43-16,0-43 0,-22 0 16,22 0-16,-42 21 15,42-20 1,0-44 15,21 22-31,-21-21 0,21 0 16</inkml:trace>
  <inkml:trace contextRef="#ctx0" brushRef="#br0" timeOffset="50460.03">5334 7684 0,'0'0'0,"21"-22"0,-21-41 16,-21 63-1,0-21-15,0 21 0,-22 0 16,22 0-16,0 21 16,-21 21-16,20-21 0,1 22 15,21-22-15,-21 64 16,0 20-16,21-62 16,0 63-16,0-85 15,21 21-15,0-21 16,0 0-16,1-21 0,20 0 0,-21 0 15,21 0-15,64-42 16,21-43 0,-84 64-16,-1-21 0,21-43 15,-20 43-15</inkml:trace>
  <inkml:trace contextRef="#ctx0" brushRef="#br0" timeOffset="51984.66">5842 7345 0,'0'-42'0,"0"84"0,0-148 0,0 85 0,0-21 16,0 20-16,0 1 0,-21 21 15,0 0-15,-1 21 16,22 1-16,0 20 0,0 0 0,-21 1 16,21 41-1,-21 86-15,21-128 0,0 21 16,0-20-16,0 20 0,-21-20 0,21-1 16,-21 0-16,0 1 0,21-1 15,0 0-15,-22-21 0,1 22 16,0-22-16,21-42 31,0 0-31,21-1 16,0 1-16,1-21 0,-1 21 0,63-106 15,-41 84 1,-22 22-16,0-21 0,21 21 0,-20 0 16,20-1-16,-21 1 0,21 42 15,-20 1 1,-22-1-16,0 21 0,0-21 15,0 0-15,0 1 0,0 20 0,0 64 32,0-64-32,0-21 15,0 0-15,21-21 0,0 22 0,0-22 16,21 0-16,-20 0 0,-1 0 16,0 0-16,64-64 15,-43 22-15,-21 21 16,0-1-16,0-41 0,1 42 15,-22-22-15,0 22 0,0 0 0,0 0 16,-22 0-16,1 21 16,0 0-1,21 21 1,0 0-16,0 0 0,0 0 16,0 1-16,21-1 0,0 21 15,1-21-15,-22 22 0,21-1 16,0-21-16,-21 0 0,21 0 15,-21 1-15,21-1 16,0-21-16,1 0 0,20 0 16,-21 0-16,21-21 15,-20 21-15,-1-22 16,0 1-16,21 0 0,-21 0 0,1 0 16,-1 0-16,42-64 15,-20 21-15,-43 43 16,0 0-16,21 0 0,-21 0 15,21 21-15,-21 21 16,0 0 0,0 0-16,0 22 0,0-22 15,0 0-15,0 0 0,0 43 16,0-43-16,0 0 0,0 0 0,0 0 16,0 0-16,0 1 0,21-1 15,0-21-15,0 0 16,1 0-16,-1 0 0,0-21 15,0-1-15,0 1 0,-21-21 16,0 21-16,0-22 16,0 1-16,0 21 0,0 0 15,-21-64 1,-21 43-16,21 21 0,-1 21 16,1 0-16,0-22 0,0 22 15,63 0 16,-21-21-31,1 21 16,20 0-16,-21 0 0,21-21 0,22 21 16,42 0-1,-85 0-15,21 21 16,-21 0-16,1 1 0,-1-22 0,0 21 16,0 21-16,-21-21 0,0 0 0,0 1 15,0 20-15,0 0 0,0 1 16,0-22-16,-21 0 15,21 0-15,0 0 0,-21-21 16,21 21-16,0-42 31,0 0-15,0 0-16,0 0 0,0-22 0,21 22 16,0 0-16,0 0 0,22-21 0,-22 20 15,0-20-15,0 21 16,21-21-16,-20 20 0,83-41 15,-41 63-15,-43 0 16,0 0-16,22 21 16,-22 0-16,-21 0 0,0 43 15,0-43-15,0 21 0,0 43 16,0-64-16,0 0 16,0 1-16,0-1 0,0 0 0,0 0 15,0 0-15,21-21 16,0 0-16,0 0 15,0 0-15,1 0 0,20-42 16,-21 21-16,-21 0 16,21-1-16,0 1 0,1 0 0,-1 0 15,0 0-15,0 0 0,0-1 0,-21-20 16,0 21-16,21 0 16,-21 42-1,0 0-15,0 0 16,0 0-16,0 1 0,-21-1 15,21 0-15,-21 0 0,21 0 16,0 0-16,0 1 0,-21-22 0,21 21 16,0-42 31</inkml:trace>
  <inkml:trace contextRef="#ctx0" brushRef="#br0" timeOffset="52156.52">8340 7493 0,'0'0'15,"-22"0"-15,1 0 16,0 0-16,42 0 31,0 0-15,1 0-1</inkml:trace>
  <inkml:trace contextRef="#ctx0" brushRef="#br0" timeOffset="52722.71">8615 7832 0,'0'0'0,"0"-21"31,21-1-31,21 22 16,-21-21 0,1 21-16,-1 0 0,0 21 15,-21 1 1,0-1-16,0 0 0,0 0 0,0 0 16,-21 0-16,-43 43 15,-42 21-15,64-64 16,0 0-16,21 0 0,-22 0 15,22 0-15,-21-21 0,21 22 0,21-1 16,-22-21-16,44 0 31,-1 0-31,0 0 0,0-21 16,21 21-16,-20 0 0,-1 0 16,21 0-16,-21 0 0,0 21 0,22-21 15,-1 21-15,-21 0 0,22 0 16,62 64-16,-62-22 15,-22-20-15,0-22 0,0 21 16,0 1-16,-21-1 0,0 0 0,0 1 16,0-1-16,0 0 0,0 1 0,-42-1 15,21 0-15,-21 1 0,-1-22 16,1 21-16,0-21 0,-1 0 0,-20 1 16,-149 20-1,43-42 1,126 0-16,22 0 0,-21 0 15,21-21-15,0 0 0,-1-1 0,1 1 16,21 0-16,0-21 0,0-85 16,21 63-16,43-42 15,-22 43-15,64-64 0</inkml:trace>
  <inkml:trace contextRef="#ctx0" brushRef="#br0" timeOffset="53041">9038 7811 0,'21'0'15,"0"-22"1,1 22-16,-1-21 0,21 0 16,0-21-16,-20 21 15,-22-22-15,0 22 16,0 0-1,-22 21-15,1 0 0,-63 21 16,20 21 0,22-20-16,21 20 0,-22-21 0,22 21 15,0-20-15,21 20 0,0 0 16,0-21-16,0 22 0,0-22 0,0 0 0,21 21 16,0-20-16,22-22 0,-22 21 15,63-21-15,22 0 16,-63 0-16,20-21 15,-21 21-15</inkml:trace>
  <inkml:trace contextRef="#ctx0" brushRef="#br0" timeOffset="54887.96">10562 7387 0,'21'-21'0,"-42"42"0,42-63 0,0 21 0,-21 0 16,0-1-16,0 1 0,0-21 15,0 0-15,0 20 0,0 1 16,-21 21-16,0 0 0,0 0 16,0 0-16,0 0 0,-1 0 15,1 43-15,-63 62 16,41-62-16,1 84 15,0-85-15,20 22 0,1-1 16,0-21-16,0 22 0,0-1 0,0-20 16,21-1-16,0 22 0,21 84 15,0-127-15,0 0 16,21 0-16,-20 0 0,62 1 16,-41-22-16,-1 0 0,64 0 15,-64-22-15,22 1 0,105-63 16,-63 20-1,-43 22-15,-20-1 0,-1-62 16,-21 41-16,-21 22 0,0-22 16,0 1-16,0-22 0,0 22 0,-21-1 15,-21 1-15,20-1 0,-20 22 16,-43-22-16,43 43 16,0 0-16,-64 21 0,64 0 15,-1 21-15,1 0 0,0 0 16,-1 22-16,1 20 0,-43 107 15,43-65-15,21-41 16,21-22-16,0 64 16,0-64-16,0 1 0,42 41 15,0-62-15,-20 20 0,20-21 0,-21 0 16,21 0-16,22-21 0,21 0 16,-22 0-16,1 0 0,-1 0 15,-21-21-15,22 0 0,148-85 16,-170 85-1,43-42-15,-64 41 0,0-20 16,0 21-16,-21 0 16,0 0-16,0 42 15,-21 0-15,0 0 16,0 0-16,-1 0 0,22 1 16,-21-1-16,0 0 0,0 0 0,21 0 15,-21 0-15,0 22 16,-1-22-16,44-21 31,-1-21-31,21 0 16,-21-1-16,22-20 15,-1 21-15,-21 0 0,21 0 0,-20-22 16,-1 22-16,0 0 0,0 0 16,0 21-16,-21-21 0,0 42 15,0 21 1,0-21-16,0 0 15,0 1-15,0 20 0,0-21 0,0 0 16,0 64 0,0-64-16,21 21 0,-21-20 0,43-1 15,-22-21-15,0 0 16,43 0-16,-22 0 0,-21 0 16,21 0-16,-20-21 0,20-1 0,-21 1 15,21 0-15,43-85 16,-64 85-16,0-21 15,1-1-15,-1-20 0,21-43 16,-42 43-16,21-1 0,-21 1 0,21-1 16,-21 1-16,22-1 0,-22-63 15,0 106-15,0-43 16,0 43-16,0 0 0,-22 21 16,1 21-16,0 0 0,0 1 0,21-1 15,-21 21-15,0 0 0,-1 149 16,1-128-1,21 1-15,0-22 0,0 22 16,0-22-16,0 0 0,0 1 0,0-1 16,0 0-16,0 1 0,21-1 0,-21 0 15,64 43 1,-22-43-16,-21-42 16,1 0-16,20 0 0,-21 0 15,0 0-15,43-21 0,-43 0 16,21 0-16,-21 0 0,1 0 0,-1-1 15,0 1-15,21-63 16,-42 41 0,0 22-16,0 0 0,0 42 31,0 0-31,0 0 16,0 1-16,0-1 0,0 21 15,0-21-15,0 0 0,0 1 16,0-1-16,21 0 0,1-21 15,-1 0-15,0 0 0,0 0 16,0 0-16,43 0 0,-1 0 16,-42-21-16,1 0 0,-1 21 15,0-22-15,0 1 0,0 0 16,22-42-16,-43 41 16,0 1-16,0-85 15,0 43 1,0 42-16,0 42 31,0 0-31,-22 0 0,1 0 0,-21 43 16,21-22-16,0 1 15,-1-1-15,1 0 0,0 22 0,0-22 16,0 22-16,0-1 0,-22 64 16,22-85-16,0 22 0,0-1 0,0 1 15,-1-1-15,1-20 0,-21 126 16,21-63-1,0-64-15,-1 1 0,22-1 16,-21 0-16,0-21 0,21 1 16,-42-1-16,21-21 0,-1 0 15,1 0-15,-21 0 0,21 0 16,-22-21-16,1 21 0,-43-43 16,-42 1-16,64 21 0,-1 0 15,-20-1-15,-1-20 0,0 21 0</inkml:trace>
  <inkml:trace contextRef="#ctx0" brushRef="#br0" timeOffset="55485.63">4403 9483 0,'0'-85'16,"0"64"-1,0 0-15,0 0 0,0-22 16,0 22-16,0 42 31,0 22-15,0-22-16,0 21 15,0 0-15,0 22 0,0-22 0,0 22 16,0-1-16,0-20 0,-22 62 16,22-41-16,-21-22 0,21 1 15,-21 41-15,0-63 0,21 1 16,0 20-16,-21-21 15,21 0-15,0-42 32,21 0-32,0 0 0,0 0 15,-21-22-15,21 22 0,1-21 16,-1-1-16,-21 1 0</inkml:trace>
  <inkml:trace contextRef="#ctx0" brushRef="#br0" timeOffset="55716.5">4403 9377 0,'0'-21'0,"0"42"0,-22-42 16,1 21-16,42 0 31,1 0-31,-1 0 16,0 0-16,21 0 0,-21 0 16,1 0-16,20 0 0,-21 0 0,0 0 15,22 0-15,-22 0 0,0 0 0,0 0 16,0 0-16,-21 21 47,-21-21-47,0 0 15,0 21-15,0-21 0</inkml:trace>
  <inkml:trace contextRef="#ctx0" brushRef="#br0" timeOffset="55891.4">4276 9694 0,'0'0'0,"0"22"0,21-22 16,0 0-16,0 0 0,21 0 16,-20 0-16,20 0 15,21 0-15,-20-22 0,-22 22 16,21-21-16,1 21 0,-1-21 16,-21 21-16,21-21 0,1 0 15,41-22-15,-62 22 16</inkml:trace>
  <inkml:trace contextRef="#ctx0" brushRef="#br0" timeOffset="56251.19">5313 9292 0,'0'0'0,"-21"0"31,-1 0-16,1 21-15,21 1 0,0-1 0,-21-21 16,0 42-16,0-21 0,21 0 0,-21 22 16,-22 63-1,22-22-15,0-41 0,21-1 16,-21 0-16,21 1 0,0-1 0,0 0 16,0-21-16,0 22 0,21-22 15,0 0-15,0 0 0,22-21 16,-22 21-16,85-21 15,-64 0-15,0 0 0,1 0 0,-22-21 16,21 21-16,0-21 0,1 21 16,-22-21-16,21 0 0,43-43 15,-64 43-15,0 0 16,-21 0-16,0 0 16,0-1-16,0 1 0,0 0 0,0 0 15</inkml:trace>
  <inkml:trace contextRef="#ctx0" brushRef="#br0" timeOffset="56460.08">5355 9652 0,'0'0'0,"-21"21"0,0-21 0,42 0 47,0 0-47,0 0 16,0 0-16,22-21 0,-1 0 15,-21 21-15,0-21 0,22 0 16,-22-1-16,0 22 0,0-21 0,-21 0 16,0 0-16,0 0 0,21-22 15</inkml:trace>
  <inkml:trace contextRef="#ctx0" brushRef="#br0" timeOffset="56647.97">5355 9250 0,'0'0'0,"21"0"32,0 0-32,22 0 15,-22 0-15,0 0 0,0 0 0,0 0 16,22 0-16,-22 0 0,0-21 16,21 21-16,-20 0 0,-1 0 0,0 0 15,0 0-15,0 0 0,0 0 16,1 0-16</inkml:trace>
  <inkml:trace contextRef="#ctx0" brushRef="#br0" timeOffset="58223.71">7324 9927 0,'21'0'16,"0"0"-16,-21-21 15,21 0-15,0 0 0,0 0 16,1-1-16,-22 1 16,0 0-16,21-42 15,-21 41-15,0 1 0,0-42 16,0 20-16,-21 22 0,21-21 0,-22 21 16,1 0-16,0-22 0,-64-20 15,-20 63 1,83 0-16,-20 0 0,21 0 15,0 21-15,-22 0 0,1 43 16,21-22-16,0 21 0,0-20 16,-1-1-16,22 22 0,0-22 0,0 0 15,0 1-15,0-22 0,0 21 16,0-21-16,22 0 0,-1 1 0,0-1 16,21-21-16,-21 0 15,22 0-15,-1 0 16,-21 0-16,43-43 0,-43 22 15,21 0-15,1-21 0,-22 21 16,0-22-16,0 22 0,0-21 16,0-43-1,-21 64-15,0 0 0,0 42 32,0 0-32,0 21 15,0-20-15,0-1 0,0 85 16,0-85-16,0 21 15,22-21-15,-1 0 0,0 1 0,21-1 16,1 0-16,-22-21 0,21 0 16,22 0-16,-22 0 15,0 0-15,1-21 0,-1 0 16,43-1-16,-64 1 0,21 0 16,-21-21-16,22 21 0,-22-1 0,0-20 15,0 0-15,-21-22 16,0-42-1,0 85-15,0 0 0,-21 21 16,0 21-16,21 0 16,-21 1-16,21-1 0,-22 42 15,1 43 1,21-85-16,0 43 16,0-43-16,0 0 15,0 0-15,0 0 16,21-21-16,1 0 15,-1 0-15,0-42 0,21 21 16,-42 0-16,21 0 16,1-1-16,-1 1 0,0-21 0,0 21 15,-21 0-15,21-1 0,0-20 0,1 42 16,20-21 0,-21 21-16,-21 21 15,0 21-15,0-20 16,21-1-16,-21 21 0,0-21 0,0 0 15,21 1-15,1-1 0,-1 0 16,0 0-16,0 0 0,0-21 0,43 21 16,63 1-1,-106-22-15,21 0 0,1 0 16,-1 0-16,0-22 0,43 1 16,-43 0-16,1 0 0,-22 0 0,63-43 15,-41 1 1,-43 20-16,0-20 15,0 21-15,0-1 0,0 22 0,-21-21 16,-1 21-16,1-1 0,0 1 16,-64 21-1,43 0-15,21 0 0,-21 0 0,20 21 16,-41 22-16,42-1 0,0-21 16,-1 22-16,1-22 0,0 21 0,21-21 15,-21 22-15,21-1 16,21 21-16,0-41 15,0-1-15,43-21 0,-43 21 16,0-21-16,22 0 0,-1 0 0,-21 0 16,21 0-16,-20-21 0,41 0 15,1-43 1,-43 43-16,0 0 0,0-22 0,21 1 16,-42 0-16,22-22 0,-1 22 15,0 0-15,-21-22 0,21 1 0,0-170 16,-21 127-1,21 64-15,-21-1 16,0 1-16,0 21 0,0 0 0,0-1 16,0 44-16,-21-1 15,21 0-15,-21 21 0,0 1 16,21 20-16,0-21 0,-21 64 16,0 21-16,21-84 15,0 20-15,0 43 0,0-64 0,0 22 16,21-22-16,-21-21 15,21 22-15,0-1 0,0-21 0,0 0 16,1 0-16,-1 1 0,21-1 0,-21-21 16,0 0-16,1 0 0,20 0 15,-21 0-15,0 0 0,43-43 16,-43 22-16</inkml:trace>
  <inkml:trace contextRef="#ctx0" brushRef="#br0" timeOffset="58495.39">10668 9144 0,'0'0'0,"21"-21"0,21-21 15,-42 63 17,-21 21-32,0 0 15,0 22-15,21-22 0,0 1 16,0-1-16,0 0 0,-21 1 0,21-1 15,0 0-15,0 64 16,0-42 0,0-43-16,0 0 0,0 21 15,0-21-15,21-21 16,0-21 0,-21 0-16,21 0 0</inkml:trace>
  <inkml:trace contextRef="#ctx0" brushRef="#br0" timeOffset="58723.26">10689 9271 0,'0'-21'0,"0"42"0,-21-42 0,21 0 16,21 0 0,0 21-16,22 0 15,-22-22-15,0 1 0,21 21 16,1 0-16,-1-21 0,0 21 0,1 0 0,-22 0 15,21 0-15,0-21 0,1 21 16,-22 0-16,0 0 16,-42 21-1,0-21-15,-22 0 0,22 21 16,0-21-16</inkml:trace>
  <inkml:trace contextRef="#ctx0" brushRef="#br0" timeOffset="58911.15">10668 9440 0,'0'22'0,"0"-44"0,0 65 0,0-22 16,21-21 15,0 0-31,0 0 0,1 0 0,-1 0 16,0 0-16,0 0 0,0 0 15,22-21-15,-22 21 0,21-21 0,-21 21 16,22-22-16,-22 22 0,63-21 15,-41 0-15</inkml:trace>
  <inkml:trace contextRef="#ctx0" brushRef="#br0" timeOffset="59239.96">11769 9102 0,'0'-21'0,"0"42"0,0-64 0,-22 43 31,1 22-15,21-1-16,-21 0 0,21 0 0,-21 43 15,0-43-15,0 21 16,21-21-16,-22 22 0,22-1 0,0-21 16,0 64-16,0-64 0,0 21 15,0 64 1,0-85-1,43 0-15,-1 1 0,-21-22 16,0 0-16,1 0 0,-1 0 16,0 0-16,0 0 0,0 0 0,22-43 15,-1 22 1,-42 0-16,21 0 0,-21-22 16,21 43-16</inkml:trace>
  <inkml:trace contextRef="#ctx0" brushRef="#br0" timeOffset="59410.86">11747 9419 0,'0'0'0,"-21"0"0,0 0 16,42 0 15,0 0-31,1 0 16,-1-21-16,0 21 0,21 0 15,22-21-15,-43 21 0,0-21 16,0 21-16,0-21 0,1 21 0,-22-22 15</inkml:trace>
  <inkml:trace contextRef="#ctx0" brushRef="#br0" timeOffset="59590.53">11832 9186 0,'0'0'16,"-21"0"-16,21-21 15,0 0 1,21 21-1,0 0-15,0 0 0,1-21 16,-1 21-16,0 0 0,21 0 16,-21-21-16,1 21 0,-1 0 15,0-21-15,0-1 0</inkml:trace>
  <inkml:trace contextRef="#ctx0" brushRef="#br0" timeOffset="59810.4">12615 8848 0,'-42'-64'15,"21"64"17,21 21-32,-21 1 0,21-1 15,0 0-15,0 0 0,0 0 16,-22 0-16,22 43 15,0-43-15,0 0 16,0 0-16</inkml:trace>
  <inkml:trace contextRef="#ctx0" brushRef="#br0" timeOffset="60243.53">13144 9271 0,'0'0'16,"22"0"-16,-22-21 0,0 0 16,0-22-1,0 22-15,-22 0 16,1 21-16,0 0 0,0 0 0,-21 0 16,20 0-16,-20 21 0,0 0 15,-22 1-15,43-1 0,-21 21 16,21 0-16,21-20 15,0-1-15,0 0 0,0 0 16,21 0-16,0-21 0,0 21 0,0-21 16,22 0-16,-1 22 0,21-1 15,-41 0-15,-1-21 16,0 0-16,0 21 0,0-21 16,-21 21-16,0 0 0,0 1 0,0-1 15,0 0-15,-42 0 16,0 0-16,20-21 15,1 21-15,-42-21 0,42 22 16,-22-22-16,22 0 0,0 21 0,0-21 16,0 0-16,-22 0 0,22 0 15,0 0-15,0 0 0,0 0 16,-1 0 0,1-21-16,21-1 0</inkml:trace>
  <inkml:trace contextRef="#ctx0" brushRef="#br0" timeOffset="61909.44">16468 7281 0,'0'0'0,"0"-21"31,21 0-31,0 21 16,0-21-16,21 0 0,-20 0 15,20-22-15,0 22 0,-21 0 16,22 0-16,84-64 16,-85 22-16,0 41 0,-42-20 15,0 21-15,0 0 0,0 0 16,-21-1-16,0 1 0,-21 0 0,-1 0 15,1 21-15,0 0 0,-22 0 16,-105 21-16,105-21 16,22 21-16,-64 22 0,85-22 15,-21 0-15,21 0 16,21 0-16,0 0 0,0 1 0,84 62 16,1 1-1,-22-43-15,-20 1 0,63 41 16,-64-20-16,0-22 0,1 0 15,-22 1-15,21 20 0,-42-20 0,0 84 16,-42-64 0,-1-21-16,-20-20 0,-1 20 15,1-21-15,-22 21 0,1-20 16,-1-1-16,0 0 0,22-21 0,-22 0 16,-127-21-1,128-22-15,63 22 16,-22-21-16,22 21 0,0-22 15,0 1-15,21-21 0,0 20 0,0 1 16,0-22-16,0 22 0,0-21 0,0-22 16,21 43-1,21 20-15,-21 1 0,1 0 0,-1 21 0,0 0 16,0 21-16,0 0 0,0 1 16,1 20-16,-1 0 0,0 1 0,21 105 15,1-64 1,-43-41-16,21-1 0,0-21 0,-21 22 15,21-1-15,0-21 0,22 64 16,-1-43 0,-21-42-16,0 21 0,0-21 15,1 0-15,20 0 0,-21 0 16,64 0-16,-43 0 0,0-21 16,1 0-16,84-43 15,-43 1-15,-41 42 16,-1 0-16,-21-22 0,0 22 0,1-21 15,-1 21-15,0-1 0,-21 1 0,0 0 16,0 42 15,0 0-31,-21 1 16,21-1-16,0 0 16,0 0-16,0 0 0,0 0 0,0 1 15,0-1-15,0 0 0,21 0 16,-21 0-16,21-21 0,21 21 15,-20-21-15,-1 0 0,42 0 16,-42 0-16,22 0 0,-22-21 16,21 0-16,-21 21 0,1-21 15,20 0-15,-21 0 0,0-1 16,0 1-16,-21-21 0,0 21 0,0 0 16,22-1-16,-22-20 15,0 21-15,0 42 16,0 0-1,0 0-15,0 22 0,0-22 16,0 21-16,0 1 0,0 84 16,0 42-1,0-127-15,21 22 0,-21-22 16,21 22-16,0-22 0,-21 21 16,0-20-16,0-1 0,0 0 0,-42 149 15,-22-128 1,22-20-16,0-22 0,-1 0 15,1 0-15,0 0 0,-22 1 0,22-22 16,-1 0-16,1 0 0,-21 0 0,-86-106 31,128 85-31,0-22 0,0 22 16,0-21-16,21-1 0,0 22 0,0-21 16,0 0-16,21 20 0,0-20 0,0 0 15,0-1-15,22 1 0,-1 0 16,85-85-16,-63 63 15</inkml:trace>
  <inkml:trace contextRef="#ctx0" brushRef="#br0" timeOffset="62359.37">17759 7493 0,'0'64'31,"0"-22"-31,0-21 0,0 0 0,0 0 15,0 22-15,0-22 0,-21 0 16,-1 64-16,1-43 16,21-21-16,-21 0 0,21 1 15,-21-1-15,21 0 0,-21-21 16,21 21-16,-21-21 0,21-21 31,0 0-31,0 0 0,0-1 16,0 1-16,21-21 0,0 21 15,-21-22-15,21 22 0,0-21 0,0 0 16,1-1-16,-1 22 0,0-21 16,21-1-16,22 1 15,-22 21-15,-21 21 0,22 0 0,41 0 16,-63 21-16,22 0 0,-22 22 16,0-22-16,0 0 0,-21 21 0,0 1 15,0-1-15,-21 0 16,0-21-16,-21 22 15,20-22-15,1 0 0,0 0 16,0-21-16,0 0 16,42-21 15,0 21-31,0-21 0,0 0 0,22 0 16</inkml:trace>
  <inkml:trace contextRef="#ctx0" brushRef="#br0" timeOffset="62621.22">18690 7451 0,'0'-21'0,"0"42"0,0-64 0,0 22 15,-21 21-15,0 0 0,0 0 16,-1 0-16,1 0 0,0 0 0,-42 43 16,41-22-16,-20 42 15,21-42-15,0 22 0,21-22 16,0 21-16,0 1 0,0-1 15,0 0-15,0-21 0,0 1 16,63 20-16,1-21 16,-43-21-16,0 0 15,21 0-15,-20 0 0,20 0 0,0 0 16,-21 0-16,22 0 0,-22-21 0,21 0 16,-21 0-16,22-1 0</inkml:trace>
  <inkml:trace contextRef="#ctx0" brushRef="#br0" timeOffset="64195.1">19029 7070 0,'0'-64'0,"0"128"0,0-170 0,0 64 0,0-1 15,0 22-15,0 0 0,-21 0 16,-1 21 0,22 21-16,-21 0 0,21 21 0,-21 1 15,21-1-15,0 0 0,0 22 16,0 63-16,0 63 15,0-126-15,0-1 16,0-20-16,0-1 0,0 43 16,0-43-16,-21-21 0,21 0 15,-21 43 1,0-64-16,21-21 16,0 0-1,0-1-15,0 1 0,0-21 16,21 21-16,-21-22 0,21 1 15,21-43-15,1 43 0,-22 0 16,0-1-16,42 1 16,-41 21-16,-1 0 0,0 21 0,0 0 15,0 21-15,0-21 0,1 85 16,-22-1 0,0-63-16,0 22 0,0-22 15,0 21-15,-22-21 0,22 1 0,0-1 16,0 0-16,0 0 0,0 0 0,0 0 15,43 1 1,-22-22-16,0 0 0,43 0 16,-43 0-16,21 0 0,0-43 15,1 43-15,-22-21 0,0 0 16,0-21-16,0 20 16,22-41-16,-43 42 0,21-22 15,-21-20-15,0 42 0,0 0 16,0-1-16,0 1 0,0 42 15,-21 1 1,21-1-16,0 0 0,-21 0 0,21 0 16,0 43-1,0-43-15,0 0 0,0 0 0,0 22 16,21-22-16,0-21 0,0 21 0,-21 0 0,42 0 16,-20-21-16,-1 0 0,0 0 15,0 0-15,21 0 0,22 0 16,-43 0-16,43-21 15,-64 0-15,21 0 0,0 0 16,0-1-16,0 1 0,0 0 0,1-127 31,-22 127-31,0-22 0,21 22 16,-21 0-16,0 42 16,0 0-16,0 1 15,-21-1-15,21 21 0,-22-21 16,22 22-16,0-1 15,0 0-15,0-21 0,0 22 0,0-22 16,0 0-16,22 0 16,-1 0-16,0-21 0,21 0 15,22 0 1,-43 0-16,0-21 0,-21 0 16,21 0-16,-21 0 15,0 0-15,0-22 0,-42-41 16,0 41-1,20 1-15,-20 21 0,0 0 16,21-1-16,-1 22 0,-20 0 16,63 0 15,22 0-31,-22 0 16,0-21-16,21 21 0,-21 0 0,22 0 15,-1 0-15,0 0 16,85 0-16,-84 0 15,-1 21-15,43 1 0,-64 20 16,0-21-16,0 0 0,-21 0 16,0 1-16,0 20 0,0 21 15,-21-20 1,0-22-16,0 0 0,0-21 16,-1 0-16,1 0 15,21-21 16,0 0-31,0 0 16,21-1-16,1-20 0,-1 21 0,0-21 16,42-22-16,-20 1 15,-1 20-15,-21 22 16,43-21-16,-43 21 0,0 21 16,21 0-16,-20 0 0,-1 0 15,0 21-15,0 0 0,-21 21 16,21 22-16,-21-22 0,0-21 15,0 0-15,0 22 0,0-22 16,0 0-16,0 0 0,0 0 0,-21 1 16,21-1-16,0 0 0,21-21 47,0 0-47,1-21 0,-1 21 15,-21-21-15,0-1 0,21 1 16,0 0-16,-21 0 0,42-21 15,-42-1-15,22 22 0,-22 0 16,0 0-16,21 0 0,-21-1 0,21 22 16,-21 22-1,0-1-15,0 0 16,0 0-16,0 0 0,-21 22 0,21-22 0,-21 0 16,21 42-16,0-41 15,-22 20-15,22-21 16,0 0-16,0-42 47,22 0-47</inkml:trace>
  <inkml:trace contextRef="#ctx0" brushRef="#br0" timeOffset="64388.99">21399 7239 0,'0'21'0,"0"-42"0,-21 0 15,0 21-15,0 0 16,42 0 31,0 0-31,0 0-16,1 0 0,20 21 15,21-21-15,-41 21 0</inkml:trace>
  <inkml:trace contextRef="#ctx0" brushRef="#br0" timeOffset="64899.65">21548 7451 0,'-22'0'16,"22"21"-16,22-21 31,-1 0-31,0 0 16,0 0-16,0 0 0,0 0 0,1 21 15,-1 0-15,0 0 0,0-21 16,0 22-16,0-1 0,-21 21 0,0-21 16,22 0-16,-22 22 0,0-22 0,0 64 15,0-64-15,0 21 0,0 43 16,-22-43-16,1-21 16,0 22-16,0-22 0,-21 21 0,20-21 15,-83 43 1,-1-43-16,63 0 15,1-21-15,21 0 16,21-21 0,21 0-16,0 0 0,22 21 0,20-43 15,43 43 1,-64 0-16,1 0 0,-1 0 16,-21 0-16,21 0 0,1 21 0,63 43 15,-85-43 1,0 21-16,0-20 0,-21-1 0,0 42 15,0-42-15,0 1 0,-21-1 16,0 0-16,-22 0 0,22 0 0,-106 22 16,43-1-1,41-42-15,1 21 16,-43-21-16,64 0 0,-21 0 16,21 0-16,21-21 15,0 0-15,0 0 0,0-1 16,21 1-16,0-21 0</inkml:trace>
  <inkml:trace contextRef="#ctx0" brushRef="#br0" timeOffset="65252.17">22161 7620 0,'0'0'15,"22"0"32,-1 0-47,0 0 0,0 0 16,0-21-16,0 21 0,1-21 0,-1 21 15,42-43 1,-42 1-16,-21 21 16,0 0-16,0 0 0,0-1 15,-21 22-15,0 0 0,0 0 16,0 0-16,0 22 15,-1-1-15,-41 21 0,42 0 16,21-20-16,0 41 0,0-42 16,0 22-16,0-22 0,0 0 0,0 0 15,21 0-15,-21 0 0,63 1 16,1-22 0,-43 0-16,21 0 0,1 0 0,63 0 15</inkml:trace>
  <inkml:trace contextRef="#ctx0" brushRef="#br0" timeOffset="66208.62">23601 7324 0,'0'0'16,"0"-43"-16,0 1 0,0 0 0,0 21 16,0-1-16,-21-20 0,-1 42 0,1-21 15,-42 0 1,-22 42-16,43 0 15,-1 0-15,-20 64 0,21-64 16,20 21-16,-20 1 0,21-1 16,0 0-16,21 107 15,0-107 1,21-21-16,0 0 0,0 0 16,0-21-16,1 22 0,20-22 0,-21 0 15,0 0-15,22 0 0,-22 0 0,63-43 16,-41 1-1,-22 21-15,0-22 0,21-20 16,-20 21-16,-1-1 0,0-20 16,-21 42-16,0-22 0,21 22 0,-21-21 15,0 21-15,-21 42 16,0 0 0,21 21-16,-21-21 0,21 1 15,-22 20-15,22 0 0,0-21 16,0 22-16,0-22 0,0 21 0,0-21 15,0 1-15,0-1 0,22 21 16,20 0 0,0-42-16,-21 0 0,64 22 15,-64-22-15,0 0 0,22 0 0,-22-22 16,0 1-16,21 0 0,22-64 16,-1-20-1,-41 62-15,-1-20 0,21-43 16,-21 42-16,0 1 15,1-1-15,-1 22 0,0-21 0,0 20 0,-21-41 32,-21 105-17,0 0-15,0 0 0,-1 21 16,1 1-16,0 41 16,0 22-16,21-63 0,0-1 15,0 64-15,0-64 0,0 0 16,0 1-16,21-1 0,0-21 0,-21 22 15,21-22-15,1 0 16,-22 0-16,21-21 0,0 0 16,0 0-16,0 0 0,0 0 15,1-21-15,20-21 0,-42-1 16,21 1-16,0 0 0,0-1 16,1-20-16,-1 20 0,-21-20 0,42-64 15,-21 63-15,22-41 16,-43 62-16,0-41 15,0 62-15,0 1 0,0 0 0,0 42 16,-22 0 0,1 1-16,21 20 0,-21 0 0,0 1 15,21-1-15,0 0 0,0 1 0,0 20 16,0-21-16,0 22 0,0-22 16,21 106-1,0-126-15,0 62 0,1-63 16,-1 1-16,0-1 0,0-21 15,-21 21-15,21-21 0,0 0 0,1 0 16,-1 0-16,42-42 16,-63 20-16,21 22 15,-21-21-15</inkml:trace>
  <inkml:trace contextRef="#ctx0" brushRef="#br0" timeOffset="66858.6">15706 8890 0,'0'0'0,"0"-21"0,0 0 16,0 63 15,0-21-31,0 127 16,0-105-16,0 20 15,0 1-15,0-22 0,-22 22 0,22-1 16,0-21-16,0 22 0,0-22 0,0 43 15,-21-43-15,0 22 16,21-22-16,0-21 0,0 0 16,-21 1-16,0-22 15,21-22 1,0 1-16,-21 0 0</inkml:trace>
  <inkml:trace contextRef="#ctx0" brushRef="#br0" timeOffset="67572.2">15473 9462 0,'0'-22'32,"21"22"-32,0 0 15,0 22-15,0-22 0,22 0 16,-22 0-16,21 0 0,22-22 16,-22 1-16,0 21 0,1-21 0,20 0 15,-20 0-15,20 0 0,-21-1 0,43-20 16,0-64-1,-64 85-15,-21-21 0,0-22 16,0 43-16,0 0 0,0 0 16,-21 0-16,0 21 15,-22 21 1,1 42-16,42-42 0,0 22 0,0-1 16,0 22-16,-21-22 15,21 0-15,0 1 0,0-1 0,0 0 0,0 1 16,0 41-16,0-41 0,0-22 15,-21 63 1,21-41 0,21-43-1,0-21-15,0-1 16,0 1-16,0-21 0,22 0 16,-22-1-16,21-20 15,-42 42-15,21-1 0,1-20 16,-22 21-16,0 42 31,21 0-31,-21 0 0,0 1 0,21 20 16,-21 0-16,0-21 15,21 1-15,0-1 0,-21 0 16,21-21-16,1 21 0,-1-21 16,0 0-16,0 0 0,0 0 15,22 0-15,-1 0 0,-21 0 16,21-21-16,22 0 0,-22 0 15,1-1-15,-1 1 0,-21 0 16,21-21-16,-20 21 0,-1-22 16,-21 22-16,0 0 15,-21 21-15,-22 0 16,22 0-16,0 0 0,0 21 0,0 21 16,-22 22-1,43-22-15,0-21 0,0 1 16,0-1-16,21 0 0,1 0 0,-1-21 15,21 0-15,0 21 0,128-21 16,-107 0-16,64 0 16,-42-21-16</inkml:trace>
  <inkml:trace contextRef="#ctx0" brushRef="#br0" timeOffset="70388.19">18415 9313 0,'-21'0'0,"42"0"0,-63 0 16,42-21-16,0 0 0,0 0 16,0 63 15,21-21-31,-21 1 15,21 20-15,0 0 0,-21 1 16,21-22-16,-21 21 0,0 43 16,0 21-1,0-85-15,0 21 0,-21-21 16,21 0-16,0-42 31,0 0-31,0 0 16,0 0-16,0 0 0,21-22 15,0 1-15,1 0 0,-1-1 0,0 1 16,42-106-16,-20 127 16,-22-22-16,0 22 0,21-21 15,-20 42-15,-1 0 0,21 0 16,-42 21-16,0 0 0,21 0 16,0 64-1,-21-22-15,0-20 0,0-22 16,0 21-16,0-21 0,0 22 15,0-22-15,0 0 0,0 0 16,22 0-16,-22 1 0,21-22 31,-21-22-31,21 22 16,0-21-16,-21 0 0,21 0 0,0-43 16,1 22-16,20-21 15,-21 20-15,0 22 0,0-21 16,1-1-16,-1 22 0,0-21 0,0 21 15,0 0-15,0 21 16,-21 21 0,0 21-16,0-21 15,0 0-15,0 43 0,0 42 16,0-64-16,22 0 16,-22-20-16,21 20 0,0-21 15,0 21-15,0-20 0,22-1 16,-22 0-16,0-21 0,21 0 0,-21 0 15,22 0-15,20 0 16,-42 0-16,43-21 0,-22 0 16,-21-1-16,22-20 15,-22 0-15,0 21 0,0-22 0,-21 22 16,0-21-16,0 21 0,0-85 16,0 42-1,0 43-15,-21 21 0,0 0 16,0 0-16,0 0 0,-1 21 15,1 0-15,0 1 0,21 20 16,0 43-16,0 20 16,0-83-16,21-1 15,0 21-15,-21-21 0,43 0 16,-22-21-16,0 22 0,0-1 0,0-21 16,85 0-1,-42 0-15,-22-21 0,0-1 16,43 1-16,-43-21 15,-20 21-15,20-22 0,0 22 0,-21-21 16,1 0-16,-1-1 0,21-41 16,-21-22-1,-21 63-15,0-20 0,0-22 16,0 64-16,0-21 0,0 21 0,0-1 16,-21 44-1,21-1-15,-21 21 0,0 22 16,0-22-16,21 21 0,0-20 15,0-1-15,0 0 0,0 1 0,0-1 16,0 0-16,0 1 0,0-1 0,0 0 16,21-20-16,0 20 0,0-21 15,43 21 1,-1-20-16,-42-22 0,22 0 16,20 0-16,-42-22 0,22 1 15,-1-21-15,-21 21 0,21-22 16,-20 22-16,-1-21 0,-21 0 15,21-1-15,0-20 0,0-43 16,0-42-16,-21 105 16,0-41-1,0 63-15,0-1 0,0 44 16,0-1-16,-21 0 0,21 21 16,-21 43-1,21-43-15,-21 22 0,0 20 16,21-41-16,-21-1 0,21 0 0,0 1 15,0-22-15,0 21 0,0 22 16,0-22 0,21-42 15,-21-21-31,21 21 0,0-21 16,21-64-16,-20 64 15,-22-21-15,21 20 0,0-20 0,0 21 16,0 0-16,-21 0 0,0-1 0,21 1 15,-21 42 1,0 1 0,0-1-16,0 0 0,0 0 15,0 21-15,0-20 0,0-1 16,0 0-16,0 0 0,22 21 0,-1 1 16,21-1-1,-21-42-15,0 0 0,1 0 0,-1 0 16,0 0-16,0 0 0,0 0 0,22 0 15,-22-21-15,21 21 0,-21-21 0,43-22 16,-1-41 0,-42 63-16,43-85 15,-43 85-15,-21-1 16,21 1-16,-21 42 31,0 1-31,0-1 0,-21 0 16,0 21-16,21-21 0,0 1 15,0 20-15,0-21 16,0 0-16,0 0 0,0 1 0,0-1 0,21-21 16,0 21-16,0 0 0,1-21 15,-1 0-15,0 0 0,21 0 16,22 0 0,-43-21-16,0 0 0,-21 0 15,0-1-15,21 1 0,-21 0 16,0 0-16,0-21 0,0-1 0,0-20 15,0 42-15,-21-22 0,0 1 16,0 21-16,0 0 0,-1-1 0,-20 1 16,0 0-16,63 21 31,0 21-15,0-21-16,22 0 0,-1 21 15,0-21-15,22 22 0,-22-22 16,22 0-16,63 0 0,-64 21 15,1-21-15,20 0 0,-20 0 16,-22 0-16,22 0 0,41 0 16,-83 0-1,-44-21 1,-20 21-16,21 0 0,0 0 0,-22 0 16,1 0-16,21 0 0,-148 42 15,105 0 1,22-21-16,21 1 15,-1-1-15,1 0 0,0 0 0,21 85 16,0-85 0,0 0-16,21 0 0,0 1 15,22-1-15,-22-21 0,0 0 0,21 0 16,22 0-16,-43 0 0,21 0 16,-20 0-16,20-21 0,-21-1 15,21 1-15,43-63 16,-64 62-16,0-20 0,1 0 0,-1-1 15,-21-20-15,21 21 16,0-22-16,0 1 0,22-128 16,-22 128-16,-21-43 15,21 63-15,-21 1 0,0 21 16,0 0-16,0 0 0,0 42 16,-21 0-16,0 21 15,-22 43-15,22 21 16,21-43-16,-21 1 0,21 63 15,0-85-15,0 22 0,21 126 16,0-169 0,0 22-16,1-1 0,20 0 15,-21-21-15,21 1 16,1-1-16,-22-21 0,0 0 0,0 0 16,22 0-1,-1-21-15,0-22 0,-42 22 16,21 0-16,22-21 0,-22-1 15,-21 1-15,0-22 0,21 22 16,-21 21-16,0-64 16,0 43-16,0 63 31,0 0-31,0 0 0,0 1 16,0-1-16,0 0 0,21 42 15,-21-20-15,21-22 0,-21 42 16,0-41-16,0 20 0,0-21 15,0 0-15,0 0 0,0 1 0,0 41 16,-42-42 0,21-21-16,0 0 15,0 0 1,-1 0-16,1 0 16,21-21-16,-63-21 15,42 21-15</inkml:trace>
  <inkml:trace contextRef="#ctx0" brushRef="#br0" timeOffset="70643.03">20362 9229 0,'-42'0'16,"84"0"-16,-63-21 16,42 21-16,0 0 0,22-22 0,63 1 15,-1 0 1,-62 21-16,-22 0 0,64-21 16,-64 21-16,21 0 0,-21-21 15</inkml:trace>
  <inkml:trace contextRef="#ctx0" brushRef="#br0" timeOffset="71199.73">16150 10520 0,'0'0'0,"-21"21"0,0 0 16,21 0-16,0 1 0,-43 41 15,43-42-15,-21 85 16,0-64-16,0-20 0,21 20 16,-21-21-16,21 0 15,0 0-15,0 43 16,0-85 15,0 0-15,0-1-16,21 1 0,0 0 0</inkml:trace>
  <inkml:trace contextRef="#ctx0" brushRef="#br0" timeOffset="71388.13">16087 10308 0,'0'-21'15,"0"42"-15,0-63 0,-22 42 32,22 21-17,0 0 1,0 0-16,22 1 0,-1-22 16,0 21-16,21 0 15,-21 0-15,1-21 0,-1 21 0</inkml:trace>
  <inkml:trace contextRef="#ctx0" brushRef="#br0" timeOffset="74052.53">16510 10605 0,'0'0'0,"0"21"0,0 0 0,0 64 16,0-22-1,-21-42-15,21 22 16,-21-22-16,-1 0 0,1 0 0,0 0 15,0-21-15,0 0 16,0 0-16,-1 0 16,22-21-1,0 0-15,0 0 16,0 0-16,22-1 0,-1 1 0,0 0 16,0-21-16,21-22 15,43-20-15,-64 84 16,22-22-16,-22 22 0,0 0 15,0 0-15,0 22 0,0-1 0,-21 0 16,22 21-16,-1-21 0,0 22 0,0-1 16,-21-21-16,21 22 0,0-22 15,1 21-15,-1-21 0,21 43 16,0-22 0,-20-42-16,-1 0 0,0 0 15,0 0-15,0 0 0,0 0 16,-21-21-16,22 21 0,-22-21 0,42-43 15,-21 1 1,0 42-16,43-106 16,-43 84-16,0 1 15,0 21-15,22-22 0,-22 22 0,0 0 16,42 0 0,-41 21-16,20 0 0,-21 0 0,-21 21 15,21 21-15,-21-20 0,0-1 16,0 0-16,0 0 0,0 0 15,0 0-15,0 1 16,0-44 31,0 1-47,0 0 16,0 0-16,0 0 0,0 0 0,0-1 15,0 1-15,0 0 0,-21 0 16,0 0-16,21 0 0,-21-1 0,0 1 15,-1 21-15,1 0 0,0 0 16,0 0-16,-21 43 16,20-1-16,1-21 0,0 43 15,0-22-15,21 0 0,0 1 16,0-1-16,0 0 0,0-21 16,0 22-16,0 20 0,42 1 15,-21-43-15,22-21 16,-22 21-16,21-21 0,-21 0 15,22 0-15,84 0 16,-43-21-16,-41 0 16,-22 0-16,21-1 0,-21 1 15,1 0-15,20-21 0,-21-1 0,0 1 16,-21 0-16,21-1 0,1-20 16,-22-1-16,21 22 0,-21-21 0,0-1 0,0-42 15,0 22 1,0 41-16,0 22 0,0 0 0,-21 21 15,21 21-15,-22 0 16,22 0-16,-21 22 0,21-1 16,0 0-16,-21 1 0,21 63 15,0-43-15,-21-21 0,21 22 16,0 21-16,0-43 0,0 0 16,0 1-16,0-22 0,21 21 15,0 0-15,0-20 0,1-22 16,-1 21-16,21-21 15,-21 0-15,22 0 0,-22 0 16,0-21-16,0 21 0,0-22 16,-21 1-16,43-21 15,-43 0-15,21 20 0,0-62 16,-21 63-16,21-1 16,-21 1-16,0 0 0,0 42 15,0 0 1,0 1-16,0-1 0,0 0 15,0 21-15,0 1 16,0-22-16,0 0 0,0 0 0,0 0 16,0 0-16,0 1 15,21-22-15,0 0 0,1 0 16,20 0-16,0 0 16,-21 0-16,1 0 0,-1-22 15,0 22-15,0-21 0,0 0 16,0 0-16,1 0 0,-1 0 15,0-1-15,0 1 0,21-63 16,-20 62-16,-22 44 31,0-1-15,0 0-16,0 0 0,21 0 0,0 22 16,0 20-1,0-42-15,0-21 0,1 21 16,-1-21-16,0 0 0,21 22 15,1-22-15,-22 0 0,21 0 0,0 0 16,1 0-16,-22 0 0,21 0 0,1-22 16,-1 22-16,0-21 15,64-42 1,-85 42-16,43-64 0,-43 64 16,-21-64-16,0 64 15,0-21-15,0 20 0,0-20 0,-21 21 16,0 21-16,-43-21 15,1 42-15,41 0 16,-20 0-16,21 22 0,0-22 16,-22 21-16,22-21 0,0 22 15,0-22-15,0 21 0,21 64 16,0-85 0,0 21-16,0-20 0,0-1 15,21 0-15,0-21 0,0 0 0,-21 21 16,43-21-16,-22 0 0,0 0 0,64-21 15,-43 0 1,0 0-16,-21-1 0,1 1 16,-1-21-16,0 21 0,0-22 0,0 1 15,-21 0-15,0-1 0,21-20 0,-21 21 16,0-22-16,0 1 0,0-64 16,0 63-16,0 22 0,0-43 15,0 64-15,0 0 16,0 0-16,-21 21 15,0 0-15,21 21 0,-21 0 16,0 0-16,0 64 0,21-43 16,0 0-16,0 22 0,0-22 15,0 22-15,0 20 0,0-20 16,0-22-16,21 1 0,21 62 16,0-20-1,-20-64-15,20 0 16,-21-21-16,0 0 0,0 0 15,1 0-15,-1 0 0,0 0 0,0 0 0,43-63 16,-22 21 0,-21 20-16,0 1 15,0-21-15,1-22 0,-1 43 16,0 0-16,-21 0 0,21 0 0,0 21 16,-21 21-1,21 0 1,-21 0-16,0 0 0,0 1 0,0-1 15,0 0-15,22 0 0,-22 0 0,0 0 16,0 1-16,21-1 16,0-21-16,0 0 15,0 0-15,0 0 16,1 0-16,-1 0 0,0-21 16,0-1-16,0 22 0,-21-21 15,21 0-15,1 0 0,-1 0 0,42-43 16,-42 22-1,1 21-15,-1 21 16,-21 21 0,0 0-1,0 0-15,0 22 16,0-1-16,0-21 0,0 0 16,0 0-16,21 1 0,-21-1 0,21 0 15,0 0-15,0-21 0,1 0 16,41 21-1,-21-21-15,1 0 16,-22 0-16,42-21 0,-20 0 16,-22 21-16,42-42 0,-41 20 15,-1-20-15,0 21 0,21-43 16,-21-63 0,-21 85-16,0 0 0,0 21 15,0-1-15,0 1 0,-21 0 0,0 21 16,0 0-16,0 0 0,-64 42 15,64-20 1,0 20-16,0-21 0,-22 21 0,22-20 16,0 20-16,0-21 0,21 21 15,0-20-15,-21 20 0,21-21 0,0 0 16,0 85 0,0-85-16,42 43 0,-21-22 15,21 43-15,-20-43 0,-1-21 16,21 64-16,-21-43 0,0 1 15,1-1-15,-22 0 0,21-21 0,-21 22 16,21-1-16,-21-21 0,0 0 16,0 22-16,-21-1 0,0-42 15,-1 21-15,-83-21 16,62 0 0,22 0-16,0 0 0,0-21 15,21 0-15,0 0 16,-21 0-16,21-1 0,0 1 15,0-42-15,0-43 16</inkml:trace>
  <inkml:trace contextRef="#ctx0" brushRef="#br0" timeOffset="74243.44">20299 10308 0,'-21'0'15,"42"0"-15,-64 0 0,22 0 0,0 0 16,21-21-16</inkml:trace>
  <inkml:trace contextRef="#ctx0" brushRef="#br0" timeOffset="74727.96">21675 10435 0,'0'-21'0,"21"0"16,0 0-16,0 0 15,-21-1-15,0 1 0,21 21 16,-21-21-16,0 42 16,0 22-1,0-22-15,-21 0 0,21 21 0,0 1 16,-21-1-16,21 0 0,-21 22 0,0-22 16,21 0-16,-22 1 0,1 63 15,0-64 1,21-21-16,-21 21 0,21-20 15,0-1-15,0 0 16,21-21 15,0 0-31,0-21 0,-21 0 16,22-1-16,-1 1 0</inkml:trace>
  <inkml:trace contextRef="#ctx0" brushRef="#br0" timeOffset="74943.83">21780 10414 0,'0'0'0,"0"-21"16,22 21 15,-1 0-31,0 0 16,0-21-16,21 21 15,22 0-15,-43 0 0,21 0 16,-20 0-16,-1 0 0,0 0 0,0 0 15,-21 21 1,0 0-16,0 0 16</inkml:trace>
  <inkml:trace contextRef="#ctx0" brushRef="#br0" timeOffset="75115.73">21780 10668 0,'0'0'0,"0"21"0,0 0 16,64-21 15,-43 0-31,0 0 0,22 0 16,-22 0-16,21 0 0,-21 0 0,22 0 15,-22 0-15,21 0 0,22-21 16,-22 21-16,0-21 16,-21 21-16</inkml:trace>
  <inkml:trace contextRef="#ctx0" brushRef="#br0" timeOffset="75436.58">22754 10329 0,'0'0'0,"-21"-21"31,0 42-31,0 1 16,-1-1-16,22 0 0,-21 0 0,0 21 15,0 1-15,21-22 0,0 21 0,-42 64 16,42-42-1,0-22-15,0-21 0,0 0 16,0 22-16,0-22 0,21-21 0,0 21 16,-21 0-16,21-21 0,0 21 15,85-21 1,-85 0-16,22 0 0,-22 0 16,21 0-16,-21-21 0,22 21 0,-22-21 15,21 0-15,-21 0 0,0-1 16,1 22-16,-22-21 0,21 0 15,-21 0-15,0 0 0,0-22 16,0 22-16</inkml:trace>
  <inkml:trace contextRef="#ctx0" brushRef="#br0" timeOffset="75615.48">22775 10562 0,'-21'0'0,"42"0"0,-84 0 0,42 0 15,42 0 16,0 0-31,0 0 16,21 0-16,-20 0 0,20 0 16,-21 0-16,21 0 0,1 0 0,-22 0 15,64 0-15,-43-42 16,-42 0 0</inkml:trace>
  <inkml:trace contextRef="#ctx0" brushRef="#br0" timeOffset="75795.38">22754 10287 0,'-21'0'15,"42"0"1,0 0-16,0 0 16,1 0-16,-1 0 0,0 0 0,42 0 15,-20-21-15,20 21 16,-42 0-16,22 0 0,-1 0 15,-21 0-15,22-21 0,-22 21 16</inkml:trace>
  <inkml:trace contextRef="#ctx0" brushRef="#br0" timeOffset="76444.02">23897 10456 0,'0'0'0,"21"0"0,-21-21 16,21 21-16,-21-21 0,0 0 15,0-21 1,0 20-16,-21 1 0,0 21 16,0 0-16,0 0 0,0-21 0,-22 21 15,22 0-15,0 0 0,-21 21 0,-43 43 16,64-43-16,-22 0 15,22 0-15,0 22 0,0 20 16,21-42-16,0 0 0,0 1 16,0-1-16,0 0 0,0 0 0,21 0 15,0 0-15,0-21 0,43 22 16,-43-22 0,43 0-16,-43 0 0,0 0 0,0 0 31,-21-22-31,0 1 0,-21 0 15,0 21-15,0 0 16,-1 0-16,1 0 0,0 0 16,0 0-16,-21 0 15,20 0-15,1 0 0,42 0 47,1 0-47,-1 0 0,0 0 16,0 0-16,0 0 0,0 21 0,22 0 15,-43 22 1,21-22-16,-21 0 0,0 43 16,0-43-16,0 21 0,-42 22 15,42-22-15,-22-21 16,-41 85 0,-1-43-16,64-41 0,-21-1 15,21 0-15,21-42 47,1 21-47,-1-21 0,0-1 0,0 1 16,21 0-16</inkml:trace>
  <inkml:trace contextRef="#ctx0" brushRef="#br0" timeOffset="76699.39">24469 10287 0,'0'-21'0,"0"42"0,0-63 0,-22 42 32,1 21-32,21 0 15,-21 21-15,21 1 0,-21-22 0,21 21 16,0 1-16,-21 20 0,21-21 16,-21 1-16,21-22 0,-22 21 0,22 1 15,0-22-15,-21 21 16,21-21-16,0 0 0,0 1 15,-21-1-15,21 0 16,21-42 0,0 21-16</inkml:trace>
  <inkml:trace contextRef="#ctx0" brushRef="#br0" timeOffset="76923.92">24426 10308 0,'0'-21'0,"-21"0"32,21 0-32,21 21 15,0 0-15,1 0 0,-1-21 16,0 21-16,0 0 0,0 0 0,0 0 16,1-22-16,20 22 0,-21 0 0,0 0 15,0 0-15,1 0 0,-1 0 16,-21 22-1,0-1-15,-21-21 0,-1 21 0,1 0 16</inkml:trace>
  <inkml:trace contextRef="#ctx0" brushRef="#br0" timeOffset="77091.82">24299 10668 0,'0'0'0,"0"21"0,21-21 31,1 0-31,-1 0 0,0 0 16,0 0-16,21 0 0,-20 0 16,-1 0-16,21-21 0,0 0 0,1 21 15,20-21-15</inkml:trace>
  <inkml:trace contextRef="#ctx0" brushRef="#br0" timeOffset="77391.67">25188 10202 0,'0'0'0,"0"-21"0,0 0 16,-21 21 15,0 21-31,0 0 0,21 22 16,-21-22-16,-1 21 0,1-21 0,0 22 15,0-1-15,21 0 0,0 1 0,-21-1 16,21 0-16,0-20 0,-21 20 15,21-21-15,0 0 0,0 22 0,42 20 16,-21-63 0,21 21-16,1-21 15,-22 0-15,0 0 0,0 0 16,0 0-16,1-21 0,-1 21 0,0-21 16,0 21-16,0-21 0,0 0 15,-21-1-15,0 1 16,0 0-16</inkml:trace>
  <inkml:trace contextRef="#ctx0" brushRef="#br0" timeOffset="77567.36">25082 10499 0,'22'0'0,"-1"0"16,0 0-16,0 0 0,0 0 15,0 0-15,1-21 0,-1 21 0,42-43 16,-20 22 0</inkml:trace>
  <inkml:trace contextRef="#ctx0" brushRef="#br0" timeOffset="77763.24">25146 10181 0,'-21'-21'0,"42"42"0,-42-63 16,21 21 0,21 21-1,0 0-15,0 0 0,0 0 16,1 0-16,-1 0 16,0 0-16,0 0 0,0 0 0,0 0 15,1 0-15,-1 0 0</inkml:trace>
  <inkml:trace contextRef="#ctx0" brushRef="#br0" timeOffset="78003.1">25717 9948 0,'0'22'15,"0"-1"-15,0 0 16,0 0-16,0 0 16,0 0-16,0 1 15,-21-22-15,21 21 16,0 0 0</inkml:trace>
  <inkml:trace contextRef="#ctx0" brushRef="#br0" timeOffset="78400.88">26056 10329 0,'0'0'0,"0"-21"16,-42 21 15,21 0-31,-1 0 16,1 0-16,0 0 0,21 21 15,0 1-15,0-1 16,0 0-16,0 0 16,21-21-16,-21 21 0,21-21 15,1 0-15,-22 21 0,21 1 16,0-1-16,0-21 0,-21 21 15,0 0-15,21 0 16,-21 0-16,0 1 16,0-1-16,-21-21 15,0 0-15,21 21 0,-21-21 16,0 0-16,-22 21 0,22-21 16,0 0-16,0 0 15,0 21-15,-1-21 0,1 0 0,0 0 16,0 0-16</inkml:trace>
  <inkml:trace contextRef="#ctx0" brushRef="#br0" timeOffset="79927.97">847 12446 0,'0'0'0,"-22"0"0,1 0 0,-21 21 0,21-21 16,-64 0-1,43 0-15,-1 0 0,1 0 0,0 0 16,-43 0-16,43 0 16,21 0-16,-22 0 0,22 0 0,0 0 15,0 0-15,0 0 0,42 0 32,0 0-32,21 0 15,1 0-15,-1 0 0,0 0 0,22 0 16,63 0-1,-64 0-15,22 0 0,-22-21 0,1 21 0,-1 0 16,1 0-16,-1-21 16,1 21-16,-22 0 0,22 0 0,-1 0 15,43-21-15,21 21 16,-85 0-16,1 0 0,-1 0 16,-21-21-16,22 21 0,-22 0 15,-21-22 1,0 1-1,-21 0-15,-1 21 0,1-21 16,0 21-16</inkml:trace>
  <inkml:trace contextRef="#ctx0" brushRef="#br0" timeOffset="80378.66">1376 12107 0,'0'43'31,"0"-22"-31,21 0 0,0 0 16,21-21-16,-20 21 16,20-21-16,-21 0 0,21 22 0,1-22 15,-1 0-15,-21 0 0,106 21 31,-106-21-31,1 0 0,-1 0 16,-21 21 0,0 0-1,0 0-15,-21 0 0,-1 1 16,1-1-16,0 0 0,-21 21 16,-1-21-16,1 22 0,-85 84 15,21-43 1,64-41-16,0-22 0,-43 64 15,64-43-15,-22-21 16,22 0-16,21 0 0,-21 1 0,21-1 0,0 0 31,21-21-15,0-21 0,-21 0-16,22 21 0,-1-22 0,0 1 15,0 21-15</inkml:trace>
  <inkml:trace contextRef="#ctx0" brushRef="#br0" timeOffset="83390.67">3090 11536 0,'0'0'0,"-21"0"0,0 0 15,21 21 1,0 0-16,21-21 15,0 21-15,22-21 0,-22 22 0,106 20 16,-21-42 0,-64 0-16,85 0 15,-64 0-15,-20 0 0,20 0 16,64-21-16,-63 21 16,-64-21-16,21-1 15,-21 1-15,0 0 16,0 0-16,-21 21 15,0-21-15,-1 21 16,1 0-16,0 0 0,0 0 16,0 0-16,0 0 15,21 21-15,-22 0 0,1 0 0,0 22 0,21-1 16,0 0-16,-21 43 16,0 84-1,21-105-15,0-1 0,0 43 16,0-64-16,0 22 0,-21-22 15,21 1-15,0-22 0,-22 21 0,1-21 16,21 43-16,-42-43 16,-106 0 15,127-21-31,-1-21 0,1 0 16,-21 21-16,21-21 0,0-22 0,-22 22 15,22 0-15,0-21 0,0 20 16,-43-83-1,64 62-15,0 22 0,0 0 16,0 42 0,0 0-16,21 0 15,1 1-15,-1-1 0,0 21 16,0-21-16,43 43 16,-43-43-16,21 21 0,0-21 0,-20 1 15,20-1-15,0 0 0,1 0 0,-22 0 16,21-21-16,-21 0 0,106 0 15,-63-21 1,-22 21-16,0-21 0,22-21 16,-22 20-16,-21 1 0,22-21 15,-22 21-15,0 0 0,0-22 16,0 22-16,-21-64 16,0 64-16,22-42 0,-22 42 0,0-1 15,0 1-15,0 42 16,-22 1-1,22 20-15,0-21 16,0 43-16,0-43 0,0 21 16,0-21-16,0 22 0,0-22 0,0 0 15,22 0-15,-1 0 0,0 0 16,0 1-16,85-22 16,-85 0-1,21 0-15,1 0 0,-22 0 0,21-22 16,-21 22-16,22-21 0,-1-21 15,-21 21-15,0 0 0,-21-1 0,0 1 16,22 0-16,-22 0 0,0 0 16,0-43-16,0 43 15,-22 21 1,22 21-16,0 0 16,-21 1-16,21-1 0,0 0 0,-21 0 15,21 21-15,0-20 0,0-1 16,-21 0-16,21 0 0,-21 0 15,21 0-15,0 1 16,0-44 15,0 1-31,0 0 0,21 0 16,0 0-16,0 0 0,-21-1 16,21-20-16,1 21 0,-1-21 0,0 20 15,0-20-15,0 21 0,22-21 16,-1-1-1,-21 43-15,0 0 0,0 0 0,1 0 16,-22 43-16,21-22 0,-21 0 16,21 0-16,-21 21 0,0-20 15,0-1-15,0 21 0,0-21 0,0 22 16,0-22-16,0 21 0,0-21 16,0 0-16,0 1 15,21-22-15,0 0 16,0 0-16,1 0 0,-1 0 15,0-22-15,0 22 0,0-21 16,0 0-16,43-42 16,21-43-1,-64 85-15,0-22 0,0 1 16,21-22-16,-20 43 0,-1 0 16,-21 0-16,0 42 31,0 0-31,0 0 15,0 1-15,0 20 0,0-21 0,-21 21 16,21-20-16,-22 41 16,22-21-16,0-20 0,0-1 0,0 21 15,0-21-15,22 0 16,-1-21-16,0 22 0,0-22 0,85 0 31,-85 0-31,21 0 0,1 0 0,-22-22 0,21 1 16,1 0-16,-1 0 15,-21 0-15,85-43 16,-64-20-16,-21 62 0,-21-20 16,0 0-16,0 21 0,0-22 15,0 22-15,0-21 0,-21 21 0,0 21 16,0 0-16,0 0 0,-22 0 16,-20 63-1,63-21-15,0 1 0,0-22 16,0 21-16,0 1 0,0-22 0,0 21 15,0-21-15,0 0 0,85 64 16,-64-64 0,21-21-16,-21 0 0,0 0 0,22 0 15,-22 0-15,21 0 0,1 0 16,-22 0-16,21-21 0,-21 21 0,0-21 16,22 0-16,-22 0 0,-21-1 0,0 1 15,21-42-15</inkml:trace>
  <inkml:trace contextRef="#ctx0" brushRef="#br0" timeOffset="83595.14">4889 11642 0,'0'0'0,"-21"0"0,0 0 0,21 21 0,0 0 15,-21-21-15,21 21 16,0 0 0,21-21-1,0 0-15,0 0 0,22 0 16</inkml:trace>
  <inkml:trace contextRef="#ctx0" brushRef="#br0" timeOffset="85259.19">6540 11769 0,'0'-21'0,"0"42"0,0-64 0,0 22 16,-21 0-16,21 0 16,-21 21-16,21 21 31,0 0-31,0 0 0,0 1 0,0 105 16,0-85-1,0 21-15,0 1 0,0-22 0,0 22 16,0-1-16,0-20 0,0 20 0,0-21 15,0 1-15,0-22 0,0 21 0,21-21 16,0 1-16,-21-1 0,22 0 16,-1 0-16,63-21 15,1 0 1,-43-21-16,-20 0 0,20 0 16,0-1-16,-21 1 0,64-42 15,-64 20-15,22 1 0,-22 0 0,42-128 16,-42 107-1,-21-1-15,22 1 0,-22-64 16,0 85-16,0-22 0,0 22 0,0 21 16,0-22-16,0 22 0,-22 21 15,1 0-15,-21 42 16,42 1-16,-21-22 0,0 21 16,-1 22-16,22-22 0,0 22 0,0-1 15,0-21-15,0 22 0,0-1 16,0-20-16,0 63 15,0-43-15,22-21 0,-1-20 16,0 20-16,0-21 16,0-21-16,85 0 15,-64 0-15,-20 0 16,-1-21-16,0 0 0,0 0 16,0-43-16,-21 43 15,0 0-15,0 0 0,21-64 16,-21 64-1,0 42 17,-21-21-32,21 21 0,-21 0 0,21 0 15,0 1-15,-21-1 0,21 0 16,-21 0-16,21 0 0,0 0 16,0 1-16,0-44 46,21 22-46,0-21 0,0 0 0,0 0 16,-21 0-16,22 0 0,-1-1 16,0-20-16,42-21 15,-41 41-15,-1 22 16,-21 22 0,0-1-16,0 0 15,0 0-15,0 21 0,21-20 0,-21 20 16,21-21-16,-21 21 15,21-42-15,0 22 0,-21-1 16,22-21-16,-1 0 0,-21 21 0,21-21 16,0 0-16,0 0 0,0 0 0,1 0 15,20 0-15,-21-21 16,0 21-16,0-21 0,1-1 0,20-20 16,-21 21-16,0 0 0,22-106 15,-43 63 1,0 43-1,0 0-15,0 0 0,0 0 0,0-1 16,0 44 0,0-1-16,0 0 0,-22 42 15,22-41-15,0 20 0,0-21 16,0 21-16,0 22 0,0-43 16,0 0-16,0 0 0,0 1 15,0-1-15,22 0 0,20-21 16,0 0-1,-21 0-15,1 0 0,-1 0 0,0 0 16,0 0-16,21-21 0,-20 0 16,-1-1-16,0 1 0,0 0 0,43-106 15,-43 85-15,21-64 16,-42 42-16,0 1 16,21 21-16,-21-22 0,21 1 0,-21 20 15,0 1-15,0 0 0,0-1 0,0 1 16,0 21-16,0 42 31,0 21-31,-21-21 0,21 22 0,0-1 16,-21 22-16,21-22 0,-21 21 0,21 1 15,0-22-15,0 22 0,0-22 16,0 0-16,0 22 0,0-43 16,0 21-16,0 1 0,21 20 15,0-20 1,0-43-16,1 0 0,-1 0 15,0 0-15,0 0 0,0 0 16,0-22-16,1 1 0,-1 0 0,0 0 16,0 0-16,0-22 0,43-41 15,-43 63-15,-21-22 16,21 22-16,-21 42 31,0 0-31,0 1 16,0 20-16,0 0 0,-21 1 15,21-1-15,0-21 16,0 0-16,-21 0 0,21 1 0,0-1 16,0 0-16,0 0 15,0-42 17,0 0-32,0 0 15,0-1-15</inkml:trace>
  <inkml:trace contextRef="#ctx0" brushRef="#br0" timeOffset="85467.07">8488 11875 0,'-21'-22'16,"42"44"-16,-21-65 15,42 43-15,-21 0 0,0 0 16,22-21-16,-22 21 0,21 0 0,1-21 15,41 21-15,-63 0 0,22-21 16,-1 21-16,0-21 16,22-1-1,-64 1-15,0 0 16</inkml:trace>
  <inkml:trace contextRef="#ctx0" brushRef="#br0" timeOffset="85651.97">8086 11621 0,'0'0'0,"0"21"15,-22-21-15,1 21 16,21 0-16,21-21 31,1 0-15,-1 0-16</inkml:trace>
  <inkml:trace contextRef="#ctx0" brushRef="#br0" timeOffset="86971.49">10795 11642 0,'0'-21'0,"0"42"0,0-64 0,0 22 16,0 0-16,0 0 15,0 0-15,-21 0 0,0-1 16,-1 22-16,1 0 0,-21-21 16,0 21-1,-1 0-15,22 21 0,-21 22 16,21-1-16,-1-21 0,1 22 0,0-1 15,21 0-15,-21 22 0,21-22 0,0 64 16,0 21 0,0-85-16,21 1 0,43 84 15,-43-106-15,21 21 0,0-21 16,1 0-16,-1-21 0,0 22 16,64-22-16,-42 0 0,63 0 15,-64 0-15,-20-22 0,20 1 16,-21 21-16,1-21 0,-1-21 15,-21 21-15,22-1 0,-22-20 16,-21 21-16,0-64 0,0 43 16,0 21-16,0-22 0,-21 1 0,-1 0 15,1 21-15,0-1 0,0 1 16,0 0-16,-43 21 0,43 0 16,-21 0-16,21 21 0,-1 0 0,1 1 15,0-1-15,0 21 0,0-21 16,0 22-16,21 62 15,0-62-15,0-22 0,0 21 16,0-21-16,0 1 0,21-1 0,0-21 16,0 21-16,0-21 0,85 0 15,-64 0 1,1-21-16,-22 0 0,0 21 16,0-22-16,0 1 0,-21-21 15,0 21-15,22 0 0,-22-22 0,0 22 16,0-21-16,0-1 15,0-20-15,0 84 16,0 0 0,0 0-16,0 1 0,0-1 0,0 0 15,0 21-15,21 22 16,21-22 0,-21-21-16,22-21 15,-22 0-15,21 0 0,0 0 16,1 0-16,-22 0 0,85-63 15,-43 20 1,-42 22-16,1 0 0,-22-42 16,21 41-16,-21-20 0,0 21 0,0-21 15,0 20-15,0 1 0,0-21 16,0 63 0,-21 0-1,21 0-15,0 1 0,0 20 16,0-21-16,0 21 0,0 1 15,-22-22-15,1 85 16,21-64-16,0-21 0,0 0 16,0 1-16,0-1 15,0-42 17,0-1-32,0 1 0,0 0 0,0 0 15,0 0-15,21-22 0,1 22 16,-1-21-16,0 0 0,0-1 0,0 1 15,22 21-15,-1-22 0,64-41 16,-43 41 0,-20 43-16,-22 0 0,42 22 15,-42 20-15,1-21 0,-22 21 16,0-20-16,21 20 0,-21 0 0,0 1 16,0-22-16,0 21 0,0 0 15,0 43-15,0-43 16,0-20-16,21-44 47,0 22-47,0-21 15,0 0-15,1 0 0,-1-21 16,21 20-16</inkml:trace>
  <inkml:trace contextRef="#ctx0" brushRef="#br0" timeOffset="87714.86">13229 11345 0,'0'0'0,"21"-42"0,0 0 16,-21-1-16,0 65 16,0-1-1,-21 0-15,0 21 0,21 1 16,0-1-16,-21 21 0,21-20 0,-21 20 16,21 43-16,-21-42 15,21 84-15,0-106 16,0 22-16,0-22 0,0-21 0,0 21 15,0 1-15,0-22 0,-22 0 16,22 0-16,0 0 0,0 1 16,0-44-1,0 1 1,0 0-16,0-21 0,22-22 16,20 1-1,0 20-15,-21 22 0,22-21 16,-22 21-16,21-22 0,-21 22 0,22 21 15,-22-21-15,21 21 0,-21 0 0,22 0 0,-22 0 16,0 21-16,0-21 16,-21 21-16,0 1 0,0 20 0,0 0 15,0-21-15,0 22 0,0-22 16,-21 0-16,0 0 0,-21 0 0,20 1 16,-20-22-16,21 21 0,-21-21 15,-64 42 1,85-42-16,-22 0 0,22 0 0,42 0 31,0 0-15,1 0-16,-1 0 0,0 0 0,0 0 15,21 0-15,1 0 0,-22 0 16,21 0-16,1 0 0,20-21 16,1 0-16,-22 21 15,-21-21-15,21-1 0,-20 1 16,20-21-16,0 21 0,-21-22 15,1 22-15,-22 0 0,0-21 0,21-43 16,-21 22 0,-21 63-16,-1 0 15,22 21-15,-21 0 0,-21 85 16,21-64 0,21 0-16,0 1 0,0-22 0,0 21 15,0-21-15,0 1 16,0-1-16,21 0 0,0 0 0,0 0 15,0-21-15,85 0 16,0 0-16,-64-21 16,1 0-16,-22 21 0,0-21 15,0 0-15,0 21 0</inkml:trace>
  <inkml:trace contextRef="#ctx0" brushRef="#br0" timeOffset="88584.07">4000 13123 0,'0'-21'15,"0"42"-15,-21-63 0,21 21 16,-21 0-16,21 0 0,-21-1 15,21 1-15,-21 0 0,21 0 16,0 0-16,-21 21 0,-1 0 16,22 21-16,0 21 15,0 1-15,0-1 16,0 0-16,0 1 0,0 126 16,0-106-1,0 1-15,0-1 0,0 43 16,0-42-16,0-22 0,0 0 0,-21 1 15,21-1-15,-21-21 0,21 0 16,0 1-16,-21-22 0,21 21 16,0-42-1,0-1-15,0 1 16,21-63-16,0-1 16,-21 43-16,21-1 15,22-41-15,-22 41 0,0 1 16,21 0-16,-20 20 0,20 1 0,0 0 15,-21 21-15,22 0 0,-1 0 16,-21 0-16,64 85 16,-64-64-16,0 21 0,-21 1 15,0-1-15,0-21 0,0 21 16,0 1-16,0-22 0,-21 21 0,0-21 16,21 1-16,-21-1 0,0 0 15,-1 0-15,22 0 0,0 0 16,-21-21-16,21-21 31,21 0-31,1 0 16,-22 0-16,21 0 0,0-1 15,0 1-15</inkml:trace>
  <inkml:trace contextRef="#ctx0" brushRef="#br0" timeOffset="88955.86">4530 13420 0,'0'0'0,"0"-21"0,0-1 16,0 1 0,0 0-1,21 21-15,0 0 0,0 0 16,0 0-16,22 21 0,-22 0 16,0 1-16,21 20 0,-21-21 0,1 21 15,-1-20-15,0 83 16,-21-41-1,0-22-15,0-21 0,0 1 0,0-1 16,-21 0-16,21 0 0,-21-21 16,-1 0-16,22-21 15,0 0 1,0 0-16,0-1 0,0 1 16,0-21-16,22 21 0,-22-22 0,21 1 15,0 21-15,-21-21 0,21-22 16,0 22-16,0 21 0,-21-1 15,22 22-15,-1-21 0,0 21 16,0 0-16,0 0 16,0 0-16,1 21 15</inkml:trace>
  <inkml:trace contextRef="#ctx0" brushRef="#br0" timeOffset="89233.71">5440 13737 0,'0'0'0,"42"-21"31,-42 42-15,21 0-16,-21 1 0,0-1 15,0 0-15,0 0 0,0 0 0,0 0 16,-21 1-16,0-1 0,-21 0 0,20 21 16,-20-21-16,-64 43 15,85-43-15,-21-21 0,21 21 16,-1-21-16,1 0 0,0 0 0</inkml:trace>
  <inkml:trace contextRef="#ctx0" brushRef="#br0" timeOffset="90668.59">6350 13356 0,'0'0'0,"0"-21"0,-21 21 0,0 21 31,21 0-31,0 1 0,0-1 16,0 42-16,0-20 0,0-22 15,-22 21-15,22 43 16,0-64-16,0 0 15,0 0-15,0 0 16,0-42 15,0 0-31,0-21 16,0 21-16,0-1 0,0-20 16,0 0-16,22 21 0,-1-22 0,-21 1 15,21 21-15,0-22 0,0 1 16,22 42-1,-22 0-15,0 0 0,0 21 16,0 0-16,-21 1 0,21-1 0,1 21 16,-22 0-16,0-20 0,0 20 15,42 43-15,-42-22 16,0-42-16,0 0 0,21 1 16,0-22-1,0 0-15,1 0 16,-22-22-16,21 22 0,0-21 0,0 0 15,0 0-15,-21-21 0,21 20 16,22-41-16,-22 21 0,0-1 16,0 22-16,0-21 0,1-1 0,-22 22 15,21-21-15,-21 21 0,21 0 16,-21 42 0,0 21-1,0-21-15,0 0 0,0 22 16,0-1-16,0 0 0,0 1 0,0-22 15,0 21-15,0 1 0,0-1 0,21-21 16,0 0-16,22 43 16,-22-43-16,0-21 0,0 0 0,0 21 15,22-21-15,-22 0 0,21 0 0,22-21 16,20-43 0,-41 43-16,-22 0 0,21-42 15,-21 41-15,0-20 16,-21 21-16,22-21 0,-22 20 0,0 1 15,0 0-15,0 0 0,0 0 16,-22 42 0,22 0-16,-21 0 0,21 22 15,0 20 1,0-21-16,0-20 0,0-1 16,0 0-16,21 0 0,1 0 0,-22 0 0,21-21 15,0 0-15,21 22 0,1-22 16,20 0-1,-42 0-15,0-22 0,22 1 0,-22 21 16,0-21-16,0 0 0,0 0 16,22-64-16,-43 64 15,0 0-15,0 0 0,0-1 0,0 44 47,0-1-47,0 21 0,0-21 0,0 0 16,-21 1-16,21-1 0,0 0 0,-22 0 15,22 0-15,0 0 0,-21-21 16,21 43-16,0-64 47,0-1-47,0 1 16,21 0-16,-21 0 0,22 0 0,20-64 15,0 22 1,-21 20-16,1 22 0,-1 0 15,21-21-15,0 20 0,1 22 16,-22 0-16,0 0 0,0 22 16,0 20-16,22 43 15,-43-43-15,0-21 0,0 43 16,0-43-16,0 0 16,0 0-16,-21 0 0,-1 0 0,22 22 15,-21-43-15,0 21 16,0-21-16,0 0 15,0 0-15</inkml:trace>
  <inkml:trace contextRef="#ctx0" brushRef="#br0" timeOffset="90865.27">7705 13208 0,'0'0'0,"-22"0"0,1-21 15,0 21-15,0 0 16,21 21 0,0 0-16,0 0 15,21-21-15,0 22 0,22-1 16,-22 0-16,21 0 0</inkml:trace>
  <inkml:trace contextRef="#ctx0" brushRef="#br0" timeOffset="91099.13">8911 13780 0,'0'0'0,"0"21"16,0 0-16,0 0 15,0 0-15,0 22 16,-21-22-16,-21 21 0,-1 0 15,1-20-15,21-1 0,-22 0 0,22 0 16,0 0-16,-21 0 0,21 1 16,-1-1-16,22 0 15,0-42 1</inkml:trace>
  <inkml:trace contextRef="#ctx0" brushRef="#br0" timeOffset="92229.25">9694 13420 0,'0'0'0,"21"0"0,-21-21 0,22 21 0,-1 0 15,0-22-15,0 22 0,0-21 16,22-21-1,-22 42-15,0-21 0,-21 0 0,0-1 16,0 1-16,0 0 0,-21 21 16,0 0-16,-22-21 0,22 21 15,-85 0-15,22 42 16,41-42-16,22 21 0,0 1 16,0-1-16,0 21 0,21-21 15,0 0-15,0 1 0,0-1 0,21 0 16,0 0-16,42 21 15,1 1-15,-43-22 0,21 0 16,22 21-16,-43-20 0,0-1 16,0 0-16,-21 0 0,0 0 0,0 0 15,-21 1 1,-42-1 0,42-21-16,-22 0 0,22 0 0,-64 0 15,64 0-15,-21 0 0,21-21 16,0-1-16,-1 22 0,-20-21 15,63 42 17,0-21-32,1 22 15,41-1-15,-42 0 0,0-21 16,22 21-16,-22-21 0,21 0 0,22 0 16,-22 0-16,0 0 15,-20 0-15,20 0 0,0 0 0,1-21 16,20 0-1,-42 0-15,43-22 0,-43 22 0,0-21 16,-21 21-16,0-22 0,21 1 16,-21 21-16,21-64 0,-21 43 15,22 21-15,20-64 16,-42 64-16,21 21 16,0 0-16,-21 21 15,0 0-15,0 0 0,0 0 0,0 1 16,0-1-16,0 0 0,21 0 15,-21 0-15,0 0 16,22 1-16,-1-22 16,0 0-1,-21-22 1,21 22-16,-21-21 0,0 0 0,0 0 16,0 0-16,0 0 0,0-1 0,0 1 15,0 0-15,0 0 16,0 0-16,-21 21 15,0 0-15,0 0 16,21 21-16,-22 0 0,22 0 16,-21 22-16,0-22 0,21 21 0,0-21 15,-21 22-15,21-22 0,0 42 16,0 1-16,0-43 16,42 21-1,-42-21-15,21-21 0,1 0 0,-1 0 16,0 0-16,0 0 0,0-42 15,22 21 1,-22 0-16,-21 0 0,21-22 16,-21 1-16,21 21 0,-21 0 0,0-1 15,0 1-15,-21 42 32,21 1-32,-21-1 15,21 0-15,0 0 0,0 0 16,0 22-16,0-22 0,0 0 0,0 0 15,0 0-15,0 0 16,21-21-16,0 22 0,0-22 16,0 0-1,1 0-15,-1 0 0,0-22 16,0 1-16</inkml:trace>
  <inkml:trace contextRef="#ctx0" brushRef="#br0" timeOffset="93140.07">10308 13420 0,'0'0'0,"21"0"31,0 0-31,1 0 16,-1 0-16,0-21 0,0 21 15,0-22-15,0 1 0,1 0 16,-22 0-16,0 0 16,0 0-16,-22-1 15,1 22-15,0 0 16,0 0-16,0 0 16,0 22-16,21-1 0,-22-21 15,-20 42-15,42 0 0,0-20 0,-21 20 16,21 0-16,0-21 0,0 1 15,0 41 1,0-21-16,21-20 0,0-1 16,0 0-16,1 0 0,-1-21 0,0 21 15,0-21-15,21 0 0,-20 0 16,-1 0-16,0 0 0,0 0 16,21-21-16,-20 0 15,-22 0-15,21 0 0,-21-1 16,0 1-16,0-21 0,21 21 15,-21-22-15,21 22 0,-21-21 0,21-43 16,22 43 0,-22 42-16,0-21 15,0 21-15,0 0 16,-21 21-16,21-21 16,1 0-16,-22 21 15,0-42 48,-22 21-48,1 0-15,0 0 0,0 0 16,0 0-16,0 0 0,-1 21 16,1 0-16,21 0 0,-42 22 15,21 20-15,21-42 16,-21 1-16,21 20 0,0-21 0,0 21 15,0-20-15,0-1 16,21 21-16,0-21 0,-21 0 0,21-21 16,21 22-16,43-22 15,-64 0-15,22 0 16,-22 0-16,21 0 0,-21-22 0,22 1 16,-1 0-16,-21 0 0,0 0 15,22-22-15</inkml:trace>
  <inkml:trace contextRef="#ctx0" brushRef="#br0" timeOffset="93339.31">11959 13568 0,'0'0'0,"0"21"0,-21-21 16,0 0-16,42 0 62,0-21-62,0 21 0</inkml:trace>
  <inkml:trace contextRef="#ctx0" brushRef="#br0" timeOffset="93515.21">12298 13589 0,'0'0'0,"0"21"31,21-21-15,0 0 0,0-21-1,0 21-15,1 0 16</inkml:trace>
  <inkml:trace contextRef="#ctx0" brushRef="#br0" timeOffset="93698.14">12912 13589 0,'0'21'31,"21"-42"16,0 21-47,0-21 0,0 0 16,0 0-16</inkml:trace>
  <inkml:trace contextRef="#ctx0" brushRef="#br0" timeOffset="97000.09">16065 12975 0,'22'0'31,"-1"0"-31,0-21 15,-21 0-15,21 21 0,-21-21 0,21 0 16,-21-1-16,0 1 0,0 0 16,0 0-16,0 0 15,-84-22-15,62 22 16,-20 0-16,21 21 0,-21 0 16,-1-21-16,-41 21 15,41 0-15,22 21 0,-21-21 0,-1 21 16,22 0-16,-21 1 0,21 20 0,-22 21 15,43 1 1,0-22-16,0 1 0,0 41 16,22-63-16,-22 1 0,63 41 15,1-63 1,-43 0-16,0 0 0,42 0 16,-41 0-16,20-21 0,0 0 15,1 0-15,-1-1 0,0 1 16,64-85-1,0-21-15,-85 85 16,21-43-16,-42 22 0,0 21 16,0-22-16,0 22 0,0-1 0,0-20 15,0-64 1,0 63 0,-21 43-16,0 21 0,0 0 15,21 21-15,0 1 0,0 20 16,-21 0-16,21 1 0,0 84 15,0-64-15,0 22 16,0-43-16,0 22 0,0-22 16,0 0-16,0 1 0,0-22 0,0 21 15,0-21-15,0 22 0,21-22 0,64 21 16,-43-21 0,0-21-16,-21 0 0,43 0 15,-22 0-15,-21 0 0,22 0 16,-22-21-16,0 0 0,0 0 15,43-43 1,-43 1-16,-21 42 16,0-22-16,0 22 0,0 0 0,0 0 15,0 0-15,-21 21 16,0 0 0,-1 21-16,22 0 0,0 0 15,0 0-15,0 22 0,0-22 16,0 0-16,0 21 15,22-21-15,-1-21 0,0 22 0,42-1 16,1-21 0,-22 0-16,1 0 0,41-21 15,-41 21-15,-1-22 0,0 1 16,1 0-16,-1 0 0,0 0 16,1-22-16,-22 22 0,21-21 0,0-22 15,-42 22-15,0 21 0,0-21 16,0-1-16,0 22 0,0-21 15,0-1-15,0 22 0,-21 0 0,21-21 16,-21-1 0,0 43-16,21 22 15,0-1-15,0 0 0,0 0 16,0 21-16,0-20 0,-21 20 0,21 0 16,-21 22-16,-1-22 0,1 85 15,-42 42 1,42-105-16,21-1 0,-64 64 15,43-63-15,0-1 0,0 1 16,21-1-16,-22 1 0,1 21 0,0-22 16,0 1-16,21-1 0,0 1 0,-42 105 15,20-84 1,22-43-16,0 0 0,0 22 16,0-22-16,0-21 0,0 0 15,22-21 1,20 0-16,-21 0 0,0-21 0,22 0 15,-22 0-15,21 0 0,0 0 16,1-22-16,84-63 16,-21-21-16,-85 85 15,0 0-15,-21-1 0,0-20 16,0 21-16,0-85 0,-42 84 16,20-20-16,1 20 0,-21 1 0,21-21 15,-22 41-15,1-20 0,-21-21 16,-1 20-16,43 43 15,0-21-15,42 21 32,21 0-17,-21 0-15,22 0 0,-22 0 0,21 0 16,1 0-16,-1 0 0,21 0 0,-20-21 16,20 0-16,-20 21 0,20-21 15,-21 21-15,128-64 16,-86 22-16,-62-1 0,-1 22 15,0 0-15,0-21 16,-21-1-16,0 22 0,0-21 0,0 21 0,0 0 16,-63-64-1,20 64 1,22 21-16,0 0 0,-21 0 0,20 21 16,-20 0-16,21 0 0,0 22 0,0-22 15,-1 0-15,1 21 0,0 22 16,21-43-16,0 42 15,0-41-15,0-1 0,0 21 16,21-21-16,0-21 16,1 0-16,-1 0 0,0 0 0,0 0 15,0 0-15,0 0 0,1 0 0,41-42 16,-42 21 0,0 0-16,1-22 0,-1 22 15,0-21-15,-21-1 0,21 22 0,-21 0 16,0 0-16,0 0 0,0 42 31,0 0-31,0 0 16,-42 43-16,42-22 15,0-21-15,0 0 0,0 1 16,0 20-16,0 21 16,0-20-16,21-43 15,0 0-15,0 0 16,0 0-16,1 0 0,-1 0 0,0 0 15,21 0-15,-21 0 0,43-64 16,-22 22 0,-21 21-16,1-22 0,-1 1 15,0 21-15,0-21 0,-21 20 0,0-20 16,21 21-16,-21 0 0,21 0 16,-21-1-16,0 44 15,0-1 1,0 0-16,0 0 15,0 0-15,0 0 0,-21 22 0,21-22 16,0 0-16,0 43 16,0-22-16,21-42 15,22 42 1,-22-42-16,0 0 0,0 0 16,0 0-16,1 0 0,-1 0 0,0 0 15,42-63 1,-41 63-16,-1-21 0,21-43 15,-21 43-15,-21-21 0,0 20 0,21-20 16,-21 21-16,22 0 0,-22-22 16,0 22-16,0 42 31,0 1-15,0 20-16,-22-21 0,22 64 15,0-64-15,0 0 16,0 21-16,0 1 0,0-22 15,0 0-15,0 0 16,22 0-16,-1-21 0,42 22 16,-42-22-16,1 0 15,-1 0-15,0 0 0,0-22 0,0 1 16,22 21-16,-1-42 0,-21 21 16,0-22-16,0 22 0,1-21 0,-1 0 15,0-1-15,42-105 16,-41 63-1,-22 22-15,21 21 0,-21-1 0,0 1 16,0 21-16,0-22 0,0 22 16,0 42-1,0 1 1,0-1-16,-21 0 0,-1 21 16,22-21-16,-21 22 0,21-1 0,0 0 15,-42 64 1,0 42-16,42-126 15,0 20-15,0 0 0,0 1 0,0-22 16,0 42-16,21-42 0,0-21 16,21 43-1,1-43-15,-22 0 16,21 0-16,0 0 0,1 0 16,-22-21-16,0-1 0,21 1 0,-20 0 15,-1 0-15,0 0 0,42-64 16,-41 43-16,41-85 15,-63 63-15,21 22 0,22-64 16,-22 64-16,0-1 16,0 1-16,-21 0 0,0 21 0,21-43 15,-21 85 1,0 0 0,-21 1-16,21-1 0,-21 21 0,21-21 15,-21 22-15,0-1 0,21 0 0,0 85 31,-22-21-31,22-64 16,0 1-16,0-22 0,0 0 0,0 21 16,0-20-16,0-1 0,0 0 15,22-21-15,-1 0 16,0 0-16,0 0 0,21-21 16,1 0-1,-22-1-15,0 1 0,21-21 16,-20 21-16,20 0 0,0-22 0,1 22 15,-1-21-15,-21 21 0,21-22 0,1 1 16,-43 21 0,-21 21-1,-1 0-15,1 21 0,0 0 0,-64 64 16,85-43 0,0-21-16,0 22 15,0-22-15,0 0 0,0 0 0,22 0 16,-22 0-16,0 1 0,0-1 0,21-21 15,-21 21-15,21 0 0,-21 0 16,-21-21 0,0 0-1,-1 0-15,1 0 0,0-21 16,0 0-16,0 21 16,0-21-16,-22-22 0,22 1 15</inkml:trace>
  <inkml:trace contextRef="#ctx0" brushRef="#br0" timeOffset="97196.22">19537 12488 0,'0'0'15,"21"0"1,21 0-16,-21 0 0,1 0 16,20 0-16,0 0 0,1 0 15,-22 0-15,21 0 0,0-21 16,1 21-16,20 0 15,-42-21-15,43 21 0,-43 0 16,0-21-16,0 21 0,-21-21 16,22 0-16</inkml:trace>
  <inkml:trace contextRef="#ctx0" brushRef="#br0" timeOffset="100079.73">21526 12594 0,'43'21'0,"-86"-42"0,107 42 16,-43-21-16,0 0 0,22 0 0,-22 0 15,0 0-15,85 0 16,-43-21 0,-42 0-16,22 0 15,-22 21-15,-21-21 0,21 0 16,-21-1-16,0 1 0,0 0 0,-63-21 15,-1 21 1,43-1-16,-21 22 0,-22 0 0,22 0 16,-1 0-16,1 0 0,0 0 0,-1 0 15,1 22-15,21 20 0,0-21 16,0 0-16,21 22 0,0 62 16,21-62-16,0-1 0,21 0 15,-21 1-15,1-1 16,41 22-16,-21-22 0,-20 0 15,-1-21-15,42 64 16,-63-43-16,0-20 16,0-1-16,-21-21 15,0 0-15,0 0 0,-22 0 0,22 0 16,-21 0-16,21 0 0,-22 0 16,22-21-16,-63-22 15,62 22-15,-20 0 0,-21-21 0,41 20 16,1 1-16,0 0 0,0 0 15,0 0-15,21 42 32,0 0-32,0 0 0,21 0 15,-21 1-15,21-1 0,0 0 16,85 42-16,-42-20 16,-22-22-16,0-21 0,64 21 15,-64-21-15,43 0 16,-21 0-16,-22 0 0,21 0 15,64-42 1,-63 21-16,-43-1 0,21 1 16,-20-42-16,-1 20 0,-21 22 15,21-63-15,-21 41 0,0 1 16,0 21-16,0-22 16,-21 43-1,0 22-15,21 20 16,-22-21-16,22 0 0,-21 22 15,21-22-15,0 21 0,0 43 16,0-64-16,21 21 16,1-21-16,-1 1 0,0-1 15,0-21-15,0 0 0,0 21 0,43-21 16,-43 0-16,0 0 0,43-21 16,-22-22-1,-21 22-15,0 0 0,22-21 16,-22-1-16,21 22 15,-21-21-15,1 0 0,-1-1 0,0 22 16,42-64 0,-20 43-16,-22 42 0,-21 21 15,0 0 1,0 1-16,0-1 16,0 0-16,0 0 0,0 0 15,0 0-15,0 1 16,0-44 15,0 1-31,0 0 16,0 0-1,0 0-15,0 0 0,0-1 16,0-20-16,0 21 16,0 0-16,-21 21 15,0 0-15,-1 0 0,1 0 16,21 21-16,-21 0 0,0 21 15,0-20-15,21-1 0,-21 21 0,-1-21 16,1 127 0,21-84-16,0-43 0,0 0 15,0 0-15,21 22 0,1-43 16,-1 21-16,21 0 0,-21-21 16,22 0-16,-22 0 0,21 0 0,-21 0 15,22 0-15,-1 0 0,-21 0 16,21-21-16,-20 0 0,20 21 0,-21-21 15,21-22-15,-20 22 0,-1 0 0,42-43 16,-20 1 0,-22 21-16,0 20 0,21-20 15,-42 21-15,0 42 16,0 0 0,-21 22-16,0-22 0,0 42 15,0-42-15,21 1 0,0 20 16,0-21-16,0 0 0,-22 22 15,22-22-15,0 0 16,0 0-16,0 0 0,22-21 16,-1 0-16,0 0 15,0 0-15,0 0 0,0 0 16,1 0-16,20-42 0,-21 42 16,0-21-16,-21 0 0,21-1 15,-21 1-15,0-21 0,0 21 16,0 0-16,0-22 0,-63-20 15,42 63-15,0-21 16,-22 21-16,22 0 0,-42 0 16,41 0-16,1 0 0,0 0 15,42 21 17,0-21-32,1 0 0,20 0 0,-21 0 15,21 0-15,1 0 0,-1 0 16,43 0-16,-43-21 0,64-1 15,-64 22-15,43 0 16,-64 22 0,-21-1-16,0 0 0,0 0 15,0 0-15,0 43 16,0-43-16,0 0 0,0 0 16,0 22-16,0-22 15,0 0-15,-21 0 16,21 0-16,-21-21 0,21 21 15,0-42 32,0 0-47,0 0 16,21 0-16,0 0 0,-21-1 0,21-20 16,0 21-16,1-21 0,20 20 15,21-83 1,1 62-16,-43 22 0,0 21 15,0 0-15,1 0 0,-1 0 0,0 0 16,0 21-16,0 0 0,-21 1 16,0-1-16,21 63 15,1 1-15,-22-64 16,0 0-16,21 1 0,-21-1 16,0 0-16,21 0 0,0-21 0,0 21 15,0-21-15,1 21 0,20-21 16,21 0-16,-41 0 15,20 0-15,21 0 16,-41-21-16,20 21 0,-21-21 0,21 0 16,-20 0-16,-1 0 0,0-1 0,21-41 15,-21 42-15,-21-64 16,0 64-16,0 0 0,0-43 16,-21 64-16,0-21 15,0 21-15,0 0 0,-22 0 0,22 0 16,-63 64-1,41-43-15,1 21 0,21-21 0,-22 22 16,22-22-16,0 21 0,0-21 0,0 0 16,21 22-16,-21-22 0,21 0 0,0 0 15,0 22 1,42-43-16,-21 0 16,0 0-16,22 0 0,-22 0 15,0 0-15,0 0 0,0-22 16,0 22-16,22-21 0,-1-21 15,-21 21-15,0 0 0,43-85 16,-64 63-16,21 1 16,0-21-16,0 20 0,1 1 15,-1-22-15,21-20 0,-42 41 0,42 1 16,-42 0-16,22 21 0,-1-22 16,0 22-16,-21 0 0,0 0 0,0 0 31,0 42-16,-21 0-15,0 0 0,-1 21 0,1-20 16,0 20-16,-21 0 0,42 1 0,-21-1 16,-1 21-16,1-20 0,21-1 15,0 22-15,0-22 0,0 0 0,0 1 16,0-22-16,0 21 0,0-21 0,0 0 16,0 1-16,0-1 0,21 0 15,22 0 1,-22-21-16,0 0 0,0 0 15,0 0-15,1 0 0,-1 0 16,0-21-16,0 21 0,0-21 0,43-64 16,-43 64-1,0 0-15,-21-22 0,21 22 16,-21 0-16,0-21 0,0 21 16,0-1-16,0 44 15,0-1 1,0 0-16,0 21 0,0-21 0,0 1 15,0 20-15,0-21 0,0 0 16,0 0-16,0 64 16,0-64-16,0 0 0,-21 1 15,21-1-15,-21-21 16,21 21 0,-21-21-16,0 0 0,-1 0 0,1 0 15,-21 0 1,21 0-16,21-21 0,-21 21 15,-1 0-15,22-21 0,-42-1 16,21 1-16,0 21 0,0-21 0,-43 0 16,22 21-16</inkml:trace>
  <inkml:trace contextRef="#ctx0" brushRef="#br0" timeOffset="101371.99">804 15621 0,'-127'0'31,"254"0"-31,-296 0 0,148 0 0,0 0 16,-1 0-16,1 0 0,0 0 16,0-21-16,42 21 31,0 0-31,0 0 0,22 0 15,-1 0-15,22 0 0,-22 0 0,85 0 16,21 0 0,-63 0-16,-22 0 0,22 0 0,-22 0 15,1 0-15,-1-21 0,86 21 16,-128 0 0,0 0-16,0 0 0,-21-21 0,-21 21 31,-21 0-31,20 0 0,1 0 15,-63 0-15,41 0 16,22 0-16,0 0 0,-21 0 16,42-22-16,0 1 31,21 21-31,21 0 0,-21 0 16,64 0-16,-43 0 15,1 0-15,-22 21 0,0 1 16,0 20-16,0-21 0,-21 21 0,0-20 15,0 20-15,0 0 0,-21 1 16,-21-22-16,-43 106 16,43-106-16,-1 21 15,22-21-15,0 1 0,0-1 0,21 0 16,21-21 0,0-21-16,0 0 0</inkml:trace>
  <inkml:trace contextRef="#ctx0" brushRef="#br0" timeOffset="104096.24">3260 15007 0,'0'0'15,"-22"0"-15,22 21 0,22-21 47,-1 0-47,0-21 0,0 21 16,0-21-16,0 0 0,43 0 15,-1-22-15,-41 22 16,-1 21-16,0-21 0,-21 0 0,0 0 16,-21 0-16,0 21 15,-1 0-15,-20 0 0,21 0 16,-21 21-16,-1 0 0,1 0 15,0 0-15,-1 0 0,22 22 16,-21-22-16,21 21 0,-1-21 0,22 22 16,0-22-16,0 21 0,0 1 15,0-1-15,22-42 0,-1 21 16,0 0-16,0 0 0,21-21 16,-20 0-16,20 0 0,-21 0 15,0 0-15,0 0 0,1 0 16,-1 0-16,-42 22 15,-1-22 1,-20 21-16,21-21 0,0 21 16,-22 0-16,22 0 0,0 0 0,0 1 15,0 20-15,0-21 16,-1 0-16,22 22 0,0-22 0,0 0 0,0 21 16,0-21-16,0 22 15,0-22-15,22 0 16,-1-21-16,0 0 0,0 0 15,21 0-15,-20 0 0,105-21 16,-85 0-16,64-22 16,-43 22-16,-20-21 0,20 0 15,-21-1-15,1 1 0,-1 0 0,0-1 16,1-20-16,-22-1 0,21 22 16,-21-85-16,1 85 0,-22-64 15,0 63-15,0 1 16,0 0-16,0 21 0,0-22 15,-22 43-15,22-21 0,-21 21 0,0 0 16,0 21-16,0 0 16,0 43-16,-1-22 0,1 1 15,0 41-15,21-20 16,-21-22-16,21 22 0,-21-22 0,21 21 16,0 1-16,0-22 0,0 64 15,21-21 1,0-43-16,0-21 0,43 43 15,-43-43-15,21 0 0,-21-21 0,22 0 16,-1 0-16,-21 0 0,22 0 16,41 0-16,1-42 15,-43 42-15,1-43 0,41 1 16,-63 21-16,1-21 0,-1 20 16,0-20-16,-21 21 0,21-21 0,-21 20 15,0-20-15,0 0 16,-21 42-16,0 0 15,0 21-15,-1-21 16,22 21-16,0 0 0,-21 0 16,0 22-16,21-1 0,0 0 0,0-20 15,0-1-15,0 21 16,64 22 0,-43-64-16,42 21 15,-42-21-15,22 0 0,-1 0 0,-21 0 16,22 0-16,-1-21 0,64-22 15,-43 1 1,-20 21-16,-22 0 0,0-1 16,0-20-16,-21 21 0,21-21 0,-21 20 0,21-20 15,-21 21-15,0 0 0,22-43 16,-22 85 0,0 1-16,0-1 15,0 0-15,0 0 0,0 0 16,0 22-16,0-22 0,0 21 15,0-21-15,0 0 0,-22 64 16,22-64-16,0 0 16,-21 22-16,21-22 15,0-42 17,0 0-32,21 21 0,1-22 15,-22 1-15,21-21 0,0 21 16,0 0-16,-21-22 0,21 22 0,0-21 15,1 21-15,-1-22 0,42 1 16,1 21 0,-43 21-16,0 0 0,0 0 0,0 0 15,1 21-15,-22 0 0,21 21 16,-21-20-16,0-1 0,0 85 16,0-64-1,0-21-15,0 0 0,0 0 16,0 1-16,0-1 0,21 0 15,0-21 1,0 0 0,0 0-16,1-21 0,-1 0 15,0 21-15,0-22 0,0 1 16,0-21-16,22 21 0,-22 0 0,0-1 16,21-20-16,-20 21 0,20 0 15,-21 0-15,0-1 0,43 1 16,-43 21-1,-21 85 1,0-64-16,0 0 16,0 0-16,0 1 0,21 41 15,0-21 1,0-20-16,1-1 0,-1 0 16,0-21-16,0 0 0,0 21 15,0-21-15,22 0 0,-22 0 16,85 0-1,-43-21-15,-42 0 0,1 0 16,-1-1-16,21 1 0,-21 0 16,0-21-16,1 21 0,-22-1 0,21-20 15,0-64 1,-21 85-16,0 0 0,-21 21 31,0 0-31,-1 0 0,1 42 16,0 22-1,21-43-15,0 0 0,0 0 0,0 22 16,0-22-16,0 0 0,0 0 0,0 0 16,0 0-16,21 1 0,0-1 15,1-21-15,-1 21 0,21-21 0,43 0 16,21 0 0,-64-21-16,-21 21 15,21-21-15,1-1 0,-22 1 0,21 0 16,-21 0-16,22 0 0,-22-22 0,0 22 15,0-21-15,-21 21 0,0-22 16,21-20 0,1 42-16,-22 0 0,0 42 31,0 0-31,0 0 0,0 0 0,-22 0 16,22 1-16,-21 62 15,21-41-15,0-22 16,-21 0-16,21 0 0,0 21 15,-21-20-15,21-1 16,0-42 15,0-1-31,21 1 0,0 0 16,0 0-16,-21 0 0,22 0 0,20-43 16,21-42-1,-20 85-15,-22-21 16,0 21-16,21-1 0,-20 22 0,-1 0 15,0 0-15,0 0 0,0 0 16,0 0-16,-21 22 0,0-1 0,0 21 16,0-21-16,0 64 15,0-43-15,0-21 0,0 1 16,0-1-16,22 21 0,-22-21 0,21-21 16,-21 21-16,42 22 15,-21-43-15,0 0 16,1 0-16,-1 0 0,42 0 15,-42 0-15,22 0 0,-22-21 0,21 21 16,-21-22-16,1 1 0,20 0 0,-21-21 16,43-64-1,-64 42-15,0 22 0,21-21 16,-21 20-16,21-20 0,-21 20 0,21-20 16,-21 21-16,0-1 0,0 1 15,21 21-15,-21 0 0,0 42 31,0 0-31,0 0 0,0 0 0,0 22 16,-21 41-16,21-41 0,0-1 16,-21 64-16,0-64 15,0 43-15,21-43 16,0 0-16,0 1 0,0-22 0,0 21 16,0-21-16,0 1 0,0-1 0,0 0 15,0 0-15,0 0 16,0 0-16,21-21 0,42 0 15,-20 0 1,-22-21-16,0 0 16,0 21-16,21-21 0,-20 0 0,-1 0 0,0-1 15,0 1-15,0 0 0,-21 0 0,21-21 16</inkml:trace>
  <inkml:trace contextRef="#ctx0" brushRef="#br0" timeOffset="104407.16">7980 15198 0,'0'0'0,"21"0"16,0 0 0,21 0-16,-20 0 0,20 0 0,-21 0 15,21 0-15,1 0 0,-1 0 16,22 0-16,-22 0 0,85 0 15,-42 0 1,-43-21-16,21 21 16,-41 0-16,-1 0 0,0 0 0,-21-22 78</inkml:trace>
  <inkml:trace contextRef="#ctx0" brushRef="#br0" timeOffset="105802.64">9546 15282 0,'0'0'15,"-21"0"-15,0 0 0,-22 0 16,43-21-1,-21 21-15,21-21 0,0 0 16,0 0-16,0 0 0,0-1 16,21 1-16,1 21 0,-1-21 15,21 21-15,-21 0 0,22 0 16,-22 0-16,0 42 16,0-20-16,-21 20 0,0 0 15,21 85-15,-21-63 16,0-22-16,0-21 0,0 0 15,0 22-15,-21-22 0,21 0 16,-21 0-16,0-21 16,21-21 15,0 0-31,0 0 0,21 0 0,0-1 16,0 1-16,0-21 0,-21 21 15,22-22-15,-1 22 16,0-21-16,21 0 0,1-1 15,-22 22-15,0 0 0,21 0 0,-21 21 16,1 0-16,-1 0 0,-21 21 16,0 0-16,0 64 15,21-64-15,-21 0 0,0 21 0,0-20 16,0-1-16,0 0 0,0 0 16,0 0-16,0 0 0,0 1 0,21 20 15,0-42 1,0 0-16,1 0 0,-1 0 15,0 0-15,21 0 0,-21 0 16,43-21-16,-43 0 0,21-1 16,22-41-1,-1-1-15,-63 43 16,22 0-16,-22-21 0,21-22 0,-21 43 16,0 0-16,0 0 15,0 42 1,-21 0-16,21 0 0,-22 22 15,22-22-15,0 21 16,0-21-16,-21 0 0,21 22 0,0-22 16,0 21-16,0-21 0,0 1 0,0-1 15,0 0-15,0 0 0,43 0 16,62-21 0,-62 0-16,-22 0 15,0-21-15,21 0 0,-20 21 16,-1-21-16,0 0 0,0-1 0,-21-20 15,0 0-15,0 21 0,0-22 16,-42-20 0,-43-22-16,64 64 0,0 0 15,-22 21-15,22 0 0,0 0 16,-21 0-16,21 0 16,21 21-16,0 0 0,0 0 15,0 0 1,0 1-16,21-1 0,0-21 15,21 0-15,-21 0 0,43 0 16,-22 0-16,1 0 0,105-21 16,-21-43-1,-85 43-15,43-43 16,-43 43-16,-21-21 0,0 21 16,1-22-16,-1 22 0,-21 0 0,0-64 31,-21 85-16,-1 0-15,1 22 0,0-1 16,0 0-16,0 21 0,0-21 0,21 22 16,-22-1-16,1 43 15,0 21-15,0-64 16,0 0-16,21 1 0,0-22 16,0 0-16,0 0 0,0 0 15,0 0-15,42-21 16,-21 0-16,0 0 0,-21-21 15,0 0-15,22 0 16</inkml:trace>
  <inkml:trace contextRef="#ctx0" brushRef="#br0" timeOffset="105953.56">10922 15155 0,'0'0'0,"0"-21"0,63 21 46,-20 0-46,-22 0 0,21 0 16,64-21 0,-42 21-16,-22 0 0,0-21 0</inkml:trace>
  <inkml:trace contextRef="#ctx0" brushRef="#br0" timeOffset="108063.33">12001 15261 0,'0'0'0,"43"0"32,-22 0-32,0-21 0,0 0 15,0 21-15,1-21 0,62-85 16,-63 64 0,1 20-16,-1-41 15,-21 21-15,0 20 0,0-20 0,0 0 16,0 21-16,0-22 0,-21 22 0,21 0 15,-43-21 1,22 42-16,0 0 0,0 21 16,0 0-16,-1 0 0,22 21 0,-21 1 15,0 20-15,0 1 0,0-1 16,0 1-16,-22 169 16,1-22-16,42-126 15,0-22-15,-21 1 0,21 21 16,-21-22-16,21 85 0,-22-84 15,22 20-15,0-20 0,-21-1 16,0 1-16,21-22 0,-21 22 0,0 20 16,0 1-1,21-64-15,0 0 0,21-42 32,0 0-32,0 0 0,0 0 15,0 0-15,1-22 0,20 22 0,-21-21 16,0-1-16,0 1 0,1 0 0,-1-22 15,-21 22-15,0-22 0,0 1 16,0-1-16,0 1 0,-21-1 16,-1 1-16,1 21 0,-21-1 0,21 1 0,0 0 15,-64-22 1,64 43-16,21 0 16,21 21-1,21 0-15,-21 0 0,1-21 16,20 21-16,0-22 0,22 1 15,-22 21-15,64-42 16,-64 21-16,43-22 16,-43 22-16,-21 0 0,22 0 15,-22 0-15,0 0 0,-21-1 0,0-41 16,0 42 0,-21 21-1,21 21-15,-21 0 0,0 0 16,21 0-16,-22 22 0,22-22 15,0 0-15,-21 21 0,21-20 16,0 20-16,0-21 0,0 0 16,0 22-16,21-22 15,1 0-15,-1-21 0,0 21 16,0-21-16,0 0 0,0 0 0,1 0 16,-1 0-16,21 0 0,-21-21 15,0 0-15,22 0 16,-43-1-16,21 1 0,-21-21 15,0 0-15,0 20 0,0-20 16,0 21-16,0-21 0,-21-1 0,-43-41 16,-20 62-1,62 22-15,-20 0 16,21 0-16,0 22 0,0-1 0,-22 42 16,22-42-16,21 1 0,0 20 15,0 21-15,0 1 16,21-43-16,0 0 0,22 22 15,-22-22-15,21 0 16,-21 0-16,1-21 0,20 0 0,-21 0 16,64 0-1,-64 0-15,21-21 0,-21 21 0,1-21 16,-1 0-16,0 21 0,-21-22 16,21 1-16,0 0 0,-21 0 15,0-21-15,21 20 0,-21 1 0,22 0 16,-22 0-1,0 42 1,0 0 0,0 0-16,0 1 0,0-1 0,0 0 15,0 42 1,21-41-16,-21-1 0,42 0 16,-21 0-16,0-21 15,1 0-15,-1 0 16,0 0-16,0 0 0,0 0 15,-21-21-15,21 21 0,1-21 0,-1 0 16,0-1-16,-21 1 16,21 0-16,-21 0 0,0 0 15,0 0-15,21 21 0,-21 21 47,0 0-47,0 0 16,21-21-1,1 0 1,-1 0-16,0 0 0,0 0 16,21-21-1,1 21-15,-1-42 16,-21 42-16,0-22 0,1 1 16,-1 21-16,0-21 0,-21 42 31,0 0-31,0 1 15,0-1-15,0 0 0,0 0 16,0 0-16,0 0 16,63 22-1,1-22 1,-43-21-16,0 0 0,22 0 16,-22 0-16,21 0 0,-21 0 15,0 0-15,1 0 0,20-42 16,-21 20-1,-21 1-15,0 0 0,0 0 0,0-21 16,0 20-16,0 1 0,-42-42 16,21 42-16,-1-1 0,22 1 15,-21 21-15,0 0 0,0 0 0,0 0 16,0 21-16,-1 1 0,1-22 0,0 42 16,0-21-16,21 0 0,0 0 15,0 1-15,0-1 0,0 0 0,0 42 16,21-63-1,0 22-15,0-22 0,1 0 0,-1 0 16,0 0-16,0 0 16,21-22-16,-20 22 0,-22-21 15,21 0-15,0-42 16,0-22 0,-21 43-16,21-43 0,-21 21 15,0 22-15,0-21 0,21-43 0,-21 42 16,0 22-16,0 0 0,0-1 15,0 22-15,22 0 0,-22 42 16,0 0-16,-22 22 16,22-1-16,-21 0 15,21 22-15,0-22 0,-21 22 0,21-1 16,0-21-16,0 22 0,0-22 0,0 22 16,0-22-16,0 0 0,21-20 15,0 20-15,1-21 0,-1 0 0,0 0 16,0-21-16,0 0 0,0 0 0,1 0 15,-1 0-15,0 0 0,0 0 16,0-21-16,-21 0 0,21 0 16,-21 0-16,22 0 0,-22-1 0,0 1 15,21-42-15,0 42 16,-21-1-16,0 44 31,0-1-31,0 0 0,-21 0 16,21 0-16,0 0 0,0 1 15,0-1-15,-21 0 0,21 0 0,0 0 16,0 0-16,-22 1 0,1-1 16</inkml:trace>
  <inkml:trace contextRef="#ctx0" brushRef="#br0" timeOffset="108764.05">4932 16510 0,'0'0'0,"-21"0"0,-1-21 32,1 0-32,21 0 0,-21 21 15,0-22-15,0 1 0,0 0 16,-1 21-16,-20 0 16,21 0-16,0 21 15,0 22-15,-1-1 0,22 0 0,0 22 16,-21 84-16,0 0 15,21-63-15,-21-22 16,21 64-16,-21-63 0,21-1 16,-21-20-16,21-1 0,-22 0 15,22-21-15,0 1 0,0-1 0,22-21 32,-1 0-32,-21-21 0,21-1 15,-21 1-15</inkml:trace>
  <inkml:trace contextRef="#ctx0" brushRef="#br0" timeOffset="109183.41">4297 16722 0,'0'0'0,"-21"-43"0,21 1 16,-22 0-16,22 21 0,0-22 0,0 22 16,0-21-16,0 21 0,64-22 15,-43 22-15,21 21 0,-20 0 16,41 0-16,-21 0 0,1 21 15,20 0-15,1 22 0,-22-1 0,22 0 16,20 85 0,-41-63-16,41 42 0,-63-43 15,1 1-15,-1-22 0,-21 22 16,0-22-16,0 0 0,0-21 0,0 22 0,0-22 16,0 0-16,0 0 15,0-42 16,0 0-31,0 0 0,0-43 16,0-42 0,0 64-16,21-21 0,0-1 0,-21 1 15,0-1-15,21 1 0,-21-1 16,21 22-16,1-22 0,-1-63 16,0 85-1,-21 63 1,0 0-16,21 0 0,-21 1 15,0-1-15,0 21 16,21 22-16</inkml:trace>
  <inkml:trace contextRef="#ctx0" brushRef="#br0" timeOffset="109563.33">5376 17060 0,'0'0'15,"0"22"-15,-21-22 16,21 21-16,-21 0 0,21 0 0,0 0 16,0 0-1,0 1-15,21-22 0,0 21 16,0-21-16,1 0 0,20 0 16,-21 0-16,0 0 0,0 0 15,22-21-15,-22 21 0,21-22 16,43-20-16,0-21 15,-85 41-15,0-20 16,0 21-16,0 0 0,0 0 16,-22-22-16,1 22 0,-21 0 0,21 0 15,-43-22 1,22 22-16,-43 21 16,64 0-16,21 21 15,-21 1-15,21-1 0,0 0 16,0 0-16,0 0 0,0 0 15,21 1-15,21 20 16,-20-42-16,-1 0 0,0 0 0</inkml:trace>
  <inkml:trace contextRef="#ctx0" brushRef="#br0" timeOffset="110529.5">6477 16743 0,'0'0'0,"42"-21"15,22-43-15,-22 43 0,-21 0 16,0-21-16,1 20 0,-22 1 16,0-21-16,0 21 0,0 0 0,-22-1 15,1 1-15,0 0 0,0 0 16,-21 21-16,20 0 0,-41 0 16,-1 42-16,22-21 15,21 1-15,-21-1 0,20 21 0,1-21 16,0 22-16,-21 41 0,42-41 15,0-22-15,0 21 16,0 0-16,0-20 0,0-1 0,0 21 16,21-21-16,0 0 0,64 43 15,21-22 1,-85-21-16,0 1 16,21-1-16,-21 0 0,-21 0 0,0 0 15,0 0-15,0 1 0,0-1 16,-21-21-16,0 21 15,-64 0-15,64-21 0,-21 0 16,21 0-16,-22 0 0,-20 0 16,42-21-16,-22 0 0,22 0 15,-42-22 1,20 1-16,22 0 0,0 20 16,21 1-16,0 0 0,0 0 15,21 42 1,-21 0-1,21 0-15,1 1 0,-1 20 16,21-21-16,-21 0 0,0 0 0,1 1 16,-1-1-16,21 0 0,43 21 15,-64-21 1,0-21-16,21 0 0,-20 0 0,-1 0 16,21 0-16,-21 0 0,22 0 0,-22 0 15,21-21-15,-21 0 0,64-21 16,-22-22-1,-41 43-15,-22 0 16,0 0-16,21-22 0,-21 22 16,0 0-16,0 0 0,0 0 15,0 42 1,0 0-16,0 0 16,-21 0-16,21 1 15,0-1-15,0 21 0,0 0 16,0-20-16,0-1 15,0 0-15,21 0 16,0-21-16,0 0 0,0 0 16,0 0-16,1 0 0,-1 0 15,21-21-15,22-21 16,-43 20-16,0 1 16,0 0-16,-21 0 0,0 0 0,0-22 15,0 22-15,0 0 16,0 0-16,0 42 31,-21 0-31,21 0 16,-21 1-16,21 20 0,0-21 0,-21 0 15,21 0-15,0 1 0,0-1 16,0 0-16,0 0 16,21-21-16,0 0 15,0 0-15,21 0 0,-20 0 16,-1 0-16,0 0 0,0 0 0</inkml:trace>
  <inkml:trace contextRef="#ctx0" brushRef="#br0" timeOffset="111215.64">7514 16891 0,'0'-42'0,"0"84"0,0-105 0,0 41 0,-21 22 15,0 0-15,21 22 16,0-1-16,-21 0 0,-1 0 0,22 21 15,-42 64 1,42-85-16,0 22 0,0-22 16,0 42-16,0-41 0,0 20 15,0-21-15,21 0 16,0 0-16,1-21 0,20 0 16,0 0-16,-21 0 15,22 0-15,-22 0 0,21-21 0,1 0 16,-22 21-16,0-21 0,21 0 0,-21-22 15,1 22-15,-1-21 16,0 21-16,-21-22 0,0-62 16,0 62-16,0-20 0,0-1 15,0 1-15,0 20 0,0-20 0,0 21 16,0-1-16,0 22 0,0-21 0,0 21 16,0 42-1,0 0-15,0 21 16,0 1-16,0-1 0,0 0 15,0 128-15,-21-65 16,21-62-16,0-1 0,-21 0 16,21 1-16,0-22 0,0 21 15,-22 1-15,22-22 0,-21-21 16,21 21-16,0-42 31,0 0-15,0-1-16,21 1 0,1 0 0,20-42 15,43-43 1,-64 63-16,0 1 16,21 21-16,-21 0 0,1 21 0,41 0 15,-42 0-15,0 42 0,1-21 16,-22 0-16,0 22 0,0 84 16,0-64-1,0-42-15,-22 43 16,1-43-16,0-21 0,21 21 15,0 0-15,-21-21 16,21 22-16,0-44 16,0 1-1,21 0-15,0 21 0</inkml:trace>
  <inkml:trace contextRef="#ctx0" brushRef="#br0" timeOffset="113220.46">8657 16743 0,'-63'0'31,"63"21"1,21-21-32,0 0 15,0 0-15,0 0 0,43-21 16,20 0-16,-41 0 15,-1-1-15,0 1 16,1 21-16,-22-21 0,21 0 0,-21 0 16,1 0-16,-22-1 0,0 1 0,0 0 15,-22 0 1,1 21-16,0 0 0,-21 0 0,21 0 0,-22 0 16,22 0-16,-21 0 0,-1 21 15,22-21-15,-21 21 0,21 0 0,-43 85 16,64-85-16,0 22 15,0-22-15,0 21 16,0-21-16,0 22 0,21-22 0,1 0 16,-1 21-16,0-20 0,0-1 15,0-21-15,64 21 16,-43-21-16,-21 0 0,1 0 16,-1 0-16,0 0 15,-42-21 1,0 21-16,-1 0 15,-20 0-15,21 0 0,-21 0 16,20 0-16,-20 21 0,0-21 0,21 21 16,-22 0-16,22 0 0,0 1 15,-21 41-15,42-21 16,0 1-16,0-22 0,0 0 16,0 0-16,21 0 0,0 1 0,21-22 15,-21 21-15,1-21 0,20 21 16,0-21-16,1 0 0,-1 0 0,0 0 15,1 0-15,-1-21 0,0 0 0,1 21 16,-1-22-16,21 1 0,-20 0 16,63-64-1,-43 1-15,-42 41 16,0 1-16,1 0 0,-1-22 0,0 22 16,-21-22-16,0 1 0,0-1 0,0 22 15,0-64-15,0 64 16,0 0-16,0 20 0,0 1 0,0-21 15,-21 42 1,21 21-16,-21 0 0,-1 0 0,1 22 16,21-1-16,-21 0 0,0 1 15,21 20-15,-21 1 0,0 169 16,21-128 0,0-41-16,0-22 0,0-21 15,0 22-15,0-22 0,21 21 16,0-21-16,0 1 0,0-22 15,0 21-15,1-21 0,-1 0 0,21 0 16,-21 0-16,22 0 0,-1 0 0,-21-21 16,21 21-16,-20-22 0,20 1 15,-21 0-15,0 0 0,0 0 0,1 0 16,-1-22-16,-21 22 0,0 0 16,0 0-16,0-64 15,-21 85 1,-1 0-16,1 0 0,21 21 15,-21 0-15,0 1 0,0-1 0,21 0 16,0 21-16,-21-21 0,21 1 16,0-1-16,0 0 0,0 0 0,0 0 15,21 0-15,0-21 16,0 22-16,0-22 0,0 0 16,1 0-16,20 0 0,-21 0 0,0 0 15,0 0-15,1-22 0,20 22 16,-21-21-16,0 21 0,0-21 0,43-42 31,-64 41-31,21 1 0,-21 0 16,0 0-16,0 42 31,-21 0-31,21 0 16,0 1-16,0-1 0,0 0 15,-21 0-15,21 0 0,0 0 16,0 1-1,21-44 17,0 1-17,-21 0-15,21 0 0,0 0 16,1 0-16,-22-1 16,21 1-16,-21 0 0,21 21 15,0 21 16,-21 0-31,21 1 16,-21-1-16,0 0 16,0 0-16,21 0 0,-21 0 15,22-21-15,-1 0 16,0 22-16,0-22 16,0 0-16,0 0 15,1-22-15,-22 1 0,21 21 0,0-21 16,0 0-16,0 21 0,-21-21 15,43-43 1,-43 43-16,21 21 0,-21-21 16,0 42-1,0 0 1,0 0-16,0 1 16,0-1-16,0 0 0,0 0 0,0 0 15,0 0-15,0 1 0,0-1 0,21 0 16,0-21-16,21 21 15,-20-21-15,-1 0 0,0 0 16,0 0-16,21 0 0,-20 0 16,20 0-16,-21-21 0,21 21 0,-20-21 15,20 21-15,-21-21 0,21-1 16,22-62 0,-43 41-16,-21 1 0,21 0 0,0-1 15,-21 1-15,0-21 0,22-1 16,-1 22-16,-21-22 0,21-84 15,-21 127-15,0 0 16,0 0-16,0-1 0,0 44 16,0 20-16,0-21 15,0 21-15,-21 1 0,21-1 16,-21 64-16,-1 0 16,22-64-16,-21 22 0,21-22 15,0 0-15,0-21 0,0 22 0,0-1 16,0-21-16,0 0 0,0 1 0,0 20 15,0 0 1,0-63 15</inkml:trace>
  <inkml:trace contextRef="#ctx0" brushRef="#br0" timeOffset="113416.37">10858 17082 0,'-21'0'16,"21"-22"-16,21 22 15,1 0-15,-1 0 0,0 0 0,64-21 16,-22 21 0,-21 0-16,1 0 0,-1 0 0,0-21 15,1 21-15,-1 0 0,-21 0 16,64-21-16,-64 0 0,43 0 15,-43 21-15</inkml:trace>
  <inkml:trace contextRef="#ctx0" brushRef="#br0" timeOffset="114303.44">11790 16849 0,'0'21'31,"21"-21"-15,0 0-16,0 0 15,0 0-15,1 0 0,-1 0 0,21 0 16,22-21 0,-43 0-16,85-22 0,-85 22 15,-21 0-15,21 0 0,-21 0 16,0-1-16,0 1 0,0 0 16,-21 0-16,-64 21 15,64 0-15,-21 0 0,20 0 16,-20 21-16,0 0 0,21 0 15,-22 22-15,22-22 0,0 21 0,0 1 16,0-1-16,21 85 16,21-64-1,-21-41-15,42-1 0,-21 0 16,0 0-16,22 0 0,-22-21 0,21 21 16,1-21-16,-22 0 0,21 0 15,-21 0-15,0 0 0,1 0 0,-1 0 16,-42 0-1,-1-21 1,-20 21-16,-43 0 0,1 0 16,41 0-16,1 0 15,0 21-15,21-21 0,-22 22 0,22-1 16,0 0-16,0 0 0,21 0 16,0 0-16,0 1 15,0-1-15,0 0 0,21 0 0,0 0 16,0 0-16,0-21 0,22 22 15,-1-22-15,0 0 0,1 0 0,-1 0 16,0 0-16,170-43 16,-127 22-1,-43 0-15,0 0 0,-20 0 16,-1-1-16,0 1 0,0 0 0,-21 0 16,0 0-16,0 0 0,0-1 0,21-20 15,-21 21 1,21 0-1,1 42 1,-1-21-16,-21 21 0,21 0 16,0 0-16,21 22 15,1 20-15,-22-42 0,0 1 16,21-1-16,-20 0 0,20 0 0,-21-21 16,0 21-16,0 0 0,1-21 15,-22 22-15,21-22 16,-21-22-1,0 1-15,-21 0 16</inkml:trace>
  <inkml:trace contextRef="#ctx0" brushRef="#br0" timeOffset="114544.3">12890 16997 0,'0'0'0,"0"-21"0,22 0 15,-22-1-15,0 1 0,0 0 0,0 42 31,0 0-31,-22 22 0,1-22 0,0 21 16,0 1-16,0-1 0,0 0 0,-1 1 16,1-22-16,-21 21 0,21 0 15,0 1-15,-1-1 0,-20 0 0,21-20 16,0 20-16,0-21 0,-1 21 16,-20 1-16,42-22 15,-21 0-15,21 0 16,21-21-16,0 0 15,0 0-15,22-21 0,-22 21 0</inkml:trace>
  <inkml:trace contextRef="#ctx0" brushRef="#br0" timeOffset="115127.16">13271 17145 0,'0'0'0,"0"-21"0,0 0 0,0 0 0,0-1 31,0 44-15,0-1-16,-21 0 16,21 21-16,-21-21 0,21 22 0,-21-1 15,21-21-15,0 127 16,-21-63-16,21-43 16,0 1-16,0-1 0,-21 0 0,21 1 15,0-1-15,0 0 16,0-20-16,0 20 0,-22 21 15,22-41-15,-21-1 16,21-42 15,0-1-31,0 1 16,0 0-16,0 0 0,0-64 16,0 43-16,21 0 0,-21-1 15,22-20-15,-1-1 0,0 22 0,0-22 16,-21 1-16,21 21 0,0-22 0,1 1 15,-22 20-15,0-20 0,21-22 16,0 64-16,-21-21 0,21-1 16,0 22-16,0 21 15,1 0-15,-1 0 0,21 0 0,-21 0 16,85 21 0,-21 43-16,-64-43 15,21 42-15,-42-41 16,0 20-16,0-21 0,0 0 15,0 22-15,0-22 0,-84 42 16,20-42 0,22 1-16,-1-1 0,22-21 15,-21 0-15,21 21 0,-22-21 0,22 0 16,0 0-16,0 0 0,0 0 16,21-21-16,0 0 15</inkml:trace>
  <inkml:trace contextRef="#ctx0" brushRef="#br0" timeOffset="116119.49">15325 16023 0,'0'0'16,"-22"21"-16,1-21 0,64 0 31,-22 22-31,21-22 16,-21 0-16,43 0 0,-22 0 15,22 0-15,-1 0 0,-21 0 16,22 0-16,21 0 0,42 0 0,-64 0 16,1-22-16,-22 22 0,21 0 15,-20 0-15,-22 0 0,21 0 16,1 0-16,-43-21 16,-22 21-1,1 0-15,-21-21 0,21 21 16,-43-21-16,43 0 0,-21 21 15,21-21-15,-22 21 0,1-22 16,21 22-16,0 0 0,21-21 16,-22 0-1,44 21 1,-1 0-16,0 0 16,0 0-16,21 0 15,1 64 1,-22-43-16,-21 21 0,0 22 0,0-22 15,0 0-15,-64 85 16,1-63-16,42-22 16,-22-21-16,22 0 0,0 1 15,0-1-15,0-21 0,21 21 16,21-42 0,21 0-16</inkml:trace>
  <inkml:trace contextRef="#ctx0" brushRef="#br0" timeOffset="117767.01">17314 15685 0,'0'0'16,"-169"169"15,169-148-31,0 0 16,21-21-16,0 0 0,22 0 15,-22 0-15,21 0 0,-21 0 0,64-21 16,21-21 0,-64 21-16,0-1 0,1 1 0,-1 0 15,0 0-15,-20 0 0,-1-22 0,0 22 16,-21-21-16,0 0 0,0-107 15,-64 86 1,43 42 0,0 21-16,0 0 0,0 21 0,-43 21 15,22 1-15,21-1 0,0 0 16,-22 85 0,22-63-16,0 63 0,21-43 15,0-20-15,0 63 0,0-64 16,0 1-16,0-1 0,0-20 15,0-1-15,0 106 16,-21-105 0,21-22-16,-64 0 15,43-21-15,0 0 0,-43 0 16,43 0-16,0-21 0,-85-43 16,43 1-1,42 20-15,-1 22 0,-41-63 16,42 62-16,21 1 15,-21 0-15,21 0 0,-22 21 16,22 21-16,0 21 0,0-20 16,22-1-16,-1 21 0,0-21 15,42 43-15,-41-43 0,20 0 16,0 21-16,1-20 0,-1-1 0,21-21 16,-20 21-16,-1 0 0,22-21 15,-1 0-15,-21 0 0,22 0 16,-22 0-16,22 0 0,-22 0 0,0-21 15,1 0-15,-22 0 0,21-1 0,-21 1 16,1 0-16,-1 0 0,0-85 16,-21 64-1,0 21-15,0-22 0,0 22 0,0 0 16,0 0-16,0 42 16,0 0-16,0 21 15,0 1-15,0-22 0,0 42 16,0-20-16,0-22 0,0 0 15,0 0-15,21 0 0,0 1 16,22 20-16,-1-21 16,-21-21-16,0 0 15,0 0-15,1 0 0,20 0 0,-21 0 16,0-21-16,22 0 16,-22 0-16,-21-1 0,21 1 15,21-42-15,-42 42 16,0-1-16,21 1 0,-21 0 15,0 42 1,0 0-16,0 1 16,-21-1-16,0 21 15,21-21-15,0 0 0,0 1 16,-21-22-16,21 21 0,0 0 16,0-42 15,21 21-16,0-21-15,0-1 0,1-20 16,-1 21-16,0 0 16,-21 0-16,21-22 0,0 43 0,-21-21 15,0 0-15,0 42 32,0 0-32,0 22 0,0-22 15,0 0-15,0 0 0,0 0 0,21 0 16,-21 1-16,22-1 15,-22 0-15,42 0 16,-21 0-16,0-21 0,0 0 16,1 0-16,20 0 15,-21 0-15,0-21 0,0 21 16,1-21-16,-1 0 0,0 0 16,0-22-16,21 1 15,-42 21-15,22 0 0,-22-1 0,0 1 16,21 0-16,-21 42 31,0 0-31,0 1 16,0-1-16,0 0 15,0 0-15,0 0 16,0 0-16,21 1 0,-21-1 0,21-21 16,0 0-16,0 21 15,22-21-15,-22 0 0,42 0 16,-41 0-16,62 0 15,-63 0-15,43-21 16,-22 0-16,-21-1 0,1 1 0,20 0 16,-21 0-16,-21 0 0,21 0 0,-21-85 15,0 63 1,0 22-16,-21 0 0,0 21 16,0 0-16,0 0 0,-1 0 0,1 0 15,0 21-15,0 22 0,0-22 0,0 63 16,21 1-1,21-64 1,21 22-16,-21-22 0,0-21 16,1 21-16,20-21 0,-21 0 0,0 21 15,85-21 1,-42 0-16,-43 0 0,0-21 16,0 21-16,0-21 0,-21 0 0,21-1 15,-21 1-15,0 0 0,0-21 16</inkml:trace>
  <inkml:trace contextRef="#ctx0" brushRef="#br0" timeOffset="117949.9">18478 15896 0,'0'0'0,"-42"21"0,21-21 0,0 22 16,21-1-16,21-21 31,21 0-31,-21 0 16,43 0-16</inkml:trace>
  <inkml:trace contextRef="#ctx0" brushRef="#br0" timeOffset="119223.18">20129 15685 0,'0'0'16,"0"-22"-16,0-20 0,-21 21 0,21 0 15,-21 0-15,0-1 0,21 1 16,-21 0-16,-22 21 0,22 0 16,-21 21-16,21 0 0,0 1 15,-22 20-15,22 0 0,0 1 16,0 20-16,0 1 0,-1-1 0,1 1 16,0-1-16,0 85 15,21-21-15,0-84 0,0 20 16,0-21-16,21 43 15,0-64-15,0 22 0,1-22 0,20 0 16,-21 0-16,21-21 0,22 21 16,-22-21-16,43 0 15,-43 0-15,22-42 16,-22 21-16,0 0 0,1-1 0,-22-20 16,21 21-16,-21-21 0,1-22 0,20-42 15,-42-105 1,0 147-16,0-21 0,-42-42 15,20 64-15,1-1 16,0 22-16,0 0 0,-21 21 0,-1-1 16,-63 44-1,22 20-15,63 0 16,-43 64-16,43-42 0,0 20 16,0-20-16,21 20 0,0-20 15,0-1-15,0 1 0,42 42 16,-21-64-16,64 64 15,-43-85-15,0 0 0,-20 0 16,20-21-16,0 0 0,1 0 16,-1 0-16,0 0 0,-21 0 0,64 0 15,21-63 1,-85 42-16,0 0 0,22-22 16,-22 1-16,-21 21 0,21 0 15,-21-1-15,21 1 0,-21 0 16,0 42-1,0 0-15,0 1 16,0 20-16,-21-21 0,21 21 16,0-20-16,0-1 0,0 0 0,0 0 15,0 0 1,21-21-16,21 0 0,-42 21 0,22-21 16,20 0-16,-21 0 15,0 0-15,0-21 0,1 0 0,-1 21 16,0-21-16,0 0 0,0-22 15,22 1 1,-43 0-16,0 21 0,21-22 16,0 43-16,-21 21 31,0 1-31,-21-1 0,21 0 0,0 21 16,0-21-16,0 1 0,0-1 0,0 0 15,0 0-15,0 0 0,63 0 16,1 1-1,-43-22-15,21 0 16,-21 0-16,1 0 0,20 0 0,-21-22 16,0 22-16,22-21 0,-22 0 0,0 0 15,0 0-15,0-22 0,0 22 16,1-21-16,-1 0 0,-21-1 16,21-20-16,0-64 0,-21 63 15,21 1-15,0-128 16,-21 85-16,0 64 15,0 21-15,0 0 0,0 0 16,-21 21-16,0 0 0,0 0 16,0 21-16,0 21 0,-1-21 0,-41 85 15,42-64-15,0 149 16,21-106-16,0 105 16,21-148-16,0 22 15,21-22-15,-21 1 0,43 20 16,-43-21-16,21-20 0,-20-22 0,-1 21 15,0 0-15,0-21 16,0 0-16,0-21 16,1 0-16,-1-1 15,-21-20-15,0 21 0,0 0 16,0-22-16</inkml:trace>
  <inkml:trace contextRef="#ctx0" brushRef="#br0" timeOffset="119419.06">21399 15960 0,'43'63'31,"-86"-126"-31,107 126 0,-43-63 0,21 21 16,1-21-16,-1 0 0,0 0 0,22 0 15,-1 0-15,-20 0 0,63 0 16,-43-21-16,-21 0 0,64 0 15,-63 0-15</inkml:trace>
  <inkml:trace contextRef="#ctx0" brushRef="#br0" timeOffset="120198.62">22606 15833 0,'0'0'0,"-21"42"31,21-21-31,21-21 16,42 0 0,-41 0-16,41-21 15,-21 21-15,1 0 0,-22-21 0,21 0 16,-21 21-16,1-21 0,20-43 16,-42 43-1,-21 0-15,-22-22 16,22 43-16,-21 0 0,0 0 15,20 0-15,-20 0 0,0 0 0,-1 22 16,1-1-16,21 0 0,-21 0 16,-22 106-1,64-106-15,0 22 0,0-1 16,0 21-16,21-41 0,0 20 16,22 0-16,-22-21 0,21 1 15,-21-22-15,22 21 0,-22-21 16,0 0-16,21 0 15,-42-21 1,-42-1 0,21 1-16,0 21 0,-22 0 0,1 0 15,21 0-15,-21 0 0,-64 0 16,63 43 0,22-22-16,21 0 0,0 0 15,0 21-15,0-20 0,0-1 0,21 21 16,1-21-16,-1-21 0,85 43 31,-22-43-31,-41 0 0,20 0 0,22 0 16,-43 0-16,0 0 0,1 0 15,-1-22-15,0 22 0,-20-21 16,-1 0-16,21-21 16,0-1-16,-42 1 15,0 21-15,43-43 0,-43 22 16,0 0-16,0-1 0,21 22 15,0 42 1,-21 1-16,0-1 16,0 21-16,21-21 0,-21 22 15,21-1-15,1-21 0,-22 21 0,21-20 16,0 20-16,0-21 0,0 0 0,0 0 16,1 1-16,-1-1 15,0 0-15,0-21 0,0 21 0,0-21 16,1-21 15,-22 0-31,21-22 16,-21-20-16</inkml:trace>
  <inkml:trace contextRef="#ctx0" brushRef="#br0" timeOffset="120398.5">23664 16129 0,'0'-21'16,"-21"148"-16,42-233 0,-21 64 0,0 21 15,-21 21-15,0 0 0,0 0 16,0 21-16,-1 21 0,-20-21 15,21 0-15,0 22 16,-22-1-16,-41 64 16,63-85-16,-1 21 0,-20-20 15,21-1-15,0 0 0,0 21 16,21-21-16,-22 1 0,22-1 16,0 0-1,22-21-15,-1 0 0,0 0 16,0 0-16</inkml:trace>
  <inkml:trace contextRef="#ctx0" brushRef="#br0" timeOffset="120753.42">24109 16023 0,'0'0'0,"21"-21"31,-21 42-16,0 0-15,0 1 0,0-1 16,0 21-16,0-21 0,0 22 0,-21 20 16,0-21-1,21 1-15,-22-1 0,22 22 0,-42 20 16,42-41-16,-21 20 0,21-21 16,-21 1-16,0 20 0,21-20 0,0-1 15,-22 21-15,1 43 16,21-85-16,0 1 15,-21 20-15,21-21 0,-21 0 16,21 0-16,0 1 0,0-44 47,0 1-47,0 0 0,0 0 16,0-21-16</inkml:trace>
  <inkml:trace contextRef="#ctx0" brushRef="#br0" timeOffset="121059.24">24151 16193 0,'0'-22'0,"0"44"0,0-86 0,0 43 15,0 0-15,0 0 16,0-1-16,0 1 0,0 0 0,0 0 16,0 0-16,21 21 0,0-21 15,43-1-15,-22 22 16,-21 0-16,1 0 0,20 0 0,-21 0 15,0 0-15,0 22 0,1 83 16,-22-41 0,-22-43-16,-20 43 15,21-22-15,-21-21 16,20 0-16,-20 0 0,0 1 0,21-1 16,-22-21-16,-20 21 15,42-21-15,-22 21 16,22-21-16,42 0 31</inkml:trace>
  <inkml:trace contextRef="#ctx0" brushRef="#br0" timeOffset="121223.15">24342 16404 0,'0'21'0,"0"-42"78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DD88-8AD3-4280-96EF-EC727C72D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E9399-E140-40C0-8A30-979DBA718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3FCB2-2DFD-48E2-A8E0-95FF5889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2BD3-F3A6-4DFF-9F51-A300E67F2B17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58C03-0404-4CFD-9255-AB6A3193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751A6-4887-4CDD-8C28-B979DFEF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B287-F5CE-4784-8163-377D34CD6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98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42DF-C926-4A4D-A3E0-057F8C04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9EF52-AE89-47B0-A648-75E782A6D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A87C0-2E8C-4264-8BEF-04536852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2BD3-F3A6-4DFF-9F51-A300E67F2B17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ED002-1030-4032-9B46-890501A7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A1A2E-75FF-4323-AD62-02658F2F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B287-F5CE-4784-8163-377D34CD6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94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F9473-7676-455A-B042-AF9B5B830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56423-633F-4E24-8816-A524FAF77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699C3-8D47-4AB2-806B-A70AB12E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2BD3-F3A6-4DFF-9F51-A300E67F2B17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05629-E2C9-45A5-9190-E194AA82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04B0E-DF9F-47CA-A73C-61B03E01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B287-F5CE-4784-8163-377D34CD6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53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575B-B939-4D5D-A621-723363ED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4FCEC-3B56-4160-813A-65CD4B1D1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8F040-C6AF-4280-9A4F-8C273008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2BD3-F3A6-4DFF-9F51-A300E67F2B17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D5679-7ECA-4B06-935C-44946AD3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914BF-F2E8-4586-861F-48EAAF02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B287-F5CE-4784-8163-377D34CD6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30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B7F6-D7D1-4AB3-8D6E-EA60E7FB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0C472-A4F2-4AA7-9E31-47F726F1E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AE105-1032-49E8-BB10-ABE988B5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2BD3-F3A6-4DFF-9F51-A300E67F2B17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BF0C9-6039-4E6C-9B7A-A8C775B7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0121D-C904-48D9-A006-04EB4CFA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B287-F5CE-4784-8163-377D34CD6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96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31DE-2019-4D46-A098-26D87431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2326-A12D-421A-B58B-EEFF746FB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072CC-D6B4-4CB6-BA2A-EAAD9C95A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0CDF5-4330-4FDF-89A8-67CACEDA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2BD3-F3A6-4DFF-9F51-A300E67F2B17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0F21B-63E0-45A6-9DCA-A53FC2E0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94746-2AD6-4066-B0FA-C52E6AE4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B287-F5CE-4784-8163-377D34CD6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40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7CB2-A709-4762-9CB1-D4E6AA7E2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27E4D-2E00-4D14-A97F-06C27DB30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11EED-FEB0-41DB-A395-0AD65E662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B8541-0FC9-4DE9-8EB3-EAB87AEF2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447F7-E804-4C6B-B9FF-BEA667C54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E8272-CB20-4079-9DFC-4FE132DD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2BD3-F3A6-4DFF-9F51-A300E67F2B17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B617C-311E-438B-AC3A-58E46900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A68FB-2A4E-4A7F-BC96-9230872C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B287-F5CE-4784-8163-377D34CD6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1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A58A-448E-4A10-8148-B83ABDDA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F880B-89A3-4AA6-89B2-F4D7C38C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2BD3-F3A6-4DFF-9F51-A300E67F2B17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D978C-F922-4234-B0FC-0D3A260F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FBA40-8377-4C6D-9CA0-77DF60E0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B287-F5CE-4784-8163-377D34CD6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6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BCBEC-541C-488A-9EB8-69F431D2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2BD3-F3A6-4DFF-9F51-A300E67F2B17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34E7D-3521-4251-867C-8918A841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B4924-E637-4899-8FB5-927C2FDF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B287-F5CE-4784-8163-377D34CD6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83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831A-4EF6-4A2D-947B-A6DD85FD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8105A-FADC-4964-AB15-1A81EE789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D36BC-A176-4514-8FBE-23DD99248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68F92-53E2-46B8-ACB7-3F539071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2BD3-F3A6-4DFF-9F51-A300E67F2B17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B8D6C-EAA3-4927-B971-C9B0B2EC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36F69-CE8A-408C-8C7F-818A56AE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B287-F5CE-4784-8163-377D34CD6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68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402D-870B-4768-A709-3AADC593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C84A4-3675-4607-AE27-6285A7A17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55C70-35A1-4C5B-93B8-A21A38E76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3AC23-1ADD-4E2F-8D38-35DBA5F8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2BD3-F3A6-4DFF-9F51-A300E67F2B17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D8952-34E5-453E-93F8-8EEE17E0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92C23-B448-43B7-A079-E0BB3910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B287-F5CE-4784-8163-377D34CD6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90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C0872-436B-41E3-80DB-8A1196044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F0CF2-4CAE-4F77-8B65-5A51F9A81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7D510-C84A-4BEE-B668-78765B8F4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92BD3-F3A6-4DFF-9F51-A300E67F2B17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8A78F-B00A-4049-851F-E887B6025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29371-5A43-4F55-88E0-3A8F8BEE8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DB287-F5CE-4784-8163-377D34CD6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09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D466-5D36-4800-8D93-589EF02C3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D9F6C-4BE9-4F1C-B966-239F9D4B1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F01C60-DC27-4429-9E5E-6FB6F4DC883A}"/>
                  </a:ext>
                </a:extLst>
              </p14:cNvPr>
              <p14:cNvContentPartPr/>
              <p14:nvPr/>
            </p14:nvContentPartPr>
            <p14:xfrm>
              <a:off x="449640" y="198000"/>
              <a:ext cx="5821920" cy="357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F01C60-DC27-4429-9E5E-6FB6F4DC88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188640"/>
                <a:ext cx="5840640" cy="359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75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D466-5D36-4800-8D93-589EF02C3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D9F6C-4BE9-4F1C-B966-239F9D4B1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37044A-5B02-45A9-8112-8DDE0F59869F}"/>
                  </a:ext>
                </a:extLst>
              </p14:cNvPr>
              <p14:cNvContentPartPr/>
              <p14:nvPr/>
            </p14:nvContentPartPr>
            <p14:xfrm>
              <a:off x="769680" y="624960"/>
              <a:ext cx="8085240" cy="441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37044A-5B02-45A9-8112-8DDE0F5986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320" y="615600"/>
                <a:ext cx="8103960" cy="443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340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D466-5D36-4800-8D93-589EF02C3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D9F6C-4BE9-4F1C-B966-239F9D4B1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A1905F-EBD3-46FB-A31D-97B4ECCADED2}"/>
                  </a:ext>
                </a:extLst>
              </p14:cNvPr>
              <p14:cNvContentPartPr/>
              <p14:nvPr/>
            </p14:nvContentPartPr>
            <p14:xfrm>
              <a:off x="297000" y="182880"/>
              <a:ext cx="8672040" cy="508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A1905F-EBD3-46FB-A31D-97B4ECCADE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173520"/>
                <a:ext cx="8690760" cy="510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095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D466-5D36-4800-8D93-589EF02C3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D9F6C-4BE9-4F1C-B966-239F9D4B1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E69768-5C05-4CD8-919F-5422DA4C47CD}"/>
                  </a:ext>
                </a:extLst>
              </p14:cNvPr>
              <p14:cNvContentPartPr/>
              <p14:nvPr/>
            </p14:nvContentPartPr>
            <p14:xfrm>
              <a:off x="137160" y="122040"/>
              <a:ext cx="12047400" cy="617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E69768-5C05-4CD8-919F-5422DA4C47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112680"/>
                <a:ext cx="12066120" cy="61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331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D466-5D36-4800-8D93-589EF02C3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D9F6C-4BE9-4F1C-B966-239F9D4B1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B32C10-CC7F-4384-8164-843F8D53E5C4}"/>
                  </a:ext>
                </a:extLst>
              </p14:cNvPr>
              <p14:cNvContentPartPr/>
              <p14:nvPr/>
            </p14:nvContentPartPr>
            <p14:xfrm>
              <a:off x="403920" y="0"/>
              <a:ext cx="11628360" cy="504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B32C10-CC7F-4384-8164-843F8D53E5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-9360"/>
                <a:ext cx="11647080" cy="506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199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D466-5D36-4800-8D93-589EF02C3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D9F6C-4BE9-4F1C-B966-239F9D4B1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D0E9D9-8699-4F5F-A175-EF37B8CD258E}"/>
                  </a:ext>
                </a:extLst>
              </p14:cNvPr>
              <p14:cNvContentPartPr/>
              <p14:nvPr/>
            </p14:nvContentPartPr>
            <p14:xfrm>
              <a:off x="3657600" y="411480"/>
              <a:ext cx="3528360" cy="68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D0E9D9-8699-4F5F-A175-EF37B8CD25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8240" y="402120"/>
                <a:ext cx="3547080" cy="70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59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D466-5D36-4800-8D93-589EF02C3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D9F6C-4BE9-4F1C-B966-239F9D4B1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1B1742-CA87-44F7-A1D5-708606EFA8B2}"/>
                  </a:ext>
                </a:extLst>
              </p14:cNvPr>
              <p14:cNvContentPartPr/>
              <p14:nvPr/>
            </p14:nvContentPartPr>
            <p14:xfrm>
              <a:off x="2019240" y="442080"/>
              <a:ext cx="6736320" cy="491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1B1742-CA87-44F7-A1D5-708606EFA8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9880" y="432720"/>
                <a:ext cx="6755040" cy="49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265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D466-5D36-4800-8D93-589EF02C3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D9F6C-4BE9-4F1C-B966-239F9D4B1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4BCC2D-B9A1-4150-8D26-39FF09EC3C37}"/>
                  </a:ext>
                </a:extLst>
              </p14:cNvPr>
              <p14:cNvContentPartPr/>
              <p14:nvPr/>
            </p14:nvContentPartPr>
            <p14:xfrm>
              <a:off x="0" y="122040"/>
              <a:ext cx="9388080" cy="647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4BCC2D-B9A1-4150-8D26-39FF09EC3C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12680"/>
                <a:ext cx="9406800" cy="649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7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2021-05-15T02:25:24Z</dcterms:created>
  <dcterms:modified xsi:type="dcterms:W3CDTF">2021-05-15T03:00:52Z</dcterms:modified>
</cp:coreProperties>
</file>