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8T02:03:11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444 1291 0,'22'0'32,"-1"-21"-17,0 0-15,0 0 0,0 21 16,0-21-16,1-1 0,-1 1 16,-21 0-16,0 0 0,0 0 0</inkml:trace>
  <inkml:trace contextRef="#ctx0" brushRef="#br0" timeOffset="1931.65">762 783 0,'0'-21'31,"0"0"-15,0 0 0,0 0-1,0-1-15,0 1 16,0 0-16,0 0 0,-21 0 15,21 0-15,-21-1 16,21 1-16,0 0 0,0 0 0,0 0 16,0 0-16,0-1 0,-22 22 15,22-21-15,0 0 0,-21 21 16,21-21-16,0 42 31,0 0-31,0 0 16,-21 22-16,21-22 15,0 21-15,-21 1 0,21-1 16,0 0-16,0 1 0,-21 20 0,21 1 16,-21-22-16,21 21 0,0-20 15,0 20-15,0-20 0,0-1 0,0 21 16,0-41-16,0 20 0,0 0 16,0 1-16,0-22 0,0 0 15,0 21-15,0-21 0,0 1 0,0-1 16,0 0-16,21-21 31,0-21-15,0 0-1,-21-22-15,21 22 0,0-21 0,1 21 16,-22-22-16,21-20 0,0 20 16,0 1-16,0-21 0,0 20 0,1 1 15,-1 0-15,0-1 0,0 22 16,-21 0-16,21-21 0,0 20 15,-21 1-15,22 21 16,-1 21 0,-21 1-16,0-1 0,0 21 15,0-21-15,0 22 0,0-1 16,0 0-16,0 1 0,0-1 16,0-21-16,0 21 0,0 1 15,0-22-15,21 21 0,-21-21 16,21 1-16,-21-1 0,21 0 0,0 0 15,1-21-15,-1 0 0,0 21 16,21-21-16,-21 0 0,1 0 16,20 0-16,-21-21 0,21 21 0,-20-21 15,-1 0-15,21 0 0,-21-1 16,0-20-16,-21 21 0,22-21 16,-22-1-16,0-20 0,21 20 0,-21-20 15,0-1-15,0 1 0,0 21 16,0-22-16,-21 22 0,-1-22 0,22 22 15,0 21-15,0-22 16,-21 22-16,21 0 0,-21 0 0,21 0 16,-21 21-16,21-21 15,0 42 17,0 0-17,0 0-15,0 0 0,0 0 16,0 1-16,21-1 0,0 0 15,-21 0-15,21 0 0,-21 0 16,22 1-16</inkml:trace>
  <inkml:trace contextRef="#ctx0" brushRef="#br0" timeOffset="2427.37">1714 1270 0,'0'0'16,"0"21"-16,22-21 47,-1 0-47,0 0 0,0-21 15,0 0-15,0 0 0,1 21 16,-22-21-16,0-1 0,21 22 16,-21-21-16,21 0 0,-21 0 15,0 0-15,0 0 0,0-1 16,0 1-16,0 0 0,0 0 0,-21 0 16,0 21-16,-1 0 0,1 0 15,0 0-15,0 0 16,21 21-16,-21 0 0,0 0 0,-1 0 15,1 22-15,0-22 0,21 21 16,0-21-16,-21 22 0,21-22 16,0 0-16,0 21 0,0-20 0,0-1 15,0 0-15,0 0 16,21 0-16,0-21 0,0 21 16,1-21-16,-1 0 0,0 0 15,0 0-15,0 0 0,0-21 16,1 0-16,-1 21 0,0-21 15,0 0-15,0 0 0,-21-1 16</inkml:trace>
  <inkml:trace contextRef="#ctx0" brushRef="#br0" timeOffset="3072.01">2286 423 0,'0'0'0,"0"-21"0,-21 0 16,0 21-16,-1 0 31,22 21-31,0 0 0,-21 1 16,21-1-16,0 0 0,0 21 15,0-21-15,0 22 0,0-1 0,0 0 16,-21 1-16,21-1 0,0 22 15,-21-22-15,21 21 0,0-20 0,0-1 16,-21 0-16,21 22 0,-21-22 16,21-21-16,-22 22 0,22-1 15,0-21-15,0 0 0,0 1 0,0-1 16,0 0-16,0 0 16,-21-21-1,21-21 1,0 0-16,0 0 15,0-1-15,0 1 0,0 0 16,0 0-16,0 0 0,21-22 0,-21 22 16,22 0-16,-1-21 0,0 21 15,0-22-15,0 22 0,0 0 16,1 0-16,-1 0 0,0-1 0,21 22 16,-21 0-16,1 0 0,-1 0 15,0 0-15,0 0 0,0 0 0,0 22 16,1-1-16,-1 0 0,-21 0 15,0 0-15,21 0 0,-21 22 0,0-22 16,0 0-16,0 21 0,0-20 16,-21-1-16,0 21 0,-1-21 15,-20 0-15,21 1 0,-21-1 16,-1 0-16,22 0 0,-21 0 0,21 0 16,-22-21-16,22 0 0,0 0 15,0 0-15,0 0 0,-1 0 16,1 0-16,21-21 31,0 0-31,0 0 0,21 0 16,-21 0-16</inkml:trace>
  <inkml:trace contextRef="#ctx0" brushRef="#br0" timeOffset="3503.05">2984 402 0,'0'0'0,"0"-21"0,-21 0 16,21 0-1,0 42 17,0 0-32,0 21 15,0-20-15,0 20 0,0 0 0,0 1 16,0 20-16,-21-21 0,21 22 16,-21-1-16,21 1 0,0-1 0,-21 1 15,21-22-15,-21 22 0,21-22 16,0 0-16,0 1 0,0-22 0,0 21 15,0-21-15,0 1 0,0-1 16,-22 0-16,22 0 16,0-42 15,0 0-31,0 0 16,0-1-16,22 1 0,-22-21 0,21 21 15</inkml:trace>
  <inkml:trace contextRef="#ctx0" brushRef="#br0" timeOffset="3946.31">2752 487 0,'0'0'0,"-43"-21"16,43 0-16,0-1 15,0 1-15,0 0 16,0 0-16,0 0 0,21 21 15,22-21-15,-22-1 0,0 22 16,21-21-16,1 21 0,-1 0 0,0 0 16,1 0-16,-1 0 0,0 0 15,22 21-15,-1 1 0,-20-1 16,20 0-16,-20 21 0,-1-21 0,0 22 16,1-1-16,-1 0 0,-21 1 15,0 20-15,-21-20 0,0 20 16,0-21-16,0 22 0,0-22 15,-21 22-15,0-22 0,0 22 0,-64 20 16,43-41-16,-1-1 16,1 0-16,-21 1 0,20-22 0,-20 0 15,20 21-15,1-21 0,-21 1 16,20-22-16,-20 21 0,20-21 0,-20 0 16,21 0-16,-1 0 0,1 0 15,21 0-15,0 0 0,-1 0 0,1 0 16,21-21-1,0-1-15,21 22 0,-21-21 16,22 0-16,20 0 16,-21 0-16</inkml:trace>
  <inkml:trace contextRef="#ctx0" brushRef="#br0" timeOffset="4571.01">3725 1164 0,'0'0'0,"0"-21"0,0 0 16,0 0-16,0 0 15,0-1-15,21 22 16,1-21-16,20 0 15,-21 21-15,0-21 0,0 21 0,1 0 16,20 0-16,-21 0 0,0 0 16,0 0-16,1 0 0,-22 21 0,21 0 15,0 0-15,-21 22 0,0-22 16,0 0-16,0 21 0,0-20 0,0 20 16,0-21-16,0 21 0,-21-20 15,0-1-15,-1 0 0,1 0 0,21 0 16,-21 0-16,0-21 0,0 0 15,0 0 1,21-21-16,0 0 16,0-21-1,0 21-15,0-1 0,21 1 0,-21-21 16,21 21-16,0-22 0,-21 22 16,21-21-16,0 21 0,1 0 0,-1-1 15,-21 1-15,21 21 0,0-21 16,0 21-16,0 0 15,1 0 1</inkml:trace>
  <inkml:trace contextRef="#ctx0" brushRef="#br0" timeOffset="4823.63">4381 1058 0,'0'22'47,"-21"-22"-47,21 21 0,-21 0 16,21 0-16,0 0 0,0 0 0,-21 1 16,0-1-16,21 0 0,-21 0 15,21 0-15,0 0 0,0 1 16,0-1-1,21-21 17,0-21-32</inkml:trace>
  <inkml:trace contextRef="#ctx0" brushRef="#br0" timeOffset="5131.45">4381 783 0,'-21'0'0,"42"0"0,-63 0 0,21 0 0,0 0 16,0 0-16,21 21 31,21-21-15,0 0 0,0 0-16,0 0 0,0 0 0,1 0 15,-22-21 1,-22 0-1,1 21-15,0 0 16,0 0-16,0 0 0,0 0 16,21 21-16,0 0 15,0 1-15,0-1 16,0 0-16,0 0 16,21-21-16,0 21 0,-21 0 0,21 1 15,0-22-15</inkml:trace>
  <inkml:trace contextRef="#ctx0" brushRef="#br0" timeOffset="5581.71">4678 1080 0,'0'-22'15,"0"1"-15,21 21 31,0 0-15,0 21 0,-21 1-16,21-1 0,-21 0 15,0 0-15,0 0 0,0 0 0,22 1 16,-22 20-16,0-21 0,0 0 16,0 0-16,0 1 0,0-1 0,0 0 15,0 0-15,0-42 47,0 0-47,0 0 0,21-1 16,-21 1-16,0 0 0,21-21 15,0 21-15,0-22 0,0 22 16,-21-21-16,22 21 0,-1-22 0,0 22 16,-21 0-16,21 0 0,0 0 15,-21-1-15,0 44 63,0-1-63</inkml:trace>
  <inkml:trace contextRef="#ctx0" brushRef="#br0" timeOffset="5979.85">5143 1228 0,'0'0'0,"22"0"31,-1-21-31,-21-1 0,21 22 16,0-21-16,-21 0 0,21 0 15,0 21-15,-21-21 0,22 0 0,-22-1 16,21 1-16,-21 0 0,0 0 15,0 0-15,-21 21 16,-1 0 0,1 0-16,0 0 0,0 21 0,0-21 15,21 21-15,-21 0 0,-1 0 16,1 43-16,0-43 0,21 0 16,0 0-16,0 22 0,0-22 15,0 0-15,0 0 0,0 0 0,0 1 16,0-1-16,0 0 15,21-21-15,0 0 0,-21 21 0,22-21 16,-1 0-16,0 0 0,0 0 16,0 0-16,0 0 15,1 0-15,-1-21 0,0 21 0,0-21 16,-21 0-16</inkml:trace>
  <inkml:trace contextRef="#ctx0" brushRef="#br0" timeOffset="6411.61">5546 1037 0,'0'0'0,"0"-21"16,0 0 15,21 21-15,0 0-1,0 21-15,0 0 16,0 0-16,-21 1 0,22-1 15,-22 0-15,0 0 0,21 0 16,-21 0-16,0 22 0,21-22 0,-21 0 16,0 0-16,0 0 0,0 1 15,-21-1-15,0 0 0,-1 0 16,1 0 0,21-42 15,0 0-31,0 0 15,0 0-15,0-1 0,0 1 16,21 0-16,-21 0 0,22 0 16,-1 0-16,-21-1 0,21 1 0,0 0 15,0 0-15,-21 0 0,21 0 16,1 21-16,-1-22 0,-21 1 16,21 21-1,-21-21-15</inkml:trace>
  <inkml:trace contextRef="#ctx0" brushRef="#br0" timeOffset="7215.66">6964 826 0,'0'0'0,"21"0"0,-21-22 0,21 22 0,-21-21 16,0 0-16,21 0 16,-21 0-1,0 0-15,0-1 16,0 1-16,-21 21 15,0-21-15,0 21 16,0 0-16,-22 0 0,1 21 0,21 0 16,-22 1-16,1-1 0,0 0 0,-1 21 15,1 1-15,21 20 0,-21-21 16,20 1-16,1-1 0,0 22 0,21-22 16,0 0-16,0 1 0,0-1 15,0 0-15,21-21 0,0 22 16,1-22-16,20 0 0,-21 0 15,21 0-15,22 1 0,-22-22 16,1 0-16,-1 0 0,0 0 16,-21 0-16,22 0 0,-1-22 0,-21 22 15,22-21-15,-22 0 0</inkml:trace>
  <inkml:trace contextRef="#ctx0" brushRef="#br0" timeOffset="7531.47">7493 508 0,'0'0'0,"0"-42"0,0-1 16,0 1-16,0 21 0,0-21 0,0 20 15,0 1-15,-21 0 0,0 21 16,-1 0-16,22 21 16,-21 0-16,21 1 15,-21 20-15,21 21 0,0-20 16,0 20-16,-21 1 0,21-1 0,-21 1 15,21-1-15,-21 1 0,-1-1 0,22 1 16,0-1-16,-21 1 16,21-22-16,-21 22 0,21-22 0,0 0 15,0-21-15,0 22 0,0-22 16,0 0-16,0 0 0,0 0 0,0 1 16,0-44 15,0 1-31,21 0 0</inkml:trace>
  <inkml:trace contextRef="#ctx0" brushRef="#br0" timeOffset="8103.15">7810 1122 0,'0'0'0,"22"0"0,-1 0 15,0-21-15,0 0 0,-21-1 16,21 22-16,-21-21 0,0 0 16,0 0-16,0 0 0,0 0 15,-21 21-15,0-22 0,0 22 16,0 0-16,-22 0 0,22 0 16,0 0-16,0 0 0,0 0 15,-22 22-15,22-1 0,-21 0 0,21 0 16,-1 0-16,1 22 15,0-22-15,0 0 0,0 21 0,0 1 16,21-22-16,-22 0 0,22 21 16,0-21-16,0 1 0,0-1 0,0 0 15,0 0-15,0 0 0,22-21 16,-1 0-16,0 0 16,0 0-16,0 0 0,0 0 0,22-21 15,-22 0-15,0 0 0,0 0 16,22-1-16,-22 1 0,0 0 0,0 0 15,0-21-15,0 20 0,-21-20 16,22 21-16,-22-21 0,21-1 16,-21 22-16,0 0 0,0 0 15,0 0-15,0-1 0,0 1 0,-21 42 32,21 1-32,-22-1 0,22 0 15,-21 21-15,21-21 0,0 22 0,0-22 16,0 21-16,0-21 0,0 1 15,0 20-15,0-21 0,0 0 0,0 0 16,0 1-16,0-1 0,0 0 16,21-21-16,1 0 0,-1 0 15,0 0-15,0 0 16,0 0-16</inkml:trace>
  <inkml:trace contextRef="#ctx0" brushRef="#br0" timeOffset="8579.87">8403 1016 0,'21'0'0,"-42"0"0,42-21 0,-21 0 15,0 0-15,0-1 16,0 1-16,0 0 0,0 0 16,-21 21-16,0 0 15,0 0-15,0 0 16,-1 21-16,1 0 0,0 0 15,-21-21-15,21 22 0,-1-1 0,22 21 16,-21-21-16,0 0 0,21 1 16,-21-1-16,21 0 0,0 0 0,0 0 15,0 0-15,0 1 0,21-22 16,0 0-16,0 0 0,1 0 16,-1 21-16,21-21 0,-21 0 0,0 0 15,22 0-15,-22 0 0,0 0 16,0 21-16,0-21 0,1 0 0,-22 21 15,0 0-15,0 0 16,0 1-16,-22-22 16,1 21-16,0-21 15,0 21-15,-21-21 0,20 0 0,-20 0 16,21 21-16,0-21 0,-22 0 0,22 0 16,0 0-16,0 0 0,0 0 15,0 0-15,-1 0 0,22-21 16,0 0-1,0 0 1,22 21 0,-1-22-16,0 22 0,0-21 0</inkml:trace>
  <inkml:trace contextRef="#ctx0" brushRef="#br0" timeOffset="9079.59">9080 1080 0,'0'0'0,"22"-22"0,-22 1 0,0 0 16,0 0-16,0 0 16,0 0-16,0-1 0,0 1 15,-22 21-15,1 0 0,0 0 16,0 0-16,0 0 0,0 0 0,-22 0 15,22 0-15,0 21 16,0-21-16,0 22 0,-1-1 0,1 0 16,21 0-16,0 0 0,0 0 0,0 1 15,0-1-15,0 0 16,21-21-16,1 21 0,-1 0 0,0-21 16,0 0-16,0 21 0,0-21 15,1 0-15,20 0 0,-21 22 0,0-22 16,0 0-16,1 0 0,-22 21 15,21-21-15,0 0 0,-21 21 16,0 0 0,-42 0-1,20-21-15,1 0 0,-21 21 16,21-21-16,-22 0 0,1 0 16,0 0-16,21 0 0,-22 0 0,22 0 15,-21 0-15,21 0 0,-1 0 16,1 0-16,0 0 0,0 0 15,0 0 1</inkml:trace>
  <inkml:trace contextRef="#ctx0" brushRef="#br0" timeOffset="9700.75">10118 656 0,'0'0'0,"0"-21"0,21 0 15,-21 0-15,0 0 0,0-1 16,0 1-1,0 42 1,0 1-16,0-1 16,-21 21-16,-1 0 0,22 22 0,0-22 15,-21 22-15,0-1 0,21 1 16,-21-1-16,21 1 0,-21-1 0,0-20 16,21-1-16,0 0 0,-22 1 15,22-22-15,0 21 0,-21-21 16,21 0-16,0 1 0,0-44 31,0 1-15,0 0-16</inkml:trace>
  <inkml:trace contextRef="#ctx0" brushRef="#br0" timeOffset="9927.62">9588 826 0,'-21'-43'0,"42"86"0,-21-107 0,0 43 15,-42 0-15,21-22 0,21 86 16,0-64-16,0-1 0,0 1 16,0 0-16,0 0 0,21-21 15,0 20-15,22 1 0,-1 0 0,0 0 16,22 0-16,-22 0 0,22-1 16,20 1-16,-20 0 0,-1 21 0,1 0 15,-1 0-15,1 0 0,-22 21 16,22 0-16,-1 1 0,-21 20 0,22 0 15,-22 1-15,-21-1 0</inkml:trace>
  <inkml:trace contextRef="#ctx0" brushRef="#br0" timeOffset="10144.49">10795 1080 0,'-21'84'15,"0"-63"-15,-1 22 0,-20-22 16,0 21-16,-1 1 0,1-22 16,0 21-16,-1-21 0,-20 0 0,-1 1 15,22-1-15,-21 0 0,20 0 0,-20-21 16,-1 0-16,22 0 0,0 0 15,-22 0-15,22 0 0,-1 0 0,22 0 16,-21 0-16,21 0 0,0 0 16,-1 0-16,22-21 0,0 0 15,22 0 1,-1 21-16,0 0 16,21-22-16,-21 22 0,22-21 0,-1 21 15,-21-21-15,22 0 0,-1 21 16</inkml:trace>
  <inkml:trace contextRef="#ctx0" brushRef="#br0" timeOffset="10926.05">10604 741 0,'22'0'63,"-1"0"-63,0 0 16,0 21-16,0-21 0,0 21 15,-21 0-15,22 1 0,-1-1 16,0 21-16,0-21 0,0 22 15,-21-22-15,0 21 0,0 0 16,0-20-16,0 20 0,0 0 0,-21-21 16,0 22-16,-21-22 0,20 21 0,-20-21 15,21 1-15,-21-1 0,20 0 16,-20 0-16,21-21 0,0 21 0,-22-21 16,43 21-16,-21-21 0,0 0 15,0 0-15,0 0 0,21-21 31,0 0-31</inkml:trace>
  <inkml:trace contextRef="#ctx0" brushRef="#br0" timeOffset="11255.86">11176 1122 0,'0'0'15,"0"-21"1,-21 21-16,21 21 31,-21-21-31,21 21 0,-22 0 16,22 0-16,-21 1 0,21-1 15,0 21-15,0-21 0,-21 0 0,21 1 16,-21-1-16,21 0 0,-21-21 0,21 21 16,0 0-16,0 0 15,0-42 32,0 0-47</inkml:trace>
  <inkml:trace contextRef="#ctx0" brushRef="#br0" timeOffset="11583.67">11112 847 0,'-21'0'32,"21"21"-32,0 0 15,0 0 1,21-21-1,1 0 1,-1 0-16,0-21 0,0 21 16,0-21-16,-21 0 15,0 0-15,0-1 16,-21 22-16,0 0 16,0 0-16,0 0 0,-1 0 15,1 0-15,0 0 0,0 0 0,0 22 16,0-1-16,21 0 15,0 0-15,0 0 0,0 0 16,0 1-16,0-1 16,21 0-16,0 0 0,0-21 15</inkml:trace>
  <inkml:trace contextRef="#ctx0" brushRef="#br0" timeOffset="12144.95">11620 1312 0,'0'0'0,"22"-21"16,-1 21-16,-21-21 0,21 0 0,-21 0 15,0 0-15,0-1 16,0 1-16,0 0 0,-21 0 15,0 21-15,-1 0 16,1 0-16,0 0 0,0 0 0,0 0 16,0 0-16,-1 0 0,1 21 15,-21 0-15,21 0 0,0 1 0,-22-1 16,22 21-16,0-21 0,0 0 0,0 22 16,-1-22-16,22 0 0,0 0 15,0 0-15,0 1 0,0-1 0,0 0 16,22-21-16,-1 0 15,0 0-15,0 0 0,0 0 0,0 0 16,1 0-16,-1 0 0,21-21 0,-21 21 16,0-21-16,22-1 15,-22 1-15,0 0 0,0 0 0,22 0 16,-22 0-16,-21-1 0,21 1 16,-21-21-16,21 21 0,-21 0 0,0-1 15,0 1-15,-21 21 31,21 21-31,-21 1 16,21-1-16,0 0 0,0 0 16,0 0-16,-21 0 0,21 1 0,0-1 15,0 0-15,0 0 0,0 0 16,0 0-16,0 1 0,0-1 16,21-21-16,0 0 15,0 0-15,0 0 16</inkml:trace>
  <inkml:trace contextRef="#ctx0" brushRef="#br0" timeOffset="12903.51">12340 1249 0,'0'0'0,"0"-21"0,0 0 16,0-1-16,0 1 0,0 0 0,0 0 15,-21 0-15,0 0 16,0 21-16,-1 0 0,1 0 15,-21 0-15,21 0 0,0 0 16,-1 0-16,1 21 0,-21 0 16,21 0-16,0 0 0,-1 0 0,1 22 15,0-22-15,0 0 0,0 21 16,0-20-16,21-1 0,0 0 0,0 0 16,0 0-16,0 0 0,21-21 15,0 0-15,0 0 0,0 0 16,0 0-16,1 0 0,20 0 0,-21 0 15,0 0-15,22-21 0,-22 0 16,0 0-16,0 21 0,0-21 0,0 0 16,1-1-16,-1 1 0,-21 0 0,0 0 15,21 21-15,-21-21 16,0 0-16,0-1 0,0 44 47,0-1-32,0 21-15,0-21 16,0 0-16,0 1 0,0 20 0,0-21 16,0 21-16,0 1 0,0-1 15,0 0-15,0 22 0,0-22 0,0 22 16,-21-1-16,21 1 0,0-1 0,0 1 16,0-1-16,0 1 0,0 20 15,0-20-15,0-1 0,0 1 16,0-1-16,0 1 0,0-1 0,0 1 15,0-1-15,0 1 0,0-22 16,0 1-16,0-1 0,0 0 0,0 1 16,-21-22-16,-1 0 0,1 0 0,0 0 15,0 0-15,0-21 0,0 0 0,-22 0 16,22 0-16,-21 0 0,-1-21 16,22 0-16,-21 0 0,0 0 15,20-22-15,-20 22 0,21-42 0,0 20 16,0-20-16,21-1 0,0 1 0,0-22 15,0 22-15,0-22 0,21 0 0,0 22 16,0-22-16,21 22 0,-20-22 16,-1 22-16,21-1 0,-21 1 15,22 20-15,-22-20 0,21 20 0,-21 1 16,0 21-16,22-21 0,-22 20 16,0 1-16,0 0 0,0 0 0,-21 0 15,22 21-15,-1-21 0,0 21 16,-21-22-16</inkml:trace>
  <inkml:trace contextRef="#ctx0" brushRef="#br0" timeOffset="13355.25">12552 1249 0,'-21'0'16,"21"-21"-16,-22 21 0,22-21 15,-21-1-15,21 1 0,0 0 16,21 21 0,1-21-16,-1 21 15,0 0-15,0 21 16,0 0-16,0 0 0,-21 1 16,22-1-16,-1 0 0,-21 0 15,0 0-15,21 22 0,-21-22 0,0 0 16,0 0-16,0 21 0,0-20 0,0-1 15,0 0-15,-21 0 0,21 0 16,-21-21-16,-1 0 16,22-21-1,0 0 1,0 0-16,0 0 0,0-1 0,0 1 16,0 0-16,0 0 0,0-21 15,22 20-15,-1 1 0,-21 0 16,21 0-16,0 0 0,-21 0 15,21 21-15,0-22 0,-21 1 0,22 21 16,-1 0-16,0 0 0,0 0 16,0 0-16,0 0 15,1 0 1,-22 21-16</inkml:trace>
  <inkml:trace contextRef="#ctx0" brushRef="#br0" timeOffset="13920.93">13398 1376 0,'0'0'0,"22"0"0,-22-21 16,21 0-16,-21-1 15,0 1-15,21 21 0,-21-21 0,0 0 16,0 0-16,0 0 0,0-1 0,-21 1 15,0 0-15,-1 21 0,1-21 16,0 21-16,-21 0 0,21 0 0,-1 0 16,-20 0-16,0 0 0,21 21 15,-22 0-15,1 0 0,21 1 0,-22-1 16,22 0-16,-21 21 16,21-21-16,0 22 0,-1-22 0,22 21 15,0-21-15,0 1 0,0 20 0,0-21 16,0 0-16,22 0 0,-1-21 15,0 22-15,0-1 0,21-21 0,-20 0 16,20 0-16,-21 0 0,21 0 16,-20 0-16,20-21 0,-21-1 0,21 22 15,-20-21-15,-1 0 0,0 0 0,0 0 16,0 0-16,0-1 0,1 1 16,-22-21-16,21 21 0,-21 0 0,0-22 15,0 22-15,0 0 0,0 0 16,0 0-16,0-1 15,-21 22-15,-1 0 16,1 22 0,21-1-16,0 0 0,0 0 0,0 0 15,0 0-15,0 1 0,0-1 0,0 0 16,0 0-16,0 0 0,0 0 16,0 1-16,0-1 0,21 0 15,1-21-15,-1 21 16,0-21-16,0 0 0,0 0 15,0 0-15</inkml:trace>
  <inkml:trace contextRef="#ctx0" brushRef="#br0" timeOffset="14663.94">13779 1207 0,'0'0'0,"0"-22"15,0 44 16,0-1-15,0 0-16,0 0 0,0 0 16,0 0-16,0 1 0,0-1 0,0 0 15,0 21-15,-21-21 0,21 1 16,0-1-16,0 0 16,0 0-16,0 0 0,0 0 31,-21-21-16,21-21 1,0 0-16,-21 0 0,21 0 16,0 0-16,0-1 0,0 1 15,0 0-15,0 0 0,0 0 0,0 0 16,0-22-16,21 22 0,0 0 16,0 0-16,-21 0 0,22 21 0,-1-22 15,0 22-15,0 0 0,0 0 0,0 0 16,1 0-16,-1 0 0,0 0 15,-21 22-15,21-1 0,0-21 16,-21 21-16,0 21 0,21-21 0,1 1 16,-22-1-16,0 0 0,0 0 15,0 0-15,21 0 0,-21 1 0,0-1 16,0 0-16,0 0 0,0 0 16,-21-21-1,-1 0 16,22-21-31,-21 0 0,21 0 16,0 0-16,0-1 0,0-20 16,0 21-16,0 0 15,0-22-15,21 22 0,1-21 0,-1 21 16,0 0-16,0-22 0,21 22 0,-20 0 16,20 21-16,-21-21 0,21 0 15,1 21-15,-22 0 0,21 0 0,-21 0 16,22 0-16,-22 21 0,0 0 15,0-21-15,0 21 0,1 0 16,-22 22-16,0-22 0,0 0 0,0 0 0,0 21 16,0-20-16,0-1 0,0 0 15,0 0-15,-22 0 0,1 0 0,0 1 16,0-1-16,21 0 0,-21 0 16,21 0-16,-21-21 15,-1 0 16</inkml:trace>
  <inkml:trace contextRef="#ctx0" brushRef="#br0" timeOffset="16911.16">15473 847 0,'0'-21'16,"21"21"-1,-21-22-15,21 1 16,0 0 0,-21 0-1,21 0-15,1 0 16,-22-1 0,0 1-16,21 21 0,-21-21 15,0 0 1,-21 42 31,-1 21-47,22 1 15,-21-1-15,-21 22 0,21-1 0,0 1 16,-1-1-16,-20 1 0,21 20 16,-21-20-16,20-1 0,-20 1 0,0-1 15,21 1-15,-22-1 0,1 1 0,21-1 16,-22-20-16,22-1 15,0 21-15,-21-20 0,21-22 0,-1 21 16,1-21-16,0 22 0,21-22 16,-21 0-16,21 0 15,0-42 17,21 0-17,0 0-15,-21 0 16,0-1-16,21 1 0,1 0 0</inkml:trace>
  <inkml:trace contextRef="#ctx0" brushRef="#br0" timeOffset="22315.26">16192 1037 0,'22'0'47,"-1"0"-31,0 0-16,0 0 0,-21-21 15,21 0-15,0 21 0,1-21 16,-1 0-16,0 21 0,0-22 0,0 1 15,-21 0-15,21 0 0,-21 0 16,0 0-16,0-1 16,0 1-16,-21 21 15,0 0-15,0 0 0,0 0 16,-22 0-16,22 0 0,-21 21 16,0-21-16,20 22 0,-20-1 0,21 0 15,-21 0-15,20 0 0,1 0 16,0 22-16,0-22 0,21 0 0,0 21 15,0-20-15,0-1 0,0 21 16,0-21-16,21 0 0,0 1 16,22-1-16,-22 0 0,21 0 0,-21 0 15,22 0-15,-1 1 0,0-22 0,1 21 16,-22 0-16,21 0 0,-21 0 16,0 0-16,-21 1 0,0-1 15,0 0-15,-21 0 0,0 0 0,-21 0 16,-1 1-16,-20-1 0,-1 0 15,1 0-15,-1-21 0,1 0 0,21 0 16,-22 0-16,22 0 0,-1 0 16,1-21-16,21 0 0,0 0 0,0-1 15,-1 1-15,22 0 0,0-21 0,0 21 16,0-22-16,0 22 0,0-21 16,0 21-16,22-22 0,-1 22 0,0 0 15,0 0-15,0 0 0,0-1 16,1 22-16,-1 0 0,0 0 15,0 0-15,0 0 16,0 0-16,1 0 0</inkml:trace>
  <inkml:trace contextRef="#ctx0" brushRef="#br0" timeOffset="22687.04">16679 1334 0,'21'0'16,"-21"-22"-1,22 1 1,-22 0-16,21 21 0,-21-21 0,21 0 16,0 0-16,0-1 0,-21 1 15,21 0-15,-21 0 0,0 0 0,0 0 16,0-1-16,-21 22 31,0 22-31,0-1 0,0 0 16,0 0-16,-1 0 0,1 22 0,21-1 15,-21 0-15,21-21 0,-21 22 0,0-1 16,21-21-16,0 22 0,0-22 16,0 0-16,0 21 0,0-21 15,0 1-15,0-1 16,21-21-16,0 0 0,0 0 15,0 0-15,22-21 0,-22-1 16,0 1-16,21 0 0,-20 0 0</inkml:trace>
  <inkml:trace contextRef="#ctx0" brushRef="#br0" timeOffset="22960.42">17314 699 0,'0'0'0,"0"-43"16,21 1-16,-21 21 0,0 0 0,0-1 15,0 1-15,0 42 16,-21 1 0,0 20-16,21 0 0,-21 1 15,21-1-15,0 21 0,-21 1 0,21-1 16,-21 1-16,-1-1 0,1 1 16,21-1-16,-21 1 0,0-22 0,0 1 15,0-1-15,-1 0 0,1 1 16,21-22-16,0 0 0,0 21 15,21-42 1,1 0-16,-1 0 16,-21-21-16,21 0 0,0 0 0,0 0 15</inkml:trace>
  <inkml:trace contextRef="#ctx0" brushRef="#br0" timeOffset="23295.21">17272 1291 0,'21'0'15,"0"21"1,0-21-16,1 0 16,-1 0-16,0 0 0,0 0 15,0 0-15,0-21 0,1 21 0,20-21 16,-21 0-16,0 21 16,0-21-16,1 0 0,-22-1 15,0 1-15,0 0 0,-22 21 16,1 0-1,0 0-15,0 0 0,0 21 0,-22 0 16,22 1-16,-21-1 0,21 0 16,0 0-16,-1 21 0,1-20 0,0-1 15,21 0-15,0 0 0,0 0 16,0 0-16,0 1 0,21-22 16,0 0-16,1 0 15,20 0-15,-21 0 0,0 0 0,22 0 16,-1 0-16,-21 0 0,21-22 15,-20 22-15,20-21 0</inkml:trace>
  <inkml:trace contextRef="#ctx0" brushRef="#br0" timeOffset="23735.96">17907 1207 0,'0'-22'16,"-21"22"15,0 22-31,21-1 0,0 0 15,-22 0-15,22 21 0,0-20 16,-21-1-16,21 0 0,0 0 16,0 0-16,0 0 0,-21 1 15,21-1-15,0 0 16,0-42 15,0 0-15,0-1-16,0 1 0,0 0 15,0 0-15,21-21 0,-21 20 16,21-20-16,1 21 0,-1-21 0,0 20 16,0 1-16,0 0 0,0 0 15,1 0-15,20 21 0,-21 0 0,0 0 16,0 0-16,1 21 0,-1 0 16,0 0-16,0 0 0,-21 1 15,0-1-15,0 21 0,0-21 0,0 0 16,0 1-16,0 20 0,0-21 15,0 0-15,-21-21 0,21 21 0,-21 1 16,21-1-16,21-42 47,-21-1-47</inkml:trace>
  <inkml:trace contextRef="#ctx0" brushRef="#br0" timeOffset="23951.83">18500 1164 0,'0'21'31,"-22"1"-31,22-1 16,0 0-16,0 0 0,-21 0 0,21 0 16,-21 1-16,21-1 0,0 0 15,-21-21-15,21 21 0,0 0 0,0 0 16,0-42 31,21 0-47</inkml:trace>
  <inkml:trace contextRef="#ctx0" brushRef="#br0" timeOffset="24251.66">18500 910 0,'0'0'0,"-22"0"0,1 0 0,0 0 15,0 0-15,21 21 0,0 1 16,0-1 0,0 0-16,21-21 15,0 0 1,0 0-16,1 0 0,-1-21 16,0 0-1,-21-1-15,0 1 0,0 0 16,0 0-16,0 0 15,-21 21-15,0 0 0,-1 0 16,1 0-16,0 0 0,0 0 16,21 21-16,-21-21 0,21 21 15,0 0-15,0 0 0,0 1 16,0-1-16,0 0 0,0 0 0,0 0 16,0 0-16,21 1 0</inkml:trace>
  <inkml:trace contextRef="#ctx0" brushRef="#br0" timeOffset="25312.06">18775 1143 0,'0'21'31,"0"0"-31,-21-21 16,21 22-16,0-1 0,0 0 0,0 0 15,0 0-15,0 0 0,-22 1 16,22-1-16,0 0 0,-21 0 0,21 0 16,0 0-16,0 1 0,0-1 31,21-21-31,1 0 0,-1 0 0,21 0 16,0 0-1,-20 0-15,-1-21 0,0-1 0,0 22 16,0-21-16,-21 0 0,21 0 0,1 0 15,-22 0-15,0-22 0,21 22 16,-21 0-16,21 0 0,-21 0 0,0-1 16,0 1-16,0 42 47,-21 1-47,21-1 0,-21 0 0,21 0 15,0 0-15,0 0 0,0 1 0,0-1 16,0 0-16,0 0 0,0 0 15,0 0-15,21-21 16,0 0-16,0 0 16,0 0-16,0 0 0,1 0 0,-22-21 15,21 0-15,0 21 0,0-21 16,0 0-16,0 0 0,1-1 0,-22 1 16,0 0-16,21 0 0,-21 0 0,0-22 15,21 43-15,-21-21 16,0 0-16,0 42 31,0 0-31,0 1 0,-21-1 0,21 0 16,-21 0-16,21 0 0,0 0 15,0 1-15,-22-1 0,22 0 0,-21 0 16,21 0-16,0 0 0,0 1 16,0-44 30,0 1-46,0 0 0,0 0 16,0-21-16,0 20 16,21 1-16,1-21 0,-22 21 15,21 0-15,0-22 0,0 22 0,0 0 16,0 0-16,1 0 0,-1 21 16,0 0-16,0 0 0,0 0 0,0 21 15,1 0-15,-22 0 16,0 0-16,0 22 0,21-22 0,-21 0 15,0 0-15,0 0 0,0 22 16,0-22-16,0 0 0,0 0 0,0 0 16,0 0-16,0 1 15,-21-22-15,21-22 32,0 1-17,0 0-15,0 0 0,21 0 16,0 0-16,21-22 0,-21 22 0,1-21 15,-1 21-15,21-22 0,-21 22 16,0-21-16,22 21 0,-22 21 0,0 0 16,0 0-16,0 0 0,1 0 15,-1 21-15,-21 0 0,0 21 0,0-21 16,0 1-16,0 20 0,0-21 16,0 21-16,0-20 0,-21-1 0,21 21 15,0-21-15,-22 0 0,1-21 16,21 22-16,-21-1 0,21-42 31</inkml:trace>
  <inkml:trace contextRef="#ctx0" brushRef="#br0" timeOffset="25967.2">20997 656 0,'0'0'0,"0"-21"0,0 42 31,-21 0-31,21 22 0,-21-22 16,21 21-16,-21 22 16,0-1-16,-1-20 0,22 20 0,-21 1 15,0-1-15,0 1 0,0-22 16,0 21-16,-1-20 0,22-1 0,-21 0 15,0 1-15,0-1 0,0-21 16,21 0-16,0 1 0,0-1 0,21-42 31,0-1-15,-21 1-16,21 0 0,0-21 0,1-1 16,-1 1-16,0 0 0,0-22 15,0 22-15,0-43 0,1 22 0,-1-1 16,0-20-16,0 20 15,0 1-15,0-1 0,1 22 0,-1-1 16,0 1-16,-21 21 0,0 63 31,0-21-31,0 43 0,0-22 16,0 22-16,0 20 0,0-20 0,0-1 16,0 1-16,21-1 0,-21 1 15,0-1-15,0-20 0,0-1 0,0 0 16,0 1-16,0-22 0,0 21 15,0-21-15,0 1 0,0-1 16,-21-42 15,0-1-31,0 22 0,-1-21 0</inkml:trace>
  <inkml:trace contextRef="#ctx0" brushRef="#br0" timeOffset="26131.11">20532 1312 0,'0'0'15,"-22"0"-15,44 0 32,-1 0-32,0 0 0,21 0 15,1 0-15,-1 0 0,0 0 0,1 0 16,-1 0-16,21 0 16,-20 0-16,-1-21 0,0 21 0,1 0 15,-22-21-15</inkml:trace>
  <inkml:trace contextRef="#ctx0" brushRef="#br0" timeOffset="26493.9">21315 1185 0,'0'-21'0,"-21"21"16,21-21-16,0 0 16,0 0-16,21 21 15,0 0 1,0 0-16,0 0 15,-21 21-15,21 0 0,1 0 0,-1 0 16,0 22-16,-21-22 0,0 21 16,21-21-16,-21 22 0,0-22 0,0 21 15,0-21-15,0 1 0,-21-1 16,0 0-16,21 0 0,-21 0 0,-1 0 16,22-42 15,0 0-31,0 0 0,0-21 15,0 20-15,22 1 16,-1 0-16,-21-21 0,21 21 0,0-1 16,0-20-16,0 21 15,1 0-15,-22 0 0,21-1 0,0 1 16,0 21-16,0-21 0,0 21 16</inkml:trace>
  <inkml:trace contextRef="#ctx0" brushRef="#br0" timeOffset="26781.74">21929 1185 0,'0'-21'16,"-22"21"0,22-21-16,-21 21 0,0 0 0,0 0 15,0 21-15,0-21 0,-1 21 0,1 1 16,0-1-16,0 21 0,0-21 15,21 22-15,-21-22 0,-1 0 0,22 21 16,0-21-16,0 1 0,0-1 16,0 0-16,0 0 0,0 0 0,0 0 15,0 1-15,22-22 0,-1 21 16,0-21-16,0 0 0,21 0 0,-20 0 16,20 0-16,0 0 0,-21 0 15,22-21-15,-22-1 0,21 1 16,-21 0-16,22-21 0</inkml:trace>
  <inkml:trace contextRef="#ctx0" brushRef="#br0" timeOffset="27251.48">22373 741 0,'0'-42'0,"0"84"0,0-127 16,0 64-16,0 0 0,0 0 16,0 0-16,-21 21 15,0 0-15,0 21 0,21 21 16,-22-21-16,1 22 0,0 20 0,0 1 15,0 63-15,21-64 0,-21 1 16,21-1-16,0 1 0,-22-1 16,22-21-16,-21 1 0,21-1 0,-21 0 15,21 1-15,0-22 16,0 21-16,0-21 0,-21 1 0,21-1 16,0-42 15,0-1-31,0 1 15,0-21-15,0 21 0,21 0 0,0-22 16,-21 22-16,21 0 0,1-21 16,-1 20-16,0 1 0,0-21 15,0 21-15,0 21 0,1-21 0,20 21 16,-21 0-16,0 0 0,0 0 16,1 0-16,-22 21 0,21 0 15,-21 0-15,0 21 0,0-20 16,0-1-16,0 0 0,0 21 0,0-21 15,0 1-15,0-1 0,-21 0 0,-1 0 16,22 0-16,-21 0 0,21 1 16,0-44 15,0 1-15,0 0-16,21 0 0</inkml:trace>
  <inkml:trace contextRef="#ctx0" brushRef="#br0" timeOffset="27457.36">22754 1185 0,'0'0'16,"0"22"-1,0-1-15,0 0 0,0 0 16,0 21-16,-21-20 0,21-1 0,-21 0 16,21 0-16,-21 0 0,21 0 15,0 1-15,0-1 0,0 0 16,0 0-16,0-42 47,0 0-47,0 0 15</inkml:trace>
  <inkml:trace contextRef="#ctx0" brushRef="#br0" timeOffset="27615.27">22775 953 0,'0'0'0,"0"-22"0,0 1 0,0 0 15,-21 21-15,0 0 16,0 0-16,42 0 47,0 0-31</inkml:trace>
  <inkml:trace contextRef="#ctx0" brushRef="#br0" timeOffset="27911.62">23199 677 0,'0'-21'0,"0"42"0,0-63 16,0 21-16,0 42 31,-22 0-31,22 0 16,0 22-16,-21-1 0,21 22 15,-21-22-15,0 21 0,21 1 16,0-1-16,-21 1 0,0-1 0,21-20 16,-22 20-16,22-20 0,0-1 15,-21 0-15,21 1 0,0-1 0,-21-21 16,21 21-16,0-20 0,0-1 16,0 0-16,21-21 31,0-21-31,-21 0 0,0-1 15</inkml:trace>
  <inkml:trace contextRef="#ctx0" brushRef="#br0" timeOffset="28059.03">22902 1249 0,'-21'0'16,"42"0"15,0 0-31,1 0 0,-1 0 0,0 0 15,21 0-15,-21 0 0,1-21 16,20 21-16,-21 0 0</inkml:trace>
  <inkml:trace contextRef="#ctx0" brushRef="#br0" timeOffset="28399.83">23241 1270 0,'0'0'0,"0"21"15,21-21 1,0 0-16,0 0 0,1 0 16,-1 0-16,0 0 0,0 0 15,0-21-15,0 21 0,1-21 0,-1 0 16,-21 0 0,0-1-16,0 1 15,-21 21-15,-1 0 16,1 0-16,0 0 0,0 0 0,0 0 15,0 21-15,-1 1 0,1-1 16,0 0-16,0 21 0,0-21 16,0 1-16,-1-1 0,22 21 0,-21-21 15,21 0-15,0 1 0,0-1 16,0 0-16,43 0 0,-22-21 16,0 0-16,0 0 0,21 0 15,-20 0-15,20 0 0,0 0 0,1 0 16,-1 0-16</inkml:trace>
  <inkml:trace contextRef="#ctx0" brushRef="#br0" timeOffset="29235.87">23855 1270 0,'0'0'0,"0"-21"0,0 0 0,0 0 16,-21-1-16,-1 22 0,1 0 16,0 0-16,0 0 15,-21 0-15,20 22 0,1-1 0,21 0 16,-21 0-16,0 0 0,21 0 15,-21 1-15,21-1 0,0 0 0,0 0 16,0 0-16,0 0 0,0 1 16,0-1-16,21 0 0,0-21 0,0 21 15,0-21-15,1 0 0,-1 0 16,0 0-16,0 0 0,0 0 16,0 0-16,1-21 0,20 0 0,-21 21 0,0-21 15,0-1-15,1-20 16,-1 21-16,0-21 0,0-22 0,0 22 15,0-22-15,1 1 0,-1-1 16,0 1-16,21-22 0,-21 22 0,1-1 16,-22 1-16,21 20 0,-21 1 15,0 0-15,21-1 0,-21 1 0,0 21 16,0 0-16,-21 21 16,0 0-16,-1 21 15,1 21-15,21-21 0,-21 22 16,0-1-16,0 21 0,0 1 0,21-1 15,-22 1-15,22-1 0,-21 1 16,0-1-16,21 1 0,0-22 16,-21 22-16,21-22 0,0 0 0,0 1 15,0-22-15,0 0 0,0 21 16,0-20-16,0-1 0,21-21 16,0 0-16,0 0 0,1 0 15,-1 0-15,0-21 0,0 21 16,0-22-16,0 1 0,1 0 0,-22-21 15,21 21-15,0-1 0,0-20 16,0 21-16,-21 0 0,0 0 16,0-1-16,0 44 31,0-1-31,0 0 16,0 0-16,0 0 0,-21 0 0,21 1 15,0-1-15,-21 0 0,21 0 16,0 0-16,0 0 0,0 1 15,0-1-15,21-21 16,0 0 0,0 0-16,1 0 15,-22-21-15,21-1 16,-21 1-16,21 0 0,-21 0 16,0-21-16,21 20 0,0 1 0,0 0 15,-21 42 16,0 0-15,0 1-16,-21-1 16,21 0-16,0 0 15,0 0-15,0 0 16</inkml:trace>
  <inkml:trace contextRef="#ctx0" brushRef="#br0" timeOffset="29568.02">24596 1291 0,'0'0'0,"0"-21"0,0 0 0,0 0 15,21 21-15,-21-21 16,21 21-16,0 0 16,0 0-1,-21 21-15,21 0 0,-21 0 16,0 0-16,0 0 0,0 22 15,0-22-15,0 0 0,0 0 0,0 0 16,0 1-16,0-1 16,-21-21-16,21-21 47,0-1-47,0 1 15,0 0-15,21 0 0,1 0 16,-1 0-16,-21-1 0,21 1 0,0 0 15,0 21-15,0-21 0,1 0 16,-1 21-16,0 0 0,-21-21 0</inkml:trace>
  <inkml:trace contextRef="#ctx0" brushRef="#br0" timeOffset="29879.85">24913 1312 0,'21'0'16,"0"0"-1,1 0-15,-1 0 16,-21-21-16,21 21 0,-21-21 16,21 0-16,-21 0 15,0 0-15,0-1 0,-21 22 32,0 0-32,0 22 0,-1-1 15,1 0-15,0 0 0,0 0 16,0 0-16,0 1 0,-1-1 0,22 21 15,-21-21-15,21 0 0,0 1 16,0-1-16,0 0 16,0 0-16,21-21 0,1 0 0,-1 0 15,0 21-15,0-21 0,0 0 16,0 0-16,1 0 0,-1-21 0,0 0 16,0 21-16,0-21 0,0 0 0,1-1 15</inkml:trace>
  <inkml:trace contextRef="#ctx0" brushRef="#br0" timeOffset="30141.7">23812 804 0,'0'0'0,"-63"0"0,21 0 0,-1 0 0,22 0 16,0 0-1,42 0-15,0-21 0,22 21 0,-1 0 16,21 0-16,1 0 0,-1 0 16,1 0-16,-1 0 0,1 0 0,-1 0 15,1 0-15,-1 0 0,1 0 16,-1 0-16,-20 0 0,20 0 0,-20 0 16,-22 0-16,21 0 0,-21 0 15,-21-21-15</inkml:trace>
  <inkml:trace contextRef="#ctx0" brushRef="#br0" timeOffset="31092.16">15536 2201 0,'0'0'0,"0"-21"0,0 0 16,0 0-16,0 0 16,0 42 15,-21-21-31,21 21 0,0 21 15,-21-20-15,0 20 0,21 0 16,-21 1-16,-1-1 0,1 0 0,21 1 16,-21-1-16,0 0 0,0 1 0,21-1 15,0-21-15,0 0 0,-21 22 16,21-22-16,0 0 0,21-42 31,0 0-31,0 21 0,0-22 16,0 1-16,1-21 0,-1 21 15,0-22-15,0 22 0,0-21 16,0 21-16,22-22 0,-22 22 0,0-21 16,-21 21-16,21 21 0,0-21 0,1 21 15,-22 21 1,0 0-16,0 0 0,0 0 16,0 22-16,0-22 0,0 0 15,0 21-15,0-21 0,0 1 0,0-1 16,0 0-16,21 0 0,0-21 15,0 0-15,0 0 16,0 0-16,1 0 0,-1 0 16,0-21-16,0 0 0,0 0 15,0-1-15,1 1 0,-22 0 0,0-21 16,21 21-16,-21-22 0,0 1 0,0 21 16,0-22-16,-21 22 0,21-21 15,0 21-15,-22 0 0,1-1 16,0 22-16,21 22 31,0-1-15,0 0-16,21-21 15,0 21-15</inkml:trace>
  <inkml:trace contextRef="#ctx0" brushRef="#br0" timeOffset="31709.32">16298 2201 0,'0'22'31,"0"-1"-31,-21 0 0,21 0 16,-21 0-16,21 22 0,-21-1 16,0 0-16,21 1 0,-22-22 0,1 21 15,21 0-15,-21 1 0,21-22 0,-21 21 16,0-21-16,21 1 15,0-1-15,0 0 0,0 0 0,21-42 47,-21 0-47,21 0 0,-21-22 16,0 22-16,21-21 0,-21 21 16,0-22-16,0 1 0,0 0 0,0-1 15,21 1-15,1 0 0,-22 20 0,21-20 16,0 21-16,0-21 0,0 20 15,0 22-15,1-21 0,20 21 0,-21 0 16,0 0-16,0 0 0,1 0 16,-1 0-16,0 21 0,-21 1 15,0-1-15,0 0 0,0 0 0,0 0 16,0 0-16,0 1 0,-21-1 16,-22 21-16,1-21 0,21 0 15,0 1-15,-22-22 0,22 21 16,0-21-16,-21 0 0,21 0 0,-1 0 15,22 21 32,0 0-47,22-21 16,-1 21-16,-21 0 0,21 1 0,0-1 16,0 0-16,-21 0 0,21 0 15,-21 0-15,22 1 0,-1-22 16,0 21-16,-21 0 0,21-21 0,0 0 15,0 0-15,1 0 0,-1 0 16,0 0-16,0 0 0,0-21 16,0 0-16,1 21 0,-22-22 15</inkml:trace>
  <inkml:trace contextRef="#ctx0" brushRef="#br0" timeOffset="31942.18">16764 2223 0,'21'0'47,"0"-22"-47,0 22 0,22 0 0,-22 0 16,0 0-16,21-21 0,1 21 0,-22 0 16,21 0-16,1 0 0,-22 0 15,21 0-15,-21 0 0,22 0 0,-65 0 31,1 0-15,0 0-16,0 0 0,-21 0 0</inkml:trace>
  <inkml:trace contextRef="#ctx0" brushRef="#br0" timeOffset="32165.28">16976 2180 0,'-22'0'0,"1"0"15,21 21 1,0 1-16,0-1 15,0 0-15,0 0 0,0 0 0,0 0 16,0 22-16,0-22 0,0 21 16,-21-21-16,21 22 0,-21-1 0,21-21 15,0 22-15,0-22 0,-21 21 16,21-21-16,-21 0 0,21 1 0,0-1 16,0 0-16,21-21 31,-21-21-16,21 0-15</inkml:trace>
  <inkml:trace contextRef="#ctx0" brushRef="#br0" timeOffset="32543.06">18584 1969 0,'0'0'15,"-21"0"-15,-21-22 16,21 22-16,42 0 31,0 0-31,0 0 0,21 0 16,1 0-16,-1 0 0,0 0 15,22-21-15,-22 21 0,1 0 0,20 0 16,-21 0-16,1 0 0,-1 0 16,0 0-16,1 0 0,-22 0 0,0 0 15,0 0-15,-42 0 16,-21 0-16,21 0 15,-22 0-15,1 0 0</inkml:trace>
  <inkml:trace contextRef="#ctx0" brushRef="#br0" timeOffset="32903.87">18775 1926 0,'-21'0'0,"21"21"31,0 1-31,0-1 16,0 0-16,0 21 0,0-21 15,0 1-15,0 20 0,0-21 16,0 21-16,0 1 0,21-1 0,-21 0 16,0 1-16,0 20 0,0-20 15,0-1-15,0 0 0,0 1 0,0-1 16,0 0-16,-21-21 0,-1 22 0,1-22 16,0 0-16,0 0 0,-21 0 15,20 1-15,1-1 0,0-21 16,-21 0-16,21 21 0,-1-21 0,1 0 15,0 0-15,0 0 0,0 0 16,-22-21-16,22 0 0,0 21 0,0-22 16,0 1-16,0 0 0,-1 21 15,1-21-15,21 0 0,-21 0 0,21-1 16,0 1-16,0 0 16,21 21-1,0-21-15,1 21 0,-1-21 0,0 21 16,64-21-16</inkml:trace>
  <inkml:trace contextRef="#ctx0" brushRef="#br0" timeOffset="33420.43">19304 2350 0,'0'0'0,"-21"-22"15,0 22-15,-1 0 16,1 0-16,0 0 0,0 0 0,-21 0 16,20 0-16,1 0 0,0 0 15,0 22-15,0-1 0,0 21 0,-1-21 16,1 22-16,0-22 0,0 21 0,21 0 16,0 1-16,-21-22 15,21 21-15,0-21 0,0 22 0,0-22 16,0 0-16,0 0 0,0 0 15,21-21-15,0 0 0,0 0 16,0 0-16,1 0 0,-1 0 0,21-21 16,-21 21-16,0-21 0,1 0 15,20 0-15,-21 0 0,0-22 0,0 22 16,1-21-16,-22 21 0,0-22 16,21 1-16,-21 0 0,21 20 0,-21-20 15,0 21-15,0 0 0,0 0 16,0 42-1,0 0 1,0 0-16,0 0 0,0 22 16,0-1-16,0-21 0,0 21 0,0 1 15,0-1-15,21-21 0,0 22 0,0-22 16,1 0-16,-22 0 0,21 0 16,0 0-16,0-21 0,0 0 0,0 22 15,1-22-15,-1 0 0,0 0 16,0 0-16,-21-22 0,21 1 15,-21 0-15,0 0 0</inkml:trace>
  <inkml:trace contextRef="#ctx0" brushRef="#br0" timeOffset="33635.89">19727 2328 0,'0'0'16,"0"-21"-16,21 21 0,-21 21 31,0 1-31,0-1 0,0 0 0,0 21 15,0-21-15,0 22 0,0-22 16,22 21-16,-22 1 0,21-22 0,-21 0 16,0 21-16,0-21 0,0 1 0,0-1 15,21 0-15,-21 0 16,21-21 0,-21-21-1,21 21-15</inkml:trace>
  <inkml:trace contextRef="#ctx0" brushRef="#br0" timeOffset="33853.37">20066 2350 0,'0'-22'15,"0"44"-15,0-65 0,0 22 16,-21 21 0,0 0-16,21 21 0,-22 0 0,1 1 15,0-1-15,0 21 0,0-21 16,21 22-16,-21-22 0,-1 21 15,1-21-15,21 22 0,-21-22 16,21 21-16,-21-21 0,21 0 16,0 1-16,0-1 0,-21 0 0,21 0 15</inkml:trace>
  <inkml:trace contextRef="#ctx0" brushRef="#br0" timeOffset="34359.3">20616 2328 0,'0'0'0,"0"-21"0,0 0 15,-21 0-15,0 21 16,0 0-16,0 0 0,-1 0 15,1 0-15,0 21 0,0 0 0,-21 0 16,20 1-16,1-1 0,-21 21 0,21-21 16,0 22-16,-1-1 0,1 0 15,21-21-15,-21 22 0,21-1 0,0-21 16,0 0-16,0 1 16,0-1-16,0 0 0,21-21 15,0 0-15,1 0 16,-1 0-16,0 0 0,0-21 15,0 0-15,0-1 0,1 1 0,-1-21 16,0 21-16,0-22 0,0 1 16,0 0-16,1-1 0,-1 1 0,0 21 15,0 0-15,-21 0 0,21-1 0,-21 44 32,-21-1-32,0 21 0,0-21 15,21 22-15,0-1 0,0 0 16,0 1-16,0-22 0,0 21 15,0-21-15,0 22 0,21-22 0,0 0 16,0 0-16,22-21 0,-22 21 16,21-21-16,-21 0 0,22 0 0,-22 0 15,21 0-15,0 0 0,-20-21 0,-1 0 16,21 0-16</inkml:trace>
  <inkml:trace contextRef="#ctx0" brushRef="#br0" timeOffset="35628.08">1545 2159 0,'0'0'0,"-21"0"16,42 0 31,21 0-47,-20 0 0,20 0 0,21 0 15,-20 0-15,20 0 16,1 0-16,-1 0 0,22 0 0,0 0 16,20 0-16,1 0 0,0 0 15,21 0-15,-21 0 0,0 0 0,21 0 16,0 0-16,0 0 0,21 0 16,0 0-16,0-21 0,0 21 0,22 0 15,20-21-15,-20 21 0,20-21 16,1 21-16,20 0 0,-20-22 0,-1 1 15,22 21-15,-22 0 0,1-21 16,21 21-16,-1 0 0,1-21 0,0 21 16,-1 0-16,1 0 15,0-21-15,20 21 0,-20 0 0,0 0 16,-1 0-16,1 0 0,0-21 0,-22 21 16,1 0-16,-1 0 0,-20 0 15,20 0-15,-21 0 0,-20 0 0,-1-22 16,-21 22-16,0 0 0,0 0 15,-21 0-15,-1 0 0,1 0 0,-21-21 16,0 21-16,-1 0 0,1 0 16,-22 0-16,1 0 0,-1 0 0,1 0 15,-22 0-15,-21 0 0,22 0 0,-22 0 16,0 0-16,-21-21 31</inkml:trace>
  <inkml:trace contextRef="#ctx0" brushRef="#br0" timeOffset="36748.17">15727 1799 0,'21'0'0,"0"0"16,0 0 0,0 0-16,1 21 0,-1-21 0,0 0 15,0 0-15,0 0 0,22 0 16,-22 0-16,42 0 0,107 0 16,-86 0-16,-20 0 0,20 0 15,1 0-15,0 0 0,-1-21 16,1 21-16,0 0 0,21 0 0,-1 0 15,1 0-15,0 0 0,0 0 16,127 0-16,-127 0 0,21 0 16,0 0-16,0 0 15,0 0-15,21 0 0,-21 0 0,21-21 16,0 21-16,0 0 0,0 0 16,1 0-16,-22 0 0,21 0 0,-21 0 15,0-21-15,0 0 0,-21 21 16,-1 0-16,1-21 0,21 21 0,-42 0 15,21 0-15,0-22 0,-22 22 16,22 0-16,-21 0 0,21 0 0,-22 0 16,22-21-16,0 21 0,21 0 15,-21 0-15,0 0 0,-1 0 0,1 0 16,0 0-16,-21 0 16,21 0-16,-22 0 0,1 0 0,0 0 15,20 0-15,-41 0 0,21 0 16,-1 0-16,-20 0 0,20 0 0,-20 0 15,-1 0-15,1 0 0,-22 0 16,22 0-16,-22 0 0,0 0 0,1-21 16,-1 21-16,0 0 0,-20 0 15,-1 0-15,0 0 0,0 0 0,-21-21 16,-21 21 0,0-21-16</inkml:trace>
  <inkml:trace contextRef="#ctx0" brushRef="#br0" timeOffset="37651.65">14668 3133 0,'22'0'15,"-1"0"1,0 0 0,-21-21-16,21 21 15,0 0 1,0 0-16,1 0 15,-1 0-15,0 0 0,21 0 16,-21 0-16,22 0 0,20 0 16,-20 0-16,20 0 0,1 0 0,-1 0 15,22 0-15,-22 0 0,22 0 16,0 0-16,-1 0 0,1 0 0,21 0 16,0 0-16,-1 0 0,22 0 0,-21 0 15,21 0-15,-21 0 0,21 0 16,0 0-16,0 21 0,0-21 0,0 0 15,21 0-15,-21 0 0,0 21 16,21-21-16,-21 0 0,22 0 0,-22 0 16,21 0-16,-21 21 0,0-21 15,0 0-15,-21 0 0,21 0 16,-22 0-16,1 0 0,0 0 0,-21 0 16,21 0-16,-22 0 0,1 0 15,-22 0-15,22 0 0,-21 0 0,-1 0 16,-21-21-16,1 21 0,20 0 15,-42 0-15,22 0 0,-1 0 0,-21 0 16,0 0-16,1 0 0,-1 0 0,0 0 16,0 0-16,0 0 0,0 0 15,-42 0 32,0 0-47,0 0 0,-21 0 16,20 0-16</inkml:trace>
  <inkml:trace contextRef="#ctx0" brushRef="#br0" timeOffset="38907.79">8509 3810 0,'0'-21'16,"0"0"-16,0 0 15,0-1 1,0 1-16,0 0 16,-21 21-1,21-21-15,-21 0 16,-1 21 15,1 21 0,21 0-31,0 0 0,-21 0 16,21 1-16,0 20 0,0-21 16,0 21-16,0 1 0,0-1 0,0 0 15,0 22-15,-21-22 0,21 1 16,0 20-16,-21-21 0,21 22 0,0-22 16,0 1-16,0 20 0,0-21 15,0 1-15,0-1 0,-21 0 0,21 22 16,0-22-16,0 1 0,0 20 0,-22-21 15,22 22-15,0-22 16,0 1-16,0-1 0,0 0 0,-21 1 16,21-1-16,0-21 0,0 0 15,0 0-15,0 1 0,0-44 32,0 1-17,0-21-15,0 21 0,0-22 16,21 1-16,-21-21 0</inkml:trace>
  <inkml:trace contextRef="#ctx0" brushRef="#br0" timeOffset="39683.57">8467 3683 0,'21'0'78,"0"0"-78,0 0 0,0 0 16,22 0-16,-22 0 0,21 0 15,0 0-15,1 0 0,-1 0 0,0 0 16,1 0-16,20 0 0,-20 0 15,20 0-15,1 0 0,-1 0 16,22 0-16,-22 0 0,22 0 0,0 0 16,-1 0-16,22 0 0,-21 0 15,21 0-15,-1 0 0,1 0 0,0 0 16,-21 0-16,21 0 0,-22 0 16,22 0-16,0 0 0,0 0 0,0 0 15,-22 0-15,43 0 0,-21 0 0,0 0 16,0 0-16,0 0 0,-1 0 15,22 0-15,0 0 0,-21 0 0,21 0 16,-21 0-16,0 0 0,0 0 16,0 0-16,-1 0 0,1 0 15,0 0-15,-21 0 0,21 0 0,-1 0 16,1 0-16,-21 0 0,21 0 16,-22 0-16,1 0 0,21 0 0,-21 0 15,20 0-15,1 0 0,-21 0 16,21 0-16,0 0 0,-22 21 0,1-21 15,0 0-15,-22 0 0,22 0 16,-22 0-16,1 0 0,42 0 16,-43 0-16,-21 0 0,22 0 15,-22 0-15,1 0 0,-1 0 16,0 0-16,1 0 0,-1 0 0,0 0 16,1 0-16,-22 0 0,21 0 0,-21 0 15,0 0-15,1 0 16,-44 0 15</inkml:trace>
  <inkml:trace contextRef="#ctx0" brushRef="#br0" timeOffset="40563.07">15706 3704 0,'0'0'0,"0"-21"0,21 21 16,-21 21 15,0 0-15,0 1-16,0-1 16,0 0-16,0 0 0,0 0 15,-21 22-15,21-22 0,-22 21 0,22 0 16,0 1-16,0 20 0,-21-20 0,21-1 15,-21 21-15,21 1 0,-21-22 16,21 22-16,-21-22 0,21 22 0,0-22 16,0 21-16,0-20 15,0 20-15,0-20 0,0-1 0,-21 0 16,21 1-16,0-1 0,-22 0 0,22-21 16,0 1-16,0 20 0,-21-21 15,0 0-15,21 0 0,0-42 47,-21 21-47,21-21 0,-21 0 0</inkml:trace>
  <inkml:trace contextRef="#ctx0" brushRef="#br0" timeOffset="41863.85">8340 5313 0,'0'0'0,"-22"0"16,22 21-16,-21-21 0,0 0 15,21 21 1,21-21 31,0 0-47,1 0 0,-1 0 0,0 0 16,21 0-16,-21 0 0,22 0 15,-1 0-15,0 0 0,22 0 0,-22 0 16,22 0-16,-22 0 0,22 0 0,-1 0 15,1 0-15,-1 0 16,1 0-16,-22 0 0,21 0 0,1 0 16,-1 0-16,1 0 0,-1 0 15,1 0-15,21 0 0,-1 0 0,1-21 16,0 21-16,-1 0 0,22 0 0,0 0 16,-21 0-16,-1 0 0,22 0 15,-21 0-15,-1 0 0,1 0 0,21 0 16,-21 0-16,-1 0 0,1 0 15,-22 0-15,22 0 0,0 0 0,-22 0 16,22 0-16,0 0 0,-22 0 0,22 0 16,-1 0-16,1 0 15,0 0-15,-1 0 0,1 0 0,0 0 16,-1 0-16,-20 0 0,21 0 0,-22 0 16,1 0-16,-1 0 0,22 0 15,-22 0-15,1 0 0,-1 0 0,1 0 16,-1 0-16,22 0 0,-22 0 0,1 0 15,-1 0-15,1 0 0,-22-21 16,22 21-16,-1 0 0,1 0 0,-1 0 16,-20 0-16,20 0 0,1 0 15,-1 0-15,-21 0 0,22 0 0,-1 0 16,-20 0-16,20 0 0,-20 0 0,20 0 16,1 0-16,-22 0 15,0 0-15,22 0 0,-22 0 0,0 0 16,1 0-16,-1 0 0,0 0 0,-20 0 15,20-21-15,-21 21 0,21 0 16,-20 0-16,-1 0 0,0 0 0,0 0 16,0 0-16,0 0 0,1 0 15,-1 0-15,0 0 0,0 0 0,0-21 16,22 21-16,-22 0 0,0 0 0,0 0 16,0 0-16,0 0 0,1-22 15,-1 22-15,-21-21 16,21 21 15,0 0-15,0 0-1,-21-21-15</inkml:trace>
  <inkml:trace contextRef="#ctx0" brushRef="#br0" timeOffset="42908.51">9356 4255 0,'21'-22'47,"0"1"-47,0 21 15,0-21-15,0 0 0,1 0 16,-1 0-16,0-1 0,0 1 0,0 0 16,0 0-16,1 0 0,-22 0 15,0-1-15,0 1 0,0 0 16,0 0-16,-22 21 0,1 0 16,-21 0-16,21 0 0,-22 0 15,22 0-15,-21 21 0,0 0 0,-1 0 16,1 1-16,0-1 0,-1 0 15,1 0-15,0 21 0,20-20 0,1-1 16,0 0-16,21 0 16,0 0-16,0 0 0,21 1 15,0-1-15,1 0 0,20 0 0,-21-21 16,21 21-16,1 0 0,-22 22 16,21-22-16,-21 0 0,22 0 0,-22 22 15,0-22-15,0 21 0,-21-21 16,0 22-16,0-1 0,0-21 15,-21 21-15,0-20 0,0 20 0,-22 0 16,22-21-16,-21 1 0,0 20 16,-1-21-16,-20-21 0,20 21 0,1-21 15,0 0-15,-1 0 0,1 0 0,0 0 16,-1-21-16,1 0 0,21 0 16,-21 0-16,20-22 0,-20 1 0,21 21 15,0-22-15,0 1 0,-1 0 16,1-1-16,21 22 0,0-21 0,0 0 15,0 20-15,0-20 0,43 21 16,-22 0-16,0 0 0,0 21 16,0 0-16,22 0 0,-22 0 0,0 0 15,0 21-15,21-21 0,-20 21 16,-1 0-16,0 0 0,0 0 0,0 1 16,-21-1-16,21 21 0,1-21 15,-1 0-15,-21 1 0,21-1 16,-21 0-16,21-21 0</inkml:trace>
  <inkml:trace contextRef="#ctx0" brushRef="#br0" timeOffset="43283.29">9334 4657 0,'22'0'15,"-1"0"-15,0 0 0,0 0 16,0 0-1,0 0-15,1 0 0,-1 0 0,0-21 16,0 21-16,21-22 0,-20 1 16,20 21-16,-21-21 0,21 0 0,-20 0 15,20 21-15,-42-21 0,21-1 16,-21 1-16,0 0 16,-21 21-16,0 0 15,0 0-15,-22 0 0,22 0 16,-21 0-16,-1 21 0,22 0 0,0 1 15,-21-1-15,21 0 0,-1 0 0,1 0 16,0 22-16,21-22 0,0 0 16,0 21-16,0-21 0,0 1 0,0-1 15,0 0-15,0 0 0,0 0 16,21 0-16,0-21 0,1 0 0,-1 22 16,0-22-16,21 0 0,-21 0 0,22 0 15,-1 0-15,-21 0 0,22-22 16,-1 1-16,-21 0 0,21 21 15</inkml:trace>
  <inkml:trace contextRef="#ctx0" brushRef="#br0" timeOffset="43775.26">10372 4445 0,'0'0'0,"0"-21"0,0 0 0,-22 0 15,-20 21 1,21 0-16,0 0 0,0 0 15,-22 21-15,22 0 0,-21 0 0,21 0 16,-22 0-16,22 1 0,-21 20 16,-1-21-16,22 21 0,-21 1 15,21-22-15,-22 64 0,22-64 16,21 21-16,0-21 0,0 0 16,0 1-16,0-1 0,0 0 0,21-21 15,1 0-15,-1 0 0,0 0 16,21 0-16,-21 0 0,22-21 0,-1 0 15,-21-1-15,22 1 0,-1 0 0,-21 0 16,21 0-16,-20-22 0,-1 22 16,0 0-16,0-21 0,0 21 0,-21-1 15,21-20-15,-21 21 0,0 0 16,0 0-16,0-1 0,0 1 16,0 42 15,0 1-31,0-1 15,0 0-15,-21 0 0,21 0 0,0 22 16,0-22-16,0 0 0,-21 0 16,21 21-16,0-20 0,0-1 0,0 0 15,0 0-15,0 0 0,0 0 0,0 1 16,0-1-16,21-21 16,0 0-16,1 0 0,-1-21 15,0 21-15,0-22 0,-21 1 16</inkml:trace>
  <inkml:trace contextRef="#ctx0" brushRef="#br0" timeOffset="44175.03">10668 4487 0,'0'0'0,"0"-21"0,0 0 16,0 0 15,21 21 0,0 21-31,0 0 0,-21 0 0,22-21 16,-1 22-16,0-1 0,-21 0 15,0 21-15,21-21 0,-21 1 16,0-1-16,0 0 0,0 0 0,0 0 16,0 22-16,-21-22 0,0 0 15,0 0-15,-1 0 0,1-21 16,21-21 15,0 0-31,0 0 0,0 0 16,0-22-16,0 22 0,0 0 15,0 0-15,0-22 0,0 22 0,21 0 16,1 0-16,-22 0 0,21 0 0,-21-1 16,21 22-16,0-21 15,-21 0-15,21 21 0,-21-21 16,21 21-16,1 0 0,-1 0 31</inkml:trace>
  <inkml:trace contextRef="#ctx0" brushRef="#br0" timeOffset="44475.37">11239 4424 0,'0'0'0,"-21"0"16,0 0-16,0 0 0,0 0 15,0 0-15,-1 21 0,1-21 0,0 21 16,0 0-16,0 1 0,0-1 0,-1 0 16,1 21-16,21-21 0,0 1 0,0-1 15,0 21-15,0-21 0,0 0 16,0 1-16,0-1 0,0 0 0,0 0 15,0 0-15,21-21 0,1 0 16,-1 0-16,0 0 0,0 0 16,0 0-16,0 0 0,1 0 0,20-21 15,-21 0-15,0 21 0,0-42 16,1 20-16</inkml:trace>
  <inkml:trace contextRef="#ctx0" brushRef="#br0" timeOffset="44963.09">11557 4043 0,'0'0'16,"0"-21"-16,0 0 0,0-1 0,-21 22 31,21 22-15,0-1-16,0 21 0,0-21 16,0 22-16,0-1 0,0 0 0,0 43 15,0-43-15,0 1 16,0-1-16,0 0 0,0 1 0,-21-1 15,21-21-15,-22 0 0,22 22 0,0-22 16,0 0-16,-21 0 0,21 0 16,-21 0-16,21 1 0,-21-22 31,21-22-15,0 1-16,0 0 0,0 0 15,0 0-15,0 0 0,21-1 16,0 1-16,-21-21 0,21 21 15,1 0-15,-1-1 0,21 1 0,-21 0 16,0 0-16,22 0 0,-22 0 16,0 21-16,0 0 0,0 0 0,1 0 15,-1 21-15,0 0 0,-21 0 0,21 0 16,-21 0-16,0 1 0,0-1 16,0 21-16,0-21 0,0 0 0,0 1 15,0-1-15,-21 0 0,0 0 16,21 0-16,-21 0 0,21 1 0,0-1 15,0 0-15,0-42 47,21 0-47,0-1 0</inkml:trace>
  <inkml:trace contextRef="#ctx0" brushRef="#br0" timeOffset="45275.91">12382 4128 0,'0'0'0,"0"-64"16,-21 64-16,0 0 0,0 0 16,0 0-1,0 0-15,-1 21 0,1 0 0,0 22 16,0-22-16,0 21 0,0 1 0,-1-1 15,1 0-15,21 1 0,-21-1 16,0 0-16,21 1 0,-21-1 0,21 0 16,0-21-16,0 22 0,0-22 0,0 0 15,0 0-15,0 0 0,0 1 16,21-1-16,0-21 0,0 0 0,0 0 16,22 0-16,-22 0 0,0 0 15,21 0-15,-20-21 0,-1-1 0,0 22 16,0-21-16</inkml:trace>
  <inkml:trace contextRef="#ctx0" brushRef="#br0" timeOffset="45657.7">12531 4424 0,'0'0'15,"0"-42"1,-22 42 0,1 0-1,0 21-15,21 0 0,-21-21 0,0 21 16,21 21-16,0-20 0,-21-1 0,21 0 15,-22 21-15,22-21 0,0 1 16,0 20-16,0-21 0,0 0 0,0 0 16,0 1-16,0-1 0,22-21 15,-1 21-15,0-21 16,0 0-16,0 0 0,0-21 16,1 21-16,-1-21 0,0-1 0,0 1 15,0 0-15,0 0 0,1 0 16,-22 0-16,0-22 0,21 22 0,-21 0 15,0 0-15,0-22 0,0 22 16,-21 0-16,-1 0 0,1-21 16,0 42-16,-21 0 0,21 0 0,-1 0 15,1 0-15,0 0 16,0 21-16,21 0 0,-21-21 0,21 21 0,-21-21 16,21 21-16,0 0 0,0 1 15,0-1-15,0 0 16,21-21-16</inkml:trace>
  <inkml:trace contextRef="#ctx0" brushRef="#br0" timeOffset="46151.41">12933 4403 0,'-21'0'31,"21"21"-15,-22 0-16,22 0 0,0 0 16,-21 1-16,21-1 0,-21 0 0,21 0 15,0 0-15,0 0 0,-21 1 16,21-1-16,-21 0 0,21 0 0,0 0 16,0 0-16,0 1 15,-21-22-15,21-22 31,0 1-31,0 0 16,0 0-16,21 0 0,-21 0 16,21-22-16,0 22 0,0 0 15,-21 0-15,21-22 0,1 22 16,-1 0-16,0 0 0,0 0 0,0 0 16,0 21-16,1 0 0,-1-22 15,0 22-15,0 0 0,0 0 0,0 22 16,1-1-16,-22 0 0,21 0 0,-21 0 15,0 0-15,0 1 0,0 20 16,0-21-16,0 0 0,0 0 0,0 22 16,0-22-16,0 0 0,-21 0 15,21 0-15,-22 1 0,22-1 0,0 0 16,0 0-16,0-42 31,22 0-31,-1 0 16,-21-1-16,21 1 0</inkml:trace>
  <inkml:trace contextRef="#ctx0" brushRef="#br0" timeOffset="46411.27">13462 4106 0,'0'-21'0,"0"42"31,0 1-31,0-1 0,0 0 0,0 0 15,0 21-15,0 1 0,0-1 16,-21 0-16,0-20 0,21 20 0,-22 0 16,1 1-16,21-1 0,0 0 0,-21 1 15,0-22-15,21 21 0,0-21 16,0 0-16,0 1 0,0-1 0,0 0 16,21-21 15,-21-21-31,21 0 0,-21-1 0,21 1 15</inkml:trace>
  <inkml:trace contextRef="#ctx0" brushRef="#br0" timeOffset="46584.46">13335 4487 0,'0'0'0,"21"0"47,0 0-47,0 0 15,1 0-15,-1 0 0,0 0 0,0 0 16,0 0-16,0 0 16,1 0-16,-1-21 0</inkml:trace>
  <inkml:trace contextRef="#ctx0" brushRef="#br0" timeOffset="46928.6">13610 4530 0,'0'0'0,"21"0"32,0 0-17,1 0-15,-1 0 16,0 0-16,0-21 0,0-1 16,0 22-16,1-21 0,-1 0 0,-21 0 15,21 21-15,-21-21 16,0 0-16,-21 21 15,0 0 1,-1 0-16,1 0 0,0 0 16,21 21-16,-21-21 0,0 21 0,0 0 15,21 0-15,-22 0 0,22 1 16,0-1-16,0 0 0,0 0 0,0 0 16,0 0-16,0 1 0,0-1 0,0 0 15,22-21-15,-1 0 16,0 0-16,0 0 0,0 0 15,0 0-15,1 0 0,-1 0 0</inkml:trace>
  <inkml:trace contextRef="#ctx0" brushRef="#br0" timeOffset="47167.47">14097 4339 0,'0'0'0,"0"21"31,21-21-31,-21 22 16,0-1-16,0 0 0,21 0 0,-21 0 16,21 0-16,-21 1 0,0-1 15,22 0-15,-22 0 0,21 0 0,-21 0 16,0 1-16,0-1 0,0 0 16,0 0-16,0-42 46</inkml:trace>
  <inkml:trace contextRef="#ctx0" brushRef="#br0" timeOffset="47391.3">14309 4360 0,'0'-21'0,"0"42"0,-22-42 15,1 21 1,0 0-16,0 21 0,0 1 15,0-1-15,-1 0 0,1 0 0,0 0 16,-21 0-16,21 22 0,-1-22 16,-20 0-16,21 0 0,0 22 0,0-22 15,-1 0-15,1 0 0,21 0 16,-21 0-16,21 1 0,0-1 16,21-21-1,0-21-15,1-1 0</inkml:trace>
  <inkml:trace contextRef="#ctx0" brushRef="#br0" timeOffset="47731.12">14626 4001 0,'0'21'15,"0"0"-15,0 0 16,0 21-16,0-20 0,-21 20 16,21 0-16,0 1 0,-21-1 15,21 0-15,-21 1 0,21-1 0,-22 0 16,22-21-16,0 22 0,0 41 16,0-62-16,0 20 0,0-21 15,0 0-15,0 22 0,0-22 16,0 0-16,0 0 0,0 0 15,22-21 1,-1 0-16,0 0 16,0-21-16,-21 0 0,21 0 0,0 21 15,1-21-15,-22-1 0,21 1 0,0-21 16,-21 21-16</inkml:trace>
  <inkml:trace contextRef="#ctx0" brushRef="#br0" timeOffset="47900.02">14520 4424 0,'0'0'0,"-21"0"16,42 0 15,0 0-31,1 0 16,-1 0-16,0 0 0,0 0 15,0-21-15,0 21 0,1-21 16,-1-1-16</inkml:trace>
  <inkml:trace contextRef="#ctx0" brushRef="#br0" timeOffset="48215.84">15346 3789 0,'0'21'32,"0"0"-32,0 0 0,-21 1 15,21 20-15,0-21 0,0 0 16,0 0-16,0 1 0,0-1 15,-22 0-15,22 0 0,0 0 0,0 0 16,0 1-16</inkml:trace>
  <inkml:trace contextRef="#ctx0" brushRef="#br0" timeOffset="48448.03">15049 4191 0,'0'21'15,"22"-21"-15,-1 21 16,0-21-16,0 0 0,-21 22 0,21-22 16,0 21-16,1-21 0,20 0 15,-21 0-15,0 0 0,0 0 0,1 0 16,-1 0-16,0 0 0,0 0 0,0 0 15,0 0-15,-21-21 0,22-1 16,-22 1-16,0 0 0,0 0 16</inkml:trace>
  <inkml:trace contextRef="#ctx0" brushRef="#br0" timeOffset="48647.45">15198 3852 0,'21'0'31,"0"0"-31,0 0 16,0-21-16,0 21 16,1 0-16,-1 0 0,0-21 15,0 21-15,0-21 0,0 21 0,1-21 16</inkml:trace>
  <inkml:trace contextRef="#ctx0" brushRef="#br0" timeOffset="49215.13">15452 3598 0,'0'0'0,"-22"0"0,1 0 0,-21 0 15,21 0-15,-22 0 0,22 0 16,0 0-16,-21 0 0,-22 22 16,43-1-16,-21-21 0,21 21 0,-22 0 15,1 0-15,21 0 0,0 1 16,-22-1-16,22 21 0,0-21 0,0 22 16,0-22-16,21 21 0,-22 0 15,22 1-15,-21-1 0,21 0 0,0-20 16,0 20-16,0 0 0,0-21 0,0 22 15,0-22-15,0 21 0,21-21 16,1 1-16,-1 20 0,0-42 16,0 21-16,0 0 0,22 0 0,-1-21 15,-21 0-15,21 22 0,1-22 16,41 0-16,-41 0 0,20 0 16,22-22-16,-43 22 15,1-21-15,-1 0 0,0 0 0,1 0 16,-22 0-16,21-1 0,0 1 0,-20-21 15,-1 21-15,0-22 16,0 1-16,-21 0 0,0-1 0,21 1 0,-21-21 16,0 20-16,0 1 0,0-22 15,0 22-15,-21 0 0,0-1 0,0 1 16,-22 0-16,22 21 0,-21-1 16,0 1-16,20 0 0,-20 0 15,0 21-15,-1 0 0,22 0 0,-21 0 16,21 0-16,-22 0 0,22 0 15,0 0-15,-21 0 0,21 21 0,-1 0 16,1-21-16,21 21 0,-21-21 0,0 22 16,0-1-16,0 0 15</inkml:trace>
  <inkml:trace contextRef="#ctx0" brushRef="#br0" timeOffset="50064.15">15261 5165 0,'0'21'0,"0"0"16,21-21-16,0 0 16,1 0-16,-1 0 0,0 0 15,0 0-15,0 0 0,0 0 16,1 0-16,-1 0 0,0 0 0,0 0 15,0 0-15,0 0 0,-21-21 0</inkml:trace>
  <inkml:trace contextRef="#ctx0" brushRef="#br0" timeOffset="54543.46">16214 4509 0,'-22'0'47,"1"0"-47,0 0 16,0 0-16,-21 21 0,20-21 16,1 0-16,-21 0 0,21 21 0,0-21 15,-22 0-15,22 0 0,0 21 16,0-21-16,0 0 15,-1 0 1,44 0 31,-1 0-47,0 0 16,0 0-16,0 0 0,0 0 15,22 0-15,-22 0 16,21-21-16,1 21 0,-1-21 0,0 21 0,1 0 15,20-21-15,-21 21 0,22-22 16,-1 22-16,1 0 0,-22-21 16,22 0-16,-1 21 0,1-21 0,-22 21 15,22-21-15,-1 21 0,1-21 16,-1 21-16,22-22 0,-22 22 0,1-21 16,20 21-16,-20-21 0,21 21 15,-22-21-15,1 21 0,-1-21 0,1 0 16,-1 21-16,1-22 0,-22 22 0,0-21 15,1 0-15,-1 21 0,0-21 16,1 21-16,-22 0 0,21-21 16,-21 21-16,0 0 0,1 0 15,-22-21-15,0-1 32,-22 1-1,1 21-31,21-21 15,0 0-15</inkml:trace>
  <inkml:trace contextRef="#ctx0" brushRef="#br0" timeOffset="55044.18">17992 3874 0,'0'0'0,"-22"0"16,1 0-16,0 0 0,0 0 15,42 0 48,-21 21-63,21-21 0,0 0 15,1 21-15,20-21 0,-21 0 16,0 21-16,22-21 0,-1 0 0,-21 0 16,21 0-16,1 0 0,-22 0 0,21 0 15,-21 0-15,1 0 0,-1 0 16,0 0-16,0 0 0,0 0 16,-21 21-1,-21 0 1,0-21-16,0 22 15,0-1-15,-1 0 0,1 0 0,0 0 16,0 22-16,0-22 0,0 21 16,-22-21-16,43 0 0,-21 1 15,0 20-15,0-21 0,0 0 0,21 0 16,0 1-16,0-1 16,-22-21-16,22-21 46</inkml:trace>
  <inkml:trace contextRef="#ctx0" brushRef="#br0" timeOffset="55688.81">16023 4699 0,'0'0'0,"-21"0"0,0 0 16,0 0-1,42 0 32,0 0-47,0 0 16,0 21-16,22-21 0,-1 21 0,0 1 16,1-22-16,-1 21 0,21 0 15,-20 0-15,20 0 0,1 0 0,-22 1 16,22-1-16,-22 0 0,21 0 15,-20 0-15,20 22 0,-20-22 0,20 0 16,-21 0-16,22 0 0,-22 0 16,22 1-16,-22-1 0,0 0 15,22 0-15,-22 0 0,1 0 0,-1-21 16,0 22-16,1-22 0,-1 21 0,-21-21 16,21 21-16,-20-21 0,-1 0 15,0 0-15,0 0 0,0 0 16,-21-21 15,0 0-31</inkml:trace>
  <inkml:trace contextRef="#ctx0" brushRef="#br0" timeOffset="56075.59">17568 5017 0,'0'0'0,"-21"0"16,21 21 15,0 0-15,0 0 0,0 0-16,21-21 0,0 21 0,1 1 15,-1-22-15,21 21 16,-21-21-16,0 21 0,1-21 0,-1 0 15,0 21-15,0-21 0,0 21 16,-21 0-16,0 1 16,0-1-16,0 0 15,-21 0 1,0-21-16,0 21 0,0 0 16,-22-21-16,22 22 0,0-1 0,-21 0 15,20-21-15,1 21 0,0 0 0,0-21 16,0 21-16,21 1 0,-21-22 15,21 21-15,-22-21 0,22-21 32</inkml:trace>
  <inkml:trace contextRef="#ctx0" brushRef="#br0" timeOffset="57395.73">18859 4149 0,'22'0'16,"-1"0"-16,0-21 16,0-1-16,0 22 0,0-21 15,22 0-15,-22 0 0,0 0 0,21-22 16,-20 22-16,-1 0 0,21 0 15,-21 0-15,0-22 0,1 22 0,-1 0 16,0-21-16,-21 21 0,0-22 16,21 22-16,-21 0 0,0-21 0,0 20 15,0 1-15,0 0 0,0 0 16,0 0-16,0 0 0,-21 21 16,0 0-16,0 0 15,-1 21-15,1 0 16,21 0-16,0 21 0,-21-20 15,0 20-15,0 0 0,21 1 0,-21-1 16,-1 21-16,22-20 0,-21 20 16,0 1-16,0 20 0,0-20 15,0 21-15,21-22 0,-22 1 0,22 20 16,-21-20-16,21-1 0,0 22 16,-21-22-16,21 1 0,-21-1 0,0 22 15,21-43-15,0 22 0,0-1 0,-21-20 16,21-1-16,0 0 0,0 1 15,0-1-15,0-21 0,0 0 0,0 1 16,0-1-16,21-21 16,0 0-16,0 0 15,0-21-15,0-1 0,22 1 16,-22 0-16,21 0 0,-21-21 0,22-1 16,-22 1-16,21 0 0,1-1 15,-22-20-15,42-43 0,-63 42 16,0 22-16,0-21 0,0 20 0,0-20 15,-21 20-15,0 1 0,-21 0 16,-1-1-16,22 22 0,-21 0 0,-1 0 16,22 0-16,-21 0 0,21 21 15,0 0-15,-22 0 0,43-22 32,21 22-17,1 0-15,-1 0 0,0-21 16,21 0-16,1 21 0,-22-21 15,21 0-15,0 21 0,1-21 0,-1-1 16,0 1-16,1 0 0,-22 0 16,21-21-16,-21 20 0,1 1 0,-1 0 15,0 0-15,0 0 0,-21 0 0,0-1 16,0 44 31,0-1-47,-21 0 15,21 0-15,-21 0 0,21 0 0,-21 22 16,21-22-16,0 0 0,0 0 16,0 0-16,-22 22 0,22-22 15,0 0 1,22-21 0,-22-21-1,21 0-15,-21 0 0,21-1 16</inkml:trace>
  <inkml:trace contextRef="#ctx0" brushRef="#br0" timeOffset="57567.29">19579 3852 0,'0'0'0,"0"-21"16,0 42 31,0 1-32,21-22-15,-21 21 16,21-21 0</inkml:trace>
  <inkml:trace contextRef="#ctx0" brushRef="#br0" timeOffset="58004.04">19875 3958 0,'0'0'0,"0"21"16,0 1-1,0-1-15,0 0 16,0 0-16,0 0 0,0 0 16,0 1-16,0-1 0,0 0 15,0 0-15,0 0 0,0 0 0,0 1 16,0-1-16,0 0 0,0 0 16,-21-21-16,21-21 46,0 0-46,0 0 16,0-1-16,0 1 0,21 0 0,-21 0 16,0-21-16,22 20 0,-1-20 15,0 21-15,-21 0 0,21-22 0,0 22 16,0 21-16,1-21 0,-1 0 16,0 21-16,21 0 0,-21 0 0,1 0 15,-1 21-15,-21 0 0,0 0 0,21 1 16,-21-1-16,0 0 0,0 21 15,0-21-15,0 1 0,0-1 0,0 21 16,-21-21-16,21 0 0,-21 1 16,21-1-16,-22 0 15,1-21-15,21 21 0,21-42 47</inkml:trace>
  <inkml:trace contextRef="#ctx0" brushRef="#br0" timeOffset="58559.03">20849 3895 0,'0'0'0,"-21"0"0,0-21 15,0 21-15,-22 0 0,22 0 0,0 0 16,-21 0-16,20 0 0,-20 21 16,21-21-16,-21 21 0,-1 21 0,22-21 15,-21 1-15,21 20 0,-1 0 0,1-21 16,0 22-16,0-22 0,21 21 16,0-21-16,0 1 0,0-1 0,0 0 15,0 0-15,21 0 0,0-21 16,0 0-16,22 0 0,-22 0 15,0 0-15,21 0 0,-20 0 16,20-21-16,0 0 0,-21 0 16,22 0-16,-22-1 0,21-20 0,-21 0 15,1-1-15,-1 1 0,0-21 16,0 20-16,0 1 0,-21 0 0,21-22 16,-21 22-16,0-1 0,0 1 0,0 0 15,0-1-15,0 1 0,0 0 16,0 21-16,0-1 0,0 1 0,0 0 15,0 42 1,0 0-16,0 22 16,0-22-16,0 21 0,-21 22 15,21-22-15,0 0 0,0 22 16,0-1-16,0-20 0,0 20 0,0 1 16,0-22-16,0 0 0,0 1 15,0-1-15,0-21 0,0 22 0,0-22 16,21 0-16,1-21 0,-1 0 15,0 0-15,0 0 16,0-21-16</inkml:trace>
  <inkml:trace contextRef="#ctx0" brushRef="#br0" timeOffset="59131.72">21357 3683 0,'-42'0'16,"42"21"-16,-21-21 0,21 21 16,21-21-1,0 0-15,21 0 16,-21 0-16,1 0 0,20 0 0,-21 0 16,21 0-16,-20 0 0,20-21 0,-21 21 15,21-21-15,-20 21 0,-1-21 16,0 0-16,-21 0 0,0-1 15,-21 1 1,0 21-16,-1 0 0,-20 0 0,21 0 16,-21 0-16,-1 0 0,1 21 15,21-21-15,-22 22 0,1-1 0,21 0 16,0 0-16,0 21 0,-1-20 0,22-1 16,0 0-16,0 0 0,0 21 15,0-20-15,22-1 0,-1 0 16,0-21-16,0 21 0,0-21 15,0 0-15,1 0 0,-1 0 16,0 0-16,0 0 0,-42 0 31,0 0-15,0 0-16,-1 0 0,-20 0 16,21 21-16,-21-21 0,20 43 0,-20-22 15,21 0-15,0 21 0,0-21 16,-1 22-16,22-22 0,0 21 0,0-21 15,0 1-15,0-1 0,0 0 16,22 0-16,20 0 0,-21-21 16,21 0-16,1 0 0,-22 0 15,21 0-15,1 0 0,-22-21 16,42 0-16,-20 0 0,-1-22 0,0 22 16,1-21-16,-1 0 0,0-1 15</inkml:trace>
  <inkml:trace contextRef="#ctx0" brushRef="#br0" timeOffset="59383.51">22077 3281 0,'0'0'15,"0"-21"-15,0 0 0,-21 21 0,-1 0 16,22 21-16,0 0 16,-21 21-16,0 1 0,0-1 0,0 21 15,21 1-15,-21-1 0,-1 1 16,1-1-16,0 22 0,0-21 0,0-1 15,0 1-15,-1-1 16,1 1-16,0-22 0,21 0 0,0 1 16,0-22-16,0 0 0,0 0 0,0 0 15,0 0-15,21-21 16,0-21 0,1 21-16,-1-21 0,-21-21 0,21 21 15</inkml:trace>
  <inkml:trace contextRef="#ctx0" brushRef="#br0" timeOffset="59712.33">21971 4043 0,'0'21'16,"0"0"0,21-21-16,0 0 15,0 0-15,1 0 16,-1 0-16,0-21 0,0 0 15,0 0-15,0 21 0,1-21 16,-22-1-16,0 1 0,21 21 0,-21-21 16,0 0-16,0 0 15,-21 21-15,-1 0 0,1 0 16,0 0-16,21 21 0,-21-21 16,0 21-16,0 0 0,-1 0 15,22 22-15,0-22 0,-21 0 0,21 0 16,0 22-16,0-22 0,0 0 0,0 0 15,0 0-15,21-21 16,1 0-16,-1 0 0,0 0 16,0 0-16,0 0 0,22 0 15,-22-21-15</inkml:trace>
  <inkml:trace contextRef="#ctx0" brushRef="#br0" timeOffset="60347.28">22500 3852 0,'-21'0'16,"21"22"-16,-21-22 0,21 21 16,-21 0-16,21 0 0,0 0 15,0 0-15,0 1 0,-22-1 0,22 21 16,0-21-16,0 0 0,-21 1 16,21-1-16,0 0 0,0 0 0,0 0 15,0-42 16,0 0-15,0 0-16,0 0 16,0-1-16,0-20 0,0 21 15,0 0-15,0-22 0,21 22 0,1 0 16,-22 0-16,21-21 0,0 42 16,0-22-16,0 1 0,0 21 0,1 0 15,-1 0-15,0 0 0,0 0 16,0 21-16,-21 1 15,0-1-15,0 0 0,0 0 16,0 21-16,0-20 0,0-1 0,0 0 16,0 0-16,0 0 0,-21 0 0,21 1 15,-21-1-15,21 0 16,-21-21 0,21-21-1,0 0 1,0-1-16,21 1 0,-21-21 15,21 21-15,0 0 0,0-22 16,1 22-16,-1 0 0,21 0 0,-21 0 16,0-1-16,1 1 0,20 21 15,-21 0-15,0 0 0,0 0 0,-21 21 16,22-21-16,-22 22 0,0-1 16,0 0-16,0 0 0,0 21 15,0-20-15,0-1 0,0 0 0,0 0 16,0 0-16,0 0 15,-22 1-15,22-1 0,0 0 16,0-42 15,22 0-31,-1-1 16</inkml:trace>
  <inkml:trace contextRef="#ctx0" brushRef="#br0" timeOffset="60677.09">23093 3958 0,'21'0'47,"0"0"-47,0 0 0,0-21 16,1 21-16,-1 0 16,0 0-16,-21-21 0,21 21 0,0-21 15,0 0-15,-21-1 16,-21 22-1,0 0-15,0 0 16,0 0-16,0 0 0,-22 0 16,22 22-16,0-1 0,0 0 0,0 21 15,21-21-15,0 1 0,-22 20 16,22-21-16,0 0 0,0 22 16,0-22-16,0 0 0,22 0 15,-1-21-15,0 0 16,0 0-16,0 0 0,0 0 15,1 0-15,-1-21 0,0 21 16</inkml:trace>
  <inkml:trace contextRef="#ctx0" brushRef="#br0" timeOffset="61075.86">23410 3874 0,'0'21'31,"0"0"-31,0 0 15,0 0-15,0 0 0,-21 1 16,21-1-16,0 0 0,-21 0 0,21 0 16,0 0-16,-21 1 0,21-1 15,0 0-15,0 0 0,0-42 47,0 0-31,0 0-16,0-1 0,21 1 15,-21-21-15,21 21 0,0 0 0,0-22 16,1 22-16,-1 0 0,0-21 16,0 20-16,0 22 0,0-21 15,1 21-15,-1 0 0,0 0 0,0 0 16,0 21-16,-21 1 16,0-1-16,0 0 0,0 21 0,0-21 15,0 1-15,0 20 0,0-21 16,0 0-16,0 0 0,0 1 0,0-1 15,0 0-15,0 0 0,21-21 32</inkml:trace>
  <inkml:trace contextRef="#ctx0" brushRef="#br0" timeOffset="61323.03">24130 3556 0,'-21'0'16,"0"0"-16,-1 21 15,22 0-15,0 1 0,0-1 16,-21 0-16,21 0 0,-21 0 0,21 22 16,0-22-16,-21 21 0,21 0 0,0-20 15,-21 20-15,0 0 0,-1 1 16,22-22-16,0 21 0,-21 0 15,21-20-15,0-1 0,0 0 16,0 0-16,0 0 0,21-21 16,1 0-16,-1 0 0</inkml:trace>
  <inkml:trace contextRef="#ctx0" brushRef="#br0" timeOffset="61515.92">23876 3874 0,'0'0'16,"-21"0"-16,0 0 0,42 0 16,0 0-1,21 0-15,-21 0 0,22 0 16,-1 0-16,-21-22 0,22 22 0,-1-21 16,0 21-16,1-21 0,-1 21 15,-21-21-15,21 21 0,-20 0 0</inkml:trace>
  <inkml:trace contextRef="#ctx0" brushRef="#br0" timeOffset="62731.7">19071 5673 0,'0'0'0,"-21"42"16,21-21-16,0 0 16,21-21-1,0 0-15,22 0 16,-1 0-16,-21-21 0,43 0 0,-22 0 15,21 0-15,-20-22 0,20 22 16,1 0-16,-22-21 0,22 21 0,-22-22 16,0 22-16,-21-21 0,22 21 0,-22-22 15,0 1-15,-21 0 0,0 20 16,0-20-16,0 0 0,0 21 0,0-22 16,-21 22-16,0 0 15,0 0-15,-1 21 0,1 0 0,0 0 16,0 21-16,0 0 0,0 0 15,-1 22-15,1-1 0,0 0 16,0 1-16,0-1 0,-22 21 0,22 1 16,0-1-16,-21 1 0,21 21 15,-1-22-15,-20 22 0,21-22 0,0 22 16,0-22-16,21 1 0,-22 21 0,22-22 16,-21 22-16,21-22 0,0 22 15,0-22-15,-21 1 0,21-1 0,-21-20 16,21-1-16,0 22 0,0-43 0,0 21 15,0-21-15,0 0 0,0 1 16,0-1-16,21-21 16,0 0-16,22-21 0,-22-1 15,21 1-15,-21 0 0,22-21 0,-1 21 16,0-43-16,1 22 0,-1-22 16,-21 1-16,21 20 0,-42-20 0,0-22 15,0 22-15,0-1 0,0 1 0,0-1 16,-42 1-16,21-1 0,-21 22 15,-1-22-15,-20 22 0,20 0 0,-41-1 16,20 43-16,43 0 0,-21 0 16,21 0-16,-22 0 15,64 0 17,1 0-32,20 0 0,0-21 0,1 0 15,-1 21-15,0-21 0,22 0 0,-1 0 16,1-1-16,-22 1 0,22 0 15,-22-21-15,21 21 0,-20-1 0,-22 1 16,21 0-16,-21 0 0,1 0 16,-1 0-16,0-1 0,-21 1 15,-21 42 1,0-21 0,21 22-16,-22-1 0,1 0 15,21 0-15,-21 0 0,21 0 0,-21 1 16,21-1-16,-21 0 0,21 0 15,0 0-15,0-42 47,21 0-47,0 0 16</inkml:trace>
  <inkml:trace contextRef="#ctx0" brushRef="#br0" timeOffset="62883.62">19918 5207 0,'0'21'63,"21"-21"-48</inkml:trace>
  <inkml:trace contextRef="#ctx0" brushRef="#br0" timeOffset="63295.38">20129 5292 0,'0'0'0,"0"21"16,0 0-16,0 0 16,0 0-16,0 1 0,-21-1 15,21 0-15,0 0 0,-21 0 16,21 0-16,0 1 0,0-1 15,0 0-15,-21-21 0,21 21 16,-21-21 0,21-21-1,0 0 1,0 0-16,0-1 0,0 1 0,0 0 16,0 0-16,0 0 0,0 0 0,21-1 15,0 1-15,0 0 0,0 0 16,1 0-16,-1 21 0,21 0 0,-21-21 15,22 21-15,-22 0 0,0 0 16,21 0-16,-21 21 0,1 0 0,-1 0 16,0-21-16,0 21 0,-21 0 0,0 1 15,0-1-15,0 0 0,0 0 16,0 0-16,0 0 0,0 1 0,-21-1 16,21 0-16,-21-21 0,21 21 15,21-21 16,0-21-31,0 0 0</inkml:trace>
  <inkml:trace contextRef="#ctx0" brushRef="#br0" timeOffset="63780.11">20934 5292 0,'0'0'0,"0"-21"0,-21-1 15,-1 22-15,1 0 0,0 0 16,-21 0-16,21 0 16,-1 22-16,1-1 0,0 0 0,0 0 15,0 0-15,0 0 0,-1 1 16,1-1-16,0 0 0,21 0 0,0 0 16,0 22-16,0-22 0,0 0 0,0 0 15,0 0-15,21-21 16,0 0-16,22 0 0,-22 0 15,0 0-15,21-21 0,1 0 16,-22 0-16,21 0 0,1-1 16,-22-20-16,21 21 0,-21-21 0,0-1 0,1 1 15,-1-22-15,-21 22 0,0-21 16,21 20-16,-21-20 0,21-1 16,-21 22-16,0 0 0,0-1 0,0 1 15,0 21-15,0 0 0,0-1 16,0 44-16,0-1 15,0 21-15,0 0 0,0 1 16,-21 20-16,0-20 0,21 20 0,-21-21 16,21 22-16,0-22 0,-22 1 15,22-1-15,-21 0 0,21-21 0,0 22 16,0-22-16,0 0 0,0 0 0,0 0 16,21-21-1,1 0-15,-1 0 0,0 0 16,0-21-16,0 0 0</inkml:trace>
  <inkml:trace contextRef="#ctx0" brushRef="#br0" timeOffset="64315.03">21463 5059 0,'0'21'31,"21"-21"-16,0 0-15,0 0 16,1 0-16,-1 0 0,-21-21 16,21 21-16,0-21 0,0 21 15,0-21-15,-21-1 16,0 1-16,0 0 0,-21 21 16,0 0-1,0 0-15,0 0 0,-22 0 16,22 0-16,0 21 0,0 0 0,-21 1 15,20-1-15,1 0 0,0 0 16,21 21-16,0-20 0,0-1 0,0 0 16,0 0-16,0 0 0,0 0 0,21 1 15,0-22-15,1 0 16,-1 0-16,0 0 0,0 0 16,0 0-16,0 0 0,1 0 15,-1 0-15,-42 0 31,-1 0-31,1 0 0,-21 0 16,21 21-16,-22-21 0,22 21 0,0 0 16,-21 0-16,21 0 0,-1 1 15,1-1-15,0 0 0,21 21 0,0-21 16,-21 1-16,21 20 0,0-21 0,0 0 16,0 0-16,0 1 0,0-1 15,21-21-15,0 0 0,0 0 16,22 0-16,-22 0 0,21 0 15,-21-21-15,22 21 0,-1-22 16,0-20-16,22 21 0,-22 0 0,1-22 16</inkml:trace>
  <inkml:trace contextRef="#ctx0" brushRef="#br0" timeOffset="64563.89">22034 4826 0,'0'-42'0,"0"84"0,0-105 0,0 41 16,-21 22-1,0 0-15,0 43 16,0-22-16,0 21 0,21 1 0,0 20 16,-22 1-16,1-22 15,21 21-15,0 1 0,-21-22 0,0 22 16,0-22-16,21 0 0,-21 1 0,-1-1 16,22 0-16,-21-20 0,21 20 15,0 0-15,0-21 16,21-42 15,1 0-31,-22 0 0,21 0 0</inkml:trace>
  <inkml:trace contextRef="#ctx0" brushRef="#br0" timeOffset="64908.7">21907 5398 0,'0'21'0,"0"0"16,0 0-16,22-21 15,-1 0 1,-21 21-16,21-21 0,0 0 0,0 0 16,0 0-16,1 0 0,-22-21 15,21 21-15,0-21 0,-21 0 16,21 0-16,-21-1 16,0 1-16,-21 21 15,0 0 1,0 0-16,-1 0 0,1 0 0,0 21 15,0 1-15,0-1 16,21 0-16,-21 0 0,21 0 16,-22 0-16,22 1 0,0-1 0,0 0 15,0 0-15,0 0 0,0 0 16,22-21-16,-1 0 0,0 0 16,0 0-16,0 0 0,0 0 15,1 0-15,20-21 0,-21 21 0,21-21 16,1 0-16,-1 0 0,0 21 0</inkml:trace>
  <inkml:trace contextRef="#ctx0" brushRef="#br0" timeOffset="65539.34">22521 5292 0,'0'0'0,"-21"0"16,21 21-16,-21-21 0,0 21 0,21 0 15,-21 0-15,-1 1 0,22-1 16,0 0-16,-21 0 0,21 0 15,-21 22-15,21-22 16,-21 0-16,21 0 0,0 0 16,0-42 15,0 0-31,0 0 16,0 0-16,0-1 0,0 1 15,0 0-15,21 0 0,-21 0 16,21-22-16,0 22 0,1 0 0,-1 0 15,0 0-15,0 0 0,0-1 16,22 22-16,-22 0 0,0 0 0,0 0 16,0 0-16,0 0 0,-21 22 15,0-1-15,0 0 0,0 0 16,0 0-16,0 0 0,0 1 0,0-1 16,0 0-16,0 0 0,0 0 0,0 0 15,0 1-15,0-1 16,0 0-16,-21 0 0,0-21 15,21-21 17,0 0-32,0 0 15,0-1-15,21 1 0,0 0 16,1 0-16,-1 0 0,-21-22 0,42 22 16,-21 0-16,0-21 0,1 21 0,-1-1 15,21 1-15,-21 21 0,22 0 16,-22 0-16,0 0 0,0 0 15,0 0-15,0 21 0,1 1 0,-22-1 16,0 0-16,0 21 0,0-21 16,0 1-16,0 20 0,-22-21 0,1 0 15,21 0-15,0 1 0,-21-1 16,21 0-16,-21 0 0,21 0 16,21-21 15,-21-21-31,21 0 0,0 21 0,-21-21 15,22 0-15</inkml:trace>
  <inkml:trace contextRef="#ctx0" brushRef="#br0" timeOffset="65872.14">23135 5376 0,'21'0'47,"0"0"-47,1 0 0,-1 0 15,0 0-15,0 0 0,0 0 16,-21-21-16,21 21 0,1-21 16,-1 21-16,-21-21 0,0 0 0,0 0 15,0-1-15,0 1 16,-21 21-16,-1 0 16,1 0-16,0 21 0,0-21 15,21 22-15,-21-1 0,21 0 16,-21 0-16,21 0 0,0 0 15,0 1-15,0-1 0,0 0 0,0 0 16,0 0-16,0 0 0,21 1 16,0-22-16,0 0 15,0 0-15,0 0 0,1 0 0,20 0 16,-21 0-16,0-22 0,22 1 16,-22 21-16,0-21 0</inkml:trace>
  <inkml:trace contextRef="#ctx0" brushRef="#br0" timeOffset="66296.42">23601 5186 0,'0'0'0,"0"-21"16,0 42-1,0 0-15,0 0 16,0 0-16,0 1 0,0 20 16,-21-21-16,21 0 0,0 0 0,-22 1 15,22-1-15,0 0 0,0 0 0,-21 0 16,21 0-16,-21-21 15,21-21 32,0 0-47,0 0 0,21 0 16,-21-22-16,21 22 0,1 0 16,-1 0-16,0-21 0,0 20 15,0-20-15,0 21 0,1 0 0,20 0 16,-21-1-16,0 1 0,0 0 15,22 21-15,-22 0 0,0 0 16,-21 21-16,21 0 0,-21 1 0,0-1 16,0 0-16,0 21 0,0-21 15,0 22-15,0-22 0,0 0 0,-21 0 16,0 43-16,0-43 16,21 0-16,0 0 0,0-42 46</inkml:trace>
  <inkml:trace contextRef="#ctx0" brushRef="#br0" timeOffset="66559.53">24278 4699 0,'0'0'16,"0"-21"-16,0 0 0,0 42 31,0 21-31,-21-21 16,21 22-16,-21 20 0,21-20 0,0 20 15,-21 1-15,-1-1 0,1-21 16,0 22-16,21-1 0,-21-20 0,0-1 16,21 0-16,0-20 0,0 20 0,-21-21 15,21 0-15,0 0 0,-22-21 16,22 22-16,22-44 31,-1 22-31</inkml:trace>
  <inkml:trace contextRef="#ctx0" brushRef="#br0" timeOffset="66971.3">24469 5228 0,'0'0'0,"0"-42"16,0 21-16,-22 21 16,1 0-16,0 0 15,0 21-15,0-21 0,0 21 16,-22 21-16,43-20 16,-21-1-16,21 0 0,0 0 15,0 0-15,21 0 16,0-21-1,1 0-15,-1 0 0,0 0 0,0 0 16,0 0-16,0 0 0,1 0 0,-1 0 16,0 22-16,-21-1 15,0 0 1,-21 0 0,0-21-16,-1 0 15,1 0-15,0 0 0,0 21 0,0-21 16,0 0-16,-1 0 15,1 0-15,0 0 32,21-21-17,0 0-15</inkml:trace>
  <inkml:trace contextRef="#ctx0" brushRef="#br0" timeOffset="67270.13">24278 4868 0,'0'0'15,"0"-21"-15,0 0 0,0 0 16,42 21 0,-20 0-16,-1-21 0,21 21 15,0 0-15,1 0 0,-1-21 16,0 21-16,1 0 0,-1 0 0,0 0 15,1 0-15,-1 0 0,0 0 16,1 0-16,-22 0 0,21 0 0,-21 0 16,-21-22 15,-21 22 0,0 0-31,0 0 0</inkml:trace>
  <inkml:trace contextRef="#ctx0" brushRef="#br0" timeOffset="68771.27">7959 7430 0,'0'0'0,"0"-22"0,0 1 16,21-21-16,0 42 16,-21-21-16,0 0 0,0-1 15,0 1 1,0 0-16,0 42 62,0 0-62,0 22 0,0-22 16,-21 21-16,21 1 0,-21-1 16,21 0-16,0 1 0,0 20 15,-22-21-15,22 1 0,0 20 0,-21 1 0,21-1 16,0 1-16,-21-1 16,21 22-16,0-22 0,0 1 0,0-1 15,-21 1-15,21-22 0,-21 22 0,21-1 16,0 1-16,0-22 0,0 22 15,-21-22-15,21 0 0,0 1 0,0-1 16,0 0-16,0-21 0,0 22 0,0-22 16,0 0-16,0 0 15,21-42 17,-21 0-32,0 0 0,0-22 15,21 22-15,-21-21 0,21 0 0,-21-1 16</inkml:trace>
  <inkml:trace contextRef="#ctx0" brushRef="#br0" timeOffset="70414.99">8001 7387 0,'21'0'78,"0"0"-78,0 0 16,1 0-16,-1 0 0,0 0 0,0 0 16,0 0-16,0 0 0,22 0 15,-22 0-15,21 0 0,1 0 0,-1 0 16,0 0-16,22 0 0,-1 0 16,1 0-16,20 0 0,1 0 15,0 0-15,21 0 0,-1 0 0,-20 0 16,21 0-16,0 0 0,21 0 15,0 0-15,-21 0 0,21 0 0,0 0 16,0 0-16,-22 0 0,22 0 0,0 0 16,0 0-16,0 0 0,0-21 15,22 21-15,-22 0 0,21-21 0,-21 21 16,21-21-16,0 0 0,0 21 0,0-22 16,-21 22-16,0 0 0,22-21 15,-22 21-15,21 0 0,-21 0 0,21-21 16,-21 21-16,0 0 15,0 0-15,-21 0 0,0-21 0,-1 21 16,1 0-16,0-21 0,0 21 0,-21-21 16,-1 21-16,-20-22 0,20 22 15,-20-21-15,-22 21 0,22 0 0,-22 0 16,0-21-16,1 21 0,-22-21 16,21 21-16,1 0 0,-22 0 0,21-21 15,0 21-15,-20 0 0,20 0 0,0-21 16,1 21-16,-1 0 0,21 0 15,-20-22-15,-1 22 0,22 0 16,-22 0-16,0 0 0,22 0 0,-22 0 0,0 0 16,-20 0-16,20 0 15,-21 0-15,21 0 0,-20 0 0,-1 0 16,0 0-16,0 0 16,0-21-16,-21 42 62,0 1-46,0-1-16,0 0 15,-21 0-15,21 0 0,-21 0 16,0 1-16,21-1 0,0 21 0,-21-21 16,21 22-16,-22-1 15,22 0-15,-21-21 0,21 22 0,0-1 16,0 0-16,-21 1 0,0-1 0,0 0 15,0 1-15,21-1 0,-22 0 16,1 22-16,0-22 0,21 1 0,0 20 16,-21-21-16,0 22 0,21-22 0,0 1 15,0 20-15,-21-21 0,21 1 16,0-1-16,0 0 0,0-20 0,0 20 16,0-21-16,0 21 0,0-20 0,0 20 15,0-21-15,0 0 16,0 0-16,0 1 0,0-1 0,0 0 15,0 0-15,0 0 0,0 0 16,0 1 0,-22-22-16,1 0 15,0 0-15,0 0 0,0 0 16,0 0-16,-1 0 0,1 0 16,0 0-16,-21 0 0,21 0 15,-22 0-15,1 0 0,0 0 0,-22 0 16,22 0-16,-22 0 0,22 0 0,-22 0 15,1 0-15,-22 0 0,22 21 16,-22-21-16,0 0 0,1 0 16,-1 0-16,0 0 0,1 0 0,-22 21 15,21-21-15,-21 0 0,22 0 16,-22 0-16,0 21 0,0-21 0,0 0 16,22 0-16,-1 0 0,-21 0 0,22 0 15,-1 0-15,0 0 0,1 0 16,-22 0-16,21 0 0,0 0 0,1 21 15,-22-21-15,21 21 0,22-21 0,-22 0 16,0 0-16,1 0 0,20 0 0,-20 22 16,-1-22-16,21 0 0,-20 0 15,20 21-15,1-21 0,-22 0 16,22 0-16,-22 0 0,21 0 0,-20 0 16,20 0-16,-20 21 0,-1-21 15,0 0-15,-21 0 0,1 0 0,20 0 16,-21 0-16,0 0 0,22 0 0,-22 0 15,42 0-15,-20 0 0,20 0 16,1 0-16,-1 0 0,1 0 0,-1 0 16,22 0-16,-22 0 0,1 0 0,-1 0 15,1 0-15,-1 0 0,1 0 16,-1 0-16,1 0 0,-1 0 0,22 0 16,-22 0-16,22 0 0,0 0 0,-1 0 15,22 0-15,-21 0 0,21 0 16,-22 0-16,22 0 0,0 0 15,-21 0-15,21 0 0,-1 0 0,-20 0 16,21 21-16,0-21 0,0 0 16,-1 0-16,1 0 0,0 21 0,0-21 15,0 0-15,0 0 16,21-21 15,0 0-15,0 0-16,0 0 15,21 21-15</inkml:trace>
  <inkml:trace contextRef="#ctx0" brushRef="#br0" timeOffset="71263.86">8869 7811 0,'0'-22'0,"0"1"16,0 42 31,0 1-47,0-1 0,0 21 15,0 0-15,0 1 0,-21-1 0,21 0 16,0 22-16,0-22 0,-22 1 15,-20 62-15,42-62 16,-21-22-16,0 21 0,0 1 0,21-22 16,-22 0-16,22 0 0,-21 0 0,21 0 15,-21-21-15,21-21 32,0 0-32,21 0 0,0-21 15,1 20-15,-1-20 0,-21 0 16,21-1-16,0 1 0,0-21 0,22 20 15,-22 1-15,0 0 0,0-1 0,0 1 16,0 21-16,1 0 0,-1 21 16,0 0-16,0 21 15,-21 0-15,21 21 16,-21-21-16,0 22 0,21-22 16,-21 21-16,0 1 0,0-22 0,0 21 15,0-21-15,0 22 0,22-22 16,-22 0-16,21 0 0,-21 0 0,0 0 15,21 1-15,0-22 0,0 0 0,0 0 16,1 0-16,-1 0 16,0-22-16,0 1 0,21 0 0,-20-21 15,-1 21-15,0-22 0,0 1 0,0 0 16,0-1-16,-21-20 0,0 20 16,0-20-16,0 21 0,0-1 15,0-20-15,0 20 0,0 1 0,0 21 16,-21-21-16,0 20 0,0 1 15,0 0-15,0 0 0,-1 21 16,1 0-16,0 0 31,21 21-31,0 0 0,0 0 16,0 1-16,0-1 0,0 0 16,21 0-16,0 0 0,-21 0 0,22 1 15,-1 20-15,-21-21 0</inkml:trace>
  <inkml:trace contextRef="#ctx0" brushRef="#br0" timeOffset="71602.67">9525 8170 0,'0'0'0,"0"22"15,21-1-15,0-21 16,0 0-16,1 0 16,-1-21-16,0-1 15,0 1-15,0 21 0,0-21 0,1 0 16,-1 0-16,0 0 0,0-22 15,0 22-15,-21 0 0,0 0 16,0 0-16,0-1 0,-42 22 16,21 0-16,0 0 0,-1 0 15,1 0-15,0 22 0,0-1 16,0 21-16,0-21 0,-1 22 0,22-22 16,-21 21-16,21 0 0,0-20 15,0 20-15,0-21 0,0 21 0,0-20 16,0-1-16,0 0 0,21 0 0,1-21 15,-1 0-15,-21 21 0,21-21 16,21 0-16,-21 0 0,1 0 0,-1 0 16,21-21-16,-21 21 15,0-21-15,22 0 0,-22 0 0,0-1 16,21-20-16</inkml:trace>
  <inkml:trace contextRef="#ctx0" brushRef="#br0" timeOffset="72097.38">10223 7662 0,'0'-21'0,"0"42"0,0-63 0,0 21 16,0 0 0,0 42-1,0 0-15,0 0 0,0 0 0,0 1 16,0 20-16,-21 0 0,21 1 16,0-1-16,0 0 0,0 1 0,0-1 15,-21 0-15,21 22 0,-21-22 0,21 0 16,0 1-16,0-22 15,-21 21-15,21-21 0,0 1 0,-21-1 16,21 0-16,0 0 0,0-42 31,0 0-15,0 0-16,0-1 0,0-20 16,21 21-16,0 0 0,0 0 15,-21-22-15,21 22 0,0 0 0,1 0 16,20 0-16,-21-1 0,0 1 0,0 21 15,1 0-15,20 0 0,-21 0 16,0 0-16,22 0 0,-22 0 16,0 21-16,0 1 0,0-1 0,0 0 15,1 0-15,-1 0 0,-21 22 16,0-22-16,0 0 0,0 21 0,-43 1 16,1-1-16,21-21 0,-21 0 15,20 0-15,-20 1 0,0-1 16,-1 0-16,1 0 0,21 0 0,-21-21 15,20 0-15,1 0 0,-21 0 0,21 0 16,0 0-16,21-21 16,0 0-16,0 0 0,0 0 15,0-1-15,21 1 0,0 0 0</inkml:trace>
  <inkml:trace contextRef="#ctx0" brushRef="#br0" timeOffset="72407.21">11112 7641 0,'0'0'0,"-21"0"0,0 0 0,0 0 15,21 21 1,-21 1-16,21-1 0,-21 21 15,21-21-15,0 22 0,0-1 0,0 0 16,-22 1-16,22 20 0,-21-21 16,21 22-16,-21-22 0,21 1 0,0 20 15,-21-21-15,0-20 0,21 20 0,-21 0 16,21-21-16,0 1 0,0-1 0,0 0 16,0-42 15,0 0-31,0-1 0</inkml:trace>
  <inkml:trace contextRef="#ctx0" brushRef="#br0" timeOffset="72759">10710 7832 0,'0'0'0,"0"-21"0,0-1 0,0-20 16,0 0-16,0 21 15,0-1-15,21 1 0,1 0 16,20 0-16,-21 21 0,21-21 0,1 21 15,20 0-15,-20 0 0,20 0 16,1 0-16,20 0 0,-20 21 0,-1 0 16,1 0-16,-1 0 0,-20 22 15,20-1-15,-21 0 0,1 1 0,-22-1 16,0 22-16,0-22 0,-21 0 0,0 22 16,0-22-16,-42 0 0,21 1 15,-22 20-15,1-42 0,-21 22 16,-1-1-16,22-21 0,-22 22 0,1-22 15,-22 0-15,43 0 0,-22 0 0,1-21 16,20 21-16,22-21 0,-21 0 16,21 0-16,0 0 0,-1 0 0,22-21 31,22 21-31,20-21 16,-21 21-16,0-21 0,0 0 15,1 21-15</inkml:trace>
  <inkml:trace contextRef="#ctx0" brushRef="#br0" timeOffset="73408.23">11705 8446 0,'21'0'16,"0"0"-16,1 0 0,-22-22 15,21 22-15,0-21 0,0 0 0,0 0 16,0 0-16,1 0 0,-1-22 0,0 22 16,0-21-16,0-1 15,0 1-15,1 21 0,-22-21 0,0-1 16,0 22-16,0-21 0,0 21 16,-22-1-16,1 22 15,-21 0-15,21 0 0,0 0 0,21 22 16,-22-22-16,1 21 0,21 0 0,-21 0 15,21 0-15,0 0 0,0 1 16,0-1-16,0 0 0,21 0 16,0-21-16,-21 21 0,22 0 15,-1-21-15,0 22 0,0-1 16,0 0-16,-21 0 16,0 0-16,21 0 0,-21 1 15,22-1-15,-22 0 16,0 0-16,0 0 15,21-21 1,0 0 0,0 0-16,-21-21 0,21 0 0,0 21 15,1-21-15,-22 0 0,21-1 0,0 1 16,0 0-16,-21-21 0,0 21 16,21-1-16,0-20 0,-21 21 0,0 0 15,0 0-15,0 42 31,0 0-31,0 21 16,0-21-16,0 1 0,0-1 16,0 0-16,0 0 0,0 0 0,0 0 15,0 1-15,0-1 16,0 0-16,0 0 16,0-42 15,0 0-31,0 0 0</inkml:trace>
  <inkml:trace contextRef="#ctx0" brushRef="#br0" timeOffset="73571.64">12298 7916 0,'0'0'16,"0"-21"-16,-21 21 15,42 0 32,0 21-31</inkml:trace>
  <inkml:trace contextRef="#ctx0" brushRef="#br0" timeOffset="73988.37">12531 8086 0,'0'-21'0,"-22"21"16,22-22-16,0 1 0,0 0 31,22 21-31,-1 0 16,0 0-16,-21 21 15,21 0-15,-21 1 0,0-1 16,21 0-16,0 0 0,-21 21 0,22-20 15,-22-1-15,0 0 0,0 21 0,0-21 16,0 1-16,0-1 0,0 0 16,0 0-16,0 0 0,21-42 47,-21 0-47,21 0 0,0 0 15,-21-1-15,0 1 0,0-21 16,21 21-16,-21-22 0,21 22 0,-21-21 15,0 21-15,0-22 0,0 22 16,0 0-16,0 0 0,0 0 0,22 0 16,-1 21-1</inkml:trace>
  <inkml:trace contextRef="#ctx0" brushRef="#br0" timeOffset="74308.2">12933 8255 0,'0'0'0,"21"21"16,0-21-1,0 0-15,0 0 0,1 0 16,-22-21-16,21 0 0,0 0 16,0 21-16,0-21 0,0-1 15,1 1-15,-22 0 0,0 0 0,21 0 16,-21 0-16,0-1 0,0 1 0,0 0 15,-21 21 1,-1 0-16,1 0 0,0 0 16,21 21-16,-21 0 0,0 1 0,21-1 15,0 21-15,0-21 0,0 0 16,0 22-16,0-22 0,0 0 0,0 21 16,0-20-16,0-1 0,0 0 15,0 0-15,21-21 0,0 0 16,0 0-16,0 0 0,1 0 15,-1 0-15,0 0 0,21 0 0,-21 0 16,1-21-16,-1 21 0</inkml:trace>
  <inkml:trace contextRef="#ctx0" brushRef="#br0" timeOffset="74664">13441 8107 0,'0'0'15,"0"-21"-15,0-22 16,0 22-16,21 0 0,0 21 15,0 0-15,0 0 16,1 0-16,-1 0 0,0 0 16,0 21-16,0 0 0,0 1 15,1-1-15,-1 0 0,-21 0 16,0 21-16,21-20 0,-21-1 0,0 0 16,0 21-16,0-21 0,0 1 0,0-1 15,0 0-15,0 0 0,-21-21 16,21 21-16,-21 0 0,-1-21 0,1 0 15,21-21 1,0 0 0,0 0-16,0-21 15,0 20-15,21 1 0,-21-21 0,22 0 16,-1 20-16,-21-20 0,21 0 16,0-1-16,0 22 0,-21 0 15,21-21-15,1 21 0,-1-1 0,0 1 16,0 0-16,0 21 0,0-21 0,43 0 15</inkml:trace>
  <inkml:trace contextRef="#ctx0" brushRef="#br0" timeOffset="74963.82">14817 7324 0,'0'0'0,"0"-21"0,0 42 31,-22 0-15,22 0-16,0 21 0,0-20 0,0-1 15,-21 21-15,21-21 0,0 22 0,0-22 16,0 0-16,0 0 0,-21 21 15,21-20-15,0-1 0,0 0 16,0 0-16</inkml:trace>
  <inkml:trace contextRef="#ctx0" brushRef="#br0" timeOffset="75171.7">14584 7789 0,'0'0'16,"42"0"-16,-21 22 15,0-22-15,1 0 16,-1 0-16,0 0 0,0 0 16,0 0-16,0 0 15,1 0-15,-1-22 16,-21 1-16,21 21 0,-21-21 0,0 0 15</inkml:trace>
  <inkml:trace contextRef="#ctx0" brushRef="#br0" timeOffset="75371.59">14647 7514 0,'0'0'0,"0"-21"0,0 0 15,21 0 1,1 21-16,-1 0 16,0 0-16,0-21 0,0 21 0,0 0 15,1 0-15,-1-22 0,0 22 16,0 0-16,0-21 0,0 21 0,1-21 16,-1 21-16</inkml:trace>
  <inkml:trace contextRef="#ctx0" brushRef="#br0" timeOffset="75869.81">14965 7049 0,'0'0'0,"-21"0"0,-85-22 15,85 22 1,-1 0-16,1 0 0,0 0 15,0 22-15,-21-22 0,20 21 0,1 0 16,-21 21-16,21-21 0,-22 1 0,22 20 16,0 0-16,-21 1 0,21-1 15,-1 0-15,22 1 0,0-1 0,-21 21 16,21-41-16,0 20 0,0 0 16,0 1-16,0-1 0,0-21 15,0 21-15,21-20 0,1 20 0,-1-21 16,0 0-16,0 0 0,21 1 0,-20-22 15,20 21-15,-21-21 0,21 0 16,1 0-16,-22 0 0,21 0 0,1-21 16,-1-1-16,0 22 0,-21-21 0,22 0 15,-1-21-15,-21 21 0,22-1 16,-22-20-16,0 0 0,0-1 0,0-41 16,-21 20-16,0 1 0,0-1 15,0 1-15,0-1 0,0 1 16,-21 20-16,0 1 0,0 0 0,0 21 15,-22-22-15,22 22 0,0 21 16,-21-21-16,20 21 0,1 0 16,0 0-16,0 0 0,0 0 0,0 0 15,-1 21-15,-41-21 0,42 21 16,0-21-16,-1 0 0,-20 21 16,21 1-16</inkml:trace>
  <inkml:trace contextRef="#ctx0" brushRef="#br0" timeOffset="76907.23">931 7281 0,'0'0'15,"-21"-42"-15,0 42 16,0 0 0,0 21-1,21 22-15,-22-22 16,1 21-16,0 0 0,0 22 0,0-22 16,21 22-16,-21 20 0,-1-20 15,1 21-15,0 20 0,0-20 0,0 0 16,21 21-16,-21-22 15,21 1-15,-22-22 0,22 22 0,-21-21 16,21-1-16,0 1 0,0-22 16,0 0-16,-21 1 0,21-1 0,0-21 15,-21 21-15,21-20 16,0-1-16,0-42 16,0-1-16,0 1 15,0 0-15,0-21 0,0-1 16,0 1-16,0 0 0,0-22 0</inkml:trace>
  <inkml:trace contextRef="#ctx0" brushRef="#br0" timeOffset="78188.06">804 7451 0,'0'0'0,"-21"0"16,0 0 0,21-21-16,21 21 47,0 0-47,0 0 0,22 0 15,-1 0-15,-21 0 0,43 0 0,-22 0 16,22 0-16,-1 0 0,22 0 15,-1 0-15,1-22 0,0 22 16,21 0-16,-22 0 0,22 0 0,-21-21 16,21 21-16,21 0 0,-22 0 15,22 0-15,0 0 0,0 0 0,0 0 16,0 0-16,0 0 0,22 0 0,-22 0 16,21 0-16,-21 0 0,0 0 15,0 0-15,0 0 0,0 0 0,0 0 16,0 0-16,0 0 15,0 0-15,-21 0 0,-1 0 0,1 0 16,0 0-16,-21 0 0,-1 0 0,-20 0 16,21 0-16,-22-21 0,22 21 15,-22 0-15,1 0 0,-1 0 0,-20 0 16,20 0-16,-21-21 0,1 21 16,-22 0-16,21 0 0,-21 0 0,1 0 15,-1-21-15,0 21 0,0 0 0,0 0 16,0 0-1,1 0-15,-1 0 16,0 0 0,-21 21-1,21-21-15,-21 21 0,0 0 16,0 0 0,0 1-16,0-1 0,0 0 15,0 0-15,0 0 0,0 0 0,0 1 16,0-1-16,0 21 0,-21-21 15,21 0-15,-21 22 0,21-1 0,0 0 16,0 1-16,-21-1 0,21 0 0,0 1 16,-22 20-16,22-20 0,0 20 15,-21-21-15,21 22 0,0-22 0,0 22 16,0-22-16,-21 0 0,21 1 0,-21-1 16,21 0-16,-21 1 15,21 20-15,0-42 0,-21 43 0,-1-43 16,22 21-16,-21 1 0,0-1 0,21-21 15,0 22-15,-21-22 0,0 0 16,21 21-16,0-21 0,0 1 0,0-1 16,-21 0-16,21 0 0,-22 0 15,1-21-15,21 21 16,-21-21-16,0 0 16,0 0-16,0 0 15,-1 0-15,1 0 0,-21 0 16,21 0-16,-22 0 0,22 0 0,-21 0 15,0 0-15,-1 0 0,1 0 16,0 0-16,-22 0 0,22 0 0,-22 0 16,-20 0-16,20 0 0,-21 0 15,1 0-15,-1 0 0,-21 0 16,22 0-16,-22 0 0,-106 0 0,127 0 16,-20 0-16,-22 0 0,21 0 15,0 0-15,0 0 0,-21 0 0,21 0 16,0 0-16,1 0 0,-1 0 15,0 0-15,0 0 0,-21 0 0,21 0 16,-21 0-16,21 0 0,-21 0 16,0 0-16,0 0 0,22 0 15,-22 0-15,0 0 0,21 0 0,0 0 16,21 0-16,1 0 0,20 0 16,1 0-16,-1 0 0,1 0 15,20 0-15,-20 0 0,20 0 0,1-21 16,0 21-16,-1 0 0,1 0 15,0 0-15,-1 0 0,1-21 0,0 21 16,-1 0-16,22 0 0,-21-21 16,21 21-16,-22 0 0,22 0 0,0 0 15,0-21 1,42 21 31,0 0-32,0 0-15,1-21 0,-1 21 0,0-22 16,0 22-16,0-21 0</inkml:trace>
  <inkml:trace contextRef="#ctx0" brushRef="#br0" timeOffset="79267.63">16764 7303 0,'0'0'16,"0"-22"-16,0 1 0,0 0 0,0 0 16,0 0-16,0 0 15,0-1-15,0 1 16,0 0-16,0 0 16,0 0-16,-21 21 46,0 0-46,21 21 16,-22 0-16,22 0 0,0 22 16,0-1-16,-21 0 0,0 1 0,21 20 15,-21-21-15,21 22 0,0-22 0,-21 22 16,21-22-16,-21 22 0,21-22 16,-22 21-16,22-20 0,0 20 15,0-20-15,0 20 0,0 1 0,0-22 16,0 21-16,0-20 0,0-1 15,0 22-15,-21-22 0,21 0 0,-21-21 16,21 22-16,0-22 0,0 0 0,0 0 16,0 0-16,0-42 31,0 0-15,0 0-16,0 0 0,0 0 15,0-1-15,0-20 16</inkml:trace>
  <inkml:trace contextRef="#ctx0" brushRef="#br0" timeOffset="81417.97">16637 7027 0,'21'0'78,"0"0"-78,0 0 0,1 0 15,-1 0-15,0 0 0,21 0 16,-21 22-16,22-22 0,-1 0 16,0 0-16,1 0 0,20 0 0,-20 0 15,20 0-15,22 0 0,-22 0 0,22 0 16,0 0-16,-1 0 16,1 0-16,0 0 0,-1 0 0,1 0 15,0 0-15,-1 0 0,22 0 16,0 21-16,-21-21 0,20 0 0,1 0 15,0 0-15,0 0 0,0 0 0,21 0 16,-21 0-16,21 0 0,0 0 16,0 0-16,-22 0 0,1 0 0,21 0 15,-21 0-15,0-21 0,0 21 0,0 0 16,21 0-16,-22 0 0,1 0 16,0 0-16,0-22 0,0 22 0,0 0 15,21 0-15,-22 0 0,1 0 16,21 0-16,-21 0 0,0 0 15,0 0-15,-22 0 0,22 0 0,-21 0 16,21 0-16,-22 0 0,22 0 16,-21 0-16,0 0 0,-1 22 0,22-22 15,-21 0-15,-1 0 0,1 0 16,-21 0-16,20 0 0,-20 0 0,-1 0 16,22 0-16,-22 0 0,1 0 0,-22 0 15,22 0-15,-22 0 0,0 0 16,1 0-16,-1 0 0,0 0 0,-20 0 15,20 0-15,-21 0 0,0-22 16,0 22-16,1 0 0,-1 0 16,0 0-16,0 0 0,0 0 15,0 0-15,1 0 32,-22 22-1,0-1-16,0 0-15,-22 0 16,1 0-16,0 0 0,21 1 0,-21 20 16,-21 21-16,20-20 0,1-1 15,0 0-15,0 1 0,0-1 16,0 0-16,-1 1 0,1-1 16,0 0-16,21 1 0,0-1 0,0 0 15,0 1-15,-21-1 0,21 0 16,0-20-16,0 20 0,0 0 0,0 1 15,0-1-15,-21-21 0,21 21 16,0 1-16,0-22 0,0 0 0,0 21 16,-21-20-16,21-1 0,0 0 0,-22 0 15,22 0-15,0 0 0,0 1 16,0-1-16,0 0 16,0 0-1,-21 0 1,0-21-1,0 0-15,0 0 16,0 0-16,-1 0 0,1 0 0,0 0 16,0 0-16,0 0 0,0 0 15,-1 0-15,-20 0 0,21 0 0,-21 0 16,-1 0-16,1 0 0,-22 0 0,22 0 16,-21 0-16,-1 0 0,1 0 15,-22 0-15,0 0 0,22 0 0,-22 0 16,0 0-16,1 0 0,-1 0 0,0 0 15,1 0-15,-1 0 0,0 0 16,1 21-16,-22-21 0,21 0 16,1 0-16,-22 0 0,21 0 0,0 0 15,1 0-15,-1 0 0,0 0 0,1 0 16,-1 0-16,0 0 0,1 0 16,-1 0-16,0 0 0,1 0 0,-1 0 15,0 0-15,1 0 0,-1 0 0,-21 0 16,22 0-16,-1 0 0,0 0 0,1 0 15,-1 0-15,0 0 0,1 22 16,20-22-16,1 0 0,-22 0 0,43 21 16,-22-21-16,1 0 0,20 0 0,-20 0 15,-1 21-15,22-21 0,-22 0 16,1 0-16,-22 0 0,22 0 16,-1 0-16,-20 0 0,-1 0 0,21 0 15,-20 0-15,20 0 0,1 0 0,-1 0 16,1 0-16,-1 0 0,1 0 15,-1 0-15,22 0 0,-22 0 0,22 0 16,-21 0-16,20 0 0,-20 0 0,20 21 16,-20-21-16,21 0 0,-1 0 15,1 0-15,21 0 0,-22 0 0,22 21 16,0-21-16,0 0 0,0 0 16,0 0 124,21-21-140,-22 21 16,1 0-1,0 0 1,0 0-16,0 0 16,0 0-16,-1 0 15,1 0-15,0 0 16,0 0-16,0 0 16,0 0-16,-1 0 15,1 0-15,0 0 16,0 0-16,0 0 15,0 0-15,-1 0 0,1 0 16,0 0-16,0 0 16,0 0 218,0-21-218,21 0-1,0 0 1,-22 21-16,22-22 16,0 1-1,-21 21 1,0-21-1</inkml:trace>
  <inkml:trace contextRef="#ctx0" brushRef="#br0" timeOffset="83440.21">783 8001 0,'0'0'0,"-21"0"0,21 21 0,-21-21 16,0 0-16,-1 0 15,1 0 1,0 0-16,42-21 31,0 21-31,22-21 0,-1 0 16,-21 21-16,22-21 0,-1 21 15,0-22-15,22 22 0,-22-21 0,0 21 16,1 0-16,-1-21 0,0 21 16,1 0-16,-1 0 0,0 0 15,-20 0-15,-1 0 0,-42 0 31,-1 21-31,-20-21 0,21 21 16,-21-21-16,-1 22 0</inkml:trace>
  <inkml:trace contextRef="#ctx0" brushRef="#br0" timeOffset="83707.06">952 8043 0,'0'22'0,"-21"-1"16,21 0-16,0 0 0,0 21 16,0 1-16,0-1 0,0 0 0,-21 1 15,21-1-15,-21 0 0,21 22 16,0-22-16,0 1 0,-21-1 0,0 0 16,21 1-16,-22-22 15,22 21-15,0-21 0,-21 0 0,21 1 16,0-1-16,0-42 31,21 21-31,-21-22 16,22 1-16,-1 0 0,0 0 15</inkml:trace>
  <inkml:trace contextRef="#ctx0" brushRef="#br0" timeOffset="84179.79">1397 8446 0,'0'-22'0,"0"1"16,0 0-16,-21 0 15,0 21-15,-1 0 16,1 0-16,-21 0 16,21 0-16,0 0 0,-1 21 0,1 0 15,0 0-15,0 1 0,0-1 16,0 21-16,-1-21 0,1 0 0,0 22 15,21-22-15,0 21 0,-21-21 16,21 1-16,0-1 0,0 0 16,0 0-16,0 0 0,21-21 15,0 0-15,0 0 16,1 0-16,-1 0 0,0-21 0,0 0 16,0 21-16,22-21 0,-22 0 15,0-22-15,0 22 0,0 0 0,0 0 16,1 0-16,-1-1 0,-21 1 15,21 0-15,-21 0 0,0 0 0,0 42 32,0 0-32,0 0 15,0 0-15,-21 1 16,21-1-16,0 0 0,-21 21 16,21-21-16,0 1 0,0-1 15,0 0-15,21-21 16,0 0-16,0 0 15,0 0-15,0 0 0,22-21 16,-22 0-16</inkml:trace>
  <inkml:trace contextRef="#ctx0" brushRef="#br0" timeOffset="84743.47">1841 7959 0,'0'-21'16,"0"42"-16,0-64 0,-21 43 15,0 0-15,21 43 16,-21-22 0,21 21-16,0 1 0,0-1 0,0 21 15,0-20-15,0-1 0,0 22 16,0-22-16,0 0 0,0 22 0,0-22 16,0-21-16,0 22 0,0-1 15,-21-21-15,21 21 0,0-20 0,0-1 16,-21 0-16,-1-21 15,22-21 1,0 0 0,0-1-16,0 1 0,22 0 0,-1 0 15,-21-21-15,21 20 0,0-20 16,0 21-16,0 0 0,1-22 16,-1 22-16,0 0 0,0 21 0,0-21 15,0 21-15,1 0 0,-22 21 16,0 0-1,0 0-15,0 1 16,-22-22-16,1 21 0,0 0 0,0-21 16,-21 21-16,20 0 0,1-21 15,0 0-15,0 0 0,0 0 16,21 21 0,0 1-1,0-1 1,21-21-16,-21 21 0,21 0 0,0-21 15,0 21-15,-21 0 0,22-21 16,-1 22-16,-21-1 0,21-21 16,0 0-16,0 0 15,0 0 1,1 0-16,-22-21 16,21 21-16</inkml:trace>
  <inkml:trace contextRef="#ctx0" brushRef="#br0" timeOffset="85063.32">2180 8573 0,'0'-22'0,"21"1"16,0 21-16,-21-21 16,22 0-16,-1 21 0,-21-21 15,21 21-15,-21-21 0,0-1 16,-21 22 15,0 22-31,-1-22 16,1 21-16,0 0 0,0 0 0,0 0 15,0 0-15,21 1 0,-22-1 16,22 0-16,-21 0 0,21 0 0,0 0 16,0 1-16,0-1 15,21-21 1,1 0-16,-1 0 0,0 0 15,0 0-15,0 0 0,22-21 0,-22-1 16,21 22-16,0-21 0</inkml:trace>
  <inkml:trace contextRef="#ctx0" brushRef="#br0" timeOffset="85403.12">2688 8403 0,'-21'0'0,"0"0"0,0 0 0,-1 0 15,1 0-15,0 21 0,0-21 16,0 22-16,0-22 0,-1 21 0,1 0 16,21 0-16,0 0 0,0 0 15,0 1-15,21-1 16,1-21-16,-1 21 16,0-21-16,0 0 0,0 21 15,0-21-15,-21 21 0,22 0 16,-22 1-1,0-1-15,-22-21 16,1 0-16,0 21 0,0-21 16,-21 0-16,20 0 0,-20 0 15,21 0-15,0 0 0,-22 0 0,22 0 16,0 0-16,0 0 16,21-21-16,0 0 15,21-1-15,0 1 16,0 0-16</inkml:trace>
  <inkml:trace contextRef="#ctx0" brushRef="#br0" timeOffset="85865.86">3281 7959 0,'0'0'0,"-21"-85"16,-1 85-16,1-21 0,0 0 0,0 21 16,0 0-16,0 0 15,-1 0-15,1 0 0,0 21 0,0 0 16,0 21-16,0-20 0,-1 20 16,1 0-16,0 1 0,0 20 15,0-21-15,21 1 0,0-1 0,0 0 16,0 1-16,0-1 0,0-21 15,0 22-15,0-22 0,21 0 0,0 0 16,0 21-16,0-20 0,1-1 16,-1-21-16,21 21 0,-42 0 0,21 0 15,0 0-15,-21 1 0,0-1 16,0 0-16,-21-21 0,0 21 16,0 0-16,0 0 0,-22-21 0,1 22 15,0-22-15,-1 0 0,22 0 16,-21 0-16,0 0 0,-1 0 0,22 0 15,0 0-15,0 0 0,0 0 16,-1-22-16,22 1 16,22 21-1,-1-21-15,0 21 16,0-21-16,0 21 0,0-21 16,1 21-16</inkml:trace>
  <inkml:trace contextRef="#ctx0" brushRef="#br0" timeOffset="87285.11">3260 8530 0,'0'-42'16,"0"21"-16,-22 42 47,1 0-32,21 0-15,-21 0 0,21 1 0,0-1 16,0 21-16,0-21 0,0 0 16,0 1-16,0-1 0,0 0 0,0 0 15,0 0-15,0 0 0,21-21 16,0 0-16,1 0 16,-1 0-16,0 0 0,0 0 15,0 0-15,0-21 16,22 0-16,-22 0 0,-21 0 0,21 21 15,0-21-15,0-1 0,1 1 0,-22 0 16,0 0-16,21 0 0,-21 0 16,21 21-16,-21-22 0,0 44 47,0-1-47,0 0 0,0 0 15,0 0-15,0 0 16,0 1-16,0-1 0,0 0 15,21 0-15,-21 0 0,21-21 16,0 0-16,1 0 16,-1 0-16,0 0 0,0 0 15,0 0-15,0 0 0,1-21 16,-1 0-16,0 21 0,0-21 0,-21 0 16,21-1-16,-21 1 0,21 0 15,-21 0-15,0 0 0,0 0 16,0-1-16,0 1 0,0 0 15,-21 21 17,0 0-32,0 21 15,21 0-15,-21 1 0,21-1 16,0 0-16,-21 0 0,21 0 16,0 0-16,0 1 0,0-1 15,0 0-15,0 0 16,21-21-16,0 0 0,0 0 0,0 0 15,0 0-15,1 0 0,-1 0 0,0 0 16,21-21-16,-21 21 0,1-21 16,20 0-16,-21 21 0,0-22 0,0 1 15,22 0-15,-43 0 0,0 0 16,0 0 0,0-1-16,0 1 0,-21 21 31,-1 0-16,22 21-15,0 1 16,0-1-16,0 0 16,-21 0-16,21 0 0,0 0 15,0 1-15,0-1 0,0 0 0,0 0 16,0 0 0,0-42 30,0 0-46,0 0 0,21 0 16,-21-1-16,22 1 0,-22 0 0,21 0 16,-21 0-16,0 0 0,21-1 15,0 1-15,0 0 0,0 21 16,-21 21 15,0 0-31,0 1 0,0-1 16,0 0-16,0 0 0,0 0 15,0 0-15,0 1 0,0-1 16,0 0-16,0 0 16,22-21-16,-1 0 15,0 0-15,0 0 16,0 0-16,0-21 0,1 21 0,-1-21 16,0 0-16,0-1 0,0 22 15,0-21-15,1 0 0,-1 0 0,0 0 16,-21 0-16,21-1 0,-21 1 0,21 0 15,-21 0-15,0 0 16,-21 21 0,0 0-16,0 21 0,0 0 15,-1-21-15,1 21 0,21 0 16,0 1-16,0 20 16,0-21-16,0 0 0,0 0 15,21 1-15,1-1 16,-1-21-16,-21 21 15,21-21-15,-21 21 0,21-21 0,-42 21 32,0-21-32,0 21 15,-1-21-15,1 0 0,0 0 0,0 0 16,0 0-16,0 0 0,-1 0 16,22-21-1,0 0 1,22 0-16,-1 0 15</inkml:trace>
  <inkml:trace contextRef="#ctx0" brushRef="#br0" timeOffset="87807.81">4953 7853 0,'-64'-21'15,"43"21"-15,0 21 16,21 0-16,-21-21 0,21 42 16,0-20-16,0 20 0,-21 0 15,21 1-15,0-1 0,0 0 0,-21 1 16,21 20-16,0-21 0,0 1 16,-22 41-16,22-41 0,0-1 15,0 0-15,-21 1 0,21-22 0,-21 21 16,21 1-16,0-22 0,0 0 15,-21 0-15,21 0 0,-21 0 0,21 1 16,0-44 15,0 1-31,0 0 16,0 0-16,0 0 0,21 0 16,0-1-16,0 1 0,0 0 15,1-21-15,-1 21 0,0-1 0,0 1 16,0 0-16,0 21 0,1-21 15,-1 21-15,0 0 0,0 0 0,0 0 16,0 0-16,-21 21 16,0 0-16,0 0 15,0 1-15,0-1 0,0 0 0,0 0 16,0 0-16,-21 0 0,21 1 0,0-1 16,0 0-16,-21 0 0,0 0 15,21-42 32,21 0-47</inkml:trace>
  <inkml:trace contextRef="#ctx0" brushRef="#br0" timeOffset="88152.31">5143 8467 0,'-21'21'31,"0"-21"-31,21 21 0,0 0 16,-21 0-16,0 1 0,21-1 16,-21 0-16,21 0 0,0 21 0,0-20 15,0-1-15,0 0 0,0 0 16,0 0-16,21-21 31,0 0-31,0 0 0,0 0 16,0 0-16,-21-21 0,0 0 0,22 21 15,-22-21-15,21 0 0,-21-1 16,0 1-16,0 0 0,0 0 0,0 0 16,0 0-16,0-1 0,-21 22 15,-1-21-15,1 21 16,0 0-16,0 0 0,0 0 16,0 0-16,21 21 15</inkml:trace>
  <inkml:trace contextRef="#ctx0" brushRef="#br0" timeOffset="88475.12">5397 8086 0,'0'0'0,"22"-21"0,-22-22 16,0 64 31,0 1-47,0 20 0,0-21 0,0 21 15,0 1-15,0-1 0,-22 0 16,22 1-16,-21-1 0,0 0 0,0 1 16,21-1-16,-21 22 15,0-22-15,21-21 0,0 21 0,0-20 16,-22-1-16,22 0 0,0 0 0,0 0 15,0 0-15,22-21 16,-1 0 0,0-21-1,-21 0-15,0 0 0,21 21 0,0-21 16,-21 0-16</inkml:trace>
  <inkml:trace contextRef="#ctx0" brushRef="#br0" timeOffset="88656.02">5228 8446 0,'0'0'16,"21"0"15,0 0-31,1 0 0,-1-22 16,0 1-16,0 21 15,0-21-15,0 21 0,1-21 0,-1 21 16,-21-21-16,21 0 0,0-1 0</inkml:trace>
  <inkml:trace contextRef="#ctx0" brushRef="#br0" timeOffset="88941.39">5884 7493 0,'0'21'15,"-21"0"-15,21 1 0,0-1 16,0 0-16,-21 0 0,21 0 0,-21 0 16,21 1-16,0-1 0,-21 0 0,21 0 15,0 0-15,0 0 16,0 1-16</inkml:trace>
  <inkml:trace contextRef="#ctx0" brushRef="#br0" timeOffset="89135.28">5630 7853 0,'0'21'16,"0"0"-1,21-21 1,1 0-16,-1 0 16,0 21-16,0-21 0,0 0 15,0 0-15,1 0 0,-1 0 0,0 0 16,0 0-16,0 0 0,0-21 16,1 0-16,-1 0 15</inkml:trace>
  <inkml:trace contextRef="#ctx0" brushRef="#br0" timeOffset="89319.17">5630 7641 0,'0'0'0,"21"0"31,1 0-31,-1-21 16,0 21-16,0 0 0,0 0 15,0 0-15,22-21 0,-22 21 0,0 0 16,0-21-16,0 21 0,-21-21 16,22 21-16</inkml:trace>
  <inkml:trace contextRef="#ctx0" brushRef="#br0" timeOffset="89817.54">5905 7303 0,'0'0'16,"-21"0"-16,0 0 0,-21 0 15,21 0-15,-1 0 0,-20 21 16,21-21-16,-21 21 0,20 0 0,1 0 16,-21 22-16,21-22 0,-22 21 15,22-21-15,-21 22 0,21-1 0,0-21 16,-1 21-16,1 1 0,21-1 0,0-21 15,0 22-15,0-1 0,0 21 16,0-41-16,0 20 0,0-21 16,21 21-16,22-20 0,-22-1 0,21 0 15,-21-21-15,22 21 0,-1-21 16,0 0-16,22 0 16,-22 0-16,1-21 0,-1 0 0,-21 21 15,21-43-15,-20 22 0,20 0 16,-21-21-16,0-1 0,0 22 0,1-21 15,-22 0-15,0-1 0,0 1 0,0 0 16,0-22-16,0 22 0,0-1 16,-43 1-16,22 0 0,0 21 0,-21-22 15,-1 22-15,1 0 0,0 21 16,-1-21-16,1 21 0,0 0 0,-1 0 16,22 0-16,-21 0 0,21 21 0,-1-21 15,1 21-15,0 0 0,21 0 16,-21 1-16,-21 20 0,42-21 15,0 21-15,0-20 0,-22-22 16,22 21-16,0 0 0,0 0 16</inkml:trace>
  <inkml:trace contextRef="#ctx0" brushRef="#br0" timeOffset="90752.01">16997 7324 0,'0'0'0,"-21"0"0,-1 0 16,1 0-1,42 0 17,22 0-32,-22 0 15,42 0-15,-20 0 0,20 0 0,22 0 16,-22 0-16,22 0 0,-21 0 15,20 0-15,-20 0 0,-1 0 0,-20 0 16,-1 0-16,0 0 0,-21 0 16,1 0-16,-1 0 0,-42 21 15,-1-21-15,-20 0 16,21 0-16,-21 0 0,-1 0 16,1 0-16,0 0 0</inkml:trace>
  <inkml:trace contextRef="#ctx0" brushRef="#br0" timeOffset="91127.79">17357 7345 0,'0'21'31,"0"0"-15,0 0-16,0 1 16,0-1-16,0 0 0,0 0 0,0 21 15,0-20-15,0 20 0,0-21 0,0 21 16,0-20-16,0 20 0,0 0 15,0-21-15,0 22 0,0-1 0,-22 0 16,22 1-16,-21-1 0,0 0 16,0 1-16,0-1 0,0 0 15,-1-20-15,1-1 0,0 21 0,0-21 16,0 0-16,0-21 0,-22 22 0,22-22 16,0 0-16,0 0 0,0 0 15,-1 0-15,1 0 0,0 0 0,0-22 16,-21 1-16,20 0 0,1 0 15,0 0-15,21 0 0,-21-1 16,21 1-16,0-21 0,0 21 0,0 0 16,0-1-16,0 1 15,0 0-15,21 0 0,0 21 0,0-21 16,1 21-16,-1 0 0,21 0 16,-21 0-1</inkml:trace>
  <inkml:trace contextRef="#ctx0" brushRef="#br0" timeOffset="91590.94">17801 7832 0,'0'-21'0,"-21"21"0,0 0 0,0 0 16,-1 0-16,1 0 0,0 0 15,0 0-15,0 0 0,0 0 16,-1 21-16,1 0 0,0 0 0,-21 0 16,21 0-16,-1 22 0,1-22 0,0 21 15,21-21-15,0 22 0,0-22 16,0 0-16,0 0 0,0 0 0,0 1 16,21-1-16,0-21 0,1 0 0,-1 0 15,21 0-15,-21 0 0,0 0 16,1 0-16,20 0 0,-21 0 0,0-21 15,0-1-15,1 1 0,-1 0 0,0 0 16,-21 0-16,0 0 0,21-1 16,-21-20-16,0 21 0,0 0 15,0 0-15,0-1 0,0 1 0,0 0 16,0 42 0,0 0-1,0 22-15,0-22 0,21 0 16,-21 0-16,0 0 0,21 22 15,-21-22-15,0 0 0,0 0 16,22 0-16,-1-21 0,0 0 16,0 0-1</inkml:trace>
  <inkml:trace contextRef="#ctx0" brushRef="#br0" timeOffset="91819.81">18034 7832 0,'0'0'0,"0"-21"0,0-1 0,21 44 32,-21-1-17,21 0-15,-21 0 0,0 0 16,0 22-16,21-22 0,1 0 0,-22 0 16,21 0-16,0 0 0,-21 1 0,21-1 15,0 0-15,0 0 0,-21 0 16,22-21-16,-1 0 15,-21-21 1,21 21 0</inkml:trace>
  <inkml:trace contextRef="#ctx0" brushRef="#br0" timeOffset="92019.7">18330 7768 0,'0'0'0,"0"-21"16,-21 21-1,0 21-15,21 0 16,-21-21-16,0 22 0,-1-1 0,1 0 16,21 0-16,-21 0 0,0 0 15,0 1-15,21-1 0,-21 21 16,21-21-16,0 0 0,-22 1 16,22-1-16,22-21 15,-1 0 1</inkml:trace>
  <inkml:trace contextRef="#ctx0" brushRef="#br0" timeOffset="92439.46">18669 7811 0,'0'0'0,"0"-22"0,-42 1 15,20 21 1,1 0-16,0 0 0,0 0 15,0 0-15,0 21 0,-22 1 0,43-1 16,-21 0-16,0 21 0,0-21 0,0 22 16,21-22-16,0 0 0,0 21 15,0-20-15,0-1 0,0 0 0,0 0 16,21-21-16,0 0 16,0 0-16,0 0 15,0 0-15,1-21 0,-1 0 16,0 21-16,0-21 0,0-1 0,0 1 15,-21-21-15,22 21 0,-22 0 16,21-1-16,-21 1 0,0 0 0,0 0 16,0 0-16,0 42 15,0 0 1,0 0-16,0 0 0,0 1 0,0 20 16,-21-21-16,21 0 0,0 22 15,0-22-15,0 0 0,0 0 16,0 0-16,0 0 0,0 1 0,21-22 15,0 0-15,0 0 16,0 0-16,0 0 0,1-22 16</inkml:trace>
  <inkml:trace contextRef="#ctx0" brushRef="#br0" timeOffset="92839.74">19262 7408 0,'-22'-21'0,"44"42"0,-65-42 0,22 21 0,-21 0 16,21 0-16,-22 0 0,1 21 15,0 1-15,-1-1 0,1 0 0,0 0 16,-1 0-16,1 22 0,21-22 0,0 21 16,-1-21-16,22 0 15,0 1-15,0 20 0,0-21 0,22 0 16,-1 0-16,21 1 0,-21-1 0,0 0 15,22 0-15,-22 0 0,0 0 16,21 1-16,-42-1 0,22 0 0,-1 0 16,-21 0-16,0 22 0,0-22 0,0 0 15,0 0-15,0 0 16,-21-21-16,-1 21 0,1-21 0,0 0 16,-21 0-16,21 0 0,-1 0 0,-20 0 15,21 0-15,0 0 0,0 0 16,-1 0-16,1 0 0,21-21 0,-21 21 15,21-21-15,0 0 16,21 0 0,0 21-16,1 0 0,-1-21 0,0 21 15,0 0-15,0-22 0</inkml:trace>
  <inkml:trace contextRef="#ctx0" brushRef="#br0" timeOffset="93479.23">19389 7789 0,'0'0'0,"-22"0"0,-41 0 15,42 0-15,0 0 0,-1 0 0,1 0 16,0 22-16,0-1 16,0 0-16,0 0 0,-1 0 0,22 0 15,0 1-15,0-1 0,0 21 0,0-21 16,0 0-16,0 1 0,0 20 15,0-21-15,0 0 0,22-21 0,-1 21 16,0 1-16,0-22 0,0 0 0,0 0 16,22 0-16,-22 0 0,21 0 15,-21 0-15,22 0 0,-22 0 0,21-22 16,-21 1-16,22 0 0,-22 0 0,0 0 16,0-22-16,0 22 15,1 0-15,-22-21 0,0 21 0,0-22 16,0 22-16,0 0 0,0 0 15,-22 21-15,1 0 0,0 0 16,0 0-16,0 21 0,0 0 16,21 0-16,0 0 0,0 1 15,0-1-15,0 21 0,0-21 0,0 0 16,0 1-16,0-1 0,21 0 0,0 0 16,0-21-16,0 21 0,0-21 15,1 0-15,-1 0 0,0 0 16,0 0-16,0 0 0,0 0 15,1-21-15,-1 0 0,0 0 16,-21 0-16,21-1 0,-21 1 16,0 0-16,0 0 0,0 0 15,0 0 1,0 42 0,0 0-16,0 0 0,0 0 15,0 0-15,0 1 0,0-1 16,0 0-16,0 0 0,0 0 15,0 0-15,21-21 32,0-21-17,1 0-15,-22 0 16,0 0-16</inkml:trace>
  <inkml:trace contextRef="#ctx0" brushRef="#br0" timeOffset="93636.7">19960 7811 0,'0'0'0,"0"-22"16,-21 22-16,21 22 47,0-1-31,0 0-1</inkml:trace>
  <inkml:trace contextRef="#ctx0" brushRef="#br0" timeOffset="93982.66">20151 7980 0,'0'0'0,"-22"0"0,1 0 15,21 21 1,0 0-16,0 0 15,0 1-15,0-1 0,-21 21 16,21 0-16,0-20 0,-21 41 16,21-21-16,0 1 0,0 20 0,0 1 15,0-1-15,0 22 0,-21-22 0,21 22 16,-21 0-16,-1-1 0,1 1 16,0-21-16,0 20 0,0-20 0,-22-1 15,22 1-15,0-22 0,0 22 0,0-22 16,0 0-16,-1-21 0,1 1 15,21-1-15,-21-21 0,21-21 32,0-1-32,21 1 0,0 0 0,22-21 15,-22 21-15,0-22 0,21-20 16,-20 20-16</inkml:trace>
  <inkml:trace contextRef="#ctx0" brushRef="#br0" timeOffset="94270.08">20214 8128 0,'0'-42'0,"0"84"0,21-127 0,-21 43 0,0 21 16,0 0-16,21 0 0,1-1 15,-1 1-15,0 21 0,0 0 16,0 0-16,22 0 0,-22 0 0,0 0 0,0 0 16,21 21-1,-20 1-15,-1-1 0,-21 21 0,0-21 16,0 0-16,0 22 0,0-22 0,-21 0 15,-22 0-15,22 0 0,0 1 16,-21-1-16,-1 0 0,22-21 0,-21 0 16,21 21-16,-22-21 0,22 0 15,0 0-15,0 0 0,21-21 16,0 0 0,21 0-16,0-1 15,0 1-15,0 0 0,22 0 0</inkml:trace>
  <inkml:trace contextRef="#ctx0" brushRef="#br0" timeOffset="94501.05">20828 7578 0,'0'0'0,"21"-21"0,0-1 0,0 1 0,-21 0 16,0 0-16,0 0 16,0 42-1,0 0-15,0 0 16,0 0-16,0 1 0,-21 20 0,0-21 15,21 21-15,-21 1 0,0-1 0,0 0 16,-1 1-16,1-1 0,21 0 16,-21 1-16,-21 84 15,42-106-15,0 0 16,0 0-16,21-21 16</inkml:trace>
  <inkml:trace contextRef="#ctx0" brushRef="#br0" timeOffset="94678.5">20701 7832 0,'0'0'0,"21"0"32,0 0-32,0 0 0,1 0 15,-1 0-15,0 0 0,0 0 0,21 0 16,-20 0-16,-1 0 0,21 0 15,-21 0-15,0-21 0,1 21 0,-22-22 16</inkml:trace>
  <inkml:trace contextRef="#ctx0" brushRef="#br0" timeOffset="95471.92">21124 7684 0,'0'0'0,"-21"0"15,21 21-15,-21-21 16,42 0-1,0 0 1,43-21-16,-22-1 0,0 1 16,1 21-16,-1-21 0,0 0 0,1 0 15,-1 0-15,0-1 0,1 1 16,-22 0-16,0 0 0,-21 0 16,0 0-16,0-22 0,0 22 0,-21 0 15,0-21-15,-22 42 0,22-22 16,-21 22-16,0 0 0,-1 0 0,22 0 15,-21 0-15,21 22 0,-22-22 16,22 42-16,0-21 0,0 0 0,0 22 16,21-22-16,0 21 0,0-21 15,0 0-15,0 22 0,0-22 0,0 0 16,0 0-16,21 0 0,0-21 0,0 22 16,0-22-16,0 0 0,1 21 15,-1-21-15,0 0 0,0 0 16,-42 0 15,0 0-31,0 0 0,-22 0 0,22 0 16,-21 21-16,21 0 0,-22 0 0,22-21 15,-21 21-15,21 1 0,-1 20 16,-20-21-16,21 0 0,0 22 0,0-1 16,21-21-16,0 21 0,0-20 0,0 20 15,0-21-15,0 0 0,0 0 16,21 1-16,0-1 0,0-21 0,0 0 15,0 21-15,22-21 0,-22 0 16,21 0-16,1 0 0,-22-21 16,21 21-16,-21-21 0,22-1 0,-22 22 15,21-42-15,-21 21 0,0 0 16</inkml:trace>
  <inkml:trace contextRef="#ctx0" brushRef="#br0" timeOffset="95700.36">21442 7832 0,'0'0'0,"0"-21"0,0 42 31,0 0-15,0 0-16,21 21 0,-21-20 15,0-1-15,0 0 0,21 0 0,-21 0 16,21 0-16,-21 1 0,0-1 16,21-21-16,-21 21 0,0 0 15,22-21 1,-1 0-16,0 0 15,-21-21 1,21 0-16,-21 0 0,21-1 0,-21 1 16,0 0-16</inkml:trace>
  <inkml:trace contextRef="#ctx0" brushRef="#br0" timeOffset="95869.35">21632 7895 0,'0'-21'16,"0"0"0,0 63-16,-21-84 15,0 42-15,0 0 0,0 21 0,-1-21 16,1 21-16,0 0 0,0 1 15,0-1-15,0 0 16,21 0-16,-22 0 0,22 0 0,0 1 16,0-1-16,0 0 15,22-21 1,20 0-16,-21 0 16,0 0-16</inkml:trace>
  <inkml:trace contextRef="#ctx0" brushRef="#br0" timeOffset="96223.82">21759 8022 0,'21'0'62,"1"0"-62,-1 0 0,0 0 16,0-21-16,0 0 0,0 21 15,-21-21-15,22 21 0,-22-21 16,0-1 0,-22 1-1,1 21-15,0 0 0,0 0 0,0 0 16,-22 21-16,22-21 0,0 22 16,-21-1-16,21-21 0,-1 21 15,1 0-15,0 0 0,21 0 0,0 1 16,0-1-16,0 0 0,0 0 15,0 0-15,21-21 16,0 0-16,1 0 0,-1 0 0,0 0 16,0 0-16,0 0 0,22 0 15,-22 0-15,0 0 0,0 0 0,0-21 16</inkml:trace>
  <inkml:trace contextRef="#ctx0" brushRef="#br0" timeOffset="96643.25">22077 7938 0,'0'0'0,"0"-22"15,0 1 1,-21 21 0,-1 21-1,22 1-15,-21-1 0,0 0 16,21 0-16,-21 0 0,21 0 0,0 1 16,0-1-16,0 0 0,0 0 15,0 0-15,0 0 16,21-21-1,0 0-15,0 0 0,1 0 16,-1 0-16,0-21 16,0 0-16,0 0 0,0 0 15,-21 0-15,22-1 0,-22 1 16,21-21-16,-21 21 0,21 0 0,-21-1 16,0 1-16,0 42 31,-21 1-16,21-1-15,0 0 0,0 0 16,0 0-16,0 0 0,-21 1 0,21-1 16,0 0-16,0 0 0,0 0 15,0 0-15,21-21 0,0 0 16,0 0-16,0 0 0,0 0 16,1 0-16,-1-21 15,0 0-15,-21 0 0,21 21 16</inkml:trace>
  <inkml:trace contextRef="#ctx0" brushRef="#br0" timeOffset="96925.71">22733 7239 0,'0'0'0,"0"-42"0,0 21 0,0-22 16,0 22-16,0 0 15,-21 21-15,0 0 0,-1 0 16,22 21-16,-21 21 0,0-20 15,0 41-15,0-21 0,0 22 16,-1-1-16,1 1 0,0-1 0,0-20 16,21 20-16,-21 1 0,0-1 0,-1-20 15,22 20-15,-21-21 0,21 1 16,0-1-16,0 0 0,0-20 0,0 20 16,0-21-16,0 0 15,21 0-15,1-21 0,-1 0 16,0 0-16,0-21 0,0 21 15,-21-21-15,21 0 0</inkml:trace>
  <inkml:trace contextRef="#ctx0" brushRef="#br0" timeOffset="97260.18">22754 7789 0,'0'0'0,"0"22"15,-21-22-15,0 21 0,0 0 16,-1 0-16,22 0 0,-21 0 0,21 1 15,-21 20-15,21-21 0,0 0 0,0 0 16,0 1-16,0-1 0,0 0 16,21 0-16,0-21 0,1 21 15,-1-21-15,0 0 0,0 0 0,0 0 16,0 0-16,1-21 0,-1 21 16,0-21-16,0 0 0,0 0 15,-21-1-15,0 1 0,0 0 0,0 0 16,0 0-16,0 0 0,0-1 15,-21 22-15,0-21 0,-21 0 16,20 21-16,1 0 0,0 0 16,0 0-16,0 0 0,0 0 15,21 21-15,0 0 0,0 1 16,0-1-16,0 0 16,21-21-16,0 0 15,0 0-15</inkml:trace>
  <inkml:trace contextRef="#ctx0" brushRef="#br0" timeOffset="97602.14">23114 7874 0,'0'-21'16,"0"0"-16,21 21 0,0 0 15,0 21 1,-21 0-16,22 0 15,-22 0-15,0 1 0,0-1 16,0 0-16,0 0 0,0 0 16,0 22-16,0-22 0,0 0 0,-43 21 15,43-21-15,-21-21 0,21 22 16,0-44 15,0 1-15,0 0-16,0 0 0,0 0 15,0 0-15,0-1 0,21 1 16,0 0-16,-21 0 0,22 0 0,-22 0 16,0-1-16,21 1 0,0 0 0,-21 0 15,0 0-15,0 0 0,21 21 16</inkml:trace>
  <inkml:trace contextRef="#ctx0" brushRef="#br0" timeOffset="97804.06">22394 7599 0,'0'0'0,"-21"0"0,0 0 0,0 21 0,42-21 32,0 0-32,0 0 0,0 0 15,22 0-15,-22 0 0,21 0 0,1 0 16,-1 0-16,0 0 15,1-21-15,20 21 0,-21-21 0,1 0 16,-22 21-16</inkml:trace>
  <inkml:trace contextRef="#ctx0" brushRef="#br0" timeOffset="98095.89">23770 7154 0,'0'0'16,"0"-21"-1,0 42 1,-21 1 0,21-1-16,0 0 0,-21 0 0,21 21 15,-21-20-15,21-1 0,-22 21 16,22-21-16,0 0 0,0 1 0,-21 20 15,21-21-15,0 0 16,-21 0-16</inkml:trace>
  <inkml:trace contextRef="#ctx0" brushRef="#br0" timeOffset="98300.63">23474 7535 0,'0'22'16,"0"-1"0,21-21-16,0 0 15,0 0-15,0 0 0,1 0 0,-1 0 16,0 0-16,0 0 0,0 0 16,0 0-16,1 0 0,-1 0 0,0 0 15,0 0-15,-21-21 0,0-1 16,21 22-16,-21-21 0,21 21 15,-21-21-15,0 0 0,0 0 0,0 0 16</inkml:trace>
  <inkml:trace contextRef="#ctx0" brushRef="#br0" timeOffset="98467.54">23474 7281 0,'0'0'0,"21"0"31,-21-21-31,21 21 0,0 0 0,22 0 16,-22 0-16,0 0 0,21-21 16,-21 21-16,22 0 0,-22-21 15,0 21-15,0 0 0</inkml:trace>
  <inkml:trace contextRef="#ctx0" brushRef="#br0" timeOffset="98985.58">23728 6985 0,'0'0'0,"-21"0"0,-43 0 16,43 0 0,-21 0-16,20 0 0,-20 0 0,21 0 15,-21 0-15,-1 21 0,22-21 16,-21 21-16,-1 1 0,22-1 0,0 21 15,-21-21-15,21 22 0,-1-22 0,1 21 16,0 0-16,21 1 0,0-1 16,0 0-16,0 1 0,0-1 0,0 0 15,21 1-15,0-22 0,1 21 16,20-21-16,-21 1 0,21-1 0,-20 0 16,20 0-16,0-21 0,1 0 0,-1 0 15,0 0-15,1 0 16,-1 0-16,0 0 0,1 0 0,-1 0 15,0-21-15,1 0 0,-1 0 0,-21-1 16,21 1-16,-20-21 0,20 21 16,-21-22-16,0 1 0,-21-21 0,0 20 15,21-20-15,-21 20 0,0-20 16,0 21-16,0-1 0,-21 1 0,0 0 16,0 20-16,-21-20 0,-1 21 0,1 0 15,0 0-15,-1-1 0,1 22 16,0 0-16,-1-21 0,1 21 15,21 0-15,0 0 0,-1 0 16,1 0-16,0 21 0,21 1 16,0-1-16,-21 0 0,21 0 15,-21 0-15,0-21 16,21 21-16,0 1 0</inkml:trace>
  <inkml:trace contextRef="#ctx0" brushRef="#br0" timeOffset="105607.32">8213 10859 0,'0'-22'15,"0"1"1,0 0-1,0 0-15,0 0 16,-22 0 0,22-1-1,-21 22-15,0 0 16,0 0-16,0 0 31,21 22-31,-21-1 0,21 0 0,0 0 16,0 0-16,0 0 0,0 22 15,0-1-15,0 0 0,0 22 16,0-22-16,0 22 0,0-1 0,0 1 16,0 20-16,0-20 0,-22-1 15,22 1-15,0-22 0,0 22 0,0-1 16,0-20-16,0 20 0,0-21 0,0 1 16,0 20-16,0-20 0,22-1 15,-22 0-15,0 1 0,0-22 0,0 21 16,0 0-16,0-20 0,0-1 0,0 0 15,0 0-15,0 0 0,0-63 32,0 21-17,0 0-15,0-22 0,21 1 16,-21-22-16,21 22 0</inkml:trace>
  <inkml:trace contextRef="#ctx0" brushRef="#br0" timeOffset="107323.04">8255 10710 0,'-21'0'15,"42"0"63,0 0-78,0 0 0,0 0 0,22 0 16,-22 0-16,0 0 16,21 0-16,1 0 0,-1 0 15,0 0-15,22 0 0,-22 0 0,22 0 16,-1 0-16,1 0 0,20 0 16,-20 0-16,-1 0 0,22 0 0,-21 22 15,20-22-15,-20 0 0,42 0 0,-22 0 16,22 0-16,0 21 0,21-21 15,-21 0-15,0 0 0,21 0 0,-22 0 16,22 0-16,0 0 0,22 0 16,-22 0-16,21 0 0,-21 0 0,0 0 15,21 0-15,-21 0 0,21 0 0,0 0 16,0 0-16,-21 0 0,0 0 16,22 0-16,-22 0 0,0 0 15,0 0-15,0 0 0,232 0 16,-253 0-16,106 0 15,-106 0-15,0-21 0,-22 21 16,1 0-16,0 0 0,-1 0 0,-20 0 16,20 0-16,-20 0 0,-22 0 15,22 0-15,-22 0 0,22 0 16,-22 0-16,0 0 0,1 0 0,-1 0 0,0 0 16,1 0-16,-1 0 0,-21 0 15,21 0-15,-20 0 0,20 0 0,0 0 16,-21 0-16,22-22 0,-1 22 15,-21 0-15,22 0 0,-22 0 16,42 0-16,-20 0 0,-22 0 16,21 0-16,-21-21 0,0 21 0,1 0 15,-1 0 1,-21 21 62,0 1-62,0-1-16,0 0 15,-21 0-15,21 0 0,-22 0 16,1 1-16,0-1 0,-21 21 0,21-21 16,-1 22-16,1-22 0,0 21 0,0 0 15,0 1-15,0-1 0,-1 0 0,1 1 16,21-1-16,0 0 0,0 1 15,0-1-15,0 0 0,0 1 0,0-22 16,0 21-16,0 1 0,0-22 0,0 0 16,21 21-16,1-21 0,-22 1 15,0-1-15,0 0 0,0 21 0,0-21 16,0 1-16,0-1 0,0 0 16,0 0-16,0 0 0,0 0 15,0 1-15,-22-22 0,22 21 16,-21-21-16,21 21 0,-21-21 0,21 21 15,-21-21-15,0 0 16,0 21-16,-1-21 16,1 0-16,0 0 0,0 0 15,0 21-15,0-21 0,-1 0 0,1 0 16,0 0-16,-21 0 0,-1 0 16,1 0-16,0 0 0,-1 0 0,-20 0 15,21 0-15,-22 0 0,1 0 0,-1 0 16,1 0-16,-1 0 0,1 0 15,-1 0-15,-21 0 0,22 0 16,-22 22-16,22-22 0,-43 0 0,21 0 16,1 0-16,-22 0 0,21 0 0,-21 0 15,0 0-15,22 0 0,-1 0 0,-21 21 16,22-21-16,-1 0 0,0 0 16,1 0-16,-1 0 0,0 0 0,-21 21 15,22-21-15,-1 0 0,-21 0 0,22 0 16,-1 0-16,21 21 0,-20-21 15,-1 0-15,0 0 0,-20 0 16,20 0-16,-21 0 0,-84 0 0,105 0 16,0 0-16,1 0 0,-1 0 15,21 0-15,1 0 0,-1 0 16,1 0-16,-1 0 0,1 0 0,21 0 16,-22 0-16,22 0 0,-1 0 0,-20 0 15,-1 0-15,22 0 0,-21 0 16,-1 0-16,1 0 0,20 0 0,-20 0 15,20 0-15,-20 0 0,21 0 0,-1 0 16,1 0-16,0 0 0,-1 0 16,-20 0-16,20 0 0,1-21 0,0 21 15,-22 0-15,22 0 0,-22 0 0,1 0 16,-1 0-16,1-21 0,-1 21 16,22 0-16,-21 0 0,20 0 15,1 0-15,0 0 0,20-21 0,-20 21 16,21 0-16,-21 0 0,-1 0 0,1 0 15,21 0-15,-43 0 0,22 0 16,0-22-16,-1 22 0,1 0 0,0 0 16,-1 0-16,1 0 0,21 0 15,0 0-15,-1 0 0,1 0 0,0 0 16,0 0 0,0 0-1,0 0 1,21-21 15,0 0-31,21 0 16,0 21-16,0-21 0</inkml:trace>
  <inkml:trace contextRef="#ctx0" brushRef="#br0" timeOffset="107719.82">8551 11091 0,'0'0'0,"-21"0"0,21-21 0,0 0 0,0 0 16,-21 21-16,21 21 31,-21 21-15,21-20-16,0 20 0,0 21 0,0-20 15,-21 20-15,21-20 0,0 20 16,0-21-16,0 22 0,0-22 0,-22 22 16,22-22-16,-21 0 0,21 1 15,-21-1-15,21 0 0,-21-20 16,21 20-16,0-21 0,0 0 0,0-42 47,0 0-47,0 0 0,0-22 0,0 22 15,0-21-15,0 0 0,0-1 0</inkml:trace>
  <inkml:trace contextRef="#ctx0" brushRef="#br0" timeOffset="108181.55">8361 11240 0,'0'0'15,"0"-22"-15,0-20 0,0 21 0,0 0 16,0 0-16,21-1 0,0 1 0,0 0 16,22 0-16,-22 0 0,21 0 15,0-1-15,1 22 0,-1-21 0,0 21 16,1 0-16,-1 0 0,0 0 0,1 0 16,-22 21-16,21 1 0,-21-1 15,1 21-15,-22 0 0,0 1 0,0-1 16,0 0-16,0 1 0,-43-1 15,22 0-15,-21 1 0,21-1 0,-22 0 16,1 1-16,-22-22 0,22 21 16,0-21-16,-1 1 0,1-1 15,0 0-15,21-21 0,-22 0 0,22 0 16,0 0-16,0 0 0,0 0 16,21-21-16,0 0 0,-22-1 15,22 1-15,0 0 16,22 21-16,-1 0 15,0 0-15,0 21 16,-21 0-16,21 1 0,0-1 0,1 0 16,-1 0-16,0 0 0,0 0 0,0 22 15,0-22-15,1 0 0,-1 0 16,0 0-16,0 1 0,0-1 16,0 0-16,-21 0 0,22-21 0,-1 0 15,0 21-15,0-21 16,0 0-16,0 0 0,1 0 15,-22-21-15,0 0 0,21 0 0,-21 0 16,21-1-16</inkml:trace>
  <inkml:trace contextRef="#ctx0" brushRef="#br0" timeOffset="108551.4">8932 11684 0,'21'0'15,"1"-21"1,-1 21-16,0-21 0,0 0 16,-21-1-16,21 22 0,-21-21 15,21 21-15,-21-21 0,0 0 16,-21 21 0,0 0-16,0 0 0,0 21 15,0-21-15,-1 21 0,1 0 16,21 1-16,-21-1 0,21 0 15,-21 21-15,21-21 0,0 1 0,0 20 0,0-21 16,0 0-16,0 0 0,0 1 16,0-1-16,0 0 0,21 0 15,0 0-15,0-21 0,1 0 0,-1 0 16,0 0-16,0 0 0,21 0 16,-20 0-16,-1-21 0,21 0 0,-21 0 15,22 0-15,-22-1 0,0 1 0,21 0 16,-21 0-16,1 0 0,-1-22 0,-21 22 15,0-21-15,0 21 0,21 0 16</inkml:trace>
  <inkml:trace contextRef="#ctx0" brushRef="#br0" timeOffset="109184.03">9398 11494 0,'0'0'15,"-21"21"1,21 0 0,0 0-16,-21 0 0,21 0 0,0 1 15,0-1-15,0 0 0,0 0 16,0 21-16,0-20 0,0-1 0,0 0 15,0 21-15,0-21 0,0 1 0,0-1 16,0 0-16,0 0 16,0 0-16,0-42 31,0 0-31,0 0 16,0 0-16,0-1 0,0 1 15,0 0-15,0 0 0,0-21 0,0 20 16,0-20-16,0 21 15,0 0-15,21-22 0,-21 22 0,21 0 16,0 0-16,0 0 0,0 21 0,1 0 16,-1 0-16,0 0 15,0 0-15,0 21 0,-21 0 0,21 0 16,1 0-16,-22 1 0,21-1 0,-21 0 16,0 0-16,0 0 0,0 0 15,0 1-15,0-1 0,0 0 0,0 0 16,0 0-16,0 0 15,-21-21 1,-1-21 0,22 0-1,0 0-15,0 0 0,0 0 0,0-1 16,0 1-16,0-21 0,22 21 16,-1 0-16,0-22 0,0 22 0,0 0 15,0 21-15,1-21 0,-1 0 0,0 21 16,21 0-16,-21 0 0,1 0 15,-1 21-15,0 0 0,-21 0 0,0 0 16,0 0-16,0 1 0,0-1 0,0 0 16,0 21-16,0-21 0,0 1 15,0-1-15,0 0 0,-21 0 0,21 0 16,-21 0-16,21 1 0,-22-1 0,22 0 16,0 0-1,0-42 1,0 0-1,22 0-15,-1-1 16,0 22-16,0-21 0</inkml:trace>
  <inkml:trace contextRef="#ctx0" brushRef="#br0" timeOffset="109572.81">10223 11621 0,'-21'21'15,"0"0"-15,0-21 16,0 21-16,0 0 0,21 0 0,-22 1 16,1-1-16,0 0 0,0 0 15,21 0-15,0 0 0,-21 1 0,21-1 16,0 0-16,0 0 0,0 0 16,0 0-1,21-21-15,0 0 0,0 0 16,0 0-16,1 0 0,-1-21 15,0 0-15,0 0 0,0 21 16,0-21-16,-21 0 0,22-1 16,-22 1-16,0 0 0,0 0 15,0 0-15,0 0 0,0-1 0,-22 1 16,1 21-16,21-21 0,-21 0 16,0 0-16,0 21 0,0 0 0,-1 0 15,1-21-15,0 21 0,0 0 16,42 0 31</inkml:trace>
  <inkml:trace contextRef="#ctx0" brushRef="#br0" timeOffset="109882.64">10604 11070 0,'0'0'16,"0"-21"-16,-21 21 15,21 21 1,-21 0-16,21 22 0,0-22 0,0 21 16,-21 1-16,21 20 0,-21-21 15,21 1-15,-21 20 0,21-20 16,0 20-16,0-21 0,-22 1 0,22 20 0,-21-20 15,21-1-15,0 0 0,-21-21 16,21 22-16,0-1 0,0-21 16,0 0-16,0 1 0,0-1 0,21-21 47,0-21-47,-21-1 0,22 1 0,-22 0 15</inkml:trace>
  <inkml:trace contextRef="#ctx0" brushRef="#br0" timeOffset="110271.41">10626 11769 0,'0'21'16,"0"0"0,21-21-1,0 0-15,0 0 16,0 0-16,0 0 0,-21-21 0,22 21 15,-1-21-15,0 0 0,0 21 16,0-22-16,-21 1 0,21 0 16,-21 0-16,0 0 0,0 0 15,0-1 1,-21 22-16,0 0 0,0 0 16,0 0-16,0 22 0,-1-1 15,1 0-15,0 0 0,0 0 16,21 0-16,0 22 0,0-22 15,-21 0-15,21 0 0,0 22 0,0-22 16,0 0-16,0 0 0,0 0 0,0 0 16,21 1-1,0-22-15,0 0 0,0 0 16,1 0-16,-1 0 0,0-22 0,0 1 16,0 21-16,0-21 0,-21 0 15,22 0-15,-22 0 0,21-1 16,-21 1-16</inkml:trace>
  <inkml:trace contextRef="#ctx0" brushRef="#br0" timeOffset="110508.79">10329 11345 0,'0'0'15,"-21"0"-15,0 0 0,0 0 0,42 0 31,0 0-31,0 0 16,0 0-16,22 0 0,-22 0 16,21 0-16,-21-21 0,22 21 0,-1 0 0,0-21 15,1 0-15,-1 21 16,0 0-16,1-21 0,-22 21 0,0 0 16,0 0-16,0 0 0,1 0 0</inkml:trace>
  <inkml:trace contextRef="#ctx0" brushRef="#br0" timeOffset="111175.65">11366 11240 0,'0'21'15,"-21"0"-15,0 0 16,21 21-16,-21-20 0,21 20 0,0-21 16,-21 21-16,21 1 0,-21-1 0,21 0 15,0 1-15,0-22 0,-22 21 0,22 1 16,-21-1-16,21-21 0,-21 21 16,21 1-16,0-22 0,0 0 0,0 0 15,0 0-15,0 1 16,0-44-1,0 1 1,0 0-16,0-21 0,21 21 16,0-1-16,1 1 0,-22-21 15,0 21-15,21-22 0,-21 22 0,21 0 16,0-21-16,-21 21 0,0-1 0,0 1 16,21 21-16,-21-21 0,21 21 0,-21 21 31,0 0-31,0 1 0,22-1 15,-22 0-15,0 0 0,0 0 16,0 22-16,0-22 0,0 0 16,21 0-16,-21 0 0,0 0 0,0 1 15,21-1-15,0 0 0,0-21 16,0 0-16,1 0 0,-1 0 0,21 0 16,-21 0-16,0 0 0,1-21 15,20 0-15,-21-1 0,0 1 0,22 0 16,-22-21-16,0 21 0,-21-22 0,21 1 15,-21 0-15,0-1 0,0 1 16,0 0-16,0-1 0,0 1 0,0 0 16,0 20-16,-21-20 0,21 21 0,0 0 15,0 0-15,-21 21 16,21-22-16,-21 22 16,21 22-1,0-1 1,0 0-16,0 0 0,0 0 15,0 0-15,0 1 0,0-1 0,0 0 16</inkml:trace>
  <inkml:trace contextRef="#ctx0" brushRef="#br0" timeOffset="111508.46">11959 11748 0,'21'0'15,"0"0"-15,1 0 16,-22-22-16,21 22 0,0-21 16,-21 0-16,21 21 0,0-21 0,-21 0 15,0 0 1,-21 21 0,0 0-1,0 0-15,0 21 0,-1-21 16,1 21-16,0 0 0,21 0 15,0 0-15,-21 1 0,21-1 0,-21 0 16,21 0-16,0 0 0,0 0 16,0 1-16,0-1 0,21-21 15,0 21-15,0-21 16,0 0-16,1 0 0,-1 0 0,0 0 16,21 0-16,-21-21 0,1 21 0,20-21 15,-21-1-15</inkml:trace>
  <inkml:trace contextRef="#ctx0" brushRef="#br0" timeOffset="112007.18">12552 11282 0,'0'0'0,"0"-42"0,0-64 16,0 85-16,0-1 16,0 1-16,0 42 31,-21 1-31,21 20 0,0 21 15,-22-20-15,22 20 0,0-20 16,0-1-16,0 0 0,0 22 0,0-22 16,-21 0-16,21 1 0,0-1 0,-21 0 15,21-20-15,0 20 0,0-21 16,0 21-16,0-20 0,0-1 0,-21-21 16,21 21-16,0 0 0,0-42 31,0 0-16,0 0-15,0-1 0,0 1 16,21 0-16,-21 0 0,0 0 0,21 0 16,0-1-16,1 1 0,-1 0 0,0 21 15,0-21-15,0 21 0,0 0 16,1-21-16,-1 21 0,0 0 0,0 0 16,0 0-16,-21 21 0,21-21 0,1 21 15,-22 0-15,21-21 0,-21 21 16,0 1-16,0-1 0,0 0 0,0 0 15,0 0-15,0 0 0,0 1 0,-21-22 16,21 21-16,-22 0 0,1 0 16,0-21-16,-21 21 0,21-21 15,-1 21-15,1-21 0,0 0 0,0 0 16,0 0-16,0 0 16,-1 0-16,22-21 15,0 0-15</inkml:trace>
  <inkml:trace contextRef="#ctx0" brushRef="#br0" timeOffset="112591.84">12954 11240 0,'0'-22'15,"0"44"17,0-1-32,0 0 0,0 0 15,0 21-15,0 1 0,0-22 0,0 21 16,0 22-16,-21-22 0,21 0 16,-21-20-16,21 20 0,-22 0 0,22 1 15,0-22-15,-21 21 0,21-21 0,0 0 16,0 1-16,0-1 0,0 0 15,21-42 17,-21 0-32,22-1 15,-22 1-15,0 0 0</inkml:trace>
  <inkml:trace contextRef="#ctx0" brushRef="#br0" timeOffset="112975.73">12827 11282 0,'0'0'0,"-21"-42"0,0 20 0,21 1 0,0 0 16,0 0-16,0 0 16,0 0-16,0-1 0,0 1 15,21 21-15,0 0 0,21-21 0,-21 21 16,22 0-16,-1 0 0,22 0 16,-22 0-16,21 0 0,-20 0 15,20 21-15,1 0 0,-1 22 0,-20-22 16,20 21-16,-21 1 0,1-1 0,-22 0 15,21 1-15,-21-1 0,-21 0 16,0 1-16,0-1 0,0-21 0,-21 21 16,0 1-16,0-22 0,-21 21 0,-1-21 15,22 1-15,-21 20 0,-1-21 16,1 0-16,0 0 0,-1-21 0,22 22 16,-21-1-16,21-21 0,-22 0 0,22 0 15,0 0-15,0 0 0,0 0 16,0 0-16,-1 0 15,44 0 17,-1 0-32,0-21 15,0 21-15,0-22 0,0 22 16,1 0-16</inkml:trace>
  <inkml:trace contextRef="#ctx0" brushRef="#br0" timeOffset="113389.49">13568 11726 0,'0'-21'0,"0"0"16,21 21 0,-21-21-1,21 21-15,0 0 16,0 0-16,1 0 0,-1 21 15,0 0-15,0-21 0,-21 21 16,0 1-16,0-1 0,21 0 16,-21 0-16,0 0 0,0 0 0,0 1 15,0-1-15,0 0 0,0 0 0,-21-21 16,21 21-16,-21 0 0,0-21 31,21-21-15,0 0-16,0 0 0,0 0 15,0-22-15,0 22 16,0 0-16,0 0 0,0 0 16,0 0-16,0-1 0,21 1 0,-21 0 15,21 21-15,-21-21 0,21 21 16,0 0-16,1 0 16,-1-21-16,0 21 15</inkml:trace>
  <inkml:trace contextRef="#ctx0" brushRef="#br0" timeOffset="113659.48">14012 11599 0,'0'22'15,"0"-1"1,0 0-16,0 0 0,-21-21 15,21 21-15,0 0 0,0 1 16,0-1-16,0 0 0,-21 0 16,21 0-16,0 0 0,0 1 15,0-44 32,-21 1-31,21 0-16,0 0 15</inkml:trace>
  <inkml:trace contextRef="#ctx0" brushRef="#br0" timeOffset="113833.38">13949 11430 0,'0'0'0,"0"-21"0,0 0 16,21 21 30,-21 21-30,21-21-16,-21 21 16,21-21-16</inkml:trace>
  <inkml:trace contextRef="#ctx0" brushRef="#br0" timeOffset="114219.17">14224 11515 0,'0'0'16,"0"21"-16,0 0 0,0 0 16,0 0-1,0 1-15,21-22 0,-21 21 0,21 0 16,-21 0-16,0 0 0,21 0 16,-21 1-16,0-1 0,22-21 15,-22 21-15,0 0 0,0 0 16,0-42 31,0 0-47,0 0 15,0 0-15,0-1 0,0 1 16,0 0-16,0 0 16,0 0-16,0 0 0,0-22 0,0 22 15,0 0-15,0 0 0,0 0 16,21-1-1,0 22-15,0 0 16,-21 22-16,21-1 16,-21 0-16,0 0 15,21 0-15</inkml:trace>
  <inkml:trace contextRef="#ctx0" brushRef="#br0" timeOffset="114771.67">14457 11769 0,'0'21'0,"21"-21"47,0 0-47,-21-21 16,0 0-16,21 21 15,-21-22-15,21 22 0,-21-21 0,0 0 16,0 0-16,0 0 0,0 0 15,0-1-15,-21 22 16,0 0-16,0 0 16,21 22-1,-21-22-15,21 21 0,-21 0 16,21 0-16,0 0 0,0 0 0,0 1 16,0-1-16,0 0 0,0 0 0,0 0 15,0 0-15,0 1 0,21-22 16,0 0-16,0 0 15,0 0-15,0 0 0,1 0 16,-1-22-16,0 22 0,0-21 16,-21 0-16,21 0 0,0 21 15,1-21-15,-1 0 0,-21-1 0,0 1 16,21 0-16,-21 42 47,0 0-47,0 1 15,0-1-15,0 0 16,0 0 0,0-42 31,0 0-32,0 0-15,0-1 16</inkml:trace>
  <inkml:trace contextRef="#ctx0" brushRef="#br0" timeOffset="115100.01">14901 10837 0,'0'0'16,"0"-21"-16,-21 21 15,0 0 1,0 0-16,0 0 0,21 21 16,-22-21-16,1 22 15,21-1-15,-21 0 0,21 0 16,-21-21-16,21 21 0,0 0 0,0 1 16,0-1-16,0 0 0,0 0 15,0 0-15,0 0 0,0 1 0,0-1 16,21 0-16,-21 0 0,21-21 15,0 0-15,1 0 16,-1 0-16,0 0 0,0 0 16,-21-21-16,21 21 0,0-21 15,1 0-15,-22-1 0,21 1 0,0 21 16</inkml:trace>
  <inkml:trace contextRef="#ctx0" brushRef="#br0" timeOffset="115648.71">15028 10583 0,'0'0'0,"-63"-21"15,20 0-15,22 21 16,0 0-16,0 0 16,0 0-16,0 0 0,-1 0 0,-20 0 0,21 21 15,0 0-15,-22-21 0,22 43 16,-21-22-16,21 0 0,-22 0 0,22 22 15,-21-22-15,21 21 0,0-21 16,-1 22-16,1-1 0,0-21 16,0 21-16,21-20 0,-21 20 0,21-21 15,0 43-15,0-43 0,0 0 16,0 21-16,21-21 0,0 1 16,0-1-16,0 0 0,22 0 0,-22 0 15,21 0-15,-21 1 0,22-22 0,-1 21 16,-21-21-16,22 0 0,-22 0 15,21 21-15,0-21 0,1 0 0,-22 0 16,21 0-16,-21-21 0,22 0 0,-1 21 16,0-22-16,1 1 0,-22 0 15,21 0-15,1-21 0,-1 20 16,-21-20-16,0 0 0,0 21 0,1-22 16,-1 1-16,-21 0 0,0 20 15,0-20-15,0 0 0,0 21 0,0-22 16,-21 22-16,-1 0 0,1-21 0,-21 20 15,0 1-15,20 0 0,-20 0 16,0 0-16,-1 0 0,1-1 0,0 22 16,21-21-16,-1 21 0,-20 0 0,21 0 15,0 0-15,0 0 16,-1 0-16,1 0 0,0 21 16,21 1-16,-42-1 15,21 0-15,-1-21 16,22 21-16</inkml:trace>
  <inkml:trace contextRef="#ctx0" brushRef="#br0" timeOffset="116952.07">1841 13864 0,'0'-21'16,"0"0"-1,0 0 1,-21 0 0,0 21-16,21-22 15,-21 22 1,0 0 15,21 22-31,0-1 0,0 21 16,0-21-16,0 43 0,-21-22 15,21 22-15,0-1 0,0 1 16,0-1-16,0 22 0,0-1 0,0-20 16,0 21-16,0-22 0,0 1 15,0-1-15,0 1 0,0-1 0,0-21 16,0 22-16,0-22 0,0 1 16,0 20-16,0-21 0,0-20 15,0 20-15,0-21 0,0 0 0,0 0 16,0 1-16,0-1 0,0-42 31,21-22-31,-21 22 0,0-21 16,0-1-16,21 1 0</inkml:trace>
  <inkml:trace contextRef="#ctx0" brushRef="#br0" timeOffset="118247.44">1968 13949 0,'0'-21'0,"0"42"0,-21-42 0,0 0 0,0-1 16,42 22 46,0 0-46,22 0-16,-22 0 0,21 22 0,22-22 16,-1 0-16,1 0 0,-1 0 15,22 0-15,-1 0 0,22 0 0,0 0 16,0 0-16,0 0 0,21 0 16,0 0-16,21 0 0,0 0 0,0 0 15,0 0-15,-21 0 0,22 0 16,-1 0-16,21 0 0,-21 0 15,22 0-15,-1 0 0,21 0 16,1 0-16,21 0 0,-22 0 0,43 0 16,-21 0-16,20 0 0,1 0 0,-21-22 15,21 22-15,-22 0 0,1 0 16,0 0-16,-22 0 0,1 0 0,-1 0 16,-20-21-16,20 21 0,-21 0 15,-20 0-15,-1 0 0,0 0 0,-21 0 16,0 0-16,-21 0 0,0 0 0,-1 0 15,-20 0-15,0 0 0,-22 0 16,1 0-16,-1 0 0,-20 0 16,-1 0-16,0 21 0,-21-21 0,1 0 15,-1 0-15,0 0 0,-21 22 16,0-1 0,0 0-1,-21 0-15,0 0 16,-1 0-16,22 1 0,0-1 0,-21 0 15,0 0-15,21 0 0,-21 22 16,21-1-16,0-21 0,0 21 0,0 1 16,0-1-16,-21 22 0,21-22 0,0 0 15,0 1-15,0-1 0,0 21 16,0-20-16,0-1 0,0 0 0,0 1 16,0-1-16,0 22 0,0-22 15,0 0-15,0 1 0,0-1 16,0 0-16,0 1 0,0-1 0,21 0 15,-21-21-15,0 22 0,0-22 0,0 0 16,0 0-16,0 0 0,0 1 16,0-1-16,-21 0 15,0-21-15,-1 0 0,1 0 0,0 0 16,-21 0-16,21 0 0,-22 0 16,1 0-16,0 0 0,-1 0 0,1 0 15,0-21-15,-22 21 0,22-21 16,-22 21-16,1-22 0,-1 22 0,-20-21 15,20 21-15,-21-21 0,1 21 16,-1-21-16,-21 21 0,22-21 0,-22 21 16,21 0-16,-21-21 0,0 21 15,1 0-15,-1-22 0,0 1 0,-21 21 16,21 0-16,-21-21 0,21 21 16,-21 0-16,0 0 0,0-21 0,-21 21 15,0 0-15,21 0 0,-21 0 0,0 0 16,-1 0-16,1 0 0,0 0 15,0 0-15,0 0 0,0 0 0,-1 0 16,1 0-16,0 0 0,0 0 0,0-21 16,21 21-16,-21 0 15,-1 0-15,22 0 0,22 0 0,-22-21 16,21 21-16,-21-22 0,21 22 16,21-21-16,-21 21 0,22-21 0,-86 0 15,86 0-15,20 21 16,-20-21-16,20 21 0,1-22 0,20 22 15,-20 0-15,20-21 0,1 0 16,0 21-16,21 0 0,-1 0 0,1-21 16,0 21-16,0 0 15,0 0-15,0 0 0,-1 0 0,-20 0 16,0 0-16,-1 0 16,1 21-16,0-21 0,-1 21 0,1-21 15,0 21-15,-22-21 0,43 0 16,-21 22-16,21-22 0,-22 0 0,22 0 15,21 21 1,-21-21-16</inkml:trace>
  <inkml:trace contextRef="#ctx0" brushRef="#br0" timeOffset="118604.24">2879 14288 0,'0'0'0,"0"-22"15,-22 22 1,1 0-16,0 0 0,0 0 16,-21 0-16,20 22 0,-20-1 15,0 0-15,21 21 0,-43 1 0,22-1 16,-1 0-16,1 1 0,0-1 16,-1 21-16,22-20 0,0-1 0,0 0 15,21 22-15,0-22 0,0-21 16,21 22-16,21-22 0,-20 21 0,20-21 15,0 1-15,22-22 0,-22 21 16,0-21-16,22 0 0,-22 0 0,22 0 16,-22-21-16,0 21 0,1-22 15,-1 1-15,0 0 0,-20 0 0,20 0 16,-21-22-16</inkml:trace>
  <inkml:trace contextRef="#ctx0" brushRef="#br0" timeOffset="120459.28">3344 14182 0,'0'0'16,"-21"0"-16,0 0 0,0 0 15,0 0-15,21 21 0,-22 21 16,1-21-16,21 22 0,-21-1 16,21 0-16,0 22 0,-21-22 0,0 22 15,21-22-15,-21 0 0,21 1 16,0 20-16,-22-42 0,22 22 15,-21-22-15,21 21 0,0-21 0,0 1 16,0-1-16,0-42 31,0-1-15,0 1-16,0 0 0,21 0 0,1-21 16,-22 20-16,21 1 0,0-21 15,0 21-15,0-22 0,-21 22 0,21 0 16,1 21-16,-1-21 0,0 21 15,0 0-15,-21 21 0,0 0 16,0 0-16,0 1 16,0-1-16,0 0 0,0 21 0,0-21 0,0 1 15,0 20-15,0-21 16,0 0-16,0 0 0,0 1 0,21-1 16,0-21-16,1 21 0,-1-21 15,0 0-15,0 0 0,0 0 0,22 0 16,-1-21-16,-21 0 0,21 21 15,1-22-15,-1 1 0,-21 0 0,22 0 16,-22-21-16,21 20 0,-21 1 0,0 0 16,-21-21-16,0 21 0,0-1 15,0 1-15,0 0 0,0 0 16,-21 21 0,0 0-16,0 0 0,0 0 0,0 21 0,-1-21 15,1 21-15,0 0 16,21 1-16,0-1 0,0 0 15,21 0 1,0-21-16,1 21 0,-1-21 0,0 21 16,0 1-16,0-1 0,0-21 15,1 21-15,-22 0 0,0 0 16,21 0-16,-21 1 0,0-1 16,0 0-16,21-21 15,-21 21-15,21-21 16,0 0-16,0 0 15,1 0-15,-1-21 16,0 0-16,0 0 0,0 21 16,0-22-16,-21 1 0,43-21 15,-43 21-15,21 0 0,0-1 0,0 1 16,0 0-16,-21-21 0,0 21 16,0-1-16,0 44 31,-21-22-31,21 21 0,-21 0 15,21 0-15,-21 0 0,0 0 16,21 22-16,0-22 0,0 0 16,0 0-16,0 0 0,0 1 0,0-1 15,0 0-15,21-21 0,0 21 16,0-21-16,22 0 0,-22 0 0,0 0 16,21 0-16,1 0 0,-1 0 15,0 0-15,-21-21 0,22 0 0,-1 21 16,-21-21-16,0-1 0,1 1 0,-22 0 15,21 0-15,-21 0 0,0 0 16,0-22-16,-21 22 0,-1 0 0,-20 0 16,21 21-16,-21-21 0,-1 21 15,22 0-15,-21 0 0,-1 0 0,1 0 16,21 0-16,-21 0 0,20 0 16,1 0-16,21 21 0,0 0 31,21-21-31,1 0 0,-1 0 15,21 0-15,0 0 0,-20 0 0,41-21 16,-21 0-16,1 21 0,-1 0 16,0-22-16,1 22 0,-22 0 0,21 0 15,1 0-15,-22 0 0,0 0 16,0 0-16,0 0 0,0 22 0,-21-1 16,0 0-16,0 0 0,0 0 15,0 0-15,0 1 16,0-1-16,0 0 0,0 0 0,-21 0 15,21 0-15,0 1 16,-21-1-16,0 0 16,21-42 15,0 0-31,0-1 16,0 1-16,21 0 15,-21-21-15,21 21 0,-21-1 0,21 1 16,1 0-16,-22 0 0,21 0 0,0 0 15,-21-1-15,21 22 16,0 0-16,-21 22 16,0-1-16,0 0 15,0 0-15,0 0 16,0 22-16,0-22 0,0 0 16,0 0-16,0 0 0,0 0 15,0 1-15,21-1 16,1-21-16,-1 0 0,0 0 15,0 0-15,0 0 16,0-21-16,1-1 0,-1 1 0,0 0 16,0 0-16,0 0 15,-21 0-15,0-1 0,21-20 0,1 21 16,-22 0-16,0 0 0,0-1 16,0 1-16,0 0 0,0 42 31,0 0-16,0 1-15,0-1 0,0 0 0,0 0 16,0 21-16,0-20 0,0-1 16,0 0-16,0 0 0,0 0 0,0 0 15,0 1-15,21-22 0,-21 21 0,42-21 16,-21 0-16,0 0 0,22 0 16,-22 0-16,21 0 0,1 0 0,-1 0 15,-21-21-15,21-1 0,1 1 16,-1 0-16,0 0 0,-20 0 15,-1 0-15,21-1 0,-21-20 0,0 21 16,-21 0-16,0 0 0,0-22 16,0 22-16,0 0 0,0 0 15,-21 21-15,0 0 0,0 0 0,0 0 16,0 21-16,-1-21 0,-20 21 16,21 0-16,0 0 0,0 22 0,21-22 15,0 0-15,0 0 0,0 0 0,0 1 16,0-1-16,0 0 0,21 0 15,0 0-15,0-21 0,0 0 16,22 21-16,-1-21 0,-21 0 16,21 0-16,1 0 0,-1-21 0,-21 0 15,22 0-15</inkml:trace>
  <inkml:trace contextRef="#ctx0" brushRef="#br0" timeOffset="120719.52">6540 14161 0,'0'0'0,"0"-22"0,0 1 16,-21 21-16,0 0 0,0 0 16,0 21-16,0-21 0,-1 43 0,1-22 15,0 21-15,21 1 0,0-1 16,-21 21-16,21-20 0,-21 20 0,21-20 16,0-1-16,0 21 0,0-20 15,0-1-15,0-21 0,0 22 16,-21-1-16,21-21 0,0 0 0,0 0 15,0 1-15,0-1 0,0 0 16,0-42 0,0 0-16,0-1 15,0-20-15</inkml:trace>
  <inkml:trace contextRef="#ctx0" brushRef="#br0" timeOffset="121013.6">6075 14245 0,'0'0'0,"0"-42"0,42-64 16,-21 85 0,0 0-16,22 0 0,-1-1 15,22 22-15,-22 0 0,21 0 0,-20 0 16,20 0-16,1 0 0,-22 22 16,22-1-16,-22 21 0,0-21 0,-21 22 15,1-1-15,-1 21 0,-21-20 0,0 20 16,0 1-16,-21-22 0,-1 22 15,-20-22-15,0 21 0,-1-20 0,-20-1 16,-1 0-16,22-20 0,0 20 16,-22-21-16,43 0 0,-21-21 15,21 21-15,-1-21 0,44 0 32,-1 0-32,21-21 15,-21 0-15,0 21 0</inkml:trace>
  <inkml:trace contextRef="#ctx0" brushRef="#br0" timeOffset="121601.77">6858 14817 0,'0'0'0,"63"-43"16,-63 22-16,22 0 15,41-42-15,-42 41 16,0-20-16,1 0 0,20-1 0,-21 1 15,0 0-15,0 21 0,1-22 16,-22 22-16,-22 21 16,1 21-1,0 0-15,-21 1 0,21-1 0,-1 0 16,22 0-16,0 0 0,0 0 16,0 1-16,0-1 15,22 0-15,-1-21 16,0 0-16,-21 21 0,21-21 0,-21 21 15,21 0-15,0-21 16,-21 22-16,22-1 16,-22 0-16,0 0 0,0 0 15,0 0-15,0 1 0,0-1 16,21-21 0,0 0-1,0 0-15,0 0 16,0-21-16,1-1 15,-22 1-15,21 0 0,0 0 16,-21 0-16,21-22 0,-21 22 0,0 0 0,0-21 16,0 21-16,21-1 15,-21 1-15,0 42 16,0 1 0,0-1-16,0 21 0,0-21 15,0 0-15,0 1 0,0-1 0,-21 21 16,21-21-16,0 0 0,0 1 15,0-1-15,0 0 16,0-42 15,0 0-31,0-1 0</inkml:trace>
  <inkml:trace contextRef="#ctx0" brushRef="#br0" timeOffset="121759.68">7429 14309 0,'0'-21'0,"-21"21"31,21 21-15,0 0 0,0 0-1</inkml:trace>
  <inkml:trace contextRef="#ctx0" brushRef="#br0" timeOffset="122588.25">7620 14584 0,'0'-21'47,"0"42"-16,0 0-31,0 0 16,21 0-16,-21 1 0,0 20 0,0-21 16,0 0-16,0 0 0,0 1 15,0-1-15,0 0 0,0 0 16,0 0-16,21-21 16,0 0-16,1 0 15,-1 0-15,0 0 0,0 0 16,0-21-16,0 21 0,1-21 0,-1 0 15,0 0-15,0-1 0,0 1 16,0 0-16,1 0 0,-1 0 0,0-22 16,0 43-16,-21-21 0,0 0 0,0 0 15,0 42 17,0 0-32,0 0 0,0 1 15,0 20-15,0-21 16,0 0-16,0 0 0,0 1 0,0-1 15,0 0-15,0 0 0,0 0 16,21-21-16,0 0 0,-21 21 16,22-21-16,-1 0 0,0 0 0,0 0 15,0 0-15,0 0 0,22-21 0,-22 21 16,0-21-16,0 0 0,0 21 16,1-21-16,-1 0 0,-21-1 0,0 1 15,0-21-15,0 21 0,0 0 16,0-1-16,0 1 0,0 0 15,-21 42 17,-1 0-32,22 1 0,-21-1 15,21 0-15,0 0 0,0 0 0,0 0 16,0 1-16,0-1 0,0 0 16,0 0-16,0 0 0,0 0 15,21-21 1,1 0-16,-1 0 0,0 0 15,0-21-15,0 0 0,0 21 16,1-21-16,-1 0 0,0 0 16,-21-1-16,21-20 0,0 21 15,0 0-15,-21 0 0,22-1 0,-1 1 16,-21 42 15,0 1-31,0-1 0,0 0 16,0 0-16,0 0 0,0 0 15,0 1-15,0-1 16,21-21 0,0 0-1</inkml:trace>
  <inkml:trace contextRef="#ctx0" brushRef="#br0" timeOffset="122875.09">9610 14055 0,'0'-43'16,"-22"43"-1,1 0-15,0 0 0,0 22 16,0-1-16,0-21 15,-1 21-15,22 0 0,0 0 16,-21 22-16,21-22 0,0 0 0,0 0 16,0 21-16,0-20 0,0-1 0,0 0 15,0 0-15,21-21 0,1 21 16,-1-21-16,0 0 0,0 0 16,0 0-16,0-21 0,1 21 0</inkml:trace>
  <inkml:trace contextRef="#ctx0" brushRef="#br0" timeOffset="123287.89">9758 13949 0,'0'0'15,"-64"-64"-15,43 64 16,0 0-16,0 0 0,-22 0 0,22 0 16,-21 0-16,21 22 0,-22-1 15,22 0-15,-21 0 0,21 0 0,-22 0 16,22 22-16,0-22 0,0 21 0,0 1 15,21-22-15,0 21 0,0 0 16,0-20-16,0 20 0,0 0 0,0-21 16,21 22-16,0-22 0,0 0 0,22 0 15,-22 0-15,0 1 0,21-1 16,-21-21-16,22 0 0,-22 0 0,21 0 16,-21 0-16,1 0 0,20 0 15,-21-21-15,0-1 0,22 1 16,-22 0-16,0-21 0,0 21 0,0-22 15,0 1-15,1 0 0,-22-1 0,0 1 16,0 0-16,0-22 0,0 22 16,0-1-16,-22 1 0,1 21 0,0 0 15,0 0-15,21-1 0,-21 1 0,0 21 16,-22 0-16,22 0 0,0 0 16,-21 0-16,20 21 0,-20-21 0,21 22 15,-21-1-15,20-21 0,-20 0 16,0 21-16,21-21 0,-22 0 0,1 0 15</inkml:trace>
  <inkml:trace contextRef="#ctx0" brushRef="#br0" timeOffset="123864.56">12615 14224 0,'0'0'0,"0"-21"0,-21-64 16,21 64-16,0 0 15,0 0-15,0 0 0,-21-1 16,21 1-16,-21 0 0,21 0 0,0 0 15,0 0-15,-21-1 16,21 44 0,0-1-16,0 0 0,0 21 15,0 1-15,0 20 0,0-21 16,0 43-16,0-21 0,0 20 0,0-20 16,0 20-16,0 1 0,0-21 15,0 20-15,0-20 0,0 63 16,0-85-16,0 0 0,0 1 15,0-1-15,0-21 0,0 0 16,0 1-16,0-1 0,0-42 16,21-1-1,-21 1-15,21 0 0,-21-21 16,0-1-16,0 1 0,0 0 0</inkml:trace>
  <inkml:trace contextRef="#ctx0" brushRef="#br0" timeOffset="124975.45">12763 13928 0,'0'0'0,"0"-21"0,-21-1 0,21 1 15,-21 21-15,21-21 0,0 0 16,21 0 0,0 21-16,1 0 0,20 0 0,21-21 15,1 21-15,-1 0 0,22 0 0,21-22 16,0 22-16,21 0 0,0 0 15,0 0-15,21 0 0,21 0 0,-21-21 16,22 21-16,-1 0 0,22-21 16,-1 21-16,1-21 0,-1 21 0,1-21 15,20 0-15,1 21 0,-22-22 0,22 1 16,0 0-16,21 0 16,-1 0-16,1 21 0,0-21 0,0-1 15,21 22-15,-21-21 0,-22 21 16,22-21-16,-21 21 0,-22 0 0,22-21 15,-43 21-15,1 0 0,-1-21 0,-21 21 16,-21 0-16,-21-21 0,0 21 16,-21-22-16,-1 22 0,-41 0 0,20-21 15,-42 21-15,22 0 16,-22 0-16,-42 0 31,-1 21-31,22 1 16,-21-1-16,21 0 0,-21 0 15,0 21-15,21 1 0,0-1 0,-21 22 16,21-22-16,-21 0 0,21 22 16,-22-22-16,22 22 0,0-1 0,-21-21 15,0 22-15,0-1 0,21 1 0,0-1 16,-21 1-16,0-1 0,21 1 16,0-1-16,0 1 0,0-1 0,-22 1 15,22-22-15,0 22 0,0-22 0,0 22 16,0-22-16,0 0 0,0 1 15,-21-1-15,21 0 0,0-21 0,0 22 16,-21-22-16,0 0 0,0 0 0,0-21 16,-1 21-16,-20-21 0,21 0 15,-21 0-15,-1 0 0,1 0 16,0 0-16,-22 0 0,22-21 16,-22 21-16,1-21 0,-22 0 0,22 21 15,-1-21-15,-21 0 0,1 21 0,-1-22 16,0 1-16,1 0 0,-22 21 15,0-21-15,0 0 0,0 21 0,-21-21 16,22 21-16,-22-22 0,0 22 0,0 0 16,0 0-16,-22 0 0,22 0 15,-21 0-15,0 0 0,0 0 0,-21 0 16,-1 0-16,1 0 0,0 0 0,-1 0 16,-20 0-16,-1 0 0,1 0 15,-1 22-15,1-22 0,20 0 16,1 0-16,0 0 0,-1 0 0,22 0 15,0 0-15,0 0 0,21 0 0,0 0 16,0 0-16,0 0 0,21 0 16,0 0-16,0 0 0,1-22 0,20 22 15,0-21-15,22 21 0,-1 0 16,1 0-16,20-21 0,1 21 0,0 0 16,-1 0-16,1 0 0,21 0 0,-21 0 15,20 0-15,1 0 16,-21 0-16,21 0 0,0 0 0,-22 0 15,22 0-15,0 0 0,0 0 16,0 0 0,-1 0-16,1 0 15,0 0-15,0 0 16,0 21-16,0-21 0,-1 0 16,1 0-16,0 21 0,0-21 0,0 0 15,0 0-15,-1 0 0,1 0 0,0 0 16,0 0-16,0 0 15,42 0 17,0 0-17,0 0-15,22 0 0,-1 0 0,0-21 16</inkml:trace>
  <inkml:trace contextRef="#ctx0" brushRef="#br0" timeOffset="125507.15">13187 14161 0,'0'0'0,"-21"0"0,21 63 16,-22-42-16,22 22 15,-21 20-15,21-21 0,0 22 0,0-1 16,0 1-16,-21-22 0,21 22 0,0-22 15,0 0-15,0 1 0,0-1 16,0 0-16,0-20 0,0 20 0,0-21 16,0 0-16,21-21 31,0-21-31,1 0 16,-22 0-16,0 0 0,0-1 15,0 1-15</inkml:trace>
  <inkml:trace contextRef="#ctx0" brushRef="#br0" timeOffset="125684.05">13102 14436 0,'0'0'0,"0"-21"0,0-22 0,0 22 16,0-21-16,0 21 0,21-1 0,0 1 15,1 0-15,-1 0 0,0 0 16,0 21-16,0-21 0,22-1 0,-22 22 16,21-21-16,0 21 15,1 0-15,-22-21 0,21 21 0,1 0 16,-22 0-16,0 0 0,0 0 0,-21 21 15,0 0-15,0 1 16,-21 20-16</inkml:trace>
  <inkml:trace contextRef="#ctx0" brushRef="#br0" timeOffset="125863.94">13123 14669 0,'0'0'15,"0"21"-15,21-21 31,1 0-31,-1 0 16,0-21-16,0 21 0,21-22 16,1 22-16,-1-21 0,0 21 0,-20-21 15,20 21-15,0-21 0,-21 0 0,22 21 16,-22-21-16,0 21 0,0-22 16</inkml:trace>
  <inkml:trace contextRef="#ctx0" brushRef="#br0" timeOffset="126067.26">13737 14520 0,'0'22'16,"0"-1"-16,0 0 16,0 0-16,0 0 0,0 0 15,-21 1-15,21-1 0,0 0 0,0 0 16,0 0-16,-21 0 0,21 1 16,0-1-16,-21 0 0,21 0 0,0 0 15,0-42 32,0 0-47,0 0 16</inkml:trace>
  <inkml:trace contextRef="#ctx0" brushRef="#br0" timeOffset="126235.58">13716 14372 0,'0'0'0,"0"-42"16,21 42 31,0 21-32,0 0-15,1-21 0,-1 21 0,0-21 16,0 22-16</inkml:trace>
  <inkml:trace contextRef="#ctx0" brushRef="#br0" timeOffset="126597.37">14076 14584 0,'0'-21'15,"0"0"-15,0-1 16,0 1-16,0 0 0,21 21 16,0 0-16,0 0 15,0 0-15,1 21 16,-1 0-16,-21 1 0,0-1 0,21 0 15,-21 21-15,0-21 0,0 1 16,0 20-16,0-21 0,-21 0 16,21 0-16,-21 1 0,-1-1 0,1 0 0,0 0 31,21-42-15,0 0-16,0 0 15,0-1-15,0 1 0,21 0 16,-21 0-16,21-21 0,1 20 0,-1 1 15,0-21-15,0 21 0,0-22 16,0 22-16,1 0 0,20 0 0,-21 21 16,-21-21-16,21 21 0,0-21 0,1 21 15</inkml:trace>
  <inkml:trace contextRef="#ctx0" brushRef="#br0" timeOffset="126915.44">14457 14563 0,'0'21'15,"0"-106"-15,0 191 0,0-148 0,0 105 0,0-42 0,21-21 16,-21 22-16,21-22 16,0 0-16,0 0 0,1 0 15,-1 0-15,21 0 0,-21 0 16,0-22-16,1 22 0,-1-21 0,0 0 16,0 0-16,0 0 0,0 21 0,-21-21 15,0-1-15,0 1 16,0 0-16,0 0 0,0 0 15,-21 21-15,0 0 0,0 0 0,0 0 16,0 0-16,-22 21 0,22 0 16,0 0-16,0 0 0,0 1 0,-1 20 15,22-21-15,0 21 0,0-20 16,0-1-16,0 0 0,0 21 0,0-21 16,22 1-16,-1-1 0,0-21 15,0 0-15,21 0 0,1 0 16,-22 0-16,21 0 0,22-21 0,-22-1 15,22 1-15</inkml:trace>
  <inkml:trace contextRef="#ctx0" brushRef="#br0" timeOffset="128073.78">15473 14139 0,'0'0'0,"0"-21"0,0-21 0,0 21 15,0 0-15,-21 21 0,-1 0 16,1 0-16,0 21 15,21 0-15,-21 0 0,0 21 0,0 1 16,-22 20-16,22 1 0,0 20 0,0-20 16,0 21-16,-22-1 0,22 1 15,0 0-15,0-1 0,0 22 0,-1-21 16,1 21-16,-21-1 0,21 1 16,0 0-16,-22 0 0,1 0 15,0 0-15,-1-1 0,1 1 0,0-21 16,20 0-16,-20-1 0,0-20 0,21-1 15,-1-20-15,22-1 16,0 0-16,0-21 0,0 1 0,22-22 16,-1 0-16,0 0 0,0-22 0,21 1 15,1-21-15,-1 0 0,0-1 16,1-20-16,20 20 0,-20-41 0,20 20 16,-21 1-16,1-22 0,-1 0 15,-21 22-15,0-22 0,1 1 0,-22-1 16,0 21-16,-22-20 0,1 20 15,-21-20-15,21 41 0,-22-20 0,1 20 16,0 1-16,-1 21 0,1 0 0,0 0 16,21 21-16,-1-22 0,1 22 15,21-21-15,0 0 0,0 0 16,21 0-16,22 21 0,-22-21 16,21-1-16,1 1 0,-1 0 15,0 0-15,22 0 0,-1 0 0,-20-1 16,20-20-16,1 21 0,-22 0 15,21 0-15,-20-1 0,-1 22 0,-21-21 16,22-21-16,-22 42 0,-21-21 16,0 0-16,0-1 15,-21 22 1,-1 0-16,1 0 0,0 0 0,0 0 16,0 22-16,21-1 0,-21 0 15,-1 0-15,1 0 0,0 0 0,21 1 16,0 20-16,0-21 0,0 0 0,0 0 15,0 1-15,0-1 0,0 0 16,0 0-16,21-21 0,0 0 16,1 0-16,-1 0 0,0 0 15,21 0-15,-21 0 0,1-21 0,-1 21 16,0-21-16,0 0 0,0 21 0,-21-22 16,21 1-16,-21 0 15,0 0-15,0 0 0,0 0 0,-21-1 16,0 1-16,0 0 0,0 21 0,0-21 15,21 0-15,-22 21 0,1-21 16,0-1-16,21 1 16,21 0-16,0 21 0,1-21 15,-1 21-15,0-21 0,0 21 16,21 0-16,-20 0 0,-1 0 0,21 0 16,-21 0-16,0 0 0,22 0 15,-22 21-15,0 0 0,0 0 16,0 22-16,-21-22 0,22 21 0,-22 22 15,0-43-15,0 0 16,-22 0-16,1 21 0,21-20 16,-21-1-16,0-21 0,21 21 15,0-42 1,21 21 0,0-21-16,-21-1 0,21 1 0,1 0 15,-1 0-15,0 0 0,0 0 16,0-22-16,0 1 0,-21 21 0,22-22 15,-1 1-15,-21 0 0,21 21 16,-21-1-16,0 1 0,-21 21 16,0 21-1,21 1-15,-22-1 16,1 0-16,21 0 0,0 21 0,0-20 16,0 20-16,0-21 0,0 0 0,0 0 15,0 1-15,0-1 0,0 0 16,21 0-16,1 0 0,20-21 15,-21 0-15,21 0 0,-20 0 0,20 0 16,0 0-16,1 0 0,-22-21 16,21 21-16</inkml:trace>
  <inkml:trace contextRef="#ctx0" brushRef="#br0" timeOffset="128299.66">16764 14161 0,'0'0'0,"0"-43"0,0-41 16,0 62-16,-21 22 15,0 0-15,-1 0 16,1 0-16,0 22 0,21-1 16,-21 0-16,21 21 0,0 1 15,0-22-15,0 42 0,0-20 16,0-1-16,0 0 0,0 22 0,0-22 0,0 0 16,-21 1-16,21-1 0,0-21 15,0 22-15,0-22 0,0 0 0,0 0 16,0 0-16,0 0 0,-21-21 31</inkml:trace>
  <inkml:trace contextRef="#ctx0" brushRef="#br0" timeOffset="128614.48">16425 14245 0,'0'-42'15,"0"84"-15,0-126 0,0 41 0,0 22 0,0 0 16,21-21-16,1 20 0,-1 1 15,0 21-15,21-21 0,1 0 0,-1 0 16,21 21-16,-20 0 0,20 0 0,1 0 16,-22 0-16,22 21 0,-22 21 15,21-21-15,-20 22 0,-22-22 16,21 21-16,-21 22 0,1-22 0,-22 0 16,0 22-16,-22-22 0,1 1 15,0 20-15,-21-21 0,-1 1 0,-20-1 16,21-21-16,-22 22 0,22-22 15,-22 21-15,22-21 0,-22 0 0,22-21 16,21 22-16,0-22 0,0 0 0,42 0 31,0 0-31,0-22 0,0 1 16,43 0-16,-22 0 16</inkml:trace>
  <inkml:trace contextRef="#ctx0" brushRef="#br0" timeOffset="128964.28">17208 14457 0,'0'0'0,"0"-21"0,0 0 15,22-1-15,-1 22 0,-21-21 16,21 0-16,0 21 0,0 0 0,0 0 16,1 0-16,-1 0 15,0 0-15,0 21 0,0 0 16,0 1-16,-21-1 0,22 0 0,-22 21 15,21-21-15,-21 1 0,0-1 16,0 0-16,0 0 0,0 0 0,0 0 16,0 1-16,-21-22 0,-1 0 15,1 0 1,21-22 0,0 1-16,0 0 15,0-21-15,0 21 0,0-1 0,0 1 16,21-21-16,1 21 0,-22 0 0,21-1 15,0 1-15,-21 0 0,21 0 16,-21 0-16,21 21 16,-21-21-16,21 21 0,1 0 15</inkml:trace>
  <inkml:trace contextRef="#ctx0" brushRef="#br0" timeOffset="129168.16">17843 14288 0,'0'0'0,"0"21"31,0 0-31,0 0 16,0 21-16,-21-20 0,21-1 15,-21 0-15,21 0 0,-21 21 0,21-20 16,0-1-16,0 0 16,-21 0-16,21 0 15,-21-21-15,21-21 31</inkml:trace>
  <inkml:trace contextRef="#ctx0" brushRef="#br0" timeOffset="129336.06">17738 14224 0,'0'-42'15,"0"84"-15,0-105 0,21 63 47,0 0-47,0 21 16,0-21-16,-21 21 15,21-21-15</inkml:trace>
  <inkml:trace contextRef="#ctx0" brushRef="#br0" timeOffset="129671.87">18034 14288 0,'21'0'16,"-21"21"0,0 0-1,0 0-15,0 0 16,0 0-16,0 1 0,0-1 16,0 0-16,0 0 0,0 0 0,0 0 15,0 1-15,0-1 16,21-21 15,0-21-15,1 21-16,-1-22 0,-21 1 15,21 0-15,0-21 0,0 21 0,-21-1 16,21-20-16,1 21 0,-22 0 16,21 0-16,-21-1 0,0 1 15,21 21-15,0 0 0,-21 21 31</inkml:trace>
  <inkml:trace contextRef="#ctx0" brushRef="#br0" timeOffset="129962.71">18309 14457 0,'0'0'0,"21"0"16,0 0-16,1 0 15,-1 0-15,0-21 16,-21 0-16,0-1 15,21 1-15,-21 0 0,0 0 16,0 0-16,0 0 0,-21 21 31,0 0-31,21 21 16,-21 0-16,21 0 0,-22 0 0,22 0 16,0 1-16,0 20 0,0-21 15,0 0-15,0 0 0,0 1 0,0-1 16,0 0-16,22-21 0,-1 0 15,0 21-15,0-21 16,0 0-16,0 0 0,22 0 16,-22 0-16,0-21 0,0 0 0,0 21 0,-21-21 15</inkml:trace>
  <inkml:trace contextRef="#ctx0" brushRef="#br0" timeOffset="130269.53">18690 14351 0,'-42'85'0,"84"-170"0,-42 64 0,0 0 0,21 0 16,0-1-16,1 22 0,-1 0 15,0 0-15,0 0 16,0 0-16,-21 22 16,21-1-16,-21 0 0,0 0 15,22 0-15,-22 0 0,0 1 0,0 20 16,0-21-16,0 0 0,0 0 16,0 1-16,0-1 0,0 0 15,-22-21 1,22-21 15,0 0-31,0-1 16,0 1-16,0 0 0,0 0 15,0 0-15,22-22 0,-22 22 0,21 0 16,-21 0-16,21 0 0,0 0 16,0-1-16,0 1 15,-21 0-15,22 21 0,-1-21 0,0 0 16</inkml:trace>
  <inkml:trace contextRef="#ctx0" brushRef="#br0" timeOffset="130547.82">19748 13758 0,'0'0'16,"0"-21"-16,-21 42 15,0 1 1,0-22-16,0 21 16,21 0-16,-21 0 0,21 0 0,-22 0 15,22 1-15,-21-22 0,21 21 0,0 0 16,0 0-16,0 0 16,0 0-16,21-21 0,1 22 0,-1-22 15,0 21-15,0-21 16,0 0-16,0 0 0,1 0 15,-1 0-15,-21-21 0</inkml:trace>
  <inkml:trace contextRef="#ctx0" brushRef="#br0" timeOffset="130971.58">19918 13568 0,'0'0'0,"0"-42"0,0-1 16,-21 43-16,-1-21 0,1 21 15,0 0-15,-64 0 0,43 0 16,0 0-16,-1 21 0,1 0 16,0 1-16,-1 20 0,22-21 0,-21 21 15,0 1-15,20-1 0,1 0 0,0 1 16,21-1-16,0 0 0,0 1 16,0-1-16,0 0 0,0 1 0,0-22 15,21 21-15,-21-21 0,43 1 16,-22-1-16,0 0 0,21 0 0,-21 0 15,22-21-15,-1 0 0,0 0 16,1 0-16,-1 0 0,0 0 16,1-21-16,-1 0 0,-21 0 0,22 0 15,-1-1-15,-21 1 0,0-21 0,0 0 16,1-1-16,-1 1 0,-21-22 16,21 22-16,-21-21 0,0-1 0,0 1 15,-21 20-15,0-20 0,-1 20 0,1 22 16,21-21-16,-21 21 0,21 0 15,-21 21-15,0 0 0,0 0 16,-1 0-16,1 0 16,0 0-16,0 21 0,-21 0 0,20 0 15,-20-21-15,21 21 0,-21 0 0,-1 1 16</inkml:trace>
  <inkml:trace contextRef="#ctx0" brushRef="#br1" timeOffset="149120.63">11938 5355 0,'0'-21'32,"0"0"14,-21 42 48,21 0-78,-21 0-16,21 1 15,0-1-15,0 0 16,0 0-16,-22-21 0,22 21 0,0 0 16,0 1-16,-21 20 0,21-21 15,0 0-15,0 0 0,0 22 0,0-22 16,0 0-16,-21 21 0,21-20 16,0-1-16,0 21 0,-21-21 0,21 0 15,0 22-15,0-22 0,0 0 0,0 0 16,0 22-16,-21-22 0,21 0 15,0 0-15,0 0 0,0 22 16,0-22-16,0 0 0,0 21 16,0 1-16,-21-22 0,21 21 15,0-21-15,0 22 0,0-22 0,0 21 16,0 0-16,-22-20 0,22 20 16,0-21-16,0 21 0,0-20 0,0 20 15,0-21-15,0 21 0,-21-20 0,21-1 16,0 0-16,-21 0 0,21 0 15,0 0-15,0 1 0,0-1 0,0 0 16,0 0-16,0 0 0,-21 0 0,21 1 16,0-1-16,0 0 15,-21-21-15,21 21 16,0 0 0,0 0-1,0 1 1,0-44 46,0 1-62,0 0 0,0 0 0,0 0 16,0-22-16,0 1 0,0 0 16,0-1-16</inkml:trace>
  <inkml:trace contextRef="#ctx0" brushRef="#br1" timeOffset="150463.96">11896 5334 0,'-22'0'109,"1"0"-93,0 21-16,0-21 0,0 21 15,0-21-15,-1 22 0,1-22 16,0 21-16,0 0 0,0 0 0,0 0 16,-1 0-16,1 1 0,0-1 0,0 0 15,0 0-15,0 0 0,-1 0 16,1 1-16,0-1 0,21 0 0,0 0 16,-21 0-16,0 0 0,21 1 15,0-1-15,-21 0 0,21 0 16,-22-21-16,22 21 31,0-42 0,0 0-15,22 21-16,-22-21 0,21 0 0,-21-1 16,21 1-16,0 0 15,0 21-15,-21-21 0,21 0 0,1 0 16,-1-1-16,0 1 15,0 0-15,0 0 0,0 21 0,1-21 16,-22 0-16,21 21 0,0-22 16,0 22-16,0-21 0,0 0 15,1 21-15,-22-21 0,21 21 0,0-21 16,-21 0 0,21-1-16,-21 1 15,21 21 1,0 21 78,1 1-94,-22-1 15,0 0-15,21 0 0,0 0 16,0 0-16,-21 1 0,21-1 15,0 0-15,-21 0 0,22 21 0,-22-20 16,21-1-16,0 0 0,-21 0 16,21 0-16,-21 0 0,0 1 0,21-1 15,-21 0-15,21 0 16,-21 0-16,0 0 0,0 1 0,22-1 0,-22 0 16,21 0-16,-21 0 15,0 0 16,21 1 16,-42-22 78,0 0-125</inkml:trace>
  <inkml:trace contextRef="#ctx0" brushRef="#br1" timeOffset="153287.72">13970 9038 0,'0'-21'0,"0"0"15,0 0-15,0 0 16,0-1 0,0 1-1,0 42 17,0 1-17,0-1-15,0 0 0,0 0 16,0 0-16,0 0 0,0 1 0,0-1 15,0 0-15,0 0 0,0 21 0,0-20 16,0-1-16,0 0 0,0 0 16,0 0-16,0 0 0,0 1 15,0-1-15,0 0 32,0-42-1,0 0-31</inkml:trace>
  <inkml:trace contextRef="#ctx0" brushRef="#br1" timeOffset="153652.16">14266 8869 0,'0'21'16,"0"0"-16,0 0 0,0 1 15,0-1-15,0 0 0,0 0 16,0 0-16,0 0 0,-21 22 0,21-22 15,0 0-15,-21 0 0,21 22 0,0-22 16,0 0-16,0 0 0,0 0 16,-21-21-16,21 21 0,0 1 0,0-1 15,0-42 48,0-1-63</inkml:trace>
  <inkml:trace contextRef="#ctx0" brushRef="#br1" timeOffset="153977.06">14647 8975 0,'0'0'0,"-21"21"0,21 0 16,-21 0-16,21 0 0,0 1 0,0-1 16,-21 0-16,21 21 0,-21-21 0,21 1 15,-22 20-15,22 0 16,-21-21-16,21 1 0,-21-22 15,21 21-15,-21-21 0,21 21 16,0-42 15,0 0-15,0-1-16</inkml:trace>
  <inkml:trace contextRef="#ctx0" brushRef="#br1" timeOffset="154276.04">14605 8996 0,'0'0'0,"21"-21"16,0 21-1,0 0-15,1 0 16,-1 0 0,-21 21-16,0 0 0,0 0 15,0 0-15,21 1 0,-21-1 16,0 0-16,0 0 0,0 0 0,0 0 15,0 1-15,0-1 0,0 0 16,0 0-16,0 0 0,0 0 16,0 1-16,0-1 15,-21-21-15,21 21 16,0-42 31</inkml:trace>
  <inkml:trace contextRef="#ctx0" brushRef="#br1" timeOffset="154487">14499 9271 0,'21'0'46,"0"-21"-46,1 21 16,-1 0-16,0 0 0,-21-21 16,21 21-16,0-21 0,0 21 15,1-22 1,-1 22-16</inkml:trace>
  <inkml:trace contextRef="#ctx0" brushRef="#br1" timeOffset="154842.93">14965 8975 0,'0'0'0,"0"21"62,0 0-62,0 0 0,-21 0 16,21 1-16,0-1 0,-22 0 0,22 0 16,0 0-16,0 0 0,-21 1 15,21-1-15,-21 0 0,21 0 16,0 0-16,0 0 15,0-42 32</inkml:trace>
  <inkml:trace contextRef="#ctx0" brushRef="#br1" timeOffset="155135.39">14922 8996 0,'22'0'47,"-1"0"-47,-21 21 16,21 0-16,0 0 0,0-21 15,-21 22-15,21-1 0,-21 0 16,22-21-16,-22 21 0,0 0 15,21-21-15,-21 21 16,0 1 0,21-22 15,-21-22-15,21 1-1,-21 0-15</inkml:trace>
  <inkml:trace contextRef="#ctx0" brushRef="#br1" timeOffset="155451.32">15346 8954 0,'-21'0'16,"-1"0"-16,22 21 15,-21 0-15,0 0 16,0-21-16,0 21 0,21 0 0,-21 1 16,-1-1-16,1-21 0,21 21 15,-21 0-15,0-21 0,21 21 0,-21-21 16,0 21-16,42-21 47,0-21-47,0 21 0,-21-21 0,21 0 15,0 21-15,1-21 0,-22 0 16,21-1-16,0 1 0,0 0 0,-21 0 16,21 0-16,0 21 0</inkml:trace>
  <inkml:trace contextRef="#ctx0" brushRef="#br1" timeOffset="155732.29">15325 8932 0,'21'-42'16,"0"42"15,-63 42-31,84-63 15,-42 42-15,0 1 0,0-1 16,0 0-16,0 0 16,0 0-16,0 0 0,0 1 0,0 20 15,0-21-15,0 0 0,0 0 16,-21 1-16,21-1 0,0 0 16,0 0-16,0 0 0,0 0 15,-21 1-15,21-1 0,0 0 16,0 0-1,0-42 32,0 0-31</inkml:trace>
  <inkml:trace contextRef="#ctx0" brushRef="#br1" timeOffset="157343.23">15748 8954 0,'0'21'31,"0"0"-31,0 0 0,0 0 16,0 0-16,0 1 0,0 20 0,0-21 15,0 0-15,0 0 0,0 1 16,0-1-16,0 0 0,0 0 15,0 0-15,0 0 0,0 1 16,-21-22 15</inkml:trace>
  <inkml:trace contextRef="#ctx0" brushRef="#br1" timeOffset="157563.26">15579 9208 0,'21'0'47,"0"0"-47,0 0 0,0 0 15,0 0-15,1 0 0,-1 0 16,-21-22-16,21 22 15,0-21 1</inkml:trace>
  <inkml:trace contextRef="#ctx0" brushRef="#br1" timeOffset="158012.01">16002 9081 0,'0'0'0,"-21"0"0,21-22 15,0 1 1,21 21 0,0 0-16,-21-21 15,21 21-15,0 0 0,1 0 16,-1 0-16,0 0 15,0 0-15,0 0 0,-21 21 16,21 0-16,-21 1 0,0-1 16,0 0-16,0 0 0,0 0 15,0 22-15,-21-22 0,0 0 0,0 0 16,0 0-16,-22 0 0,22 1 0,-21-22 16,21 21-16,-22 0 0,22 0 15,0-21-15,0 0 0,0 21 0,0-21 16,42 0 15,0-21-31,0 21 16,0 0-16,0 0 0,1-21 15,-1 21-15,0 0 0,0-21 16,0 21-16,0 0 0,1 0 16,-1 0-16,0 0 0,0-21 15</inkml:trace>
  <inkml:trace contextRef="#ctx0" brushRef="#br1" timeOffset="158327.34">16531 9081 0,'0'0'0,"-21"-22"15,0 44 17,21-1-32,-21 0 15,21 0-15,-22 0 0,22 0 16,0 1-16,0-1 0,-21 0 0,21 0 16,-21 0-16,21 0 0,-21 1 0,21-1 15,0 0-15,-21-21 0,21 21 16,-21-21-16,21 21 0,0-42 47,0 0-47</inkml:trace>
  <inkml:trace contextRef="#ctx0" brushRef="#br1" timeOffset="158587.19">16446 9102 0,'0'0'0,"22"-21"0,-22-1 0,21 22 16,0-21-16,0 21 15,0 0 1,0 0-16,1 21 16,-22 1-16,21-22 15,-21 21-15,0 21 0,0-21 0,0 0 16,0 1-16,0-1 0,0 0 0,0 0 16,0 0-16,0 0 0,0 1 15,0-1-15,0 0 0,0 0 0,0 0 16,0 0-1,0-42 32</inkml:trace>
  <inkml:trace contextRef="#ctx0" brushRef="#br1" timeOffset="158779.07">16362 9335 0,'21'-22'31,"0"22"-31,0 0 16,0-21-16,1 21 0,-1 0 16,0 0-16,0-21 0,0 21 0,0 0 15,22-21-15,-43 0 0,21 21 16,0 0-16,0-21 0</inkml:trace>
  <inkml:trace contextRef="#ctx0" brushRef="#br1" timeOffset="159048.92">16891 9081 0,'0'21'31,"0"0"-31,0 0 16,-21 0-16,21 0 15,-21 1-15,21-1 0,-22 0 16,22 0-16,0 0 0,0 0 0,-21 1 16,21-1-16,0 0 0,-21-21 15,21 21-15</inkml:trace>
  <inkml:trace contextRef="#ctx0" brushRef="#br1" timeOffset="159816.48">16870 9059 0,'0'22'32,"0"-1"-32,0 0 15,0 0 1,21-21-16,-21 21 0,21 0 16,0-21 15,0 0-16,1 0 17,-1 0-32,0-21 15,0 21 1,-21-21-16,0 0 0,21 21 16,0-21-16,-21 0 0,22 21 15,-22-22-15,21 1 0,-21 0 31,0 42 1,-21-21-17,-1 21-15,1 1 16,0-1-16,0 0 16,0-21-16,21 21 15,-21-21-15,21 21 16,21-21 15,0 0-31,-21-21 16,21 21-16,0-21 0,0 0 0,1 0 15,-22-1 1,21 1-16,0 0 0,0 0 16,-21 42 46,0 0-62,0 0 16,0 1-16,0-1 0,0 0 15,0 0-15,0 0 0,-21 0 0,21 1 16,-21 20-16,21-21 0,-21 0 16,21 0-16,0 1 0,0-1 0,0 0 15,0 0-15,-22-21 0,22 21 16,0 0-16</inkml:trace>
  <inkml:trace contextRef="#ctx0" brushRef="#br1" timeOffset="160380.57">15494 9208 0,'0'0'0,"21"0"16,0 0-1,0 0-15,1 0 0,-1 0 16,0 0-16,0 0 0,43 0 16,-43 0-16,0 0 0,0 0 15,21 0-15,-20 0 0,-1 0 0,0 0 16,0 0-16,0 0 16</inkml:trace>
  <inkml:trace contextRef="#ctx0" brushRef="#br1" timeOffset="160951.82">15155 9821 0,'-21'0'0,"42"0"63,0 0-63,1 0 15,-1 0-15,0 0 0,0 0 16,0 0-16,0 0 31,-42 0-15</inkml:trace>
  <inkml:trace contextRef="#ctx0" brushRef="#br1" timeOffset="161143.73">15155 9927 0,'0'21'16,"21"-21"15,1 0-15,-1 0 0,0 0-16,0 0 15,-21-21-15,21 21 16</inkml:trace>
  <inkml:trace contextRef="#ctx0" brushRef="#br1" timeOffset="161507.72">15663 9758 0,'0'-42'16,"0"20"-1,0 44 17,0-1-32,0 0 15,0 0-15,0 0 0,0 0 0,-21 22 16,21-22-16,0 0 0,0 0 0,-21 0 15,21 1-15,0-1 0,0 0 16,0 0-16,-21-21 0,21 21 0,0 0 16,-21-21-16,21 22 0,0-44 62,21 1-62</inkml:trace>
  <inkml:trace contextRef="#ctx0" brushRef="#br1" timeOffset="162108.89">15875 9800 0,'0'-21'0,"0"0"15,0 0 1,21 21 0,0 0-16,0 0 15,1 0-15,-1 0 16,0 0-16,0 0 0,0 21 16,-21 0-16,0 0 15,0 0-15,0 1 16,0-1-16,-42 0 15,21 0-15,-22-21 0,22 21 0,0 0 16,0-21-16,0 0 0,0 22 0,-1-22 16,1 0-16,42 0 47,1-22-47,-1 22 15,0 0-15,0 0 0,0 0 16,0 0-16,1 0 0,-1 0 0,0 0 15,0 0-15,0 0 0,0 0 16,1 0-16,-1 22 0,0-22 16,0 21-16,0 0 0,-21 0 15,0 0 1,-21-21-16,0 21 0,0-21 16,0 0-16,-1 22 0,1-22 0,0 0 15,0 0-15,0 21 0,0-21 0,-1 0 16,1 0-16,0 0 0,0 0 15,0 0-15,0 0 0,-1 0 16,1 0 0,21-21 15</inkml:trace>
  <inkml:trace contextRef="#ctx0" brushRef="#br1" timeOffset="162440.7">16531 9737 0,'0'0'0,"-21"0"31,0 0-31,21 21 0,0 0 16,-21 0-16,21 0 15,-22 1-15,22-1 0,-21 0 0,21 0 16,0 0-16,0 0 0,0 22 0,-21-22 16,21 0-16,-21-21 0,21 21 0,-21 0 15,21 1-15,0-1 16</inkml:trace>
  <inkml:trace contextRef="#ctx0" brushRef="#br1" timeOffset="162743.53">16425 9800 0,'0'-21'0,"21"21"15,1-21 1,-1 21 0,0 0-16,0 0 0,0 0 15,0 21 1,1-21-16,-22 21 0,0 0 0,21 1 16,-21-1-16,21 0 0,-21 0 0,0 0 0,0 0 15,0 1-15,0-1 0,0 0 16,0 0-16,0 0 15,0 0-15,0 1 0,0-1 16,-21-21-16,0 21 0,21-42 47,0 0-31</inkml:trace>
  <inkml:trace contextRef="#ctx0" brushRef="#br1" timeOffset="162947.41">16362 9991 0,'21'0'0,"0"0"16,0 0-16,0 0 0,1 0 15,20 0-15,-21 0 0,0 0 16,0 0-16,1 0 0,-1-21 0,0 21 15,0 0-15,0 0 0,0-22 16,-21 1-16,22 21 16,-22-21-16</inkml:trace>
  <inkml:trace contextRef="#ctx0" brushRef="#br1" timeOffset="163256.17">16933 9800 0,'0'0'0,"0"21"32,0 1-17,0-1-15,-21 0 0,21 0 16,0 0-16,0 0 0,0 1 15,-21-1-15,21 0 0,-21 0 16,21 0-16,0 0 0,0 1 16,0-1-1,0-42 32</inkml:trace>
  <inkml:trace contextRef="#ctx0" brushRef="#br1" timeOffset="163513.03">16891 9800 0,'0'0'0,"0"-21"0,21 21 32,0 0-32,0 0 15,1 0 1,-1 21-16,0 0 0,-21 1 15,21-22-15,0 21 0,-21 0 16,0 0-16,21-21 0,-21 21 16,0 0-1,22-21 32</inkml:trace>
  <inkml:trace contextRef="#ctx0" brushRef="#br1" timeOffset="164027.73">17357 9737 0,'-22'0'47,"1"0"-47,0 0 0,0 0 15,0 0-15,0 0 0,-1 0 0,22 21 16,-21-21-16,0 21 0,21 0 0,-21 0 16,21 1-16,-21-22 15,21 21-15,0 0 16,21-21 0,0 0-1,0 0-15,0 0 0,1 0 16,-22-21-16,21 21 0,0-21 15,0-1-15,0 1 16,-21 0-16,21 0 0,1 21 16,-22-21-16,21 21 0,-21-21 15,0 42 32,0 0-47,0 0 0,0 0 0,0 0 16,0 1-16,0-1 0,0 0 15,-21 0-15,21 0 0,0 0 0,-22 1 16,22 20-16,0-21 0,-21-21 0,21 21 16,0 0-16,0 1 0,0-1 15,0 0-15,-21-21 16,21 21-16,0-42 47,0 0-47</inkml:trace>
  <inkml:trace contextRef="#ctx0" brushRef="#br1" timeOffset="173843.39">952 9589 0,'0'0'0,"0"-22"0,-21 22 15,21-21-15,0 0 16,-21 21 15,21 21-15,0 0-16,-21 1 15,21 20-15,-21-21 0,21 21 16,0 1-16,0-1 0,-21 0 0,21 1 16,-22-1-16,1-21 0,21 22 15,0-22-15,0 21 0,-21-21 16,21 0-16,-21 1 15,21-1-15,21-21 32,-21-21-32,21-1 0,0 1 15,-21 0-15,22 0 0</inkml:trace>
  <inkml:trace contextRef="#ctx0" brushRef="#br1" timeOffset="174344.87">1397 9652 0,'0'21'0,"0"0"0,-21 1 16,0-1-16,-1 0 0,22 0 16,-21 0-16,0 0 0,21 22 0,-21-22 15,21 0-15,-21 0 0,0 0 16,21 22-16,-22-22 0,1 0 0,0 0 15,21 0-15,-21-21 16,0 22-16,21-44 31,0 1-15,0 0-16,0 0 16,21 0-16,-21 0 0,21-22 0,0 22 15,-21-21-15,0-1 0,21 22 16,1-21-16,-22 0 0,21 20 15,0 1-15,-21 0 0,21 0 0,0 0 16,0 21-16,1 0 16,-1 0-16,-21 21 0,0 0 15,21 21-15,-21-20 0,0 20 16,0-21-16,0 21 0,0 1 0,0-1 16,0-21-16,0 22 0,0-22 15,0 0-15,-21 21 0,21-21 0,0 1 16,0-1-16,-21-21 47,-1 0-47,1-21 15,21-1-15,-21 22 0</inkml:trace>
  <inkml:trace contextRef="#ctx0" brushRef="#br1" timeOffset="174527.76">1058 9970 0,'21'0'16,"1"0"0,-1 0-16,0 0 0,0 0 15,21 0-15,-20-22 16,-1 22-16,21 0 0,-21 0 0,22-21 16,-22 21-16,0 0 0,21 0 15,-21-21-15,1 21 0,-1 0 0,0-21 16,21 21-16</inkml:trace>
  <inkml:trace contextRef="#ctx0" brushRef="#br1" timeOffset="175183.9">1714 9716 0,'0'21'15,"0"0"1,0 0-16,0 0 0,0 0 0,0 1 15,0-1-15,0 0 0,0 0 16,0 0-16,0 0 0,0 1 0,-21-1 16,21 0-16,-21 0 0,0 0 15,21 0-15,0-42 47,0 0-31,0 0-16,0 0 0,0 0 15,0-1-15,0 1 0,0 0 16,21-21-16,-21 21 0,21-1 0,0 1 16,-21 0-16,22 21 0,-1-21 15,0 21-15,0 0 16,-21 21 0,21 0-16,-21 0 0,21 1 15,-21-1-15,0 0 0,0 0 0,0 0 16,0 0-16,0 1 15,0-1-15,22-21 47,-22-21-47,21-1 0,-21 1 16,0 0-16,21 0 0,0 0 0,-21 0 16,21-1-16,0 1 0,-21 0 15,22 0-15,-22 0 0,21 21 0,-21-21 16,21 21-16,0 21 15,-21 0-15,0 0 16,0 0-16,0 0 0,0 1 0,0-1 16,0 0-16,0 21 0,0-21 15,0 1-15,0-1 0,0 0 0,0 0 16,0 0-16,0 0 0,0 1 16,0-1-1,21-21 1,-21-21 15</inkml:trace>
  <inkml:trace contextRef="#ctx0" brushRef="#br1" timeOffset="176859.26">21675 8805 0,'-22'0'16,"1"0"-1,21-21-15,-21 21 16,21-21-16,0 0 15,0 0-15,0 0 16,21-1 0,0 22-16,1 0 15,-1 0-15,0 0 16,0 0-16,0 0 0,0 0 16,1 0-1,-22 22-15,21-1 0,-21 0 0,0 0 16,0 21-16,0-20 0,0 20 15,0-21-15,0 21 0,0 1 0,-21-22 16,-1 21-16,1 1 0,0-22 0,-21 21 16,21-21-16,-1 0 0,-20 1 15,21-1-15,-21 0 0,20-21 16,1 21-16,-21-21 0,21 0 0,0 0 16,21 21-16,-22-21 0,1 0 0,0 0 15,0-21 1,21 0-16,0 0 0,0 0 15,0-1-15,0-20 0,0 21 0,0 0 16,0 0-16,0-1 0,0-20 16,21 21-16,0 0 0,0 0 15,-21-1-15,22 22 0,-1 0 0,0 0 16,0 0 0,-21 22-16,42 20 0,-20-21 15,-1 0-15,-21 0 0,21 1 16,0-1-16,-21 0 15,21 0-15,0 0 16,1-21-16,-22 21 0,21 1 16,0-22-1,0 0 1,0 0-16,0-22 0</inkml:trace>
  <inkml:trace contextRef="#ctx0" brushRef="#br1" timeOffset="177147.9">22246 8848 0,'0'21'0,"-21"-21"15,21 21-15,0 0 0,-21 0 0,0 1 16,-1-1-16,22 21 0,0-21 0,-21 0 15,0 1-15,0 20 0,21-21 16,0 0-16,-21 0 0,21 1 0,-21-1 16,21 0-16,-22-21 0,22 21 15,0 0-15,0-42 47,0 0-47,22 21 16,-1-21-16</inkml:trace>
  <inkml:trace contextRef="#ctx0" brushRef="#br1" timeOffset="177396.76">22225 8890 0,'-64'127'15,"128"-275"-15,-64 169 0,0-63 16,21 42-16,0 0 16,-21 21-16,0 0 0,0 0 15,21 0-15,-21 22 16,0-22-16,0 0 0,0 0 0,0 22 15,0-22-15,0 0 0,0 0 16,0 0-16,0 0 0,0 1 16,0-1-16,0 0 0,0 0 0,0 0 15,0 0 1,-21-21 15,21-21-15</inkml:trace>
  <inkml:trace contextRef="#ctx0" brushRef="#br1" timeOffset="177611.9">22077 9186 0,'0'22'15,"21"-22"1,0 0-16,0 0 15,0 0-15,1 0 0,-1 0 16,0 0-16,0 0 0,0-22 16,0 22-16,1 0 0,-22-21 15,21 21 1,-21-21-16,21 21 0</inkml:trace>
  <inkml:trace contextRef="#ctx0" brushRef="#br1" timeOffset="177891.75">22712 8954 0,'0'21'15,"0"0"1,0 0-16,0 0 0,-21 0 0,21 1 15,-22-1-15,22 0 0,0 0 16,0 0-16,-21 0 0,21 1 16,-21-1-16,21 0 0,0 0 15,-21 0-15,21 0 0,0 1 32,0-44-17</inkml:trace>
  <inkml:trace contextRef="#ctx0" brushRef="#br1" timeOffset="178728.27">22754 8932 0,'0'0'0,"0"22"31,21-1-31,-21 0 15,0 0-15,0 0 16,0 0-16,0 1 0,0-1 0,21-21 16,-21 21-16,0 21 0,0-21 15,0 1 1,0-1-16,0 0 31,22-21-31,-1 0 16,0 0-16,0-21 15,0 0-15,0-1 16,1 1-16,-1 21 0,0-21 16,0 0-16,0 0 0,0-22 0,22 22 15,-22 0-15,0 0 0,0 0 0,0 0 16,1-1-16,-1 1 0,-21 0 16,21 21-16,-42 21 46,0 0-30,-1 1 0,1-1-16,0 0 0,0 0 0,0 0 15,0 0-15,-1 1 0,1-1 16,0 0-16,0 0 0,0 0 0,0 0 16,-1-21-16,22 22 0,0-1 15,22-21 1,-1 0-1,0-21-15,0 21 0,-21-22 16,21 1-16,0 0 0,1 0 16,-22 0-16,21 0 0,0-1 15,0 1-15,0 0 0,-21 0 0,21 0 16,1 0-16,-22-1 0,0 1 0,21 21 16,0-21-16,-21 0 15,21 21 1,-21 21-1,0 0 1,0 0-16,0 1 0,0-1 16,0 0-16,0 0 0,0 21 15,0-20-15,0-1 0,0 0 0,0 21 16,-21-21-16,21 1 0,0 20 16,0-21-16,0 0 0,0 0 15,0 1-15,-21-1 0,21 21 0,0-21 16,0 0-16,0 1 0,0-1 15,0 0 1,0-42 15</inkml:trace>
  <inkml:trace contextRef="#ctx0" brushRef="#br1" timeOffset="179807.17">4847 9313 0,'-21'0'47,"0"22"-31,21-1-16,0 0 0,-21 0 15,21 0-15,-22 0 0,22 1 16,0-1-16,0 0 16,-21 0-16,21 0 0,0 0 15,0 1-15,0-1 16,0 0-1,0 0 1</inkml:trace>
  <inkml:trace contextRef="#ctx0" brushRef="#br1" timeOffset="180050.94">4720 9821 0,'-21'22'16,"21"-1"-1,0 0 1,0 0-16,-21-21 16,21 21-16,0 0 15,0 1 1,-21-22-16,21 21 16,0 0-1,0 0 1,-22-21-1,1 21-15</inkml:trace>
  <inkml:trace contextRef="#ctx0" brushRef="#br1" timeOffset="180289.79">4593 10202 0,'0'0'16,"0"22"-16,0-1 0,0 0 15,0 0 1,0 0-16,0 0 16,0 1-16,0-1 15,0 0 1,0 0-16,0 0 0,0 0 16,0 1-1,0-1 1,0 0-1</inkml:trace>
  <inkml:trace contextRef="#ctx0" brushRef="#br1" timeOffset="180509.68">4593 10732 0,'0'0'0,"0"42"16,0-21-16,0 0 15,0 0 1,0 1 0,0-1-1,0 0 17</inkml:trace>
  <inkml:trace contextRef="#ctx0" brushRef="#br1" timeOffset="180720.55">4614 11113 0,'0'0'0,"0"21"0,0 0 15,0 0 1,0 0-1,0 0 1,-21-21-16,21 22 0</inkml:trace>
  <inkml:trace contextRef="#ctx0" brushRef="#br1" timeOffset="180955.92">4593 11494 0,'0'0'0,"0"21"15,21-21 32,0 0-31,1 0-16,-1 0 15,0 0 1,0 0-16,0 0 0,0 0 16,1 0-16,-1 0 0,0 0 15</inkml:trace>
  <inkml:trace contextRef="#ctx0" brushRef="#br1" timeOffset="181173.8">5228 11515 0,'0'0'15,"0"21"-15,21-21 0,0 0 0,1 0 16,-1 0 0,0 0-16,0 0 15,0 0-15,0 0 0,1 0 16,-1 0-16,0 0 0,0 0 16,0 0-16,0 0 0,1 0 15,-1 0-15,0 0 0,0 0 0,0 0 16,0 0-16,1 0 0,-1 0 0,0 0 15,0 0-15,0 0 0</inkml:trace>
  <inkml:trace contextRef="#ctx0" brushRef="#br1" timeOffset="181338.7">5969 11557 0,'42'0'16,"-105"0"-16,84 0 0,21 21 16,-21-21-16,1 0 0,-1 0 15,0 0-15,0 0 16,0 0-16,0 0 15,1 0-15,-1 0 16,0 0 0,0 0-16,0 0 15</inkml:trace>
  <inkml:trace contextRef="#ctx0" brushRef="#br1" timeOffset="181572.57">6413 11599 0,'22'0'16,"-86"-21"-16,106 42 0,1-21 0,-22 0 0,-21 22 15,21-22 1,0 0-16,0 0 16,1 0-16,-1 0 15,0 0-15,0 0 16,0 0-16,0 0 0,1 0 16,-1 0-16,0 0 0,0 0 0,0 0 15,0 0-15,1 0 0,-1 0 0,0 0 16,0 0-16,0 0 0,0 0 15,1 0 1,-1 0-16,0 0 16</inkml:trace>
  <inkml:trace contextRef="#ctx0" brushRef="#br1" timeOffset="181799.44">7133 11599 0,'21'0'0,"-42"0"0,63 0 15,-20 0-15,-1 0 16,0 0-16,0 0 16,0 0-16,0 0 31,1 0 0,-1 0-15,0 0-1,0 0 1</inkml:trace>
  <inkml:trace contextRef="#ctx0" brushRef="#br1" timeOffset="182251.37">7260 11324 0,'0'0'0,"-21"0"16,21 21 15,21 1-15,0-22-16,-21 21 0,21-21 16,1 21-16,-1-21 0,0 0 0,0 21 15,0-21-15,0 0 0,1 21 0,-1-21 16,0 0-16,0 0 0,0 0 15,0 0-15,1 0 0,-22 21 16,21-21-16,-21 22 31,0-1-15,-21-21-16,-1 21 16,1-21-16,-21 21 0,21 0 0,0 0 15,-22 1-15,22-1 0,-21 0 0,21 0 16,-22 0-16,22 22 0,0-22 15,-21 0-15,20 0 0,1 21 0,0-20 16,0-1-16,0 0 0,0 21 0,21-21 16,-22 1-16,1-1 0,21 0 15,0 0 1,0-42 0,0 0-16,21 21 0</inkml:trace>
  <inkml:trace contextRef="#ctx0" brushRef="#br1" timeOffset="183048.93">11366 9059 0,'0'22'63,"0"-1"-48,-21 0-15,21 0 0,0 0 16,0 0-16,-21 1 0,21-1 16,0 0-16,0 0 15,0 0 1,0 0-1</inkml:trace>
  <inkml:trace contextRef="#ctx0" brushRef="#br1" timeOffset="183295.83">11324 9462 0,'0'0'0,"0"21"0,0 0 15,0 0-15,0 0 16,0 0-16,0 1 15,0-1-15,0 0 16,0 0-16,0 0 0,-21-21 16,21 21-16,0 1 0,0-1 15,0 0 1,-21-21-16,21 21 16,0 0-1,0 0 1,-21-21-1,21 22-15</inkml:trace>
  <inkml:trace contextRef="#ctx0" brushRef="#br1" timeOffset="183772.55">11261 9991 0,'0'42'16,"0"-127"-16,0 128 0,0 20 0,0-42 15,-22-21 1,22 22-16,-21-1 15,21 0 1,0 0 0,0 0-16,0 0 15,0 1 17,0-1-17,0 0-15,0 0 16,0 0-1,0 0 1,0 1-16,0-1 16,0 0-1,0 0 1,0 0-16,0 0 16,0 1-1,-21-1-15,21 0 16,0 0-1,0 0-15,0 0 16,0 1 0,0-1 31,-21-21-32</inkml:trace>
  <inkml:trace contextRef="#ctx0" brushRef="#br1" timeOffset="184106.32">10880 10456 0,'-22'-21'16,"44"21"31,-1 21-47,0-21 15,0 22-15,0-22 0,0 21 0,-21 0 16,22 0-16,-1-21 0,0 21 16,0 0-16,-21 1 0,21-1 15,0 0-15,-21 0 16,22-21-1,-22 21 1,21-42 0,-21 0-1,21 0-15,-21 0 16,21 21-16</inkml:trace>
  <inkml:trace contextRef="#ctx0" brushRef="#br1" timeOffset="184337.19">11620 10351 0,'0'21'16,"-21"-21"-16,0 21 0,0 0 0,0 0 16,0-21-16,21 21 0,-22 1 0,1-1 15,0 0-15,0 0 0,0 0 16,21 0-16,-21-21 0,21 22 15,-22-1-15,22 0 0,-21-21 16,0 0 0</inkml:trace>
  <inkml:trace contextRef="#ctx0" brushRef="#br1" timeOffset="185299.72">19219 8657 0,'0'21'47,"0"1"-47,0-1 16,0 0-16,0 0 0,-21 0 15,21 0-15,0 1 0,-21-22 16,21 21-16,0 0 0,0 0 0,0 0 16,-21 0-16,21 1 0,-21-1 15,21 0-15,-22 0 0,22 0 16,0 0-16,-21 1 15,21-1-15,-21 0 0</inkml:trace>
  <inkml:trace contextRef="#ctx0" brushRef="#br1" timeOffset="185539.58">19050 9377 0,'0'42'0,"21"-169"0,-42 275 0,21-211 0,-21 148 15,21-64-15,0 0 0,0 0 16,0 0-16,0 0 0,-21-21 15,21 22-15,0-1 16,0 0-16,-22-21 0,22 21 0,0 0 16,0 0-16,0 1 15,0-1-15,0 0 16,-21 0-16,21 0 16,-21 0-16,21 1 15,-21-1-15,21 0 0,-21-21 16,21 21-16,0 0 0,0 0 15</inkml:trace>
  <inkml:trace contextRef="#ctx0" brushRef="#br1" timeOffset="185795.44">18902 10202 0,'0'64'15,"0"-43"-15,0 0 16,0 0-16,0 1 0,0-1 0,0 0 15,0 0-15,0 0 0,0 0 16,0 1-16,0-1 0,0 0 16,0 0-16,0 0 0,0 0 0,0 1 15,0-1-15,0 0 16,0 0-16,0 0 16,0 0-1,0 1 1,0-1-16,0 0 15,0 0-15</inkml:trace>
  <inkml:trace contextRef="#ctx0" brushRef="#br1" timeOffset="186005.32">18881 11007 0,'0'0'0,"0"42"15,-22-21-15,22 0 16,0 1-16,0-1 15,0 0-15,-21-21 16,21 21-16,0 0 16,-21-21-16,21 21 15,0 1 1,0-1-16,0 0 31</inkml:trace>
  <inkml:trace contextRef="#ctx0" brushRef="#br1" timeOffset="186264.17">18817 11472 0,'0'0'0,"0"22"0,0-1 16,0 0 0,0 0-1,-21-21-15,21 21 16,0 0-1,-21-21-15,21 22 16,0-1 0,-21-21 31</inkml:trace>
  <inkml:trace contextRef="#ctx0" brushRef="#br1" timeOffset="186439.58">18732 11663 0,'-21'0'16,"42"0"-16,-63 0 16,21 0-1,0 0-15,0 0 0,-1 0 16,1 0-16,0 0 0,0 0 16,0 0-16,0 0 0,-1 0 15,1 0-15,0 0 0,0 0 16,0 0-16,0 0 0,-1 0 0,22-21 15,-21 21-15,0 0 0,0 0 0,0 0 16</inkml:trace>
  <inkml:trace contextRef="#ctx0" brushRef="#br1" timeOffset="186638.98">18182 11621 0,'-42'0'15,"84"0"1,-105 0-16,41 0 15,1 0-15,0 0 16,0 0-16,0 0 16,0 0-16,-1 0 15,1 0-15,0 0 0,0 0 16,0 0-16,0 0 16,-1 0-16,1 0 15,0 0-15</inkml:trace>
  <inkml:trace contextRef="#ctx0" brushRef="#br1" timeOffset="186832.87">17716 11599 0,'-42'0'15,"127"0"-15,-128 0 0,-20 0 16,42 0-16,0 0 0,-1 0 0,1 0 16,0 0-16,0 0 15,0 0-15,0 0 16,-1 0-16,1 0 31,0 0-15</inkml:trace>
  <inkml:trace contextRef="#ctx0" brushRef="#br1" timeOffset="187038.75">17335 11578 0,'-63'0'31,"126"0"-31,-147 0 0,63 0 0,-1 0 15,1 0-15,0 0 0,0 0 16,0 0-16,0-21 16,-1 21-16,1 0 15,0 0-15,0 0 16,0-21 0,0 21-16,-1 0 15,1 0 1,21-21-16,-21 21 15</inkml:trace>
  <inkml:trace contextRef="#ctx0" brushRef="#br1" timeOffset="187258.95">16764 11494 0,'-21'0'15,"-22"0"1,107 0-16,-149 0 0,64 0 0,0 0 0,0 0 16,0 0-16,-1 0 15,1 0-15,0 0 0,0 0 16,0 0-16,0 0 0,-1 0 15,1 0-15,21-22 0,-21 22 0,0 0 16,0 0-16,0 0 0,-1 0 16,22-21 31,-21 21-32</inkml:trace>
  <inkml:trace contextRef="#ctx0" brushRef="#br1" timeOffset="187460.84">16256 11451 0,'-42'0'32,"84"0"-32,-106 0 15,43 0 1,0 0-16,0 0 16,0 0-1,0 0 1,-1 0-1,1 0 1,21-21 0</inkml:trace>
  <inkml:trace contextRef="#ctx0" brushRef="#br1" timeOffset="187868.61">16023 11430 0,'-21'0'0,"42"0"0,-63 0 15,21 0 1,-1 0-16,1 0 15,0 0 1,0 0-16,0 0 31,0 0-15,-1 0 15,1 0-15,0 0-1,0 0 1,0 0 0,21 21-1,-21-21-15,-1 0 0,1 0 16,0 0 0,0 21-16,0-21 0,0 0 15,-1 0 1</inkml:trace>
  <inkml:trace contextRef="#ctx0" brushRef="#br1" timeOffset="188909.53">15557 11430 0,'0'-21'78,"0"0"-15,22 21-63,-1 0 31,-21-21-31,0-1 47,21 1-16,0 21-15,-21-21-16,21 21 15,-21-21-15,21 21 16,-21-21-16,22 21 16,-1 0-16,-21-21 15,21 21-15,-21-22 0,21 22 16,0-21-16,0 21 0,-21-21 15,22 21-15,-1-21 0,0 21 16,0-21-16,0 21 0,0 0 0,1-21 16,-1 21-16,0 0 0,0 0 15,-42 21 63,21 0-78,-21 0 16,0-21-16,-1 0 0,22 21 16,-21-21-16,0 21 0,0-21 0,0 22 15,0-22-15,-1 21 0,1-21 16,0 21-16,-21 0 0,21-21 16,-1 21-16,1-21 0,0 0 15,21 21-15,-21-21 0,0 0 0,0 22 16,21-1-16,-22-21 15,1 0-15,21 21 0,0 0 63,0 0-16,0 0-32,0 1-15,21-22 16,-21 21-16,0 0 16,22-21-16,-22 21 0,21-21 0,-21 21 15,21 0-15,0 1 0,0-1 16,0 0-16,1 0 0,-1 0 16,0 0-16,0 1 15,0-1-15,0 0 0,-21 0 16,22-21-16,-1 21 0,-21 0 0,21 1 15,-21-1-15,0 0 0,21-21 16,-21 21-16,-21-21 94</inkml:trace>
  <inkml:trace contextRef="#ctx0" brushRef="#br1" timeOffset="195302.99">7959 13822 0,'-22'0'16,"22"21"-16,-21-21 0,0 0 15,21 21-15,-21-21 16,0 0-16,21 21 0,-21-21 16,-1 0-16,1 22 0,0-22 15,0 21-15,0-21 0,0 21 16,-1 0-16,1-21 0,21 21 16,-21-21-1,42 0 79,0-21-94,1 21 16,-22-21-16,21 21 0,0-21 0,0 21 15,0-21-15,0-1 0,1 1 16,-1 0-16,21 0 0,-21 0 15,0 0-15,22-1 0,-1-20 0,-21 0 0,22 21 16,-1-22-16,0 1 16,1 0-16,-1-1 0,0 1 0,1 0 15,20-1-15,-21 1 0,22 21 16,-22-22-16,22 1 0,-1 0 0,-20 21 16,20-22-16,-21 1 0,1 21 0,20-22 15,-20 1-15,-1 21 0,0-21 16,1-1-16,-22 22 0,21-21 0,0 21 15,-20-22-15,20 22 0,-21 0 0,21 0 16,-20 0-16,-1-1 16,0 1-16,0 0 0,0 21 15,-21-21 1,0 0 31,0 0 47,0-1-63,0 1-16,21 21 1,-21-21-16,22 21 16,-22-21-16,21 21 15,-21-21-15,21 21 16,-21-21 0,21 21-1,-21-22-15,21 22 16,-42 0 46,0 22-46,0-22-16,0 21 0,-1 0 16,1-21-16,0 21 0,-21 0 0,-1 0 15,22 1-15,-21-1 0,0 0 0,-1 0 16,22-21-16,-21 21 0,-22 0 15,43-21-15,21 22 0,-21-22 16,0 0 0,21-22 31,21 22-47,0-21 0,0 21 15,0-21-15,1 0 0,-1 0 0,21 0 16,-21-1-16,22 1 0,-1 0 15,-21 0-15,21 0 0,1 0 0,-22-1 16,0 1-16,21 0 0,-20 21 0,-1-21 16,0 21-16,0 0 15,-21 21 32,0 0-47,0 0 0,21 22 0,-21-22 16,0 21-16,0 1 0,21-22 15,1 21-15,-22 0 0,0 1 0,21-1 16,0-21-16,-21 22 0,21 20 16,-21-21-16,0-20 0,21-1 15,-21 0-15,21 0 0,-21 0 0,0 0 16,0 1 0,22-22-1,-22-22 1,0 1-1,0 0-15,0 0 16</inkml:trace>
  <inkml:trace contextRef="#ctx0" brushRef="#br1" timeOffset="196479.79">13801 12277 0,'0'0'0,"0"-21"16,0-1-1,0 1-15,0 42 47,0 1-31,0-1-16,0 0 0,-22 21 15,22-21-15,0 22 0,0-22 0,-21 21 16,0-21-16,21 22 0,-21-22 0,21 21 16,0-21-16,-21 1 0,21 20 15,0-21-15,-21 0 16,21 0-16,0-42 31,0 0-15,0 0-16,21 0 0,-21 0 0,21-1 15,0 1-15,-21 0 0,0-21 0,0 21 16,21-1-16,-21-20 0,0 21 16,21-21-16,-21 20 0,0 1 0,0-21 15,0 21-15,22 0 0,-1-1 16,-21 1-16,21 21 15,0 0-15,0 0 16,0 0-16,1 0 0,-1 0 16,0 21-16,0 1 0,0-1 0,0 0 15,1 0-15,20 0 0,-21 22 0,0-22 16,0 0-16,1 0 0,-1 0 16,0 0-16,0 1 0,0-22 15,-21 21-15,21 0 0,1-21 0,-22 21 16,21-21-1,-42 0 17,-1-21-17,1 0-15,0 21 0,0-21 16,0 21-16,0-22 0</inkml:trace>
  <inkml:trace contextRef="#ctx0" brushRef="#br1" timeOffset="196963.36">13928 12234 0,'0'-21'31,"-22"21"-31,1 0 31,21 21-15,0 1-16,0 20 0,0-21 16,0 0-16,0 22 0,21-22 15,1 21-15,-1 0 0,0-20 0,-21 20 16,21 0-16,0 1 0,0 20 0,1-21 16,-1 1-16,0-1 0,0 0 15,0 22-15,0-22 0,1 1 16,-1 20-16,0-21 0,0 1 0,0-1 15,0 0-15,1 43 0,-1-43 16,-21 1-16,21-1 0,-21 0 16,0-20-16,21 20 0,-21-21 0,21 0 15,-21 22-15,0-22 0,0 0 0,0 0 16,0 0-16,0 0 0,21-21 16,-21 22-16,0-1 0,22-21 15,-22 21 1,21-21-16,-21-21 47,0 0-47,0-1 0,0 1 15</inkml:trace>
  <inkml:trace contextRef="#ctx0" brushRef="#br2" timeOffset="21295.19">1820 14499 0,'0'21'47,"-21"-21"-31,0 22-16,0-22 15,0 21-15,-1-21 0,1 0 16,0 21-16,0-21 15,0 0-15,0 0 16,21 21-16,-22-21 16,1 0-16,0 0 15,0 0-15,0 0 16,0 0-16,-1-21 16,1 21-16,0 0 0,21-21 15,-21 21-15,0-21 0,0-1 16,-1 22-16,22-21 0,-21 0 15,0 21-15,21-21 0,-21 0 16,0 21-16,21-21 0,-21-1 16,-1 22-16,22-21 0,-21 0 0,0 0 15,0 21-15,21-21 0,-21 0 16,0 21-16,-1-22 0,22 1 16,-21 0-16,0 21 0,21-21 15,0 0-15,-21 21 0,0-21 0,21-1 16,-21 22-16,21-21 0,-22 21 15,22-21-15,0 0 0,-21 21 16,21-21-16,-21 0 0,21-1 0,-21 22 16,21-21-16,0 0 0,0 0 15,-21 21-15,21-21 0,-21 0 0,21-1 16,0 1-16,0 0 0,0 0 16,0 0-16,0 0 0,0-1 0,0 1 15,-22 0-15,22 0 0,0 0 16,-21 0-16,21-1 0,-21 1 15,21 0-15,0 0 0,0 0 16,-21 0-16,21-1 0,-21 1 0,21 0 16,-21 0-16,21 0 0,0 0 15,-22-1-15,1 1 0,21-21 16,-21 21-16,21 0 0,0-1 0,-21-20 16,0 21-16,21-21 0,0 20 15,-21-20-15,-1 21 0,1-21 0,21-1 16,-21 22-16,21-21 0,-21-1 15,21 22-15,-21-21 0,21 0 0,0-1 16,-21 22-16,21-21 0,-22 21 16,22-22-16,0 22 0,0-21 15,0 21-15,0-22 0,0 22 16,0-21-16,0-1 0,-21 22 0,21-21 16,0 0-16,-21 20 0,21-20 15,0 0-15,-21-1 0,21 22 16,0-21-16,0 0 0,0 20 0,-21-20 15,21 0-15,0 21 0,-21-22 16,21 1-16,0 21 0,0-22 0,0 1 16,0 0-16,0-1 0,0 1 15,0 0-15,0-1 0,0 1 0,0 0 16,0-1-16,0 1 0,0 0 16,0-1-16,0 1 0,0 0 15,0-1-15,0 1 0,0 0 16,0-1-16,0 1 0,0 0 0,21 21 15,-21-22-15,0 1 0,0 0 16,21-22-16,-21 22 0,0-1 0,0 1 16,0 0-16,21-1 0,-21-20 15,21 21-15,-21-1 0,0 1 16,0 0-16,21 20 0,-21-20 0,22 0 16,-22-1-16,0 1 0,0 0 15,21-22-15,0 22 0,-21 0 0,21-1 16,-21 1-16,21 0 0,0-22 15,-21 22-15,22-1 0,-22 1 16,21-21-16,0 20 0,0 1 16,-21 0-16,21-22 0,0 22 0,1-22 15,-22 1-15,21 20 0,0-20 16,0-1-16,0 22 0,0-21 0,-21-1 16,22 22-16,-1-22 0,0 1 15,0 20-15,0-20 0,0-1 0,1 1 16,-1-1-16,0 1 0,0-1 15,0 1-15,0-1 0,1 1 16,-1-1-16,0 1 0,0-1 0,0 1 16,22-1-16,-22 1 0,0-1 15,0 1-15,0-1 0,0 1 16,1-1-16,20 22 0,-21-21 16,0 20-16,0-20 0,22 20 0,-22-20 15,0 21-15,21-22 0,-20 22 16,-1-22-16,0 22 0,21-22 0,-21 22 15,1-21-15,-1 20 0,21-20 16,-21 20-16,0 1 0,1 0 0,-1-1 16,0 1-16,0 0 15,0-1-15,22 1 0,-22 21 0,0-21 0,0-1 16,21 1-16,-20 0 0,-1-1 16,21 1-16,0 21 0,1-22 15,-22 1-15,21 0 0,1-1 16,-1 22-16,0-21 0,1 0 0,-22 20 15,21-20-15,0 21 0,1-21 16,-22 20-16,21-20 0,1 21 0,-22-21 16,21 20-16,-21 1 0,22-21 15,-22 21-15,21 0 0,-21-1 0,0 1 16,43-42-16,-43 42 16,0-1-16,22 1 0,-1 0 0,-21 0 15,21 0-15,1 0 0,-1-1 16,0-20-16,1 21 0,-1 0 15,0 0-15,1 21 0,-1-22 0,22 1 16,-22 0-16,0 0 0,1 21 16,-1-21-16,21 0 0,-20-1 15,-1 1-15,22 21 0,-22-21 0,21 0 16,1 0-16,-1 0 0,1-1 0,84-20 16,-63 42-16,-1-21 0,1 0 15,0 0-15,-1-1 0,1 1 16,0 0-16,21 0 0,-22 0 15,22 0-15,0-1 0,-21 1 0,20 0 16,1 0-16,0 0 0,0 0 16,0-1-16,0 1 0,-1 21 0,1-21 15,-21 0-15,21 0 0,0 21 16,-22-21-16,22 21 0,-21 0 0,-22 0 16,22-22-16,-22 22 0,1 0 15,-22 0-15,22 0 0,-22 0 0,22 0 16,-43 0-16,21 0 0,0 0 0,-20 0 15,-1 0-15,0 0 0,0 0 16,0 0-16,0 22 0,1-22 0,-1 0 16,0 0-16,0 0 15,0 21-15,0-21 0,1 0 16,-1 0-16,-21 21 0,21-21 16,0 0-1,0 0-15,0 0 0,1 0 16,-1 0-16,0 0 15,0 21-15,0-21 16,-42 0 47,0 0-48,21-21-15,-21 21 0,21-21 16,-21 21-16,-1 0 0,22-21 15,-21-1-15</inkml:trace>
  <inkml:trace contextRef="#ctx0" brushRef="#br2" timeOffset="22230.65">7535 3535 0,'-21'-21'0,"0"0"16,21 42 62,0 0-63,21-21-15,0 21 0,0 0 16,1 0-16,-1 1 16,0-22-16,0 21 0,0 0 0,0 0 15,1 0-15,-1 0 0,0 1 0,0-1 16,21 0-16,-20 0 0,-1 0 15,21 0-15,-21 1 0,0-22 0,22 21 16,-22 0-16,21 0 0,-21 0 16,1-21-16,-1 21 0,21 1 0,-21-22 15,0 21-15,1-21 0,-1 21 16,0-21-16,-21 21 16,21-21-16,0 0 31,-21 21 0,-21-21-15,0 21-16,0-21 0,0 0 0,-1 22 15,1-22-15,0 21 0,-21-21 16,21 21-16,-1-21 0,-20 21 0,-21 0 16,20 0-16,-41 1 15,41-1-15,22 0 0,-21 0 16,-1 0-16,22-21 0,-21 21 0,21 1 15,-22-1-15,22-21 0,-21 21 16,21 0-16,0-21 0,-1 21 0,1-21 16,0 0-16,0 21 0,0-21 15,21 22 1,-21-22 0,42-22 15,0 22-31,21-21 15,-21 0-15,22 21 0,-1-21 16,0 0-16,22-22 0,-1 22 0,-20 0 16,20 0-16,1-21 0,-22 20 15,22 1-15,-22 0 0,21 21 0,-41-21 16,20 0-16,-21 21 0,21 0 16,-20-21-16,-1 21 15,0 0 1,-21-22-1,-21 22 32,0 0-47,-1 0 16,1 0-16</inkml:trace>
  <inkml:trace contextRef="#ctx0" brushRef="#br2" timeOffset="34458.02">3831 3133 0,'0'0'0,"0"-21"16,0-1 0,0 44 62,0-1-78,0 0 15,0 21-15,0-21 16,0 1-16,0-1 0,0 21 0,21-21 16,-21 22-16,0-22 0,0 21 15,0-21-15,0 22 0,21-22 16,-21 0-16,22 0 0,-22 0 0,21 0 0,-21 1 15,21-22-15,0 0 16,-21 21-16,21-21 16,0 0-16,1 0 31,-1 0-15,0 0-16,0 0 15,0-21-15,0 21 0,1-22 16,-1 1-16,0 0 0,21 21 15,1-21-15,-22-21 0,42 20 0,-20 1 16,20-21-16,1 21 0,-1-22 16,1 1-16,20 0 0,-20-1 0,-1 22 15,22-21-15,-22 0 0,1-1 16,-1 22-16,1-21 0,-1 21 0,1-1 16,-22 1-16,1 21 0,-1-21 15,0 0-15,-21 21 0,1 0 0,-1 0 16,0 0-16,0 0 15,-21 21 79</inkml:trace>
  <inkml:trace contextRef="#ctx0" brushRef="#br2" timeOffset="39874.43">6689 2794 0,'0'0'0,"-22"-21"16,22 0-16,-21 0 16,0-1-1,21 1-15,0 42 47,0 1-47,21-1 0,0 0 0,1 0 16,-22 0-16,21 0 0,0 22 15,0-22-15,0 21 0,-21 1 0,21-22 16,43 63-16,-43-41 16,0-1-16,0 0 0,1 1 0,-1-22 15,0 21-15,0-21 0,-21 22 0,21-22 16,0 0-16,1 0 15,-22 0-15,21-21 16,-21-21 31,0 0-47,0 0 16,0 0-16,0 0 0</inkml:trace>
  <inkml:trace contextRef="#ctx0" brushRef="#br2" timeOffset="40296.19">7197 2646 0,'-22'0'32,"1"0"-17,21 21-15,-21 0 16,21 0-16,-21 1 0,-21 41 16,20-42-16,1 22 15,-21-22-15,0 21 0,-1 0 0,1 1 16,0-22-16,-22 21 0,22 1 15,-1-1-15,-20 0 0,21-21 0,-22 22 16,22-1-16,-1-21 0,22 22 16,-21-22-16,21 0 0,-22 0 0,22 0 15,21 0-15,-21 1 0,21-1 0,-21-21 16,21 21-16,-21-21 16</inkml:trace>
  <inkml:trace contextRef="#ctx0" brushRef="#br2" timeOffset="50972.63">19791 4572 0,'0'0'0,"-43"0"16,22 0-16,0 0 15,0 0 1,0 0-16,42 0 156,0 0-140,0 21-16,0-21 15,1 0-15,-1 21 0,0-21 16,0 0-16,0 0 0,0 0 0,1 22 16,-1-22-16,21 0 0,-21 0 0,0 0 15,22 0-15,-22 0 0,0 0 16,0 0-16,22 21 0,-22-21 0,0 0 15,21 0-15,-21 0 0,22 0 16,-1 0-16,-21 0 0,22 0 0,-1 0 16,0 0-16,1 0 0,20 0 0,-21 0 15,1 0-15,20 0 0,-20 0 16,20 0-16,-21 0 0,1 0 16,20 0-16,-20 0 0,-1 0 0,0 0 15,1 0-15,-1 0 0,0 0 16,1 0-16,-1 0 0,0 0 0,1 0 15,-1 0-15,0 0 0,22 0 16,-22 0-16,0 0 0,22 0 0,-22 0 16,1 0-16,20 0 0,-21 0 15,1 0-15,20 0 0,-20 0 0,-1 0 16,0 0-16,1 0 0,-1 0 0,0 0 16,1 0-16,-1 0 0,21 0 15,-20 0-15,-1 0 0,0 0 16,-20 0-16,20 0 0,-21 0 15,21 0-15,-20 0 0,-1 0 16,0 0-16,0 0 0,0 0 0,0 0 16,1 0-1,-44 0 79,1 0-78,0 0-16,0 0 0,0 0 15,0 0-15,-1 0 0,-20 0 0</inkml:trace>
  <inkml:trace contextRef="#ctx0" brushRef="#br2" timeOffset="52154.94">20320 6054 0,'0'0'0,"-21"0"0,0 0 0,-1 0 16,1 0-16,0 0 0,0 0 0,0 0 15,0 0-15,-1 0 0,1 0 16,0 0-16,0 0 0,0 0 15,0 0 1,42 0 62,0 0-78,0 21 16,0-21-16,0 0 0,1 0 15,-1 0-15,21 0 0,-21 21 0,0-21 16,22 0-16,-22 0 0,21 0 0,-21 0 16,22 21-16,-22-21 0,21 0 15,-21 0-15,22 0 0,-1 0 0,0 0 16,1 0-16,-1 0 0,0 0 0,1 0 16,-1 0-16,0 0 0,43 0 15,-43 0-15,1 0 0,-1 0 16,22 0-16,-22 0 0,0 0 0,1 0 15,-1 0-15,21 0 16,-20 0-16,20 0 0,-20 0 0,20 21 16,-21-21-16,1 0 0,20 0 0,-20 0 15,-1 0-15,21 0 0,-20 0 16,-1 0-16,0 0 0,1 0 0,-1 0 16,0 22-16,43-22 0,-43 0 15,1 0-15,-1 0 0,0 0 16,1 0-16,-1 0 0,-21 0 0,22 0 15,-1 21-15,0-21 0,1 0 16,-22 0-16,21 0 0,0 0 0,-20 0 16,20 0-16,-21 0 0,21 0 0,-20 0 15,-1 0-15,21 0 0,-21 0 16,0 0-16,1 0 0,-1 0 0,0 0 16,0 0-16,0 0 15,0 0-15,1 0 16</inkml:trace>
  <inkml:trace contextRef="#ctx0" brushRef="#br2" timeOffset="66506.44">2265 13716 0,'0'21'31,"0"0"16,21-21-31,-21 22-1,0-44 126,0 1-125,0 0-1,0 0-15,0 0 16,0 0-1,-21 21-15,21-22 0,0 1 16,0 0-16,-21 0 16,21 0-1,-22 0-15,22-1 0,0 1 16,-21 0 0,0 0-16,21 0 15,-21 21-15,21-21 16,0-1-16,0 1 15,-21 21-15,21-21 16,-21 0-16,21 0 16,0 0-1,0-1-15,0 1 0,-22 0 16,22 0-16,0 0 16,0 0-16,0-1 15,0 1-15,0 0 0,0 0 16,0 0-16,0 0 0,0-1 15,0 1-15,0 0 0,0 0 16,0 0-16,0 0 0,0-1 0,0-20 16,0 21-16,0 0 0,0 0 15,0-1-15,0 1 0,0 0 16,0-21-16,0 21 0,0-1 16,0 1-16,0 0 0,0 0 0,0 0 0,0-22 15,-21 22-15,21 0 16,0 0-16,-21 0 0,21-22 0,-21 22 15,21-21-15,0 21 0,0-22 16,-21 22-16,21-21 0,-21 21 0,21-22 16,0 1-16,0 21 0,-22-21 15,22-1-15,-21 1 0,21 0 0,0-1 16,0 1-16,0 0 0,-21-1 0,21 1 16,0 0-16,-21-1 0,21-20 15,0 20-15,0 1 0,-21-21 16,21 20-16,0 1 0,0-22 15,0 22-15,0 0 0,0-1 0,0 1 0,0-21 16,0 20-16,0 1 16,0 0-16,0-22 0,0 22 0,0-1 15,0-20-15,0 21 0,0-22 16,0 22-16,21-1 0,-21-20 0,21 21 16,-21-1-16,0 1 0,0 0 15,0-1-15,21 1 0,-21 0 0,0-1 16,21 1-16,-21 0 0,0-1 0,0 1 15,0 0-15,0-22 0,22 22 16,-22-1-16,21 1 0,-21 0 0,0-1 16,21 1-16,-21 0 0,21-1 15,0 1-15,0 0 0,-21-1 16,22 1-16,-1 21 0,0-21 16,-21-1-16,21 22 0,0-21 0,0-1 15,1 22-15,-22-21 0,21 0 16,0-1-16,0 22 0,0-21 0,0-1 15,22 1-15,-22 0 0,0-1 16,21 1-16,-20 0 0,20-22 0,-21 22 16,21 0-16,-20 20 0,-1-20 15,21 0-15,-21-1 0,0 1 16,1 21-16,-1-21 0,0-1 0,0 22 0,0-21 16,0 21-16,1-22 15,-1 22-15,0-21 0,0-1 0,21 22 16,-20-21-16,-1 21 0,0-22 15,21 1-15,-21 21 0,22-21 0,-1-1 16,0 1-16,1 21 0,-1-22 16,0 1-16,1 0 0,-1 21 0,0-22 15,1 22-15,-1-21 0,0 21 0,1-1 16,-1-20-16,0 21 0,-20 0 16,20-22-16,0 22 0,1 0 0,-1 0 15,0 0-15,1 0 0,41-43 16,-41 43-16,20 0 15,-21 0-15,1-1 0,20 1 0,-20 21 16,-1-21-16,0 0 0,1 21 16,-22-21-16,21 21 0,-21 0 0,22-21 15,-22-1-15,21 22 0,-21 0 16,22-21-16,-22 21 0,21 0 0,0-21 16,1 21-16,-22-21 0,21 21 15,1-21-15,-1 21 0,0 0 0,22-21 16,-22 21-16,0 0 0,1-22 0,-1 1 15,22 21-15,-22 0 0,0 0 16,22-21-16,-22 21 0,22 0 16,-22 0-16,21-21 0,-20 21 15,20 0-15,-20 0 0,20-21 0,-21 21 16,1 0-16,20 0 0,-20 0 0,-1 0 16,0 0-16,22-21 0,-22 21 15,22 0-15,-22 0 0,21 0 0,-20 0 16,-1 0-16,22 0 0,-22 0 15,0 0-15,22 0 0,-22 0 0,0 0 16,1 0-16,-1 0 0,0 21 0,1-21 16,-1 0-16,0 0 0,1 21 15,-1-21-15,0 0 0,-20 0 0,20 21 16,0-21-16,-21 0 0,22 21 16,-22-21-16,21 21 0,1-21 15,-22 22-15,21-22 0,-21 21 0,22-21 16,-1 0-16,-21 21 0,21-21 15,1 0-15,-1 21 0,-21-21 0,22 21 16,-1-21-16,-21 0 0,21 21 0,1-21 16,-22 0-16,21 22 0,22-22 15,-43 21-15,0-21 0,21 0 16,-20 21-16,-1 0 0,21-21 0,-21 0 16,22 21-16,-22-21 0,0 0 15,21 21-15,-21-21 0,22 22 0,-22-22 16,21 21-16,-21-21 0,22 21 15,-22-21-15,21 21 0,-21-21 16,22 21-16,-22-21 0,0 0 0,21 21 16,-20-21-16,-1 22 0,0-22 0,21 21 15,-21-21-15,1 0 0,-1 21 16,0-21-16,0 0 0,0 21 0,0-21 16,1 21-16,-1-21 15,0 0 16,-21-21 48,-21 21-79,21-21 0</inkml:trace>
  <inkml:trace contextRef="#ctx0" brushRef="#br2" timeOffset="67298.99">9017 6646 0,'0'0'0,"0"-21"0,-42 0 16,20 21-16,22-21 15,-21 21-15,21-21 16,-21 21-16,21 21 31,0 0-15,0 0-1,21 0-15,0-21 0,1 22 0,-1-1 16,0 0-16,0 0 0,0 0 0,0 0 16,1 1-16,-1-1 0,0-21 15,0 21-15,0 0 0,0 0 0,1 0 16,-1 1-16,0-1 0,0-21 16,0 21-16,-21 0 0,21-21 15,1 21-15,-1 0 0,-21 1 16,21-22-16,0 0 15,-21 21-15,0 0 79,-21-21-64,21 21 1,-21-21-16,0 0 0,-1 21 15,1 0-15,0-21 0,0 22 0,0-22 16,-22 21-16,22 0 0,0-21 0,-21 21 16,21 0-16,-22-21 0,22 21 15,-21 1-15,21-1 0,-22-21 0,22 21 16,-21 0-16,21-21 0,-1 21 0,1 0 16,0-21-16,0 22 15,0-22-15,0 21 0,-1-21 0,1 21 16,0 0-16,0-21 15,0 21-15,21 0 16,-21-21-16,42 0 78,0 0-78,0 0 16,0 0-16,0-21 15</inkml:trace>
  <inkml:trace contextRef="#ctx0" brushRef="#br2" timeOffset="72611.98">5461 5652 0,'0'-22'15,"21"44"79,0-1-78,0 0-16,-21 0 0,0 0 15,22 0-15,-22 1 0,21-1 16,-21 0-16,0 0 0,0 0 16,0 0-16,0 1 0,0-1 0,0 0 15,0 0-15,21 0 0,-21 0 0,0 1 16,21-1-16,-21 0 0,0 0 16,0 0-16,0 0 0,21 1 0,0-1 15,-21 0-15,22 0 16,-1-21-1,0 0 1,0 0-16,0 0 16,0 0-16,22-21 0,-22 0 15,0 21-15,21-21 0,1-1 0,-1 1 16,0 0-16,1-21 0,20 21 16,1-22-16,-1 22 0,1-21 0,20-1 15,-20 1-15,21 0 0,-1-1 16,-20 1-16,20 0 0,-20 21 15,-1-22-15,1 22 0,42-42 16,-64 41-16,-21 22 0,22-21 0,-22 0 16,21 21-16,-21-21 0,0 21 15,1 0 1</inkml:trace>
  <inkml:trace contextRef="#ctx0" brushRef="#br2" timeOffset="105578.95">16171 10393 0,'-21'0'15,"0"0"1,0 0-16,0 0 16,-1 0-16,1 0 15,0 0-15,21-21 0,-21 21 0,0 0 16,0 0-16,-1 0 0,1 0 16,0 0-16,0 0 15,0 0-15,42 0 78,0 0-78,0 0 0,0 0 0,22 0 16,-22 0-16,21 0 0,1 0 16,-22 0-16,42 0 0,-20 0 0,-1 0 15,21 0-15,-20 0 0,20 0 16,-20 0-16,20 0 0,-21 0 0,22 0 15,-22 0-15,1 0 0,-1 0 0,0 0 16,-21 0-16,22 0 0,-1 0 16,-21 0-16,0 0 0,22 0 0,-22 0 15,0 0-15,0 0 16,0 0-16,1 0 16,-44 0 46,1 0-62,0 0 0,0 0 16,0 0-16</inkml:trace>
  <inkml:trace contextRef="#ctx0" brushRef="#br2" timeOffset="106166.63">15896 10478 0,'0'0'0,"-21"21"16,0-21-1,0 0-15,42 0 78,0 21-78,0-21 0,0 0 0,0 0 16,1 0-16,20 21 0,0-21 16,-21 0-16,43 0 0,-22 0 0,1 0 15,20 0-15,-21 0 0,22 0 16,-1 0-16,-20 0 0,20 0 16,-20 0-16,-1 0 0,0 0 15,1 0-15,-1 0 0,-21 0 0,21 0 0,-20 0 16,-1 0-16,0 0 0,0 0 15,0 0-15,-21-21 16,-21 21 78,0 0-79</inkml:trace>
  <inkml:trace contextRef="#ctx0" brushRef="#br2" timeOffset="155132.08">3895 13695 0,'0'21'16,"0"0"-1,0 0-15,21-21 0,-21 22 16,0-1 0,21-21-16,-21 21 15,21 0 1,-21 0 15,0 0-15,0 1-16,0-1 31,0 0-15,21 0-1,-21 0 17,0-42 46,0 0-78,0 0 15,0 0 1,0-1-16,0 1 16,0 0-1,0 0-15,0 0 16,0 0-16,0-1 15,0 1-15,0 0 16,-21 0-16,21 0 0,0 0 0,-21-1 16,21 1-16,0 0 0,0 0 15,0 0-15,0 0 0,0-1 16,0 1-16,0 0 0,0 0 16,-21 21-16,21-21 0,0 0 0,0-1 15,0 1-15,-21 0 0,21 0 16,0 0-16,0 0 0,0-1 15,0 1-15,0 0 0,0 0 16,0 0-16,-22 0 0,22-22 16,0 22-16,0 0 0,0 0 0,0-22 15,0 22-15,0 0 0,0-21 16,0 21-16,0-1 0,0 1 0,0 0 16,0 0-16,0-21 0,0 20 15,0 1-15,0 0 0,0 0 16,0 0-16,0 0 0,22-1 0,-22 1 15,0 0-15,0 0 16,21 0-16,-21 0 0,0-1 0,21 1 16,-21 0-16,0 0 0,0 0 15,0 0-15,0-1 0,21 1 16,-21 0-16,0 0 0,0 0 16,0 0-16,21-1 0,-21 1 0,0 0 15,0 0-15,0 0 0,0-22 16,0 22-16,21 0 0,-21 0 0,22 0 15,-22 0-15,0-22 0,0 22 16,21 0-16,-21 0 0,21 0 0,-21-1 16,0 1-16,0 0 0,21 0 0,0 0 15,-21 0-15,21-1 0,-21-20 16,0 21-16,0 0 0,22 0 16,-22-1-16,0 1 0,0 0 15,21 0-15,-21 0 0,21 0 0,-21-1 16,0 1-16,0 0 0,21 0 15,0 0-15,-21 0 0,21-1 0,1 1 16,-1-21-16,-21 21 0,21 0 16,0-1-16,0 1 0,0 0 0,22 0 15,-22 0-15,0 0 0,0-1 0,0 1 16,1 0-16,-1 0 0,0 0 16,0 21-16,0-21 0,0-1 0,1 22 15,-1-21-15,0 0 0,0 0 16,0 21-16,0-21 0,1 0 15,-1-1-15,0 22 0,0-21 16,0 0-16,0 0 0,1 0 0,-1 21 16,0-21-16,0-1 0,0 1 0,0 0 15,1 21-15,-1-21 0,0 0 16,0 0-16,0 21 0,0-22 0,1 1 16,-1 21-16,0-21 0,0 0 15,0 21-15,0-21 0,22 0 16,-22-1-16,21 1 0,-21 21 15,1-21-15,20 21 0,-21-21 0,21 0 16,-20 21-16,20-21 0,21-1 16,-41 22-16,20-21 15,-21 21-15,0 0 0,22-21 0,-22 21 16,0 0-16,0 0 0,0-21 16,0 21-16,1-21 0,-1 21 0,21 0 15,-21-21-15,0 21 0,1 0 16,-1 0-16,21-22 0,-21 22 0,0 0 15,1 0-15,-1-21 0,0 21 0,21 0 16,-21 0-16,1 0 0,20-21 16,-21 21-16,0 0 0,22 0 15,-22 0-15,0 0 0,21 0 0,-21-21 16,22 21-16,-22 0 0,21 0 0,-21 0 16,22 0-16,-1 0 0,0-21 15,1 21-15,-22 0 0,21 0 16,1 0-16,-22 0 0,21 0 0,-21 0 15,0 0-15,22 0 0,-22 0 16,0 0-16,0 0 0,0 0 0,1 0 16,-1 0-16,0 0 0,0 21 0,0-21 15,22 0-15,-22 0 0,0 21 16,21-21-16,-21 0 0,1 0 0,20 21 16,-21-21-16,21 0 0,1 0 15,-22 21-15,21-21 0,-21 0 0,1 0 16,20 22-16,-21-22 0,0 21 15,22-21-15,-22 0 0,0 21 16,0-21-16,0 0 0,22 21 0,-22-21 16,0 21-16,0-21 0,0 21 15,22-21-15,-22 22 0,0-1 0,0-21 16,0 21-16,22-21 0,-22 21 0,-21 0 16,21-21-16,0 21 0,0-21 15,0 22-15,1-1 0,-1 0 16,0-21-16,0 21 0,0 0 15,0-21-15,1 0 0,-22 21 16,21 1-16,0-22 0,-21 21 16,21-21-16,0 0 15,-21 21-15,21-21 16,-21 21-16,22-21 0,-22 21 16,21-21-1,0 0 1,-42-21 46,21 0-46,-21 21-16,21-21 0,0 0 0,-22-1 16,1 1-16</inkml:trace>
  <inkml:trace contextRef="#ctx0" brushRef="#br2" timeOffset="156058.61">8403 10097 0,'148'190'203,"-296"-380"-203,317 401 0,-147-190 0,-22 1 16,21-1-16,0-21 0,0 21 0,0 0 15,0 0-15,1-21 0,-1 21 16,-21 1-16,21-22 0,0 21 0,-21 0 16,21-21-16,0 21 15,1-21-15,-22 21 16,21-21-1,-21 21 1,-21-21 62,-1 0-78,1 22 16,0-22-16,0 0 0,0 0 15,0 21-15,-22-21 0,22 0 16,-21 21-16,21-21 0,-22 21 16,22-21-16,-21 21 0,21-21 0,-22 0 15,22 21-15,0-21 0,-21 0 16,20 0-16,1 22 0,0-22 0,0 0 16,0 0-16,0 21 0,-1-21 0,1 0 15,0 0-15,0 0 16,0 0-16,21 21 15,-21-21-15,-1 0 16,22-21 93,-21 21-109,0 0 0,0 0 16</inkml:trace>
  <inkml:trace contextRef="#ctx0" brushRef="#br2" timeOffset="169051.16">6054 9525 0,'0'0'0,"0"-21"0,-22 21 15,1-21-15,0 21 16,21-21 0,-21 21-1,21-22 1,21 22 31,0 22-47,0-1 15,1 0-15,20 0 0,-21 0 0,21 0 16,-20 1-16,20 20 0,0-21 0,1 21 16,-1-20-16,0 20 0,1 0 15,-1-21-15,0 22 0,1-22 0,-22 21 16,21-21-16,-21 1 0,22-1 15,-22 0-15,0 21 0,0-21 0,0 1 16,-21-1-16,21 0 0,-21 0 16,22-21-1,-22 21 1,0-42 31,0 0-47,0 0 0,-22 21 15,22-21-15,0-1 0</inkml:trace>
  <inkml:trace contextRef="#ctx0" brushRef="#br2" timeOffset="169711.79">6646 9292 0,'-21'0'15,"0"0"48,0 0-47,0 21-16,-1 1 15,1-1-15,0 0 0,0 21 0,0-21 16,0 22-16,-1-1 0,1 22 15,0-22-15,-21 21 0,21-20 16,-22 20-16,22-20 0,0-1 0,-21 0 0,20 1 16,1-1-16,0-21 0,0 0 15,0 0-15,0 1 0,-1-1 16,1 0-16,21 0 0,-21 0 16,0-21-16,0 0 15,21 21-15,0-42 63</inkml:trace>
  <inkml:trace contextRef="#ctx0" brushRef="#br2" timeOffset="186740.23">17505 11832 0,'0'0'0,"-21"0"15,-1 0-15,1 0 16,0 0-16,0 0 16,0 0-1,42 0 16,0 0-31,21 0 0,-20 0 16,20 0-16,0 0 0,1 0 16,-1 0-16,0 0 0,1 0 0,-1 0 15,0 0-15,1 0 0,-1 0 0,0 0 16,-21 0-16,22 0 0,-1 0 16,-21 0-16,0 0 0,1 0 15,-44 0 32,1 21-31,0-21-16,0 0 0,0 22 0,0-22 15,-1 0-15,1 21 0,0-21 0,0 0 16,0 21-16,0-21 0</inkml:trace>
  <inkml:trace contextRef="#ctx0" brushRef="#br2" timeOffset="187073.04">17314 12086 0,'0'21'0,"21"-21"15,1 0-15,-1 0 16,0 0-16,0 0 0,21 0 15,1 0-15,-1 0 0,0 0 0,1 0 16,-1 0-16,0 0 0,1 0 0,-1 0 16,0 0-16,1 0 0,-1 0 15,0 0-15,-20 0 0,20 0 16,-21 0-16,0 0 0,-42 0 31,0 0-15,0 0-16,0 0 0,-1 0 15,1 0-15,0 22 0,0-22 16,0 0-16,0 0 0,-1 0 0,1 0 16</inkml:trace>
  <inkml:trace contextRef="#ctx0" brushRef="#br2" timeOffset="187363.87">17378 12298 0,'21'21'16,"21"-21"-16,-21 0 0,1 0 15,-1 21-15,21-21 0,0 0 0,-20 0 16,20 0-16,0 0 0,1 0 0,-22 0 16,21 0-16,0 0 0,1 0 15,-22 0-15,21 0 0,-21 0 0,1 0 16,20-21-16,-21 21 15,-42 0 17,0 0-32,0 0 15,-1 0-15,1 0 0,0 0 0,0 0 16,-21 0-16,20 0 0,-20 21 0</inkml:trace>
  <inkml:trace contextRef="#ctx0" brushRef="#br2" timeOffset="187616.71">17378 12531 0,'42'21'0,"-21"-21"16,0 0-16,22 0 0,-1 0 0,0 0 16,1 0-16,-1 0 0,0 0 15,1 0-15,-1 0 0,0-21 0,1 21 16,-1 0-16,-21 0 0,22 0 15,-22 0-15,0 0 0,0 0 0,0 0 16,-42 0 15,0 0-31,0 0 0,0 0 0,-1 0 16,1 0-16,-21 21 0,21-21 16</inkml:trace>
  <inkml:trace contextRef="#ctx0" brushRef="#br2" timeOffset="187828.63">17441 12785 0,'0'0'0,"21"21"16,22-21-16,-22 0 0,0 0 0,21 0 16,-20 0-16,20 0 0,0-21 15,-21 21-15,22 0 0,-1-21 16,-21 21-16,0 0 0,1-22 15,-1 1-15,-21 0 16,0 0-16,0 0 16</inkml:trace>
  <inkml:trace contextRef="#ctx0" brushRef="#br2" timeOffset="188311.34">17272 11938 0,'0'0'0,"0"42"0,-21 1 0,21-1 15,0 22-15,0-22 0,-21 21 16,21-20-16,0 20 0,-22-20 0,22-1 16,0 21-16,0-20 0,-21-1 0,21 0 15,-21 1-15,21-22 0,-21 21 16,21-21-16,0 22 0,0-22 0,0 0 16,0 0-16,0 0 15,0-42 1,0 0-1,0 0-15,0 0 0,21 0 16,-21-22-16,21 22 0</inkml:trace>
  <inkml:trace contextRef="#ctx0" brushRef="#br2" timeOffset="189090.82">17526 11642 0,'0'0'16,"21"0"-16,0 0 0,0 0 0,64 0 16,-43 0-16,1 0 15,-22 0-15,21 0 0,-21 0 0,22-21 16,-1 21-16,-21 0 0,22 0 16,-1 0-16,-21 0 0,21 0 15,-20 0-15,20 0 0,-21 0 0,0 0 16,22 0-16,-22 0 0,0 0 0,0 0 15,0 0-15,0 0 0,1 21 16,-22 0-16,21-21 0,-21 21 16,0 0-16,0 0 0,0 1 15,0-1-15,21 0 0,-21 0 0,0 0 16,0 22-16,0-22 0,0 21 16,0 0-16,0 1 0,0-1 0,0 0 15,0 1-15,0-1 0,0 0 0,0 1 16,0-1-16,0 0 15,0-20-15,0 20 0,-21 0 0,21-21 16,0 1-16,-21 20 0,21-21 0,0 0 16,0 22-16,0-22 0,0 0 15,-22 0-15,22 0 0,0 0 0,0 1 16,-21-1-16,21 0 0,0 0 16,0 0-16,-21-21 0,0 21 0,0 1 15,0-1-15,-1 0 0,1-21 16,0 21-16,0-21 0,-21 0 15,20 21-15,-20-21 0,21 0 16,-21 0-16,-1 21 0,-20-21 0,20 0 16,1 0-16,0 0 0,-1 0 15,1 0-15,21 0 0,-21 0 0,20 0 16,-20 0-16,21 0 0,0 0 16,0-21-16,-1 21 0,1 0 0,0 0 15,0 0-15,21-21 31,-21 0-15,21 0 0,0 0-16,0-1 15</inkml:trace>
  <inkml:trace contextRef="#ctx0" brushRef="#br2" timeOffset="189882.88">17547 12361 0,'0'0'0,"21"0"16,0 0-16,22 0 0,-1 0 15,-21 0-15,22 0 0,-22 0 0,21 0 16,-21 0-16,22 0 0,-22 0 15,0-21-15,0 21 0,0 0 16,0 0-16,-42 0 63,0 0-63,0 0 0</inkml:trace>
  <inkml:trace contextRef="#ctx0" brushRef="#br2" timeOffset="190199.7">17547 12615 0,'0'0'15,"42"0"-15,1 0 0,-22 0 0,21 0 16,-21 0-16,22 0 0,-22 0 0,0 0 16,0 0-16,0 0 0,1 0 15,-44 0 32,1 0-47</inkml:trace>
  <inkml:trace contextRef="#ctx0" brushRef="#br2" timeOffset="-211391.14">3852 16214 0,'0'0'15,"0"-21"-15,0-1 0,0 1 0,0 0 16,0 0-16,-21 0 16,21 0-16,0-1 15,-21 1-15,21 0 0,0 0 16,0 42 31,0 21-47,0-20 0,0 20 0,0 0 15,0 1-15,0-1 0,0 21 16,0-20-16,-21-1 0,21 22 0,-21-22 16,21 21-16,0 1 0,0-1 15,-22-20-15,22 20 0,-21 1 0,21-22 16,-21 0-16,21 1 15,0-1-15,0 0 0,0-20 0,0-1 16,0 0-16,0 0 0,0-42 31,21 0-15,-21-22-16,21 22 0,1-21 16,-22 0-16,21-22 0,0 22 0,0-1 15,0-20-15,0 21 0,1-1 16,-1 1-16,0 0 0,0 20 0,0-20 15,-21 21-15,21 0 0,1 0 16,-1 21-16,-21 21 31,21 0-31,-21 0 0,0 0 0,0 22 16,21-1-16,-21 0 0,0 1 16,0-1-16,0 0 0,0 1 0,0-1 15,21 0-15,-21-21 0,21 22 16,1-22-16,-22 0 0,21-21 0,0 21 15,0-21-15,21 0 0,-20 0 16,20 0-16,0-21 0,-21 0 0,22 0 16,-1-22-16,-21 1 0,22 0 15,-1-1-15,-21 1 0,0-21 16,0-1-16,1 22 0,-1-22 0,0 1 16,-21 20-16,0-20 0,0 21 15,0-22-15,0 22 0,0-1 16,0 22-16,0-21 0,0 21 15,0 0-15,0-1 0,0 44 32,0-1-32,0 0 0,-21 21 0,0 1 15,21-1-15,0 0 0,0 22 16,-22-22-16,1 0 0,21 22 0,-21-22 16,21 22-16,0-22 0,0 22 15,0-22-15,0 0 0,0 1 0,0-1 16,21 0-16,0-21 15,1 1-15,-1-1 0,21 0 0,-21-21 16,22 0-16,-1 0 0,0 0 16,43-21-16,-43 0 0,-21-1 15,22 1-15,-1 0 0,-21-21 16,0-1-16,22 22 0,-43-21 0,21 0 16,0 20-16,-21-20 0,0 21 15,0-21-15,0 20 0,0 1 0,0 0 16,-21 21-1,0 0-15,0 0 16,-1 0-16,1 21 0,0 0 16,0 1-16,21 62 0,-21-63 15,21 22-15,0-1 16,0 0-16,0-20 0,0 20 0,0 21 16,21-41-16,-21-1 15,21 0-15,0 0 0,0-21 0,22 0 16,-22 0-16,21 0 0,-21 0 15,43-21-15,-22 21 0,1-21 0,20-22 16,-21 22-16,1-21 0,-1 21 16,0-22-16,1 1 0,-22-21 0,21 20 15,-42 1-15,21 0 0,-21-22 16,22 22-16,-22-1 0,0 1 0,0 0 16,0-1-16,0 22 0,0-21 15,0 21-15,0 0 0,-22-1 16,1 22-16,0 0 15,0 0-15,21 22 16,-21-1-16,21 0 0,-21 21 0,21-21 16,0 22-16,0-1 0,0 0 15,0 1-15,0-1 0,0 0 16,0 1-16,0-1 0,0 0 0,0 1 16,0-1-16,0 0 0,0-20 0,0 20 15,-22-21-15,22 0 0,0 22 16,0-22-16,0 0 15,-21-21 1,21-21 0,0 0-16,0-1 0,0 1 15,0-21-15,0 21 0,0 0 0,0-22 16,0 22-16,21 0 0,1-21 16,20-1-16,-21 22 0,0 21 15,0-21-15,1 0 0,-1 21 16,0 0-16,42 0 15,-41 0-15,-1 21 16,0-21-16,-21 21 0,0 21 16,0-20-16,0-1 0,0 21 0,0-21 15,0 22-15,0-22 0,-21 42 16,0-42-16,-1 1 0,1 20 16,0-21-16,-21 0 0,21-21 15,-1 21-15,-20-21 0,21 0 0,0 0 16,0 0-16,-1 0 0,1 0 15,0 0-15,0 0 0,0 0 16,21-21-16,0 0 16,0 0-16,21 21 15,0-21-15,0 0 0,0-1 16</inkml:trace>
  <inkml:trace contextRef="#ctx0" brushRef="#br2" timeOffset="-211073.31">6371 16256 0,'0'0'0,"0"-42"16,-21 21 0,21 42-1,0 0 1,0 0-16,0 21 0,0 1 15,-21-1-15,21 0 0,0 1 16,-21-1-16,21 0 0,0 22 0,0-22 16,-22 22-16,22-22 0,-21 0 15,21 22-15,0-22 0,0-21 16,0 22-16,-21-22 0,21 0 16,0 0-16,0-42 31,0 0-31,0-21 0,0 20 15,21 1-15</inkml:trace>
  <inkml:trace contextRef="#ctx0" brushRef="#br2" timeOffset="-210709.46">6117 16383 0,'0'-21'15,"0"42"-15,0-63 0,-21 21 0,21-1 16,0-20-16,0 21 0,0 0 15,0 0-15,21-1 0,0 1 16,0 0-16,22 0 0,-1 0 0,0 0 16,1 21-16,-1 0 0,22 0 15,-22 0-15,21 0 0,-20 21 16,20 0-16,-20 0 0,-1 21 0,-21-20 16,0 20-16,0 0 0,-21 1 0,0-1 15,0 0-15,0 1 0,-21-1 16,0 0-16,-21 1 0,21-1 15,-22 0-15,1 1 0,0-1 0,-1-21 16,1 21-16,0-20 0,20-1 16,-20 21-16,21-21 0,0-21 15,21 21-15,0 1 0,-21-22 16,21 21-16,-22-21 0,22 21 16,22-21 15,-1-21-31</inkml:trace>
  <inkml:trace contextRef="#ctx0" brushRef="#br2" timeOffset="-210034.29">6731 16870 0,'42'0'15,"-21"-21"-15,1 0 0,-1-1 16,0 1-16,0 0 0,0-21 16,0 21-16,1-1 0,-1 1 0,-21-21 15,0 21-15,21 0 0,-21-1 0,0 1 16,0 0-16,0 0 16,-21 21-16,0 0 15,-22 0-15,22 0 0,0 21 16,0-21-16,-22 21 0,22 0 0,21 1 15,0-1-15,0 0 16,21-21 0,1 0-16,20 0 15,-21 0-15,0 0 0,0 0 16,1 0-16,-1 0 0,0 0 16,0 0-1,-21 21-15,0 0 0,0 0 16,0 1-16,0-1 0,0 0 15,0 0-15,0 0 0,-21 0 0,21 22 16,0-22-16,0 0 16,0 0-16,0 0 15,21-21-15,0 0 0,0 0 16,1 0-16,-1 0 0,0-21 0,0 0 16,0 0-16,0 0 0,22 0 15,-22-1-15,0 1 0,0 0 16,-21-21-16,21 21 0,-21-1 15,22-20-15,-22 21 0,0 0 0,0 0 16,0-1-16,0 44 31,0-1-31,0 0 0,0 0 16,0 0-16,0 0 0,-22 1 16,22-1-16,-21 0 0,21 21 0,0-21 15,0 1-15,0-1 0,0 0 16,0 0-16,0 0 15,0-42 1,0 0 0,21 0-1,-21-22-15</inkml:trace>
  <inkml:trace contextRef="#ctx0" brushRef="#br2" timeOffset="-209866.39">7324 16404 0,'0'0'0,"-22"-21"16,1 21-16,0 0 16,0 0-16,21 21 31,21-21-15,-21 21-16,21-21 0,-21 22 15</inkml:trace>
  <inkml:trace contextRef="#ctx0" brushRef="#br2" timeOffset="-209406.14">7599 16637 0,'0'0'0,"-21"0"0,21-21 15,0 0-15,0 0 16,0-1-1,21 22-15,0-21 0,-21 0 16,21 21-16,0 0 0,0 0 16,1 0-16,-1 21 15,-21 0-15,21 1 16,-21-1-16,0 0 0,0 0 0,0 21 16,0-20-16,0 20 0,0 0 15,-21-21-15,21 22 0,-21-22 16,-1 0-16,22 0 0,0 0 0,0 1 15,0-1-15,-21-21 0,21-21 32,21 21-32,1-22 15,-1 1-15,0 0 0,-21-21 0,42 21 16,-42-22-16,43 1 0,-22 0 16,0 20-16,0-20 0,0 21 0,0-21 15,1 20-15,-22 1 0,21 0 16,-21 42 15,0 0-15,-21 1-16,-1-1 15,22 0-15</inkml:trace>
  <inkml:trace contextRef="#ctx0" brushRef="#br2" timeOffset="-209069.82">8043 16849 0,'0'0'0,"43"0"16,-22-21-16,-21-1 0,21 22 15,0-21-15,0 0 0,0 0 16,1 0-16,-1 0 0,0-1 0,-21 1 16,0 0-16,21 0 0,-21 0 0,0 0 15,-21 21 16,0 0-31,0 21 0,-1-21 16,1 21-16,21 21 0,-21-21 16,21 1-16,-21-1 0,21 21 0,-21-21 15,21 22-15,0-22 0,0 0 0,0 0 16,0 0-16,0 0 0,0 1 16,21-1-16,0-21 0,0 0 0,0 21 15,22-21-15,-22 0 0,0 0 16,0 0-16,22 0 0,-22-21 0,0 0 15,0 21-15,0-22 0</inkml:trace>
  <inkml:trace contextRef="#ctx0" brushRef="#br2" timeOffset="-208736.02">8488 16679 0,'0'-21'0,"0"0"16,0 0-1,0 0 1,21 21-16,0 0 0,0 0 15,0 0-15,1 0 0,-1 0 0,0 0 16,0 21-16,0 0 0,0 0 0,-21 0 16,0 1-16,22 20 0,-22-21 15,0 0-15,0 0 0,0 22 0,0-22 16,0 0-16,0 0 0,-22 0 16,22 1-16,-21-1 0,0 0 0,21 0 15,-21-21 1,21-21-1,0 0-15,21-22 16,-21 22-16,21 0 0,0-21 16,1 21-16,-1-22 0,21 1 0,-21 21 15,0-22-15,1 22 0,20 0 16,-21-21-16,0 21 0,0 21 0,1-22 16,-22 1-16,21 21 15</inkml:trace>
  <inkml:trace contextRef="#ctx0" brushRef="#br2" timeOffset="-207457.05">10753 16722 0,'0'0'0,"21"-21"15,0-22-15,0 22 0,-21 0 16,0-21-16,21 20 16,-21 1-16,0 0 0,0-21 0,0 21 15,-21-1-15,-21-20 0,21 21 16,-1 0-16,-20 21 0,21-21 0,-21 21 15,-1 0-15,22 0 0,-21 0 16,21 0-16,-22 21 0,22 0 0,-21 0 16,21 21-16,-1-20 0,1 20 15,0-21-15,0 21 0,0 1 0,21-1 16,-21 0-16,21 1 0,0-1 16,0-21-16,0 0 0,21 1 0,0-1 15,21 0-15,-21-21 0,1 0 16,20 0-16,-21 0 0,21 0 0,1-21 15,-1 0-15,0-22 0,1 22 16,-1 0-16,22-21 0,-22-1 16,0 1-16,1 0 0,-22-1 0,21-20 15,0-1-15,-20 1 0,20-1 16,-21 1-16,0-1 0,0-20 0,1 20 16,-1 1-16,-21 20 0,21-20 15,-21 42-15,0-22 0,0 22 0,0-21 16,-21 42-1,0 0-15,-1 0 0,-20 0 16,21 21-16,0 0 0,0 21 0,-1 1 16,1 20-16,0-20 0,0 20 15,21 1-15,-21-1 0,21 1 0,-21-1 16,21 1-16,-22-22 0,22 21 16,0-20-16,0-1 0,0 0 0,0 1 15,0-1-15,22 0 0,-1-20 16,0-1-16,21 0 0,-21-21 0,1 0 15,20 0-15,0 0 0,1 0 16,-1 0-16,0-21 0,1 0 0,-1-22 16,-21 22-16,21 0 0,1-21 15,-22 20-15,0-20 0,0 21 16,0-21-16,-21 20 0,0-20 0,0 21 16,0 0-16,-21 21 15,0 0-15,0 0 0,-21 0 0,20 0 16,-20 0-16,21 21 0,0-21 15,-22 21-15,22 0 0,21 0 16,0 1 0,21-1-16,1-21 15,-1 21-15,0-21 0,0 21 16,0-21-16,0 21 0,1 0 0,-1-21 16,0 22-16,-21-1 0,0 0 0,21 0 15,-21 0-15,21 0 0,-21 1 16,0-1-16,0 0 0,21-21 0,-21 21 15,22-21-15,-1 0 0,0 0 16,0 0-16,0 0 16,0 0-16,1-21 0,-1 0 15,0 0-15,0-1 0,0-20 0,22 21 16,-22 0-16,0-22 0,-21 22 16,21-21-16,0 0 0,-21 20 0,0 1 15,0 0-15,0 0 0,0 0 0,0 42 31,0 0-31,0 0 0,0 0 16,0 1-16,0 20 0,-21-21 16,21 0-16,0 22 0,-21-22 0,21 0 15,0 0-15,0 0 16,0 0-16,0 1 0,0-1 16,21-21-1,0-21 1,-21-1-16,0 1 0,0 0 0,21 0 15</inkml:trace>
  <inkml:trace contextRef="#ctx0" brushRef="#br2" timeOffset="-207289.15">11853 16214 0,'0'0'0,"-21"0"15,0 0 1,21 21 15,0 0-31,21-21 16,0 21-16</inkml:trace>
  <inkml:trace contextRef="#ctx0" brushRef="#br2" timeOffset="-206867.89">12234 16404 0,'0'-21'0,"0"0"15,0 0-15,0 0 16,21-1 0,1 22-16,-1 0 15,0 0-15,0 22 0,-21-1 16,21-21-16,-21 21 0,21 21 0,-21-21 15,0 1-15,0-1 0,0 21 16,0-21-16,0 22 0,0-22 0,0 21 16,-21-21-16,21 0 15,-21 1-15,0-1 0,21 0 0,0 0 16,0-42 15,0 0-31,21 0 0,-21-1 0,21 1 16,0 0-16,-21-21 0,22 21 15,-1-22-15,0 22 0,-21-21 0,21 21 16,21-43-16,-42 43 16,22 0-16,-22 0 0,21-1 0,-21 44 47</inkml:trace>
  <inkml:trace contextRef="#ctx0" brushRef="#br2" timeOffset="-206522.07">12658 16595 0,'21'0'0,"0"0"0,21-21 16,-21 21-16,1-22 15,-1 1-15,0 21 0,21-21 16,-21 0-16,1 0 0,-1 0 0,0-1 15,0 1-15,-21 0 0,0 0 0,0 0 16,-21 0 0,0 21-16,0 0 0,-1 0 15,1 0-15,0 21 0,-21-21 0,21 21 16,-1 0-16,1 0 0,0 22 16,0-22-16,21 0 0,0 21 0,0-21 15,0 1-15,0 20 0,0-21 16,0 0-16,0 0 0,0 1 15,21-1-15,-21 0 0,21-21 0,22 0 16,-22 0-16,0 0 0,42 0 16,-20 0-16,-22 0 0,21-21 15,-21 0-15,22 21 0,-22-22 16</inkml:trace>
  <inkml:trace contextRef="#ctx0" brushRef="#br2" timeOffset="-206157.28">13208 16404 0,'0'-21'15,"0"85"-15,0-107 0,0 1 0,0 21 16,0 0-16,0-1 16,21 22-16,0 0 15,0 0-15,1 0 0,-1 0 0,0 0 16,0 22-16,21-1 16,-20 0-16,-1-21 0,0 42 15,0-21-15,-21 1 0,21-1 0,-21 21 16,21-21-16,-21 0 0,0 22 15,0-22-15,0 21 0,-21-21 0,0 1 16,21-1-16,-21 0 0,0 0 16,0 0-16,-1 0 0,1-21 0,0 0 15,21-21 1,0 0-16,0 0 16,0-21-16,0 20 0,21 1 0,0-21 15,1 21-15,-1-22 0,21 22 16,-21-21-16,0 21 0,1-22 15,20 22-15,-21 0 0,0 0 0,0 0 16,1 21-16,-1-21 0,0 21 16,-21-22-16,21 22 0,-21-21 15</inkml:trace>
  <inkml:trace contextRef="#ctx0" brushRef="#br2" timeOffset="-205638.47">14584 16489 0,'-21'0'15,"42"0"17,0 0-32,0 0 0,0 0 0,0 0 15,22-21-15,-22 21 0,0 0 16,21 0-16,1 0 0,-22 0 15,21 0-15,-21 0 0,22 0 0,-22 0 16,0 0-16,0 0 0,0 0 16,1 0-16,-1 0 0,-42 0 31</inkml:trace>
  <inkml:trace contextRef="#ctx0" brushRef="#br2" timeOffset="-205392.61">14626 16679 0,'0'0'0,"0"22"0,0-1 31,21-21-15,0 0-16,1 0 0,-1 0 15,21 0-15,-21 0 0,22 0 0,-1 0 16,0 0-16,22 0 0,-22 0 15,0-21-15,1 21 0,-22 0 0,21 0 16,1 0-16,-22-22 0,0 22 16,0 0-16,0 0 15,-21-21-15,21 21 0</inkml:trace>
  <inkml:trace contextRef="#ctx0" brushRef="#br2" timeOffset="-204526.84">16256 16404 0,'0'0'0,"-21"0"15,21-21 1,0 0-1,0 0-15,0 0 16,21-1-16,0 1 16,0 21-16,22-21 0,-22 0 0,0 21 15,21-21-15,-21 21 0,1 0 16,-1 0-16,21 0 0,-21 0 16,0 21-16,-21 0 0,22 0 15,-22 22-15,0-22 0,0 21 16,0-21-16,0 22 0,0 20 15,-22-42-15,1 22 0,0-22 16,21 0-16,-21 21 0,21-21 0,-21 1 16,21-1-16,0-42 31,0-1-31,0 1 0,0 0 16,0 0-16,21 0 0,0 0 15,0-22-15,0 22 0,1-21 0,-1 21 16,0-22-16,21 1 15,-21 21-15,1 0 0,-1-22 0,21 22 16,-21 21-16,0-21 0,1 21 0,-1 0 16,0 0-16,-21 21 0,21-21 15,-21 21-15,21 0 0,-21 22 0,0-22 16,0 0-16,0 21 0,0-20 16,0 20-16,0 21 0,0-41 15,0-1-15,0 0 0,0 0 16,0 0-16,0 0 0,0 1 15,21-22 1,1 0 0,-1-22-16,0 1 0,0 0 0,0 0 0,0 0 15</inkml:trace>
  <inkml:trace contextRef="#ctx0" brushRef="#br2" timeOffset="-204210.02">17272 16447 0,'21'0'15,"-42"0"-15,63-22 16,-21 1-16,22 0 16,-22 21-16,0-21 0,21 0 15,-20 0-15,-1-1 16,0 22-16,0-21 0,0 0 0,-21 0 16,0 0-16,0 0 0,0-1 0,-21 22 15,0 0-15,0 0 16,-22 0-16,22 22 0,-21-22 0,0 21 15,-1 0-15,22 21 0,-21-21 16,21 1-16,-22 20 0,22-21 0,0 21 16,21-20-16,0-1 0,0 21 15,0-21-15,0 0 0,0 1 16,21-1-16,0-21 0,0 21 0,1-21 16,-1 0-16,21 0 0,22 0 15,-22 0-15,21 0 0,22-21 16,-43 0-16,1-1 15</inkml:trace>
  <inkml:trace contextRef="#ctx0" brushRef="#br2" timeOffset="-203694.31">17928 16298 0,'0'-42'16,"0"21"-16,0 84 0,-21-105 16,0 42-1,21 21-15,0 22 0,-21-22 16,-1 0-16,22 21 0,-21-21 15,21 22-15,0-22 0,-21 0 0,21 21 0,-21-20 16,21-1-16,0 0 16,0 0-16,0 0 0,21-21 31,0 0-31,0 0 0,1-21 0,-1 21 16,0-21-16,0 0 0,0 0 0,0-1 15,1 1-15,-1 0 0,0-21 16,0 21-16,0-1 0,0 1 0,-21 0 15,22 21-15,-22-21 0,21 21 16,-21 21 0,0 0-16,0 0 0,0 1 15,0-1-15,0 0 0,0 0 16,0 0-16,0 0 0,0 1 16,0-1-16,21 0 0,0-21 0,0 21 15,0-21-15,1 0 0,20 0 16,0 0-16,1 0 0,-1 0 0,0 0 15,1-21-15,-1 21 0,-21-21 16,21 0-16,-20-1 0,-1 1 0,0 0 16,-21-21-16,0 21 0,0-22 0,0 22 15,-21-21-15,0-1 0,-1 22 16,-20 0-16,21-21 0,0 42 16,0-21-16,-1 21 0,1-22 0,0 22 15,21 22 1,0-1-16,0 0 15,21-21 1</inkml:trace>
  <inkml:trace contextRef="#ctx0" brushRef="#br2" timeOffset="-203241.55">19854 15875 0,'21'0'0,"-42"0"0,64-21 0,-22 21 0,0-21 15,0 0-15,0-1 0,0 22 16,-21-21-16,0 0 0,0 0 0,0 0 16,0 0-16,0-1 15,0 1-15,-21 21 0,0 0 0,-21 0 16,21 0-16,-22 0 0,22 21 16,-21 1-16,-1 20 0,1 0 15,21 1-15,-21-1 0,-1 21 0,22 1 16,-21-1-16,21 1 0,-1-1 15,22 1-15,0-22 0,0 22 0,0-22 16,22 0-16,-1-20 0,21 20 0,-21-21 16,43 0-16,-22-21 0,22 21 15,-22-21-15,21 0 0,1 0 0,-1 0 16,1-21-16,-1 0 0,-20 0 16,20 0-16,1-22 0,-1 1 0</inkml:trace>
  <inkml:trace contextRef="#ctx0" brushRef="#br2" timeOffset="-202233.62">20976 15219 0,'0'0'15,"0"-42"-15,-21-1 0,-21 22 0,20 21 16,-20 0-16,21 0 0,-21 21 0,-1 0 16,1 22-16,0 20 0,-1 1 15,1-1-15,0 1 0,20 20 0,-20-20 16,21 21-16,0-1 0,0-20 0,-1 20 15,22-20-15,-21-1 0,0 1 16,21-1-16,0 1 0,0-22 0,-21-21 16,21 22-16,0-22 0,-21 0 15,21 0-15,0 0 0,0-42 32,0 0-32,0 0 15,21 0-15,0-22 0,0 1 0,0-21 16,1 20-16,20 1 0,-21-22 15,21 22-15,-20 0 0,-1-1 0,21 22 16,-21 0-16,0 0 0,22 21 16,-22 0-16,0 21 0,0 0 15,-21 22-15,0-1 0,0 0 0,0 1 16,0-1-16,0 0 0,0 1 16,0-1-16,0 0 0,21 1 0,-21-22 15,22 21-15,-1-21 0,-21 0 16,21-21-16,0 22 0,21-22 15,-20 0-15,-1 0 0,21 0 0,-21 0 16,22-22-16,-22 1 0,21 0 16,0 0-16,-20-21 0,20 20 0,-21-20 15,0 0-15,0-1 0,1-20 16,-22 21-16,0-1 0,0 1 0,0 21 16,0 0-16,-22-1 0,1 1 15,0 21-15,-21 0 0,21 0 0,-1 21 16,1 1-16,0-1 0,0 0 0,0 21 15,21-21-15,0 1 0,0 20 16,0-21-16,0 21 0,0-20 16,21 20-16,0-21 0,0 0 15,-21 0-15,21 22 0,1-22 0,-1 0 16,-21 0-16,21 0 0,0-21 16,0 22-16,0-22 15,1 0-15,-1 0 0,0 0 16,21-22-16,-21 1 0,1 21 15,20-21-15,-21-21 0,21 21 0,-20-1 16,20-20-16,-21 21 0,0-21 16,0 20-16,-21-20 0,0 21 15,22 0-15,-44 42 32,22 0-32,-21 21 0,0-20 15,0 41-15,0-42 16,21 22-16,0-22 0,0 0 0,0 0 15,0 0-15,0 0 0,21 1 16,0-22-16,0 0 0,22 0 16,-22 0-16,21 0 0,0 0 0,1-22 15,-1 22-15,0-21 0,1 0 16,-1 0-16,-21 0 0,0-22 0,1 1 16,-22 21-16,0-21 15,0-43-15,0 43 0,-22 20 16,-20-20-16,-21 0 0,20 42 15,1 0-15,0 0 0,-1 0 16,1 0-16,0 21 0,-1 0 0,22 0 16,-21 22-16,21-22 0,-1 0 15,22 21-15,0-21 0,0 1 0,0-1 16,0 0-16,22 0 0,-1-21 0,21 0 16,0 0-16,1 0 15,-1 0-15,0 0 0</inkml:trace>
  <inkml:trace contextRef="#ctx0" brushRef="#br2" timeOffset="-201477.45">22140 16129 0,'21'-21'0,"1"-64"16,-65 191-16,64-191 31,-42 107-31,21-1 0,0 0 16,-21 21-16,21-21 0,-21 22 15,21-22-15,0 21 0,-21-21 0,21 22 16,-21-22-16,21 0 0,0 0 15,0 0-15,0-42 32,0 0-32,21 21 15,0-21-15,0-21 0,-21 20 16,21 1-16,0-21 0,1 0 16,-22 20-16,21-20 0,0 0 0,-21 21 15,0-1-15,21 1 0,-21 0 16,21 21-16,-21 21 15,0 0-15,0 22 0,0-22 16,0 0-16,0 21 0,0-20 16,0 20-16,0-21 0,0 0 0,0 0 15,0 1-15,0-1 16,0 0-16,0 0 0,21 0 16,1-21-16,-1 0 15,0 0-15,0 0 0,0-21 16,0 0-16,1 21 0,20-42 15,-21 20-15,0 1 0,0 0 16,1-21-16,-22 21 0,21-1 0,-21 1 16,21 0-16,-21 0 0,0 42 31,0 0-15,0 0-16,-21 1 0,21-1 15,0 0-15,0 0 0,0 0 0,0 0 16,0 1-16,0-1 0,21-21 15,0 0 1,0 0-16,0 0 0,1 0 0,20 0 16,0 0-16,1-21 0,-1-1 15,0 1-15,1 0 0,-1 0 0,0 0 16,-21-22-16,1 1 0,-1 0 0,0-1 16,-21 1-16,0 0 0,0 21 15,0-22-15,0 22 0,-21 21 16,0 0-16,-1 0 0,1 0 0,-21 42 15,21-20-15,0 20 0,-1 0 0,1-21 16,0 22-16,0-1 0,21 0 16,0 1-16,0-22 0,0 21 15,0-21-15,0 1 0,0-1 0,21 0 16,0-21-16,0 21 0,22-21 0,-22 0 16,21 0-16,1 0 0,-22 0 15,21 0-15,0-21 0,-20 0 0</inkml:trace>
  <inkml:trace contextRef="#ctx0" brushRef="#br2" timeOffset="-201224.59">23537 15727 0,'-21'42'0,"42"-84"15,-21 0-15,0-1 0,0 1 0,0 0 16,0 20-16,0 1 0,0 0 0,0 42 31,-21 0-31,21 1 0,0 20 16,-21 0-16,0 1 0,21-1 0,-21 21 15,21 1-15,0-22 0,0 22 16,0-1-16,-22 1 0,22-22 0,0 22 16,0-22-16,0-21 0,0 21 15,0 1-15,0-22 0,0 0 0,0 0 16,0 0-16,0 1 16,-21-22-16,21-22 15,0 1 1</inkml:trace>
  <inkml:trace contextRef="#ctx0" brushRef="#br2" timeOffset="-200916.78">23304 15706 0,'0'-64'0,"22"382"0,-44-572 0,1 127 0,21 84 0,0 1 16,0 0-16,0-1 0,0 22 0,21 0 16,1 0-16,20 21 15,-21 0-15,0 0 0,22 0 0,-1 0 16,21 21-16,-20 0 0,20 0 15,1 22-15,-1-1 0,1 0 16,-22 22-16,0-22 0,1 22 0,-22-1 16,0 1-16,-21-1 0,0 1 15,0-1-15,-21 1 0,-21-1 0,-1-20 16,1-1-16,-22 0 0,1-21 16,21 22-16,-22-22 0,22-21 0,-22 21 15,43 0-15,-21-21 0,21 0 16,-22 0-16,64 0 31,22-21-31,-22 21 0,21-21 16,1 21-16,-1-21 0</inkml:trace>
  <inkml:trace contextRef="#ctx0" brushRef="#br2" timeOffset="-200559.47">24024 16002 0,'0'0'0,"0"-21"0,0 0 16,21 21 0,0 0-16,1 0 0,-1 0 15,0 0-15,0 0 0,0 21 0,0 0 16,-21 21-16,0-20 0,22 20 16,-22 0-16,0 1 0,0-22 0,0 21 15,0 0-15,0-20 0,0 20 0,0-21 16,-22 0-16,22 0 15,0 1-15,-21-22 0,0 0 16,21-22 0,0 1-1,21-21-15,0 21 0,-21-22 0,22 22 16,-1-21-16,0 0 0,0-1 16,0 1-16,0 0 0,1 20 0,-1-20 15,0 21-15,0 0 16,-21 0-16,21 21 0,0 0 15,1 0-15</inkml:trace>
  <inkml:trace contextRef="#ctx0" brushRef="#br2" timeOffset="-200325.6">24617 16044 0,'0'0'0,"-21"22"0,-1 41 16,1-42-16,21 0 16,0 1-16,0-1 0,0 0 0,0 21 15,0-21-15,0 1 0,0-1 16,0 0-16,0 0 16,-21-21-1,21-21 16,0 0-31</inkml:trace>
  <inkml:trace contextRef="#ctx0" brushRef="#br2" timeOffset="-200161.69">24532 15769 0,'0'0'0,"-63"-21"15,63 0-15,-22 21 16,22 21 15,0 0-31,22 0 0,-1 1 16,0-1-16,0 0 0,0 0 15</inkml:trace>
  <inkml:trace contextRef="#ctx0" brushRef="#br2" timeOffset="-199341.17">24850 16002 0,'0'0'0,"-22"0"0,22 21 47,0 0-47,0 1 16,0 20-16,0-21 0,0 0 16,0 0-16,0 1 0,0 20 0,0-21 15,0 0-15,0 0 0,0 1 16,0-1-16,0 0 0,22-21 31,-1 0-15,0 0-16,0-21 0,0 0 0,0-1 15,1 1-15,-1-21 0,0 21 16,0-22-16,0 1 0,-21 21 0,21 0 16,-21-22-16,22 22 15,-22 0-15,21 21 0,-21-21 0,0 42 31,0 0-31,0 0 16,0 1-16,0-1 0,-21 0 0,21 0 16,-22 0-16,22 0 0,-21 1 15,21-1-15,0 0 0,0 0 0,0 0 16,0 0-16,21-21 16,1 0-16,-1 0 0,0 0 15,0 0-15,0 0 0,0 0 0,1 0 16,-1-21-16,0 21 0,0-21 15,0 0-15,0 0 0,1 0 0,-1-1 16,0 1-16,-21 0 16,0 0-16,0 0 0,0 0 0,-21 21 15,0 0-15,-1 0 0,1 0 16,0 0-16,21 21 0,-21 0 16,0 0-16,21 0 0,-21 0 0,21 1 15,0-1-15,0 0 0,0 0 16,0 0-16,0 0 0,0 1 0,0-1 15,21 0-15,0-21 16,0 0-16,0 0 0,0 0 0,1 0 16,-1 0-16,0 0 0,21-21 15,-21 21-15,1-21 16,-1-1-16,0 1 0,0 0 0,0 0 16,-21 0-16,21 0 0,-21-1 0,22 1 15,-22 0-15,0 42 31,0 0-31,0 1 16,0-1-16,0 0 0,0 0 0,-22 0 16,22 0-16,-21 1 0,21-1 15,0 0-15,21-21 47,1 0-47,-1 0 0,-21-21 16,21 0-16,0-1 0</inkml:trace>
  <inkml:trace contextRef="#ctx0" brushRef="#br2" timeOffset="-199078.33">26162 15812 0,'21'-22'0,"-211"171"0,359-276 0,-148 84 0,-42 43 31,0 21-31,-22 1 0,22-1 16,0 21-16,0-21 0,0 22 15,0-1-15,-1 0 0,22 1 16,-21-1-16,21 0 0,0-21 0,0 22 16,0-22-16,0 21 0,0-21 15,0 1-15,21-1 0,1 0 0,-22 0 16,42 0-16,-21-21 16,0 0-16,0 0 0,1 0 0,-1 0 15,0 0-15,0 0 0,0 0 0,-21-21 16,21 0-16,1 0 0,-22 0 15,21-1-15</inkml:trace>
  <inkml:trace contextRef="#ctx0" brushRef="#br2" timeOffset="-198805.97">26395 15896 0,'0'-21'16,"21"21"-16,-42 64 0,21-107 0,42 22 15,-21 21 1,0 0-16,1 0 0,-1 21 15,0 0-15,-21 22 0,0-22 0,0 21 16,0 1-16,0-1 0,0 0 16,0-21-16,0 22 0,0-1 0,-21 0 15,0-20-15,-1-1 0,1 21 16,21-21-16,-21 0 0,0-21 0,0 22 16,21-1-16,-21-21 15,21-21 16,0-1-15,21 1-16,-21 0 0,21 0 0</inkml:trace>
  <inkml:trace contextRef="#ctx0" brushRef="#br2" timeOffset="-198586.09">26797 16044 0,'0'-21'16,"0"42"31,0 1-47,0-1 16,0 0-16,0 0 0,0 0 0,0 0 15,0 1-15,-21-1 0,21 0 16,-21 0-16,-1 0 0</inkml:trace>
  <inkml:trace contextRef="#ctx0" brushRef="#br2" timeOffset="-198334.24">26564 16489 0,'0'21'0,"0"-42"0,-21 42 15,21 0-15,0 0 0,0 1 16,0-1-1,0 0-15,0 0 16,0 0-16,0 0 16,0 1-16,-21-22 0,0 21 0,-1 0 15,1 0-15,0 0 0,0 0 0,0 1 16,0-1-16,-22 0 16,22-21-16,0 21 0,-21 0 0,20-21 15,-20 0-15,21 0 0,0 0 0,0 0 16,-1 0-16,1 0 0,0 0 15</inkml:trace>
  <inkml:trace contextRef="#ctx0" brushRef="#br2" timeOffset="-196373.5">4106 17314 0,'-21'0'15,"21"-21"1,21 21 15,0 0-31,1 0 16,-1 0-16,21 0 0,-21 0 15,22 0-15,-1 0 0,0 0 16,22 0-16,-22 0 0,22-21 16,-1 21-16,22 0 0,-22 0 0,22 0 15,-22 0-15,22 0 0,0 0 16,-1 0-16,1 0 0,21 0 0,0 0 16,0 0-16,-1 0 0,1 0 15,0 0-15,21 0 0,-21 0 0,0 0 16,21 0-16,-21 0 0,21 0 15,0 0-15,0 0 0,-22 0 0,22 0 16,0 0-16,0 0 0,22 0 16,-22 0-16,21 0 0,0 0 0,0 0 15,-21 0-15,21 0 16,0 0-16,1 0 0,20 0 0,-21 0 16,0 0-16,-21 0 0,21 0 15,1 0-15,-1 0 0,0 0 0,0 0 16,0-21-16,0 21 0,22 0 15,-22 0-15,21 0 0,-21-21 0,22 21 16,-22 0-16,0 0 0,21 0 16,1-21-16,-22 21 0,21 0 0,-21 0 15,22 0-15,-22 0 0,21 0 16,-21 0-16,22 0 0,-22 0 16,21-22-16,-21 22 0,22 0 0,-22 0 15,21 0-15,-21 0 0,22 0 16,-22 0-16,0 0 0,21 0 15,-20 0-15,20 0 0,-21 0 0,0 0 16,0 0-16,1 0 0,-1 0 16,0 0-16,0 0 0,0 0 0,-21 0 15,21 0-15,1 0 0,-22 0 16,21 0-16,0 0 0,0 0 0,0 0 16,0 0-16,-21 0 0,22 0 15,-22 0-15,21 0 0,-21 22 16,21-22-16,-21 0 0,0 0 15,0 0-15,0 0 0,21 0 0,-21 0 16,0 21-16,21-21 0,-21 0 16,21 0-16,-21 0 0,0 0 0,0 0 15,0 0-15,22 0 0,-22 0 16,0 0-16,21 0 0,-21 0 0,-21 0 16,21 0-16,0 0 0,0 0 15,0 0-15,0 0 0,0 0 0,-22 0 16,22 0-16,-21 0 0,0 0 15,21-21-15,0 21 0,0 0 0,-21 0 16,21 0-16,0 0 0,-21 0 16,0 0-16,-22 0 0,22 0 0,-21 0 15,-1 0-15,1 0 0,0 0 16,-22 0-16,22 0 0,-22 0 16,1 0-16,-1 0 0,1 0 15,-22 0-15,1-22 0,-1 22 0,-21 0 16,21 0-16,-20 0 0,-1 0 15,0-21-15,0 21 16,-21-21 0,-21 21 15,0 0-31,0-21 16,-1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8T02:08:26.03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699 0,'0'0'0,"0"21"47,21-42-32,0 21 1,0-22-16,1 1 0,-1 0 0,21 0 16,-21 0-16,0 0 0,1-1 15,-1 1-15,0 0 0,0 0 0,-21-21 16,0 20-16,0 1 0,0 0 16,0 0-16,-21 21 15,-21 0-15,20 0 0,1 0 16,-21 21-16,0 0 15,-1 0-15,1 1 0,0 20 0,-1-21 16,1 21-16,21 1 0,-22-22 16,22 21-16,0 1 0,0-1 15,21-21-15,0 21 0,0 1 0,0 20 16,21-20-16,0-22 16,0 0-16,1 21 0,20-21 0,-21 22 15,0-22-15,0 21 0,1-21 16,-22 1-16,0 20 0,0-21 15,0 0-15,-22 0 0,1 22 0,-21-43 16,0 21-16,-1 0 0,1-21 16,0 0-16,-1 0 0,1 0 15,0 0-15,-1 0 0,1-21 16,21 0-16,-22 0 0,22-1 0,-21-20 16,21 21-16,0 0 0,-1-22 15,22 22-15,0 0 0,0 0 16,0 0-16,0 0 0,0-1 15,22 22 1,-1-21-16,21 21 0,-21 0 0,0 0 16,22-21-16,-1 21 0</inkml:trace>
  <inkml:trace contextRef="#ctx0" brushRef="#br0" timeOffset="359.48">1757 1207 0,'0'0'0,"21"21"16,0-21-1,0 0 1,0-21-16,1-1 0,-1 1 16,0 0-16,0 0 0,0 0 0,-21 0 15,21-22-15,1 22 0,-22 0 16,0-21-16,0 20 0,0 1 15,0 0-15,-22 21 16,1 0-16,0 0 0,0 0 16,0 0-16,0 21 0,-22 0 0,22 22 15,0-22-15,-21 21 0,20-21 16,1 22-16,0-1 0,0-21 0,21 22 16,0-1-16,0-21 0,0 0 15,0 22-15,0-22 0,21 0 16,21 0-16,-20-21 0,-1 0 15,21 0-15,-21 0 0,22 0 16,-22 0-16,21 0 0,0 0 16</inkml:trace>
  <inkml:trace contextRef="#ctx0" brushRef="#br0" timeOffset="1855.54">2857 910 0,'0'0'0,"0"-21"15,0 0-15,-21 21 0,0-21 16,0 0-16,0 21 0,-22 0 0,22 0 16,-21 0-16,0 0 0,-1 21 15,1 0-15,0 0 0,-1 21 0,1-20 16,0 20-16,20 0 16,-20 1-16,21-1 0,0 0 0,0 1 15,-1-22-15,22 21 0,0-21 16,0 0-16,0 1 0,0-1 0,22 0 15,-1 0-15,0-21 0,21 0 16,-21 0-16,22 0 0,-1 0 0,0-21 16,1 0-16,-1 0 0,0-1 15,1 1-15,-1 0 0,0-21 16,-20-1-16,20 1 0,-21 21 0,0-21 16,0-1-16,-21 1 0,0 21 15,22-22-15,-22 22 0,0 0 0,0 0 16,-22 21 15,1 21-31,0 0 0,21 0 16,-21 1-16,0 20 0,0-21 0,21 21 15,0-20-15,0 20 0,-22-21 16,22 21-16,0-20 0,0-1 0,0 21 16,22-21-16,-1 0 15,0-21-15,0 0 0,0 0 0,22 0 16,-22 0-16,21 0 0,-21 0 15,22 0-15,-1-21 0,0 0 16,-21 0-16,22 0 0,-1-22 0,0 22 16,-20-21-16,-1 0 0,0 20 15,-21-20-15,0 0 0,0 21 16,0-22-16,0 22 0,0 0 16,-21 21-16,0 0 0,-1 0 15,1 0-15,0 21 16,21 0-16,-21 0 0,21 1 0,0 20 15,0-21-15,0 0 0,0 22 16,0-22-16,0 21 0,0-21 16,0 0-16,0 1 0,0-1 0,21 0 15,0 0-15,-21 0 0,21-21 16,1 0-16,-22 21 0,42-21 0,-21 0 16,0 0-16,0 0 0,22-21 15,-22 0-15,21 0 0,1 0 16,-22 0-16,21-22 0,-21 22 0,0-21 15,22-1-15,-22 1 0,0 0 16,0-1-16,0 1 0,1 21 16,-1 0-16,0 0 0,-21-1 0,21 22 15,0 0 1,-21 22-16,0-1 16,0 0-16,0 0 15,0 0-15,21 0 0,-21 1 16,22-22-16,-22-22 47,0 1-47,0 0 0,0 0 15,0 0-15,0 0 0,0-1 16,0 1-16,-22 21 0,22-21 0,0 0 16,-21 21-16,0 0 0,0 0 15,0 0-15,0 0 0,-1 21 16,1 0-16,21 0 15,-21 22-15,0-22 0,21 21 0,0-21 16,-21 22-16,21-1 0,-21-21 16,21 22-16,0-22 0,0 21 0,0-21 15,0 0-15,21 1 16,0-1-16,0 0 0,0-21 0,0 21 16,22-21-16,-22 0 0,21 0 15,-21 0-15,22 0 0,-1-21 16,0 0-16,1 21 0,-22-43 0,21 22 15,-21-21-15,22 0 0,-22-22 0,0 22 16,21-22-16,-20 1 0,-22-1 16,21 22-16,-21 0 0,21-64 15,-21 85-15,0-22 0,0 22 16,0 0-16,0 0 16,-21 21-1,0 21-15,21 0 0,-22 0 0,22 22 16,0-22-16,0 42 0,-21-20 15,21-1-15,0 21 0,-21-20 0,21 20 16,0-20-16,0 20 0,0-21 16,0 1-16,0-1 0,0-21 0,0 22 15,0-22-15,0 0 0,-21 0 16,21 0-16,0-42 31,0 0-31,0 0 0,0 0 16,21-1-16,0-20 0,0 21 0,-21-21 15,22-1-15,-1 1 0,0 0 0,0-1 16,21 22-16,-20 0 16,-1 0-16,21 0 0,-21 21 0,0 0 15,1 0-15,20 0 0,-21 21 16,-21 0-16,21 0 0,0 0 0,1 22 16,-1-22-16,-21 21 0,0-21 15,0 22-15,0-22 0,0 21 0,0-21 16,0 0-16,0 22 0,-21-22 0,-1 0 15,1 0-15</inkml:trace>
  <inkml:trace contextRef="#ctx0" brushRef="#br0" timeOffset="2387.23">6054 466 0,'0'0'0,"-22"-21"0,-62-22 16,63 43-16,-22 0 0,1 0 16,0 0-16,-1 0 0,1 21 0,-22 1 15,22 20-15,0-21 0,-22 21 16,22 1-16,0-1 0,-1 22 0,1-22 16,21 21-16,-22 1 0,22-1 15,0-20-15,21 20 0,0-20 0,0-1 16,0 0-16,0 1 0,0-22 15,42 0-15,-20 0 0,-1 0 0,21 0 16,-21-21-16,22 0 0,-1 0 16,0 0-16,1 0 0,-1 0 15,0-21-15,1 0 0,-1 0 0</inkml:trace>
  <inkml:trace contextRef="#ctx0" brushRef="#br0" timeOffset="2779.48">6181 762 0,'0'0'0,"-22"0"32,1 0-32,0 21 0,0 0 0,0 1 15,0 20-15,-1-21 16,1 21-16,0 1 0,21-22 0,-21 21 0,0 1 16,21-22-16,-21 21 15,21-21-15,0 0 0,0 1 0,0-1 16,21 0-16,0 0 0,0-21 15,0 0-15,22 0 0,-1 0 0,-21 0 16,21 0-16,1-21 0,-1 0 16,-21 0-16,22-1 0,-1 1 0,-21-21 15,0 21-15,0-22 0,-21 1 16,0 21-16,0-21 0,0 20 0,0-20 16,-21 21-16,-21 0 0,21 21 15,-22 0-15,22 0 0,-21 0 0,0 0 16,20 0-16,-20 0 15,0 21-15,21 0 0,-1 0 0,1 0 16,0 22-16,21-22 0,0 0 16,0 0-16,0 0 0,21-21 15,0 0-15,1 0 0,-1 0 0,21 0 16,0 0-16,1 0 0</inkml:trace>
  <inkml:trace contextRef="#ctx0" brushRef="#br0" timeOffset="3471.12">6816 847 0,'0'21'15,"0"0"-15,0 0 16,-22 0-16,22 1 0,-21-1 0,0 0 16,0 0-16,21 21 0,-21-20 15,0-1-15,21 0 0,0 21 0,-22-21 16,1 1-16,21-1 0,-21-21 15,21 21-15,0 0 16,0-42 0,0 0-1,0 0-15,21-22 0,0 22 16,1-21-16,-1-1 0,0 22 16,0-21-16,21 0 0,-20-1 15,-1 22-15,21-21 0,0 21 0,-20-1 16,20 1-16,-21 21 0,0 0 0,22 0 15,-22 0-15,0 0 0,0 21 16,-21 1-16,0-1 0,0 21 0,0-21 16,0 22-16,0-22 0,0 21 15,0 0-15,0-20 0,-21 20 0,21-21 16,0 21-16,-21-20 0,21-1 16,0 0-16,0 21 0,21-21 15,0-21 1,0 0-16,0 0 0,22 0 15,-22-21-15,0 0 0,21 0 0,-20 0 16,-1-22-16,21 22 0,-21-21 16,22 0-16,-22-22 0,0 22 0,21-22 15,-21 1-15,1-1 0,-1 22 16,-21-22-16,21-41 0,0 62 16,-21 1-16,0 0 0,0 20 15,0 1-15,0 0 0,-21 21 16,0 21-1,0 0-15,21 22 0,-22-1 0,1 0 16,0 1-16,0-1 0,21 22 16,-21-1-16,0 1 0,-1-22 15,22 21-15,-21-20 0,21 20 16,0-20-16,0-1 0,0-21 0,0 21 16,0-20-16,0-1 0,21 0 15,1-21-15,-1 0 0,0 0 0,0 0 16,0 0-16,0 0 0,1 0 0,-1-21 15,0 0-15,0-1 0,-21 1 16</inkml:trace>
  <inkml:trace contextRef="#ctx0" brushRef="#br0" timeOffset="3635.03">7408 910 0,'0'0'0,"-21"0"16,42 0-1,0 0 1,1 0-16,-1 0 0,0 0 0,0 0 16,21 0-16,-20 0 0,-1 0 15,0 0-15,21 0 0</inkml:trace>
  <inkml:trace contextRef="#ctx0" brushRef="#br0" timeOffset="3963.87">7959 1058 0,'0'0'0,"0"22"16,21-22 15,0 0-31,0-22 0,0 1 0,0 0 16,1 21-16,-1-21 0,0 0 15,0 0-15,-21-1 0,21 1 0,-21 0 16,0 0-16,0 0 15,-21 21-15,0 0 0,0 0 16,0 21-16,-1 0 0,1-21 16,0 21-16,0 0 0,21 1 15,-21-1-15,21 21 0,-21-21 0,21 0 16,0 1-16,0-1 0,0 0 16,0 0-16,21 0 0,0 0 15,0-21-15,0 0 0,0 0 16,22 0-16,-22 0 0,0 0 0,21 0 15,-20-21-15,20 21 0</inkml:trace>
  <inkml:trace contextRef="#ctx0" brushRef="#br0" timeOffset="4195.74">8488 847 0,'0'0'16,"0"-21"-1,0 42 1,0 0-16,0 0 0,0 0 15,0 0-15,0 1 0,0-1 16,21 21-16,-21-21 0,0 0 0,0 1 16,0 20-16,0-21 0,21 0 15,-21 0-15,0 1 0,0-1 16,21-21 0,0 0-16,1-21 15,-1-1-15,-21 1 16,21 0-16</inkml:trace>
  <inkml:trace contextRef="#ctx0" brushRef="#br0" timeOffset="4376.63">8699 953 0,'-21'0'15,"0"0"-15,0 0 16,0 0-16,0 21 0,-1 0 16,1 0-16,-21 0 0,21 0 0,0 1 15,-1-1-15,1 0 0,0 0 0,0 0 16,0 0-16,0 1 0,21-1 0,0 0 15,0 0-15,21-21 16,0 0 0,0 0-16,0-21 0</inkml:trace>
  <inkml:trace contextRef="#ctx0" brushRef="#br0" timeOffset="4655.47">9102 593 0,'0'0'16,"0"-43"0,-22 65-1,1-1 1,21 0-16,-21 0 0,21 0 0,0 22 16,0-1-16,-21 0 0,21 1 15,-21-1-15,21 0 0,-21 22 0,21-22 16,0 0-16,0 1 0,-22-1 0,22-21 15,0 22-15,-21-22 0,21 0 16,0 0-16,0 0 0,0 0 16,21-21-16,1 0 15,-1 0-15,0 0 0,0-21 0,0 0 16,0 0-16,1 0 0,-1 0 0</inkml:trace>
  <inkml:trace contextRef="#ctx0" brushRef="#br0" timeOffset="4868.35">8932 847 0,'-21'0'0,"42"0"0,-63 0 0,63 0 31,21 0-31,1 0 16,-1 0-16,0 0 0,1 0 15,-1 0-15,0-21 0,1 21 0,-1 0 16,0 0-16,1-22 0,-22 22 15,21 0-15,-21 0 0,1 0 0</inkml:trace>
  <inkml:trace contextRef="#ctx0" brushRef="#br0" timeOffset="6247.91">1312 5271 0,'0'-43'16,"0"22"-16,0 0 15,-21 21-15,21-21 0,0 0 0,-21-1 31,21 44-15,0-1-16,-21 0 0,21 0 16,0 21-16,-21-20 0,21 20 15,-22 21-15,22-20 0,-21 20 0,0 1 16,0-22-16,0 22 0,0-1 16,-1 1-16,1-22 0,0 0 0,0 22 15,0-43-15,21 21 0,-21 1 16,21-22-16,-22 0 0,22 0 15,-21-21-15,21-21 32,21 0-32,1 0 0,-22-22 0,21 22 15,0-21-15,0-1 0,0 1 16,0 0-16,1-1 0,20 1 0,-21 0 16,0-1-16,0 1 0,1 21 15,-1 0-15,0 0 0,0 21 0,0 0 16,0 0-16,-21 21 15,22 0-15,-22 0 16,21 21-16,-21-20 0,0 20 16,0 0-16,0 1 0,0-1 0,21-21 15,-21 21-15,21-20 0,0 20 0,-21-21 16,21 0-16,1 0 16,-1-21-16,0 0 0,0 22 0,0-22 15,0 0-15,1 0 0,-1-22 16,0 1-16,21 0 0,-21 0 0,1-21 15,-1-1-15,0 1 0,0 0 16,0-1-16,-21 1 0,0-22 0,21 22 16,-21-21-16,0 20 0,0 1 15,0 0-15,0-1 0,0 1 0,0 21 16,0 0-16,0-1 0,0 1 16,0 42 15,0 1-31,0-1 15,0 0 1,22 0-16,-22 0 0,0 0 16,21 1-16,-21-1 0</inkml:trace>
  <inkml:trace contextRef="#ctx0" brushRef="#br0" timeOffset="6583.71">1990 5779 0,'21'21'16,"-21"0"-16,21-21 0,0 0 16,0 0-16,0-21 15,1 21-15,-1-21 0,-21-1 16,21 1-16,0 21 0,0-21 0,-21 0 16,0 0-16,0 0 0,0-1 15,0 1-15,-21 21 16,0 0-1,0 21-15,0 1 0,-1-1 16,1 0-16,21 21 0,-21-21 0,21 1 16,-21 20-16,21-21 0,0 0 15,0 22-15,0-22 0,0 0 0,0 0 16,21-21 0,0 0-16,0 0 0,1 0 15,20 0-15,-21 0 0,21 0 16,1-21-16,-1 0 0,0-22 0,1 22 15,-1 0-15</inkml:trace>
  <inkml:trace contextRef="#ctx0" brushRef="#br0" timeOffset="7068.04">2857 5228 0,'0'0'0,"0"-63"16,-21 63-16,0 0 15,0 0 1,0 21-16,21 0 0,0 0 15,0 22-15,-21-1 0,21-21 16,-22 21-16,22 22 0,0-22 0,0 1 16,-21 20-16,21-21 0,0 1 15,0-1-15,0 0 0,0 1 0,0-1 16,-21-21-16,21 0 0,0 1 16,-21-1-16,21-42 31,0-1-31,0 1 15,0 0-15,0 0 0,0-21 16,0 20-16,21-20 0,0 21 0,0-21 16,1 20-16,20-20 0,-21 21 15,21 0-15,-20 0 0,20 21 16,-21 0-16,21 0 0,-20 0 0,-1 0 16,21 0-16,-21 0 0,0 21 15,1 0-15,-1 0 0,0 21 0,-21-20 16,0-1-16,0 21 0,0-21 15,-21 0-15,-22 22 0,22-22 0,-21 0 16,0 0-16,-1 0 0,1 1 16,0-1-16,-1 0 0,22-21 15,-21 0-15,21 0 0,-1 0 0,1 0 16,0 0-16,21-21 16,0 0-16,21-1 15,0 22-15,1-21 0,20 0 16,0 0-16</inkml:trace>
  <inkml:trace contextRef="#ctx0" brushRef="#br0" timeOffset="7331.42">3662 5144 0,'-43'0'16,"43"21"-16,0 0 15,-21 0-15,0 0 0,21 0 16,0 22-16,-21-1 0,21 0 0,-21-20 16,0 20-16,21 21 0,-22-20 15,1-1-15,0 0 0,21 1 0,-21-1 16,21-21-16,-21 22 0,21-22 0,0 0 16,0 0-16,0 0 0,21-21 31,0 0-31,0-21 0,0 0 15</inkml:trace>
  <inkml:trace contextRef="#ctx0" brushRef="#br0" timeOffset="7648.22">3408 5186 0,'0'0'0,"-21"-64"15,21 43-15,0 0 0,0 0 16,21 0-16,0 21 0,21-21 15,-21-1-15,22 22 0,-1 0 16,22 0-16,-22 0 0,21 22 0,-20-1 0,20 0 16,-20 0-16,-1 0 0,0 22 15,1-1-15,-1 0 0,-21 1 0,0-1 16,-21 0-16,0 1 16,0-1-16,0 0 0,-21 1 0,-21-1 15,21 0-15,-22 1 0,1-1 0,-22-21 16,22 21-16,-21-20 0,20-1 15,1 0-15,0-21 0,-1 21 0,22-21 16,0 0-16,0 0 0,0 0 16,21-21-16,0 0 15,0 0-15,21-1 16,0 1-16</inkml:trace>
  <inkml:trace contextRef="#ctx0" brushRef="#br0" timeOffset="8310.98">4233 5800 0,'0'0'0,"-42"21"16,21-21-16,21 21 15,0-42 1,0 0-1,21 0-15,0-1 0,0 1 0,0-21 16,1 21-16,20-22 0,-21 1 16,21 21-16,-20-21 0,-1-1 15,0 22-15,0-21 0,0 21 0,-21-1 16,0 1-16,0 0 16,-21 21-16,0 0 0,0 0 15,0 0-15,-1 0 0,1 0 16,0 21-16,21 0 15,0 1 1,21-22-16,0 21 0,1-21 16,-1 21-16,0 0 0,0 0 15,0-21-15,0 21 0,-21 22 0,0-22 16,0 0-16,0 0 0,0 0 0,0 22 16,0-22-16,22 0 0,-22 0 15,0 0-15,0 1 0,21-22 16,-21 21-16,21-21 0,0 0 15,0 0-15,0 0 16,1 0-16,-1 0 0,0 0 0,0-21 16,21-1-16,-20 1 0,-1-21 0,21 21 15,-21 0-15,0-22 0,1 1 16,-1 21-16,0-22 0,0 1 0,0 0 16,-21 21-1,0-1-15,0 1 0,0 42 16,0 1-1,0-1-15,-21 21 16,0-21-16,21 0 0,0 22 0,0-22 16,-21 0-16,21 21 0,-21-20 15,21-1-15,0 0 0,0 0 0,0 0 16,21-21 15,-21-21-31</inkml:trace>
  <inkml:trace contextRef="#ctx0" brushRef="#br0" timeOffset="8483.87">5038 5207 0,'0'0'0,"-22"0"16,1 0-1,0-21-15,21 42 47,21-21-47,0 0 0</inkml:trace>
  <inkml:trace contextRef="#ctx0" brushRef="#br0" timeOffset="8911.62">5249 5440 0,'0'0'0,"0"-21"16,0 0-1,21 21 1,1 0 0,-1 0-16,0 0 0,0 0 15,-21 21-15,0 0 0,21 0 0,0 21 16,-21-20-16,0-1 0,0 21 15,0-21-15,0 22 0,0-22 16,0 0-16,0 21 0,0-21 0,0 1 16,0-1-16,22-21 15,-22-21 1,21-1-16,-21 1 16,21 0-16,0-21 0,0 21 15,-21-22-15,21 22 0,1-21 0,-22-1 16,21 22-16,0-21 0,-21 21 15,21-22-15,0 22 0,-21 0 0,21 0 16,-21 0-16,22 21 16,-1 0-16,0 21 31,-21 0-31,0 0 16,0 0-16</inkml:trace>
  <inkml:trace contextRef="#ctx0" brushRef="#br0" timeOffset="9215.45">5884 5630 0,'0'0'15,"64"-42"1,-43 42-16,0-21 0,21-21 16,-20 20-16,-1 1 0,0 0 15,-21 0-15,21 0 0,-21 0 16,0-1-16,-21 22 31,0 0-31,0 0 0,-1 22 0,1-1 16,0 0-16,21 0 0,0 0 15,0 0-15,0 1 0,-21-1 16,21 0-16,0 0 0,0 0 0,0 0 16,0 1-16,21-1 0,0-21 15,0 21-15,1-21 16,-1 0-16,21 0 0,-21 0 15,0 0-15,1-21 0</inkml:trace>
  <inkml:trace contextRef="#ctx0" brushRef="#br0" timeOffset="9595.77">6540 5334 0,'0'-21'16,"22"21"-16,-22-21 0,21 21 15,0 0-15,0 0 0,0 0 16,0 0-16,1 0 0,-1 0 16,0 21-16,0 0 0,0-21 0,0 21 15,-21 0-15,0 1 0,0 20 16,0-21-16,0 0 0,0 0 16,0 22-16,0-22 0,0 0 0,-21 21 15,21-20-15,-21-1 0,0 0 0,0 0 16,0-21-1,-1 0-15,22-21 32,0 0-32,22 0 0,-1-22 0,0 22 15,0 0-15,0-21 0,0-1 16,1 22-16,-1-21 0,0-1 0,0 22 16,0-21-16,0 21 0,1 0 15,-22-1-15,21 22 0,0-21 0,-21 0 16,21 21-1,0 0 1</inkml:trace>
  <inkml:trace contextRef="#ctx0" brushRef="#br0" timeOffset="10943.31">15663 6160 0,'-21'0'0,"42"0"0,-63 0 16,0 0-16,20 0 0,1 0 15,0-22-15,-21 22 0,21 0 16,42 0 0,0 0-1,0 0-15,21 0 0,1 0 0,20 0 16,-20 0-16,20 0 0,1 0 15,20 0-15,-20 0 0,20 0 0,1 0 16,-21 0-16,20 0 0,-20 0 16,-22 0-16,22 22 0,-22-22 15,-21 0-15,0 0 0,0 0 0,-42 0 32,0 0-32,-21 0 0,21 0 15,-1 0-15,-20 0 0,21 0 0,0 0 16,-22 0-16</inkml:trace>
  <inkml:trace contextRef="#ctx0" brushRef="#br0" timeOffset="11261.61">16256 6160 0,'-21'-22'15,"84"44"-15,-105-22 0,-43-22 16,64 22-16,0 0 0,-21 0 0,20 0 0,1 0 16,0 0-16,0 0 0,0 0 0,0 22 15,21-1-15,-22 0 16,22 0-16,-21 0 0,21 0 16,0 22-16,0-1 0,0 0 0,0 1 15,0-1-15,0 0 0,0 1 16,0-1-16,0 0 0,0 1 0,0-1 15,0 0-15,0 1 0,0-1 0,0 0 16,0-20-16,0 20 0,-21-21 16,0 0-16,0 0 0,0 1 0,-1-1 15,1-21-15,0 21 0,-21-21 0,21 0 16,-22 0-16,1 0 0,21 0 16,-22 0-16,1-21 0,0 0 0,-1-1 15,1 1-15,21 0 0,-21 0 0,20-21 16,1 20-16,21 1 0,0 0 15,0-21-15,0 21 0,0-1 0,0 1 16,21 21-16,1-21 0,-1 21 16,21 0-16,-21-21 0,22 21 15,-1 0-15,0 0 0</inkml:trace>
  <inkml:trace contextRef="#ctx0" brushRef="#br0" timeOffset="11732.34">16573 6731 0,'0'0'0,"0"-21"0,0-43 15,0 43-15,0 0 0,-21 0 16,0 0-16,0 21 16,0-21-16,-22 21 0,22 0 0,-21 0 15,21 0-15,-64 42 0,64-21 16,-21 0-16,-1 22 0,22-22 15,-21 21-15,21 0 0,-1-20 0,1 20 16,21-21-16,0 21 0,0-20 16,0-1-16,0 0 0,0 0 0,0 0 15,21 0-15,1-21 0,20 0 0,-21 0 16,21 0-16,-20 0 0,20 0 16,-21-21-16,21 21 0,1-21 15,-22 0-15,21 0 0,-21 0 0,22-1 16,-22 1-16,0-21 0,0 21 0,0-22 15,-21 22-15,0-21 0,22 21 16,-22 0-16,0-1 0,0 1 16,0 42-1,0 1 1,0-1-16,0 0 0,0 0 0,0 0 16,0 22-16,0-22 0,0 0 0,0 0 15,0 0-15,21 0 0,-21 1 16,21-22-16,0 21 0,0-21 15,0 0-15,22 0 0,-22 0 16,0 0-16,0 0 0,0 0 0</inkml:trace>
  <inkml:trace contextRef="#ctx0" brushRef="#br0" timeOffset="11959.21">16954 6625 0,'0'0'0,"0"-42"0,0 21 15,0 0-15,0-1 0,0 1 0,0 42 31,0 1-31,0 20 16,0-21-16,0 0 0,0 22 0,0-22 16,0 21-16,0-21 0,0 22 15,0-22-15,0 21 0,0-21 16,0 0-16,0 1 0,0-1 0,0 0 16,22-21-1,-1 0-15,0 0 16,0-21-16,0 0 0,-21-1 0,21 1 15</inkml:trace>
  <inkml:trace contextRef="#ctx0" brushRef="#br0" timeOffset="12135.11">17293 6562 0,'0'0'0,"21"-21"0,-21-1 0,-21 44 47,0-1-47,0 0 0,0 0 16,-1 0-16,1 22 0,-21-22 15,21 0-15,0 0 0,-22 0 0,22 22 16,0-22-16,0 0 0,21 0 16,0 0-16</inkml:trace>
  <inkml:trace contextRef="#ctx0" brushRef="#br0" timeOffset="12547.88">17716 6668 0,'0'0'0,"0"-22"0,-21-20 15,0 42-15,21-21 16,-21 21-16,-21 0 0,20 0 0,1 0 16,0 0-16,-21 21 0,21-21 0,-22 21 15,22 0-15,-21 22 0,21-22 16,-1 0-16,1 21 0,0-20 0,0-1 15,21 21-15,0-21 0,0 0 0,0 1 16,0-1-16,42 0 16,1-21-16,-22 0 15,0 0-15,21 0 0,-21 0 0,22-21 16,-22 0-16,21-1 0,-21 1 0,1 0 16,-1 0-16,0 0 0,0 0 15,0-1-15,0-20 0,-21 21 0,0 0 16,0 0-16,0-1 0,0 1 0,0 42 31,-21 1-15,21-1-16,-21 0 0,21 0 0,0 0 15,0 0-15,0 1 0,0-1 16,0 0-16,0 0 0,0 0 0,21-21 16,0 0-1</inkml:trace>
  <inkml:trace contextRef="#ctx0" brushRef="#br0" timeOffset="12995.88">18817 6287 0,'0'-22'0,"0"44"0,21-86 0,-21 43 0,21 0 0,-21 0 16,0-1-16,-21 22 15,0 0 1,-21 0-16,-1 0 0,1 22 0,0-1 16,-1 0-16,-20 0 0,-1 0 0,22 22 15,0-22-15,-1 21 0,1 0 16,21 1-16,0-22 0,21 21 0,0-21 16,0 1-16,0 20 0,21-21 15,21 0-15,-21-21 0,22 21 0,-1 1 16,0-1-16,1-21 0,-1 21 0,-21 0 15,22-21-15,-22 21 0,0-21 16,0 21-16,-21 1 0,0-1 16,-21 0-16,-21-21 0,20 21 15,-20-21-15,0 21 0,-1-21 16,-20 0-16,-1 0 0,22 0 16,-21 0-16,20 0 0,1 0 0,0 0 15,20-21-15,1 21 0,0-21 0,21 0 16,0 0-16,0-1 15,21 1-15,0 21 0,1-21 16,20 0-16,-21 21 0,21 0 16,1-21-16,20 21 0</inkml:trace>
  <inkml:trace contextRef="#ctx0" brushRef="#br0" timeOffset="13624.52">18923 6519 0,'0'-21'16,"-21"21"-16,0 0 16,-1 0-16,1 21 15,0 1-15,0-1 0,0 21 0,0-21 16,-1 0-16,22 22 0,-21-22 0,0 21 16,21-21-16,-21 1 0,21-1 15,0 21-15,0-21 0,0 0 16,0 1-16,21-22 0,0 0 15,22 21-15,-22-21 0,0 0 16,21 0-16,-21 0 0,22 0 0,-1 0 16,-21-21-16,22 21 0,-1-22 0,-21 1 15,0 0-15,22 0 0,-43 0 16,21 0-16,-21-1 0,0 1 0,0 0 16,0-21-16,0 21 0,0-1 15,-21 22-15,-1 0 16,1 0-16,0 22 15,21-1-15,0 0 0,0 0 16,0 0-16,0 0 0,0 1 16,0-1-16,0 0 0,0 0 0,21 0 15,0 0-15,-21 1 16,22-22-16,-1 0 0,0 0 16,0 0-16,0 0 0,0 0 15,1 0-15,-1 0 0,0-22 16,0 22-16,0-21 0,0 0 0,-21 0 15,22 0-15,-1 0 0,-21-1 16,21 1-16,-21 0 0,0 0 0,21 0 16,-21 42 15,0 0-31,0 0 16,-21 0-16,21 1 0,-21-1 0,21 0 15,0 0-15,0 0 16,21-42 31,0 0-47</inkml:trace>
  <inkml:trace contextRef="#ctx0" brushRef="#br0" timeOffset="13774.44">19558 6562 0,'0'0'0,"0"-21"16,0-1-16,0 1 15,0 42 17,0 1-32,0-1 15,21 0 1</inkml:trace>
  <inkml:trace contextRef="#ctx0" brushRef="#br0" timeOffset="14067.27">19939 6668 0,'0'0'0,"0"21"31,0 0-15,-21-21-16,21 21 0,0 0 0,-21 0 16,21 1-16,-22-1 0,22 0 0,-21 21 15,0-21-15,21 22 0,-21-1 16,0 0-16,0 1 0,-1-1 0,1 22 15,0-22-15,21 21 0,-21 1 0,0-22 16,0 22-16,-1-22 0,22 22 16,-21-22-16,21 0 0,-21 1 0,21-22 15,0 21-15,0-21 0,0 0 0,0 1 16,21-44 15,0 22-31,-21-21 0,0 0 0,22-21 16,-1-1-16</inkml:trace>
  <inkml:trace contextRef="#ctx0" brushRef="#br0" timeOffset="14312.13">19897 6943 0,'0'0'15,"0"-43"-15,21-62 16,0 62-16,-21 22 0,21 0 0,0 0 16,0 0-16,1 21 0,20-22 15,-21 22-15,0 0 0,0 0 0,1 22 16,-22-1-16,21 0 15,-21 0-15,0 21 0,0-20 0,0 20 16,0-21-16,-21 21 0,-1-20 0,1-1 16,0 0-16,-21 0 0,21 0 0,-1 0 15,-20 1-15,21-22 0,0 0 16,0 21-16,-1-21 0,22-21 16,0-1-1,22 1-15,-1 0 0</inkml:trace>
  <inkml:trace contextRef="#ctx0" brushRef="#br0" timeOffset="14535.56">20637 6371 0,'0'0'0,"0"-21"16,0 0-16,0 42 16,0 0-1,-21 22-15,0-22 0,0 21 16,-21 0-16,20 1 0,-20 20 0,21-20 15,-21-1-15,20 0 0,1 1 16,0-22-16,0 21 0,21-21 0,0 22 16,0-22-16,0 0 0,0 0 0,0 0 15,21-21-15,0 0 16,0 0-16,1 0 0,-1 0 0,0 0 16</inkml:trace>
  <inkml:trace contextRef="#ctx0" brushRef="#br0" timeOffset="14697.47">20341 6646 0,'0'0'0,"-21"0"0,21-21 0,-21 21 15,42 0 1,21 0-16,-21 0 16,22 0-16,-22 0 0,21 0 15,1 0-15,-1 0 0,0-21 16,1 21-16</inkml:trace>
  <inkml:trace contextRef="#ctx0" brushRef="#br0" timeOffset="17331.73">20870 6265 0,'-21'0'16,"42"0"0,0 0-1,1 0-15,-1 0 0,21-21 0,-21 21 16,22 0-16,-1-21 0,0 0 16,1 0-16,-1 21 0,0-21 15,1-1-15,-1 1 0,0-21 0,-21 21 16,1 0-16,-1-22 0,-21 22 15,0-21-15,0 21 0,-21-1 0,-1 1 16,1 0-16,-21 0 0,0 21 0,-1 0 16,1 0-16,0 0 0,-22 21 15,22 0-15,-1 22 0,-20-22 0,21 21 16,-1 0-16,1 1 0,21-1 16,0 0-16,-1-20 0,22 20 0,0 0 15,0 1-15,0-22 0,22 21 0,-1-21 16,0 22-16,21-22 15,-21 0-15,22 0 0,-1 0 0,0 0 16,-20 1-16,20-22 0,-21 0 0,0 21 16,0-21-16,-42 0 15,0 0 1,0 21-16,-21-21 0,-1 0 0,1 21 16,0 0-16,-1 0 0,1 1 15,0-1-15,-1 0 0,1 0 0,0 0 16,20 22-16,1-22 0,21 0 15,0 0-15,0 0 0,0 0 16,21-21-16,22 0 0,-22 0 0,0 0 16,21 0-16,-20 0 0,20 0 15,0 0-15,1 0 0,-22-21 16,21 0-16,22-21 0,-22 21 16,-21-1-16,21-20 0,-20 21 15,20-21-15,-21 20 0,21 1 0,-20-21 16,-1 21-16,21 21 0,-21-21 0,0 21 15,1 0-15,-1 0 16,-21 21-16,0 0 16,0 0-16,0 0 0,0 0 0,0 1 15,0-1-15,0 0 0,0 21 16,0-21-16,0 1 0,-21-1 0,-1 0 16,22 0-16,0 0 0,0 0 15,-21-21-15,42-21 31,-21 0-15,22 21-16,-1-21 0,0 0 16,0 0-16,-21-1 0,21-20 0,0 21 15,1 0-15,-1-22 0,0 22 0,0 0 16,0 0-16,-21 0 0,0 0 16,21-1-16,-21 1 0,-21 42 31,0-21-31,0 22 15,21-1-15,-21 0 0,0 21 16,-1-21-16,22 1 0,-21 41 16,21-21-16,0-20 0,0-1 15,0 0-15,0 0 0,21 0 0,1-21 16,-1 21-16,0-21 0,0 0 0,0 0 16,22 0-16,-22 0 0,21 0 15,0 0-15,-20 0 0,20 0 0,0-21 16,1 0-16,-22 0 0,0 0 15,21 0-15,-21-22 0,1 22 16,-22-21-16,0 21 0,21-22 0,-21 22 0,0-42 16,0 41-16,0 1 15,-21 21-15,-1 0 16,1 21-16,0-21 0,21 22 16,-21-1-16,0 21 0,21-21 15,-21 0-15,21 22 0,0-22 0,0 21 16,0-21-16,0 1 0,0-1 0,0 0 15,21 0-15,0 0 0,0-21 16,0 0-16,-21 21 0,21-21 0,1 0 16,-1 0-16,0 0 0,0 0 0,0 0 15,22-21-15,-22 0 16,0 0-16,0 0 0,0 0 0,0-1 0,1-20 16,-1 21-16,21 0 0,-21-22 15,0 22-15,1 0 0,-1 0 16,-21 0-16,21 0 0,-21-1 0,21 22 15,0 0-15,-21-21 110,-21 21-95,0 0-15,0 0 0,0 0 0,21 21 16,-22 1-16,1-1 16,21 0-16,0 0 0,-21 0 0,0 0 15,21 1-15,-21-1 0,21 0 0,0 0 16,0 0-16,0 0 0,0 1 16,0-1-16,0 0 0,0 0 15,21 0-15,0-21 0,0 0 16,0 0-16,1 0 0,20 0 15,-21 0-15,21 0 0,1 0 0,-1 0 16,0 0-16,1-21 0,-1 0 16,-21 0-16,22 0 0,-22-1 0,0-20 15,21 21-15,-21 0 0,1 0 0,-22-22 16,21 43-16,-21-21 0,0 0 16,0 0-16,-21 21 31,21 21-31,-22 0 0,1 0 0,0 0 15,21 1-15,0 20 0,-21-21 16,21 0-16,0 0 0,0 1 0,0-1 16,0 0-16,0 0 0,0 0 15,21-21-15,0 0 16,0 0-16,1 0 16,-1 0-16,0 0 0,0-21 15,0 21-15,22-21 0,-22 0 16,0 0-16,0-22 0,-21 22 0,21-21 15,0 21-15,-21-1 0,0-20 16,0 21-16,22 0 0,-22 0 16,0 42-1,0 0-15,0 0 16,-22 0-16,22 0 0,0 1 0,0-1 16,0 0-16,0 0 0,0 0 0,0 0 15,0 1-15,0-1 0,0 0 16,0 0-16,22-21 15,-1 0-15,0 0 0,0 0 0,0 0 16,0 0-16,22 0 0,-22 0 16,0 0-16,0-21 0,0 0 0,22 0 15,-22-22-15,0 22 0,0-21 0,0-1 16,1-20-16,-1 21 16,0-22-16,0 1 0,0 20 0,0-20 0,1 20 15,-22-20-15,0 21 0,21-1 0,-21 22 16,0-21-16,0-1 15,-21 43 1,-1 22 0,1-1-16,21 0 0,-21 21 0,0 1 15,0-1-15,0 0 0,-1 1 0,1 20 16,21-21-16,-21 22 0,0-1 16,21-20-16,0-1 0,0 22 0,0-22 15,0 0-15,0-21 0,0 22 0,0-22 16,0 0-16,0 0 0,0 0 15,21 1-15,21-22 0,-20 0 16,-1 0-16,0 0 0,21 0 16,-21-22-16,1 1 0,-1 21 0,0-21 15,21-21-15,-21 21 0,1-1 0,-1-20 16,0 21-16,0-21 0,-21 20 16,0 1-16,21 0 0,-21 0 15,0 42 1,-21 0-1,21 0-15,-21 1 0,21-1 16,-21 0-16,21 21 0,0-21 0,0 1 16,-21-1-16,21 0 0,0 0 15,0 0-15,21 0 16,0-21-16,0 0 16,21 0-16,-20 0 0,-1 0 0,0 0 15,0-21-15,0 0 0,0 21 16,1-21-16,-1-21 0,-21 20 15,0 1-15,0 0 0,0-21 0,0 21 16,0-1-16,0 1 0,0 0 16,-21 0-16,-1 0 0,1 21 0,0 0 15,0 0-15,0 0 0,0 0 16,-1 21-16,1 0 0,0 0 16,21 0-16,-21 1 0,21-1 15,0 0-15,21 0 16,0-21-16,0 0 15</inkml:trace>
  <inkml:trace contextRef="#ctx0" brushRef="#br0" timeOffset="17726.53">24257 6668 0,'0'0'0,"0"-43"15,21 22-15,-21 0 16,21 0-16,-21 0 15,21 21-15,1 0 16,-1 0 0,-21 21-16,0 0 0,0 0 15,0 0-15,0 0 0,0 1 16,0 20-16,0-21 0,0 21 0,0-20 16,-21-1-16,21 0 0,-22 0 0,22 0 15,-21 0-15,0-21 0,21 22 16,-21-22-1,21-22 1,0 1-16,0 0 16,0 0-16,0 0 0,21 0 15,0-22-15,0 22 0,1 0 0,-22-21 16,21 20-16,0 1 0,0 0 0,0 0 16,0-21-16,1 42 15,-22-22-15,0 1 16,0 0-1</inkml:trace>
  <inkml:trace contextRef="#ctx0" brushRef="#br0" timeOffset="18007.28">23114 6223 0,'0'0'15,"-42"0"-15,20 0 0,-20 0 0,84 0 32,-20 0-17,20 0-15,0 0 0,22 0 16,-1 0-16,-20 0 0,41 0 0,-20 0 16,-1 0-16,1 0 0,-1 0 0,1 0 15,-1-21-15,-20 21 0,20 0 16,-21 0-16,-20 0 0,20 0 0,-21 0 15,0 0-15,-21-21 16</inkml:trace>
  <inkml:trace contextRef="#ctx0" brushRef="#br0" timeOffset="19111.02">15303 11536 0,'0'0'0,"-21"0"15,0 0 1,0 0-16,0 0 0,0 0 15,42 21 17,21-21-32,0 0 0,1 0 15,20 0-15,1 0 0,-1 0 16,1 0-16,20 0 0,-20 0 0,21 0 16,-1 0-16,-20 0 0,-1 0 0,1 0 15,-1 0-15,-20 0 0,-22 0 16,21 0-16,-63 21 15,-21-21-15,-1 0 16,1 0-16,0 0 0,-1 0 16,1 0-16,0 0 0,-1 0 0,1 0 15,0 0-15,20 0 0,1 0 16,0 0-16,0 0 0,0 0 16,0 0-16,-1 0 15,1 0-15,21 21 16,0 1-16,0-1 15,-21 0-15,21 0 0,0 21 0,-21 1 16,21-1-16,-21 0 0,21 1 0,0 20 16,0-20-16,-21 20 0,-1-21 15,22 22-15,-21-22 0,21 1 0,-21-1 16,21 0-16,0 1 0,-21-22 0,21 21 16,-21-21-16,21 0 15,0 1-15,0-1 0,0-42 31,21-1-15,0 1-16,0 21 0,0-21 0,22-21 16</inkml:trace>
  <inkml:trace contextRef="#ctx0" brushRef="#br0" timeOffset="20441.33">16319 12065 0,'0'0'0,"22"-21"16,41-43-16,-63 43 15,0 0-15,0 0 0,0 0 16,0 0-16,-21 21 0,0-22 0,0 22 16,-1 0-16,1 0 0,0 0 15,0 0-15,0 0 0,-22 0 0,22 22 16,-21-1-16,21 21 0,-22-21 0,22 22 16,0-1-16,0-21 0,0 21 15,0 1-15,21-1 0,-22 0 16,22-20-16,0 20 0,0-21 0,0 0 0,0 0 15,22-21-15,-1 22 0,0-22 16,0 0-16,0 0 0,0 0 0,22 0 16,-1-22-16,-21 22 0,22-21 0,-22 0 15,21 0-15,-21 0 16,0-22-16,1 22 0,-1-21 0,0 0 16,-21-1-16,0 1 0,0 21 0,0-22 15,0 22-15,0 0 0,0 0 16,0 42-1,0 0-15,0 0 0,-21 22 16,21-22-16,0 0 0,-21 21 16,21-20-16,0 20 0,0-21 0,0 0 15,0 0-15,21 1 0,0-1 0,0 0 16,0-21-16,22 0 16,-22 0-16,21 0 0,-21 0 0,22 0 15,-1 0-15,0-21 0,1 0 0,-22-1 16,21 1-16,0-21 0,-20 21 15,-1-22-15,21-20 0,-21 21 0,0-1 16,1-20-16,-1-1 0,0 22 0,-21 0 16,21-22-16,0 22 0,0 21 15,-21-22-15,0 22 0,0 0 0,0 42 32,0 0-32,0 0 0,0 22 15,-21-1-15,-21 22 16,0 41-16,42-62 0,-22-1 15,1 0-15,0 1 0,21-22 16,0 21-16,-21-21 0,21 1 0,0-1 16,21-42 15,0-1-31,0 22 0,1-21 16,-1 0-16,0 0 0,0-21 15,0 20-15,0 1 0,1 21 16,20-21-16,-42 0 0,21 21 0,0-21 15,0 21-15,-21-21 16,-21 21 0,0 0-16,0 0 15,0 0-15,0 0 0,-1 0 16,1 0-16,0 21 0,0 0 0,0 0 16,0 0-16,-1 0 0,22 1 0,0-1 15,-21 0-15,21 0 0,0 21 16,0-20-16,0-1 0,0 0 0,0 0 15,0 0-15,0 0 0,21 1 16,-21-1-16,22-21 0,-1 0 16,-21 21-16,21-21 0,0 0 0,0 0 15,0 0-15,1 0 0,-1 0 16,0 0-16,21-21 0,-21 0 0,1-1 16,20 1-16,-21 0 0,21 0 15,-20 0-15,-1 0 0,0-22 0,0 22 16,0 0-16,-21-21 0,21 20 15,-21 1-15,0 0 0,0 0 0,-21 21 32,0 21-17,0 0-15,0 0 0,21 22 0,-21-22 16,21 21-16,-22-21 0,22 22 16,0-22-16,0 0 0,0 0 0,0 0 15,0 1-15,0-1 0,0 0 0,22-21 16,20 21-16,0-21 15,-21 0-15,22 0 0,-1 0 16,0 0-16,1-21 0,-1 0 0,0 0 16,1-1-16,-1 1 0,0 0 0,1 0 15,-1-21-15,-21 20 0,0-20 16,1 21-16,-1-21 0,-21-43 16,-21 85-16,-1 0 15,1 0-15,0 0 0,0 0 16,0 21-16,21 0 0,-21 0 15,21 22-15,0-22 0,0 0 0,0 0 16,0 0-16,0 1 0,0-1 16,21 0-16,-21 0 0,0 0 0,0 0 15,0 1-15,0-1 16,-21 0 0,-1-21-16,22-21 31</inkml:trace>
  <inkml:trace contextRef="#ctx0" brushRef="#br0" timeOffset="20859.72">18711 11748 0,'0'0'0,"21"-22"0,1 1 16,-1 0-16,0 0 0,-21 0 15,21 0-15,-21-1 0,0 1 0,0 0 16,0 0-16,-21 0 0,0 0 0,0-1 15,-22 22-15,22 0 0,-21 0 16,-1 0-16,1 0 0,0 22 0,-1-1 16,1 21-16,0-21 0,21 0 0,-1 22 15,1-22-15,0 21 0,21-21 16,0 22-16,0-22 0,0 21 0,0-21 16,21 22-16,0-22 0,22 21 0,-22-21 15,21 22-15,-21-22 16,22 21-16,-22 1 0,21-22 0,-21 0 0,1 21 15,-1-21-15,-21 1 16,0-1-16,0 0 0,0 0 0,-21 0 16,-22-21-16,1 0 0,21 0 0,-43 0 15,22 0-15,0 0 0,-1 0 0,1 0 16,0-21-16,-1 21 0,22-21 16,0 0-16,-21 0 0,42-1 0,-22 1 15,22 0-15,0 0 0,0 0 0,0 0 16,22 21-1,-1 0-15,0 0 0,0-22 0,21 22 16,-20 0-16,20 0 0,0 0 0</inkml:trace>
  <inkml:trace contextRef="#ctx0" brushRef="#br0" timeOffset="22324.54">18902 12002 0,'0'0'16,"0"-22"-16,0 1 15,0 0-15,0 0 0,-21 21 16,-1 0-16,1 0 0,0 0 16,0 0-16,0 0 0,0 21 15,-1 0-15,1 0 0,0 22 16,21-22-16,-21 21 0,21-21 0,-21 22 16,21-22-16,0 0 0,0 21 0,0-20 15,0-1-15,21 0 0,0-21 16,0 21-16,0-21 0,1 0 0,-1 0 15,0 0-15,21 0 0,-21 0 16,22 0-16,-22 0 0,21-21 0,-21 0 16,22 0-16,-22-1 0,0 1 0,0 0 15,0-21-15,1 21 0,-22-1 16,0-20-16,0 21 0,0 0 0,0 0 16,0-1-16,0 1 0,0 0 0,0 42 31,0 0-31,0 1 15,0-1-15,0 0 0,0 0 0,0 21 16,0-20-16,0-1 0,0 0 16,0 0-16,21 0 0,-21 0 0,21 1 15,0-1-15,0-21 0,0 21 16,1-21-16,-1 0 0,21 0 0,-21 0 16,22 0-16,-22 0 0,21 0 0,-21 0 15,22-21-15,-22 0 0,21-1 0,0-20 16,-20 21-16,-1-21 15,0 20-15,0-20 0,-21 21 16,21-21-16,-21 20 0,0 1 0,0 0 0,0 0 16,0 0-16,0 0 0,-21 21 31,0 0-31,0 0 0,0 21 0,21 0 16,-22 0-16,1 21 0,0-20 0,0-1 15,21 21-15,0-21 0,0 22 16,0-22-16,0 0 0,0 0 0,0 0 15,0 0-15,21 1 0,0-22 0,22 21 16,20-21 0,-42 0-16,22 0 0,-1 0 0,-21 0 0,21 0 15,1-21-15,-22-1 0,21 22 0,-21-21 16,22 0-16,-22-21 0,0 21 16,0-1-16,0-20 0,1 0 15,-22 21-15,21-1 0,-21 1 0,0 0 16,0 0-16,-21 21 15,-1 0-15,1 0 0,0 0 16,0 21-16,21 0 0,-21 0 0,0 1 16,-1 20-16,1-21 0,21 0 15,0 22-15,0-1 0,0-21 16,0 0-16,0 0 0,21 1 0,1-22 16,-1 21-16,0-21 0,21 0 15,-21 0-15,22 0 0,-22 0 0,21 0 16,1 0-16,-1 0 0,0-21 15,1 21-15,-22-22 0,0 1 16,21 0-16,-21 0 0,1-21 0,-22 20 16,0 1-16,0 0 0,0 0 0,0 0 15,0 0-15,-22 21 16,1 21 0,0 0-16,0 0 0,21 21 15,-21-20-15,0-1 0,21 0 16,-22 0-16,22 0 0,0 0 0,-21 1 15,21-1-15,21-42 47,1-1-47,-1 1 16,0 0-16,0 0 0,0 0 0,22 0 16,-22-22-16,21 22 0,-21 0 15,43-43-15,-22 43 0,-21 21 16,0 0-16,1 0 0,-22 21 31,0 1-31,0-1 0,0 0 0,0 21 16,0-21-16,0 1 0,0-1 0,0 0 15,0 0-15,0 0 16,0 0-16,21 1 16,0-22-16,0 0 15,0 0-15,0 0 0,22-22 16,-22 22-16,21-21 0,-21 0 0,22 0 15,-22 0-15,0 0 0,21-22 0,-20 22 16,-1-21-16,0 21 0,-21-22 16,0 22-16,0-21 0,0 21 0,0-1 15,0 1-15,-21 21 16,0 0-16,-1 0 0,1 0 16,21 21-16,0 1 0,-21-1 0,21 0 15,0 21-15,0-21 0,0 1 0,0 20 16,0-21-16,0 0 15,0 0-15,0 1 0,0-1 0,0 0 16,0 0-16,0 0 0,0 0 16,-21-21-16,21 22 15,-21-22-15,0 0 0,-1 0 0,1 0 16,0 0-16,0 0 16,21-22-1,21 1 1,0 0-16</inkml:trace>
  <inkml:trace contextRef="#ctx0" brushRef="#br0" timeOffset="23425.97">21696 11599 0,'0'0'0,"0"-21"16,0 0-16,0 0 0,-21 21 15,-1 0 1,1 21-16,0 0 0,21 22 15,-21-22-15,0 21 0,21-21 0,-21 22 16,-1-1-16,22 0 0,-21 1 16,0 20-16,21-21 0,-21 1 0,21-1 15,0 0-15,-21-20 0,0 20 16,21 0-16,0-21 0,0 1 0,0-1 16,-22 0-16,22 0 15,0-42 1,0 0-16,22-22 15,-22 22-15,21 0 16,0-21-16,0-1 0,0 1 0,0 21 16,1-21-16,20-1 0,-21 22 0,0 0 15,0 0-15,22 0 0,-22 21 16,0 0-16,0 0 0,0 0 16,1 0-16,-22 21 0,0 0 15,0 21-15,21-21 0,-21 1 16,0 20-16,0-21 0,0 0 15,0 22-15,0-22 0,21 0 0,-21 0 16,0 0-16,0 0 16,21-21-16,0 0 0,0 0 15,1 0-15,-1 0 0,-21-21 0,21 0 16,0 21-16,0-42 0,0 21 16,1-1-16,-1-20 0,0 21 0,21-21 15,-42-1-15,21 22 0,1 0 0,-1 0 16,0 0-16,-21-1 0,0 44 31,-21-1-31,0 0 0,-1 21 16,1-21-16,21 22 0,0-22 15,0 21-15,0-21 0,0 1 16,0 20-16,0-21 0,0 0 0,0 0 16,21 1-16,1-22 15,-1 21-15,0-21 0,21 0 0,-21 0 16,1 0-16,-1 0 0,0-21 0,21-1 15,-21 1-15,1 0 0,-1 0 16,0 0-16,0-22 0,0 22 0,-21-21 16,21 0-16,-21-1 0,0 22 0,0-21 15,0 21-15,-21-22 0,0 22 16,0 0-16,0 21 0,0-21 16,-22 21-16,22 0 0,0 0 0,0 21 15,0-21-15,-1 21 0,1 0 0,0 0 16,21 22-16,0-22 0,0 0 15,0 21-15,0-20 0,0-1 0,0 0 16,0 0-16,21 0 0,0 0 0,1 1 16,-1-22-16,0 21 0,21-21 15,-21 0-15,22 0 0,-22 0 0,64 0 16,-64 0-16,21-21 0,-21-1 16,22 1-16,-1 0 0,0-21 15,1-1-15,-1 1 0,0 0 0,1-1 16,20-62-16,-21 62 15,-20 1-15,-1 0 0,0-1 16,-21 1-16,0 21 0,0 0 0,0-1 16,0 1-16,0 42 15,-21 22 1,0-22-16,-1 0 0,1 21 0,21 1 16,-21-22-16,0 21 0,0 1 0,21-1 15,-21 21-15,-1-20 0,1-1 16,21 0-16,-21 1 0,21-1 15,0 0-15,0-20 0,0 20 0,0-21 16,0 0-16,0 0 0,0 1 0,21-1 16,0-21-16,1 0 0,-1 0 15,21 0-15,-21 0 0,0 0 16,1 0-16,-1-21 0,0-1 16,0 1-16,0 0 0,0-21 0,1 21 15</inkml:trace>
  <inkml:trace contextRef="#ctx0" brushRef="#br0" timeOffset="23618.86">22987 11705 0,'-42'0'0,"84"0"0,-106 0 0,43 0 0,64 0 31,-22 0-31,21 0 16,0 21-16,1-21 0,-22 0 15,21 0-15,1 0 0,-1 0 0,0 0 16,1 0-16,-1 0 0,0 0 15,-21 0-15,1 0 0,-1 0 0,0 0 16,-21-21 0</inkml:trace>
  <inkml:trace contextRef="#ctx0" brushRef="#br1" timeOffset="29383.53">1587 2159 0,'0'0'0,"0"-63"15,0 41-15,0 1 16,0 0-16,0 0 15,0 42 1,0 0 0,0 0-16,0 1 0,0-1 0,0 21 15,0 0-15,0-20 0,0 20 16,-21 21-16,0-20 0,0-1 16,0 0-16,0 22 0,21-22 0,-22 1 15,1-1-15,21 0 0,-21-21 16,21 22-16,0-22 0,0 0 0,0 0 15,21-42 17,0 0-32,1 0 0,-1 0 15,0-22-15</inkml:trace>
  <inkml:trace contextRef="#ctx0" brushRef="#br1" timeOffset="29631.39">1778 2477 0,'0'0'0,"21"21"15,0-21 1,0 0-16,-21-21 0,22-1 16,-22 1-16,0 0 15,0 0-15,-22 0 16,1 21-16,0 0 15,0 0 1,21 21-16,0 0 0,-21-21 16,21 21-16,0 0 15</inkml:trace>
  <inkml:trace contextRef="#ctx0" brushRef="#br1" timeOffset="31422.77">2963 2455 0,'0'22'16,"21"-22"15,1-22-31,-1 22 0,0-21 16,0 0-16,21 0 0,-20 0 15,20 0-15,-21-1 0,21-20 16,1 21-16,-22-21 0,21-1 0,-21 22 16,1-21-16,-1-1 0,0 1 15,-21 0-15,0-1 0,0 22 16,0-21-16,0 21 0,0 0 0,0-1 16,-21 22-16,0 22 15,21 20 1,-22-21-16,22 21 0,0 1 0,-21 20 15,0-20-15,0 20 0,21 1 16,0 20-16,-21 1 0,0 0 0,-1-1 16,22 1-16,0 0 0,-21-1 15,21 22-15,-21-21 0,21 21 0,-21-1 16,21 1-16,0-21 0,-21 0 16,0-1-16,21 1 0,-22 0 0,22-22 15,0 1-15,0-22 0,0 21 16,0-41-16,0 20 0,0-21 15,22-21-15,-1 0 0,0-21 16,0 0-16,0-22 0,0 1 16,1 0-16,20-1 0,-21-20 0,21-1 15,-20 1-15,20-22 0,0 22 16,-21-22-16,1 0 0,-1-63 16,-21 64-16,0 20 0,0 22 15,-21-1-15,-1 1 0,-20 0 0,21 21 16,-21-1-16,-1 1 0,1 0 15,0 21-15,-1 0 0,22 0 0,0 0 16,0-21-16,0 21 0,21-21 16,0 0-1,21 21-15,0-22 16,0 1-16,21 0 0,1 21 0,-1-21 16,0-21-16,1 20 0,20 1 15,-20-21-15,20 21 0,-21-22 0,22 22 16,-22 0-16,-21 0 0,22 0 15,-22 0-15,0-1 0,0 22 0,-21-21 16,-21 21 0,0 21-1,0 1-15,0-1 0,-1 0 16,22 21-16,-21-21 0,21 1 16,-21 20-16,21-21 0,0 0 15,0 22-15,0-22 0,0 0 16,21 0-16,22-21 0,-22 0 15,0 0-15,21 0 0,1 0 16,-1-21-16,-21 0 0,21 21 0,1-43 16,-1 22-16,-21 0 0,22 0 15,-22-21-15,21 20 0,-21 1 0,0 0 16,1 0-16,-22 0 0,0 0 16,-22 21 15,22 21-31,-21 0 0,0 0 15,0 0-15,21 0 0,-21 1 16,0 20-16,21-21 0,-22 0 0,22 0 16,0 1-16,0-1 0,0 0 15,0 0-15,0-42 32,22 0-32,-22 0 0,21-1 15,0 1-15,0 0 0,0 0 0,0 0 16,-21 0-16,22-1 0,-1 1 15,-21 0-15,21 21 0,0 0 16,-21 21 0,21-21-16,-21 21 15,0 1-15,0-1 0,0 0 16,0 0-16,0 0 0,21 0 0,-21 1 16,22-1-16,-22 0 0,21 0 15,0-21-15,0 0 0,21 21 0,1-21 16,-1 0-16,0 0 0,22 0 15,-1 0-15,1-21 0,-1 0 0,1 21 16,-1-21-16,1 0 0,-1-1 0,-20-20 16,-1 21-16,0 0 0,1-22 15,-22 22-15,0-21 0,-21 21 16,0 0-16,0-1 0,0 1 16,-42 21-16,21-21 0,-1 21 15,1 0-15,-21 0 0,21 21 16,-22 0-16,1-21 0,0 43 0,-1-22 15,22 0-15,-21 21 0,21-20 16,0-1-16,-1 21 0,22-21 0,-21 22 16,21-22-16,0 0 0,0 0 15,21-21-15,1 21 0,-1-21 0,21 0 16,-21 0-16,22 0 0,-22 0 0,21-21 16,0 0-16,1 0 0,-22-22 15,21 22-15,1-21 0,-22 0 0,21-1 16,-21 1-16,0 0 15,1-22-15,-1 22 0,-21-22 0,0 1 16,21 20-16,-21-20 0,0 21 16,0-1-16,0 1 0,0 21 0,0-22 15,-21 65 1,21 20 0,-21-21-16,21 43 0,0-22 15,0 0-15,-22 22 0,22-22 0,-21 22 16,21-1-16,-21 1 0,21-22 15,0 21-15,0-20 0,0-1 0,0 0 16,0-20-16,0-1 0,21 0 16,0 0-16,1-21 0,-1 0 0,0 0 15,0 0-15,0-21 0,0 0 16,1 0-16,-1-1 0,0-20 16,-21 21-16,21-21 0,-21-1 0</inkml:trace>
  <inkml:trace contextRef="#ctx0" brushRef="#br1" timeOffset="31579.67">4741 2011 0,'0'0'15,"-42"0"-15,-64 21 16,85-21-16,0 0 0,21 21 16,21-21-1,0 0 1,21 0-16,1 0 0,-1 0 0,22 0 15</inkml:trace>
  <inkml:trace contextRef="#ctx0" brushRef="#br1" timeOffset="32123.12">6138 2074 0,'0'22'15,"21"-22"-15,1 0 16,-1 0-16,0-22 16,0 22-16,0-21 15,0 0-15,22 21 0,-22-21 0,0 0 16,0 0-16,0-1 0,1 1 16,-22 0-16,0 0 0,0 0 15,0 0-15,-22 21 0,1 0 16,0 0-16,-21 0 0,21 0 0,-22 0 15,22 21-15,-21 0 0,21 0 16,-1 0-16,1 0 0,0 1 16,21 20-16,0-21 0,0 0 0,0 0 15,0 1-15,0-1 0,0 0 16,21-21-16,0 0 0,1 0 16,-1 0-16,0 0 0,0 0 15,0 0-15,0 0 0,1 0 0,-44 0 31,22 21-15,-42-21-16,21 21 0,0 0 16,0 1-16,-1-1 0,1 21 0,0-21 15,0 22-15,0-22 0,21 21 0,-21-21 16,21 22-16,0-22 16,0 0-16,0 21 0,0-21 0,21-21 15,0 22-15,0-22 0,0 0 16,22 0-16,-22 0 0,21 0 0,0-22 15,1 1-15,-1 0 0,0 0 16,22 0-16,-22-22 0,22 22 0,-22-21 16,22 0-16,-1-1 0,1-20 0</inkml:trace>
  <inkml:trace contextRef="#ctx0" brushRef="#br1" timeOffset="32343">7027 1905 0,'0'0'0,"21"-42"16,-21-22-16,0-42 15,0 85-15,-21 0 0,0 21 16,0 21-16,21 0 15,-21 1-15,0 20 0,21 0 0,-22 1 16,1-1-16,21 21 0,-21 1 16,0-22-16,0 22 0,0-1 0,-1-20 15,1 20-15,0-21 0,0 1 16,21-1-16,0 0 0,0 22 16,0-43-16,0 0 0,21-21 15,0 0-15,0 0 0,1 0 16,20-21-16,-21 0 0,0 0 0,22 0 15,-22-1-15,0-20 0</inkml:trace>
  <inkml:trace contextRef="#ctx0" brushRef="#br1" timeOffset="34031.23">7027 2307 0,'-21'0'16,"21"21"-16,0 1 16,0-1-16,0 0 15,21-21-15,0 0 0,1 0 16,-1 0-16,21 0 0,-21 0 15,22 0-15,-22-21 0,21 21 0,0-21 16,1-1-16,-22 1 0,0 0 16,21 0-16,-20 21 0,-22-21 0,0 0 15,0-1-15,0 1 0,0 0 0,-22 21 16,1 0-16,0 0 16,0 0-16,0 0 0,0 0 0,-22 21 15,22 0-15,0 1 0,-21-1 16,20 0-16,1 21 0,21-21 0,0 22 15,0-22-15,0 21 0,0-21 16,0 1-16,0-1 0,21 0 0,1 0 16,-1-21-16,21 0 0,-21 0 15,22 0-15,-1 0 0,0 0 0,1-21 16,-1 0-16,21 21 0,-20-21 0,20-22 16,-20 22-16,20 0 0,-21 0 15,-20-22-15,20 22 0,-21 0 0,-21 0 16,0 0-16,0 0 0,0-1 15,-21 22 1,0 0-16,0 0 0,-1 22 16,1-1-16,21 0 0,0 0 15,-21 0-15,21 0 0,-21 1 0,21-1 16,0 0-16,0 0 0,0 0 16,0 0-16,0 1 0,-21-22 0,21 21 15,0-42 16,21-1-31,0 1 16,-21 0-16,21 0 0,0 0 16,1-22-16,-1 22 0,0 0 15,0-21-15,0 21 0,0-1 16,1 1-16,-1 21 0,0 0 16,-21 21-1,0 1-15,0-1 0,21-21 16,-21 21-16,0 0 0,0 0 0,0 0 15,0 1-15,21-1 0,-21 0 16,21 0-16,-21 0 0,0 0 0,22 1 16,-1-1-16,0-21 0,0 0 15,0 0-15,0 0 16,1 0-16,-1-21 0,0-1 0,0 1 16,0 0-16,0 0 15,22 0-15,-22-22 0,0 22 0,0 0 16,0-21-16,1 21 0,-22-1 0,0 1 15,21 0-15,-21 0 16,0 42 15,-21-21-31,21 21 0,0 0 0,0 1 16,0-1-16,0 21 0,0-21 0,0 0 16,0 1-16,0-1 0,0 0 15,0 0-15,21 0 0,0-21 16,0 0-16,0 0 0,22 0 15,-22 0-15,0 0 0,21 0 16,1 0-16,-1-21 0,-21 0 16,21 0-16,1 21 0,-1-21 0,-21-1 15,22 1-15,-22-21 0,0 21 0,0 0 16,-21-1-16,0-20 0,0 21 16,0 0-16,0 0 0,0-1 0,0 1 15,-21 21-15,0 0 0,0 0 16,-1 21-16,1 1 0,0-1 15,0 0-15,0 0 0,21 21 0,-21-20 16,21-1-16,0 21 0,0-21 16,0 0-16,0 1 0,0-1 15,21 0-15,0 0 0,0 0 0,0-21 16,0 0-16,22 0 0,-22 0 16,21 0-16,1 0 0,-1-21 0,43 0 15,-43 0-15,-21 0 16,21-1-16,1 1 0,-22 0 0,0-21 15,0 21-15,0-1 0,-21 1 0,0 0 16,0 0 0,-21 42-1,0-21-15,21 21 0,-21 0 16,0 1-16,0-1 0,21 0 0,-22 0 16,22 0-16,-21-21 0,21 21 15,0 1-15,21-44 47,1 1-47,-1 0 0,0 21 16,0-21-16,0 0 0,0 0 0,1-1 15,-1 1-15,0 0 0,0 0 16,0 21-16,0 0 16,-21 21-1,0 0-15,0 0 0,0 1 0,0-1 16,0 0-16,22 0 0,-22 0 15,0 0-15,21-21 16,-21 22-16,21-22 0,0 0 0,0 0 16,0 0-16,1 0 15,20 0-15,-21 0 0,0 0 0,22 0 16,-22-22-16,21 1 0,22-21 16,-43 21-16,0-22 0,21 1 15,-21 0-15,1-1 0,-1 1 0,0-21 16,0 20-16,-21-20 0,0 20 15,0-20-15,0 21 0,0-43 16,0 64-16,0 0 0,0-1 16,-21 22-16,0 22 0,0-1 15,-1 0-15,22 21 0,-21 1 16,0-1-16,0 0 0,21 22 16,0-22-16,-21 22 0,21-22 0,-21 0 15,21 1-15,-22-1 0,22 0 0,0 1 16,0-22-16,0 21 0,0-21 15,0 0-15,43 1 0,-22-1 0,21-21 16,-21 0-16,22 0 0,-1 0 16,0 0-16,1 0 0,-1 0 0,0 0 15,1-21-15,-22-1 0,21 1 0,-21-21 16,1 21-16,20 0 16</inkml:trace>
  <inkml:trace contextRef="#ctx0" brushRef="#br1" timeOffset="34222.12">10054 1842 0,'0'0'0,"-63"0"16,-64 0 0,84 0-16,22 0 0,0 0 0,42 0 15,21 21-15,1-21 0,20 0 16,1 0-16,-1 0 0,22 0 16,-22 0-16,22-21 0,-21 21 0,-1-22 15,-21 22-15,22-21 0,-22 21 16,-21 0-16,1-21 0,-1 21 15</inkml:trace>
  <inkml:trace contextRef="#ctx0" brushRef="#br1" timeOffset="35091.49">1312 3683 0,'-21'-21'16,"21"0"0,-21 0-16,21-1 0,0 1 15,0 0-15,0 0 0,21-21 0,0 20 16,0 1-16,1 0 0,-1 21 16,0-21-16,0 21 0,21 0 0,-20 0 15,-1 21-15,21 0 0,-21 0 16,0 1-16,1 20 0,-1 0 0,-21 1 15,0-1-15,0 0 0,-21 1 16,-1-1-16,-20 21 0,0-20 16,-22-1-16,22 0 0,0 1 0,-22-1 15,22-21-15,-1 0 16,22 1-16,-21-22 0,21 0 0,0 0 16,-1-22-16,1 1 0,0 0 15,21 0-15,-21-21 0,21 20 0,0 1 16,0-21-16,0 21 0,0 0 15,0-1-15,0 1 0,21 21 16,0 0-16,0 0 0,1 0 0,20 0 16,-21 0-16,21 21 0,1-21 15,-1 22-15,0 20 0,1-21 0,-1 0 16,0 0-16,-20 22 0,-1-22 16,21 0-16,-21 0 0,-21 0 15,21 1-15,1-1 0,-1-21 16,0 0-16,0 0 15,0 0-15</inkml:trace>
  <inkml:trace contextRef="#ctx0" brushRef="#br1" timeOffset="35228.41">1863 3916 0,'0'0'0,"0"-21"16,0 0 15,0-1-16,21 22-15,-21-21 16</inkml:trace>
  <inkml:trace contextRef="#ctx0" brushRef="#br1" timeOffset="36163.87">3746 4128 0,'0'0'0,"0"21"0,-21-21 16,0 21-16,42-42 47,22 0-47,-22-1 0,21 1 16,0-21-16,22 21 0,-22-22 15,22 1-15,-22 21 0,22-21 0,-1-1 16,-21-20-16,22 20 0,-22 1 15,1 0-15,-22-22 0,0 1 0,-21 20 16,0-20-16,0 21 0,0-22 0,-21 22 16,0 21-16,-1-22 0,1 22 15,-21 0-15,21 21 0,0 0 0,-1 0 16,-20 21-16,21 21 0,0 1 16,0 20-16,-1 1 0,1-1 0,0 22 15,0 0-15,0-1 0,0 22 16,-1-21-16,1 21 0,0-1 15,21 1-15,-21 0 0,0 0 0,0 0 16,-1 0-16,1-1 0,0-20 16,21 21-16,-21-21 0,21-1 0,0-20 15,0-1-15,0-20 0,0-1 16,0-21-16,0 0 0,21-21 0,0 0 16,0-21-16,1 0 0,20 0 0,-21-22 15,0 1-15,22 0 0,-22-22 16,21 1-16,-21-22 0,0 22 0,1-1 15,-22-21-15,0 22 0,0-1 16,0 1-16,0-1 0,0 1 0,-43 21 16,22-1-16,0 1 0,-21 21 15,-1 0-15,1-1 0,0 22 16,-1 0-16,1 0 0,0 0 0,-1 0 16,22 0-16,0 0 0,0 0 15,42-21 1,0 0-16,21 21 15,1-21-15,-1 0 0,0 0 0,1-1 16,20 1-16,-20-21 0,20 21 16,1 0-16,-1-22 0,1 22 0,-1-21 15,-21 21-15,22-1 0,-43 1 16,21 0-16,-20 21 0,-1 0 0,-21-21 16,-21 42-1,21 0 1,-22-21-16,1 21 0,0 1 0,0-1 15,21 0-15,-21 0 0,21 0 16,-21 0-16,21 1 0,0-1 0,0 0 16,0 0-1,0-42 1,0 0-16,0 0 16,0-1-16</inkml:trace>
  <inkml:trace contextRef="#ctx0" brushRef="#br1" timeOffset="36307.79">4551 3641 0,'0'0'0,"0"21"63,0 0-63,21-21 15,0 21-15,0-21 0</inkml:trace>
  <inkml:trace contextRef="#ctx0" brushRef="#br1" timeOffset="37079.87">4995 3852 0,'0'0'0,"0"64"16,0-43-16,0 21 16,-21-20-16,0-1 0,-21 42 15,20-42-15,1-21 0,0 22 16,0-1-16,0-21 0,0 0 15,21-21 1,0-1-16,0 1 0,0 0 16,21 0-16,0-21 0,0 20 0,0 1 15,0-21-15,1 21 0,-1 0 16,0-1-16,21 1 0,-21 0 16,1 21-16,-1 0 0,0 0 15,0 0-15,0 21 16,-21 0-16,21 22 0,-21-22 15,0 0-15,0 21 0,0-20 0,0 20 16,22-21-16,-22 0 0,21 22 16,0-22-16,-21 0 0,21-21 0,0 21 15,0-21-15,22 0 0,-22 0 0,21 0 16,-21 0-16,22-21 0,-1 0 16,0 0-16,1-1 0,-1 1 0,0 0 15,1-21-15,-22 21 16,21-22-16,-21 22 0,1-21 0,-22 21 0,0-22 15,0 22-15,0-21 0,0 21 16,-22-1-16,1 22 0,0-21 16,0 21-16,0 0 0,0 0 0,-1 0 15,-20 21-15,21 1 0,-21-1 16,20 0-16,-20 0 0,0 21 0,21-20 16,-1 20-16,1 0 0,0-21 15,0 22-15,21-22 0,0 21 0,0-21 16,0 1-16,21-22 0,0 0 15,0 0-15,1 0 0,20 0 16,0-22-16,1 1 0,-1 0 16,0 0-16,1 0 0,-1-22 15,-21 1-15,21 0 0,1-1 0,-22 1 16,0 0-16,0-22 0,22 22 0,-22-22 16,0-20-16,-21 20 0,21 1 15,-21 20-15,0-20 0,0 21 0,0 20 16,0 1-16,0 0 0,0 42 15,0 0-15,-21 1 0,0 20 16,21 0-16,-21 22 0,-1-22 16,1 22-16,0 41 0,21-62 15,-21-1-15,21 0 0,0 1 16,0-1-16,0 0 0,0 1 0,0-22 16,0 0-16,21 21 0,0-42 15,0 22-15,1-22 0,-1 0 16,0 0-16,21 0 0,-21-22 0,22 1 15</inkml:trace>
  <inkml:trace contextRef="#ctx0" brushRef="#br1" timeOffset="37591.57">6477 3493 0,'0'0'0,"42"-22"46,-21 22-46,1-21 16,-1 21-16,21-21 0,-21 21 16,22-21-16,-22 0 0,0 21 0,0-21 15,0 21-15,-21-22 0,-21 1 16,0 21-16,-21 0 16,20 0-16,-20 0 0,0 0 0,-1 21 15,1 1-15,0-1 0,-1 0 16,1 0-16,0 21 0,21-20 0,-1 20 15,1-21-15,21 0 0,0 0 16,0 1-16,0-1 0,21-21 16,1 21-16,-1-21 15,0 0-15,21 0 0,-21 0 0,22 0 16,-22 0-16,0 0 0,21 0 0,-20-21 16,-44 21 15,1 0-16,0 21-15,0 0 0,0 0 0,0 0 16,-1 1-16,1-1 0,0 0 16,0 21-16,0-21 0,21 1 0,0 20 15,-21-21-15,21 0 0,0 0 16,0 1-16,0-1 16,21-21-16,0 21 0,0-21 0,0 0 0,22 0 15,-1 0-15,-21-21 16,21 0-16,1-1 0,20 1 0,-20-21 15,-1 21-15,0-22 0,1 1 0</inkml:trace>
  <inkml:trace contextRef="#ctx0" brushRef="#br1" timeOffset="37821.44">7197 3154 0,'0'0'0,"0"-42"0,0-1 0,0 1 0,0 21 16,-22 21-1,1 0-15,0 21 16,21 21-16,0 1 0,-21-1 0,0 21 15,21 64-15,0-63 16,-21-1-16,21 1 0,-22-1 0,22 1 16,-21-22-16,21 1 0,0-1 0,0 0 15,0-21-15,0 1 0,0-1 16,0 0-16,0 0 0,21-21 16,1 0-1,-1-21-15,0 21 0,-21-21 0,21 0 16,0-1-16</inkml:trace>
  <inkml:trace contextRef="#ctx0" brushRef="#br1" timeOffset="39757.01">7175 3704 0,'0'21'47,"22"-21"-47,-1 0 0,0 0 15,0 0-15,0-21 0,0 0 16,1 21-16,-1-21 0,0 21 0,21-21 15,-21 0-15,1-1 0,-1 22 16,0-21-16,-21 0 0,0 0 16,-21 21-1,0 0-15,-1 0 0,1 21 16,0-21-16,0 21 0,0 0 16,-22 1-16,43 20 0,-21-21 15,0 0-15,21 0 0,0 1 0,0-1 16,0 0-16,0 0 0,21 0 0,0 0 15,1-21-15,-1 0 0,0 0 16,21 0-16,1 0 0,-1 0 0,0 0 16,1-21-16,-1 21 0,0-21 15,1 0-15,-1 0 0,-21 0 0,21-1 16,-20 1-16,-1 0 0,0 0 0,-21 0 16,0 0-16,0-1 15,-21 44 16,21-1-31,-21 0 0,-1 0 16,1 0-16,21 0 0,-21 1 0,0 20 16,21-21-16,0 0 0,-21-21 15,21 21-15,-21 1 0,21-1 16,0-42 15,21 21-31,0-22 0,0 1 0,0 0 16,-21 0-16,21 0 0,1 0 15,-1-22-15,0 22 0,0 0 0,0-21 16,0 20-16,1 1 0,-1 0 0,0 21 16,0 0-16,0 0 15,0 21 1,-21 0-16,0 1 0,22-1 0,-22 0 16,0 0-16,0 0 0,0 0 15,0 1-15,0-1 0,0 0 0,0 0 16,0 0-16,0 0 15,21-21 1,0 0-16,0 0 16,0 0-16,0-21 15,22 0-15,-22 21 0,0-21 0,0 0 16,22 0-16,-22-1 0,0 1 16,21 0-16,-21 0 0,1 0 15,-1 0-15,0 21 0,-21-22 0,21 22 16,-21 22-1,0-1 1,0 0-16,0 0 0,0 0 16,0 0-16,0 1 0,0-1 15,21 0-15,-21 0 0,21-21 16,1 0-16,-1 21 0,0-21 0,0 0 16,0 0-16,22 0 0,-22 0 15,21 0-15,0 0 0,1 0 0,-1-21 16,0 0-16,1 0 0,-1 0 15,-21-1-15,22 1 0,-22 0 16,0 0-16,0 0 0,-21-22 0,0 22 16,0 0-16,0 0 0,0 0 15,0 0-15,0-1 0,-21 22 16,0 0-16,0 0 0,-1 0 0,1 22 16,0-1-16,0 0 0,0 0 15,0 0-15,21 0 0,0 1 0,0-1 16,0 0-16,0 0 0,0 0 15,0 0-15,0 1 0,21-1 0,0-21 16,0 21-16,21-21 0,-20 0 16,-1 0-16,0 0 15,0 0-15,21 0 0,-20 0 0,20-21 16,-21 21-16,0-21 0,0-1 0,22 1 16,-22 0-16,0 0 0,-21 0 15,21 0-15,-21-1 0,21 1 0,-21 0 16,0 0-16,0 42 31,0 0-31,0 0 0,0 1 16,0-1-16,0 0 15,-21 0-15,21 0 0,-21 0 0,21 1 16,0-1-16,0-42 47,21-1-32,0 1-15,-21-21 16,22 21-16,-1 0 0,0-22 0,0 22 16,21-21-16,-20 21 0,-1-1 15,0 1-15,0 0 0,0 0 0,0 21 16,1 0-16,-22 21 0,0 0 16,0 0-16,0 1 0,0 20 15,0-21-15,0 0 0,0 0 0,0 22 16,0-22-16,0 0 0,0 0 15,0 0-15,21 1 16,-21-1-16,21-21 0,0 0 0,0 0 16,0 0-16,1 0 0,-1 0 0,0 0 15,0 0-15,21-21 0,-20-1 16,20 22-16,21-63 0,-41 42 16,20-22-16,-21 1 0,21-21 0,-20 20 15,-1-20-15,0-1 16,0 1-16,0-1 0,0 22 0,1-22 15,-22 22-15,0 0 0,0 21 0,0-1 16,0 1-16,0 0 0,0 42 16,-22 0-1,22 1-15,-21 20 0,0 0 16,21-21-16,-21 43 0,21-22 0,0 1 16,-21-1-16,21 21 0,0-20 0,-21-1 15,21 0-15,0 1 0,0-1 16,0-21-16,0 0 0,0 22 0,0-22 15,21 0-15,0 0 16,0-21-16,21 0 0,-20 0 0,20 0 16,0 0-16,1 0 0,-1-21 0,0 0 15,1 21-15,-1-21 0,21-22 16,-20 22-16,-22 0 0,21 0 0,-21-21 16,1 20-16,-1-20 0,-21 21 15,0 0-15,0 0 0,-21 21 16,-1 0-16,1 0 0,0 0 15,0 0-15,0 21 0,21 0 0,0 21 16,0-21-16,0 1 16,0-1-16,0 0 0,21 0 0,-21 0 15,21 0-15,0 1 0,-21-1 0,21 0 16,-21 0-16,0 0 16,0 0-16,0 1 0,-21-22 15,21 21-15,-21-21 0,0 0 16,0 0-16,0 0 15,-1 0-15,1 0 0,0 0 0,0 0 16,21-21-16,-21 21 0,0-22 16,21 1-16,0 0 0,0 0 15,-22 0-15</inkml:trace>
  <inkml:trace contextRef="#ctx0" brushRef="#br1" timeOffset="39979.9">10096 3048 0,'0'0'16,"22"0"0,20 0-16,-21 0 0,21 0 0,64 0 15,-42 0-15,-22-21 16,22 0-16,-22 21 0,21 0 0,-20-21 16,-1 21-16,0 0 0,1-22 0,-22 22 15,0 0-15,0 0 0,-21 22 31,-21-1-15,0-21-16,-21 21 0</inkml:trace>
  <inkml:trace contextRef="#ctx0" brushRef="#br1" timeOffset="40859.42">1355 6837 0,'0'0'0,"0"-21"0,0 0 16,0-1-16,0 1 0,0 0 16,0 0-16,0 0 15,0 0-15,0 42 31,-22 0-15,22 0-16,-21 21 0,21-20 16,0 20-16,0 0 0,-21-21 0,21 22 15,-21-1-15,21 0 0,-21 1 16,21-1-16,0 0 0,0 1 16,0-22-16,0 21 0,0-21 0,0 1 15,21-22 1,0 0-1,0-22-15,0 1 0,1-21 16,-1 21-16,0-22 0,0 22 16</inkml:trace>
  <inkml:trace contextRef="#ctx0" brushRef="#br1" timeOffset="41132.29">1693 6879 0,'0'43'16,"0"-22"-16,0 0 15,0 0-15,0 0 16,21-21 0,1 0-16,-1 0 15,0-21-15,-21 0 0,21 21 16,-21-21-16,0 0 16,-21 21-1,21-22-15,-21 22 0,0 0 16,-1 0-16,1 0 0,0 0 0,0 0 15,21 22-15,-21-22 16,21 21-16,21-21 16,0 0-1,21 0-15</inkml:trace>
  <inkml:trace contextRef="#ctx0" brushRef="#br1" timeOffset="41569.04">3048 6922 0,'42'0'16,"-21"0"-16,1-22 16,-1 1-16,0 0 15,0 0-15,0 0 0,0 0 0,1-1 16,-1 1-16,0 0 0,0-21 15,-21 21-15,0-1 0,0 1 0,0 0 16,0 0-16,-21 0 0,0 0 16,0 21-16,-22 0 0,22 0 15,-21 0-15,21 0 0,-22 21 0,1 0 16,21 0-16,-22 0 0,22 0 16,0 1-16,-21-1 0,21 21 0,-1-21 15,1 22-15,0-22 0,21 0 16,-21 21-16,21-21 0,-21 1 0,21-1 15,0 0-15,0 0 0,0 0 16,21-21-16,-21 21 0,21 1 0,0-22 16,22 21-16,-22-21 0,0 21 15,0-21-15,0 0 0,0 0 0,1 0 16,-1 0-16,0 0 0,0 0 16,0 0-16,0 0 0,1-21 15,20 0-15,-21-1 0,0 1 0,0 0 16,22 0-16</inkml:trace>
  <inkml:trace contextRef="#ctx0" brushRef="#br1" timeOffset="42022.57">3175 6541 0,'0'-22'47,"-21"22"-31,0 0-16,-1 0 15,1 0-15,0 22 0,0-1 16,-21 21-16,20-21 0,1 22 16,0-1-16,21-21 0,0 21 15,-21 1-15,21-1 0,0 0 0,0-20 16,0 20-16,0-21 0,0 21 15,0-20-15,21-1 0,0-21 0,0 21 16,22-21-16,-22 0 0,21 0 16,1 0-16,20 0 0,-21-21 0,22 0 15,-22-1-15,22 1 0,-1 0 16</inkml:trace>
  <inkml:trace contextRef="#ctx0" brushRef="#br1" timeOffset="42279.42">3895 6308 0,'0'0'0,"0"-21"16,0-43 0,0 43-16,-22 21 0,1 0 15,0 21-15,21 0 16,-21 22-16,21-1 0,-21 0 0,0 85 16,-1-84-16,1 20 0,0 1 15,21-1-15,-21-21 16,0 22-16,0-22 0,-1 1 0,1-1 15,21 0-15,0 1 0,0-22 16,0 0-16,0 0 0,0 0 0,21-21 16,1 0-16,-1 0 15,21 0-15,-21 0 0,22-21 0,-22 0 16,21-21-16,-21 20 0,22 1 0</inkml:trace>
  <inkml:trace contextRef="#ctx0" brushRef="#br1" timeOffset="42647.21">4127 6668 0,'0'0'15,"0"-22"-15,0 1 0,0 42 32,-21 1-17,21-1-15,-21 21 0,0-21 0,21 22 16,-21-22-16,21 21 0,-21-21 0,21 22 16,0-22-16,0 21 0,0-21 15,0 0-15,0 22 0,0-22 0,0 0 16,21-21-16,0 0 15,0 0-15,0 0 0,0 0 0,22 0 16,-22-21-16,21 0 0,1 0 16,-22-1-16,21 1 0,-21 0 0,0-21 15,1 21-15,-1-22 0,-21 1 16,0 21-16,0-22 0,0 1 0,-21 21 16,-1-21-16,1 20 0,0 1 15,0 21-15,-21 0 0,20 0 0,1 0 16,-21 0-16,21 21 15,0-21-15,-22 22 0,22-1 0,0 0 0,21 0 16,0 0-16,0 0 0,0 1 16,21-22-16,0 0 0,0 21 15,1-21-15,20 0 0,-21 0 0,21 0 16</inkml:trace>
  <inkml:trace contextRef="#ctx0" brushRef="#br1" timeOffset="42976.02">4826 6646 0,'0'0'0,"0"-21"16,-21 21 0,0 0-16,-1 0 0,1 0 15,-21 21-15,21 1 0,-22-1 0,22 0 16,-21 0-16,21 0 0,0 0 16,21 1-16,0-1 0,0 0 15,0 0-15,21 0 0,0-21 0,0 21 16,0 1-16,22-22 0,-22 21 0,0 0 15,21-21-15,-21 21 0,1 0 16,-1-21-16,-21 21 16,0 1-16,-21-22 15,-1 0-15,1 21 0,0-21 16,-21 0-16,21 0 0,-22 0 16,22 0-16,-21 0 0,21 0 0,-22 0 15,22 0-15,0 0 0,0 0 16,21-21-16,0-1 15,21 1-15,0 21 16,21-21-16</inkml:trace>
  <inkml:trace contextRef="#ctx0" brushRef="#br1" timeOffset="43354.8">5143 6922 0,'0'0'0,"43"0"0,-22 0 15,0 0 1,0 0-16,0 0 0,1 0 16,-1-22-16,0 1 0,0 21 0,0-21 15,0 0-15,22 0 0,-22 0 16,0-1-16,-21 1 0,21 0 0,-21 0 16,21 0-16,-21 0 0,0-1 15,-21 22 1,0 0-16,0 0 0,0 22 0,0-22 15,-1 42-15,1-21 16,0 0-16,0 22 0,0-22 0,21 21 16,0-21-16,0 22 0,0-22 0,0 0 15,0 0-15,0 0 0,0 0 16,0 1-16,21-22 0,0 0 16,0 0-16,22 0 0,-22 0 0,0 0 15,0 0-15,43 0 16,-43-22-16,0 22 0,0-21 0,0 0 15,-21 0-15,21 0 0</inkml:trace>
  <inkml:trace contextRef="#ctx0" brushRef="#br1" timeOffset="44175.33">212 8001 0,'0'0'16,"-22"0"-16,22-21 15,0 0-15,0 0 16,0-1-16,0 1 15,22 21-15,-1-21 0,0 21 16,0 0-16,21 0 0,-20 0 16,20 0-16,0 21 0,-21 0 15,22 22-15,-22-1 0,21 0 0,-42 22 16,0-1-16,0-20 0,0 20 16,0 1-16,-42-22 0,0 22 0,-1-22 15,1 0-15,-22 1 0,22-22 16,-21 21-16,20-21 0,1-21 15,0 0-15,-1 0 0,1 0 0,42-21 16,0 0 0,0 0-16,0-22 0,0 22 0,0-21 15,0 21-15,0-22 0,0 1 16,0 21-16,0 0 0,0 0 16,21-1-16,21 1 0,-20 21 15,20 0-15,-21 21 0,21 1 0,1-1 16,-22 0-16,21 0 0,-21 0 15,1 22-15,20-22 0,-21 21 0,0-21 16,0 0-16,-21 22 0,22-22 16,-1 0-16,0 0 0,-21 0 15,21-21-15,0 0 0,0 0 16,1 0-16,-1 0 0,0 0 16,0-21-16,0 0 0,22 0 15</inkml:trace>
  <inkml:trace contextRef="#ctx0" brushRef="#br1" timeOffset="44323.24">1164 8319 0,'0'0'0,"21"0"15,0 0 1,1 0 0,-1 0-1,0 0-15,0 0 0,0 0 16,22 0-16</inkml:trace>
  <inkml:trace contextRef="#ctx0" brushRef="#br1" timeOffset="44983.38">2815 8213 0,'0'0'0,"21"0"0,0-21 0,22-22 15,-22 43-15,0-42 16,-21 21-16,21 0 0,-21-1 0,21-20 16,-21 21-16,0-21 0,0 20 15,0 1-15,0 0 0,0 0 0,-21 21 16,0 0-16,0 0 16,-21 0-16,-1 0 0,1 21 15,0 0-15,-1 22 0,1-22 0,0 21 16,-22 0-16,22 1 0,21-22 15,-22 21-15,22 1 0,0-22 0,21 21 16,0-21-16,0 0 16,21-21-16,21 0 0,1 0 0,-1 0 15,0 0-15,1 0 0,-1-21 16,22 0-16,-22 0 0,0 0 0,1 0 16,-1-22-16,-21 22 0,21 0 0,-20-21 15,-1 20-15,-21 1 16,0 0-16,0 0 0,0 0 15,-21 42 1,21 0 0,-22 21-16,22-20 0,0 20 15,0 0-15,0 22 0,-21-22 0,21 22 16,0-22-16,-21 21 0,21 1 0,-21-1 16,21 1-16,0 21 0,-21-22 15,0 1-15,-1-1 0,22 22 0,-21-22 16,0 1-16,0-1 0,0-20 15,0 20-15,-1-21 0,22 1 0,-21-1 16,0-21-16,-21 0 0,21 1 16,-1-22-16,1 0 0,-21 0 15,21 0-15,-22-22 0,22 1 0,-21-21 16,0 21-16,-1-22 0,22 1 0,-21 0 16,21-1-16,-1 1 0,22-21 15,0-22-15,0 21 0,0 22 16,22 0-16,-1-22 0,0 22 15,21 0-15,1-1 0,-1-20 0,0 20 16,1 1-16,-1 0 0</inkml:trace>
  <inkml:trace contextRef="#ctx0" brushRef="#br1" timeOffset="45564.56">3238 8213 0,'0'0'15,"-21"21"-15,42-21 32,1-21-32,20 21 15,-21-21-15,0-1 0,22 1 0,-22 0 16,21-21-16,-21 21 0,22-1 16,-22 1-16,0 0 0,0-21 0,0 42 15,-21-21-15,0-1 0,-21 22 16,0 0-1,0 0-15,0 22 0,-1-1 16,1 0-16,0 21 0,0-21 16,0 22-16,21-1 0,-21 0 0,21 1 15,0-22-15,0 21 0,0-21 16,21 22-16,0-22 0,21 0 0,-21-21 16,1 21-16,20-21 0,0 0 0,-21 0 15,22 0-15,20 0 0,-20-21 16,-1 21-16,21-42 0,-20 21 15,-1-1-15,0-20 0,1 21 16,-1-21-16,0-22 0,-20 22 0,20-1 0,-21-20 16,0 21-16,-21-1 0,0-20 0,21 20 15,-21 1-15,0 0 16,0-1-16,0 22 0,0 0 0,0 0 16,0 0-16,-21 21 0,0 0 15,21 21-15,-21 0 0,21 0 16,-21 22-16,21-1 0,0 0 0,0 1 15,0-1-15,0 0 0,0 22 16,0-22-16,0 0 0,0 1 0,0-1 16,0 0-16,0 1 0,0-22 0,0 21 15,0-21-15,21-21 16,-21 22-16,21-22 0,0 0 0,0 0 0,1 0 16,-1 0-16,-21-22 0,21 1 15,0 0-15,0 0 0,0 0 16</inkml:trace>
  <inkml:trace contextRef="#ctx0" brushRef="#br1" timeOffset="45740.46">4127 7895 0,'-21'0'0,"42"0"0,-63 0 0,63 0 32,0 0-32,1 0 15,-1 0-15,21 0 0,0 0 16,1 0-16,20-21 0,-20 21 0,-1-21 15,21 21-15,-20 0 0,-1-21 16,-21 21-16,0 0 0,1 0 0</inkml:trace>
  <inkml:trace contextRef="#ctx0" brushRef="#br1" timeOffset="46463.55">910 9483 0,'0'0'0,"-21"0"0,0 0 15,21-21 1,0-1-16,21 1 16,0 21-16,0-21 0,43 21 15,-43 0-15,21 0 0,-21 0 16,1 0-16,-1 21 0,0 0 0,-21 1 16,0-1-16,0 0 0,0 0 15,-21 21-15,0-20 0,-1 20 0,-20-21 16,21 0-16,-21 0 0,20 1 15,1-1-15,0-21 0,0 0 16,0 0-16,21-21 31,21 21-31,0-22 16,0 22-16,0 0 0,22 0 0,-22 0 16,21 0-16,1 22 0,-1-1 15,0-21-15,1 21 0,-1 0 16,-21 21-16,-21 1 0,0-22 15,-21 21-15,0-21 0,-22 1 16,1 20-16,0-21 0,-1 0 0,-20 0 16,21-21-16,-1 0 0,1 22 15,21-22-15,-22 0 0,22 0 16,-21 0-16,21-22 0,0 1 0,-1 0 16,1 0-16,0 21 0,0-21 15,21 0-15,0-1 0,0 1 16,0 0-16,21 0 0,0 0 15,0 21-15,22-21 0</inkml:trace>
  <inkml:trace contextRef="#ctx0" brushRef="#br1" timeOffset="46627.46">1503 9779 0,'0'0'15,"-21"0"1,-1 0-16,1 0 15,0 0-15,21 21 16,21-21 0,0 0-16,1 0 15</inkml:trace>
  <inkml:trace contextRef="#ctx0" brushRef="#br1" timeOffset="47244.62">2921 9779 0,'0'0'0,"21"0"0,0 0 0,-21-21 15,21 0-15,-21 0 16,0-1-16,0 1 0,0 0 0,0-21 16,0 21-16,0-1 0,0 1 0,0-21 15,0 21-15,-21 0 0,0 21 16,0 0-16,-21 0 0,20 0 0,-20 0 15,0 0-15,-1 21 0,22 0 16,-21 21-16,0-21 0,20 22 16,1-22-16,0 21 0,21 1 0,0-1 15,0-21-15,0 0 0,0 22 16,0-22-16,21-21 0,0 21 0,1-21 16,20 0-16,-21 0 0,21 0 15,1-21-15,-1 0 0,0 21 0,1-43 16,-1 22-16,0 0 0,-20 0 15,20 0-15,-21-22 0,0 22 0,-21 0 16,0 0-16,0 42 31,0 0-31,0 0 0,0 22 0,0-1 16,0 0-16,0 1 0,-21 20 16,21-21-16,-21 22 0,21-1 15,0 22-15,-21-21 0,0 20 0,21 22 16,-22-21-16,1-1 0,0 22 15,0-21-15,0 0 0,0-1 0,-1 1 16,1 0-16,0-1 0,0-20 0,0-22 16,0 22-16,-1-22 0,1-21 15,0 0-15,0 0 0,0-21 0,0 0 16,-1 0-16,-20-21 0,21-21 0,-21 21 16,-1-43-16,22 22 0,-21-22 15,21 22-15,-22-21 0,22-1 0,21 1 16,0-22-16,0 21 0,0 1 0,0-22 15,0 22-15,21-1 0,64-84 16,-43 85-16,1-1 16,20 22-16,1-22 0</inkml:trace>
  <inkml:trace contextRef="#ctx0" brushRef="#br1" timeOffset="47738.34">3450 9716 0,'0'-22'15,"-21"1"-15,0 21 16,21-21-16,-21 21 0,-1-21 16,1 0-1,0 21-15,21 21 32,0 21-32,0-21 0,0 1 15,0-1-15,0 21 0,0-21 0,0 0 16,0 1-16,21-1 0,0 0 15,1 0-15,-1-21 0,0 0 0,0 0 16,0 0-16,0 0 0,22 0 16,-22 0-16,0 0 0,21 0 0,-20-21 15,-1 0-15,0 0 0,0-22 0,21 22 16,-20-21-16,-1-1 0,0 1 16,0 0-16,0-22 0,0 22 15,-21 0-15,22-22 0,-22 22 16,21-1-16,-21-20 0,0 42 0,0-22 15,0 22-15,0 0 0,-21 21 16,-1 0-16,1 42 16,21-20-16,0 20 0,0-21 15,0 21-15,0 1 0,0 20 0,-21-20 16,21-1-16,0 21 0,0-20 0,0-1 16,0 0-16,0-20 0,0 20 15,0-21-15,0 0 0,0 0 0,21 1 16,0-22-1,1 0-15,-1 0 0,0-22 16,-21 1-16,21 0 0,-21 0 0,0 0 16</inkml:trace>
  <inkml:trace contextRef="#ctx0" brushRef="#br1" timeOffset="47876.26">3725 9525 0,'0'-21'15,"0"0"1,21 21-1,1-21-15,-1 21 0,21 0 0,-21 0 16,22-22-16,-22 1 0,21 21 16,0-21-16,1 21 0,-1-21 15</inkml:trace>
  <inkml:trace contextRef="#ctx0" brushRef="#br1" timeOffset="50091.13">4657 9292 0,'0'0'0,"0"-21"0,42-64 16,-42 43-16,0 21 15,0 0-15,0-22 0,0 22 0,0-42 16,0 42-16,-21-1 15,0 22-15,-22 0 0,22 0 16,-21 0-16,21 0 0,-22 0 0,1 22 16,0-1-16,-1 21 0,1 0 15,0 1-15,-1-1 0,22 22 0,0-22 16,-21 21-16,20 1 0,22-1 16,0 1-16,0-1 0,0 1 0,0-22 15,0 1-15,0-1 0,22 0 0,-1-21 16,0 1-16,0-1 0,21 0 15,1-21-15,-1 0 0,0 0 0,1 0 16,-1-21-16,0 0 0,22-1 0,-22 1 16,1 0-16,-1 0 15,0-21-15,1-1 0,-22 22 0,21-21 16,-21-1-16,-21 22 0,0-21 0,0 21 16,0 0-16,0-1 0,0 1 15,-21 21 1,0 21-16,0 1 15,0 20-15,-1-21 0,1 21 16,21 1-16,-21-1 0,21 0 0,-21-20 16,21 20-16,0 0 0,0-21 15,0 22-15,0-22 0,0 0 0,21-21 16,0 0-16,43 21 0,-43-21 16,64-21-1,-64 0-15,21 0 0,0 0 0,1-22 16,-22 22-16,21-21 0,-21-1 0,22 1 15,-22 0-15,0 21 0,-21-22 16,21 1-16,-21 21 0,21-22 16,-21 22-16,0 42 31,0 1-31,0-1 0,-21 21 16,0-21-16,21 22 0,-21-22 15,21 21-15,0 0 0,-21 1 0,21-22 16,0 42-16,0-41 15,0 20-15,21-21 16,0-21-16,21 0 16,-20 0-16,20 0 0,0-21 0,1 0 15,-1 0-15,0-1 0,1-20 16,-1 21-16,0-21 0,1-1 0,-1 1 16,0 0-16,-21 20 0,1-20 0,-1 21 15,-21 0-15,0 0 0,0-1 16,-21 22-16,-1 0 15,1 0-15,0 0 0,0 0 16,0 22-16,21-1 0,0 0 16,0 0-16,21 0 15,0-21-15,0 21 0,0-21 16,1 22-16,-1-1 0,0 0 16,0 0-16,0 0 0,0 0 0,-21 1 15,0-1-15,22 0 0,-22 0 0,0 0 16,21 0-16,-21 1 15,0-1-15,21-21 16,0 0-16,0 0 16,0 0-16,1-21 0,-1-1 15,0 1-15,0 0 0,21 0 0,-20 0 16,-1-22-16,0 22 0,0-21 16,0 0-16,0-1 0,-21 22 0,0-21 15,22 21-15,-22-22 16,0 22-16,-22 21 15,1 0-15,0 0 0,0 0 16,-21 21-16,20-21 0,1 21 0,0 1 16,0-1-16,21 0 0,0 0 15,0 0-15,21 0 0,0-21 16,0 22-16,1-1 0,-1-21 0,0 21 16,21 0-16,-21-21 0,1 21 0,-1 0 15,-21 1-15,21-1 0,0 0 16,-21 0-16,0 0 0,0 0 15,0 1-15,21-22 0,-21 21 0,21-21 16,1 21 0,-1-21-16,0 0 0,0 0 15,0 0-15,22 0 0,-22 0 0,21 0 16,0-21-16,-20 21 0,20-21 16,0-1-16,1 1 0,-1 21 0,0-21 15,1 0-15,-1-21 0,0 20 0,1 1 16,-1 0-16,0-21 0,-21 21 15,1-22-15,20 22 0,-42 0 0,0 0 16,0 0-16,0-1 0,-21 22 31,0 0-31,-1 22 0,1-1 16,-21 21-16,21 0 0,0-20 16,-1-1-16,1 21 0,21-21 0,0 0 15,-21 22-15,21-22 0,0 0 16,0 0-16,0 0 0,21-21 15,0 0-15,1 0 0,20 0 16,-21 0-16,0-21 16,0 0-16,1 0 0,-1 0 0,0 0 15,0-1-15,-21-20 0,21 21 0,0-21 16,-21 20-16,0 1 16,0 0-16,22 0 0,-22 0 0,0 42 46,0 0-46,0 0 0,-22 0 0,22 1 16,-21 20-16,21-21 0,0 0 0,-21 22 16,21-22-16,0 0 15,21-21 17,-21-21-32,21 0 0,1-1 0,-1 1 15,0 0-15,-21 0 0,21 0 16,0-22-16,0 22 0,1 0 15,-1-42-15,0 63 0,-21-22 16,21 22 0,0 22-16,-21-1 15,21 0-15,-21 0 0,0 0 0,0 0 16,0 1-16,22-1 0,-1 21 16,0-21-16,-21 0 0,21 1 0,0-22 15,0 21-15,1 0 0,-1-21 16,0 0-16,21 0 0,-21 0 15,1-21-15,-1 0 0,21-1 0,-21 1 16,0 0-16,1 0 0,-1 0 16,0-22-16,0 1 0,0 0 0,22-43 15,-22 43-15,-21-1 16,21 1-16,-21-21 0,21 20 0,-21-41 16,0 41-16,0 22 0,0 0 15,0 0-15,-21 42 16,0 0-16,21 0 15,-21 22-15,-1-1 0,22 0 0,0 22 16,-21-22-16,21 0 0,-21 22 16,21-22-16,0 1 0,0-1 0,0 0 15,0 1-15,0-1 0,0-21 0,0 0 16,0 0-16,0 1 16,0-1-16,21-21 0,0 0 15,1 0-15,-1-21 16,-21-1-16,0-20 0,0 21 15,0 0-15,0 0 0</inkml:trace>
  <inkml:trace contextRef="#ctx0" brushRef="#br1" timeOffset="50255.04">7832 9377 0,'0'0'16,"-22"0"-16,44 0 31,-1 0-31,0 0 15,21 0-15,1 0 0,-22 0 16,21 0-16,0 0 0,1 0 0,-22 0 16,21-21-16,-21 21 0,22 0 0,-22 0 15</inkml:trace>
  <inkml:trace contextRef="#ctx0" brushRef="#br1" timeOffset="50611.83">8678 9123 0,'0'0'0,"-42"0"16,21 21 0,21 0-1,-21 0-15,21 1 0,-22 20 0,22-21 16,0 21-16,-21-20 0,21-1 0,0 21 16,0-21-16,0 22 0,0-22 15,0 21-15,0-21 0,0 0 0,0 1 16,0-1-16,0 0 0,0 0 0,21-21 15,1 0-15,-1 0 16,0 0-16,21 0 0,-21 0 0,22-21 16,-22-21-16,0 20 0,21 1 0,-20-21 15,-1 21-15,0-22 0,0 1 16,-21 0-16,0-1 0,0 22 16,0-21-16,0 0 0,0 20 0,0 1 15,0 0-15,0 0 0,0 42 47,0 0-31</inkml:trace>
  <inkml:trace contextRef="#ctx0" brushRef="#br1" timeOffset="51138.04">9229 9102 0,'0'0'0,"21"-21"0,-21 42 31,0 0-31,0 0 16,0 0-16,0 0 0,-21 22 0,21-22 15,-22 21-15,1-21 0,21 22 0,-21-22 16,0 0-16,21 21 0,-21-20 0,0-1 16,21 0-16,0 0 0,-22 0 15,22 0-15,-21-21 0,21 22 16,0-44-1,0 1-15,0 0 16,21 0-16,1-21 0,-1 20 16,0 1-16,0-21 0,-21 21 0,21-22 15,0 1-15,22 21 16,-22-21-16,0 20 0,0 1 0,0 0 16,1 0-16,-1 0 0,0 21 15,0 0-15,-21 21 16,0 0-1,0 0-15,-21 0 0,0-21 0,-22 22 16,22-1-16,0 0 0,-21 0 16,21 0-16,-22 0 0,22-21 0,0 22 15,0-1-15,0-21 0,21 21 0,0 0 16,0 0-16,21 0 16,0-21-16,0 22 15,-21-1-15,21-21 0,0 21 0,1 0 16,-1 0-16,0-21 0,0 21 0,-21 1 15,21-22-15,-21 21 0,21-21 16,1 0 0,-1 0-16,0 0 15,0-21-15</inkml:trace>
  <inkml:trace contextRef="#ctx0" brushRef="#br1" timeOffset="51570.95">9885 9186 0,'0'0'0,"0"-42"0,0-21 16,0 41 0,0 1-16,0 42 15,-21 1-15,-1 20 16,22-21-16,-21 21 0,21 1 16,-21-1-16,0 0 0,21-20 0,-21 20 15,0 0-15,-1 1 0,1-1 0,-21-21 16,21 21-16,0-20 0,-1 20 0,-20-21 15,42 0-15,-21-21 16,21-21 0,21 0-16,0 0 15,0 0-15,1-1 16,-1 1-16,0 0 0,0 0 0,0 0 16,-21 0-16,21 21 0,1 0 15,-22 21-15,21 0 16,-21 0-16,21 0 0,-21 0 15,0 1-15,0-1 0,21 0 0,0 0 16,0-21 0,1 0-16,-1 0 15,0 0-15,0 0 0,0 0 0,-21-21 16,21 0-16,1 0 0,-1-1 16,-21 1-16,0 0 15,0 0-15,0 0 16,-21 21-16,-1 0 0</inkml:trace>
  <inkml:trace contextRef="#ctx0" brushRef="#br1" timeOffset="52596.32">381 11007 0,'0'0'0,"0"-21"0,21-1 16,-21 44 15,0-1-31,-21 0 0,0 0 16,0 21-16,-1-20 0,1 20 0,0 0 15,-21 1-15,21-1 0,-22 0 16,22-21-16,-21 22 0,21-22 0,-22 21 16,1-21-16,42 1 15,0-44 1,0 1-1,0 0-15,21 21 16,21-21-16,1 21 16,-1 0-16,0 0 0,1 0 15,20 0-15,-20 0 0,-1 0 0,-21 0 16,21-21-16,1 21 0,-22 0 16,21-21-16,-21 21 0,1-22 0,-1 1 15,-21 0-15,21 0 16,-21 0-16,0 0 0,0-1 0,0 1 15,0 0-15,-21 21 0,0 0 16,-1 21-16,22 0 16,-21 1-16,0 20 0,21-21 15,0 21-15,-21-20 0,21 20 16,-21 0-16,21-21 0,-21 22 16,21-22-16,0 0 0,0 0 15,0 0-15,0 1 0,0-1 0,21-21 31,0 0-31,0 0 16</inkml:trace>
  <inkml:trace contextRef="#ctx0" brushRef="#br1" timeOffset="52755.23">847 11430 0,'0'0'15,"21"-21"-15,-21 0 0,0 0 16,21 21 31,0 0-47,0 0 15</inkml:trace>
  <inkml:trace contextRef="#ctx0" brushRef="#br1" timeOffset="53431.84">2307 11472 0,'0'0'0,"42"0"16,22 0-16,-43 0 15,0 0-15,0-21 0,1 0 0,-1 21 16,0-21-16,0 0 0,0 0 16,0-1-16,1 1 0,-22-21 0,0 21 15,21 0-15,-21-1 0,0-20 0,0 21 16,0 0-16,-21 0 0,-1-1 15,1 1-15,-21 0 0,0 21 0,-1 0 16,1 0-16,0 21 0,-22 0 16,22 1-16,-1-1 0,1 21 0,0 0 15,-1 1-15,22-1 0,0 0 16,0 1-16,21-1 0,0-21 16,0 22-16,0-22 0,0 0 15,21 0-15,0-21 0,0 0 0,22 0 16,-22 0-16,21 0 0,1 0 15,20-21-15,-21 0 0,1 0 0,20-1 16,-20 1-16,-1 0 0,0-21 0,1 21 16,-22-1-16,0 1 0,-21 0 15,0 0-15,-21 42 32,0 0-32,-1 22 0,22-1 15,-21 0-15,21 1 0,-21-1 16,21 21-16,-21 1 0,21-1 0,0 1 15,0-1-15,0 22 0,0 0 16,0-1-16,0 1 0,-21 0 16,21-22-16,0 22 0,-21-22 0,21 22 15,-22-21-15,1-1 0,0 1 16,0-1-16,0 1 0,0-22 0,-1 0 16,1-21-16,-21 1 0,21-1 15,0-21-15,-1 0 0,-20 0 0,21-21 16,-21-1-16,20-20 0,-20 0 15,0-22-15,21 1 0,-1-1 0,1 1 16,0-22-16,21 0 0,0 1 0,0-1 16,0 0-16,21 1 0,0 20 15,22 1-15,-22-22 0,21 43 16,1-22-16,20 1 0,-21 20 16,22-20-16,-22 21 0,1-22 0,20 22 15,-21-1-15</inkml:trace>
  <inkml:trace contextRef="#ctx0" brushRef="#br1" timeOffset="53928.56">2857 11240 0,'0'0'0,"0"-22"31,22 22-31,-1-21 0,-21 0 16,21 21-16,0-21 0,-21 0 15,0 0-15,21 21 0,-21-22 16,21 22-16,-21-21 0,-21 42 31,0 1-31,0-1 16,21 0-16,-21 0 0,21 21 15,-21 1-15,21-22 0,0 21 0,0-21 16,0 1-16,0-1 0,0 0 0,21 0 16,0-21-16,0 0 15,0 0-15,0 0 0,1 0 0,20 0 16,-21-21-16,0 0 0,22-22 15,-22 22-15,21-21 0,0 0 16,1-1-16,20 1 0,-20 0 0,-1-1 16,0-20-16,1 20 0,-1-20 15,-21 21-15,0-22 0,-21 22 0,0-1 16,0 22-16,0 0 0,0 0 16,-21 42-16,21 0 15,-21 0-15,0 22 0,0-1 16,-1 0-16,22 1 0,-42 63 15,42-43-15,0-21 0,0 22 16,0-22-16,0 22 0,0-22 16,0 0-16,0-20 0,0 20 0,0-21 15,21 0-15,0 0 0,1-21 0,-1 0 16,0 0-16,0 0 0,0 0 16,0-21-16,1 0 0,-22 0 0,0-21 15,0 20-15</inkml:trace>
  <inkml:trace contextRef="#ctx0" brushRef="#br1" timeOffset="54092.46">3344 11049 0,'0'0'0,"-21"0"0,0 0 15,21-21 1,21 21 0,0 0-16,22-21 0,-22 21 0,21 0 15,0 0-15,1-21 0,-1 21 16,0-22-16,1 22 0,-1-21 15,0 0-15,-20 21 0,-1-21 0</inkml:trace>
  <inkml:trace contextRef="#ctx0" brushRef="#br1" timeOffset="54564.22">4127 10668 0,'0'0'0,"0"-42"15,22-22-15,-22 43 16,0 0-16,21 21 0,0 21 16,-21 0-16,0 0 15,0 1-15,0 20 0,0 0 0,0 43 16,0-43-16,0 1 15,0 20-15,0-21 0,0 1 0,0-1 16,-21 0-16,21 1 0,-21-1 0,-1 0 16,22 1-16,0-22 0,0 21 15,0-21-15,0 1 0,0-44 32,0 1-32,0 0 15,0-21-15,0 21 0,22-22 0,-22 1 16</inkml:trace>
  <inkml:trace contextRef="#ctx0" brushRef="#br1" timeOffset="54832.07">4085 10837 0,'-21'-21'16,"42"42"-16,-42-84 0,21 42 15,0 0-15,0-22 0,0 22 0,0 0 0,21-21 16,0 20-16,0-20 0,22 21 16,-22 0-16,21 0 0,1-1 0,-1 22 15,21 0-15,-20 0 0,-1 22 0,0-1 16,1 21-16,-1-21 15,-21 22-15,0-1 0,-21 0 0,0 1 16,0-1-16,0 0 0,-21-21 0,0 22 16,-21-22-16,21 21 0,-22-21 15,1 1-15,0-1 0,20 0 0,-20-21 16,0 21-16,21-21 0,-22 0 16,22 0-16,0 0 0,0 21 15,42-21 16</inkml:trace>
  <inkml:trace contextRef="#ctx0" brushRef="#br1" timeOffset="55680.11">4889 11134 0,'0'0'0,"22"0"0,-1 0 15,0 0-15,0 0 16,0 0-16,-21-21 0,21-1 0,-21 1 15,0 0-15,0 0 16,0 0-16,0 0 0,0-1 0,0 1 16,0 0-16,-21 21 0,0-21 0,0 0 15,0 21-15,-22 0 0,22 0 16,-21 0-16,21 0 0,-22 21 0,1 0 16,21 0-16,-21 0 0,-1 22 15,22-22-15,-21 21 0,21 1 16,-1-1-16,1-21 0,21 21 0,0 1 15,0-22-15,0 0 0,0 0 16,0 0-16,21-21 0,22 0 16,-22 0-16,21 0 0,-21 0 0,22 0 0,-1 0 15,0-21-15,-20 0 0,20 0 16,0 0-16,1-22 0,-22 22 0,21 0 16,-21-21-16,0 21 0,1-1 15,-1-20-15,0 21 0,-21 0 0,0 0 16,0-1-16,-21 22 15,0 22 1,21-1-16,-22 0 0,1 0 16,0 0-16,21 22 0,0-22 0,-21 21 15,21-21-15,0 0 0,0 22 0,0-22 16,21 0-16,-21 0 0,21-21 16,0 21-16,1-21 0,20 0 15,-21 0-15,21 0 0,1 0 0,-1 0 16,0-21-16,1 0 0,20 0 15,-20 0-15,20 0 0,1-22 0,-1 22 16,-21-21-16,1 21 0,-1-22 0,0 22 16,-20-21-16,-1-1 0,-21 22 0,0-21 15,0 0-15,0 20 0,-21 1 16,-1 0-16,-20 21 0,21 0 16,-21 0-16,-1 0 0,1 0 0,-22 21 15,22 0-15,0 1 0,-1 20 0,1-21 16,0 0-16,21 22 0,-1-22 15,1 0-15,21 0 0,0 0 0,0 0 16,0 1-16,0-1 0,0 0 16,21-21-16,1 21 0,-1 0 15,21 0-15,-21 1 0,22-1 0,-22 0 16,21 21-16,-21 1 0,0-22 16,1 21-16,-22 0 0,0 22 15,0-22-15,0 1 0,-22 20 0,1-21 16,0 22-16,-21-22 0,21 22 15,-22-22-15,1 0 0,21 1 16,-22-1-16,22 0 0,-21-20 0,21-1 0,0-21 16,-1 0-16,1 0 0,0 0 15,21-21-15,0-1 16,0 1-16,0-21 0,0 21 0,0-22 16,0 1-16,21 0 0,0-22 0,1 22 15</inkml:trace>
  <inkml:trace contextRef="#ctx0" brushRef="#br1" timeOffset="56003.92">5969 11197 0,'42'0'16,"-21"0"-16,1-21 15,-1 21-15,-21-21 0,21 0 16,0 21-16,0-21 0,0-1 0,1 1 15,-1 0-15,0 0 0,-21 0 0,21 0 16,-21-1-16,0 1 0,0 0 16,0 0-16,0 0 0,-21 21 15,0 0-15,0 0 0,-1 0 16,-20 21-16,21-21 0,-21 21 16,20 21-16,1-20 0,-21-1 0,0 42 15,42-20-15,0-22 0,0 21 16,0-21-16,0 0 0,0 1 15,21-1-15,0 0 0,0-21 0,43 0 16,-22 0-16,-21 0 0,21 0 16,1-21-16,-1 0 0</inkml:trace>
  <inkml:trace contextRef="#ctx0" brushRef="#br1" timeOffset="56389.7">7239 10774 0,'0'0'15,"21"-85"-15,-21 43 16,0 21-16,-21 0 0,21-1 16,-21 22-16,0 0 0,-22 0 0,22 0 15,0 0-15,-21 22 0,20-1 16,-20 0-16,0 21 0,21-21 0,-22 22 16,22-1-16,0-21 0,0 22 15,0-22-15,21 0 0,0 21 0,0-21 16,0 1-16,0-1 0,21 0 0,0 0 15,21 0-15,-21 0 0,1 1 16,20-1-16,-21 0 0,0 21 16,0-21-16,1 1 0,-1-1 0,-21 21 15,0-21-15,0 0 0,0 1 0,0-1 16,-21 0-16,-22 0 0,22-21 16,-21 0-16,21 0 0,-43 0 15,22 0-15,-1 0 0,1 0 0,0 0 0,-1-21 16,1 0-16,0 21 0,21-21 15,-1-1-15,1 22 0,21-21 16,0 0-16,0 0 0,21 0 16,1 0-16,-1-1 0,21 22 15,0-21-15,1 0 0</inkml:trace>
  <inkml:trace contextRef="#ctx0" brushRef="#br1" timeOffset="58020.28">7429 10943 0,'0'0'0,"-21"0"32,0 0-32,0 0 0,0 21 0,21 1 15,-21-1-15,-1 0 0,1 0 0,0 0 16,0 22-16,21-1 0,0-21 16,-21 21-16,21-20 0,0 20 15,0-21-15,0 21 0,0-20 0,0-1 16,0 0-16,21 0 0,0-21 0,21 0 15,-20 21-15,-1-21 0,21 0 16,0 0-16,1-21 0,-22 21 0,21-21 16,1 0-16,-1 0 0,-21-1 0,21-20 15,-20 21-15,-1-21 0,0 20 16,-21-20-16,0 0 0,0-22 16,0 43-16,-21-21 0,-22 21 0,22-1 15,0 1-15,-21 0 16,21 21-16,-22 0 0,1 0 0,21 0 15,-43 21-15,43 0 0,0-21 16,0 43-16,0-22 0,-1 0 16,1 21-16,21 1 0,0-22 0,0 21 15,0-21-15,0 22 0,0-22 0,21 0 16,1 0-16,-1 0 16,0 1-16,21-22 0,-21 0 0,22 0 0,-22 0 15,21 0-15,43 0 0,-64-22 16,21 1-16,1 0 0,-22 0 15,0 0-15,0 0 0,0-1 0,1-20 16,-1 21-16,0-43 16,-21 43-16,0 0 0,0 0 15,0 0-15,0 42 32,0 0-32,0 0 0,0 0 15,0 1-15,0-1 0,0 0 16,0 21-16,0-21 0,0 1 0,0 20 15,0-21-15,0 0 0,0 0 16,0 1-16,21-22 16,0 0-16,0 0 0,1 0 0,20 0 15,-21 0-15,0 0 0,0-22 0,22 1 16,-22 0-16,0 0 16,21-21-16,-20 20 0,-1 1 0,0-21 15,0 21-15,0 0 0,-21-22 0,21 22 16,1 0-16,-22 42 31,-22 0-15,1 0-16,21 1 0,-21-1 15,21 0-15,0 0 0,-21 0 0,21 0 16,0 1-16,0-1 0,0 0 0,0 0 16,21-21-1,0 0-15,0 0 0,1 0 16,-1 0-16,0 0 0,0-21 15,0 0-15,0 0 0,1-1 0,-22 1 16,21 0-16,-21 0 0,21 0 16,-21-22-16,0 1 0,0 21 15,0 0-15,0 0 0,0-1 0,-21 22 16,21-21-16,-21 21 16,42 0-1,0 0 1,0 21-16,0 1 15,0-1-15,-21 0 0,43 21 16,-43 1-16,0-22 0,0 0 16,21 0-16,-21 21 0,0-20 15,0-1-15,0 0 0,21 0 0,-21 0 16,0 0-16,21 1 0,0-22 16,1 0-16,-1 0 0,0 0 0,0 0 15,0 0-15,0 0 0,22-22 16,-22 22-16,21-21 0,-21 0 0,43-21 15,-43 21-15,0-1 0,0-20 16,1 21-16,-1-21 0,-21 20 16,0 1-16,21 0 0,0 0 15,-21 0-15,21 0 0,-21 42 47,0 0-31,0-42 46,0 0-46,0-1-16,-21 22 31,0 0-31,0 0 16,0 22-16,-1-1 15,1 0-15,21 0 0,-21 0 0,21 0 16,-21 22-16,21-22 0,0 21 0,0-21 16,0 1-16,0 20 0,0-21 15,0 0-15,21 0 0,0 1 0,0-1 16,1-21-16,-1 0 0,0 0 16,21 0-16,-21 0 0,22 0 15,-22 0-15,21-21 0,1 21 0,-22-22 16,21 1-16,0 0 0,1 0 0,-22-21 15,21 20-15,-21-20 0,22 21 16,-22-21-16,0-1 0,0 1 16,-21 0-16,0 20 15,-21 22-15,0 0 16,0 22-16,-22-1 0,22 0 16,0 21-16,-21-21 0,21 22 0,-1-1 15,1 0-15,21 1 0,0-22 0,0 0 16,0 21-16,0-20 0,0-1 15,21-21-15,1 21 0,-1-21 0,0 0 16,0 0-16,0 0 0,22 0 0,-22 0 16,21 0-16,0 0 0,1-21 0,-22 21 15,21 0-15,-21 0 0,1 0 16</inkml:trace>
  <inkml:trace contextRef="#ctx0" brushRef="#br1" timeOffset="58687.98">360 12425 0,'0'21'16,"21"-21"-1,0 0-15,0 21 0,0-21 16,22 0-16,-1 0 0,0 0 16,1 0-16,-1 0 0,0 0 0,1 0 15,-1 0-15,0 0 0,-20 0 16,-1 0-16,0 0 0,-42 0 31,0-21-31,-1 21 0</inkml:trace>
  <inkml:trace contextRef="#ctx0" brushRef="#br1" timeOffset="59092.75">593 12446 0,'0'0'0,"-22"0"0,1 0 16,0 21-16,-21-21 0,21 21 0,-1-21 15,-20 22-15,21-22 0,0 21 16,-22 0-16,22 0 0,0 0 16,0-21-16,0 21 0,0 1 15,21-1-15,0 0 0,21-21 31,0 0-31,0 0 16,0 0-16,0 0 0,1 0 16,20-21-16,-21 21 0,21-21 0,1 21 15,-22-22-15,21 22 16,1 0-16,-1 0 0,0 0 0,1 0 16,-1 0-16,-21 22 0,0-22 15,0 21-15,-21 0 0,0 0 0,0 0 16,0 22-16,-21-22 0,0 0 15,0 0-15,-21 21 0,-1-20 16,22-1-16,-21-21 0,-1 21 0,1-21 16,21 0-16,-21 0 0,20 0 15,-20 0-15,21 0 0,0 0 16,0 0-16,-1 0 0,1-21 0,0 21 16,0 0-16,21-21 0,0-1 31,0 1-16,21 21-15,0 0 0</inkml:trace>
  <inkml:trace contextRef="#ctx0" brushRef="#br1" timeOffset="59275.64">1058 12848 0,'0'0'15,"21"21"-15,64-21 16,-64 0-16,0 0 78,1 0-78</inkml:trace>
  <inkml:trace contextRef="#ctx0" brushRef="#br1" timeOffset="60072.19">3154 12912 0,'0'0'0,"21"0"0,0 0 0,0 0 16,0 0 0,1 0-16,-1-21 15,0-1-15,0 22 0,0-21 0,0 0 16,1 0-16,-1 0 0,0 0 15,0-22-15,-21 22 0,0 0 0,0 0 16,0 0-16,-21-1 0,0 1 0,0 0 16,-22 0-16,1 21 0,0 0 15,-1 0-15,1 0 0,0 0 0,-1 0 16,1 21-16,0 0 0,-1 0 16,1 1-16,0 20 0,20 0 0,1-21 15,0 22-15,21-22 0,0 21 16,0-21-16,0 1 0,0-1 15,21 0-15,0-21 0,22 0 16,-22 0-16,21 0 0,-21 0 0,22 0 16,-1 0-16,0-21 0,1 0 0,-1-1 15,22 1-15,-22 0 0,0 0 16,1 0-16,-22 0 0,0-1 0,0 1 16,0 0-16,-21 0 0,21 21 15,-21 21 1,0 21-16,-21-20 15,0 20-15,21 0 0,-21 22 0,0-22 16,21 22-16,-21-1 0,-1 1 16,22-1-16,-21 22 0,21-22 15,-21 22-15,21 0 0,-21-1 0,0 1 16,21 0-16,-21-22 0,-1 22 16,1-22-16,21 1 0,-21-1 0,0-20 15,0-1-15,0 0 0,21-21 0,-22 1 16,1-1-16,0-21 0,0-21 15,0-1-15,0 1 0,-1-21 16,1 0-16,-21-1 0,21-20 16,0-1-16,21 1 0,0-22 0,0 22 15,0-22-15,0 21 0,0 1 0,21-1 16,0 1-16,0-1 16,21 1-16,1 21 0,-1-22 0,22 22 15,-22-22-15,21 22 0,-20 0 16,20-22-16,-20 43 0</inkml:trace>
  <inkml:trace contextRef="#ctx0" brushRef="#br1" timeOffset="60575.95">3746 12764 0,'0'0'0,"22"0"31,-1 0-31,0-22 16,0 1-1,0 0-15,0 0 0,1 0 16,-22 0-16,0-1 15,0 1-15,-22 0 16,1 21-16,0 0 16,0 0-16,0 0 0,0 21 0,-1-21 15,1 21-15,0 22 0,21-22 16,-21 0-16,21 21 0,0-20 0,0-1 16,0 0-16,21 21 0,0-21 15,0-21-15,1 22 0,-1-1 0,21-21 16,-21 0-16,22 0 0,-22 0 15,21-21-15,0-1 0,43-20 16,-43 21-16,1 0 0,-1-22 16,0 22-16,22-21 0,-22 0 15,1-1-15,-22 1 0,21 0 0,-42-1 16,21 1-16,-21 0 0,0-1 0,0 1 16,0 0-16,0-1 0,-21 22 15,21 0-15,-21 21 0,0 0 0,0 21 16,-1 0-16,1 0 15,21 22-15,0-1 0,-21 0 0,21 1 16,-21-1-16,21 22 0,0-22 16,-21 0-16,21 1 0,0-1 15,0 0-15,0 1 0,0-1 0,21-21 0,0 0 16,0 0-16,0-21 0,1 0 16,41 22-1,-42-22-15,0-22 0,1 1 0,-1 21 16,-21-21-16,0-21 0</inkml:trace>
  <inkml:trace contextRef="#ctx0" brushRef="#br1" timeOffset="60739">4254 12404 0,'0'0'0,"-21"0"16,42 0 15,1 0-31,-1 0 0,21 0 0,0 0 15,1 0-15,-1-21 0,0 21 16,22-22-16,-1 22 0,1-21 16,-22 21-16</inkml:trace>
  <inkml:trace contextRef="#ctx0" brushRef="#br1" timeOffset="60947.88">4974 12256 0,'0'0'0,"-21"0"16,21-22-16,0 1 31,21 21-31,0 0 0,22 0 0,-22-21 16,0 21-16,21 0 15,-21-21-15,22 21 0,-1 0 0,-21 0 16,22-21-16,-1 21 0,0 0 0,1 0 16,-22 0-16,21 0 0,-63 0 31</inkml:trace>
  <inkml:trace contextRef="#ctx0" brushRef="#br1" timeOffset="61155.71">5292 12129 0,'0'0'0,"-22"0"0,1 0 0,0 0 15,21 21-15,-21-21 0,0 21 0,0 0 16,-1 21-16,22-20 0,-21 20 16,0-21-16,21 21 0,0 1 15,-21-1-15,0 43 0,0-43 16,21-21-16,0 22 0,0-1 15,-22-21-15,22 21 0,-21-20 0,21-1 16,0 0-16,0 0 0,21-21 16,1 0-1,-1 0-15,0-21 0,0 0 0,21 0 16,-20-1-16,-1 1 0,21 0 0</inkml:trace>
  <inkml:trace contextRef="#ctx0" brushRef="#br1" timeOffset="61328.6">5397 12510 0,'0'0'0,"22"0"0,-22-22 15,0 44 1,0-1 0,-22 0-16,1 21 0,0-21 15,21 1-15,-21-1 0,0 0 16,21 0-16,-21 0 0,21 0 0,0 1 16,0-1-16,0 0 15,21-42 1,0 0-16,0 21 0</inkml:trace>
  <inkml:trace contextRef="#ctx0" brushRef="#br1" timeOffset="61475.52">5524 12404 0,'0'0'0,"0"-43"16,-21 43 0,21-21-1,21 21 32</inkml:trace>
  <inkml:trace contextRef="#ctx0" brushRef="#br1" timeOffset="61743.37">5927 12171 0,'0'0'0,"0"-21"0,21 21 16,-21 21 15,0 0-31,-21 0 0,21 22 16,-22-1-16,1-21 0,0 21 0,21 1 15,-21-1-15,0 0 0,0 1 0,-1-22 16,1 21-16,0 1 0,0-22 16,21 21-16,0-21 0,0 0 0,0 1 15,0-1-15,0 0 0,21-21 16,0 0-16,0 0 0,1 0 15,20-21-15,0 0 0,-21 21 0,22-22 16,-1 1-16,0-21 0,1 21 0,-1-22 16,0 22-16</inkml:trace>
  <inkml:trace contextRef="#ctx0" brushRef="#br1" timeOffset="62203.1">6519 12086 0,'0'0'0,"0"-21"0,0 0 15,0 0-15,0 0 0,-21 21 16,0 21-16,0 0 15,21 21-15,-21-21 0,-1 22 16,1-1-16,0 0 0,0 1 16,0 20-16,21-20 0,-21-1 0,21 0 15,-22 1-15,22-1 0,0 0 16,0 1-16,0-1 0,0-21 0,0 21 16,0-20-16,0-1 0,22 0 15,-1 0-15,0-21 0,0 0 0,0 21 16,0-21-16,22 0 0,-22 0 0,21-21 15,1 0-15,-1 0 0,0 0 16,1-1-16,-1 1 0,0 0 0,1-21 16,-22 21-16,21-22 0,-21 22 0,0-21 15,1 21-15,-22-22 0,0 22 16,0 0-16,-22 21 16,1 0-16,-21 0 0,21 0 15,0 0-15,-22 21 0,22 0 16,-21 0-16,21 22 0,-1-22 0,22 0 15,0 0-15,0 0 0,0 22 0,0-22 16,22 0-16,-22 0 0,21 0 0,21-21 16,-21 22-16,0-1 0,22-21 15,-22 0-15,21 0 0,1 0 0,-22 0 16,21 0-16,-21 0 0,22-21 0,-22-1 16,0 22-16,0-21 0,0 0 15,0 0-15,-21 0 0,0 0 0,0-1 16,0 1-16</inkml:trace>
  <inkml:trace contextRef="#ctx0" brushRef="#br1" timeOffset="62388.02">5969 12340 0,'0'0'0,"-21"0"0,-22 0 15,22 0-15,-21 0 16,63 0-1,0 0-15,0 0 0,22 0 16,-22 0-16,21 0 0,1 0 0,-1-21 16,0 0-16,1 21 15,-22-21-15,21 21 0,-21 0 0</inkml:trace>
  <inkml:trace contextRef="#ctx0" brushRef="#br1" timeOffset="63287.54">614 13780 0,'0'0'16,"21"-22"-16,21 1 16,-21 21-16,-21-21 0,22 21 0,-22-21 15,-22 21 1,1 21-16,0 0 0,0 0 16,-21 1-16,20 20 0,1 0 15,-21 1-15,21-1 16,0 0-16,-1 1 0,1-1 0,21 0 15,0-21-15,0 22 0,0-22 16,21 21-16,1-21 0,-1-21 0,21 22 16,0-22-16,1 0 0,-1 0 15,0 0-15,1 0 0,-1-22 16,0 1-16,-20 21 0,20-21 0,-21 0 16,0 0-16,-21 0 0,0-1 15,0 1-15,-21 0 0,0 0 16,0 21-16,-22 0 0,22 0 15,-21 0-15,0 0 0,-1 0 0,1 0 16,21 0-16,0 21 16,-22-21-16,43 21 0,-21 0 15,21 1-15,21-22 16,0 0 0,1 0-16</inkml:trace>
  <inkml:trace contextRef="#ctx0" brushRef="#br1" timeOffset="63475.43">1291 14034 0,'0'0'0,"21"0"0,-21-22 16,21 22 31,1 0-32,-1 0-15,0 0 16,0 0-16</inkml:trace>
  <inkml:trace contextRef="#ctx0" brushRef="#br1" timeOffset="64203.66">2836 14182 0,'0'0'0,"-21"0"15,21-21 1,0-1-16,0 1 0,0 0 0,0 0 15,0 0-15,0 0 16,21-1-16,0 1 0,1-21 0,-22 21 16,0-22-16,0 22 0,0 0 0,0 0 15,0 0-15,-43 0 0,22 21 16,-21 0-16,-1 0 0,1 0 0,-21 21 16,20 0-16,1 0 0,0 21 15,-1-20-15,1-1 0,0 21 0,20-21 16,1 0-16,21 22 0,0-22 15,0 0-15,0 0 0,21-21 16,1 0-16,20 0 0,0 0 16,1 0-16,20 0 0,-21-21 15,22 0-15,-22 0 0,22 0 16,-22-1-16,22 1 0,-22 0 0,-21 0 16,21 0-16,-42 0 0,22 21 15,-22 21 1,-22 0-16,22 0 15,0 21-15,-21 1 0,21-1 0,-21 22 16,21-1-16,-21 1 0,21-1 16,0 1-16,0 20 0,0-20 0,0 20 15,0-20-15,0 21 0,0-22 16,0 1-16,-21 20 0,21-20 0,-21-1 16,-1-20-16,1 20 0,0-21 0,0 22 15,0-43-15,0 21 16,-22-20-16,1-1 0,0 0 0,-1-21 15,-20 0-15,20-21 0,1 0 0,-21-1 16,20-20-16,1 0 0,0-1 16,-1-20-16,22 21 0,0-22 0,21 1 15,0-1-15,0 1 0,21-1 16,0 1-16,22-1 0,20 1 0,-21 20 16,22-20-16,21-1 0,-22 1 15,22-1-15,-22 22 0,22-22 0,0 22 16,-22-21-16</inkml:trace>
  <inkml:trace contextRef="#ctx0" brushRef="#br1" timeOffset="64623.42">3429 13822 0,'0'21'0,"0"-42"0,0 0 0,-21 21 31,-22 0-31,22 0 0,0 21 16,0 0-16,0 0 0,0 0 15,-1 1-15,22-1 0,0 21 0,-21-21 16,21 0-16,0 22 0,0-22 0,0 0 15,0 21-15,0-20 0,21-1 16,1 0-16,-1-21 0,0 0 16,21 0-16,-21 0 15,22-21-15,-1 0 0,0 21 0,1-22 16,-1 1-16,0 0 0,1-21 16,-22 21-16,0-1 0,0-20 0,-21 21 15,21-21-15,-21-1 0,0 22 16,0-21-16,-21 21 0,0-22 0,0 22 15,0 0-15,0 21 0,-1 0 16,1 0-16,-21 0 0,21 21 16,0 0-16,-1 0 0,1 1 0,0 20 15,0 0-15,21 1 0,-21-1 16,21 0-16,0 1 0,0 20 16,0-21-16,0 1 0,0-1 15,21 0-15,0 1 0,0-22 0,22 21 16,-1-21-16,0-21 0,1 0 0,-1 0 15,21 0-15,-20 0 0,-1 0 16,22-21-16,-22 0 0,21 0 0,1-21 16,-22 20-16,22-20 0</inkml:trace>
  <inkml:trace contextRef="#ctx0" brushRef="#br1" timeOffset="64855.28">4593 13462 0,'0'0'0,"0"-21"0,0 0 0,-21 21 15,0 21 1,0 0-16,-22 0 0,22 22 0,0-1 16,0 0-16,0 1 0,-1 20 15,1-21-15,0 22 0,0-1 0,0-20 16,21 20-16,0-20 0,-21-1 0,21 0 16,0-21-16,0 22 0,0-22 15,21 0-15,0 0 0,21-21 16,-21 0-16,1 0 0,-1 0 15,21-21-15,-21 21 0,0-21 0,1 0 16,-22 0-16,0-1 0</inkml:trace>
  <inkml:trace contextRef="#ctx0" brushRef="#br1" timeOffset="65003.2">4170 13949 0,'0'0'15,"21"-21"16,0 0-31,0 21 0,22-22 16,-1 22-16,0-21 0,1 0 0,-1 0 16,21 0-16,-20 0 0,-1-1 0,0 1 15</inkml:trace>
  <inkml:trace contextRef="#ctx0" brushRef="#br1" timeOffset="65503.91">5122 13631 0,'0'0'0,"21"0"0,-21 43 15,0-22-15,-21 0 0,0 21 16,21 1-16,-21-22 0,0 21 16,0 1-16,-1-1 0,1-21 0,0 21 15,21-20-15,-21 20 0,21-21 16,-21 0-16,21 0 0,-21-21 0,21 22 16,21-22-1,0-22-15,0 22 0,0-21 16,0 0-16,1 0 0,-1 0 15,0 0-15,0-22 0,0 22 0,0 0 16,1 0-16,-22 0 0,21 21 16,-21 21 15,0 0-31,0 0 0,0 0 0,0 0 16,0 1-16,0-1 0,0 0 0,0 0 15,0 0-15,21-21 0,0 21 16,0 1-16,0-22 0,1 0 0,20 0 15,-21 0-15,21 0 0,1 0 0,-1-22 16,0 1-16,1 0 0,20 0 16,-20 0-16,-22 0 0,21-22 15,-21 1-15,0 0 0,-21-22 16,0 22-16,0-22 0,0 22 0,-42-22 16,21 22-16,-21 0 0,20 21 0,-20-1 15,0 1-15,-1 21 0,22 0 16,-21 0-16,0 0 0,20 21 0,1 1 15,0 20-15,21-21 0,0 21 16,0-20-16,0-1 0,0 21 0,21-21 16,43 22-16,-22-43 15,0 21-15</inkml:trace>
  <inkml:trace contextRef="#ctx0" brushRef="#br1" timeOffset="65684.81">6096 13822 0,'0'0'0,"0"21"0,0 0 15,-21 0-15,0 1 0,-1-1 16,1 0-16,0 0 0,0 0 0,21 0 16,-21 1-16,0-22 0,21 21 15,-22 0-15,22 0 0,0 0 16,0-42 0,0 0-1,22 0-15</inkml:trace>
  <inkml:trace contextRef="#ctx0" brushRef="#br1" timeOffset="65835.73">6075 13631 0,'0'-21'0,"0"0"16,0 42 15,0 0-31,21-21 16,0 22-16,0-22 0,-21 21 15</inkml:trace>
  <inkml:trace contextRef="#ctx0" brushRef="#br1" timeOffset="66569.95">6456 13822 0,'0'0'0,"0"21"16,0 21-16,0-20 15,-21-1-15,21 0 0,0 0 0,-22 0 16,1 0-16,21 1 0,-21-1 15,21 0-15,-21-21 0,21-21 32,21 0-17,0-1-15,-21 1 16,21 0-16,1 0 0,-1 0 0,-21 0 16,21 21-16,0-22 0,0 22 0,0 0 15,1 0 1,-22 22-1,21-1-15,0 0 0,0 0 16,0 0-16,0-21 0,1 21 0,20-21 16,0 22-16,1-22 0,-1 21 15,0-21-15,1 0 0,-1 0 0,0 0 16,1 0-16,-1 0 0,-21 0 0,21-21 16,-20-1-16,-1 22 0,21-21 15,-42 0-15,0 0 0,21 0 0,-21-22 16,0 22-16,0-21 0,-21 21 0,0-22 15,0 22-15,0-21 16,-1 21-16,-20 21 0,21 0 0,-21 0 16,20 0-16,-20 0 0,0 0 0,21 21 15,-22 0-15,1 0 0,21 22 16,0-22-16,-1 0 0,22 21 0,0-21 16,0 1-16,0 20 0,0-21 0,22 0 15,-1-21-15,0 21 0,21-21 16,1 0-16,-22 0 0,21 0 0,0 0 15,1 0-15,-1-21 0,0 0 16,-20 0-16,20 0 0,0 0 0,-21-22 16,1 22-16,-1-42 0,21 20 15,-42-20-15,21 20 0,0-20 0,1-1 16,-22 1-16,0-1 0,0 22 16,0-21-16,0 20 0,0 22 0,0-21 15,0 21-15,-22 21 16,1 21-16,0 0 0,21 0 15,-21 21-15,0-20 0,21 41 0,0-21 16,-21 1-16,-1 20 0,22 1 16,-21-22-16,21 22 0,-21-22 0,21 0 15,0 1-15,0-1 0,0 0 0,0-21 16,21 1-16,0-1 0,22 0 16,-22 0-16,0-21 0,21 0 15,-20 0-15,41 0 0,-21-21 16</inkml:trace>
  <inkml:trace contextRef="#ctx0" brushRef="#br1" timeOffset="67294.21">7683 13864 0,'22'-21'0,"41"-64"16,-148 191-16,170-233 0,-85 106 16,0 0-16,0 0 0,0 0 0,-21 21 15,0 0 1,0 21-16,21 0 0,-22 0 16,1 0-16,0 22 0,0-22 0,21 0 15,0 21-15,0-21 0,0 1 0,0-1 16,0 0-16,0 0 0,0 0 15,21-21-15,0 0 0,0 0 16,1 0-16,-1 0 0,21 0 0,-21 0 16,22-21-16,-22 21 0,0-21 15,0 0-15,21 0 0,-42-22 0,22 22 16,-22-21-16,0 21 0,0-22 0,0 1 16,0 21-16,-22-22 0,1 22 15,0 0-15,0 21 0,-21 0 0,20 0 16,1 0-16,-21 0 0,21 21 0,-22-21 15,22 21-15,21 1 0,0-1 16,0 0-16,0 0 16,0 0-16,21-21 0,22 21 0,-22-21 15,21 0-15,1 0 0,-1 0 16,-21 0-16,21 0 0,1 0 0,-1 0 16,0 0-16,-20 0 0,20-21 0,-21 21 15,21 0-15,-20-21 0,-1 21 16,-21 21-1,-21 0 1,21 1-16,0-1 0,-22-21 16,1 21-16,21 0 0,-21 0 0,21 0 15,21-21 32,0-21-47,1 0 0,-1 0 16,0 0-16,0 21 0,-21-21 15,21-1-15,-21 44 32,0-1-17,0 0-15,21-21 16,-21 21-16,22-21 16,-1 0-16,0 0 0,0 0 15,0-21-15,0 21 0,-21-21 16,22 21-16,-22-21 15,21-1-15,-21 1 0,0 0 16,0 0-16,0 0 0,-21 0 0,-1-1 16,1 1-16,21 0 15,-21 21-15,0 0 0,21-21 16,-21 21-16</inkml:trace>
  <inkml:trace contextRef="#ctx0" brushRef="#br1" timeOffset="67703.97">8848 13208 0,'0'0'16,"21"-21"-16,0 21 0,0-21 0,-21 42 31,0 0-31,0 0 0,-21 0 16,0 22-16,0-22 0,21 21 15,-43 1-15,22 20 0,0-21 0,0 1 16,0 20-16,-1-20 0,-20-1 16,21 0-16,0-21 0,0 22 0,21-22 15,0 0-15,-22 0 0,22 0 0,22-21 32,-1 0-32,0-21 0,21 0 0,-21 0 15,22 0-15,-1-22 0,0 1 0,1 0 16,20-1-16,-20 1 0</inkml:trace>
  <inkml:trace contextRef="#ctx0" brushRef="#br1" timeOffset="67891.87">9229 13272 0,'21'-43'16,"0"1"-16,-106 169 0,128-169 0,20-64 0,-63 85 0,0 42 31,-21 21-31,0-21 0,0 22 16,-1-1-16,1 0 0,0 1 0,21 20 15,-21-21-15,0 22 0,0-22 0,-1 1 16,22-1-16,0 0 0,0 1 15,0-22-15,0 0 0,0 0 0,0 0 16,0 0-16,-21-21 31,0 0-31,0-21 0,0 0 16</inkml:trace>
  <inkml:trace contextRef="#ctx0" brushRef="#br1" timeOffset="68027.78">8678 13716 0,'0'-21'0,"0"42"0,0-63 0,21 42 15,1-21-15,-1 21 0,21 0 16,0 0-16,1-22 0,20 22 16,-20 0-16,20 0 0,1-21 0,-1 0 15,1 21-15,-1 0 0,-21-21 16,22 21-16,-22 0 0</inkml:trace>
  <inkml:trace contextRef="#ctx0" brushRef="#br1" timeOffset="69135.91">9694 13526 0,'-21'-22'15,"0"22"-15,0 0 16,0 0-16,-1 0 0,-20 0 16,21 0-16,-21 22 0,20-1 0,-20 0 15,0 0-15,-1 21 0,22-20 16,-21 20-16,0-21 0,20 21 0,1-20 16,0-1-16,0 21 0,21-21 15,0 0-15,0 1 16,21-22-16,0 0 0,22 0 0,-22 0 0,0 0 15,21 0-15,1 0 0,-22-22 16,21 1-16,0 0 0,1 21 16,-22-42-16,21 21 0,-21-1 0,22-20 15,-22 21-15,-21-43 0,21 43 16,-21 0-16,0 0 0,0 0 16,-21 21-1,0 21-15,0 0 16,21 0-16,0 22 0,-22-22 0,1 0 15,21 21-15,0-21 0,0 1 0,0-1 16,0 0-16,0 0 0,0 0 16,21 0-16,1-21 0,-1 0 15,0 0-15,0 0 0,0 0 0,22 0 16,-1 0-16,-21-21 0,21 21 16,1-21-16,-1 0 0,0 0 0,1 0 15,-1 21-15,0-22 0,1 1 0,-22 0 16,0 21-16,0 0 0,0-21 15,-21 42 1,0 0-16,0 0 16,-21 1-16,0-22 0,21 21 15,-21 0-15,21 0 0,-21 0 16,21-42 15,21 0-15,0 0-16,0 0 0,-21-1 15,21 1-15,1 21 0,-1-21 16,-21 0-16,21 0 0,0 21 0,0 0 16,0 0-16,1 0 15,-22 21-15,21-21 16,-21 21-16,21 0 0,0 0 0,-21 1 16,21-1-16,0 0 0,1 0 15,-22 0-15,21-21 0,21 21 0,-21-21 16,0 0-16,1 0 0,20 0 15,-21 0-15,21 0 0,-20 0 0,-1 0 16,21 0-16,-21 0 0,0-21 16,22 0-16,-22 0 0,-21 0 0,0 0 15,21-1-15,-21 1 0,0-21 0,0 21 16,-21 0-16,0-1 0,0 1 16,-22 0-16,22 21 0,-21 0 15,21 0-15,-22 0 0,22 21 0,-21 0 16,21-21-16,-1 22 0,1-1 15,0 0-15,21 0 0,-21 0 0,21 0 16,0 1-16,21-22 16,0 21-16,0-21 0,1 0 15,20 0-15,0 0 0,-21 0 0,22 0 16,-1-21-16,-21-1 0,22 22 16,-1-21-16,-21 0 0,21-21 0,1 21 15,-22-22-15,21 1 0,-21 0 0,22-64 16,-22 63-16,0-20 15,-21-1-15,21 1 0,-21 21 0,0-22 16,0 22-16,0 21 0,0-22 0,-21 43 16,0 0-16,0 0 0,0 0 15,-1 21-15,-20 1 0,21 20 0,-21 0 16,20 1-16,1-1 0,-21 0 0,21 22 16,21-22-16,0 22 15,-21-22-15,21 64 0,0-64 16,0 0-16,21 1 0,0-22 0,0 21 15,0-21-15,0 1 0,22-1 16,-22-21-16,0 21 0,21-21 0,-20 0 16,20 0-16,-21 0 0,0-21 0,22 21 15</inkml:trace>
  <inkml:trace contextRef="#ctx0" brushRef="#br1" timeOffset="69374.78">11790 13039 0,'21'-43'15,"-42"86"-15,42-107 0,-21 43 0,0 0 0,-21 21 16,-22 0-16,43 21 0,-21 0 16,0 22-16,0-1 0,0 0 15,0 1-15,-22-1 0,22 0 0,0 22 16,0-22-16,0 0 0,-1 1 0,22 20 16,-21-20-16,0-1 0,21 0 15,0 1-15,0-22 0,0 21 0,0-21 16,0 0-16,0 1 0,21-22 15,0 0-15,1 21 0,-1-21 0,0 0 16,0 0-16,0 0 0,0-21 16,1-1-16,-1 1 0</inkml:trace>
  <inkml:trace contextRef="#ctx0" brushRef="#br1" timeOffset="69680.61">11684 13653 0,'0'21'16,"0"-42"-16,0-1 15,21 22 1,0 0-16,0-21 0,1 21 15,-1 0-15,0-21 0,21 0 16,-21 21-16,22-21 0,-22 0 0,0 21 16,0-22-16,0 1 0,-21 0 0,0 0 15,-21 21 1,0 0-16,0 0 0,-21 0 0,-1 0 16,1 0-16,21 21 0,-22 0 0,1 0 15,0 22-15,21-22 16,-1 21-16,1-21 0,21 43 15,0-22-15,0-21 0,43 22 16,-1-22-16,-21 0 0,21-21 16,22 0-16,-22 0 0,1 0 0,-1 0 15,21 0-15,-20 0 0,-1 0 16,0-21-16,-20 21 0,20-21 0,-21 0 16,-21-1-16,0 1 0,0 0 0,0 0 15,-21 0-15</inkml:trace>
  <inkml:trace contextRef="#ctx0" brushRef="#br1" timeOffset="70475.24">444 14923 0,'0'0'0,"-21"0"16,0 0-1,0 0-15,21 21 0,-21 0 16,21 0-16,0 0 0,0 0 16,21 1-16,0-1 0,0 0 15,0 0-15,22-21 0,-1 0 0,-21 0 16,22 0-16,-1 0 0,0 0 16,22-21-16,-22 21 0,0-21 0,-20 0 15,20-1-15,-21 1 0,0 21 16,0-21-16,-21 0 15,-21 21-15,0 21 16,0 0-16,0 0 16,0 22-16,-22-22 0,22 21 0,-21 1 15,21-1-15,-22 21 0,22-20 16,0-1-16,-21 0 0,20 1 0,1-22 16,21 0-16,0 21 0,0-20 15,0-1-15,-21-21 16,0 0-1,0 0-15,0 0 16,-1 0-16</inkml:trace>
  <inkml:trace contextRef="#ctx0" brushRef="#br1" timeOffset="70620.16">127 15452 0,'0'0'0,"21"0"15,0 0-15,0 0 16,1 0-16,20 0 0,0 0 15,22 0-15,-22 0 0,22-21 16,-22-1-16,21 22 0,-20 0 0,20-21 16,-20 21-16</inkml:trace>
  <inkml:trace contextRef="#ctx0" brushRef="#br1" timeOffset="70756.09">1101 15346 0,'0'0'15,"-22"0"16,44 0 1,-1 0-32,0 0 15,0 0-15</inkml:trace>
  <inkml:trace contextRef="#ctx0" brushRef="#br1" timeOffset="71360.74">2392 15515 0,'0'0'0,"42"0"0,0 0 0,1 0 16,-22 0-16,21 0 0,-21 0 15,1-21-15,20 21 0,-21-21 16,0 0-16,22 0 0,-22-22 0,0 22 16,0 0-16,0-21 0,-21 20 0,0-20 15,0 21-15,0-21 0,-21 20 16,0 1-16,-21 0 0,-1 0 0,1 21 15,-22 0-15,1 0 0,-1 0 16,-20 21-16,20 21 0,1-20 16,20 20-16,1 0 0,0 1 0,-1-1 15,22 0-15,0-21 0,0 22 16,21-22-16,0 0 0,0 0 0,21-21 16,0 0-16,0 0 0,22 0 15,-1 0-15,22 0 0,-22 0 16,21-21-16,1 0 0,-22 0 0,22 0 15,-1-1-15,-20 1 0,-1 21 16,-21 0-16,21 0 0,-42 21 16,0 1-1,0 20-15,0-21 0,-21 0 0,0 22 16,21-1-16,-21 0 0,0 1 16,21-1-16,-21 21 0,21-20 0,0 20 15,-22-20-15,22 20 0,-21 1 16,21-22-16,-21 21 0,0-20 0,21-1 15,-21 0-15,0 22 0,-1-22 16,1-21-16,0 22 0,-21-22 16,21 0-16,-22 0 0,22-21 0,-21 0 15,-1 0-15,1 0 0,0-21 16,-1 0-16,1 0 0,21-22 0,-21 1 16,20-21-16,1-1 0,21 1 15,0-1-15,0 1 0,0-1 0,0 22 16,21-22-16,22 22 0,-22 0 15,21-1-15,1 1 0,-1 21 0,21-22 16,1 22-16,-1-21 16</inkml:trace>
  <inkml:trace contextRef="#ctx0" brushRef="#br1" timeOffset="71851.97">3006 15431 0,'21'0'16,"0"0"-16,0-22 0,0 1 15,0 0-15,1 0 0,-1 0 0,0 0 16,-21-1-16,21 1 0,0 0 16,-21 0-16,21 0 0,-21 0 0,-21 21 15,-21 0 1,21 0-16,-22 0 0,22 21 0,0 0 16,-21 0-16,21 21 15,-1-20-15,1 20 0,21 0 0,0 1 16,0-22-16,0 21 0,0-21 15,21 22-15,1-22 0,-1 0 0,21-21 16,-21 0-16,22 0 0,-1 0 0,0 0 16,1 0-16,-1-21 0,0 0 15,1-1-15,-1-20 0,21 21 0,-20-21 16,-1-1-16,0 1 0,1 0 16,-22-22-16,21 22 0,-21-22 0,1 22 15,-22-22-15,0 22 0,0 0 16,0-1-16,0 22 0,0-21 0,0 21 15,-22 21-15,22 21 16,-21 0-16,21 0 16,-21 0-16,21 22 0,0-1 0,0 22 15,0-22-15,0 21 0,0 1 16,0-22-16,0 22 0,0-22 0,0 0 16,0 1-16,0-1 0,0-21 15,0 0-15,21 1 0,0-1 0,1-21 16,-1 0-16,-21-21 15,0-1-15,0 1 0,0 0 16</inkml:trace>
  <inkml:trace contextRef="#ctx0" brushRef="#br1" timeOffset="71989.89">3492 15219 0,'-21'0'0,"42"0"0,-42-21 16,42 0-1,1 21-15,20-22 16,0 22-16,1 0 0,-1 0 15,0-21-15,22 21 0,-22-21 0,0 0 16,1 21-16,-1-21 0,22 21 0</inkml:trace>
  <inkml:trace contextRef="#ctx0" brushRef="#br1" timeOffset="72729.47">4593 15071 0,'0'0'0,"0"-43"0,21 1 0,0 0 16,-21 21-16,22-22 0,-1 1 0,-21 21 15,21 0-15,-21-1 0,0 44 32,0-1-32,-21 21 0,0-21 15,-1 22-15,1-1 0,0 0 0,0 1 16,-21-1-16,20 0 0,-20 1 0,21-1 15,0 0-15,-22-21 0,22 1 16,0-1-16,0 0 0,21 0 16,0-42-1,0 0-15,21 0 16,21-1-16,-20-20 0,-1 21 16,0-21-16,21 20 0,-21 1 0,22-21 15,-22 21-15,0 21 0,0-21 0,0 21 16,1 0-16,-1 0 0,0 21 15,-21 0-15,0 0 0,21 0 0,-21 22 16,21-1-16,0 0 0,-21-21 16,22 22-16,-22-1 0,21-21 0,0 0 15,0 22-15,0-43 0,0 21 16,22 0-16,-22-21 0,21 0 16,-21 0-16,22 0 0,-1-21 0,0 0 15,1 0-15,-1-22 0,0 22 16,1-21-16,-1-1 0,0-20 0,-20 21 15,-1-22-15,0 22 0,-21-22 0,0 1 16,0-1-16,0 1 0,-21 20 16,0-20-16,-22 21 0,1-1 0,0 1 15,-1 21-15,1 21 0,0 0 16,-1 0-16,1 21 0,0 0 0,-1 21 16,22-20-16,0 20 0,0 0 15,21 1-15,0-1 0,0-21 16,21 21-16,0 1 0,0-22 0,0 0 15,1 21-15,20-20 0,0-22 16,1 21-16,20-21 0</inkml:trace>
  <inkml:trace contextRef="#ctx0" brushRef="#br1" timeOffset="72918.36">5842 15050 0,'0'0'0,"-21"0"15,0 0-15,-1 21 16,1 0-16,21 0 0,-21 21 0,0-20 15,0-1-15,0 21 0,-1-21 16,1 0-16,21 1 0,-21-1 16,0 0-16,0 0 0,0-21 0,21-21 31,0 0-15,0 0-16,21-1 0</inkml:trace>
  <inkml:trace contextRef="#ctx0" brushRef="#br1" timeOffset="73051.42">5778 14901 0,'0'0'0,"0"-42"0,0 21 16,0 0-16,22 21 47,-22 21-47,21-21 16,0 21-16,0-21 0,0 21 0,0-21 15</inkml:trace>
  <inkml:trace contextRef="#ctx0" brushRef="#br1" timeOffset="73791.67">6202 15007 0,'0'21'16,"21"22"-1,-21-22-15,0 0 0,0 0 0,0 0 16,0 1-16,0 20 0,0-21 0,0 0 16,0 0-16,0 1 0,0-1 0,-21 0 15,0-21-15,-1 0 16,22-21-1,0 0-15,-21-1 16,21-20-16,0 21 0,0 0 0,0-22 16,0 22-16,21 0 0,-21-21 15,22 21-15,-1-1 0,-21 1 0,21 21 16,0 0-16,0 0 0,0 0 16,1 0-16,-1 21 0,0-21 15,0 22-15,-21-1 0,21 0 0,0 0 16,1 0-16,20 0 0,-21 1 15,0-1-15,22 0 0,-1 0 0,0 0 16,1-21-16,-1 21 0,0-21 16,22 0-16,-22 0 0,22 0 15,-22 0-15,0 0 0,43 0 16,-64-21-16,21 0 0,-20 0 0,-22 0 16,0 0-16,21-1 0,-21-20 15,0 21-15,-21-21 0,-1 20 0,1 1 16,0-21-16,-21 21 0,-1 0 0,1 21 15,0 0-15,21 0 0,-22 0 16,1 0-16,0 0 0,20 21 0,-20 0 16,21 0-16,-21 0 0,20 0 0,1 22 15,21-22-15,0 21 0,0-21 16,0 1-16,0-1 0,0 0 0,0 0 16,43-21-16,-22 0 0,21 0 15,0 0-15,1 0 0,-1-21 16,22 21-16,-22-21 0,21 0 0,-20-22 15,-1 22-15,0 0 0,1-21 16,-1-1-16,0 1 0,1 0 0,-1-22 16,-21 22-16,0-22 0,1 1 0,-1-1 15,-21 1-15,0-1 16,0 22-16,0 0 0,0 20 0,0 1 0,-21 0 16,-1 21-16,1 21 0,0 0 15,0 1-15,0 20 0,0 21 0,-1-20 16,1 20-16,0-20 0,0 20 15,0 1-15,0-1 0,-1-21 16,22 22-16,0-22 0,-21 1 0,21-1 16,0 0-16,0-21 0,0 22 0,21-22 15,1 0-15,-1-21 0,0 21 16,0-21-16,21 0 0,-20 0 0,20 0 16,0-21-16,-21 0 0</inkml:trace>
  <inkml:trace contextRef="#ctx0" brushRef="#br1" timeOffset="74527.77">7705 15007 0,'0'0'0,"0"-21"0,0 0 16,-22 21 0,1 0-16,0 0 0,0 0 15,21 21-15,-21 0 0,0-21 16,-1 21-16,1 22 0,0-22 0,21 0 16,0 0-16,0 0 0,0 22 0,0-22 15,0 0-15,0 0 16,21 0-16,0-21 0,1 0 0,-1 0 15,0 0-15,21 0 0,-21-21 0,22 0 16,-22 0-16,0 0 0,21 0 16,-20-1-16,-1 1 0,-21-21 0,0 21 15,0-22-15,0 1 0,0 21 16,0 0-16,-21 0 0,-1-1 0,1 1 16,-21 21-16,21 0 0,0 0 15,-22 0-15,22 21 0,0 1 16,0-1-16,0 0 0,-1 0 0,22 0 15,0 22-15,0-1 0,0-21 16,22 0-16,-1-21 0,21 21 16,-21-21-16,22 0 0,-1 0 0,0 0 15,1 0-15,-1 0 0,0-21 0,1 21 16,-1-21-16,0 0 0,-21 21 16,22-21-16,-22 0 0,0-1 0,0 22 15,-21-21-15,0 42 31,-21 1-31,21-1 0,0 0 16,-21 0-16,21 0 0,-21 22 16,21-22-16,0 0 0,0 0 0,0 0 15,0 0-15,21-21 16,0 0-16,0 0 16,0 0-16,1 0 0,-22-21 0,21 21 15,0-21-15,0 0 0,0 0 0,0 0 16,-21-1-16,22 1 0,-22 0 15,21 21-15,-21-21 0,0 42 32,0 0-32,0 0 15,0 1-15,0-1 0,0 0 16,0 0-16,0 0 0,21-21 16,0 21-16,0-21 0,0 0 15,1 0-15,-1 0 0,0 0 16,0-21-16,0 0 0,0 0 15,1 0-15,-22 0 0,0-1 0,0 1 16,0 0-16,0 0 0,0 0 0,-22 0 16,1-1-16,-21 22 0,21-21 15,0 21-15,-1-21 0,1 21 16,0-21-16,0 21 0</inkml:trace>
  <inkml:trace contextRef="#ctx0" brushRef="#br1" timeOffset="74973.52">9313 14563 0,'0'0'0,"-21"21"15,0 0-15,0 0 16,0 22-16,21-1 0,-22 0 16,1 22-16,-21-22 0,21 22 0,0-22 15,-1 21-15,1-20 0,0 20 16,0-20-16,0-1 0,0 0 16,21 1-16,0-22 0,0 0 15,0 21-15,21-42 0,0 0 16,0 0-16,0-21 0,22 0 15,-22 0-15,21 0 0,0-22 0</inkml:trace>
  <inkml:trace contextRef="#ctx0" brushRef="#br1" timeOffset="75171.39">9652 14711 0,'0'0'0,"0"-21"16,0 42-1,0 0-15,0 0 0,0 0 16,0 22-16,0-1 0,0-21 15,0 22-15,0-1 0,0 0 0,0 1 16,0-1-16,0 0 0,-21 1 0,0-1 16,21 0-16,-22-21 0,1 1 15,21-1-15,-21 0 0,0 0 0,0-21 16,0 0-16,-1 0 0,1 0 16,0 0-16,0-21 0</inkml:trace>
  <inkml:trace contextRef="#ctx0" brushRef="#br1" timeOffset="75307.33">9144 15198 0,'42'21'0,"-84"-42"0,21 21 0,0-21 0,-1 21 0,1-22 16,42 22 0,1 0-16,-1 0 15,21 0-15,0 0 0,1-21 0,-1 21 16,22 0-16,-22 0 0,21-21 16,1 21-16,-1 0 0,-20-21 0,20 21 15,-20 0-15,20 0 0</inkml:trace>
  <inkml:trace contextRef="#ctx0" brushRef="#br1" timeOffset="76459.52">10202 15050 0,'0'0'0,"0"-43"15,0 22-15,0 0 16,-21 0-16,0 21 0,0 0 0,-22 0 16,22 0-16,0 0 0,-21 0 0,21 0 15,-22 21-15,22-21 0,0 21 16,-21 21-16,20-20 0,1-1 0,21 21 15,-21 0-15,21-20 0,-21 20 16,21-21-16,0 21 0,0-20 0,0-1 16,0 0-16,21 0 0,0-21 15,22 0-15,-22 0 0,0 0 16,21 0-16,-21-21 0,22 0 16,-22 0-16,21-1 0,-21 1 0,1 0 15,20 0-15,-21-21 0,-21 20 16,21 1-16,-21 0 0,21 0 0,-21 0 15,0 0-15,0 42 32,0 0-32,0 0 0,0 0 15,0 0-15,0 1 0,0-1 0,0 0 16,0 0-16,0 0 0,0 0 16,0 1-16,22-22 0,-1 0 0,0 21 15,0-21-15,0 0 0,0 0 16,22 0-16,-22 0 0,0-21 15,0-1-15,0 22 0,1-21 0,-1 0 16,0 0-16,0 0 0,0-22 16,-21 22-16,0 0 0,0 0 15,0 0-15,0 42 16,0 0 0,-21 0-16,21 0 0,0 1 15,-21-1-15,21 0 0,0 0 16,0 0-1,0-42 17,0 0-32,21 0 0,-21 0 15,21-1-15,0 1 0,1 0 16,-1 0-16,0 21 16,0 0-1,-21 21-15,21 0 0,-21 0 16,0 1-16,0-1 0,21 0 15,1 0-15,-22 0 0,21 22 0,0-22 16,0 0-16,0 0 0,0-21 0,22 21 16,-1 0-16,-21-21 0,22 0 15,-1 0-15,21 0 0,-20 0 0,-1 0 16,0 0-16,22-21 0,-22 0 0,-21 0 16,22 0-16,-22 0 0,0-1 15,0-20-15,-21 21 0,0-21 16,0 20-16,0-20 0,0 21 0,-21 0 15,21 0-15,-42-1 0,21 22 16,-1 0-16,-20 0 0,0 0 0,21 0 16,-22 22-16,1-1 0,21 0 15,-22 21-15,22-21 0,-21 22 0,21-22 16,0 21-16,21-21 0,0 22 16,0-22-16,0 0 0,0 0 0,0 0 15,21-21-15,0 0 0,21 0 16,-21 0-16,22 0 0,-1 0 0,0 0 15,1-21-15,-1 0 16,-21 0-16,22 0 0,-1-22 0,0 1 16,-21 0-16,22-1 0,-22 1 0,0-21 15,0 20-15,0-20 0,1-1 16,-22 1-16,0-1 0,0 22 0,21-22 16,-21 43-16,0-21 0,0 21 15,0 0-15,-21 21 0,21 21 16,-22 0-16,22 0 0,-21 21 15,0 1-15,21-1 0,0 0 0,-21 1 16,0-1-16,0 22 0,21-22 16,-22 0-16,22 1 0,0-1 0,0 0 0,0 1 15,0-1-15,0-21 16,0 0-16,22 0 0,-1 1 0,0-1 16,0 0-16,21-21 0,-20 0 0,20 0 15,0 0-15,1 0 0,-1-21 16,0 0-16,1-1 0,-22-20 0,21 21 15,0-21-15</inkml:trace>
  <inkml:trace contextRef="#ctx0" brushRef="#br1" timeOffset="76672.39">12171 14732 0,'0'0'0,"0"-63"0,0-22 15,0 43-15,0 20 16,0 1-16,0 0 0,0 42 16,-21 0-16,21 22 15,-22-1-15,1 0 0,0 1 16,0-1-16,21 0 0,-21 22 15,0-22-15,-1 22 0,-20 20 0,21-41 16,0-1-16,0 0 0,21 1 16,-22-22-16,22 21 0,0-21 0,0 1 15,0-1-15,22-21 0,-1 0 16,0 0-16,21 0 0,-21 0 0,1 0 16,-1 0-16,21-21 0,-21-1 0</inkml:trace>
  <inkml:trace contextRef="#ctx0" brushRef="#br1" timeOffset="77151.13">12150 15113 0,'0'0'0,"21"0"32,0 0-17,0 0-15,0 0 0,0 0 0,1 0 16,-1 0-16,0-21 0,0 21 16,0-21-16,0 0 0,1 21 0,-1-22 15,0 1-15,0 21 0,0-21 0,-21 0 16,0 0-16,-21 21 15,0 0-15,0 0 16,-22 0-16,22 0 0,0 21 16,0 0-16,-21 0 0,20 0 15,1 1-15,0-1 0,0 0 0,0 21 16,21-21-16,0 1 0,0-1 0,0 0 16,0 0-16,21 0 15,0-21-15,0 0 0,0 0 0,22 0 16,-22 0-16,0 0 0,21 0 15,-20 0-15,20 0 0,-21-21 0,21 0 16,-20 0-16,20 0 0,-21-1 0,0-20 16,0 21-16,-21 0 0,0-22 15,0 22-15,0 0 0,-21 21 16,0 0 0,0 21-16,21 0 15,-21 1-15,21-1 0,0 0 0,0 0 16,0 0-16,0 0 0,0 1 0,0-1 15,21 0-15,-21 0 16,21 0-16,-21 0 0,0 1 0,0-1 16,-21-21-16,0 0 0,-22 21 15,22-21-15,-42 0 0,20 0 16,-20 0-16,-1 0 0</inkml:trace>
  <inkml:trace contextRef="#ctx0" brushRef="#br1" timeOffset="78011.69">0 16256 0,'0'0'16,"0"21"-16,0 0 15,0 1 1,0-44 15,0 1-31,0 0 0,0 0 16,0 0-16,0 0 16,0-1-16,0 1 0,0 0 0,0 0 15,0 0-15,0 0 0,0-1 16,42 1-16,22 0 0,20 21 15,-20 0-15,-1 0 0,-20 21 0,-22 0 16,0 1-16,-21-1 0,0 21 16,-21 0-16,0 1 0,-22-1 15,22 0-15,-85 43 16,64-43-16,-21 1 0,20-22 0,1 21 16,42-21-16,0 1 0,0-1 15,0 0-15,0 0 0,21-21 47,0 0-31,0 0-16,1-21 15</inkml:trace>
  <inkml:trace contextRef="#ctx0" brushRef="#br1" timeOffset="78679.98">212 16447 0,'0'0'0,"0"21"0,0 0 0,0 0 16,0 0-16,0 0 15,0 22-15,0-22 0,0 0 16,0 0-16,0 0 0,0 1 0,0-1 16,0 21-16,21-21 0,0 0 15,0-21-15,-21 22 0,21-22 0,0 0 16,1 0-16,-1 0 16,21-22-16,-21 1 0,0 0 0,1 0 15,-1-21-15,0 20 0,-21-20 16,0 21-16,0-21 0,0 20 15,-21-20-15,0 21 0,-22 0 0,1 0 16,0-1-16,-1 1 0,-20 0 16,20 21-16,1 0 0,0 0 15,-1-21-15,1 21 0,21 0 0,42 0 32,21 0-32,-20 0 15,20 0-15</inkml:trace>
  <inkml:trace contextRef="#ctx0" brushRef="#br1" timeOffset="78859.97">444 16362 0,'0'0'16,"-42"0"-16,21 0 15,0 0-15,0 0 16,42 0-1,0 0 1,0 0-16,0 0 0</inkml:trace>
  <inkml:trace contextRef="#ctx0" brushRef="#br1" timeOffset="81095.64">3768 16256 0,'0'0'0,"21"-21"16,-21 42 0,0 0-1,-21 0-15,21 1 0,0 20 0,0-21 16,0 0-16,0 22 0,-22-22 16,22 21-16,0-21 0,-21 0 0,21 1 15,-21-1-15,21 0 0,0-42 47,0 0-47,0-1 16,21 1-16,-21-21 0,21 21 15,-21-22-15,0 22 0,0-21 0,0-22 16,22 43-16,-22 0 0,21 0 16,-21 0-16,21 21 15,0 0-15,0 21 0,-21 0 16,0 0-16,21 0 0,1 1 15,-22 20-15,0-21 0,0 0 0,21 22 16,0-22-16,-21 0 0,21 0 16,-21 0-16,0 0 0,21-21 0,-21 22 15,21-22-15,1 0 0,-1 0 16,0 0-16,0 0 16,0-22-16,0 1 0,1 0 0,-1 0 15,21 0-15,-21 0 0,0-22 16,1 22-16,20 0 0,-21-21 0,0 20 15,0-20-15,1 21 0,-1 0 16,0 21-16,-21-21 0,0 42 31,0 0-31,0 0 0,21 0 0,-21 22 16,0-22-16,0 21 0,0-21 0,0 22 16,0-22-16,0 21 0,21-21 15,-21 0-15,21 1 0,1-1 0,-1 0 16,0 0-16,21-21 15,-21 0-15,22 0 0,-1 0 0,0 0 16,22 0-16,-22 0 0,22-21 0,-22 21 16,22-21-16,-22 0 0,0-1 15,22 1-15,-22 0 0,-21 0 0,22 0 16,-22-22-16,-21 22 0,0 0 16,0-21-16,0 21 0,0-22 0,-21 22 15,-1 0-15,-41-21 16,42 42-16,-22 0 0,22 0 0,-21 0 15,21 0-15,-22 21 0,22 0 0,0 0 16,-21 21-16,21-20 16,-1-1-16,22 21 0,0-21 0,-21 0 15,21 1-15,0 20 0,0-21 0,21 0 16,1 0-16,-1-21 16,0 0-16,0 0 0,0 0 0,22 0 15,-22 0-15,0 0 0,21-21 16,-21 0-16,1 0 0,-1 0 0,0 0 15,0-1-15,0 1 0,-21 0 16,0-21-16,0 21 0,0-1 0,0 1 16,0 0-16,0 42 31,0 0-15,0 1-16,0-1 0,0 0 15,0 0-15,0 0 0,0 0 0,0 1 16,0-1-16,21 0 0,1 0 0,20 0 15,-21-21-15,0 0 16,0 0-16,22 0 0,-1 0 16,0 0-16,1-21 0,-22 21 15,21-21-15,-21 0 0,1 0 16,20-1-16,-21 1 0,0 0 0,-21 0 16,0 0-16,-21 42 46,0 0-46,21 0 0,-21 0 16,21 1-16,0-1 0,0 0 0,-21-21 16,21 21-16,0 0 0,0 0 15,21-21 17,-21-21-32,21 0 15,0 21-15,0-21 0,0 0 0,1 0 16,-22-1-16,21-20 0,0 21 15,0 21-15,0-21 0,0 0 0,1 21 16,-1 0-16,0 0 16,-21 21-1,21 0-15,-21 0 0,21 0 16,0 22-16,-21-22 0,22 0 16,-1 0-16,-21 0 0,21 0 0,0 1 15,0-1-15,22-21 0,-22 21 0,0-21 16,0 0-16,21 0 0,-20 0 15,-1 0-15,21 0 0,0 0 0,22-21 16,-22 0-16,1-1 0,-22 22 16,21-42-16,-21 21 0,0 0 15,1 0-15,-22-1 0,0-20 16,0 21-16,0-21 0,-22 20 0,-20 1 16,21-21-16,-21 21 0,20 21 15,-20-21-15,0 21 0,-1 0 0,22 0 16,-21 0-16,21 0 0,-22 0 15,22 0-15,0 21 0,21 0 16,0 0-16,0 0 16,21 0-16,0-21 15,-21 22-15,22-22 0,-1 21 0,0-21 16,0 21-16,0-21 0,0 21 16,1-21-16,-1 21 0,0 0 0,-21 1 15,21-1-15,-21 0 16,21 0-16,-21 0 0,0 0 0,0 1 15,21 20-15,-21-21 16,0 0-16,22 0 0,-1 1 16,0-22-16,0 0 0,0 0 0,0 0 15,22 0-15,-22 0 0,21 0 0,1-22 16,-1 1-16,0 21 0,1-21 16,-1 0-16,0 0 0,1 0 0,-1-1 15,0 1-15,-21-21 0,22 21 16,-43 0-16,0-85 15,0 85-15,-21-1 16,-1 1-16,1 21 0,-21 0 0,21-21 16,-22 21-16,1 0 0,0 0 15,21 0-15,-22 0 0,22 0 0,0 0 16,21 21 0,0 0-16,0 1 15,21-1-15,0 0 0,0 21 16,-21-21-16,22 1 0,-1 20 0,-21-21 15,0 21-15,0 1 0,21-1 0,-21 0 16,0 1-16,0-1 0,0 0 16,0 22-16,0-22 0,-21 22 0,0-22 15,21 0-15,-22 22 0,1-22 16,0 1-16,0-1 0,0 0 0,0-21 16,-1 1-16,1-1 0,21 0 15,0-42 1,0 0-16,21-1 0,1 1 15,-1 0-15,0-21 0,21-1 0,1 1 16</inkml:trace>
  <inkml:trace contextRef="#ctx0" brushRef="#br1" timeOffset="81424.14">7345 16574 0,'0'-22'31,"21"22"-31,0 0 15,0-21-15,0 21 0,1-21 16,-1 21-16,0-21 0,21 0 0,-21 0 16,22-1-16,-22 1 0,21 0 15,1-21-15,-43 21 0,0-1 16,0 1-16,0-21 0,-22 21 16,1 0-16,-21 21 0,21 0 15,-22 0-15,22 21 0,-21 0 0,0 21 16,20-21-16,1 22 0,0-22 15,0 21-15,21 1 0,0-22 0,0 21 16,0-21-16,0 0 0,21 22 0,0-22 16,0-21-16,22 21 15,-22 0-15,21-21 0,1 0 0,-22 21 16,21-21-16,-21 0 0,22 0 0,-22 0 16,0 0-16,-21-21 0</inkml:trace>
  <inkml:trace contextRef="#ctx0" brushRef="#br1" timeOffset="82234.57">995 17336 0,'0'0'0,"0"-22"31,0 1-31,21 21 0,0-21 16,-21 0-16,0 0 16,0 0-16,0-1 15,-21 22-15,0 0 0,0 0 16,-1 0-16,-20 22 0,0-22 15,21 21-15,-22 0 0,1 0 0,0 0 16,20 0-16,-20 1 0,21-1 16,0 0-16,0 0 0,21 0 15,0 0 1,21-21 0,0 0-16,0-21 15,0 21-15,0-21 0,1 0 16,-1 21-16,0-21 0,0 21 15,-21 21 1,0 0 0,0 0-16,0 22 0,21-1 15,-21 0-15,0 1 0,0-22 0,0 21 16,21 0-16,-21 1 0,0-1 16,0-21-16,0 0 0,0 1 15,22-1-15,-22 0 0,21-21 0,0 0 16,0 0-1,0-21-15,0 0 0,-21-1 16,22 1-16,-22-21 0</inkml:trace>
  <inkml:trace contextRef="#ctx0" brushRef="#br1" timeOffset="82376.07">1058 17632 0,'21'0'15,"1"0"32,-1 0-47,0 0 0,0-21 16,0 21-16,0-21 0,22 21 15</inkml:trace>
  <inkml:trace contextRef="#ctx0" brushRef="#br1" timeOffset="83757.53">3577 17293 0,'0'0'16,"-21"0"-16,21-21 0,-21 0 0,0 21 16,-1 0-16,1 0 0,21 21 15,-21 21-15,21-20 16,0 20-16,-21-21 0,21 21 0,0 1 16,0-1-16,-21 0 15,21 1-15,0-1 0,0 0 0,0-20 16,0 20-16,0-21 15,0-42 1,0 0-16,0-22 16,0 22-16,21-21 0,-21 0 0,21-1 15,0 22-15,0-21 0,-21-1 16,22 1-16,-1 0 0,-21 21 0,21-1 16,0 1-16,0 21 0,0 0 15,1 0-15,-1 0 0,0 0 0,0 21 16,21 1-16,-20-1 0,-1 21 15,0-21-15,0 0 0,0 22 0,0-1 16,1-21-16,-1 22 16,0-22-16,0 0 0,0 0 0,0 0 15,-21 0-15,22-21 0,20 0 16,-21 0-16,0 0 0,0 0 0,22 0 16,-22-21-16,21 0 0,22-42 15,-43 41-15,21 1 0,-21-21 16,1 21-16,-1-22 0,-21 22 15,0-21-15,0 21 0,0 0 0,0-1 16,0 1-16,-43 21 0,22 0 16,0 0-16,0 0 0,0 0 0,0 0 15,-1 0-15,1 21 0,-21 1 16,21-1-16,21 0 0,-21 0 16,-1 0-16,22 0 0,0 1 15,-21-1-15,21 0 0,0 0 0,21-21 16,1 0-1,-1 0-15,0 0 0,0 0 16,21-21-16,22-21 0,-22 20 16,-21 1-16,22 21 0,-22-21 0,0 0 15,0 21-15,-21-21 16,0 42 0,0 0-1,0 0-15,0 0 0,0 1 0,0-1 16,0 21-16,0-21 15,0 0-15,0 1 0,0-1 0,0 0 16,0 0-16,0 0 0,21-21 16,1 0-16,-1 0 0,0 0 15,0 0-15,21-21 0,-20 0 16,-1 0-16,21 0 0,-21-22 0,22 22 16,-22 0-16,0 0 0,0-22 15,-21 22-15,0 0 0,0 0 0,21 0 16,-21 42 15,0 0-15,0 0-16,0 0 0,0 22 0,0-22 15,0 0-15,0 0 0,0 0 16,21 1-16,1-1 16,-1-21-16,0 0 0,0 0 15,0 0-15,0-21 0,22-1 16,-22 22-16,0-21 0,21 0 0,-20 0 15,-1 0-15,0 0 0,0 21 16,-21-22-16,0 1 0,0 0 16,0 0-1,-21 21-15,0 0 0,0 0 16,21-21-16,21 21 31,0 0-15,0 0-16,0 0 0,22 0 0,-22 0 15,0 0-15,21 0 0,-21 0 16,1 0-16,20 0 0,0 0 16,-21 0-16,1 21 0,-1 0 0,0 0 15,-21 22-15,0-22 0,0 21 16,0 0-16,0 1 0,0-22 0,0 21 16,0 1-16,-21-22 0,21 0 15,0 0-15,0-42 31,0 0-31,0 0 0,0-1 16,0 1-16,0-21 16,0 21-16,0-22 0,0 1 0,0 21 15,0-21-15</inkml:trace>
  <inkml:trace contextRef="#ctx0" brushRef="#br1" timeOffset="83901.44">5524 17187 0,'-21'0'0,"0"0"15,21 22 17,0-1-32,0 0 15,0 0-15,21-21 16,0 21-16,1 0 0</inkml:trace>
  <inkml:trace contextRef="#ctx0" brushRef="#br1" timeOffset="84435.14">6075 17526 0,'21'0'0,"-42"0"16,63 0-16,-21 0 0,0-21 0,1 21 0,-22-21 15,21 0-15,-21-1 16,0 1-16,0 0 0,0 0 16,-21 21-16,-1 0 15,1 0-15,-21 0 0,21 0 16,0 0-16,-1 21 0,-20 0 0,21 0 15,0 1-15,0-1 0,21 0 16,0 0-16,0 0 0,0 0 0,0 1 16,21-22-1,0 0-15,21 0 0,-21 0 16,1-22-16,-1 22 0,0-21 16,0 0-16,0 21 0,0-21 0,1 21 15,-22 21 16,0 21-31,0-20 0,0-1 16,0 21-16,0 0 0,0 1 16,0-1-16,0 0 0,0 22 0,0-22 15,-22 22-15,1-22 0,0 22 16,0-1-16,21 1 0,-21-1 0,0 1 16,-22-1-16,22 1 0,0-1 15,0 1-15,0-22 0,-1 0 0,-20-21 16,21 22-16,0-22 0,0-21 15,-43 0-15,43 0 16,-21-21-16,20 0 0,-20-22 0,21 1 16,0-22-16,0 22 0,-1-21 15,22-1-15,0 1 0,0-1 16,22 22-16,-1-22 0,21 22 0,0 0 16,1-1-16,-1 1 0,22 0 0,-22 20 15,21-20-15,-20 0 0</inkml:trace>
  <inkml:trace contextRef="#ctx0" brushRef="#br1" timeOffset="85287.65">6794 17420 0,'0'0'0,"43"-21"15,-1 21-15,-42-21 0,0 0 16,-21 21-16,0 0 16,0 0-16,-22 0 15,22 0-15,0 0 0,-21 0 0,20 0 16,1 21-16,-21 0 0,21 0 0,21 0 15,-21 1-15,21 20 0,-22-21 16,22 21-16,0-20 0,0 20 16,0-21-16,0 21 0,22-20 0,-1-22 15,0 21-15,0 0 0,0-21 0,0 0 16,1 0-16,20 0 0,-21-21 16,21 0-16,-20-1 0,-1 1 15,21 0-15,-21-21 0,0 21 0,1-1 16,-22-20-16,0 21 0,0-21 15,0 20-15,0 1 0,0 0 0,0 42 32,0 0-17,0 1-15,0 20 0,0-21 16,0 21-16,21 1 0,-21-22 0,21 21 16,0 1-16,-21-22 0,21 21 15,0-21-15,1 22 0,-1-22 16,0 0-16,21-21 0,-21 0 15,1 0-15,-1 0 0,21-21 0,-21 0 16,22-1-16,-1 1 0,0 0 0,1-21 16,-22 21-16,21-22 0,0 1 15,-20 0-15,20-22 0,-21 22 16,0-1-16,0 1 0,1-21 16,-1 20-16,0 22 0,-21-21 0,21 21 15,-21-1-15,0 44 16,0-1-1,0 0-15,-21 21 0,21-21 0,-21 22 16,21-1-16,0 0 0,0 1 16,0-1-16,0 0 0,0 1 0,0-1 15,0 0-15,0-20 0,0-1 16,0 21-16,21-42 0,0 21 0,0 0 16,0-21-16,1 0 0,-1 0 0,21 0 15,-21 0-15,22-21 16,-22 0-16,0 0 0,21 0 0,-21 0 15,1-22-15,-1 22 0,0 0 16,-21-21-16,21 20 0,-21-41 16,0 42-16,0 0 0,-21 21 15,0 0-15,0 0 0,-1 0 16,1 21-16,21 0 0,0 0 0,-21 0 16,21 0-16,0 22 0,0-22 15,0 0-15,0 0 0,0 0 0,21 1 16,0-1-16,1 0 15,-1-21-15,0 0 0,0 0 16,0 0-16,0 0 0,1 0 16,-1-21-1,-21 0-15,0-1 0,0 1 16,0 0-16,-21 0 0,-1-21 0,1 20 16</inkml:trace>
  <inkml:trace contextRef="#ctx0" brushRef="#br1" timeOffset="85466.55">7387 17399 0,'21'0'0,"-42"0"0,0 0 0,-21 0 0,63 0 31,0-21-31,21 21 0,-21-21 16,22 0-16,-1 21 0,0-22 0,1 1 15,20 21-15,-20-21 0,-1 0 16,0 21-16,-21-21 0,22 0 0,-22-1 15,-21 1-15,0 0 0</inkml:trace>
  <inkml:trace contextRef="#ctx0" brushRef="#br1" timeOffset="86599.42">16658 1270 0,'0'0'0,"0"-42"16,0 21-1,0-1-15,0 1 0,0 0 16,0 0-16,0 0 0,0 42 31,0 0-31,0 0 0,0 0 16,-21 22-16,0-22 0,21 21 15,-21 1-15,-1-1 0,22 0 0,-21 1 16,0-22-16,0 21 0,21 0 16,0-20-16,-21 20 0,21-21 15,0 0-15,0 0 0,0 1 0,21-22 31,0-22-31,0 1 0,22 0 0,-22 0 16,21 0-16</inkml:trace>
  <inkml:trace contextRef="#ctx0" brushRef="#br1" timeOffset="86939.26">17124 1270 0,'0'0'0,"-21"21"15,-1 0 1,1-21-16,0 22 0,0 20 15,-21-21-15,20 0 0,1 22 16,0-22-16,0 0 0,0 21 0,21-21 16,0 22-16,0-22 0,0 0 0,0 0 15,0 0-15,21-21 0,0 0 16,0 0-16,22 0 0,-1 0 0,0 0 16,1-21-16,-1 0 0,21 0 15,1 0-15,-22 0 0,1-22 0,-1 22 16,-21-21-16,0 21 0,-21-22 15,0 22-15,0-21 0,-21 21 0,0-1 16,-21 1-16,-1 0 0,1 21 16,0 0-16,-1 0 0,-20 0 15,20 0-15,22 0 0,-21 21 0,21-21 16,0 21-16,21 1 0,0-1 16,0 0-16,21 0 0,0-21 15,21 21-15,1-21 0,-1 0 16</inkml:trace>
  <inkml:trace contextRef="#ctx0" brushRef="#br1" timeOffset="87111.17">17738 1566 0,'21'0'62,"0"0"-62,0 0 16</inkml:trace>
  <inkml:trace contextRef="#ctx0" brushRef="#br1" timeOffset="88523.92">19346 1524 0,'0'0'0,"21"-21"0,-21 0 0,22 21 15,-1-21-15,-21-1 0,0 1 0,0 0 16,0 0-16,0 0 0,0 0 0,0-1 16,-21 1-16,-1 0 0,-20 0 15,21 0-15,-21 21 0,-1 0 0,1 0 16,0 0-16,-1 0 0,1 0 15,0 21-15,-1 0 0,22 0 0,-21 22 16,-1-22-16,22 0 0,0 21 16,0 1-16,0-22 0,0 21 15,21-21-15,-22 22 0,22-22 16,0 21-16,0-21 0,0 0 0,22-21 16,-1 0-16,0 0 0,0 0 15,21 0-15,-20 0 0,20 0 0,0-21 16,1 0-16,-1 0 0,0 0 0,1 0 15,-1-1-15,0-20 0,-21 21 16,1 0-16,-1 0 0,0-1 0,-21 1 16,21 0-16,-42 21 31,0 21-31,0 0 0,-1 1 0,1 20 16,0 0-16,21 1 15,-21 20-15,0-21 0,0 22 0,-1-1 16,1 1-16,0-1 0,0 1 15,-21-1-15,20 1 0,1-1 0,0 1 16,-21-1-16,21 1 0,-1-1 0,1-20 16,21-1-16,0 0 0,0-20 15,0-1-15,0 0 0,0 0 0,21-21 16,-21-21-16,22 0 0,20 0 16,-21-1-16,21-20 15,-20 0-15,20-22 0,0 22 0,1-22 0,-1 1 16,0-1-16,1-20 0,-1-1 15,0 0-15,1 1 0,-1-1 16,0 0-16,1 22 0,-22-22 0,0 22 16,0-1-16,0 22 0,-21 0 15,21 20-15,-21 1 0,0 0 0,0 0 16,0 42 0,0 0-16,-21 0 0,0 1 0,0 20 15,21-21-15,0 21 0,-21 1 16,21-1-16,0 0 0,0-20 0,0 20 15,0-21-15,0 21 0,21-20 0,-21-1 16,42 0-16,1-21 16,-22 0-16,21 0 0,-21 0 0,22 0 15,-22-21-15,21 21 16,-21-21-16,22-1 0,-22-20 0,21 21 16,-21 0-16,22-22 0,-22 22 15,0 0-15,0-21 0,0 42 0,-21-21 16,21-1-16,-21 44 31,-21-1-31,21 0 16,-21 0-16,21 0 0,-21 0 15,21 1-15,0-1 0,0 0 16,0 0-16,0 0 16,21-21-16,0 0 0,0 0 15,1 0-15,-1 0 16,0 0-16,0 0 0,0-21 0,0 21 15,22-21-15,-22 0 0,0 21 0,0-21 16,22-1-16,-22 1 0,0-21 16,-21 21-16,0 0 0,0-1 15,0 1-15,0 0 0,0 0 16,-21 42 0,21 0-16,-21 0 15,21 1-15,-22-1 0,22 0 16,-21 21-16,21-21 0,0 1 0,0-1 15,0 0-15,0 0 0,0 0 16,21-21-16,1 0 0,-1 21 0,0-21 16,0 0-16,0 0 0,0 0 15,22 0-15,-1 0 0,0-21 0,1 0 16,-1 0-16,22 0 0,-22 0 16,0-22-16,1 1 0,-1 0 0,-21-1 15,0 1-15,22 0 0,-43-22 16,21 22-16,-21-22 0,21 22 0,-21 0 15,0-1-15,0 22 0,0 0 16,0 0-16,0 0 0,-21 21 16,0 21-16,21 0 0,-22 0 15,1 21-15,0 1 0,21-1 16,-21 0-16,0 22 0,21-22 0,-21 1 16,21 20-16,0-21 0,0 22 15,0-22-15,0 1 0,0-1 0,0 21 16,0-41-16,21 20 15,0-42-15,-21 21 0,21-21 0,0 0 16,0 0-16,1 0 0,-1 0 16,0-21-16,0 0 0,0 0 15,-21-1-15,0-20 0,21 21 0,1-21 16</inkml:trace>
  <inkml:trace contextRef="#ctx0" brushRef="#br1" timeOffset="88698.82">20976 1228 0,'0'0'16,"0"21"-16,0 0 16,21-21-1,0 0-15,1 0 0,-1 0 16,0 0-16,21 0 0,-21 0 0,1 0 16,-1 0-16,21 0 0,-21 0 0,0 0 15,1-21-15,-22 0 16,21 21-16,-21-21 0</inkml:trace>
  <inkml:trace contextRef="#ctx0" brushRef="#br1" timeOffset="88867.73">20383 1016 0,'0'0'0,"-21"0"0,0 0 16,21 21-16,0 0 15,0 1-15,0-1 16,-21 0-16,0 0 16</inkml:trace>
  <inkml:trace contextRef="#ctx0" brushRef="#br1" timeOffset="89423.91">16552 3069 0,'0'0'0,"0"-21"0,21 0 0,43-21 16,-64 20-16,0 44 31,0-1-15,0 0-16,0 0 0,0 21 15,-21 1-15,21-1 0,-21 0 16,-1 1-16,22-1 0,-21 0 0,0 1 0,0-1 16,0-21-16,21 22 15,0-22-15,-21 0 0,21 0 0,0 0 16,21-21 0,0-21-16,0 0 15</inkml:trace>
  <inkml:trace contextRef="#ctx0" brushRef="#br1" timeOffset="89627.3">17018 3006 0,'0'21'15,"0"0"1,-21 0-16,0 0 0,-1 1 0,22 20 16,-21-21-16,0 21 0,21-20 15,-21 20-15,0-21 0,0 21 16,-1-20-16,22-1 0,-21 21 0,21-21 15,-21 0-15,21 1 0,0-1 16,21-21 0,0 0-16,1-21 0</inkml:trace>
  <inkml:trace contextRef="#ctx0" brushRef="#br1" timeOffset="89787.21">17441 3217 0,'21'0'63,"1"0"-47</inkml:trace>
  <inkml:trace contextRef="#ctx0" brushRef="#br1" timeOffset="90211.97">17949 3598 0,'0'0'0,"-21"0"16,42-21 15,0 0-31,1 21 0,-1-21 15,0 0-15,21 0 0,-21-22 0,22 22 16,-1-21-16,0-1 0,1 1 16,-1 0-16,0-1 0,1-20 0,-1 21 15,-21-22-15,22 22 0,-22-1 16,-21 1-16,0 21 0,0 0 0,0 0 16,-21 21-16,-1 0 15,1 21-15,-21 0 0,0 21 16,-1 1-16,1-1 0,0 0 0,20 1 15,-20-1-15,21 0 0,21 1 16,0-1-16,0 0 0,0 1 0,0-1 16,42-21-16,-21 0 0,43 22 15,-43-22-15,0 0 0,0-21 16,1 21-16,-22 0 0,-22-21 16,1 0-16,0 0 0,0 21 15,-21-21-15,-1 0 0,1 0 16,21 0-16,-22-21 0,22 21 0,0-21 15,21 0-15</inkml:trace>
  <inkml:trace contextRef="#ctx0" brushRef="#br1" timeOffset="91007.73">18669 3175 0,'0'0'0,"21"0"16,-21 21-16,0 0 0,0 1 15,0-1-15,-21 21 0,0-21 16,0 0-16,-1 22 0,1-22 16,0 21-16,21-21 0,-21 22 0,0-22 0,21 0 15,0 0-15,0 0 16,21-21 15,0 0-31,0-21 0,0 0 16,1 0-16,-1 0 0,0-22 0,0 22 15,0-21-15,0 21 0,1-22 16,-1 22-16,-21 0 0,0 0 0,21 21 16,-21 21-1,0 0-15,0 0 16,0 1-16,0 20 0,0-21 0,0 0 16,0 22-16,0-22 0,0 0 15,0 0-15,0 0 0,21 0 16,0-21-16,0 22 0,1-22 15,-1 0-15,21 0 0,-21 0 16,0 0-16,22 0 0,-22-22 0,0 1 16,21 21-16,-20-21 0,-1 0 15,0 0-15,0-22 0,0 22 16,0-21-16,1 21 0,-1-22 0,0 1 16,-21 21-16,0-21 0,0 20 0,21 1 15,-21 0-15,0 0 0,-21 42 31,21 0-31,-21 0 0,0 22 16,21-22-16,-22 0 0,22 21 16,0-20-16,0 20 0,0-21 0,0 0 15,0 22-15,0-22 0,0 0 0,0 0 16,22-21-16,-1 0 16,0 0-16,0 0 0,0 0 0,22 0 15,-22 0-15,21 0 0,-21-21 16,22 21-16,-1-21 0,-21-22 0,0 22 15,0 0-15,1-21 0,-1 21 16,0-22-16,-21 22 0,21 0 0,-21 0 16,0 42 15,-21 0-31,0 0 0,0 0 16,21 1-16,-22 20 0,22-21 0,0 0 15,0 0-15,-21 1 16,21-1-16,0 0 0,0-42 47,21 21-32,-21-21-15</inkml:trace>
  <inkml:trace contextRef="#ctx0" brushRef="#br1" timeOffset="91167.64">19706 3133 0,'0'0'0,"0"-43"15,-21 43 1,21-21 0,21 21 31</inkml:trace>
  <inkml:trace contextRef="#ctx0" brushRef="#br1" timeOffset="91443.48">20299 2773 0,'0'0'16,"0"-21"-16,0-22 16,-21 65-1,-1 20-15,1-21 0,21 21 16,-21 1-16,0-1 0,21 0 15,-21 22-15,0-22 0,-1 22 0,1-22 16,0 22-16,21-22 0,-21 0 16,0 1-16,0-1 0,21 0 15,0 1-15,0-22 0,-22 21 0,22-21 0,0 0 16,0 1-16,0-1 16,22-21-16,-1 0 15,-21-21-15,21-1 16</inkml:trace>
  <inkml:trace contextRef="#ctx0" brushRef="#br1" timeOffset="91607.9">19981 3323 0,'0'0'0,"-21"-21"0,21 0 16,0 0-16,21 21 31,0 0-31,1 0 0,-1 0 0,21 0 16,-21 0-16,22 0 0,-22 0 0,21 0 15,-21 0-15,22 0 0,-1 0 16,0-21-16,1 21 0,-22 0 0</inkml:trace>
  <inkml:trace contextRef="#ctx0" brushRef="#br1" timeOffset="92259.28">20616 3133 0,'0'-21'0,"-21"-1"15,0 22-15,21-21 16,-21 21-16,0 0 0,-1 0 15,1 0-15,0 21 0,0 1 16,0-22-16,0 42 0,-1-21 0,1 0 16,21 22-16,0-22 0,0 21 15,-21-21-15,21 22 0,0-22 0,0 21 16,0-21-16,21 0 0,-21 1 0,21-1 16,22-21-16,-22 21 0,0-21 15,21 0-15,-20 0 0,20 0 0,0 0 16,1 0-16,-1-21 0,0 0 15,1-1-15,-1 1 0,-21-21 16,21 21-16,43-64 0,-64 43 16,22-22-16,-1 22 0,-21-22 0,21 22 15,-20-21-15,-22 20 0,21-20 16,-21 20-16,0 22 0,0-21 16,0 21-16,0 0 0,-21 21 15,21 21-15,-22 0 16,1 0-16,21 21 0,-21 1 15,0-1-15,21 0 0,-21 1 0,0 41 16,-1-41-16,22-1 16,-21 0-16,0 1 0,21-1 0,0 0 15,0-20-15,-21 20 0,21-21 0,-21 0 16,21 0 0,-21 1-16,21-44 15,0 1 1,0 0-16,0 0 0,21 0 0,0 0 15,0-1-15,0-20 0,0 0 0,1 21 16,-1-22-16,0 22 0,0-21 16,21 21-16,-20-1 0,-1 22 0,21 0 15,-21 0-15,0 0 0,1 0 0,-1 22 16,0-1-16,-21 21 0,0-21 16,0 22-16,0-22 0,0 21 0,0-21 15,0 22-15,-21-22 0,21 0 16,-21 0-16,21 0 0,-22 0 15,22 1-15,0-1 0,-21-21 16,21-21 15,21 21-31,1-22 0</inkml:trace>
  <inkml:trace contextRef="#ctx0" brushRef="#br1" timeOffset="92527.13">21696 2942 0,'0'0'0,"0"-21"15,42 21 1,-21 0-16,22 0 16,-1-21-16,0 21 0,1 0 0,-1 0 15,0-21-15,1 21 0,-1 0 0,0 0 16,-21 0-16,22 0 0,-22 0 15,0 0-15,0 0 0,-42 0 32,0 0-32,0 0 15,0 0-15,-1 0 0,1 21 16,0-21-16</inkml:trace>
  <inkml:trace contextRef="#ctx0" brushRef="#br1" timeOffset="92744">22056 2921 0,'0'0'0,"0"21"0,-22 0 0,1 1 16,0-1-16,21 0 0,-42 0 0,21 21 15,-1 1-15,1-1 0,0 0 16,0 1-16,0-1 0,-22 22 16,22-22-16,0-21 0,0 0 15,21 0-15,-21 1 0,21-1 16,0 0-16,21-21 15,0 0 1,0 0-16,0-21 0,1 0 16,-1-1-16,21 22 0</inkml:trace>
  <inkml:trace contextRef="#ctx0" brushRef="#br1" timeOffset="93065.33">22310 3196 0,'-22'0'15,"1"21"1,0 1-16,0-1 0,0 21 16,0-21-16,21 22 0,-22-22 15,22 0-15,-21 21 0,21-21 0,0 1 16,0-1-16,0 0 0,0 0 16,0 0-16,21-21 0,1 0 0,-1 0 15,0 0-15,0 0 0,0 0 16,0-21-16,1 21 0,62-63 15,-63 20-15,1 22 0,-1 0 16,0-21-16,-21-1 0,0 22 16,0-21-16,0 21 0,0-1 0,0 1 15,-21 21-15,0 0 0,-1 0 16,1 0-16,0 0 16,0 21-16,0-21 0,0 22 0,-1-22 15,1 21-15,0-21 0,0 21 16</inkml:trace>
  <inkml:trace contextRef="#ctx0" brushRef="#br1" timeOffset="95103.19">14774 8107 0,'0'-21'0,"0"0"31,0 42 63,0 0-78,0 0-16,0 0 15,-21 0-15,21 1 0,0-1 16,0 21-16,0-21 0,0 0 16,0 22-16,0-22 0,-21 0 0,21 21 15,0-20-15,0 20 0,0-21 16,0 21-16,-21-20 0,21-1 16,0 0-16,0 21 0,-21-21 0,21 1 15,0-1-15,0 0 0,0 0 16,0-42-1,21 21-15,0-21 16,-21 0-16</inkml:trace>
  <inkml:trace contextRef="#ctx0" brushRef="#br1" timeOffset="95392.02">15155 8403 0,'0'0'16,"0"21"-1,0 1-15,0-1 16,21-21 0,1 0-1,-1 0-15,0 0 16,-21-21-16,0-1 0,21 22 0,-21-21 16,0 0-1,-21 21 1,0 0-1,0 0 1,21 21-16,-22-21 16,44 0-1,-1 0 1</inkml:trace>
  <inkml:trace contextRef="#ctx0" brushRef="#br1" timeOffset="97676.17">15727 8573 0,'42'0'16,"-21"0"-16,0 0 0,1 0 16,-1-22-16,21 22 15,-21-21-15,0 0 0,22 0 0,-1 0 16,-21 0-16,22-1 0,-22-20 15,21 21-15,-21-21 0,0 20 0,1-20 16,-22 21-16,21-21 0,-21 20 0,0-20 16,0 21-16,0 0 0,-21 0 15,-1-1-15,1 1 0,0 21 16,0 0-16,0 0 0,0 21 0,-1 1 0,1-1 16,21 0-16,-21 0 0,0 21 15,0 1-15,21-1 0,0-21 0,0 22 16,0-1-16,0-21 0,0 21 15,0-20-15,0 20 0,21-21 16,0 0-16,0 0 0,22-21 0,-22 0 16,0 22-16,0-22 0,0 0 0,0 0 15,22 0-15,-22 0 0,21-22 16,1 1-16,-1 0 0,0 0 0,1 0 16,-1 0-16,0-1 0,1 1 0,-22-21 15,21 21-15,0-22 0,-20 22 16,-1 0-16,21 0 0,-21 0 0,0 21 15,1 0-15,-1 0 16,0 21-16,-21 0 16,0 0-16,0 0 0,0 1 15,0-1-15,0 21 0,0-21 0,-21 0 16,0 1-16,-1-1 0,22 0 16,-21 0-16,0 0 0,21 0 0,0 1 15,21-22 16,0-22-15,-21 1-16,22 0 0,-1 0 0,0 0 16,0 0-16,21-1 0,-20-20 15,-1 21-15,21 0 0,-21-22 0,0 22 16,1-21-16,-1 21 0,0 0 16,-21-1-16,0 1 0,0 0 15,-21 21 1,0 21-1,21 0-15,-22 1 0,1-1 16,21 21-16,0-21 0,-21 22 0,21-22 16,-21 0-16,21 21 0,0-21 15,0 1-15,0-1 0,0 0 16,0 0-16,0 0 0,0 0 0,21-21 0,0 0 16,0 22-16,22-22 0,-22 0 15,21 0-15,1 0 0,-1 0 0,0 0 16,1-22-16,-1 1 0,0 0 15,1 0-15,-1 0 0,0 0 0,-21-1 16,1-20-16,-1 21 0,0-21 16,-21 20-16,0-20 0,0 21 0,0 0 15,0 0-15,0-1 0,0 1 0,-21 21 16,0 0-16,-1 0 0,1 0 16,0 0-16,0 0 0,0 0 0,21 21 15,-21 1-15,-1 20 0,1-21 16,21 0-16,0 22 0,0-22 0,0 0 15,0 21-15,0-21 0,0 1 0,21-1 16,1 21-16,-1-21 16,21 0-16,-21-21 0,0 22 15,1-22-15,20 0 0,0 0 0,-21 0 16,22 0-16,-1 0 0,-21 0 0,22-22 16,-22 1-16,21 21 0,-21-21 15,0 0-15,1-21 0,20 20 0,-21 1 16,0-21-16,0 21 0,22-22 0,-22 22 15,0 0-15,21 0 0,-20 0 16,-1 0-16,0 21 0,0 0 16,0 0-1,-21 21-15,0 0 16,0 0-16,0 0 0,0 0 16,0-42 30,0 0-30,0 0-16,0 0 16,0 0-16,-21 21 15,0-22 1,0 22-16,0 0 16,-1 0-16,1 22 0,21-1 15,-21 0-15,0 0 0,0 0 0,21 0 16,-21 1-16,-1-1 0,1 0 15,0 0-15,21 21 0,0-20 0,0-1 16,0 0-16,0 21 0,0-21 16,0 1-16,0-1 0,21 0 0,0 0 15,1-21-15,20 21 0,-21-21 0,21 0 16,22 0-16,-22 0 0,1 0 16,-1 0-16,0 0 0,1 0 15,-1-21-15,-21 0 0,21 0 0,1 0 16,-22-1-16,0 1 0,0 0 15,0-21-15,1 21 0,-1-1 0,0 1 16,-21 0-16,0 0 0,0 0 0,0 0 16,0 42 15,-21-21-31,21 21 0,0 0 0,-21 0 16,21 0-16,-22 1 0,22-1 0,0 0 15,-21 0-15,21 0 0,0 0 16,0 1-16,0-1 0,0 0 15,21-21-15,1 0 0,-1 21 0,0-21 16,0 0-16,0 0 16,0 0-16,1 0 0,-1-21 0,21 21 15,-21-21-15,0 0 0,1-1 0,-1 1 16,0-21-16,0 21 0,-21 0 16,21-22-16,0 22 0,1 0 15,-22-21-15,0 20 16,0 44-1,0-1 1,0 0-16,0 0 0,-22 21 16,22-20-16,-21-1 0,21 0 15,0 0-15,0 0 0,0 0 0,0 1 16,0-1-16,0 0 0,0 0 16,21-21-16,1 0 0,-22 21 0,21-21 15,0 0-15,0 0 0,0 0 16,22 0-16,-22-21 0,0 21 0,21-21 15,1 0-15,-22 0 0,21-22 16,-21 22-16,22-21 0,-22-1 16,0 1-16,21-21 0,-21 20 0,43-84 15,-22 85-15,-21-22 0,1 22 16,-1 0-16,0-1 0,0 1 16,-21 21-16,0 0 0,0 0 0,0-1 15,0 1-15,-21 21 16,0 0-16,0 0 0,-1 21 15,1 22-15,0-22 0,0 21 16,0 22-16,0-22 0,21 22 16,0-1-16,-22-21 0,22 22 15,0-1-15,0-20 0,0-1 0,0 0 16,0 1-16,0-1 0,0 0 0,0-20 16,0-1-16,22 0 0,-1 0 15,0 0-15,0-21 0,0 0 0,0 0 16,1 0-16,-1 0 0,21 0 0,-21 0 15,22-21-15,-1 0 0,-21 0 16,21 0-16,-20-1 0,-1 1 0,42-42 16,-42 20-16,1 22 15,-22-21-15,0 21 0,21 0 0,-21-1 16,0 1-16,0 0 0,-21 21 16,-1 0-1,22 21-15,0 0 0,-21 1 16,0-1-16,21 0 0,0 21 0,0-21 15,0 1-15,0-1 0,0 0 0,0 0 16,0 0-16,0 0 0,0 1 16,21-22-16,0 0 0,1 0 15,-1 0-15,0 0 0,0 0 16,0 0-16,0 0 0,1 0 16,-1-22-16,0 1 0,0 0 0,0 21 15</inkml:trace>
  <inkml:trace contextRef="#ctx0" brushRef="#br1" timeOffset="97944.05">19367 8107 0,'0'0'0,"22"0"15,20 0 1,0 0-16,1 0 0,20 0 0,1 0 16,-1 0-16,1 0 0,-1 0 15,1 0-15,-1 0 0,-21 0 16,22 0-16,-22 0 0,-21-21 0,22 21 16,-22 0-16,0 0 0,0 0 0,-21-21 15</inkml:trace>
  <inkml:trace contextRef="#ctx0" brushRef="#br1" timeOffset="98923.5">21569 8022 0,'0'0'0,"21"-21"0,42-21 16,-20 21-16,-22-1 15,0 22-15,21-21 0,-20 0 16,-1 0-16,21 0 0,-21 0 0,0-1 15,-21 1-15,0 0 16,0 0-16,0 0 0,0 0 16,-21-1-16,0 22 0,0 0 0,0 0 15,-22 0-15,22 0 0,0 0 16,-21 0-16,21 0 0,-22 0 0,22 22 16,0-1-16,-21 0 0,20 0 15,1 0-15,-21 0 0,21 1 16,0 20-16,21-21 0,-22 64 15,22-43-15,0 0 0,0 1 0,22-1 16,-1 0-16,0 1 0,0-22 16,21 21-16,-20 1 0,20-22 0,-21 21 15,0-21-15,0 22 0,-21-22 16,0 0-16,0 0 0,0 0 0,-21 0 16,-21 1-16,0-1 0,-1-21 0,1 0 15,0 0-15,-1 0 0,1 0 16,-22 0-16,22 0 0,21 0 0,-21-21 15,-1-1-15,22 1 0,0 0 0,0 0 16,0 0-16,-1 0 0,22-22 16,0 22-16,-21 0 0,21 0 15,0 0-15,0-1 0,0 1 0,0 0 16,21 21-16,-21-21 0,22 21 16,-1-21-16,21 21 0,-21 0 0,22 0 15</inkml:trace>
  <inkml:trace contextRef="#ctx0" brushRef="#br1" timeOffset="99714.56">22077 8170 0,'21'-21'16,"-21"0"-16,0 0 15,0 0-15,-21 21 16,21-21-16,-21 21 0,-1 0 0,1 0 15,0 0-15,0 0 16,0 0-16,21 21 0,-21 0 0,-1 0 16,1 0-16,21 0 15,0 1-15,0-1 0,-21 21 0,21-21 16,-21 0-16,21 22 0,0-22 0,-21 0 16,21 0-16,0 22 0,0-22 15,0 0-15,0 0 0,0 0 0,21-21 16,0 21-16,0 1 0,0-22 15,1 0-15,-1 0 0,21 0 16,-21 0-16,22 0 0,-22 0 0,21-22 16,0 1-16,1 21 0,-1-21 0,0 0 15,1 0-15,-1 0 0,0-22 16,1 22-16,-22-21 0,21 21 0,-21-22 16,1 22-16,-22-21 0,0 21 0,0-1 15,0 1-15,0 0 0,-43 0 16,22 21-16,0 0 0,0 0 15,0 21-15,-1-21 0,1 21 0,0 0 16,0 1-16,0-1 0,21 0 16,0 0-16,0 0 0,0 0 0,0 1 15,0-1-15,21-21 0,0 21 16,0-21-16,0 0 0,1 0 16,-1 21-16,0-21 0,21 0 0,-21 21 15,1 0-15,-22 1 16,0-1-16,0 0 15,0 0 1,0 0 0,21-21-1,0 0-15,0 0 0,0 0 16,0-21-16,1 0 0,-1 21 16,21-21-16,-21 0 0,22-1 0,-22 1 15,0-21-15,21 21 0,-21 0 16,1-1-16,-1 1 0,0 0 15,-21 0-15,0 42 32,0 0-32,0 0 0,0 1 15,0-1-15,-21 0 0,0 0 16,-1 0-16,22 0 0,-21-21 0,21 22 0,-21-1 16,21 0-1,0-42 1,0 0-1,0-1-15</inkml:trace>
  <inkml:trace contextRef="#ctx0" brushRef="#br1" timeOffset="99851.48">23029 8043 0,'0'0'0,"0"-21"0,21 21 62</inkml:trace>
  <inkml:trace contextRef="#ctx0" brushRef="#br1" timeOffset="100123.56">23495 8297 0,'0'0'0,"-21"22"15,0-1-15,-1 21 0,1-21 16,-21 22-16,21-22 0,0 21 0,-22 0 16,22-20-16,-21 20 0,21 21 15,-22-20-15,22-1 0,-21 22 0,21-22 16,-22 21-16,22 1 0,-21-22 0,-1 64 16,1-64-16,21 1 15,0-1-15,21-21 0,0 0 16,0 1-16,0-1 0,21-21 15,0-21-15,0 21 0,0-22 16,1-20-16,20 21 0,-21-21 0,0-22 16,0 22-16,22-22 0</inkml:trace>
  <inkml:trace contextRef="#ctx0" brushRef="#br1" timeOffset="100331.44">23199 8403 0,'0'0'0,"0"-63"0,0 42 15,0-22-15,42-20 16,-42 42-16,21-1 0,0 1 0,0 21 15,1-21-15,20 21 0,-21 0 16,0 0-16,0 0 0,1 0 0,-1 21 16,0 0-16,-21 1 0,0 20 15,0-21-15,0 21 0,-21 1 0,0-22 16,-22 21-16,22-21 0,-21 1 0,-1 20 16,22-21-16,-21 0 0,21-21 15,-43 21-15,85-21 31</inkml:trace>
  <inkml:trace contextRef="#ctx0" brushRef="#br1" timeOffset="100584.58">24003 7895 0,'0'0'0,"21"-63"15,-42 84 16,0 0-31,0 21 16,-1-20-16,1 20 0,0 21 0,0-20 16,0-1-16,0 22 0,-1-22 0,1 0 15,21 1-15,0-1 0,-21 0 16,21-21-16,0 1 0,0 20 16,21-21-16,0 0 0,1-21 0,20 0 15,-21 0-15,0 0 16,22 0-16,-22 0 0,0-21 0,0 0 15,0 0-15</inkml:trace>
  <inkml:trace contextRef="#ctx0" brushRef="#br1" timeOffset="100764.47">23770 8234 0,'0'0'0,"21"0"31,0-21-15,22 21-16,-1 0 0,0 0 0,1-21 15,-1 21-15,22 0 0,-1 0 0,-21-22 16,22 22-16,-1 0 0,1 0 16,-1-21-16,1 21 0,-22 0 0,22 0 15,-43 0-15,0 0 0,0 0 0</inkml:trace>
  <inkml:trace contextRef="#ctx0" brushRef="#br1" timeOffset="101631.24">14880 9631 0,'0'-21'15,"0"0"-15,-21-1 16,21 1-16,0 0 0,0 0 16,0 0-16,0 0 0,0-1 0,21 1 15,0 0-15,0 21 0,-21-21 16,22 0-16,20 21 0,-21 0 0,0 0 15,22 0-15,-22 21 0,0 0 0,21 0 16,-21 22-16,-21-1 16,0 0-16,0 1 0,0 84 15,-21-85-15,-21 21 0,0-20 0,-1 20 16,1-20-16,-22-1 0,22-21 16,-21 21-16,-1-20 0,22-1 0,-1 0 15,1 0-15,0-21 0,-1 0 0,1 0 16,21 0-16,0-21 0,0 0 15,-1 21-15,1-43 0,21 22 0,-21 0 16,21-21-16,0 21 0,0-22 0,0 1 16,0 21-16,0-22 0,21 22 15,0 0-15,1 21 0,-1 0 0,21 0 16,-21 0-16,0 0 0,1 21 16,-1 0-16,0 22 0,0-22 15,0 0-15,0 21 0,1-20 0,-22-1 16,0 21-16,21-21 0,-21 0 0,0 1 15,0-1-15,0 0 0,0 0 0,21-21 16,-21 21-16,21-21 16,0 0-16,0-21 15</inkml:trace>
  <inkml:trace contextRef="#ctx0" brushRef="#br1" timeOffset="101772.16">15071 9906 0,'0'0'0,"21"-21"0,0 21 62,0 0-46</inkml:trace>
  <inkml:trace contextRef="#ctx0" brushRef="#br1" timeOffset="103932.47">15579 10118 0,'0'0'0,"21"0"0,0-21 31,0-1-15,0 22-16,-21-21 0,21 0 0,1 0 15,-1-21-15,21 20 0,-42 1 0,21-21 16,0 21-16,-21-22 0,22 22 15,-22-21-15,0 21 0,0 0 0,0-1 16,0 1-16,-22 21 0,1 0 16,0 0-16,0 21 15,21 1-15,-21-1 0,0 0 0,21 21 16,0-21-16,-22 22 0,1-1 16,21-21-16,-21 22 0,21-22 15,0 21-15,0-21 0,0 0 0,0 1 16,0-1-16,21 0 0,0-21 0,1 0 15,-1 21-15,0-21 0,0 0 16,0 0-16,0 0 0,1 0 0,20-21 16,-21 0-16,0 0 0,0 21 0,1-22 15,20-20-15,-21 21 0,0 0 16,22-22-16,-22 1 0,0 21 0,21-21 16,-21 20-16,22 1 0,-1 0 0,-21 0 15,22 0-15,-22 21 0,21 0 16,-21 0-16,0 0 0,1 21 15,-1 0-15,-21 0 0,0 0 0,0 22 16,0-22-16,0 0 0,0 0 16,0 22-16,-21-22 0,-1 0 0,1 0 15,-21 21-15,21-20 0,21-1 16,-21-21-16,21-21 31,21-1-15,0 1-16,0 0 0,0 21 15,0-42-15,1 21 0,-1-1 16,21 1-16,-21 0 0,-21 0 0,21 0 16,1 0-16,-22-1 0,21 22 15,-21-21-15,0 0 16,-21 21 0,-1 21-16,22 0 0,-21 1 15,0-1-15,21 0 0,-21 0 16,21 0-16,0 0 0,0 1 0,0-1 15,0 0-15,0 0 0,0 0 16,0 0-16,0 1 0,21-22 0,0 21 16,0-21-16,1 0 0,-1 0 0,21 0 15,0 0-15,1 0 0,-1 0 0,0-21 16,1 21-16,-1-22 0,-21 1 16,22 0-16,-1 0 0,-21-21 15,0 20-15,0-20 0,1 21 0,-1-21 16,-21-1-16,0 22 0,0-21 0,0 21 15,0-1-15,0 1 0,-21 21 16,-22 0-16,22 0 16,-21 21-16,21 1 0,-1-1 0,1 21 15,21-21-15,-21 22 0,21-1 16,-21-21-16,21 64 16,0-64-16,0 21 0,0-21 0,0 22 0,0-22 15,21-21-15,0 21 16,0 0-16,22-21 0,-22 0 0,21 0 0,1 0 15,-1 0-15,21-21 0,-20 0 16,20 0-16,-20 0 0,-1-1 0,21 1 16,-20 0-16,-22 0 0,21-21 15,-21 20-15,1 1 0,-1 0 0,0-21 16,0 21-16,-21 42 31,0 0-15,0 0-16,0 0 0,0 0 15,0 1 1,21-22 15,0-22-15,-21 1-16,0 0 16,0 0-16,22 0 0,-22 0 0,0-1 15,0 1-15,0 0 0,0 0 0,0 0 16,-22 0-16,1 21 15,0 0-15,0 21 16,0 0-16,0-21 0,-1 42 0,1-21 16,0 1-16,0 20 0,0-21 15,0 21-15,-1-20 0,22 20 16,0-21-16,0 21 0,0-20 0,0 20 0,0-21 16,0 0-16,22 0 0,-1 1 15,0-22-15,0 21 0,0-21 16,22 0-16,-22 0 0,21 0 0,-21 0 15,22 0-15,-22-21 0,21 21 0,-21-22 16,22 1-16,-22 0 0,0 0 16,0-21-16,21-1 0,-20 22 15,-1-21-15,0 21 0,-21-1 0,0 1 16,21 0-16,-42 42 31,21 0-15,0 1-16,0-1 0,-21 0 15,21 0-15,0 0 0,-21 0 0,21 1 16,0-1-16,0 0 16,21 0-16,0-21 15,0 0-15,0 0 0,0 0 16,1 0-16,-1 0 0,21-21 0,-21 0 16,0 21-16,1-21 0,-1-1 0,21 1 15,-21 0-15,0 0 0,1 0 16,-1-22-16,0 22 15,0 0-15,0 21 0,-21-21 0,-21 42 32,21 0-32,-21-21 15,0 21-15,21 1 0,0-1 16,0 21-16,0-21 0,0 0 0,0 1 16,0-1-16,0 0 0,0 0 15,0 0-15,21-21 0,0 0 16,0 21-16,0-21 0,1 0 0,-1 0 15,0 0-15,0 0 0,21-21 0,-20 21 16,20-21-16,-21 0 0,21 0 16,-20 0-16,20-22 0,-21 22 0,43-64 15,-22 43-15,-21 0 0,21-22 16,-20 22-16,20-22 16,-21 22-16,21 0 0,-20-1 0,-1 1 15,0 21-15,-21-21 0,0 20 0,0 1 16,-21 21-1,0 21-15,-1-21 16,1 43-16,0-22 0,0 21 0,-21 1 16,20-1-16,22 0 0,-21 1 15,0-1-15,21 21 0,0-20 0,0-1 16,0 0-16,0 1 0,0-1 0,0 0 16,0-20-16,21 20 0,0-21 15,1 0-15,-1 0 0,0-21 0,0 22 16,0-22-16,22 0 0,-22 0 15,0 0-15,21 0 0,-21-22 0,22 22 16,-22-21-16,0 0 0,0 0 0,0-21 16,1 20-16,-1-20 0,0-21 15,-21 41-15,0 1 0,0 0 16,0 0-16,0 0 0,-21 21 0,0 0 16,-1 0-16,1 0 0,0 21 0,0-21 15,0 21-15,21 0 0,0 0 16,-21 43-16,21-43 0,0 0 15,0 0-15,21 1 0,-21-1 0,21 0 16,0 0-16,0-21 0,0 0 16,1 21-16,20-21 0,-21 0 0,0 0 15,22 0-15,20-21 16,-21 21-16,-20-21 0,20 0 0,-21 0 16,0-1-16,0 1 0,-21 0 15,0-21-15</inkml:trace>
  <inkml:trace contextRef="#ctx0" brushRef="#br1" timeOffset="104083.38">18902 9737 0,'0'0'0,"-21"0"0,-1 0 0,1 0 16,21 21-16,21-21 16,1 0-16,-1 0 15,0 0-15,21 0 0,1 0 0,-1 0 16,21-21-16,-20 0 0,20 21 15,-20-22-15</inkml:trace>
  <inkml:trace contextRef="#ctx0" brushRef="#br1" timeOffset="104800.06">20426 9292 0,'21'-42'0,"-42"63"31,0 0-16,-1 22-15,1-22 0,0 21 0,0-21 16,0 22-16,0 20 0,-22-21 16,22 22-16,0-22 0,0 22 0,0-22 15,-1 0-15,1 1 0,21-1 0,0 0 16,0-20-16,0-1 16,0 0-16,0 0 0,21-21 15,1-21 1,-1 0-16,-21 0 15,21-1-15,0 1 0,0-21 0,-21 0 16,21-1-16,1 1 0,-1 0 0,0-22 16,0 22-16,0-22 0,0 22 15,1-22-15,-1 22 0,0 0 0,0 21 16,0-1-16,0 1 0,1 21 16,-1 0-16,0 21 0,-21 1 15,0-1-15,21 21 0,-21-21 16,21 22-16,-21 20 0,0-21 0,0 1 15,0-1-15,0 22 0,0-22 16,0 0-16,0 1 0,0-1 0,0-21 16,0 21-16,0-20 0,0-1 0,0 0 15,0 0-15,0 0 0,-21-21 16,0 0 0,0 0-16,0-21 15</inkml:trace>
  <inkml:trace contextRef="#ctx0" brushRef="#br1" timeOffset="104958.97">20214 9821 0,'0'-21'15,"21"21"-15,0 0 16,1 0-16,-1-21 0,0 21 16,21 0-16,1 0 0,-1-21 0,21 21 15,-20 0-15,20-21 0,-20 0 0,20 21 16,-21-22-16,22 1 0,-22 21 15,1-21-15</inkml:trace>
  <inkml:trace contextRef="#ctx0" brushRef="#br1" timeOffset="105355.74">21315 9610 0,'0'-21'16,"0"-1"-16,-21 1 15,-1 21 1,1 0-16,0 0 15,0 0-15,0 0 0,0 21 0,-1 1 16,1-22-16,21 21 0,-21 0 0,0 0 16,21 0-16,-21 0 0,21 1 15,0-1-15,0 0 0,0 0 0,0 0 16,0 0-16,21 1 0,0-22 16,21 21-16,-20 0 0,-1-21 0,0 21 15,0 0-15,21 0 0,-20-21 16,-22 22-16,21-1 0,-21 0 0,0 0 15,0 0 1,-21-21-16,-1 0 0,1 21 0,-21-21 16,21 0-16,-22 0 0,22 0 0,-21 0 15,21 0-15,-22 0 0,22-21 16,0 21-16,0-21 0,0 21 0,21-21 16,0 0-16,0 0 0,21 21 15,0-22-15,21 22 16,-20 0-16,20 0 0,-21-21 15,21 21-15,1 0 0,-1-21 0,0 21 16,1-21-16,-1 0 0</inkml:trace>
  <inkml:trace contextRef="#ctx0" brushRef="#br1" timeOffset="105881.44">21611 9737 0,'21'0'16,"-42"0"-16,42-21 0,-21-1 15,-21 44 1,0-1-1,0 0-15,21 0 0,-21 0 16,-1 22-16,22-22 0,0 0 0,-21 0 16,21 21-16,0-20 0,0-1 0,0 0 15,0 0-15,0 0 16,21-21-16,1 0 0,-1 0 0,0 0 16,0 0-16,21 0 0,1 0 0,-1 0 15,-21 0-15,22-21 0,-1 0 16,-21 0-16,21 0 0,-20-1 15,-1 1-15,21 0 0,-42 0 0,21 0 16,-21 0-16,21-1 0,-21 1 0,0 0 16,0 42 15,-21 0-31,0 22 0,21-22 16,-21 0-16,21 21 0,0 1 15,-21-1-15,21 0 0,-21 1 0,21-1 16,0 0-16,0 22 0,-22-1 15,22-20-15,0 20 0,-21 1 0,21-1 16,-21 1-16,21-22 0,-21 22 16,0-22-16,0 21 0,-1-20 0,1-1 15,-21-21-15,21 22 0,-22-22 0,22-21 16,-21 21-16,0-21 0,20 0 0,-20 0 16,21 0-16,-21-21 0,20 21 15,-20-21-15,21-1 0,0 1 0,0-21 16,-1 21-16,22 0 0,0-22 0,0 22 15,0 0-15,0-21 0,22 20 0,-1-20 16,0 21-16,21 0 16,1-22-16,-1 1 0,0 0 0,1 21 0,20-22 15</inkml:trace>
  <inkml:trace contextRef="#ctx0" brushRef="#br1" timeOffset="106283.11">22310 9758 0,'0'0'15,"0"-21"-15,0 42 32,0 0-32,0 0 0,-22 0 15,22 22-15,0-22 0,0 0 0,-21 21 16,21-20-16,-21-1 0,21 0 16,-21 0-16,21 0 0,0 0 15,-21-21-15,21-21 31,0 0-15,0 0-16,0 0 0,21 0 0,0-1 16,0-20-16,-21 21 0,21-21 0,1-1 15,-1 22-15,0-21 0,0 21 16,0-1-16,0 1 0,1 0 16,20 21-16,-21 0 0,0 0 0,0 21 15,-21 0-15,22 1 0,-1 20 0,-21-21 16,0 21-16,0 1 0,0-22 15,0 21-15,0-21 0,0 1 0,-21-1 16,21 21-16,-22-42 0,22 21 16,0 0-16,0 1 15,22-44 1,-22 1-16,21 0 16</inkml:trace>
  <inkml:trace contextRef="#ctx0" brushRef="#br1" timeOffset="106530.48">22987 9737 0,'0'0'0,"0"-21"0,0-1 0,0 1 15,-21 21 1,0 0-16,-1 21 16,1 1-16,0-1 0,0 0 15,-21 0-15,20 0 0,1 0 0,0 1 16,0 20-16,21-21 0,0 0 0,0 0 15,0 1-15,0-1 0,0 0 16,21 0-16,0-21 0,0 0 16,1 0-16,-1 0 0,21 0 0,-21 0 15,0 0-15,1 0 0,20-21 16,-21 0-16,21 0 0</inkml:trace>
  <inkml:trace contextRef="#ctx0" brushRef="#br1" timeOffset="106898.28">23855 9419 0,'0'0'0,"0"-21"0,0 0 0,-21 0 16,-1 21-1,-20 0-15,21 0 0,-21 0 0,-1 0 16,1 0-16,0 21 0,-1 0 0,1 0 16,0-21-16,-1 43 0,1-22 15,21 0-15,0 0 0,-1 21 0,22-20 16,0-1-16,0 21 15,0-21-15,22 0 0,-1 1 0,21-1 16,-21 0-16,22 0 0,-1 21 16,-21-20-16,0-1 0,22 0 0,-43 0 15,21 0-15,-21 0 0,0 1 0,0-1 16,0 0-16,-21-21 0,-1 21 16,1-21-16,0 0 0,-21 0 0,-1 0 15,22 0-15,-21 0 0,0 0 0,-1 0 16,1 0-16,0-21 0,20 0 15,-20 21-15,21-21 0,0-1 0,0 22 16,21-21-16,0 0 16,21 21-16,0-21 0,0 0 15,0 21-15,0-21 0,1 21 16,20-22-16</inkml:trace>
  <inkml:trace contextRef="#ctx0" brushRef="#br1" timeOffset="107508.09">23855 9673 0,'0'0'16,"-21"-21"-1,-1 0-15,1 21 0,0 0 16,0 0-16,0 0 16,0 21-16,21 0 0,0 0 0,-22 1 15,22-1-15,-21 0 0,21 0 16,0 0-16,0 0 0,0 22 0,0-22 15,0 0-15,0 0 0,0 0 0,21 1 16,1-22-16,-1 0 16,0 21-16,21-21 0,-21 0 15,22 0-15,-22 0 0,0 0 0,21 0 0,-20-21 16,-1-1-16,0 1 0,0 0 0,0 0 16,0 0-16,-21 0 0,22-22 15,-22 22-15,0 0 0,0-21 16,0 20-16,0 1 0,0 0 15,-22 21 1,1 0-16,21 21 0,-21 0 0,21 1 16,0-1-16,0 0 0,0 0 0,0 0 15,0 0-15,0 1 0,0-1 16,0 0-16,21 0 0,0-21 16,1 0-16,-1 21 0,0-21 15,0 0-15,0 0 0,0 0 0,1 0 16,-1 0-16,-21-21 0,21 0 15,0 21-15,-21-21 0,0 0 0,21-1 16,0 1-16,-21-21 0,22 21 0,-22 0 16,0-1-16,21 1 15,-21 42 1,0 1 0,0-1-16,-21 0 15,21 0-15,0 0 0,0 0 0,0 1 16,0-1-16,0 0 15,21-21 32,-21-21-47</inkml:trace>
  <inkml:trace contextRef="#ctx0" brushRef="#br1" timeOffset="107664">24490 9419 0,'0'0'0,"-21"-21"16,-1 21 0,1 0-1,21 21 1</inkml:trace>
  <inkml:trace contextRef="#ctx0" brushRef="#br1" timeOffset="107947.84">24553 9525 0,'0'0'0,"0"42"15,0 1-15,0-22 16,0 21-16,0 1 0,0-1 0,0 0 16,21 1-16,1 20 0,-22 43 15,0-43-15,0-20 0,0 20 16,0 1-16,0-22 0,-22 22 0,1-22 15,-42 64-15,42-64 0,-22 0 16,22 1-16,0-22 0,0 21 16,0-21-16,-1 1 0,1-1 15,21 0-15,-21 0 0,0-21 16,21-21 0,0 0-1,21 0-15,0-1 0,-21-20 0,21 21 16,1-21-16</inkml:trace>
  <inkml:trace contextRef="#ctx0" brushRef="#br1" timeOffset="108204.69">24617 10012 0,'0'-106'0,"0"212"15,0-275-15,0 126 0,0 1 0,0 0 0,0-1 16,0 22-16,0-21 0,0 21 16,0-1-16,21 1 0,0 21 0,0-21 15,22 21-15,-22 0 0,0 0 16,21 0-16,-21 0 0,22 21 0,-22 0 15,0 1-15,-21-1 0,0 21 16,0-21-16,0 22 0,0-22 0,0 21 16,0-21-16,-21 0 0,0 22 0,0-43 15,-1 21-15,1 0 0,0-21 16,0 0-16,0 21 0,0-21 0,21-21 31,0 0-15,0 0-16,21 0 0,21-1 15</inkml:trace>
  <inkml:trace contextRef="#ctx0" brushRef="#br1" timeOffset="108440.07">25252 9398 0,'0'0'0,"21"-21"0,-21-21 32,0 63-17,0 0-15,0 0 0,-21 0 16,0 0-16,21 22 0,-22-1 0,1 0 15,0 1-15,0-1 0,21 0 16,-21 1-16,21-1 0,-21 0 0,21-20 16,0 20-16,0-21 0,0 0 15,0 0-15,0 1 0,0-1 0,21 0 16,0-21 0,0 0-16,0 0 15,0-21-15,-21 0 0,22-1 16</inkml:trace>
  <inkml:trace contextRef="#ctx0" brushRef="#br1" timeOffset="108664.94">25040 9673 0,'0'0'0,"21"0"31,22 0-31,-22 0 0,21 0 0,-21 0 16,22 0-16,-1 0 0,0 0 0,-21 0 15,22 0-15,-1 0 0,-21-21 16,22 21-16,-22 0 0,0-21 0,0 21 16,0 0-16,0 0 0,-42 0 31,0 0-31,0 0 16,0 0-16</inkml:trace>
  <inkml:trace contextRef="#ctx0" brushRef="#br1" timeOffset="109655.82">15007 13589 0,'21'0'0,"-21"-21"16,21 0-16,-21 0 15,0-1-15,0 1 16,0 42 15,-21 1-31,21-1 16,0 21-16,-21 0 0,0-20 0,21 41 16,-21-21-16,21 1 15,0-1-15,0 0 0,0 1 0,-21-1 16,21 0-16,-22 1 0,22-1 0,-21-21 15,21 22-15,0-22 0,0 0 16,0 0-16,0 0 0,0-42 47,21 0-47,1 21 0</inkml:trace>
  <inkml:trace contextRef="#ctx0" brushRef="#br1" timeOffset="109996.62">15388 13864 0,'0'21'16,"-21"1"-16,21-1 0,-21-21 16,21 21-16,-21 0 0,21 0 15,0 0-15,0 1 16,21-22-1,0 0 1,0-22 0,0 1-16,-21 0 0,0 0 15,0 0 1,-21 21-16,0 0 16,0 0-16,0 0 0,-1 0 15,1 21 1,21 0-16,-21-21 0,21 21 15,0 0-15,21-21 16,0 0 0,1 0-16,-1 0 0</inkml:trace>
  <inkml:trace contextRef="#ctx0" brushRef="#br1" timeOffset="111381.26">16870 13653 0,'0'0'0,"0"-22"32,21 22-17,0 0-15,0 0 16,0 0-16,1 0 0,-1 0 15,0-21-15,0 21 16,0 0-16,0 0 0,1 0 16,-22-21-16,21 21 0,-42 0 31,-22 0-15,22 0-16,-21 0 0,21 21 15,-22-21-15,22 43 0,-21-22 0,-1 0 16,22 0-16,0 21 0,0-20 0,0 20 15,0-21-15,21 0 0,-22 22 16,22-22-16,0 0 0,0 0 16,22-21-16,-1 0 0,21 0 15,-21 0-15,0 0 0,22 0 0,-1 0 16,0 0-16,1-21 0,-1 0 16,0 0-16,-20 21 0,20-22 15,-21 1-15,0 0 0,0 0 0,-21 0 16,0 0-16,0-1 15,-21 22 1,0 22-16,21-1 16,-21 0-16,21 21 0,-21-21 15,0 22-15,21 20 0,0-20 0,-22 20 16,22 1-16,-21-1 0,21 1 0,0-1 16,0 22-16,0-22 0,0 22 15,0-22-15,0 1 0,0-1 0,0 22 16,0-21-16,0-1 0,0 22 15,-21-22-15,21 1 0,-21-1 16,0 1-16,0-1 0,-1-20 0,1 20 16,-21-21-16,21-20 0,-22 20 0,22-21 15,-21-21-15,0 0 0,-1 0 16,1 0-16,0 0 0,-1-21 0,22-21 16,-21-1-16,-1 1 0,22-22 0,0 22 15,21-43-15,0 22 0,0-1 16,0-20-16,0 20 0,21-20 0,22 20 15,-1-21-15,0 1 0,22 20 0,-22-20 16,43-1-16,-22 21 0,22 1 16,-22-1-16,22 22 0,0-21 15,-1 20-15</inkml:trace>
  <inkml:trace contextRef="#ctx0" brushRef="#br1" timeOffset="111899.96">17632 13907 0,'-85'21'0,"170"-42"0,-85-1 47,21 1-47,0 0 16,0 21-16,-21-21 0,21 0 15,1 0-15,-22-1 16,0 1-16,0 0 16,-22 21-1,1 0-15,0 0 0,0 21 16,0 0-16,0 1 15,-1-1-15,1 21 0,0-21 0,21 22 16,0-22-16,0 21 0,0-21 0,0 22 16,0-22-16,0 0 0,0 0 15,21 21-15,0-42 0,1 0 16,20 0-16,-21 0 0,21 0 0,-20 0 16,20 0-16,0-21 0,-21 0 15,22 0-15,-1 21 0,-21-42 0,22 20 16,-22 1-16,21-21 0,-21 0 15,0-1-15,1 1 0,-22 0 16,21-22-16,0 22 0,-21-22 0,21 22 16,0 0-16,-21-1 0,21 1 15,1 0-15,-22 20 0,21 1 0,-21 0 16,0 42 0,0 0-16,0 22 15,0-22-15,0 21 0,0 1 0,0-1 16,0 0-16,-21 1 0,-1 20 0,1-21 15,21-20-15,0 20 0,-21 0 16,21-21-16,-21 22 0,21-22 0,0 0 16,0 0-16,0 0 15,21-21 1,-21-21-16</inkml:trace>
  <inkml:trace contextRef="#ctx0" brushRef="#br1" timeOffset="112062.88">18055 13737 0,'0'-21'16,"0"0"-16,0 0 15,21 0-15,0-1 16,22 22-16,-22-21 0,21 21 0,1-21 16,-1 21-16,21 0 0,-20-21 15,-22 0-15,21 21 0,1-21 16</inkml:trace>
  <inkml:trace contextRef="#ctx0" brushRef="#br1" timeOffset="112501.63">19219 13483 0,'0'0'0,"43"-42"15,-43 21-15,21 21 16,0-21-16,-21-1 0,0 1 0,0 0 15,0 0-15,-21 21 16,-22 0-16,22 0 16,-21 0-16,0 0 0,-22 0 0,22 0 15,-1 21-15,-20 0 0,21 0 0,-1 22 16,1-22-16,21 0 0,-22 21 16,43-20-16,0-1 0,0 21 0,0-21 15,0 0-15,22 1 0,20-1 16,-21 21-16,21-21 0,-20 0 0,20 1 15,0-1-15,-21 21 0,1-21 0,-1 22 16,0-22-16,-21 0 0,0 21 16,0-21-16,0 1 0,0-1 0,-21 0 15,0 0-15,-22 0 0,22-21 16,-21 21-16,21-21 0,-22 0 16,22 0-16,-21 0 0,-1 0 0,22 0 15,-21-21-15,21 0 0,0 0 0,-1 0 16,1 0-16,21-1 0,-21 1 15,21 0-15,0 0 0,0-21 16,21 42-16,0-22 0,1 1 16,-1 21-16,21 0 0</inkml:trace>
  <inkml:trace contextRef="#ctx0" brushRef="#br1" timeOffset="113999.46">19643 13843 0,'0'-42'16,"0"21"-16,-22 21 15,1-22-15,0 22 0,0 0 16,-21 0-16,20 0 0,1 0 0,0 22 16,0-1-16,-21-21 0,20 21 15,1 0-15,0 0 0,0 0 16,0 1-16,0-1 0,-1 21 0,1-21 15,21 0-15,0 1 0,0-1 16,0 0-16,0 0 0,21-21 16,1 21-16,-1-21 15,0 0-15,21 0 0,-21 0 0,22 0 16,-1 0-16,0 0 0,1-21 0,-1 21 16,0-21-16,1 0 0,-22 0 15,21-1-15,-21 1 0,22 21 0,-43-21 16,21 0-16,0 0 0,-21 0 15,0 42 17,0 0-32,-21-21 15,21 21-15,0 0 16,0 0-16,0 1 0,0-1 16,0 0-16,0 0 0,21 0 15,0-21 1,0 0-16,1 0 0,-1 0 0,0 0 15,21 0-15,-21 0 0,1 0 0,20-21 16,0 21-16,-21-21 0,22 0 16,-22 0-16,0-1 0,0 1 0,22 0 15,-22 0-15,-21 0 0,21-22 0,-21 22 16,21-21-16,-21 21 0,0 0 16,0-1-16,0 1 0,-21 21 15,0 0-15,0 0 0,-1 0 16,1 21-16,0 1 0,-21-1 15,21 21-15,-1-21 0,1 22 0,0-22 16,21 0-16,0 21 0,0-21 0,0 1 16,0-1-16,0 0 0,21 0 15,0 0-15,1-21 0,-1 0 0,0 21 16,21-21-16,1 0 0,-1 0 16,21 0-16,-20 0 0,20 0 15,1 0-15,-1-21 0,-20 0 0,20 21 0,-21-21 16,22 0-16,-22 0 0,-21-1 15,22 1-15,-1-42 16,-42 42-16,0-1 0,0 1 0,-21 0 16,0 0-16,0 21 0,-1 0 15,-20 0-15,21 0 0,0 0 0,0 0 16,-1 0-16,1 21 0,0 0 0,21 0 16,0 1-16,0-1 0,0 0 15,0 0-15,0 0 0,0 0 16,0 1-16,21-22 0,0 21 0,1 0 15,-1-21-15,0 0 0,0 0 16,0 0-16,22 0 0,-22 0 0,0 0 16,21 0-16,-21 0 0,1-21 15,-1 21-15,0-21 0,21-1 16,-21 1-16,1 0 0,-22 0 0,21 0 16,-21 0-16,21-1 0,-21 1 15,0 42 16,-21 1-31,0-1 0,21 0 16,0 0-16,-22 0 0,22 0 0,-21 1 16,0-1-16,21 0 0,0 0 0,0 0 15,-21-21-15,21-21 47,21 21-47,-21-21 16,21 0-16,0 21 0,1-21 0,-22-1 15,21 1-15,0 0 0,0-21 0,0 21 16,-21-1-16,21 1 0,1 21 16,-22-21-16,21 21 0,-21 21 15,0 0 1,0 1-16,0-1 0,0 0 16,0 0-16,0 0 0,0 22 0,0-22 15,0 0-15,0 0 0,0 0 16,0 0-16,21-21 15,0 22-15,0-22 0,0 0 0,1 0 16,20 0-16,-21 0 0,0 0 16,22-22-16,-22 22 0,21-21 15,-21 0-15,22 0 0,-22 0 0,0 0 16,21-22-16,-21 22 0,1-21 0,-1-1 16,0 22-16,-21-21 0,0 21 15,0-22-15,0 22 0,0 0 16,-21 21-16,0 0 0,-1 0 15,1 0-15,0 21 0,21 0 16,-21 1-16,21-1 0,0 0 16,0 0-16,0 0 0,0 0 0,0 22 15,0-22-15,21 0 0,-21 0 16,21 0-16,-21 1 0,0-1 0,0 0 16,0 0-16,0 0 0,-21 0 15,0-21 1,0 0-16,0 0 0,-1 0 0,1 0 15,21-21 1,0 0-16,0 0 16,0 0-16,21 0 0,1-22 0</inkml:trace>
  <inkml:trace contextRef="#ctx0" brushRef="#br1" timeOffset="114731.26">22331 13377 0,'21'-21'0,"-42"42"0,42-63 0,-21 21 15,0 42 1,0 0 0,-21 0-16,21 22 0,-21-1 15,-1 0-15,1 1 0,21-1 0,-21 22 16,0-22-16,0 0 0,0 22 16,-1-22-16,1 0 0,21 1 0,-21-22 15,0 21-15,21-21 0,-21 1 0,21-1 16,0 0-16,0 0 0,-21-21 15,21 21-15,0-42 32,21 0-32,-21 0 0,21 21 15,0-21-15,0-1 0,0 1 16,1 0-16,-22 0 0,21 0 0,0 0 16,0 21-16,0 0 0,0 0 15,-21 21 1,0 0-16,0 0 15,0 0-15,0 0 16,0 1-16,0-1 0,22 0 16,-1-21-1,0 0 1,0 0-16,0 0 0,22 0 16,-22 0-16,21 0 0,-21 0 0,0-21 15,1 0-15,20-1 0,-21 22 16,0-21-16,0 0 0,-21-21 0,22 21 15,-22-1-15,-22 22 32,1 22-17,21-1-15,-21 0 0,21 0 16,0 0-16,0 0 16,0 1-16,0-1 15,21-21-15,0 0 0,1 0 16,-1 0-16,0 0 0,0 0 15,0 0-15,22 0 0,-22 0 0,0-21 16,0 21-16,0-22 0,0 1 0,-21-21 16,0 21-16,0 0 15,0-1-15,0 1 0,-42-21 0,21 21 16,0 21-16,0-21 0,-1 21 16,1-22-16,0 22 0,0 0 0,0 0 15,0 0-15,-1 22 0,22-1 0,-21-21 16,21 21-16,0 0 15,21-21-15,1 0 16,-1 0-16,21 0 0,-21 0 0</inkml:trace>
  <inkml:trace contextRef="#ctx0" brushRef="#br1" timeOffset="114997.32">23495 13399 0,'0'-22'0,"0"44"0,-21-65 0,21 22 16,-21 21-16,-1 0 0,1 0 16,0 21-16,0 22 15,0-22-15,0 0 0,21 21 16,-22 1-16,1 20 0,0-21 0,0 1 16,21-1-16,0 0 0,-21 43 15,21-43-15,0 1 0,0-22 16,0 0-16,0 0 0,0 0 0,0 1 15,0-1-15,21-21 0,-21-21 32</inkml:trace>
  <inkml:trace contextRef="#ctx0" brushRef="#br1" timeOffset="115130.24">23114 13780 0,'0'0'0,"0"-22"16,0 1-1,21 21-15,0 0 16,22 0-16,-22 0 0,21-21 0,22 21 16,-22 0-16,0-21 0,22 21 15</inkml:trace>
  <inkml:trace contextRef="#ctx0" brushRef="#br1" timeOffset="115591.49">24215 13420 0,'21'-21'0,"-42"42"0,42-64 0,0 43 0,-21-21 15,0 0-15,-21 42 32,0 22-17,-1-22-15,1 0 0,0 21 16,0 1-16,0-1 0,-22 0 0,22-21 16,0 22-16,0-1 0,-21 0 0,20-20 15,1 20-15,0-21 0,-21 0 16,42 0-16,-21 1 0,21-1 0,-22 0 15,44-42 17,-1 21-32,21-21 0,-21-22 0,0 22 15,1-21-15,20-1 0,-21 1 16,21 0-16,1-1 0,-22-20 16,21 21-16,1-64 0,-1 63 15,-21 22-15,0-21 0,-21 21 16,21 21-16,-21 21 15,0 0-15,0 0 16,0 22-16,0-22 0,0 42 16,0-20-16,0-1 0,-21 0 0,0 64 15,21-64-15,-21 1 0,21-1 16,-21-21-16,21 22 0,0-22 16,0 0-16,0 0 0,0 0 15,0-42 16,-21 21-31,21-21 0,-22 0 0</inkml:trace>
  <inkml:trace contextRef="#ctx0" brushRef="#br1" timeOffset="115991.26">24066 13801 0,'-42'-21'16,"127"84"-16,-128-105 0,-20-1 0,84 43 16,0-21-1,0 0-15,1 21 0,20 0 16,-21-21-16,21 21 0,1 0 0,-1-21 15,0 21-15,1-21 0,-1 21 16,0-22-16,1 1 0,-22 21 16,21 0-16,1-21 0,-1 21 0,-21 0 15,21 0-15,-20-21 0,-1 21 0,0 0 16,-21-21-16,-21 21 16,0 0-16,-1 0 15,-20 0-15,21 0 0,0 0 0,0 0 16,-22 0-16,22 0 0,21 21 15,0 0-15,0 0 16,0 0-16,21 1 16,0-1-16,1-21 0,-1 21 0,0 0 15,0 0-15,0 0 0,0 1 16,1-1-16,-1 0 0,-21 0 0,0 0 16,0 22-16,0-22 0,-21 0 15,-1 0-15,1 0 0,0-21 16,0 0-16,0 21 0,-22-21 0,22 0 15,0 0-15,0 0 0,0 0 16,21-21-16,-21 0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280B-3651-4312-8527-1D37C888C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FEA8-6961-482F-BE30-D34464C74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958C-4826-4430-AE6D-766FA78B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251C-57F6-4605-AAB5-C17A3959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B90A-15A7-40C1-B13E-FBA495C4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A70C-BE61-4F1C-85F6-669BC90B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D83E4-C37C-4941-BF3E-9D9E6A7C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96D9-D903-4D60-88D0-98524014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6CC2-FA9B-4AC2-AF5E-2B102B2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99E4-389C-4569-A1F9-1B6ECABB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88695-B9BE-42F1-8B7D-7BF9ED853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1A11A-0FC3-4FA1-BE2F-D13F589B0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FDBD-94B3-48C1-A271-5E7CA265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D068-27B4-498C-BB1B-C042D96E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CDB3-B668-491E-8499-8E89395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164-4907-411B-B776-51BE8356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F252-0346-427A-AE7B-B86F6D3C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5B4A-E8AD-4CF7-A611-B083A456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1459-0ABF-4F24-BB96-FBF451A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1E77-3CDE-443E-8C31-D5D67F53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8EC-32D3-4DA0-82E7-5E3B4676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AB4A-173F-49B5-BA63-35B5ADA0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9DFE4-F311-4142-BF4B-5F397F54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1E52-0076-42DC-97CF-9C25537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9987D-686A-4354-93FE-BE5F23A0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8085-1A12-4120-A914-8EC82938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1142-2D0F-4935-AD97-A8531B413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B2F4D-7E10-46BC-870F-FC901F37F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8F30-F0AA-4BBE-9BC3-C9370C8B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ADDA-6C1E-434E-B121-D5398042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448E-3AE3-47D6-8D7E-CA04DC2A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1F4A-9BCB-46DD-BCEA-62716E3D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93D48-EAD9-4DDE-98CB-E8705533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A748-74B3-4419-99AA-5FD32002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1DA9D-7F44-43F1-82AF-AEC64A0ED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9BC2E-D4A0-441E-97F1-01D00F6E9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912CE-4E7D-4438-BA92-C985FBD6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F5533-6F83-4330-BF26-5BFCB932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DE25D-CCDC-4E3A-8BB4-2982CB59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0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25E1-D02E-4C32-8586-03C930D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DECCD-2E3A-4E64-A78C-ED820FA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E35CC-6E13-4929-97D9-5EC1032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09D2-E5F3-4181-927B-6FE2EA2F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D99BD-9C92-43B8-BF56-CD97E39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07D92-388D-434A-9D33-3F99232E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B3B0-C441-43CB-A502-7C1AAD7E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6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8539-B39A-4110-9A71-1E0ACCFF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2458-982F-483F-A841-0B08CD42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CA979-2CA4-4512-A1A3-D0065285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3B04-9F6F-4AAC-B57A-354641E3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D9756-28F6-4431-A607-A7BC631C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379F4-16AD-4835-A43A-5B2C0FFF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3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787-EB82-4749-A3A9-79337422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61379-84CE-4356-A49E-9C0F11D4A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F4CD-64BB-46E7-A545-E070EDC97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14B6-29CF-471C-BAFE-D535659C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D857-DA89-4E19-95BC-97C62FF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36169-27E9-4873-899B-E98B5D86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8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CEDD5-B33D-4F55-B6B7-0D39184C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B97C-96FB-4C8F-85D0-B233525E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2192-1BEE-47CA-9667-69D849F4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04C7-6D20-409B-89D6-B2F67276C4F0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39B4-067F-47C4-A45D-E53546C93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2BB3-67BC-4454-B68F-6B9AEC762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0C53-832D-44E1-8BAB-4D223BBA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FA3B-53B0-42E5-8063-F9E9A4B59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277F7-EDF7-4332-B46F-2C19EF37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2FC3FE-5523-4F44-BF9F-CCCC23CB67E5}"/>
                  </a:ext>
                </a:extLst>
              </p14:cNvPr>
              <p14:cNvContentPartPr/>
              <p14:nvPr/>
            </p14:nvContentPartPr>
            <p14:xfrm>
              <a:off x="91440" y="91440"/>
              <a:ext cx="955584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2FC3FE-5523-4F44-BF9F-CCCC23CB6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82080"/>
                <a:ext cx="957456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04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FA3B-53B0-42E5-8063-F9E9A4B59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277F7-EDF7-4332-B46F-2C19EF37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90A183-40EC-4582-860E-1725DF4A508C}"/>
                  </a:ext>
                </a:extLst>
              </p14:cNvPr>
              <p14:cNvContentPartPr/>
              <p14:nvPr/>
            </p14:nvContentPartPr>
            <p14:xfrm>
              <a:off x="0" y="129600"/>
              <a:ext cx="921276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90A183-40EC-4582-860E-1725DF4A5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23148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9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2021-05-08T02:15:29Z</dcterms:created>
  <dcterms:modified xsi:type="dcterms:W3CDTF">2021-05-08T02:23:04Z</dcterms:modified>
</cp:coreProperties>
</file>