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05:36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1926 0,'21'0'47</inkml:trace>
  <inkml:trace contextRef="#ctx0" brushRef="#br0" timeOffset="903.48">3196 720 0,'-21'0'0,"42"0"0,-63-21 0,21 21 15,-1 0-15,1-22 16,0 22-16,-21 0 0,21 0 0,-1 0 15,1 0-15,0 0 0,0 0 16,0 0-16,0 0 0,-1 0 16,44 0-1,-1 0-15,21 0 16,0 0-16,22 0 0,-1-21 16,22 21-16,0 0 0,-1 0 15,22 0-15,-21-21 0,21 21 0,-22 0 16,1 0-16,0 0 0,-1 0 15,1 0-15,0 0 0,-22 0 0,1 0 16,-22 0-16,0 0 0,1 0 16,-22 0-16,-42 0 15,0 21 1,-22-21-16,1 0 0,0 0 0,-1 0 16</inkml:trace>
  <inkml:trace contextRef="#ctx0" brushRef="#br0" timeOffset="1203.31">3725 656 0,'-42'21'16,"21"-21"0,21 22-16,-21-1 0,21 0 15,0 21-15,-22 1 0,22-1 16,-21 0-16,0 1 0,21-1 0,-21 21 15,0-20-15,0 20 0,-1-20 16,1-1-16,0 21 0,0-20 16,0-1-16,0 0 0,-22 1 15,22 20-15,0-42 0,0 22 0,0-1 16,-1 0-16,22-20 0,0-1 16,0 0-16,-21 0 0,21 0 15,0-42 1,21 21-16,-21-21 15,22 0-15</inkml:trace>
  <inkml:trace contextRef="#ctx0" brushRef="#br0" timeOffset="1636.06">3789 1482 0,'0'0'0,"21"0"31,0 0-15,0 0-16,-21-21 0,21-1 16,1 22-16,-1-21 0,0 0 0,0 0 15,0 0-15,0 0 0,-21-1 0,0 1 16,0 0-16,0 0 15,0 0-15,-21 21 16,0 0-16,0 0 0,0 21 16,-22-21-16,22 21 0,-21 0 0,21 0 15,-22 1-15,22-1 0,0 21 16,-21-21-16,21 22 0,-1-22 0,1 21 16,21-21-16,0 22 0,0-22 15,0 0-15,0 0 0,0 0 0,0 0 16,0 1-16,21-1 0,1 0 15,-1-21-15,0 0 0,0 0 0,21 0 16,-20 0-16,-1 0 0,0 0 16,0 0-16,21-21 0,-20 21 15,-1-21-15,21-1 0,-21 1 16,0 0-16</inkml:trace>
  <inkml:trace contextRef="#ctx0" brushRef="#br0" timeOffset="2105.79">4508 1355 0,'0'-21'31,"-21"21"-15,0 0 0,0 0-16,0 0 0,-22 0 0,22 0 15,0 0-15,0 21 0,0 0 16,0-21-16,-1 21 0,1-21 0,0 21 15,21 0-15,0 1 16,0-1 0,21 0-1,0-21-15,1 0 0,-1 21 0,0 0 16,0-21-16,0 0 0,22 21 16,-22-21-16,0 22 0,0-22 15,21 0-15,-42 21 0,22-21 0,-1 21 16,-21 0-16,0 0 15,-21-21 1,-22 21-16,22-21 0,-21 0 0,21 0 16,-22 0-16,1 0 0,21 0 15,-22 0-15,22 0 0,-21 0 16,21 0-16,0 0 0,-1-21 0,1 21 16,21-21-16,-21 21 15,21-21-15,0 0 16,0 0-1,21 21-15,0-22 0,1 1 16,-1 21-16,0-21 0,21 0 16</inkml:trace>
  <inkml:trace contextRef="#ctx0" brushRef="#br0" timeOffset="2459.61">5122 783 0,'0'0'0,"0"-21"15,0 0-15,-21 21 16,0 0 0,0 21-1,0 0-15,21 0 0,-22 1 0,1 20 16,0 0-16,21 1 0,-21-1 15,0 0-15,21 1 0,-21-1 0,21 21 16,-22-20-16,22-1 0,0 0 16,0 1-16,0-22 0,0 21 0,0 1 15,0-22-15,0 0 0,0 0 16,0 21-16,0-20 0,0-1 16,22-21-16,-1 0 15,0 0-15,0 0 16,0 0-16,0-21 15,-21-1-15,22 1 0,-22 0 0,21 0 16</inkml:trace>
  <inkml:trace contextRef="#ctx0" brushRef="#br0" timeOffset="2664.49">4805 1312 0,'0'0'0,"-21"0"0,42 0 31,0 0-15,0 0-16,0 0 16,0 0-16,22 0 0,-22 0 0,0 0 15,21 0-15,-20-21 0,-1 21 16,21 0-16,-21 0 0,22-21 0,-22 21 16,0-21-16,21 0 0,-21 21 15</inkml:trace>
  <inkml:trace contextRef="#ctx0" brushRef="#br0" timeOffset="2960.65">5821 931 0,'0'-21'16,"0"-21"-1,0 63 1,21 0-1,-21 0-15,0 22 0,0-22 0,0 21 16,0 1-16,0-1 0,0 0 16,-21 1-16,21-1 0,-21 0 0,-1 1 15,1-1-15,21 0 0,0 1 16,-21-22-16,0 0 0,21 21 16,0-21-16,0 1 0,-21-1 15,21-42 16,0-1-31,0 1 0,0 0 16</inkml:trace>
  <inkml:trace contextRef="#ctx0" brushRef="#br0" timeOffset="3231.5">5821 889 0,'21'-21'0,"-42"42"0,63-42 0,-21 42 16,-21 0-1,0 0-15,0 22 0,21-22 16,1 21-16,-22 1 0,21-1 16,0-21-16,-21 21 0,21 1 0,0-1 15,0 0-15,1-20 0,-22 20 16,21 0-16,0-21 0,0 1 0,0-1 16,-21 0-16,21 0 0,-21 0 15,22 0-15,-1-21 0,-21-21 31,0 0-15,0 0-16,0 0 0,0 0 16,21-22-16</inkml:trace>
  <inkml:trace contextRef="#ctx0" brushRef="#br0" timeOffset="3520.34">6413 720 0,'0'0'0,"0"-21"0,0-1 16,-21 22 0,0 0-16,21 22 15,0-1-15,0 0 0,-21 21 16,0 1-16,0-1 0,21 21 0,-22 1 16,22-22-16,-21 22 0,0-1 15,21-20-15,0 20 0,-21-21 16,21 1-16,-21-22 0,21 21 15,0 1-15,0-22 0,0 0 0,0 0 16,0 0-16,0 0 0,0 1 16,0-44 15,0 1-31</inkml:trace>
  <inkml:trace contextRef="#ctx0" brushRef="#br0" timeOffset="4275.89">7239 868 0,'21'-21'0,"-42"42"0,42-63 16,-21 20-16,0 1 0,0 0 0,0 0 15,-21 0-15,0 21 16,0 0-16,-1 0 0,1 0 0,0 0 16,-21 21-16,21 21 15,-1-21-15,-20 22 0,21-1 0,-21 22 16,-1-1-16,22-21 16,-21 22-16,-1-1 0,1 1 0,21-22 15,0 1-15,0 20 0,21-21 0,0-20 16,0 20-16,0 0 0,0-21 15,21 1-15,21-1 0,-21 0 0,22 0 16,-1-21-16,0 21 0,-21-21 16,22 0-16,-1 0 0,0 0 0,-20 0 15,20-21-15,-21 21 0,0-21 16,0 0-16,-21 0 0,0-1 0,0-20 16,0 21-16,0-21 0,0 20 15,0 1-15,0 0 0,-21 0 0,0 0 16,0 0-16,0 21 15,0 0-15,-1 0 0,1 0 0,0 0 16,-21 0-16,21 0 0,-1 0 16,1 21-16,0-21 0,21 21 15,0 0 1,21-21 0,0 0-16,22 0 0,-22 0 0,0-21 15,21 21-15,-20 0 0,-1-21 16,0 21-16,0 0 0,0 0 15,0-21-15,1 21 0,-1 0 0,0 0 16,-21 21-16,0 0 16,0 0-1,0 21-15,0-20 0,0 20 0,0 0 16,-21 1-16,0-1 0,-1 0 16,1 1-16,0 20 0,0-21 0,0 22 15,-22-22-15,22 1 0,0-1 16,0 0-16,21 22 0,-21-43 0,21 21 15,-21 1-15,21-22 0,0 21 0,0-21 16,0 22-16,0-22 0,0 0 16,0 0-16,0 0 0,-22-21 15,1 0 1,0 0-16,0 0 0,0-21 0,0 21 16</inkml:trace>
  <inkml:trace contextRef="#ctx0" brushRef="#br0" timeOffset="4795.68">2561 2244 0,'0'0'0,"21"0"31,0 0-31,22 0 0,-1 0 16,22 0-16,-22 0 0,43 0 0,-22-21 15,22 21-15,21 0 0,-1 0 16,22 0-16,0 0 0,0 0 16,22 0-16,-22 0 0,21 0 15,0 0-15,0-22 0,21 22 0,-20 0 16,-1 0-16,21 0 0,-21 0 16,22 0-16,-22 0 0,0 0 0,0 0 15,0 0-15,-21 0 0,0 0 0,0 0 16,0 0-16,-21 0 0,-21 0 15,-1 0-15,1 0 0,-21 0 0,-22 0 16,0 0-16,1 0 0,-22 0 16,0 0-16,0 0 0,0 0 0,0 0 47,-21-21-47,0 0 15</inkml:trace>
  <inkml:trace contextRef="#ctx0" brushRef="#br0" timeOffset="5479.36">9906 466 0,'0'-21'16,"0"42"-16,21-64 0,-21 22 0,0 0 0,-21 21 15,0 0-15,0 0 0,-43 0 16,22 0-16,-22 21 0,1 0 0,-1 22 15,1-22-15,-1 21 0,1 22 16,-22-1-16,22 1 0,-22 20 0,21 1 16,-20 0-16,20-1 0,1 1 15,20 0-15,-20-1 0,42-20 0,0 21 16,-1-1-16,22-20 0,0-1 16,22 1-16,-1-1 0,21-20 0,-21-1 15,22 0-15,-1-21 16,0 22-16,22-22 0,-22-21 0,0 21 15,1-21-15,-1 21 0,0-21 0,1 0 16,-1-21-16,0 0 0,-20 21 16,20-42-16</inkml:trace>
  <inkml:trace contextRef="#ctx0" brushRef="#br0" timeOffset="6028.04">9885 1122 0,'0'0'0,"-21"0"31,21 21-15,-22 21-16,22-20 0,-21 20 0,0 0 15,21-21-15,-21 22 0,21-1 16,-21 0-16,0 1 0,21-1 0,0 0 15,-22-20-15,1 20 0,21-21 0,-21 0 16,21 0-16,0 1 0,0-1 16,0-42 15,0-1-15,0 1-16,0 0 0,0 0 15,0 0-15,0 0 0,0-22 0,0 22 16,0 0-16,0 0 0,0-22 15,0 22-15,0 0 0,0-21 0,21 21 16,-21-1-16,43-20 0,-22 21 16,0 0-16,0 21 0,0-21 0,22 21 15,-22 0-15,0 0 0,21 0 16,-21 0-16,1 21 0,-1 0 0,-21 0 16,21 0-16,-21 22 0,21-22 0,-21 21 15,0-21-15,0 22 0,0-22 16,0 0-16,0 0 0,0 0 15,21 0-15,-21 1 0,0-1 16,0 0-16,0 0 16,21-21-16,1-21 31,-1 21-31,-21-21 16,21 0-16</inkml:trace>
  <inkml:trace contextRef="#ctx0" brushRef="#br0" timeOffset="6407.84">10372 1397 0,'21'0'47,"0"0"-31,0-21-16,0 21 0,0 0 0,1-21 15,-1 21-15,0-21 16,0 21-16,-21-22 0,0 1 16,0 0-1,-21 21-15,-21 0 16,20 0-16,1 0 0,0 21 16,-21 0-16,21-21 0,-1 22 15,1-1-15,0 21 0,0-21 0,21 0 16,0 1-16,0-1 0,0 0 15,0 0-15,0 0 0,0 0 0,0 1 16,21-22-16,0 21 0,0 0 16,22-21-16,-22 0 0,0 0 0,21 0 15,1 0-15,-22 0 0,21 0 16,1 0-16,-22 0 0,21-21 0,0 21 16,-20-21-16,20-1 0</inkml:trace>
  <inkml:trace contextRef="#ctx0" brushRef="#br0" timeOffset="6631.71">10922 1312 0,'0'0'0,"0"-21"0,0 42 47,0 1-47,21-1 16,-21 0-16,21 21 0,-21-21 0,0 1 15,0-1-15,21 0 0,-21 0 0,22 21 16,-22-20-16,21-1 0,-21 0 15,21 0-15,0 0 0,0-21 16,0 21 0,1-21-16,-1 0 15,-21-21-15,21 0 16</inkml:trace>
  <inkml:trace contextRef="#ctx0" brushRef="#br0" timeOffset="6844.69">11218 1334 0,'-21'0'0,"0"0"0,0 0 16,0 0-16,-1 21 0,-20-21 15,21 21-15,-21 0 0,20-21 16,-20 21-16,21 0 0,-21 1 0,-1-1 0,22 0 16,0 0-16,-21 0 15,20 0-15,1 1 0,0-1 0,0 0 16,0 0-16,21 0 0,0 0 15,21-21 1,0 0-16</inkml:trace>
  <inkml:trace contextRef="#ctx0" brushRef="#br0" timeOffset="7147.52">11747 995 0,'-84'127'32,"84"-85"-32,-21 1 0,-1-1 15,1 0-15,-21 1 0,21-1 0,0 21 16,-1-20-16,1-1 0,0 0 15,21 1-15,0-1 0,0-21 16,0 22-16,0-22 0,0 0 0,0 0 16,0 0-16,21-21 15,0 0-15,1 0 0,-1 0 0,0 0 16,0 0-16,0-21 0,0 0 16</inkml:trace>
  <inkml:trace contextRef="#ctx0" brushRef="#br0" timeOffset="7339.41">11599 1376 0,'0'0'0,"-21"-21"31,42 21-15,0 0-16,1 0 0,-1 0 15,21 0-15,-21 0 0,22 0 16,-22 0-16,21 0 0,0 0 0,1 0 15,-22-21-15,21 21 0,-21 0 0,22 0 16</inkml:trace>
  <inkml:trace contextRef="#ctx0" brushRef="#br0" timeOffset="8279.27">13674 1630 0,'0'-21'32,"0"0"-32,0-1 0,0 1 15,0 0-15,0 0 16,0 0-16,21 0 0,-21-1 0,0 1 16,21 0-16,-21 0 0,0 0 15,0 0-15,0-1 0,0 1 0,0 0 16,-21 21-16,0-21 0,-1 21 15,1 0-15,-21 0 0,21 0 0,-106 42 32,84-21-32,1 1 0,21 20 0,-21-21 0,-1 21 15,22-20-15,0 20 0,0-21 16,21 21-16,-21-20 0,21 20 16,0-21-16,0 0 0,21 0 0,0 1 15,0-22-15,0 21 0,0-21 16,22 0-16,-22 0 0,21 0 0,-21 0 15,22 0-15,-22-21 0,21 21 16,-21-22-16,1 1 0,-1 0 0,21 21 16,-42-21-16,21 0 0,0 0 15,1-1-15,-22 1 0,0 0 16,21 0-16,-21 0 31,0 42-15,0 0-1,0 0-15,0 0 0,0 22 0,-21-1 16,21-21-16,0 43 0,0-22 16,0 0-16,-22 1 0,22 20 0,0-20 15,-21 20-15,21 1 0,0-1 0,-21 1 16,21-1-16,0 22 0,0-22 16,0 22-16,-21 0 0,21-1 0,-21 1 15,21 0-15,-21-1 0,-1-20 0,1 20 16,0-20-16,0-1 0,0 1 15,-22-1-15,22 1 0,0-22 0,-21 1 16,21-22-16,-1 0 0,-20 0 16,21 0-16,0-21 0,0 0 15,-22 0-15,22-21 0,0 0 0,0 0 16,0-22-16,21 1 0,0 0 0,-22-22 16,22 1-16,0-1 0,0 1 15,0-1-15,22 1 0,-1-1 0,0-20 16,0 20-16,0 1 0,0-1 0,22 1 15,-22-1-15,21 1 0,-21 20 16,1-20-16,20 20 0,-21-20 0,21 21 16,-20-1-16,20 1 0,-21-22 15,21 22-15,-20 0 0,20-1 0,-21 22 16,21-21-16,-20 0 0,-1 20 16,21 1-16</inkml:trace>
  <inkml:trace contextRef="#ctx0" brushRef="#br0" timeOffset="9071.35">14012 1609 0,'0'0'0,"0"21"16,21-42 15,1 21-31,-1-21 15,0 21-15,0-22 0,0 22 0,0-21 16,1 0-16,-1 21 0,0-21 16,-21 0-16,21 0 0,-21-1 15,0 1-15,-21 21 16,0 0 0,0 0-16,-1 0 15,1 21-15,21 1 0,0-1 16,-21 0-16,21 0 0,-21 0 0,21 22 15,0-22-15,0 21 0,0-21 16,0 0-16,0 22 0,21-22 16,0 0-16,0 0 0,1 0 15,-1-21-15,0 0 0,0 0 16,21 0-16,-20 0 0,-1 0 0,21-21 16,-21 0-16,0 0 0,1 0 15,-1 0-15,0-1 0,0-20 0,0 21 16,0 0-16,1-22 0,-22 22 15,0-21-15,0 21 0,21 0 0,-21-1 16,0 1-16,0 42 31,0 1-15,-21-1-16,21 0 0,-22 21 16,22-21-16,-21 22 0,21-22 0,-21 21 15,0-21-15,0 1 0,21-1 16,0 21-16,0-21 0,-21-21 0,21 21 15,-22-21-15,22-21 32,0 0-32,0 0 15,0 0-15,0 0 0,0-1 16,22-20-16,-1 21 0,0-21 0,0 20 16,0-20-16,0 21 0,1 0 15,-1 0-15,0-1 0,0 22 16,21 0-16,-20 0 0,-1 0 0,0 0 15,0 0-15,0 22 16,-21-1-16,21 0 0,-21 21 0,0-21 16,0 1-16,0 20 0,0-21 15,0 21-15,0-20 0,0-1 0,0 0 16,0 0-16,-21 0 0,21 0 16,0 1-16,0-44 31,21 1-16</inkml:trace>
  <inkml:trace contextRef="#ctx0" brushRef="#br0" timeOffset="9440.54">15071 1524 0,'0'0'0,"0"21"0,21-21 47,0 0-47,0-21 16,0 21-16,0 0 0,1-21 15,-1 0-15,0 21 0,0-21 16,0 21-16,-21-22 0,21 22 16,-21-21-16,0 0 0,-21 21 15,0 0 1,0 0-16,-21 0 0,20 21 0,1 0 15,-21 1-15,21-1 0,0 0 16,-22 21-16,43-21 0,-21 22 0,21-22 16,-21 21-16,21-21 0,0 1 0,0-1 15,0 0-15,0 0 0,21 0 16,-21 0-16,21-21 0,0 0 0,1 22 16,-1-22-16,0 0 0,21 0 15,-21 0-15,1 0 0,-1 0 16,21-22-16,-21 22 0,0-21 0</inkml:trace>
  <inkml:trace contextRef="#ctx0" brushRef="#br0" timeOffset="9803.37">15494 1503 0,'0'-21'16,"0"42"-16,0-63 0,0 20 0,0 1 16,21 21-1,0 0-15,0 0 0,1 0 16,-1 0-16,0 0 0,0 0 15,0 0-15,0 21 0,1-21 0,-1 22 16,21-1-16,-21 21 16,0-21-16,1 22 0,-22-22 0,0 21 15,21 0-15,-21-20 0,0 20 16,0 0-16,0-21 0,0 1 0,-21-1 16,-1 0-16,1 0 0,0-21 15,0 0-15,0 0 0,0 0 16,-1 0-16,22-21 15,0 0-15,0 0 0,0-1 16,0 1-16,0 0 0,22-21 0,-1-1 16,0 22-16,0-21 0,0 0 15,0-1-15,1 22 0,-1-21 16,21 21-16,-21-1 0,0 1 0,1 0 16,20 21-16,-21 0 0,0-21 15,0 21-15,1 0 0,-1 0 0,0 0 16</inkml:trace>
  <inkml:trace contextRef="#ctx0" brushRef="#br0" timeOffset="10336.08">16595 1630 0,'0'0'0,"0"-21"0,0 0 0,0-1 15,0 1-15,0 0 0,0 0 0,0 0 16,0 0-16,0-1 0,-22-20 16,1 42-16,0-21 0,21 0 0,-21 0 15,0 21-15,0 0 0,-1 0 16,1 0-16,0 21 0,-21 0 0,21 0 16,-1 0-16,-20 0 0,21 22 0,0-22 15,0 21-15,-1 1 0,1-22 16,21 21-16,-21 0 0,21-20 0,0-1 15,0 0-15,0 0 0,0 0 16,21 0-16,0-21 0,1 0 16,-1 0-16,0 0 0,0 0 15,0 0-15,0 0 0,1-21 0,-1 0 16,21 0-16,-21 0 0,0 0 16,1-22-16,-1 22 0,0-21 0,0-1 15,0 22-15,-21-21 0,0 21 0,21-22 16,-21 22-16,0 0 0,-21 42 31,0 0-15,21 1-16,0 20 0,0-21 0,-21 0 15,21 22-15,0-22 0,0 0 16,0 21-16,0-21 0,0 1 16,0-1-16,0 0 0,21-21 0,-21 21 15,21-21-15,0 0 0,1 0 16,-1 0-16,0 0 0,0 0 0,0 0 15,22-21-15,-22 0 0,0 0 16</inkml:trace>
  <inkml:trace contextRef="#ctx0" brushRef="#br0" timeOffset="11560.38">17039 826 0,'0'0'0,"0"-43"0,0 22 0,0 0 16,0 0-16,0 42 15,-21 0 1,21 0-16,-21 0 0,0 22 16,21-1-16,-22 22 0,22-22 0,0 21 15,-21-20-15,21 20 0,-21-20 16,21 20-16,0 1 0,0-22 0,0 21 16,0-20-16,-21-1 0,21 0 15,0 1-15,0-1 0,0 0 0,0-20 16,0-1-16,0 0 0,0 0 15,21-21-15,0 0 0,0 0 16,1 0-16,-1 0 0,0-21 16,0 0-16,0 0 0,22-1 15,-22 1-15,0-21 0,0 0 0,21 20 16,-20-20-16,-1 0 0,0-1 16,0 22-16,0 0 0,-21 0 0,0 0 15,-21 42 1,0 0-1,21 0-15,-21 22 0,0-22 16,-1 21-16,22-21 0,0 22 0,-21-22 16,21 21-16,0-21 0,0 0 15,0 1-15,0-1 0,0 0 16,0 0-16,21-21 0,1 0 16,-1 0-16,0 0 0,21 0 15,-21 0-15,22-21 0,-1 0 0,-21 0 16,22-1-16,-1 1 0,-21 0 15,21-21-15,-20 21 0,-1-1 0,0 1 16,0 0-16,0 0 0,-21 0 16,0 42-1,-21 0-15,21 0 16,-21 0-16,0 1 0,0 20 0,-1-21 16,1 0-16,21 0 0,0 22 15,-21-22-15,21 0 0,0 0 16,0 0-16,21-21 15,0 0 1,22 0-16,-22-21 0,0 21 16,0-21-16,0 0 0,1 0 15,-1 0-15,-21-22 0,21 22 0,-21-21 16,21 21-16,-21-22 0,0 22 16,0 0-16,0-21 0,0 20 15,-21 1-15,0 21 0,0 0 16,-1 0-16,1 0 15,21 21 17,21-21-32,1 0 0,-1 0 15,0 0-15,0 0 0,21 0 16,-20 0-16,-1 0 0,21 0 0,-21 0 16,22 0-16,-22 0 0,21 0 15,-21 0-15,0 0 0,1 0 0,-1 0 16,0 22-16,0-1 15,-21 0-15,0 0 0,0 0 16,0 0-16,0 1 0,-21-1 16,21 0-16,-21 21 0,0-21 0,21 1 15,-22-1-15,1 0 16,21 0-16,-21-21 0,21 21 16,-21-21-16,0 0 15,21-21 1,0 0-1,0 0-15,0 0 0,0-22 16,21 22-16,0-21 0,0-1 0,22 22 16,-22-21-16,21 0 0,0-1 15,1 1-15,-1 0 0,0 20 0,22 1 16,-22 0-16,1 0 0,-1 21 16,0 0-16,-21 0 0,22 0 0,-22 21 15,0 0-15,-21 0 16,0 1-16,0 20 0,0 0 0,0-21 15,0 22-15,0-1 0,0 0 16,0-20-16,-21 20 0,0 0 0,0-21 16,-1 1-16,22-1 0,-21 0 15,0 0-15,21 0 0,-21-21 0,0 0 16,0-21 15,21 0-31,0 0 0,-22 0 0,22-22 16</inkml:trace>
  <inkml:trace contextRef="#ctx0" brushRef="#br0" timeOffset="11748.27">18224 974 0,'-42'0'0,"84"0"0,-105 0 16,42 0-16,0 0 0,-1 0 15,1 0 1,21 21-1,0 0-15,0 0 16,21-21 0,1 0-16</inkml:trace>
  <inkml:trace contextRef="#ctx0" brushRef="#br0" timeOffset="11940.16">17251 1143 0,'0'0'16,"-21"0"-16,-22 21 0,22-21 0,0 0 0,42 0 47,21 0-47,1 0 15,-1 0-15,22 0 0,-1 0 0,1-21 16,20 21-16,1-21 0</inkml:trace>
  <inkml:trace contextRef="#ctx0" brushRef="#br0" timeOffset="12288.23">19431 614 0,'0'0'0,"42"0"32,-21 0-32,22 21 15,-1-21-15,0 42 0,22-20 0,-22 20 16,22-21-16,-1 43 0,-20-22 16,-1 21-16,0-20 0,-21 20 0,22 1 15,-43-1-15,0 1 0,0-22 16,0 22-16,-21-1 0,-1 1 0,-20-1 15,-21 1-15,20-1 0,-20 1 16,20-1-16,-20 1 0,21-22 0,-22 0 16,22 1-16,-1-1 0,1 0 15,0-21-15,-1 1 0,1 20 0,21-21 16,-21 0-16,-1 0 0,1 1 16,0-22-16,-1 21 0,1 0 15</inkml:trace>
  <inkml:trace contextRef="#ctx0" brushRef="#br0" timeOffset="22808.11">4212 3598 0,'0'0'0,"0"-21"0,0 0 16,0 0-16,0 0 0,0 0 0,0-1 15,0 1-15,0 0 0,0 0 16,0 0-16,0 0 0,0-1 0,0 1 16,0 0-16,0 0 0,0 42 46,-21 0-46,21 22 0,-21-22 0,21 21 16,0 0-16,0 22 0,0-22 16,-21 1-16,21 20 0,0-21 0,0 22 15,0-22-15,0 1 0,0-1 16,0 0-16,0 1 0,21-1 0,0 0 16,0-21-16,0 1 0,0 20 0,1-42 15,-1 21-15,21-21 0,-21 0 16,22 0-16,-22 0 0,21-21 0,-21 0 15,22 0-15,-22-1 0,21 1 16,-21-21-16,22 21 0,-22-22 16,0 1-16,21 0 0,-21-1 15,1 1-15,-1 21 0,-21-21 0,0-1 16,21 1-16,-21 0 0,0 20 16,0 1-16,0 0 0,0 0 0,-21 21 31,0 21-31,21 21 15,0-20-15,0-1 0,-22 21 0,22-21 16,-21 22-16,21-1 0,0 0 16,0-21-16,0 22 0,0-1 0,0-21 15,21 22-15,1-22 0,-1 21 16,0-21-16,0 0 0,21-21 16,-20 22-16,20-22 0,-21 0 0,21 0 15,-20 0-15,20 0 0,-21 0 16,21-22-16,-20 1 0,20 0 0,-21 0 15,21 0-15,1 0 0,-22-22 16,0 22-16,0 0 0,0-21 0,-21 20 16,22-20-16,-22 21 0,0-21 15,0 20-15,0-20 0,0 21 0,0 0 16,0 0-16,-22 21 0,1 0 16,21 21-1,0 0-15,0 21 16,0-21-16,0 1 0,0 20 15,0-21-15,0 21 0,0-20 0,-21 20 16,21-21-16,0 0 0,0 22 16,0-22-16,0 0 0,0 0 0,0 0 15,0 0 1,0-42 0,0 0-16,0-21 15,0 21-15,0-1 0,0 1 16,0-21-16,0 21 0,21-22 0,-21 1 15,21 0-15,1 21 16,-1-22-16,0 1 0,0 21 0,0-22 16,22 22-16,-22 0 0,21 0 15,-21 21-15,22 0 0,-22 0 0,0 0 16,0 21-16,0 0 0,0 0 16,-21 1-16,22-1 0,-22 21 15,0-21-15,0 0 0,0 22 0,0-22 0,0 21 16,21-21-16,-21 1 0,0-1 15,0 21-15,21-21 0,0 0 0,0-21 16,-21 22-16,21-1 0,1-21 16,-1 0-16,0 0 0,0 0 15,0 0-15,0-21 0,22 21 0,-22-22 16,0 1-16,0 0 0,0 0 16,22 0-16,-43 0 0,21-1 0,0-20 15,0 21-15,-21 0 0,21-22 16,-21 22-16,0-21 0,0 21 0,0 0 15,0-1-15,0 1 0,0 0 16,0 42 0,0 0-1,0 1-15,0-1 0,0 21 16,0-21-16,0 0 0,0 22 0,0-22 16,0 21-16,0-21 0,0 1 15,0 20-15,0-21 0,0 0 16,0 0-16,0 1 0,0-1 0,22 0 15,-1 0-15,0-21 0,0 0 16,21 0-16,-20 0 0,-1 0 16,0 0-16,21-21 0,-21 0 15,1 0-15,20-22 0,-21 22 0,0 0 16,0-21-16,22-1 0,-22 1 16,0 0-16,21-22 0,-20 1 0,-1 20 15,21-41-15,-21 20 0,0 1 0,1-1 16,-22 1-16,0-1 0,0 22 15,0-1-15,0 1 0,0 21 0,0 0 16,0 0-16,0-1 16,-22 22-16,1 0 0,0 0 0,0 22 15,21-1-15,-21 0 0,21 0 0,-21 21 16,21 1-16,0-1 0,-22 22 16,22-1-16,0-21 0,0 22 0,0-1 15,0-20-15,0 20 0,0-20 16,0-1-16,0 0 0,0 1 0,0-1 15,0 0-15,0-21 0,0 22 16,22-22-16,-1 0 0,0 0 0,0 0 16,0-21-16,0 22 0,1-22 0,-1 0 15,0 0-15,0 0 0,0 0 16,0 0-16,1-22 0,-1 22 16,0-21-16,0 0 0,0 0 0,0 0 15,-21 0-15,0-1 0,22-20 16,-22 21-16</inkml:trace>
  <inkml:trace contextRef="#ctx0" brushRef="#br0" timeOffset="23023.78">6794 3450 0,'0'0'0,"22"0"31,-1 0-31,0 0 0,21 0 15,-21 0-15,22-21 0,-22 21 16,21-21-16,-21 21 0,22-21 0,-22 0 16,21 21-16,-21-22 0,1 22 0,-1 0 15,0-21-15,-21 0 16,0 0-16,-21 21 16</inkml:trace>
  <inkml:trace contextRef="#ctx0" brushRef="#br0" timeOffset="23223.67">6181 3302 0,'-22'21'0,"44"-42"0,-44 63 16,1-42-16,42 0 47,1 0-32,-1 0 1,0 0-16</inkml:trace>
  <inkml:trace contextRef="#ctx0" brushRef="#br0" timeOffset="23723.38">8467 3006 0,'0'0'0,"21"0"0,0 0 0,21 0 16,-21 0-16,22 0 0,-1 0 15,0 0-15,1 0 0,-1-21 16,22 21-16,-22-22 0,21 22 16,-20 0-16,20 0 0,-20-21 15,20 21-15,-21 0 0,1 0 0,-1-21 16,0 21-16,-20 0 0,-1 0 0,0 0 16,0 0-16,-42 0 31,0 0-31,0 0 15,-1 0-15,-20 0 0,21 0 0,0 0 16,0 0-16,-22 0 0,22 0 0</inkml:trace>
  <inkml:trace contextRef="#ctx0" brushRef="#br0" timeOffset="23959.25">9059 2921 0,'0'0'16,"-21"0"0,0 0-16,21 21 15,-21-21-15,21 21 0,0 1 0,0 20 16,0-21-16,0 21 0,0 1 15,0-1-15,0 0 0,0 22 0,0-22 16,0 1-16,0 20 0,0-21 16,0 1-16,0-1 0,0 0 0,0 1 15,-21-22-15,21 21 0,0-21 0,0 1 16,0-1-16,0 0 0,0 0 16,21-21-1,0 0 1,0-21-16,0 0 15,0 0-15,-21-1 0,22-20 0,-1 21 16</inkml:trace>
  <inkml:trace contextRef="#ctx0" brushRef="#br0" timeOffset="24300.05">9313 3450 0,'21'0'31,"1"0"-31,-1 0 15,0-21-15,0 21 0,0-21 16,0 0-16,1 0 0,-1 21 16,21-22-16,-21 1 0,0 0 15,1 21-15,-1-21 0,-21 0 0,0 0 16,-21 21 0,-1 0-16,1 0 15,0 0-15,0 21 0,0 0 0,-22 0 16,22 21-16,0-20 0,0 20 15,21-21-15,-21 21 0,21-20 0,-21 20 16,21-21-16,0 21 0,-22-20 16,22-1-16,0 0 0,0 0 0,0 0 15,22 0-15,-1-21 0,0 0 16,0 0-16,0 0 0,0 0 16,1 0-16,-1-21 0,0 21 15,21-21-15,-21 0 0,22 0 0</inkml:trace>
  <inkml:trace contextRef="#ctx0" brushRef="#br0" timeOffset="26020.07">10245 3239 0,'0'0'15,"0"-43"1,-22 43-16,1 0 0,0 0 16,0 0-16,-21 0 0,-1 0 15,1 21-15,0 1 0,-1-1 16,1 0-16,21-21 0,0 21 0,-22 0 15,43 0-15,0 1 0,0-1 16,0 0-16,0 0 0,0 0 0,21-21 16,1 21-16,-1-21 0,21 22 15,0-22-15,1 0 0,-1 21 0,22-21 16,-22 21-16,0-21 0,1 21 0,-1 0 16,-21-21-16,21 21 0,-20 1 15,-22-1-15,0 0 16,0 0-16,-22 0 0,-20-21 15,0 0-15,21 21 0,-22-21 16,1 0-16,0 0 0,-22 0 0,22 0 16,-1 0-16,22 0 0,-21 0 15,0 0-15,20 0 0,1 0 16,0 0-16,42 0 31,0 22-31,22-22 16,-22 0-16,21 0 0,1 0 0,-1 0 15,21 0-15,-20 0 0,-1 0 0,22 0 16,-22 0-16,0 0 0,22-22 16,-22 22-16,0-21 0,22 0 0,-22 0 15,1 0-15,-1 0 0,0-1 16,-21-20-16,22 21 0,-1-21 16,-21-1-16,0 1 0,22-22 0,-22 22 15,0-21-15,0-1 0,0 22 16,1-22-16,-1 1 0,-21 20 0,0-20 15,0 21-15,0-1 0,0 1 0,0 21 16,0 0-16,0-1 0,-21 22 16,-1 0-16,1 0 0,0 22 15,0-1-15,0 0 0,0 21 16,21 1-16,-22-1 0,22 0 0,-21 1 16,21 20-16,-21-21 0,21 22 15,0-22-15,0 22 0,0-1 16,0-20-16,0-1 0,0 0 0,0 1 0,0-1 15,0-21-15,21 21 0,0-20 16,1-1-16,-22 0 0,21-21 16,0 0-16,0 0 0,0 0 0,22 0 15,-22 0-15,0 0 0,0 0 0,21-21 16,-20 0-16,-1-1 0,0 1 16,0 0-16,0-21 0,0 21 0,-21-1 15,0-20-15,0 21 0,0 0 16,22 0-16,-22-1 0,0 44 31,0-1-31,0 0 16,0 0-16,0 0 0,0 0 0,0 22 15,0-22-15,0 0 0,0 0 0,0 0 16,21 1-16,-21-1 0,21 0 16,0 0-16,0-21 0,0 0 0,1 0 15,-1 0-15,21 0 0,-21 0 0,0 0 16,1 0-16,20 0 0,-21-21 15,0 0-15,0 0 0,1-1 0,-22 1 16,21 0-16,-21 0 0,21-21 0,0 20 16,-21-20-16,0 21 0,0-21 15,0 20-15,21 22 0,-21-21 16,0 0-16,0 42 16,0 0-1,0 1-15,0-1 0,-21 0 0,0 21 16,21-21-16,-21 1 0,21-1 15,0 0-15,-21 0 0,21 0 0,-22 0 16,22 1-16,0-1 0,0-42 47,0-1-47,22 1 0,-1 0 16,0 0-16,0 0 0,0-22 15,0 22-15,22-21 0,-22 0 16,0 20-16,21 1 0,-20 0 15,20 0-15,-21 0 0,21 21 0,-20 0 16,-1 0-16,-21 21 16,0 0-16,0 0 0,0 0 15,0 1-15,0 20 0,0-21 0,-21 0 16,21 22-16,0-22 0,0 0 0,0 0 16,0 21-16,0-20 15,21-1-15,21 0 0,-21-21 0,22 0 16,-1 0-16,0 0 0,1 0 0,-1 0 15,0 0-15,1-21 0,-1 21 16,-21-21-16,21-1 0,1 1 16,-22 0-16,0 0 0,0 0 0,0-22 15,1 1-15,-22 0 0,0-1 16,0 1-16,0 0 0,0-1 0,0 22 16,0-21-16,-22 21 0,1 0 0,0-1 15,-21 22-15,21 0 0,-1 0 16,-20 0-16,21 22 0,-21-1 0,20 0 15,-20 0-15,21 0 0,0 22 16,0-22-16,-1 0 0,1 21 16,21-21-16,-21 1 0,21-1 0,0 0 15,0 0-15,0 0 0,0 0 16,21-21-16,-21 22 16,21-1-16,1-21 0,-1 21 15,-21 0-15,21 0 0,0 0 16,0 22-16,-21-22 0,21 0 0,-21 21 15,22 1-15,-22-22 0,0 21 0,21 22 16,-21-22-16,0 0 0,21 22 16,-21-22-16,0 22 0,0-1 0,0 1 15,0-22-15,0 22 0,-21-22 0,0 21 16,-1-20-16,1 20 0,0-20 16,0-1-16,0 0 0,0-21 0,-1 22 15,-20-22-15,0 0 0,21-21 0,-22 21 16,1-21-16,21 0 0,0 0 15,-22 0-15,22-21 0,0 0 16,21 0-16,-21 0 0,21-22 16,0 22-16,0-21 0,0 21 0,0-22 15,0 1-15,21 0 0,0-22 16,0 1-16,-21-1 0,21 1 0</inkml:trace>
  <inkml:trace contextRef="#ctx0" brushRef="#br0" timeOffset="26231.95">12023 2836 0,'0'0'16,"-22"0"-16,1 0 0,21-21 15,-21 21 1,0 0-1,0 0 1,0 0 0,-1 21-16</inkml:trace>
  <inkml:trace contextRef="#ctx0" brushRef="#br0" timeOffset="26411.84">10710 3133 0,'0'0'0,"0"21"16,21-21-16,22 0 16,-22 0-16,42 0 0,-20 0 15,20 0-15,-20 0 0,20 0 0,1-21 16,-1 21-16,1 0 0,-22-21 0,21-1 16,-20 22-16,-1-21 0</inkml:trace>
  <inkml:trace contextRef="#ctx0" brushRef="#br0" timeOffset="27563.37">14563 3556 0,'21'0'15,"0"-21"1,0 21-16,21-21 0,-20 0 15,20-1-15,0-20 0,1 21 0,-1 0 16,21-22-16,-20 1 0,20 21 0,-20-21 16,-1-1-16,21 1 0,-20 0 15,-22-1-15,21 1 0,-21 0 0,1-1 16,-22 1-16,0 0 0,0-1 16,0 1-16,0 0 0,0-1 15,-22 1-15,1 0 0,0 20 0,0-20 16,0 42-16,0 0 0,-1 0 15,1 0-15,0 21 0,-21 0 0,21 22 16,-22-1-16,22 22 0,-21-1 16,21 1-16,-22 20 0,1 1 0,21 21 15,0-22-15,-22 22 0,22 0 0,0 0 16,0-21-16,0 20 0,-1 1 16,1 0-16,0 0 0,0-21 0,0 20 15,0 1-15,-1-21 0,1 21 16,-21 0-16,21-22 0,0 22 0,-1-21 15,1-1-15,21 1 0,-21-21 16,21-1-16,0 1 0,0-1 0,0-21 16,0 1-16,0-22 0,21 0 15,0 0-15,1 0 0,20-21 0,-21 0 16,21-21-16,1 0 0,-1 0 0,0 0 16,1-22-16,-1 1 0,0-21 15,22-1-15,-22 1 0,1-1 0,-1-21 16,0 1-16,1-1 0,-22 0 0,0 1 15,-21-1-15,0-21 0,0 22 0,-42-1 16,-1 0-16,1 1 0,0-1 16,-22 21-16,1 1 0,20-1 0,-20 22 15,-1 0-15,1 21 16,20-1-16,1 22 0,0 0 0,21 0 16,-22 0-16,64 0 31,22 0-31,-22-21 0,0 21 15,21 0-15,1-21 0,-1 0 0,0 21 16,1-21-16,20 0 0,1-1 16,-22 1-16,22 0 0,-1-21 0,1 21 15,-22-1-15,21-20 0,-20 21 16,-1 0-16,0 0 0,1-1 0,-22 1 16,0 21-16,0 0 0,-21 21 31,0 1-31,-21-1 0,0 0 15,0 21-15,0-21 0,-1 1 16,22 20-16,0-21 0,0 0 0,0 22 16,0-22-16,0 0 0,0 0 0,0 0 15,0 0-15,22 1 0,-1-22 16,0 21-16,0-21 0,0 0 0,0 0 16,1 0-16,-1 0 0,21 0 0,-21 0 15,0-21-15,22 21 0,-22-22 16,21 1-16,1 0 0</inkml:trace>
  <inkml:trace contextRef="#ctx0" brushRef="#br0" timeOffset="28600.1">16108 3260 0,'0'0'0,"-106"-21"32,64 21-32,20 0 15,-20 21-15,21-21 0,0 21 0,-22 0 16,22 21-16,0-20 0,0-1 0,0 21 15,0-21-15,21 22 0,0-22 16,-22 0-16,22 21 0,0-21 0,0 1 16,0-1-16,0 0 0,22 0 15,-1-21-15,0 0 0,0 0 16,0 0-16,0 0 0,1 0 16,20 0-16,-21-21 0,21 0 15,-20 21-15,20-21 0,-21-1 0,0 1 16,0 0-16,1-21 0,-1 21 0,-21-1 15,21-20-15,-21 21 0,0 0 16,0 0-16,0-1 0,0 1 0,-21 42 31,21 1-31,0-1 0,-21 0 16,21 0-16,0 21 0,0-20 16,0 20-16,0-21 0,0 21 0,21-20 15,0-1-15,0 0 0,0 0 16,0-21-16,1 21 0,-1-21 15,0 0-15,0 0 0,0 0 0,0 0 16,1-21-16,20 21 0,-21-21 0,0 0 16,22 0-16,-22-1 0,0 1 15,0 0-15,0-21 0,0 21 0,-21-22 16,0 1-16,22 21 0,-22-22 16,0 22-16,0-21 0,0 21 0,-22 42 31,22 21-16,0-21-15,0 22 0,-21-22 0,21 21 16,-21-21-16,21 22 0,0-1 16,0-21-16,0 0 0,-21 22 15,21-22-15,0 0 0,-21-21 0,21 21 16,0 0-16,0-42 31,0 0-31,0 0 16,0-21-16,0 20 15,0 1-15,0-21 0,21 21 0,0-22 16,0 1-16,0 0 0,1 21 16,-1-22-16,0 22 0,0 0 0,0 0 15,0 0-15,22 21 0,-22 0 16,0 21-16,0 0 16,-21 0-16,0 0 0,21 22 0,1-22 15,-22 21-15,0 0 0,0-20 0,0 20 16,0 0-16,0-21 0,0 1 15,0 20-15,0-21 0,0 0 0,0 0 16,0 1-16,0-44 31,0 1-15,0 0-16,21 0 0,0-21 16,0 20-16,0-20 0,0 0 0,22-1 15,-1 1-15,0 0 0,1-1 16,-1 22-16,0-21 0,22 21 15,-22 21-15,1 0 0,-22 0 0,21 0 16,-21 21-16,0 0 0,-21 0 16,0 22-16,0-1 0,0-21 0,0 21 15,0 1-15,-21-22 0,0 21 0,0 1 16,0-22-16,0 0 0,-1 0 16,1 0-16,21 0 0,0 1 15,21-22 16,1-22-31,-1 22 0,0-21 0,0 0 16,0 0-16,0 0 16</inkml:trace>
  <inkml:trace contextRef="#ctx0" brushRef="#br0" timeOffset="28919.99">17674 3493 0,'0'0'0,"21"0"16,0 0-16,1 0 15,-1-22-15,0 22 0,0-21 16,0 21-16,0-21 0,1 21 16,-1-21-16,0 0 0,0 21 15,-21-21-15,0-1 0,0 1 16,0 0-16,0 0 0,-21 21 16,0-21-16,0 21 0,-22 0 15,22 0-15,0 21 0,0 0 16,-22 0-16,22 0 0,0 1 0,0-1 15,0 21-15,0-21 0,21 0 16,0 22-16,0-22 0,0 0 0,0 21 16,0-20-16,0-1 0,21-21 0,0 21 15,0 0-15,21-21 0,-20 0 16,-1 0-16,21 0 0,-21 0 0,0 0 16,22 0-16,-1 0 0,-21-21 15,22 0-15</inkml:trace>
  <inkml:trace contextRef="#ctx0" brushRef="#br0" timeOffset="29495.35">18521 2963 0,'0'-21'0,"0"42"0,0-63 16,0 21-16,-21 21 0,-1 0 0,1 0 16,0 0-16,0 21 0,0 0 15,0 22-15,-1-22 0,1 21 16,0 0-16,21 22 0,-21-22 0,0 1 15,0-1-15,21 21 0,0-20 16,0-1-16,-22-21 0,22 22 16,0-22-16,0 0 0,0 0 0,0 0 15,0 0-15,22-21 16,-1 0-16,0 0 16,0 0-16,0 0 0,-21-21 0,43 0 15,-22 0-15,0-21 0,0 20 16,0 1-16,0-21 0,1 21 15,-1-22-15,0 22 0,-21 0 0,21 21 16,-21 21 0,0 0-16,0 1 0,0 20 15,0-21-15,0 21 16,-21-20-16,21 20 0,0-21 0,0 21 16,0-20-16,0-1 0,0 0 15,21 0-15,0-21 0,0 21 0,22-21 16,-22 0-16,0 0 0,21 0 0,-20 0 15,-1 0-15,21-21 0,-21 0 16,22 0-16,-22 0 0,0-1 0,0-20 16,21 0-16,-20-1 0,-1 1 15,0-21-15,21-1 0,-42 22 0,21-22 16,-21 1-16,0 20 0,0-20 0,0 21 16,0-1-16,0 22 0,-21 0 15,0 0-15,0 21 0,0 0 16,0 0-16,-1 0 0,1 21 15,0 0-15,0 0 0,0 0 0,0 1 16,21 20-16,0-21 0,0 0 0,0 22 16,0-22-16,0 0 0,0 0 15,21 0-15</inkml:trace>
  <inkml:trace contextRef="#ctx0" brushRef="#br0" timeOffset="30720.34">19452 3260 0,'0'0'0,"0"-21"0,0-1 16,-21 22-16,0 0 0,0 0 0,-1 0 15,-20 0-15,21 0 0,0 22 16,0-1-16,-1 0 0,1 0 0,-21 0 16,42 22-16,-21-22 0,0 21 15,21-21-15,0 22 0,0-22 16,0 0-16,0 0 0,0 0 0,21 0 15,0 1-15,0-1 0,0 0 0,0-21 16,22 0-16,-22 0 0,21 0 0,-21 0 16,22 0-16,-22 0 0,21-21 15,1 0-15,-22-1 0,0 1 16,0 0-16,0 0 0,0-21 0,-21-1 16,0 22-16,0-21 0,0-1 15,0 22-15,0-21 0,-21 21 0,0 0 16,0 21-16,-21 0 0,20 0 15,-20 0-15,21 0 0,-21 0 0,-1 0 16,22 21-16,-21 0 0,21 0 16,-1-21-16,1 21 0,21 0 0,0 1 15,0-1-15,0 0 0,0 0 0,0 0 16,21-21-16,1 21 0,20 1 16,-21-22-16,0 21 0,0 0 0,1-21 15,20 21-15,-21-21 16,0 0-16,22 21 0,-22-21 0,21 0 15,-21 0-15,22 0 0,-22 0 0,21 0 16,0 0-16,-20 0 0,20-21 16,-21 21-16,21-21 0,-20 0 0,20 0 15,-21-1-15,21 1 0,-20 0 16,20-21-16,-21 21 0,0-22 0,-21 22 16,21 0-16,-21 0 0,22 0 0,-22 42 31,0 0-16,0 0-15,-22 21 0,22-20 16,-21-1-16,21 21 0,-21-21 0,21 22 16,0-22-16,0 0 0,0 0 15,0 0-15,0 0 0,0 1 16,21-22-16,0 0 0,1 21 0,-1-21 16,0 0-16,0 0 0,0 0 15,22-21-15,-22-1 0,0 22 0,0-21 16,0-21-16,22 21 0,-22 0 0,0-22 15,-21 1-15,21-22 0,0 22 16,0-21-16,1-1 0,-1 1 0,0-1 16,0 1-16,0-1 0,0 1 15,-21-1-15,0 22 0,0-1 16,0 1-16,0 21 0,0 42 16,-21 0-1,0 0-15,0 22 0,0-1 0,0 0 16,-1 22-16,1-22 0,0 1 15,21 20-15,0-21 0,-21 22 0,21-22 16,-21 1-16,21-1 0,0 0 0,0 1 16,0-1-16,0-21 0,0 0 15,0 0-15,0 1 0,21-22 32,0 0-32,0-22 0,-21 1 15,21 0-15,1 0 0,-1 0 16,0-22-16,0 22 0,0 0 15,22-21-15,-22 21 0,0-1 0,21 1 16,-21 21-16,1-21 0,-1 21 0,0 0 16,0 0-16,0 0 0,0 0 15,-42 21 17,0-21-32,0 0 0,-21 21 0,20-21 15,1 0-15,-21 22 0,21-22 16,-22 21-16,22-21 0,0 21 0,0-21 15,0 21-15,0 0 0,-1-21 0,22 21 16,0 1-16,0-1 16,0 0-16,0 0 0,0 0 0,0 0 15,0 1-15,22-1 0,-1 0 0,0 0 16,0 0-16,-21 0 0,21 1 16,0-22-16,1 21 0,-1 0 0,0-21 15,0 0-15,-21 21 0,21-21 0,0 0 16,1 0-1,-1 0-15,0 0 0,-21-21 16,21 0-16</inkml:trace>
  <inkml:trace contextRef="#ctx0" brushRef="#br0" timeOffset="32688.21">24320 3090 0,'0'0'0,"0"-21"0,22 21 15,-22-21-15,0 0 16,0 0-16,0 0 0,0-1 16,0 1-16,-22 0 15,1-21-15,0 21 0,-21 21 16,21-22-16,-22 1 0,1 0 0,21 21 16,-22 0-16,1 0 0,0 0 15,-22 0-15,22 0 0,0 42 0,-1-20 16,1-1-16,0 21 0,-1 0 15,1 1-15,0-1 0,20 0 0,1 1 16,0-1-16,21 0 0,0 1 16,0-1-16,0 0 0,0 1 0,0-22 15,21 0-15,0 0 0,1 0 16,20 1-16,-21-1 0,21-21 0,1 0 16,-1 0-16,0 0 0,22-21 0,-22-1 15,22 1-15,-22 0 16,0 0-16,22-21 0,-22 20 0,1-20 15,-1-21-15,0 20 0,-21 1 16,22-22-16,-22 22 0,21-21 0,-21-1 16,1 1-16,-1-1 0,-21 1 0,0-1 15,0 1-15,0-1 0,0 1 16,0 20-16,0 1 0,0 0 0,0 20 16,-21 22-16,-1 0 15,1 22-15,0-1 0,0 21 0,21 22 16,-21-22-16,0 21 0,-1 1 15,22-1-15,-21 1 0,21-1 0,0 1 16,0-1-16,0-20 16,0 20-16,0-20 0,0-1 0,0 0 15,0 1-15,21-1 0,-21-21 0,22 0 16,-1 0-16,0 1 0,0-22 16,0 0-16,0 0 0,1 0 15,-1 0-15,0-22 0,0 1 16,0 0-16,0 0 0</inkml:trace>
  <inkml:trace contextRef="#ctx0" brushRef="#br0" timeOffset="33040.53">24680 3069 0,'0'0'0,"-21"21"16,42-21 15,0 0-31,1 0 0,-1 0 15,0 0-15,0 0 0,21 0 16,-20 0-16,-1-21 0,21 21 0,-21-21 16,0 21-16,1-21 0,-1 21 0,0-21 15,-21 0-15,0-1 16,0 1-16,0 0 0,-21 0 16,0 21-16,-1-21 15,1 21-15,0 0 0,-21 0 0,21 21 16,-1 0-16,1 0 0,0 0 0,0 1 15,0 20-15,0-21 0,21 21 16,0-20-16,0 20 0,0 0 0,0-21 16,0 22-16,0-22 0,0 0 15,21 0-15,0 0 0,21 1 0,-21-22 16,22 0-16,-22 0 0,21 0 16,1 0-16,-1 0 0,0 0 0,1-22 15</inkml:trace>
  <inkml:trace contextRef="#ctx0" brushRef="#br0" timeOffset="33415.31">25421 2963 0,'0'0'0,"0"-21"0,21-21 31,0 42-15,1 21-16,-22 0 15,21 0-15,-21 1 0,0 20 16,21-21-16,-21 21 0,0-20 0,21 20 15,-21 0-15,0 1 0,0-1 0,0-21 16,0 21-16,0-20 0,0-1 16,0 0-16,0 0 0,21-21 31,0 0-31,1-21 16,-22-21-16,21 20 0,0-20 15,-21 21-15,21-21 0,0-1 16,-21 1-16,21 0 0,1-1 0,-22 1 15,21 0-15,0 20 0,0-20 16,0 21-16,-21 0 0,21 0 0,-21-1 16,22 22-16,-1 0 0,0 0 15,0 0-15,0 0 16,0 22-16,-21-1 0,0 0 16,0 0-16,0 0 0</inkml:trace>
  <inkml:trace contextRef="#ctx0" brushRef="#br0" timeOffset="33768.11">26056 3260 0,'0'0'0,"21"0"15,0 0-15,1 0 16,-1 0-16,0-21 0,0 21 16,0-22-16,0 1 0,1 0 0,-22 0 15,21 0-15,0 0 0,-21-1 0,0 1 16,0 0-16,0 0 0,0 0 15,0 0-15,-21-1 0,0 22 16,-1 0-16,1 0 16,0 0-16,0 0 0,0 0 0,0 22 15,-22-1-15,22 21 0,0-21 0,21 22 16,-21-1-16,21 0 0,-21 1 16,21-22-16,0 21 0,0 0 0,0 1 15,0-22-15,21 0 0,0 21 16,-21-20-16,21-1 0,21-21 0,-20 21 15,20 0-15,-21-21 0,21 0 16,1 0-16,-1 0 0,0 0 0,1-21 16,-1 0-16,0 0 0,1-1 0,-22-20 15,21 21-15,1-21 0,-1-22 16,-21 22-16,21-22 0</inkml:trace>
  <inkml:trace contextRef="#ctx0" brushRef="#br0" timeOffset="34371.76">27009 2350 0,'0'0'0,"0"-22"0,0-41 32,-22 63-32,1 21 0,0 0 15,0 0-15,0 22 0,-22-1 0,22 22 16,0-22-16,-21 21 0,21 1 16,-1-1-16,1 1 0,0-22 0,0 22 15,0-1-15,0 1 0,21-1 16,0-20-16,0 20 0,0 1 15,0-22-15,0 0 0,0 1 0,0-1 16,0-21-16,0 21 0,0-20 16,0-1-16,21-21 15,0 0-15,0 0 0,0 0 16,0-21-16,1-1 0,-1 1 16,21 0-16,-21-21 0,0 21 0,22-22 15,-22 1-15,0 0 0,21-1 16,-20 22-16,-1-21 0,0 21 15,0-1-15,0 1 0,0 21 0,-21 21 32,0 1-32,-21-1 0,0 0 15,0 0-15,0 0 0,0 22 16,-1-22-16,1 21 0,21-21 0,0 0 16,-21 22-16,21-22 0,0 0 15,0 0-15,0 0 0,21 1 16,0-22-16,1 0 0,-1 0 15,0 0-15,21 0 0,-21 0 0,22 0 16,-22 0-16,21-22 0,-21 1 0,22-21 16,-22 21-16,0 0 15,0-22-15,0 1 0,-21 0 0,22-1 16,-22 22-16,0-21 0,0 21 0,0-1 16,-22 1-16,1 0 0,0 21 15,0-21-15,0 21 0,0 0 0,-22 0 16,22 0-16,0 21 0,0 0 15,0 0-15,-1 1 0,22-1 0,0 0 16,0 0-16,0 0 0,0 0 16,0 1-16,43-1 0,-22-21 15,0 0-15</inkml:trace>
  <inkml:trace contextRef="#ctx0" brushRef="#br0" timeOffset="34732.07">27728 3069 0,'0'0'0,"-21"-21"0,-42-21 31,63 63-31,-22 0 16,22 21-16,-21-20 16,21 20-16,-21 0 0,21 1 0,0-1 15,0 21-15,0-20 0,-21 20 0,21 1 16,-21-1-16,21 1 0,0-22 15,0 43-15,-21-22 0,21 1 16,-22-1-16,22 22 0,-21-22 16,21 1-16,0 21 0,-21-22 0,21 1 15,-21-22-15,0 21 0,21-20 0,0-1 16,0 0-16,-21 1 0,21-22 16,-22 0-16,22 0 0,0 0 0,0-42 31,0 0-31,0 0 15,0 0-15,22 0 0,-22-22 0,21 22 16,0-21-16,0-1 0,0-20 0,22 21 16,-22-22-16</inkml:trace>
  <inkml:trace contextRef="#ctx0" brushRef="#br0" timeOffset="35004.43">27749 3344 0,'0'0'0,"0"-42"0,-21-21 16,21 20-16,0 22 0,0-21 0,0 21 15,0-1-15,21 1 0,1 0 16,-1 0-16,0 21 0,0 0 0,0 0 16,22 0-16,-22 0 0,0 0 0,21 0 15,-21 21-15,1 0 0,-22 0 16,0 1-16,0-1 0,0 21 16,0-21-16,-43 0 0,22 22 0,0-22 15,-21 0-15,-1 0 0,1 0 0,21 1 16,-22-1-16,1 0 0,21 0 15,0-21-15,0 0 0,-1 0 16,44 0 15,20-21-31,-21 0 0</inkml:trace>
  <inkml:trace contextRef="#ctx0" brushRef="#br0" timeOffset="35309.26">28363 3260 0,'0'0'0,"21"0"16,1-21-16,-1 21 0,0-22 15,0 1-15,0 0 0,0 0 0,1 0 16,-1 0-16,0-1 0,-21 1 0,0 0 16,0 0-16,0 0 0,0 0 15,0-1-15,-21 22 16,0 0-16,-1 0 0,-20 0 15,21 0-15,-21 22 0,20-22 0,1 21 16,-21 21-16,21-21 0,0 0 16,-1 1-16,22 41 15,0-42-15,0 0 0,0 1 0,0-1 16,0 0-16,0 0 0,22 0 16,20 0-16,-21-21 0,0 22 0,22-22 15,-22 0-15,21 0 0,0 0 16,1 0-16</inkml:trace>
  <inkml:trace contextRef="#ctx0" brushRef="#br0" timeOffset="35684.14">28808 3175 0,'0'0'0,"0"-21"0,0 0 0,0 0 16,0-1-16,0 1 0,0 0 16,0 0-16,0 0 15,21 21-15,0 0 0,21-21 0,-20 21 16,-1 0-16,21 0 0,-21 0 15,22 0-15,-22 0 0,0 0 16,0 21-16,0 0 0,0 0 0,-21 0 16,0 0-16,0 1 0,0 20 15,0 0-15,0-21 0,0 22 0,0-22 16,-21 21-16,0-21 0,21 1 16,-21-1-16,0-21 0,0 21 0,-1-21 15,1 0 1,0-21-16,21 0 0,0-1 15,0 1-15,0 0 0,0 0 0,0-21 16,21 20-16,0 1 0,1-21 16,-1 21-16,0-22 0,0 22 15,0 0-15,0 0 0,1 0 16,-1 0-16,21 21 0,-21-22 0,0 22 16,1 0-16,-1 0 0,0 0 15,0-21-15,0 21 0,0 0 0,1 0 16,-1 0-16</inkml:trace>
  <inkml:trace contextRef="#ctx0" brushRef="#br0" timeOffset="36047.19">29654 3006 0,'0'0'0,"22"-21"32,-1-1-17,0 1-15,-21 0 16,-21 21-1,0 0 1,-1 0-16,1 0 0,0 0 16,0 21-16,21 0 0,-21-21 0,21 22 15,-21-1-15,21 0 16,0 0-16,0 0 0,21-21 0,0 21 16,-21 1-16,21-22 0,0 21 15,0 0-15,1 0 0,20 0 0,-42 0 16,21-21-16,-21 22 0,0-1 15,0 0-15,0 0 16,-21-21-16,0 21 0,0-21 0,-1 0 16,-20 0-16,21 0 0,-21 21 15,20-21-15,1 0 0,-21 0 0,21 0 16,42 0 15,21 0-31</inkml:trace>
  <inkml:trace contextRef="#ctx0" brushRef="#br0" timeOffset="36659.36">30882 2709 0,'0'0'0,"0"-21"0,0 0 16,0 42 15,0 0-31,-21 1 0,0-1 0,21 21 16,-21-21-16,-1 22 0,22-1 15,-21 0-15,0-21 0,0 22 16,21-1-16,-21 0 0,21 1 16,-21-22-16,21 21 0,0-21 0,0 22 15,0-22-15,0 0 0,21-21 31,0-21-31,0 0 16,0 0-16,0-1 0,1 1 0,20-21 16,-21 21-16,21 0 0,-20-22 15,-1 22-15,0 0 0,21 0 0,-21 0 16,1 21 0,-22 21-16,0 0 15,0 0-15,0 21 16,0-20-16,0-1 0,0 21 0,0-21 15,21 0-15,0 22 0,0-22 16,0 0-16,22 0 0,-1 0 0,0 1 16,1-22-16,-1 0 0,0 0 15,1 0-15,-1 0 0,-21-22 0,21 1 16,-20 0-16,-1 0 0,0-21 16,-21-1-16,21 22 0,-21-21 15,0-1-15,0-20 0,0 21 0,0-1 16,0 1-16,0 21 0,0-22 15,-21 22-15,21 0 0,-21 0 16,0 21 0,21 21-1,0 0-15,0 0 16,0 1-16,21-22 0,0 21 0,0-21 16,0 0-16,0 21 0</inkml:trace>
  <inkml:trace contextRef="#ctx0" brushRef="#br0" timeOffset="37323.4">31940 2836 0,'0'0'0,"0"-21"31,22 21-31,-22-21 0,0 42 16,0 0 0,0 1-16,0-1 0,-22 0 15,22 0-15,0 0 0,0 22 0,-21-22 16,21 0-16,-21 21 0,21-21 15,0 1-15,-21 20 0,21-21 0,0 0 16,0 0-16,0 1 0,0-1 16,0 0-16,-21-21 0,21-21 47,0 0-47,0-1 0,0 1 0,0-21 15,0 21-15,21-22 0,0 22 16,0-21-16,0 0 0,1 20 15,-1-20-15,0 0 0,0 21 0,0-22 16,0 22-16,1-21 0,20 21 16,-21 21-16,0-22 0,0 22 0,1 0 15,-1 0-15,0 0 0,0 22 16,0-1-16,-21 0 16,0 0-16,0 0 0,0 0 0,0 1 15,0-1-15,-21-21 0,0 21 16,0 0-16,0 0 0,-1-21 0,1 21 15,0-21-15,0 0 0,0 0 16,0 22-16,42-22 47,0 0-47,0 0 16,0 21-16,22 0 0,-22-21 15,0 21-15,0 0 0,21-21 0,-42 21 16,22 1-16,-22 20 0,0-21 15,0 0-15,0 0 0,0 1 0,-22 20 16,1-21-16,-21 0 0,21 0 16,-22-21-16,1 22 0,0-22 0,-1 0 15,1 21-15,0-21 16,21 0-16,-22 0 0,22 0 0,0 0 16,0 0-16,0 0 15,21-21 1,42 21-16,-21-22 0,0 1 15,22 21-15</inkml:trace>
  <inkml:trace contextRef="#ctx0" brushRef="#br0" timeOffset="37604.43">32745 2921 0,'0'0'15,"0"-21"-15,21 21 16,0 0-16,21 0 16,-20 0-16,20 0 0,-21 0 15,21 0-15,1 0 0,20 0 0,-20 0 16,-1 0-16,0 0 0,1 0 16,-1 0-16,-21 0 0,21 0 15,-20 0-15,-22 21 16,-22-21-1,1 0-15,0 0 0,0 0 16,-21 0-16,20 0 16,1 0-16</inkml:trace>
  <inkml:trace contextRef="#ctx0" brushRef="#br0" timeOffset="37839.81">33083 2921 0,'0'0'0,"-21"0"0,21 21 16,-21-21-16,21 21 0,0 1 0,0-1 15,0 0-15,0 21 16,-21-21-16,21 1 0,-21 20 16,21 0-16,-21-21 0,-1 22 15,1-1-15,21 0 0,-21 1 0,0-22 16,0 21-16,0 1 0,21-22 16,-22 0-16,1 21 0,0-21 15,0 1-15,21-1 0,0 0 0,-21-21 16,21 21-16,-21-21 0</inkml:trace>
  <inkml:trace contextRef="#ctx0" brushRef="#br0" timeOffset="72155.92">12869 9631 0,'0'0'16,"21"0"-16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06:56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1249 0,'-21'0'62,"0"0"-46,0 0-1,0 0-15,-1 0 0,1 0 16,21 21-16,-21-21 16,0 0-1,0 0-15,0 0 16,-1 0 0,1 0 15,42 0 31,1 0-62,-1 0 0,0 0 16,21 0-16,-21 0 0,1 0 0,20 0 16,0 0-16,1 0 0,-1 0 15,21 0-15,1 0 0,-1 0 16,1-21-16,-1 21 0,22-21 15,-21 21-15,-1 0 0,1 0 0,-22-21 16,21 21-16,-20 0 0,20-22 16,-20 22-16,-1 0 0,0 0 15,-21-21-15,22 21 0,-22-21 0,0 21 16,0 0-16,0 0 0,1 0 16,-22-21-1,-22 21 16,1 0-15,0-21-16,0 21 16,0 0-16,0 0 0</inkml:trace>
  <inkml:trace contextRef="#ctx0" brushRef="#br0" timeOffset="615.04">1736 868 0,'0'0'0,"-22"0"16,22-21-16,-21 21 31,21 21 16,21 0-47,1-21 0,-22 21 16,21 0-16,0-21 0,-21 22 15,21-1-15,0-21 0,22 21 16,-22 0-16,0-21 0,0 21 0,21-21 16,-20 0-16,20 21 0,-21-21 15,21 0-15,-20 0 0,20 22 0,-21-22 16,0 0-16,22 0 0,-22 0 15,0 0-15,0 0 0,0 0 0,0 0 16,1 0-16,-1 0 16,-42 21 15,-1 0-31,1-21 16,-21 21-16,0 0 0,20-21 0,-20 21 15,0 1-15,-1-1 0,22 0 16,-21 0-16,0 0 0,-1 0 0,22 22 15,-21-22-15,21 0 0,-22 0 16,22 0-16,-21 22 0,21-22 0,-22 0 16,22 0-16,0 0 0,0 1 15,0-1-15,-1 0 0,1-21 16,21 21-16,0 0 16,0 0-1,0-42 32,21 0-47,1 21 16,-22-21-16</inkml:trace>
  <inkml:trace contextRef="#ctx0" brushRef="#br0" timeOffset="5579.17">3196 614 0,'0'0'0,"0"-21"0,-21 21 62,21 21 32,0 0-94,0 0 16,0 0-16,0 1 15,0-1-15,21-21 16,-21 21-16,0 0 0,21-21 16,0 21-16,1 0 0,-1-21 15,0 0-15,0 22 16,0-22-16,0 0 0,1 0 16,-1 0-16,0 0 0,0 0 0,0 0 15,0 0-15,1-22 0,-1 22 16,0-21-16,0 0 0,0 0 0,0 0 15,1 21-15,-1-21 0,-21-1 16,21 1-16,-21 0 0,21 0 16,-21 0-16,0 0 0,0-1 0,0 1 15,0 0-15,0 0 16,0 42 15,0 0-31,-21 0 16,21 1-16,0 20 0,0 0 15,0 1-15,0 20 0,0-21 0,0 22 16,-21-1-16,21-20 0,0 20 16,0 1-16,0-22 0,0 0 0,0 22 15,0-22-15,0 1 0,0-22 16,-21 21-16,21 0 0,-22-20 0,1-1 16,21 21-16,0-21 0,-21-21 15,21 21-15,-21 1 0,0-22 16,0 0-1,-1 0-15,1-22 0,21 1 0,-21 21 16,0-21-16,21 0 0,-21 0 16,0-22-16,-1 22 0,1 0 0,0-21 15,21 21-15,-21-1 0,0-20 16,0 21-16,-1 0 0,22 0 16,-21 21-16,0 0 15,21 21-15,0 0 16,0 0-16,0 0 0,0 0 0,0 1 15,0-1-15,0 0 16,0 0-16,21 21 0,0-20 0,1-1 16,-1 0-16,0 0 0,0-21 15,0 21-15,22 0 0,-22-21 0,21 0 16,0 0-16,1 0 0,-22 0 16,21 0-16,1 0 0,-1-21 0,-21 21 15,21-21-15,1 0 0,-22 0 16,0 0-16,21-1 0,-20 1 0,-22-21 15,21 21-15,0-22 0,-21 22 16,21 0-16,-21-21 0,0 21 0,0-1 16,0 1-16,0 0 0,0 0 15,0 42 17,0 0-32,-21 0 0,21 1 15,-21-1-15,21 0 0,0 0 16,0 0-16,-21 0 0,21 22 0,-22-22 15,22 0-15,-21 0 0,21 0 16,0 1-16,0-1 0,0 0 0,0 0 16,-21-21-16,21-21 31,21 0-15,0 0-16,-21-1 15,22 1-15,-1-21 0,-21 21 16,21-22-16,-21 22 0,21-21 0,0 21 15,0-22-15,1 22 0,-1 0 16,0 0-16,0 0 0,0 21 16,0 0-16,1 0 0,-1 0 15,-21 21-15,0 0 0,21 0 0,-21 0 16,0 22-16,21-22 0,-21 0 16,0 0-16,0 22 0,0-22 15,0 0-15,0 0 0,0 0 0,0 0 16,0 1-16,21-22 15,0 0-15,1 0 16,-1 0-16,21 0 0,-21 0 16,0-22-16,22 1 0,-22 0 15,21 0-15,-21 0 0,22 0 0,-22-22 16,0 22-16,21-21 0,-20-1 16,-1 22-16,0-21 0,-21 21 15,0-22-15,0 22 0,0 0 0,0 0 16,0 0-16,-21 21 15,21 21 1,0 0-16,-21 0 0,21 0 16,0 22-16,0-22 0,0 0 0,0 0 15,0 0-15,0 22 0,0-22 16,0 0-16,21 0 0,-21 0 16,21 1-16,0-22 0,-21 21 0,0 0 15,21-21-15,-21 21 0,21-21 16,-21 21-16,-21-21 31,0 0-31,0-21 0,0 21 16,0-21-16,-22 21 0,22-21 15,0 0-15,0 21 0,0 0 0,-1-22 16,1 22-16,0 0 16,21 22-1,0-1-15,0 0 16,0 0-16,0 0 0,21-21 15,0 21-15,1 1 0,-1-22 16,0 21-16,0-21 0,0 0 0,22 0 16,-22 0-16,21 0 0,-21 0 15,22 0-15,-22 0 0,21 0 0,-21 0 16,0-21-16,22 21 0,-22-22 16,0 1-16,0 0 0,0 0 0,22-21 15,-22 20-15,-21-20 0,21 0 16,0-1-16,0 1 0,1 0 0,-22-1 15,0 1-15,21-21 0,-21 20 16,21 1-16,-21 0 0,0-1 16,0 22-16,0-21 0,0 21 15,0-1-15,0 1 0,0 42 32,0 1-32,-21-1 15,21 21-15,0 0 0,0 1 16,-21-1-16,21 0 0,0 22 0,0-22 15,0 22-15,0-22 0,0 0 16,0 1-16,0-1 0,0 0 0,0-20 16,0-1-16,21 21 0,0-21 15,0 0-15,-21 1 16,21-22-16,0 0 0,1 0 0,-1 0 16,0 0-16,0-22 15,0 1-15,-21 0 0,21 0 16,-21 0-16,0 0 0,0-22 15</inkml:trace>
  <inkml:trace contextRef="#ctx0" brushRef="#br0" timeOffset="5756.08">5080 1037 0,'21'0'31,"0"0"-31,0 0 0,1 0 15,-1 0-15,0 0 0,0 0 16,0 0-16,22 0 0,-22-21 0,21 21 16,-21 0-16,22-21 0,-22 21 15,21 0-15</inkml:trace>
  <inkml:trace contextRef="#ctx0" brushRef="#br0" timeOffset="6887.91">5969 1376 0,'0'0'0,"21"0"0,0 0 16,0 0-16,1 0 0,-1 0 16,-21-21-16,21 0 0,-21-1 15,21 1-15,-21 0 0,21 0 16,-21 0-16,0-22 0,0 22 0,0 0 15,0 0-15,0-21 0,-21 20 16,0 1-16,0 21 0,0-21 0,-1 21 16,-20 0-16,21 0 0,0 0 15,-22 21-15,22 0 0,-21 1 16,21-1-16,-22 0 0,22 21 16,0-21-16,0 22 0,-21-22 0,42 21 15,-22-21-15,22 22 0,0-22 16,0 21-16,0-21 0,0 1 0,0-1 15,0 0-15,22 0 0,-1 0 16,0-21-16,0 0 0,0 0 0,0 0 16,1 0-16,20 0 0,-21-21 0,0 21 15,0-21-15,1 0 0,-1 0 16,0-1-16,0 1 0,0-21 0,-21 21 16,0 0-16,0-22 0,21 22 15,-21-21-15,0 21 0,0-22 16,0 22-16,0 0 0,0 0 15,0 0-15,0-1 0,-21 44 32,21-1-32,0 0 0,0 0 0,-21 0 15,21 0-15,-21 22 0,21-22 16,-21 21-16,21-21 0,0 22 0,0-22 16,0 21-16,0-21 0,0 1 0,0-1 15,0 0-15,0 0 0,21 0 16,0-21-16,0 0 0,0 0 0,1 0 15,-1 0-15,0 0 16,21 0-16,-21-21 0,1 0 16,-1 0-16,0 0 0,0-1 15,-21-20-15,21 21 0,0-21 0,1-1 16,-22 1-16,21 0 0,-21-1 16,0 1-16,21-22 0,0 22 0,-21 0 15,21-1-15,-21 1 0,0 0 16,0 21-16,0-1 0,0-20 0,0 21 15,-21 21-15,0 0 16,0 0-16,21 21 0,0 0 16,0 0-16,-21 1 0,21 20 15,0 0-15,-22 1 0,22-1 0,0 21 16,0-20-16,0-1 0,0 0 16,0 1-16,0-1 0,0 0 15,0 1-15,0-1 0,0-21 0,0 0 16,0 22-16,0-22 0,22 0 15,-1-21-15,0 21 0,0-21 0,0 0 16,0 0-16,22 0 0,-22 0 16,21-21-16,1 21 0,-1-21 0,0 0 15,1 0-15,-1-22 0,-21 22 16,21-21-16,1-1 0,-22 1 0,0 0 16,0-1-16,0-20 0,1 21 15,-22-22-15,21 22 0,-21-22 0,0 22 16,0 0-16,0-1 0,0 1 15,0 21-15,0-22 0,-21 22 16,-1 0-16,1 21 16,0 0-16,21 21 0,0 0 15,0 1-15,-21 20 0,21 0 0,-21 1 16,21-1-16,0 21 0,0-20 16,0 20-16,0-20 0,0 20 0,0-21 15,0 1-15,0-1 0,0-21 16,21 22-16,-21-22 0,21 0 0,0 0 15,0 0-15,1 0 0,-1-21 16,0 0-16,0 0 0,0 0 16,0 0-16,1 0 0,-1 0 0,21 0 15,-21-21-15,0 0 0</inkml:trace>
  <inkml:trace contextRef="#ctx0" brushRef="#br0" timeOffset="7795.39">8424 783 0,'0'0'0,"21"0"16,1-21-1,-1 21-15,-21-21 0,0 0 16,21 21-16,-21-21 15,0-1-15,0 1 0,-21 0 16,-22 21-16,22-21 16,0 21-16,0 0 0,-21 0 0,20 0 15,-20 21-15,0 0 0,21-21 16,-22 21-16,22 22 0,-21-22 0,21 21 16,-1-21-16,1 22 0,21-1 15,0 0-15,0-20 0,0 20 0,0-21 16,0 0-16,0 22 0,21-22 15,1 0-15,-1-21 0,0 21 0,21 0 16,-21-21-16,22 0 16,-22 0-16,21 0 0,1 0 0,-22 0 15,21 0-15,-21 0 0,0 0 16,1-21-16,-1 21 0,0-21 0,-21 0 16,-21 0-1,0 21-15,-1 0 0,1 0 16,0 0-16,0 0 0,-21 0 0,20 21 15,-20-21-15,0 21 0,21 0 16,-1 0-16,-20 0 0,21 1 0,0-1 16,0 21-16,21-21 0,0 0 15,-22 1-15,22-1 0,0 0 16,0 0-16,0 0 0,0 0 16,22-21-16,-1 22 0,0-22 0,0 0 15,0 0-15,0 0 0,22 0 0,-22 0 16,21 0-16,-21 0 0,22 0 15,-1-22-15,-21 1 0,22 0 0,-22 0 16,21 21-16,-21-21 0,0 0 16,1 21-16,-1-22 0,0 22 0,-42 22 47,0-1-47,-1-21 0,22 21 15,-21 21-15,0-21 0,0 1 16,0 20-16,0 0 0,-1-21 0,22 22 15,-21 20-15,0-20 0,0-1 16,0 0-16,21 1 0,-21-1 0,21-21 16,-22 21-16,22-20 0,0-1 15,0 0-15,0 0 0,0 0 0,22-21 16,-1-21 0,0 0-16,0 0 0</inkml:trace>
  <inkml:trace contextRef="#ctx0" brushRef="#br0" timeOffset="8663.93">9821 635 0,'0'0'0,"21"-21"15,1 21-15,-22 21 31,0 0-31,0 22 16,-22-1-16,1 21 0,0-20 0,21 20 16,-21 1-16,0-1 0,0 1 15,-1-22-15,-20 22 0,21-1 0,0-21 16,-22 1-16,22-1 0,0 0 0,0-20 16,0 20-16,0-21 0,-1 0 15,1-21 16,21-21-31,0 0 0,0-21 16,0 20-16,0 1 0,0-21 0,0 0 16,21-1-16,-21 1 0,0 0 15,22 20-15,-1-20 0,-21 21 0,21 0 16,0 21 0,0 21-16,-21 0 0,0 0 15,0 22-15,21-22 0,-21 21 16,22 0-16,-22-20 0,21 20 0,-21-21 15,21 21-15,0-20 0,-21-1 16,21 21-16,0-21 0,1-21 16,-1 21-16,21 1 0,-21-22 0,0 0 15,22 0-15,-22 0 0,21 0 16,1-22-16,-22 1 0,21 0 0,-21 0 16,22 0-16,-22-22 0,21 22 15,-21-21-15,0 0 0,1-22 0,-1 22 16,-21-22-16,0 22 0,0-22 15,0 1-15,0-1 0,0 1 0,0-1 16,0 22-16,-21-21 0,-22 20 16,22 1-16,-21 21 0,-1 0 0,1-1 15,0 1-15,-1 21 0,1 0 16,0 0-16,-1 21 0,1 22 16,0-22-16,21 21 0,-1 1 0,1-1 15,21 21-15,-21 1 0,21-22 16,0 22-16,0-1 0,0-20 0,21-1 15,0 0-15,1 1 0,-1-1 16,0-21-16,0 21 0,21-20 0,-20-1 16,20-21-16,-21 21 0,21-21 15,1 0-15,-22 0 0,21 0 0,1 0 16,-22-21-16,21 21 0,-21-21 0,0 21 16</inkml:trace>
  <inkml:trace contextRef="#ctx0" brushRef="#br0" timeOffset="10035.14">10520 1101 0,'-21'21'16,"21"0"0,0 0-16,-22 22 0,22-22 15,-21 0-15,21 0 0,-21 21 16,21-20-16,0-1 0,0 0 0,0 0 15,0 21-15,0-20 16,0-1-16,0 0 0,21-21 0,0 0 16,1 0-16,-1 0 0,0 0 15,0 0-15,0 0 0,22 0 16,-22 0-16,21-21 0,0 0 0,-20-1 16,20 1-16,-21 0 0,0 0 15,0 0-15,1-22 0,-22 22 0,0-21 16,0 21-16,0-22 0,0 22 15,0-21-15,-22 21 0,1 0 0,-21 21 16,21-22-16,0 22 0,-1 0 16,-20 0-16,21 0 0,0 0 0,0 22 15,-22-22-15,43 21 0,-21 0 0,0 0 16,21 0-16,0 0 16,21-21-1,0 0-15,22 0 16,-22 0-16,21 0 0,0 0 0,1 0 15,-1-21-15,0 0 0,1 21 16,-1-21-16,0 21 0,1-21 0,-1 0 16,-21 21-16,22-22 0,-22 22 15,0 0-15,0 0 0,0 0 0,0 0 16,-21 22 0,0-1-16,0 0 0,0 0 15,-21 21-15,0-20 0,21-1 0,-21 21 16,0-21-16,21 0 15,-21 22-15,21-22 0,-22 0 0,22 0 16,0 0-16,0 1 0,0-1 0,0 0 16,22-21-1,-1 0-15,0 0 0,0 0 0,0 0 16,0 0-16,22 0 0,-22-21 16,0 0-16,0-1 0,22 1 0,-22 0 15,0 0-15,0 0 0,0 0 0,-21-22 16,21 22-16,-21 0 0,22 21 15,-22-21-15,0 0 0,0 42 32,0 0-32,0 0 15,-22 0-15,22 0 16,-21 1-16,21-1 0,-21 0 0,21 0 16,0 0-16,0 0 0,0 1 15,0-1-15,21-21 16,0 0-1,1 0-15,-1 0 0,0 0 16,0-21-16,0 21 0,0-22 0,1 1 16,-1 0-16,0 0 0,0 0 0,0 0 15,-21-22-15,0 22 16,0 0-16,0-21 0,0 20 0,0 1 16,-21 0-16,0 0 0,0 0 15,0 0-15,-1 21 0,1-22 16,0 22-16,42 0 47,0 0-47,1 0 0,-1 0 0,0 0 15,0 0-15,21 0 0,-20 0 0,-1 0 16,21 0-16,-21 22 0,0-1 16,1 0-16,-1-21 0,0 21 0,0 0 15,0 0-15,-21 1 16,0-1-16,21 0 0,-21 0 0,0 0 15,0 0-15,0 1 0,0-1 0,0 0 16,0 0-16,0 0 16,0 0-16,0 1 0,0-1 0,0 0 15,-21-21 1,21 21-16,0-42 31,0 0-31,0 0 16,0-1-16,0 1 0,0 0 0,0-21 15,0 21-15,0-22 0,21 22 16,1-21-16,-1-1 0,0 22 16,0-21-16,0 21 0,0 0 0,22-1 15,-22 1-15,21 0 0,-21 21 16,22 0-16,-22 0 0,0 21 0,0 0 16,0 1-16,1-1 0,-22 0 15,0 21-15,21-21 0,-21 22 0,0-22 16,0 21-16,0-21 0,0 1 15,0 20-15,0-21 0,0 0 0,0 0 16,0 1-16,-21-1 0,-1 0 16,22-42 31</inkml:trace>
  <inkml:trace contextRef="#ctx0" brushRef="#br0" timeOffset="10479.91">12679 614 0,'0'0'0,"0"21"31,0 0-31,0 0 15,0 22-15,-21-1 0,21 0 16,-22 1-16,22 20 0,-21-20 16,21 20-16,-21 1 0,21-1 0,0-21 15,-21 22-15,21-22 0,-21 1 16,0-1-16,21 0 0,0 1 0,0-22 16,0 0-16,0 0 0,0 0 15,0 0-15,21-21 16,0 0-16,0 0 0,0 0 15,0-21-15,1 0 0,-1-21 16,0 21-16,0-1 0</inkml:trace>
  <inkml:trace contextRef="#ctx0" brushRef="#br0" timeOffset="10859.95">13039 1122 0,'0'0'15,"0"21"1,0 0-1,-22 0-15,1 1 0,0-1 0,0 0 16,21 0-16,-21 21 0,21-20 0,-21 20 16,21-21-16,0 0 0,0 0 15,0 22-15,0-22 0,0 0 16,21 0-16,0-21 0,0 0 16,0 0-16,22 0 0,-1 0 0,0 0 15,1 0-15,-22-21 0,21 0 0,0 21 16,-20-21-16,20 0 0,-21-1 15,0-20-15,0 21 0,-21 0 16,0-22-16,0 22 0,0-21 16,0 21-16,0-22 0,-42 22 0,21 0 15,0 0-15,-22 21 0,22 0 0,-21 0 16,0 0-16,20 0 0,-20 0 16,21 0-16,-21 21 0,20 0 0,1 0 15,21 1-15,0-1 0,0 21 16,0-21-16,0 0 0,0 1 0,21 20 15,1-21-15,-1 0 0,0-21 0,21 21 16,1-21-16,-1 0 16</inkml:trace>
  <inkml:trace contextRef="#ctx0" brushRef="#br0" timeOffset="11792.42">13906 1228 0,'0'0'0,"0"-21"0,0-1 0,0 1 15,-21 0-15,0 21 0,0-21 0,0 21 16,0 0-16,-1 0 0,1 0 16,0 21-16,-21 0 0,21 0 0,-1 1 15,1-1-15,0 21 0,-21-21 0,21 22 16,-1-1-16,1-21 16,21 21-16,-21 1 0,21-22 0,-21 21 15,21-21-15,0 1 0,0 20 16,0-21-16,21 0 0,0-21 15,0 0-15,1 0 0,-1 0 0,0 0 16,0-21-16,21 0 0,-20 21 16,-1-42-16,0 20 0,0 1 0,0 0 15,22-21-15,-22 21 0,0-22 16,0 22-16,0 0 0,0-21 0,-21 20 16,22 1-16,-22 0 0,21 21 0,-21-21 15,0 42 16,0 0-31,0 0 0,0 22 16,-21-22-16,21 0 0,0 0 16,0 0-16,0 1 0,0 20 0,0-21 15,21 0-15,0 0 0,0 1 16,0-22-16,0 21 0,22 0 0,-1-21 16,-21 0-16,22 0 0,-1 0 0,21 0 15,-20 0-15,-1 0 0,0 0 16,1-21-16,-1 0 0,0-1 0,1 22 15,-22-21-15,21 0 0,-21-21 16,1 21-16,-22-1 0,0 1 16,0-21-16,0 21 0,0-22 0,-22 22 15,22 0-15,-21-21 0,0 42 16,-21-21-16,21-1 0,-1 22 0,-20 0 16,21 0-16,0 0 0,-22 0 15,22 22-15,0-1 0,0 0 0,-21 0 16,20 0-16,1 0 0,21 22 0,0-22 15,-21 0-15,21 21 0,0-20 16,0-1-16,0 21 0,21-21 0,-21 0 16,21 1-16,1-22 0,-1 21 15,0 0-15,0-21 0,0 0 0,0 0 16,1 0-16,-1 0 0,0-21 0,21 0 16,-21-1-16,1 1 15,-1 0-15,0 0 0,-21-21 0,21 20 16,0-20-16,0 0 0,1-22 0,-1 22 15,-21-22-15,21 22 0,-21-21 16,21-1-16,-21 22 0,0-22 0,0 22 16,0 0-16,0-1 0,0 22 15,0 0-15,0 0 0,-21 42 16,21 0 0,0 0-16,-21 22 0,21-1 15,0 0-15,0 22 0,0-22 0,0 0 16,0 22-16,0-22 0,0 1 15,0 20-15,21-21 0,-21-20 0,0 20 16,21 0-16,-21-21 0,0 22 16,0-22-16,21 0 0,0 0 0,1 0 15,-1-21-15,0 0 16,21 0-16,-21 0 0,1 0 0,20 0 16,0-21-16,1 0 0</inkml:trace>
  <inkml:trace contextRef="#ctx0" brushRef="#br0" timeOffset="12231.17">2561 2625 0,'0'21'16,"0"-42"-16,-21 63 0,0-21 0</inkml:trace>
  <inkml:trace contextRef="#ctx0" brushRef="#br0" timeOffset="12855.42">1228 3006 0,'-22'0'0,"44"0"0,-86 0 16,43 0-16,-21 0 0,20-21 16,-20 21-16,21 0 0,0 0 0,-22 0 15,22 0-15,0 0 16,0 0 0,42 0 15,21 0-31,-20 0 0,41 0 0,-21 0 0,22 0 15,-1 0-15,22 21 16,0-21-16,-1 0 0,1 0 0,0 0 16,-1 0-16,1 21 0,0-21 15,21 0-15,-22 0 0,1 0 0,0 0 16,-1 0-16,1 0 0,-22 0 16,1 0-16,-22 0 0,1 0 0,-1 0 15,-21 0-15,0 0 0,0 0 16,-21-21-16,0 0 15,0-1 1,-21 22-16,21-21 0,-21 0 0</inkml:trace>
  <inkml:trace contextRef="#ctx0" brushRef="#br0" timeOffset="13327.66">2244 2625 0,'0'0'16,"-22"-21"0,1 21-16,21 21 31,0 0-31,0 0 0,21 0 16,1 0-16,-1 1 15,0-1-15,0 0 0,21 0 0,-20-21 16,20 21-16,0 0 0,1-21 15,-1 22-15,0-22 0,22 0 16,-22 0-16,0 21 0,1-21 0,-1 0 16,-21 0-16,22 0 0,-22 0 0,0 0 15,0 0-15,-42 21 32,0 0-32,0-21 15,-1 21-15,-20 0 0,0-21 16,-1 22-16,-20-1 0,21 21 15,-43-21-15,21 22 0,1-1 0,-22 0 16,22 1-16,-1-1 0,1 21 16,20-20-16,1-1 0,-21 0 0,41 1 15,-20-1-15,21-21 0,0 0 16,0 22-16,21-22 16,0 0-16,21-21 15,0 0-15,0 0 16,0 0-16,22-21 0,-22 0 0</inkml:trace>
  <inkml:trace contextRef="#ctx0" brushRef="#br0" timeOffset="14631.65">4424 2582 0,'0'-21'141,"0"0"-126,0 0 1,0 0-16,0 0 16,0-1-16,0 1 15,0 0 1,0 0-16,0 0 16,0 0-16,-21-1 15,21 1 1,-22 21-16,1 21 15,21 22 1,0-22-16,0 42 0,0-20 16,0 20-16,0 1 0,0 20 0,0-20 15,0-1-15,0 1 16,0 21-16,0-22 0,0 1 0,0-1 16,0 1-16,0-22 0,0 21 15,0-20-15,0-1 0,0-21 0,-21 22 16,21-22-16,0 0 0,0 0 15,0-42 17,0-21-32,0 20 0,-21 1 15,21-21-15</inkml:trace>
  <inkml:trace contextRef="#ctx0" brushRef="#br0" timeOffset="14951.62">4085 2773 0,'0'0'0,"-21"-42"0,0-170 31,21 170-31,0 20 0,0 1 16,42-42-16,0 42 0,1-1 15,-1 1-15,22 21 0,-1 0 16,1 0-16,-1 0 0,22 0 0,-22 0 16,1 21-16,-1 22 0,1-1 15,-22 0-15,0 1 0,-20 20 0,-22-20 16,0 20-16,0-21 0,-43 1 15,1 20-15,0-20 0,-1-1 16,1-21-16,-22 21 0,22-20 16,0 20-16,-1-21 0,1-21 0,21 21 15,0 0-15,0-21 0,-1 0 16,22 22-16,-21-22 0,42 0 16,1 0-1,-1 0-15,0 0 0,0 0 16,21 0-16,-20 0 0,20 0 0</inkml:trace>
  <inkml:trace contextRef="#ctx0" brushRef="#br0" timeOffset="15315.41">4953 3323 0,'0'0'0,"21"0"16,0 0-16,0 0 0,1 0 0,-22-21 15,21 0-15,0 0 0,0 0 16,0 21-16,0-22 0,1 1 0,-22 0 16,21 0-16,0 0 0,-21 0 15,0-1-15,0 1 0,0 0 16,-21 21-16,0 0 16,-1 0-16,-20 21 15,21 0-15,0 1 0,0-1 0,-1 0 16,1 21-16,0-21 0,21 22 15,0-22-15,0 21 0,-21-21 0,21 22 16,0-22-16,0 0 0,0 0 16,0 0-16,21 1 0,0-22 0,0 21 15,1-21-15,-1 0 0,0 0 0,21 0 16,-21 0-16,22 0 0,-1-21 16,-21 21-16,22-22 0,-1 1 0,0 0 15,1 0-15,-1-21 0,-21 20 16</inkml:trace>
  <inkml:trace contextRef="#ctx0" brushRef="#br0" timeOffset="15707.65">5757 3069 0,'0'0'0,"21"-21"16,-21 0-16,22 0 31,-44 21-31,1 0 0,0 21 16,0 0-16,21 0 0,-21 0 15,0 1-15,-1 20 0,1-21 0,21 0 16,0 22-16,0-22 0,-21 21 0,21-21 15,0 0-15,0 1 0,0-1 16,0 0-16,0 0 0,21-21 16,0 21-16,1-21 0,-1 0 15,0 0-15,21 0 0,-21-21 16,22 21-16,-22-21 0,21 0 0,1 0 16,-22-1-16,0-20 0,21 21 15,-21 0-15,1-22 0,-22 22 0,0-21 16,0 21-16,0-22 0,0 22 15,0 0-15,0 0 0,-22 21 0,1-21 16,0 21-16,-21 0 0,21 0 16,-1 0-16,1 0 0,-21 0 0,21 0 15,0 0-15,-1 21 0,1-21 0,0 21 16,21 0-16,0 0 16,0 1-16,0-1 0,0 0 15,0 0-15,21 0 0,-21 0 16,43 1-16,-22-1 0,0-21 0,0 21 15</inkml:trace>
  <inkml:trace contextRef="#ctx0" brushRef="#br0" timeOffset="16240.34">6054 3429 0,'0'0'0,"63"0"16,-42 0-16,0 0 16,1 0-16,-1-21 0,0 0 0,0 0 15,0-1-15,0 1 0,1-21 16,-1 21-16,0 0 0,0-22 0,0 22 15,0-21-15,1 21 16,-22-22-16,0 22 0,0 0 0,0 0 16,0 0-16,-22 21 15,1 0-15,0 0 16,21 21-16,0 0 0,0 0 16,0 0-16,0 0 15,0 1-15,0-1 0,0 0 0,0 21 16,0-21-16,21 1 0,0-1 15,1 0-15,-1 0 0,-21 0 0,21 0 16,0 1-16,0-22 0,0 21 16,1-21-16,-1 0 0,0 0 0,21 0 15,-21 0-15,1 0 0,-1 0 16,0 0-16,0 0 0,0-21 16,22-1-16,-22 22 0,0-21 0,0-21 15,0 21-15,0 0 0,-21-1 16,0-20-16,22 21 0,-22 0 0,0 0 15,0-1-15,0 1 0,0 0 16,0 42 0,-22-21-1,22 21-15,0 1 0,0-1 16,0 0-16,-21 21 0,21-21 0,0 1 16,0-1-16,0 0 0,0 0 0,0 0 15,0 0 1,0 1-16,21-22 15,1 0 1,-1 0-16,-21-22 0,0 1 0,21 0 16,0 0-16</inkml:trace>
  <inkml:trace contextRef="#ctx0" brushRef="#br0" timeOffset="16592.34">7070 2815 0,'0'0'0,"0"-21"0,-85 0 31,64 21-31,0 21 0,-1-21 16,22 21-16,0 0 0,0 1 16,0-1-16,0 0 15,0 0-15,22 0 0,-1-21 16,0 0-16,0 0 0,0 0 16,0 0-16,1 0 0,-1 0 15,0-21-15,-21 0 0,21 0 16,-21 0-16,0-1 0,0 1 15,0-21-15,0 21 0,0 0 0,-21-1 16,21 1-16,-21-21 0,0 42 0,-1-21 16,1 21-16,0 0 0,0 0 15,0 0-15,0 0 0,-1 0 0,22 21 16,0 0 0,0 0-16,0 0 0,0 1 0,0-1 15,22 0-15,-1 0 0,0-21 16,0 21-16,0-21 0,22 0 0,-22 0 15,21 0-15,-21 0 0,22 0 0</inkml:trace>
  <inkml:trace contextRef="#ctx0" brushRef="#br0" timeOffset="17435.88">7705 2392 0,'0'0'0,"21"-42"0,-21 20 0,0-20 0,0 21 15,0 0 1,-21 21-16,-1 0 15,1 21-15,0 0 0,0 21 16,0-20-16,0 20 0,-1 21 16,1-20-16,0 20 0,21-20 0,-21 20 15,21 1-15,0-22 0,0 21 16,0-20-16,0-1 0,0 22 0,0-22 16,0 0-16,0 1 0,0-22 0,0 21 15,21 0-15,-21-20 0,21-1 16,0 0-16,1-21 0,-1 0 15,0 0-15,0 0 0,21 0 16,-20 0-16,-1-21 0,0 0 16,21-22-16,-21 22 0,1 0 0,-1 0 15,0-22-15,0 22 0,-21 0 16,21 0-16,-21 0 0,21 21 0,-21-21 16,0-1-16,0 44 31,0-1-31,0 0 15,0 0-15,0 0 16,0 0-16,0 1 0,0-1 0,22-21 16,-1 21-16,0 0 0,0 0 15,0-21-15,0 0 0,1 0 16,-1 0-16,0 0 0,0 0 16,0 0-16,22-21 0,-22 21 15,-21-21-15,21 0 0,0 0 0,-21-1 16,21 1-16,-21 0 0,0 0 15,0 0-15,21 0 0,-21-1 16,0 44 15,0-1-31,0 0 16,0 0-16,0 0 0,0 0 0,0 22 16,0-22-16,0 21 0,0 1 15,0 20-15,-21-21 0,21 22 0,0-1 16,0-20-16,0 20 0,0 1 15,0-1-15,0 22 0,0-22 16,0 22-16,0-21 0,0 20 0,0-20 16,-21 20-16,21-20 0,0 21 0,0-22 15,0 1-15,0-1 0,0 1 16,0-22-16,0 21 0,0-20 0,0-1 16,-21 0-16,21-20 0,0-1 0,0 0 15,0-42 1,-21 0-16,21-1 0,0-20 15,0 21-15,0-21 0,-21-1 0,21 1 16,-22 0-16,22-22 0,0 22 0,0-22 16,0 22-16,0-22 15,0 1-15,0-1 0,0 22 0,0-21 16,0-1-16,0 22 0,0-22 0,0 22 16,0-22-16,0 22 0,0 0 15,0-22-15,0 1 0,0 20 0</inkml:trace>
  <inkml:trace contextRef="#ctx0" brushRef="#br0" timeOffset="17683.73">7302 2773 0,'64'-42'31,"-22"42"-31,1-22 0,-1 22 15,0-21-15,22 21 0,-1-21 0,-20 21 16,20-21-16,-21 21 0,22 0 0,-22-21 16,1 21-16,-1 0 0,0 0 15,-21-21-15,22 21 0,-22 0 0,0 0 16,0 0-16,-42 0 31,0 21-31</inkml:trace>
  <inkml:trace contextRef="#ctx0" brushRef="#br0" timeOffset="18439.43">1397 4974 0,'0'0'0,"-64"21"31,64 1-31,22-1 0,-1-21 16,0 21-16,42-21 0,-20 21 15,20 0-15,1-21 0,-1 21 0,1-21 16,-1 22-16,1-22 0,20 0 16,-20 0-16,21 0 0,-1 0 15,1 0-15,-22 0 0,22 0 0,-21-22 16,-1 1-16,1 21 0,-22-21 0,0 21 15,1-21-15,-22 0 0,0 0 16,-21-1-16,0 1 16,0 0-16,-21 0 0,0 0 0,-1 21 15,1-21-15,-21-1 0,0 1 16,20 21-16,1-21 0,0 21 0,0-21 16,0 21-16,21-21 15,21 21 1,0 0-16,0 0 0,0 21 15,1 0-15,20 0 0,-21 0 16,0 1-16,0-1 0,1 21 16,-1-21-16,-21 22 0,0-22 0,0 21 15,0-21-15,0 0 0,-21 22 16,-1-22-16,1 0 0,0 0 0,-21 0 16,21 1-16,-1-1 0,22 0 15,-21-21-15,0 0 0</inkml:trace>
  <inkml:trace contextRef="#ctx0" brushRef="#br0" timeOffset="19188">4403 4720 0,'0'0'0,"0"21"0,21-21 32,0 0-32,0 0 15,0 0-15,0 0 0,1 0 16,20-21-16,-21 0 0,21 0 0,1 21 16,-22-21-16,21 0 0,1-1 0,-22 1 15,0 0-15,0 21 0,0-21 16,-21 0-16,0 0 0,0-1 15,-21 22-15,0-21 16,-21 21-16,20 0 0,-20 0 16,0 0-16,-1 0 0,22 21 0,-21-21 15,0 22-15,20-1 0,-20-21 16,21 21-16,0 0 0,0 0 0,21 0 16,0 1-16,0 20 0,0-21 15,0 0-15,0 22 0,21-22 0,21 21 16,-21-21-16,22 22 0,-1-22 15,0 21-15,1-21 0,-1 22 0,0-22 16,1 0-16,-1 21 0,-21-21 16,0 1-16,0-1 0,-21 0 0,0 21 15,0-21-15,-21 1 0,0-1 0,-21 0 16,-1 0-16,-20 0 16,21 0-16,-22-21 0,1 22 0,-1-22 15,22 0-15,-22 0 0,22 0 0,0 0 16,-1 0-16,22 0 0,-21 0 15,21-22-15,-22 1 0,22 0 0,0 0 16,0 0-16,21 0 0,-21-1 16,21-20-16,-22 21 0,22 0 0,0-22 15,0 22-15,0-21 0,0 21 16,0 0-16,22-22 0,-1 22 0,0-21 16,0 21-16,21-1 0,-20 1 15,20 0-15,21 0 0,-20 21 0</inkml:trace>
  <inkml:trace contextRef="#ctx0" brushRef="#br0" timeOffset="20027.43">5186 4509 0,'-43'0'15,"22"0"-15,0 0 0,0 21 16,21 0-16,-21 0 0,21 0 15,-21 0-15,21 1 0,0 20 0,0 0 16,0 1-16,0 20 0,0-21 0,0 1 16,0-1-16,0 22 15,-22-22-15,22 0 0,0 1 0,0-22 16,0 21-16,0-21 0,0 0 16,-21 1-16,21-1 0,0 0 0,0 0 15,0-42 16,0 0-31,0 0 16,0-1-16,21 1 0,1 0 0,-22-21 16,21-1-16,0 22 15,0-21-15,0 0 0,0 20 0,1 1 0,-1-21 16,0 21-16,0 21 0,-21-21 16,21 21-16,0 0 0,1 0 15,-1 0-15,-21 21 0,0 0 0,0 0 16,0 0-16,0 0 0,0 1 15,0-1-15,-21 0 0,-1 0 0,1 0 16,0-21-16,21 21 0,-21 1 16,0-22-16,0 21 0,-1-21 0,1 0 15,0 0 1,0 0-16,0 0 16,0 0-1,21 21 16,0 0-31,0 0 0,0 0 16,21 1-16,0-1 16,-21 0-16,21 0 0,0-21 0,0 21 15,1-21-15,-1 0 0,0 0 16,0 0-16,21 0 0,-20 0 0,20 0 16,0 0-16,1 0 0,-1-21 0,0 0 15,1 21-15,-1-21 0,0 0 16,22-22-16,-22 22 0,0 0 0,-20-21 15,20 20-15,-21-20 0,0 21 0,0-21 16,-21 20-16,0-20 0,0 21 16,0 0-16,0 0 0,0 42 31,0 0-31,0 0 16,-21 0-16,21 22 0,-21-22 0,21 21 15,0-21-15,0 0 0,-21 1 16,21-1-16,0 0 0,-21 0 0,21 0 15,0 0-15,0 1 16,21-22 0,0-22-16,0 1 15,-21 0-15,21 0 16,-21 0-16,22 0 0,-1-22 0</inkml:trace>
  <inkml:trace contextRef="#ctx0" brushRef="#br0" timeOffset="20360.43">6011 4551 0,'0'0'16,"-21"-21"-16,0 21 0,0 0 0,0 0 16,-1 0-16,1 21 15,0 0-15,21 0 0,0 0 16,0 1-16,0-1 16,0 0-16,21 0 15,0-21-15,1 0 0,-1 21 0,0-21 16,0 0-16,0 0 15,0-21-15,1 0 16,-22 0-16,0 0 16,0-1-16,0 1 0,0 0 15,-22 0-15,1 0 0,0 21 16,0 0-16,0 0 16,0 0-16,21 21 15,-22 0-15,22 0 16,0 0-16,0 1 0,0-1 15,0 0-15,0 0 0,22 0 0,-1-21 16,-21 21-16,21 1 16</inkml:trace>
  <inkml:trace contextRef="#ctx0" brushRef="#br0" timeOffset="20687.03">6371 4953 0,'-21'21'16,"21"0"0,0 1-16,0-1 0,0 21 15,0-21-15,0 0 0,0 22 0,0-1 16,0 0-16,0 1 16,0-1-16,0 0 0,0 22 0,0-1 15,-21-20-15,21 20 0,-21 1 0,21-1 16,-22 1-16,22-1 0,-21 1 15,0-1-15,21 1 0,-21-22 0,0 22 16,21-1-16,0-21 0,-21 22 0,21-22 16,-22 1-16,22-1 0,-21 0 0,21 1 15,0-22-15,0 0 0,0 0 16,0-42 0,0 0-16,21 0 15,1-1-15,-1-20 0</inkml:trace>
  <inkml:trace contextRef="#ctx0" brushRef="#br0" timeOffset="20979.86">6244 5228 0,'0'0'16,"-21"-21"-16,21-21 0,0 21 0,-21-1 15,21 1-15,0 0 0,0 0 0,0 0 16,21 0-16,0-1 15,0 1-15,0 0 0,1 21 16,-1-21-16,0 21 0,21-21 0,-21 21 0,1 0 16,-1 0-16,0 21 15,0 0-15,0 0 0,-21 22 0,0-22 16,0 21-16,0-21 0,0 22 0,-21-1 16,0-21-16,0 21 0,0-20 15,-1-1-15,1 21 0,0-21 0,0-21 16,0 21-16,0 1 0,-1-22 0,1 0 15,0 21-15,0-21 0,0 0 16,0 0-16,-22 21 0</inkml:trace>
  <inkml:trace contextRef="#ctx0" brushRef="#br0" timeOffset="21203.73">1122 7303 0,'0'-22'16,"0"44"-16,0-65 0,0 22 0,0-21 15</inkml:trace>
  <inkml:trace contextRef="#ctx0" brushRef="#br0" timeOffset="21747.31">1122 7006 0,'-21'0'0,"-1"0"16,1 0-16,0 0 0,0 0 15,0 21 1,21 1-16,0-1 16,0 0-16,21-21 0,21 21 15,1 0-15,-1-21 0,0 21 16,22-21-16,-1 0 0,1 22 0,-1-22 16,1 0-16,20 0 0,-20 0 15,21 0-15,-22 0 0,22 0 0,-1-22 16,1 22-16,-21-21 0,20 21 15,1 0-15,-22-21 0,1 0 0,-1 21 16,-20 0-16,-1-21 0,-21 21 16,22 0-16,-43-21 0,0-1 15,-22 22-15,1 0 16,-21-21-16,21 21 0,-22 0 16,1 0-16,0-21 0,-1 21 0,22 0 15,-21 0-15,21 0 0,0-21 16,-1 21-16,1 0 0,42 0 31,1 0-31,-1 0 16,21 0-16,-21 0 0,22 0 15,-22 21-15,21-21 0,0 21 0,-20 0 16,20 22-16,-21-22 0,0 21 16,0 1-16,-21-22 0,0 21 0,0 0 15,0 1-15,-21-1 0,21 0 16,-21 1-16,-21-22 0,21 21 15,-1-21-15,1 22 0,0-22 0,0 0 16,0 0-16,0-21 0,21 21 16</inkml:trace>
  <inkml:trace contextRef="#ctx0" brushRef="#br0" timeOffset="23660.73">3746 6689 0,'0'0'0,"-21"0"16,0 21-16,21 0 15,0 0-15,0 0 16,0 1-16,0-1 0,0 0 16,21 0-16,0-21 0,1 0 0,-1 0 15,0 0-15,0 0 0,21 0 16,1 0-16,-22-21 0,21 21 0,1-21 16,20-22-16,-21 22 0,1 0 15,20-21-15,-20 21 0,-1-22 16,0 1-16,1 0 0,-22 20 15,0-20-15,0 0 0,-21-1 0,0 1 16,0 21-16,0-21 0,-21-1 0,0 22 16,0 0-16,-1 0 0,1 0 15,0 21-15,-21 0 0,21 0 0,-1 0 16,1 21-16,21 21 0,-21-21 16,21 43-16,-21-22 0,21 22 0,0-1 15,-21 22-15,21-22 0,0 1 16,0 20-16,0-20 0,0-1 0,0 1 15,0-1-15,0 1 0,0-1 0,0 1 16,0-1-16,0-20 16,0-1-16,0-21 0,-21 22 0,21-22 15,-22 0-15,1-21 0,0 0 16,0 0-16,0 0 0,0 0 16,-1 0-16,1-21 0,0 0 0,0-22 15,-21 22-15,20-21 0,1-1 16,-21 22-16,21-21 0,0 0 0,-22-1 15,22 22-15,0 0 0,0 0 16,21 0-16,-21 21 0,21 21 16,0 21-16,21-21 15,-21 22-15,42-22 16,-21 21-16,0 0 0,1 1 0,20-22 16,-21 21-16,21-21 0,-20 22 15,20-22-15,-21 0 0,21 0 0,1-21 16,-22 0-16,21 0 0,1 0 0,-1 0 15,0 0-15,1-21 0,-1 0 16,0 0-16,1 0 0,-1-1 0,0-20 16,1 0-16,-22 21 0,21-22 15,-21 1-15,0 0 0,1-1 0,-22 22 16,0-21-16,0 21 0,21-1 0,-21 1 16,0 42 15,0 1-31,0-1 0,0 0 0,0 21 15,0-21-15,0 22 0,0-22 16,0 21-16,0-21 0,0 22 0,0-22 16,0 0-16,0 0 0,0 0 0,0 1 15,0-1-15,0-42 32,0-1-32,21 22 15,0-21-15,-21-21 0,21 21 0,0 0 16,-21-22-16,22 22 0,-1-21 0,-21 21 15,21-22-15,0 22 0,-21 0 16,21 0-16,0 21 16,1 0-1,-22 21-15,0 0 16,21 0-16,-21 0 0,0 1 0,0 20 16,0-21-16,21 0 0,-21 0 15,21 22-15,0-22 0,-21 0 0,21 0 16,1 0-16,-1-21 0,21 22 0,-21-22 15,0 0-15,22 0 0,-22 0 16,21 0-16,-21 0 0,22 0 0,-1 0 16,-21 0-16,22-22 0,-1 1 0,-21 0 15,0 0-15,0 0 0,1-22 16,-1 22-16,0-21 0,-21 21 16,21-22-16,-21 22 0,0-21 0,0 21 15,0 0-15,0-1 0,0 1 16,0 42-1,0 1 1,-21-1-16,21 0 0,0 0 16,-21 21-16,21-20 0,0 20 0,0 0 15,0-21-15,0 22 0,0-22 0,-21 21 16,21-21-16,0 1 0,0-1 16,0 0-16,0 0 0,0 0 15,0 0 16,0-42 16,0 0-15,21 21 30,-21 21-46,21-21-16,0 0 31,0 0-31,0 0 0,1 0 16,-1 0-16,0 0 0,0-21 15,0 21 1,-21-21-16,21 21 0,-21-21 15,0 0 157,-21 21-172,21-22 16,-21 22-16,21-21 16</inkml:trace>
  <inkml:trace contextRef="#ctx0" brushRef="#br0" timeOffset="24911.87">5546 7218 0,'0'-21'0,"0"-43"31,21 43-31,0 0 0,0 21 15,-21-21-15,21 0 0,0 21 16,1-22-16,-1 22 16,0 0-16,0-21 0,0 21 15,0 21 1,1 1-16,-22-1 16,0 0-16,21 0 0,-21 0 0,0 22 15,0-22-15,0 21 0,0-21 16,0 22-16,0-22 0,21 0 0,-21 21 15,0-21-15,0 1 0,21-1 0,0-21 16,-21 21-16,21 0 0,1-21 16,-1 0-16,0 0 0,0 0 15,0 0-15,0 0 0,1-21 16,-1 0-16,0 0 0,0-1 16,0 1-16,0 0 0,1 0 0,-1 0 15,0-22-15,-21 22 0,21-21 0,-21 21 16,21-22-16,-21 22 0,0 0 15,0 0-15,0 0 0,0 0 0,0 42 47,0 0-47,0 0 0,0 0 0,-21 0 16,21 22-16,-21-1 0,21-21 0,0 22 16,0-22-16,0 21 0,0-21 15,0 0-15,0 1 0,0 20 16,0-21-16,21 0 0,-21 0 15,21-21-15,0 0 0,1 0 16,-1 0-16,0 0 0,0 0 0,0 0 16,22-21-16,-22 0 0,0 21 0,21-21 15,-21 0-15,1 0 0,20-22 16,-21 22-16,0 0 0,-21-21 0,21 20 16,-21-20-16,0 21 0,0-21 0,0 20 15,0-20-15,0 0 0,-21 21 16,21-1-16,-21 1 0,0 0 0,0 21 15,-22 0-15,22 0 0,0 0 16,0 0-16,0 0 0,-22 0 16,22 21-16,0 0 0,0 1 0,0 20 15,0-21-15,21 21 0,0-20 0,0 20 16,0-21-16,0 21 0,0-20 16,0 20-16,0-21 0,21 0 0,-21 0 15,21-21-15,0 22 0,0-22 0,22 0 16,-22 0-16,0 0 0,21 0 15,-21 0-15,22 0 0,-1-22 0,0 1 16,1 0-16,-22 0 0,21 0 0,1 0 16,-22-1-16,0 1 0,0 0 15,0-21-15,0 21 0,1-1 0,-1 1 16,-21 0-16,21 21 16,0 0-16,-21 21 31,0 0-31,0 22 0,0-22 15,0 0-15,0 21 0,0-20 16,0-1-16,0 21 0,0-21 0,0 0 16,0 1-16,0-1 0,0 0 0,0 0 15,0 0-15,21-21 16,0 0-16,1 0 0,-1 0 16,0 0-16,0-21 0,0 21 0,0-21 15,1 0-15,-1 0 0,0-1 16,0-20-16,-21 21 0,21-21 15,0-1-15,1 22 0,-22-21 0,0 21 16,0-22-16,21 22 0,-21 0 0,0 0 16,0 42 15,0 0-31,0 0 0,0 22 16,0-22-16,0 21 0,0 0 15,-21-20-15,21 20 0,0-21 0,0 21 16,0-20-16,0-1 0,0 0 0,0 0 15,0 0-15,0 0 0,0 1 16,21-22-16,0 0 0,0 0 16,0 0-16,22 0 0,-22 0 15,21-22-15,-21 22 0,22-21 16,-1 0-16,0 0 0,-21-21 0,22 20 16,-22 1-16</inkml:trace>
  <inkml:trace contextRef="#ctx0" brushRef="#br0" timeOffset="26503.38">7895 7133 0,'0'0'15,"0"-21"-15,0 0 0,0 0 0,-21 21 16,0-21-16,0 21 0,-1 0 16,1 0-16,0 0 0,0 0 15,0 21-15,0 0 0,-1 0 0,1 0 16,0 0-16,21 1 0,-21 20 16,0-21-16,0 21 0,21-20 15,-22 20-15,22-21 0,0 0 0,0 22 16,0-22-16,0 0 0,0 0 15,22-21-15,-1 0 16,0 0-16,0 0 0,0 0 16,0 0-16,22-21 0,-22 0 0,0 0 15,0-1-15,0 1 0,1 0 16,-1-21-16,0 21 0,0-22 16,0 1-16,-21 21 0,0-22 0,0 22 15,0 0-15,0 0 0,0 0 16,0 42-1,-21 0-15,21 0 16,0 0-16,0 1 0,-21-1 16,21 21-16,0-21 0,0 22 0,0-22 15,0 21-15,0-21 0,0 0 0,0 1 16,0-1-16,0 0 0,21 0 16,0-21-16,0 0 0,22 0 0,-22 0 15,0 0-15,21 0 0,-20 0 0,20 0 16,0-21-16,-21 0 0,22 0 15,-22-1-15,0 1 0,0-21 0,0 0 16,22-1-16,-43 1 0,21 0 0,0-1 16,0-20-16,0-1 0,1 22 15,-22-22-15,21-20 0,-21 20 16,0 1-16,21-22 0,-21 22 0,0-1 16,0 1-16,0 20 0,0 1 15,-21 0-15,21 20 0,-21 1 0,-1 21 16,1 0-16,0 0 0,0 21 15,21 22-15,-21-1 0,0 0 16,21 22-16,-22-22 0,22 22 0,0 20 16,0-20-16,0-1 0,0 1 0,0-1 15,0 1-15,0-1 0,0 1 16,0-1-16,0-20 0,0 20 16,0-20-16,0-1 0,22 0 0,-1-21 15,-21 22-15,21-22 0,0 0 0,0-21 16,0 0-16,1 0 0,-1 0 15,21 0-15,-21 0 0,0 0 0,22-21 16,-22 0-16,0 0 0,0-22 0,22 22 16,-22-21-16,0 21 0,0-22 15,0 1-15,0 21 0,-21-22 0,22 22 16,-22 0-16,21 0 0,-21 42 47,0 0-47,0 0 0,0 1 0,0 20 15,0-21-15,0 0 0,0 0 0,0 1 16,0-1-16,0 0 0,0 0 16,0 0-16,21 0 0,0-21 0,0 0 15,-21 22-15,21-22 0,1 0 0,-1 0 16,0 0-16,0 0 0,0-22 16,22 1-16,-22 0 0,0 0 0,0 0 15,0-22-15,0 22 0,-21 0 16,22-21-16,-1 21 0,-21-22 0,0 22 15,21 0-15,0 0 0,-21 42 47,0 0-47,0 0 0,0 0 16,0 1-16,0-1 0,0 0 16,0 0-16,0 0 0,0 0 0,0 1 15,21-1-15,0 0 16,1-21-16,-1 0 15,0 0-15,0 0 16,0-21-16,-21 0 0,0-1 0,0 1 16,0 0-16,0 0 0,0 0 15,0 0-15,0-1 0,0 1 0,0 0 16,-21 0-16,0 0 0,0 0 16,0 21-16,-1 0 0,1-22 15,0 22-15,21-21 16,0 0-1,21 21 1,0 0-16,1-21 16,-1 21-16,0 0 0,0 0 0,0 0 15,0 0-15,1 0 0,-1 0 0,0 21 16,0 0-16,-21 0 16,0 1-16,21-1 0,-21 0 0,21 0 15,-21 0-15,0 22 0,0-22 0,0 0 16,0 0-16,0 0 0,0 22 15,0-22-15,0 0 0,0 0 16,0 0-16,0 0 16,0-42 31,0 0-47,0 0 0,0-21 0,0-1 15,22 22-15,-1-21 0,0-1 16,0 1-16,21 0 0,1-1 0,-22 1 15,42 21-15,-20-21 0,-1 20 16,0 1-16,1 21 0,-22 0 0,21 0 0,-21 0 16,1 0-16,-1 21 15,0 1-15,-21 20 0,21-21 0,-21 21 16,0-20-16,0 20 0,0 0 0,0 1 16,0-22-16,0 21 0,-21 0 15,0-20-15,0-1 0,21 0 0,0 0 16,-22 0-16,22 0 0,-21 1 0,0-22 31,21-22-15,0 1-16,0 0 0,0 0 0,0-21 15</inkml:trace>
  <inkml:trace contextRef="#ctx0" brushRef="#br0" timeOffset="26671.29">9631 6583 0,'-21'-21'0,"42"42"0,-64-42 0,22 21 16,0 0 0,21 21 15,-21-21-31,0 0 16</inkml:trace>
  <inkml:trace contextRef="#ctx0" brushRef="#br0" timeOffset="26844.19">8594 6795 0,'0'0'0,"-22"21"0,1 0 0,21 0 16,0 0 0,21-21-16,22 0 0,-22 0 15,21 0-15,1 0 0,20 0 0,-21-21 16,1 0-16,20 21 0,-20-21 15,20 0-15,-21 21 0,22-22 0</inkml:trace>
  <inkml:trace contextRef="#ctx0" brushRef="#br0" timeOffset="28748.37">11515 6625 0,'0'0'0,"0"-21"0,21 0 16,-21-21-16,21 20 0,-21-20 0,0 21 15,0-21-15,0-1 0,0 22 0,-21 0 16,0 0-16,-1 0 0,1 21 16,0 0-16,0 0 0,-21 0 0,-1 21 15,1 0-15,0 0 0,-1 43 0,-20-22 16,20 21-16,1 1 15,-21-1-15,20 1 0,1-1 0,0 22 16,-1-21-16,22-1 0,0 1 0,0-1 16,21 1-16,0-22 0,0 21 15,0-20-15,21-1 0,0-21 0,0 22 16,22-22-16,-1 0 0,21-21 0,-20 0 16,20 0-16,-20 0 0,20 0 15,1-21-15,-22 21 0,21-21 0,-20-22 16,-1 22-16,22-21 0,-22 21 15,0-22-15,-21 1 0,22 0 16,-22 20-16,0-20 0,-21 0 0,0 21 0,0-1 16,0 1-16,0 0 0,0 0 15,-21 42 1,0-21-16,21 21 0,-21 0 16,-1 22-16,1-22 0,0 21 0,21-21 15,0 22-15,0-1 0,0-21 0,0 22 16,0-22-16,0 0 0,0 0 15,0 0-15,21 0 0,0 1 0,1-22 16,-1 0-16,0 0 0,21 0 0,-21 0 16,22 0-16,-22-22 0,21 22 15,1-21-15,-22 0 0,21-21 0,0 21 16,-20-22-16,-1 22 0,0-21 16,0-1-16,-21 1 0,0 21 15,0-21-15,0-1 0,-21 1 0,0 21 16,-22 0-16,1-1 0,21 1 15,-21 21-15,-1 0 0,1 0 0,0 0 16,-1 0-16,1 21 0,0 1 0,20-1 16,-20 21-16,21-21 0,0 22 15,0-22-15,21 21 0,0 0 0,0 1 16,0-22-16,0 21 0,0-21 0,21 22 16,21-22-16,-21 0 0,0 0 0,22-21 15,-1 21-15,0-21 0,1 0 16,-1 0-16,0 0 0,1 0 15,20-21-15,-20 0 0,-1 0 0,0 0 16,1 0-16,-22-1 0,21-20 16,-21 21-16,22 0 0,-22-22 0,-21 22 15,21-21-15,-21 21 0,0-22 0,21 22 16,-21 0-16,0 0 16,-21 21-1,0 21-15,21 0 0,0 0 16,-21 1-16,-1-1 0,22 0 15,-21 21-15,21-21 0,0 22 0,0-22 16,0 0-16,0 21 0,0-20 0,0-1 16,0 0-16,21-21 0,1 21 15,-1-21-15,0 0 0,0 0 16,0 0-16,22 0 0,-22 0 0,21 0 16,-21 0-16,0-21 0,22 0 0,-22 0 15,0-1-15,0 1 0,0 0 16,1-21-16,-22 21 0,0-22 0,0 22 15,21 0-15,-21-21 0,0 20 0,0 1 16,0 0-16,-21 42 31,21 0-31,0 1 0,0-1 0,0 21 16,0-21-16,0 22 16,0-22-16,0 21 0,0-21 0,0 0 15,0 22-15,0-22 0,21 0 0,0 0 16,0-21-16,0 0 0,0 21 0,1-21 15,20 0-15,-21 0 0,0 0 16,22-21-16,-22 0 0,0 0 0,21 0 16,-21 0-16,1-1 0,-1 1 0,0-21 15,0 21-15,-21-22 0,21 22 16,-21-21-16,21 21 0,-21 0 16,0-1-16,0 1 0,0 42 31,0 1-31,-21 20 15,0-21-15,21 0 0,-21 0 0,21 22 16,0-22-16,0 0 0,-21 21 16,21-20-16,-21-1 0,21 0 0,0 0 15,0 0-15,21-42 32,0 0-17,0 0-15,0 0 0,0-22 16,1 22-16,-1-21 0,21-1 0,-21 1 0,22 21 15,-22-21-15,0 20 16,21 1-16,-21 0 0,1 0 0,-1 21 16,0 0-16,-21 21 15,0 0-15,0 0 0,0 1 16,0 20-16,0-21 0,0 21 0,0-20 16,0 20-16,0-21 0,0 21 0,0-20 15,0-1-15,21 0 0,0 0 16,0-21-16,-21 21 0,22-21 0,-1 0 15,21 0-15,-21 0 0,0 0 0,1-21 16,20 0-16,-21 0 0,0 0 16,22-1-16,-22-20 0,0 21 0,0-21 15,0-1-15,0-20 0,1 20 16,-1-20-16,0-1 0,0 1 0,21-1 16,-20-20-16,-1 20 0,0 1 15,0-22-15,0 43 0,0-22 0,-21 43 16,0-21-16,0 21 0,0-1 15,-21 44-15,0-1 16,-21 21-16,21 0 0,-1 22 0,1-1 16,0 1-16,0-1 0,-21 1 15,42 21-15,-22-22 0,22 1 0,-21-1 16,21 1-16,0-22 0,0 21 0,0-20 16,0-1-16,21 0 0,1-20 15,-1-1-15,0 0 0,0 0 16,0 0-16,0-21 0,1 0 0,-1 0 15,0 0-15,0 0 0,0-21 0,0 0 16,1 0-16,-1 0 0,0-22 16,0 22-16,0-21 0,0-1 0</inkml:trace>
  <inkml:trace contextRef="#ctx0" brushRef="#br0" timeOffset="28934.13">13885 6752 0,'0'0'16,"-42"0"-16,0 0 0,20 0 0,22-21 15,22 21 1,-1 0-16,0 0 0,21-21 16,1 21-16,-1 0 0,21 0 0,-20-21 15,20 21-15,1-21 0,-1 21 16,1 0-16,-22-22 0,22 22 0,-22 0 16,0 0-16,-21-21 0,22 21 0,-22 0 15</inkml:trace>
  <inkml:trace contextRef="#ctx0" brushRef="#br0" timeOffset="29707.35">720 9356 0,'-22'0'0,"44"0"0,-65 0 16,43 21-16,0 0 0,21-21 15,22 0-15,-1 21 0,22-21 16,-1 0-16,22 0 0,-1 0 0,1 0 16,21 0-16,-21 0 0,20 0 15,1 0-15,-21 0 0,0 0 0,-1 0 16,1 0-16,0 0 0,-22 0 15,1 0-15,-1 0 0,1 0 0,-22 0 16,-21 0-16,0-21 0,0 21 16,-21-21-16,0 0 15,0 0 1,-21 21-16,-21-22 0,21 1 0,0 21 16,-22-21-16,22 21 0,0-21 15,0 21-15,0-21 0,-1 21 0,22-21 16,22 21-1,-1 0 1,0 0-16,0 21 0,21 0 0,-20-21 16,-1 21-16,21 21 0,-21-20 15,-21-1-15,0 21 0,0-21 0,0 22 16,0-22-16,0 21 0,-21 0 16,0-20-16,0 20 0,-22-21 0,22 21 15,0-20-15,0-1 16,0 0-16,0 0 0,21 0 0,0 0 15</inkml:trace>
  <inkml:trace contextRef="#ctx0" brushRef="#br0" timeOffset="30204.07">4170 8636 0,'0'0'0,"-21"-148"32,-1 148-32,22 21 15,0 0 1,0 0-16,0 43 0,0-22 0,0 22 15,0 20-15,0-20 0,0 21 16,0-22-16,0 22 0,0-22 0,0 1 16,0-1-16,0 1 0,0-1 0,0-20 15,0 20-15,0-21 0,0 1 16,0-22-16,0 0 0,0 0 0,0 0 16,0 1-16,0-44 15,0 1 1,0 0-16,0 0 0,0-21 0,0 20 15</inkml:trace>
  <inkml:trace contextRef="#ctx0" brushRef="#br0" timeOffset="30487.91">3789 8911 0,'0'0'16,"-21"-63"-16,-1 20 0,22-20 0,0 21 16,0-1-16,0 1 0,0 0 0,22 20 15,-1-20-15,0 21 0,21 0 16,1 0-16,-1-1 0,0 1 0,1 21 15,20 0-15,1 0 16,-1 0-16,-21 0 0,22 21 0,-22 1 16,1 20-16,-22 0 0,0-21 0,-21 22 15,0-1-15,0 0 0,-21 22 16,0-22-16,-1 1 0,-20-1 0,21 0 16,-21 1-16,20-22 0,-20 21 0,21-21 15,0 0-15,0 1 0,-1-1 16,1 0-16,21 0 15,21-21 1,1 0-16,-1 21 0,0 0 0,21-21 16</inkml:trace>
  <inkml:trace contextRef="#ctx0" brushRef="#br0" timeOffset="32489.98">4953 9313 0,'0'0'0,"21"-21"0,21 21 0,-20-21 15,-1 0-15,-21 0 0,0 0 0,0-1 16,0 1-16,0 0 0,0-21 16,0 21-16,-21-22 0,-1 22 0,-20-21 15,21 21-15,0-1 0,-22 22 0,22 0 16,-21 0-16,21 0 0,-22 0 16,22 22-16,0 20 0,0-21 0,0 21 15,0 1-15,21-22 0,0 21 16,0 1-16,-22-1 0,22 0 15,0 1-15,0-1 0,0-21 0,0 0 16,0 22-16,0-22 0,0 0 16,0 0-16,22-21 0,-1 0 0,0 0 15,0 0-15,0 0 0,22 0 16,-22-21-16,0 0 0,0 0 16,0-1-16,22 1 0,-22 0 0,0-21 15,0 21-15,0-1 0,0-20 16,-21 21-16,22-21 0,-1 20 0,-21 1 15,21 21-15,-21-21 0,21 21 32,-21 21-32,0 0 0,0 1 15,21-1-15,-21 0 0,0 0 0,0 0 16,0 0-16,21 22 0,-21-22 16,22 0-16,-22 0 0,0 0 0,21 1 15,0-22-15,0 21 0,-21 0 0,21-21 16,0 0-16,1 0 0,-1 0 15,0 0-15,0-21 0,0 0 0,0 21 16,1-22-16,20 1 0,-21-21 0,0 21 16,0 0-16,1-1 0,-1-20 15,0 21-15,0 0 0,0-22 16,-21 22-16,0 0 0,21 21 16,1 0-1,-22 21-15,0 0 0,0 1 16,0-1-16,21 0 0,-21 0 15,21 0-15,-21 0 0,0 22 0,0-22 16,21 0-16,0 0 0,0 0 0,-21 1 16,22-1-16,-1 0 0,0-21 15,0 21-15,21-21 0,-20 0 0,20 0 16,-21 0-16,21 0 0,1 0 0,-22-21 16,21 0-16,-21 0 15,22 21-15,-1-22 0,-21 1 0,22 0 16,-22-21-16,21 21 0,-21-1 0,0 1 15,1-21-15,-22 21 0,0 0 16,0-22-16,0 22 0,0-21 0,0 21 16,-22-1-16,22 1 0,-21 21 0,0 0 15,0 0-15,0 0 0,0 0 16,-1 0-16,22 21 0,-21 1 0,0-1 16,0 0-16,0 21 0,21-21 0,0 22 15,-21-22-15,21 21 0,-22-21 16,22 22-16,0-22 0,0 0 0,0 0 15,0 0-15,0 1 0,0-1 16,22-21-16,-1 0 0,0 0 16,0 0-16,0 0 0,0-21 15,1 21-15,-1-22 0,0 1 0,0 0 16,0 0-16,0 0 0,1 0 16,-1-1-16,-21-20 0,0 21 0,0-21 15,0 20-15,0-20 0,0 21 0,0 0 16,0 0-16,0-1 0,-21 22 15,-1 22 1,22-1-16,-21 21 16,21-21-16,0 22 0,0-22 0,0 21 15,0-21-15,0 22 0,0-22 16,0 21-16,0-21 0,21 0 16,1 1-16,-1-1 0,0 0 0,0-21 15,0 0-15,22 21 0,-22-21 0,21 0 16,0 0-16,1-21 0,-1 21 15,0-21-15,1 0 0,-1-1 0,0 1 16,1 0-16,-22-21 0,21 21 0,-21-22 16,1 1-16,20 0 0,-42-1 15,21-20-15,0 20 0,-21-20 0,21-1 16,-21 22-16,0-21 0,0 20 16,0 1-16,0 0 0,0 20 0,0 1 15,0 0-15,-21 21 16,0 21-16,0 0 15,21 1-15,-21 20 0,21 21 16,-21-20-16,-1-1 0,22 22 0,0-1 16,0 43-16,0-43 0,0-20 15,0-1-15,0 0 0,0 1 16,22-22-16,-1 21 0,21-21 0,-21 1 16,0-1-16,1 0 0,20-21 0,-21 0 15,21 0-15,-20 0 0,20 0 16,-21-21-16,21 0 0,1-1 0,-22 1 15,21 0-15,-21 0 0,22-21 0,-22 20 16,21-20-16,-21 0 16,1-22-16,-1 22 0,-21 0 0,21-22 15,-21 1-15,21-1 0,-21 22 0,0-1 16,0 1-16,0 0 0,0 21 16,0-1-16,0 1 0,-21 21 15,0 21-15,0 1 0,21-1 16,-22 21-16,1 0 0,21 22 15,0-22-15,-21 22 0,21-22 0,0 22 16,0-22-16,0 0 0,0 22 0,0-22 16,0 0-16,0-20 0,21 20 15,0 0-15,1-21 0,-1 1 16,0-1-16,21-21 0,1 0 0,-22 21 16,21-21-16,0 0 0,1 0 15,-1-21-15,-21 21 0,22-21 0,-1-1 16,-21 1-16,21 0 0,-20 0 0,20 0 15,-21-22-15,0 22 0,-21 0 16,0-21-16,21 21 0,-21-22 0,0 22 16,0 0-16,0 0 0,-21 21 15,0 0-15,0 0 16,0 21-16,0 0 0,-1 0 0,1 0 16,0 1-16,21 20 0,0-21 15,0 21-15,0-20 0,0-1 0,0 21 0,0-21 16,0 0-16,0 1 15,0-1-15,21 0 0,0 0 0,1-21 16,-1 0-16,21 0 0,-21 0 0,22 0 16,-22 0-16,21 0 0,0 0 15,1-21-15,-22 0 0,21 0 0,1-22 16,-1 22-16,0-21 0,1 21 16,-22-22-16,21-20 0,0 20 0,-20-20 15,20 21-15,-21-22 0,21 1 0,-20-1 16,-1 1-16,0 20 0,0-20 15,-21 20-15,0 22 0,0 0 0,0 0 16,-21 21-16,0 21 16,-22 0-16,22 22 0,0-1 0,-21 21 15,21-20-15,-1 20 0,1 1 16,21-1-16,0 1 0,0-1 0,0-20 16,0 20-16,0-21 0,21 1 0,1-1 15,-1-21-15,0 22 0,21-22 0,-21 0 16,22 0-16,-1-21 0,0 0 15,1 0-15,-22 0 0,21 0 0,1 0 16,-1-21-16,-21 0 0,21 0 16,-20-1-16</inkml:trace>
  <inkml:trace contextRef="#ctx0" brushRef="#br0" timeOffset="35887.33">10520 9059 0,'0'0'0,"21"0"0,64 0 31,-64 0-31,0 0 0,0-21 0,0 0 0,0 0 15,1 0-15,-1 0 0,0-1 0,0 1 16,0-21-16,-21 21 0,0-22 16,0 22-16,0-21 0,0 21 0,0-22 15,0 22-15,-21 0 0,0-21 16,0 21-16,0-1 0,-1 1 0,-20 0 16,21 21-16,-21 0 0,20 0 15,1 0-15,-21 21 0,21 0 0,0 22 16,-1-22-16,22 21 0,0 1 15,-21-1-15,21 0 0,0 22 0,0-22 16,0 0-16,0 1 0,0-1 0,21 0 16,1-20-16,-1-1 0,0 21 15,0-21-15,21-21 0,-20 21 0,20 1 16,-21-22-16,0 0 0,0 0 0,1 0 16,-1 0-16,-21 21 15,-21-21 1,-22 21-16,22-21 0,0 21 15,-21-21-15,20 21 0,-20 0 0,21 1 16,0-1-16,0 0 0,-1 21 16,1-21-16,0 1 0,21-1 0,0 21 15,0-21-15,0 0 0,0 1 0,0-1 16,0 0-16,0 0 0,21-21 16,0 0-16,1 0 0,-1 0 15,21 0-15,-21 0 0,22 0 0,-1-21 16,0 0-16,1 0 0,-1-22 15,21 22-15,-20 0 0,-1-21 0,22 20 16,-22-20-16,21 0 0,-20 21 16,-1-22-16,22 22 0,-22 0 15,-21 0-15,21 0 0,-20-1 0,-1 22 16,0 0-16,0 0 0,-21 22 16,0-1-16,0 0 0,0 0 0,0 21 15,0-20-15,0-1 0,-21 21 16,21-21-16,-21 0 0,21 22 0,-21-22 15,21 0-15,0 0 0,0 0 0,0 1 16,0-1-16,-22 0 0,44-42 47,-1 0-47,-21-1 0,21 1 16,0-21-16,0 21 0,0-22 15,1 22-15,-1-21 0,0 0 0,0-1 16,0 22-16,0-21 0,1 21 0,-22-22 15,0 22-15,21 21 0,-21-21 16,0 42 0,0 0-16,-21 0 15,21 22-15,0-22 0,-22 0 16,22 0-16,-21 22 0,21-22 0,0 0 16,0 21-16,0-21 0,0 1 0,0 20 15,0-21-15,0 0 0,21 0 16,1-21-16,-1 22 0,0-1 15,0-21-15,21 0 0,-20 0 0,20 0 16,0-21-16,-21-1 0,22 22 0,-1-21 16,0 0-16,1 0 0,-1 0 15,0-22-15,-20 22 0,20 0 0,-21-21 16,0 21-16,0-22 0,-21 1 0,0 21 16,0-22-16,0 22 0,0 0 15,0 0-15,-42 21 0,21 0 0,0 0 16,0 0-16,-1 0 0,1 0 0,0 21 15,0 0-15,0 22 0,0-22 0,21 0 16,-22 21-16,22-21 16,0 1-16,0 20 0,0-21 0,0 0 15,22 22-15,-1-22 0,0 0 0,-21 0 16,42 0-16,-21 0 0,1-21 16,20 0-16,-21 22 0,21-22 0,-20 0 15,20 0-15,-21 0 0,21-22 0,1 1 16,-22 0-16,21 0 0,-21 0 15,1 0-15,20-1 0,-21 1 0,0-21 16,22 21-16,-22-22 0,0 22 0,0 0 16,21-21-16,-20 21 0,-1-1 0,0 1 15,-21 42 17,0 1-17,0-1-15,0 0 0,0 0 16,0 0-16,0-42 62,0 0-62,0 0 0,0 0 16,0-1-16,0 1 16,0 0-16,-21 21 15,0 0-15,-1 0 0,1 0 16,0 0-16,0 0 0,0 21 15,21 0-15,-21 1 16,21-1-16,0 0 0,0 21 0,-22-21 16,22 1-16,0 20 0,0-21 0,0 21 15,0-20-15,0 20 0,0-21 16,0 0-16,22 22 0,-22-22 0,21 0 16,0 0-16,0-21 0,21 21 0,-20-21 15,20 0-15,-21 0 0,21 0 16,1 0-16,-1-21 0,0 0 15,1 0-15,-1 0 0,-21-1 0,22 1 16,-22 0-16,21 0 0,-21-21 0,0 20 16,1-20-16,-1 21 0,-21 0 15,0 0-15,21-1 0,-21 1 16,-21 21 15,21 21-31,-21 1 0,21-1 16,-22 0-16,22 0 0,0 0 0,0 0 15,0 1-15,0 20 0,0-21 0,0 0 16,0 0-16,0 1 16,22-1-16,-1-21 0,0 0 0,0 0 15,0 0-15,0 0 0,1 0 0,-1 0 16,0-21-16,0 21 0,0-22 16,0 1-16,1 0 0,-22 0 15,21 0-15,0 0 0,-21-1 0,21-20 16,-21 21-16,0 0 0,21 0 0,-21-1 15,21 1-15,-21 0 16,0 0-16,0 0 0,0 42 16,0 0-1,0 0-15,0 0 16,0 1-16,0 20 0,0-21 0,0 0 16,0 0-16,0 1 0,0-1 15,0 0-15,0 0 0,0 0 0,0 0 16,0 1-16,22-22 0,-1 0 15,0 0-15,0 0 0,0 0 16,0 0-16,1-22 0,-1 22 0,21-21 16,-21 0-16,0 0 0,1 0 15,-1 0-15,0-22 0,0 22 16,0-21-16,22-43 0,-22 22 16,0 20-16,0-20 0,0-1 0,0 1 15,-21-1-15,0 1 0,0-1 0,0 22 16,0-22-16,0 1 15,-21 42-15,21 0 0,-21 21 0,0 0 16,0 0-16,0 0 0,21 21 16,-22 21-16,1-21 0,0 22 0,0 20 15,21-21-15,0 22 0,-21-1 0,21 1 16,-21-1-16,21 1 0,0-22 16,0 22-16,0-1 0,0-20 0,0-1 15,0 21-15,0-20 0,21-22 0,21 64 16,-21-64-16,0 0 15,1 0-15,-1-21 0,21 0 0,-21 0 16,22 0-16,-22 0 0,21 0 0,0 0 16,-20-21-16,20 0 0,-21-22 15,21 22-15,-20 0 16,20-21-16,-21 21 0,0-22 0,0 22 0,1-21 16,-1-1-16,0 22 0,0-21 0,-21 21 15,0 0-15,21 21 0,-21 21 31,0 0-31,0 0 0,0 0 16,0 0-16,0 22 0,0-22 16,0 0-16,0 0 0,0 0 0,0 1 15,0-1-15,0 0 0,21-21 0,-21 21 16,22-21-16,-1 0 0,0 0 16,0 0-16,0 0 0,0 0 15,1-21-15,-1 0 0,0 21 16,0-21-16,0-1 0,0 1 0,-21 0 15,22 0-15,-1 0 0,0 0 16,-21-1-16,0 1 0,0 0 0,21 21 16,-21 21-1,0 0 1,0 1-16,-21-1 0,21 0 0,0 0 16,0 0-16,0 0 0,0 1 0,0-1 15,0 0-15,0 0 0,0 0 16,21-21-16,0 0 0,0 0 15,1 0-15,-1 0 0,0 0 16,0 0-16,-21-21 16,0 0-16,0 0 15,0 0-15,0-22 0,0 22 16,0 0-16,0 0 0,-21 0 0,0-1 16,0 1-16,-1 0 0,1 0 15,21 0-15,-21 21 0,21-21 16,0-1-1,21 22-15,0 0 16,22-21-16,-22 21 0,21 0 16,-21 0-16,22 0 0,-1 0 0,0 0 15,-20 0-15,20 0 0,0 21 0,-21 1 16,22-1-16,-22 0 16,0-21-16,-21 21 0,0 21 0,21-20 15,-21-1-15,0 0 0,0 0 0,0 0 16,0 0-16,0 1 0,0-1 15,0 0-15,-21-21 0,21 21 0,0 0 16,0 0-16,0 1 16,0-44 15,0 1-31,0 0 16,0 0-16,0 0 0,21 0 15,0-1-15,1-20 0,-1 21 16,0-21-16,0-1 0,21 1 0,1 0 15,-1-1-15,0 22 0,1-21 0,-1 21 16,0-1-16,1 1 0,-1 21 16,0 0-16,-20 0 0,-1 21 0,0 1 15,0-1-15,-21 21 0,0-21 0,0 22 16,0-22-16,0 21 0,0-21 16,0 22-16,-21-22 0,0 21 0,0-21 15,-1 22-15,1-22 0,21 0 0,-21 0 16,21 0-16,-21 0 0,21 1 15,-21-22-15,21 21 0,0-42 32,0-1-32,0 1 15,0-21-15,0 21 0</inkml:trace>
  <inkml:trace contextRef="#ctx0" brushRef="#br0" timeOffset="36089.22">15854 8763 0,'0'0'0,"-21"-21"0,-1 21 0,1-21 16,0 21-16,0 0 0,0 0 15,0 0 1,-1 0 0,1 0-1,0 0 1,0 0-16,0 0 0,0 0 0,-1 0 15,1 0-15</inkml:trace>
  <inkml:trace contextRef="#ctx0" brushRef="#br0" timeOffset="36303.1">13949 8827 0,'0'0'0,"-43"21"0,22 0 0,0 0 16,0 0-16,42 0 15,0-21-15,22 0 16,-1 0-16,0 0 0,1 0 0,-1 0 16,21 0-16,-20 0 0,20 0 15,-20 0-15,-1 0 0,0 0 0,-21 0 16,22 0-16,-22 0 0,0 0 0,-21-21 16</inkml:trace>
  <inkml:trace contextRef="#ctx0" brushRef="#br0" timeOffset="37123.64">1291 11557 0,'0'0'0,"-42"-21"0,-1 21 15,1-21-15,21 21 0,-21 0 16,20 0-16,65 0 16,-22 0-1,42 0-15,1 21 0,-1-21 0,22 21 16,0-21-16,-1 21 0,1-21 15,21 0-15,-21 0 0,20 0 16,-20 21-16,21-21 0,-21 0 0,-1 0 0,1 0 16,-22 0-16,22 0 15,-21 0-15,-22 0 0,0 0 0,1 0 16,-22-21-16,0 21 0,0 0 16,-21-21-16,0 0 15,-21 0-15,0 21 0,-22-21 16,22-1-16,-21 22 0,0-21 15,-1 21-15,22-21 0,-21 21 0,21-21 16,-1 0-16,1 21 0,21-21 16,21 21-1,1 0 1,20 0-16,-21 21 0,21 0 16,-20 21-16,-1-21 0,21 22 0,-21-22 15,0 21-15,-21-21 0,0 22 16,0-22-16,0 21 0,0-21 0,0 22 15,0-22-15,-21 0 0,0 0 16,21 0-16,0 1 0</inkml:trace>
  <inkml:trace contextRef="#ctx0" brushRef="#br0" timeOffset="40729.46">4720 11028 0,'0'0'0,"-42"21"16,42-42 15,21 21-31,0-21 16,0 0-16,22-1 0,-22 1 0,0-21 15,21 21-15,-21-22 0,22 22 16,-22-21-16,0 21 0,0-22 0,0 1 15,1 0-15,-22 21 0,0-22 0,0 22 16,0 0-16,-22 0 0,1 0 16,-21 21-16,21 0 0,-43 0 0,22 0 15,-22 0-15,22 21 0,-21 0 0,20 0 16,1 0-16,0 0 16,-1 22-16,22-22 0,21 21 0,0 1 15,0-1-15,0 0 0,0 1 0,21-1 16,0 0-16,1 1 0,20-1 15,-21 0-15,0 1 0,22-1 0,-22 0 16,0 1-16,0-22 0,0 21 16,0-21-16,-21 0 0,0 22 0,0-22 15,0 0-15,-21 0 0,0 0 0,-21 1 16,-1-22-16,1 21 0,0-21 16,-1 0-16,1 0 0,0 0 0,-22 0 15,22 0-15,0 0 0,-1-21 16,1-1-16,21 1 0,-22 0 15,22-21-15,0 21 0,0-22 0,0-20 16,0 20-16,-1 1 0,1 0 16,21-1-16,0 1 0,0 0 0,0 21 15,0-22-15,0 22 0,21 21 32,-21 21-32,22 0 0,-1 22 0,21-22 15,-21 21-15,0 22 0,1-22 0,-1 0 16,21 1-16,-21-1 15,0 0-15,22 1 0,-22-1 0,21-21 0,1 22 16,-22-22-16,21 0 0,0-21 16,1 21-16,-1-21 0,0 0 15,1 0-15,20 0 0,-20-21 0,-1 0 16,21 0-16,-20-1 0,-1 1 16,0-21-16,1 21 0,-1-22 0,0 22 15,-20-21-15,-1 0 0,21-1 0,-42 22 16,0-21-16,0-1 0,0 22 15,0 0-15,0-21 0,0 21 16,-21-1-16,0 22 0,0 0 16,-1 0-16,22 22 0,-21-1 15,21 0-15,-21 21 0,21-21 0,-21 22 16,21-22-16,0 21 0,0 1 16,0-1-16,0-21 0,0 21 15,21 1-15,0-22 0,0 21 0,-21-21 16,43 1-16,-22-1 0,0-21 15,21 0-15,1 21 0,-1-21 0,0 0 16,1 0-16,20-21 0,1 0 16,-1-1-16,1 1 0,-1 0 0,1-21 15,-1 21-15,1-22 0,-22 1 0,22 21 16,-22-22-16,0 1 0,-21 21 0,1-21 16,-1-1-16,-21 22 0,0 0 15,0-21-15,0 20 0,-21 1 16,-1 0-16,-20 0 0,21 0 0,0 21 15,-22 0-15,22 0 0,0 21 0,-21 0 16,21 0-16,-1 0 0,-20 1 16,21 20-16,0 0 0,0-21 0,-1 22 15,22-1-15,0 0 0,-21 1 0,21-22 16,0 21-16,0-21 0,0 22 16,0-22-16,0 0 15,21-21-15,1 21 0,-1-21 0,0 0 16,0 0-16,0-21 0,22 0 0,-22 0 15,0 0-15,21-1 0,-21 1 0,1 0 16,-1-21-16,0 21 16,0-22-16,0 22 0,-21 0 0,21 0 15,-21-22-15,0 22 0,0 0 16,-21 42 15,21 0-31,-21 22 0,21-1 0,0 0 16,0 1-16,0 20 0,0 1 0,0-1 15,0 1-15,0-1 0,0 1 16,0 20-16,0 1 0,0 0 0,0-1 16,0 1-16,0 0 0,-21-1 0,21 1 15,-21-21-15,21 20 16,-21-20-16,21-1 0,0 22 0,0-43 16,0 22-16,-22-22 0,22 0 0,0 1 15,0-22-15,0 0 0,0 0 0,22-42 16,-1 0-1,0 0-15,-21-22 0,21 1 0,21 0 16,-20-22-16,-1 22 0,0-22 0,0 1 16,21-22-16,-20 1 0,-1-1 15,0 0-15,0-21 0,0 22 0,0-22 16,-21 0-16,0 0 0,22 0 0,-22 22 16,0-22-16,0 21 0,0 1 15,0 20-15,0 1 0,0 20 16,21 22-16,-21 0 0,0 0 0,0 42 15,0 0 1,0 0-16,0 22 0,0-22 16,0 21-16,0 0 0,0 1 0,0-22 15,0 21-15,21 1 0,0-22 16,0 0-16,0 0 0,1 0 0,-1 0 16,0 1-16,0-22 0,0 0 0,0 0 15,1 0-15,-1 0 0,0 0 16,0-22-16,0 1 0,22 0 0,-22 0 15,0-21-15,0 20 0,0-20 0,0 21 16,1-21-16,-22-1 0,0 1 16,0 0-16,0 20 0,0-20 15,0 21-15,0 0 0,0 0 0,0-1 16,-22 22 0,22 22-1,0 20-15,-21-21 0,21 0 0,0 22 16,0-1-16,0 0 0,0 1 0,0-22 15,0 21-15,0 0 0,21-20 16,-21-1-16,22 21 0,-1-42 16,0 21-16,0 0 0,0-21 0,22 0 0,-22 0 15,21 0-15,-21 0 0,22 0 16,-1 0-16,-21-21 0,21 0 16,1 0-16,-1-21 0,-21 20 0,22-20 15,-22 21-15,21-21 0,-21-1 16,0 1-16,1 21 0,-22-22 0,0 1 15,21 21-15,-21 0 0,0 0 0,0-1 16,0 1-16,-21 21 16,-1 0-16,1 21 15,0 1-15,21-1 0,-21 0 0,21 21 16,-21-21-16,21 22 0,0-22 16,0 21-16,0 1 0,0-22 0,0 21 15,21-21-15,-21 0 0,21 1 0,0-1 16,0-21-16,1 0 0,-1 0 15,21 0-15,-21 0 0,0 0 16,22 0-16,-1-21 0,-21-1 0,22 1 16,-22 0-16,21 0 0,-21 0 0,0-22 15,1 22-15,-1-21 0,0 0 16,0 20-16,-21-20 0,0 21 16,0-21-16,0 20 0,0 1 0,-21 21 31,21 21-31,0 1 0,-21-1 15,21 0-15,-21 21 0,21-21 16,-22 22-16,22-22 0,0 21 0,0-21 16,0 1-16,0 20 0,0-21 15,0 21 1,22-63 0,-1 0-1,-21 0-15,21 0 0,0-22 0,-21 22 16,21 0-16,0-21 0,1 21 0,-22-22 15,21 22-15,0-21 0,0 21 16,-21-1-16,0 1 0,21 21 0,0 0 16,-21 21-1,0 1-15,0-1 16,0 21-16,0-21 0,0 0 16,0 22-16,0-22 0,0 21 0,0-21 15,0 1-15,22 20 0,-22-21 16,21 0-16,0-21 0,0 21 0,-21 1 15,21-22-15,0 0 0,22 0 0,-22 0 16,0 0-16,0 0 0,0-22 16,1 1-16,20 0 0,-21 0 0,0-21 15,0 20-15,1-20 0,-1 21 16,0-21-16,-21-1 0,21 1 0,-21 0 0,21-1 16,-21-20-16,0 20 0,0 1 15,21 0-15,-21-1 0,0 1 16,0 21-16,22 0 0,-22 0 0,0-1 15,0 44 1,0-1-16,0 0 0,0 0 0,-22 21 16,22-20-16,-21 20 0,21 0 0,-21 1 15,21-1-15,0 21 0,0-20 0,0-1 16,0 0-16,0 1 0,0-1 16,0-21-16,0 22 0,21-22 0,0 21 15,1-42-15,-1 21 0,21 0 16,-21-21-16,0 0 0,22 0 15,-22 0-15,0-21 0,21 0 16,-20 0-16,20 0 0,-21 0 0,0-1 16,0 1-16,22-21 0,-22 21 15,0-22-15,0 22 0,0 0 0,1-21 16,-1 21-16,0-1 0,-21 1 16,21 21-16,-21-21 0,21 21 0,-21 21 15,0 0 1,0 1-16,0-1 0,0 0 15,0 0-15,0 21 0,0-20 0,0-1 16,0 0-16,0 0 0,21 0 16,1 0-16,-1 1 0,0-1 0,0 0 15,21-21-15,-20 0 0,-1 0 16,21 0-16,-21 0 0,22 0 0,-1 0 16,-21-21-16,21 21 0,1-21 15,-22-1-15,21 1 0,-21 0 0,22-42 16,-22 41-16,0-20 15,-21 21-15,0-21 0,0-1 0,0 22 16,0-21-16,0 21 0,-21-1 16,21 1-16,-21 0 0,0 0 0,-22 21 0,22 0 15,0 0-15,-21 0 0,20 21 16,1-21-16,-21 21 0,21 22 0,0-22 16,-1 0-16,1 42 0,21-20 15,-21-1-15,21-21 0,0 22 16,0-22-16,0 0 0,0 0 15,0 0-15,0 0 0,21 1 0,0-22 16,1 0-16,-1 0 0,0 0 0,0 0 16,0 0-16,0-22 0,1 22 15,-1-21-15,0 0 0,0 0 0,0 0 16,0 0-16,1-1 0,-22-20 0,21 21 16,-21 0-16,21-22 0,-21 22 15,0 0-15,0 0 0,0 0 0,0 0 16,0-1-16,0 44 15,0-1-15,0 0 0,-21 0 16,21 0-16,-21 22 16,21-22-16,0 21 0,0 0 0,0-20 15,0 20-15,0 0 0,0-21 0,21 1 16,-21 20-16,21-21 0,0 0 16,21-21-16,-20 21 0,-1 1 0,0-22 15,21 0-15,-21 0 0,22 0 0,20 0 16,-42-22-16,1 1 0,-1 0 15,21 0-15,-21-21 0,0 20 16,1-20-16,-1 0 0,21-64 16,-21 64-16,0-22 0,1 1 15,-22 20-15,21-20 0,0-1 16,-21 1-16,0-1 0,21 1 0,-21 20 0,0 1 16,0 21-16,0 0 0,0 0 15,-21 21-15,21 21 16,-21 21-16,0-21 0,-1 43 0,1-22 15,21 0-15,0 22 0,-21-1 0,21 1 16,-21-22-16,21 22 0,0-22 16,0 22-16,0-22 0,0 0 15,0 1-15,21-1 0,0 0 0,-21-21 0,21 22 16,1-22-16,-1 0 0,0-21 16,0 21-16,21-21 0,-20 0 15,-1 0-15,0 0 0,0 0 0,43-21 16,-43 0-16,0 0 0,0 0 15,0-1-15,0 1 0,1-21 16,-1 21-16,0-22 0</inkml:trace>
  <inkml:trace contextRef="#ctx0" brushRef="#br0" timeOffset="40947.33">9927 10414 0,'0'0'0,"-169"42"31,148-42-15,42 0 15</inkml:trace>
  <inkml:trace contextRef="#ctx0" brushRef="#br0" timeOffset="41124.23">8742 10816 0,'0'0'0,"-21"21"15,21 1-15,21-22 16,0 0-16,21 0 15,1-22-15,20 1 0,-21 0 0,43 21 16,-21-21-16,-1 0 0,1 0 0,-1-1 16,22 22-16,-22-21 0</inkml:trace>
  <inkml:trace contextRef="#ctx0" brushRef="#br0" timeOffset="44895.31">12023 10605 0,'0'0'0,"0"21"0,0 0 0,0 0 15,0 0-15,21 0 0,0-21 16,0 22-16,0-22 0,0 0 0,1 0 15,-1 0-15,0 0 0,21 0 16,-21 0-16,1 0 0,20-22 0,-21 1 16,21 0-16,-20 21 0,20-21 0,-21 0 15,21 0-15,-20-1 0,-1-20 16,0 21-16,0 0 0,-21 0 0,0-1 16,0 1-16,0 0 0,-21 21 15,0 0-15,-22 0 16,22 0-16,-21 0 0,0 0 0,-1 0 15,1 21-15,0 0 0,-1 1 0,1-1 16,0 21-16,20-21 0,1 0 16,0 22-16,21-22 0,0 0 0,0 0 15,0 0-15,0 1 0,0-1 0,21 0 16,0-21-16,1 21 0,-1 0 16,21-21-16,-21 0 0,22 0 0,-22 0 15,0 0-15,21 0 0,-21 0 0,1 0 16,-22 21-1,-22-21 1,1 22-16,-21-22 16,21 21-16,-22 0 0,22 0 0,-21-21 15,21 21-15,-22 22 0,22-22 16,0 0-16,0 0 0,0 0 0,21 22 16,0-22-16,0 0 0,0 0 0,0 0 15,0 0-15,21 1 0,0-1 16,0-21-16,22 0 0,-22 0 15,0 0-15,0 0 0,0 0 0,22-21 16,-22 21-16,21-22 0,-21 1 16,0 0-16,22-21 0,-1 21 0,-21-1 15,22 1-15,-22-21 0,21 21 16,-21 0-16,22-22 0,-1 22 0,-21 0 16,21 0-16,1-22 15,-1 43-15,-21 0 0,0 0 16,-21 22-16,0-1 15,0 0-15,0 21 16,0-21-16,-21 1 0,21-1 0,0 21 16,-21-21-16,0 0 0,0 22 0,21-22 15,-21 0-15,21 0 0,0 0 16,0 1-16,0-1 0,21-42 47,-21-1-47,21 1 15,0 0-15,0 0 0,0 0 0,1-22 16,-1 22-16,21 0 0,-21-21 16,0 21-16,22-1 0,-22-20 0,21 21 15,1-21-15,-1-1 0,-21 22 16,0 0-16,0 21 0,-21-21 16,-21 42-1,0 0 1,-21 0-16,21 0 0,-1 1 0,1 20 15,0-21-15,0 21 16,0-20-16,21 20 0,0-21 0,0 21 0,0-20 16,0 20-16,0 0 15,0-21-15,21 1 0,0-1 16,0 0-16,0-21 0,22 0 0,-22 0 16,21 0-16,1 0 0,-22 0 0,21 0 15,0 0-15,-20-21 0,20 0 16,0-1-16,-21 1 0,22 0 0,-22 0 15,0 0-15,21-22 0,-20 22 0,-22 0 16,21 0-16,-21-21 0,0 20 0,0 1 16,0 0-16,0-21 0,-21 21 15,21-1-15,-22 22 0,1 0 16,0 0-16,0 0 0,0 22 16,0-1-16,21 0 15,0 0-15,-22 0 0,22 0 0,0 22 16,0-22-16,0 21 0,0-21 0,0 1 15,0 20-15,22-21 0,-1 0 0,0 0 16,0 1-16,0-1 0,0-21 16,1 0-16,-1 21 0,0-21 0,0 0 15,0 0-15,0 0 0,-21-21 0,22 21 16,-1-21-16,0-1 0,-21 1 16,21 0-16,0 0 0,-21-21 0,21 20 15,1 1-15,-22-21 0,21 21 0,0-22 16,0 22-16,0-21 0,0 21 15,1-22-15,-1 22 0,0 0 16,0 0-16,0 21 0,0 0 16,-21 21-16,22 0 15,-22 0-15,0 1 16,0-1-16,0 0 0,0 0 16,0 0-1,0-42 16,0 0-15,0 0 0,0 0-16,0-1 15,0 1-15,-22 21 0,1 0 16,0 0-16,0 0 16,0 0-16,0 21 15,-1 1-15,22-1 0,0 0 16,-21 0-16,0 0 0,0 22 0,21-22 15,0 0-15,0 21 0,-21 1 16,21-22-16,0 21 0,0-21 0,0 0 16,0 22-16,0-22 0,21 0 0,-21 0 15,21-21-15,0 21 0,0-21 16,1 0-16,-1 0 16,0 0-16,0-21 0,0 21 15,22-21-15,-22 0 0,0 0 0,0 0 16,21-22-16,-20 22 0,-1 0 15,21-21-15,-21 20 0,0-20 0,1 21 16,-1 0-16,0-22 0,0 22 16,-21 0-16,0 42 31,-21 0-31,21 1 0,0-1 0,-21 0 16,21 0-16,-21 21 0,21-20 0,0-1 15,0 21-15,0-21 16,0 0-16,0 1 0,0-1 0,0 0 15,21 0-15,0-21 16,0 0-16,0 0 0,0 0 16,1 0-16,-1 0 0,0-21 0,0 0 15,0 0-15,64-64 16,-64 43-16,0 20 16,0-20-16,-21 21 0,0-21 0,22 20 15,-22 1-15,21-21 0,-21 21 0,0 0 16,0-1-16,0 44 31,-21-1-31,-1 0 0,22 0 16,-21 0-16,21 22 0,0-22 15,0 21-15,0 0 0,0-20 0,0 20 16,0-21-16,0 21 0,0-20 0,0-1 16,0 0-16,0 0 0,21 0 15,1 0-15,-1-21 0,0 0 16,21 0-16,-21 0 0,1 0 0,-1 0 15,0-21-15,21 0 0,-21 0 16,1 0-16,-1 0 0,0-22 0,0 22 16,0-21-16,0-1 0,1-41 15,-22 41-15,21 1 0,-21-21 16,21 20-16,-21-20 0,0 20 16,21-20-16,-21-1 0,0 22 0,0 0 15,0-1-15,0 1 0,0 21 16,-21 63-1,0-21-15,21 22 0,0-1 16,-21 22-16,-1-22 0,22 21 16,-21-20-16,21 20 0,-21 22 15,21-22-15,-21-20 0,21-1 0,-21-21 16,21 22-16,0-1 0,0-21 16,0 0-16,0 0 0,0 1 15,21-1-15,0-21 0,0 0 0,22 0 16,-22 0-16,0 0 15,0-21-15,0-1 0,0 1 0,22 0 16,-22 0-16,0-21 0,21 20 0,-20 1 16,20-21-16,-21 21 15,0 0-15,-21-1 0,21 22 16,-21-21-16,0 42 16,0 1-1,0-1-15,0 0 0,0 0 16,0 0-16,0 22 0,0-22 0,0 0 15,0 0-15,0 0 0,0 22 16,0-22-16,0 0 0,0 0 16,22-21-16,-1 21 0,0-21 0,0 0 15,0 21-15,0-21 0,1 0 0,-1 0 16,0 0-16,0 0 0,0-21 16,22 0-16,-22 21 0,0-21 0,0 0 15,0-22-15,-21 22 0,21 0 16,1-21-16,-1 21 0,0-22 0,-21 1 15,21 21-15,-21 0 0,0-1 0,21-20 16,-21 63 0,0 0-16,0 1 15,0-1-15,-21 0 0,0 0 16,21 21-16,0-20 0,-21-1 16,21 21-16,0-21 0,-21 0 0,21 1 15,0-1-15,0 0 0,0 0 16,21-21-1,0 0-15,0 0 0,0 0 16,0-21-16,1 0 0,-1 21 16,-21-21-16,21-1 0,0 1 0,-21 0 15,0 0-15,0 0 0,0-22 0,0 22 16,0 0-16,0-21 0,0 21 16,0-1-16,-21 1 0,21 0 0,-21 0 15,0 21-15,-1 0 0,1 0 0,0 0 16,0 0-16,42 0 47,0 0-47,0 0 0,1 0 0,20 0 15,-21 0-15,21 0 0,-20 0 16,20-21-16,0 21 0,-21 0 0,22 0 16,-1 0-16,0 0 0,-20 0 0,-1 0 15,21 21-15,-42 0 0,21-21 16,-21 42-16,21-20 0,-21-1 0,0 0 15,0 0-15,0 21 0,0-20 0,0-1 16,0 21-16,0-21 0,0 0 16,0 1-16,0-1 0,-21 0 15,0 0-15,21 0 0,-21-21 16,0 0 0,21-21-1,0 0-15,0 0 16,21 0-16,0-1 0,0 1 0,0-21 15,-21 21-15,43-22 0,-22 22 16,0-21-16,0 0 0,22 20 0,-22-20 16,21 21-16,-21 0 0,0 0 0,1-1 15,-1 22-15,0 0 16,-21 22 0,0-1-16,0 0 0,0 0 0,0 0 15,0 22-15,0-22 0,0 0 16,0 21-16,0-21 0,0 1 0,0-1 15,0 21-15,0-21 0,0 0 0,0 1 16,21-22-16,0 0 16,0 0-16,1 0 0,-1 0 15,0 0-15,0 0 0,0 0 0,0-22 16,1 1-16,20 0 0,-21 0 16,0 0-16,0 0 0,1-1 15,-1 1-15,0 0 0,-21-21 0,0 21 16,21-1-16,-21-20 0,0 21 0,0 0 15,0 0-15,0-1 16,-21 22-16,0 0 0,0 0 16,-1 22-16,22-1 0,-21 0 15,21 0-15,0 0 0,0 0 16,0 22-16,0-22 0,0 0 0,0 0 16,-21 22-16,21-22 0,0 0 0,0 0 15,-21 0-15,21 0 0,0 1 16,0-1-16,-21-21 0,0 21 15,-1-21 1,22-21 0,0 0-1,0-1-15,0 1 0,0 0 16,0 0-16</inkml:trace>
  <inkml:trace contextRef="#ctx0" brushRef="#br0" timeOffset="45100.19">16658 10308 0,'0'0'0,"-21"0"0,0 0 16,-64 0 0,85-21 15,-21 21 0,0 0-31</inkml:trace>
  <inkml:trace contextRef="#ctx0" brushRef="#br0" timeOffset="45324.08">15049 10541 0,'0'0'15,"-63"21"-15,21 0 0,-1-21 0,43 22 0,0-1 16,21-21 0,1 0-16,20 0 0,0 0 15,-21 0-15,22 0 0,-1 0 0,0-21 16,1 21-16,-1-22 0,-21 22 16,22 0-16,-22 0 0,0 0 0,-42 0 31</inkml:trace>
  <inkml:trace contextRef="#ctx0" brushRef="#br0" timeOffset="46255.85">1079 13272 0,'-127'0'15,"254"0"-15,-296 0 0,127 0 16,-1 0-16,22 0 0,0 0 0,0 21 16,21 0-16,21-21 15,0 21-15,22-21 16,-1 0-16,0 0 0,22 21 0,20-21 15,1 0-15,0 0 0,21 0 16,-1 0-16,22-21 0,-21 0 0,0 0 16,21 21-16,-21-21 0,21-1 15,0 1-15,-21 0 0,0 0 0,-1 0 16,-20 0-16,0 21 16,-22-22-16,-20 1 0,-1 21 0,-21 0 15,-21-21-15,-42 21 16,21 0-16,-43 0 0,22 0 15,-22 0-15,1 0 0,-1 0 16,22 0-16,-22 0 0,22 0 0,21 0 16,0 0-16,0 0 0,21-21 15,21 21-15,0 0 16,21 0-16,1 0 0,-1 0 16,0 0-16,1 21 0,-1 0 0,0 0 15,1 22-15,-22-22 16,0 0-16,-21 21 0,0 1 0,0-22 15,0 21-15,-21 1 0,0-22 16,-1 21-16,1 0 0,0-20 0,0 20 16,0-21-16,21 0 15</inkml:trace>
  <inkml:trace contextRef="#ctx0" brushRef="#br0" timeOffset="47532.12">4593 12912 0,'-21'-21'16,"42"42"-16,-42-64 0,21 22 0,-21-21 0,21 21 15,0-22-15,0 22 16,0 0-16,0 0 0,0 0 0,0 0 0,0-1 16,0 44-1,0-1-15,0 0 16,0 21-16,0 1 0,0 20 0,-21-21 15,-1 22-15,22-1 0,-21 1 16,0-22-16,0 22 0,0-1 16,0-20-16,-1-1 0,1 0 0,21 1 15,0-1-15,-21-21 0,21 21 0,0-20 16,0-1-16,0-42 31,-21-1-31,21 1 0,0 0 16,0 0-16,0-21 0,-21-1 0,21 1 15,0 0-15,0-22 0,0 1 16,0-22-16,0 21 0,21-20 16,0 20-16,21-20 0,-20 20 0,20 1 15,21 20-15,-20 1 0,-1 0 16,22 20-16,-22 1 0,0 21 0,22 0 16,-22 0-16,0 0 0,1 21 15,-22 1-15,21-1 0,-21 21 0,1-21 16,-1 22-16,-21-22 0,0 21 0,0 0 15,0-20-15,-21 20 16,-22 0-16,1 22 0,21-43 16,-22 0-16,22 0 0,-21 0 15,0-21-15,20 0 0,-20 22 0,21-22 16,-21 0-16,20 0 0,-20 0 16,21 0-16,0 0 0,0 0 0,-1 21 15,22 0-15,0 0 16,0 0-16,0 0 0,0 1 0,0 20 15,22-21-15,20 0 0,-21 22 0,0-22 16,0 21-16,1-21 0,20 0 16,0 22-16,-21-22 0,22 0 0,-1 0 15,0 0-15,1 1 16,-1-22-16,0 0 0,1 0 0,-1 0 16,22 0-16,-22 0 0,21 0 0,-20-22 15,20 1-15,1 0 0,-1 0 16,1 0-16,-22-22 0,0 22 0,1 0 15,-1 0-15,-21-21 0,0 20 16,-21-20-16,0 21 0,0 0 0,0 0 16,0-1-16,-21 1 0,0 21 0,0 0 15,0 0-15,-22 0 0,22 0 16,-21 21-16,21-21 0,-22 22 0,22-1 16,0 21-16,0-21 0,0 0 15,0 22-15,21-22 0,0 0 16,0 21-16,0-20 0,0-1 0,21 0 15,0 0-15,21 0 0,-21 0 16,22-21-16,-1 0 0,22 0 0,-1 0 16,-21 0-16,22 0 0,-1-21 15,1 0-15,-1 0 0,1 0 0,-22 0 16,22-1-16,-22-20 0,0 21 0,1-21 16,-22 20-16,0-20 0,0 21 15,0-21-15,-21-1 0,22 22 16,-22-21-16,0 21 0,0-1 0,0 1 15,-22 21 1,1 0-16,21 21 0,-21 1 16,21-1-16,-21 21 0,21-21 15,-21 22-15,21-1 0,0 21 0,0-20 16,0 20-16,0 1 0,0 20 0,0-20 16,0 21-16,0-1 0,0 1 15,0-22-15,0 22 0,0 0 0,0-1 16,0 1-16,0-21 0,0 20 15,0-20-15,0-1 0,0 1 0,0-22 16,0 0-16,0 1 0,0-22 0,0 0 16,21 0-16,0-21 15,0-21-15,-21-21 0,21 21 16,1-22-16,-22-20 0,0 20 16</inkml:trace>
  <inkml:trace contextRef="#ctx0" brushRef="#br0" timeOffset="47835.95">6329 13272 0,'0'0'0,"-21"-170"31,21 149-31,0 0 0,0 0 0,0 0 0,21-1 16,0 1-16,21 21 0,-21-21 16,22 0-16,-22 21 0,21 0 0,1 0 15,-1 0-15,-21 0 0,21 21 16,-20 0-16,-22 22 0,0-22 15,0 21-15,0 0 0,0-20 0,-22 20 16,-20 0-16,21 1 0,-21-22 16,20 21-16,-20-21 0,21 0 0,-21 1 15,20-1-15,1 0 0,0-21 0,21 21 16,0-42 15,0 0-31,21 21 0,0-21 16,1-1-16,20 1 0,-21 0 0,21 0 15,1-21-15</inkml:trace>
  <inkml:trace contextRef="#ctx0" brushRef="#br0" timeOffset="48199.74">7027 12975 0,'0'0'16,"-21"0"15,21 21-31,-21 1 0,0-1 0,0 0 16,-1 0-16,1 0 0,21 22 15,0-22-15,-21 0 0,21 21 0,0-21 16,0 1-16,0-1 0,0 0 16,21 0-16,0 0 0,1 0 0,-1-21 15,0 0-15,0 22 0,21-22 0,-20 0 16,-1 0-16,21 0 16,-21-22-16,0 22 0,1-21 0,-1 0 15,-21 0-15,21 0 0,-21-22 16,0 22-16,0 0 0,0-21 15,0 21-15,-21-22 0,0 1 0,-1 21 16,1-22-16,0 22 0,0 0 0,0 0 16,0 0-16,-1 0 15,1 21-15,0 0 0,21 21 32,21 0-32,0-21 0,1 21 15,-1 0-15,21-21 0,-21 0 16,0 21-16,22-21 0</inkml:trace>
  <inkml:trace contextRef="#ctx0" brushRef="#br0" timeOffset="48531.55">7578 12933 0,'0'-64'31,"21"86"-16,0-1-15,-21 0 16,21 0-16,0 21 0,-21-20 0,0 20 0,21 0 16,1-21-16,-22 22 15,0-22-15,0 21 0,0-21 0,0 22 16,0-22-16,0 0 0,0 0 0,0 0 16,0 1-16,0-44 31,0 1-31,0 0 15,21-21-15,-21 21 16,21-1-16,-21-20 0,0 0 0,21-1 16,0 1-16,0 0 0,-21-1 15,22 1-15,-1 0 0,0-22 0,0 22 16,21 0-16,-20-22 0,20 22 16</inkml:trace>
  <inkml:trace contextRef="#ctx0" brushRef="#br0" timeOffset="49052.76">8445 12404 0,'0'0'0,"-21"0"0,0 0 15,0 0-15,21 21 16,-21 0-16,0 0 0,21 0 16,-22 22-16,22-22 0,0 21 15,-21 1-15,0-1 0,21 0 0,-21 22 16,21-22-16,0 0 0,0 22 15,0-22-15,0 1 0,0-1 16,0 0-16,0 1 0,0-1 0,0-21 16,0 0-16,21 0 0,0 1 0,0-1 15,1 0-15,-1-21 0,0 0 16,21 0-16,-21 0 0,22 0 0,-1 0 16,0-21-16,1 0 0,-1-1 0,0 1 15,1 0-15,-1-21 0,-21 21 16,22-22-16,-22 22 0,0-21 15,0-1-15,-21 22 0,0 0 0,0 0 16,0 0-16,0 0 0,-21 21 16,0 0-16,0 0 0,-1 21 15,1 0-15,0 0 0,0 0 16,0 0-16,21 1 0,-21-1 16,21 0-16,0 0 0,0 0 0,21 0 0,0 1 15,0-1-15,0 0 0,0 0 16,1 0-16,-1-21 0,-21 21 0,21 1 15,-21-1-15,0 0 16,0 0-16,0 0 0,-21 0 16,0-21-16,-1 0 15,1 0-15,-21 0 0,21 0 16,0 0-16,-1 0 0,1-21 0,0 0 16,-21 0-16,21 0 0,-1 0 15,1-1-15</inkml:trace>
  <inkml:trace contextRef="#ctx0" brushRef="#br0" timeOffset="49271.63">8064 12658 0,'85'-21'32,"-64"21"-17,0 0-15,22 0 0,-22-22 0,21 22 16,1 0-16,-1 0 0,-21 0 0,21 0 0,1 0 15,-1 0-15,0-21 16,1 21-16,-22 0 0,21 0 0,-21 0 16,1 0-16,-22 21 15,-22 1-15,1-1 16,0-21-16</inkml:trace>
  <inkml:trace contextRef="#ctx0" brushRef="#br0" timeOffset="49955.24">1587 14965 0,'0'0'0,"-21"0"0,-21 0 15,21 21-15,-22-21 0,22 21 16,0-21-16,0 21 0,0 1 0,21-1 16,0 0-16,21-21 15,21 21-15,1 0 0,20-21 0,22 0 16,-1 21-16,1-21 0,0 0 16,21 0-16,21 0 0,-22 0 15,22 0-15,-21 0 0,0-21 16,0 0-16,0 21 0,-22-21 0,1 21 15,-21-21-15,-1 21 0,1 0 16,-22-21-16,-21-1 0,0 22 0,0 0 16,-21-21-16,0 0 15,-21 21-15,0-21 0,-21 21 16,21-21-16,-22 21 0,1-21 16,0 21-16,-1-22 0,22 22 0,-21-21 15,21 21-15,-1-21 0,22 0 16,22 21-1,-1 0 1,0 21-16,0-21 0,0 21 16,0 0-16,1 1 0,-1-1 15,-21 21-15,0-21 0,0 22 0,0-22 16,0 21-16,0 0 0,0 1 0,0-22 16,-21 21-16,21 1 0,-22-22 15,22 21-15,-21-21 0,21 0 0,-21 1 16,21-1-16</inkml:trace>
  <inkml:trace contextRef="#ctx0" brushRef="#br0" timeOffset="50647.79">4826 14626 0,'0'0'0,"21"-21"0,0 21 0,0 0 16,-21 21-16,0 22 15,0-22-15,0 21 0,0 0 16,0 1-16,-21-1 0,0 0 0,0 1 15,0 20-15,0-20 0,-1 20 16,1-21-16,0 22 0,0-22 16,0 1-16,0-1 0,-1-21 15,22 0-15,0 0 0,-21 1 0,21-1 16,0-42 0,0-1-16,0-20 15,0 21-15,0-21 0,0-1 16,0-20-16,21 20 0,1-20 0,-22-1 15,21 22-15,0-21 0,21-22 0,-21 21 16,1 1-16,20-1 0,-21 1 16,0-1-16,22 1 0,-22 21 0,21-1 15,-21 22-15,0 21 0,1 0 16,20 0-16,-21 42 0,0 1 16,0-1-16,-21 22 0,22-1 15,-1 1-15,0-1 0,0 1 0,-21-1 16,0 1-16,0-1 0,21 1 0,-21-1 15,21-21-15,-21 1 0,0-1 16,0 0-16,22 1 0,-22-22 0,21 0 16,-21 0-16,0 0 0,-21-21 15,-1 0 1,-20 0-16</inkml:trace>
  <inkml:trace contextRef="#ctx0" brushRef="#br0" timeOffset="50803.7">4657 15177 0,'0'0'0,"-22"-43"16,44 22 0,-1 21-16,21-21 0,0 0 15,1 21-15,-1-21 0,0-1 0,1 22 16,20-21-16,-20 0 0,-1 21 0,21-21 16,-20 21-16,-1-21 0,22 0 15,-22 21-15</inkml:trace>
  <inkml:trace contextRef="#ctx0" brushRef="#br0" timeOffset="53408.1">5588 15240 0,'0'0'0,"0"127"32,21-127-32,0 0 15,0 0-15,1-21 0,-1 0 0,0 0 16,0-1-16,21 1 0,1 0 0,-22-21 15,21-1-15,1 22 0,-1-21 16,0 0-16,-21-1 0,22 1 0,-1 0 16,-21-1-16,0 1 0,1 21 15,-22 0-15,0-1 0,-22 22 32,1 22-32,0 20 0,0-21 15,0 0-15,0 22 0,21-22 0,0 21 16,0-21-16,0 22 0,0-22 15,21 0-15,0 21 0,0-21 0,0 1 16,0-1-16,1 0 0,-1-21 0,0 21 16,0 0-16,0-21 0,0 0 15,-42 0 1,0 0 0,0 0-16,0 0 0,-22 0 15,22-21-15,-21 21 0,21-21 0,0 21 16,-1 0-16,1 0 0,0 0 15,21-21-15,-21 21 0,21 21 32,0 0-32,21 0 0,0 0 15,0-21-15,1 22 0,-1-1 0,0-21 16,0 21-16,21-21 0,1 0 16,-1 0-16,-21 0 0,22 0 0,-1 0 15,21 0-15,-20 0 0,-1-21 16,0 0-16,22-1 0,-22 1 0,22-21 15,-22 21-15,0-22 0,22 22 16,-22-21-16,-21 0 0,22-1 16,-22 1-16,0 0 0,0 20 0,-21-20 15,0 21-15,0 0 0,0 0 16,0-1-16,-21 22 0,0 0 0,0 22 16,0-1-16,-1 0 0,22 0 15,0 0-15,0 0 0,0 22 16,0-22-16,0 0 0,0 21 0,0-20 15,22-1-15,-1 21 0,-21-21 0,21 0 16,0 1-16,-21-1 0,21 0 16,-21 0-16,0 0 15,-21-21 1,0 0 0,0 0-16,0 0 0,-22 0 0,22-21 15,0 21-15,-21 0 0,20-21 16,1 21-16,0 0 0,0 0 0,0 0 15,21 21 1,0 0 0,21 0-16,0 1 15,0-22-15,22 21 0,-22-21 16,21 0-16,-21 21 0,22-21 0,-1 0 16,0 0-16,22 0 0,-22 0 15,0 0-15,22-21 0,-22 21 16,1-21-16,-1-1 0,0 1 0,1 0 15,-1 0-15,-21 0 0,21-22 16,-20 22-16,-1-21 0,-21 21 0,0-22 16,0 1-16,0 21 0,0-21 0,0 20 15,0 1-15,0 0 0,0 0 16,-21 21-16,21 21 16,-22 0-16,1 0 0,21 1 15,0 20-15,-21-21 0,21 21 0,0 1 16,0-1-16,0-21 0,0 22 0,0-22 15,0 0-15,21 0 0,0 0 16,1-21-16,20 0 16,-21 0-16,0 0 0,0 0 0,22-21 15,-22 0-15,21 0 0,-21 0 16,22-1-16,-22 1 0,0-21 0,0 21 16,0 0-16,1-22 0,-1 22 15,-21 0-15,0 0 0,0 0 0,0-1 16,0 44 15,0-1-31,0 0 0,0 0 0,0 21 16,0-20-16,0-1 0,0 21 15,0-21-15,21 0 0,0 22 0,0-22 16,22 0-16,-22 0 0,21-21 16,0 21-16,1-21 0,-1 0 15,-21 0-15,22 0 0,-1 0 0,0 0 16,-21-21-16,22 21 0,-1-42 15,-21 21-15,22 0 0,-22-22 0,0 1 16,0 21-16,0-43 0,-21 22 0,0 0 16,21-22-16,-21 1 0,0-1 15,0 1-15,0-1 0,0-21 0,22 22 16,-22-1-16,0 22 0,0 0 16,0-1-16,0 22 0,0 0 0,-22 21 15,1 21-15,0 0 0,0 22 16,0-1-16,0 0 15,-1 22-15,1-1 0,0 1 0,21-1 16,-21 1-16,21-1 0,0-20 0,0 20 16,0 1-16,0-22 0,21 0 15,0 22-15,0-22 0,1-21 0,20 22 16,-21-22-16,0 0 0,22-21 16,-22 0-16,21 0 0,0 0 0,1 0 15,-1 0-15,0-21 0,-20 0 0,20-22 16,0 22-16,-21-21 15,22 21-15,-22-22 0,21 22 0,-21-21 16,1 21-16,-1-22 0,-21 22 0,0 0 16,21 0-16,-42 21 31,0 21-31,-1 0 16,22 0-16,0 22 0,0-22 0,0 0 15,0 0-15,0 22 0,0-22 0,0 0 16,0 0-16,22 0 0,-22 0 15,21 1-15,0-1 0,0-21 0,21 0 16,-20 0-16,-1 0 0,21 0 0,-21 0 16,0-21-16,22-1 0,-22 1 15,0 0-15,0 0 0,0 0 16,1 0-16,-1-1 0,-21-20 16,0 21-16,0 0 0,0 0 15,0-1-15,0 44 31,0-1-31,0 0 16,0 0-16,0 0 0,0 0 0,0 1 16,0-1-16,0 0 0,0 0 15,21 0-15,0-21 0,-21 21 0,21-21 16,0 0-16,1 0 0,-1 0 0,0 0 16,0 0-16,0 0 0,0-21 15,-21 0-15,0 0 0,22 0 0,-22 0 16,0-1-16,0 1 0,0 0 15,-22 0-15,1 0 0,0 0 16,0-1-16,0 1 0,-22 0 0,22 0 16,0 0-16,0 21 0,0 0 15,0-21-15,-1-1 0,44 1 32,-1 21-32,0 0 0,0 0 15,21-21-15,-20 21 0,20 0 0,-21 0 16,21 0-16,-20 0 0,20 0 15,0 0-15,-21 21 0,22-21 0,-22 21 16,0 1-16,0 20 0,0-21 16,-21 0-16,0 22 0,0-22 15,0 21-15,0-21 0,0 0 0,0 22 16,0-22-16,0 21 0,0-21 0,0 1 16,0-1-16,0 0 0,0 0 15,22-42 1,-22 0-1,21 0-15,0-1 0,-21 1 16,21 0-16,0 0 0,0-21 0,1 20 16,-1 1-16,0-21 0,0 21 15,0-22-15,0 22 0,1 0 16,-1 0-16,0 0 0,0 21 0,0 0 16,0 0-1,-21 21-15,0 0 0,0 0 16,0 0-16,0 1 0,0 20 0,0-21 15,0 0-15,0 22 0,0-22 16,0 0-16,22 0 0,-22 21 0,21-20 16,-21-1-16,21-21 0,0 21 0,0-21 15,0 0-15,1 0 0,-1 0 16,0 0-16,21 0 0,-21 0 16,1-21-16,20 0 0,-21-1 0,21-20 15,-20 21-15,20 0 0,-21 0 16,0-22-16,22 1 0,-22 21 0,0-22 15,21 1-15,-42 21 0,21-21 16,-21-1-16,0 1 0,0 0 0,0 20 16,0 1-16,0 0 0,-21 21 0,0 0 15,0 21-15,21 0 16,0 1-16,-21 20 0,21-21 0,-21 21 16,21 1-16,0-1 0,0-21 0,0 22 15,0-1-15,0-21 0,0 21 16,0-20-16,0 20 0,0-21 0,0 0 15,0 0-15,0 1 0,0-1 16,-22-21-16,1 0 16,0 0-1,0-21-15,21-1 0,-21 1 16,0 0-16,21 0 0,-22 0 0,1-22 16</inkml:trace>
  <inkml:trace contextRef="#ctx0" brushRef="#br0" timeOffset="53599.99">10033 14266 0,'0'0'0,"-42"0"0,20 0 0,1 0 0,0 0 16,0 0-16,0 0 16,0 0-16,-1 0 15,1 0 16,0 0-15,0 0-16</inkml:trace>
  <inkml:trace contextRef="#ctx0" brushRef="#br0" timeOffset="53811.87">8403 14626 0,'0'0'0,"-63"21"0,20 1 16,1-1-16,21 0 0,21 0 15,21-21-15,0 0 0,21 0 16,-20 0-16,41 0 0,-21 0 0,1 0 16,20 0-16,1 0 0,-1 0 15,22 0-15,-22-21 0,1 21 0,-1 0 16,1-21-16,-1 21 0,-20 0 16,20 0-16,-42 0 0,22 0 0,-22 0 15,-21 21-15</inkml:trace>
  <inkml:trace contextRef="#ctx0" brushRef="#br0" timeOffset="54483.49">2413 16912 0,'0'0'0,"-21"0"15,0-21-15,-43 21 16,85 0 15,0 0-31,22 21 0,20-21 0,22 0 16,-22 0-16,22 0 15,21 0-15,-21 0 0,20 0 0,1 0 16,0 0-16,0 0 0,0 0 16,0-21-16,-22 0 0,1 21 0,0-21 15,-22 21-15,1 0 0,-22 0 16,0-21-16,-21 21 0,-21-22 0,0 1 31,-21 21-31,0 0 0,0-21 0,0 0 16,0 21-16,-1-21 0,1 0 15,0 21-15,21-22 0,-21 1 0,21 0 32,21 21-32,0 0 15,0 0-15,-21 21 16,22 0-16,-1 1 0,-21 20 0,0-21 16,0 21-16,0 1 0,0-1 15,0 0-15,0 1 0,-21-1 0,-1 0 16,1 1-16,0-1 0,0-21 15,0 22-15,0-22 0,21 0 0,0 0 16,0 0-16,21-21 0,0 0 0</inkml:trace>
  <inkml:trace contextRef="#ctx0" brushRef="#br0" timeOffset="56104.56">5270 16404 0,'0'0'0,"22"-21"0,-22 0 0,21 0 0,-21 0 16,21 42 0,-21 0-16,0 0 15,21 21-15,-21 1 0,0-1 0,0 22 16,0-22-16,0 21 0,0 1 15,0-1-15,0 1 0,0-1 0,0-20 16,-21-1-16,0 22 16,0-43-16,21 21 0,0-21 0,0 22 15,0-22-15,-22 0 16,22-42 0,0 0-16,0-1 15,0 1-15,0 0 0,0 0 0,0-21 16,0-1-16,0 1 0,-21 0 15,21-1-15,0-20 0,-21 20 0,21-20 16,-21-1-16,21 1 0,0 21 16,0-22-16,0 1 0,0-1 0,21 22 15,0-22-15,0 22 0,22 0 16,-1-1-16,0 22 0,1 0 16,20 21-16,-20 0 0,-1 21 0,21 0 15,-20 0-15,-1 22 0,0-1 16,1 0-16,-22 1 0,0-1 0,-21 0 15,0 1-15,0-1 0,-21 0 16,-21 1-16,20-1 0,-20 0 0,0-20 16,21 20-16,-22-21 0,1 0 15,21 0-15,-22-21 0,22 0 0,0 0 16,0 0-16,0 0 0,0 0 0,-1 0 16,1-21-16,0 21 0,21-21 15,0 0-15,-21 21 0,0 0 16,21 21-1,0 0-15,0 22 16,21-22-16,-21 21 0,21 0 16,-21 1-16,21-1 0,0-21 0,1 22 15,-22-1-15,21-21 0,0 21 16,0-20-16,0-1 0,22 0 0,-22 0 16,21 0-16,0-21 0,-20 0 15,41 0-15,-21 0 0,1 0 0,-1-21 16,22 0-16,-22 0 0,0 0 0,22-1 15,-22 1-15,0-21 0,-20 0 16,20 20-16,-21-20 0,0 0 16,0-1-16,-21 1 0,0 0 15,0-1-15,0 22 0,0 0 16,0 0-16,-21 42 16,21 0-16,-21 0 15,0 1-15,21-1 0,-21 21 16,21-21-16,-21 22 0,21-1 0,0-21 15,0 21-15,0-20 0,0-1 16,0 21-16,0-21 0,21 0 0,0 1 16,0-1-16,0-21 0,0 0 0,1 21 15,-1-21-15,21 0 0,-21 0 16,22 0-16,-22-21 0,0 0 16,21-1-16,-21 1 0,22 0 15,-22 0-15,0 0 0,0-22 0,0 22 16,-21-21-16,0 0 0,0 20 15,0-20-15,0 21 0,0 0 0,0 0 16,-21 21-16,0 0 16,0 0-16,21 42 15,0-21-15,-21 0 0,21 0 0,0 22 16,0-1-16,0-21 0,0 0 16,0 22-16,21-22 0,0 21 0,0-21 15,0 1-15,22-22 0,-22 21 16,21-21-16,1 0 0,-22 0 15,21 0-15,22 0 0,-22 0 0,0-21 16,1 21-16,-1-22 0,0 1 16,-21-21-16,22 21 0,-22 0 0,0-22 15,0 1-15,0 0 0,-21-1 16,0 1-16,0 21 0,0-22 0,0 22 16,0 0-16,0 0 0,0 42 15,0 0 1,0 0-16,0 1 0,-21-1 15,21 21-15,0-21 0,0 22 16,0-1-16,0-21 0,-21 21 0,21-20 16,0-1-16,-21 21 0,21-21 15,0 0-15,0 1 0,0-1 16,-21-21-16,21-21 31,0-1-31,0 1 0,0 0 16,0-21-16,21-1 0,0 1 15,0 0-15,0-22 0,22 22 0,-22 0 16,0 20-16,21-20 0,1 21 16,-22 21-16,21 0 0,-21 0 15,1 0-15,20 21 0,-21 21 16,-21-20-16,0 20 0,21 0 0,-21-21 0,0 22 16,0-1-16,0 0 0,0 1 15,0-22-15,0 21 0,0-21 16,-21 1-16,21-1 0,0 0 0,0 0 15,21-21 1,0 0-16,22-21 0</inkml:trace>
  <inkml:trace contextRef="#ctx0" brushRef="#br0" timeOffset="56805.16">8678 17124 0,'-63'21'16,"126"-42"-16,-147 63 0,41-42 0,1 21 0,21-21 15,0 0-15,42 0 31,21 0-31,-21-21 0,43 0 16,-22-21-16,22 21 0,-1-1 16,1-20-16,-1 0 0,22-1 0,-22-20 15,1 21-15,-1-1 0,-20-20 16,20 20-16,-42 1 0,22 0 0,-22-22 16,-21 22-16,0 0 0,0-1 15,0 1-15,0 21 0,-21-22 0,-1 22 16,-20 21-16,21 0 0,0 0 0,-22 0 15,22 0-15,-21 21 0,0 1 16,20 20-16,-20 0 0,21 22 0,0-1 16,-22 22-16,22-22 0,0 22 15,0 0-15,0-1 0,0 22 16,-1-21-16,1 0 0,21-1 0,-21 22 16,21-21-16,0-1 0,0 1 15,0 0-15,0-1 0,0 1 0,0-21 16,21-1-16,0-21 0,-21 22 15,22-22-15,-1-21 0,0 1 0,21-22 16,-21 0-16,22 0 0,-22 0 16,21-22-16,1-20 0,-1 0 0,0-1 15,-21 1-15,22-21 0,-1 20 16,0-41-16,-20 20 0,-1 1 0,0-22 16,-21 21-16,0 1 0,0-1 15,-42 22-15,20-21 0,-20 20 16,0 22-16,-22-21 0,22 21 0,-22-1 15,22 22-15,0 0 0,-1 0 16,22 0-16,0 0 0,42 0 31,0 0-31,22-21 0,-1 0 0,0 21 16,1-21-16,-1 0 0,22 0 0,-22-1 16,21 1-16,-20 0 0,20 0 15,1-21-15</inkml:trace>
  <inkml:trace contextRef="#ctx0" brushRef="#br0" timeOffset="58277.76">10012 16637 0,'0'0'15,"-21"-21"-15,-1 21 0,1 0 0,-21 0 0,21 0 16,-22 0-16,22 0 0,-21 21 0,21 0 16,0 22-16,-22-22 0,22 21 15,0 0-15,0 1 0,0-1 0,21 0 16,0 1-16,-22-22 0,22 21 15,0 1-15,0-22 0,0 0 0,0 0 16,22 0-16,-1-21 16,0 0-16,0 0 0,0 0 0,22 0 0,-22 0 15,21-21-15,-21 21 0,22-21 16,-1-21-16,-21 20 0,21 1 16,-20 0-16,-1-21 0,0-1 0,0 22 15,0-21-15,-21 21 0,0-22 16,0 22-16,0 0 0,0 42 31,0 0-31,0 1 0,0 20 16,0-21-16,0 21 0,0 1 15,0-22-15,0 21 0,0 1 0,0-22 16,21 0-16,1 0 0,-1 0 0,0 0 16,0 1-16,21-22 0,-20 0 15,20 0-15,-21 0 0,21 0 0,1 0 16,-1-22-16,-21 22 15,22-21-15,-1 0 0,-21 0 0,21-21 16,-20 20-16,-1-20 0,0 21 0,0-21 16,-21 20-16,0-20 0,21 21 15,-21 0-15,0 0 0,21-1 0,-21 44 32,0-1-32,0 0 0,0 0 15,0 21-15,-21-20 0,21 20 16,0-21-16,0 0 0,0 22 0,0-22 15,0 0-15,0 0 0,21 0 16,1-21-16,-22 21 0,21-21 16,0 0-16,21 0 0,-21 0 0,22 0 15,-1 0-15,0-21 0,1 0 16,-1 0-16,0 0 0,1 0 0,-1-22 16,0 22-16,1-21 0,-22-1 15,21-20-15,-21 21 0,1-22 0,-22 1 16,0 20-16,21-20 0,-21 20 0,0 1 15,0 0-15,0-1 0,0 1 16,-21 21-16,-1 21 0,1 0 16,0 0-16,0 0 0,0 21 15,0 0-15,-1 22 0,1-22 0,21 21 16,-21 0-16,21 1 0,0 20 16,0-20-16,0 20 0,0-21 15,0 1-15,21 20 0,0-20 0,1-1 16,-1-21-16,0 21 0,0-20 15,0-1-15,22 0 0,-22 0 0,21 0 16,-21-21-16,22 0 0,-22 0 0,21 0 16,-21 0-16,22-21 0,-1 0 15,-21 0-15,21 0 0,-20-22 0,20 22 16,-21-21-16,0 21 0,0-22 16,-21 1-16,0 21 0,0-22 0,0 22 15,0 0-15,0 0 0,0 0 16,-21 21-16,0 0 0,0 0 15,0 0-15,0 21 0,-1 0 0,1 0 16,0 0-16,21 1 0,0 20 16,0-21-16,0 21 0,0-20 0,0 20 15,0-21-15,0 0 0,21 0 0,0 1 16,22-1-16,-22 0 0,21-21 16,1 0-16,-1 0 0,0 0 0,1 0 15,-1 0-15,21 0 0,1 0 16,-22-21-16,22 0 0,-1-1 0,-20 1 15,20 0-15,-21 0 0,1-21 16,-22 20-16,21-20 0,-21 21 16,-21 0-16,0-22 0,0 22 0,0 0 15,0 0-15,0 0 0,0 0 16,-42 21-16,21 0 0,0 0 0,-22 0 16,22 0-16,0 0 0,-21 0 0,21 0 15,-1 21-15,-20 0 0,21 0 16,0 0-16,21 0 0,0 22 0,-21-22 15,21 0-15,0 0 0,0 0 16,0 1-16,21-1 0,-21 0 0,21 0 16,21-21-16,-21 0 0,1 0 15,20 0-15,-21 0 0,0 0 0,22 0 16,-22-21-16,21 0 0,-21 0 16,0-1-16,1 1 0,-1-21 15,0 0-15,0-1 0,-21 1 0,0 0 16,0-22-16,21 1 0,-21-1 0,0 1 15,0-1-15,0 1 0,0-1 16,0 1-16,0-1 0,-21 22 0,21-1 16,0 22-16,0 0 0,0 0 15,-21 21-15,0 0 0,0 21 0,21 21 16,-22-20-16,1 20 0,21 21 16,-21-20-16,21 20 0,0 1 0,0-1 15,0 1-15,0-1 0,0 1 0,21-1 16,0-20-16,1 20 0,-1-21 15,0 1-15,0-1 0,0 0 16,0-20-16,1-1 0,20 0 0,-21 0 16,21-21-16,-20 0 0,20 0 15,0 0-15,-21-21 0,22 0 0,-1 0 16,0-1-16,-20 1 0</inkml:trace>
  <inkml:trace contextRef="#ctx0" brushRef="#br0" timeOffset="58497.63">11239 16214 0,'0'0'0,"-63"0"0,-149 42 31,191-42-31,0 0 0,0 0 15,42 0 1,0 0-16,0-21 16,22 0-16</inkml:trace>
  <inkml:trace contextRef="#ctx0" brushRef="#br0" timeOffset="58871.42">14139 16108 0,'-21'-21'16,"42"42"-16,-63-63 0,21 42 0,0-22 0,21 1 16,21 21-1,0 0-15,21 0 0,1 0 0,20 0 16,-21 0-16,22 0 0,-1 0 16,22 0-16,-21 0 0,-1 0 0,1 21 15,-1-21-15,-21 0 0,22 22 0,-22-22 16,1 0-16,-22 21 0,0-21 15,-21 21-15,-21-21 16,0 0-16,-1 0 16,-20 0-16,0 0 0</inkml:trace>
  <inkml:trace contextRef="#ctx0" brushRef="#br0" timeOffset="59092.29">14541 16108 0,'0'0'0,"-21"0"0,0 0 15,0 0-15,0 21 16,21 21-1,0-20-15,0 20 0,0 0 0,0 1 16,0-1-16,0 0 0,0 1 16,0-1-16,0 21 0,0-20 0,0-1 15,0 22-15,0-22 0,0 0 16,0 1-16,0-1 0,0-21 16,0 21-16,0-20 0,0-1 0,21 0 15,-21 0-15,0 0 0,21-21 16,0 0-16,0 0 0,-21-21 15,22 0-15,20 0 0,-21 0 0</inkml:trace>
  <inkml:trace contextRef="#ctx0" brushRef="#br0" timeOffset="59975.79">14901 16701 0,'21'0'0,"-42"0"0,64 0 16,-22 0-16,-21-22 0,21 22 15,0-21-15,0 21 0,-21-21 16,21 21-16,1-21 0,-1 0 15,0 0-15,0-1 0,21 1 0,-20 0 16,-1 0-16,0 0 0,0 0 16,-21-1-16,0 1 0,0 0 0,0 0 15,0 0-15,-21 21 0,0 0 16,0 0-16,-1 21 0,-20 0 16,21 0-16,-21 0 0,20 1 0,1 20 15,-42 21-15,42-41 0,21 20 16,0 0-16,0-21 0,0 22 15,0-1-15,0-21 0,0 0 0,0 22 16,21-22-16,0-21 16,21 21-16,-21 0 0,22-21 0,-1 0 15,0 0-15,1 0 0,20-21 0,-20 0 16,20 0-16,1 0 0,-22-1 16,21 1-16,-20-21 0,-1 0 0,0 20 15,1-20-15,-22 0 0,0-1 16,0 22-16,-21-21 0,0 21 0,0 0 15,0-1-15,0 1 0,-21 21 0,0 0 16,0 0-16,0 0 0,-1 21 16,1 1-16,21-1 0,0 0 0,0 21 15,-21-21-15,21 1 0,0 20 16,0-21-16,0 21 0,0-20 16,0-1-16,21 21 0,-21-21 0,0 0 15,0 1-15,0-1 0,0 0 16,-21-21-1,0 0 1,0 0-16,0-21 16,21 0-1,21 21 1,21 0 0,-21 0-16,0 0 0,1 0 0,-1 0 15,21 0-15,-21 0 0,0 0 16,22 0-16,-1-22 0,0 22 15,1-21-15,-1 0 0,0 0 16,1 0-16,-1 0 0,0-1 0,1-20 16,-1 21-16,0-21 0,-20-1 0,-1 1 15,21 0-15,-21-1 0,-21-20 16,21-1-16,-21 22 0,0-22 0,0 1 16,0-1-16,0 22 0,0 0 0,0-1 15,-21 22-15,0 0 0,21 0 16,-21 21-16,0 0 0,0 21 0,-1 21 15,1-20-15,0 20 0,0 21 16,21-20-16,0 20 0,-21 1 0,21-22 16,0 22-16,0-1 0,0-21 15,0 1-15,0 20 0,0-20 16,0-1-16,0 0 0,21 1 0,-21-1 16,21-21-16,0 0 0,0 0 0,1 1 15,-1-1-15,0-21 0,0 0 16,21 0-16,-20 0 0,-1 0 0,21-21 15,-21-1-15,0 1 0,1 0 0,-1-21 16</inkml:trace>
  <inkml:trace contextRef="#ctx0" brushRef="#br0" timeOffset="60131.7">16256 16447 0,'0'0'0,"-21"0"0,-22 0 0,22 0 15,0 0-15,42 0 16,0 0-1,22 0-15,-22 0 0,21 0 0,1 0 16,-22 0-16,21-22 0,0 22 0,22-21 16,-22 21-16,1-21 0,-1 0 15,0 0-15</inkml:trace>
  <inkml:trace contextRef="#ctx0" brushRef="#br0" timeOffset="65284.53">17251 16425 0,'0'-21'16,"-21"0"-1,-1 0 1,1 21-16,0 0 0,0-21 0,0 21 16,0 0-16,-1 0 0,1 0 15,-21 0-15,21 0 0,0 0 0,-1 0 16,1 21-16,0 0 0,-21 0 0,21 0 16,-1 1-16,22-1 15,-21 21-15,0-21 0,21 22 0,-21-1 16,21-21-16,0 21 0,0 1 0,0-1 15,0-21-15,0 22 0,21-22 16,0 0-16,0 0 0,1 0 16,-1 0-16,21 1 0,-21-22 0,22 0 15,-1 0-15,0 0 0,1 0 16,20 0-16,-21-22 0,1 22 0,20-21 16</inkml:trace>
  <inkml:trace contextRef="#ctx0" brushRef="#br0" timeOffset="66711.71">18013 16531 0,'0'0'0,"0"-21"0,0 0 16,-21 21-16,-1-21 0,22 0 16,-21 21-16,0 0 0,0 0 0,0 0 15,-22 0-15,22 0 0,0 0 0,0 0 16,0 21-16,-22 0 0,22 0 15,0 0-15,0 0 0,0 1 16,0 20-16,-1-21 0,1 21 16,21-20-16,0 20 0,0-21 0,0 21 0,0-20 15,0-1-15,0 0 16,0 0-16,21 0 0,1-21 16,-1 0-16,0 0 0,0 0 0,0 0 15,0-21-15,22 0 0,-22 21 16,0-21-16,21 0 0,-20-1 0,-1-20 15,21 21-15,-21 0 0,0-22 16,1 22-16,-1 0 0,-21-21 0,21 21 16,-21-1-16,0-20 0,0 21 15,0 0-15,0 0 0,0-1 16,0 44 15,0-1-31,0 0 0,-21 0 16,21 0-16,-21 0 0,21 1 15,0-1-15,0 21 0,-22-21 0,22 0 16,0 1-16,0-1 0,0 0 16,0 0-16,22 0 0,-1-21 15,0 0-15,0 0 16,0 0-16,0 0 0,22-21 0,-22 21 16,21-21-16,-21 0 0,22 0 15,-1-1-15,0 1 0,1 0 0,-1-21 16,0 21-16,1-22 0,-1 22 0,0-21 15,1-1-15,-1 22 0,-21-21 16,0 21-16,1 0 0,-22-1 16,-22 22-1,1 0-15,0 0 0,21 22 16,-21-1-16,0 0 0,21 0 0,0 0 16,0 22-16,0-22 0,0 0 15,0 0-15,0 21 0,0-20 0,0-1 16,21 21-16,0-21 0,0 22 15,-21-22-15,0 0 0,21 0 0,-21 0 16,22 0-16,-22 1 16,-22-22-1,1 0 1,0-22 0,0 22-16,0-21 0,0 0 0,-1 0 15,1 0-15,0 0 0,0 21 16,21-22-16,-21 22 0,21 22 31,0-1-15,0 0-16,0 0 0,21 0 15,0 0-15,-21 1 0,21-22 16,0 21-16,1 0 0,20-21 0,-21 0 16,0 0-16,22 0 0,-22 0 15,21 0-15,-21 0 0,22-21 0,-1 21 16,-21-21-16,21-1 0,1 1 15,-1 0-15,0 0 0,-20 0 16,20 0-16,-21-22 0,0 22 0,0 0 16,1-21-16,-22 20 0,21 1 15,-21 0-15,0-21 0,0 21 0,0-1 16,-21 1-16,-1 0 0,1 21 0,0 0 16,0 0-16,0 0 15,21 21-15,-21-21 0,-1 43 16,1-22-16,21 0 0,0 0 15,-21 0-15,21 22 0,0-22 0,0 0 16,0 0-16,0 21 0,0-20 16,0-1-16,21 0 15,0 0-15,1-21 0,-1 0 0,21 0 16,-21 0-16,22 0 0,-1 0 16,-21 0-16,21 0 0,1-21 0,-1 0 15,0 0-15,1-1 0,-1 1 16,0 0-16,1 0 0,-22 0 0,21 0 15,-21-22-15,22 22 0,-22 0 0,0-21 16,0 20-16,-21 1 0,0 0 16,0 0-16,0 0 0,-21 21 15,0 0-15,0 0 16,0 0-16,-1 21 0,1 0 0,21 0 16,0 0-16,0 1 15,0 20-15,0-21 0,0 0 0,0 0 16,0 1-16,0-1 0,0 0 0,21 0 15,1 0-15,-1 0 16,-21 1-16,0-1 0,0 0 31,-21-21-15,-1 0-16,1 0 0,0 0 16,0 0-16,0 0 0,0 0 15,-1 0-15,1 0 16,0 0-16,21-21 0,-42 21 15,21 0-15,-1-21 0</inkml:trace>
  <inkml:trace contextRef="#ctx0" brushRef="#br0" timeOffset="88687.48">20934 2879 0,'0'0'0,"0"-21"0,0-1 0,0 1 16,0 0-16,0 0 0,0 0 15,21 0-15,-21-1 0,0 1 16,0 0-16,21 0 0,-21 0 16,0 0-16,0-1 0,0 1 15,0 0-15,0 0 0,0 0 16,0 0-16,0 42 16,0 21-16,0-21 15,0 43-15,0-22 0,0 0 16,0 22-16,-21-1 0,0 1 0,0-1 15,21 1-15,-22-1 0,1-20 16,0 20-16,-21 1 0,21-1 0,-1 1 16,1-22-16,-21 0 0,21 1 15,0-1-15,-1-21 0,1 22 0,0-22 16,21 0-16,0 0 0,0-42 31,0 0-15</inkml:trace>
  <inkml:trace contextRef="#ctx0" brushRef="#br0" timeOffset="89052.27">20955 2625 0,'0'0'0,"0"-21"0,0-1 0,21 22 16,-21-21-16,0 42 15,21-21-15,-21 43 16,21-22-16,-21 21 0,22 22 0,-22-22 16,0 22-16,0-22 0,0 21 15,0 1-15,21-1 0,-21 1 0,0-1 16,0 1-16,0-1 0,0-20 0,0 20 15,0-20-15,0-1 0,0-21 16,0 21-16,0-20 0,0-1 0,0 0 16,0 0-16,0 0 0,0 0 15,-21-21 1,-1 0 0,1-21-16,0 0 15,0 21-15</inkml:trace>
  <inkml:trace contextRef="#ctx0" brushRef="#br0" timeOffset="92619.38">20510 3471 0,'0'0'0,"-21"0"0,0 0 15,42 0 1,0 0-16,22 0 16,-22 0-16,21 0 0,22 0 15,-22-21-15,22 21 0,-22-21 16,21 0-16,1 21 0,-1-21 0,-20 0 15,20-1-15,1 1 0,-22 0 16,0 21-16,1-21 0,-1 0 0,-21 21 16,22-21-16,-22 21 0,0 0 15,-21 21 1,0 21 0,0-21-16,0 0 0,0 1 0,-21 20 15,21-21-15,-21 21 0,21-20 0,-22 83 31,1-83-31,21-1 0,0 0 0,0 0 16,0-42 31,0 0-31,0 0-16,0-1 0,0-20 0,0 21 15,0-21-15,21 20 0,1-20 16,-1 0-16,0 21 0,0-22 0,21 22 15,-20 0-15,-1 0 0,0 0 16,0-1-16,0 22 0,0 0 16,1 0-16,-1 22 0,-21-1 0,0 0 0,21 0 15,-21 0-15,0 22 0,21-22 16,-21 21-16,0-21 0,0 22 16,0-22-16,21 0 0,-21 21 0,0-21 15,21 1-15,1-1 0,-1 0 16,0-21-16,0 21 0,0-21 0,22 0 15,-22 0-15,0 0 0,21 0 16,-21 0-16,1-21 0,-1 21 0,21-21 16,-21 0-16,0-1 0,1 1 15,-22-21-15,21 21 0,0-22 0,0 22 16,-21-21-16,0 0 0,0-1 0,21 22 16,-21 0-16,0-21 0,0 20 15,0 1-15,-21 42 31,0 1-31,21-1 0,0 0 0,-21 0 16,0 21-16,21-20 0,-22 20 0,1 0 16,21-21-16,0 22 0,-21-22 15,0 0-15,21 0 0,-21 0 0,21 1 16,0-1-16,0 0 0,0-42 47,21 0-47,0-1 0,0 1 15,-21 0-15,21-21 0,1-1 0,-1 22 16,0-21-16,-21 0 0,42-1 16,-42 22-16,21-21 0,1 21 15,-1-1-15,0 22 0,0 0 0,0 0 16,-21 22 0,0-1-16,0 0 0,0 0 0,0 0 15,0 0-15,0 22 0,0-22 16,0 21-16,0-21 0,0 1 15,0 20-15,0-21 0,0 0 0,21 0 16,1 1-16,-1-1 0,0-21 16,0 21-16,0-21 0,22 0 15,-22 0-15,0 0 0,21 0 16,-21-21-16,22 0 0,-22-1 0,21 22 16,-21-21-16,1-21 0,-1 21 0,0 0 15,0-22-15,0 22 0,0-21 16,-21 21-16,22-22 0,-1 22 0,-21-21 15,0 21-15,0-1 0,21 22 16,-21-21-16,0 42 16,0 1-16,-21-1 15,21 21-15,-21-21 0,21 22 0,-22-22 16,1 21-16,21-21 0,0 22 0,0-22 16,0 21-16,0-21 0,0 0 15,0 1-15,0-1 0,0 0 0,21 0 16,1-21-16,-1 21 15,0-21-15,0 0 0,0 0 16,0 0-16,22 0 0,-22-21 0,0 0 16,0 0-16,22 0 0,-22-1 15,0 1-15,-21-21 0,21 21 0,0-22 16,-21 1-16,21 0 0,-21-1 16,0 1-16,0 0 0,0-1 0,0 22 15,-42-42-15,21 63 0,0-21 16,0 21-16,-1 0 0,1 0 15,-21 0-15,21 0 0,0 21 0,-22 0 16,22-21-16,0 42 0,0-21 16,0 1-16,-1 20 0,22-21 15,0 21-15,0-20 0,0 20 0,0-21 16,22 0-16,-1 0 0,21 1 16,-21-1-16,0 0 0,22 0 0,-22 0 15,21-21-15,-21 0 0,22 0 16,-1 0-16,-21 0 0,22 0 0,-22 0 15,21-21-15,-21 21 0,0-21 0,1 0 16,-1 0-16,0-22 0,21 22 16,-42-21-16,21-1 0,1 1 15,-1 0-15,0-1 0,0 1 0,-21 0 16,21-1-16,0-20 0,-21 21 16,0-1-16,0 22 0,22-21 0,-22-1 15,0 22-15,0 0 0,0 42 31,-22 0-31,1 1 0,21-1 16,-21 21-16,0 0 0,0 1 0,21-1 16,0 22-16,0-22 0,-21 21 0,21 1 15,0-22-15,0 22 0,0-22 16,0 0-16,0 1 0,0-22 0,21 21 16,0-21-16,0 22 0,0-22 15,0-21-15,22 21 0,-22-21 0,21 0 16,1 0-16,-1 0 0,0 0 15,1 0-15,-1 0 0,-21-21 16,21 21-16,1-21 0,-22 0 0,0-22 16,0 22-16,0-21 0,-21 21 0,0-22 15,22 1-15,-22 0 0,0 20 16,0-20-16,0 0 0,0 21 0,0-1 16,-22 1-16,1 21 0,0 0 15,0 0-15,0 0 0,0 0 0,-1 0 16,1 21-16,0 1 0,0 20 0,21-21 15,-21 21-15,21-20 16,-21 20-16,21 0 0,-22-21 0,22 22 0,0-22 16,0 0-16,0 0 15,0 0-15,0 1 0,0-1 0,22-21 16,-1 0-16,0 0 16,0 0-16,0 0 0,0 0 15,-21-21-15,22 21 0,-1-22 0,-21 1 16,21-21-16,0 21 0,-21-22 15,21 1-15,-21 0 0,0-1 0,21 22 16,-21-21-16,0 21 0,22 0 0,-22-1 16,0 1-16,0 42 15,0 1 1,0-1-16,0 0 0,-22 0 16,22 21-16,0 1 0,0-22 15,0 21-15,0-21 0,0 22 0,0-22 16,0 0-16,22 0 0,-22 0 15,21 1-15,0-1 0,0 0 0,0-21 16,0 0-16,1 0 0,20 0 0,-21 0 16,0 0-16,22 0 0,-22-21 15,0 21-15,0-21 0,0-22 0,0 22 16,1-21-16,-1-1 0,0-20 16,0 21-16,0-22 0,0 1 15,1-1-15,-1 1 0,0 20 0,-21-20 16,21-1-16,0 1 0,-21 20 0,0 1 15,0 0-15,0-22 16,0 43-16,-21 21 0,0 0 16,0 0-16,0 21 0,-1 22 15,1-22-15,0 21 0,0 0 0,21 1 16,0-1-16,0 0 0,0 22 16,0-1-16,0-20 0,0 20 0,0 1 15,0-22-15,21 0 0,0 22 16,0-22-16,1-21 0,-1 22 0,0-22 15,0 0-15,0 0 0,0 0 16,1 1-16,-1-22 0,21 0 16,-21 0-16,0 0 0,1 0 0,20 0 15,-21-22-15,0 1 0,0 0 0,1 0 16,-1 0-16,0-22 0,0 1 16,0 21-16,0-21 0,1-1 0,-1 1 15,-21 21-15,0-22 0,0 22 16,21 21-16,-21 21 15,0 1 1,0-1-16,0 0 0,0 0 0,-21 21 16,21-20-16,0 20 0,0-21 0,0 21 15,0-20-15,0 20 16,0-21-16,0 0 0,0 0 0,21 1 16,0-1-16,0-21 15,0 0-15,1 0 16,-1 0-16,0-21 0,0-1 0,0 1 15,0 0-15,-21 0 0,22-21 16,-1 20-16,0-20 0,0 0 0,0 21 16,-21-22-16,21 22 0,1 0 0,-22 0 15,21 0-15,-21 42 16,0 0-16,0 0 16,0 0-16,0 0 0,0 22 15,0-22-15,0 0 0,-21 21 16,21-20-16,0-1 0,0 0 0,0 0 15,0 0-15,0 0 0,0 1 16,0-1-16,21-21 16,0 0-16,0 0 0,0 0 15,0 0-15,1-21 16,-1-1-16,-21 1 0,0 0 0,0 0 16,21 0-16,-21-22 0,0 22 0,0-21 15,0 0-15,0 20 0,0 1 16,0-21-16,0 21 0,-21 0 15,0 21-15,-1 0 16,1 0-16,0 0 0,0 0 16,21 21-1,21-21 1,0 0 0,0 0-16,1 0 0,20 0 15,0-21-15,1-1 0,-1 22 0,0-21 16,1 0-16,-1 21 0,0 0 0,1-21 15,-1 21-15,-21 0 0,21 0 16,1 0-16,-22 0 0,0 0 0,0 21 16,-21 0-16,0 0 0,0 1 15,0-1-15,0 0 0,0 21 0,0-21 16,0 1-16,0 20 0,0-21 16,0 0-16,-21 22 0,21-22 15,-21 0-15,21 0 0,-21 0 16,21 0-16,0 1 15,21-44 32,0 1-47,0-21 0,0 21 0,1-22 16,-1 22-16,21-21 0,-21 0 0,22-1 16,-1 1-16,-21 0 15,21 20-15,1 1 0,-22 0 0,21 0 16,-21 0-16,1 21 0,-1 0 15,-21 21-15,0 21 16,0-21-16,0 1 0,0 20 16,-21-21-16,21 21 0,-22 1 15,1-22-15,21 21 0,0-21 0,0 22 16,0-22-16,0 0 0,0 0 0,0 0 16,0 1-16,0-1 15,21-21-15,1 0 0,-1 0 0,0 0 16,0 0-16,0 0 0,22 0 15,-22 0-15,21-21 0,-21-1 16,22 1-16,-22 0 0,21-21 0,0 21 16,-20-22-16,-1 1 0,21 0 15,-21-1-15,22-20 0,-22 20 0,0 1 16,-21 21-16,0-21 0,0 20 0,0 1 16,0-21-16,-21 42 15,0 0-15,-1 21 16,1 0-16,0 0 0,21 1 15,0 20-15,0-21 0,0 21 16,0-20-16,0 20 0,0 0 0,0-21 16,0 22-16,0-22 0,0 21 0,0-21 15,0 1-15,0-1 0,0 0 16,0 0-16,0 0 0,0 0 16,0 1-16,-21-22 0,0 0 15,0 21-15,-1-21 16,1 0-16,0 0 15,21-21 1,-21-1-16,0 1 16,21 0-16,-21 0 0</inkml:trace>
  <inkml:trace contextRef="#ctx0" brushRef="#br0" timeOffset="92849.25">26077 2794 0,'-21'0'0,"42"0"0,-63-21 16,21 21-16,0 0 0,21-21 16,-22 21 46</inkml:trace>
  <inkml:trace contextRef="#ctx0" brushRef="#br0" timeOffset="93075.12">24701 3006 0,'0'0'16,"22"0"-16,20 0 15,-21 0-15,21 0 0,1 0 0,-1 0 16,0 0-16,1 0 0,-22 0 16,21 0-16,1 0 0,-22 0 0,0 0 15,0 0-15,0 0 0,-21-21 16</inkml:trace>
  <inkml:trace contextRef="#ctx0" brushRef="#br0" timeOffset="93298.99">23368 3027 0,'0'0'0,"-21"21"0,0-21 16,-1 0-16,44 0 31,-1 0-31,21 0 0,-21 0 0,0 0 16,22 0-16,-22 0 0,21 0 0,-21 0 16,1 0-16,-1 0 0</inkml:trace>
  <inkml:trace contextRef="#ctx0" brushRef="#br0" timeOffset="93953.65">17420 3683 0,'-21'0'0,"42"0"0,-63 0 16,21 0 0,42 0-1,21 0-15,0 0 16,22 0-16,-1 0 0,1 0 16,21 0-16,-1 0 0,1 0 0,21 0 15,0 0-15,-22 0 0,22 0 16,0 0-16,-21 0 0,-1 0 15,-20 0-15,-1 0 0,1 0 0,-22 0 16,0 0-16,-20 0 0,-1 0 16,0 0-16,0 0 0,-21-21 15,-21 0 1,0 21-16,21-21 16,-21 21-16,21-22 0,-22 1 0,22 0 15,0 0 1,0 0-16,22 21 15,-1 0 1,0 0-16,0 0 0,0 21 16,-21 0-1,0 0-15,0 0 0,0 1 16,0-1-16,0 0 0,-21 0 0,0 0 16,-21 0-16,-1 1 0,-20-1 15,-1 0-15,1 0 0,-22 0 0,22-21 16,-1 0-16,1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12:02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13250 0,'0'0'0,"-21"0"15,21-21 17,0 42 61,0 1-93,21-1 16,-21 0-16,0 0 16,0 0-16,0 0 0,21 1 0,-21-1 15,0 0-15,0 0 0,0 0 16,0 0-16,21 1 0,-21-1 15,0 0-15,0 0 0,0 0 16,0 0-16,0 1 16,21-22-16,-21 21 15,0 0 1,21-21-16,1 0 16,-1 0-1,0 0-15,0 0 0,0 0 16,0-21-16,1 0 0,20-1 15,0 1-15,1 0 0,-1-21 0,21 21 16,1-22-16,-22 1 0,22 21 0,-1-22 16,1 1-16,-1 0 0,1-1 15,-1 1-15,1 0 0,-22-1 0,22 1 16,-1 0-16,1 21 0,-1-22 16,1 1-16,-1 21 0,1 0 15,-1-1-15,1 1 0,-1 0 0,1 0 16,-22 0-16,0 21 0,1 0 15,-22 0-15,21-21 0,-21 21 16,0 0-16,-21 21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51:03.3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7260 445 0,'-21'0'47,"0"0"-31,21-22 0,0 1-1,0 0-15,0 0 16</inkml:trace>
  <inkml:trace contextRef="#ctx0" brushRef="#br0" timeOffset="2196.87">1439 1545 0,'0'0'0,"-21"0"31,21-21-31,0 0 31,21 21 1,0 0-32,1 0 0,-1 0 15,0 21-15,-21 0 0,21-21 16,0 21-16,-21 1 0,0 20 15,21-21-15,1 0 0,-22 22 0,21-22 16,-21 21-16,0-21 0,0 0 16,21 22-16,-21-22 0,21 0 0,-21 0 15,0 0-15,0 1 0,21-1 16,-21 0-16,21-21 0,-21 21 16,22-21-16,-1 0 15,0 0-15,0 0 0,0 0 16,0-21-16,1 0 0,20 0 0,0-1 15,1-20-15,41 0 0,-20-1 16,42-20-16,-22 21 0,43-22 16,-21 1-16,0 20 0,0-20 0,21 20 15,-21 1-15,-1-21 0,-20 20 16,21 22-16,-21-21 0,-1-1 0,-20 22 16,-1-21-16,1 21 15,-1 0-15,-20-1 0,-1 1 0,0 0 16,-21 0-16,22 0 0,-22 21 15,0-21-15,0-1 0,0 22 0,1-21 16,-1 21-16,-21-21 0,21 21 16,-21 21 46,-21 0 16</inkml:trace>
  <inkml:trace contextRef="#ctx0" brushRef="#br0" timeOffset="3399.52">4508 3747 0,'-21'-22'0,"42"44"0,-63-44 15,21 22 1,0 0-1,21-21-15,21 21 47,0 0-47,0 0 0,0 0 0,22 0 16,-22 0-16,0 0 0,21 0 16,1 0-16,-1 0 0,0 0 0,1 0 15,-1 0-15,22 0 0,-22 0 16,21 0-16,1 0 0,-1 0 0,1 0 15,-1 0-15,1 0 16,21 0-16,-1 0 0,1 0 0,21 0 16,-22 0-16,22 0 0,-21 0 15,21 0-15,-22 0 0,22 0 0,-21 0 16,0 0-16,20 0 0,-20 0 0,0 0 16,-1 0-16,-20 0 0,-1 0 15,1 0-15,-1 0 0,1 0 0,-22 0 16,1 0-16,-1 0 0,0 0 15,1 0-15,-1-21 0,0 21 0,-21 0 16,22 0-16,-22 0 0,0 0 16,0 0-16,0 0 0,1 0 0,-1 0 15,0 0-15,-21-21 16,0 0 46</inkml:trace>
  <inkml:trace contextRef="#ctx0" brushRef="#br0" timeOffset="4316.42">9059 3133 0,'0'0'0,"-63"0"31,42 0-31,-1 0 0,1 0 0,0 0 16,0 0-16,-21-21 15,20 21-15,1 0 16,0 0 15,42 0-15,0 0-1,1 0-15,20 0 0,-21 0 16,21 0-16,1 0 0,-1 0 0,22 0 16,-22 0-16,21 0 0,1 0 15,-1 0-15,1 0 0,21 0 0,-22 0 16,22 0-16,-1 0 0,1 0 15,0 0-15,-22 0 0,1 0 0,-1 0 16,1 0-16,-22 0 0,0 0 16,1 0-16,-1 0 0,-21 0 15,22 0-15,-22 0 0,0 0 0,0 0 16,0 0 0,0 0-16,-21-22 31,-21 22 0,0 0-15,0-21-16,0 21 0,0 0 0,-1-21 15</inkml:trace>
  <inkml:trace contextRef="#ctx0" brushRef="#br0" timeOffset="4888.09">9906 2836 0,'0'0'0,"-21"0"16,0 0-1,42 22 32,0-22-47,0 21 0,0-21 0,0 21 16,1 0-16,20-21 0,-21 21 0,21-21 15,-20 21-15,20 1 0,0-22 16,1 21-16,-1 0 0,0-21 0,-21 21 16,22-21-16,-1 0 0,-21 21 15,22-21-15,-22 0 0,21 0 0,-21 0 16,0 0-16,1 0 0,-1 0 15,0 0-15,0 0 0,-42 0 32,0 0-17,0 0-15,-1 0 0,1 0 0,-21 0 16,21 0-16,0 0 0,-22 21 16,22-21-16,-21 22 0,21-1 0,-22 0 15,22 0-15,-21 0 0,21 0 0,-22 1 16,1-1-16,21 21 0,-22-21 15,22 0-15,0 1 0,-21 20 0,21-21 16,-1 0-16,1 0 0,21 1 16,-21-1-16,0 0 0,21 0 31,0-42 16,0 0-47,0 0 0</inkml:trace>
  <inkml:trace contextRef="#ctx0" brushRef="#br0" timeOffset="7492.13">11747 2371 0,'0'-21'0,"0"42"109,0 0-109,0 0 0,-21 0 16,21 0-16,-21 1 0,21-1 15,-21 0-15,21 0 0,0 21 0,0-20 16,-21-1-16,21 21 0,0-21 16,-21 0-16,21 1 0,0 20 0,0-21 15,0 0-15,0 0 0,0 1 16,0-1-16,0 0 0,0 0 0,0 0 15,0 0-15,0 1 16,0-1-16,21-21 0,-21 21 16,21-21-16,0 0 0,-21 21 0,21-21 15,0 0-15,1 0 0,-1 0 16,0 0-16,0 0 0,21 0 0,-20 0 16,-1 0-16,0 0 0,21 0 15,-21-21-15,1 21 0,20 0 0,-21-21 16,0 0-16,0 21 0,1-22 0,-1 22 15,0-21-15,-21 0 0,0 0 16,21 0-16,0 0 0,-21-22 16,0 22-16,0 0 0,0 0 15,0-22-15,0 22 0,0-21 16,0 21-16,0-22 0,0 22 16,0 0-16,0-21 0,0 21 0,-21-1 15,0 1-15,0 0 0,21 0 0,-21 0 16,-1 0-16,1 21 0,21-22 15,-21 22-15,0 0 0,0-21 16,0 21-16,-1 0 0,1 0 16,0 0-16,0 0 0,0 0 15,0 0-15,21 21 0,-22-21 16,1 22-16,0-1 0,0-21 16,21 21-16,-21 0 0,0 0 0,-1 22 15,22-22-15,-21 0 0,0 0 16,21 21-16,-21-20 0,21-1 15,0 21-15,0-21 0,0 0 0,-21 1 16,21-1-16,0 0 0,0 21 0,0-21 16,0 1-16,0-1 15,0 0-15,0 0 0,0 0 0,0 0 16,21 1 0,0-22-16,0 21 0,0-21 15,-21 21-15,22-21 0,-1 0 16,0 0-16,0 0 0,0 0 0,0 0 15,1 0-15,-1 0 0,0 0 0,0 0 16,0 0-16,0-21 16,1 0-16,-1 21 0,0-22 0,0 1 15,0 21-15,0-21 0,1 0 16,-1 0-16,-21 0 0,0-1 0,21 1 16,-21 0-16,21 0 0,-21 0 0,0 0 15,0-22-15,0 22 0,0 0 16,0 0-16,0 0 0,0-1 0,0 1 15,0 0-15,-21 0 0,0 0 16,21 0-16,-21-1 0,-1 1 0,1 0 16,0 0-16,21 0 0,-21 21 15,0-21-15,0 21 0,-1 0 0,1 0 16,0-22-16,0 22 16,0 0-16,0 0 0,-1 0 15,1 0-15,0 22 16,0-22-16,0 21 0,21 0 15,-21-21-15,-1 21 0,22 0 16,-21 0-16,0 1 0,0-1 0,21 0 16,0 21-16,-21-21 0,0 1 0,21-1 15,0 21-15,0-21 0,-22 0 16,22 22-16,0-22 0,0 0 16,-21 0-16,21 0 0,0 1 0,0-1 15,0 0-15,0 0 0,0 0 0,0 0 16,0 1-1,0-1-15,0 0 0,21 0 16,1 0-16,-1-21 0,0 21 16,0-21-16,0 0 15,0 0-15,1 0 0,-1 0 16,0 0-16,0 0 0,21 0 16,-20 0-16,-1 0 0,21 0 0,-21-21 15,0 21-15,22-21 0,-22 0 0,21 21 16,-21-21-16,1 21 0,-1-21 15,0-1-15,0 22 0,0-21 16,0 21-16,1-21 0,-22 0 16,0 0-16,0 0 0,0-1 15,0 1-15,0 0 0,0 0 0,0 0 16,0-22-16,0 22 0,0 0 16,0-21-16,0 21 0,-22-1 0,22 1 15,-21-21-15,0 21 0,0 0 16,0-1-16,21 1 0,-21 0 0,-22 21 15,22-21-15,0 21 16,0 0-16,0 0 0,-1 0 0,1 0 0,0 0 16,0 0-16,0 0 15,0 0-15,-1 0 0,1 0 0,0 21 16,0-21-16,21 21 16,-21-21-16,0 21 0,21 1 15,-22-22-15,1 21 16,0-21-16,21 21 0</inkml:trace>
  <inkml:trace contextRef="#ctx0" brushRef="#br0" timeOffset="22788.3">931 5249 0,'0'22'62,"0"-1"-46,21 0-16,-21 0 0,22 0 16,-22 0-16,0 1 0,0 20 0,21-21 15,-21 0-15,0 0 0,21 1 16,-21-1-16,0 0 0,0 0 16,21-21-16,0 0 0,0 0 15,1 0-15,20 0 16,-21-21-16,21 0 0,22 0 0,-1-22 15,1 1-15,-1 0 0,1-1 16,21-20-16,-1-1 0,-20 1 16,20-1-16,1 1 0,-21-1 15,20 1-15,-20 20 0,20 1 16,-41 0-16,20-1 0,-20 22 0,-22 0 16,0 0-16,-21 0 15,-21 21 1,0 0-16,-1 0 0,-20 0 15,21-21-15,-21 21 0,20-22 0,1 22 16,0-21-16</inkml:trace>
  <inkml:trace contextRef="#ctx0" brushRef="#br0" timeOffset="23275.62">1439 3620 0,'0'0'0,"0"21"0,0 0 0,0 0 16,0 0-16,0 0 0,0 1 15,21-22-15,1 0 16,-1 0-16,0 0 0,21 0 16,-21-22-16,22 22 0,20-21 15,-20-21-15,20 21 0,-21-22 0,22 1 16,21 0-16,-22-1 0,22-20 15,-1-1-15,-20 22 0,21-21 16,-22 20-16,1 1 0,-1 0 16,-21-1-16,1 22 0,-1 0 0,-21 0 15,0 0-15,1-1 0,-1 22 16,0 0 0,-21 22 15,21-22-31,0 21 0,0 0 15,1-21-15</inkml:trace>
  <inkml:trace contextRef="#ctx0" brushRef="#br0" timeOffset="24127.77">8043 4636 0,'0'0'0,"-21"0"0,0 0 15,0 0-15,42 0 32,0 0-32,0 0 0,22 21 15,-22-21-15,21 0 0,0 0 16,1 0-16,20 0 0,1 0 0,-1 0 16,1 0-16,-1 0 0,22 0 0,-22-21 15,22 21-15,-21 0 0,-1 0 16,-21-22-16,22 22 0,-43 0 0,21 0 15,-20 0-15,-1 0 0,-21-21 16,-21 0 0,-1 21-16,1 0 15,0-21-15,0 0 0,0 21 16,0 0-16,21-21 0,21 21 47,0 0-32,0 0-15,-21 21 0,21 0 16,-21 0-16,0 0 16,0 0-16,0 1 15,0-1-15,-21 0 0,0-21 0,0 21 16,0 0-16,-1-21 0,1 21 16,0-21-16,21 22 0</inkml:trace>
  <inkml:trace contextRef="#ctx0" brushRef="#br0" timeOffset="26012.97">9800 4191 0,'21'0'32,"0"0"-17,1 0-15,-1 0 16,0 0-16,0-21 0,21 0 16,-20 0-16,20 21 0,-21-22 0,21 1 15,1 0-15,-22 0 0,0 0 16,21 0-16,-42-1 0,22 1 0,-22 0 15,0 0-15,0 0 0,-22 0 16,1 21-16,-21 0 0,0 0 16,-1 0-16,1 0 0,0 21 0,-22-21 15,22 21-15,-22 0 0,22 0 16,0 22-16,-1-22 0,1 0 0,21 21 16,0-21-16,-1 22 0,22-22 15,-21 0-15,21 21 0,0-20 16,0-1-16,21 0 0,1 0 15,20 0-15,-21-21 0,0 0 16,22 0-16,-22 0 0,21 0 0,0 0 16,-20 0-16,20 0 0,0 0 15,-21-21-15,22 0 0,-22 21 0,0-21 16,-21 0 0,-21 21-16,0 0 0,0 0 15,-22 0-15,1 0 0,-22 21 0,22 0 16,-21-21-16,20 21 0,1 0 15,0 22-15,-1-22 0,22 0 0,-21 21 16,21-21-16,-1 22 16,22-22-16,0 0 0,0 21 0,0-20 15,0-1-15,0 0 0,22 0 16,-1 0-16,0-21 0,21 0 16,1 0-16,-1 0 0,0 0 0,1 0 15,-1 0-15,21-21 0,1 0 16,-22 0-16,22 0 0,-22-1 0,22 1 15,-22 0-15,0 0 0,1 0 0,-1-22 16,-21 22-16,0 0 0,0 0 16,1 0-16,-22 0 0,0-1 15,0 1-15,0 42 32,-22 1-32,1-1 0,21 21 15,0-21-15,-21 0 0,21 1 16,-21 20-16,21-21 0,-21 0 0,21 0 15,-21 1-15,21-1 0,0 0 16,0 0-16,0 0 0,0 0 16,21-42 15,0 0-31,-21 0 0,21 0 16,-21 0-16,21-1 0,0 1 15,-21 0-15,22 0 0,-1-21 16,-21 20-16,21 1 0,-21 0 0,0 0 15,21 0-15,0 21 0,0 0 16,-21 21 0,22 0-16,-22 0 15,21 0-15,-21 1 16,0-1-16,0 0 0,21 0 0,0 0 16,-21 0-16,21-21 0,0 22 15,1-22-15,-1 0 0,0 21 0,0-21 16,21 0-16,-20 0 0,-1 0 15,21 0-15,-21 0 0,22-21 0,-1 21 16,-21-22-16,21 1 0,-20 21 0,-1-21 16,21 0-16,-21 0 15,-21 0-15,0-1 0,21-20 0,-21 21 16,0 0-16,0 0 0,0-1 0,0 1 16,0 0-16,-21 0 0,0 0 15,0 21-15,0 0 0,0 0 16,-1 0-16,1 21 0,0 0 15,0 0-15,0 22 0,0-22 0,-1 0 16,22 0-16,0 21 0,-21-20 0,21-1 16,0 0-16,0 0 0,0 0 15,0 0-15,21-21 16,1 0-16,-1 0 16,0 0-16,0 0 15,0 0-15,0-21 0,1 21 0,-1-21 16,0 0-16,0 0 0,-21 0 15,0-1-15,21 1 0,-21 0 0,21 0 16,-21 0-16,0 0 0,0 42 31,0 0-31,0 0 16,0 0-16,0 0 0,0 1 16,0-1-16,0 0 0,0 0 0,0 0 15,22 0-15,-1-21 16,0 0-16,0 0 15,0 0-15,0 0 0,1 0 0,-1 0 16,0-21-16,0 21 0,21-21 0,-42 0 16,22 0-16,-1 0 0,0-1 15,0-20-15,-21 21 0,21-21 0,-21-1 16,0 1-16,0-22 0,0 22 16,0 0-16,0-1 0,0 1 0,0 0 15,0 21-15,0-1 0,0 44 31,0-1-31,0 0 0,0 21 0,0-21 16,0 22-16,0-1 0,-21 0 16,21 1-16,0-1 0,0 0 15,0 1-15,0-22 0,0 21 0,0-21 16,0 22-16,0-22 0,0 0 16,0 0-16,0 0 0,0-42 46,0 0-46,0 0 16,0 0-16,0 0 0,0-1 16,21-20-16,-21 21 0,21-21 15,1 20-15,-1 1 0,-21 0 0,21 0 16,0 0-16,21 0 0,-20 21 16,-1 0-16,0 0 0,21 0 0,-21 0 15,1 21-15,20 0 0,-21-21 16,0 21-16,-21 21 0,0-20 0,0-1 15,0 0-15,0 0 0,-21 21 0,0-20 16,0-1-16,0 0 0,-22 0 16,22 0-16,-21-21 0,21 21 15,-1 1-15,1-22 0,0 0 0,0 0 16,21-22 0,0 1-1,0 0-15,21 0 0,0-21 16,0 20-16,1-20 0</inkml:trace>
  <inkml:trace contextRef="#ctx0" brushRef="#br0" timeOffset="26264.82">12298 3831 0,'0'0'16,"-21"21"-16,21 22 0,-22-1 0,22 0 0,-21 22 15,21-22-15,-21 22 16,0-1-16,21-20 0,0 20 0,-21-21 16,0 1-16,21-1 0,-22 0 0,22 1 15,-21-22-15,21 0 0,0 0 16,0 0-16,0 1 0,21-22 16,1 0-1,-1-22-15,0 22 0,0-21 16,0 0-16,0-21 0,1 21 0</inkml:trace>
  <inkml:trace contextRef="#ctx0" brushRef="#br0" timeOffset="26603.62">12488 4382 0,'43'0'31,"-22"0"-31,0 0 16,0 0-16,0-22 0,0 1 16,1 21-16,-1-21 0,-21 0 0,0 0 15,21 21-15,-21-21 0,0-1 16,-21 22 0,0 0-16,-1 0 15,1 22-15,0-22 0,-21 21 16,21 0-16,-1 0 0,1 0 0,0 22 15,21-22-15,-21 0 0,21 0 16,0 0-16,0 0 0,0 1 0,0-1 16,0 0-16,21-21 15,0 0-15,0 0 0,1 0 16,-1 0-16,21 0 0,-21 0 0,22-21 16,-1 21-16,0-21 0</inkml:trace>
  <inkml:trace contextRef="#ctx0" brushRef="#br0" timeOffset="27141.51">13356 4212 0,'0'0'0,"-21"0"16,21-21-16,-21 21 0,0 0 16,-1 0-16,1 0 0,-21 21 0,21 0 15,0-21-15,-1 22 0,-20-1 16,21 21-16,0-21 0,0 0 0,-1 1 15,1 20-15,0-21 0,21 0 16,0 0-16,0 1 0,0-1 0,0 0 16,0 0-16,21-21 15,-21 21-15,21-21 16,1 0-16,-1 0 0,0 0 0,0 0 16,21 0-16,-20-21 0,-1 0 0,21 21 15,-21-21-15,22 0 0,-22-1 16,0-20-16,0 21 0,0-21 0,0-1 15,1 1-15,-22 0 0,21-22 16,-21 22-16,0-22 0,0 22 0,0-22 16,21 22-16,-21 0 0,0-1 0,0 1 15,0 21-15,21 0 0,-21 0 16,0-1-16,0 44 16,0-1-1,-21 21-15,21 0 0,-21 1 16,0-1-16,21 22 0,0-1 0,0 1 15,-22-1-15,22-21 0,-21 22 16,21-22-16,0 1 0,0-1 0,0 0 16,0 1-16,-21-22 0,21 0 15,0 0-15,0 0 0,0 0 0,0 1 16,21-1-16,0-21 16,1 0-16,-1-21 15,0 21-15,0-22 0,0 1 16,22 0-16,-22-21 0,0 21 0</inkml:trace>
  <inkml:trace contextRef="#ctx0" brushRef="#br0" timeOffset="27596.25">13843 4255 0,'0'21'31,"21"-21"63,0 0-78,0 0-16,1 0 0,-1 0 15,0 0-15,0 0 16,0 0-16,0 0 0,1 0 16,-1 0-1,0 0-15,-21-21 16</inkml:trace>
  <inkml:trace contextRef="#ctx0" brushRef="#br0" timeOffset="27765.15">13885 4382 0,'-21'0'0,"42"0"0,-63 21 0,42 0 31,21-21-15,0 0-16,0 0 16,1 0-16,-1 0 0,0 0 15,21 0-15,-21 0 0,1-21 0,20 21 16,-21-21-16,21-1 0,-20 1 0</inkml:trace>
  <inkml:trace contextRef="#ctx0" brushRef="#br0" timeOffset="28051.99">14563 3768 0,'0'0'0,"-22"0"0,44 0 32,-1 0-32,0 0 0,0 0 0,0 0 15,22 0-15,-22 0 0,21 0 16,0 0-16,1 0 0,-1 0 0,0 0 16,-20 0-16,20 0 0,0 0 15,-21 0-15,1 0 0,-1 0 16,0 0-16,-42 0 31,0 0-31,-1 0 16,1 0-16</inkml:trace>
  <inkml:trace contextRef="#ctx0" brushRef="#br0" timeOffset="28283.85">14922 3768 0,'-21'21'16,"0"0"-16,0 0 15,21 0-15,0 1 0,-21 20 16,21-21-16,-21 21 0,21-20 16,-22 20-16,22 0 0,0 1 15,0-1-15,-21 0 0,21 1 0,0-22 16,-21 21-16,21-21 0,0 22 16,0-22-16,0 0 0,0 0 0,-21 0 15,42-21 16,0-21-31,0 0 16</inkml:trace>
  <inkml:trace contextRef="#ctx0" brushRef="#br0" timeOffset="28731.26">15092 4170 0,'0'0'0,"-21"0"0,21-21 15,-22 0-15,22-1 0,0 1 16,0 0-16,22 21 16,-1-21-16,0 21 0,0 0 15,21 0-15,-20 0 0,-1 0 16,0 0-16,0 21 0,0 0 0,0 0 16,1 1-16,-1-1 0,0 0 0,-21 0 15,0 0-15,0 0 16,21 22-16,-21-22 0,0 0 0,0 0 15,0 22-15,0-22 0,-21 0 0,0 0 16,0 0-16,-1-21 16,22 21-16,0-42 31,0 0-31,0 0 16,0 0-16,22-22 0,-1 22 15,0 0-15,0-21 0,0 21 16,-21-22-16,21 22 0,1 0 0,-1 0 15,0 0-15,0-1 0,-21 1 16,21 21-16,0 0 0,-21-21 16,22 21-16,-1 0 15,0 0 1</inkml:trace>
  <inkml:trace contextRef="#ctx0" brushRef="#br0" timeOffset="29492.66">15769 4064 0,'21'-21'15,"-21"42"17,0 0-32,0 0 0,0 1 15,0-1-15,0 0 0,0 0 16,0 0-16,0 22 0,-21-22 0,21 0 15,0 0-15,0 0 0,0 0 0,0 1 16,0-1-16,0 0 0,0 0 16,0 0-16,21-21 31,0 0-31,1 0 0,-1 0 16,0-21-16,0 0 0,0 0 15,0 0-15,1-1 16,-1 1-16,-21 0 0,21 0 0,0 0 15,-21 0-15,0-22 0,21 22 16,0 0-16,1 0 0,-22 0 16,0-1-16,0 44 31,0-1-31,0 0 16,0 0-16,-22 21 15,22-20-15,0-1 0,0 0 0,-21 0 16,21 21-16,0-20 0,0-1 0,0 0 15,0 0-15,0 0 0,0 0 16,0 1-16,21-1 16,1-21-16,-1 0 15,21 0-15,-21 0 0,22 0 16,-1 0-16,0 0 0,1 0 0,-1-21 16,0-1-16,1 22 0,-1-21 15,0 0-15,1 0 0,-22 0 0,21 0 16,-21-1-16,0 1 0,1-21 15,-1 21-15,0-22 0,-21 22 0,0-21 16,0 21-16,0 0 0,0-1 0,0 1 16,0 0-16,-21 21 15,0 0-15,-1 0 0,1 21 0,0 0 16,0 1-16,0-1 16,0 21-16,-1 0 0,1-20 0,21 20 15,0 0-15,0 1 0,0-22 0,0 21 16,0-21-16,0 0 0,0 22 15,0-22-15,0 0 0,21-21 0,1 21 16,-1 0-16,0-21 0,0 0 16,-21 22-16,42-22 0,-20 0 0,-1 0 15,0 0-15,0 0 0,0 0 0,0-22 16,-21 1-16,22 21 0,-1-21 16,0 21-16,0-21 0,-21 0 0,21 0 15,0-1-15</inkml:trace>
  <inkml:trace contextRef="#ctx0" brushRef="#br0" timeOffset="29668.55">17018 4424 0,'-21'21'94,"0"-21"-94</inkml:trace>
  <inkml:trace contextRef="#ctx0" brushRef="#br0" timeOffset="30987.74">1270 7472 0,'21'0'15,"0"0"1,0 0-1,1 0 1,-1 21-16,-21 0 0,0 0 0,21 1 16,0-1-16,-21 21 0,0-21 15,0 0-15,21 1 0,-21-1 16,21 0-16,-21 0 0,22 0 0,-22 0 16,0 1-16,21-22 0,0 21 15,0-21-15,0 0 0,0 0 16,1 0-16,-1 0 0,0 0 15,0 0-15,21-21 0,-20-1 0,20 1 16,0 0-16,1-21 16,20-1-16,-21 22 0,22-21 0,-1-22 15,22 22-15,-21-21 0,20-1 16,-20 22-16,20-22 0,-20 1 0,21 20 16,-22 1-16,-21-21 0,22 20 15,-22 22-15,1-21 0,-1-1 0,0 22 16,1 0-16,-22 0 0,0 0 15,0 0-15,0 21 0,0-22 16</inkml:trace>
  <inkml:trace contextRef="#ctx0" brushRef="#br0" timeOffset="45491.65">1460 11409 0,'-21'-64'31,"0"43"-31,21 0 0,-21 21 16,21-21-1,0 42 48,21 0-63,-21 0 15,21 1-15,0-1 0,-21 0 16,22 0-16,-1 0 0,-21 0 16,21 22-16,0-22 0,-21 0 0,0 0 15,21 0-15,0 1 0,-21-1 16,22 0-16,-22 0 0,21 0 0,-21 0 15,21-21-15,0 22 16,0-22-16,-21 21 0,21-21 16,1 0-16,-1 0 0,0 0 15,0 0-15,0-21 16,0 21-16,1-22 0,20 1 0,-21 0 16,21-21-16,-20 21 0,20-22 15,0 22-15,22-42 0,-22 20 0,22 1 16,-1 0-16,1-1 0,-1-20 15,22 20-15,-22 1 0,22 0 0,-22-1 16,22 1-16,-21 21 0,-1-21 0,1 20 16,20-20-16,-41 21 0,20 0 15,1 0-15,-22-1 0,0 1 16,1 0-16,-1 0 0,0 21 0,-21-21 16,1 21-16,-1 0 0,0-21 15,-21-1 1,21 22-16,0-21 15</inkml:trace>
  <inkml:trace contextRef="#ctx0" brushRef="#br0" timeOffset="51324.81">18055 10964 0,'-21'0'15,"42"0"-15,-84 0 0,41 0 0,1 0 0,-21 0 16,21 0-16,42 0 31,21 0-15,-21 0-16,1 0 0,20 0 0,0 0 16,1 0-16,-1-21 0,21 21 15,-20 0-15,20 0 0,1 0 16,-1-21-16,1 21 0,-1-21 0,1 21 15,-22 0-15,0 0 0,1-21 0,-1 21 16,-21 0-16,0 0 0,-21-21 16,0-1-1,-21 22-15,0-21 0,0 21 16,0-21-16,0 21 0,-1-21 16,1 21-16,0 0 0,0-21 15,0 21-15,21-21 31,21 21-15,0 0-16,0 0 0,0 0 16,1 21-16,-1-21 15,0 0-15,0 21 0,0 0 0,-21 0 16,21 0-16,-21 1 16,0-1-16,0 0 0,0 0 15,-21 0-15,0 0 0,0 1 0,-21-1 16,20 0-16,-20 0 0,21-21 0,-21 21 15,20 0-15,-20 1 0,21-1 16,0-21-16,21 21 0,21-21 31,0-21-31,21 0 0</inkml:trace>
  <inkml:trace contextRef="#ctx0" brushRef="#br0" timeOffset="51600.64">19452 10435 0,'0'0'0,"0"-63"32,21 63-32,0-21 0,1-1 0,20 22 15,-21-21-15,21 21 0,1 0 16,-1-21-16,0 21 0,1 0 0,-1 0 15,-21-21-15,22 21 0,-1 0 16,0 0-16,1 0 0,-22 0 0,0 0 16,0 0-16,0 0 0,-42 0 31,0 0-31,0 0 0,-22 0 0,22 21 16,0-21-16</inkml:trace>
  <inkml:trace contextRef="#ctx0" brushRef="#br0" timeOffset="51843.5">19685 10308 0,'0'0'0,"0"21"0,-21 1 15,21-1-15,0 0 16,0 0-16,0 0 0,0 0 16,0 1-16,0 20 0,0-21 0,0 21 15,0-20-15,0 20 0,0 0 0,0-21 16,0 22-16,0-22 0,0 21 15,0-21-15,0 1 0,0 20 0,-21-21 16,21 0-16,-22 0 0,1 1 0,21-1 16,-21-21-16,21 21 0,0 0 15,21-21 1</inkml:trace>
  <inkml:trace contextRef="#ctx0" brushRef="#br0" timeOffset="52432.17">19960 10837 0,'0'0'0,"21"0"31,0-21-31,1 21 16,-1-21-16,-21 0 15,21 21-15,0-21 0,0 21 16,-21-21-16,21-1 0,1 22 0,-22-21 15,0 0-15,0 0 0,0 0 16,-22 21 0,1 0-16,0 0 15,0 21-15,0-21 0,0 21 16,21 0-16,-22 22 0,22-22 16,-21 0-16,21 0 0,0 0 0,0 0 15,0 1-15,0-1 0,0 0 0,0 0 16,0 0-16,0 0 15,21-21-15,1 0 0,-1 0 16,0 0-16,0 0 0,0 0 16,22 0-16,-22 0 0,21 0 0,-21-21 15,22 0-15,-22 0 0,21 21 16,-21-21-16,0 0 0,1-22 0,20 22 16,-42 0-16,21 0 0,0-22 0,-21 22 15,21 0-15,-21 0 0,0 0 16,-21 42-1,0-21 1,21 21-16,-21 0 0,21 0 16,0 1-16,0-1 0,0 0 0,0 21 15,0-21-15,0 1 0,0-1 16,0 0-16,0 0 0,0 0 16,0 0-16,0 1 15,-21-22 1,0 0-16,21-22 31,0 1-31,0 0 0,21 0 16,0 0-16,0-22 0</inkml:trace>
  <inkml:trace contextRef="#ctx0" brushRef="#br0" timeOffset="52696.02">20849 10287 0,'0'0'0,"0"-21"0,0 0 0,0 0 0,-21 21 31,0 0-31,21 21 16,0 0-16,-21 0 0,21 21 15,-22 1-15,22-1 0,0 0 16,0 1-16,0-1 0,-21 0 0,21 1 16,-21-1-16,21 0 0,0 1 0,0-22 15,0 0-15,0 21 0,-21-20 16,21-1-16,0 0 0,0 0 15,21-42 17,-21 0-17,0 0-15,0-1 0</inkml:trace>
  <inkml:trace contextRef="#ctx0" brushRef="#br0" timeOffset="52877.1">20616 10562 0,'-21'0'0,"42"0"0,-63 0 31,63 0 0,0 0-31,0 0 0,1 0 16,-1 0-16,21 0 0,-21 0 0,22 0 16,-22-21-16,21 21 0,0 0 15,-20-21-15,20 0 0,-21 21 0,0-21 16</inkml:trace>
  <inkml:trace contextRef="#ctx0" brushRef="#br0" timeOffset="53144.95">21188 10308 0,'0'0'0,"-21"0"16,-1 0 0,22 21-1,-21 1-15,21 20 0,0-21 16,0 21-16,0-20 0,0 20 15,0 0-15,0 1 0,0-22 0,0 21 16,0-21-16,0 22 0,0-22 0,0 0 16,0 0-16,0 0 0,-21 0 15,21 1-15,-21-1 0,21 0 16,-21-21-16,21-21 31,0 0-31,21-1 16,0 1-16,-21 0 0,21 0 0,-21-21 15</inkml:trace>
  <inkml:trace contextRef="#ctx0" brushRef="#br0" timeOffset="53393.17">21209 10329 0,'21'-21'0,"-42"42"0,42-63 0,-21 21 16,0 0-16,21 42 16,-21 0-1,21 0-15,-21 0 0,22 1 16,-1 20-16,0-21 0,0 21 0,0 1 15,22-1-15,-22 0 0,0-20 16,0 20-16,0 0 0,0-21 0,-21 1 16,0-1-16,22 0 0,-22 0 0,21 0 15,-21 0-15,0-42 47,0 0-47,0-21 16,0 21-16,0-1 0,0-20 0,21 0 15</inkml:trace>
  <inkml:trace contextRef="#ctx0" brushRef="#br0" timeOffset="53619.99">21738 10181 0,'0'0'0,"-21"21"32,21 1-17,-21-1-15,21 21 0,-21-21 16,21 22-16,0-1 0,0 0 15,0 1-15,0-1 0,0 0 0,0 1 16,-22-1-16,22-21 0,-21 21 0,21-20 16,-21-1-16,21 0 0,0 0 15,0 0-15,-21 0 0,21 1 16,-21-22-16,42 0 31,0-22-31,0 1 0</inkml:trace>
  <inkml:trace contextRef="#ctx0" brushRef="#br0" timeOffset="54239.5">22288 10160 0,'0'0'16,"-21"-21"-16,0 21 0,0 0 0,0 0 15,0 0-15,-1 0 0,1 0 16,0 21-16,0 0 0,0 0 15,-22 1-15,22 20 0,0 0 0,21 22 16,-21-22-16,0 0 0,21 22 16,-21-22-16,21 1 0,0-1 0,0 0 15,0 1-15,0-1 0,21-21 16,0 0-16,0 0 0,0 1 0,0-1 16,1 0-16,-1-21 0,0 0 15,0 0-15,0 0 0,0 0 0,1 0 16,-1 0-16,0 0 0,0-21 0,0 0 15,-21-1-15,0 1 0,21 0 16,-21 0-16,0-21 0,0 20 0,0 1 16,0-21-16,0 21 0,-21 0 0,0-1 15,0 22-15,21-21 0,-21 21 16,0-21-16,-1 21 0,44 0 62,-1 0-62,0 0 0,0 21 0,0-21 16,0 21-16,1 1 16,-1-1-16,-21 0 0,0 0 15,0 0-15,0 0 0,0 22 0,0-22 16,0 0-16,0 21 0,-21-20 16,-1 20-16,1 0 0,0 1 0,0-22 15,0 42-15,0-20 0,21-1 0,-22 0 16,22 1-16,-21 20 0,21-21 15,0 1-15,-21-22 0,21 21 0,0 1 16,0-22-16,0 21 0,0-21 16,0 0-16,0 1 0,0-1 0,0-42 47,21-22-47,0 22 0,1 0 15,-1-21-15</inkml:trace>
  <inkml:trace contextRef="#ctx0" brushRef="#br0" timeOffset="54572.31">22881 10626 0,'0'0'0,"-21"0"16,0 0-16,0 0 0,-1 0 15,22 21-15,-21-21 16,21 21-16,21-21 31,1 0-31,-1 0 16,0 0-16,-21-21 0,21 21 15,-21-21-15,0 0 0,0-1 16,0 1-16,-21 21 31,0 0-31,0 0 16,-1 0-16,1 21 15,21 1 1,21-22 0,22 0-1,-22 0-15</inkml:trace>
  <inkml:trace contextRef="#ctx0" brushRef="#br0" timeOffset="54852.15">23347 10181 0,'0'0'0,"0"-21"0,0 0 16,0 42 15,21 0-31,0-21 16,0 21-16,0 1 0,1 20 15,20-21-15,-21 0 0,21 22 0,1-22 16,-22 21-16,21-21 0,-21 22 0,22-22 15,-22 0-15,0 0 0,-21 0 16,21 0-16,-21 1 0,0-1 16,-21-21 15,21-21-31,-21-1 16,21 1-16,0 0 0</inkml:trace>
  <inkml:trace contextRef="#ctx0" brushRef="#br0" timeOffset="55096.01">23876 10160 0,'0'0'0,"-42"-21"31,20 21-31,1 0 0,0 21 0,0 0 16,0 0-16,0 1 0,-1-1 0,1 21 15,-21-21-15,21 22 0,0-1 0,-22-21 16,22 21-16,0 1 0,0-22 15,0 21-15,-1-21 0,1 1 16,0-1-16,21 0 0,-21 0 0,21 0 16,0 0-16,21-21 31,0 0-31,0-21 0,1 0 0,-1 21 16</inkml:trace>
  <inkml:trace contextRef="#ctx0" brushRef="#br0" timeOffset="55787.07">24088 10139 0,'0'0'0,"0"21"31,0 0-15,0 0-16,0 1 0,0-1 15,-22 0-15,22 21 0,0-21 0,0 22 16,0-22-16,0 21 0,0-21 0,0 22 15,0-22-15,0 0 0,0 0 16,-21 0-16,21 1 0,0-1 16,-21-21-16,0-21 31,21-1-31,0 1 0,0 0 16,0-21-16,0 21 0,0-22 15,0 1-15,0 21 0,21-22 16,0 1-16,0 0 0,-21 21 0,22-22 15,-1 22-15,0 0 0,0 0 0,21 0 16,-20 21-16,-1-22 16,0 22-16,0 0 0,0 22 15,-21-1-15,0 0 0,21 0 16,-21 0-16,22 22 0,-22-22 16,21 21-16,-21-21 0,0 22 0,0-22 15,0 21-15,0-21 0,0 22 0,0-22 16,0 0-16,0 0 15,0 0-15,-21-21 32,21-21-17,0 0-15,0 0 0,0 0 0,0-1 16,21-20-16,0 21 0,0-21 0,0-1 16,22 22-16,-22-21 0,21-1 15,0 22-15,22-21 0,-22 21 0,-21 0 16,22 21-16,-22 0 0,21 0 15,-21 0-15,-21 21 16,0 0-16,0 21 0,0 1 0,0-1 16,0 0-16,0 1 0,-21-1 15,21 0-15,0 22 0,0-43 16,-21 21-16,21 1 0,-21-22 0,21 21 16,0-21-16,0 0 0,-21 1 0,21-1 15,-21-21-15,-1 0 16,22-21-1,0-1-15,0 1 16</inkml:trace>
  <inkml:trace contextRef="#ctx0" brushRef="#br0" timeOffset="56128.21">25421 9970 0,'0'0'0,"0"-22"0,0 1 16,0 42-1,0 1 1,-21-1-16,21 21 0,-21-21 16,0 22-16,21-22 0,-22 21 0,1 0 15,0 22-15,0-22 0,21 1 0,-21-1 16,0 0-16,21 1 0,0-1 16,0 0-16,0 1 0,0-1 15,0-21-15,0 0 0,0 0 0,0 1 16,0-1-16,21 0 0,0-21 15,0 0-15,0 0 0,22 0 16,-22 0-16,0 0 0,21-21 0,1 0 16,-22-1-16,21 22 0,0-21 0,-20-21 15,20 42-15,-21-21 0,0 0 16,0-1-16,1 22 0,-22-21 16,-22 21-1,1 0 1</inkml:trace>
  <inkml:trace contextRef="#ctx0" brushRef="#br0" timeOffset="66088.31">804 13801 0,'0'0'0,"0"-21"16,0-1-16,-21 22 0,21-21 15,0 0-15,0 0 16,0 0-16,0 0 15,0 42 17,21-21-17,0 21-15,-21 0 0,0 0 0,0 0 16,22 22-16,-22-22 0,21 21 16,-21-21-16,21 22 0,-21-1 0,0-21 15,21 22-15,0-1 0,0-21 16,-21 0-16,22 22 0,-1-22 0,-21 0 15,21 0-15,0-21 0,0 21 16,0-21-16,1 0 0,-1 0 16,21 0-16,-21-21 0,22 0 15,-22 0-15,21 0 0,22-22 16,-22 1-16,21 0 0,1-1 16,-1-20-16,1-1 0,21 1 0,-22-22 15,22 22-15,-1-22 0,22 21 16,-21 1-16,21-1 0,0 1 0,-1-1 15,1 1-15,-21 21 0,21-22 16,-22 22-16,1 21 0,0-22 0,-22 1 16,1 21-16,-22 0 0,0-1 0,22 1 15,-43 0-15,0 21 16,-21-21-16,0 0 47,21 21-16,1 21-15,-22 0-1,0 0 1,0 0-16</inkml:trace>
  <inkml:trace contextRef="#ctx0" brushRef="#br0" timeOffset="79264.28">1397 15261 0,'0'-21'16,"0"0"-1,0 0 17,0 42 46,0 0-63,0 0-15,0 0 16,0 1-16,21-22 16,-21 21-16,21-21 15,-21 21-15,0 0 16,21-21 156,1 0-157,-22-21 32</inkml:trace>
  <inkml:trace contextRef="#ctx0" brushRef="#br0" timeOffset="80795.78">2138 17251 0,'0'-21'16,"0"0"-1,0 42 79,0 0-94,0 0 16,21 0-16,-21 0 15,21 1-15,-21-1 0,21 0 16,-21 0-16,21 0 0,1 0 16,-22 1-16,21-1 0,0 0 0,0 0 15,0 0 1,0 0-16,1-21 0,-1 0 15,0 0-15,0 0 16,0 0-16,22 0 0,-22 0 0,21-21 16,-21 0-16,22-21 0,20 21 15,-21-22-15,1 22 0,20-21 0,1-1 16,-1-20-16,1 21 0,20-1 16,-20-20-16,21 20 0,-1-20 0,1 21 15,-22-22-15,22 22 0,-21-22 16,-1 22-16,1 0 0,41-43 15,-62 43-15,-1 20 0,-21-20 16,22 21-16,-22 0 0,0 0 16,-21-1-16,21 22 0,-21-21 15,21 21 1,-21 21 15,0 1-31,0-1 16,0 0-16,-21 0 15,0-21-15,0 21 16,0-21-16,-1 0 0</inkml:trace>
  <inkml:trace contextRef="#ctx0" brushRef="#br0" timeOffset="110076.5">21018 4128 0,'0'0'16,"-21"0"0,21 21 46,0 0-62,0 0 16,0 0-16,0 0 0,0 22 15,0-22-15,0 0 0,0 0 16,0 0-16,0 1 0,0 20 0,0-21 16,0 0-16,0 0 15,0 1-15,0-1 0,0 0 16,0 0 0,21-21-16,1 21 0,-1-21 15,0 0-15,0 0 16,0 0-16,0 0 0,22-21 0,-22 0 15,21 21-15,-21-21 0,43 0 0,-22-1 16,22-20-16,-1 21 0,1-21 16,-1-1-16,22 1 0,0-22 0,-1 22 15,1-21-15,21 20 16,0-20-16,-1 20 0,1-20 0,0 21 16,0-1-16,0 1 0,-22 0 15,1-1-15,0 1 0,-22 21 0,1-22 16,-22 22-16,0 0 0,1 0 15,-22 0-15,21 0 0,-21 21 0,1-22 16,20 1-16,-21 21 0,0-21 16,0 0-16,1 0 0,-1 21 15,0-21 1,-21-1 93</inkml:trace>
  <inkml:trace contextRef="#ctx0" brushRef="#br0" timeOffset="124578.54">22775 7070 0,'0'-21'15,"21"-1"-15,1 1 16,-1 0-16,0 0 15,0 0-15,-21 0 0,21 21 16,0-22-16,-21 1 0,0 0 0,0 0 16,0 0-16,0 0 15,0-1-15,-21 22 16,0 0 0,0 0-16,0 0 0,0 22 15,-1-22-15,1 21 0,0 0 16,0 0-16,0 0 0,0 0 0,-1 1 15,22-1-15,-21 0 0,21 0 16,-21 0-16,21 0 0,0 1 16,0-1-16,21-21 15,0 0 1,1 0-16,-1 0 0,21 0 16,-21-21-16,0-1 0,22 1 15,-22 0-15,0 0 0,0 0 0,22 0 16,-22-1-16,0-20 0,-21 21 15,21 0-15,0 0 0,-21-1 16,0 44 15,0-1-31,0 0 16,-21 0-16,21 0 0,-21 0 0,21 1 16,0-1-16,0 0 15,0 0-15,0 0 0,0 0 16,21-21-16,0 0 0,0 0 15,1 0-15,-1 0 0,0 0 16,0 0-16,0 0 0,0-21 0,1 0 16,-1 21-16,0-21 0,-21 0 15,21-22-15,0 22 0,-21 0 16,21-21-16,-21 21 0,0-22 16,0 1-16,0 0 0,-21-1 0,0 1 15,0 0-15,0-1 0,0 1 16,-22 21-16,22-22 0,-21 22 0,-1 0 15,1 21-15,-21 0 0,-1 0 16,1 0-16,-22 21 0,21 0 16,-20 22-16,20-1 0,1 22 0,-1-1 15,1 1-15,20-22 0,22 21 16,0 1-16,0-1 0,21-20 16,0 20-16,0-20 0,0-1 0,21 0 15,0 1-15,0-1 0,22 0 16,-1-21-16,0 1 0,1-1 0,-1 0 15,22 0-15,-22-21 0,0 0 16,1 0-16,20 0 0,-21 0 0,1-21 16,-1 21-16,0-21 0,1 0 15,-1-22-15,0 22 0,1-21 0</inkml:trace>
  <inkml:trace contextRef="#ctx0" brushRef="#br0" timeOffset="124828.39">23812 6477 0,'0'0'0,"-21"0"0,0 21 15,0 0-15,21 1 16,0 20-16,-21-21 0,21 21 16,0 1-16,0-1 0,0 0 0,0 1 15,0-1-15,-21 0 0,21 1 16,-22-1-16,22 0 0,0-20 0,0 20 15,0-21-15,0 21 0,0-20 16,0-1-16,0 0 0,0 0 16,0-42-1</inkml:trace>
  <inkml:trace contextRef="#ctx0" brushRef="#br0" timeOffset="125174.19">23622 6583 0,'0'0'16,"0"-21"-16,0 0 0,0-1 0,0 1 15,21 0-15,0 21 0,0-21 16,1 21-16,20-21 0,-21 21 16,21 0-16,1 0 0,-1 0 0,0 21 15,-20 0-15,20 0 0,0 22 16,-21-22-16,1 21 0,-1 0 15,0 1-15,-21-1 0,0 0 16,0 1-16,0-1 0,0 0 0,-21 1 16,0-1-16,-1 0 0,-20-20 0,21 20 15,-21-21-15,-1 21 0,1-20 16,0 20-16,-22-21 0,22 0 0,-1-21 16,22 21-16,-21 1 0,21-22 15,-22 0-15,22 21 0,0-21 16,21-21 15,21-1-31,0 1 0,1 0 0</inkml:trace>
  <inkml:trace contextRef="#ctx0" brushRef="#br0" timeOffset="125659.92">24553 6816 0,'0'0'0,"0"-21"31,-21 21-31,0 0 0,0 0 16,0 21-16,-1 0 0,1 0 0,-21 0 0,21 0 16,0 1-16,-1 20 15,1-21-15,0 21 0,0-20 0,21-1 16,0 21-16,0-21 0,0 0 15,0 1-15,0-1 0,0 0 0,0 0 16,0 0-16,21-21 16,0 0-16,0 0 0,1 0 15,-1 0-15,0 0 0,0-21 16,0 0-16,0 0 0,1-22 0,-1 22 16,0 0-16,0-21 0,-21-1 15,21 22-15,-21-21 0,21 21 0,-21 0 16,0-1-16,0 1 0,-21 21 31,0 0-31,0 0 0,0 21 16,0 1-16,21-1 0,0 0 15,0 0-15,0 0 0,-22 22 0,22-22 16,0 0-16,0 21 0,0-21 16,0 1-16,0 20 0,0-21 0,0 0 15,22 0-15,-22 1 16,21-22-16,0 0 0,0 0 15,0-22 1,0 1-16</inkml:trace>
  <inkml:trace contextRef="#ctx0" brushRef="#br0" timeOffset="125948.75">24913 6477 0,'-42'21'32,"42"0"-32,0 1 0,0 41 15,0-42-15,0 22 16,0-1-16,0 0 0,0 1 16,0-1-16,0 0 0,-21 1 0,21-22 15,0 21-15,-22 0 0,22-20 16,0 20-16,0-21 0,0 21 0,0-20 15,0-1-15,0 0 0,0 0 16,22 0-16,-1-21 16,0 0-16,0 0 0,0 0 15,0-21-15,1 21 0</inkml:trace>
  <inkml:trace contextRef="#ctx0" brushRef="#br0" timeOffset="126384.5">25231 6900 0,'0'-21'0,"0"42"0,0-63 0,-22 42 32,1 0-32,0 0 0,0 0 0,0 21 15,0-21-15,-1 21 0,1 1 16,0-1-16,0 0 0,0 0 0,0 0 16,21 0-16,-22 1 0,22-1 15,0 0-15,0 0 0,0 0 0,0 0 16,0 1-16,0-1 0,22-21 15,-1 0-15,0 0 0,0 0 16,0 0-16,0 0 16,1 0-16,-1-21 0,0-1 0,0 1 15,0 0-15,-21 0 0,21 0 16,-21 0-16,22-1 0,-22 1 0,0 0 16,0 0-16,0 0 0,0 0 15,0 42 1,0 0-1,0 0-15,0 0 0,-22 0 16,22 1-16,0-1 0,0 0 0,0 0 16,0 0-16,0 0 15,22-21-15,-1 0 16,0 0 0,0 0-16,0-21 0,-21 0 15,0 0-15,0 0 16,0 0-16</inkml:trace>
  <inkml:trace contextRef="#ctx0" brushRef="#br0" timeOffset="126569.4">24680 6689 0,'0'0'0,"-42"0"31,63 0-31,0 0 15,22 0-15,-22 0 0,21 0 0,-21 0 16,22 0-16,-1 0 0,0 0 16,1 0-16,-1 0 0,0 0 0,1 0 15,-1 0-15</inkml:trace>
  <inkml:trace contextRef="#ctx0" brushRef="#br0" timeOffset="126869.22">25866 6371 0,'0'21'0,"0"1"0,0-1 0,0 0 16,0 0-16,0 21 0,0 1 15,0-1-15,-22 0 0,22-20 0,-21 20 16,21 0-16,0 1 0,0-1 15,0 0-15,0 1 0,0-1 0,0-21 16,0 21-16,0 1 0,0-22 16,0 21-16,0-21 0,0 1 0,0-1 15,0 0-15,0 0 0,0 0 16,0-42 0,0 0-1,0 0-15</inkml:trace>
  <inkml:trace contextRef="#ctx0" brushRef="#br0" timeOffset="127224.02">25844 6265 0,'64'0'0,"-128"0"0,170 0 16,-63 0-16,-1 22 0,0-1 0,1 0 16,-22 0-16,21 0 0,-42 22 15,21-22-15,-21 21 0,0 0 0,0 1 16,0-22-16,-21 21 0,0 1 16,0-22-16,0 0 0,-1 21 0,-20-21 15,21 1-15,-21-22 0,20 21 16,-20 0-16,21-21 0,0 21 0,0-21 15,-22 21-15,22-21 16,0 21-16,42-21 31,0 0-31,0 0 16,1 0-16,-1 0 0,21 0 0,-21 0 16</inkml:trace>
  <inkml:trace contextRef="#ctx0" brushRef="#br0" timeOffset="127660.11">26098 6964 0,'22'0'31,"-1"0"-31,0 0 0,0-21 16,21 21-16,-20 0 0,-1 0 0,21 0 15,-21 0-15,0 0 0,1 0 16,-1 0-16,0 0 0,0 0 0,0 21 16,0-21-16,1 21 0,-22 0 15,0 0-15,0 22 0,0-22 0,0 0 16,0 21-16,0-20 0,0 20 16,0-21-16,0 0 0,-22 0 0,1 1 15,21-1-15,-21-21 16,0 0-1,21-21-15,0-1 16,0 1-16,0 0 0,0-21 16,0 21-16,0-1 0,0 1 0,21 0 15,-21-21-15,21 21 0,0-1 16,1-20-16,-1 21 0,0 0 0,-21 0 16,21-1-16,0 22 0,-21-21 15,21 21-15,1 0 0,-1 0 16,0 0-1,0 0-15,0 0 16</inkml:trace>
  <inkml:trace contextRef="#ctx0" brushRef="#br0" timeOffset="128036.89">26987 6858 0,'-21'0'16,"-85"21"-1,85-21-15,0 21 0,0 1 16,0-1-16,21 0 0,0 0 0,-21 0 16,21 0-16,0 1 0,0-1 15,0 0-15,0 0 0,21 0 0,-21 0 16,21 1-16,0-1 0,0 0 16,0 0-16,22-21 0,-22 0 15,0 21-15,21-21 0,-20 0 0,20 0 16,-21 0-16,21-21 0,-20 21 15,20-21-15,-21 0 0,0 0 0,0-1 16,-21-20-16,0 21 0,22 0 16,-22-22-16,0 22 0,0 0 0,0-21 15,-22 21-15,1-1 0,0 1 16,-21 21-16,21 0 0,-1 0 16,-20 0-16,21 0 15,0 0-15,-22 0 0,22 0 0,21 21 16,-21 1-16,21-1 15,21-21 1,0 21-16</inkml:trace>
  <inkml:trace contextRef="#ctx0" brushRef="#br0" timeOffset="128304.74">27495 6816 0,'0'42'32,"22"-21"-32,-22 0 0,21 1 15,-21-1-15,0 0 0,0 0 16,21 0-16,-21 0 0,0 1 0,0-1 16,21 21-16,-21-21 0,0 0 15,0 1-15,0-1 0,0 0 0,0 0 16,0 0-16,21-21 31,0-21-31,1 0 16,-1 0-16</inkml:trace>
  <inkml:trace contextRef="#ctx0" brushRef="#br0" timeOffset="128548.61">27940 6773 0,'-85'43'16,"64"-43"0,0 21-16,0 0 0,0 21 15,-1-20-15,1-1 0,-21 21 0,21-21 16,0 0-16,-22 22 0,22-22 16,0 21-16,0-21 0,0 22 15,21-22-15,0 0 0,-22 0 16,22 0-16,22-21 15,-1 0 1,0 0-16,0 0 0,0-21 0,22 21 16</inkml:trace>
  <inkml:trace contextRef="#ctx0" brushRef="#br0" timeOffset="128760.48">28109 6964 0,'0'21'15,"-21"-21"-15,21 21 0,-21 0 16,0 1-16,21-1 16,0 0-16,-21 0 0,21 0 15,-22 0-15,22 1 0,0-1 0,-21 0 16,21 0-16,0 0 0,0 0 16,21-21 15,1 0-31,-1-21 0</inkml:trace>
  <inkml:trace contextRef="#ctx0" brushRef="#br0" timeOffset="128934.38">28109 6689 0,'0'0'0,"-21"0"0,0 0 16,21 21-1,0 0-15,0 0 16,21 0 0,0-21-16,0 22 0</inkml:trace>
  <inkml:trace contextRef="#ctx0" brushRef="#br0" timeOffset="129521.04">28723 6964 0,'0'0'0,"0"-21"15,0 0-15,-21-1 16,0 22-16,0 0 16,-1 0-16,1 0 0,0 22 15,0-1-15,0-21 0,0 21 16,-1 0-16,1 21 0,0-20 0,0-1 15,0 21-15,21-21 0,0 22 16,0-22-16,0 0 0,0 21 0,0-21 16,0 1-16,0-1 0,21 0 15,0 0-15,0-21 16,0 0-16,1 0 0,-1 0 0,0 0 16,21-21-16,-21 0 0,1 0 15,-1-1-15,0 1 0,21-21 0,-21 0 16,1 20-16,-1-20 0,0 0 15,21-1-15,-21 1 0,1-21 0,-1 20 16,0 1-16,0 0 0,0-1 16,0 1-16,-21 0 0,0 20 0,0-20 15,0 21-15,0 0 0,-21 21 16,0 0-16,0 0 16,21 21-16,-21-21 0,0 42 15,-1-21-15,1 22 0,0-22 0,0 21 16,21 1-16,-21-1 0,0 0 15,-1 1-15,22-1 0,0 0 0,-21-21 16,21 22-16,-21-1 0,21 0 16,0-20-16,0 20 0,0-21 0,0 0 15,0 0-15,0 1 16,0-1-16,21-21 0,0 0 0,1 0 16,-1 0-16,21 0 15,-21 0-15,0-21 0,22-1 0,-22 1 16,21 0-16,1 0 15,-1 0-15</inkml:trace>
  <inkml:trace contextRef="#ctx0" brushRef="#br0" timeOffset="130267.62">29189 7133 0,'0'0'0,"0"21"15,21-21 16,0 0-31,0 0 0,0 0 0,1 0 16,-1-21-16,0 21 16,0-21-16,0 21 0,0-21 0,1 21 15,-1-21-15,-21 0 0,21 21 16,-21-22-16,21 1 0,-21 0 16,-21 21-1,0 0 1,0 0-16,-1 0 0,1 21 15,0 0-15,0-21 0,21 22 0,-21-1 16,21 0-16,-21 0 0,21 0 16,0 0-16,0 1 0,0-1 15,0 0-15,0 0 0,0 0 0,21 0 16,0 1-16,0-22 0,0 21 16,0-21-16,1 0 0,-1 21 0,0-21 15,0 0-15,0 0 0,22 0 16,-22 0-16,0-21 0,0 21 15,0-21-15,0-1 0,-21 1 16,0 0-16,0 0 0,22 0 0,-22-22 16,0 22-16,21 0 0,-21 0 15,0 0-15,0 0 0,0-1 0,21 1 16,-21 0-16,21 21 0,0-21 16,0 21-16,1-21 15,-1 21-15,0 0 0,0 0 16,0 0-16,0 0 0,1 0 15,-1 21-15,-21 0 16,0 0-16,0 0 0,0 1 16,0-1-16,0 0 0,-21 0 15,-1 0-15,22 0 0,-21 1 0,21-1 16,-21 0-16,21 0 0,0 0 16,0-42 15,0 0-31,0 0 15,0 0 1,21-1-16,-21 1 0,21 0 0,1 0 16,20 0-16,-21 0 0,0-1 15,0 1-15,1-21 0,20 21 0,-21 21 16,0-21-16,0-1 0,-21 1 16,22 21-16,-1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10:20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2625 0,'0'0'0,"0"-21"0,0-1 16,0 1-1,-43 21 48,22 0-63,0 0 15,21 21-15,-21-21 0,0 0 0</inkml:trace>
  <inkml:trace contextRef="#ctx0" brushRef="#br0" timeOffset="706.24">3810 1566 0,'0'-21'0,"0"42"0,0-42 16</inkml:trace>
  <inkml:trace contextRef="#ctx0" brushRef="#br0" timeOffset="939.11">3831 1376 0,'0'21'63,"0"0"-47,21 0-16,-21 22 0,21-22 0,-21 21 15,0 22-15,22-22 0,-22 22 16,0-1-16,0-21 0,0 1 15,0 20-15,0 1 0,0-1 0,0 1 16,0-22-16,0 22 0,0-22 16,0 0-16,0 22 0,0-22 0,0-21 15,0 22-15,0-22 0,0 21 16,0-21-16,0 0 0</inkml:trace>
  <inkml:trace contextRef="#ctx0" brushRef="#br0" timeOffset="1014.06">3852 2477 0,'0'-22'0,"0"-41"16</inkml:trace>
  <inkml:trace contextRef="#ctx0" brushRef="#br0" timeOffset="1166.98">3535 1693 0,'21'-42'15,"-42"84"-15,42-105 0,-63 42 0</inkml:trace>
  <inkml:trace contextRef="#ctx0" brushRef="#br0" timeOffset="1367.86">3704 1376 0,'106'-21'15,"-64"21"-15,1-21 0,20 21 0,1 0 16,-22 0-16,21 0 0,1 0 16,-1 0-16,-20 21 0,20 0 0,-20 0 15,-1 0-15,0 22 0,-21-1 16,1 0-16,-22 1 0,0-1 0,0 21 16,-22-20-16,-20 20 15,0-20-15,-1 20 0,-20-21 0,-22 1 0,43-22 16,-22 0-16</inkml:trace>
  <inkml:trace contextRef="#ctx0" brushRef="#br0" timeOffset="1478.8">3768 2265 0,'0'-21'31,"0"0"1,0-1-32,21 22 0,0-21 0,0 21 15,0-21-15,0 0 0,1 0 16,20 21-16,-21-21 0</inkml:trace>
  <inkml:trace contextRef="#ctx0" brushRef="#br0" timeOffset="1632.71">5059 1863 0,'0'0'0,"42"-43"16</inkml:trace>
  <inkml:trace contextRef="#ctx0" brushRef="#br0" timeOffset="1830.59">5186 1693 0,'0'-21'15,"0"0"1,21 0-16,0 0 0,-21 0 16,0-1-16,0 1 15,-21 21 1,0 0-16,0 0 15,-1 0-15,1 0 0,0 0 0,0 0 16,0 21-16,-22-21 0,22 22 16,-21-1-16,21 0 0,-22 0 0,22 21 15,-21-20-15,21 20 0,-22-21 16,22 0-16,0 22 0,0-22 0,0 21 16,21-21-16,-21 0 0</inkml:trace>
  <inkml:trace contextRef="#ctx0" brushRef="#br0" timeOffset="2056.46">4720 2053 0,'0'0'0,"21"0"15,0 0-15,22 0 0,-22 0 16,0 0-16,21 0 0,64 0 16,-63 0-16,-1 0 0,-21 0 15,0 0-15,0 21 0,1-21 0,-1 0 16,0 22-16,0-22 0,0 0 16,0 21-16,1 0 0,-22 0 15,0 0-15,0 0 0,-22-21 16,1 22-16,-21-1 0,0 0 15,-1 0-15,-20 0 0,20-21 16,-20 21-16,-22-21 0,22 22 16,20-22-16,1 21 0,0-21 0,-1 0 15,22 0-15,0 0 0,-21 0 0,21 0 16</inkml:trace>
  <inkml:trace contextRef="#ctx0" brushRef="#br0" timeOffset="2156.42">4762 2265 0,'22'-21'0</inkml:trace>
  <inkml:trace contextRef="#ctx0" brushRef="#br0" timeOffset="3672.08">5038 1863 0,'0'21'0,"21"-21"62,0 0-46,0 0-16,0 0 0,-21-21 16,21 21-16,1-21 15,-1 21-15,-21-22 0,21 1 0,0 0 16,-21 0-16,0 0 0,21 0 16,-21-1-16,21 1 0,-21 0 0,0 0 15,0 0-15,0 0 0,0-1 16,0 1-16,0 0 15,0 0-15,-21 21 16,0 0-16,0 0 0,0 0 16,0 0-16,-1 0 0,1 0 15,0 0-15,0 0 0,-21 21 16,20-21-16,1 21 0,-21 0 16,21 1-16,-22-22 0,22 21 0,-21 0 15,0 0-15,20 0 0,1 0 16,-21 1-16,21 20 0,0-21 0,-1 0 15,1 0-15,0 1 0,0-1 16,21 0-16,0 0 0,0 0 16,0 0-16,0 1 15,21-22 1,-21 21 0,21-21-16,0 0 0,1 0 15,-1 0-15,0 0 0,0 0 16,0 0-16,0 0 0,1 0 0,-1 0 15,0 0-15,21 21 0,-21-21 0,1 0 16,20 0-16,-21 0 0,0 0 16,22 0-16,-22 0 0,0 21 0,0-21 15,21 21-15,-20-21 0,-1 0 16,0 21-16,0 1 0,0-22 16,-21 21-16,21-21 0,-21 21 15,0 0-15,0 0 0,0 0 16,-21 1-1,0-1-15,0 0 0,0-21 0,-22 21 16,22-21-16,0 21 16,-21 0-16,21-21 0,-1 22 0,-20-22 15,0 0-15,21 21 0,-22-21 16,1 0-16,0 0 0,-1 21 0,1-21 16,21 0-16,-22 0 0,22 0 15,0 0-15,0 0 0,0 0 0,0 0 16,-1 0-16,22-21 62,-21 21-62,21-21 0,0-1 16</inkml:trace>
  <inkml:trace contextRef="#ctx0" brushRef="#br0" timeOffset="4347.27">3937 1461 0,'-42'0'16,"20"0"-1,1 0 1,0 0-16,21 21 31,-21 0-15,21 0-16,0 0 0,0 22 16,0-1-16,0 0 0,0 1 0,0 20 15,0-21-15,0 22 0,21-22 16,-21 22-16,0-22 0,0 0 0,0 22 15,21-22-15,-21 1 0,0-1 16,0-21-16,0 21 0,0 1 0,0-22 16,0 21-16,0-21 0,0 1 15,0-1-15,0 0 0,0 0 0,0-42 47,0 0-31,0 0-16</inkml:trace>
  <inkml:trace contextRef="#ctx0" brushRef="#br0" timeOffset="4882.96">3746 1439 0,'149'0'31,"-128"0"-31,0-21 16,21 21-16,-21 0 0,22 0 15,-22 0-15,21 0 0,1 0 16,-22 0-16,21 0 0,-21 0 16,22 21-16,-1-21 0,-21 22 0,0-1 15,22 0-15,-22 0 0,-21 21 16,21 1-16,-21-1 0,0 0 15,0 1-15,-21-1 0,0 0 0,-1 1 16,-20-1-16,21 0 0,-21 1 16,-1-1-16,-20-21 0,20 22 0,1-22 15,0 0-15,21 0 0,-22 0 0,22-21 16,-21 21-16,21 1 0,-1-22 16,1 0-16,0 0 0,0 0 15,0 0 1,0 0-1,21-22-15,0 1 16</inkml:trace>
  <inkml:trace contextRef="#ctx0" brushRef="#br0" timeOffset="5566.91">5715 1609 0,'0'0'0,"21"-21"0,21-1 31,-42 1-31,22 21 0,-1 0 16,0 0 0,-21 21-16,21 1 0,0-1 0,-21 21 15,21 0-15,1-20 0,-22 20 0,21 0 16,-21 1-16,21-1 0,-21 0 16,21 1-16,-21-1 0,0 0 0,0-21 15,0 22-15,0-1 0,0-21 16,0 0-16,0 1 0,0-1 0,0 0 15,0 0-15,0 0 16,0-42 15,0 0-15,0 0-16,0 0 0,0-1 16,21-20-16</inkml:trace>
  <inkml:trace contextRef="#ctx0" brushRef="#br0" timeOffset="5886.73">6265 1524 0,'0'0'0,"-21"0"47,21 21-47,-21 0 0,21 1 15,-21 20-15,0 0 0,-1-21 0,22 22 16,-21 20-16,0-20 0,0-1 16,21 0-16,-21 1 0,0-1 0,-1-21 15,1 21-15,0 1 0,0-22 16,21 0-16,-21 0 0,21 0 0,-21 1 16,21-1-16,0 0 15,0-42 32,0 0-47,0-1 0,21 1 0</inkml:trace>
  <inkml:trace contextRef="#ctx0" brushRef="#br0" timeOffset="6823.2">6498 1588 0,'0'0'15,"-21"21"17,21 0-32,0 0 0,0 21 0,0-20 15,0 20-15,0 0 0,0 1 16,0-1-16,-21 0 0,21 1 0,-21-1 15,21-21-15,0 21 0,0 1 16,0-22-16,-22 21 0,22-21 0,0 1 16,0-1-16,-21 0 0,21 0 15,0-42 32,0 0-47,0 0 0,21-1 16,-21 1-16,0-21 0,0 21 0,22-22 15,-22 22-15,0-21 0,0 0 16,0-22-16,21 22 0,-21-1 0,0 1 16,0 0-16,21 21 0,-21-22 15,21 22-15,0 0 0,-21-21 0,21 20 16,1 1-16,-1 21 16,0 0-16,0 0 15,0 21 1,0 1-16,1-1 0,-1 0 0,-21 21 15,21-21-15,0 22 0,0-1 16,-21-21-16,0 22 0,21-1 0,-21-21 16,22 21-16,-22-20 0,0-1 15,0 21-15,0-21 0,0 0 0,0 1 16,0-1-16,0 0 0,0 0 16,21-21-16,0 0 15,0 0 1,0 0-1,-21-21-15,21 0 0,-21 0 0,22-1 16,-1 1-16,-21 0 0,21-21 16,0-1-16,-21 1 0,21 0 15,0 21-15,-21-22 0,22 1 0,-1 0 16,0-1-16,0 22 0,0-21 16,-21 21-16,21-1 0,1-20 0,-22 21 15,21 0-15,0 21 0,-21-21 16,0-1-16,21 22 0,0 0 0,-21-21 15,21 21-15,-21 21 16,0 1 0,0-1-16,0 0 0,0 21 15,0 1-15,0-1 0,0 21 0,0-20 16,0-1-16,0 22 16,0-22-16,0 0 0,0 1 0,0-1 15,0 0-15,0 1 0,0-22 0,0 0 16,0 21-16,0-21 0,0 1 15,0-1-15,0 0 0,0 0 0,0 0 16,0 0-16,0 1 16,0-1-16,0-42 31,0-1-15,0 1-16,0 0 0</inkml:trace>
  <inkml:trace contextRef="#ctx0" brushRef="#br0" timeOffset="7458.83">8382 1926 0,'0'0'0,"21"0"31,0 0-15,0 0-16,22 0 0,-22 0 16,21 0-16,1 0 0,20 0 0,1 0 15,-1 0-15,1 0 0,-1 0 0,22 0 16,-1 0-16,-20 0 0,-1 0 16,22 0-16,-21 0 0,20 0 0,-20 0 15,-1 0-15,1 0 0,-1 0 16,1 0-16,-22 0 0,22 0 15,-22 0-15,-21 0 0,21 0 0,-20 0 16,-1 0-16,0 0 16,-42 0-1,0 0 1,-1 0-16,1 0 0,0 0 0,0 0 16,-21 0-16,20 0 0,1 0 15,-21 0-15</inkml:trace>
  <inkml:trace contextRef="#ctx0" brushRef="#br0" timeOffset="7942.55">8488 2074 0,'21'0'0,"0"0"15,0 0-15,0 0 0,1 0 16,20 0-16,-21 0 0,21 0 15,1 0-15,-1 0 0,22 0 0,-1 0 16,1 0-16,-1 0 0,1 0 16,-1 0-16,-21 0 0,22 0 0,-1 0 15,22 0-15,-21 0 0,-1 0 0,1 0 16,-1 0-16,1 0 0,-22 0 16,21 0-16,-20 0 0,20 0 15,-20 0-15,-22 0 0,21 0 16,-21 0-16,0 0 0,1 0 0,-1 0 15,0 0-15,0 0 0,-21-21 32,-21 21-17,0 0-15,0-21 0,-1 0 16,1 21-16,0-21 0,21 0 16</inkml:trace>
  <inkml:trace contextRef="#ctx0" brushRef="#br0" timeOffset="8602.17">9694 1482 0,'0'0'0,"-21"0"0,21 21 32,0 0-32,21 0 15,0 0 1,1 1-16,-1-1 0,0 0 0,0 0 16,21 0-16,-20 0 0,20 1 15,0-1-15,1 0 0,-1 0 0,0 0 16,1 0-16,-1 1 0,0-1 15,1-21-15,-1 21 0,0-21 0,1 21 16,-22-21-16,21 0 0,-21 0 16,22 21-16,-22-21 0,0 0 0,0 0 15,0 0-15,0 0 0,1 0 16,-22 21 31,-22-21-47,1 0 0,0 22 15,0-1-15,0-21 0,-22 21 0,22-21 16,0 21-16,-21 0 0,-1 0 16,22-21-16,-21 22 0,0-1 0,-1 0 15,1 0-15,0 21 0,-1-20 16,1-1-16,0 0 0,-1 0 0,1 0 16,0 0-16,20 1 0,1-1 0,0-21 15,0 21-15,0 0 0,21 0 16,-21-21-16,21 21 15,0 1-15,0-44 79,0 1-64,0 0 1</inkml:trace>
  <inkml:trace contextRef="#ctx0" brushRef="#br0" timeOffset="19978.24">14944 2138 0,'-22'0'15,"1"0"-15,0 0 32,0 0-32,21-21 93,0 0-93,0-1 16,0 1-16,0 0 16,0 0-16,0 0 15,0 0-15,0-1 0,0 1 16,0 0-16,0 0 0,-21 0 0,21 0 15,-21 21-15,-1-22 0,1 1 16,0 21-16,0 0 0,0 0 0,0 0 16,-1 0-16,1 0 0,0 0 15,0 21-15,-21 1 0,20 20 16,1-21-16,0 0 0,-21 22 0,21-22 16,-1 21-16,1 0 0,0-20 15,0 20-15,21-21 0,0 0 0,0 22 16,0-22-16,0 0 0,0 0 15,0 0-15,0 0 0,21 1 16,-21-1-16,21-21 0,0 0 16,1 21-16,-1-21 0,0 0 0,0 0 15,0 0-15,0 0 0,1-21 0,-1 0 16,0-1-16,0 1 0,-21 0 16,21 0-16,0 0 0,1 0 15,-1-1-15,-21-20 0,0 21 16,21 0-16,-21 0 0,0-1 0,21 1 15,-21 0-15,0 0 0,0 0 16,0 42 15,0 0-15,0 0-16,0 0 0,0 1 0,0-1 16,0 0-16,0 0 0,0 0 15,0 0-15,0 1 0,0-1 0,21 0 16,0 0-16,1-21 0,-1 21 15,0-21-15,0 0 0,0 21 16,0-21-16,1 0 0,-1 0 0,21 0 16,-21 0-16,0 0 0,22 0 15,-22 0-15,21-21 0,-21 0 0,22 21 16,-22-21-16,0 0 0,0 0 16,0-1-16,-21 1 0,0 0 0,0 0 15,0-21-15,0 20 0,0-20 16,0 0-16,0-1 0,0 1 0,-21 0 15,0-1-15,0 1 0,0 0 16,0-1-16,-1 1 0,-20 0 0,0-1 16,-1 22-16,1-21 0,0 21 15,-1 0-15,1-1 0,0 1 16,-1 0-16,22 21 0,-21 0 0,0 0 16,-1 0-16,1 0 0,0 0 15,20 21-15,-20 0 0,-21 1 0,20-1 16,1 21-16,0 0 0,-1 1 15,1-1-15,0 22 0,-1-22 0,1 21 16,0 1-16,20 21 0,-20-22 16,21 1-16,-21-1 0,20 1 0,1 20 15,0-20-15,0-1 0,21 1 16,0-1-16,0-20 0,0-1 0,0 0 16,42 1-16,-21-1 0,1-21 0,20 0 15,0 0-15,1 1 16,-1-22-16,21 0 0,43 21 15,-42-21-15,-1 0 0,-20 0 16,20 0-16,1-21 0,-1 21 0,1-22 16,-1 22-16,1-21 0,-1 0 15,-21 21-15,22-21 0,-1 21 0,-20-21 16,-1 21-16,-21 0 0,0 0 0,1-21 16,-1 21-16,-21-22 15,0 1-15,-21 0 16,21 0-16</inkml:trace>
  <inkml:trace contextRef="#ctx0" brushRef="#br0" timeOffset="20883.03">15473 1736 0,'0'0'0,"21"0"0</inkml:trace>
  <inkml:trace contextRef="#ctx0" brushRef="#br0" timeOffset="21085.91">16129 1715 0,'21'0'31,"-42"0"-31,0 0 0,0 0 16,21 21-16,-22-21 0,1 0 0,0 0 15,-21 0-15</inkml:trace>
  <inkml:trace contextRef="#ctx0" brushRef="#br0" timeOffset="22191.42">15748 1672 0,'-21'0'16,"0"0"-16,-1 0 0,1 0 31,0 0-31,21 21 16,21-21 15,0 0-15,22 0-16,-22 0 0,0 0 0,21 0 15,1 0-15,-1 0 0,0-21 16,1 21-16,20-21 0,-20 21 0,-1 0 16,0 0-16,1-21 0,-1 21 15,0 0-15,-21 0 0,1 0 16,-1 0-16,0 0 0,-42 0 62,0 0-62,-1 0 0,1 0 16,0 0-16,0 0 0,0 21 16,0-21-16</inkml:trace>
  <inkml:trace contextRef="#ctx0" brushRef="#br0" timeOffset="22571.38">16023 1778 0,'-21'0'0,"21"21"62,0 0-62,0 22 16,0-22-16,0 0 15,0 0-15,0 22 0,0-1 0,0 0 16,0 1-16,0-22 0,0 21 0,0 0 16,-21 22-16,21-22 0,-21 1 15,-1-1-15,22 0 0,0-21 0,0 22 16,0-22-16,0 21 0,0-21 15,0 1-15,0-1 0,0-42 47,0-1-31,0 1-16,0 0 0,0 0 16,0 0-16</inkml:trace>
  <inkml:trace contextRef="#ctx0" brushRef="#br0" timeOffset="23030.82">16192 2328 0,'0'0'0,"22"0"31,-1 0-31,0 0 0,0 0 16,0-21-16,0 21 0,1-21 0,20 21 16,-21-21-16,0 21 0,0-21 15,1 21-15,-1-21 0,0 21 0,-21-22 16,21 1-16,-21 0 16,0 0-1,-21 21 1,0 0-16,0 0 15,-1 0-15,1 0 0,0 0 0,0 21 16,0 0-16,0-21 0,-1 21 16,1 1-16,0-1 0,0 21 0,0-21 15,0 0-15,21 1 0,-22 20 16,22-21-16,-21 0 0,21 22 0,0-22 16,0 0-16,0 0 0,0 0 15,0 0-15,0 1 0,0-1 16,21-21-1,1 0-15,-1 0 16,0 0-16,0-21 16,0-1-16,0 22 0,1-21 15</inkml:trace>
  <inkml:trace contextRef="#ctx0" brushRef="#br0" timeOffset="23626.6">17039 2159 0,'-85'-21'32,"64"21"-32,0 0 15,0 0-15,0 0 0,0 0 16,-1 0-16,1 21 0,0 0 15,0-21-15,0 21 0,21 1 16,-21-1-16,-1 0 16,22 0-16,0 0 15,0 0 1,22-21-16,-1 0 0,0 0 16,0 0-16,0 22 15,0-22-15,1 0 16,-1 0-16,0 0 0,0 0 15,0 0-15,-21 21 0,21-21 16,1 0-16,-1 0 0,0 21 16,0-21-1,-21 21-15,21-21 0,-21 21 16,0 0-16,0 1 16,-21-1-16,0-21 15,0 21-15,0 0 0,-22-21 0,22 21 16,0-21-16,0 0 0,0 21 15,-1-21-15,1 0 0,0 0 16,0 0-16,0 0 0,0 0 16,-1 0-16,1 0 0,0 0 15,0 0-15,21-21 63,0 0-63,21 0 0,0 21 15,0-21-15,-21 0 0,22-1 16</inkml:trace>
  <inkml:trace contextRef="#ctx0" brushRef="#br0" timeOffset="24066.35">17272 1630 0,'0'0'15,"0"-21"-15,0 0 0,0-1 16,0 44 15,0-1-31,0 0 16,0 0-16,0 0 0,0 22 0,-21-1 15,21-21-15,0 21 0,-21 22 16,21-22-16,0 1 0,0-1 0,-22 0 16,22 1-16,-21-1 0,21 0 0,0 1 15,0-22-15,0 21 0,-21 0 16,21-20-16,0 20 0,0-21 0,0 0 16,0 22-16,0-22 0,0 0 15,0 0-15,21 0 0,0 0 16,1-21-16,-1 22 15,0-22-15,0 0 0,0 0 16,0 0-16,1-22 16,-1 1-16,0 21 15,-21-21-15,21 0 0,0-21 0,0 20 16,-21 1-16,0-21 0,22 21 16,-22-22-16</inkml:trace>
  <inkml:trace contextRef="#ctx0" brushRef="#br0" timeOffset="24334.38">17187 2138 0,'21'0'15,"1"0"-15,-1 0 16,21 0-16,-21 0 0,0 0 15,22 0-15,-22 0 0,21 0 0,-21 0 16,22-21-16,-22 21 0,0 0 0,21 0 16,-20 0-16,-1 0 0,0-21 15,0 21-15,0 0 0,0 0 0,1 0 16,-1 0 0,-21-22-16,0 1 15</inkml:trace>
  <inkml:trace contextRef="#ctx0" brushRef="#br0" timeOffset="65094.56">1312 3916 0,'21'0'78,"1"0"-47,-22-21 32,-22 0-48</inkml:trace>
  <inkml:trace contextRef="#ctx0" brushRef="#br0" timeOffset="65858.53">1460 3958 0,'0'21'16,"0"-42"31,0 0-31,22 21-16,-1-21 15,-21 0-15,21 0 16,-21-1-16,0 1 15,0 0-15,0 0 16,-21 0 0,0 21-16,-22 0 0,22 0 15,0 0-15,-21 0 0,20 0 16,-20 0-16,21 21 0,-21 0 0,20-21 16,-20 21-16,21 0 0,-21 1 15,20-1-15,1 0 0,0 21 0,0-21 16,0 22-16,0-22 0,21 0 15,-22 21-15,22-20 0,-21 20 16,21-21-16,0 0 0,0 0 16,0 1-16,0-1 0,0 0 0,0 0 15,0 0-15,21-21 0,1 21 16,-1-21-16,0 0 0,0 0 16,21 22-16,-20-22 0,20 0 0,0 0 15,-21 0-15,22 0 0,-1 0 16,-21 0-16,22 0 0,-22 0 0,0 21 15,21-21-15,-21 0 0,1 21 16,-1 0-16,0-21 0,-21 21 16,0 0-16,0 1 15,0-1-15,0 0 0,-21 0 0,-22 0 16,22 0-16,-21 1 16,21-1-16,-22 0 0,1-21 0,0 21 15,-1 0-15,1 0 0,0-21 16,-1 22-16,22-22 0,-21 0 15,0 0-15,-1 0 0,22 0 0,-21 0 16,21 0-16,-1 0 0,1-22 16,0 22-16,0-21 0,0 21 0,0 0 15,-1-21-15,1 21 16,21-21-16,0 0 31,21 0-15,1 21-16,-1-22 0,0 22 15</inkml:trace>
  <inkml:trace contextRef="#ctx0" brushRef="#br0" timeOffset="66499.17">2159 3874 0,'0'0'0,"0"-22"0,0 1 0,0 0 16,0 0-16,0 0 0,-21 21 16,0 0-1,-1 0-15,1 0 16,0 0-16,21 21 15,-21 0-15,0 0 0,0 0 0,21 1 16,-22 20-16,1 0 0,0 1 16,0 20-16,0-21 0,0 1 15,-1 20-15,1-20 0,0-1 16,21 0-16,0 1 0,0-1 0,0-21 16,0 21-16,0-20 0,0 20 15,0-21-15,0 0 0,21 0 0,0 1 16,1-22-16,20 21 15,-21-21-15,0 0 0,0 0 0,22 0 16,-22 0-16,21 0 0,-21 0 16,22-21-16,-22 21 0,21-22 0,1 1 15,-22 0-15,21 0 0,-21 0 16,0 0-16,1-22 0,-1 22 0,0-21 16,-21-1-16,21 1 0,-21-21 15,0 20-15,0-20 0,0 20 16,0-20-16,-21 21 0,0-1 15,0 22-15,-1-21 0,1 21 0,-21-1 16,21 1-16,-22 21 0,22-21 16,-21 21-16,21 0 0,-22 0 0,22 0 15,-21 0-15,21 0 0,0 0 16,-1 0-16,1 0 0,0 21 16,0-21-16,21 21 0,-21-21 15,21 22-15,0-1 0,21 0 16,0-21-1,0 0-15,0 21 0</inkml:trace>
  <inkml:trace contextRef="#ctx0" brushRef="#br0" timeOffset="66902.94">2879 3768 0,'0'0'0,"-22"0"15,1 0 1,0 0 0,21 21-16,0 0 0,0 0 15,0 0-15,-21 1 0,21 20 16,0-21-16,0 21 0,0 1 0,0 20 15,0-20-15,0-1 0,-21 0 0,21 22 16,0-22-16,0 0 0,0 1 16,0-22-16,-21 21 0,21 1 0,-22-1 15,1-21-15,21 21 0,-21-20 16,21-1-16,-21 21 0,21-21 0,-21 0 16,21 1-16,0-1 15,0 0-15,0-42 47,0 0-47,21-1 0,-21 1 16,21 0-16,-21 0 0,21 0 0</inkml:trace>
  <inkml:trace contextRef="#ctx0" brushRef="#br0" timeOffset="67331.69">2752 3958 0,'0'0'15,"-22"-21"-15,22 0 0,0 0 16,0 0-16,0-1 16,0 1-16,0 0 0,22 0 15,-1 0-15,0 0 0,0 21 16,21-22-16,-20 1 0,-1 21 0,21-21 15,0 21-15,-20-21 0,20 21 16,0 0-16,-21 0 0,22 0 0,-22 0 16,0 21-16,0 0 0,0 0 15,1 1-15,-22-1 0,0 21 16,0-21-16,0 22 0,0-22 16,-22 21-16,1 0 0,0-20 0,0 20 15,0-21-15,-22 0 0,22 22 16,-21-22-16,21 0 0,0 0 0,-22-21 15,22 21-15,0-21 0,0 0 0,0 21 16,-1-21-16,22 22 0,-21-22 16,0 0-16,21-22 62</inkml:trace>
  <inkml:trace contextRef="#ctx0" brushRef="#br0" timeOffset="68070.5">4254 4170 0,'-21'0'0,"42"0"78,1-21-78,20 21 0,0 0 15,22 0-15,-1-21 0,1 21 0,20-22 16,1 22-16,0 0 0,-1-21 0,22 21 16,-42 0-16,20-21 0,1 21 15,-21 0-15,20 0 0,-20 0 16,-1 0-16,1 0 0,-1 0 0,-20 0 16,20 0-16,-21 0 0,-20 0 0,20 0 15,-21 0-15,0 0 0,0 0 16,-42 0 31,0 0-47,0 0 15,0 0-15,0 0 16,-1 0-16,1 0 0,0 0 0,-21 0 16,21 0-16,-1 0 0</inkml:trace>
  <inkml:trace contextRef="#ctx0" brushRef="#br0" timeOffset="68471.36">4720 4170 0,'0'0'0,"-21"0"0,21 21 0,-21-21 16,42 0-1,0 0 1,0 0-16,22 0 0,-22 0 0,21 0 16,0 0-16,1 0 0,20 0 15,-20 0-15,20 0 0,1 0 0,-22 0 16,21 0-16,1 0 0,-1 0 16,1 0-16,-22 0 0,22 0 0,-22 0 15,0 0-15,22 0 0,-22 0 16,1 0-16,-22 0 0,21 0 15,-21 0-15,0-21 0,1 21 0,-1 0 16,0 0-16,0 0 0,-21-21 16,0 0-1,0-1 17,-21 1-17,0 0 1</inkml:trace>
  <inkml:trace contextRef="#ctx0" brushRef="#br0" timeOffset="69028.05">5673 3620 0,'0'0'15,"-22"0"-15,1 0 16,21 21-16,0 0 16,0 0-16,0 0 15,21 0-15,1-21 0,-1 22 0,0-1 16,21 0-16,1 0 16,-22-21-16,21 21 0,0 0 0,1 1 15,-1-22-15,0 21 0,1 0 0,-1-21 16,-21 21-16,22-21 0,-22 0 15,21 21-15,-21-21 0,0 0 0,22 0 16,-22 0-16,0 0 0,0 0 16,0 0-16,1 0 15,-22 21 1,-22 1 0,1-22-16,-21 21 15,21 0-15,-22 0 0,1 0 16,0 0-16,21 22 0,-22-22 15,1 21-15,0-21 0,-1 22 16,22-22-16,-21 21 0,-1 1 0,22-22 16,-21 0-16,21 21 0,0-21 0,-1 1 15,1-1-15,0 0 0,0-21 16,21 21-16,0 0 0,-21 0 16,0 1-1,21-44 48,0 1-63</inkml:trace>
  <inkml:trace contextRef="#ctx0" brushRef="#br0" timeOffset="77894.55">8043 3598 0,'0'-21'16,"0"0"0,0 0-16,0 0 15,0 0 1,0-1-16,0 1 15,0 0-15,0 0 16,0 0-16,0 0 0,0-1 16,-21 1-1,21 0-15,-21 21 16,0 0-16,0 0 16,21 21-1,-22 0-15,22 1 0,-21 20 0,0-21 16,21 21-16,0 22 0,-21-22 0,21 22 15,-21-1-15,0 1 0,21-1 16,0 22-16,-22-22 0,1 22 0,21-21 16,-21 20-16,21-20 0,0-1 15,-21 1-15,0-22 0,21 22 0,-21-22 16,21 0-16,0 1 0,0-1 0,-22-21 16,22 21-16,0 1 15,0-22-15,0 0 0,0 0 0,0 0 16,0-42 15,0 0-31,22 0 0,-22-21 0,0 20 16,0-20-16</inkml:trace>
  <inkml:trace contextRef="#ctx0" brushRef="#br0" timeOffset="78526.19">7493 3704 0,'0'0'0,"-42"-21"16,20 0-16,1 0 0,0 0 16,0-1-16,21-20 0,0 21 0,-21 0 15,21-22-15,0 22 0,0-21 16,0 0-16,21-1 0,0 1 0,0 21 16,22-22-16,-1 1 0,21 0 15,1 21-15,-1-22 0,22 22 0,-21 0 16,84-21-16,-64 42 0,-20 0 15,-1 0-15,1 0 0,-1 21 16,1 0-16,-1 21 0,-20 1 0,-1-1 16,-21 21-16,22 1 0,-43-1 15,0 1-15,0-1 0,0 1 16,-43 21-16,22-43 0,-21 21 0,-1 1 16,-20-1-16,-1 1 0,1-1 15,-1-20-15,-20 20 0,20-20 0,-20-1 16,20 0-16,1 1 0,-1-22 15,1 21-15,-1-21 0,22 0 0,-1-21 16,1 22-16,0-22 0,21 0 16,-1 0-16,1 0 0,0 0 0,0-22 15,21 1-15,-21 0 0,21 0 0,0 0 16,0 0-16,0-1 0,0 1 16,21 0-16,0 0 0,-21 0 15,21 0-15,0 21 0,22 0 16,-22 0-16,0 0 0,21 0 15,-20 0-15,20 21 0,-21 0 0,21 0 16,1 21-16,-22-20 0,0 20 0,21-21 16,-20 21-16,-1 1 0,0-1 15,0-21-15,-21 22 0,21-22 0,0 21 16,-21-21-16,22 0 0,-22 1 0,21-1 16,0 0-16,-21 0 0,21 0 15,0 0-15,0-21 0,1 0 16,-1 0-16,0 0 0,0 0 15,0 0-15,0 0 0,1-21 0,-1 21 16,-21-21-16,21 0 0,0 0 16,-21 0-16,0-1 0,21 1 0</inkml:trace>
  <inkml:trace contextRef="#ctx0" brushRef="#br0" timeOffset="78926.69">8361 4424 0,'0'0'0,"0"21"15,0 0-15,0 0 0,0 1 16,0-1 0,21-21-1,0 0-15,0 0 16,0-21-16,22 21 16,-22-22-16,0 1 0,0 21 15,0-21-15,1 0 0,-1 0 0,-21 0 16,0-1-16,0 1 15,0 0-15,-21 0 0,-1 21 16,1 0-16,0 0 0,0 0 0,-21 21 16,20-21-16,-20 21 0,21 0 15,0 1-15,-22-1 0,22 0 0,0 21 16,0-21-16,21 1 0,0-1 0,-21 21 16,21-21-16,0 0 0,0 1 15,0-1-15,0 0 0,21 0 16,0-21-16,0 0 0,-21 21 0,21-21 15,1 0-15,-1 0 16,0 0-16,0 0 0,21 0 0,-20 0 16,-1-21-16,21 0 0,-21 21 0,0-21 15,22 0-15,-22 21 0,21-22 0,-21 1 16</inkml:trace>
  <inkml:trace contextRef="#ctx0" brushRef="#br0" timeOffset="79254.5">8890 4297 0,'0'0'0,"0"-21"0,0 0 16,0 42 15,0 0-31,-21 21 0,21-21 16,0 22-16,0-22 0,0 21 16,-21 22-16,21-22 0,0 0 0,0 22 15,0-1-15,0 1 0,0 21 0,0-22 16,-22 22-16,22-22 0,0 22 0,-21 0 15,21-1-15,-21-20 0,0 20 16,21 1-16,-21 0 0,21-1 0,-64 234 31,64-276-31,-21 22 0,21-22 16,-21-21-16,21 22 0,-21-22 16,21 21-16,0-21 0,0 0 15,0-42 1,0 0-16,0 0 0,0-21 15,0 20-15,0-20 0,0 0 0,0-22 16,0 1-16</inkml:trace>
  <inkml:trace contextRef="#ctx0" brushRef="#br0" timeOffset="79599.3">8699 4551 0,'0'0'0,"0"-21"0,22-22 31,-22 22-31,21 0 0,0 0 0,0 0 16,0 21-16,0 0 0,1-21 15,-1 21-15,0 0 0,21 0 16,-21 0-16,1 0 0,20 0 0,-21 0 16,0 0-16,0 0 0,1 21 0,-1 0 15,-21 0-15,0 0 0,0 0 16,0 1-16,0-1 0,0 0 0,0 0 15,0 0-15,-21 0 0,-1 1 0,1-1 16,0-21-16,0 21 0,0 0 16,0 0-16,-1-21 0,22 21 15,-21 1-15,0-22 0,21 21 16,21-21 15,0-21-15,1 21-16</inkml:trace>
  <inkml:trace contextRef="#ctx0" brushRef="#br0" timeOffset="80031.05">9271 4382 0,'0'0'0,"0"-22"31,0 44-16,0-1-15,0 0 16,-21 0-16,21 0 0,0 0 0,0 1 16,0-1-16,0 0 0,0 0 15,0 0-15,0 22 0,0-22 0,0 0 16,0 0-16,0 0 0,21-21 0,0 21 16,0 1-16,0-22 15,1 0-15,-1 0 0,0 0 16,0 0-16,0-22 0,0 1 15,1 0-15,-22 0 0,0-21 16,0 20-16,0 1 16,0-21-16,0 21 0,0-22 0,0 22 15,0-21-15,-22 21 0,22-22 0,-21 22 16,0 0-16,0 21 0,21-21 16,-21 21-16,0 0 0,-1 0 0,1 0 15,0 21 1,0 0-16,21 0 15,0 1-15,0-1 0,0 0 16,21-21-16,0 21 16,0-21-16,1 0 15</inkml:trace>
  <inkml:trace contextRef="#ctx0" brushRef="#br0" timeOffset="80454.81">9673 4445 0,'0'-21'16,"-42"-43"0,42 43-1,0 0-15,0 0 0,0 0 16,21 21-16,0-21 0,0 21 16,0 0-16,22-22 0,-22 22 15,21 0-15,-21 0 0,22 0 0,-22 22 16,21-1-16,-21-21 0,1 42 15,-1-21-15,0 0 0,0 1 0,0-1 16,-21 0-16,0 0 0,0 21 0,0-20 16,0-1-16,0 0 0,-21 0 0,0 0 15,0-21-15,0 21 0,-1 1 0,1-22 16,0 0-16,21 21 0,-21-21 16,0 0-16,0 0 15,21-21-15,0-1 0,0 1 16,0 0-16,0 0 15,0-21-15,0 20 0,0-20 0,0 0 16,0 21-16,21-22 0,0 1 0,0 0 16,0 20-16,-21-20 0,21 21 15,1-21-15,-1 20 0,0 22 0,0-21 16,0 0-16,-21 0 0,21 21 0,1-21 16,-1 0-16,0 21 15</inkml:trace>
  <inkml:trace contextRef="#ctx0" brushRef="#br0" timeOffset="80770.63">10541 3535 0,'0'0'16,"21"-21"-16,-21-22 0,21 1 0,0 21 0,-21 0 16,22 0-16,-22-1 0,0 44 31,0 20-31,0-21 0,0 21 15,0-20-15,-22 20 0,1 0 0,0 22 16,21-22-16,-21 0 0,0 22 16,21-1-16,-21-20 0,-1 20 15,22 1-15,-21-1 0,0 1 0,21-22 0,-21 22 16,21-22-16,-21 0 0,21 1 16,-21-1-16,21 0 0,0-21 15,0 1-15,0-1 0,0 0 0,0 0 16,21 0-16,0-21 0,0 0 0,0 0 15,0 0-15,1 0 0,-1-21 16,0 0-16,0 0 16,-21 0-16</inkml:trace>
  <inkml:trace contextRef="#ctx0" brushRef="#br0" timeOffset="80966.52">10393 4128 0,'0'0'0,"-21"0"0,21 21 16,21-21 15,0 0-31,0 0 0,0 0 16,0-21-16,1 21 0,-1 0 16,21-22-16,-21 22 0,0-21 0,1 0 15,-1 21-15,0 0 0,0-21 0</inkml:trace>
  <inkml:trace contextRef="#ctx0" brushRef="#br0" timeOffset="81355.44">10774 4297 0,'0'21'0,"0"-42"0,0 63 16,21-42-1,0 0-15,0-21 16,0 21-16,1-21 0,-1 0 16,0 21-16,0-21 0,0-1 0,0 1 15,-21 0-15,0 0 16,22 0-16,-22 0 0,0-1 16,-22 22-16,1 0 15,0 0-15,0 0 16,0 22-16,0-1 0,-1 0 15,1 21-15,21-21 0,0 1 0,-21 20 16,0-21-16,21 21 0,0-20 16,0-1-16,0 21 0,0-21 0,0 0 15,0 1-15,0-1 0,0 0 16,21-21-16,0 0 0,0 0 16,1 0-16,-1 0 0,0 0 0,0 0 15,0 0-15,0 0 0,1-21 16,20 0-16,-21 21 0,0-22 0</inkml:trace>
  <inkml:trace contextRef="#ctx0" brushRef="#br0" timeOffset="81743.22">11261 4106 0,'0'0'0,"0"-21"31,21 21-31,0 0 16,0 0-16,0 0 15,0 21-15,1 1 0,-22-1 16,21 0-16,0 0 0,-21 0 16,21 22-16,-21-22 0,0 0 15,21 21-15,-21-21 0,0 1 0,0-1 16,0 0-16,0 0 0,0 21 0,-21-20 16,21-1-16,-21 0 15,0-21-15,0 0 0,21 21 0,-22-21 16,22-21-1,0 0-15,0 0 16,0-1-16,22 1 0,-22 0 16,21-21-16,0 21 0,-21-22 0,21 22 15,0-21-15,0-1 0,1 22 0,-22-21 16,21 21-16,0 0 16,0-1-16,0 1 0,0 0 0,1 21 15,-1 0-15,0 0 0,0 0 16,0 0-16,0 21 15,-21 0-15</inkml:trace>
  <inkml:trace contextRef="#ctx0" brushRef="#br0" timeOffset="82054.03">11896 4445 0,'0'0'0,"0"21"0,21 0 32,0-21-32,0 0 0,0 0 15,0-21-15,1 21 16,-22-21-16,21 0 16,-21 0-16,21 21 0,-21-21 0,0-1 15,0 1-15,0 0 0,-21 0 16,0 21-1,-1 0-15,1 0 16,21 21 0,0 0-16,-21-21 0,21 21 0,-21-21 15,21 22-15</inkml:trace>
  <inkml:trace contextRef="#ctx0" brushRef="#br0" timeOffset="83090.48">12552 4572 0,'0'21'0,"21"-21"16,0 0 0,0 0-16,0 0 0,1 0 15,-1-21-15,-21 0 0,21 21 0,0-21 16,21 0-16,-20-1 0,-1 1 16,0 0-16,0-21 0,21-1 15,-20 1-15,-1 0 0,0-1 0,0 1 0,0-21 16,-21-1-16,0 22 0,0-22 15,0 1-15,0 20 0,0 1 0,0-21 16,0 20-16,-21 22 0,21-21 16,-21 21-16,0-1 0,0 22 15,-1 0-15,1 0 0,0 22 0,0-1 16,0 21-16,0 0 0,-1 1 0,1-1 16,0 22-16,0-22 0,0 21 15,0 1-15,21-1 0,0 1 0,-22-1 16,22-20-16,0 20 0,0-20 0,0-1 15,0 0-15,0 1 0,0-22 16,0 21-16,22-21 0,-1 0 0,-21 1 16,21-1-16,0 0 0,21-21 15,-20 0-15,-1 0 0,0 0 0,21 0 16,-21 0-16,22 0 0,-1 0 0,-21-21 16,22 0-16,-1-1 0,-21 22 15,21-42-15,-20 21 0,20 0 0,-21 0 16,0-22-16,0 22 0,1-21 15,-22 21-15,0-22 0,21 22 0,-21 0 16,0 0-16,21 0 0,-42 42 31,21 0-15,-21 0-16,-1 0 0,22 22 0,0-22 16,0 0-16,-21 0 15,21 0-15,-21 0 0,21 1 0,0-1 16,0 0-16,0 0 0,0 0 0,0 0 15,21 1 1,0-22-16,1 0 0,-1 0 0,21 0 16,-21 0-16,22 0 0,-22 0 0,21-22 15,-21 22-15,22-21 0,-22 0 16,0 21-16,0-21 0,0 0 0,0 0 16,-21-1-16,0-20 0,0 21 0,0 0 15,0-22-15,0 22 0,0 0 16,0-21-16,-21 21 0,0-1 0,0 1 15,0 21-15,0 0 0,-1 0 16,1 0-16,0 0 0,0 0 0,0 0 16,0 21-16,-1-21 0,-20 22 15,42-1-15,-21 0 0,0 0 0,21 0 16,0 0-16,0 1 0,0-1 0,0 0 16,0 0-16,21 0 15,0-21-15,21 0 0,-20 0 0</inkml:trace>
  <inkml:trace contextRef="#ctx0" brushRef="#br0" timeOffset="84031.06">14309 4255 0,'0'0'0,"0"-22"15,0 1-15,0 0 0,-22 0 16,1 21-16,0-21 0,0 21 0,0 0 15,0 0-15,-1 0 0,1 0 0,-21 21 16,21-21-16,0 21 0,-22 0 16,22 22-16,0-22 0,-21 0 0,20 21 15,1-21-15,0 22 0,21-22 0,-21 42 16,21-41-16,0-1 16,0 0-16,0 0 0,21 0 15,0-21-15,0 0 0,1 0 16,-1 0-16,0 0 0,21 0 0,-21 0 15,22 0-15,-22 0 0,21 0 16,-21-21-16,1 0 0,-1 0 0,0 0 16,21-1-16,-42 1 0,21 0 0,-21 0 15,22 0-15,-22 0 0,21-1 16,-21 1-16,0 0 0,0 0 0,0 0 16,-21 21 15,-1 21-31,1-21 15,21 21-15,-21 0 0,21 0 16,0 22-16,-21-22 0,0 0 16,21 21-16,0 1 0,-21-1 0,-1 0 15,1 1-15,21-1 0,-21 22 0,0-1 16,0-21-16,21 22 0,0-1 0,-21 22 16,21-21-16,0-1 0,0 1 15,0 20-15,0-20 0,0 20 0,0-20 16,0 21-16,0-22 0,21 22 0,-21-1 15,0-20-15,0-1 0,21 22 0,-21-21 16,21 20-16,-21 1 0,0-22 16,0 22-16,0-21 0,0-1 0,0 22 15,0-22-15,0 1 0,-21-22 16,0 22-16,0-22 0,-1 21 0,1-20 0,-21-1 16,21-21-16,-22 22 0,1-22 15,0 0-15,-1 0 0,22 0 16,-21-21-16,0 0 0,-1 0 0,1 0 15,0-21-15,-1 21 0,1-42 0,-22 21 16,22-22-16,0 22 0,-1-21 16,1-22-16,0 22 0,-1-22 0,1 1 15,0-22-15,-1 22 0,22-22 0,-21 0 16,21 22-16,0-22 0,-1 1 0,1-1 16,21 21-16,0-20 0,0-64 15,21 84-15,1 1 0,20-1 16,0 1-16,22 20 0,-1-20 15,-20-1-15,20 22 0,1 0 0,-1-22 16,1 22-16,-1-1 0,1 1 0,-1 0 16,-21-22-16,22 22 0,-22 21 15,1-22-15,-1 1 0,-21 21 0,0 0 16,0 0-16,1 21 0,-44 0 31,1 0-15,21 21-16,0 0 31,21-21-15,1 0-16,-1 0 15</inkml:trace>
  <inkml:trace contextRef="#ctx0" brushRef="#br0" timeOffset="84935.15">15049 3471 0,'-21'22'15,"0"20"-15,0-21 0,21 21 16,-42 22-16,20-22 0,1 22 0,0-1 16,0 1-16,0 20 0,0 1 0,-1-21 15,1 20-15,0 1 0,21 0 16,-21-22-16,21 22 0,0-22 15,0 22-15,0 0 0,0-22 0,0 1 16,0 20-16,21-20 0,0-22 0,22 22 16,-22-22-16,21 0 0,0 1 15,1-22-15,20 0 0,-20 0 0,20-21 16,1 0-16,-1 0 0,1 0 0</inkml:trace>
  <inkml:trace contextRef="#ctx0" brushRef="#br0" timeOffset="86102.13">15515 3852 0,'0'-21'63,"0"0"-32,0 0 0,21 21-31,-21-21 16,0 42 62,0 0-62,0 0-16,0 0 0,0 1 15,0-1-15,0 0 16,0 0-16,0 0 0,-21-21 16,21 21-16,0 1 15</inkml:trace>
  <inkml:trace contextRef="#ctx0" brushRef="#br0" timeOffset="86323">15769 3810 0,'0'0'0,"0"21"62,0 0-62,0 1 16,0-1-16,-21 0 0,21 0 15,0 0-15,0 0 0,0 1 16,0-1-16,0 0 16,0 0-16</inkml:trace>
  <inkml:trace contextRef="#ctx0" brushRef="#br0" timeOffset="87310.45">16087 4466 0,'-22'-21'0,"44"42"0,-65-42 0,22 21 16,21-21-16,-21 21 0,0 0 15,21 21 1,0 0-16,0 0 15,0 1-15,0-1 0,0 21 0,0-21 16,0 0-16,0 1 0,0-1 16,0 21-16,0-21 0,0 0 0,0 1 15,0-1-15,0 0 0,0 0 0,0 0 16,-21 0-16,21 1 16,-22-22-16,1 0 31,21-22-31,0 1 15,0 0-15,0 0 0,0 0 0,0-22 16,0 22-16,0 0 0,21-21 0,-21 21 16,22-22-16,-1 22 0,0-21 15,0 21-15,21-22 0,-20 22 0,20 0 16,-21 0-16,21 21 0,1 0 0,-22 0 16,21 0-16,-21 0 0,22 0 15,-22 21-15,0 0 0,0 0 0,0 0 16,1 1-16,-1 20 0,-21-21 15,0 0-15,0 22 0,0-22 16,0 0-16,0 0 0,0 21 0,0-20 16,0-1-16,0 0 0,-21 0 15,-1-21-15,22 21 0,-21-21 0,0 0 16,0 0-16,0 0 16,21-21-1,0 0-15,0 0 0,0 0 16,0-22-16,0 22 0,21 0 0,0 0 15,0-22-15,0 22 0,22-21 16,-22 21-16,0-22 0,21 22 0,1 0 16,-22 0-16,21 0 0,1 0 15,-22 21-15,21 0 0,-21 0 16,0 21-16,22 0 0,-22 0 0,-21 0 16,21 0-16,-21 1 0,0 20 15,0-21-15,0 21 0,0-20 0,0 20 16,0-21-16,0 21 0,-21-20 0,0-1 15,21 21-15,-21-21 0,-1 0 16,22 1-16,-21-1 0,0-21 16,21-21 15,21 21-31,0-22 0</inkml:trace>
  <inkml:trace contextRef="#ctx0" brushRef="#br0" timeOffset="87786.56">17420 4509 0,'0'0'16,"21"-22"-16,-21 1 0,21 0 0,-21 0 16,22 21-16,-22-21 0,0 0 15,0-1-15,-22 22 16,1 0-16,-21 0 0,21 0 15,0 0-15,-22 22 0,1-1 16,0 0-16,-1 0 0,22 0 16,-21 0-16,-1 22 0,22-22 0,0 0 15,0 0-15,21 0 0,0 1 16,0-1-16,0 0 0,21-21 16,21 21-16,-20-21 0,-1 0 15,21 0-15,-21 0 0,22 0 16,-22 21-16,21-21 0,-21 0 0,43 21 15,-43-21-15,0 0 16,0 22-16,0-1 16,-21 0-16,0 0 0,-21-21 15,0 0-15,0 21 16,0-21-16,-22 0 0,1 21 0,0-21 16,-1 0-16,1 22 0,0-22 15,-1 0-15,1 0 0,21 0 0,-21 0 16,20 0-16,1 0 0,0 0 0,21-22 31,21 22-15,0 0-16,1-21 0,20 21 15,-21-21-15</inkml:trace>
  <inkml:trace contextRef="#ctx0" brushRef="#br0" timeOffset="88534.66">18140 4572 0,'-64'-127'16,"43"106"0,0 0-16,0 21 15,0 0-15,-1 0 0,1 0 16,0 0-16,21 21 0,-21-21 15,0 21-15,0 0 0,-1 0 16,1 22-16,21-22 0,-21 0 0,21 0 16,-21 22-16,21-22 0,0 0 15,0 0-15,0 0 0,0 0 0,0 1 16,0-1-16,21 0 0,0-21 0,22 0 16,-22 0-16,21 0 15,-21 0-15,0-21 0,22 0 0,-22 21 16,0-22-16,0 1 0,0 0 0,1 0 15,-22 0-15,0 0 0,21-1 16,-21 1-16,0 0 0,0 0 0,21 0 16,-21 0-16,0-1 0,0 1 15,0 42 17,-21 1-32,0 20 15,21-21-15,0 0 0,-22 22 16,22-1-16,-21 0 0,21 1 0,-21-1 15,21 21-15,0-20 0,0 20 0,0 1 16,0-1-16,0 1 0,0-22 16,0 22-16,0-1 0,0 1 0,0-1 15,0 22-15,-21-22 0,21 1 0,-21-1 16,21 1-16,-21-1 0,21 1 16,-22-1-16,1 1 0,0-1 15,21 1-15,-21-22 0,0 22 0,0-22 0,-1 0 16,-20 1-16,21-1 0,0 0 0,-22-21 15,22 1-15,0-22 16,0 0-16,0 0 0,0 0 0,-1-22 16,1 1-16,0-21 0,21 0 0,0-22 15,0 22-15,0-22 0,0 1 0,0-22 16,0 0-16,0 1 0,0-1 16,0 0-16,0 1 0,21-1 0,0 0 15,1 1-15,20 20 0,-21 1 0,0-1 16,22 1-16,-22 20 0,21-20 15,-21 21-15,0 20 0,22-20 16,-22 0-16,0 21 0,43-43 16,-43 43-16,0 0 0,21-22 0,-21 22 15</inkml:trace>
  <inkml:trace contextRef="#ctx0" brushRef="#br0" timeOffset="88911.45">18923 3704 0,'0'0'0,"0"43"32,0-22-32,0 0 0,0 0 15,-21 0 1,21 0-16,-21-21 0,21 22 0,0-1 15,0 0-15,0-42 47</inkml:trace>
  <inkml:trace contextRef="#ctx0" brushRef="#br0" timeOffset="89075.36">19050 3683 0,'0'0'0,"21"0"0,0 0 0,0 0 15,1 0 1,-22 21 0,0 0-16,0 1 0,0-1 15,0 0-15,0 0 16,0 0-16,0 0 0,0 1 16,0-1-16,21 0 0,-21 21 0</inkml:trace>
  <inkml:trace contextRef="#ctx0" brushRef="#br0" timeOffset="89443.75">19579 4593 0,'0'-21'78,"21"21"-47,0 0-31,1 21 16,-22 0-16,0 1 15,0-1-15,0 21 0,0-21 16,0 0-16,0 22 0,-22-22 0,1 21 16,0-21-16,0 22 0,0-22 0,0 0 15,-22 0-15,22 0 0,0-21 16,0 0-16,0 0 0,-1 0 16</inkml:trace>
  <inkml:trace contextRef="#ctx0" brushRef="#br0" timeOffset="89806.79">20532 3620 0,'0'0'15,"-22"0"-15,1 0 0,0 0 0,0 21 16,0 0-16,0 0 0,21 21 16,-22 1-16,1-1 0,0 0 15,21 22-15,-21-22 0,0 22 0,0-1 16,21 1-16,-22-22 0,22 22 0,-21-1 16,21-21-16,-21 1 15,21-1-15,0-21 0,0 22 0,0-22 16,0 0-16,0 0 0,21 0 0,0 0 15,1-21-15,-1 22 0,0-22 0,0 0 16,0 0-16,0 0 0,1 0 16,-1 0-16,0-22 0,21 22 15,-42-21-15,21 0 0,1 0 0,-22 0 0,0 0 16,0-22-16</inkml:trace>
  <inkml:trace contextRef="#ctx0" brushRef="#br0" timeOffset="89986.68">20066 4255 0,'-21'0'0,"42"0"0,-63 0 0,20 0 0,22-22 31,22 22-15,-1 0-16,0 0 0,0-21 0,21 21 16,-20 0-16,20 0 0,0 0 15,1 0-15,-1 0 0,0 0 0,1 0 16,-1 0-16,0 0 0,1 0 15</inkml:trace>
  <inkml:trace contextRef="#ctx0" brushRef="#br0" timeOffset="90419.67">20680 4318 0,'0'0'15,"-21"0"-15,21-21 16,0 0-16,0 0 15,0-1-15,21 1 16,0 21-16,0-21 16,0 21-16,0 0 0,1 0 0,-1 0 15,0 0-15,0 0 0,0 21 16,0 0-16,1 1 16,-1-1-16,-21 0 0,0 21 0,21-21 15,-21 1-15,21-1 0,-21 21 0,0-21 16,0 0-16,0 1 0,0-1 15,0 0-15,-21 0 16,0-21-16,0 0 0,-1 0 16,22-21-1,0 0 1,0 0-16,0-1 0,0-20 16,22 21-16,-1 0 15,0 0-15,0-22 0,-21 22 16,21-21-16,0 21 0,1-1 0,-1 1 15,-21 0-15,21 0 0,0 0 16,0 21 0,0 0-16,1 0 15</inkml:trace>
  <inkml:trace contextRef="#ctx0" brushRef="#br0" timeOffset="90790.91">21357 4170 0,'0'21'47,"0"0"-47,-21 0 0,21 1 16,-21-1-16,21 0 0,0 0 0,0 0 16,0 0-16,0 1 0,0 20 0,0-21 15,0 0-15,0 0 0,0 1 16,0-1-16,21 0 15,0-21-15,0 0 0,0 0 16,1 0-16,-1 0 16,0 0-16,0 0 0,0-21 0,0 21 15,1-21-15,-1-1 0,-21 1 16,0 0-16,21 0 0,-21-21 16,21 20-16,-21 1 0,0-21 0,0 21 15,0 0-15,0-1 0,0 1 16,0 0-16,0 0 0,21 21 31,0 0-15</inkml:trace>
  <inkml:trace contextRef="#ctx0" brushRef="#br0" timeOffset="91194.68">21844 4339 0,'0'0'16,"0"21"-16,21-21 15,0 0 1,0 0-16,1 0 16,-1-21-16,0 0 0,0 21 15,-21-21-15,21 0 0,0 21 0,1-21 16,-1-1-16,-21 1 0,21 0 15,0 0-15,-21 0 0,21 0 16,-21-1-16,0-20 0,0 21 16,0 0-16,0 0 0,0-1 15,-21 22-15,0 0 0,0 0 16,0 22-16,-22 20 0,22-21 16,0 0-16,0 22 0,0-1 0,-1 0 15,1-21-15,0 22 0,21-1 16,0 0-16,0-20 0,0 20 0,0-21 15,0 0-15,0 0 0,0 1 0,21-1 16,0 0-16,1 0 0,20-21 16,-21 0-16,0 21 0,22-21 15,-22 0-15,21 0 0,0 0 0,-20 0 16,20-21-16,-21 21 0,21-21 16,1 0-16,-1 0 0</inkml:trace>
  <inkml:trace contextRef="#ctx0" brushRef="#br0" timeOffset="91658.85">22775 3154 0,'0'0'0,"-21"-21"0,-21-64 31,42 64-31,21 21 16,0 21 0,21 0-16,1 0 0,-1 22 15,-21-1-15,22 0 0,-1 1 0,0 20 16,-21-20-16,22 20 15,-22 1-15,0-1 0,0-21 0,0 22 0,-21-1 16,0 1-16,0-1 0,0 1 16,0 21-16,0-22 0,0 22 15,-21-22-15,0 1 0,0-1 0,0 1 16,0-1-16,-1-20 0,-20 20 16,21-21-16,-21 22 0,20-22 0,-20 1 15,0-1-15,-1-21 0,22 21 0,-21-20 16,0 20-16,-1-21 0,22 0 15,0-21-15,-21 21 0,20-21 16,44-21 15</inkml:trace>
  <inkml:trace contextRef="#ctx0" brushRef="#br0" timeOffset="91930.7">23643 4360 0,'-21'0'15,"0"0"-15,0-21 16,21 42 62,0 1-78</inkml:trace>
  <inkml:trace contextRef="#ctx0" brushRef="#br0" timeOffset="92172.57">23601 4720 0,'0'0'0,"-21"21"0,21 1 0,-22-1 16,22 0-16,0 0 0,0 0 0,0 0 15,0 1-15,0-1 16,0 0-16,0 0 0,-21 0 0,21 0 15,0 1-15,0-1 0,-21 0 0,21 0 16,-21 0-16,0 0 0,0 1 16,-1-22-16,1 21 0,0 0 0,0-21 15,0 21-15,0-21 0,-22 0 16</inkml:trace>
  <inkml:trace contextRef="#ctx0" brushRef="#br0" timeOffset="93795.47">7959 5482 0,'-22'0'16,"22"21"46,22-21-46,-1 0-16,0 0 15,0 0-15,0 0 0,0 0 16,22 0-16,-1 0 0,0 0 16,1 0-16,-1 0 0,22 0 0,-1 0 15,22 0-15,-1 0 0,1 0 0,21-21 16,-21 21-16,20 0 0,1 0 16,21 0-16,-21 0 0,21-21 0,21 21 15,-21 0-15,21 0 0,1 0 0,-1 0 16,21 0-16,-21 0 0,22 0 15,-22 21-15,21-21 0,0 0 0,1 0 16,-1 21-16,0-21 0,-20 0 0,-1 0 16,0 22-16,-21-22 0,0 0 15,0 0-15,-21 0 0,0 0 16,-1 0-16,-20 0 0,-21 0 0,20 0 16,-20 0-16,-22 0 0,22 0 15,-22 0-15,0 0 0,-21 0 0,1 0 16,-1 0-16,0 0 0,0 0 0,0 0 15,0 0 1,-21-22 0,22 22-16,-22-21 0,21 0 31</inkml:trace>
  <inkml:trace contextRef="#ctx0" brushRef="#br0" timeOffset="94694.76">16341 5525 0,'0'0'0,"-22"21"0,-20-21 16,21 0-16,-21 0 0,20 0 0,-20 0 15,21 0-15,-21 0 0,20 21 16,-20-21-16,21 0 0,-21 0 0,20 0 15,-20 0-15,21 21 0,0-21 0,-22 0 16,22 0-16,-21 0 0,21 0 16,-22 0-16,22 0 0,0 0 0,0 0 15,0 0-15,0 21 0,-1-21 16,44 21 31,-1-21-47,0 0 0,0 0 15,0 0-15,22 0 0,-1 22 0,21-22 16,-20 0-16,20 0 0,22 0 16,0 0-16,20 0 0,1 0 0,0 0 15,0 0-15,21 0 0,0 0 16,0 0-16,0 0 0,21-22 0,0 22 16,0 0-16,1 0 0,-1 0 0,21 0 15,-21 0-15,22 0 0,-1 0 16,0 0-16,22 0 0,-22 0 0,22 0 15,-22 0-15,21 0 0,-20 0 16,-1 0-16,0 0 0,1 0 0,-1 0 16,-21 0-16,0 0 0,-21 0 15,0 0-15,0 0 0,-21 0 16,0 0-16,0 0 0,-21 0 0,-1 0 16,1 0-16,-22 0 0,22 22 15,-43-22-15,22 0 0,-22 0 0,1 0 16,-1 0-16,-21 0 0,21 0 0,-20 0 15,-1 0-15,0 0 16,-42 0 31,0 0-31,-22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19:23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529 0,'0'-21'47,"22"21"-31,-1-21-16,0 21 0,0-21 16,0 21-16,0 0 0,1 0 15,-1 0-15,0 0 0</inkml:trace>
  <inkml:trace contextRef="#ctx0" brushRef="#br0" timeOffset="1065.71">3090 1418 0,'0'0'0,"0"-21"16,0 0 0,0 0-1,0 0-15,0-1 16,0 1-16,0 0 15,0 0 1,-21 0-16,21 42 47,-21 0-47,21 0 0,0 22 16,0-22-16,-21 0 0,21 21 15,0-21-15,0 22 0,0 20 0,0-20 16,0 20-16,0 1 0,0-1 15,0 1-15,0-22 0,0 21 16,0 1-16,0-22 0,21 22 0,-21-22 16,0 0-16,0 1 0,0-1 15,21 0-15,-21-20 0,0 20 0,0-21 16,0 21-16,0-20 16,0-1-16,0 0 0,0-42 31,0 0-16,0-1-15,0 1 0,0-21 16,0 21-16,0-22 0,0 22 0,0-21 16,0 0-16</inkml:trace>
  <inkml:trace contextRef="#ctx0" brushRef="#br0" timeOffset="1524.44">2794 1397 0,'0'0'0,"0"-21"0,-21 21 15,21-21-15,-21 21 0,21-21 16,-22-1-16,22 1 16,0 0-16,0 0 15,0 0-15,22 0 16,-1 21-16,0-22 0,0 22 15,21-21-15,1 0 0,-1 21 0,0-21 16,1 21-16,20 0 0,-20 0 16,20 0-16,1 0 0,-22 0 15,21 0-15,-20 0 0,-1 21 16,0 0-16,-20 22 0,20-22 0,-42 21 16,0-21-16,0 22 0,0-1 15,-21-21-15,-22 21 0,22 1 16,-21-1-16,-22 0 0,22 1 0,0-1 15,-1 0-15,1 1 0,0-22 16,21 21-16,-22-21 0,22 1 0,0-1 16,0 0-16,0 0 0,-1-21 15,1 21-15,21-42 47,0 0-31,21 21-16,1-21 15</inkml:trace>
  <inkml:trace contextRef="#ctx0" brushRef="#br0" timeOffset="2392.94">5228 2074 0,'0'0'0,"-21"0"0,-64 0 31,64 0-31,0 0 0,0 0 0,0 0 16,-1 0-16,1 0 15,0 0-15,0 0 0,42 0 63,0 0-63,0 0 0,22 0 0,-22 0 15,21 0-15,1 0 0,-1-21 16,0 21-16,22 0 0,-1 0 16,22-21-16,0 21 0,-22 0 0,22 0 15,-1-21-15,-20 21 0,21 0 16,-22 0-16,1 0 0,20 0 0,-20 0 16,-1 0-16,1-21 0,-1 21 15,1 0-15,-1 0 0,1 0 0,-1 0 16,-20 0-16,-1 0 0,0 0 15,1 0-15,-1 0 0,-21 0 0,0 0 16,0 0 0,-21-21 46,-21 21-62,21-22 16</inkml:trace>
  <inkml:trace contextRef="#ctx0" brushRef="#br0" timeOffset="2933.65">6562 1588 0,'-22'0'0,"44"0"0,-65 0 0,22 0 0,21 21 47,0 0-47,21 0 16,0 0-16,1 0 0,20 1 16,-21-1-16,21 0 0,-20 0 0,20 0 15,0 0-15,-21 1 0,22-1 16,-1 0-16,0-21 0,1 21 15,-22-21-15,21 0 0,-21 0 16,22 0-16,-22 0 0,0 0 0,0 0 16,0 0-16,1 0 0,-1 0 15,0 0-15,-42 0 47,0 0-47,-1 21 0,1-21 16,0 21-16,0 1 0,0-1 0,0 0 15,-22 0-15,22 0 0,-21 0 16,-1 1-16,22-1 0,-21 21 0,0-21 16,-1 0-16,1 22 15,0-22-15,-1 0 0,22 21 0,0-20 16,-21-1-16,42 0 0,-22 0 16,1 0-16,21 0 0,-21 1 0,21-1 15,0 0 1,21-21 15,0 0-31,-21-21 0,22 0 0,-1-1 16</inkml:trace>
  <inkml:trace contextRef="#ctx0" brushRef="#br0" timeOffset="3648.25">8996 1947 0,'-21'22'16,"-1"-22"0,44 0 15,20 0-31,-21 0 16,21 0-16,1 0 0,-1 0 15,0 0-15,1 0 0,-1 0 0,22 0 16,-22 0-16,21 0 0,-20 0 15,-1 0-15,22 0 0,-22 0 0,-21 0 16,21 0-16,-20 0 0,-1 0 16,-21-22 46,0 1-46,0 0-16</inkml:trace>
  <inkml:trace contextRef="#ctx0" brushRef="#br0" timeOffset="4224.92">9927 1630 0,'0'0'0,"0"-21"16,21 21-16,-21-21 16,21 21-16,1 0 15,-1 0-15,0 0 0,0 0 0,0 0 16,0 0-16,1 21 0,-1 0 16,0 0-16,0 0 0,0 22 0,22-22 15,-22 21-15,0 0 0,0 1 16,-21-1-16,21 0 0,0 1 0,1-22 15,-22 21-15,0 1 0,21-22 16,-21 21-16,0-21 0,21 0 0,-21 1 16,0-1-16,0 0 0,0 0 0,0 0 15,0-42 32,0 0-47,21 0 0,0 0 16,-21-1-16,21-20 0,-21 21 15,0-21-15,22-1 0,-1 1 0,0 0 16,0-22-16,0 22 0,0-1 16,1 1-16,-1 21 0,0-21 0,21-1 15,-21 22-15,1 0 0,-1 0 16,0 21-16,0-21 0,0 21 16,0 0-1,-21 21 48,0 0-48,0 0 1</inkml:trace>
  <inkml:trace contextRef="#ctx0" brushRef="#br0" timeOffset="4720.63">11091 1990 0,'0'0'0,"0"42"31,0-21-31,21-21 16,1 0-16,-1 0 15,0 0-15,0 0 0,0 0 16,0 0-16,22 0 0,-22 0 16,0-21-16,0 21 0,0-21 0,1 0 15,-1 21-15,0-21 16,0-1-16,0 1 0,0 0 0,1 0 16,-22 0-16,0 0 0,0-1 15,0 1-15,0 0 0,0 0 0,0 0 16,0 0-16,0-1 0,-22 22 15,1-21-15,0 0 0,0 21 16,0 0-16,0 0 0,-1 0 16,1 0-16,0 21 0,0 0 0,0 1 15,0-1-15,-1 0 0,1 21 16,21 1-16,0-22 0,-21 21 0,21 0 16,0 1-16,0-22 0,0 21 15,0-21-15,0 22 0,0-22 16,0 0-16,0 0 0,0 0 0,21 1 15,-21-1-15,21-21 0,1 21 16,-1-21-16,0 0 0,0 0 0,0 0 16,22 0-16,-22 0 0,21 0 15,-21 0-15,22-21 0,-22 0 0,21-1 16,-21 1-16,22 0 0</inkml:trace>
  <inkml:trace contextRef="#ctx0" brushRef="#br0" timeOffset="6532.32">13123 1630 0,'0'-21'0,"0"42"0,0-63 16,0 20-1,0 44 1,0-1 0,0 21-16,21-21 0,-21 22 15,0-1-15,0 0 0,0 1 0,0-1 16,0 0-16,0 1 0,0-1 15,0-21-15,0 21 0,0-20 16,0-1-16,-21 0 0,21 0 0,0 0 16,0 0-16,0-42 31,0 0-15,0 0-16,0 0 0,0 0 0,0-22 15,0 22-15,0-21 0,0-1 16,0 1-16,21 0 0,1-1 0,-1 1 15,0 21-15,0 0 0,0 0 16,0-1-16,1 22 0,-1 0 16,0 22-16,0-1 0,0 0 0,-21 0 15,21 0-15,1 22 0,-1-1 16,-21-21-16,0 21 0,21 1 0,0-22 16,-21 21-16,0-21 0,21 1 15,0-1-15,1 0 0,-22 0 0,21 0 16,0-21-16,0 0 15,0 0-15,0 0 0,1 0 0,-1 0 16,0 0-16,0-21 0,0 0 16,0 0-16,1 0 0,-22-1 15,21 1-15,0-21 0,-21 0 0,21-1 16,-21 1-16,0 0 0,0-1 0,0 1 16,0 0-16,0 20 15,0 1-15,0 0 0,0 0 0,0 42 31,0 0-31,0 0 0,0 22 0,0-1 16,-21-21-16,21 22 0,0-1 16,0 0-16,0 1 0,0-1 0,0-21 15,0 21-15,0-20 0,0-1 0,21 0 16,0 0-16,0-21 0,1 0 16,-1 21-16,0-21 0,21 0 15,-21 0-15,22 0 0,-22-21 16,21 0-16,1 0 0,-22 0 0,0-1 15,21 1-15,-21-21 0,1 21 16,-1-22-16,0 1 0,0 0 0,-21-1 16,0 1-16,0 0 0,0 21 15,0-1-15,0 1 0,0 0 0,0 0 16,0 42 0,0 0-16,0 0 15,-21 1-15,21 20 0,-21-21 16,21 21-16,0 1 0,0-22 0,0 21 15,0 1-15,0-22 0,0 21 16,0-21-16,0 0 0,21 1 16,0-1-16,0-21 0,0 21 0,1-21 15,-1 21-15,21-21 0,-21 0 16,0 0-16,22 0 0,-22 0 0,0-21 16,0 0-16,0 21 0,22-21 15,-22-1-15,0 1 0,-21-21 0,21 21 16,0-22-16,1 1 0,-22 0 15,0 21-15,0-22 0,0 1 0,0 21 16,0 0-16,0-1 0,0 44 31,0-1-15,0 0-16,0 0 0,0 21 0,0 1 16,0-22-16,-22 21 0,22-21 15,0 22-15,0-22 0,0 0 0,0 21 16,0-20-16,0-1 0,0 0 0,0 0 15,0 0 1,0-42 15,0 0-31,0 0 0,0 0 16,0-1-16,0-20 0,0 21 16,0-21-16,0 20 0,0-20 15,0 21-15,0-21 0,0 20 16,0 1-16,22 0 0,-1 0 0,-21 0 15,21 21-15,0 0 0,0 0 16,0 0-16,1 0 0,-1 21 16,0 0-16,0 21 0,0-20 15,0-1-15,1 21 0,-22-21 0,21 0 16,-21 22-16,21-22 0,-21 0 0,0 0 16,0 0-16,0 1 0,0-1 15,21-21 16,0 0-31,-21-21 16,21-1-16,1 1 16,-22-21-16,21 21 0,0-22 15,0 22-15,0-21 0,0 0 16,1-1-16,20 22 0,-21-21 0,21 21 16,-20-1-16,-1 1 0,0 0 15,0 21-15,0 0 0,0 21 16,-21 0-16,0 1 0,0 20 0,0-21 15,0 21-15,0-20 0,0 20 16,0-21-16,0 21 0,0-20 0,0-1 16,0 21-16,0-21 0,0 0 15,0 1-15,0-1 0,0 0 16,0 0-16,22-21 47,-22-21-47,21 0 15,0 0-15,0-22 0</inkml:trace>
  <inkml:trace contextRef="#ctx0" brushRef="#br0" timeOffset="7096.56">16044 1270 0,'0'0'0,"-21"0"0,21 21 16,-21-21-16,21 21 0,-21 1 16,21 20-16,0-21 0,0 21 0,-21 1 15,21-1-15,-22 0 0,22 22 16,0-22-16,-21 22 0,21-22 0,-21 22 16,21-22-16,-21 0 0,21 1 15,0-22-15,0 21 0,0-21 0,0 0 16,0 1-16,0-1 0,-21-21 15,21 21-15,0-42 47,0 0-47,0-1 16,21 1-16,-21 0 0,21 0 0,-21-21 16,21 20-16,0 1 0,1-21 15,-22 21-15,42 0 0,-21-1 0,0-20 16,0 21-16,22 0 0,-1 0 15,-21 21-15,22-22 0,-1 22 0,0 0 16,1 0-16,-1 0 0,-21 0 16,0 22-16,0-1 0,1 0 0,-22 21 15,0-21-15,0 22 16,-22-1-16,1-21 0,0 22 0,-21-22 0,21 0 16,-22 0-16,1 0 0,0 0 15,-1 1-15,1-1 0,21 0 16,0-21-16,-22 0 0,22 0 0,0 21 15,0-21-15,0 0 16,-1 0-16,1 0 16,0 0-1,0 0-15,0 0 16</inkml:trace>
  <inkml:trace contextRef="#ctx0" brushRef="#br0" timeOffset="8353.31">9779 3535 0,'0'0'0,"0"-21"15,0 0-15,0-1 0,0 1 16,0 0-16,0 0 0,0 0 15,0 42 17,0 0-32,0 21 15,0-20-15,0 20 0,0 0 16,0 1-16,0-22 0,0 21 0,0 0 16,0 1-16,0-1 0,-21-21 15,21 22-15,0-1 0,0-21 0,-21 21 16,21-20-16,0-1 0,-22 0 15,22 0-15,0 0 0,0 0 16,-21-21-16,0 0 31,0 0-31,21-21 16,-21 0-16,0 0 0,-1 0 16</inkml:trace>
  <inkml:trace contextRef="#ctx0" brushRef="#br0" timeOffset="8552.2">9292 3831 0,'0'0'0,"21"0"31,0 0-31,1 0 16,-1 0-16,0 0 0,0 0 16,21 0-16,-20 0 0,20 0 15,-21-21-15,21 21 0,-20 0 0,20 0 16,-21 0-16,21 0 0,-20 0 15,-1-21-15,0 21 0,21 0 0,-21 0 16,1-21-16,-1 21 0</inkml:trace>
  <inkml:trace contextRef="#ctx0" brushRef="#br0" timeOffset="9000.45">10393 3598 0,'0'0'0,"21"-42"32,0 42-1,0 21-31,-21 0 0,21 1 16,-21-1-16,22 0 0,-1 0 15,0 0-15,-21 22 0,21-22 0,-21 0 16,21 21-16,-21-21 0,21 22 15,-21-22-15,0 0 0,0 21 0,0-20 16,0-1-16,0 0 16,0 0-16,0-42 31,0 0-31,0 0 16,22-1-16,-22 1 0,21 0 0,-21 0 15,0-21-15,0 20 0,21-20 16,0 21-16,-21-21 0,0-1 0,0 22 15,21-21-15,0-1 0,1 22 16,-1 0-16,-21-21 0,21 21 0,0 21 16,0-22-16,0 22 0,-21-21 15,22 21-15,-1 0 0,0 0 16,0 0-16,-21 21 0,21-21 16,0 22-16,-21-1 15,22 0-15</inkml:trace>
  <inkml:trace contextRef="#ctx0" brushRef="#br0" timeOffset="9408.24">11218 3852 0,'148'-21'15,"-126"21"1,-1-21-16,0 21 0,21-21 0,-21 0 16,1 21-16,-1-21 0,0-1 0,0 1 15,0 0-15,-21 0 0,0 0 16,0 0-16,0-1 0,0 1 0,0 0 16,0 0-16,0 0 0,-21 0 15,0 21-15,0 0 0,0 0 0,-1 0 16,1 0-16,0 21 0,0-21 15,0 21-15,0 0 0,-1 21 16,-20-20-16,42 20 0,-21-21 0,0 21 16,21-20-16,-21 20 0,21 0 15,0-21-15,0 1 0,0 20 0,0-21 16,0 0-16,21 0 0,0 1 16,0-22-16,21 21 0,-20-21 0,-1 21 15,21-21-15,-21 0 0,22 0 0,-1 0 16,0 0-16,1-21 0,-1 0 15,21-1-15,-20 1 0</inkml:trace>
  <inkml:trace contextRef="#ctx0" brushRef="#br0" timeOffset="11752.59">13335 3387 0,'21'63'31,"-21"-42"-31,0 1 0,0-1 16,0 0-16,0 21 0,0-21 16,0 1-16,0 20 0,0-21 0,0 21 15,0-20-15,0-1 0,0 21 16,-21-21-16,21 0 0,0 1 0,-21-1 16,21 0-16,0-42 46,0 0-46,21-1 16,-21 1-16,21 0 0,-21 0 0,0-21 16,21 20-16,0 1 0,-21-21 15,22 21-15,-22 0 0,0-22 16,21 22-16,0 0 0,-21 0 16,21 21-16,0 0 0,0 0 15,-21 21-15,22 0 16,-22 0-16,21 0 0,-21 1 15,21 20-15,-21-21 0,0 0 0,21 0 16,0 1-16,-21 20 0,21-21 16,1 0-16,-1 0 0,0 1 15,0-1-15,0 0 0,0-21 16,1 0-16,-1 0 0,0 21 0,0-21 16,0 0-16,0 0 0,1 0 15,-1-21-15,21 0 0,-21 21 16,0-21-16,1-1 0,-1 22 0,0-21 0,0 0 15,0-21-15,0 21 16,1-1-16,-1-20 0,-21 21 0,0-21 16,21 20-16,-21 1 0,0-21 0,21 21 15,-21 0-15,0-1 0,-21 44 32,21-1-17,-21 0-15,21 21 0,-21-21 0,21 106 31,0-84-31,0-22 0,0 0 16,0 0-16,0 0 0,0 1 0,21-1 16,0 0-16,0-21 0,0 0 15,0 21-15,1-21 0,-1 0 0,0 0 16,0 0-16,21 0 0,-20-21 16,-1 21-16,21-21 0,-21 0 0,0-1 15,1 1-15,-1 0 0,0 0 16,0 0-16,-21-22 0,21 22 0,-21-21 15,0 0-15,0 20 0,0 1 0,0 0 16,0 0-16,0 0 0,0 0 16,0 42 15,0 0-31,0 21 0,0-21 16,0 1-16,0 20 0,0-21 0,0 21 15,0-20-15,0-1 0,0 0 16,0 21-16,0-21 0,21 1 15,-21-1-15,22 0 0,-1-21 16,0 0-16,0 0 0,0 0 16,0 0-16,1 0 0,20-21 15,-21 21-15,0-21 0,22-1 0,-22 1 16,0 0-16,21 0 0,-21-21 0,1 20 16,-1-20-16,-21 21 0,21-21 15,-21-1-15,0 1 0,21 21 16,-21-22-16,0 22 0,0 0 15,0 0-15,-21 42 16,21 0 0,-21 0-16,21 22 0,-21-22 15,21 21-15,0-21 0,0 22 0,-22-22 16,22 21-16,0-21 0,-21 1 16,21-1-16,0 0 0,0 0 0,0 0 15,0 0-15,0 1 16,0-44 31,0 1-47,0 0 0,0 0 0,0 0 15,0 0-15,21-1 0,1 1 16,-22-21-16,21 21 0,-21-22 16,21 22-16,0 0 0,0 0 0,-21 0 0,21 0 15,1-1-15,-1 22 0,0 0 16,0 0-16,0 0 0,0 0 15,1 22-15,-1 20 16,0-21-16,0 0 0,0 22 0,0-22 16,1 21-16,-1-21 0,0 22 15,-21-22-15,0 0 0,0 0 16,21 21-16,-21-20 0,0-1 16,21 0-16,0-21 15,1 0 1,-1 0-16,0-21 15,0 0-15,0 21 0,-21-22 0,21-20 16,1 21-16,-1 0 0,0-22 0,0 22 16,0-21-16,0 0 0,1 20 15,-1-20-15,0 0 0,0 21 0,0-22 16,0 22-16,1 0 0,-22 0 16,0 42 15,0 21-31,-22-21 0,22 1 15,0 20-15,-21-21 0,0 21 16,21-20-16,0 20 0,-21-21 0,21 21 16,0-20-16,0-1 0,0 0 0,0 0 15,21 0-15,0 0 0,0-21 16,1 0-16,-1 22 0,0-22 0,0 0 16,0 0-16,22 0 0,-22 0 15,21-22-15,-21 1 0,22 21 0,-22-21 16,21 0-16,0-21 0,1 20 15,-22-20-15,21 21 0,-21-43 0,1 22 16,-1-21-16,0-1 0,0 22 16,-21-22-16,0 1 0,0-1 15,0 22-15,0 0 0,0-1 0,0 1 16,0 21-16,-21 0 0,21-1 16,-21 22-16,0 0 15,-1 22-15,22-1 0,-21 21 16,21-21-16,-21 22 0,21 20 0,0-21 15,0 22-15,0-22 0,0 22 16,0-1-16,0-20 0,0-1 0,0 0 16,0 1-16,0-1 0,0 0 0,0-21 15,0 1-15,0-1 0,0 0 16,0 0-16,0 0 0,0 0 16,0-42 15,0 0-31,21 0 15,0 0-15,-21 0 0,22-22 16,-1 22-16,0-21 0,0-1 0,0 22 16,0-21-16,22 0 0,-22-1 15,21 22-15,-21-21 0,22 21 0,-22-1 16,21 22-16,-21 0 0,1 0 16,-1 0-16,0 0 0,0 22 15,0-1-15,-21 0 0,21 21 0,-21-21 16,0 22-16,0-22 0,0 21 15,0-21-15,-21 22 0,0-22 0,0 0 16,0 0-16,0 0 0,-1 1 16,-20-1-16,21 0 0,0 0 0,0 0 15,-1-21-15,1 21 0,0-21 16,0 0-16,0 0 16,0 0-16,-1 0 15,1-21-15</inkml:trace>
  <inkml:trace contextRef="#ctx0" brushRef="#br0" timeOffset="22792.48">3831 6731 0,'0'21'0,"21"-21"0,0 0 16,1-21 0,-1 0-16,-21 0 15,21 0-15,-21-1 0,0 1 16,0 0-16,0 0 0,0 0 15,0 0-15,0-1 0,-21 1 0,0 0 16,-1 21-16,-20-21 0,21 0 16,-21 21-16,20 0 0,-20-21 15,21 21-15,-21 0 0,20 0 16,1 0-16,0 21 0,0-21 0,0 21 16,0 21-16,21-21 0,-22 22 15,22-1-15,0 0 0,0 1 0,0-1 16,0 0-16,0 1 0,0-1 15,0 0-15,0-20 0,0 20 0,0 0 16,0-21-16,22 1 0,-1 20 16,0-21-16,0 0 0,0-21 0,0 21 15,1-21-15,20 0 0,-21 0 0,21 0 16,-20-21-16,20 21 16,0-21-16,-21 0 0,22 0 0,-1-22 15,-21 22-15,22-21 0,-22 21 16,0-22-16,0 1 0,0 0 0,0-1 15,1-20-15,-22-1 0,0 1 16,0 21-16,0-22 0,0 1 0,0-1 16,0 22-16,0-22 0,0 22 15,0 0-15,-22-1 0,22 22 0,0 0 16,-21 0-16,21 0 0,0 42 31,0 0-31,0 0 0,0 21 16,0 1-16,0-1 0,-21 22 15,21-1-15,0 1 0,0-1 16,0 1-16,0-1 0,0-21 0,0 22 16,0-22-16,0 1 0,0-1 0,0 0 15,0-21-15,21 1 0,0-1 16,-21 0-16,22 0 0,-1-21 0,0 0 16,0 21-16,21-21 15,-20 0-15,-1 0 0,0 0 0,0 0 16,0-21-16,0 0 0,1 0 15,-1 0-15,0-1 0,0 1 0,-21 0 16</inkml:trace>
  <inkml:trace contextRef="#ctx0" brushRef="#br0" timeOffset="25136.28">4551 6710 0,'0'42'31,"0"-21"-31,21-21 16,0 0-16,0 0 16,0 0-16,1 0 0,-1 0 15,0-21-15,21 0 0,-21 21 16,1-21-16,20 0 0,-21 0 0,0 21 0,-21-22 16,0 1-16,0 0 0,0 0 15,0 0-15,-21 21 16,0 0-16,0 0 0,0 0 15,-22 0-15,22 0 0,0 21 16,-21 0-16,20 0 0,-20 0 0,21 22 16,0-22-16,0 21 0,21-21 15,0 22-15,0-22 0,0 0 0,0 21 16,0-20-16,0-1 0,0 0 16,0 0-16,21 0 0,-21 0 15,21-21-15,21 22 0,-21-22 0,1 0 16,20 0-16,0 0 0,-21 0 15,22 0-15,-1 0 0,0 0 0,1 0 16,-1-22-16,0 1 0,1 0 16,-1 0-16,-21 0 0,22 0 0,-1-22 15,0 1-15,-21 21 0,22-22 16,-22 1-16,0-21 0,0 20 0,0 1 16,1-22-16,-1 22 0,-21 0 15,21-1-15,-21 1 0,0 0 0,0 21 16,0-1-16,0-20 0,0 21 0,0 0 15,-21 0 1,0 21-16,-1 0 16,1 21-1,0 0-15,0 21 0,0 1 0,21-1 16,-21 21-16,21 22 0,-22-21 16,22-1-16,0 22 0,-21-22 0,21 22 15,-21 0-15,21-22 0,0 22 0,0 21 16,0-22-16,0 22 0,0-21 15,0-1-15,0 22 0,0-21 0,-21 21 16,21 0-16,-21-22 0,21 22 16,-21-21-16,21-1 0,0 1 0,0 0 15,0-22-15,0 22 0,0-22 16,0 1-16,0-22 0,21 1 16,0-1-16,0 0 0,0-21 0,0 1 15,1-22-15,-1 0 0,0 0 0,0 0 16,0-22-16,22 1 0,-22 0 0,21 0 15,0-21-15,1-1 0,-22 1 16,21 0-16,1-1 0,-1 1 0,0-22 16,1 22-16,-22-21 0,0-1 0,0 1 15,0-1-15,-21-21 0,0 22 16,0-1-16,0 1 0,-21-1 0,0-20 16,-21 20-16,-1 1 0,-20-1 15,20 22-15,-20-22 0,-1 22 16,1 0-16,21-1 0,-22 1 0,22 21 15,-1 0-15,1 0 0,0-1 16,21 22-16,-1 0 0,1 0 0,0 0 16,0 0-16,42 0 31,0 0-31,0 0 0,1 0 16,20-21-16,-21 0 0,21 0 15,22 21-15,-22-21 0,22 0 0,-22-22 16,22 22-16,-1 0 0,1-21 15,-22 20-15,21-20 0,-20 21 0,-1-21 16,0 20-16,1-20 0,-22 0 16,21 21-16,-42-22 0,0 22 15,0-21-15,0 21 0,0-1 0,0 1 16,0 0-16,-21 0 0,0 21 16,0 0-16,0-21 0,-1 21 0,-20 0 15,21 0-15,-21 21 0,20 0 0,-20 0 16,21 0-16,0 1 0,0 20 15,-1-21-15,1 21 0,21 1 0,0-22 16,0 21-16,0-21 0,0 22 16,0-22-16,0 0 0,0 0 0,0 0 15,0 1-15,21-22 0,1 21 16,-1-21-16,0 0 0,0 0 16,0 0-16,0 0 0,22 0 0,-22-21 15,0 21-15,0-22 0,22 1 16,-22 0-16,0 0 0,0 0 0,0 0 15,0-22-15,1 22 0,-22 0 0,0-21 16,21 20-16,-21 1 0,21-21 16,-21 21-16,0 42 31,0 21-31,0-21 16,-21 1-16,21-1 0,0 21 15,0-21-15,0 0 0,0 22 0,0-22 16,0 0-16,21 0 0,0 0 15,-21 1-15,21-22 0,0 21 16,1-21-16,-1 0 0,0 0 0,0 0 16,0 0-16,0 0 0,1-21 15,-1-1-15,0 1 0,0 21 16,0-21-16,0 0 0,1 0 0,-1-22 16,-21 22-16,0 0 0,0-21 15,0 21-15,0-1 0,21 1 0,-21 0 16,0 0-16,0 0 0,0 0 0,0 42 31,0 0-31,0 0 0,0 0 16,-21 0-16,21 1 15,0-1-15,0 21 0,0-21 0,0 0 16,0 1-16,0-1 0,21 0 0,0 0 16,0 0-16,0-21 15,1 0-15,-1 0 0,0 0 16,0 0-16,0 0 0,0 0 15,1-21-15,-1 21 0,0-21 0,0 0 16,0 0-16,0-1 0,1 1 0,-1-21 16,0 21-16,-21-22 15,21 22-15,-21-21 0,21 0 0,-21 20 16,0 1-16,0 0 0,0 0 16,0 0-16,0 42 15,-21 0-15,0 0 16,21 0-16,0 22 0,-21-22 15,0 21-15,21-21 0,0 22 0,0-22 16,0 21-16,0-21 0,0 22 16,0-22-16,21 0 0,0 0 0,0-21 15,-21 21-15,21-21 0,22 0 0,-22 0 16,0 0-16,0 0 0,21 0 16,-20 0-16,-1 0 0,21 0 0,-21-21 15,0 0-15,1 0 0,-1 0 16,0-22-16,21-20 15,-21 21-15,-21-1 0,0 1 0,22-22 16,-1 22-16,-21-21 0,21 20 16,0-20-16,-21 20 0,21 1 0,-21 21 15,0-21-15,0 20 0,0 1 16,0 42 0,-21 1-16,0-1 15,21 21-15,0 0 0,-21 1 16,0-1-16,21 22 0,-22-22 0,22 0 15,0 1-15,0 20 16,0-42-16,0 22 0,0-1 0,0-21 0,0 21 16,0-20-16,22-1 0,-1 0 15,0 0-15,0-21 16,21 0-16,-20 0 0,-1 0 0,0 0 16,21 0-16,1 0 0,-22-21 0,21 0 15,-21 0-15,22-1 0,-22 1 16,21-21-16,-21 0 0,22-1 15,-22 1-15,21-22 0,-21 22 16,0-21-16,1-1 0,-1 1 0,0 20 16,0-20-16,-21 20 0,0 1 0,21 0 15,-21 21-15,0-22 0,0 22 16,-21 21 0,0 21-16,0 0 0,21 1 15,-21-1-15,-1 21 0,1 0 0,0 22 16,0-1-16,21-20 0,0 20 0,0 1 15,0-1-15,0-20 0,0 20 16,0-21-16,0 1 0,0-22 0,21 21 16,-21-21-16,21 1 0,0-1 15,1 0-15,-22 0 0,21-21 0,0 0 16,0 0-16,0 0 0,0 0 0,1 0 16,-1 0-16,-21-21 15,21 21-15,0-21 0,0-22 0,0 22 16,-21-21-16</inkml:trace>
  <inkml:trace contextRef="#ctx0" brushRef="#br0" timeOffset="25324.17">7705 6519 0,'0'0'0,"0"22"31,42-22-31,-21 0 0,0 0 0,22 0 15,-1 0-15,0 0 0,1 0 16,-1 0-16,0 0 0,1-22 16,-1 22-16,21-21 0,-20 0 0,-1 0 15,22 21-15</inkml:trace>
  <inkml:trace contextRef="#ctx0" brushRef="#br0" timeOffset="25621">9334 6011 0,'0'0'16,"-21"22"-16,21-1 0,-21 0 0,21 0 16,-21 0-16,21 0 0,0 22 15,0-1-15,0 0 0,0 1 0,0 20 16,0 1-16,0-1 0,0-20 0,0 20 15,0 1-15,0-22 0,0 0 16,0 22-16,0-22 0,0-21 0,0 22 16,0-1-16,0-21 0,0 0 0,0 0 15,0 1-15,0-1 16,0-42 0,21-1-16,-21 1 15</inkml:trace>
  <inkml:trace contextRef="#ctx0" brushRef="#br0" timeOffset="25872.86">9165 6223 0,'0'-21'0,"0"42"0,0-84 0,0 41 16,0 1-16,21 0 0,0 21 16,1-21-16,20 0 0,0 21 0,1 0 15,20-21-15,-21 21 0,22 0 16,-1 0-16,-20 21 0,20 0 0,-20-21 15,-1 42-15,0-21 0,-21 1 0,1-1 16,-22 21-16,0-21 16,0 22-16,0-1 0,-22-21 0,1 21 15,-21-20-15,0 20 0,-1-21 0,1 0 16,21 0-16,-22 1 0,1-1 16,21 0-16,0-21 0,0 0 0,-1 0 15</inkml:trace>
  <inkml:trace contextRef="#ctx0" brushRef="#br0" timeOffset="26788.33">11324 6583 0,'0'0'0,"-21"0"0,0-21 0,0 0 16,-1-1-16,1 22 0,0 0 16,21-21-16,-21 21 0,42-21 15,0 21 1,0 0-16,22 0 0,-1 0 15,22 0-15,-1 0 0,1 0 0,-1 0 16,22 0-16,21 0 0,-22 0 16,22 0-16,-21 0 0,21 0 15,-22 0-15,1 0 0,0 0 0,-1-21 16,-20 21-16,20 0 0,-20 0 16,-1-21-16,1 21 0,-1-21 0,1 21 15,-22-22-15,1 22 0,-22-21 16,0 0-16,-21 0 0,0 0 15,-21 21-15,0-21 16,-1-1-16,-20 22 0,21-21 0,-21 0 16,-1 21-16,1-21 0,0 0 15,20 21-15,-20-21 0,21 21 16,0 0-16,0-22 0,-1 22 0,1-21 16,42 21 30,1 0-46,-1 0 0,21 0 16,-21 21-16,22-21 0,-1 0 0,0 0 16,1 0-16,-1 0 0,0 0 0,1 0 15,20 0-15,-21 0 0,1 0 16,-22 0-16,21 0 0,-21 0 0,1 0 16,-1 0-16,-42 22 31,-1-1-31,-20-21 0,0 21 15,21 0-15,-22 0 0,1 0 16,0 22-16,-1-22 0,1 21 0,0 1 16,-1 20-16,1-21 0,21 1 15,-22-1-15,22 0 0,0 1 0,0-22 16,21 21-16,0-21 0,-21 1 0,21-1 16,0 0-16,21-21 31,0 0-31,0 0 0,0-21 0,22 0 15,-1-22-15,-21 22 16</inkml:trace>
  <inkml:trace contextRef="#ctx0" brushRef="#br0" timeOffset="28580.31">14901 5863 0,'0'0'16,"21"0"-16,1 0 0,-1 21 15,0-21-15,21 0 0,1 0 0,-1 0 16,0 0-16,1 0 0,-1 0 0,21 0 16,-20 0-16,-1 0 0,22 0 15,-22 0-15,0-21 0,1 21 16,-1-21-16,0 21 0,-21-21 15,22 0-15,-22 0 0,21-1 0,-21 1 16,1 21-16,-1-21 0,0 0 16,0 0-16,-21 0 0,0-1 0,0 1 15,0 0-15,0 0 0,-21 21 16,0 0-16,0 0 0,-1 0 16,1 21-16,0 0 0,-21 22 15,21-22-15,-1 21 0,1 22 0,-21-22 16,21 21-16,0-20 0,-22 20 0,1 1 15,0-22-15,-1 22 0,1-1 16,-22-21-16,22 22 0,-21-1 16,20 1-16,1-22 0,0 1 15,-1 20-15,1-42 0,21 22 0,0-22 16,-1 0-16,1 0 0,21 0 0,-21-21 16,21-21-1,0 0 1,0-21-16,0 20 0,0-20 15,0 0-15,0-22 0,0 22 0,21 0 16,-21-1-16,0 22 0,0-21 0,21 21 16,-21-1-16,22 1 0,-22 0 15,21 21-15,0 0 16,-21 21-16,0 0 0,21 22 16,0-22-16,0 21 0,1 1 15,-22-1-15,21 0 0,0-21 0,0 22 16,0-1-16,0-21 0,1 0 15,-1 22-15,21-22 0,-21-21 0,22 21 16,-1 0-16,0-21 0,1 0 0,-1 0 16,0 0-16,1 0 0,-1-21 15,0 0-15,1 21 0,-1-21 0,0-22 16,1 22-16,-1-21 0,-21 0 16,21-1-16,-20 1 0,20-22 0,-21 22 15,0 0-15,0-1 0,-21 1 0,0 0 16,22 21-16,-22-22 15,0 22-15,0 0 0,-22 21 16,1 21 0,0 0-16,0 0 0,0 1 15,0-1-15,-1 21 0,1-21 0,0 22 16,21-1-16,0 0 0,0 1 16,0-1-16,0 0 0,0-21 0,0 22 15,21-22-15,0 0 0,1 0 16,-1 0-16,0 1 0,0-1 0,0-21 15,22 0-15,-22 0 0,21 0 0,-21 0 16,22 0-16,-1-21 0,0-1 16,1 1-16,-1 0 0,0-21 15,-21-1-15,22 22 0,-22-21 0,0 0 16,0-1-16,0 1 0,-21 21 16,0-22-16,0 22 0,0 0 0,0 0 15,0 0-15,-21 21 16,0 0-16,0 0 15,42 0 17,0 0-32,0 0 0,1 0 15,20 0-15,-21 0 0,0 0 16,0 0-16,1 0 0,20 0 16,-21 0-16,0 0 0,0 0 15,-21 21 1,0 0-16,0 0 0,0 0 0,0 1 15,0-1-15,0 21 0,0-21 0,-21 22 16,21-22-16,-21 0 0,21 21 16,0-21-16,0 1 0,0-1 0,0 0 15,0 0-15,21 0 0,0-21 16,1 21-16,-1-21 0,0 0 0,0 0 16,0 0-16,22 0 0,-22 0 0,0 0 15,21 0-15,1-21 0,-22 0 16,21 0-16,-21-21 0,22 20 15,-1-20-15,-21 0 0,0-1 0,22 22 16,-22-21-16,0 0 0,0-1 16,-21 22-16,21-21 0,-21 21 0,21-1 15,-21 1-15,0 0 16,-21 42 0,0 0-16,0 22 15,21-22-15,0 0 16,-21 21-16,21-20 0,-21 20 0,21 0 15,0-21-15,0 22 0,0-22 16,0 21-16,0-21 0,21 1 16,0-1-16,0 0 0,0 0 0,0 0 15,1-21-15,-1 0 0,0 0 16,0 0-16,0 0 0,0 0 0,22 0 16,-22-21-16,0 0 0,0 0 0,0 0 15,1-1-15,20-20 0,-21 0 16,0-1-16,0 1 0,1 0 0,-22-1 15,0-20-15,21 21 16,-21-1-16,0 1 0,0 0 0,-21-1 0,-1 22 16,1 0-16,0 0 0,0 0 15,-21 21-15,20 0 0,-20 0 16,21 0-16,-21 21 0,20 0 0,1 0 16,0 0-16,-21 0 0,42 1 15,-21-1-15,21 0 0,-22 0 0,22 0 16,0 0-16,0 1 0,0-1 0,0 0 15,0 0-15,22 0 0,-1-21 16,-21 21-16,21 1 0,0-22 0,0 21 16,0-21-16,1 21 15,-1-21-15,0 21 0</inkml:trace>
  <inkml:trace contextRef="#ctx0" brushRef="#br0" timeOffset="28873.14">18711 6689 0,'-21'0'16,"42"0"-16,-42 21 16,0-21-16,0 0 15</inkml:trace>
  <inkml:trace contextRef="#ctx0" brushRef="#br0" timeOffset="39019.94">11197 9462 0,'0'0'0,"21"0"0,-21-22 0,0 1 15,0 0-15,21 0 16,-21 0 0,-21 21 30,0 0-30,0 0 0,0 21-16,-43 0 15,43-21-15,0 21 16,0-21-16,0 0 0,-1 21 16,1-21-16,42 0 31,1 0-31,20 0 15,0 0-15,1 0 0,20 0 0,1 0 16,-22 0-16,21 0 0,-20 0 16,-1 0-16,22 0 0,-22 0 0,-21-21 15,21 21-15,-20 0 0,20 0 16,-21 0-16,0 0 0,0 0 16,1 0-16,-22-21 15</inkml:trace>
  <inkml:trace contextRef="#ctx0" brushRef="#br0" timeOffset="39572.29">12150 9038 0,'0'0'0,"0"-21"0,21 21 0,-21-21 0,0 0 31,0 42-15,0 0-16,0 21 16,0 1-16,0-1 0,0 0 0,0 1 15,0 20-15,0-20 0,0 20 16,0-21-16,0 1 0,0 20 0,0-20 15,0-1-15,21 0 0,0-21 0,-21 22 16,21-22-16,0 21 0,-21-21 16,0 1-16,22-1 0,-1 0 15</inkml:trace>
  <inkml:trace contextRef="#ctx0" brushRef="#br0" timeOffset="40249.16">11366 12658 0,'-21'0'15,"42"0"-15,-63 0 0,63 0 47,0 0-47,1 0 0,-1 0 16,0 0-16,21-21 0,-21 21 0,22 0 15,-22 0-15,21-22 0,-21 22 0,22 0 16,-1 0-16,0 0 0,-20-21 16,20 21-16,0 0 0,1 0 0,-22 0 15,21 0-15,0 0 0,-20 0 0,20 0 16,-21-21-16,0 21 0,0 0 16,1 0-16,-1 0 15,-21-21-15</inkml:trace>
  <inkml:trace contextRef="#ctx0" brushRef="#br0" timeOffset="40556.17">12552 12129 0,'0'0'15,"0"-22"-15,0 1 0,0 42 32,0 1-17,0-1-15,0 21 0,0-21 16,0 22-16,0-1 0,0 0 0,0 1 16,0-1-16,0 0 0,0 1 15,0-1-15,-21 0 0,21 1 0,0-1 16,-22 0-16,22 1 0,0-1 0,0 0 15,0-21-15,0 1 0,0 20 0,0-21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27:07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423 0,'0'0'0,"0"-21"16,0 0-16,0 0 0,0 0 15,22 0-15,-22-22 0,0 22 16,0 0-16,21-21 0,-21 20 16,0 1-16,0 0 0,0 0 15,0 0-15,0 42 31,0 0-31,0 21 0,-21 1 16,-1-1-16,1 0 0,0 22 16,0-1-16,-21 1 0,20 21 0,-20-1 15,21 1-15,-21 0 0,20-1 16,-20 1-16,21-22 0,-21 22 0,20-21 16,1-1-16,0-21 0,0 1 15,0-1-15,0 0 0,-1-20 16,22-1-16,-21 0 0,21 0 15,0 0-15,0-42 32,0 0-32,0 0 15,0 0-15,0-1 0,0-20 0,21 0 16,1-1-16,-22 1 0,21-21 16,0-1-16,0 1 0</inkml:trace>
  <inkml:trace contextRef="#ctx0" brushRef="#br0" timeOffset="316.81">2201 402 0,'0'0'0,"0"-21"0,43-42 31,-22 63-31,0 0 16,-21 42-1,0-21-15,0 21 0,0 1 16,0-1-16,0 22 0,0-22 0,-21 21 15,21 1-15,-21 21 0,-1-22 16,22 1-16,-21-1 0,21 1 0,-21-1 16,21-21-16,0 1 0,-21-1 15,21 0-15,-21 1 0,21-22 16,-21 21-16,21-21 0,0 1 16,0-1-16,0 0 15,0-42 16,0 0-31,0-1 16,-22 1-16,22 0 0</inkml:trace>
  <inkml:trace contextRef="#ctx0" brushRef="#br0" timeOffset="2044.83">1778 1270 0,'0'0'0,"0"21"0,21-21 31,0 0-15,0 0-16,1 0 0,20 0 16,-21 0-16,21-21 0,1 0 0,-1 21 15,22-21-15,-1 21 0,-21-21 16,22-1-16,-1 1 0,1 0 0,-1 21 16,-20-21-16,-1 0 0,0 21 15,1-21-15,-22 21 0,0 0 16,0 0-16,-21 21 31,-21 0-31,0 0 16,0 0-1,21 22-15,-21-22 0,-1 0 0,22 0 16,0 0-16,-21 0 0,0 1 16,0-1-16,0 0 0,21 0 0,-21 0 15,21 0-15,-22-21 0,22 22 16,0-1-16,-21-21 0,21-21 47,0-1-47,0-20 15,0 21-15,21 0 0,1-22 16,-1 22-16,0-21 0,0 21 16,0 0-16,22-22 0,-22 22 0,0 21 15,0-21-15,0 21 0,0 0 16,1 0-16,-1 0 0,-21 21 15,21 0-15,-21 0 0,0 1 16,0-1-16,0 0 0,0 0 16,21 21-16,-21-20 0,0-1 0,0 0 15,21 0-15,0 0 16,1 0-16,-1-21 0,0 0 16,0 0-16,21 0 0,-20 0 15,-1 0-15,21 0 0,-21-21 0,0 0 16,22 0-16,-22 0 15,21 0-15,-21-1 0,1 1 0,-1-21 16,21 21-16,-42-22 0,21 22 16,0-21-16,-21 21 0,0 0 0,0-1 15,0 1-15,0 42 32,-21 1-32,0-1 0,21 0 15,-21 0-15,0 21 0,21-20 0,0-1 16,-21 21-16,-1-21 0,22 0 15,0 1-15,-21-1 0,0 0 16,21 0-16,0 0 0,-21 0 16,21-42 15,21 21-15,-21-21-16,21 0 0,0 0 0,-21 0 15,22-1-15,-1 1 0,-21 0 16,21 0-16,0 0 0,0 0 15,0-1-15,1 22 16,-1 0-16,-21 22 16,0-1-1,0 0-15,0 0 0,21 0 16,-21 0-16,0 1 0,0-1 16,21 0-16,0 0 0,-21 0 15,21-21-15,1 21 0,-1-21 16,0 0-16,21 0 0,-21 0 0,1 0 15,20 0-15,-21 0 0,0 0 16,22 0-16,-22-21 0,21 0 0,-21 21 16,0-21-16,1 0 0,20-22 15,-21 22-15,0 0 0,-21-21 0,21 21 16,1-1-16,-1-20 0,-21 21 16,0 0-16,0 0 0,0-1 15,0 44 1,0-1-1,-21 0-15,-1 0 0,22 0 0,-21 0 16,21 1-16,-21-1 0,21 21 16,0-21-16,0 0 0,-21 1 0,21-1 15,0 0-15,0 0 0,0 0 16,0 0-16,21 1 0,0-22 16,22 0-16,-22 0 0,21 0 15,0 0-15,-20 0 0,20 0 0,0-22 16,1 1-16,-22 21 0,21-21 15,-21 0-15,0 0 0,-21-22 0,0 22 16,0 0-16,0-21 16,0 21-16,0-22 0,0 1 0,0 21 15,-21-22-15,0 22 0,0 0 16,-21 0-16,20 21 0,1-21 0,0 21 16,-21 0-16,21 0 0,-1 0 15,-20 21-15,21 0 0,0 0 0,0 0 16,-1 22-16,1-22 0,0 21 15,21-21-15,0 22 0,0-1 0,0-21 16,0 22-16,0-22 0,0 21 16,0-21-16,21 0 0,22 1 0,-22-1 15,0-21-15,0 21 16,21-21-16,1 0 0,-22 0 0,21 0 16,1 0-16,-1-21 0,21 0 15,-20-1-15,-1 1 0,0 0 0,22-21 16,-22 21-16,-21-22 0,22 1 15,-1 0-15,-21-22 0,22 1 0,-22-1 16,0 1-16,0-1 0,0 22 16,0-22-16,1 22 0,-22-22 0,0 22 15,0 21-15,0-21 0,0 20 16,0 1-16,-22 42 31,1 1-31,21 20 0,-21-21 16,0 21-16,0 22 0,21-22 0,-21 22 15,-1-22-15,22 22 0,-21-1 16,21-21-16,-21 22 0,0-22 0,21 1 16,0-1-16,0 0 0,0 1 15,0-22-15,0 0 0,0 21 0,0-21 16,0 1-16,21-1 16,0-21-16,0 0 0,1 0 0,-1 0 15,0 0-15,0 0 0,0-21 16,0-1-16,1 1 0,-22 0 15,21 0-15,0 0 0</inkml:trace>
  <inkml:trace contextRef="#ctx0" brushRef="#br0" timeOffset="2220.42">4657 1101 0,'0'0'0,"-22"0"0,-20 21 31,63-21-16,0 0-15,1 0 0,-1 0 16,0 0-16,0 0 0,21 0 16,-20 0-16,-1-21 0,21 21 0,0-21 15,-20 21-15</inkml:trace>
  <inkml:trace contextRef="#ctx0" brushRef="#br0" timeOffset="4332.34">5588 1439 0,'0'0'0,"-21"0"16,0 0-16,-1 0 16,22-21-1,0 0 1,22 0-16,-1 21 0,-21-21 15,0 0-15,21-1 0,-21 1 16,0-21-16,0 21 0,0 0 0,0-1 16,-21 1-16,21 0 15,-21 21-15,-1 0 0,-20 0 0,21 0 16,0 0-16,-22 21 0,22 0 16,0-21-16,-21 43 0,21-22 0,-22 0 15,22 0-15,0 22 0,0-22 16,0 0-16,21 0 0,0 0 0,0 22 15,0-22-15,0 0 16,0 0-16,21-21 16,0 21-16,0-21 0,0 0 0,0 0 15,22 0-15,-22-21 0,21 21 16,-21-21-16,22 0 0,-22 0 0,21-1 16,-21 1-16,22 0 0,-22-21 15,0 21-15,0-22 0,-21 22 0,0-21 16,21 21-16,-21-22 0,0 22 15,0 0-15,0 0 16,-21 42 0,0 0-16,21 0 0,-21 22 15,0-22-15,21 0 0,0 21 16,0-21-16,0 1 0,0 20 16,0-21-16,0 0 0,0 0 0,0 1 15,21-1-15,0 0 0,0 0 16,0-21-16,1 0 0,-1 0 15,0 0-15,21 0 0,-21 0 0,1-21 16,20 21-16,-21-21 0,0 0 16,22-22-16,-22 22 0,0-21 0,21-1 15,-21-20-15,1-1 0,-1 1 16,0-22-16,0 22 0,0-22 0,0 0 16,1 22-16,-1-22 0,0 22 15,-21 20-15,0-20 0,0 21 16,0-1-16,0 22 0,0 0 15,0 0-15,0 42 16,0 0 0,-21 21-16,0 1 0,-1-1 0,22 0 15,0 1-15,-21 20 0,0 1 16,0-1-16,21 1 0,0-1 0,-21 1 16,21-1-16,-21 1 0,21-1 15,0-20-15,0 20 0,0-21 0,0-20 16,0 20-16,0-21 0,0 21 15,0-20-15,21-1 0,0-21 16,-21 21-16,21-21 0,0 0 0,0 0 16,1 0-16,-1 0 0,0-21 15,0 21-15,0-21 0,0-1 0,1 1 16,-1 0-16,0-21 0,0 21 16,0-22-16,0 22 0,1-21 0,-1 21 15,-21-22-15,21 22 0,-21 0 16,0 0-16,0 0 0,0 42 31,0 0-31,0 0 16,0 0-16,0 22 0,0-22 0,-21 0 15,21 0-15,0 0 16,-21 0-16,21 1 0,0-1 0,0 0 16,0 0-16,0 0 0,0 0 15,21-21-15,0 22 0,0-22 16,0 0-16,0 0 0,22 0 0,-22 0 15,0 0-15,0-22 0,0 22 16,22-21-16,-22 0 0,0 0 0,0 0 16,0 0-16,1-1 0,-1 1 15,-21 0-15,21 0 0,-21 0 16,0 42 15,-21-21-31,0 21 16,-1 0-16,22 0 0,0 1 15,-21-1-15,21 0 0,0 0 16,0 0-16,0 0 0,0 1 16,0-1-16,21 0 15,1-21-15,-1 0 16,0 0-16,0 0 16,0 0-16,-21-21 0,21 0 15,-21-1-15,22 1 0,-22 0 16,0 0-16,0 0 0,0 0 0,0-1 15,-22 1-15,1 0 0,0 0 16,0 0-16,21 0 0,-21 21 16,0-22-16,-1 22 0,22-21 0,0 0 31,22 0-15,-1 21-16,0 0 0,0 0 15,21-21-15,-20 21 0,20 0 0,-21 0 16,21 0-16,-20 0 0,20 0 15,-21 0-15,0 21 0,0 0 0,1-21 16,-1 21-16,0 22 0,0-22 16,-21 0-16,0 0 0,0 0 0,0 0 15,21 1-15,-21-1 0,0 0 0,0 0 16,0 0-16,0 0 16,0 1-16,0-1 0,-21-21 31,21-21-16,0-1 1,0 1-16,0 0 0,0 0 16,0 0-16,0 0 0,21-22 0,0 22 15,1 0-15,-1 0 0,0-22 16,0 22-16,0 0 0,22 0 16,-1 0-16,-21 0 0,21-1 0,1 22 15,-1 0-15,-21 0 0,22 0 0,-22 0 16,0 22-16,0-1 15,0 0-15,-21 0 0,0 0 0,0 22 16,0-22-16,0 0 0,0 0 0,0 21 16,0-20-16,0-1 0,0 0 15,0 0-15,0 0 0,0 0 16,0 1-16,21-22 16,1 0-16,-1 0 15,0 0-15,0 0 0,0 0 0,22 0 16,-22-22-16,0 22 15,0-21-15,21 0 0,-20 0 0,-1 0 16,21-22-16,-21 22 0,0-21 16,1 21-16,-1-22 0,-21 22 0,0-21 15,0 21-15,0 0 0,0-1 0,0 1 16,-21 21 0,-1 0-16,1 0 0,0 21 15,0-21-15,21 22 0,0-1 16,-21 0-16,21 0 0,0 0 0,0 0 15,0 1-15,0-1 0,0 0 16,21 0-16,-21 0 0,21-21 0,0 21 16,-21 1-16,21-22 0,1 21 15,-22 0-15,21-21 0,-21 21 0,0 0 16,0 0 0,-21-21-1,-1 22-15,1-22 0,0 0 16,0 0-16,0 0 0,0 0 15,-1 0-15,1 0 0,0 0 16,0 0-16,0 0 0,0 0 16,-1-22-16,1 22 0</inkml:trace>
  <inkml:trace contextRef="#ctx0" brushRef="#br0" timeOffset="4553.22">7472 635 0,'0'0'0,"-21"0"0,-1-21 0,1 21 0,0 0 16,0 0-16,0 0 16,0 0-1,-1 0 1,1 0-1,0 0-15</inkml:trace>
  <inkml:trace contextRef="#ctx0" brushRef="#br0" timeOffset="4692.29">6181 931 0,'0'0'0,"21"0"0</inkml:trace>
  <inkml:trace contextRef="#ctx0" brushRef="#br0" timeOffset="5620.76">1397 1799 0,'0'0'0,"-21"0"0,0 21 0,-1-21 15,44 22 1,-1-22 0,0 0-16,21 0 0,1 21 15,-1 0-15,0-21 0,22 0 0,-22 0 16,22 21-16,-1-21 0,22 0 16,-1 0-16,1 0 0,21 0 15,21 0-15,-21 0 0,42 0 16,-21 0-16,21 0 0,0 0 0,22 0 15,20 0-15,-21 0 0,22 0 16,-1 0-16,1 0 0,21 0 0,-1 0 16,-20 0-16,20 0 0,-20 0 15,21 0-15,-22 0 0,1 0 0,-22 0 16,21 0-16,-20 0 0,20 0 16,-20-21-16,-1 21 0,0 0 0,-21 0 15,1 0-15,-1 0 0,0 0 0,-21-21 16,0 21-16,-21 0 0,0 0 15,-22 0-15,1 0 0,-22 0 0,1 0 16,-22 0-16,-21 0 16,1 0-16,-1 0 0,-21-21 15,-21 21-15,-1 0 16,-20-22-16,0 1 0,21 21 16,-22-21-16</inkml:trace>
  <inkml:trace contextRef="#ctx0" brushRef="#br0" timeOffset="6184.44">5482 974 0,'21'21'0,"0"-21"16,1 0-16,-1 0 16,0 0-16,0 0 0,0 0 0,22 0 15,-22 0-15,21 0 0,0 0 16,1 0-16,-1 0 0,0 0 0,1 0 16,-1 0-16,0 0 0,1 0 15,-22-21-15,21 21 0,-21 0 16,1 0-16,-1 0 0,0 0 0,0 0 15,0 0-15</inkml:trace>
  <inkml:trace contextRef="#ctx0" brushRef="#br0" timeOffset="18560.86">3387 5228 0,'0'0'0,"-22"0"16,1 0-1,42 0 32,1 0-31,-22-21-16,21 21 0,0 0 31</inkml:trace>
  <inkml:trace contextRef="#ctx0" brushRef="#br0" timeOffset="21008">3302 2773 0,'0'21'16,"21"-21"47,-21-21-63,21 21 0,0 0 0,-21-21 15,0 0-15,22-1 16,-22 1-16,0 0 0,0 0 15,0 0-15,0 0 16,-22-1-16,1 1 0,-21 0 16,21 0-16,0 0 0,-1 21 15,1 0-15,0 0 0,0 0 16,0 0-16,0 0 0,-1 21 16,1 0-16,0 0 0,21 0 0,-21 22 15,0-22-15,0 0 0,21 21 16,0-20-16,0 20 0,-22-21 0,22 0 15,0 22-15,0-22 0,0 0 16,0 0-16,0 0 0,0 0 16,22 1-16,-1-22 15,0 0-15,0 0 0,0 0 16,0 0-16,1 0 0,-1-22 16,0 1-16,0 21 0,0-21 0,0 0 15,-21 0-15,22 0 16,-1-1-16,-21-20 0,21 21 0,-21 0 0,0-22 15,0 22-15,0 0 16,21 0-16,-21 0 0,0 0 0,0-1 16,0 44 15,0-1-31,0 0 0,0 0 16,0 0-16,0 0 0,0 1 15,0-1-15,0 0 0,0 0 0,0 0 16,0 0-16,21 1 0,-21-1 15,21 0-15,1-21 0,-1 21 16,-21 0-16,21-21 0,0 0 0,0 21 16,0-21-16,1 0 15,-1 0-15,0 0 0,21 0 0,-21-21 16,1 0-16,-1 21 0,0-21 16,0 0-16,0 0 0,-21-1 0,0-20 15,21 21-15,-21-21 0,0-1 16,0 1-16,0 0 0,0-1 0,-21 1 15,0 0-15,0-1 0,0 1 16,-22 0-16,1 20 0,21-20 0,-21 21 16,-1 0-16,1 0 0,0-1 15,-1 22-15,1 0 0,0 0 16,-1 0-16,1 0 0,0 22 16,-1-1-16,1 0 0,0 0 0,-1 21 15,1 1-15,0-1 0,-1 22 16,1-1-16,21 1 0,-22-1 0,22-21 15,0 22-15,0-1 0,0-20 16,21 20-16,0-20 0,0 20 0,0-21 16,21 1-16,0-1 0,21 0 15,-20 1-15,20-22 0,0 21 0,1-21 16,-1 1-16,0-1 0,1 0 16,-1-21-16,21 0 0,1 0 0,-22 0 15,22 0-15,-22 0 16,22 0-16,-1-21 0,-21 0 0,1-1 15,20 22-15,-42-21 0,22 0 16,-1 0-16,-21 0 0,0 0 0,1-1 16,-22 1-16,21 0 15,-21 0-15,0 0 16,21 0-16,-21-1 16,21 22-16,-21-21 0,21 0 15</inkml:trace>
  <inkml:trace contextRef="#ctx0" brushRef="#br0" timeOffset="21400.78">4276 2455 0,'0'0'0,"-22"-21"16,1 21-1,0 0-15,21 21 16,0 22-16,0-22 0,0 21 16,0 1-16,0-1 0,0 0 15,-21 1-15,21 20 0,0-21 0,0 1 16,0-1-16,0 0 0,-21 1 15,21-22-15,0 21 0,0 1 0,0-22 16,0 21-16,0-21 0,0 0 0,0 1 16,0-1-16,0 0 15,0-42 17,0 0-32,21-1 0,-21 1 0,0 0 15,0 0-15,21-21 0,-21 20 16</inkml:trace>
  <inkml:trace contextRef="#ctx0" brushRef="#br0" timeOffset="21992.44">4212 2625 0,'0'-21'0,"0"42"0,0-64 15,0 22-15,0 0 16,0 0-16,21 0 15,0 21-15,1-21 0,-1 21 16,0 0-16,0-22 0,0 22 16,0 0-16,22 0 0,-22 0 15,0 0-15,21 0 0,-20 22 0,-1-1 16,0 0-16,0 0 0,0 0 16,-21 22-16,0-22 0,0 21 0,0-21 15,-21 22-15,21-22 0,-42 0 16,21 21-16,-22-21 0,1 1 0,21-1 15,-22 0-15,22 0 0,-21-21 16,21 21-16,0-21 16,21-21-1,21 21-15,-21-21 16,21 0-16,0 21 0,21-21 16,-20 21-16,-1 0 0,21-22 15,-21 22-15,22 0 0,-1 0 0,-21 0 16,21 0-16,-20 22 0,20-22 15,-21 21-15,21 0 0,-20 0 0,20-21 16,-21 21-16,0 0 0,0 1 0,-21 20 16,0-21-16,0 0 0,0 0 15,-42 1-15,21-1 0,-21 0 0,-1 21 16,1-21-16,-22-21 0,22 22 16,0-1-16,-22-21 0,22 0 0,0 0 15,-1 0-15,22 0 0,-21 0 16,21 0-16,-1 0 0,1-21 15,0 21-15,21-22 0,0 1 16,-21 21-16,21-21 0,0 0 0,0 0 16,0 0-16,0-1 15,0 1-15,21 21 0,0-21 16,0 21-16,1-21 0,20 0 0,-21 21 16</inkml:trace>
  <inkml:trace contextRef="#ctx0" brushRef="#br0" timeOffset="22364.26">5016 3006 0,'64'0'31,"-64"-21"-31,21 21 0,0-22 16,0 22-16,-21-21 0,22 0 0,-1 21 15,0-21-15,0 0 0,0 0 16,-21-1-16,0 1 0,0 0 16,-21 21-1,0 0-15,0 0 0,0 0 16,-1 0-16,-20 21 0,21 0 16,0 1-16,0-1 0,-1 0 15,22 21-15,-21-21 0,21 1 0,-21 20 16,21-21-16,0 0 0,0 0 15,0 1-15,0-1 0,0 0 0,21-21 16,0 21-16,1-21 0,20 0 16,-21 0-16,0 0 0,22 0 15,-22-21-15,21 0 0,0 21 0,-20-21 16,20-1-16,0 1 0</inkml:trace>
  <inkml:trace contextRef="#ctx0" brushRef="#br0" timeOffset="23296.73">5821 2223 0,'0'0'0,"-21"0"0,-1 0 16,1 0-16,0 0 16,21 21-16,0 0 0,-21 21 0,21 1 15,-21-1-15,21 0 0,0 22 16,0-22-16,-21 22 0,21-1 0,-22 1 15,22-1-15,-21 1 0,21-1 16,-21 1-16,0-1 0,21 22 16,0-22-16,-21 22 0,0 0 0,-1-1 15,22 1-15,-21-22 0,0 22 16,0-21-16,0 20 0,0 1 0,-1-22 16,1 1-16,0 21 0,0-43 0,0 21 15,0 1-15,21-22 0,-22 1 16,22-1-16,-21-21 0,21 21 0,0-20 15,0-1-15,0 0 0,21-21 16,1 0 0,-1-21-16,0 21 0,0-21 0,0-1 15,22-20-15,-1 21 0,-21-21 16,21-1-16,1 22 0,-1-42 16,-21 20-16,22 1 0,-22-22 0,0 1 15,0-1-15,-21 22 0,0-21 0,0-1 16,0 1-16,-21-1 0,-21 1 15,20-1-15,-20 1 0,21-1 0,-21 22 16,-1-1-16,1 1 0,0 21 16,20 0-16,1 0 0,0-1 0,0 1 15,0 21-15,21-21 0,0 0 16,0 0 0,21 21-16,0-21 0,0 21 0,22-22 15,-22 1-15,21 21 16,0-21-16,-20 0 0,20 0 0,0 0 15,22-22-15,-22 22 0,-21 21 16,22-21-16,-22 0 0,0 0 16,0-1-16,0 1 0,-21 0 0,21 0 15,-21 0-15,0 42 47,-21 0-47,21 21 0,-21-20 16,0-1-16,21 21 0,0-21 0,0 22 15,-21-1-15,21-21 0,0 0 16,0 22-16,0-22 0,0 0 16,21 0-16,-21 0 0,21-21 15,0 0-15,0 21 0,1-21 0,-1 0 16,0 0-16,21 0 0,-21-21 0,1 0 16,-1 21-16,0-21 0,0 0 15,0 0-15,0-1 0,1 1 0,-1 0 16,-21 0-16,0-21 0,0 20 15,0 1-15,0 0 0,0 0 0,0 0 16,-21 0-16,21-1 0,-22 22 16,1 0-16,0 0 0,0 0 0,0 0 15,0 0-15,-1 0 0,1 0 0,0 22 16,0-1-16,0-21 16,21 21-16,-21 0 0,21 0 15,0 0-15,21-21 16,0 0-1,0 0-15</inkml:trace>
  <inkml:trace contextRef="#ctx0" brushRef="#br0" timeOffset="23684.23">6286 2900 0,'0'0'0,"22"0"0,-22-21 0,0 0 0,21 21 16,-21-22-16,21 1 15,0 21-15,0 0 0,0-21 16,1 21-16,-1 0 0,0 21 16,0 0-16,0 1 15,0-1-15,-21 21 0,0-21 16,22 0-16,-22 1 0,0-1 16,0 21-16,0-21 0,0 0 0,0 1 15,0-1-15,0 0 16,-22 0-16,22-42 31,0 0-15,0 0-16,0-1 0,0 1 15,22 0-15,-22 0 0,21 0 16,0 0-16,-21-1 0,21 1 0,0 0 16,0 0-16,-21 0 0,22 0 0,-1 21 15,-21-22-15,21 22 0,0 0 16,0 0-16,-21-21 0,21 21 0,1 0 15</inkml:trace>
  <inkml:trace contextRef="#ctx0" brushRef="#br0" timeOffset="23989.06">6879 2963 0,'0'0'0,"21"0"0,0 0 16,1 0-16,-1 0 0,0 0 15,0 0-15,0 0 16,0-21-16,1 21 0,-22-21 0,21 21 16,-21-21-16,21 0 0,-21 0 15,0-1-15,0 1 16,0 0-16,-21 21 16,0 0-16,-1 0 15,1 21-15,21 0 0,-21 1 16,0-1-16,21 0 0,-21 21 0,21-21 15,0 1-15,0 20 0,0-21 16,0 0-16,0 0 0,0 1 0,0-1 16,21 0-16,0-21 15,0 0-15,0 0 0,1 0 0,-1 0 16,0 0-16,0-21 0,0 0 0</inkml:trace>
  <inkml:trace contextRef="#ctx0" brushRef="#br0" timeOffset="26049.21">7874 2731 0,'42'0'0,"-84"0"0,105 0 0,-41 0 16,20-22-16,-21 1 0,0 0 16,22 0-16,-22 0 0,0-22 0,21 22 15,-21-21-15,1 21 0,-22-22 16,0 1-16,21 0 0,-21 21 15,0-22-15,0 22 0,0 0 0,-21 0 16,-1 0-16,1 21 0,0 0 16,-21 0-16,21 0 0,-22 0 0,1 0 15,21 0-15,-22 21 0,1 0 0,21 0 16,-21 0-16,20 22 0,1-22 16,21 21-16,0-21 0,0 22 0,0-1 15,0-21-15,0 21 0,0 1 16,21-22-16,1 21 0,-1 1 0,0-22 15,0 21-15,21-21 0,-20 22 16,-1-22-16,21 0 0,-21 21 16,0-21-16,1 1 0,-1 20 0,0-21 15,-21 0-15,0 0 0,0 22 16,0-22-16,0 0 0,-21 0 0,0 0 16,-1-21-16,-20 22 0,0-22 0,-1 0 15,1 0-15,0 0 0,-1 0 16,1 0-16,0 0 0,-1-22 0,1 1 15,0 0-15,21 0 0,-1 0 16,1-22-16,0 22 0,0 0 0,0-21 16,21 21-16,0-1 0,0-20 0,0 21 15,0 0-15,0 0 0,0-1 16,21 22 0,0 0-16,-21 22 15,21-1-15,0-21 0,-21 21 0,22 21 16,-1-21-16,-21 1 0,21-1 0,0 21 15,-21-21-15,21 22 0,0-22 16,-21 0-16,22 0 0,-1 21 0,0-20 16,0-22-16,21 21 0,-20 0 15,-1-21-15,0 0 0,21 0 0,-21 0 16,22 0-16,-22 0 0,21-21 0,-21 0 16,22 21-16,-22-22 0,21 1 15,-21-21-15,1 21 0,20 0 16,-21-22-16,0 22 0,0-21 15,-21-1-15,0 22 0,22-21 0,-22 21 16,0 0-16,21-22 0,-21 22 16,0 0-16,0 42 15,-21 0 1,21 0-16,0 1 0,-22-1 16,22 0-16,0 21 0,0-21 0,0 22 15,0-22-15,0 0 0,0 21 16,0-20-16,0-1 0,0 0 0,0 0 15,22 0-15,-1 0 0,0-21 16,0 22-16,0-22 0,0 0 16,1 0-16,-1 0 0,0-22 15,0 1-15,0 0 0,0 0 0,1 0 16,-1 0-16,-21-1 0,21-20 16,0 21-16,0-21 0,-21 20 0,0-20 15,0 21-15,21 0 0,-21-22 0,22 22 16,-22 0-16,0 0 15,0 42 1,0 0-16,0 0 16,0 1-16,0 20 0,0-21 15,0 0-15,0 0 0,0 1 0,0-1 16,0 21-16,0-21 16,21 0-16,0-21 0,0 22 0,-21-1 15,21 0-15,0-21 0,1 0 0,-1 0 16,0 0-16,0 0 0,0 0 15,0 0-15,22 0 0,-22 0 0,0-21 16,0 0-16,0 21 0,1-22 16,-1 1-16,0 0 0,0 0 0,0-21 15,0 20-15,1 1 0,-22 0 0,0 0 16,0 0-16,21 0 0,-21-1 16,0 1-16,0 42 31,0 1-16,0-1-15,-21 0 0,21 0 0,0 0 16,0 0-16,0 1 0,0-1 16,0 0-16,0 0 0,0 0 15,21 0-15,0-21 0,0 22 0,0-22 16,0 0-16,1 0 16,-1 0-16,0 0 0,0 0 15,0 0-15,0 0 0,1-22 0,-1 1 16,0 0-16,0 0 15,-21-21-15,21 20 0,0-20 0,1 0 0,-1-1 16,0 1-16,0-21 0,-21-1 16,0 1-16,21-1 0,-21 1 15,0-1-15,21 22 0,-21-22 0,0 22 16,0 0-16,0-1 0,0 22 16,0 0-16,0 0 0,0 0 0,-21 21 15,0 0 1,21 21-16,-21 0 0,21 21 15,0-21-15,0 22 0,-21-1 0,21 0 16,-21 22-16,21-1 0,0 1 16,0-22-16,0 22 0,0-1 0,0-20 15,0 20-15,0-21 0,0 1 16,0-1-16,0 0 0,0-20 16,0 20-16,0-21 0,21 0 0,0 0 15,0 1-15,-21-1 0,21-21 0,0 0 16,1 0-16,-1 0 0,0 0 15,21 0-15,-21 0 0,22 0 0,-22-21 16,21-1-16,-21 1 0,22 0 16,-22 0-16,21 0 0,-21 0 0,1-22 15,-1 22-15,0 0 0,-21 0 0,21-22 16,-21 22-16,0 0 16,-21 21-1,0 0-15,0 0 0,-1 0 0,22 21 0,-21 0 16,21 1-16,-21-1 15,21 0-15,0 0 0,0 0 0,0 22 16,0-22-16,0 0 0,0 0 0,0 0 16,21 0-16,0-21 0,1 22 15,-1-22-15,0 21 0,0-21 16,0 0-16,0 0 0,1 0 0,-1 0 16,0-21-16,0 21 0,0-22 15,0 1-15,1 0 0,-1 0 0,0 0 16,0 0-16,-21-22 0,21 22 0,0-21 15,-21 21-15</inkml:trace>
  <inkml:trace contextRef="#ctx0" brushRef="#br0" timeOffset="26316.75">9737 2604 0,'21'0'31,"0"0"-31,0 0 0,0 0 16,0-22-16,22 22 0,-22-21 16,0 21-16,21-21 0,-20 21 15,20 0-15,-21-21 0,21 21 0,-20-21 16,-1 21-16,0-21 0,0 21 15,0 0-15,-21-22 0,-21 1 16,-21 21-16</inkml:trace>
  <inkml:trace contextRef="#ctx0" brushRef="#br0" timeOffset="26509.64">9102 2498 0,'0'0'0,"-22"0"16,22 21 47,-21 0-48</inkml:trace>
  <inkml:trace contextRef="#ctx0" brushRef="#br0" timeOffset="28187.81">4339 17124 0,'0'0'0,"42"-106"32,-42 85-32,0 0 0,0 0 15,0-1-15,-21 1 0,0 0 16,0 0-16,0 0 0,0 21 15,-1 0-15,1 0 0,-42 0 16,42 0-16,-1 0 0,-20 21 16,21 0-16,0 0 0,0 0 15,-1 22-15,1-22 0,21 0 16,0 21-16,0-20 0,0-1 0,0 0 16,0 0-16,0 0 15,21 0-15,1-21 0,-1 0 0,0 0 16,0 0-16,0 0 0,0 0 15,1 0-15,-1 0 0,0 0 0,0-21 16,0 21-16,0-21 0,1 0 16,-1 0-16,-21 0 0,21-1 15,-21 1-15,0 0 16,0 0-16,21 21 0,-21-21 0,0 42 31,0 0-15,0 0-16,0 0 0,0 1 15,0-1-15,0 0 0,0 0 0,0 0 16,0 0-16,21 1 16,0-22-16,1 21 0,-1-21 0,0 0 15,0 0-15,21 0 0,-20 0 16,20 0-16,-21-21 0,21 21 0,1-22 16,-22 1-16,0 0 0,21 0 15,-20 0-15,-1-22 0,-21 22 16,0-21-16,0 0 0,0-1 0,0 1 15,0 0-15,0-1 0,-21-20 16,-22 20-16,22 1 0,-21 0 0,-1-1 16,-20 22-16,21-21 0,-22 21 15,22 0-15,-22 21 0,1 0 0,20 0 16,-20 0-16,-1 0 0,22 21 16,-21 0-16,20 21 0,1 1 0,0-1 15,-1 21-15,1 1 0,0-1 16,20 1-16,1-1 0,0 1 15,0-1-15,21 1 0,-21-1 0,21-20 16,0 20-16,0-20 0,0-1 16,21 0-16,21 1 0,-21-22 15,22 21-15,-22-21 0,21 0 0,1-21 16,-1 22-16,0-22 0,1 0 16,-22 0-16,21 0 0,0-22 0,1 22 15,-1-21-15,-21 0 0,22 0 16,-1 0-16,0-22 0,1 22 0,-1 0 15,0 0-15,1 0 0,-1 0 16,0-22-16,1 22 0</inkml:trace>
  <inkml:trace contextRef="#ctx0" brushRef="#br0" timeOffset="28732.36">5376 16637 0,'0'-21'0,"0"42"0,-21-63 0,0 42 15,0-21-15,0 21 16,-1 0-16,1 0 0,0 21 16,21 0-16,0 0 0,-21 21 15,0 1-15,21-1 0,0 0 0,0 1 16,-21 20-16,21-20 15,-22-1-15,22 21 0,0-20 0,0-1 16,-21 0-16,0-20 0,21 20 16,-21-21-16,21 0 0,0 0 0,0 1 15,0-44 17,0 1-32,0 0 0,0 0 15,21 0-15,-21-22 0,21 1 16,0-21-16,1 20 0,-1-20 0,0-1 15,21 1-15,-21-1 0,1 1 0,20-1 16,-21 22-16,0 0 0,22 20 16,-22 1-16,0 0 0,0 21 15,-21 21-15,0 22 16,0-1-16,0 0 0,0 1 16,0 20-16,-21 1 0,0-22 0,21 21 15,-21-20-15,21 20 0,0-20 16,0-1-16,0 0 0,0-21 0,0 22 15,0-22-15,0 0 0,0 0 16,0 0-16,0 1 16,21-22-16,-21-22 15,0 1 1,-21 0-16</inkml:trace>
  <inkml:trace contextRef="#ctx0" brushRef="#br0" timeOffset="30034.89">5059 17039 0,'84'21'15,"-62"-21"-15,-1 0 16,0 0-16,21 0 0,1 0 0,20-21 16,1 21-1,-22-21-15,0 0 0,22 0 0,-22 0 16,22-1-16,-1 1 0,1-21 0,-1 21 15,-21 0-15,22-22 0,-22 22 16,1-21-16,-1 21 0,-21-22 0,0 22 16,-21 0-16,0 0 0,0-22 15,0 22-15,0 0 0,-21 21 0,0-21 16,0 0-16,0 21 0,-1 0 16,1 0-16,0 0 0,0 21 15,0 0-15,0 0 0,-1 22 0,22-1 16,0 21-16,-21-20 0,0 20 15,0 1-15,21-1 0,0 1 16,-21-1-16,21 1 0,-21-1 16,-1 22-16,22-22 0,0 1 0,-21-1 15,0 22-15,21-21 0,-21-1 16,21 22-16,0-22 0,0 1 0,0-1 16,0 1-16,0-22 0,0 22 15,0-22-15,0 0 0,0 1 0,0-22 16,21 0-16,0 0 0,-21 0 15,21-21-15,22 0 0,-22-21 0,0 0 16,0 0-16,22 0 0,-22-22 16,21 1-16,-21 0 0,0-1 0,1-20 15,-1-1-15,0 1 16,-21-22-16,0 22 0,0-22 0,0 21 16,0 1-16,-21-1 0,-22 22 0,22 0 15,-21-1-15,0 1 0,-1 21 16,1 0-16,0 0 0,20 21 0,-20-22 15,21 22-15,0 0 0,21-21 32,21 21-32,21 0 15,-21 0-15,22-21 0,-1 21 0,0-21 16,1 21-16,-1-21 0,22 0 16,-22-1-16,0 1 0,22 0 0,-22 0 15,0-21-15,22-1 0,-22 22 16,22-21-16,-22-1 0,0 1 15,-20 0-15,20-1 0,-21 1 0,-21 0 16,0-1-16,0 22 0,0 0 16,0 0-16,-21 21 0,21-21 0,-21 21 15,0 0-15,-1 0 16,1 0-16,0 21 0,21 0 0,0 0 16,0 0-16,-21 22 0,21-1 0,0 0 15,-21 1-15,21-1 0,0 0 16,-21 22-16,21-22 0,0 1 0,0 20 15,0-21-15,0-20 0,0 20 16,0 0-16,0-21 0,0 1 16,0-1-16,21 0 0,0 0 15,0 0-15,0-21 0,0 0 0,1 0 16,-1 0-16,0 0 0,0 0 16,0 0-16,22 0 0,-22 0 0,0-21 15,0 0-15,0 0 0,22 0 0,20-128 31,-63 128-31,0-21 0,0 21 16,0 0-16,0-1 16,-21 22-1,21 22-15,0-1 16,0 0-16,0 0 0,0 0 16,0 0-16,0 1 0,0-1 0,0 0 15,0 0-15,0 0 0,0 0 16,21 1-16,0-22 0,0 0 15,1 0 1,-1 0-16,0 0 0,0-22 16,0 22-16,0-21 0,1 0 15,-22 0-15,21 0 0,0 0 0,-21-22 16,0 22-16,21 0 0,0 0 0,-21 0 16,0 42-1,0 0 1,0 21-16,0-21 15,0 1-15,0-1 0,0 0 0,0 21 16,0-21-16,0 1 0,21-1 16,1-21-16,-22 21 0,21 0 0,0-21 15,0 0-15,0 0 0,0 0 0,1 0 16,-1 0-16,0 0 0,21 0 16,-21-21-16,1 21 0,-1-21 0,0 0 15,0-1-15,-21-20 0,0 21 16,0 0-16,0-22 0</inkml:trace>
  <inkml:trace contextRef="#ctx0" brushRef="#br0" timeOffset="30248.77">6308 16701 0,'0'0'0,"0"21"31,21-21-31,0 0 0,0 0 0,21 0 16,-20 0-16,20 0 0,-21 0 15,21 0-15,22 0 0,-22-21 0,1-1 16,20 22-16,-21-21 0,1 21 16,-1-21-16</inkml:trace>
  <inkml:trace contextRef="#ctx0" brushRef="#br0" timeOffset="32222.22">8022 16828 0,'0'0'0,"21"0"0,0 0 0,22 0 0,-22-22 16,0 1-16,0 0 0,22 0 0,-22 0 16,0 0-16,0-1 0,0-20 15,0 21-15,1 0 0,-22-22 0,21 22 16,-21 0-16,0-21 0,0 21 16,0-1-16,-21 1 0,-1 0 0,1 21 15,0 0-15,-21-21 0,21 21 16,-1 0-16,-20 0 0,21 0 0,0 21 15,-22 0-15,22-21 0,0 21 0,0 1 16,0-1-16,0 0 0,21 0 16,0 0-16,0 0 0,0 1 0,0-1 15,0 0-15,21 0 0,0-21 16,0 21-16,21 0 0,-20 1 0,-1-1 16,0 0-16,21 0 0,-21 0 15,22 0-15,-22 1 0,0-1 16,21 0-16,-20 21 0,-22-21 0,0 22 15,0-22-15,0 21 0,0-21 16,0 1-16,0-1 0,-22 0 0,-20 21 16,21-21-16,-21-21 0,-1 22 15,1-1-15,0-21 0,-1 0 0,1 0 16,0 0-16,-1 0 0,1 0 0,21 0 16,-22 0-16,1-21 0,0-1 15,21 22-15,-1-21 0,-20 0 0,21 0 16,0 0-16,21-22 15,0 22-15,0-21 0,0 0 0,0 20 16,0-20-16,0 21 0,0-21 16,0 20-16,21 1 0,0 0 0,0 21 15,0 0-15,1 0 0,-1 0 16,0 21-16,-21 0 0,21 1 16,0-1-16,-21 21 0,21-21 0,-21 22 15,22-1-15,-22-21 0,21 21 16,0-20-16,-21 20 0,21-21 0,0 0 15,0 22-15,1-43 16,-1 21-16,0 0 0,0-21 0,0 0 16,0 0-16,22 0 0,-22 0 0,21 0 15,-21 0-15,22 0 0,-22 0 16,21-21-16,-21 0 0,22-1 0,-22 1 16,21 0-16,-21 0 0,1-21 15,20 20-15,-21-20 0,0 21 0,-21-21 16,21 20-16,1 1 0,-22 0 15,0 0-15,0 0 0,0 42 32,0 0-32,0 0 15,0 0-15,0 22 0,0-22 16,0 0-16,0 0 0,0 0 16,0 1-16,0-1 0,0 0 0,21 0 15,0-21-15,0 21 0,0-21 16,0 0-16,1 0 0,-1 0 15,0 0-15,0 0 0,21 0 0,-20 0 16,-1 0-16,0-21 0,0 0 16,0 21-16,0-21 0,1 0 0,-1-1 15,-21 1-15,21 0 0,-21 0 16,21 0-16,-21 0 0,0-1 0,0 44 47,0-1-47,0 0 15,0 0-15,0 0 16,0 0-16,0 1 0,0-1 0,0 0 16,21-21-1,0 0-15,1 0 0,-1 0 16,0 0-16,0 0 0,0 0 0,0 0 16,1 0-16,-1-21 0,0 0 15,21-1-15,-21 1 0,1 0 0,-1 0 16,0 0-16,0-22 0,-21 22 15,0-21-15,21 21 0,-21-22 0,0 22 16,0 0-16,0 0 16,0 42-1,0 0-15,0 0 16,-21 1-16,21 20 0,0-21 16,0 21-16,-21 1 0,21-22 0,0 21 15,0-21-15,0 1 0,0-1 16,0 0-16,21 0 0,-21 0 0,21 0 15,0-21-15,1 0 0,-1 0 16,21 0-16,-21 0 0,22 0 0,-22 0 16,21 0-16,0 0 0,-20-21 15,20 21-15,0-21 0,1 0 0,-1-21 16,-21 20-16,21-20 0,-20 0 16,20-1-16,-21-20 0,0-1 15,0 22-15,1-21 0,20-1 0,-42 1 16,21-1-16,0 22 0,0-22 0,-21 22 15,0 0-15,0-1 0,0 22 16,0 0-16,0 0 0,0 0 0,-21 42 31,0-21-31,0 42 0,0-21 0,21 22 16,-21-1-16,-1 0 0,1 1 0,21-1 16,-21 21-16,21-20 15,-21 20-15,21 1 0,0-22 0,0 22 0,0-22 16,0 0-16,0 1 15,0-1-15,0 0 0,0-21 0,21 22 16,0-22-16,0 0 0,1-21 0,20 21 16,-21-21-16,0 0 0,22 0 15,-22 0-15,0 0 0,21 0 0,-21-21 16,43 0-16,-22 0 16,-21-22-16,22 22 0,-22-21 15,0 0-15,0-1 0,0 1 0,-21 0 16,22-1-16,-22 1 0,0 21 15,0-22-15,0 22 0,-22 21 16,1 0-16,0 0 0,0 21 16,0 22-16,21-22 0,-21 21 15,21 1-15,0-22 0,0 21 16,0 0-16,0-20 0,0 20 0,0-21 16,0 21-16,21-20 0,0-1 15,0 0-15,21 0 0,-20-21 0,-1 21 16,21-21-16,-21 0 0,22 0 15,-1 0-15,-21 0 0,21 0 0,1 0 16,-22 0-16,21-21 0,-21 0 16,1 0-16,-1 0 0,0-1 0,0-20 15,-21 21-15,0-21 0</inkml:trace>
  <inkml:trace contextRef="#ctx0" brushRef="#br0" timeOffset="32432.1">10266 16510 0,'0'0'0,"21"0"31,0 0-31,0 0 16,0 0-16,1 0 0,-1 0 15,21 0-15,-21 0 0,0 0 16,22 0-16,-22-21 0,0 21 0,0 0 15,22-21-15,-22 0 16</inkml:trace>
  <inkml:trace contextRef="#ctx0" brushRef="#br0" timeOffset="32616">9779 16468 0,'0'0'0,"-21"21"16,21 0 0,0-42 15</inkml:trace>
  <inkml:trace contextRef="#ctx0" brushRef="#br0" timeOffset="34280.79">4191 4868 0,'0'0'0,"0"22"0,0-1 16,0 0-1,0-42 1,21 0-16,0-1 15,-21 1-15,21 0 0,1 0 16,-1 0-16,-21 0 0,21-1 16,-21 1-16,0 0 0,0 0 0,0 0 15,0 0-15,0-1 0,0 1 16,-21 0-16,0 0 0,-1 0 0,1 0 16,0 21-16,0 0 0,0 0 0,-22 0 15,22 0-15,0 21 0,0 0 16,0 0-16,0 0 0,-1 0 0,22 1 15,-21 20-15,21-21 0,-21 21 16,21-20-16,0 20 0,0-21 0,0 21 16,0-20-16,0-1 0,0 0 15,21 0-15,0-21 0,1 0 16,-1 0-16,0 0 0,0 0 16,0-21-16,0 0 15,1 0-15,-1-1 0,0 1 0,0 0 16,0 0-16,0-21 0,1 20 15,-1 1-15,0-21 0,0 21 0,0 0 16,-21-1-16,0 1 0,21 0 16,-21 0-16,-21 21 31,0 21-31,21 0 0,0 0 16,-21 1-16,21 20 0,-21-21 0,21 21 15,0-20-15,0 20 16,0-21-16,0 21 0,0-20 0,0-1 15,21 0-15,0 0 0,0 0 16,0-21-16,22 0 0,-22 0 0,21 0 16,-21 0-16,22 0 0,-1-21 0,0 21 15,-20-21-15,20 0 0,0 0 16,1-1-16,-1-20 0,-21 21 0,21 0 16,-20-22-16,-1 22 0,0-21 15,0 21-15,-21-22 0,0 1 0,0 21 16,0-21-16,-21-1 0,0 1 15,0 0-15,-22 20 0,1-20 0,0 0 16,-1 21-16,-20-1 0,-1 1 16,-20 21-16,20 0 0,-21 0 15,22 0-15,-22 0 0,1 21 0,20 22 16,-21-22-16,1 21 0,20 1 16,-20-1-16,20 21 0,22-20 0,-1 20 15,22 1-15,0-1 0,21 22 16,0-22-16,0 1 0,0-1 0,21 1 15,0-1-15,22-20 0,-22 20 0,21-42 16,1 22-16,-1-1 0,21-21 16,-20 0-16,-1 1 0,22-22 0,-22 0 15,0 0-15,22 0 0,-1 0 16,1 0-16,-1 0 0,1-22 16,-1 22-16,1-21 0,-1 0 0,1-21 15,-1 21-15,1-22 0,-1 1 16,1 0-16,-22-1 0</inkml:trace>
  <inkml:trace contextRef="#ctx0" brushRef="#br0" timeOffset="34544.64">5736 4424 0,'0'0'0,"21"0"0,-42 21 31,0 0-16,0 0-15,0 22 0,-1-22 0,1 21 16,0 1-16,0-1 0,0 0 0,0 22 16,21-22-16,-22 0 0,1 22 15,0-22-15,21 1 0,0-1 0,0-21 16,0 21-16,0-20 0,0-1 16,0 0-16,0 0 0,21-21 15,0-21 1,1 0-16,-22 0 15,21-1-15</inkml:trace>
  <inkml:trace contextRef="#ctx0" brushRef="#br0" timeOffset="35073.28">5630 4530 0,'0'0'0,"0"-21"0,0-1 0,0 1 0,21 0 15,-21 0-15,22 21 0,-1-21 0,0 21 16,0-21-16,0 21 15,0 0-15,22 0 0,-22 0 0,0 0 16,21 21-16,-20-21 0,-1 21 16,0 0-16,21 0 0,-21 0 0,-21 1 15,0-1-15,0 0 0,0 0 0,0 21 16,0-20-16,-42 20 0,21-21 16,-21 0-16,-1 22 0,1-22 15,0 0-15,-1-21 0,22 21 16,-21 0-16,21-21 0,-1 0 0,1 0 15,21-21 1,21 0-16,1 0 0,20 21 16,-21-21-16,21-1 0,1 22 0,-1 0 15,0-21-15,1 21 0,-1 0 16,-21 0-16,22 0 0,-1 21 0,0-21 16,1 22-16,-22-1 0,21 21 15,0-21-15,-20 22 0,-1-22 16,0 21-16,-21 0 0,0-20 0,0 20 15,-21-21-15,0 21 0,-22-20 0,22 20 16,-21-21-16,-1 0 0,-20 0 16,-1 1-16,22-1 0,-21-21 0,-1 0 15,1 0-15,-1 0 0,1 0 16,20 0-16,1 0 0,0 0 0,20-21 16,1-1-16,0 22 0,0-21 0,21 0 15,0 0-15,0 0 0,0-22 16,0 22-16,21 0 0,0 0 0,22 0 15,-22 0-15,0-1 0,21 1 16,1-21-16,-22 21 0,21 0 16,0-1-16</inkml:trace>
  <inkml:trace contextRef="#ctx0" brushRef="#br0" timeOffset="35457.06">6244 4995 0,'0'0'0,"0"22"0,21-1 16,0-21-16,1 21 0,-1-21 0,0 0 16,0 0-16,0 0 0,0 0 15,22 0-15,-22 0 0,21-21 16,-21 0-16,22 21 0,-1-22 0,-21 1 16,22 0-16,-22-21 0,0 21 15,0-1-15,0-20 0,-21 21 0,0 0 16,0 0-16,0-1 0,0 1 15,-42 0-15,21 0 0,0 21 0,-1 0 16,1 0-16,0 0 0,-21 0 0,21 0 16,-1 21-16,-20 0 0,21 22 15,0-22-15,0 21 0,21-21 0,-22 22 16,22-1-16,0-21 0,0 21 16,0 1-16,0-22 0,0 21 0,0-21 15,0 1-15,22-1 0,-1 0 16,0 0-16,0-21 0,0 0 15,22 21-15,-1-21 0,0 0 0,1 0 16,-1 0-16,0-21 0,1 21 0,-1-21 16,21 0-16,-20 0 0</inkml:trace>
  <inkml:trace contextRef="#ctx0" brushRef="#br0" timeOffset="36340.55">7472 4382 0,'0'0'0,"0"-22"0,0-20 15,-21 21-15,-1 21 0,22-21 16,-21 21-16,0 0 16,0 21-16,0 0 0,21 0 15,-21 22-15,-1-1 0,22 0 0,-21 1 16,0 20-16,21-21 0,-21 22 0,0 21 16,0-22-16,21 22 0,-22-22 15,1 22-15,21 0 0,-21-22 0,0 22 16,21-1-16,-21 1 0,0 0 0,-64 275 31,64-276-31,0 1 0,-1 0 0,1-1 16,0 1-16,0-22 0,0 22 0,0-21 15,-1-1-15,22 1 0,0-1 0,0-21 16,0 1-16,0-22 16,0 0-16,0 0 0,0 0 0,22-21 15,-1 0-15,0 0 0,21-21 0,-21 0 16,22-21-16,-1-1 0,0 1 0,1 0 15,-1-22-15,0 1 0,1-1 16,-1 1-16,0-1 0,-20-20 0,-1 20 16,0-21-16,-21 1 0,0 20 0,0-20 15,-21-1-15,0 0 0,-22 22 16,22-1-16,-21 1 0,-22 20 16,22 1-16,0 0 0,-1 21 0,1-1 0,0 1 15,20 0-15,1 21 16,0 0-16,0-21 0,21 0 15,21 21-15,0-21 16,0 21-16,1-22 0,20 22 16,0-21-16,-21 0 0,22 0 0,-1 0 15,-21 0-15,22-1 0,-1-20 16,-21 21-16,21-21 0,-20 20 0,-1-20 16,21 21-16,-21 0 0,0-22 0,1 22 15,-1 0-15,-21 0 0,0 0 16,21 0-16,0-1 15,-21 44 1,-21-1 0,0 0-16,0 0 0,-1 0 0,22 22 15,-21-1-15,21-21 0,-21 21 16,21 1-16,0-1 0,0-21 0,0 22 16,0-22-16,0 21 0,0-21 0,21 0 15,0 1-15,22-1 16,-22-21-16,0 0 0,0 0 0,22 0 15,-22 0-15,0-21 0,21 21 0,-21-22 16,22 1-16,-22 0 0,21-21 16,-21 21-16,1-22 0,-1 22 0,0-21 15,-21-1-15,0 1 0,0 0 0,0 21 16,0-22-16,0 22 16,-42 21-16,20-21 0,1 21 0,-21 0 15,21 0-15,-22 0 0,22 0 16,0 0-16,-21 21 0,21 0 0,-1-21 15,1 21-15,21 1 0,0-1 0,0 0 16,0 0-16,0 0 0,0 0 16,21 1-16,1-22 0,-1 0 15,0 0-15</inkml:trace>
  <inkml:trace contextRef="#ctx0" brushRef="#br0" timeOffset="36756.01">7959 4995 0,'0'0'0,"0"-21"16,0 0-16,21 0 0,-21 0 0,0 0 16,21-1-16,0 1 0,0 0 0,0 0 15,1 0-15,-1 0 0,0 21 16,0 0-16,0-22 0,0 22 0,1 0 16,-1 22-16,0-1 15,0 0-15,-21 21 0,0 1 0,0-22 16,0 21-16,0 0 0,0 1 0,0-1 15,0-21-15,0 22 16,-21-22-16,21 0 0,-21 0 0,21 0 16,-21 0-16,21-42 31,0 0-31,0 0 16,0 0-16,0-22 0,21 22 0,0 0 15,0-21-15,-21-1 0,21 22 16,0-21-16,1 0 0,-1 20 0,-21-20 15,21 21-15,0 0 0,0 0 0,0-1 16,1 22-16,-1 0 16,0 0-1,-21 22-15,21-22 0,-21 21 0,0 0 16,0 0-16,0 0 0,0 0 16,0 1-16,0-1 0,0 0 0,0 0 15</inkml:trace>
  <inkml:trace contextRef="#ctx0" brushRef="#br0" timeOffset="37040.86">8636 5080 0,'0'0'0,"21"0"0,0 0 0,0 0 16,1 0-16,-1 0 0,0 0 16,0 0-16,0-21 0,0 0 0,1 0 15,-1-1-15,0 1 0,-21 0 0,21 0 16,-21-21-16,0 20 0,21 1 16,-21-21-16,0 21 0,0 0 0,0-1 15,-21 22-15,0-21 0,0 21 16,0 0-16,-1 0 0,1 0 15,0 21-15,0 1 0,0-1 0,0 0 16,-1 0-16,1 21 0,21 1 0,0-22 16,-21 21-16,21-21 0,0 22 15,0-22-15,0 21 0,0-21 0,21 1 16,0-1-16,1 0 0,-1 0 0,0-21 16,21 0-16,-21 0 0,1 0 15,20 0-15,-21 0 0,21 0 0,-20 0 16,20-21-16,-21 0 0,0 0 15,0-1-15</inkml:trace>
  <inkml:trace contextRef="#ctx0" brushRef="#br0" timeOffset="38884.85">10118 4847 0,'0'0'0,"21"-21"0,0-21 0,21-1 15,-21 22-15,-21-21 0,0 21 16,0 0-16,0-1 0,0 1 0,0-21 16,0 21-16,-21 0 0,0-1 0,0 22 15,-21-21-15,20 21 16,-20 0-16,0 0 0,-1 0 0,1 0 15,0 21-15,-1 1 0,22-1 0,-21 21 16,21-21-16,-22 22 0,22-1 16,0 0-16,0 1 0,21 20 0,0-21 15,0 1-15,0-1 0,0-21 16,0 22-16,0-22 0,21 21 0,0-21 16,22 0-16,-1-21 0,0 22 0,22-22 15,-1 0-15,-20 0 0,20 0 16,1 0-16,-1-22 0,1 1 0,-1 0 15,1 0-15,-22-21 0,21 20 0,-20-20 16,-1 0-16,0-22 16,1 22-16,-1 0 0,0-22 0,-20 1 15,20-1-15,-21 22 0,0-22 0,0-20 16,1 20-16,-1 1 0,0-1 16,0 1-16,-21 20 0,0-20 0,0 42 15,0-22-15,0 22 0,0 0 16,0 0-16,-21 21 0,0 0 0,0 21 15,21 0-15,-43 21 0,43 1 0,-42-1 16,42 22-16,-21-1 16,0 1-16,-1-1 0,1 1 0,0-1 0,0 1 15,21-1-15,0-21 0,0 22 0,0-1 16,0-20-16,0-1 16,0 0-16,21 1 0,0-22 0,0 0 15,22 0-15,-22 0 0,21 1 0,1-22 16,-1 0-16,0 0 0,1 0 15,-1 0-15,21-22 0,-20 22 0,20-21 16,-20 0-16,20-21 0,-21 21 16,1-1-16,-1-20 0,-21 0 0,0 21 15,1-22-15,-1 22 0,-21-21 0,0 21 16,0-22-16,0 22 0,0 0 16,-21 21-16,-1-21 0,1 21 0,0 0 15,-21 0-15,21 0 0,-22 21 0,1-21 16,21 21-16,-22 0 15,1 22-15,21-22 0,-21 21 0,20-21 16,1 22-16,0-22 0,0 21 0,21 0 16,0-20-16,0-1 0,0 0 15,0 0-15,0 0 0,21 0 0,0 1 16,0-22-16,1 0 0,-1 0 0,21 0 16,-21 0-16,22 0 0,-22-22 15,0 1-15,21 0 0,-21 0 0,1 0 16,-1-22-16,0 22 0,0 0 15,0-21-15,0-1 0,-21 22 16,0 0-16,0-21 0,0 21 0,22-1 16,-22 1-16,-22 21 31,1 21-31,21 1 0,0-1 16,-21 0-16,0 21 0,21-21 15,0 22-15,-21-22 0,21 21 0,0-21 16,0 1-16,0 20 0,0-21 0,21 0 15,0-21-15,0 21 0,0-21 16,1 0-16,-1 0 0,0 0 16,0 0-16,0 0 0,22-21 0,-22 0 15,21 21-15,-21-21 16,22-21-16,-1 20 0,0 1 0,1-21 16,-1 0-16,0 20 0,1-20 0,-22 21 15,21-21-15,-21 20 0,-21 1 16,0 0-16,0 0 0,0 0 0,0 42 31,-21 0-31,21 0 16,-21 0-16,21 22 0,-21-22 0,21 0 15,0 21-15,0 1 0,0-22 16,0 21-16,0-21 0,0 22 0,21-22 16,0 0-16,-21 0 0,0 0 0,0 1 15,0-44 32,-21 1-47,0 0 0,0 0 16,21 0-16,-22 0 0,1-1 0,0 1 15,0 0-15,21 0 0,-21 0 16,0 21-16,-1 0 16,1 0-16,21 21 0,0 0 15,0 0-15,0 0 0,0 1 16,0-1-16,0 0 0,21 0 0,-21 0 15,22 0-15,20 1 0,-21-1 0,0 0 16,22-21-16,-1 0 16,-21 0-16,21 0 0,1 0 0,-22 0 15,21 0-15,1 0 0,-22-21 0,21 21 16,0-21-16,-20-1 0,20 1 16,-21 0-16,21-21 0,-20 21 0,-1-22 15,0 1-15,0 0 0,0 20 16,0-20-16,1 0 0,-22-1 0,0 22 15,0 0-15,0-21 0,0 21 16,-22 21 0,1 0-16,0 21 0,0 0 15,0 0-15,0 21 0,-1-20 16,1 20-16,21-21 0,0 21 16,0 1-16,0-22 0,0 21 0,0-21 15,0 22-15,0-22 0,0 0 0,21 0 16,-21 0-16,0 1 15,0-1-15,-21-21 16,0 0 0,0 0-16,0 0 15,0 0-15,21 21 32,-22 0-32,1-21 15</inkml:trace>
  <inkml:trace contextRef="#ctx0" brushRef="#br0" timeOffset="40602.06">6985 14944 0,'0'0'15,"0"-21"-15,21-1 16,0 1-16,-21 0 0,21 21 16,-21-21-16,0 0 0,0 0 15,0-1-15,0 1 0,0 0 0,0 0 16,0 0-16,-21 21 0,-21-21 15,21-1-15,0 22 0,-22 0 16,1 0-16,0 0 0,-22 0 0,22 0 16,-1 22-16,1-1 0,0 0 0,-1 0 15,22 0-15,-21 22 0,21-22 16,21 0-16,-21 21 0,21-21 0,0 1 16,-22 20-16,22-21 0,0 0 15,0 0-15,0 1 0,22-1 0,-1 0 16,0-21-16,0 0 0,0 0 0,0 0 15,1 0-15,20 0 0,-21 0 16,21 0-16,-20-21 0,20 21 16,-21-21-16,21 21 0,-20-22 0,-1 1 15,0 0-15,0 0 0,0 0 16,0 21-16,1-21 0,-22-1 0,0 1 16,0 0-16,0 0 0,21 21 15,-21-21-15,0 42 31,-21 0-15,21 0-16,0 0 0,0 1 0,0-1 16,0 0-16,0 0 0,0 0 15,21 0-15,0 1 0,-21-1 0,21 0 16,0-21-16,22 0 0,-22 21 16,0-21-16,0 0 0,21 0 15,-20 0-15,20 0 0,-21 0 0,21-21 16,-20 0-16,-1 21 0,21-21 0,-21-1 15,0 1-15,22 0 0,-22 0 16,0 0-16,0-22 0,0 22 0,-21 0 16,0-21-16,0-1 0,0 22 15,0-21-15,0 0 0,0-1 0,-21-20 16,0 20-16,0 1 0,-21 0 16,-1-1-16,22 1 0,-42 0 15,20-1-15,-20 22 0,20 0 0,-20 0 16,-22 21-16,22 0 0,-1 0 0,-20 0 15,20 21-15,-21 0 0,22 0 16,-22 22-16,22 20 0,-1-20 0,22 20 16,-22 1-16,22-1 0,21 1 15,-21-22-15,20 21 0,1 1 0,21-1 16,0-20-16,0 20 0,0-20 0,21 20 16,22-21-16,-22 1 0,21-1 15,-21 0-15,22-20 0,-1-1 0,22 21 16,-22-42-16,21 21 0,1 0 15,-22-21-15,22 0 0,-1 0 16,-20 0-16,20 0 0,1 0 0,-22 0 16,21-21-16,-20 0 0,20 0 15,-20 0-15,20-22 0,-21 22 0,22-21 16</inkml:trace>
  <inkml:trace contextRef="#ctx0" brushRef="#br0" timeOffset="41120.76">8551 14330 0,'0'0'0,"-21"21"0,0 21 16,0-20-16,0 20 0,-22 0 0,22 1 15,-21-1-15,21 0 0,-1 1 16,-20-1-16,21 0 0,0 1 0,0-22 15,-22 21-15,22 0 0,0-20 0,0 20 16,0-21-16,-1 21 0,1-20 16,0-1-16,21 0 0,0 0 15,-21-21-15,42 0 32,-21-21-32,21 0 0,0 0 0,1-1 15,-1-20-15,21 21 16,-21-21-16,0 20 0,22-20 0,-22 0 15,21-22-15,1 22 0,-22-22 0,21 22 16,-21-21-16,0 20 0,1 1 16,-1 0-16,0 20 0,0 1 0,-21 0 15,0 42 1,0 0-16,0 22 0,0-22 0,0 21 16,-21 1-16,21-1 0,0 0 15,0 1-15,-21-1 0,21 0 0,0-21 16,-21 22-16,21-1 0,0-21 0,0 0 15,0 22-15,0-22 0,0 0 16,0 0-16,0 0 0,0 1 16,0-1-1,21-21-15,-42 0 16,-1-21 0,1-1-16</inkml:trace>
  <inkml:trace contextRef="#ctx0" brushRef="#br0" timeOffset="42424.71">8043 14880 0,'21'0'31,"1"0"-31,-1 0 0,21 0 0,-21 0 16,22 0-16,-1 0 0,0 0 0,1 0 15,-1 0-15,0-21 0,22 0 16,-1 21-16,-20-21 0,20 0 0,1-1 15,-1 1-15,1 0 0,-1-21 0,1 21 16,-1-22-16,-21 1 0,22 0 16,-22-1-16,1 1 0,-22 0 0,0-1 15,0 22-15,-21-21 0,0 21 16,0-1-16,0 1 0,0 0 16,-21 21-16,0 0 0,0 0 0,-1 21 15,1 0-15,-21 22 0,21-22 16,-22 42-16,1-20 0,0-1 15,-1 22-15,22-1 0,-21-21 0,0 22 16,20-1-16,-20 1 0,21-22 16,0 22-16,0 20 0,-1-20 0,1-1 15,21 1-15,-21-1 0,21 1 16,-21-1-16,0 1 0,21-22 0,0 22 16,-21-22-16,21 22 0,0-22 0,0 0 15,0-21-15,0 22 0,0-1 16,0-21-16,0 0 0,21-21 15,0 0-15,0 0 0,0 0 0,22 0 16,-1 0-16,-21 0 0,21-21 16,1 0-16,-1 0 0,22 0 0,-22 0 15,-21-1-15,21 1 0,1-21 0,-22 21 16,0-22-16,0 1 0,0 0 16,-21-1-16,0 1 0,0 0 0,0-22 15,0 22-15,-21-22 0,0 1 0,-21 21 16,21-22-16,-22 22 0,1-1 15,21 1-15,-22 21 0,1 0 0,21-22 16,-21 43-16,20-21 0,1 0 0,42 21 47,1 0-47,20 0 0,-21 0 16,21-21-16,1 21 0,-1 0 15,0 0-15,1 0 0,-1-21 0,0 21 16,1-21-16,20 21 0,-20-22 15,-1 1-15,0 0 0,22 0 0,-22 0 16,0 0-16,-20-1 0,20-20 0,-21 21 16,0-21-16,0 20 0,-21-20 15,0 21-15,0-21 0,0 20 0,0 1 16,0 0-16,-21 21 16,0 0-16,0 0 0,0 0 0,0 0 15,-1 21-15,1 0 0,0 1 16,0-1-16,0 21 0,0-21 15,21 22-15,-22-1 0,22 0 0,0 1 16,0-22-16,0 21 0,0 0 0,0 1 16,0-22-16,0 21 0,22-21 15,-1 1-15,0-1 0,-21 0 0,21 0 16,0 0-16,0 0 0,1 1 0,-1-22 16,21 0-16,-21 0 0,0 0 15,1 0-15,20 0 0,-21 0 0,0 0 16,0-22-16,22 22 0,-22-21 0,0 0 15,-21 0-15,21 0 0,0 0 16,1-1-16,-22 1 0,0 0 16,0 0-16,21 0 0,-21 42 31,0 0-31,0 0 16,0 0-16,0 1 0,0-1 15,0 0-15,0 0 0,0 0 16,0 0-16,0 1 0,21-22 0,-21 21 15,21-21-15,0 0 0,0 0 16,1 0-16,-1 0 0,0 0 16,0-21-16,0 21 0,0-22 0,1 1 15,-1 21-15,0-21 0,0 0 16,0 0-16,-21-22 0,21 22 16,1 0-16,-22 0 0,21 0 0,-21 0 15,0-1-15,0 1 0,0 42 31,0 1-31,0-1 16,0 0-16,0 0 0,0 0 16,0 0-16,0 1 0,0-1 15,0 0-15,21 0 0,0-21 16,0 0-16,0 0 16,1 0-16,-1 0 0,0 0 0,0 0 15,0 0-15,0 0 0,1-21 0,-22 0 16,21 21-16,-21-21 15,21-1-15,-21 1 0,0 0 0</inkml:trace>
  <inkml:trace contextRef="#ctx0" brushRef="#br0" timeOffset="42664.57">9567 14542 0,'0'0'0,"0"21"0,0 0 16,0 0 0,21-21-1,1 0-15,-1 0 16,0 0-16,21 0 0,1 0 0,-22 0 16,21 0-16,0 0 0,1 0 0,-1-21 15,0 21-15,1 0 0,-22 0 16,21-21-16,-21 21 0,22 0 0,-22 0 15</inkml:trace>
  <inkml:trace contextRef="#ctx0" brushRef="#br0" timeOffset="44537.01">11536 14690 0,'0'0'0,"0"-21"0,0-1 16,0 1-16,0 0 0,0-21 0,0 21 15,0-1-15,0 1 0,0 0 16,-21 0-16,-1 21 0,22-21 15,-21 21-15,0 0 16,0 21-16,21 0 0,-21 0 16,0 0-16,21 22 0,-22-1 0,1-21 15,21 22-15,-21-1 0,21 0 0,-21 1 16,21-1-16,0 0 0,0-21 16,-21 22-16,21-1 0,0-21 0,0 22 15,0-22-15,0 0 0,21 0 16,-21 0-16,21 0 0,0 1 0,0-22 15,22 0-15,-22 0 0,21 0 0,-21 0 16,22-22-16,-1 1 0,0 0 16,1 0-16,20 0 0,-20 0 0,20-22 15,-21 22-15,22-21 0,-22-1 16,22 1-16,-1 0 0,-20-1 16,-1 1-16,0-21 0,1 20 0,-1-20 15,-21-1-15,0 1 0,0 20 0,-21-20 16,0 21-16,0-1 0,0 1 15,0 21-15,0 0 0,0-1 0,0 1 16,0 0-16,-21 21 0,0 0 16,0 0-16,0 21 0,0 0 0,-1 1 15,1-1-15,0 21 0,0 0 0,0 1 16,0-1-16,-1 0 0,1 22 16,0-22-16,0 1 0,0 20 0,21-21 15,0 1-15,-21-22 0,21 21 16,0 1-16,0-22 0,0 0 15,21 0-15,-21 0 0,21 0 0,21 1 16,-21-22-16,1 21 0,20-21 0,0 0 16,1 0-16,-1 0 0,0 0 15,1 0-15,-1 0 0,0 0 0,1-21 16,-1-1-16,-21 22 0,21-21 16,-20 0-16,-1 0 0,0 0 0,0 0 15,0-1-15,0 1 0,-21-21 0,0 21 16,0 0-16,0-1 15,0 1-15,0 0 0,0 0 0,-21 21 16,0 0-16,0 0 0,0 0 16,0 0-16,-1 0 0,1 21 15,0 0-15,-21 0 0,21 1 0,-1-1 16,22 0-16,-21 0 0,0 0 0,0 22 16,0-22-16,21 0 0,0 0 15,0 0-15,0 0 0,0 1 0,0-1 16,0 0-16,21-21 15,0 0-15,0 0 16,0 0-16,1 0 0,-1 0 0,0 0 16,0 0-16,21 0 0,-20-21 15,-1 0-15,0-1 0,0 22 0,0-21 16,0-21-16,1 21 0,-22 0 16,0-1-16,0-20 0,0 21 15,0 0-15,0 0 0,0-1 0,-22 44 47,22-1-47,-21 0 0,21 0 0,-21 0 16,21 22-16,0-22 0,0 0 0,0 0 15,0 0-15,0 0 16,0 1-16,21-22 0,0 0 0,-21 21 16,22-21-16,-1 0 0,0 0 15,0 0-15,0 0 0,0 0 0,1 0 16,20-21-16,-21-1 0,0 22 15,22-21-15,-22 0 0,0 21 0,21-21 16,-21-21-16,1 20 0,-1 1 16,0 0-16,0-21 0,0 21 0,0-1 15,1-20-15,-1 21 0,0 0 16,0 21-16,-21-21 0,0 42 16,0 0-1,0 0-15,0 0 0,0 22 16,0-22-16,0 0 0,0 0 0,0 0 15,0 22-15,0-22 0,-21-21 16,21 21-16,-21 0 0,21 0 0,0 0 16,-21-21-1,-1 0 1,1 0 0,21-21-16,-21 0 15,0 0-15,0 0 16,21 0-16,0-1 15,-21 22 1,21 22 0,0-1-16,0 0 15,0 0-15,0 0 16,21 0-16,0-21 0,0 22 16,0-22-16,0 0 0,1 0 0,20 0 15,-21 0-15,21 0 0,-20 0 0,20 0 16,0 0-16,1 0 0,-1 0 15,-21 0-15,21-22 0,1 1 0,-1 0 16,-21 21-16,22-21 0,-22 0 16,0-22-16,0 22 0,-21 0 0,0-21 15,21 21-15,-21-22 0,0 22 16,0-21-16,0 21 0,0-1 0,0 1 16,-21 21-16,21-21 0,-21 21 15,21 21 1,0 0-16,0 1 15,0-1-15,0 21 0,0-21 16,0 0-16,0 1 0,0-1 0,21 0 16,-21 21-16,0-21 0,0 1 15,0-1-15,0 0 0,0 0 16,-21 0-16,0-21 16,0 0-16,-1 0 0,1 0 15,0 0-15,0 0 0,0 0 0,0-21 16,-1 0-16,1 21 0,-21-42 0</inkml:trace>
  <inkml:trace contextRef="#ctx0" brushRef="#br0" timeOffset="46072.76">9715 6943 0,'0'0'0,"22"-21"0,-1 21 16,0-22-16,-21 1 0,0 0 16,0 0-16,0 0 0,0 0 0,0-1 15,0 1-15,0 0 0,0-21 16,0 21-16,-21-1 0,0-20 15,-1 21-15,1 0 0,0 0 0,0-1 16,-21 1-16,20 21 0,1 0 0,-21 0 16,21 0-16,0 0 0,-1 21 15,1 1-15,0-1 0,0 0 0,0 21 16,0-21-16,21 22 0,-22-22 0,22 21 16,0-21-16,0 22 0,0-22 15,0 0-15,0 0 0,0 0 0,0 1 16,0-1-16,22 0 0,-1-21 0,0 0 15,0 0-15,0 0 0,0 0 16,1 0-16,-1-21 0,0 0 16,0-1-16,21 1 0,-20 0 0,-1 0 15,0 0-15,21 0 0,-21-22 0,1 22 16,-1-21-16,21-1 0,-21 1 16,0 0-16,1-1 0,-22 22 0,21-21 15,-21 0-15,21 20 0,-21 1 0,0 0 16,-21 42-1,0 0-15,-1 1 0,1-1 16,0 21-16,0 0 0,0 1 0,0-1 16,21 0-16,0 1 0,0-1 15,0-21-15,0 22 0,0-22 0,0 21 16,21-21-16,-21 0 0,42 1 16,-21-1-16,22 0 0,-22-21 15,21 0-15,0 0 0,-20 0 0,20 0 16,0 0-16,1 0 0,-1 0 0,0-21 15,-21 0-15,22-1 0,-1 1 16,-21 0-16,0 0 0,22-21 0,-22 20 16,0-20-16,-21 0 0,0-22 0,0 22 15,0 0-15,0-22 0,0 22 16,0-1-16,-21-20 0,-21 21 0,20-1 16,-20 22-16,0-21 0,-22 21 0,1-22 15,-1 43-15,1-21 0,-1 21 16,-20 0-16,-1 0 0,21 21 15,-20 0-15,-1 1 0,22 20 0,-1 0 16,1 1-16,-1 20 0,22 1 16,-1-1-16,22 22 0,-21-22 0,42 1 15,0-1-15,0 1 0,0-1 0,0 1 16,21-22-16,0 22 0,0-22 16,22 0-16,-22 1 0,0-1 0,21-21 15,1 0-15,-1 0 0,0 1 0,1-22 16,-1 0-16,0 0 0,1 0 0,20 0 15,-20-22-15,20 1 0,-21 0 16,22 0-16,-22 0 0,22-22 16,-1 1-16</inkml:trace>
  <inkml:trace contextRef="#ctx0" brushRef="#br0" timeOffset="46580.47">11493 6160 0,'0'0'0,"0"-22"15,0 1-15,0 0 0,0 42 47,0 0-47,0 1 0,0 20 0,0-21 16,-21 21-16,21 22 0,-21-22 15,21 1-15,0-1 0,0 21 0,-21-20 16,0-1-16,21 0 0,-21 1 0,21-1 16,0-21-16,-22 22 0,22-22 15,-21 0-15,21 0 0,0 0 0,0 0 16,0 1-16,0-44 31,0 1-31,0 0 16,0-21-16,0 21 0</inkml:trace>
  <inkml:trace contextRef="#ctx0" brushRef="#br0" timeOffset="47176.13">11197 6244 0,'0'0'0,"-21"-84"15,21 62 1,0 1-16,21 0 0,0 0 16,0 21-16,22-21 15,-1 0-15,-21 21 0,43 0 0,-22 0 16,0 0-16,22 0 0,-1 0 0,1 21 16,-22 0-16,22 0 0,-1 0 15,-20 0-15,-1 1 0,0-1 0,1 21 16,-43-21-16,0 0 0,0 1 0,0 20 15,0-21-15,-43 0 0,22 22 16,-21-22-16,21 0 0,-22 0 0,1 0 16,0-21-16,20 21 0,-20-21 15,21 22-15,0-22 0,0 0 0,-1 0 16,22-22 0,0 1-16,0 0 15,22 0-15,-1 21 16,0 0-16,0 0 0,0-21 0,0 21 0,22 0 15,-22 0-15,21 0 16,-21 0-16,22 0 0,-1 21 0,-21 0 16,22-21-16,-1 21 0,-21 22 0,21-22 15,-20 0-15,-1 0 0,0 21 16,-21-20-16,0 20 0,0-21 0,0 0 16,-21 22-16,0-22 0,-22 0 0,1 0 15,0 0-15,-1 22 0,-20-22 0,20-21 16,-20 21-16,21 0 0,-22-21 15,22 0-15,-1 21 0,1-21 16,0 0-16,21 0 0,-22 0 0,22 0 16,0 0-16,0-21 0,21 0 15,-21 0-15,21 0 0,0-1 16,0 1-16,0 0 0,0 0 0,0 0 16,0 0-16,0-1 0,0 1 15,0 0-15,21 21 0,0 0 0,0-21 16,0 21-16,0 0 0,1 0 0,-1-21 15,0 21-15,21 0 0,-21-21 0</inkml:trace>
  <inkml:trace contextRef="#ctx0" brushRef="#br0" timeOffset="47568.91">12340 6710 0,'0'0'0,"64"0"16,-43 0-1,0 0-15,-21-21 0,21 21 16,0-21-16,0 21 0,1-22 0,-1 1 16,0 0-16,-21 0 0,0 0 15,0 0 1,0-1-16,0 1 0,-21 0 15,0 0-15,-1 21 0,1 0 0,-21 0 16,21 0-16,0 0 0,-1 0 16,1 0-16,0 21 0,0 21 0,21-20 15,0-1-15,-21 21 0,21-21 0,0 22 16,0-1-16,0-21 0,0 21 16,0-20-16,0-1 0,21 21 0,0-21 15,-21 0-15,21-21 0,0 22 0,22-22 16,-22 21-16,0-21 0,0 0 15,22 0-15,-1 0 0,-21-21 16,21-1-16,1 1 0,-1 0 0,0 0 16</inkml:trace>
  <inkml:trace contextRef="#ctx0" brushRef="#br0" timeOffset="48481.15">13208 5990 0,'0'0'0,"0"-21"0,-21-21 0,21 21 15,-21-1-15,-128 65 32,128-1-32,0 0 0,-21 1 15,21 20-15,-1-20 0,22 20 0,-21 1 0,0-1 16,21 1-16,-21 20 16,21-20-16,0 20 0,0 1 0,-21-21 15,21 20-15,-21 1 0,21 0 0,-22-1 16,22 1-16,-21 0 0,0-1 15,21 1-15,-21 0 0,0-1 0,0 1 16,21 0-16,-22-1 0,1-20 0,0 20 16,21-20-16,-21-1 0,0 1 0,21-22 15,0 1-15,0-1 0,0-21 16,0 0-16,0 0 0,0 1 0,21-44 16,0 1-1,0 0-15,22 0 0,-22-21 16,21 20-16,-21-20 0,22-21 0,-1 20 15,0-20-15,1 20 0,-22-20 16,21-1-16,-21 1 0,0-1 0,1 1 16,-22-1-16,0 1 0,0-1 0,-22 1 15,1-22-15,-21 22 0,21 20 16,-22-20-16,22 21 0,-21-1 0,0 1 16,20 0-16,-20 20 0,21 1 0,0 0 15,0 21-15,21-21 0,21 0 47,0 21-47,0-21 0,0 21 16,0-22-16,22 1 15,-22 0-15,21 21 0,1-42 0,-1 21 16,-21-1-16,21 1 0,1-21 0,-1 21 16,-21-22-16,22 22 0,-22-21 15,0 21-15,0 0 0,0-1 0,-21 1 16,0 0-16,0 0 0,-21 42 31,0 0-31,21 0 16,-21 1-16,21-1 0,0 21 15,0-21-15,-21 0 0,21 22 16,0-22-16,0 0 0,0 21 0,0-20 16,0-1-16,21 0 0,-21 0 0,21 0 15,0-21-15,0 21 0,0 1 16,1-22-16,-1 0 0,0 0 0,0 0 15,21 0-15,-20 0 0,-1 0 0,0 0 16,0-22-16,0 1 0,0 0 16,-21 0-16,22-21 0,-22 20 15,0-20-15,0 21 0,0-21 0,0 20 16,0-20-16,-22 21 0,1-21 16,0 20-16,21 1 0,-21 21 15,0-21-15,0 21 0,-1 0 0,1 0 16,0 0-16,0 0 0,0 0 15,0 0-15,21 21 0,-22 0 0,22 1 16,0-1-16,0 0 0,0 0 16,22 0-16,-1 0 0,0 1 15,0-1-15,0 0 0,0-21 0,1 0 16,-1 21-16</inkml:trace>
  <inkml:trace contextRef="#ctx0" brushRef="#br0" timeOffset="48906.01">13652 6668 0,'0'0'0,"0"-22"0,0-41 16,0 42-1,0 0-15,0-1 0,0 1 16,22 0-16,-1 0 16,0 21-16,0 0 0,0 0 15,0 0-15,1 0 0,-1 21 16,0 0-16,-21 0 0,21 1 15,-21-1-15,21 0 0,-21 0 0,0 0 16,0 0-16,0 22 0,0-22 0,0 0 16,0 0-16,0 0 0,0 1 15,0-1-15,-21-21 16,21 21-16,0-42 31,0 0-15,0-1-16,0 1 0,0 0 15,0 0-15,21-21 0,-21 20 16,21 1-16,1 0 0,-22-21 0,21 21 16,0-1-16,0 1 0,0 0 15,0 21-15,1 0 0,-22-21 16,21 21-16,0 0 0,0 0 16,-21 21-16,21-21 0,-21 21 15,0 0-15,0 1 16,0-1-16</inkml:trace>
  <inkml:trace contextRef="#ctx0" brushRef="#br0" timeOffset="49200.8">14139 6689 0,'21'21'16,"-42"-42"-16,64 42 0,-22 0 0,0-21 15,0 0-15,0 0 0,0 0 16,1 0-16,-1 0 0,0-21 16,0 0-16,0 21 0,0-21 0,1-1 15,-1 1-15,-21 0 0,21 0 0,-21 0 16,21 0-16,-21-22 0,0 22 15,0 0-15,0 0 0,0 0 0,0-1 16,-21 1-16,0 21 0,0 0 16,-1 0-16,1 0 15,0 21-15,0 1 0,0-1 0,0 21 16,21-21-16,-22 22 0,22-22 0,-21 21 16,21-21-16,0 22 0,0-22 15,0 0-15,0 0 0,0 0 0,21 0 16,1-21-16,-1 0 0,0 0 0,0 0 15,0 0-15,0 0 0,22 0 16,-22 0-16,0-21 0,21 0 0,-20 0 16,-1 0-16</inkml:trace>
  <inkml:trace contextRef="#ctx0" brushRef="#br0" timeOffset="49680.56">15430 6096 0,'0'-21'16,"0"42"-16,0-63 0,0 21 0,22-1 16,-22 1-16,0 0 0,0 0 0,21 0 15,-21 0-15,0-1 16,0 44-1,0-1-15,0 0 0,0 21 16,0-21-16,0 22 0,-21-1 16,21 0-16,0 1 0,-22 20 15,1-20-15,0 20 0,21-21 0,0 22 16,-21-22-16,0 1 0,0-1 16,21 0-16,0-21 0,0 1 0,-22 20 15,22-21-15,-21-21 0,0-21 31,21 0-31,0 0 0,0-1 16</inkml:trace>
  <inkml:trace contextRef="#ctx0" brushRef="#br0" timeOffset="50252.59">15028 6011 0,'0'-21'0,"0"42"0,0-84 0,0 42 16,0-22-16,21 22 0,1 0 0,-1-21 15,0 42-15,21-21 0,-21-1 16,22 22-16,-1 0 0,-21 0 0,22 0 16,-1 22-16,-21-1 0,21 0 15,1 0-15,-22 21 0,21 1 0,-21-1 16,1 0-16,-1 1 0,21-1 0,-21 0 16,0 1-16,1-1 0,-22 0 15,0 1-15,21-1 0,-21 0 0,0 1 16,0-1-16,0-21 0,0 0 15,0 1-15,0-1 0,-21-21 16,-1 0-16,1 0 16,0 0-16,21-21 15,0-1-15,0 1 16,0 0-16,0-21 0,0 21 0,0-22 16,0 22-16,21-21 0,0-1 15,1 22-15,-1-21 0,0 0 0,0-1 16,0 1-16,0 0 0,1-1 15,-1 1-15,21 0 0,-21 20 0,0-20 16,1 21-16,-1 21 0,0 0 16,21 0-16,-21 0 0,1 0 15,-1 42-15,0-21 0,-21 22 16,0-1-16,0-21 0,0 22 0,0 20 16,0-21-16,0 1 0,0-1 15,0 0-15,0 22 0,-21-22 0,0 1 16,-1 20-16,22-21 0,-21-20 0,21 20 15,-21 0-15,21-21 0,0 1 16,0-1-16,0 0 0,0 0 0,0 0 16,0 0-1,21-21-15,0 0 16,1-21 0,-1 0-16,-21 0 0,21 0 0</inkml:trace>
  <inkml:trace contextRef="#ctx0" brushRef="#br0" timeOffset="50628.22">16256 6477 0,'0'21'15,"21"-21"1,0 0-16,0 0 16,1 0-16,-1 0 0,0-21 15,0 21-15,0-21 0,0 21 0,1-21 16,-1 0-16,0-1 0,0 1 15,0 21-15,0-21 0,-21 0 16,0 0-16,22 0 0,-22-1 0,0 1 16,0 0-16,-22 21 15,1 0 1,0 0-16,0 0 0,0 21 0,0 0 16,-22 1-16,22 20 0,0 0 0,0 1 15,0-1-15,-1 0 0,1-21 16,21 22-16,0-1 0,0 0 0,0-20 15,0-1-15,0 0 0,0 0 16,21 0-16,1 0 0,-1 1 16,0-22-16,21 0 0,-21 0 0,22 0 15,-22 0-15,21 0 0,-21-22 0,22 1 16,-1 0-16,0 0 0,-20 0 16,20-22-16,-21 22 0,21-21 0</inkml:trace>
  <inkml:trace contextRef="#ctx0" brushRef="#br0" timeOffset="50908.05">17166 5779 0,'0'0'0,"21"-106"31,-21 127-31,0 0 0,-21 21 16,0 1-16,0-1 0,21 0 15,-21 1-15,-1 20 0,1-20 0,0 20 16,21 1-16,-21-22 0,21 21 15,-21 1-15,21-1 0,0-20 0,-21 20 16,21-20-16,0-1 0,0 0 0,0-21 16,0 22-16,0-22 0,0 0 15,0 0-15,21-21 16,0 0-16,0 0 16,0-21-16,0 0 15,1 0-15,-1-22 0,0 22 16,0-21-16,0 0 0,0-22 0</inkml:trace>
  <inkml:trace contextRef="#ctx0" brushRef="#br0" timeOffset="51708.66">17547 5757 0,'0'0'16,"0"-21"-16,0 0 0,0 42 16,0 22-16,-21-22 15,21 21-15,-21 0 0,0 1 0,21-1 16,-22 0-16,1 22 0,0-22 0,21 1 15,-21 20-15,0-21 0,21 22 16,0-22-16,-21 1 0,-1 20 16,22-21-16,-21 1 0,21-22 0,0 21 15,0-21-15,0 1 0,0-1 16,0 0-16,21-21 31,1-21-31,-22 0 0,21-1 16,0 1-16,-21 0 0,21 0 0,0-21 15,-21 20-15,21-20 0,1 0 0,-22 21 16,21-22-16,0 22 0,-21 0 16,21 0-16,-21 0 0,0 42 15,0 0 1,0 0-16,0 0 16,0 22-16,0-22 0,0 21 0,21-21 15,-21 22-15,0-22 0,0 0 0,21 0 16,-21 0-16,0 0 0,22-21 15,-1 22-15,0-22 0,0 0 16,0 0-16,0 0 0,1 0 0,-1 0 16,0 0-16,-21-22 0,21 1 15,0 0-15,0 0 0,1 0 0,-1-22 16,0 22-16,0-21 0,-21 21 0,21 0 16,0-22-16,-21 22 0,22 21 15,-22-21-15,0 42 31,0 0-31,0 0 16,0 1-16,0-1 0,0 0 0,0 0 16,0 21-16,-22-20 0,22-1 0,0 0 15,0 0-15,0 0 16,0 0-16,22-21 0,-1 22 16,0-22-16,0 0 0,0 0 0,0 0 15,1 0-15,-1 0 0,0 0 16,0-22-16,0 1 0,0 0 0,1 0 15,-22 0-15,21-22 0,-21 22 16,21-21-16,-21 0 0,0 20 16,0-20-16,0 0 0,0 21 0,0-1 15,-21 1-15,0 0 0,-1 21 0,1 0 16,0-21-16,0 21 0,0 0 16,0 0-16,-22 0 0,22 0 0,0 21 15,21 0-15,-21-21 0,21 21 0,-21 1 16,21-1-16,0 0 15,0 0-15,0 0 0,0 0 0,21 1 16,0-1-16,0-21 0,0 21 0,0-21 16,1 0-16,20 21 15</inkml:trace>
  <inkml:trace contextRef="#ctx0" brushRef="#br0" timeOffset="52292.39">19113 6202 0,'0'0'0,"-42"-21"16,0 21-1,21 0-15,-1 0 0,-20 0 0,0 0 16,21 21-16,-22 0 0,1 0 0,0 0 16,20 1-16,-20-1 0,0 0 15,21 0-15,-1 21 0,1-20 0,0 20 16,21-21-16,0 21 0,0-20 15,0-1-15,0 0 0,21 21 16,0-42-16,1 21 0,-1 1 0,0-1 16,0-21-16,21 0 0,-20 0 15,-1 0-15,21 0 0,-21 0 0,0 0 16,1-21-16,20-1 0,-21 1 0,0 0 16,0-21-16,1-1 0,-1 1 15,0 0-15,0-1 0,0-20 0,22 21 16,-22-22-16,0 22 0,0-22 0,0 1 15,0-1-15,1 1 16,-1 20-16,-21-20 0,0-1 0,0 22 0,0 0 16,0 21-16,0-1 0,0 1 15,-21 21 1,-1 21-16,1 22 0,0-22 16,0 21-16,0 1 0,21-1 15,-21 21-15,-1-20 0,1 20 0,21-20 16,0-1-16,0 21 0,-21 1 0,21-22 15,0 22-15,0-22 0,0 22 16,0-22-16,0 0 0,0 1 0,0-1 16,0 0-16,0-21 0,21 1 0,0-1 15,1 0-15,-1 0 0,0-21 16,0 0-16,0 0 0,0 0 16,1 0-16,20 0 0,-21-21 0,21 0 15,1 0-15,-22-1 0,21 1 16,-21 0-16,22-21 0,-22-1 0,0 22 15,-21-21-15</inkml:trace>
  <inkml:trace contextRef="#ctx0" brushRef="#br0" timeOffset="52579.9">17018 6138 0,'-64'0'0,"128"0"0,-191 0 0,106 0 0,-22 0 16,22 0-16,21 22 0,21-22 15,1 0 1,-1 0-16,21 0 0,0 0 0,1 0 16,-1-22-16,22 22 0,-1 0 15,-21-21-15,22 21 0,-1-21 0,1 21 16,-1 0-16,1-21 0,-22 21 0,22-21 15,-43 21-15,21 0 0,-21 0 16,1 0-16,-1 0 16</inkml:trace>
  <inkml:trace contextRef="#ctx0" brushRef="#br0" timeOffset="54181.16">10308 13039 0,'21'0'16,"0"0"0,1 0-1,-1-21-15,0 21 16,-21-22-16,21 22 0,-21-21 0,0 0 16,21 0-16,0 0 15,-21 0-15,0-22 0,0 22 0,0 0 16,0 0-16,0 0 0,-21-1 15,0 1-15,0 0 0,0 21 16,0 0-16,-1 0 0,1 0 0,0 0 16,-21 0-16,21 21 0,-1 0 0,-20 1 15,21-1-15,0 21 0,0 0 16,-1-20-16,1 20 0,0 0 0,0 1 16,21-1-16,0 0 0,0-21 15,0 22-15,0-22 0,0 0 0,0 0 16,21 0-16,0 1 0,0-22 0,1 0 15,-1 0-15,0 0 0,21 0 16,-21 0-16,1 0 0,-1 0 0,0-22 16,0 1-16,21 0 0,-20 0 15,-1 0-15,0 0 0,0-1 16,0-20-16,-21 21 0,21-21 0,1-1 16,-22 22-16,21-21 0,-21-1 0,0 1 15,0 21-15,0 0 0,0 0 16,0-1-16,0 1 0,0 42 15,0 1 1,0-1-16,0 0 0,0 0 16,0 0-16,0 0 0,0 22 0,0-22 15,0 21-15,0-21 0,21 1 16,0 20-16,0-21 0,-21 0 0,21-21 16,1 21-16,-1 1 0,0-22 15,0 0-15,21 0 0,-20 0 16,-1 0-16,0 0 0,21 0 0,-21 0 15,22-22-15,-22 1 0,0 0 0,21 0 16,-20 0-16,-1 0 0,0-22 16,0 22-16,0-21 0,0-1 0,-21 1 15,22-21-15,-22 20 0,0 1 0,0 0 16,0-22-16,-22 22 0,1-1 16,-21 1-16,21 0 0,-22-1 0,1 1 15,0 0-15,-22 21 0,22-22 0,-22 22 16,1 21-16,-1 0 15,1 0-15,-1 0 0,22 0 0,-43 0 16,22 21-16,-1 0 0,1 1 0,-1 20 16,1-21-16,-1 21 0,1 22 15,-1-22-15,22 1 0,0 20 0,-1 1 16,22-1-16,0 22 0,0-22 16,21 1-16,0-1 0,0 1 0,0-1 15,21-20-15,0 20 0,0-21 0,1 1 16,20-1-16,0 0 0,1 1 15,-1-22-15,0 21 0,22-21 0,-22 1 16,0-1-16,64 0 16,-63-21-16,20 0 0,-21 0 15,1 0-15,-1 0 0,0 0 0,1-21 16,-1 0-16,0-1 0,22 22 0,-22-21 16,-21 0-16,22 21 0,-1-21 15,0 0-15,-20 21 0,20-21 0,-21 21 16,0-22-16,22 1 0,-22 21 0,0-21 15,0 0-15,0 21 0,0-21 16</inkml:trace>
  <inkml:trace contextRef="#ctx0" brushRef="#br0" timeOffset="54748.84">12128 12594 0,'0'0'0,"43"-21"0,-22 0 16,0 0-16,-21 0 0,21-1 16,-21 1-16,0 42 15,-21-21 1,0 22-16,0-1 0,0 21 16,-1-21-16,1 0 0,0 22 0,0-1 15,0 0-15,-22 1 0,22-1 16,0 0-16,0 1 0,0-1 15,0 0-15,-1 1 0,22-22 0,-21 21 16,0-21-16,21 1 0,-21-1 0,21 0 16,0 0-16,0-42 31,0 0-31,21 0 16,-21-1-16,21 1 0,0-21 15,1 21-15,-1-22 0,0 1 0,21 0 16,-21-22-16,22 22 0,-22 0 0,0-22 15,21 22-15,-20-1 0,20 1 16,-21 21-16,0-21 0,0 20 16,1 22-16,-1-21 0,0 21 0,-21 21 15,0 1 1,0-1-16,0 21 0,0-21 0,0 22 16,0-1-16,0 0 0,0 1 0,0-1 15,0 0-15,-21 1 0,21-22 16,0 21-16,0 0 0,-21-20 0,21 20 15,0-21-15,0 0 0,0 0 0,0 1 16,0-1-16,0 0 16,0-42-1,0 0 1,-22-1-16,1 1 16,21 0-16</inkml:trace>
  <inkml:trace contextRef="#ctx0" brushRef="#br0" timeOffset="54964.71">11917 12806 0,'0'0'0,"-21"0"0,-1 0 0,1 0 16,42 0 15,1 21-31,-1-21 0,21 0 16,-21 0-16,22 0 0,-1 0 15,0 0-15,22 0 0,-22 0 0,22 0 16,-22 0-16,0 0 0,22-21 15,-22 0-15,0 0 0,1 21 16,20-22-16,-20 1 0,-1 0 0,0 0 16,1 0-16,-22-22 0,21 22 0,-21 0 15,22-21-15</inkml:trace>
  <inkml:trace contextRef="#ctx0" brushRef="#br0" timeOffset="55652.32">12954 12467 0,'42'-84'0,"-84"168"16,105-190-16,-63 85 0,0 0 0,0 42 31,-21-21-31,0 43 15,0-22-15,21 0 0,-21 21 0,0 1 16,-1-1-16,1 0 0,0 1 16,0 20-16,0 1 0,0-22 15,21 21-15,-22 1 0,-20 42 16,21-64-16,0 22 0,0-22 16,-1 21-16,22-20 0,0 63 15,0-64-15,0 0 0,0 1 0,0-1 16,0 0-16,0-21 0,0 1 15,0-1-15,22 0 0,-1 0 0,0 0 16,0-21-16,0 0 0,0 0 0,1 0 16,-1 0-16,0-21 0,0 0 15,0 0-15,0 0 0,1-1 16,-1 1-16,0-21 0,0 0 0,0 20 16,0-20-16,-21 0 0,0-1 0,0 1 15,0 0-15,0-22 0,0 22 16,-21 0-16,0-1 0,0 1 0,0 0 15,-22 20-15,22-20 0,0 21 0,0 0 16,-21 0-16,20-1 16,22 1-1,22 21 1,-1 0-16,0 0 0,0-21 16,21 21-16,1-21 0,-1 21 0,0-21 15,1 21-15,-1-21 0,0-1 16,1 1-16,-1 0 0,22 0 15,-22-21-15,0 20 0,1-20 0,-1 21 16,0-21-16,1-1 0,-22 22 16,0-21-16,0-1 0,-21 1 0,21 21 15,-21 0-15,0 0 0,0-1 0,0 1 16,-21 21-16,0 0 16,0 21-16,0 1 0,-1-1 0,1 0 15,0 21-15,0 1 0,0-1 0,0 0 16,-1 1-16,1-1 0,21 0 15,0 22-15,0-22 0,0 0 16,0 1-16,0-1 0,0-21 0,0 22 0,0-22 16,0 21-16,0-21 15,0 0-15,0 1 0,0-1 16,21-21-16,1 0 16,20-43-1,-21 22-15,-21 0 16,0 0-16</inkml:trace>
  <inkml:trace contextRef="#ctx0" brushRef="#br0" timeOffset="55852.21">13208 12658 0,'0'0'0,"-21"0"0,42 0 31,0 0-31,0 0 16,22 0-16,-22 0 0,21 0 15,-21 0-15,22 0 0,-22 0 0,21-21 16,0 21-16,-20 0 0,41-22 16,-21 22-16,-20 0 0,20-21 15,-21 21-15,0-21 0,0 21 0,1 0 16</inkml:trace>
  <inkml:trace contextRef="#ctx0" brushRef="#br0" timeOffset="56220">13779 12785 0,'0'0'0,"0"42"16,22-21-1,-1-21-15,0 0 16,0 0-16,0 0 0,22 0 0,-22-21 16,0 0-16,21 21 0,-21-21 15,1 0-15,-1-1 0,0 1 0,0 0 16,-21 0-16,0 0 0,0 0 0,0-1 15,0 1 1,-21 0-16,0 21 0,0 0 0,-1 0 16,1 0-16,-21 0 0,21 21 15,0-21-15,-1 21 0,1 22 16,21-22-16,0 0 0,-21 21 0,21-20 16,0 20-16,0-21 0,0 0 0,0 22 15,0-22-15,21 0 0,0 0 16,-21 0-16,22 0 0,-1-21 0,0 22 15,0-22-15,0 0 0,22 0 16,-22 0-16,0 0 0,21 0 0,-21 0 16,22 0-16,-22-22 0,0 22 0,21-21 15,-20 0-15,-22 0 0</inkml:trace>
  <inkml:trace contextRef="#ctx0" brushRef="#br0" timeOffset="56563.81">14372 12679 0,'0'0'0,"0"-21"0,21 0 0,-21-1 0,21 1 15,1 0-15,-1 21 0,0 0 16,0 0-16,0 0 16,0 0-16,1 0 0,-1 0 15,0 21-15,0 0 0,-21 1 0,0-1 16,21 21-16,-21-21 16,0 22-16,0-1 0,0 0 0,0 1 0,0-1 15,0-21-15,0 21 0,0-20 16,-21 20-16,21-21 0,0 0 15,0 0-15,-21-21 0,21-21 32,0 0-17,0 0-15,0 0 0,0-22 0,21 22 16,-21-21-16,21 21 0,0-22 0,-21 1 16,22 0-16,-1-1 0,-21 22 15,21-21-15,0 0 0,0 20 0,0-20 16,1 21-16,-22 0 0,21 0 0,0-1 15,0 22-15,0-21 0,0 21 16,1-21-16</inkml:trace>
  <inkml:trace contextRef="#ctx0" brushRef="#br0" timeOffset="57297.3">15388 12277 0,'0'0'0,"0"-43"31,-21 43-15,21 22-16,-21-1 0,0 0 0,21 21 15,-22-21-15,22 22 16,-21-22-16,21 21 0,-21 1 0,21-1 16,0 0-16,-21 1 0,21-1 0,-21-21 15,21 21-15,0 1 0,-21-22 16,21 0-16,0 0 0,0 0 0,0 1 15,0-1-15,0-42 32,0-1-17,0 1-15,0 0 0,0 0 16,0-21-16,0 20 0,0-20 0,0 0 16,21-1-16,0 1 0,-21 0 0,21-1 15,0 1-15,-21 0 0,21-1 16,1 1-16,-1 21 0,0-21 15,0 20-15,0 1 0,0 21 0,1 0 16,-1 21 0,-21 1-16,0-1 0,0 21 0,0-21 15,0 22-15,0-1 0,0-21 0,0 21 16,0 1-16,21-22 0,0 21 16,-21-21-16,21 22 0,0-22 0,1 21 15,-1-21-15,0 1 0,0-22 16,0 21-16,0-21 0,1 0 15,-1 0-15,-21-21 16,21-1-16,0 1 0,-21 0 0,21 0 16,0-21-16,-21 20 0,22-20 15,-1 21-15,0-21 0,0-1 0,0 1 16,0 0-16,1-1 0,-1 1 0,0 0 16,0-1-16,0 22 0,0-21 15,1 21-15,-22-1 0,0 44 31,0-1-31,0 21 0,0-21 0,0 22 16,0-1-16,-22 0 0,22 1 0,0-1 16,0 0-16,-21 1 0,21-1 15,0-21-15,0 21 0,-21 1 16,21-22-16,0 21 0,0-21 0,0 1 0,0-1 16,0 0-16,21-21 15,0 0 1,1 0-16,-1 0 0,0-21 15,0 0-15,0 21 0</inkml:trace>
  <inkml:trace contextRef="#ctx0" brushRef="#br0" timeOffset="57629.11">16383 12615 0,'21'0'31,"0"0"-31,0 0 16,1 0-16,-1-21 0,0 21 15,21-21-15,-21 21 0,22-21 0,-22 0 16,21 21-16,1-21 0,-22-1 0,21 22 16,-21-21-16,0 0 0,-21 0 15,0 0-15,0 0 0,0-1 0,0 1 16,0 0-16,0 0 0,-21 21 16,0 0-16,0 0 0,0 0 15,0 21-15,-22-21 0,22 21 0,0 22 16,0-22-16,0 0 0,-1 21 15,1-21-15,0 22 0,21-1 16,0-21-16,-21 22 0,21-22 0,0 0 16,0 21-16,0-21 0,0 1 15,21-1-15,0 0 0,0 0 0,22-21 16,-22 0-16,0 0 0,0 0 16,22 0-16,-22 0 0</inkml:trace>
  <inkml:trace contextRef="#ctx0" brushRef="#br0" timeOffset="57932.93">17314 12171 0,'0'0'0,"21"-42"0,-21-1 0,0 22 16,0-21-16,0 21 0,0-1 16,0 1-16,22 21 15,-22 21-15,0 22 16,0-22-16,0 21 0,0-21 15,0 22-15,0-1 0,-22 22 0,1-22 16,21 0-16,0 1 0,-21-1 16,0 0-16,21 1 0,0-1 0,0 0 15,0 1-15,0-22 0,0 21 0,0-21 16,0 22-16,0-22 0,0 0 16,0 0-16,21-21 15,0 0 1,-21-21-16,21 21 0,1-21 0,-1 0 15,-21-1-15,21-20 0,0 21 16,0-21-16</inkml:trace>
  <inkml:trace contextRef="#ctx0" brushRef="#br0" timeOffset="58700.89">17759 12171 0,'0'-42'0,"0"84"0,0-127 0,21 64 16,-21 0-16,0 0 0,0 0 15,-21 21 1,0 21-16,21 0 0,-22 21 15,1 1-15,0-22 16,21 21-16,-21 22 0,0-22 0,21 0 0,-21 1 16,-1-1-16,22 0 0,-21 1 15,0-1-15,21 0 0,0 1 16,-21-1-16,21-21 0,-21 21 0,21-20 16,0-1-16,0 0 0,0 0 15,0 0-15,21-21 16,0-21-1,-21 0-15,21 0 0,0 0 16,1-1-16,-1 1 0,0 0 0,0-21 16,21 21-16,-20-1 0,-1 1 0,-21 0 15,21 0-15,0 0 16,0 21-16,-21 21 31,0 0-31,0 0 0,0 0 16,0 1-16,0-1 0,0 0 15,0 0-15,21-21 0,1 21 0,-1 0 16,0-21-16,0 0 0,0 0 16,0 0-16,22 0 0,-22 0 0,21 0 15,-21 0-15,1 0 0,-1-21 0,0 21 16,0-21-16,0 0 0,0 0 16,1 21-16,-1-21 0,-21-1 0,0 1 15,21 0-15,0 0 16,-21 42 15,-21 0-31,21 0 0,-21 1 16,21-1-16,0 0 15,0 0-15,0 0 0,0 0 0,0 1 16,0-1-16,0 0 0,21 0 16,21-21-16,-21 0 15,1 0-15,-1 0 0,21 0 0,-21 0 16,0 0-16,1 0 0,-1 0 0,21-21 15,-21 21-15,0-21 0,-21 0 16,22-22-16,-1 22 0,-21 0 16,21-21-16,-21 20 0,0-20 0,0 21 15,0-21-15,0-1 16,0 22-16,-21 0 0,0 0 0,-1 0 16,-20-1-16,21 22 0,0 0 0,0 0 15,-1 0-15,1 0 0,0 0 16,0 22-16,21-1 0,-21-21 0,21 21 15,0 0-15,0 0 0,21 0 16,0 1-16,0-22 0,0 21 16,1 0-16</inkml:trace>
  <inkml:trace contextRef="#ctx0" brushRef="#br0" timeOffset="59311.54">19389 12510 0,'0'0'15,"0"-22"-15,-22-20 0,1 21 0,0-21 16,0 20-16,21 1 0,-21-21 0,0 42 16,-22-21-16,22 21 0,0-21 0,0 21 15,0 0-15,-1 0 0,1 21 16,0 0-16,0 0 0,-21 0 15,20 22-15,1-22 0,0 0 0,0 21 16,21-21-16,0 22 0,-21-22 16,21 0-16,0 21 0,0-20 0,0 20 15,0-21-15,0 0 0,21 0 16,0 1-16,0-1 0,0 0 0,-21 0 16,22-21-16,-1 0 0,0 0 0,0 0 15,0 0-15,22-21 0,-22 0 16,0 0-16,0-1 0,0 1 0,22-21 15,-22 21-15,0-22 0,0 1 16,21 21-16,-20-21 0,-1-22 16,0 22-16,-21-1 0,21 1 0,0-21 15,-21 20-15,21-20 0,1 20 0,-1 1 16,0 0-16,0-1 0,-21 22 16,0-21-16,21 21 0,-21 0 15,-21 21-15,0 21 16,0 0-16,-22 0 0,22 21 15,-21-20-15,21 20 0,0 0 0,-22 1 16,22-1-16,0 0 0,0 22 0,0-22 16,-1 0-16,22 1 0,-21 20 15,21-20-15,0-1 0,0 0 0,0 1 16,0-1-16,0 0 0,0 1 16,21-22-16,1 21 0,-1-21 15,-21 0-15,21 1 0,0-1 0,0 0 16,0-21-16,22 0 0,-22 0 0,0 0 15,21-21-15,1 0 0,-22 21 16,0-22-16</inkml:trace>
  <inkml:trace contextRef="#ctx0" brushRef="#br0" timeOffset="59576.39">17124 12234 0,'0'0'0,"-43"0"0,1 0 0,21 0 0,63 0 32,-21 0-32,22 0 0,-1-21 15,0 21-15,22 0 0,-1 0 0,-20 0 16,20 0-16,1 0 0,-1 0 15,1 0-15,-22 0 0,0 0 16,1 0-16,-1 0 0,-21-21 0,0 0 16,-21 0-16</inkml:trace>
  <inkml:trace contextRef="#ctx0" brushRef="#br0" timeOffset="60937.05">12890 9652 0,'0'0'16,"22"0"-16,-22-21 0,21 0 0,-21 0 0,0-1 16,21-20-16,0 21 0,-21 0 15,0 0-15,0-22 0,0 22 16,0-21-16,0-1 0,0 22 0,-21-21 16,0 0-16,0-1 0,-1 1 0,1 21 15,-21 0-15,0-22 0,20 43 16,-20-21-16,0 21 0,-1 0 0,22 0 15,-21 0-15,0 21 0,-1 0 0,1 1 16,0-1-16,-1 21 0,1-21 16,0 22-16,-1-1 0,22 0 0,-21-21 15,21 22-15,21-1 0,0 0 0,0-20 16,0 20-16,0-21 0,0 0 16,21 0-16,21 1 0,-21-1 15,22 0-15,-22-21 0,21 0 0,0 0 16,1 0-16,-22 0 0,21 0 0,1-21 15,-22 0-15,21-1 0,-21 1 16,22 0-16,-22 0 0,21 0 0,-21-22 16,0 22-16,1 0 0,-22-21 0,21-1 15,-21 22-15,21-21 0,-21 21 0,21-22 16,-21 22-16,0 0 0,0 0 16,0 0-16,0 42 15,0 0 1,0 0-16,0 0 0,0 22 15,0-22-15,0 0 0,0 21 16,0-20-16,0 20 0,0-21 0,21 0 16,0 22-16,43-1 0,-43-21 15,21 0-15,1 0 0,-1 1 16,0-22-16,1 0 0,63 0 16,-64 0-16,21 0 0,-20 0 15,-1 0-15,0-22 0,1 1 0,-1 0 16,0 0-16,1 0 0,-1-22 0,-21 22 15,0-21-15,1 0 0,-1-1 0,0-63 16,-21 64-16,0-21 0,0-1 16,-21 1-16,-22-1 0,22 1 15,-21 20-15,0-20 0,-22 20 16,1 1-16,-1 21 0,-21 0 0,-20 0 16,-1-1-16,0 22 0,0 0 15,0 0-15,0 22 0,-21-1 0,43 21 16,-22 0-16,21 1 0,1 20 0,-1 1 15,21 20-15,22-20 0,0-1 16,-1 22-16,22-21 0,0 20 0,21-20 16,0-1-16,0 22 0,0-22 0,21 1 15,0-22-15,22 22 0,-1-22 0,0 22 16,22-22-16,-1-21 0,1 21 16,-1-20-16,1-1 0,-1 0 0,1 0 15,-1 0-15,1-21 0,21 0 16,-22 0-16,1 0 0,-1 0 0,1 0 15,-1 0-15,22-21 0,-22 0 0,1 0 16,-1-22-16</inkml:trace>
  <inkml:trace contextRef="#ctx0" brushRef="#br0" timeOffset="61364.92">14309 9038 0,'0'0'0,"0"-21"0,0 0 15,21 21 1,0 0-16,21 0 16,-21 0-16,22 0 0,20 0 0,-20 0 15,20 0-15,-21 0 0,22 0 0,-1 0 16,22 0-16,-21 0 0,-1 0 15,1 0-15,-1 0 0,1 0 0,-22 0 16,0 0-16,-21 0 0,1 0 0,-44 0 31,-20 0-31,21 0 0,-21 0 16,-1 0-16,1 0 0,0 0 16</inkml:trace>
  <inkml:trace contextRef="#ctx0" brushRef="#br0" timeOffset="61608.77">14795 8996 0,'0'0'16,"-21"-21"-16,21 42 31,0 0-31,0 0 0,0 22 16,0-22-16,0 21 0,0 0 0,0 1 16,0 20-16,0-20 0,0-1 0,0 21 15,0-20-15,0 20 0,0-20 16,0-1-16,0 0 0,0 1 0,0-22 15,0 21-15,0-21 0,-21 0 0,21 1 16,0-1-16,0 0 16,21-42-1,-21 0 1,21-1-16,1 22 0</inkml:trace>
  <inkml:trace contextRef="#ctx0" brushRef="#br0" timeOffset="62371.9">15219 9483 0,'42'21'16,"-21"-21"-16,0 0 16,1 0-16,-1 0 0,0 0 0,0 0 15,0 0-15,22 0 0,-22 0 16,0 0-16,21-21 0,-21 0 15,-21-1-15,22 22 0,-22-21 0,21 0 16,-21 0-16,0 0 16,0 0-16,-21 21 0,-1 0 15,1 0-15,0 0 0,0 0 0,0 0 16,0 0-16,-22 21 0,22 0 16,-21 0-16,21 0 0,-1 22 0,1-22 15,-21 21-15,21 0 0,21-20 16,-21 20-16,21 0 0,0-21 0,-22 1 15,22 20-15,0-21 0,0 0 16,0 0-16,22 1 0,-1-22 0,0 21 16,21-21-16,-21 0 0,22 0 0,-22 0 15,21 0-15,1 0 0,-1 0 16,0-21-16,1 21 0,-1-22 0,21 1 16,-20 0-16,-1 0 0,22 0 0,-22 0 15,0-22-15,22 22 0,-1-21 16,-20 21-16,-1-22 0,0 1 0,1 21 15,-22-22-15,-21 22 0,0 0 16,0 0-16,0 0 0,0 0 16,-43 21-16,22 0 0,-21 0 0,21 0 15,-22 0-15,1 0 0,0 21 0,-1-21 16,22 21-16,-21 0 0,21 0 0,0 0 16,-1 1-16,22-1 0,0 21 15,0-21-15,0 0 0,0 1 0,0-1 16,22 0-16,-1 0 0,0 0 15,21 0-15,-21 1 0,22-22 0,-22 21 16,21 0-16,-21 0 0,1-21 0,20 21 16,-21 0-16,0 1 0,0-22 0,1 21 15,-1 0-15,-21 0 16,0 0-16,-21 0 16,-22-21-16,22 0 0,0 0 15,-21 0-15,-1 0 0,22 0 16,-21 0-16,21 0 0,-22 0 0,22 0 15,-21-21-15,21 0 0,-1 21 0,1-21 16,21 0-16,0 0 0,0-1 16,0 1-16,0 0 15,0 0-15,21 0 0,1 21 16,-1-21-16,21-1 0,-21 1 0,22 0 16,-22 21-16</inkml:trace>
  <inkml:trace contextRef="#ctx0" brushRef="#br0" timeOffset="62743.86">16912 9059 0,'0'0'0,"21"-42"0,-21 0 16,0-1-16,0 1 0,0 21 0,0-21 16,0 20-16,0 1 0,0 0 0,0 0 15,0 42 1,0 21-1,0 1-15,-21-1 0,0 0 16,0 22-16,21-22 0,-21 22 16,-1-1-16,-20 1 0,21-1 0,0 1 15,0-1-15,-1 1 0,1-1 0,0-20 16,21 20-16,0 1 0,0-22 16,0 0-16,0 1 0,0-1 0,0 0 15,0-21-15,0 1 0,21-1 0,22 21 16,-22-21-16,0-21 0,0 0 15,0 0-15,0 0 0,1 0 16,-1 0-16,0 0 0,0-21 0,0 21 16,0-21-16,1 0 0,20 0 0,-42-1 15,21 1-15,0-21 0,0 21 16,-21-22-16,0 1 0,0 0 16,0-1-16</inkml:trace>
  <inkml:trace contextRef="#ctx0" brushRef="#br0" timeOffset="63004.71">16743 9250 0,'-64'0'15,"128"0"-15,-128 21 16,85-21-16,1 0 16,-1 0-16,0 0 0,21 0 0,-21 0 15,22 0-15,-22 0 16,21 0-16,1 0 0,-1 0 0,-21 0 15,21 0-15,1 0 0,-1 0 0,0 0 16,-20 0-16,20-21 0,0 21 16,-21-21-16,1 21 0,-1 0 0,0-21 15,-21-1-15,0 1 16,-21 21 0,0 0-16,-1-21 0,1 21 0</inkml:trace>
  <inkml:trace contextRef="#ctx0" brushRef="#br1" timeOffset="99287.83">12065 2392 0,'-21'0'16,"21"-21"-16,-21 21 15,-1 0 1,1 0-16,0 0 15,0 0-15,0 0 0,0 0 16,-1 0-16,1 0 0,0 0 0,0 0 16,0 0-1,42 0 32,0 0-31,0 0-16,0 0 0,22 0 15,-1 0-15,0 0 0,22 0 0,-1 21 16,1-21-16,-1 0 16,1 0-16,21 21 0,-22-21 0,22 0 15,-1 0-15,1 0 0,0 21 0,21-21 16,-22 0-16,1 0 0,0 0 16,-1 0-16,1 0 0,0 0 0,-1 21 15,-20-21-15,20 0 0,-20 0 16,-1 0-16,1 0 0,-1 0 0,1 0 15,-22 0-15,22 0 0,-22 0 16,-21 0-16,22 0 0,-22 0 0,0 0 16,0 0-16,0 0 0,0 0 31,-42 0 16,21-21-47</inkml:trace>
  <inkml:trace contextRef="#ctx0" brushRef="#br1" timeOffset="99820.52">14160 2138 0,'0'0'0,"-21"0"16,0 0-1,21 21 1,0 0 0,0 0-16,0 1 15,21-22-15,0 21 0,1-21 0,-1 21 16,0-21-16,21 21 0,-21-21 15,22 21-15,-22-21 0,21 0 0,1 0 16,-22 0-16,21 0 0,-21 0 16,0 0-16,22 0 0,-22 0 15,0 0-15,0 0 0,0 0 16,-42 0 31,0 0-47,0 0 0,-21 21 15,20 1-15,1-22 0,-21 21 0,21 0 16,-22 0-16,1 21 0,21-20 16,-21-1-16,-1 21 0,1-21 0,21 0 15,-22 1-15,22 20 0,0-21 0,0 0 16,0 0-16,0 1 16,-1-1-16,22 0 0,-21-21 0,21 21 15,0 0-15,-21-21 16</inkml:trace>
  <inkml:trace contextRef="#ctx0" brushRef="#br1" timeOffset="101436.04">12361 16510 0,'0'0'0,"-21"0"15,-42 0 1,41 0-16,1 0 0,0 0 16,0 0-16,0 0 15,0 0 1,21 21 15,21-21-31,0 0 0,21 21 0,1-21 16,-22 0-16,42 22 0,-20-22 15,20 0-15,-21 0 0,22 21 16,21-21-16,-22 0 0,22 0 0,-1 0 16,1 0-16,-21 0 0,20 0 15,1 0-15,0 0 0,-22 0 0,22 0 16,-22 0-16,1 0 0,-22 0 15,22 0-15,-1 0 0,-21 0 0,22-21 16,-22 21-16,1 0 0,-1 0 16,21 0-16,-41 0 0,20 0 0,0 0 15,-21-22-15,1 22 0,-1 0 0,-42 0 63,-1 0-63,1 0 15,0-21-15,0 21 0</inkml:trace>
  <inkml:trace contextRef="#ctx0" brushRef="#br1" timeOffset="101992.72">13864 16277 0,'-21'0'0,"21"43"31,0-22-31,0 0 16,21-21-16,0 21 0,0 0 15,1-21-15,-1 21 0,0-21 16,0 22-16,0-22 0,0 21 16,1-21-16,20 0 0,-21 21 0,0-21 0,22 0 15,-22 0-15,0 0 0,0 0 16,0 0-16,0 0 0,1 0 16,-1 0-1,-42 0 16,-1 0-15,1 21-16,0-21 0,0 21 16,0-21-16,0 21 0,-1-21 15,1 22-15,-21-22 0,21 21 0,0 0 16,-22 0-16,22 0 0,0 0 0,-21 1 16,20-1-16,-20 0 0,21 0 15,0 0-15,0 22 0,-1-22 0,1 0 16,0 0-16,0 0 15,0 0-15,21 1 0,0-1 16,21-21 31,0-21-47,-21-1 0,21 1 0,22 0 16</inkml:trace>
  <inkml:trace contextRef="#ctx0" brushRef="#br1" timeOffset="105420.78">16404 2011 0,'0'0'15,"0"-21"-15,-21 21 16,21-21-16,0-1 16,0 1-1,0 0-15,0 0 16,0 0-16,0 0 15,0-1 1,0 1-16,-21 21 16,0 0-16,-1 0 15,1 0-15,0 0 0,0 0 0,0 0 16,-22 21-16,22 1 0,-21-1 16,0 0-16,20 0 0,-20 21 0,21-20 15,-21 20-15,20 0 0,1 1 16,0-1-16,0 0 0,0 1 0,0-1 15,21 0-15,0 22 0,0-22 0,0 0 16,0 1-16,0-1 16,0 0-16,0 1 0,21-1 0,0-21 0,0 0 15,21 1-15,-20-1 0,20 0 16,0 0-16,1-21 0,-1 0 16,0 0-16,1 0 0,20 0 0,1 0 15,-22-21-15,21 0 0,1 0 16,-22-1-16,22 1 0,-22-21 0,22 0 15,-22-1-15,0 1 0,-21 0 0,22-1 16,-22 1-16,0 0 0,0-1 16,-21 1-16,0-22 0,0 22 0,0 0 15,0-22-15,0 22 0,0 0 16,-21-22-16,0 22 0,0-1 0,-22 1 16,22 0-16,-21 21 0,21-22 15,-22 22-15,1 0 0,0 21 0,-1 0 16,1 0-16,-21 0 15,20 21-15,1 0 0,-22 0 0,22 22 16,0-1-16,-1 0 0,1 1 0,0 20 16,21-20-16,-22 20 0,22-21 15,0 1-15,0 20 0,21 22 16,0-22-16,0-20 0,0-1 16,21 0-16,0-20 0,0 20 0,22-21 15,-1 21-15,0-20 0,1-22 16,-1 21-16,21-21 0,-20 0 0,20 0 15,-20 0-15,20 0 0,1-21 0,-22 21 16,21-22-16,-20-20 0,20 21 16,-20-21-16,-1 20 0,0-20 15,1 0-15,-22 21 0,21-22 16,-21 1-16,0 21 0,1 0 0,-22-1 16,0 1-16,0 0 0,0 0 0,21 21 15,-21 21 1,0 0-1,0 0-15,-21 1 0,21 20 16,-22-21-16,22 0 0,0 22 16,0-22-16,-21 21 0,21-21 0,0 22 15,-21-22-15,21 0 16,0 21-16,0-21 0,0 1 0,0-1 16,0 0-16,0-42 31,0 0-16,0-1-15,0 1 0,0-21 16,0 21-16,0-22 0,21 1 0,0 21 16,-21-21-16,22-1 0,-1 22 0,0-21 15,-21 21-15,21-1 0,0 1 16,-21 0-16,21 21 0,1 0 16,-1 0-1,-21 21-15,21 0 0,-21 1 16,0-1-16,0 0 0,0 0 0,21 21 0,-21-20 15,0-1-15,21 21 16,-21-21-16,0 0 0,21 1 0,1-1 16,-22 0-16,21 0 0,0 0 0,0-21 15,0 0-15,0 0 16,1 0-16,20 0 0,-21 0 0,0 0 16,0-21-16,1 0 0,20 0 15,-21-22-15,0 22 0,0-21 0,22 0 16,-22-1-16,0 1 0,0 0 15,0-22-15,1 22 0,-1-22 16,0 1-16,0 20 0,-21-20 0,21-1 16,-21 22-16,21-21 0,-21 20 15,22 1-15,-22 0 0,0 20 0,0 1 16,0 0-16,0 0 0,0 0 16,0 42-1,0 21-15,0-21 16,0 22-16,0 20 0,0-20 0,-22 20 15,1 1-15,0-22 0,21 21 16,0 1-16,-21-22 0,21 1 0,0-1 16,0 0-16,0 1 0,0-1 15,0 0-15,0-21 0,0 22 16,0-22-16,21 0 0,-21 0 0,0 0 16,21 1-16,0-22 0,1 0 15,-1 0-15,0 0 0,0 0 0,0 0 16,0-22-16,1 1 0,-1 0 15,0 0-15,0 0 0,0 0 0,0-22 16,1 22-16,-1 0 0,-21 0 0,21 0 16,0 21-16,-21-22 0,0 1 15,21 21 1,-21 21 0,0 1-1,0-1-15,0 0 16,0 0-16,0 0 15,0 0-15,0 1 0,0-1 16,0 0-16,21-21 0,-21 21 16,22-21-16,-1 0 0,0 21 0,0-21 15,0 0-15,0 0 0,1 0 16,-1-21-16,0 0 0,0 21 16,0-21-16,0 0 0,1-1 0,-1 1 15,0 0-15,-21 0 16,21 0-16,0 0 0,-21-1 0,21 22 0,-21-21 15,0 0-15,0 0 16,0 42 31,0 0-47,-21 0 0,0 1 0,21-1 16,-21 0-16,0 0 0,21 21 0,-21 1 15,-1-1-15,22 0 0,-21 1 16,0 20-16,21-20 0,-21 20 0,0-21 15,21 22-15,0-22 0,-21 1 16,-1 20-16,22-21 0,0 22 0,-21-22 16,21 22-16,0-22 0,0 22 0,0-22 15,0 0-15,0 1 0,0-1 16,0 0-16,0-21 0,0 22 16,-21-22-16,21 0 0,-21 0 0,0-21 31,0 0-31,-1 0 0,1 0 0,0-21 15,0 0-15,0-21 0,0 20 0,-1-20 16,1 0-16,0-22 0,0 22 16,0-22-16,21 22 0,0-21 0,0-1 15,0 22-15,0-22 0,0 22 16,0-22-16,0 22 0,21 0 0,0-1 16,21 1-16,-20 0 0,20 21 0,-21-22 15,21 1-15,1 21 0,-1-22 16,0 22-16,1 0 0,-1 0 15,0-21-15,22 20 0</inkml:trace>
  <inkml:trace contextRef="#ctx0" brushRef="#br1" timeOffset="106058.42">19854 1588 0,'0'0'0,"0"-22"0,0 1 0,0 0 0,0 0 16,-21 21 0,0 0-1,0 21-15,0 0 0,-1 0 16,1 22-16,0-1 0,0 0 15,0 22-15,-22-22 0,22 22 0,0-22 16,-21 22-16,21-22 0,-1 0 0,1 22 16,21-43-16,0 21 0,0 1 15,0-22-15,0 21 0,0-21 0,0 0 16,21 1-16,1-1 0,20-21 16,-21 21-16,21-21 0,-20 0 15,20 0-15,-21 0 0,21 0 0,1-21 16,-1 0-16,0 21 0,1-22 0,-1-20 15,0 21-15,1-21 0,-22 20 16,21-20-16,-21 0 0,22-1 0,-22 1 16,-21 0-16,21-22 0,-21 22 15,0-22-15,0 22 0,0 0 0,-21-1 16,21 1-16,-42 0 0,20-1 16,1 22-16,-21 0 0,0 0 0,-1 0 15,22 0-15,-21 21 0,-1 0 16,1 0-16,0 0 0,-1 21 15,1 0-15,0 0 0,-1 21 0,22-20 16,-21 20-16,21 0 0,0 22 16,-1-22-16,22 0 0,0 1 0,0 20 15,0-20-15,0-1 0,0 0 16,0-21-16,0 22 0,22-1 0,-1-21 16,0 0-16,0 1 0,21-1 15,1 0-15,-22-21 0,21 21 0,1-21 16,-1 0-16,0 0 0,1 0 0,-1 0 15,0 0-15,1-21 16,-1 21-16</inkml:trace>
  <inkml:trace contextRef="#ctx0" brushRef="#br1" timeOffset="107468.29">20574 1947 0,'0'0'16,"0"22"-1,0-1-15,-21 0 16,21 0-16,-21 0 0,21 0 16,0 1-16,-22-1 0,22 0 0,-21 21 15,0-21-15,21 1 0,-21-1 16,21 0-16,0 0 0,-21 0 16,21 0-16,0 1 0,-21-22 15,21 21-15,0-42 31,0-1-15,0 1-16,0 0 0,0-21 16,21 21-16,0-1 0,0 1 15,0 0-15,-21 0 0,21 0 16,1-22-16,-1 22 0,0 21 0,0-21 16,0 0-16,0 0 0,1 21 15,-1 0-15,0 0 0,0 0 16,0 0-16,0 0 0,-21 21 15,22-21-15,-22 21 0,21 0 16,-21 22-16,0-22 0,0 0 0,0 0 16,0 0-16,0 0 0,21 1 15,-21-1-15,0 0 0,0 0 0,21-21 16,0 21-16,-21 0 0,21-21 16,1 0-16,-1 0 0,0 0 15,0 0-15,0 0 0,0 0 16,-21-21-16,22 0 0,-1 21 15,-21-21-15,21 0 0,0 0 0,0-22 16,0 22-16,1 0 16,-22-21-16,21 20 0,0 1 0,0-21 15,0 21-15,0 0 0,1-1 0,-1 1 16,0 21-16,0-21 0,0 21 16,0 0-16,1 0 0,-1 0 15,-21 21-15,0 0 16,0 1-16,0-1 0,0 0 15,0 0-15,-21-21 16,21 21-16,0 0 16,0-42 15,0 0-15,0 0-16,0 0 15,0 0-15,0-1 0,0 1 0,21 0 16,-21 0-16,0 0 0,0 0 15,0-1-15,-21 22 16,-1 0 0,1 0-16,0 22 15,0-1-15,21 0 0,-21 0 0,0 0 16,-1 0-16,1 22 0,0-22 16,0 0-16,21 21 0,0-20 0,-21-1 15,21 0-15,0 0 0,0 0 16,0 0-16,0 1 0,0-1 15,0 0-15,21 0 0,0 0 16,0-21-16,0 0 16,1 0-16,20 0 0,0 0 0,-21 0 15,22 0-15,-1 0 0,0 0 16,1-21-16,-1 0 0,-21 0 0,22 0 16,-22-1-16,0 22 0,0-21 0,0 0 15,0 0-15,-21 0 0,0 0 16,22 21-16,-22-22 0,0 1 0,-22 21 62,44 0-30,-1 0-17,0 0-15,0 0 0,0 0 16,0 0-16,1 0 0,-1-21 15,0 0-15,0 21 0,0-21 16,-21 0-16,0-1 16,21 1-16,-21 0 0,0 0 15,0 0-15,0 0 0,0-1 16,0 1-16,-21 0 16,0 21-1,0 0-15,0 0 0,-22 0 16,22 21-16,0 0 0,0 1 15,0-1-15,0 0 0,-1 0 16,1 21-16,0-20 0,0-1 0,21 21 16,0-21-16,0 0 0,-21 1 15,21-1-15,0 21 0,0-21 16,0 0-16,0 1 0,21-1 0,0-21 16,0 21-16,0-21 15,1 0-15,-1 0 0,0 0 0,0 0 16,21 0-16,-20 0 0,20 0 0,-21 0 15,21-21-15,-20 21 0,-1-21 16,0 21-16,21-22 0,-21 1 0,1 21 16,-22-21-16,21 0 0,0 0 15,-21 0-15,21-1 0</inkml:trace>
  <inkml:trace contextRef="#ctx0" brushRef="#br1" timeOffset="114176.03">14393 4487 0,'0'0'0,"-42"0"0,21 0 0,0 0 15,-1 0-15,-20 0 0,21 0 0,0 0 16,0 0-16,-1 0 0,1 0 16,0 0-16,0 0 15,63 0 32,-21 0-47,22 0 0,20 0 0,-20 0 16,20 0-16,22 0 0,-22 0 15,22 0-15,0 0 0,-1 0 16,22 0-16,-21 0 0,21 0 0,-22 22 16,1-22-16,0 0 0,-1 0 0,1 0 15,-22 0-15,22 0 0,-21 0 0,-22 0 16,21 0-16,-20 0 0,-1 0 15,0 0-15,1 0 0,-22 0 16,21 0-16,-21 0 0,1 0 0,-1 0 16,0 0-16,0 0 15,0 0 1,-21-22 0,-21 1 30,0 21-46</inkml:trace>
  <inkml:trace contextRef="#ctx0" brushRef="#br1" timeOffset="114780.14">15811 4085 0,'0'0'0,"-42"0"31,42 21 1,0 1-32,0-1 0,0 0 15,0 0-15,21 0 0,0 0 16,-21 1-16,22-1 0,-1 0 15,0 0-15,21 0 0,-21 0 0,1 1 16,20-1-16,-21 0 0,21-21 0,-20 21 16,20-21-16,-21 0 0,21 21 15,1-21-15,-22 21 0,21-21 0,-21 0 16,22 0-16,-22 0 0,21 0 16,-21 0-16,1 0 0,-1 0 0,0 0 15,0 0-15,-21-21 16,-21 21 15,0 0-31,0 0 0,-1 0 16,-20 0-16,21 0 0,0 0 15,-22 0-15,22 0 0,-21 21 0,21-21 16,-22 22-16,22-1 0,-21 0 0,21 0 16,0 0-16,-22 0 0,22 1 15,-21-1-15,21 0 0,-1 0 0,-20 0 16,21 0-16,0 22 0,0-22 0,-1 0 15,1 0-15,0 0 0,21 1 16,-21-22-16,21 21 0,-21-21 0,21 21 16,0-42 62</inkml:trace>
  <inkml:trace contextRef="#ctx0" brushRef="#br1" timeOffset="128552.34">20341 6308 0,'0'0'0,"-21"0"16,-21 0-1,20-21-15,1 21 0,0 0 16,0 0-16,0 0 15,42 0 32,21 0-47,1 0 0,-1 21 0,21-21 16,1 21-16,21-21 0,-1 21 0,1-21 16,0 21-16,20-21 0,-20 0 15,0 21-15,-1-21 0,1 0 0,0 22 16,-1-22-16,-20 0 15,21 0-15,-22 0 0,1 0 0,-1 0 16,1 0-16,-22 0 0,0 0 0,-21 0 16,1 0-16,-1 0 0,0 0 15,0 0-15,-42 0 47,0 0-47,0 0 0,-1 0 16,1 0-16,0 0 15</inkml:trace>
  <inkml:trace contextRef="#ctx0" brushRef="#br1" timeOffset="129077.03">21653 6138 0,'0'0'0,"-21"0"16,42 22 15,1-22-15,-1 21-16,0 0 0,21-21 0,-21 0 16,22 0-16,-22 21 0,21-21 15,1 0-15,-22 21 0,21-21 16,0 0-16,-20 0 0,-1 0 0,0 0 15,0 0-15,0 0 0,0 0 16,-21 21 0,0 1-16,-21-1 15,0 0-15,-21 0 0,21 0 16,-22 22-16,22-22 0,-21 21 0,-1 0 16,1-20-16,0 20 0,21 0 15,-22-21-15,1 22 0,21-22 0,-22 0 16,22 0-16,0 0 0,-21 1 15,21-1-15,-1 0 0,1 0 0,21 0 16,-21 0-16,0-21 0,0 22 16,0-1-16,-1 0 0</inkml:trace>
  <inkml:trace contextRef="#ctx0" brushRef="#br1" timeOffset="130252.9">18330 9567 0,'0'0'16,"0"22"-16,21-1 15,1-21-15,-1 21 16,0-21-16,0 0 0,0 21 0,22-21 16,-22 21-16,21-21 0,0 0 15,-20 0-15,20 0 0,0 0 16,1 0-16,20 0 0,-21 0 0,1 0 15,20 0-15,1 0 0,-1-21 0,1 21 16,-1 0-16,22-21 0,-22 21 16,22-21-16,-21 0 0,20 21 0,-20-22 15,-1 1-15,22 0 0,-22 0 0,1 0 16,-1 0-16,1-1 0,21-20 16,-22 21-16,22-21 0,-22 20 0,22-20 15,0 0-15,-22-1 0,22 1 16,-1 0-16,-20-1 0,21 1 0,-22 0 15,22-22-15,-1 22 0,-20 0 0,21-1 16,-22-20-16,1 20 0,20 1 16,-20 0-16,-22-1 0,22 1 15,-1 0-15,-21-1 0,1 1 0,-1 0 16,-21-1-16,22 1 0,-22 21 0,0-21 16,0-1-16,-21 22 0,0-21 15,0 21-15,0-1 0,0 1 0,0 0 16,-21 21 15,0 0-31,0 0 0,-1 0 16,1 0-16,0 0 0,0 0 15,0 0-15,0 0 0,-1 0 16,1-21 0,0 21-16</inkml:trace>
  <inkml:trace contextRef="#ctx0" brushRef="#br1" timeOffset="130696.24">21484 7853 0,'0'0'0,"-42"0"31,21 0-31,21 21 32,21-21-32,0 0 0,0 0 15,0 0-15,0 0 0,22 0 0,-22 0 16,21 0-16,1 0 0,-1 0 16,21 0-16,-20 0 0,-1-21 0,0 21 15,1-21-15,-1 21 0,0-21 16,1 21-16,-22-22 0,0 22 0,0 0 15,0-21-15,-42 21 47,0 0-47,0 21 0,0 1 0,0-1 16,-1 21-16,1-21 0,-21 22 16,21-1-16,0 0 0,-1-21 0,-20 22 15,21-1-15,0-21 0,-22 22 0,22-22 16,0 0-16,0 0 0,0 21 15,0-20-15,-1-1 0,1 0 0,0 0 16,0 0-16,21 0 0,-21 1 0,21-1 16</inkml:trace>
  <inkml:trace contextRef="#ctx0" brushRef="#br1" timeOffset="131624.93">18436 10097 0,'0'0'0,"21"-22"16,0 22-16,1 0 0,-1 0 15,0 0-15,0-21 16,21 21-16,-20 0 0,20 0 0,0 0 16,1 0-16,-1 0 0,0 0 0,1 21 15,-1-21-15,21 22 0,-20-22 0,20 21 16,1-21-16,-1 21 0,1 0 15,-1 0-15,22 0 0,0 1 0,-22-1 16,22 0-16,-1 0 0,1 0 0,0 22 16,-22-22-16,22 21 0,0 0 15,-1 1-15,1-22 0,-22 21 0,107 43 16,-107-43-16,22 1 0,-22-1 16,1 0-16,-1 1 0,1 20 0,-1-21 15,1 1-15,-22-1 16,22 0-16,-22 1 0,0 20 0,1-20 15,-1-1-15,0 0 0,1 1 0,-22 20 16,0-21-16,21 1 0,-20-1 0,-1 0 16,-21 1-16,0-1 0,21 22 15,-21-22-15,0 0 0,0 1 16,0-1-16,0 0 0,0-21 0,-21 22 16,21-1-16,-21-21 0,-1 22 0,1-22 0,0 0 15,0 0-15,0 0 0,0-21 16,21 21-16,-22-21 0,1 22 0,0-22 15,0 0 1,0 0-16,0 0 31,21-22-31,0 1 0,-22 21 16,22-21-16,0 0 16</inkml:trace>
  <inkml:trace contextRef="#ctx0" brushRef="#br1" timeOffset="131976.73">21188 12023 0,'0'0'0,"0"-21"0,-21 21 31,-1 21 1,1 0-32,21 0 0,0 0 15,-21 0-15,21 1 16,-21-1-16,21 0 0,0 0 0,0 0 16,0 0-16,0 1 15,21-22 1,0 0-16,0 0 15,1 0-15,20 0 0,-21 0 0,21 0 16,-20 0-16,20-22 0,0 22 0,1-21 16,-1 0-16,0 21 0,1-21 0,-1 0 15,-21 0-15,21-1 0,-20 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43:04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2985 0,'0'0'0,"21"0"0,0 0 0,-21 21 78,-21-21-47,0 21-31,0-21 0,0 21 0,-1-21 31</inkml:trace>
  <inkml:trace contextRef="#ctx0" brushRef="#br0" timeOffset="1312.28">2646 1630 0,'0'-21'32,"-21"0"-32,-1-1 15,22 1-15,-21 21 16,21-21-16,0 0 0,-21 21 0,21-21 16,-21 21-16,0 0 15,21 21 16,0 0-31,0 0 16,0 0-16,0 22 0,21-1 0,-21 0 16,21 22-16,0-1 0,-21 1 15,0-1-15,21 22 0,1 0 16,-1-22-16,-21 22 0,0 21 16,21-22-16,-21 1 0,21 0 0,-21 21 15,0-22-15,0 1 0,0 0 0,0-22 16,0 22-16,0-1 0,0-20 15,0-1-15,0 1 0,0-1 0,0-20 16,0-1-16,0 0 0,0 1 16,0-22-16,0 21 0,0-21 0,0 1 15,0-1-15,0-42 16,21-1 0,0 1-16,1 0 0,-22-21 15,21-1-15,0-20 0,0-1 16,-21 1-16</inkml:trace>
  <inkml:trace contextRef="#ctx0" brushRef="#br0" timeOffset="2058.86">2455 1439 0,'0'0'0,"-21"0"0,0 0 16,0 0-16,21 22 15,0-1-15,21 0 16,0-21-16,21 0 0,-20 21 16,20-21-16,0 0 0,22 0 0,-1 0 15,1 0-15,-1 0 0,22-21 16,-22 0-16,22 21 0,21-21 0,0-1 15,0 22-15,-1-21 0,1 0 16,0 21-16,-21-21 0,21 0 0,-1 21 16,-20-21-16,0-1 0,-1 22 15,1-21-15,-21 21 0,20 0 0,-41-21 16,20 21-16,-21 0 16,1 0-16,-1 0 0,0-21 0,-20 21 15,-1 0-15,0 0 0,0 0 16,0 0-16,0 0 0,1 21 15,-22 0-15,21 0 0,-21 1 16,21 20-16,-21 0 0,0 1 0,0-1 16,0 21-16,0 1 0,21-1 15,-21 1-15,21 21 0,-21-22 0,21 1 16,1-1-16,-22 22 0,21-22 16,0 1-16,0 20 0,0-20 0,0 21 15,-21-22-15,22 1 0,-1 20 16,0-20-16,-21-1 0,0-20 15,21 20-15,-21 1 0,21-1 0,-21-21 16,0 22-16,0-22 0,0 22 16,0-22-16,-21 0 0,0 1 0,0-1 15,-22 0-15,1-20 0,0 20 0,-1 0 16,-20-21-16,-22 1 0,22-1 16,-43 0-16,21 21 0,-21-21 0,1 1 15,-22-1-15,21-21 0,-21 21 16,0 0-16,0 0 0,-21 0 15,21 1-15,21-22 0,-21 0 0,21 21 16,0-21-16,21 0 0,-20 0 16,41 0-16,-21-21 0,22 21 0,-1-22 15,1 1-15,21 21 0,-1-21 16,22 0-16,0 0 0,21 0 0,0-1 16,0 1-16,21-21 0,0 0 15,22-1-15,-1 1 0,21 0 0</inkml:trace>
  <inkml:trace contextRef="#ctx0" brushRef="#br0" timeOffset="2648.52">6519 1503 0,'-21'0'0,"42"0"0,-42 21 31,21 21-15,0 22-16,0-1 0,0 1 16,0 21-16,0 20 0,0-20 0,0 42 15,0-21-15,0 21 0,0 0 16,0 0-16,0 0 0,0-21 0,0 21 16,0-21-16,0-22 0,0 22 0,0-21 15,0-22-15,0 1 0,0-1 16,0-20-16,0-1 0,0 0 0,0-21 15,0 1-15,0-1 0,0-42 32,0-1-32,0-20 15,0 0-15,21-1 16,-21-20-16,0-1 0,21 1 0</inkml:trace>
  <inkml:trace contextRef="#ctx0" brushRef="#br0" timeOffset="3200.2">6562 1757 0,'0'0'0,"-22"-42"0,1 20 15,0 1-15,42 0 32,22 0-32,20 21 0,1-21 0,20 21 15,1-21-15,0 21 16,20-22-16,1 1 0,21 0 0,-21 0 15,21 0-15,0 21 0,0-21 16,-21-1-16,21 1 0,-42 0 0,20 0 16,1 21-16,-21-21 0,0 21 15,-1 0-15,-20 0 0,-1 0 0,1 0 16,-1 0-16,-20 21 0,-1-21 16,-21 21-16,21 0 0,-20 22 0,-1-22 15,0 21-15,-21 22 0,21-22 16,-21 21-16,0 1 0,0 21 0,0-22 15,0 22-15,0-22 0,0 22 0,0 0 16,0-1-16,0 1 16,0 21-16,0-43 0,0 22 0,0 0 15,0-22-15,0 1 0,0 20 0,0-20 16,0-22-16,0 22 0,0-1 16,0 1-16,0-22 0,-21 21 0,0-20 15,0 20-15,-22-20 0,1-1 0,0 0 16,-22 1-16,1-1 0,-22-21 15,0 21-15,-21-20 0,22 20 0,-43-21 16,0 0-16,0 0 0,0 1 0,-21-1 16,21 0-16,-22 0 0,22-21 15,0 0-15,-105 0 0,126 0 16,0 0-16,21 0 16,1-21-16,-1 0 0,21 0 0,22-1 15,0 1-15,-1 0 0,22-21 0,0 21 16,21-22-16,0 1 0,0 0 15</inkml:trace>
  <inkml:trace contextRef="#ctx0" brushRef="#br0" timeOffset="3647.94">10816 1757 0,'0'-21'0,"0"42"0,-21-63 0,0 42 16,0-22-16,-1 22 0,1 0 16,0 22-16,21-1 0,-21 0 15,21 21-15,-21 22 0,0-22 0,21 43 16,0-1-16,0 1 0,-22 21 0,22 0 16,0 0-16,-21-1 0,21 1 15,0 0-15,0 21 0,0-21 0,0 0 16,0-22-16,0 22 0,0-21 15,0-22-15,0 1 0,21-1 0,1-20 16,-1 20-16,-21-20 0,21-22 0,-21 0 16,21 21-16,-21-21 15,0-42 1</inkml:trace>
  <inkml:trace contextRef="#ctx0" brushRef="#br0" timeOffset="4191.63">10626 2180 0,'0'0'0,"-22"-42"0,22 0 0,0-1 16,0 1-16,0 21 0,0 0 0,0-1 16,22 1-16,-1 0 0,21 0 15,-21 21-15,43-21 0,-22 0 16,22-1-16,20 1 0,-20 0 0,20 0 15,1 0-15,0 0 0,21-1 16,-22 1-16,22 0 0,0 0 0,0 21 16,0-21-16,21 0 0,-43 21 15,22 0-15,-21 0 0,-1 0 0,1 0 16,-21 0-16,-1 21 0,-21 0 16,1 0-16,-22 0 0,21 22 0,-21-1 15,-21 0-15,0 1 0,0-1 16,0 21-16,0-20 0,0 20 0,0-20 15,22 20-15,-22 1 0,21-1 16,0 1-16,0 20 0,0-20 16,0 20-16,1-20 0,-1-1 0,21 1 15,-21 21-15,22-43 0,-22 21 0,21 1 16,-21-1-16,0 1 0,1-1 16,-22 1-16,0-1 0,0 1 0,0-22 15,0 22-15,-22-22 0,-20 22 0,0-22 16,-1 0-16,-20 1 0,-22-1 15,1 0-15,-1 1 0,0-22 0,-21 21 16,-21 0-16,22-20 0,-22-1 0,0 0 16,0 21-16,21-21 0,0-21 15,0 22-15,21-1 0,1-21 16,-1 0-16,22 0 0,-1 0 0,22 0 16,-1 0-16,1 0 0,21-21 15,0 21-15,0-22 0,21-20 0,0 21 16,0 0-16,0-22 0</inkml:trace>
  <inkml:trace contextRef="#ctx0" brushRef="#br0" timeOffset="4475.47">13483 3281 0,'42'0'0,"1"0"31,-43 21-31,0 0 16,21-21-16,-21 21 0,0 1 16,0-1 15,21-21-16,0 0-15,0 0 16,1 0-16,-1 0 0</inkml:trace>
  <inkml:trace contextRef="#ctx0" brushRef="#br0" timeOffset="4652.37">14414 3344 0,'0'0'0,"43"0"0,-22 0 31,0 0-31,0 0 16,0 0 0,1 0-16,-1 0 15,21 0-15,0-21 16,-20 21-16,-1 0 16</inkml:trace>
  <inkml:trace contextRef="#ctx0" brushRef="#br0" timeOffset="4828.27">15473 3239 0,'0'0'0,"21"-22"0,0 22 16,0 0-16,0 0 15,-21-21 48,22 21-63,-1-21 15</inkml:trace>
  <inkml:trace contextRef="#ctx0" brushRef="#br0" timeOffset="4984.18">16319 3154 0,'0'0'0,"85"0"0,-43 21 0,22-21 15,-1 0-15,-20 21 0,-22-21 16,21 21-16,-21-21 0,-21 22 15,22-22-15</inkml:trace>
  <inkml:trace contextRef="#ctx0" brushRef="#br0" timeOffset="5352.11">18563 2815 0,'0'0'0,"-21"-63"16,21 42-1,0-1-15,0 44 16,0-1 0,21 0-16,-21 0 0,0 21 0,0 1 15,0-1-15,0 0 0,0 1 16,-21-1-16,0 22 0,21-22 0,-21 0 16,-1 1-16,1-1 0,0 0 15,0-21-15,21 1 0,0 20 0,0-21 16,0 0-16,0 0 15,21-21 1,0 0-16,0 0 0</inkml:trace>
  <inkml:trace contextRef="#ctx0" brushRef="#br0" timeOffset="6180.78">19177 2963 0,'0'0'0,"0"-42"31,-21 63-31,0 0 0,-1 1 16,-20-1-16,21 0 0,-21 21 16,20-21-16,1 1 0,-21-1 15,21 21-15,21-21 0,0 0 16,0 1-16,21-1 16,0-21-16,0 0 0,0 0 15,22 0-15,-1 0 0,-21 0 0,22 0 16,-1-21-16,0 21 0,-21-22 0,22 1 15,-22 0-15,0 0 0,0 0 16,-21 0-16,0-1 0,0-20 0,0 21 16,0-21-16,0-1 0,-21 22 15,21 0-15,-21 0 0,21 0 16,21 21 0,0 0-16,0 21 15,1 0-15,20 0 0,-21 0 0,21 22 16,-20-22-16,-1 21 0,21-21 15,-21 22-15,0-22 0,1 21 0,-22-21 16,0 0-16,21 1 0,-21-1 16,21 0-16,-21 0 0,0 0 0,0 0 15,21-21-15,0 0 16,0 0 0,1-21-16,-1 21 0,0-21 15,0 0-15,0 0 0,0-22 16,-21 22-16,0-21 0,22 0 0,-22 20 0,0-20 15,0 0-15,0-1 0,0 22 16,0 0-16,0 0 0,0 0 16,-22 21-16,1 0 0,0 0 15,0 0-15,0 0 16,21 21-16,-21-21 0,21 21 0,-22-21 16,22 21-16,22-21 31,-1 21-31,0-21 15,0 0-15,-21 22 16,21-22-16,0 21 0,-21 0 16,22-21-16,-22 21 31,21-21 0,-21-21-31,0 0 16,0 0-1,-21 21 1,-1 0-16,1 0 16,0 0-1,0 0-15</inkml:trace>
  <inkml:trace contextRef="#ctx0" brushRef="#br0" timeOffset="6471.86">20532 2731 0,'0'0'0,"-22"0"0,1 0 0,0 0 16,21 21 0,0 0-16,21-21 0,0 0 15,22 0-15,-22 21 0,42-21 16,-20 0-16,-1 0 0,22 0 0,-1 0 16,-21 0-16,22 0 0,-1 0 15,-20 0-15,-1 0 0,-21 0 0,22 0 16,-22 0-16,-21-21 15,-21 0 1,-1 21-16</inkml:trace>
  <inkml:trace contextRef="#ctx0" brushRef="#br0" timeOffset="6683.74">20828 2731 0,'0'0'0,"0"21"0,-21-21 0,21 21 0,-21-21 16,-1 21-16,22 0 15,0 0-15,-21 22 0,21-22 0,-21 0 16,21 21-16,0 1 0,0-22 0,0 21 16,0 1-16,0-1 15,0-21-15,0 21 0,0-20 0,21-1 16,-21 0-16,21 0 0,-21 0 0,0 0 16,22-21-16,-1 0 0,0 0 15,0 0-15,0 0 0,0 0 16</inkml:trace>
  <inkml:trace contextRef="#ctx0" brushRef="#br0" timeOffset="6948.59">21717 2731 0,'-21'0'15,"42"0"-15,-63 0 0,20 0 0,1 0 0,-21 21 16,21 0-16,-22 0 0,22 0 15,-21 22-15,0-22 0,20 21 0,-20 0 16,21 1-16,0-1 0,21-21 16,0 22-16,0-1 0,0 0 0,0-21 15,21 22-15,0-22 0,21 0 0,-20 0 16,20 0-16,0-21 0,1 0 16,20 0-16,-21 0 0,1 0 0,20 0 15,-20 0-15,-1-21 0,0 0 16,1 0-16,-1-21 0,0 20 0</inkml:trace>
  <inkml:trace contextRef="#ctx0" brushRef="#br0" timeOffset="12172.27">3831 360 0,'-42'-42'31,"21"20"-15,-1 1-16,22 0 0,0 0 31,-21 21-31,21 21 0,0 0 16,0 0-16,0 1 0,0 20 16,0 0-16,0 1 0,21 20 15,-21-21-15,0 22 0,0-22 16,0 22-16,0-1 0,0-20 0,22 20 15,-22-21-15,21 1 0,-21-22 16,0 21-16,21-21 0,0 1 0,0-1 16,-21 0-16,0 0 0,21-21 15,1 0-15,-1 0 16,0-21-16,-21 0 16,21 0-16,-21-1 15,0 1-15,21-21 0,-21 0 0,21-22 16,-21 22-16,22-22 0,-22 22 15,0-22-15,0 1 0,0 21 0,0-22 16,0 1-16,0 20 0,0-20 16,0 20-16,0 1 0,0 0 0,-22 21 15,22-1-15,-21 1 0,0 21 16,21 21 0,0 1-16,0-1 0,0 0 15,0 21-15,0-21 0,21 1 16,0-1-16,1 0 0,-1 0 0,21 0 15,-21 0-15,22 1 16,-22-22-16,21 0 0,0 0 0,1 0 16,-1 0-16,22 0 0,-22 0 15,0 0-15,-21 0 0,22 0 0,-22 0 16,0 0-16,0 0 0,-42 21 16,0-21-1,0 21-15,-22 0 0,1 0 16,0 0-16,-1 1 0,1 20 15,-21-21-15,20 0 0,1 0 0,21 22 16,-22-22-16,1 0 0,21-21 16,0 21-16,0 0 0,-1-21 0,44-21 47,-1 0-32,0 0-15,0 0 0,0 0 0,0-22 16,1 22-16,-1 0 0,0-21 15,0-1-15,-21 1 0,0 21 16,0-22-16,0 1 0,0 21 0,0 0 16,-21 0-16,21-1 0,-21 22 15,0 0-15,-1 0 0,1 22 0,0-1 16,0 0-16,0 0 0,0 0 16,-1 22-16,1-22 0,0 0 0,0 21 15,0-21-15,21 1 16,0-1-16,0 0 0,0 0 0,0 0 15,0 0 1,21-21-16,0 0 0,0 0 16,0 0-16,22 0 0,-22-21 15,0 0-15,21 0 0,-20 21 16,20-21-16,-21 0 0,21-1 0,-20-20 16,-1 21-16,0 0 0,0 21 15,-21-21-15,0-1 0,-21 44 31,0-1-31,-22 0 0,22 0 0,-21 0 16,0 0-16,-1 22 16,1-22-16,0 0 0,20 0 0,1 0 15,0 1-15,42-22 32,0 0-32,22 0 0,-22 0 0,21-22 15,-21 1-15,22 0 0,-1 21 0,-21-21 16,22 0-16,-22 0 0,0 21 15,0-22-15,-42 22 32,0 0-32,0 0 15,-1 0-15,1 22 0,0-22 0,0 21 16,0 0-16,0 0 16,-1 0-16,22 0 15</inkml:trace>
  <inkml:trace contextRef="#ctx0" brushRef="#br0" timeOffset="13749.56">7705 741 0,'0'0'0,"0"-148"31,0 127-15,0-1-16,0 1 0,0 0 0,-22 21 15,1 0-15,0 0 16,0 0-16,0 42 15,21-20-15,-21-1 0,21 21 16,0 0-16,-22 22 0,1-22 0,0 22 16,21-1-16,0-20 0,0-1 15,-21 21-15,21-41 0,0 20 0,0 0 16,0-21-16,0 22 0,0-22 16,0 0-16,0 0 0,0 0 15,0 1-15,21-22 16,0-22-1,-21 1-15,21 0 16,-21 0-16,0 0 0,0-22 0,0 1 16,0 0-16,0-1 0,0-20 15,0-1-15,0 22 0,0-21 0,0-1 16,0 22-16,0-22 0,0 22 16,-21 0-16,21-1 0,-21 1 0,21 0 15,0 20-15,0 1 0,0 0 16,0 42-1,0 0 1,21 1 0,0-1-16,1 0 0,-1 0 0,0 21 15,0-20-15,21-1 0,-20 0 16,20 0-16,0 0 0,1 0 0,-1 1 16,0-1-16,1 0 0,-1-21 15,0 21-15,-21 0 0,22-21 0,-22 0 16,21 21-16,-21-21 0,1 0 15,-22 22-15,-22-1 16,1 0 0,0-21-16,-21 21 0,-1 0 15,1 22-15,0-22 0,-1 0 16,-20 21-16,21-21 0,-1 22 0,1-22 16,21 0-16,-22 0 0,22 0 15,0 1-15,0-22 0,0 21 0,0-21 16,42 0 15,0 0-31,0-21 16,21-1-16,-20 1 0,-1 0 15,21 0-15,0 0 0,-20-22 0,20 22 16,0-21-16,-21 0 0,22-1 16,-22 1-16,0 21 0,0-22 15,-21 22-15,0 0 0,0 0 16,0 0-16,-21 21 15,0 0-15,-21 21 16,20 0-16,1 0 0,-21 22 0,0-22 16,-1 0-16,22 21 0,-21-21 15,21 22-15,-22-22 0,22 0 0,0 0 16,21 0-16,21-21 31,0-21-15,22 0-16,-22 0 0,0 21 0,0-42 15,21 20-15,-20 1 16,20-21-16,-21 21 0,21 0 0,-20-22 16,-1 22-16,0 0 0,-21 0 15,0 0-15,0-1 0,-21 22 16,0 0-16,-1 0 16,-20 22-16,0-1 0,-1-21 0,1 21 15,-21 21-15,20-21 0,-20 1 16,20-1-16,1 0 0,21 0 15,0 0-15,0-21 0,21 21 16,21-21 0,21 0-16,0 0 0,1-21 0,20 0 15,1 21-15,-1-21 16,1 0-16,-1 0 0,-20-1 0,20 1 16,-21 0-16,43 21 15,-64-21-15,0 21 0,-42 21 16,0 0-1,0 0-15,-21 1 0,20-1 0,-20 0 16,21 21-16,0-21 0,0 1 16,21-1-16,0 0 0,0 0 0,21 0 15</inkml:trace>
  <inkml:trace contextRef="#ctx0" brushRef="#br0" timeOffset="15132.79">11303 889 0,'0'0'0,"0"-21"0,0 42 31,0 0-31,0 22 0,0-22 15,0 21-15,-21 0 0,0 1 0,21-1 16,0 0-16,-22 1 0,1-1 16,21 0-16,0-20 0,0 20 0,0-21 15,0 0-15,0 0 0,0 1 16,0-1-16,0 0 0,21-21 16,1 0-1,-1 0 1,0-21-16,-21 0 0,0-1 15,0 1-15,0 0 16,0-21-16,0 21 0,0-22 0,0 22 16,0-21-16,0-1 0,0 1 15,0 0-15,0-22 0,0 22 0,0 0 16,0 20-16,0-20 0,0 21 16,0 0-16,0 0 0,0 42 46,0 0-46,21 0 0,-21 0 16,42 0-16,-20 1 0,-1-1 0,0 0 16,21 0-16,-21 0 0,22 0 15,-1 1-15,0-22 0,22 21 0,-22-21 16,22 0-16,-22 0 0,0 0 16,1 0-16,-1 0 0,-21 0 0,0 0 15,-21 21-15,-42 0 16,21-21-16,-21 21 15,-1 0-15,1 1 0,0-1 16,-22 0-16,22 0 0,-1 0 0,1 0 16,0 1-16,-1-1 15,1 0-15,0 0 0,-1 0 0,22 0 16,0-21-16,0 22 0,0-22 16,42 0 15,0 0-31,0 0 0,0-22 15,1 22-15,-1-21 0,0 0 0,0 0 16,0 0-16,0 0 0,1-1 16,-1-20-16,0 21 0,0 0 0,-21-22 15,0 22-15,0 0 0,0 0 16,0 0-16,0 0 0,-21 21 31,21 21-31,-21 0 0,0 0 0,-1 0 16,1 0-16,0 1 15,0-1-15,0 0 0,21 0 0,-21 0 16,21 0-16,-22-21 16,44 0 15,-1 0-31,0 0 0,0 0 16,0-21-16,0 21 0,1-21 15,-1 0-15,0 21 0,0-21 16,0 0-16,0-1 0,-21 1 0,22 0 15,-22 0-15,-22 21 32,1 0-32,0 21 15,0-21-15,0 21 0,-22 0 0,22 1 16,0-1-16,0-21 0,0 21 16,21 0-16,-21-21 0,21 21 15,21-21 1,0 0-16,0 0 15,0 0-15,0 0 0,1 0 16,-1 0-16,0 0 0,21 0 0,-21-21 16,1 21-16,-1-21 0,0 21 15,0 0-15,0 0 0</inkml:trace>
  <inkml:trace contextRef="#ctx0" brushRef="#br0" timeOffset="28724.09">10308 7684 0,'0'0'0,"0"-22"15,0 1-15,-21 0 16,0 0-16,21 0 0,-21 0 0,-1-1 15,1 1-15,0 21 16,21-21-16,-21 21 31,21 21-15,0 0-16,0 1 0,0 20 0,0 21 16,0 1-16,0-1 0,21 22 0,0 21 15,0 0-15,1 0 0,-22-1 16,21 22-16,-21 0 0,0 22 0,21-22 15,-21 0-15,0 0 0,0 0 0,0 0 16,0 0-16,0-22 0,0 22 16,0-21-16,0-21 0,0 21 0,0-22 15,21-20-15,-21 21 0,21-22 0,-21 1 16,0-22-16,0 0 0,21 1 16,-21-22-16,22 0 0,-22 21 15,0-63 1,0 0-16,0 0 15,0-22-15,0 1 0,0 0 0,0-1 16,0-20-16,0-1 0</inkml:trace>
  <inkml:trace contextRef="#ctx0" brushRef="#br0" timeOffset="29636.8">10456 7789 0,'0'0'0,"0"22"16,21-22 0,22 0-16,-22 0 15,21 0-15,22 0 0,-1 0 0,1 0 16,20 0-16,1 0 0,21 0 16,-21 0-16,20-22 0,-20 1 0,42 21 15,-21 0-15,0-21 0,21 21 0,0-21 16,0 21-16,21-21 0,-21 0 15,0 21-15,21-22 0,0 1 0,-21 0 16,21 21-16,-21-21 0,0 0 0,0 0 16,-21-1-16,0 22 15,0-21-15,-21 0 0,-1 0 0,-20 21 0,-1-21 16,1 21-16,-1 0 0,-20 0 16,-1 0-16,0 0 0,-21 0 15,22 0-15,-43 21 0,0 0 16,0 0-16,0 22 0,0-22 0,-21 21 15,-1 0-15,1 22 0,0-22 16,0 22-16,-21-1 0,20 22 16,1-22-16,21 22 0,0-21 0,0 20 15,0 1-15,0-22 0,0 22 0,0 0 16,21-22-16,1 22 0,-1-22 0,0 22 16,0 0-16,0-22 0,0 1 15,1 20-15,20-20 0,-21-1 0,0 1 0,0-1 16,1 1-16,-1-1 15,0 1-15,0-22 0,0 22 0,0-22 16,1 0-16,-22 22 0,0-22 0,21 1 16,-21-1-16,21-21 0,-21 21 0,0 1 15,0 20-15,0-20 16,0-22-16,0 21 0,-21-21 0,0 0 16,-1 22-16,-20-22 0,21 0 0,0 0 15,0 0-15,-1 1 0,1-1 0,0-21 16,0 21-16,-21 0 0,20-21 15,1 21-15,-21-21 0,0 0 0,-1 21 16,1-21-16,-22 0 0,1 22 16,-1-22-16,-20 0 0,-22 21 0,0 0 15,0-21-15,-21 0 0,0 0 0,-21 21 16,0-21-16,0 21 0,0-21 0,-1 21 16,1-21-16,0 22 0,0-22 0,0 0 15,0 0-15,-1 0 0,22 0 0,-21 0 16,21 0-16,0 0 0,21 0 0,1 0 15,-1 0-15,21 0 0,0-22 16,1 1-16,-1 21 0,22-21 0,-1 0 16,22 0-16,-1 0 0,1-1 15,0-20-15,-1 21 0,22-21 0,0-1 16</inkml:trace>
  <inkml:trace contextRef="#ctx0" brushRef="#br0" timeOffset="31116.35">11261 6414 0,'0'0'0,"0"-22"0,0 1 16,-22 21-16,1-21 0,0 21 15,0 0 1,21 21-16,0 22 15,0-1-15,0 0 0,0 1 16,0 20-16,0 1 0,0-1 0,21 1 16,-21-22-16,21 21 0,-21 1 15,0-1-15,0 1 0,0-22 0,0 22 16,0-22-16,0 0 0,0 1 0,0-1 16,0-21-16,0 0 0,0 1 15,0-1-15,21-42 31,-21-22-15,0 22-16,0 0 0,0-21 0,0-1 16,0 1-16,0 0 0,0-22 15,0 22-15,0-1 0,0-20 16,0 21-16,0-22 0,0 22 0,0-22 16,0 22-16,0 0 0,0-1 15,0 1-15,0 21 0,0 0 0,0-1 16,22 22-16,-1 22 15,0-1-15,0 0 0,0 21 16,0 1-16,1-22 0,-1 21 0,21 0 16,-21-20-16,0 20 0,22 0 15,-22-21-15,0 1 0,0 20 0,22-21 16,-22 0-16,0 0 0,0-21 16,21 22-16,-20-1 0,-1-21 0,0 0 15,21 0-15,-21 0 0,1 0 16,-1 0-16,0 0 0,0 0 15,0 0-15,-21-21 16,-42 21 0,21 0-16,0 0 15,-22 21-15,1-21 0,0 42 0,-1-21 16,1 22-16,0-1 0,-1 0 0,1 1 16,0-1-16,-1 0 0,1 1 15,0-1-15,-1-21 0,22 21 0,0-20 16,0-1-16,0 0 0,21 0 15,-22 0-15,44-21 32,-22-21-17,21 0-15,0 0 0,-21 0 16,21-22-16,0 22 0,0-21 0,-21-1 16,22 1-16,-1 0 0,-21-1 0,21-20 15,-21 21-15,21-22 0,-21 22 16,0 21-16,21-22 0,-21 22 0,0 0 15,0 0-15,-21 42 32,0 0-32,-21 21 0,20-20 0,-20 20 15,21 0-15,0 1 0,-22-22 16,22 21-16,0-21 0,21 22 16,0-22-16,0 0 0,0 0 15,21-21 1,0 0-16,1 0 0,-1 0 15,0-21-15,0 21 0,0-21 0,0 0 16,-21-1-16,22-20 0,-1 21 16,0 0-16,-21-22 0,0 22 0,21-21 15,-21 21-15,0-22 0,0 22 16,0 0-16,0 42 31,0 0-31,0 1 16,0 20-16,-21-21 0,21 21 0,-21-20 15,21-1-15,0 21 0,0-21 0,0 0 16,0 1-16,21-22 31,0 0-31,-21-22 0,21 1 16,0 0-16,1 0 0,-1 0 16,-21 0-16,21-22 0,0 22 0,-21-21 15,0 21-15,0-22 0,21 1 16,-21 21-16,0-22 0,21 22 0,-21 0 15,0 0-15,0 0 0,0 42 32,0 0-32,0 0 0,-21 0 15,0 22-15,21-22 0,-21 0 0,21 21 16,0-20-16,-21-1 0,21 0 16,-21 0-16,21 0 0,0 0 15,21-21 32,-21 22-31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9T02:46:37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3471 2053 0</inkml:trace>
  <inkml:trace contextRef="#ctx0" brushRef="#br0" timeOffset="423.75">3725 1757 0,'0'0'0,"0"-21"0,0 0 16,0-1-16,0 1 0,0 0 16,0 0-16,0 0 15,0 0-15,0-1 0,0 1 16,0 42 15,0 1-31,0-1 0,0 21 16,0 0-16,0 22 0,0-1 15,0-20-15,-21 41 0,21-20 16,0-1-16,0 1 0,-21-1 0,21-20 16,0 20-16,0 1 0,-21-22 15,21 0-15,0 1 0,0-1 0,0-21 16,0 0-16,0 1 0,0-1 16,0 0-16,0-42 31,0 0-31,0-1 0,0-20 15,0 21-15,0-21 0</inkml:trace>
  <inkml:trace contextRef="#ctx0" brushRef="#br0" timeOffset="1148.3">4233 1757 0,'0'0'15,"0"21"1,-21 0-16,0 0 16,21 1-16,0 20 0,-21 0 15,0 1-15,21-1 0,-22 0 16,1 1-16,21-1 0,0 0 16,0 1-16,0-1 0,0 0 0,0 1 15,0-22-15,0 21 0,0-21 16,0 0-16,0 1 0,21-1 0,1 0 15,-1-21-15,0 0 0,0 0 16,21 0-16,-20 0 0,20-21 0,0 0 16,-21-1-16,22 1 0,-22-21 15,21 21-15,-21-22 0,-21 22 0,0-21 16,0 0-16,0-1 0,0 1 16,-21 0-16,0-1 0,0 1 15,0 21-15,0-22 0,-22 22 0,22-21 16,0 21-16,0 0 0,21-1 15,0 1-15,0 0 0,0 0 16,21 0-16,21 0 0,1-1 0,-1 1 16,0 21-16,22 0 0,-1 0 15,1 0-15,-1 0 0,-20 21 0,20 1 16,1-1-16,-22 0 0,0 0 16,1 21-16,-1 1 0,-21-1 0,0 0 15,-21 1-15,0-1 0,0 0 16,0 1-16,-21-22 0,0 21 15,0 1-15,0-22 0,-1 0 16,22 0-16,0 0 0,0 0 0,0 1 16,43-22-1,-22 0-15,0 0 0,21 0 0,-20 0 16,20 0-16,0-22 0,-21 1 16,22 0-16,-1 0 0,-21-21 0,22-1 15,-22 1-15,-21 0 0,0-22 16,0 22-16,0-22 0,0 22 0,-43 0 15,22-1-15,-21 1 0,0 21 16,-1 0-16,22-1 0,-21 1 0,-1 21 16,1 0-16,0 0 0,21 0 15,-22 0-15,22 21 0,0-21 16,21 22-16,0-1 0,0 0 16,0 0-16,42 0 15,-21-21-15,1 0 0,20 0 16,-21 0-16</inkml:trace>
  <inkml:trace contextRef="#ctx0" brushRef="#br0" timeOffset="1755.56">6456 1926 0,'-21'0'0,"42"0"16,-64 0-16,22 0 0,42 0 16,1 0-16,20 0 15,0 0-15,1 0 0,20 0 16,22 0-16,-22 0 0,22 0 0,21 0 15,-22 0-15,1 0 0,0 0 16,-1 0-16,1 0 0,0 0 16,-1 0-16,1 0 0,0 0 0,-22 0 15,1 0-15,-1 0 0,-20-21 16,-1 21-16,-21-21 0,0 21 0,0-21 16,-21 0-16,-21-1 15,-21 1-15,21 0 0,-22 0 16,-20 21-16,21-21 0,-1 0 15,-20 21-15,20-22 0,1 22 0,0-21 16,21 21-16,-22 0 0,22 0 16,42 0-1,0 0 1,22 0-16,-22 0 0,21 0 0,22 0 16,-22 0-16,0 0 0,1 0 15,-1 21-15,0 1 0,-20-22 0,20 21 16,-21 0-16,-21 0 0,0 21 15,0-20-15,0-1 0,0 21 0,-21 0 16,0-20-16,-22 20 0,22 0 16,-21-21-16,0 22 0,-1-22 0,22 0 15,-21 0-15,21 0 0,-1 1 0,22-1 16,0 0 0</inkml:trace>
  <inkml:trace contextRef="#ctx0" brushRef="#br0" timeOffset="2151.36">8890 1588 0,'0'0'0,"0"-22"0,0 1 16,0 42 15,0 22-31,0-22 0,0 21 15,0 1-15,-21-1 0,21 0 16,-21 1-16,21-1 0,-22 0 0,22 1 16,0-1-16,-21-21 15,21 21-15,0 1 0,0-22 0,0 0 16,0 0-16,0 0 0,0 1 16,0-1-16,0 0 15,21-21-15,1 0 0,-1-21 16</inkml:trace>
  <inkml:trace contextRef="#ctx0" brushRef="#br0" timeOffset="2532.15">9292 1672 0,'0'0'0,"0"-21"16,0 42-1,0 0 1,0 1-16,-21 20 0,21-21 0,0 21 15,-21-20-15,21 20 0,-21-21 0,21 21 16,0 1-16,-22-22 0,22 21 16,0-21-16,0 1 0,0-1 0,0 0 15,43 0-15,-22-21 0,0 21 16,0-21-16,0 0 0,22 0 0,-1 0 16,-21 0-16,22-21 0,-1 0 15,-21 0-15,21 0 0,-20-1 0,20-20 16,-21 0-16,0-1 0,-21 1 0,0 0 15,0-22-15,0 22 16,0 0-16,-21-22 0,0 43 0,0-21 16,0 20-16,-1 1 0,-20 21 15,21 0-15,0 0 0,0 0 0,-1 0 16,1 21-16,0 1 0,0 20 16,0-21-16,21 21 0,0 1 0,-21-22 15,21 21-15,0 1 0,0-22 16,0 0-16,21 0 0,0 0 0</inkml:trace>
  <inkml:trace contextRef="#ctx0" brushRef="#br0" timeOffset="3848.29">10435 1736 0,'0'0'0,"0"-21"0,-21 42 31,0 0-31,0 0 0,21 0 16,-22 0-16,1 22 0,0-1 0,21 0 16,0-20-16,0 20 0,-21 0 15,21 1-15,0-22 0,0 21 16,0-21-16,0 0 0,0 1 0,0-1 16,0 0-16,0 0 0,0 0 15,0-42 16,0 0-31,0 0 0,0-22 16,0 22-16,21-21 0,-21 0 16,21-1-16,0 1 0,-21-22 0,22 22 15,-22 0-15,21-1 0,-21 22 0,0 0 16,21 0-16,-21 0 0,21 21 16,-21 21-16,21 0 15,-21 21-15,21-20 0,-21-1 16,0 21-16,0-21 0,22 22 0,-22-22 15,21 0-15,-21 21 16,0-21-16,0 1 0,21-1 0,0-21 16,-21 21-16,21 0 0,0-21 0,1 0 15,-1 0-15,0 0 16,0 0-16,0 0 0,0 0 0,1 0 16,-1-21-16,0 0 0,0 0 15,0-1-15,0 1 0,-21 0 0,22-21 16,-1 21-16,0-22 0,-21 22 15,0-21-15,0 21 0,21-1 16,-21 44 0,0 20-1,-21-21-15,21 0 0,0 22 16,0-1-16,-21-21 0,21 0 16,0 22-16,0-22 0,0 0 0,0 0 15,0 0-15,0 0 0,0 1 0,21-1 16,0-21-16,0 0 0,0 21 15,1-21-15,-1 0 0,21 0 0,-21 0 16,22 0-16,-22 0 0,21-21 16,-21 0-16,22-1 0,-22 22 0,21-42 15,-21 21-15,0 0 0,22 0 0,-22-22 16,0 22-16,0-21 0,0 21 16,-21-1-16,0 1 0,0 0 0,0 42 31,0 0-16,-21 1-15,21-1 0,0 0 0,0 0 16,-21 0-16,21 22 0,0-22 16,0 0-16,0 0 0,0 0 15,0 0-15,21-21 0,0 0 16,-21 22-16,22-22 0,-1 0 0,0 0 16,0 0-16,0 0 0,0 0 0,22-22 15,-22 22-15,0-21 0,0 0 16,0 0-16,1 0 0,-1 0 0,0-1 15,0 1-15,-21-21 0,21 21 16,-21 0-16,21-1 0,-21 1 0,0 0 16,-21 42 15,0 0-31,0 1 0,21-1 16,0 21-16,-21-21 0,0 0 0,21 1 15,-22-1-15,22 0 0,0 0 16,0 0-16,-21 0 0,21 1 15,0-44 17,0 1-17,21 0-15,1 0 16,-1 0-16,0 0 0,0-22 0,0 22 0,0-21 16,1-1-16,20 22 15,-21-21-15,0 21 0,22-22 0,-22 22 16,21 21-16,-21 0 0,0 0 0,1 0 15,-1 0-15,0 0 0,-21 21 16,0 1-16,0 20 0,0-21 0,0 0 16,0 22-16,0-22 0,0 0 15,0 21-15,-21-21 0,21 1 0,0-1 16,0 0-16,0 0 0,0 0 16,21 0-1,0-21-15,21 0 0,-20 0 0,20 0 16,-21 0-16,21 0 0,-20-21 0,-1 0 15,21 21-15,-21-21 0,0 0 16,-21 0-16,0-1 0,22 1 0,-22 0 16,0 0-16,0 0 0,0 0 15,0-22-15,0 22 0,-22-21 0,-20-1 16</inkml:trace>
  <inkml:trace contextRef="#ctx0" brushRef="#br0" timeOffset="4224.07">11515 1439 0,'0'0'16,"-22"22"-16,1-1 0,21 0 15,0 0 1,0 0-16,0 0 0,21-21 15,1 0-15,-1 22 16,0-22-16,0 0 0,0 0 16,0 0-16,-21-22 15,0 1-15,0 0 16,0 0-16,0 0 16,-21 21-16,21-21 15,-21 21-15,0 0 31,0 0-31,0 21 0,21 0 16,-22-21-16,22 21 16,-21-21-16,0 0 0,21 21 0,-21-21 15,0 0-15,0 0 0,-1 0 16</inkml:trace>
  <inkml:trace contextRef="#ctx0" brushRef="#br0" timeOffset="10351.54">4551 4212 0,'0'0'0,"-21"0"16,-1 0-16,1 0 15,-21 0-15,21 0 0,0-21 16,-1 21-16,1-21 0,-21 21 0,21-21 15,0 0-15,-1 21 0,1-22 16,21 1-16,-21 0 0,21 0 16,-21 0-16,21 0 0,0-22 15,0 22-15,0 0 0,0 0 0,0-22 16,42 22-16,-21 0 0,1 0 16,20 0-16,0 0 0,1-1 0,-1 22 15,0-21-15,1 21 0,-1 0 16,0 0-16,-21 0 0,22 0 0,-22 21 15,-21 1-15,0-1 0,0 21 16,-42-21-16,20 22 0,-20-1 0,-21 21 16,20 1-16,-20-22 0,-1 22 15,22-1-15,0 1 0,-1-1 16,22-20-16,-21 20 0,21-21 16,-1 1-16,1-1 0,21 0 0,0 1 15,0-22-15,0 0 0,0 21 16,43-42-16,-22 22 0,0-22 0,21 0 15,1 0-15,-1 0 0,21 0 16,-20 0-16,-1-22 0,22 1 0,-22 0 16,21 0-16,-20 0 0,-1 0 15,-21-1-15,0 1 0,1 0 0,-22-21 16,0 21-16,0-1 0,-22-20 0,1 21 16,-21-21-16,0 20 0,20 1 15,-20 0-15,0 0 0,-1 0 16,1 21-16,21 0 0,-21 0 15,20 0-15,1 0 0,0 0 0,0 0 16,0 0-16,21 21 0,-21-21 16,21 21-16,0 0 0,0 0 0,0 1 15,21-1-15,0-21 16,0 0-16</inkml:trace>
  <inkml:trace contextRef="#ctx0" brushRef="#br0" timeOffset="10815.28">5292 3979 0,'0'0'0,"0"-21"0,0 0 16,0 0-16,0 0 0,-22 21 16,1 0-1,0 21-15,0 0 16,0 0-16,21 0 0,0 22 0,-21-1 15,-1 0-15,22 22 0,0-22 16,0 1-16,0-1 0,0 0 0,0 22 16,0-43-16,0 21 15,0 1-15,0-22 0,22 0 0,-1 0 16,0 0-16,0-21 0,21 0 0,-20 0 16,20 0-16,0 0 0,1 0 15,-22 0-15,21 0 0,0-21 0,1 0 16,-22 0-16,0-22 0,21 22 15,-20-21-15,-1 0 0,-21-22 0,0 22 16,0-22-16,0 1 0,0 20 16,0-20-16,-21 21 0,21-1 0,-22 1 15,-20 0-15,21 20 0,0 1 16,-22 21-16,22 0 0,-21 0 0,21 0 16,0 0-16,-22 0 0,22 0 15,0 21-15,0 1 0,21-1 16,0 0-16,0 0 0,-21 21 0,21-20 15,0-1-15,0 0 0,21 0 16,-21 0-16,21 0 0,0 1 0,21-22 16</inkml:trace>
  <inkml:trace contextRef="#ctx0" brushRef="#br0" timeOffset="11307.99">6562 4085 0,'0'21'0,"21"1"15,21-22 1,-21 0-16,22 0 0,-1 21 16,21-21-16,-20 0 0,20 0 15,1 0-15,-1 0 0,1 0 0,-1 0 16,-20 0-16,20 0 0,1 0 15,-22 0-15,21 0 0,-20-21 0,-1 21 16,-21 0-16,22-22 0,-22 22 0,0-21 16,-21 0-16,0 0 15,0 0-15,0 0 16,-21-1-16,0 1 0,-1 21 16,1-21-16,-21 0 0,21 21 0,0-21 15,-1 21-15,22-21 16,22 21 15,-1 21-31,-21 0 16,21 0-16,0 21 0,-21-20 0,0 20 15,21 0-15,-21 1 0,0-22 16,0 21-16,0 0 0,0 1 0,0-1 16,-21-21-16,0 22 0,0-22 15,21 21-15,-21-21 0,-1 0 16,1 1-16,21-1 0,0 0 0,21-21 31,22 0-31</inkml:trace>
  <inkml:trace contextRef="#ctx0" brushRef="#br0" timeOffset="11596.13">8445 3725 0,'0'0'0,"0"-21"0,0 0 0,0 0 15,-21 21 1,0 0-16,21 21 0,0 0 0,0 0 16,-21 1-16,21 20 0,-21 0 15,21 1-15,-21 20 0,21-21 0,0 22 16,0-1-16,0-20 0,0-1 0,0 22 16,0-22-16,0 0 0,0-21 15,0 22-15,0-22 0,21 0 0,0 0 16,-21 0-16,21 1 15,-21-44 1,0 1-16,0 0 16,0-21-16,0 21 0,0-22 15,0-20-15,-21 20 0,21-20 16</inkml:trace>
  <inkml:trace contextRef="#ctx0" brushRef="#br0" timeOffset="11804.02">8382 3979 0,'0'0'0,"0"-63"0,0-1 0,0 1 0,0-1 15,0 22-15,0-21 0,21 20 16,0 22-16,0-21 0,1 21 0,-1-1 15,0 22-15,0 0 0,0 0 0,0 0 16,1 0-16,-1 22 0,0-1 16,-21 0-16,0 21 0,0 1 0,0-22 15,0 21-15,0 0 0,0 1 16,-21-1-16,0 0 0,-22-20 16,22 20-16,-21 0 0,-1-21 0,22 22 15,0-22-15,0 0 0,0 0 16,21 0-16,0 1 0,21-22 31,0 0-31</inkml:trace>
  <inkml:trace contextRef="#ctx0" brushRef="#br0" timeOffset="13520.84">9144 4128 0,'0'0'0,"21"0"0,-21-22 16,0 1-16,0 0 0,0 0 15,0 0-15,0 0 16,-21 21 0,0 0-16,0 0 0,-1 21 15,1 0-15,0 21 0,0-21 16,0 22-16,0-1 0,-1 0 0,1 1 16,21-1-16,0-21 0,0 22 0,0-22 15,0 21-15,0-21 0,21 0 16,1-21-16,-1 22 0,21-22 0,-21 0 15,0 0-15,1 0 0,20 0 16,-21-22-16,0 1 0,22 0 0,-22 0 16,0 0-16,0-22 0,0 22 0,0-21 15,1 0-15,-1-1 0,-21 1 16,21 0-16,0-1 0,0 22 16,-21-21-16,0 21 15,0 42-15,0 0 16,0 21-16,0-21 0,0 22 0,0-1 15,0 0-15,-21 1 0,21-22 16,0 21-16,0 1 0,0-22 0,0 0 16,0 0-16,0 0 0,21 0 15,0-21-15,1 0 0,-1 0 16,0 0-16,0 0 0,21 0 0,-20 0 16,-1-21-16,21 0 0,-21-21 15,22 21-15,-22-22 0,21 1 0,0 0 16,-20-22-16,20 22 15,0-1-15,-21 1 0,22 0 0,-22 21 16,0-1-16,0 22 0,0 0 0,1 0 16,-22 22-16,0-1 15,0 0-15,21 21 0,-21-21 0,0 22 16,0-1-16,0-21 0,0 22 16,21-22-16,-21 0 0,0 0 0,0 0 15,0 0-15,0 1 0,0-1 16,-21-42 15,21-1-31,0 1 16,-21 0-16,21 0 15,-22 21-15,22-21 0,0 0 16,-21 21-16,0 0 16,21 21-16,0 0 15,0 0-15,0 0 0,0 0 16,21 1-16,0-22 15,1 21-15,-1-21 0,0 0 0,0 0 16,21 0-16,-20 0 0,20 0 0,0 0 16,1 0-16,-22 0 0,21 0 15,0-21-15,-20-1 0,20 1 16,-21 0-16,21 0 0,-20-21 16,-1 20-16,0-20 0,0 0 0,-21-1 15,0 22-15,0-21 0,0 21 0,0 0 16,0-1-16,0 44 15,-21-1-15,21 0 16,0 0-16,-21 0 0,21 22 16,0-22-16,0 21 0,0-21 0,0 22 15,0-22-15,21 0 0,-21 0 0,21 0 16,-21 0-16,0 1 0,21-1 16,-21-42 30,-21 21-46,0 0 16,42 0 31,21 0-47,-20 0 0,-1 0 16,0 0-16,21 0 0,1 0 0,-1 0 15,0 0-15,1 0 0,-1 0 0,21 0 16,1-22-16,-22 1 0,22 21 15,-22-21-15,0 0 0,-20 0 0,-1 0 16,0-1-16,0 1 0,-21 0 16,0-21-16,0 21 0,0-1 15,0 1-15,-21 21 0,0 0 0,21-21 16,-21 21-16,-1 0 0,-20 0 16,21 21-16,0 0 0,21 1 15,-21-1-15,-1 0 0,22 0 0,-21 0 0,21 0 16,0 22-16,0-22 0,0 0 15,0 0-15,21 0 0,1 1 16,-1-22-16,0 0 0,21 21 16,-21-21-16,22 0 0,-1 0 0,0 0 15,1 0-15,-1 0 0,0 0 16,1-21-16,-1 21 0,0-22 16,22 1-16,-22 21 0,1-21 0,-1-21 15,-21 21-15,21-1 0,1-20 0,-22 21 16,0-21-16,0 20 0,0-20 15,-21 21-15,0-21 0,0 20 0,0 1 16,-21 21 0,0 0-16,0 0 0,0 0 0,0 0 15,-22 21-15,22 1 0,-21-1 0,21 21 16,-22-21-16,22 0 0,0 22 16,0-22-16,0 42 15,21-41-15,0-1 0,0 0 0,0 0 16,0 0-16,21-21 0,0 21 15,0-21-15,0 0 0,22 0 0,-22 0 16,21 0-16,-21 0 0,22-21 16,-22 0-16,21 0 0,0-21 0,-20 20 15,20-20-15,0-21 0,-21 20 0,22-20 16,-22-1-16,0 1 16,21-22-16,-20 22 0,-1-1 0,-21-21 0,0 22 15,0 21-15,0-1 0,0 1 16,0 21-16,0 0 0,-43-1 0,1 22 15,0 0-15,-1 22 0,1-1 16,-21 21-16,20 0 0,1 1 16,0-1-16,20 0 0,1 1 0,21 20 15,0-20-15,0-1 0,43 0 16,-22 1-16,0-22 0,21 21 0,1-21 16,-1 0-16,0 1 0,1-22 15,-1 0-15,-21 0 0,0 0 16,0 0-16</inkml:trace>
  <inkml:trace contextRef="#ctx0" brushRef="#br0" timeOffset="14319.28">5778 6858 0,'0'0'0,"-21"-21"0,0 0 16,0 0-16,0-1 0,21 1 16,0 0-16,0 0 0,0 0 15,0-22-15,0 22 0,21 0 0,0 0 16,0 21-16,0-21 0,1 21 16,-1 0-16,21 0 0,-21 21 0,22 0 15,-22 0-15,0 22 0,0-1 0,0 0 16,0 1-16,-21-1 0,22 21 15,-22-20-15,0 20 0,-22 1 0,1-22 16,-21 22-16,0-1 0,-22-21 16,22 22-16,-22-22 0,-20 1 0,20-1 15,1-21-15,20 0 0,-20 0 16,20 1-16,1-22 0,0 0 16,-1 0-16,22-22 0,0 22 0,0-42 15,0 21-15,0 0 0,21-22 16,-22 1-16,22 0 0,0-22 0,0 22 15,0 0-15,0-1 0,0 1 0,0 0 16,22 20-16,-1-20 0,0 42 16,0-21-16,0 21 0,0 0 0,22 0 15,-22 0-15,21 21 0,1 0 16,-1 0-16,-21 22 0,21-22 0,1 21 16,-22 1-16,0-1 0,21 0 15,-20 1-15,-22-1 0,21-21 16,0 21-16,0-20 0,0-1 0,-21 0 15,21 0-15,1 0 0,-1-21 16,0 0-16,0 0 0,0 0 0,0-21 16,22 0-16</inkml:trace>
  <inkml:trace contextRef="#ctx0" brushRef="#br0" timeOffset="14696.07">6286 6943 0,'0'0'0,"0"21"31,-21 0-31,21 0 16,-21 0-16,21 1 0,0 20 15,0 0-15,0-21 0,0 22 0,0-1 16,0-21-16,0 22 0,21-22 16,-21 21-16,21-21 0,1-21 0,-1 21 15,0-21-15,0 0 0,21 0 0,-20 0 16,-1 0-16,21-21 0,-21 0 15,22-21-15,-22 21 0,0-22 0,0 1 16,0 0-16,-21-1 0,0 1 16,0 0-16,0-1 0,-21 1 15,0 0-15,-21-1 0,20 22 0,-20-21 16,21 42-16,0-21 0,-22 21 16,22 0-16,0 0 0,0 21 0,0 0 15,0 0-15,21 0 0,-22 0 16,22 1-16,0-1 0,0 21 0,0-21 15,0 0-15,0 1 0,22-1 0,-1 0 16,21-21-16,-21 21 0,0 0 16,22-21-16</inkml:trace>
  <inkml:trace contextRef="#ctx0" brushRef="#br0" timeOffset="15259.27">7048 7112 0,'0'0'0,"43"-21"16,-1 21-16,-21-21 0,22 0 0,-1-1 15,-21 1-15,0 0 0,22 0 0,-22 0 16,0 0-16,0-22 0,0 22 16,0-21-16,-21-1 0,22 1 0,-1 0 15,-21-1-15,0 22 0,0-21 16,0 0-16,0 20 0,0 1 0,0 0 16,-21 21-1,-1 21-15,1 0 0,0 1 0,0-1 16,0 21-16,0 0 0,-1 1 15,1-1-15,21 0 0,0 22 0,0-1 16,0 1-16,0-1 0,0 1 16,-21 21-16,21-1 0,0 1 15,0 0-15,0-1 0,-21 22 0,21-21 16,-21 21-16,21-22 0,-21 22 0,-1 0 16,-20-21-16,21-1 0,0 22 15,0-21-15,-1-22 0,1 22 0,21-43 16,0 22-16,0-22 0,0 0 0,0-20 15,21-1-15,1-21 0,-1 0 16,0 0-16,21-21 0,1-22 0,-22 22 16,21-21-16,0-1 0,1 1 0,20 0 15,-20-22-15,-1 22 0,0-22 0,-21 1 16,22-22-16,-22 22 16,0-1-16,-21-20 0,0 20 0,0-21 15,0 22-15,-21-22 0,0 22 0,-22-1 16,1 1-16,21-1 0,-21 1 15,-1 20-15,1 1 0,21 21 0,-22-21 16,22 42-16,0-22 0,21 1 0,21 21 47,0 0-47,1 0 0,-1 0 16,0 0-16,21 0 0,1 0 15,-1 0-15,0 0 0</inkml:trace>
  <inkml:trace contextRef="#ctx0" brushRef="#br0" timeOffset="16307.01">8128 7027 0,'0'0'16,"21"-21"-16,-21 0 0,0 0 0,0 0 15,-21 0-15,0-1 0,0 22 16,-22 0-16,22 0 0,-21 0 0,21 0 16,-22 0-16,22 22 0,-21-1 15,21 0-15,-1 0 0,-20 0 0,21 22 16,0-22-16,21 21 0,0 0 15,0 1-15,0-22 0,0 21 0,0-21 16,0 22-16,0-22 0,0 0 0,21 0 16,0-21-16,0 0 15,0 21-15,1-21 0,-1 0 0,0 0 16,21-21-16,-21 0 0,1 21 0,-1-42 16,0 21-16,0-1 0,0-20 15,0 0-15,1 21 0,-1-22 0,0 1 16,-21 0-16,0-1 0,21 1 0,-21 21 15,21 0-15,-21-1 0,0 1 16,0 42 0,0 1-16,21-1 15,-21 0-15,0 21 0,0-21 16,0 22-16,0-1 0,0 0 0,0-20 0,0 20 16,22 0-16,-22-21 0,0 1 15,21-1-15,0 0 0,-21 0 16,21 0-16,0-21 0,0 0 0,1 0 15,-1 0-15,0 0 0,0 0 16,0-21-16,22 0 0,-22 0 0,0 0 16,0-1-16,0 1 0,0-21 0,1 0 15,-1 20-15,0-20 0,-21 0 16,21 21-16,0-22 0,-21 22 0,0 0 16,0 0-16,21 21 15,-21 21 1,0 0-16,0 0 15,0 0-15,0 1 0,0 20 0,0-21 16,0 0-16,0 22 0,0-22 16,0 0-16,0 0 0,0 0 0,22 0 15,-1-21-15,0 0 0,0 22 16,0-22-16,0 0 0,1 0 0,20 0 16,-21-22-16,0 1 0,0 0 0,22 0 15,-22 0-15,0-22 0,0 1 16,0 0-16,1-1 0,-1 1 15,0-21-15,-21-1 0,21 1 0,-21-1 16,21-105-16,-21 105 16,0 1-16,0 20 0,0 1 0,0 0 15,0 21-15,0-1 0,0 1 0,-21 21 16,0 21-16,0 1 16,0 20-16,-1 0 0,22 22 0,0-1 15,-21 1-15,21-1 0,0 1 16,0-1-16,0 1 0,0-1 0,0-20 15,21-1-15,-21 21 0,22-20 0,-1-22 16,0 21-16,21-21 0,-21 22 16,1-43-16,20 21 0,-21 0 0,21-21 15,-20 0-15,20 0 0,0 0 16,-21-21-16,22 0 0,-1 0 16,0-1-16,22 1 0,-22 0 0,1-21 15,-1 21-15,0-22 0,1 22 16,-1-21-16,0 21 0,-21-22 0,22 22 15,-43 0-15,0 0 0,0 0 0,0-1 16,-21 22-16,-1 0 0,-20 0 16,21 22-16,-21-1 0,-1 0 15,22 21-15,-21-21 0,21 1 16,-1-1-16,1 21 0,0-21 0,21 0 0,0 22 16,0-22-16,0 0 0,0 0 15,0 0-15,0 1 0,21-1 16,22-21-16,-22 0 0,0 0 15,21 0-15,1 0 0,-1 0 16,0-21-16,1-1 0</inkml:trace>
  <inkml:trace contextRef="#ctx0" brushRef="#br0" timeOffset="16864.18">10753 6752 0,'0'0'0,"-22"0"0,1-21 0,0 21 15,-21 0-15,21 0 0,-22 0 0,22 0 16,-21 0-16,-1 0 16,22 21-16,-21 0 0,21 1 0,-22-1 15,22 0-15,-21 21 0,21-21 0,0 1 16,-1 20-16,22-21 0,0 21 16,0-20-16,0-1 0,0 21 0,0-21 15,22 0-15,-1 1 0,0-1 0,0-21 16,0 21-16,0-21 0,22 21 15,-22-21-15,0 0 0,21 0 0,1 0 16,-22 0-16,21-21 0,1 0 0,-22 0 16,21-1-16,-21-20 0,22 21 15,-22-21-15,0-1 0,0 1 0,0-22 16,0 1-16,1-1 0,-1-20 16,0 20-16,0-20 0,0-1 15,-21 0-15,0 22 0,21-1 0,-21 1 16,0 20-16,0 1 0,0 0 15,0 21-15,0 42 16,0 0-16,-21 0 16,0 21-16,21 1 0,0 20 15,0 1-15,0-1 0,0 1 0,0-1 16,0 22-16,0-22 0,0 1 0,0-22 16,0 22-16,21-22 0,0 0 15,1 1-15,-22-22 0,42 0 0,-21 21 16,0-42-16,22 22 0,-22-1 15,21-21-15,-21 0 0,22 0 16,-1 0-16,-21 0 0,21 0 0,-20 0 16,20-21-16,-21 21 0,21-22 0,-20 1 15,-1 0-15,21 0 0,-42-21 16,0 20-16,0-20 0,0 0 0,0-1 16</inkml:trace>
  <inkml:trace contextRef="#ctx0" brushRef="#br0" timeOffset="17071.08">8636 6498 0,'-42'21'0,"84"-42"0,-106 42 0,43-21 16,21-21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BDBF-D006-4F73-960A-E12C6716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60FE9-1C23-474D-8410-516AD154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47D9-BA33-4B74-AAAA-71006EB2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9F4A-EAAB-4264-94ED-86F729E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9F9A-F677-4597-914E-CE32F2D8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3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15F1-F7D4-4586-81F1-456400F1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9447E-21E3-478E-8CF3-1792FB8E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E03F-ADDF-4C72-A18F-B0322BF3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B4C17-BE6A-4A61-BF35-7552A1F3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4013-13DD-4F09-9AEE-B7E2833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1EB81-5F16-4F24-ABE0-F6CA10D82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A75AF-EE91-48D9-B73C-BD7AA6A1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EFC5-54DF-4AEE-B2AD-AAC729E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87C2-3EC9-4801-87C5-15ED5D97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0714-3825-403B-AFBC-E547A267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6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7F04-F932-4CDD-AF5E-04FE5ABD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C9C6-36E5-4693-8CE1-1B9431CA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185C-A47B-4982-80A9-B17C1671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F57B-41B7-4DCC-8916-2C1C8963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98D6-BF76-45B1-8C37-BEBDC16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9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88B6-8584-446D-B0AE-598D7C47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D80FC-DD1F-4661-8102-8EB82E60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C73E-E12B-4058-91A6-2AE09F79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6077-CE40-48F8-820A-2D6C8C3C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A20D-E39D-4E18-9D0B-2ED2A8F5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AB53-774C-474D-8D99-1995C8E7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88E0-EB5F-422B-835C-4D6BDA2E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99BB6-3C8D-4490-A170-042D1C7A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EEDE2-DEF2-4888-8D77-4DA867EE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A28A-15CF-4233-93C9-C3FE0C82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8F25-A3AC-4353-A3CF-383522B0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8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21D8-CE65-45A0-A3BF-1C4DEA7A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AC4A-CFC5-4883-9075-CF4CBF43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83A26-EFBF-4B71-9D50-A2F102C5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97B91-23D8-467C-B133-E89287339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08A05-F09D-464D-8568-1D3C594F4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D21CE-E15B-4966-8F87-8ED51E1E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07A2-26B1-4EE1-8294-558CD3F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8C67-DB8B-449D-ACDF-28EB06AA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F9C7-DFC3-4784-9B43-6FA80A8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7B895-AAEB-45B4-8FA0-7F210085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A08EE-94ED-43F7-96A7-F3B44DB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65DA4-1357-4DBD-ACF1-8127C45A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5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04BF8-D204-4EAE-AE86-D657406C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D8256-009A-4757-97ED-F4E7E302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BBD7-90B9-4213-8788-1C62D2C8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2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2D79-BECA-42B5-A50B-1A30BE7F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2E71-5D9C-41A5-AAD2-4ED31F8F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24E5-73C3-43FC-9867-E24A0EBA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8427-DFB4-4271-87B0-F7C4E8C6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6EAFE-20DA-4B6A-AB05-C6BE1117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CD363-E5EB-4476-931A-DAD36C67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0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2C2F-179C-470F-B8F0-8C68A7B8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C0787-ED74-4FD6-A70B-7054E81A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F3300-9E11-4A0A-8E01-6CAB8FF7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68A9-CBC5-4669-B8B2-1C5BAF57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DE89-1E39-4F62-A905-3A695978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96462-288D-4241-9A66-BA2B026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10E1-52E1-4F43-BBB5-DCA8C8C7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232B8-6D1F-4483-A9FC-A572F2AD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4FF3E-B042-49E3-B640-3C7CE1BDC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08F9-5BFE-4D5B-A1C7-297206D31B38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B243-097B-4C6A-877D-13D05B0FF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2147-0B5C-4B69-8964-C780312C3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BA99-3248-45B5-91F5-3051D102C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1636C-B450-48D1-80C8-353EDC6BDABA}"/>
                  </a:ext>
                </a:extLst>
              </p14:cNvPr>
              <p14:cNvContentPartPr/>
              <p14:nvPr/>
            </p14:nvContentPartPr>
            <p14:xfrm>
              <a:off x="921960" y="137160"/>
              <a:ext cx="11087640" cy="33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1636C-B450-48D1-80C8-353EDC6BD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127800"/>
                <a:ext cx="11106360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01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C0C1FA-6ABB-4DF1-B05A-11AF728536AC}"/>
                  </a:ext>
                </a:extLst>
              </p14:cNvPr>
              <p14:cNvContentPartPr/>
              <p14:nvPr/>
            </p14:nvContentPartPr>
            <p14:xfrm>
              <a:off x="243720" y="175320"/>
              <a:ext cx="958644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C0C1FA-6ABB-4DF1-B05A-11AF72853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65960"/>
                <a:ext cx="9605160" cy="64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E72C35-068D-446B-8BF6-B69B20B0AA41}"/>
                  </a:ext>
                </a:extLst>
              </p14:cNvPr>
              <p14:cNvContentPartPr/>
              <p14:nvPr/>
            </p14:nvContentPartPr>
            <p14:xfrm>
              <a:off x="3368160" y="4595040"/>
              <a:ext cx="723960" cy="33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E72C35-068D-446B-8BF6-B69B20B0AA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8800" y="4585680"/>
                <a:ext cx="7426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2B06C5-D62C-4AE9-AF96-25E51296463C}"/>
                  </a:ext>
                </a:extLst>
              </p14:cNvPr>
              <p14:cNvContentPartPr/>
              <p14:nvPr/>
            </p14:nvContentPartPr>
            <p14:xfrm>
              <a:off x="281880" y="129600"/>
              <a:ext cx="10592280" cy="619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2B06C5-D62C-4AE9-AF96-25E5129646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520" y="120240"/>
                <a:ext cx="106110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54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3A601-54B7-42CF-83F4-B90ECC4DFED4}"/>
                  </a:ext>
                </a:extLst>
              </p14:cNvPr>
              <p14:cNvContentPartPr/>
              <p14:nvPr/>
            </p14:nvContentPartPr>
            <p14:xfrm>
              <a:off x="243720" y="480240"/>
              <a:ext cx="8268120" cy="21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3A601-54B7-42CF-83F4-B90ECC4DFE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470880"/>
                <a:ext cx="8286840" cy="21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62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15043E-D07A-4170-8C02-C8740E4BBB79}"/>
                  </a:ext>
                </a:extLst>
              </p14:cNvPr>
              <p14:cNvContentPartPr/>
              <p14:nvPr/>
            </p14:nvContentPartPr>
            <p14:xfrm>
              <a:off x="982800" y="167760"/>
              <a:ext cx="5753520" cy="45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15043E-D07A-4170-8C02-C8740E4BBB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158400"/>
                <a:ext cx="5772240" cy="45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17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F0B55F-89E9-402E-8DCD-81E73A671833}"/>
                  </a:ext>
                </a:extLst>
              </p14:cNvPr>
              <p14:cNvContentPartPr/>
              <p14:nvPr/>
            </p14:nvContentPartPr>
            <p14:xfrm>
              <a:off x="479880" y="30600"/>
              <a:ext cx="752904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F0B55F-89E9-402E-8DCD-81E73A671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1240"/>
                <a:ext cx="754776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41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14BAA-F34B-4212-9FE1-C0376CF3D04C}"/>
                  </a:ext>
                </a:extLst>
              </p14:cNvPr>
              <p14:cNvContentPartPr/>
              <p14:nvPr/>
            </p14:nvContentPartPr>
            <p14:xfrm>
              <a:off x="845640" y="53280"/>
              <a:ext cx="7079400" cy="381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14BAA-F34B-4212-9FE1-C0376CF3D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43920"/>
                <a:ext cx="7098120" cy="38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4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A801-7573-4B27-8F24-0CD7B940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7B0E-19A7-40EE-BBE8-61256127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5FAD26-E15A-4C80-BF19-5146B0A17767}"/>
                  </a:ext>
                </a:extLst>
              </p14:cNvPr>
              <p14:cNvContentPartPr/>
              <p14:nvPr/>
            </p14:nvContentPartPr>
            <p14:xfrm>
              <a:off x="1249560" y="518040"/>
              <a:ext cx="3261960" cy="266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5FAD26-E15A-4C80-BF19-5146B0A17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508680"/>
                <a:ext cx="3280680" cy="26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0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2021-05-29T02:14:39Z</dcterms:created>
  <dcterms:modified xsi:type="dcterms:W3CDTF">2021-05-29T02:53:57Z</dcterms:modified>
</cp:coreProperties>
</file>