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22:23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5207 0,'21'0'32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22:54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4212 1334 0,'21'-22'16,"0"22"-16,-21-21 16,22 21 15,-1-21 0,-21 0-15,21 21-1,0-21-15,43-22 16,-43 22-16,63-21 16,-20-43-1,-22 1 1,-42 41-1,0 22-15,-42-42 16,-64 41 0,85 22-16,-21 0 0,-43 0 15,-21 85 1,85-64-16,0 22 16,0-22-16,-1 21 0,22 43 15,0-43 1,0 127-1,43-105 1,-1 21 0,43-22-1,-64-21-15,106 22 16,-21 21 0,42 20-1,-106-20 1,-169 106 15,-106-86-15,64-41-1,-64-64 1,191 0-16,-212-127 31,233 106-31,-43-64 16,22 0-1,42 43-15,0-21 16,0-1 0,63 22-1,149-64 1</inkml:trace>
  <inkml:trace contextRef="#ctx0" brushRef="#br0" timeOffset="416.76">5165 1080 0,'0'0'0,"0"-22"0,0 1 0,0 0 16,-22 21 15,1 0-31,21 42 16,0-20-16,0-1 16,-42 106-1,42-85-15,-21 0 0,-22 170 16,22-148-1,0 84 1,-21-21-16,42 21 31,0-106-15,42-63 15,-21-64-15</inkml:trace>
  <inkml:trace contextRef="#ctx0" brushRef="#br0" timeOffset="681.61">4889 1588 0,'22'-22'15,"-1"22"1,0 0-16,0 0 0,21-21 16,1 21-16,-22 0 0,64-21 31,-64 21-31,0-21 16</inkml:trace>
  <inkml:trace contextRef="#ctx0" brushRef="#br0" timeOffset="1408.63">5673 1799 0,'0'-21'32,"0"0"-32,21 0 15,0 0-15,-21-1 0,21-41 16,-21-1-1,0 43-15,0 0 16,0-21 0,-42 21-1,-1 21 1,-20 21-16,42-21 16,0 21-16,-85 85 15,85-64-15,-22 64 16,22-21-1,0-64-15,21 106 32,0-43-17,42-84 1,1 0-16,84-63 31,-22-43-15,-20-21-1,-64 85-15,-21-1 0,21 1 16,22-106 0,-43 84-1,0 86 17,-64 126-17,64-42 1,-21-1-1,21-41 1,0-43-16,0 0 0,64 64 31,-43-85-15,0 0-16,21 0 16,22-64-1,-43 43-15,21-21 16</inkml:trace>
  <inkml:trace contextRef="#ctx0" brushRef="#br0" timeOffset="1774.43">6371 783 0,'0'0'0,"0"-21"0,0 0 16,0 0-1,0 42 1,-21 0-16,21 0 0,0 0 16,-42 106-1,20-63-15,1 105 16,-21 43 0,-43 105-1,43-105 1,42-148-1,-21 41 1,21-83 15,21-22-15,21-22 0,-42 1-16</inkml:trace>
  <inkml:trace contextRef="#ctx0" brushRef="#br0" timeOffset="2207.69">6371 1842 0,'0'0'0,"21"0"15,0 0-15,22 0 16,-22 0-16,21-22 15,85-41 17,-84 21-32,-22 20 15,-21 1-15,0-106 32,-43 85-17,-20 42-15,21 0 16,-85 85-1,63 20 1,1 22 0,41 22-1,22-65 1,0-63-16,85 43 31,0-64-15,-43 0-16,22 0 15,-22 0-15,21-21 0,22-64 16</inkml:trace>
  <inkml:trace contextRef="#ctx0" brushRef="#br0" timeOffset="3124.07">7683 1080 0,'0'0'0,"-21"0"0,0 0 16,0 21-16,0 0 15,-22 0-15,22 21 16,21-20-1,21-22 17,128 0-17,-22-64 1,42 1 0,-42-43-16,0-85 31,-127 85-16,-64-21 1,-232 43 15,84 84-15,-63 106 0,127 63-16,106-127 15,-22 212 1,64-190-16,0 20 15,64 22 1,-43-63-16,191 20 31,-22-63-15,-84 0 0,-64-21-16,-63 0 31,-106 21-16,64 21-15,20 0 16,-253 148 0,169 43 15,85-64-31,42-63 16,84 42-1,1-85 1,0-42-1,105 0 1,64-84 15,-127-43-15,-63 21 0</inkml:trace>
  <inkml:trace contextRef="#ctx0" brushRef="#br0" timeOffset="3459.88">8572 445 0,'0'0'0,"-21"0"0,-42 42 15,42 0-15,-64 106 16,0 170-1,22-85 1,-64 296 15,84-275-15,22-106 0,21-127-1,0 0-15,0 1 0,21-22 31,1 0-31,-22-22 0,42-20 16,-42 21-16,42-85 16</inkml:trace>
  <inkml:trace contextRef="#ctx0" brushRef="#br0" timeOffset="3893.63">8318 1884 0,'0'21'0,"0"-42"0,0 63 16,22 22 15,-1-43-15,0-21-16,21 0 16,1 0-1,-43-21-15,105-64 16,-83 22-1,-22-1 1,0-21 0,-106 43-1,21 84 1,22 22 0,20 84-1,43-63 1,0 42 15,21-106-31,22 0 0,-43 0 0,63-21 16,22 0-1,-43 0-15,149-84 32,-149 62-32,0-41 15</inkml:trace>
  <inkml:trace contextRef="#ctx0" brushRef="#br0" timeOffset="4612.22">8932 1757 0,'0'-21'16,"0"42"-16,-21-42 16,-21 63-1,21 0 1,-22 128 15,43-107-15,0-20-16,0-1 31,0-63 0,0 0-15,0-85 0,21 0-1,1 21 1,41-42-1,-42 106-15,43 21 16,20 0 0,-41 85-1,-1 63 1,-42-63 0,0-22-1,-21 43 16,0-106-31,-22 21 16,1-21 0,21-21-1,21 0-15,0 0 0,0-1 0,0-83 32,0 62-32,42-20 15,64-85 1,-64 126-16,22-20 15,42 42 1,-43 42 0,22 149-1,-85-128 1,-21 1 0,-43-1-1,43-41 1,21-1-1,-21-21 1,21-21 0,0-1-16,21-20 15</inkml:trace>
  <inkml:trace contextRef="#ctx0" brushRef="#br0" timeOffset="5013.99">9673 1947 0,'0'0'15,"21"0"1,0 0 0,22 0-1,-22-21-15,21 0 0,22 0 16,-1-64-1,-63 22 1,0 42 0,-21 21-16,0 0 15,-85 21 1,43 42 0,20 1-16,1 63 15,42-21 16,42-64-15,-21-42-16,22 0 0,126-21 31,-148 21-31,64-64 16,-22 22 0,-20 0-16</inkml:trace>
  <inkml:trace contextRef="#ctx0" brushRef="#br0" timeOffset="5476.73">10245 1715 0,'0'0'0,"0"42"31,0 21-15,0-20-16,-22 20 16,-20 64 15,21-84-16,0-22 1,0-21-16,-1-21 31,22-1-31,0 1 16,0-21-16,43-22 16,-1 1-1,85-106 1,0 126-1,-21 43 1,-43 43 0,-41 84 15,-22-22-15,-43-20-16,-20-21 31,63-43-16,0-42 17,42-64-17</inkml:trace>
  <inkml:trace contextRef="#ctx0" brushRef="#br0" timeOffset="5831.53">11239 1101 0,'0'0'0,"0"-21"15,-21 21 1,0 0-16,0 21 16,-43 85-1,-20 21 1,-22 84-1,21-41 1,43 105 15,42-191-15,21-62 0,0-22-16,43 0 15,20-22 1,-20-20-1,21-64 1,-64 85-16</inkml:trace>
  <inkml:trace contextRef="#ctx0" brushRef="#br0" timeOffset="6030.41">10795 1588 0,'0'0'0,"-42"0"0,20 0 16,-20 0-1,106 0 17,-22-22-32,21 22 15,64-21 1,-21 0 0,-85 0-1,1 0-15</inkml:trace>
  <inkml:trace contextRef="#ctx0" brushRef="#br0" timeOffset="6606.08">11874 1270 0,'22'-21'0,"-44"42"0,44-63 0,-22-1 15,21 22-15,0 0 0,0-106 32,-21 64-17,0 41-15,0 1 0,0 0 16,0 42-1,-21 64 1,0 84 0,-43 85-1,22-42 1,-64 148 0,64-254 15,42-64-31,0 0 15,0-21 1,21-126 15,0 20-31</inkml:trace>
  <inkml:trace contextRef="#ctx0" brushRef="#br0" timeOffset="7158.77">11726 1291 0,'-21'-21'16,"42"42"-16,-63-63 0,-22-22 16,43-105 15,21 148-31,43-43 0,-22 22 16,85-43-1,-64 64-15,0 0 0,212-21 31,-106 84-15,1 149 0,-107 63-1,-317 148 17,63-275-17,0-43 1,149-62-16,-106-1 15,126-21 1,1-43 0,42-62-1,85-22 1,42 63 0,21 170-1,-106 21 1,-21 21-1,43-42 1,-1 0 0,-63-85-1,85 21 1,-43-42-16,1 0 16,20-63-1</inkml:trace>
  <inkml:trace contextRef="#ctx0" brushRef="#br0" timeOffset="7510.5">12425 1884 0,'0'0'0,"0"21"16,21-21-1,21 0 1,85-42-1,-63-1 1,-22-20 0,-42-1-1,-106 64 17,43 64-17,20-1 1,22-41-16,-21 41 0,21 64 31,84-106-15,1-21-1,42-21 1,-22 0-16</inkml:trace>
  <inkml:trace contextRef="#ctx0" brushRef="#br0" timeOffset="8085.18">13525 783 0,'0'-42'0,"0"84"0,0-126 0,22 62 16,-22 1-16,0 0 16,-85 275 15,21-21-16,-20 63 1,41-190-16,-62 212 16,-107 147 15,106-190-15,-42 85-1,127-296-15,-106 274 16,127-295-1,0 63-15,0-85 16,0 21-16,127-105 31,-85 41-15,43-41-16,84-64 16,43-64-1,-170 149-15,64-233 31,-106 211-31,-21-20 16,-85-64 0,0 63-16,64 64 15,-64-43 1,106 43 0,21 21-1,43 0 1,20-42-1,1-1 1,-22 1 0</inkml:trace>
  <inkml:trace contextRef="#ctx0" brushRef="#br0" timeOffset="8489.94">13483 1778 0,'0'0'0,"-42"-42"15,42-1 32,63 43-31,-42 0-16,22 0 0,-22 0 16,64 106-1,-64-21 1,-21 0-1,-64 20 17,1-105-17,42 0 1,21-21 0,42-127-1,21 42 1,-41 85-16,41-64 15,106 1 17,-105 105-17,-64 0 1</inkml:trace>
  <inkml:trace contextRef="#ctx0" brushRef="#br0" timeOffset="8841.74">13991 1969 0,'0'0'0,"21"0"16,22 0-1,-22 0-15,63-43 16,-41 1 0,-22 21-16,64-85 31,-85 21-16,-22 64 1,1 21-16,-85 0 16,85 21-16,-63 43 15,41 20 1,22 65 15,42-107-15,85-42-1,85-42 17,-86-22-32</inkml:trace>
  <inkml:trace contextRef="#ctx0" brushRef="#br0" timeOffset="9308.48">14647 1588 0,'-21'42'31,"0"-21"-15,0 127 0,0-63-1,21-43 1,0 43 0,0-106 30,0-43-30,0 1 0,0 20-16,21 22 0,0-42 15,0 20-15,0 22 0,43-63 16,-22 84 0,43-43-16,-1 43 15,1 43 1,-64 168 15,-42-84-15,-85-21-1,64-64-15,0-20 16,-1-1 0,86-85 15,41 1-16</inkml:trace>
  <inkml:trace contextRef="#ctx0" brushRef="#br0" timeOffset="9578.06">15515 1651 0,'0'0'0,"0"-21"16,-21 21-1,-64 0 1,1 63 0,20 22-1,-21 84 1,85-105 0,0-1-1,43-41 1,-22-22-16,42 0 15,-20 0-15,126-43 16</inkml:trace>
  <inkml:trace contextRef="#ctx0" brushRef="#br0" timeOffset="9979.29">15769 1820 0,'0'22'15,"-21"20"1,21-21 0,21-21-1,0 0-15,43 0 16,84-63 15,-85-1-15,-63-42-1,-42 22 1,-43 105 0,-42 85-1,85-1 1,21 1 0,106 21 15,20-127-16,1 0 1,-85-21 0,43-21-16</inkml:trace>
  <inkml:trace contextRef="#ctx0" brushRef="#br0" timeOffset="11039.52">16573 1228 0,'0'0'0,"-21"0"0,0 0 0,0 0 15,-21 0 1,42 21-1,169 21 17,-84-42-17,126-21 1,-20-42-16,-43-1 16,-21-84-1,-127 0 1,-85 21-1,-253 21 17,168 169-17,43 64 1,85-63-16,-64 105 16,85 1-1,42-43 1,64-43-1,84-20 1,-63-43 0,-21-21-1,-107 0 1,-41 0 0,42 0-16,-106 21 15,63 0-15,-20 22 16,41-22-16,-105 254 31,169-190-15,106-1-1,-21-41 1,85-43 0,-64-22-1,42-83 16,-148 20-15,-21 43-16,0 20 0,0-41 16,0-1-1,0 86 17,21 20-32,64 106 31,0-42-16,-43-85 1,0 21 0,1-42-1,-1 0 1,-21-42 0,0 21-16,0-64 15,22-63 1</inkml:trace>
  <inkml:trace contextRef="#ctx0" brushRef="#br0" timeOffset="11224.86">17674 1651 0,'0'-21'16,"0"42"-16,-21-42 16,-106 169 15,106-106-31,-43 22 16,-42 63-1,43-64 1,42-20-1,42-43 1,85-21 0,-85-1-1</inkml:trace>
  <inkml:trace contextRef="#ctx0" brushRef="#br0" timeOffset="11580.59">18034 1651 0,'0'0'16,"0"-21"0,0 42-1,-21 64-15,-22 148 32,1-1-17,21-20 1,-85 148-1,-21-106 1,85-191 0,21 1-16,-85 84 0,63-84 15,22-43 1,0 0-16,0 21 16,21-84-1,21 0 1,43-64-1,-22 42-15</inkml:trace>
  <inkml:trace contextRef="#ctx0" brushRef="#br0" timeOffset="11882.42">17992 2074 0,'-22'-42'0,"44"84"0,-65-105 0,22-1 15,0-20 1,21-1 0,21 22-1,127-1 1,-84 64 0,-43 0-16,64 21 15,-43 64 1,-42 0-1,-106 42 1,64-106-16,-22 21 16,22-21-16,-43 22 15,64-22-15,-106 0 32</inkml:trace>
  <inkml:trace contextRef="#ctx0" brushRef="#br0" timeOffset="19541.05">8170 9864 0,'-21'0'0,"0"0"15,21-21-15,-21 21 16,0-22 15,-1 22-31,1 0 16,0 0 15,42 0 63,0 0-79,1 0-15,-1 0 16,0 0-16,0 22 16,64-22 15,-22 0-31,1 0 16,-22 0-1,-21 0-15,0 0 0,43 0 31,-43 0-31,85 0 16,-43-22 0,1 22-16,-43 0 15,127 0 1,-105 0 0,-22 0-16,42 0 0,-42 0 15,64 0-15,-43 0 16,-20 0-16,83 0 31,-83 0-31,41 0 16,22 0-16,-1 0 15,43 0 1,22 0 0,-86-21-1,-21 21-15,43 0 16,-43 0-16,43 0 15,-64 0-15,43 0 16,147 0 15,-147 0-15,-1 0 0,-41 0-16,41 0 15,1 0 1,105 0 15,-63 0-15,0 0-1,84 21 17,-84-21-17,0 22 1,21-22-1,42 0 17,-63 0-32,-85 0 15,64 0-15,-43 0 16,85 21 0,-21-21-1,-21 0 1,-1 0-1,22 0 1,-64 0-16,22 0 16,-43 0-16,21 0 15,149 21 17,-43 0-17,-63-21 1,-1 0-1,-41 0-15,-1 21 0,0-21 32,22 0-17,-22 0 1,64 0 0,-42 0-1,20 0 1,-41 0-1,-1 0 1,-21 0-16,64 0 16,-1 0-1,1 0 1,21 0 0,-64 0-16,170 0 31,-191 0-31,64 0 15,42 0 1,21 0 0,-85 0-1,-41 0-15,62 0 16,1 0 0,63 0 15,-21 0-16,-21 0-15,-43 0 16,128-21 15,-106 21-15,-1 0 0,22 0-1,-85 0-15,85 0 31,0 0-15,-21 0 0,20 0-1,65 0 1,-64 0 0,-22 0-1,64 21 16,-84-21-15,-43 0-16,64 0 16,-43 0-1,64 0 1,0 0 0,-43 0-1,22 0 1,-22 0-1,43-21 17,-85 21-32,64 0 15,-64 0 1,85 0 15,-64 0-31,-20 0 16,20 0-1,21 0 1,1 0 0,-43 0-1,0 21-15,0-21 0,1 0 16,-1 0-16,0 0 0,0 0 31,0 0-31,0 0 31,1 0-31,-1 0 0,21 0 16,0 0 15,1 0-15,-22 0 0,21 0-1,1 0 1,-1 0-1,-21 0-15,43 0 32,-22 0-17,-21 0 1,0 0-16,0 0 16,1 0-1,-1 0 1,0 0-1,-21 21 32,21-21-15,-21-21-1,-21 21-31</inkml:trace>
  <inkml:trace contextRef="#ctx0" brushRef="#br0" timeOffset="22033.32">8678 9208 0,'-21'0'31,"0"0"-15,21-22 31,0 1-32,0 0 1,0 0 0,-21 0-16,0 0 15,-1-1 1,22 1-16,-21 21 15,21-21-15,-42-21 16,-22-1 0,43 1-1,-21 21 1,21 0-16,-22-64 31,1 43-15,0 21-1,42-22 1,-85 1 15,43 21-31,-22-22 32,-20 22-17,-22 0 1,0 0 15,42 21-15,43-21-16,-42 21 31,20-21-15,1 21-1,42-22-15,-127 1 16,106 21-1,0 0 1,0 0-16,-1 0 16,1-21-16,0 21 15,0 0-15,0 0 16,-43 0 0,-20 0-16,62 0 15,-41 0 1,21 0-1,20 0-15,1 0 16,0 0 0,0 0-16,-64 21 31,22-21-15,20 21-1,22-21 1,0 22-1,0-22-15,0 21 16,-43-21 15,43 42-15,0-42 0,0 21-1,0 0 1,-1-21-1,22 22 1,-21-1 0,-21 21 15,21-21-15,21 0-1,0 22 16,-21-22-31,21 21 32,-22-21-32,22 22 31,0-22-15,0 0-1,0 64 16,0-64-15,0 21 0,0 1-1,0-22-15,0 0 32,0 0-17,0-42 110,0 0-109</inkml:trace>
  <inkml:trace contextRef="#ctx0" brushRef="#br0" timeOffset="22578.02">6075 8869 0,'0'0'0,"0"-21"31,21 21 32,-21 21-63,21-21 15,0 21-15,-21 0 0,21-21 16,-21 21-16,43 22 16,-22-22-16,0 0 15,0 21 1,-21-20-16,21-22 0,1 21 15,-22 21 1,21-21 15,-21 0-31,21-21 16,-21-21 62,0 0-62</inkml:trace>
  <inkml:trace contextRef="#ctx0" brushRef="#br0" timeOffset="22953.8">6731 8890 0,'-21'0'31,"0"0"-16,-1 0 1,-20 42-16,0 22 16,-1-22-1,1 1 1,21 20 15,0-42-15,21 0-16</inkml:trace>
  <inkml:trace contextRef="#ctx0" brushRef="#br0" timeOffset="29265.29">11980 2752 0,'0'21'0,"-21"-21"0,0 0 15,0 0-15,0 0 16,21 21-16,-22-21 15,1 0 1,0 0-16,0 21 16,0-21-1,0 0 17,-1 0-17,22 21 79,22-21-32,-1 0-62,0 0 0,0 0 0,0 0 16,22 0-16,20 0 16,128 0 15,-86 0-15,22 0-1,-84-21 1,84 21-1,-21 0 1,21 0 0,-22-21-1,86 0 17,-43 0-17,-84 21 1,-22 0-16,64 0 15,63 0 1,-84 0 0,42-21-1,-43 21 1,213-22 0,-86 22-1,-41-21 1,-43 21-1,148-21 17,-148 21-17,21 0 1,43 0 0,20 0 15,-41 0-16,-107 0-15,43 0 16,106-21 15,-22 21-15,-21-21 0,-84 21-1,190-21 1,-211-1-1,126 22 1,107 0 15,-86 0-15,-168 0-16,41-21 16,-41 21-16,147 0 31,-84 0-16,-64 0-15,85-21 16,-84 21-16,189 0 16,-105 0-1,22 0 1,-107 0 0,85 0-1,-106-21-15,43 21 16,-1-21-1,64 0 17,-85-1-17,-20 22 1,-1 0 15,-21-21 16,-21 21-16,21-21-15,-64 21 0,22 0-1,21 0-15</inkml:trace>
  <inkml:trace contextRef="#ctx0" brushRef="#br0" timeOffset="31711.71">7154 2709 0,'0'0'0,"-21"0"0,0 0 16,0 0-16,0 0 0,-1 0 15,1 0 1,0 0-1,0 0-15,42 0 63,0 0-47,0 0-16,85 0 15,-42 0 1,20 0-1,43-21-15,-84 21 16,-1 0-16,191 0 31,-85 0-15,43 0 0,-64 0-16,21 0 31,-106 0-31,85 0 15,-42 0 1,-43 0-16,85 0 16,169-21-1,-147 21 1,-65 0 0,-41 0-16,147 0 31,-105 0-16,84 0 1,-21 0 0,-105 0-16,168 0 15,-105 0 1,-64 0-16,22 0 16,84-21-1,85 21 16,-127 0-15,-22 0 0,22 0-1,-63 0 1,20 0-16,1 0 16,-43 0-1,106 0 1,-85 0-1,-21 0 1,0 0 15,-63-21 63,21 21-94,0 0 16,-22 0-16</inkml:trace>
  <inkml:trace contextRef="#ctx0" brushRef="#br0" timeOffset="32671.16">3683 2561 0,'-21'0'0,"42"0"0,-63 0 16,20 0-16,1 0 0,-21 0 15,21 0-15,-127 21 16,105 1 15,1-1-31,42 0 31,0 0-31,42-21 16,170 0 0,190 0 15,0-42-15,-169 42-1,444-43 1,-571 43-16,85 0 15,63-21 1,-127 21 0,-85-21 15,-84 21 0,21 0-31,-1 21 0,-20-21 16</inkml:trace>
  <inkml:trace contextRef="#ctx0" brushRef="#br0" timeOffset="33434.73">847 3175 0,'0'-21'0,"0"42"0,0-63 15,0 21 1,-22-1 0,1 22-1,0 0-15,0 0 0,-64 22 16,43-1-16,-43 42 31,43 22-31,-43 42 16,128 85 15,62-149-15,1-21-1,-63-42-15,41 0 16,128-63 0,-191 42-1,64-64-15,-85-21 16,-21-63 15,-64 84-31,21 43 16,-20 0-1,-149 84 17,127 0-17,85 22-15,63-43 31</inkml:trace>
  <inkml:trace contextRef="#ctx0" brushRef="#br0" timeOffset="33726.56">1333 2858 0,'-21'0'32,"21"21"-32,0 0 0,-21 0 15,-85 318 17,85-233-17,-21 63-15,21-84 16,21 84 15,0-148-15,21-42-1</inkml:trace>
  <inkml:trace contextRef="#ctx0" brushRef="#br0" timeOffset="34332.21">1799 3387 0,'0'-21'0,"0"42"0,21-42 0,0-1 16,-21 1-16,0 0 15,0 0 1,-21 21-16,-42 0 15,-107 85 17,128-43-32,-64 64 15,43 0 1,42-43 0,21-21-1,63-20 16,-42-22-31,64-22 16,0-41 0,20-1-16,-83 22 0,105-254 47,-106 148-32,-21-1 1,0 107-16,-21 21 31,-1 84-15,1 107-1,0-22 1,0 0 0,21 21-1,0-126 1,63-22 15,1-63-15</inkml:trace>
  <inkml:trace contextRef="#ctx0" brushRef="#br0" timeOffset="34651.03">2688 2921 0,'0'0'0,"-63"64"31,41-43-31,-20 21 16,-85 170-1,42-85 1,-63 84-1,127-147-15,-85 105 16,-21 85 15,127-233-15,21-21 0,64-148-1</inkml:trace>
  <inkml:trace contextRef="#ctx0" brushRef="#br0" timeOffset="35277.67">2815 3323 0,'0'21'31,"21"-21"-31,0 0 16,1 0-16,-1 0 0,21 0 16,-21-21-16,64-21 15,-22-22 1,1-20 15,-85 63-15,-64-1-1,43 22 1,-85 85 0,63-21-1,22 41 1,42-62 0,42-22-1,22-21 1,-22 0-1,0 0 17,-84 0-17,-21 42 1,-64 43 15,63-22-15,64-20-16,0-1 15,106-21 17,-21-21-17,-43-21-15,21 0 16,-41 0-16,-1 0 16,42-1-16</inkml:trace>
  <inkml:trace contextRef="#ctx0" brushRef="#br0" timeOffset="35498.55">3196 3429 0,'0'-21'16,"0"42"-16,0-21 31,21 21-15,22 43-16,-43-43 16,21 0-16,21 21 15,0 1 1,22-22 15,-43-42-15,21-43 15,-42 43-31</inkml:trace>
  <inkml:trace contextRef="#ctx0" brushRef="#br0" timeOffset="35699.43">3514 3323 0,'0'-21'15,"0"42"-15,-43-42 0,1 42 16,21 0 0,-43 43-1,1-1-15,42-20 0,-64 105 32,64-85-17,21-41 1,84-65 15</inkml:trace>
  <inkml:trace contextRef="#ctx0" brushRef="#br0" timeOffset="36049.23">3662 3344 0,'0'-21'0,"0"42"31,0 43-15,0 84-1,0-21 1,0 148 15,0-211-31,0 147 16,-21-20-1,-1-1 1,22-147-16,-84 190 16,41-149-1,43-41 1,0-86 15,43-105-15,-22 85-16,-21 20 0</inkml:trace>
  <inkml:trace contextRef="#ctx0" brushRef="#br0" timeOffset="36389.04">3704 3662 0,'0'-21'0,"0"42"0,0-148 15,0 106-15,0-22 16,64 1-1,20 0 17,-20 42-17,-43 0 1,0 63-16,-21-42 0,-21 85 31,-43-42-15,43-43-16,-42 21 15,20 22 1,65-64 31,-1-21-47,42-43 31</inkml:trace>
  <inkml:trace contextRef="#ctx0" brushRef="#br0" timeOffset="36633.9">4106 3408 0,'0'21'31,"0"0"-31,0 0 16,0 22-16,-21-22 15,21 42-15,-42 43 47,42-85-47,0-42 31,0 0-31,0-21 16,0 21-16</inkml:trace>
  <inkml:trace contextRef="#ctx0" brushRef="#br0" timeOffset="36801.8">4064 3217 0,'0'0'16,"-21"0"-1,42 0 48,-21 22-63,21-1 15</inkml:trace>
  <inkml:trace contextRef="#ctx0" brushRef="#br0" timeOffset="37247.54">4254 3450 0,'0'-21'31,"0"0"-15,22 21-1,-1 0-15,0 0 16,0 0-16,0 0 16,0 21-16,1 0 15,-22 0-15,0 85 16,0-85-16,0 22 15,0 20 1,-22-42 15,22-42-15,0 0 0,43-127 15,-22 106-16,21-43-15,-21 43 16,22 42 15,-22 0-15</inkml:trace>
  <inkml:trace contextRef="#ctx0" brushRef="#br0" timeOffset="37657.31">4678 3535 0,'0'0'0,"0"21"15,21-21 1,0 0-16,0 0 16,0-21-16,64-43 31,-64 22-16,0 0 1,-21-1-16,-21 43 31,0 0-31,-42 64 32,41-22-32,1 64 31,21-64-16,21 1 1,43-43 0,84 0 15,-42-21-15,-64-1-16,-21 22 15</inkml:trace>
  <inkml:trace contextRef="#ctx0" brushRef="#br0" timeOffset="38177.01">5419 3387 0,'0'-21'0,"0"42"0,0-85 0,-85 43 47,64 21-47,0 42 15,-43 1 1,1 63-1,41-64 1,22-21-16,0 21 16,0-20-16,43-1 15,84-42 17,-85-1-17,22-62 1,-43-22-1,0 0 1,0-21-16,0-63 31,-21 168-15,0 86 15,-21 105 0,21-126-31,0 41 0,0-63 16,42 43 0,1-22-1,-22-21-15,0-21 0,21 0 16,-20 0 0,-22-21-1,21 0 16</inkml:trace>
  <inkml:trace contextRef="#ctx0" brushRef="#br0" timeOffset="38285.94">5736 3429 0,'0'0'0,"21"0"0</inkml:trace>
  <inkml:trace contextRef="#ctx0" brushRef="#br0" timeOffset="76331.14">24574 3281 0,'0'0'15,"-21"-21"-15,0 0 16,0 21-16,0-22 16,-22 1-1,22 21 1,21 21 15,0 43-15,0 21-1,0 63 1,0 0 15,0-106-31,0 85 16,21 43-1,22 253 17,-43-254-32,0 64 15,0-169 1,0 168 0,0-189-16,0 63 15,0-64-15,0 106 16,0 127 15,0-105-15,0-43-1,0 21 1,0-85 0,0-42-16,0-42 46,0-63-30,21-1 0</inkml:trace>
  <inkml:trace contextRef="#ctx0" brushRef="#br0" timeOffset="78303.96">24596 3217 0,'0'0'0,"-22"0"15,1 0-15,0 0 0,0 0 16,0 0-16,0 0 16,-1 0-16,1 0 0,0 0 0,-21 22 31,21-22-15,21 21-16,21 0 31,63-21-16,22 21 1,-63-21 0,274 42-1,-253-42-15,63 22 16,127-1 0,-191-21-16,22 0 15,275 0 1,-128 0-1,-41 0 1,-128 0-16,107 0 16,147 0 15,-147 0-15,-22-21-16,106 21 31,-106 0-16,-85 0-15,43-22 16,64 22 0,-22 0-1,-106 0 1,0 0 0,-20-21-1,-1 21-15,21-21 16,-21 0-1,0 21 1,-21 21 31,0 0-31,0 43-1,0-43-15,0 85 16,0 0-1,0-43 1,-63 191 0,63-148-1,0 84 1,21 22 0,-21-43 15,0-42-31,-21 0 15,0 106 17,21-127-17,21 21 1,-21-21 0,0 0-1,0-85-15,21 42 16,-21 86 15,0-44-15,0-41-1,0-1 1,-21 22 0,21-64-1,0 0 1,-21 1-1,21-1 17,-21-21-17,21 21 1,0 0 31,-22-21-32,1 0 1,0 0-16,21 21 16,-42-21-16,-22 21 31,-84 1 0,0-22-15,42 21-1,-63 0 1,-1-21 0,-20 0-1,-1 0 1,-41 0 0,105 0-1,63 0-15,-169 0 16,127 0-1,43 21 1,-43-21 0,-106 0-1,170 0-15,-85 0 16,42 0 0,43-21-16,-106 21 15,-43-21 1,64 21-1,43 0 1,41 0-16,1 0 16,21 0-16,-64 0 31,-21 0-15,43 0-1,21-64 1,42 22-1</inkml:trace>
  <inkml:trace contextRef="#ctx0" brushRef="#br0" timeOffset="79033.13">24892 4170 0,'-42'0'32,"42"-21"30,21 21-62,0 0 16,0 0-16,0 0 15,22 0-15,-22 0 0,21 0 0,0 0 16,212 0 0,-21 0-1,42 21 1,212-21 0,-63 0 15,-149 21-16,-64-21-15,-41 0 16,-128 0 15,-63 0 32</inkml:trace>
  <inkml:trace contextRef="#ctx0" brushRef="#br0" timeOffset="79604.17">25082 4699 0,'0'0'0,"22"0"32,-1 21-32,21-21 15,-21 0-15,22 0 0,168 0 16,-41 0-1,-65 0-15,213 0 16,-212-21-16,529 21 31,-339 0-15,-169 0 0,-106 0-16,85 0 31,-106 21 0,-21-21-15,-127 0-1</inkml:trace>
  <inkml:trace contextRef="#ctx0" brushRef="#br0" timeOffset="80015.94">24892 5546 0,'0'0'0,"0"21"0,21-21 16,0 0 0,0 0-16,64 0 15,-43 0-15,128 0 16,359 0 0,-106 0-1,-148 0 1,-126 0-1,-86 0-15,191 42 16,-127 1 0,-106-43-1,0 0 17,-63-22-17</inkml:trace>
  <inkml:trace contextRef="#ctx0" brushRef="#br0" timeOffset="81818.69">24807 2963 0,'0'0'0,"-21"0"0,21-21 16,-21 21-16,0-21 15,0 21-15,-1-21 0,-20 21 16,0-21-16,-85-22 15,63 43 1,22 0-16,0 0 16,-107 22-1,-20 105 1,84 0 0,43-22-1,-85 171 1,106-128-1,42 0 1,64-21 0,190 42 15,-148-148-15,106-21-1,84-42 1,-126-64-1,-64 22 1,-21-22 0,-64-191-1,-42 192 1,-106-65 0,-42 22-1,-127-42 1,127 126-1,21 1 1,-43 63 0,-63 63 15,106-21-15,85 1-16,-127 63 0,-22 148 31,149-64-16,42-126-15,0 126 16,21-21 0,170 64-1,-43-148 1,63-22 0,65-105 15,-65-64-16,-41-21 1,-22-63 0,-127-64-1,-21 190-15,-64-169 16,-20 149 0,-191-43 15,169 106-16,-42 63 1,42 43 0,0 105-1,64-63 1,42 254 15,105-212-15,22-63-1,22-106 1,-107 0-16,254-169 31,-275 127-31,22-85 16,-64-22 0,-43 44-16,-105-44 31,21 149-16,-22 106 1,107-21 0,-1 21-1,43 63 1,85-84 0,-22-64-1,21-21 1,64-64 15,-105 1-15,-22-1-1,-43 43-15,-20 21 32,42 0-17,-1 43 1,22-22 15</inkml:trace>
  <inkml:trace contextRef="#ctx0" brushRef="#br0" timeOffset="84429.9">3852 10626 0,'0'0'0,"-21"0"0,0 21 16,42-21 47,0 0-63,22 0 15,41 0 1,1-21-1,-64 21-15,170-21 16,-86-1 0,44 1 15,62 0-15,-63 0-1,339-43 16,-275 43-15,84 0 0,-105 0-1,20 21 1,107-21 0,-85 21-16,42-21 31,148-1-16,-63-20 1,-275 42 0,169-21-16,0 0 31,529-43 0,-550 64-15,169-21-1,21 21 17,-148 0-17,1 0 1,-86 0 0,170 0 15,-233 0-16,21 0 1,-42 0 0,190 0 15,-126 0-15,20 0-1,128-21 16,-149 21-15,0 0 0,43 0-1,-43-21 1,-126 21-16,41 0 16,149 0 15,-169 0-16,41 0 1,-20 0 0,-21 0-1,-22 0 1,-42-21 31</inkml:trace>
  <inkml:trace contextRef="#ctx0" brushRef="#br0" timeOffset="110487.74">15176 10118 0,'0'0'0,"-21"0"0,0 0 16,0 0-16,-43-21 15,86 21 17,41 0-17,64 42 16,-106-21-31,127 64 16,-42-1 0,-42-41-16,63 63 31,-106-85-31,42 42 16,-63-42-1,22-21 1,-22-42-1,0-21 1,0 20 0,0 22-16</inkml:trace>
  <inkml:trace contextRef="#ctx0" brushRef="#br0" timeOffset="110785.82">15854 10054 0,'0'0'0,"0"-42"15,0 0 17,-21 63-17,-43 42 1,-21 1 0,-190 190 15,148-148-16,21-22 1,1 64 15,83-126-15,22-44 15,0-20-15</inkml:trace>
  <inkml:trace contextRef="#ctx0" brushRef="#br0" timeOffset="-173565.94">1333 12594 0,'0'0'0,"0"21"0,-21-21 16,21 22-16,-21-22 0,0 21 15,0-21 1,-43 21-16,64 0 31,-21-21-31,0 21 0,0-21 47,21-21-31,0-42-1,21 41 1,21-41 0,64-43-1,106-148 1,-106 106 15,21 0-31,190-149 31,-105 149-15,105-85 0,-84 106-1,42-21 1,-148 64-1,0 41 1,-42 1 0,42 0 15,-85 20-15,1 22-1,-22 0 32,-21-21 31,-21 21-78,-1-21 16,22 0-16,-21 21 15</inkml:trace>
  <inkml:trace contextRef="#ctx0" brushRef="#br0" timeOffset="-172755.4">3048 10478 0,'-21'0'0,"0"21"32,21 0-32,0 0 15,0 0 1,21 22-1,21-22 1,-21-21-16,43 42 16,20-42-1,149 21 17,-106-21-17,-84-21-15,84 0 16,-64 0-1,-21 21 1,-42 21 15,-63 85 1,42-85-32,-22 64 31,-20-22-16,-1 43 1,1 42 0,42-106-1,21 22 1,0-43 0,0 0-1,-21-21 173,21-21-173,-22 21-15</inkml:trace>
  <inkml:trace contextRef="#ctx0" brushRef="#br0" timeOffset="-172011.83">4593 11345 0,'0'-21'31,"0"0"-15,-21 21 15,0 21-31,-43 22 16,-190 126 30,212-148-46,-127 85 16,63 0 0,-85 42-1,1 0 1,147-84-16,-147 105 16,-149 233 15,233-148-16,22-63 1,20 20 0,43-63-1,21-42 1,21 64 15,0-170-15,1 0-1,-22-22 1,0-20 0,0-43-1</inkml:trace>
  <inkml:trace contextRef="#ctx0" brushRef="#br0" timeOffset="-171466.14">2540 12933 0,'0'21'16,"0"0"-16,0 64 16,0-64-1,21 85 1,0 0-16,0 21 16,-21-106-16,22 106 31,-22-21-16,63 0 17,-42-85-17,43-42 1,-1-43 0,-20 1-1,126-128 16,-42 85-15,-85 106 0,-42-21 15,0 42-15,0 0-1</inkml:trace>
  <inkml:trace contextRef="#ctx0" brushRef="#br0" timeOffset="-170661.6">3789 14901 0,'0'0'16,"0"-21"0,0 0-16,0 0 0,-21 0 15,21-43 1,0 43-16,0-64 16,0 1-1,0-86 1,42 22-1,21-148 1,213-191 15,-234 445-31,106-106 16,-21-1 0,42-62-1,-105 105 1,148-106 15,-170 212-15,-21-21-1,0 21 1,-21-21 31,-21 21-16</inkml:trace>
  <inkml:trace contextRef="#ctx0" brushRef="#br0" timeOffset="-170236.84">4530 12425 0,'0'0'0,"0"21"16,0 0-16,0 0 16,21-21-16,85 22 31,21-22-16,-22-22 1,44-20 15,-149 21-31,63 21 16,-63 42 31,-42 43-32,21-22 1,-22 149 0,22-148-1,0 63 1,0-85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25:53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381 0,'0'-21'31,"0"0"-31,0 0 16,-21 42 31,21 0-32,0 0-15,0 43 16,0 41-1,0 107 1,0-106 0,0-43-16,0 128 15,21-22 1,-21-84 0,0-22-1,0 1 16,0-85 1,0 0-32,0-22 15</inkml:trace>
  <inkml:trace contextRef="#ctx0" brushRef="#br0" timeOffset="516.46">2752 614 0,'-22'-64'16,"22"43"-16,0-21 16,0 21-16,43-43 31,41 22-15,1 21-1,0 21 1,148 148 15,-170-42-15,-63-64-16,0 64 15,-21 42 1,-64-42 0,-42-21-1,64-43 1,-22-21 15,85-42 0,0 0-31,21-43 16</inkml:trace>
  <inkml:trace contextRef="#ctx0" brushRef="#br0" timeOffset="1133.69">3768 508 0,'0'-21'0,"0"0"31,-22 42 1,1 0-32,21 0 0,-21 0 0,-42 149 31,41-43-15,1 0-1,0 63 1,21-63-1,42-84 1,22-1 0,-43-42-16,106 0 31,-21-64-15,-43 1-1,22-106 16,-85-107-15,0 171 0,-63-44-1,-86 44 1,86 105 0,-43 0-1,85 21 1,-21 42-1,42-42-15,0 1 16,0-1-16,0 21 16,63-21-1,-42-21-15</inkml:trace>
  <inkml:trace contextRef="#ctx0" brushRef="#br0" timeOffset="1505.47">4508 445 0,'0'0'0,"-21"0"0,0 0 15,0 0-15,21 21 31,-21 0-31,21 0 16,0 43-16,0 41 31,0-83-31,-21 147 16,21 43 0,0-85-1,0-43 1,0-20 15,0-85 0,0-1-31,0-20 16</inkml:trace>
  <inkml:trace contextRef="#ctx0" brushRef="#br0" timeOffset="1847.31">4360 445 0,'21'42'31,"1"-42"-31,41 63 15,22 22 1,-1-21 0,-20 20-16,21 1 31,-85-64-31,21 0 16,0 0-16,-21 1 15,21-22 16,-21-22-15,21 1-16</inkml:trace>
  <inkml:trace contextRef="#ctx0" brushRef="#br0" timeOffset="2204.11">5313 360 0,'-64'0'16,"64"21"-16,-21 0 16,0-21-16,0 21 0,0 1 15,-1-1-15,-62 85 16,-1-22-1,0 1 1,43 0 0,0-22-1,63-63 32,0-21-47,21-43 16,22-20-1,-22 41 1</inkml:trace>
  <inkml:trace contextRef="#ctx0" brushRef="#br0" timeOffset="2575.91">5249 191 0,'0'0'0,"0"-22"15,0 44 17,0-1-17,0 42 1,0-20-16,0 20 0,0 43 16,21-21-1,-21 169 16,0-127-15,0 0-16,0 42 31,22-84-15,-1-64 0,-21-42 30,0-1-30</inkml:trace>
  <inkml:trace contextRef="#ctx0" brushRef="#br0" timeOffset="3280.54">2625 1588 0,'0'0'0,"-22"0"0,1 0 16,-21 0-1,0 0 1,20 0 0,44 0 15,-1 0-31,0 0 16,42 0-16,-20 0 15,253 0 1,43-22-1,-22 1 1,22 21 0,190-42-1,-233 21 1,-190 21-16,127 0 16,-106 0-1,127 0 16,-233 0-15,-42 0 15,-127 0 1,106 0-32</inkml:trace>
  <inkml:trace contextRef="#ctx0" brushRef="#br0" timeOffset="3782.26">2561 1736 0,'-21'0'0,"42"0"0,-63 0 0,84 0 47,-21 0-47,22 0 0,41 0 15,-20-21-15,147 21 16,276-22 15,-42 1-15,-22 0 0,-148 0-1,149 0 16,-340 21-15,-41 0-16,20-21 0,-42 21 16,0 0-16,-21-22 31,0 1-15,0 0-16</inkml:trace>
  <inkml:trace contextRef="#ctx0" brushRef="#br0" timeOffset="4431.47">6583 529 0,'0'0'0,"-21"-63"15,21 42 1,0-1 0,0 1-16,-22 21 15,-62 0 1,20 21 0,-126 170 15,105-43-16,0 106 1,43 106 0,84-191-1,22-105 1,42 20 0,21-84 15,-85 0-31,43-42 0</inkml:trace>
  <inkml:trace contextRef="#ctx0" brushRef="#br0" timeOffset="4729.22">6858 847 0,'0'-21'0,"0"42"0,0-64 15,0 22-15,-21 21 16,0 21 0,21 64-1,0-43 1,0 107-16,0-65 16,-22 128 15,22-127-16,0-64 1,22-21 0</inkml:trace>
  <inkml:trace contextRef="#ctx0" brushRef="#br0" timeOffset="5063.12">6710 889 0,'0'-21'16,"0"42"-16,-21-63 0,-1 21 16,44-85-1,83 42 1,-20 22 0,127 63 15,-128 64-16,-84 63 1,-148 85 15,64-191-15,62-21-16,1 0 16,0 1-1,42-22 16</inkml:trace>
  <inkml:trace contextRef="#ctx0" brushRef="#br0" timeOffset="5663.38">7599 1312 0,'0'0'0,"21"0"0,-21-21 16,0 0-1,0-64 1,-85-20 0,43 83-1,0 22-15,20 0 16,-105 64-1,43 21 1,20 20 0,22 65 15,84-107-15,22-63-1,105-42 1,-63-43 15,-43 22-31,-20-107 31,-43 107-15,-21 84 15,-1 0-15,1 64-1,0-64-15,21 21 16,42 107 0,1-128-1,41 0 1,22-21 0,0-42-1</inkml:trace>
  <inkml:trace contextRef="#ctx0" brushRef="#br0" timeOffset="6371.8">8191 1143 0,'0'-42'0,"0"84"0,0-105 16,-21 63-16,-21 0 16,21 0-16,-64 0 31,43 63-31,21-42 15,-22 64 1,43 42 0,64-106 15,-1-21-31,1 0 16,20-42 15,-41-22-16,-22 22 1,-21-43 15,0 106 1,0 64-17,0 21 1,21 0-1,64 190 17,-43-148-17,-42-105-15,0 84 16,21-85-16,-21 127 16,-21-105-1,-64-1 1,64-63-1,-148-127 17,63 0-17,21-106 17,85 106-17,64-42 1,-43 148-16,43-85 15,84-127 17,-64 149-17,-41 41 1</inkml:trace>
  <inkml:trace contextRef="#ctx0" brushRef="#br0" timeOffset="6715.49">8424 1185 0,'0'0'0,"0"22"16,64-22 15,-1-22-15,-20-20 0,-22-43 15,-21 43-16,-64 42 1,1 0 0,-22 127-1,85-42 1,0 42 0,106-43 15,-85-84-31,106 0 15,-42-21 1,-43 0-16,22 0 16</inkml:trace>
  <inkml:trace contextRef="#ctx0" brushRef="#br0" timeOffset="7489.53">10012 826 0,'0'0'0,"0"-22"16,0 1-16,0-42 16,0 42-16,-170 21 47,107 42-47,21 0 15,-64 85-15,0 275 31,106-275 1,85 0-17,20-105 1,213-107 15,-233 43-31,-43 20 16,64-83-16,-85 62 15,0-274 1,-148 126 15,-42 107-15,-64 84 0,127 84-1,43 43 1,63 64-1,105 42 17,-62-233-32,105 21 15</inkml:trace>
  <inkml:trace contextRef="#ctx0" brushRef="#br0" timeOffset="8057.55">10435 699 0,'0'-22'16,"0"44"-16,0-65 0,-42 1 15,42 21-15,-21 0 16,-22 84 0,43 85-1,0 64 1,0 42 15,0-212-31,0 64 16,21-21-1,-21 21 1,0-128 31,0-20-47,22-85 31,41 42-15,22 1-1,126 84 17,-126 42-17,-64 22 1,-21 20-1,0-63-15,-21 1 0,-64 62 16,1-41 0,63-22-1,-64 0 1,43-21 0,20 21-1,44-42 1,20 0-16</inkml:trace>
  <inkml:trace contextRef="#ctx0" brushRef="#br0" timeOffset="8502.29">11176 1355 0,'0'-21'16,"0"42"-16,0-64 0,0 22 16,0-21-16,0 21 31,0 42-15,0 42-1,0 170 16,0-190-31,0 62 16,0-62-16,0 126 16,0 106 15,0-127-15,-21-63-1,-43-43 1,1-42-1,-1-63 1,-20-85 15,84 0-15</inkml:trace>
  <inkml:trace contextRef="#ctx0" brushRef="#br0" timeOffset="8712.17">11007 1080 0,'0'0'0,"0"-22"0,0 44 62,21-22-62,0 0 16,0 21-16,0-21 0,0 0 16</inkml:trace>
  <inkml:trace contextRef="#ctx0" brushRef="#br0" timeOffset="9073.96">11451 1418 0,'0'0'0,"21"0"0,0 0 16,1 0-16,-1 0 15,0-42 1,0-43 0,-21 43-1,-42 42 16,-85 106 1,84-22-17,43 43 1,0-63 0,64-1 15,21-84-16,-43 0-15</inkml:trace>
  <inkml:trace contextRef="#ctx0" brushRef="#br0" timeOffset="9337.82">11874 1270 0,'0'0'0,"-42"-63"31,21 63-16,-21 63 1,42-42 0,-22 22-16,22 62 15,0 1 1,149-63 15,-44-43 0,1-64-15,-63 43-16,-1-43 16</inkml:trace>
  <inkml:trace contextRef="#ctx0" brushRef="#br0" timeOffset="9596.81">12298 1143 0,'42'-169'32,"-42"126"-32,-127 530 0,212-762 0,-43-64 15,-42 297-15,0 21 16,0 63-1,-42 43 1,42-43-16,0 106 16,-43 170 15,43-191-15,0-64-1,22-41-15,41 20 31,1-84-15,-43 42-16,0-43 16</inkml:trace>
  <inkml:trace contextRef="#ctx0" brushRef="#br0" timeOffset="9799.75">12192 1207 0,'0'0'0,"-21"0"0,42 0 32,0 0-32,21 0 15,191-22 17,-127 1-17,-42 0 1</inkml:trace>
  <inkml:trace contextRef="#ctx0" brushRef="#br0" timeOffset="10286.46">13568 1080 0,'0'-22'0,"0"44"0,0-65 0,0 22 0,0 0 15,0 0-15,-21-22 16,-1 43 0,22 191 15,0-43-16,0-106-15,-21 170 16,21-64 0,0-84-1,0-22 17,0-105-17</inkml:trace>
  <inkml:trace contextRef="#ctx0" brushRef="#br0" timeOffset="10529.49">13483 1164 0,'0'0'15,"0"-42"-15,0-64 16,0 85 0,42 63-1,-20 1-15,147 147 31,-127-148-31,22 22 16,-22 21 0,-42-43 15,0-63-15,42-43-1</inkml:trace>
  <inkml:trace contextRef="#ctx0" brushRef="#br0" timeOffset="11028.47">14139 889 0,'0'0'0,"0"-21"31,-42 84-15,-43 64-1,-21 0 1,22 22 15,84-107-15,106-84 31,-85 20-47,85-105 15,-43 22 1,22-128 15,-85 212-31,21-1 16,-21 65-1,0 211 17,0-85-17,0-21 1,-21 106-1,0-148 1,-1-64 0,65-105 31,-1-1-32,-21 43-15</inkml:trace>
  <inkml:trace contextRef="#ctx0" brushRef="#br0" timeOffset="11451.22">14647 1249 0,'0'0'0,"0"21"32,-21 0-17,0 0-15,0 1 0,-22 41 16,22-21-16,-21 22 15,42 42 1,0-85-16,0 64 16,85-64 15,-64-21-31,106-64 31,-85 22-31,22-64 31,-64-21-15,0 21 0,-149 64 15,107 84-15,0 22-1,42-1 1,21-42-16,64-21 15</inkml:trace>
  <inkml:trace contextRef="#ctx0" brushRef="#br0" timeOffset="12000.2">15346 1355 0,'0'0'0,"0"-21"0,0-22 16,-127 22 15,63 42-15,-20 85-1,41 0 1,22 63 15,85-148-15,20 1-1,1-65 1,-43 22 0,1 0-16,20-64 15,1-211 17,-64 63-17,0 148 1,0-42-1,-22 106 1,-20 85 0,42 232 15,0-105-15,0-64-1,21-85-15,0 43 16,43-1 15,-1-84-15,1-21-1,-43 0-15</inkml:trace>
  <inkml:trace contextRef="#ctx0" brushRef="#br0" timeOffset="12668.77">15769 1461 0,'21'0'31,"0"0"-31,64-22 32,-64 22-32,22-42 15,-22-21 1,-21-1-1,-43 22 17,1 63-17,-21 85 1,20 84 15,43-105-15,21-64-1,22 0 1,20-21-16,22-21 16,-22-21-1,107-212 17,-86 63-17,-62 22 1,-1 21-1,-21 42 1,-43 106 15,1 106-15,21 148 15,21-106-15,42 85 15,-21-233-31,22 63 16,20-63-1,1 0 1,84-84 15,-127 41-31</inkml:trace>
  <inkml:trace contextRef="#ctx0" brushRef="#br0" timeOffset="13048.27">16827 783 0,'0'0'0,"0"-21"0,-21 0 15,42 21 32,22 0-31,41 85-1,-20-1 1,-1 86 0,-63 20 15,0-148-31,-42 85 15,0-63 1,-170 84 0,149-106-1,-22 22 17,64-64-32</inkml:trace>
  <inkml:trace contextRef="#ctx0" brushRef="#br0" timeOffset="15970.87">952 4106 0,'-21'0'0,"0"0"16,0 0-1,-43 0 1,1 0 0,21 0-1,-64 0 16,21 0-15,64 0 0,42 0 15,0 0-15,64 0-1,-64 0-15,85 0 16,42-21-16,-84 21 15,317-84 17,-318 62-32,106 1 15,22 21 1,-85 0 15,-85 0-15,-42-21 15,0 21-15</inkml:trace>
  <inkml:trace contextRef="#ctx0" brushRef="#br0" timeOffset="16705.58">1566 3725 0,'0'-21'15,"0"42"48,0 1-63,0-1 15,0 0-15,43 0 16,62 21 0,44 1 15,-128-22-31,42 0 16,-42-21-1,1 0 1,-22 42-1,-43 1 1,-41 20 0,-86 85 15,107-84-15,42-43-16,-1 0 0,1 22 15,0-1 1</inkml:trace>
  <inkml:trace contextRef="#ctx0" brushRef="#br0" timeOffset="19013.31">4360 3683 0,'0'0'0,"21"0"79,1 0-79,-1 0 0,0 0 15,0-21-15,0 21 0,43-42 16,-43 20-16,0 22 15,43-63 1,-43 42-16,-21-22 16,0 1-1,-85 21 1,-148 21 0,127 42-1,64-21-15,21-21 16,-64 127 15,85-84-31,64 20 31,105 22-15,-42-22 0,-42 1-1,-43 63 16,-42-106-31,-63 85 16,-64-43 0,-22-20-1,-20-43 17,106-21-17,41 21-15,-41-64 16,21-42-1,20 43 1,44-22 0,20 64-1,106-21 17</inkml:trace>
  <inkml:trace contextRef="#ctx0" brushRef="#br0" timeOffset="19362.64">5016 3450 0,'0'0'16,"22"-21"-16,-22 0 0,0-21 15,0 20-15,0 44 31,-22 20-15,22 85 0,-42 42-1,42-21 1,-21-105-16,-21 211 31,42-233-31,0 42 16,21-41-1,42-44 1,1-20 0</inkml:trace>
  <inkml:trace contextRef="#ctx0" brushRef="#br0" timeOffset="19780.4">5419 3747 0,'0'0'16,"-22"21"15,1-21-31,0 21 0,-64 191 32,64-85-17,21 0 1,43-64 15,-22-63-31,42 0 16,85-42 15,-126 21-31,41-64 16,-63-63-1,-21 63 1,-64-21-1,-63 64 17,127 42-17,0 0 1</inkml:trace>
  <inkml:trace contextRef="#ctx0" brushRef="#br0" timeOffset="20070.24">4868 3725 0,'0'0'0,"21"0"31,22 0-31,-22 0 0,85-21 15,-64 21 1,149-63 0,-86 63-1,-83 0 1,-22 21 31,21-21-47,-21 21 15</inkml:trace>
  <inkml:trace contextRef="#ctx0" brushRef="#br0" timeOffset="20576.95">5800 3852 0,'0'-21'31,"0"0"-31,0 0 16,0 0-1,63 21 1,1 0 0,-1 42-1,22 106 16,-64-42-15,-21-21 0,0-64-1,-21 0-15,21-42 47,0 0-47,0-64 31,21 43-31,0-64 16,0 21 0,0 43-1,1-22 1,-1 64 0,0 0-1,0 22 1,0 20-1</inkml:trace>
  <inkml:trace contextRef="#ctx0" brushRef="#br0" timeOffset="20956.73">6477 4043 0,'0'0'0,"21"0"15,0 0-15,0-21 16,64-43 0,-21 1-1,-64 20 1,0 22-16,0-21 16,-85 21 15,21 42-16,-20 42 1,63 1 0,21 126-1,21-105 17,21-43-32,43-42 15,42-21 16,-64-21-15,-20 21-16,-22 0 0</inkml:trace>
  <inkml:trace contextRef="#ctx0" brushRef="#br0" timeOffset="21838.23">8572 3768 0,'0'-21'16,"-21"-1"0,0 1-16,-106-42 15,42 63 1,22 21-1,42 0 1,-64 85 0,43 0-1,42-85-15,-21 85 16,21 84 15,63-169-15,22-21-1,-1-42 1,22-21 0,-21-43-1,0 21 1,-43-105 0,-42 126-1,-42 64 16,20 0-31,-20 85 16,21 42 0,21-21 15,21-22-15,43-41-1,105-22 1,-42-85 15,-21-20-15</inkml:trace>
  <inkml:trace contextRef="#ctx0" brushRef="#br0" timeOffset="22152.05">9229 3408 0,'0'-21'0,"0"42"0,0-106 16,0 64-16,0 0 15,-22 21 1,-41 127 15,63-85-31,-21 64 16,0 0 0,-22 84 15,22-63-16,21-42 1,0-43 0,127-63-1,-85 21-15,1-42 16,20-22 0,-42 22-16,1 21 0</inkml:trace>
  <inkml:trace contextRef="#ctx0" brushRef="#br0" timeOffset="22440.88">9567 3387 0,'0'0'0,"0"-64"15,0 85 17,0 1-32,-42 41 15,42-42-15,-21 85 16,-43 148 15,22-63-15,42-128-1,21 22 17,43-85-17,-22-21-15,21-22 16</inkml:trace>
  <inkml:trace contextRef="#ctx0" brushRef="#br0" timeOffset="22936.6">11345 3514 0,'0'-21'0,"0"42"0,0-64 0,0 22 15,0 0-15,0 0 0,0-21 32,0 63-17,0 0-15,-21 64 16,-42 126 15,41-168-31,-20 147 16,21-84-1,0 63 17,21-148-17,21-21 1,0-21-16</inkml:trace>
  <inkml:trace contextRef="#ctx0" brushRef="#br0" timeOffset="23669.18">10795 3916 0,'0'0'15,"-21"0"-15,42 0 16,42 0-1,-41 0-15,83 0 32,65-42-17,-22-1 1,169-126 15,-232 84-15,-85 1-16,0-22 31,-21 63-31,0 22 16,0 42-1,21 64 1,0 84 0,-22-42-1,1 43 1,21-128-16,-42 43 31,21 63 0,0-127-15,-1-21 0,1-63-1,21-128 16,85 64-15,21 42 0,-85 85-16,106-42 15,63 84 17,-168 85-17,-22-84 1,-43 63-1,-41 21 17,62-106-17,22-42 17,22-22-17</inkml:trace>
  <inkml:trace contextRef="#ctx0" brushRef="#br0" timeOffset="24100.93">12319 3895 0,'0'0'16,"21"0"-16,0 0 0,0 0 15,1 0-15,20-21 16,21-22 0,-20 1-1,-22 21-15,0-22 16,0-20 15,-42 21-15,-64 42-1,-63 127 1,85 42 15,63-106-31,0 43 16,63-63 15,-42-43-31,64 0 16,21-22-1,-21-41 1,-43 21-16</inkml:trace>
  <inkml:trace contextRef="#ctx0" brushRef="#br0" timeOffset="25002.42">14309 3514 0,'0'0'16,"0"21"-16,-22-21 0,22 21 15,0 0 1,64-21 0,21 0-1,-1-42 1,149-43 15,-148 1-15,-64 20-1,-21-21 1,-127 22 0,21 63-1,-21 21 1,85 0-16,-128 106 31,65 21-15,83-21-1,22-42-15,85 0 16,63-43 15,0-42-15,-84 0 0,-1-42-1,-105 21 1,-85 21 15,21 42-31,64-21 16,-106 127-1,127-42 1,21 0 0,0 0-1,127-43 16,21-63-15,21-63 0,64-85-1,-148 63 1</inkml:trace>
  <inkml:trace contextRef="#ctx0" brushRef="#br0" timeOffset="25315.24">15346 3217 0,'0'0'0,"0"-21"0,0-42 16,0 42-16,-64 42 31,1 148 0,63-127-31,-43 107 16,1 20-1,0 43 1,21 84 15,21-211-15,0-64-16,0 0 16,84-85 15,-20 1-16</inkml:trace>
  <inkml:trace contextRef="#ctx0" brushRef="#br0" timeOffset="26428.6">15367 3958 0,'0'21'0,"0"1"15,0-1 1,63-21 15,22 0-15,21-64-1,-21 22 1,-85-22 0,0 22 15,-22 42-31,-20 0 0,-148 42 31,147 64-15,43-21-1,0-22 1,21-41-16,85 41 31,-63-63-31,20 0 16,22 0-1,-43 0-15,106-85 16,-63-20 0,-43-1-1,-42 42 1,0 1 15,0 105 0,-21 64 1,21-85-32,-21 85 15,21-43 1,0-20 0,0-22-1,0-42 16,0-106 1,21 42-17,-21 43-15,64-43 16,-43 64-16,63-43 16,-20 64-1,-1 0 1,-20 43-1,41 126 1,-84-84 0,0-22-1,0-42-15,0 1 16,-21-1 15,0-21-31,21-64 31,64-84 1,-43 127-17,127-127 1,-63 105 0,20 107 15,-83 21-16,-22-64-15,0 63 16,-22 1 0,-62 21 15,84-85-15,63-84 15</inkml:trace>
  <inkml:trace contextRef="#ctx0" brushRef="#br0" timeOffset="26817.38">16997 4001 0,'21'-22'31,"0"22"-31,85-63 31,-85 63-31,106-64 16,-85 1 15,-20-22-15,-107 64 15,-63 63-15,84 22-1,43 190 17,63-191-17,-20-41-15,83 41 16,1-63 0,21 0-1,21-148 16</inkml:trace>
  <inkml:trace contextRef="#ctx0" brushRef="#br0" timeOffset="27321.09">17611 3937 0,'0'-21'16,"0"-64"-1,0 1 1,0 338-16,0-318 0,0-63 47,0 212-32,-22 105 17,22-147-17,0-22-15,0 0 32,-42-63-1,42-22-16,0 43-15,0-85 16,148-63 15,22 105-15,-107 64 0,43 106 15,-106-42-31,0 41 15,0 44 17,-21-107-17,-43 21 17,64-84-1,43-63-16</inkml:trace>
  <inkml:trace contextRef="#ctx0" brushRef="#br0" timeOffset="27666.76">18521 3196 0,'0'0'0,"0"-21"0,0-21 15,-64 21 17,22 105-17,21 64 1,21-84-16,0 253 31,0-126-15,0-64-1,-21-42 1,21 20 15,0-126 1,127-63-1</inkml:trace>
  <inkml:trace contextRef="#ctx0" brushRef="#br0" timeOffset="28149.61">18944 3852 0,'0'-21'0,"0"42"0,21-42 0,-21-21 31,0 21-15,-42 21-1,-22 0 1,64 21-16,-63 0 16,42 43-1,21-43-15,0 0 16,84 64 15,22-43-15,-63 0-1,-1 1 1,-42-22 0,0 0-1,-127 21 17,21-42-17,-42 21 1,42 1-1,64-22 17,63-22-1,0 22-31,64-63 16</inkml:trace>
  <inkml:trace contextRef="#ctx0" brushRef="#br0" timeOffset="28535.38">18140 3577 0,'0'0'15,"-21"0"-15,-22 0 0,64-21 47,1 21-47,232-21 32,-191 21-32,191-42 15,-85 20 1,-20 22-1,-128-21-15,0 21 16,-42 0 31,-22 0-47,1 0 16</inkml:trace>
  <inkml:trace contextRef="#ctx0" brushRef="#br0" timeOffset="33381.99">1333 6138 0,'0'0'15,"-21"0"-15,0 0 0,0 0 0,-21 22 16,-43-22-1,0 21 17,64 0-17,42-21 1,0 0-16,64 0 16,381 0-1,-170 0 1,64-42-1,-170 20 1,-20 1 15,-149 21-15,-63 0 31,20 0-47,-62-21 15,41 0-15,-41 0 16,63 0-16,-85-1 31,85 1-31,-22 21 16,43-21 0,85 21 15,42 0-16,-42 0 1,-22 42 0,-42 43 15,-42-21-15,0-22-16,-21 0 15,20-21-15,-126 85 31,127-63-15,148-65 15,-85 1-15</inkml:trace>
  <inkml:trace contextRef="#ctx0" brushRef="#br0" timeOffset="36083.91">4106 5546 0,'0'0'0,"0"-21"0,-21-22 15,21 1 1,0 63 15,0 0-31,0 106 16,0 0 0,0-84-16,0 168 31,0-105-16,0-42-15,0-1 16,21-63 31,0-21-47,-21 0 16,85-106-1,-21 42 16,20-21-15,1 106-16,-43 21 31,-21 43-15,-21 63 0,43 42-1,20-84 16,22-43-15,21-42-16,-64 0 0,127-42 31,-63-22-15,-21-20 0,-64-1-1,-21 64-15,0-127 16,-106 42 15,43 85-31,-22 21 16,64 21-16,-106 64 31,42 42-15,43-22-1,63 22 16,64-105-15,-22-22 0,85-43-1,-42-41 1,-21 20 0,-64 1-1,-21-22 16,0 106-15,-42 43 15,42-22-31,0 43 16,21-22 0,106-21 15,-21-42-16,-64 0-15,22-21 16,84-21 0,-127 21-16,64-43 15,-64 1 1,-21 42-16,21-22 16,-21-20-1,0 84 16,-21 21-31,0 85 32,-1-42-17,1-22 1,21-20 0,0-64 15,21-1-16,22-41 1,-1-22 0,22 22-1,63 20 17,-106 43-32,21 43 15,22-1 1,-22 43-1,-21-64-15,21 21 16,22 1 0,63-22-1,0-64 1,-42 1 0,42-21-1,-85-64 16,-42 42-15,-64 43 0,1 42-16,42 0 0,-85 0 31,42 84-15,64-63-16,-21 64 15,21-43 1,64 85 15,-1-127-15,1 0-1,42-42 1,-43-85 15,-42 21-15,0-63-1,-21 84-15,22-126 32,-1 168-17,-21 107 17,0-43-32,0 169 31,-21-147-31,21 41 15,0 43-15,0-42 16,84 63 15,1-148-15,0 0 0,-1-42-1,-63 21-15,22 0 16,41-85-1,-41 63-15,20-62 16,-20-86 0,-22 106-1,-21 43-15,0-85 16,0 148 15,-64 170 0,43-64-15,21-21-16,0 42 16,0-85-1,0-42-15,64 43 32,-1-43-17,43-21 1,-64 0-16,-21-21 0,22 21 15,63-85 1,-22 1 0,-84-22-1,0 42 1,-42-20 15,-43 105-15,43 21-1,42-21-15,-21 64 16,42 84 0,42-126-1,43-1 1,21-42 0,-42-21-1,-22-22 1,1-20-1,-22-1 1</inkml:trace>
  <inkml:trace contextRef="#ctx0" brushRef="#br0" timeOffset="37535.48">9906 6138 0,'-21'0'0,"21"22"47,21-22-16,0-22-31,0 22 0,0-21 0,1 21 16,105-106 0,-106 85-16,63-63 15,-20-86 1,-64 22 0,0-42 15,-42 105-16,-22 233 17,22 43-1,21-128-31,21 43 16,0 84-16,63-63 31,22-84-16,-1-43 1,22 0 0,64-127-1,-107 21 1,-21-63 0,-42-22 15,0 106-16,-21 128 17,-42 168-17,42-105 1,-22 0 0,22 21 15,21-148 16,21 0-47,22-43 15,-43 43-15,42-21 16,0-1 0,1 65 15,-43-1-16,42 85 1,0-22 0,-21-84-16,43 43 15,21-43 1,42-22 0,-22-20-1,-20-21 1,-21-43-1,-64-42 17,0 105-17,-64 107 17,22 42-17,42-1 1,21-41-1,64-22 1,20-42 0,-20-42-1,-64 21-15,0 0 0,22-85 32,-43 63-32,0 22 0</inkml:trace>
  <inkml:trace contextRef="#ctx0" brushRef="#br0" timeOffset="37808.32">9652 5757 0,'-21'0'15,"42"0"-15,-42 22 0,42-22 16,21 0 0,-21 0-16,22 0 0,190-22 15,-85 1 1,0 21 0,-21-21-1,-106 0-15,64 21 16</inkml:trace>
  <inkml:trace contextRef="#ctx0" brushRef="#br0" timeOffset="38585.87">13631 5525 0,'21'0'31,"-21"-22"-31,64 1 16,-22 0-1,22-21 1,-43 21 0,0-43-1,-21 22 1,-85 21-1,1 21 1,-191 63 15,253-63-31,-41 64 16,63-1 0,63 1 15,1-1-16,-22-42-15,43 22 16,42 41 0,0 1-1,-127-64-15,0 64 16,-21-43 0,-106 0-1,21-20 1,-85-1-1,107-21 1,-64-21 0,-64-85 15,127 63-15,85 22-1,148-21 32,1 0-31</inkml:trace>
  <inkml:trace contextRef="#ctx0" brushRef="#br0" timeOffset="39178.54">14372 5398 0,'0'-22'0,"0"1"16,-21 21 15,0 0-31,0 21 0,-22 22 16,-20 41-1,-1 86 1,22 41 15,42-105-15,85-85-1,42 1 1,-106-22-16,85 0 16,-64-22-1,-21 22-15,43-42 16,63-43 0,-106 64-1,-21-21-15,0 21 16</inkml:trace>
  <inkml:trace contextRef="#ctx0" brushRef="#br0" timeOffset="39382.42">14457 5736 0,'0'0'0,"21"0"63,106 0-48,-85 0 1,22-21 0,-43-21-1,-21-1 1</inkml:trace>
  <inkml:trace contextRef="#ctx0" brushRef="#br0" timeOffset="39571.31">14309 5461 0,'-43'0'16,"86"0"-16,-107 0 16,64-21-1,64 21 1,-43 0-16,148-21 31,-84 0-15,-22-1-1,-42 22-15</inkml:trace>
  <inkml:trace contextRef="#ctx0" brushRef="#br0" timeOffset="40517.91">15113 5398 0,'0'0'0,"0"-22"16,0 1-16,0 0 15,0 42 16,-21 0-31,21 22 16,-21-22-16,21 21 0,-22 85 16,1 0-1,0-84-15,0 62 16,0 22 15,21-105-15,0-44 15,21-62-15,-21-22-1,0 0 1,42-106 15,43 85-15,-43 106-16,22 0 15,-43 0-15,191 42 32,-191 21-17,0 43 1,-63-21 0,-64-22-1,-85-21 1,128-21-1,-1 0 1,64 42 15,21 43-15,1-64-16,41 64 16,-42-64-16,64 43 31,21-22-16,-22-21 1,1-21 15,0-63-15,-64 41 0</inkml:trace>
  <inkml:trace contextRef="#ctx0" brushRef="#br0" timeOffset="40849.72">16002 5313 0,'0'-21'15,"0"42"-15,0-63 0,-21 42 32,-43 63-17,1 43 1,42-21-1,-1-64-15,-20 233 32,42-191-17,0-42-15,64 22 16,41-22 0,-20-21-1,0-21 1,-43 0-16,64-22 15,-43-41 17</inkml:trace>
  <inkml:trace contextRef="#ctx0" brushRef="#br0" timeOffset="41072.6">15960 5652 0,'0'0'0,"-43"21"16,64-21 31,1 0-47,-1 0 16,21 0-16,85-64 31,-106 64-31,22-63 15,-43 42-15</inkml:trace>
  <inkml:trace contextRef="#ctx0" brushRef="#br0" timeOffset="41303.97">16023 5271 0,'-42'0'0,"84"0"0,-105 0 0,41 0 15,1 0 1,42 0 31,1 0-47,20 0 15,21 0 1,1 0 0,-1 0-1</inkml:trace>
  <inkml:trace contextRef="#ctx0" brushRef="#br0" timeOffset="41617.83">16552 5546 0,'21'0'15,"1"0"1,-22 21-16,21-21 16,-21 21-16,42 21 31,-21-20-31,22 41 16,-1 1-1,21-1 1,-41-63-1,-1 21 1,-21-105 15</inkml:trace>
  <inkml:trace contextRef="#ctx0" brushRef="#br0" timeOffset="41874.65">16891 5503 0,'0'0'0,"0"-21"16,-21 42 15,-64 85-15,64-85-16,-43 43 16,22-1-1,-64 64 16,85-84-15,42-43 15,0 0-31</inkml:trace>
  <inkml:trace contextRef="#ctx0" brushRef="#br0" timeOffset="42308.41">17314 5609 0,'-21'0'16,"0"21"-1,21 1-15,-21-1 16,0 106 0,-1-85-1,-20 106 1,0 22 0,-1-43-1,22 105 1,-21-62-1,42-43 1,-21 63 15,0-147-15,21-128 31,0 43-47</inkml:trace>
  <inkml:trace contextRef="#ctx0" brushRef="#br0" timeOffset="42724.45">17060 5990 0,'0'0'0,"0"-42"0,0-64 16,0 21-1,0 1 1,0-1 15,0 64-31,21-21 16,22-1 0,-22 22-1,127 21 1,-84 0-1,-43 21 1,-21 64 15,-64-22-15,-20-20 0,20 20-1,22 1 1,21-22-1,-1-21 1</inkml:trace>
  <inkml:trace contextRef="#ctx0" brushRef="#br0" timeOffset="103398.02">1630 8446 0,'0'0'0,"-21"0"0,-1 0 0,1-22 16,0 22-16,0-21 0,0 21 15,-64-42 1,0-22 0,22 43-1,-1 0 1,43 21 0,0 0-1,21 21 16,21-21-31,43 21 32,-22-21-32,106 22 0,276-22 31,-192-22-15,-147 22-16,254-42 31,-128 42-31,65 0 31,-234 0 0,-127-21 16,64 0-47,-106 21 16,-42-43-1,84 22 1,22 0 0,84 21 15,85 0 0,21 0-15,-22 0-1,-20 0 1,-64 0-16,64 0 31,-64 21-15,-42 43 0,-43-1-1,43-20-15,-190 105 31,105-64-15,42-20 0,43-43-1,21 0 1,21-84 0</inkml:trace>
  <inkml:trace contextRef="#ctx0" brushRef="#br0" timeOffset="104240.96">4847 7620 0,'0'0'0,"0"-42"31,-21 42-15,0 21-1,21 0-15,0 21 16,-21 85-16,-43 106 16,-21 64 15,43-170-15,21-85-16,-21 43 15,20-22 1,22-84 15,0 0-15,0 0-16,0-85 15,106-254 17,-106 275-32,85-148 15,-64 170-15,43-43 16,41 212 15,-83 106-15,-22-22-1,0-21 1,0 43 0,0-127-1,0-22 1,-43-42 15,1-21-15,-43-42-1</inkml:trace>
  <inkml:trace contextRef="#ctx0" brushRef="#br0" timeOffset="105083">4318 8594 0,'0'0'0,"21"0"15,170-21 17,-149-1-32,106 1 15,85-42 1,-85 20 0,-106 43-16,107-42 31,-128 42-31,85-21 15,-43 0-15,43-43 32,-64 1-17,-42 42 1,-106 21 15,1 63-15,-1 1-1,-21 63 1,106-64 0,21-42-1,63-21 1,106-63 15,-84 20-15,21-41-1,-64 41 1,-42 22-16,21-21 16,-21 127 15,0-64-31,-21 85 16,21 42 15,21 21-16,64 22 1,63 105 0,-127-106-1,-42-20 1,0-107-16,-169 170 31,147-191-31,-126 85 16,-22-42-1,22-43 1,-106-105 0,254-128-1,21 22 1,21-21 0,106-86-1,0 44 1,21 20-1,-106 170 1</inkml:trace>
  <inkml:trace contextRef="#ctx0" brushRef="#br0" timeOffset="105346.85">6054 8276 0,'0'21'31,"0"1"-31,0 20 16,0-21-16,0 85 15,0 0 1,0 0 15,0-85-15,-22-42 15,22-22-15</inkml:trace>
  <inkml:trace contextRef="#ctx0" brushRef="#br0" timeOffset="105701.25">6075 8086 0,'0'0'16,"0"21"-16,0 21 16,0 1-1,21-43 17,21-22-17,-21-41-15,1-22 31,-22 64-31,-22-42 16,-41 41 0,42 22-1,-43 22 1,22 62 0,21-41-1,42 62 16,64-105-15</inkml:trace>
  <inkml:trace contextRef="#ctx0" brushRef="#br0" timeOffset="105967.56">6943 7641 0,'-22'0'0,"1"0"0,0 0 16,-42 127 0,41-84-1,22 20-15,-21-21 0,21 339 32,0-275-32,0 21 15,0-106-15,21 106 31,1-127-15,20 0 0</inkml:trace>
  <inkml:trace contextRef="#ctx0" brushRef="#br0" timeOffset="106329.36">7048 8424 0,'0'22'16,"22"-22"0,-1 0-16,0 0 15,106-43 1,-106 22-16,21 0 16,-20-43-1,-44-41 16,-83 105-15,-22 63 0,42 22-1,64 84 17,42-84-32,64-22 15,-1-63 1,149-84 15</inkml:trace>
  <inkml:trace contextRef="#ctx0" brushRef="#br0" timeOffset="106853.06">9080 8107 0,'-21'-21'0,"42"42"0,-42-63 15,0 20-15,21 1 0,-21-21 16,21-85 15,0 148-15,0 106-1,0 64 1,0-128-16,21 212 31,-21-190-31,0 232 16,0-84 0,-21-169-16,-21 296 15,20-233 1,1-43-1,21-168 17</inkml:trace>
  <inkml:trace contextRef="#ctx0" brushRef="#br0" timeOffset="107282.81">8826 8340 0,'0'0'0,"-21"-21"0,-63-64 16,20 21-1,22-41 1,84-65 15,-21 128-31,149-43 16,-1 85-1,43 21 17,-85 106-32,-106 64 15,-21-106 1,-170 105 15,43-105-15,64-64-1,21 0 1,42-42 0,21-43-1,42 1 1,-42 42-16</inkml:trace>
  <inkml:trace contextRef="#ctx0" brushRef="#br0" timeOffset="107692.58">9419 8022 0,'0'-42'15,"0"84"-15,0-105 16,21 42-16,22-1 16,41 22-1,107 43 16,-85 41-15,-43 22 0,-63 127 15,-21-212-31,-43 43 16,22-43-1,21-21-15,21 21 0,0-42 16,0 0-1,0-22-15,0-84 32,21 85-32,21-64 15,1 0-15,63 22 32,-43 84-17,-21 0 1,-20 0-1</inkml:trace>
  <inkml:trace contextRef="#ctx0" brushRef="#br0" timeOffset="108133.33">10414 7938 0,'0'0'16,"0"-22"15,-21 22-31,-64 22 15,43 41 1,21-42-16,-22 64 16,22-43-16,0 64 15,21-64 1,63 1 0,107-43 15,-64-43-16,-22-20 1,1-149 0,-85 128-1,-85-1 1,1 43 0,-65 42 15,107 42-16,42-21-15,-42 43 16,42-1 0,84-21 15,-41-20-31</inkml:trace>
  <inkml:trace contextRef="#ctx0" brushRef="#br0" timeOffset="108432.15">11282 7895 0,'0'-21'16,"0"42"-16,0-63 15,-21 42 1,-1 0-16,-83 106 31,41-22-15,22 1-1,21-43-15,-1 43 16,22-43-16,0-20 0,0 83 31,85-105-15,21-21 0,-85 21-16,127-106 31,-21 1-31</inkml:trace>
  <inkml:trace contextRef="#ctx0" brushRef="#br0" timeOffset="109569.5">11663 8001 0,'0'21'0,"-21"-21"0,21 21 31,21-21-16,21-21 1,0-21 0,22-64 15,-64 85-31,0-43 16,0 43-1,-106 21 1,43 85-1,41 0 1,1 42 0,21-22-1,64-20 17,63-85-17,-64 0 1,22-63-1,127-128 17,-85 1-17,-106 126 1,0 22 0,-63 42-1,-1 63 1,1 1-1,42 63 17,21-85-32,85 85 47,-85-85-32,0-42 1,-42 0-1,-21 0 1,-22-42 15,43 42-15,21 42 0,21 43 15,22-64-16,-22-21-15,21 21 16,-21-21-16,64 0 16,84-42 15,-84 0-15,-64 21-16,106-85 15,21-85 16,-127 85-15,-21 85 0,-63 0-1,-1 148 1,64-63 0,22 20-1,105 43 16,-85-63-15,-42-43 0,-21 21 15,-22-42-31,22 0 16,0 0-16,-42 0 15,-22 0 1,64 0-16,0-21 0,-43 0 15</inkml:trace>
  <inkml:trace contextRef="#ctx0" brushRef="#br0" timeOffset="112412.69">1228 11091 0,'-43'0'0,"86"0"0,-107 0 0,22 0 16,21 0-16,-1 0 0,-62 0 31,84 22 0,127-1-15,42-21 0,-84 0-16,148 0 15,21 0 1,148 21 15,-106-21-15,-105 0-1,-149 0-15,170 0 32,-191 0-17,-21-21 17,-43 0-17,1-1 1,-21 1-1,41 0-15,-41-21 16,42 21-16,-106-43 31,42 22-15,22 42 0,41-21-16,1 21 15,42 21 32,22 0-16,63 21-15,42-21 0,21 1-1,-42-1 1,-63 0-1,-43 0 17,-21 43-17,-106 20 1,64-41 0,-1-1-16,-41 43 15,-65 42 16,128-85-31,-21 21 16,21-20 0,0-22-1,105-42 17,-84 0-17</inkml:trace>
  <inkml:trace contextRef="#ctx0" brushRef="#br0" timeOffset="113724.15">5440 11028 0,'-21'0'0,"42"0"78,0 0-78,0 0 0,0-21 0,22 0 16,20-1-16,85-62 15,43-43 17,-191 42-17,0 43 1,-64 21-1,-126-1 1,105 22 0,0 64-1,64-43-15,-42 64 16,63 42 15,63-43-15,-20-62-1,-43-1-15,127 0 32,-106-21-17,-42 0 17,-22 0-17,-41 21 1,62-21-16,-62 64 15,-43 63 1,84-22 0,43 44-1,0-86 1,85 1 0,21-43-1,0-21 1,63-43-1,-84 22 1</inkml:trace>
  <inkml:trace contextRef="#ctx0" brushRef="#br0" timeOffset="115271.45">6392 11176 0,'0'-21'15,"0"42"-15,0-63 0,0-1 16,-42-20-1,-85 42 17,42 63-17,1 43 1,62-22-16,22 170 31,0-169-15,64-1-1,21-63 17,-22-42-17,22-22-15,-64 22 16,85-170 15,-106 106-15,0 85-16,0-42 15,-21 169 32,21-22-31,0-41-16,0 41 16,0 22-1,169-64 16,-63-63-15,-85 0-16,106-42 16,-42 20-1,42-84 1,-64 0 0,-63 64-1,0 20 1,-106 107-1,64 21 1,42 20 0,0-20-1,63 21 17,-41-85-17,-65-42 32,43 0-47,-42 21 16,42-21-1,0 42 1,42 42 0,22-42-1,-1-21 1,22 0-1,105-84 1,-41-22 15,-65-21-31,-41-21 32,-43 105-17,0 65 16,-22 126-15,22-42 0,0-43-1,22-42-15,20 0 16,127-42 15,-84-21-15,21-64-1,-64 0 1,-42 43 0,0-1-1,0 43 1,0 42 0,0 64-1,0 42 1,0 63-1,42 191 17,-42-105-17,0-86 1,0-21 0,0 85-1,0-148 1,0-85-16,0 22 15,-63-1 1,-85-169 15,63 0-15,0-106 0,43-84-1,42 274 1,0-126-1,85 0 1,-22 21 0,128-128-1,-107 149 17,-41 106-32</inkml:trace>
  <inkml:trace contextRef="#ctx0" brushRef="#br0" timeOffset="115783.16">10033 10478 0,'0'-22'0,"0"44"0,0-65 16,0 22-16,0-21 0,-21-1 16,-64-84-1,22 106 1,-43 21-1,42 21 1,-105 128 15,105 41-15,43-84-16,0 21 16,21 106 15,21-170-16,85-42 1,-21-21 0,63-42-1,0-21 1,-21-43 0,-106 85-16</inkml:trace>
  <inkml:trace contextRef="#ctx0" brushRef="#br0" timeOffset="117704.33">10245 10668 0,'21'-63'16,"-42"126"-16,42-105 31,-21 63-31,-85 127 32,64-127-32,0 106 15,21-42 1,0-22-1,42-41 1,85-22 0,-106 0-16,43-43 15,-1-20 1,-42-43 0,-21 42-1,-21-20 1,-169 41 15,126 86-15,-20 20-1,62 1 1,44-22 0,83-42-1,1-21 1,21-21-1,-21-1 17,-64 43-17,-20 43 1,-1-1 0,-21 85 15,0-64-16,-21-41 1,21-44 15,0 1-15,0 0-16,42-42 16,43-43-1,42-21 1,-64 106-1,1 63 1,-22 64 15,0 0-15,-42-22 0,0-63-16,0 1 15,85 20 1,-64-42-16,21 0 15,43-42 1,42-107 15,-63 65-15,-43 63-16,0-85 16,21 63-1,-42 107 1,0-22-1,-21 1-15,0 62 16,21-20 0,0-64-16,0 0 15,42 43 1,22-43 0,-1-21-1,1-42 1,42-64-1,-43 0 1,-42 21 0,0 22 15,-21 84-15,0 43-1,0-43-15,0 21 16,22 64-1,20-64 1,85-21 0,-85-21-1,128-42 17,-149 21-32,21-43 15,-21 1 1,-21-106-1,-21 126 1,-21 64 15,21 64-15,-1 63 0,22-127-16,0 22 15,22 20 1,-1-42-16,127-42 31,-85-21-15,1-22 15,-22-41-15,1 41-1,-22 43 1,-21 42-1,21 64 1,0 42 15,64-85-15,-22-21 0,107-84 15,-65-43-16,-62-21 1,-22-21 0,0-233 15,-21 296-15,0 64-1,-42 233 1,21-64-1,21 42 1,0-63 0,21 0 15,0-106 0,21-63-15,-21 21-16,1-64 15,-1 22 1</inkml:trace>
  <inkml:trace contextRef="#ctx0" brushRef="#br0" timeOffset="117898.22">13166 10456 0,'-22'0'15,"44"0"-15,-1 0 16,0 0-1,85 0 1,21 0-16,-85 0 16,64 0-16,63-42 31,-126 0-15,-22 21-16</inkml:trace>
  <inkml:trace contextRef="#ctx0" brushRef="#br0" timeOffset="118844.67">14859 10287 0,'-21'21'0,"42"-42"0,-63 42 0,42-63 16,-22-43-1,22 64-15,0-21 16,-21 126 31,0 128-32,21-127 1,0 84 0,0 43 15,0-191-31,0 0 15,0-42 32,0-85-31,0-84 0,0 147-16,0-63 15,0-63 16,21 169 1,43 85-17,-1 42 1,-42-43 0,22 22-1,-22-42 16,0-64-15,0-85 0,22 22-1,41-234 17,22 149-17,-64 85 1,-20 41-16,41 44 15,-42 62 17,0 107-17,-21-22-15,0 22 32,0-128-17,0-42 1,43-105 31,-22 62-47</inkml:trace>
  <inkml:trace contextRef="#ctx0" brushRef="#br0" timeOffset="119151.5">16341 9843 0,'0'0'0,"0"-22"0,0-20 16,0 63 0,0 43-1,-22-22-15,1 85 16,0 64 0,21-149-16,0 106 15,0-106-15,-21 85 16,-21 22 15,20-86-15,1-42-1,85-63 17,-43 21-32,0 0 0</inkml:trace>
  <inkml:trace contextRef="#ctx0" brushRef="#br0" timeOffset="119542.28">16679 10266 0,'-21'106'47,"-21"-22"-47,42-62 0,0 20 15,0 43-15,0-64 16,0 85 15,84-85-15,1-21-1,-64-21-15,43-22 16,-43 22-16,-21-191 31,0 107-15,-42-1-1,-1 85 1,-20 21 15,20 0-15,22-22 0,0 1-1</inkml:trace>
  <inkml:trace contextRef="#ctx0" brushRef="#br0" timeOffset="119796.13">16108 9991 0,'0'0'0,"-21"0"0,-1 0 16,44 0-1,105-43 1,21 22-1,212 0 17,-233 21-17,-85 0 1</inkml:trace>
  <inkml:trace contextRef="#ctx0" brushRef="#br0" timeOffset="120797.56">18203 10160 0,'0'-21'15,"0"0"-15,0 0 16,0-1-16,0 1 16,-21 0-1,0 21 1,0 0-1,0 21-15,-85 212 32,42-21-17,1-22 1,-22 22 15,85-191-15,0 0-1,21-84 17,0 20-17,-21 1-15,22 21 16,-1-85-16,-21 64 16,21-1-16,21-168 15,1 41 1,-22 128-16,21-64 15,22 64 17,-22 148-17,-21 21 1,-21-85-16,0 191 31,0-191-31,21 85 16,0-63-1,-21-43-15,0 21 16,0-21-16,0 22 16,0-64 31,-42-43-32,21 43-15</inkml:trace>
  <inkml:trace contextRef="#ctx0" brushRef="#br0" timeOffset="121042.42">17801 10605 0,'-21'0'16,"42"0"-1,0 0-15,127-43 31,-63 22-15,-64 21-16,22 0 0,-1-21 16,-21 21-1,43-42-15,-1-1 32,-21 1-17,1 21-15</inkml:trace>
  <inkml:trace contextRef="#ctx0" brushRef="#br0" timeOffset="121584.11">19050 10202 0,'21'-21'0,"-42"42"0,63-63 15,-42 0 1,0 21-16,-42-22 15,-43 43 1,-105 85 15,63 21-15,106-22 0,42 1 15,106-21-16,-43-64 1,-41 0-16,168 63 31,-147-21-15,-64 1 0,-42 20-1,-22-20 1,-105-1-1,105-21 1,22-21 0,21 0 15,21-21 31,-21 21-46,21-21-16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26:38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1715 0,'-64'21'31,"64"0"-31,-21 21 0,0-21 16,21 22-16,-63 84 15,-1 21 1,-84 233 15,106-233-15,20-21-16,22-42 31,0-64-31,0 0 16,43-190 30,-1 42-30,-21-64 0,43-42 15,-1 43-15,-20 84-1,-1 0 1,21 170-1,-41 63 17,-22-85-32,21 106 0,0 64 15,-21 21 17,0-85-17,0-85 1,0-41-16,-21-22 47,-22-22-32,1-20-15</inkml:trace>
  <inkml:trace contextRef="#ctx0" brushRef="#br0" timeOffset="184.89">7726 2625 0,'63'0'32,"-20"0"-32,62-21 15,192-43 17,-213 22-17,22-1 1</inkml:trace>
  <inkml:trace contextRef="#ctx0" brushRef="#br0" timeOffset="997.43">9038 2498 0,'21'0'0,"-42"0"0,85 0 0,-43 0 16,85-21-1,-22-22 1,-84-20 0,0 42-1,-21 21-15,0-22 16,-191 44 15,85 41-15,43 43-1,84 0 17,21-85-17,63-21 1,65-42 15,-65-1-15,-63 22-16,22-42 15,-43 41 1,21 1-16,-21 0 0,0 42 47,-21 22-47,21 41 16,0 128 15,0-22-16,0-41 1,0 168 0,0-148-1,21-20 1,-21-44 0,-21 22 15,0-105-31,-22 20 15,1-42-15,-85 0 16,0-21 0,85 0-16,-276-170 31,212 22-15,85 42-1,85-106 1,41 106-1,65 0 1,63-85 15</inkml:trace>
  <inkml:trace contextRef="#ctx0" brushRef="#br0" timeOffset="1256.28">9483 2413 0,'0'21'31,"0"0"-15,0 1-16,0 20 0,0 21 16,-22 22-1,22-64-15,0 0 0,0 43 31,0-85 16,22 0-47,20-43 16</inkml:trace>
  <inkml:trace contextRef="#ctx0" brushRef="#br0" timeOffset="1633.07">9631 2117 0,'0'0'0,"-21"0"16,-1 0-16,-20 21 15,0 42 1,21 22 15,42-64-15,21-21-1,43-21 1,-43-42 0,-42-1-1,-85-21 17,1 85-1,41 0-16,22 0-15,21 22 0,-21-22 16,21 21-16,21-21 16,43 0-1,20-21 1</inkml:trace>
  <inkml:trace contextRef="#ctx0" brushRef="#br0" timeOffset="1990.86">10075 1588 0,'0'-22'0,"0"44"0,-21-44 0,21 1 16,-42 21 0,-22 127-1,43-63 1,21-1-16,0 64 15,-21 106 1,-21 148 15,20-212-15,-20-84 0,42 0 15,21-85-16,22-43 1,-22 22-16,0 0 16</inkml:trace>
  <inkml:trace contextRef="#ctx0" brushRef="#br0" timeOffset="2357.17">10075 2625 0,'0'21'15,"0"0"1,21-21 0,43 0-1,-43 0-15,0-21 0,43-21 32,-22-1-32,-21 1 15,-21-85 16,-42 127-15,21 0-16,-43 21 16,-42 127 15,106-42-15,0-42-1,85-22 1,42-42 15,-21-42-15,-64-1-16</inkml:trace>
  <inkml:trace contextRef="#ctx0" brushRef="#br0" timeOffset="2924.62">11472 2477 0,'-21'-106'31,"21"85"-31,-21 21 16,21-22-16,-21 44 46,21 20-46,0-21 0,0 21 0,0 170 32,21-43-17,-21 85 1,0 170 0,-42-234-1,42-147-15,-43 84 16,43-85-16,-42 85 15,21 63 17,21-168-17,0-65 17,0-20-32</inkml:trace>
  <inkml:trace contextRef="#ctx0" brushRef="#br0" timeOffset="3292.96">11409 2794 0,'0'0'0,"0"-21"0,0-43 0,0 22 15,-21-85 1,21 42-1,21 43-15,42-21 16,128-1 15,-107 85-15,-20 64 0,-64-64-16,0 148 15,-106-63 1,64-85-1,-85 43 17,106-64-32,21-21 47,21 21-47,42-64 15,-42 43-15</inkml:trace>
  <inkml:trace contextRef="#ctx0" brushRef="#br0" timeOffset="3723.81">11980 2371 0,'0'0'0,"21"-43"16,1 22-1,126-21 16,-64 42-15,1 42 0,-43 43-1,-20-64-15,-22 106 16,-22 0 0,1-106-1,-21 22 1,21-43 15,21-43-15,0 22-16,42-64 15,43-105 17,-22 84-17,1 21 1,-1 64-1,-42 21-15,43 0 16</inkml:trace>
  <inkml:trace contextRef="#ctx0" brushRef="#br0" timeOffset="4178.77">12954 2223 0,'-21'0'47,"0"0"-47,-1 0 0,1 21 15,0 0-15,-42 42 16,41-41-16,-20 62 16,21 22-1,21-85-15,0 64 16,148 0 15,0-85-15,-84 0-1,-1-43 1,-20 22-16,20-127 31,-63 0-15,-85 42-1,43 85 1,-127 21 0,105 42-1,22 22 1,42 63 15,63-85-15</inkml:trace>
  <inkml:trace contextRef="#ctx0" brushRef="#br0" timeOffset="4488.59">13758 2180 0,'0'0'16,"-21"0"-16,0 0 0,0 0 15,0 0-15,-64 0 16,-21 85 0,64 21-1,21 0 1,63 21 15,-21-106-31,0 21 16,43 0-16,-22-20 15,-21-22-15,0 0 16,22-22 0,-1 1-1</inkml:trace>
  <inkml:trace contextRef="#ctx0" brushRef="#br0" timeOffset="5577.92">13885 2371 0,'0'21'32,"21"-21"-32,1 0 31,20 0-31,43-21 31,-22-22-15,-42 22-16,0 0 15,-21-42 1,-63-1 0,-1 64-1,-20 21 1,-22 106 15,85-21-15,21 42-1,84-21 17,65-106-17,-44-21 1,44-42 0,41-85-1,-126 21 1,-1-42-1,-63 42 17,-85 106-17,43 21 1,42 64 0,21 84 15,0-147-31,1 62 15,-1-41 1,0-1 0,-42-42 31,0-21-47,-22-43 15,1 43 1,42 0 15,-21 42-15,21 43-1,106-1 1,-1-63 0,1 0-1,-21 0 1,-64 0-16,85-106 31,-43 22-15,-41-22-1,-22 63-15,0-105 16,21 85 0,-21 84-1,0 42 1,0-41-16,0 168 31,-21-84-15,-1-21-16,-62 42 31,20-85-15,22-21-1,-22-21 16,22 0-31</inkml:trace>
  <inkml:trace contextRef="#ctx0" brushRef="#br0" timeOffset="6232.54">8043 3556 0,'0'0'0,"-21"0"0,-21 0 15,21 0-15,-1 0 0,-20-21 31,127 21-15,-43 0-16,22 0 16,41-21-1,-20 21-15,317-21 16,170-1 0,825 1 15,-529 0-16,-212 0 1,360 0 0,-466 0-1,43-1 1,-22 1 15,-486 21-15,-149 43 15,22-43-31,-64 21 16</inkml:trace>
  <inkml:trace contextRef="#ctx0" brushRef="#br0" timeOffset="6766.24">7048 5038 0,'0'-21'16,"0"42"-16,0-64 0,0 22 0,0 0 0,0 0 15,0 0-15,22 21 32,-22 42-32,0-21 15,0 22-15,0 41 16,0 297 15,-22-169-15,22-149-1,0 64 1,0-105 0,0-65 15</inkml:trace>
  <inkml:trace contextRef="#ctx0" brushRef="#br0" timeOffset="7040.08">6625 5482 0,'106'0'31,"-64"0"-31,64 0 16,-64 0-16,128 0 15,-1-21 1,85-21 0,-233 21-1</inkml:trace>
  <inkml:trace contextRef="#ctx0" brushRef="#br0" timeOffset="7444.85">8276 5884 0,'0'0'0,"21"0"0,0 0 16,1 0 0,-22 64-1,-43-1 1,22-41-16,0 20 0,-148 85 31,147-106-31,-105 43 16,85-64-1</inkml:trace>
  <inkml:trace contextRef="#ctx0" brushRef="#br0" timeOffset="8192.42">9483 5736 0,'21'0'32,"0"0"-32,0-42 15,0 21-15,0 0 16,-21-43 0,0-21-1,-148 43 1,21 63-1,0 106 1,64-21 0,20 85 15,128-149 0,21-42-15,84-85-1,-168 64-15,41-42 16,22-43 0,-64 63-16,42-211 15,-63 85 17,-21-43-32,-21 107 31,0 168-16,-1 106 1,43-20 0,0 83-1,0-62 17,43-128-17,-22-21-15,21-21 16,85-42-1</inkml:trace>
  <inkml:trace contextRef="#ctx0" brushRef="#br0" timeOffset="8557.2">9948 5567 0,'21'42'31,"1"-42"-15,41 0-1,-42 0-15,22-21 16,-22 0-16,21-21 16,0-22-1,-63 1 17,-85 41-17,64 44-15,-43 41 16,43 85 15,42-42-15,21-42-1,0-64-15,22 21 16,126-21 0,0-106-1,-105 64 1</inkml:trace>
  <inkml:trace contextRef="#ctx0" brushRef="#br0" timeOffset="8840.04">10604 4932 0,'0'-42'0,"0"84"0,0-127 0,0 1 31,0 105-31,0 63 16,0-41-16,-21 105 15,0 85 1,-21-43 0,21-147-16,-1 105 15,22-85 17,0-20-17,64-43 1,-1-43-1,-41 1 1</inkml:trace>
  <inkml:trace contextRef="#ctx0" brushRef="#br0" timeOffset="10029.37">10753 5609 0,'21'0'16,"-42"0"-16,63 21 0,-21-21 15,21 0 1,43-21 15,-43-21-15,1 0-1,-43-1 1,0-20 0,-64 63-1,-20 21 1,41 85-1,22 21 17,21-64-17,64 1 1,84-64 0,0-21-1,21-64 1,-63 0-1,42-126 17,-148 147-32,0-21 15,0-63 1,0 0-16,-42 0 31,42 190-15,-42 106-1,20 1 1,22 83 15,0-105-31,0-105 0,0 41 16,85 22 0,63-22 15,-63-63-16,0-42 1,42-64 0,-106 43-1,-21 20 1,0 22 0,-43 85 15,22-1-16,21-42-15,0 0 0,0 22 16,43 20 0,20-63-1,22 0 1,-22-42 0,-42 21-16,85-64 31,-42 0-16,-64 64 1,21 21-16,-21 21 16,0 43 15,0-22-15,21-42-1,21 0 1,22 0-1,-43-21-15,21-21 16,22-1 0,-1 1-1,-41 42 1,-22 42 0,42 43-1,-42-64 1,42-21 15,-21-42-15,43-22 15,-43 1-15,-21 42-16</inkml:trace>
  <inkml:trace contextRef="#ctx0" brushRef="#br0" timeOffset="10208.27">12319 4974 0,'0'0'16,"-21"0"0,0 0 46</inkml:trace>
  <inkml:trace contextRef="#ctx0" brushRef="#br0" timeOffset="10421.15">11409 5207 0,'0'0'0,"-43"21"16,-20 43-1,84-43 1,43 0 0,-43-21-16,212 0 31,-64 0-15,-106 0-16,43-21 15,-63 21-15</inkml:trace>
  <inkml:trace contextRef="#ctx0" brushRef="#br0" timeOffset="10722.97">13377 5588 0,'0'0'0,"21"0"0,43 0 15,-43 0-15,0 0 16,-21 21 0,0 22-1,-63 62 1,-1-20 15,1-21-31,-1-1 31</inkml:trace>
  <inkml:trace contextRef="#ctx0" brushRef="#br0" timeOffset="11624.46">14690 5038 0,'0'-21'0,"0"42"0,0-64 16,0 1-16,0 21 0,0 0 16,0-43-1,0 107 1,0-22 0,0 275-1,0-105 1,0-64 15,-43-64-31,22-42 0,21-42 47,0-42-31,42-86 15,-20 107-31,20-170 15,-21 85 1,-21 85-16,42-85 0,22 85 47,-22 169-31,1 42-1,20 64 1,1-148-1,-22-64 1,21-21 0,22-64-1,42-63 17,-42-42-17,-43 21 1,-42 105-16,21 22 0,-21-42 31,0 147-15,0-41-16,0 41 15,0 43 1,0 106 0,0-169-1,43-1 1,-22-20 15,0-43-15,0 0-1</inkml:trace>
  <inkml:trace contextRef="#ctx0" brushRef="#br0" timeOffset="11841.33">16023 5503 0,'21'0'0,"-42"0"0,85 22 16,-64-1-16,0 21 15,0 43 1,0-22 0,-85 22-1,21-64 1,-20 0-1,-1-21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28:31.5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3090 720 0,'0'-21'15,"0"-1"1,0 1-16,0 0 16,0 0-16,0 0 15,0 0-15,0-85 31,0 127 16,0 0-47,0 170 32,0-1-17,0-105 1,0 63-1,0-21 1,0-42 0,0-64-16,0 0 15,0 21 1,0-84 15,0 21-15,0-43-1</inkml:trace>
  <inkml:trace contextRef="#ctx0" brushRef="#br0" timeOffset="432.44">2879 656 0,'-22'0'0,"44"0"0,-44-21 16,1 0-16,0 0 15,42-64 1,64 64 0,21 0-1,-64 21-15,233 0 31,-148 63 1,-84 22-32,-43 0 15,-127 105 17,-22-63-17,86-85 1,-43 43-1,64-64 1,21-63 31,42 42-47</inkml:trace>
  <inkml:trace contextRef="#ctx0" brushRef="#br0" timeOffset="1002.12">3852 635 0,'0'-21'0,"0"0"15,0 0-15,-21 21 16,0 0-1,0 42 1,0 0 0,-85 191-1,85-148 1,21-22-16,-43 85 16,43-21-1,0-42 16,43-64-15,62-21-16,44-42 31,-22-43-15,-43-63 0,-84 0-1,0-43 16,-42 86-15,-127-1 15,105 106-15,43 0 0,0 21-1,84 0 16</inkml:trace>
  <inkml:trace contextRef="#ctx0" brushRef="#br0" timeOffset="1372.57">4551 593 0,'0'-21'0,"0"42"31,0 0-15,0 0-16,0 0 0,0 0 15,0 85 1,-21 0-1,21-64-15,-43 107 16,1 20 15,42-106-15,0-84 31,0 0-47,21 0 15</inkml:trace>
  <inkml:trace contextRef="#ctx0" brushRef="#br0" timeOffset="1657.87">4466 656 0,'0'0'0,"0"-21"0,21 21 47,0 0-47,1 21 16,41 43-16,22 42 31,-85-64-31,42 43 16,-21-22-1,-21 1 1,21-64 15,1-43-15,-1 22-1</inkml:trace>
  <inkml:trace contextRef="#ctx0" brushRef="#br0" timeOffset="2252.53">5165 593 0,'-22'0'15,"1"0"1,-42 0 0,-1 84-1,22-41 1,-64 84-1,43-21 1,41-85 0,44-21 15,20-21-15,-21-1-16,21-62 15,1 41 1,63-126 15,-43 63-15,-42 106-1,-21 21 17,0 85-17,0-42 1,0-22-16,-21 85 15,0 42 1,0-42 0,21-105-16,0 62 15,0 1 17,0-106-1</inkml:trace>
  <inkml:trace contextRef="#ctx0" brushRef="#br0" timeOffset="3274.84">7197 762 0,'0'0'0,"0"-21"0,-22 21 0,1 0 16,0-21-16,21 0 16,-21-1-1,21-20 1,0 21-16,21 0 15,43 0 1,20-22 0,43 43 15,-42 21-15,-22 43-1,-63-22-15,0 43 16,-127 63-1,43-84 1,20-22 0,43-42-16,0 21 31,0-21-15,21-21-1,21 21 1,0-21-16,-21 0 0,85 21 15,21-22 1,42 22 15,-64 43-31,-20 84 32,-85-64-17,-64 1 1,-42-1-1,-106 22 1,85-64 0,21-21-1,106 0-15,-64 0 16,1-106 15,62 43-15,44-1-1,83 1 1,-83 42-16</inkml:trace>
  <inkml:trace contextRef="#ctx0" brushRef="#br0" timeOffset="3950.45">8657 783 0,'21'-21'0,"-42"42"0,63-42 0,-20 0 16,-1 21-16,0-21 0,64-43 15,-64 43 1,21 0-16,-42-21 15,-21 42 17,-106 0-17,0 21 1,-21 42 0,63 1-1,85-43-15,0 21 16,0 1-1,21-22 1,106 42 0,0-20-1,-63-1 1,42 21 15,-85-41-31,-21 20 16,-21 0-1,-1-21-15,-105 22 16,106-43 0,-85 21-16,85-21 15,-63 0-15,20 0 16,-42 0 15,43-21-15,42 0-1,-1 21 17,22-22-17,43 1 1,105-42 0</inkml:trace>
  <inkml:trace contextRef="#ctx0" brushRef="#br0" timeOffset="4330.22">9440 466 0,'0'21'31,"-21"0"-31,0 0 0,0 85 32,0-85-32,-22 85 15,43-21-15,-21-43 16,-42 127 0,20-63-1,22-42 1,21-22-1,42-42 17,-20 0-32,41-42 15,1-22 1</inkml:trace>
  <inkml:trace contextRef="#ctx0" brushRef="#br0" timeOffset="4515.13">9038 953 0,'-21'0'15,"42"0"-15,-63 21 0,63-21 32,0 0-17,64 0-15,-64 0 16,64-21-1,-1-1 1,-63 1-16,64 0 0</inkml:trace>
  <inkml:trace contextRef="#ctx0" brushRef="#br0" timeOffset="5173.18">9885 1016 0,'0'0'0,"21"0"16,0 0-16,0-21 16,-21 0-16,21 0 15,-21-43 1,0 22-1,0 21-15,0-22 16,-21 22-16,-42 21 16,-1 21-1,-105 127 17,84 1-17,43-44 1,42-62-1,0-1 17,21-42-32,0 0 15,0 0-15,43-21 16,63-64 0,-64-21-1,-20 43 1,-1-22 15,-42 106 0,0 1-31,-42 189 32,42-168-17,0-1 1,0-21-1,63-21 1,-42 0 0,43-42-16,-43 21 15,21 21-15</inkml:trace>
  <inkml:trace contextRef="#ctx0" brushRef="#br0" timeOffset="5930.69">10541 953 0,'0'-22'16,"0"44"-16,0-128 16,0 85-1,-21-1-15,0 22 16,-1 0-16,-20 22 16,-127 147 15,105-84-16,43-64-15,21 21 16,0 43 15,85-85-15,-22 0 0,-20 0-16,84-106 31,-85 21-16,-42 64-15,21-21 16,-21 21-16,0 42 47,-42 42-31,-22 64-1,22 64 1,42-1-1,0-147 1,0 168 0,0-84-1,0 21 1,-64-42 0,22-63-1,-64-1 1,85-42-16,-127-42 31,127-107-15,21-41-1,42 84 1,149-211 15,-149 253-15,21-42-1,1 43 1,-1-1 0,-20 43-1,-1 0 1</inkml:trace>
  <inkml:trace contextRef="#ctx0" brushRef="#br0" timeOffset="6669.31">10731 1101 0,'22'0'31,"-1"0"-15,0 0-16,0-21 16,-21-1-16,64-20 15,-22-43 16,-63 85 16,-64 85-31,64-64-16,21 22 16,-21-1-1,0 43 1,21-43 15,0-21-31,42-21 16,21 0-1,86-42 1,-107 21 0,0-1-16,22-62 15,-43 63-15,42-85 31,-41 42-15,-22 22 0,-43 84-1,1 1 17,42 20-32,0 22 31,0-22-16,21-63-15,0 21 16,-21 1 15,0-1-15,-21 0 15,-64 0-15,22-21-1,21 0 1,-22 0 0</inkml:trace>
  <inkml:trace contextRef="#ctx0" brushRef="#br0" timeOffset="7876.91">1799 1672 0,'0'0'0,"0"21"16,0 1-1,21-22 1,0 0-16,1 0 16,-1 0-16,0 0 0,21 0 15,-21 21-15,1-21 0,189 0 31,-147 0-31,190 0 16,-106 0 0,254 0-1,-148 0 1,21 0 0,318 42 15,-64-21-16,-211-21 1,-107 0-16,340 0 31,-213 0-15,22 0 0,360 0-1,-233-21 1,105 0 15,-359 21-31,614-21 31,-403 21-15,-147 0 0,-213 0-16,64 0 15,106 0 1,-105 21 15,-128-21-15,-191 0 31,22 0-32,-212 0 16,85 0-15,169 0-16</inkml:trace>
  <inkml:trace contextRef="#ctx0" brushRef="#br0" timeOffset="8865.24">3175 1842 0,'-21'0'0,"42"0"0,-85 0 16,43 0-16,0 0 0,0 0 16,0 0-16,0 0 15,21 21 1,0 0-1,42-21 1,64 21 0,42-21-1,0 0 1,64 0 0,169 0-1,21 0 1,-63-21-1,359 21 17,-232 0-17,-106 0 1,338 0 15,-359 0-15,148-21-1,-360 21-15,-22 0 0,22 0 16,445-21 0,-445 21-16,85 0 15,274 0 1,-232 0 0,43-22-1,-64 1 1,-128 21-1,-41 0 1,-43 0-16,43 0 31,-86 0 16,1 0-31,0 0-16,0 0 0,-43-21 15</inkml:trace>
  <inkml:trace contextRef="#ctx0" brushRef="#br0" timeOffset="10191.18">2879 2879 0,'0'-21'16,"0"-1"-16,0 1 15,0 0 1,0 0-16,0 0 0,21 21 16,-21-43-1,0 22 1,0 42 15,0 1-31,0 62 16,0 22-1,0 127 17,0-106-17,0 42 1,-21-21-1,21-84 1,0-43 0,0 0-1,0-84 17</inkml:trace>
  <inkml:trace contextRef="#ctx0" brushRef="#br0" timeOffset="10715.3">2625 2879 0,'0'0'0,"-22"-21"0,1 21 15,21-22-15,0 1 16,0 0 0,0 0-1,43-21 1,41-1 0,64 43-1,-21 0 1,0 21-1,43 85 1,-43 42 0,-127 128 15,-127-107-15,0-84-1,84-43-15,-232 85 31,169-106-15,22-21 0,63 0-1,21-42 1,42-22 0,64 1-1</inkml:trace>
  <inkml:trace contextRef="#ctx0" brushRef="#br0" timeOffset="11159.37">3471 3344 0,'0'0'0,"21"0"0,1 0 15,20 0 1,43-21 0,-1-21-1,-41 0 1,-22 20-16,21-62 16,-63 41-1,-43 43 1,22 0-1,21 0-15,-64 43 16,22 126 15,63-148-31,0 43 16,0-1 0,0-42-16,21 43 15,42-43 1,-41-21-16,41 0 15,43-21 1,42-85 0</inkml:trace>
  <inkml:trace contextRef="#ctx0" brushRef="#br0" timeOffset="11467.19">4276 3069 0,'0'0'0,"-22"-21"16,1 21-16,0 0 16,-64 42 15,64 1-15,0-22-16,0 64 15,21 63 1,0-64-1,21-20 17,85-64-17,-43-42 1,1-43 0,-1-21-1</inkml:trace>
  <inkml:trace contextRef="#ctx0" brushRef="#br0" timeOffset="11770.02">4635 2561 0,'0'0'0,"0"-21"0,0-21 16,0 21-16,-42 84 47,0 64-32,21 42 1,-22 170 15,43-233-15,0-64-16,0 43 16,0-43-1,0-21 1,43-21-1,-1-42 1,0-21 0</inkml:trace>
  <inkml:trace contextRef="#ctx0" brushRef="#br0" timeOffset="12337.7">4995 3133 0,'43'-43'32,"-22"43"-32,0-21 15,-21-42 1,0 20 0,-21 22-1,-43 21 1,-42 43-1,43 20 1,-1 64 0,43 64 15,21-128-15,21-42-1,43-21 1,-43 0-16,106-84 15,-63 20 1,-22-63 0,-21 85-1,0-22 17,-21 85-17,0 64 1,0-21-1,0 84 17,64-106-17,-1-42 1,-20-42 0,-22 42-16</inkml:trace>
  <inkml:trace contextRef="#ctx0" brushRef="#br0" timeOffset="12749.97">5355 3154 0,'0'-21'15,"0"42"-15,-21-42 0,21 0 0,0-1 0,0-20 32,0 21-17,63 0 1,43 42 15,-85-21-31,1 42 16,20 43-16,-42 42 31,0-64-15,-21 22-1,21-64-15,-43-21 31,43-42-15,0-43 0,85-63 15,-43 63-31,-42 64 16,64-42-1,-1 63 1,22 0-1</inkml:trace>
  <inkml:trace contextRef="#ctx0" brushRef="#br0" timeOffset="13363.62">6350 3217 0,'0'0'0,"42"-127"31,-42 106-31,0-21 16,-21-22-1,-42 43 1,20 42-1,22-21-15,-85 149 16,43-44 0,42-62-16,-22 63 15,43-43 1,21 1 15,64-64-15,-43-64-1,43 1 1,0-128 0,-43 43-1,-21 84 1,-21 43-16,0 106 47,-21 42-32,21-85-15,0 64 16,0-21 0,42-22-1,1-63 1,20-21 0,-42 21-16,22-63 15,-22 41-15</inkml:trace>
  <inkml:trace contextRef="#ctx0" brushRef="#br0" timeOffset="14300.54">6964 2519 0,'0'-42'0,"0"84"0,-21-106 0,-22 22 31,43 21-31,-42 21 0,-22 106 31,43 21-15,21 21 0,-42 148 15,42-126-15,0-65-1,0-83-15,0 20 16,85-42-1,-1-64 1,1 1 0,63-149 15,-127 170-15,0 21-16,-21 0 15,0 105 16,-42 22-15,42-64-16,0 1 16,0 41-1,85-41 17,-22-43-17,22-43 1,-22-20-1,64-106 1,-84 105 15,-22 43-31,-21 42 32,0 21-32,-21 64 15,0 0 16,21 0 1,21-106-32,42 0 0,1 0 31,-43-42-15,-21-85-1,-21 42 1,-43-21-1,64 43 1,-21-1 15,85 64-15,41 0 0,107 42 15,-170 22-16,-42-1 1,0 22 0,-21-21-1</inkml:trace>
  <inkml:trace contextRef="#ctx0" brushRef="#br0" timeOffset="14562.39">7980 3387 0,'0'0'31,"0"-21"0,21-43-15,64-148 15,-22 107-15,22 20 0,63 0 15,-21 85-16,-64 43 1,-41 41 0,-44 170-1,-41-190 1</inkml:trace>
  <inkml:trace contextRef="#ctx0" brushRef="#br0" timeOffset="14647.34">8488 3323 0,'0'-21'0,"0"-42"16</inkml:trace>
  <inkml:trace contextRef="#ctx0" brushRef="#br0" timeOffset="14876.21">8170 2540 0,'0'0'0,"-21"-21"0,0 21 16,0-21-16,0 21 31,-1 0-15,22 21-1,-42-21 1,-21 0-1</inkml:trace>
  <inkml:trace contextRef="#ctx0" brushRef="#br0" timeOffset="15150.05">7112 2709 0,'-42'0'0,"84"0"0,-106 0 0,43 0 16,0 0-16,42 0 31,0 0-31,1 0 0,41 0 16,43-21-1,-43 21 1,-41-21-16,-1 21 0,0 0 31,-21-21-31</inkml:trace>
  <inkml:trace contextRef="#ctx0" brushRef="#br0" timeOffset="17375.91">2794 3937 0,'0'0'0,"-21"0"31,0 0-15,21-21 0,21 21 31,0 0-47,0 0 15,64 0 1,-43 0-1,127 0 1,-63 0 0,21 0-1,-84 0-15,147 0 32,22 0-17,-64 0-15,191 0 31,-234 0-15,-62 0-16,126 0 16,106 0 15,-21 0-15,-106 0-1,128 0 16,-107-21-15,-84 21-16,-43 0 0,254 0 31,-169-21-15,21 21 0,-105 0-16,253-22 31,-169 22-16,-85 0-15,1 0 0,41 0 16,-41-21-16,190 21 31,-191 0-31,127 0 16,-42 0 0,43-21-1,-107 21 1,128-21-1,-43 21 1,-85 0 0,64-21-1,64 0 1,-107 21 15,-41-22-15,-22 22-16,0 0 94,-21-21-94,0 0 46,0 0-30</inkml:trace>
  <inkml:trace contextRef="#ctx0" brushRef="#br0" timeOffset="40581.26">2498 5821 0,'0'0'15,"21"0"1,0 0 46,-21-21-62,0 0 16,21-1-16,-21 1 16,0 0-1,0-21 1,-21-22 0,-43 1-1,-20 42 1,63 21-16,-43 0 15,1 21 1,-64 106 15,84-21-15,22-1 0,21 22-1,0-84 1,0-1-1,21-42-15,0 21 16,85-21 15,-42-42-15,-1-22-16,22-41 31,-64 83-31,21-62 16,-42 63-16,22-22 15,-22-20 1,0 42 0,0 42 15,0 0-31,0 21 16,0 85-1,0-63 1,0 20-1,42-41 1,21-22 0,1-21-1,42 0 1,-43-64 0,43-105 15,-85 63-16,-21-21 1,0-63 0,-84 63-1,41 84 1,22 22-16,-85-21 16,-232 21 15,189 63-16,-20 22 1,63 20 0,-21 1-1,21 63 1,-21 127 0,127-127-1,0 1 1,22 105 15,62-106-15,22-64-1,-85-62-15,106-1 16,148-21 15,-84-64-15,-106 43-1,63-85 1,-127 85-16,0 0 16,-21 0-1,21 0 1,43-43 15</inkml:trace>
  <inkml:trace contextRef="#ctx0" brushRef="#br0" timeOffset="40988.04">3598 5525 0,'0'-22'0,"0"44"0,-21-65 0,0 43 16,21 21 15,0 1-31,0 41 16,0 106-1,-21 128 16,0-255-31,-43 106 16,64-84 0,-21 20-1,21-41 1,21-107 15,0 22-15</inkml:trace>
  <inkml:trace contextRef="#ctx0" brushRef="#br0" timeOffset="41304.08">3492 5567 0,'0'0'0,"-21"0"0,21-21 15,21 0 1,43-1 0,-43 22-16,43-21 15,41 0 1,22 0 0,-21 0-1,-63 21 1,-43 21 31,-64 21-32,1 1 1</inkml:trace>
  <inkml:trace contextRef="#ctx0" brushRef="#br0" timeOffset="41574.89">3408 6054 0,'0'21'0,"21"-21"47,0 0-47,21 0 16,43-21-1,-64 21-15,127-43 32,-105 43-17,-43-21 1,21 21 0</inkml:trace>
  <inkml:trace contextRef="#ctx0" brushRef="#br0" timeOffset="41886.72">3937 6011 0,'21'0'31,"-21"22"-16,0-1 1,0 0-16,21 0 16,-21 43 15,0-43-31,0 21 16,0-21-1,0-42 32</inkml:trace>
  <inkml:trace contextRef="#ctx0" brushRef="#br0" timeOffset="42225.96">4064 5863 0,'-21'0'32,"42"0"-1,0 0-15,0-21-1,-21 0-15,0 0 0,0 0 16,0-1-16,0 1 31,0 0-15,-21 21-16,0 0 15,21 42 1,-21 22 0,21-43-1,0 0-15</inkml:trace>
  <inkml:trace contextRef="#ctx0" brushRef="#br0" timeOffset="42803.69">4276 5948 0,'0'21'0,"0"0"16,0 0-16,0 1 16,0-1-16,-22 21 15,1 43 17,21-43-17,0-21 1,0 0-1,0-42 32,0 0-47,-21 0 16,21-21 0,0 20-16,0 1 0,0-63 15,42 20 1,64 1-1,127 20 17,-106 86-17,-85-1 1,-42-21-16,0 64 16,-42 42-1,0-106 1,21 0-16,-22 21 15,43-20-15,0-1 16,-21-21 0,85-43 15</inkml:trace>
  <inkml:trace contextRef="#ctx0" brushRef="#br0" timeOffset="43481.14">5355 5969 0,'21'0'0,"-42"0"0,42-21 0,-21 0 0,0 0 16,0-22-1,-84 1 1,20 42 0,-21 42 15,-42 85-15,85-21-1,21-21 1,42-1-1,106-41 17,-42-43-17,-1-43 1,-41 1-16,63-170 31,-43 43-15,-21-21-1,-42 147-15,0-126 16,22-22 15,-22 170-15,-22 42 0,-20 191-1,0-43 1,42-105-16,-21 105 15,-1 43 17,22-106-17,22-43 1,62-42 0,1-63-1,-22 0 1</inkml:trace>
  <inkml:trace contextRef="#ctx0" brushRef="#br0" timeOffset="44163.75">6286 5376 0,'0'0'0,"0"-21"0,0 0 15,0 0-15,0 0 16,0 0-16,-21 42 31,21 0-31,-21 106 16,0-21-1,21-64-15,-21 106 16,0 64 15,-1-106-15,1-64-1,21-63 17,0 0-17</inkml:trace>
  <inkml:trace contextRef="#ctx0" brushRef="#br0" timeOffset="44861.05">6075 5376 0,'0'0'0,"-21"0"0,21-21 0,0 0 16,0 0 0,21 0-16,0 0 15,21-1-15,-21 22 0,64-21 16,-21 21-1,-22 0-15,127 64 32,-105 20-32,-85 43 15,-43-63 1,-169 105 15,149-105-15,62-64-1,1 0 1,21-21-16,21-1 16,64-20-1,-21 21 1,147 21 15,-126 0-15,42 63-1,-21 64 1,-106-42 0,-127 21-1,0-64 1,-106 22 15,106-43-15,42-21-1,22-42 1,-1-22 0,43 22-1,21 21 1,21-1 15,43-20-15,20 21-1</inkml:trace>
  <inkml:trace contextRef="#ctx0" brushRef="#br0" timeOffset="45750.76">7048 5715 0,'22'0'15,"-44"0"-15,44 21 32,-44 0-17,22 1-15,0-1 0,-21 21 16,0-21-16,21 43 16,0-43-16,0 42 15,21-20 1,85-22 15,-64-21-31,-20 0 0,83-42 16,-20-1-1,-21-41 17,-43-1-32,0-21 31,-21 127 16,0 0-32,0 106 1,-21 0 0,0-21-1,21-63-15,0 253 31,0-233-31,42 43 16,-21-42-16,-21-1 0,21 107 16,0-107-16,-21 255 31,0-255-31,-63 106 16,-1 22-1,1-106 1,-43-22-1,43-63 17,-1-63-32,-169-276 31,127 64-15,64 0-1,42 84 1,85-63 15,-22 127-15,64-21-1,-63 106-15,63-22 32,-106 64-32,-21-21 31,0 0-16</inkml:trace>
  <inkml:trace contextRef="#ctx0" brushRef="#br0" timeOffset="46390.51">8530 4932 0,'0'-21'0,"0"42"0,21-42 0,-21-22 16,0 1-1,0 21-15,0 0 16,-63 21 15,42 0-31,-64 42 16,0 43 0,-190 190-1,148-106 1,21 43-1,43 63 1,63-21 0,21-63-1,0-149-15,275 275 32,-147-253-17,-22-64 1,21-21-1,-85-64 1</inkml:trace>
  <inkml:trace contextRef="#ctx0" brushRef="#br0" timeOffset="54163.46">15833 4657 0,'0'0'15,"21"0"1,63 21 15,-20 64-15,-64-43-16,42 85 15,-42 42 1,0 191 15,-21-106-15,-64-106-1,-105 0 17,42-84-17,63-22 1,0-21 0,85 1 15,0-44 0</inkml:trace>
  <inkml:trace contextRef="#ctx0" brushRef="#br0" timeOffset="55237.91">1503 7535 0,'0'-21'0,"-21"0"16,21 0-1,0 0-15,-22 0 16,22-1-16,-21 22 15,21 64 17,0-43-32,0 148 15,-21 43 1,-21 42 0,-64 212 15,85-212-16,21-106 1,0 21 15,0-211 1,0-191-1,0 170-31</inkml:trace>
  <inkml:trace contextRef="#ctx0" brushRef="#br0" timeOffset="55605.3">1249 7895 0,'-21'-84'16,"42"168"-16,-42-190 0,21 64 15,0-43 1,169-42 15,64 64-15,-149 63-1,-62 0-15,41 127 32,-63-106-32,-42 85 15,-85 21 1,-64 42 15,128-105-15,63-43-1,42-42 32,22-22-31</inkml:trace>
  <inkml:trace contextRef="#ctx0" brushRef="#br0" timeOffset="56308.3">1841 8086 0,'0'21'15,"0"0"1,0-42-1,64-21 1,-1-43 0,1-21-1,63-127 17,-127 170-17,-21 63 1,-22 0-16,-20 42 15,-43 22 1,106-1 0,0 1-1,64-43 1,84 63 15,-127-20-15,-21-1 15,0 1 0,21-64-15,21-21 0,64-43-1,-85 43-15,128-127 31,-86 63-15,-42 64 0,-63 63 15,21 43-15,0 0-1,-1 21 16,22-85-15,64-21 0,-22-21-1,-21-1-15,22-62 16</inkml:trace>
  <inkml:trace contextRef="#ctx0" brushRef="#br0" timeOffset="56650.5">2730 7451 0,'-21'-85'16,"42"170"-16,-105-170 16,63 85-16,21 21 15,-22 0-15,1 1 16,21 20 0,21-21-1,22-21 1,-1-42-1,-42-1 1,-21 1 0,0 42-16,-22-21 15,1 21 1,-43 63 15,85 1-15,0-1-1,106-20 1,-63-22 0</inkml:trace>
  <inkml:trace contextRef="#ctx0" brushRef="#br0" timeOffset="57119.59">2857 7599 0,'0'21'31,"0"0"-15,0 0-16,0 1 0,43 41 16,-22-21-1,0 43 1,21 0-16,-20-43 15,-22 43 17,21-85-17,-21-21 1,21-128 15,0 44-15,0-1-16,43-21 31,-64 84-15,21 43-1,0 0 1,-21 22 0,0 20 15</inkml:trace>
  <inkml:trace contextRef="#ctx0" brushRef="#br0" timeOffset="57729.59">3598 7789 0,'21'0'0,"1"-21"15,-1 0-15,0 0 16,0 0-16,-21 0 16,64-128 15,-107 86-15,-63 42-1,22 63 1,-43 64-1,42 0 1,43 127 0,63-170-1,64-42 17,-64-21-32,0 0 0,0 0 0,85-63 31,-64-1-16,-21 43-15,1-42 16,-1-64 0,-21-43 15,-21 191 0,-1 85-15,1 21-1,21-84-15,21 41 16,64-20 0,0-43 15,21-42-15,-43-64-1,-21 43 1</inkml:trace>
  <inkml:trace contextRef="#ctx0" brushRef="#br0" timeOffset="58021.82">4254 7112 0,'0'-63'32,"0"126"-32,-21-126 31,0 232-16,21-42 1,0-85-16,-42 149 16,42-43-1,-21 0 17,21-84-17,0-43 1,42-85 15,-21 43-31</inkml:trace>
  <inkml:trace contextRef="#ctx0" brushRef="#br0" timeOffset="58451.57">4381 7641 0,'0'0'0,"0"21"0,-21 1 0,21 20 47,43-42-32,-22 0-15,0 0 16,42-64 15,-63 22-15,0 0-1,-21-1 17,-42 86-17,20 63 1,22 21 15,21-64-15,43-21-16,84-20 31,-64-22-15,-21-43-1,1-41 1,-43 41 0</inkml:trace>
  <inkml:trace contextRef="#ctx0" brushRef="#br0" timeOffset="58714.64">4106 7387 0,'0'0'16,"-21"0"-16,42 0 31,0 0-31,1 0 16,105-21-1,-22 0 1,1 0-16,-85 21 16,85-21-1,-106-1 17</inkml:trace>
  <inkml:trace contextRef="#ctx0" brushRef="#br0" timeOffset="59969.32">8149 7176 0,'0'0'0,"0"-22"0,0 1 15,0 0-15,0 0 16,0 42 15,0 0-31,-21 22 16,0-22-16,-22 106 16,-41 127-1,63-212 1,-64 106-1,64-63 1,0-64 0,42 0-1,21-63 1,43-43 0,21-42-1,63-106 16,-127 212-15,-42 42 0,0 106-1,0-105-15,0 83 16,0 44 0,0-65-1,127-20 32,-42-107-31,-43 43-16,22-84 15,84-191 17,-127 42-17,-21 42 1,-21 128-1,-43 63 1,22 127 15,42-43-15,0-62-16,21 20 16,0 0-1</inkml:trace>
  <inkml:trace contextRef="#ctx0" brushRef="#br0" timeOffset="60317.12">8953 7662 0,'22'22'31,"-1"-22"-31,63-64 31,-20 1-15,-22-22 0,-42 43-1,-21 42 1,-127 127 15,42 0-15,85-22-1,42-41 1,-21-43-16,21-21 0,0 0 16,64 0-1,-43 0-15,43 0 16,42-63 0</inkml:trace>
  <inkml:trace contextRef="#ctx0" brushRef="#br0" timeOffset="60861.81">9652 7049 0,'0'-64'0,"0"128"0,0-213 15,-42 128 1,20 21 0,22 21-16,-42 85 31,42 42-31,0-105 15,-21 63-15,-21 232 32,-1-232-17,43-64 1,0-20 0,0-44 15,0-20-31,0-21 15,43-43 1,62-21 15,1 42-15,0 85 0,-21 0-1,-1 127 1,-84-42-1,-63-22 1,-149 43 0,106-85-1,1 0 1,62 1 0,43-65 30</inkml:trace>
  <inkml:trace contextRef="#ctx0" brushRef="#br0" timeOffset="61777.51">10223 7260 0,'-42'0'15,"63"0"32,0 0-31,1-21-16,-1 0 0,0 21 0,42-42 16,107-64 15,-128 21-16,-42 22-15,0-1 16,-127 64 15,-21 64-15,106-1 0,-1-21-16,22-20 15,21 147 1,0-127-16,42 22 15,43-22 1,21-21 0,-21-21-1,-107 0 17,-105 21-1,22 64-16,41 0 1,-21 42 0,64-21-1,21-43 1,21-63-16,43 21 16,-43-21-16,170-42 31,-43-43-16,-42-21 1,-85 64 0</inkml:trace>
  <inkml:trace contextRef="#ctx0" brushRef="#br0" timeOffset="63144.49">11747 7345 0,'0'-21'0,"0"42"0,0-21 31,-21 85 1,21 20-17,0-62-15,-21 63 16,0-22 15,21-63-15,0-42 15,0-42-15,0-1-1,0 43-15,21-85 16,43-21-1,41 64 1,-83 63 0,41 0-16,1 21 15,-1 148 17,-63-63-17,0-21 1,0-64-16,-42 21 15,21-21 17,21-42-17,0 0-15,127-127 32,-22 21-17,1 42 1,-42 64-1,-43 21-15,21 106 32,-42-21-17,-42 42 1,0-64 0,-1-21 15,64-63-16,43-42 17</inkml:trace>
  <inkml:trace contextRef="#ctx0" brushRef="#br0" timeOffset="63497.28">12658 7557 0,'21'0'31,"0"0"-15,21-22-1,22-20 1,-43 21-16,0-43 16,-21 43-16,0-21 15,-85 21 16,-20 127-15,62-1 0,43-83-16,0 41 15,21 1 1,85-43 0,-21-21-1,127-64 16</inkml:trace>
  <inkml:trace contextRef="#ctx0" brushRef="#br0" timeOffset="63962.59">13208 7408 0,'0'-42'16,"0"84"-16,0-105 16,-21 105-1,-22 22 1,22 63 15,0-106-31,21 21 16,-21 22-1,0-43 1,21-42 15,21-43-15,64-84-1,-1 21 17,1 42-17,84 85 1,-148 22 0,-21 83-1,0-20 1,0-43-16,-42 43 15,0 42 1,21-106 15,63-63-15,64-64 15</inkml:trace>
  <inkml:trace contextRef="#ctx0" brushRef="#br0" timeOffset="64264.71">14012 6900 0,'21'-21'15,"-42"42"-15,42-84 0,-21-43 16,-21 170 15,0-43-31,-42 275 31,-1-84-15,1-22 0,41 1 15,22-149-15,43-21-1,20-21 1,43-106-1,-85 85 1</inkml:trace>
  <inkml:trace contextRef="#ctx0" brushRef="#br0" timeOffset="64485.59">13801 7260 0,'-43'0'16,"86"0"-16,-65 21 15,86-21 17,-22 0-32,85 0 15,-42 0 1,21 0 0,-64-42 15,-42 0-31</inkml:trace>
  <inkml:trace contextRef="#ctx0" brushRef="#br0" timeOffset="65221.28">16087 6816 0,'21'0'0,"-42"0"0,63 0 0,0 0 0,-21-21 16,1 21-16,20-85 31,-42 0-15,-42 22-16,20 42 15,-189-64 1,41 148 15,1 86-15,42 20 0,106-106-16,-21-20 0,-1 211 15,43-212-15,43 149 31,20-149-31,128 43 32,-43-85-17,-21-64 1,106-63 0,-170 64-1</inkml:trace>
  <inkml:trace contextRef="#ctx0" brushRef="#br0" timeOffset="66204.72">16404 7091 0,'0'-21'0,"0"-43"16,-21 64 0,42 127-16,-21-169 0,-127 63 31,85 106-15,-1 0-1,43-21 16,64-64-15,-1-42-16,86-84 31,-149 20-15,-43-42 0,-63 0-1,22 64 16,63 42-15,21-21 0,105 0-1,107-22 1,-85 43 0,-106 0-1,64 43-15,-64 20 16,0 85 15,-21-63-15,0-21-1,-42-43 1,21-21 15,21-64-15,0-84 15,21 106-31,21-22 16,-21 22-16,22 21 15,41-22 1,-20 43 0,-22 64-1,-21 63 1,-21-42-1,0-1 1,-21-41 0,0-43 15,21-43 0,0 22-31,127-169 31,-63 105-15,-22 64-16,43-22 16,-22 43-1,-42 106 17,-21-85-32,0 64 15,0-43-15,0 1 16,-42 63-1,21-85 1,21-42 31,21-1-47,0 1 16,21-21-16</inkml:trace>
  <inkml:trace contextRef="#ctx0" brushRef="#br0" timeOffset="66610.49">17674 7006 0,'0'-21'0,"0"42"0,0-63 16,21 42 15,-42 42-15,-21 43-1,21 127 1,-1-64 15,22-106-31,0 43 16,0 211-1,0-148 1,0 0 0,-42 149 15,-64-149-16,64-85 1,-22 1 0,43-43-1,21-84 17,43-43-17,-22 63-15</inkml:trace>
  <inkml:trace contextRef="#ctx0" brushRef="#br0" timeOffset="66965.28">17547 7387 0,'0'-42'0,"0"84"0,0-148 0,-21 1 16,0 20-1,21 0 1,42 22-1,64 42 17,0 21-17,-64 0-15,-42 127 32,-42-43-17,-64 1 1,21-43-1,1 43 17,62-85-17,65 0 1,-22 0 0,85-42-1</inkml:trace>
  <inkml:trace contextRef="#ctx0" brushRef="#br0" timeOffset="67759.83">17949 7027 0,'0'0'15,"0"22"17,-21-1-17,-42 63 1,20 22-1,22-42 1,42-22 15,0-42-31,22 0 16,20-21-16,-20-21 16,-43-43 15,-43-21-16,22 64 1,21-1 15,0 22-15,85 0 0,-43 21-1,64 0 1,-85 64-1,-21-1 1,0 106 15,-21-63-15,21-85 0,-42-21 15,42-42-16,0 21 1,0-43 0,0 43-16,84-127 15,22 42 1,-21 64 0,-43 42-1,43 85 1,-64-1-1,-21 64 1,-42-21 15,20-105-31,1 20 16,0-21 0,42-63 15,22-22-16,-22 43-15,0-21 16</inkml:trace>
  <inkml:trace contextRef="#ctx0" brushRef="#br0" timeOffset="68617.34">18732 7176 0,'0'21'16,"0"0"-16,22-21 31,-1 0-15,42-42-1,1-22 1,-43 1 0,-21 20-1,0 22 1,-64 21-1,43 0-15,-21 21 16,-22 85 0,43-21-1,21 42 1,0-43 0,43-84-1,147 0 16,-105-42-15,-1-64 0,-41 22-1,-22-43 1,-21 63 0,-42 106 30,42 22-30,0 21 0,0-64-16,0 63 15,-22-20 1,22-43 0,0-42 30,0-64-30,22-42 0,126-63 15,-42 126-15,-43 64-1,-42 64 1,-42 147-1,0-84 17,-21-42-17,42-106 17,0 0-17,21-22 1,21-20-16</inkml:trace>
  <inkml:trace contextRef="#ctx0" brushRef="#br0" timeOffset="68914.17">19875 6477 0,'22'-42'0,"-22"21"15,-85 169 32,-21 42-31,43 1-1,20-85 1,22 63 0,21-106-1,0-41 1,21-22-1,64-43 17,-22-20-32</inkml:trace>
  <inkml:trace contextRef="#ctx0" brushRef="#br0" timeOffset="69117.05">19621 6858 0,'0'0'0,"22"0"31,41 0-15,-42 0-16,43-21 16,-22 21-1,0 0-15,-42-21 16</inkml:trace>
  <inkml:trace contextRef="#ctx0" brushRef="#br0" timeOffset="69693.72">20489 6498 0,'0'0'0,"0"-21"15,-21 21 1,21 21-16,-21 0 16,0 22-16,0 20 15,-1 85 1,1-105-16,-42 211 31,20-43-15,1-147-1,42-1 1,0-84 15,0 0-31,0-64 16</inkml:trace>
  <inkml:trace contextRef="#ctx0" brushRef="#br0" timeOffset="70184.44">20108 6900 0,'0'-63'0,"0"126"0,0-147 16,43-64 0,-22 105-1,63-20 1,-62 63-16,20 0 16,127 190 15,-84-42-16,-43 1-15,22 62 32,-64-126-17,0-64-15,0 0 16,0-84 15,0 42-15,0-64-1,0-84 1,21 105-16,21-42 16,85-148-1,-42 106 1,-22 63 0,-20 43-1,-1 42 16,-21 42-15,-21 1-16,0 41 16,0 22 15,0-85-31</inkml:trace>
  <inkml:trace contextRef="#ctx0" brushRef="#br0" timeOffset="70746.12">21230 7154 0,'0'0'0,"21"0"15,0 0-15,22 0 16,-1-105 15,-21-1-15,-21 21-1,-63 43 1,20 42 0,-126 169 15,106-63-15,63 0-1,0-43-15,63-20 31,-21-22-15,107-85 15,-107-20-15,21-22 0,-41 21-1,-1 85 1,-21 21-1,0 64 1,0 21 0,21-43-1,-21-42-15,42 22 16,106-43 15,-84-43-15,-1-41-1</inkml:trace>
  <inkml:trace contextRef="#ctx0" brushRef="#br0" timeOffset="71472.7">21886 6985 0,'43'-85'15,"-43"64"1,-106 254-16,169-360 16,-20 42-1,-86 212 16,1-63-31,42 21 16,-21-22 0,21-42-16,0 0 15,-21 1 1,21-44 15,0 1-15,21-42-1,21-22 1,43-42 0,63 0 15,-127 106-31,21 21 16,-20 21-1,-22 0-15,0 106 16,0-42-1,-43 21 1,43-85-16,-21 0 16,0 21 15,0-42-15,21-63-1,21-22 1,64-21-1,-1 1 1,1 41 0,63 43 15,-127 106-15,-21 20-1,-42 44 1,21-86 15,0-21-15,21-20-1,21-86 17,0 43-32,0 0 0,21-22 15</inkml:trace>
  <inkml:trace contextRef="#ctx0" brushRef="#br0" timeOffset="71913.45">22796 7027 0,'0'0'0,"-21"0"0,21 22 16,0-1 15,85-21-16,-22-21 1,43-22 0,-85 22-16,43-21 15,-43-43 17,-21 43-32,-42 42 15,-128 84 16,65 22-15,41 21 0,64-84-1,42 62 17,43-83-17,42-22 1,-63 0-1,84-149 17,-127 107-32</inkml:trace>
  <inkml:trace contextRef="#ctx0" brushRef="#br0" timeOffset="72285.24">23939 6752 0,'0'0'0,"-21"0"0,21 21 16,-21-21-1,42 0 16,0 0-15,-21-21 0,22 0-1,-22 0-15,0 0 16,0 42 31,-22 0-32,22 0-15</inkml:trace>
  <inkml:trace contextRef="#ctx0" brushRef="#br0" timeOffset="72894.89">23834 7154 0,'-64'64'16,"64"-43"-16,-21 0 0,0 0 16,21-42 30,21 0-46,0 21 16,64-63 0,-64 63-16,0 0 31,-21 21-31,0 63 31,-63-41-15,20-1-1,-20-21 17,42-21-17,21-42 1,63-22 0,-21 43-1,-20 21-15,-1 0 0,21-21 16,0 106 15,-42 63-15,-21 0-1,-42-84 1,-149 41 0,64-83-1,84-22 1,-41-22-1,62-41 1</inkml:trace>
  <inkml:trace contextRef="#ctx0" brushRef="#br0" timeOffset="73811.88">24003 6731 0,'0'0'0,"0"-21"16,-21 21 31,21 21-47,-21-21 0,21 21 31,0 0-31,21-21 31,0-21-15,-21-21 15,0 0-15,-64-1 15,-20 43-15,63 21-16,-1 1 15,22 20 1,0 0 15,43-42-15,-22 0-16,21 0 16,22 0-1,-64-63 16,-21 42-15,-43-1 0,1 22-1,41 22 1,22 20 0,22-21 15,41-21-16,-21 0 1,-20-42 0,-22-22 15,-22 43-31,-20 0 16,-85 63 15,106 1-16,21-1 1,0-21 0,21-21-1</inkml:trace>
  <inkml:trace contextRef="#ctx0" brushRef="#br0" timeOffset="99013.86">9186 5419 0,'0'0'0,"0"-21"15,21-1-15,-21 1 0,22 0 0,-22-42 16,21-1 15,-21 22-15,-21 42-1,-64 106 1,0 84 0,-105 233 15,84-232-15,21-106-1,64-43 1,-21-63 15,42-64-15,0 64-16,0-106 15,21 21 1,42-127 0,1 254-1,-1 85 1,-41-21-1,83 84 17,-20-84-17,-64-64-15,22 0 16,41 0 0,-63-21-1,1-42 1,-1 21-16,21-21 15,-21-1-15</inkml:trace>
  <inkml:trace contextRef="#ctx0" brushRef="#br0" timeOffset="99344.66">9969 5355 0,'0'-21'0,"0"42"0,-21-63 0,21 21 16,-21 0-16,0 84 31,-21 22-15,-1 169 0,1-106-1,21-85 1,21-41-16,-43 62 31,43-63-15,0-63 15,22 0-31,-1-22 16,0 22-16,0 0 0</inkml:trace>
  <inkml:trace contextRef="#ctx0" brushRef="#br0" timeOffset="99581.52">9885 5419 0,'0'-64'15,"0"22"1,42 84 15,-84 22-31,105-85 0,85 296 32,-63-85-17,-21-63 1,-43-63-1,21-43 17,-21-42-17,0-64 1,22-63 15,-22 84-31</inkml:trace>
  <inkml:trace contextRef="#ctx0" brushRef="#br0" timeOffset="99837.52">10604 5249 0,'0'-21'0,"0"42"0,0-126 31,-21 126-15,-21 85 0,-64 253 15,64-168-16,42-149-15,-21 22 16,-1 20 0,22-41-1,43-86 17,-22 22-32,21-21 15</inkml:trace>
  <inkml:trace contextRef="#ctx0" brushRef="#br0" timeOffset="100190.43">11303 5546 0,'0'0'16,"-21"0"-16,21-21 0,0-1 31,42 22-15,22 0 0,-43 0-16,42 0 15,22 0 16,-64 0-31,0 0 32,-42 0 15</inkml:trace>
  <inkml:trace contextRef="#ctx0" brushRef="#br0" timeOffset="100413.3">11324 5673 0,'0'0'16,"-21"42"-1,21-21 1,85-21 0,-22 0-1,1 0 1,20 0 15,-84-21-15,21 0-1</inkml:trace>
  <inkml:trace contextRef="#ctx0" brushRef="#br0" timeOffset="100963.99">12531 5144 0,'-22'0'0,"22"21"0,0 0 15,0 0 1,22-21 15,-1 0-31,0-21 0,85-43 31,-106 22-15,0 0 0,-64 21 15,43 21-31,0 63 15,0 43 1,21-64-16,0 64 31,42-85-15,-21-21-16,43 21 16,-22-21-16</inkml:trace>
  <inkml:trace contextRef="#ctx0" brushRef="#br0" timeOffset="101451.34">13441 5038 0,'0'0'0,"-21"21"31,21 21-15,-127 149-1,84-107 1,22-41-16,-64 84 16,22 0-1,-64 63 17,106-147-17,0-43 1,42-127 15,21 21-15,-21 63-16,22-84 15,-1 106 1,-21 21 0,43 127 15,-1-21-16,1-42 1,-43-43-16,42 21 31,-20-42-15,20-42 0,1 21-16</inkml:trace>
  <inkml:trace contextRef="#ctx0" brushRef="#br0" timeOffset="101729.18">14012 5165 0,'0'-21'32,"0"63"-32,0 43 15,21 20 1,1-62-16,105 190 31,-106-128-15,0-62-1,-21-22 1,42-63 15,-42 20-31</inkml:trace>
  <inkml:trace contextRef="#ctx0" brushRef="#br0" timeOffset="101993.03">14626 5165 0,'0'-21'0,"0"42"0,0-64 16,0 22 0,-42 42-1,-64 85 1,85-63-16,-85 84 15,21 0 1,-21 21 0,85-64-1,21-41 1,43-43 15,-1-43-15</inkml:trace>
  <inkml:trace contextRef="#ctx0" brushRef="#br0" timeOffset="102789.08">15134 5165 0,'-21'0'78,"0"0"-78,0 0 0,-1 0 16,1 0-16,0 0 16,21-43-1,0 1 16,64 21-15,-22 0 0,21 21-1,-41 42 1,-22-21 0,-22 0-1,1-21-15,0 0 16,-42-21 15,41 0-15,22 0-16,0-21 15,22-1-15,83 22 32,-62 63-17,-43 43 1,0-43-16,-106 170 31,64-170-31,-149 107 16,85-65-1</inkml:trace>
  <inkml:trace contextRef="#ctx0" brushRef="#br0" timeOffset="103889.1">10626 7726 0,'0'0'0,"0"21"32,0-42-32,0 0 15,0 0-15,21-1 16,63-62-1,43-86 1,-21 1 0,127-191 15,-233 254-15,0 43-1,0 42-15,-106 42 16,0 85-1,85-64-15,-63 85 16,41 0 0,22-85-16,-21 234 31,42-234-31,0 64 16,21-64-1,191 22 1,-128-64-1,22-85 1</inkml:trace>
  <inkml:trace contextRef="#ctx0" brushRef="#br0" timeOffset="104272.88">11430 7430 0,'0'0'0,"0"21"15,21-21 17,0 0-17,0 0-15,-21-21 0,0-1 16,43 1-1,-43-42 1,-21 63 0,-106 84 15,63 22-15,64 0-1,21-42 1,0-64-16,43 21 15,84-21 1,-42-43-16</inkml:trace>
  <inkml:trace contextRef="#ctx0" brushRef="#br0" timeOffset="108128.81">1884 10054 0,'0'-21'79,"0"0"-79,0 0 15,0 0 1,0-1-16,0 1 15,0 0 1,0 0-16,0 0 31,21 21 1,-21 21-32,-21 21 31,0 43-16,21-64-15,-22 64 16,1 21 0,0 42-1,21 21 1,0 64 15,21-148-15,22-1-1,-22-41 1,42-43 0,1 0-1,-64-22 1,127-62 0,-85 20-1,-21 43-15,64-85 16,63-190-1,-84 169 17,-43 42-32,0 43 15,0 0 17,-21 20-17,0 1 16,21 21-15,0 0 109,-21 21-125</inkml:trace>
  <inkml:trace contextRef="#ctx0" brushRef="#br0" timeOffset="108897.37">3090 10202 0,'43'0'31,"-43"-21"-31,21 0 16,0 21-16,-21-21 0,0 0 15,21 0 1,-42 21 15,0 0-15,0 0-16,-1 21 0,-62 21 15,20 22 1,22-22 0,42 21-1,0-41-15,0-1 16,0 0-1,63 0 1,-20-21 0,20 21-1,-42-21-15,64 0 16,-21 21 0,-43 1-1,21-1 1,-42 21-1,0-21 1,0 22 0,-85-1 15,64-21-31,-21 0 0,-64 22 16,-84-22 15,84-21-16,42 0 1,43 0 0,0 0 15,21-21 0,0-1-15,0 1-1,21 0 1,21-21 0</inkml:trace>
  <inkml:trace contextRef="#ctx0" brushRef="#br0" timeOffset="109509.02">3979 10118 0,'0'21'31,"0"0"-15,0-42 78,0 0-79,-21 21 17,0 0-17,21 21 1,0 0 15,0 0 0</inkml:trace>
  <inkml:trace contextRef="#ctx0" brushRef="#br0" timeOffset="109901.79">3937 10647 0,'0'21'0,"0"-42"0,21 21 47,-21-21-47,0 0 16,0-1-16,21 1 15,-21 0 17,-21 21-17,0 0-15,21 42 16,-21 1 0,21-22-1,21-21 32,0 0-47</inkml:trace>
  <inkml:trace contextRef="#ctx0" brushRef="#br0" timeOffset="110542.06">5355 10054 0,'0'0'0,"21"-21"16,-21 0-16,21-21 16,-21 20-1,0 1-15,0 0 16,0 42 15,0 22-15,0 20-1,0 170 1,0-85 0,-21 21-1,21-63 1,0 0 15,0-85-15,21-42 31,-21 0-47,0 0 0,43-64 15</inkml:trace>
  <inkml:trace contextRef="#ctx0" brushRef="#br0" timeOffset="111704.43">5482 10012 0,'0'0'16,"21"0"15,0 0-16,1 0-15,20 0 16,148 0 15,-63 0-15,43 0 0,105 0-1,-21 0 1,-21 0-1,-170 0-15,149 0 16,0 0 0,126 0 15,-168-21-15,-86 21-1,-41 0 1,-22 0-1,0 0 1,-21 21 15,0 21-15,0 22 0,-21 20-1,21-20 1,0 84 15,0 0-15,0-63-16,0 21 15,0-64 1,-21 22 15,-1-22-31,1-21 16,0-21-1,0 0-15,-64 0 32,22 0-17,-85 0 17,-1 0-17,-20 0 1,-106 21-1,42-21 1,-21 21 0,-42-21 15,126 0-15,128 0-16,0 0 0,-106 0 15,21 0 1,84 0-16,1 0 0,-127 0 31,147 0-31,1 0 16,0 0-1,0 0 1,42 0 62,0 0-15</inkml:trace>
  <inkml:trace contextRef="#ctx0" brushRef="#br0" timeOffset="114857.48">10287 9927 0,'0'0'0,"21"-21"0,0 0 16,0 21-16,-21-21 15,64-43 1,-43 64-16,21-42 16,-42 21-1,22 21 1,-22 21 15,-22 0-31,-41 64 16,-149 105 15,149-169-31,-107 85 16,22-21-1,85-64-15,-43 43 16,0-1 15,85-63-15,21-21-1,42 0 1,-21 0-16,149 21 31,-43 0-15,-85 0-16,106 21 16,-21 42-1,-21 22 1,-85-43-1,0-42 1,-21 21 0,0-42 31,0-21-32,43-22 1</inkml:trace>
  <inkml:trace contextRef="#ctx0" brushRef="#br0" timeOffset="115837.45">11197 10245 0,'21'0'0,"-42"0"0,63-21 16,-42-1-1,22 1-15,-65-63 32,1 41-17,-64 43 1,21 0-1,-20 64 1,20-1 0,85-42-16,-42 43 15,20-43-15,1 148 32,21-105-17,21-22 1,43-42-16,21 0 31,-1-42-15,43-64-1,-84 43 1,-22 20-16,63-232 31,-84 148-15,22-21-1,-1 42 1,-21 85 0,-21 42 15,-43 191-15,43-85-1,21-21 1,-21-1-1,21-62-15,-21 147 32,42-126-17,0-43-15,0-21 16,106 0 15,-106-21-31,0 0 16,1 21-16,41-64 15,22-105 1,-43 63 15,-42 85-31,0 84 47,0 22-31,0-64-16,0 21 15,0 64 1,0-85 0,0-63 31,0-43-32,0 64-15</inkml:trace>
  <inkml:trace contextRef="#ctx0" brushRef="#br0" timeOffset="116172.62">11663 9800 0,'0'21'0,"0"1"16,0-1-16,0 0 15,0 0-15,0 0 31,21-21-15,0-42 0,-21-43 15,-21 43-15,-21 21-1,-1 21 1,1 84-1,42-41 1,0-22-16,0 0 16,63 0 15</inkml:trace>
  <inkml:trace contextRef="#ctx0" brushRef="#br0" timeOffset="116553.4">11980 10075 0,'-42'-42'31,"21"42"-31,21 21 31,0 0-31,21 1 16,-21-1-16,21 0 0,0 42 15,22 43 1,-22-21 0,21-43-1,-42-21-15,21 22 31,-21-64 1,0-1-32,21-105 31,-21 106-31</inkml:trace>
  <inkml:trace contextRef="#ctx0" brushRef="#br0" timeOffset="116909.2">12404 9927 0,'0'0'0,"0"-21"15,0 0-15,21 0 32,-42 42-1,21 0-16,0 0-15,-43 22 16,22 20-16,-21 22 16,21-64-16,-1 21 0,1-21 0,-42 128 31,42-65-15,-1-63-1,22 1 1,22-44 15,-22 1-15,21 0-16</inkml:trace>
  <inkml:trace contextRef="#ctx0" brushRef="#br0" timeOffset="117567.85">14076 10033 0,'-21'0'16,"42"0"-16,-42-21 0,-1 21 0,22-21 15,-63 21 1,63 84 15,-21-41-31,-22 126 31,43-148-15,-21 0-16,21 22 16,0-22-1,0-63 17</inkml:trace>
  <inkml:trace contextRef="#ctx0" brushRef="#br0" timeOffset="117962.62">13970 9779 0,'0'-21'15,"0"42"-15,-21-63 0,0 21 16,-22 21 0,22 0-16,21 21 15,0 0 16,21-21-31,43 0 16,84-42 15,-106-1-15,-42 1 0,-127-22 15,43 64-31,-1 22 31,64 83 0,21-83-31,42 62 16,22-41 0,20-1-16</inkml:trace>
  <inkml:trace contextRef="#ctx0" brushRef="#br0" timeOffset="118494.32">14330 9927 0,'0'21'47,"0"1"-31,0 20-1,0 21 1,0-41-16,0 41 16,0 1-1,-21-43-15,-1 21 16,22-21 0,0-42 15,0-85 0,0 85-31,64-64 16,21-42-1,-64 106 1,63-42-16,-20 63 16,42 63 15,-85 1-16,-21 42 1,-21 21 15,-22-64-15,22-63 0,42-21 15,43-43-16</inkml:trace>
  <inkml:trace contextRef="#ctx0" brushRef="#br0" timeOffset="118832.13">15071 9843 0,'0'0'0,"0"-22"15,-22 44 16,22-1-31,-21 0 16,0 191 0,0-64-1,0 63 1,-43 170 15,22-148 0,0-21-31,20-106 32,22-85-32,0-63 31,43-128 0</inkml:trace>
  <inkml:trace contextRef="#ctx0" brushRef="#br0" timeOffset="119161.77">14922 10245 0,'0'-64'0,"0"128"0,0-170 0,0 0 15,0 43 1,0 41 0,0-20-16,43 0 15,84-1 16,-106 43-31,85-21 16,-22 42 0,-84 170 15,-21-149-31,-63 43 0,-22 0 31,42-22-31,22-42 31,63-42 1,0 21-32,64-63 15</inkml:trace>
  <inkml:trace contextRef="#ctx0" brushRef="#br0" timeOffset="119937.87">15579 9906 0,'0'0'0,"21"0"16,-21 21 15,0 0-31,0 43 16,-21-43-16,21 43 16,0 63-1,0-85 1,0-21-16,63-21 47,1-42-32,-22-43 1,0 0 0,1-63 15,-43 169-16,0 43 1,0 21 0,0 20-1,0-20 17,42-64-32,-21-21 0,43 0 31,126-84-16,-84-22 1,-21-21 0,-22-43-1,-42-84 17,-21 170-32,0 41 15,-63 128 16,-1 84-15,64-20 0,-21-107-16,21 106 15,0-106-15,0 149 32,21-128-17,0-41 1,1-22-16,62-22 31,1-62-15,-22 20-1,-41-20-15,-1 20 16</inkml:trace>
  <inkml:trace contextRef="#ctx0" brushRef="#br0" timeOffset="120204.71">16192 9737 0,'0'0'15,"-21"0"-15,0 21 0,42 0 32,22-21-17,62 0 1,-20 0-1,42-42 1,-106 42-16,0-21 16,1 21-1,-1 0-15,0-22 32</inkml:trace>
  <inkml:trace contextRef="#ctx0" brushRef="#br0" timeOffset="120494.55">17187 9906 0,'0'0'0,"-21"0"15,0 0-15,21 21 16,21-21 15,0 0-31,85-21 16,-42 21 0,-1 0 15,-42-21-16</inkml:trace>
  <inkml:trace contextRef="#ctx0" brushRef="#br0" timeOffset="120695.43">17208 10075 0,'0'0'16,"0"22"-1,22-22 1,20 0 0,0 0-1,-21 0 1,1-43 0</inkml:trace>
  <inkml:trace contextRef="#ctx0" brushRef="#br0" timeOffset="121559.95">18076 9398 0,'21'0'156,"1"-21"-156,-1 0 16,-21 0-1,0-1 1,-21 22 0,-64 22 15,43 41-16,42-21-15,0 22 16,0 21 0,21 20-1,0-83-15</inkml:trace>
  <inkml:trace contextRef="#ctx0" brushRef="#br0" timeOffset="122015.1">18584 9589 0,'0'0'0,"0"-64"31,-21 85 0,0 0-31,-64 128 16,43 20 0,-22-21-1,64-63 1,0-22 0,43-20-1,-1-43 1,-21 0-16,22-22 15</inkml:trace>
  <inkml:trace contextRef="#ctx0" brushRef="#br0" timeOffset="122722.22">18288 9970 0,'0'0'0,"-21"0"0,-22 0 16,149 0 15,106 0 0,-22-22-15,-84-20 0,-21 21-1,-64 21-15,0-21 16,-42 21-1,-42 42 1,41 22 0,-20 63 15,84-85-15,1-42-1,41 0 1,22-21-1,-85 0-15,85-43 16,-85 22 0,1-64 15,-65 127 0,22 64-15,0-64-16,21 21 0,-42 85 31,42-84-31,0 41 16,0 107-1,21-64 1,-21-43 0,-64 1-1,-42-85 1,22 0-1,-86-63 17,170 41-17,0 1-15,43-21 16,41-43 0,-41 64-16</inkml:trace>
  <inkml:trace contextRef="#ctx0" brushRef="#br0" timeOffset="123015.05">19473 9864 0,'0'0'16,"-21"21"15,21 0-31,-21 106 16,21-42-1,-42 317 17,-1-233-17,1-42 1,0-63 15,42-85 0,21-22-15,0 1-16,0 21 0</inkml:trace>
  <inkml:trace contextRef="#ctx0" brushRef="#br0" timeOffset="123310.88">19431 10097 0,'0'-43'0,"0"86"0,0-128 15,0 64-15,0-22 16,63-41 15,-41 63-31,83-1 16,-62 22-16,20 0 15,-42 64 1,-105 126 15,-1-147-15,-42 20-1,85-63 17,126-21-17,22-42 1</inkml:trace>
  <inkml:trace contextRef="#ctx0" brushRef="#br0" timeOffset="123700.73">19939 10012 0,'0'21'31,"0"-42"-31,21 42 0,0-21 16,0 0-16,43-42 15,-22 21 1,22-43-1,-64 43-15,0 0 0,0-64 32,-21 0-17,-64 85 1,43 0 0,20 22-16,-62 168 15,84-126 1,0 20-1,84 1 17,-20-85-17,-22-21 1,-21 21-16,43-85 16</inkml:trace>
  <inkml:trace contextRef="#ctx0" brushRef="#br0" timeOffset="124099.5">20553 9144 0,'0'0'0,"-21"0"0,-1 0 0,1 0 15,0 0 1,21 21 0,-21-21 15,21-21-15,21 0 15,0 0-31,0 0 0,22 21 15,-43 21 17,0 42-17,0 1 1,-64-1 0,-42 22-1,43-64 1</inkml:trace>
  <inkml:trace contextRef="#ctx0" brushRef="#br0" timeOffset="124591.14">21399 9694 0,'0'43'32,"-21"-22"-17,21 21-15,-21 43 16,21-64-16,-42 106 15,42-21 17,0-64-17,21-63 17,0-21-17</inkml:trace>
  <inkml:trace contextRef="#ctx0" brushRef="#br0" timeOffset="124913.36">21569 9398 0,'0'0'0,"-21"0"0,-22 0 16,1 0-1,63 21 32,0-21-47,22 0 16,-22 0-16,21 0 15,-21-21-15,0-21 16,-42 42 0,-42 0 15,42 21-31,-1 0 15,22 85 1,22-64 0,-1-21-16,0 1 0</inkml:trace>
  <inkml:trace contextRef="#ctx0" brushRef="#br0" timeOffset="125509.32">22310 9927 0,'0'-21'16,"0"0"-16,0-21 15,-64-43 1,1 43 0,41 42-16,-62 0 15,-64 84 1,42 22-1,106-42 1,-21-43-16,63 106 31,0-127-15,43 0 0,0 0-1,20-106 16,-41 0-31,-1-42 16,1-64 0,-22 22-1,-21 20 17,-42 213-1,-63 105-16,41 212 17,43-170-17,0-84 1,43 0 15,-22-106-31,85-21 31,-64-22-15</inkml:trace>
  <inkml:trace contextRef="#ctx0" brushRef="#br0" timeOffset="125775.46">22902 9779 0,'21'0'32,"1"0"-17,-1 0 1,0 0-16,21 0 31,1 0-15,-43 21 15</inkml:trace>
  <inkml:trace contextRef="#ctx0" brushRef="#br0" timeOffset="125939.73">22818 9906 0,'0'0'0,"0"21"15,0 0 1,21-21 15,0 0-31,0 0 16,43-84 15,-43 63-31</inkml:trace>
  <inkml:trace contextRef="#ctx0" brushRef="#br0" timeOffset="126361.17">23601 9208 0,'0'0'16,"-43"-22"-1,22 22-15,0-21 16,0 21-1,42 0 32,43 0-31,-22-21 15,-42-21-31,0 21 16,-21 21 15,0 0-31,-22 42 16,-20 21-1,42 1 1,21 42 15,21-43-15,-21-42-16</inkml:trace>
  <inkml:trace contextRef="#ctx0" brushRef="#br0" timeOffset="128367.14">23876 9800 0,'0'0'0,"0"-21"15,0 0-15,0 0 16,0 0-16,0-1 16,0 44 187,21-22-47,-21 21-140,21-21 77,0 0 48,-21-21 31,0-1-141,0 1-15,22 21 15,-1 0 31,0 0 204,-21-21-235,0 0 1,21 21-1,-21 21 31,0 0-46,0 0-16,0 1 16,0-1-16,0 0 15,0 0 1,0 0-16</inkml:trace>
  <inkml:trace contextRef="#ctx0" brushRef="#br0" timeOffset="129385.57">24024 9864 0,'21'0'16,"0"21"-1,-63-63-15,42 63 0,85 0 32,-64-21-17,-21-42 1,0-22-1,0 43-15,0 0 16,-21-22 0,0 22-16,-22 0 15,-20 21 1,-107 127 0,86 0-1,41-63 1,43 41 15,43-83-15,41-22-1,-62 0-15,83-64 16,-41 1 0,-22-43-1,-21 85-15,1-128 31,-22 128-15,-43 127 0,22 148 15,85-148-15,-22-85-1,43 0 1,-1-21-1,-20-84 1,-1-65 0,64-232 15,-63 212-15,-64 106-1,-64 105 16,1 106 1,20 43-17,22-64 1,0-85-16,-21 127 31,42-148-15,0-42 15,0 0-15,0 0-16,42-43 15,106-41 17,-63 105-17,-43 42 1,-42 21-1,-127 64 17,43-84-17,20-22 1,1-21 0,41 0-1,22-21 1,0 0-1,64-1 1</inkml:trace>
  <inkml:trace contextRef="#ctx0" brushRef="#br0" timeOffset="129677.12">25188 9800 0,'0'-21'0,"0"42"0,0-63 0,0 21 16,-42 21 0,-43 42-1,-84 64 1,105 0 0,64-43-1,0-42-15,43 64 31,-1-85-15,22 0 0,41-85-1</inkml:trace>
  <inkml:trace contextRef="#ctx0" brushRef="#br0" timeOffset="130109.87">25506 9356 0,'-21'0'62,"-1"0"-46,1 0-1,0 0 17,21-21-17,21-1 1,0 22-1,22-21 1,-22 21 0,-21 21-1,0 22 1,-21 41 15,-22-20-15,22-43-16</inkml:trace>
  <inkml:trace contextRef="#ctx0" brushRef="#br0" timeOffset="130610.58">25908 9737 0,'0'0'0,"-21"0"0,0-21 16,-1 21-16,22-22 15,0 44 17,22-1-17,62 42-15,43 22 16,85 0-1,21-43 17,-170-42-1,-63-21-31,-63 0 31,-1 21-15,22 0-16,-106 63 15,-212 170 17,296-148-17,43-64 1,21 0 0,0-42-1,0 0 1</inkml:trace>
  <inkml:trace contextRef="#ctx0" brushRef="#br1" timeOffset="138086.67">550 12510 0,'-21'0'63,"21"21"-32,0 0-15,0 0-1,21-21 1,0 0-16,1 0 0,83 0 31,44-63-15,-107 20 15,-42-20-15,-106 42-1,21 21 1,22 21 15,42 0-31,-43 21 16,43 85-1,21-63 1,42-22 0,1-21-16,84 22 31,-106-43-31,64 21 16,-64-21-1,0 0 1,-21-43 15,-42 43-15,-43 0-1,-21 22 1,64-1-16,-191 127 31,169-106-15,22 64-16,84 21 31,64-85-15,-21 1-1,0-43 1,-64 0-16,106-21 31,-106 21-31</inkml:trace>
  <inkml:trace contextRef="#ctx0" brushRef="#br1" timeOffset="138958.18">1609 12912 0,'0'0'0,"0"-21"16,0-1-16,-22-20 15,-20 21 1,-21 0 0,-43 21-1,21 42 1,64-21-16,-64 64 16,43 0-1,63-1 32,127-84-31,-84-21-1,105-85 17,-148 43-17,-21 42-15,0-1 16,0 1-1,0 42 17,0 43-17,0 21 1,0-64-16,21 169 31,43 1-15,-22-85-1,-42 232 1,-42-84 15,0-169-31,-1 42 16,1 21 15,-22-106-15,22-42-1,21 0-15,-170-84 16,43-1 15,-63-84-15,147 84-16,1-127 31,84 64-15,63 21-1,22 21 1,85 1 0,-64 62-1,-43 1 1,-62 42-16</inkml:trace>
  <inkml:trace contextRef="#ctx0" brushRef="#br1" timeOffset="139341.96">2011 12912 0,'0'21'31,"0"0"-15,0 0-1,21-21 17,-21-21-17,0 0 1,0 0-1,-21 21 1,21 21 15,0 0-15,0 0 0,0 22-1,0-22-15</inkml:trace>
  <inkml:trace contextRef="#ctx0" brushRef="#br1" timeOffset="139640.79">2032 13293 0,'0'0'0,"-21"21"15,21 0-15,0 0 16,21-21 15,21-21-15,-42 0-1,-21 21 32</inkml:trace>
  <inkml:trace contextRef="#ctx0" brushRef="#br1" timeOffset="146488.47">5419 13166 0,'21'0'16,"-21"21"-1,21-21 1,0 0 31,0 0-32,0-21-15,-21-43 32,0 43-32,0-42 15,-21-1 1,-42-42 0,-1 43-1,-20 42 1,20 42-1,1 63 1,-1 128 15,64-106-15,0 0 0,21-64-1,0-21-15,22 0 31,20-21-15,-42 0-16,22-42 16,20-21-1,1-64 1,-43 0 0,-21 63-1,0 22 16,0 63-15,0 42 0,0-20-16,0 20 15,42 107 17,1-128-32,41-21 15,22-21 1,21-85 15,-63 1-15,-64-22-1,0-85 1,-22 43 0,-105-148 15,0 190-16,22 64 1,-22 42 0,-106 63 15,63 64-15,1 43-1,21 189 16,148-253-15,0-42-16,21 126 16,64-63-1,190 106 17,-190-169-17,42-64 1,84-64 15,-168 43-31,84-64 16,-64 22-1,-21 20 1,-42 22 0,0-21 15</inkml:trace>
  <inkml:trace contextRef="#ctx0" brushRef="#br1" timeOffset="147139.1">6498 12615 0,'0'-21'16,"-21"-21"0,0 42-1,21-21 1,-43 21 0,43 21-1,0 64 1,0 63-1,-21 106 1,0-127 0,0 0-1,0-43 1,21-41 0,0-64 30,0-1-30,0 1-16,0-21 0</inkml:trace>
  <inkml:trace contextRef="#ctx0" brushRef="#br1" timeOffset="147513.88">6435 12615 0,'-22'-21'16,"-20"21"-1,42-21 1,0 0 0,64 21-1,41-21 16,-62 21-31,41-21 16,1 21 0,0 0-1,-22 0 1,-42 0 0,1 0-1,-1 0 16,-42 21-15</inkml:trace>
  <inkml:trace contextRef="#ctx0" brushRef="#br1" timeOffset="147839.7">6477 13145 0,'-21'21'32,"42"-21"-1,0-21-31,21 21 15,128-43 17,-149 43-32,21 0 15,1 0 1,-22 0 0,0 0-1</inkml:trace>
  <inkml:trace contextRef="#ctx0" brushRef="#br1" timeOffset="148142.51">7048 13081 0,'0'21'62,"0"0"-62,0 1 16,0-1-16,-21 85 15,-21-22 17,21-41-17,21-22 1,0-42 15,0-22-15</inkml:trace>
  <inkml:trace contextRef="#ctx0" brushRef="#br1" timeOffset="148539.29">7112 12848 0,'0'0'0,"0"21"15,0 1 1,21-1 15,0-21-15,0 0-16,1-21 15,-1-1 1,-21 1 0,0 0-1,-64 0 1,22 21 0,21 21-1,21 0-15,0 22 31,21-1-15,21 0 0,1-42-1</inkml:trace>
  <inkml:trace contextRef="#ctx0" brushRef="#br1" timeOffset="149130.96">7451 12975 0,'0'21'47,"0"1"-47,0-1 16,0 0-16,0 0 0,0 0 15,0 43 1,0-1-1,0 22 17,-22-64-17,22 0 1,-21-21 0,21-42 15,0-22-16,21 1 1,43-43 0,21 0-1,20 43 1,1 42 0,-63 21-1,-1 169 16,-42-148-31,0 64 16,-42-1 0,-22 22 15,43-106-15,21-21 30,0 0-46,0 0 16</inkml:trace>
  <inkml:trace contextRef="#ctx0" brushRef="#br1" timeOffset="149795.57">8340 13060 0,'0'0'0,"0"-21"0,0 0 0,0-1 16,0-20 0,-43 21-16,-20 21 15,20 0 1,-62 63 15,83-41-31,-20 62 16,21 1-1,21 42 1,0-64 0,42-41-1,43-22 1,42-43 15,-64 1-15,-41 21-16,20-22 0,64-189 31,-85 20-15,0 43-1,-21 20 1,0 86 15,0 84-15,-42 64-16,21 42 31,21-85-31,-22 212 16,1-85-1,21-84 1,0-64-16,0 43 15,64-22 17,-1-42-17,-20-42-15</inkml:trace>
  <inkml:trace contextRef="#ctx0" brushRef="#br1" timeOffset="150304.32">9123 12488 0,'0'0'0,"0"-21"16,0 42 15,0 1-15,0-1-16,0 85 15,0 21 1,-21 0 0,-43 63-1,22-126 16,42-22-15,0-63 0,21-22-1,0 22-15</inkml:trace>
  <inkml:trace contextRef="#ctx0" brushRef="#br1" timeOffset="150951.6">9102 12531 0,'-22'-21'0,"44"42"0,-107-64 31,85 22-31,0 0 16,0-21 0,148-1-1,-42 22 16,0 42-15,-22 43 0,-84-43-16,-21 127 31,-85-63-15,43-64-1,21 0 16,20-21-15,44-42 0,105 0-1,42 42 1,-84 0 0,20 21 15,-41 85-16,-64 42 1,-127 0 0,-127-21 15,85-85-15,63-21-1,21-21 1,22-42-1,63 0 1,0 21 0,0-1-1,105-20 1,-83 21-16,41 0 16</inkml:trace>
  <inkml:trace contextRef="#ctx0" brushRef="#br1" timeOffset="151876.2">10012 12721 0,'0'0'16,"0"21"15,0 1-16,0 62 1,0-20 0,0-43-16,0 42 15,0-20 1,106-22 15,-85-21-31,85-42 16,-43-1-1,22-41 1,-64-22 0,-21 63-1,21 1 1,-21 0 0,0 63 30,0 42-30,-21 64 15,0-21-15,21 148 15,21-106-15,-21 22-1,42 147 17,-42-169-17,0 43 1,0-149-16,0 22 16,-63 84-1,20-106 1,1-42-1,21 0-15,-85-106 32,0-21-17,22-42 1,84 42 0,42-127-1,-21 212-15,64-128 16,-43 107-1,85-85 17,-85 105-17,-20 22 1,-22 0 31,21 21-32,21-42-15</inkml:trace>
  <inkml:trace contextRef="#ctx0" brushRef="#br1" timeOffset="152458.87">11472 12277 0,'0'0'0,"0"-21"15,21 21-15,22-22 16,-43 1 0,21 0-1,-21 0 1,-21 21 31,-43 63-32,22 22 1,0-43-16,-149 212 31,43 0-15,84-84 0,64-128-16,43 212 31,-1-233-31,43 43 15,63-1 1,0-42 0,-21-21 15,-106-21-31,43-21 16,-43 21-1</inkml:trace>
  <inkml:trace contextRef="#ctx0" brushRef="#br1" timeOffset="153171.94">11896 12912 0,'0'0'0,"0"-21"0,21 21 16,-21-22-1,0 1-15,0 42 47,0 1-47,0 20 16,-21 0-16,-22 43 16,43 0-1,-42 42 16,42-106-15</inkml:trace>
  <inkml:trace contextRef="#ctx0" brushRef="#br1" timeOffset="153593.72">12001 12615 0,'-21'0'0,"42"0"0,-63 22 15,21-22-15,0 42 16,0 0-1,21-21 1,21-21 15,42-21-15,1-42 0,-64-1-1,-21 64 1,-43-21 15,43 21-31,-21 21 16,20 0-1,1 22 1,21 20 0,43-42-1</inkml:trace>
  <inkml:trace contextRef="#ctx0" brushRef="#br1" timeOffset="154430.28">12700 13018 0,'0'0'0,"21"0"15,0 0 1,-21-22-16,0 1 0,0 0 15,-21-21 1,-21-1 0,-106 22-1,63 42 17,-21 64-17,64-64-15,-22 64 16,43-64-16,21 85 15,0-21 1,42-43 0,64-21-1,64-42 17,-65-43-17,-41-20 1,-1-64-1,-41 105 1,20-126 0,-21 127-16,21-107 15,-20-20 1,-1 0 0,-21 126-1,-64 65 1,1 83 15,20 65-15,22-128-16,0 106 15,0 43 1,21 20 15,42-147-15,1-1-16,-1-63 15,-21 22-15,0-22 0,85 0 32,0-64-17,-21 1 1</inkml:trace>
  <inkml:trace contextRef="#ctx0" brushRef="#br1" timeOffset="154852.5">13716 12700 0,'0'0'16,"-21"0"-16,21 21 16,21-21 15,0 0-31,21 0 15,85 0 17,-84 0-17,-22 0 1</inkml:trace>
  <inkml:trace contextRef="#ctx0" brushRef="#br1" timeOffset="155098.88">13652 12975 0,'0'0'0,"0"21"15,22-21 16,-1 0-31,0 0 0,0 0 16,0 0-16,0 0 0,1 0 16,-1 0-16,0 0 0,0 0 15,0-21 1,0-21 0,1 0-1</inkml:trace>
  <inkml:trace contextRef="#ctx0" brushRef="#br1" timeOffset="155907.41">14753 12319 0,'0'21'15,"21"-21"17,0 0-17,1 0-15,-1-21 16,21 0 0,-42 0-1,0-64 16,0 22-15,-21 41-16,-21 22 16,20 0-1,-20 85 1,42-64 0,0 0-1,106-42 32,-106 0-31,0 0-1,0 0-15,-42 21 32,-43 63-17,64 1 1,-22 42-1,43 63 1,22-127 15</inkml:trace>
  <inkml:trace contextRef="#ctx0" brushRef="#br1" timeOffset="156570.03">15536 12764 0,'0'21'0,"0"-42"0,21-1 16,-21 1-16,0 0 15,22 0-15,-22 0 0,0-22 16,-22-41 15,1 63-31,-42-22 16,-64 43 0,0 21-1,42 64 1,-21 63-1,22 127 17,168-211-17,22-64 1,106-42 15,-128-43-15,-20 0-1,-64-63 1,21 0 0,-21 127-1,0 42 1,-21 64 0,21 126 15,0-126-16,63-22 1,-20-41-16,41-22 31,-20-43-15,-43 22-16</inkml:trace>
  <inkml:trace contextRef="#ctx0" brushRef="#br1" timeOffset="157152.7">16002 12150 0,'0'-21'0,"0"42"0,0-106 15,0 64-15,0 63 32,-21 85-17,21 43 1,-21 105 15,-1-127-15,22-63-1,0-43 1,0-21 0,0-42-1,0-43 1,43-126 15,-1 126-15,22 22-1,126 42 17,-84 42-17,-64 22 1,-105 105 15,-43-105-15,-63-1-1,84-42 1,0 22 15,106-64 0,1-1-31,41-20 16</inkml:trace>
  <inkml:trace contextRef="#ctx0" brushRef="#br1" timeOffset="157471.51">17060 12404 0,'0'-21'16,"-21"21"-16,0 0 15,-106 21 17,42 42-17,64-20-15,-42 84 16,41-106-16,1 85 15,21-1 1,64-20 0,-1-64 15,43-21-15,-64-21-1,43-42-15</inkml:trace>
  <inkml:trace contextRef="#ctx0" brushRef="#br1" timeOffset="158068.18">17632 12065 0,'-43'0'15,"22"0"17,21-21 14,0 0-46,0 0 16,0-1-16,64 1 31,-43 21 1,0 21-32,-21 22 0,21-1 15,-63 64 16,-22-85-15,43 0 0,-21-42 15,42-21-15,21-22-1,64 22 16,-64 42-15,-21 85 0,-21 20-1,-43 22 17</inkml:trace>
  <inkml:trace contextRef="#ctx0" brushRef="#br1" timeOffset="158652.84">18034 11663 0,'0'0'0,"0"-21"15,0 0 1,21 21 15,0 0-31,22 21 16,-22 0-16,148 169 31,-105-63-15,-43 85-1,-21 42 16,-85-85-15,-21-20 0,-21-22-1,-21-43 1,127-63-16,-85 85 31,85-85-15,42-21 15,0-21-15</inkml:trace>
  <inkml:trace contextRef="#ctx0" brushRef="#br1" timeOffset="159928.48">4276 14563 0,'0'0'0,"0"-21"16,0-1-16,0 1 15,-22 0-15,22 0 0,-21-21 16,0 42 0,21 21 15,0 0-31,0 85 15,0 254 17,0-85-17,-21-85 1,0 43 0,0 21 30,21-233-46,0-42 16,0-21 0,0-43-1,0 0-15</inkml:trace>
  <inkml:trace contextRef="#ctx0" brushRef="#br1" timeOffset="160317.28">4043 14753 0,'0'0'16,"-21"-21"-16,-1-64 16,-20 22-1,42-1 1,0 43-16,64-42 16,41 20-1,-83 22-15,105-21 16,-22 21-1,-62 21-15,63 127 32,-128 84-1,-62-84-15,-86 43 15,149-128-31,0-21 31,42-21 0,0 0-31,64-42 16</inkml:trace>
  <inkml:trace contextRef="#ctx0" brushRef="#br1" timeOffset="160994.63">4635 15007 0,'0'21'15,"0"-42"-15,22 42 32,-1-42-32,63-63 31,65-128-16,-128 85 17,-42 63-17,-64 64 1,-42 127 15,106-42-15,63-43-1,43 1 1,42 41 15,-106-62-31,42 41 16,-63-21 0,0 1 15,43-43 0,-22-21-31,21-22 16,1-20-1,62-64 1,-105 106 0,22-1-1,-22 65 16,-22 84-15,22-85 15,0-21-31,-21 0 16,21 1 0,21-65 15,-21-20-16</inkml:trace>
  <inkml:trace contextRef="#ctx0" brushRef="#br1" timeOffset="161203.51">5228 14584 0,'-21'-21'15,"42"42"-15,-42-85 16,21 86 46,21-22-62,0 0 16,0 21 0,-21 0-16,22-21 0</inkml:trace>
  <inkml:trace contextRef="#ctx0" brushRef="#br1" timeOffset="161599.69">5630 14605 0,'0'64'16,"21"-43"-16,-21 0 15,0 0-15,22 43 16,-1 20-1,-21-63-15,0 64 16,0-43 0,0 22 15,21-64-31,0 0 16,21-64-1,22-41 1,42-107 15,-64 85-15,-21 106-1,-21 42 1,0 0 0,0 0-1,21 22 1</inkml:trace>
  <inkml:trace contextRef="#ctx0" brushRef="#br1" timeOffset="162168.87">6667 14817 0,'0'-21'0,"0"42"0,0-64 0,0 22 0,0 0 16,-21 0-16,-42-43 16,-1 22-1,-63 21 1,106 21-16,-106 148 31,85 21-15,42-84-1,0 0 1,84-43 0,86-63 15,-86-43-15,-41 1-1,20-149 16,-63 149-15,0 20 0,0 107 15,0 148 0,21-149-15,22-42-1,-22 0-15,64-42 32,-22-42-17</inkml:trace>
  <inkml:trace contextRef="#ctx0" brushRef="#br1" timeOffset="162456.71">7048 14393 0,'0'0'0,"0"-63"0,0-106 31,-21 105-31,21 85 31,0 0-15,0 85-16,0 64 16,0-65-1,-21 192 16,21-255-15,0 43 0,0-43-1,64-84 17</inkml:trace>
  <inkml:trace contextRef="#ctx0" brushRef="#br1" timeOffset="162849.66">7218 14753 0,'0'21'0,"0"1"16,21-22-16,0 0 16,0 0-1,64 0 1,0-43-1,-22 1 1,-42-106 15,-63 127-15,-22 21 0,43 0-16,-85 63 31,43 22-16,63 42 1,0-21 0,63-43-1,22-42 1,-21-21 0,84-84 15</inkml:trace>
  <inkml:trace contextRef="#ctx0" brushRef="#br1" timeOffset="163161.28">6900 14372 0,'-21'0'0,"42"0"0,-63 0 16,42 21-16,21-21 16,170 0-1,-1-21 17,-42 0-32,-42 0 15,21 0 16,-106 0-15,-21-1 0</inkml:trace>
  <inkml:trace contextRef="#ctx0" brushRef="#br1" timeOffset="164136.85">9398 14351 0,'21'-21'0,"-42"42"0,42-63 0,-21 21 16,21-1-16,-21 1 16,0 0-16,0 42 31,0 22-31,0-22 15,0 21-15,0 64 16,0 0 0,0-43-16,-42 170 15,21-127 1,0-21 0,21-64-1,21-64 16,21-41-15,-21 63-16,0-43 16,85-105 15,-85 169-15,1 63-1,-22-20-15,21 41 16,-21 1-1,42 21 1,64-64 0,21-63 15,0-43-15,0-105-1,-106-64 16,-63 127-31,-85-148 32,84 233-17,22 21-15,-21 0 16,21 106 15,21-85-31,0 85 16,42-42-1,43-22 1</inkml:trace>
  <inkml:trace contextRef="#ctx0" brushRef="#br1" timeOffset="164515.7">10266 14817 0,'0'0'15,"21"0"-15,0 0 16,64-21 15,-64-43-15,0 43 0,-21-21-16,-21-1 31,-43 64-16,1 43 1,42 42 0,0 42 15,21-127-31,42 64 16,43-85-1,-22 0 1,-42 0-16,127-85 31,-105 64-31,-1-21 0</inkml:trace>
  <inkml:trace contextRef="#ctx0" brushRef="#br1" timeOffset="165055.4">10964 14203 0,'0'-42'0,"0"84"0,0-127 0,0 43 0,0-43 16,-21 191 31,0-64-47,21 149 15,0-128 1,0 43-16,-21-63 0,21-1 16,-43 127-1,43-148-15,-42 64 16,42-64-16,-42 0 15,21-21 1,21-42 15,0-64-15,63 22 0,128-86 15,-64 170-16,42 21 1,-84 43 0,20 21-1,-105-1 1,-190 86 15,-1-107-15,86-63-1,-1 0 1,85-42 0,21-22-1,84-42 1</inkml:trace>
  <inkml:trace contextRef="#ctx0" brushRef="#br1" timeOffset="165805.53">11790 14288 0,'-21'21'0,"21"21"32,21-42-32,42 0 15,149-85 16,-85 43-15,-21-43 0,-85 1 15,-106 41-15,-253 65 15,274 41-31,43-42 15,0 22-15,0 105 16,21-85 0,0-42-16,84 85 15,107-85 17,-85-42-17,-85-21 1,-42 42-1,-106 0 1,21 21 0,0 43-1,-42 126 1,127-105 15,42-1-15,0-62-16,85 20 15,-22-42 1,255-85 15,-233 22-15</inkml:trace>
  <inkml:trace contextRef="#ctx0" brushRef="#br1" timeOffset="166115.53">12658 14118 0,'0'-42'0,"0"84"0,0-148 0,21-21 32,-21 43-32,0 63 15,-43 253 17,22-83-17,0 105 1,0-43-1,-21 22 17,42-169-1,42-86 0,-42 1-31,42-21 16,-21-22-16</inkml:trace>
  <inkml:trace contextRef="#ctx0" brushRef="#br1" timeOffset="166501.46">12700 14732 0,'0'0'0,"0"21"16,0 0-16,63-21 31,1 0-16,42-42 1,-22 0 0,-20-64-1,-64 64 1,-106-22 15,85 64-31,-64 64 16,43 41-1,42-20 1,0-21 0,42-1-1,170-63 17,-149 0-17,43-85 1,-63 64-16</inkml:trace>
  <inkml:trace contextRef="#ctx0" brushRef="#br1" timeOffset="167175.69">13377 14563 0,'21'-148'16,"-42"296"15,42-275-31,-21 169 16,0 0-1,0-20-15,-21 189 31,0-147-15,21-43-16,0 21 16,0-63 31,0 0-47,42-85 15,64-63 16,-21 84-15,-22 85 0,43 64 15,-85-43-31,-21 42 16,0 43-1,0-42 1,0-43-16,-42 42 15,21-63 17,21-63-17,85-128 17,-1 64-17,64 21 1,-84 85-1,-22 21-15,64 85 16,-106 42 15,0-21-15,0-22 0,-63 1-1,41-85 1,1 0-1,21-21 17,21 0-32,22-64 15,-22 64-15</inkml:trace>
  <inkml:trace contextRef="#ctx0" brushRef="#br1" timeOffset="167537.49">14266 14626 0,'0'0'0,"0"21"16,21-21 15,43 0-15,42-42 0,-43 0-1,1-43 1,-64 64-16,0-21 15,-43 20 1,-168 86 15,190-43-31,-1 85 32,22 42-17,22-63 1,83-22-1,171-63 17,-234-21-32</inkml:trace>
  <inkml:trace contextRef="#ctx0" brushRef="#br1" timeOffset="168037.47">14944 14457 0,'0'0'0,"0"-21"0,0 0 31,0 42-31,0 0 16,-22 21-1,22 1-15,-21 20 0,21 106 32,0-84-17,0-64 1,-21-21 15,21-21-15,0 0-16,-21 0 15,21-149 17,21 128-32,43-43 15,63 1 1,-43 84-1,22 106 1,-85-1 15,-42 1-15,0-42-16,0-64 16,-43 84-1,64-105 32,21 0-47,64-85 31</inkml:trace>
  <inkml:trace contextRef="#ctx0" brushRef="#br1" timeOffset="168363.7">15536 14076 0,'0'-106'16,"0"212"-16,0-233 0,0 148 31,0 0-31,0 64 16,0-64-16,-21 106 16,21 0-1,-21-85-15,21 107 16,-42 41 15,20-105-15,22-64-1,0 0-15,22-21 32,41-21-17,-21-21 1,1-1-16</inkml:trace>
  <inkml:trace contextRef="#ctx0" brushRef="#br1" timeOffset="168620.98">15282 14372 0,'0'0'0,"-21"0"0,42 21 31,0 1-16,1-22-15,20 0 0,21 21 16,22-21 0,-64 0-16,22 0 0,41 0 31,-63 0-15,-21-21 15,0-1-16</inkml:trace>
  <inkml:trace contextRef="#ctx0" brushRef="#br1" timeOffset="182417.05">16933 14034 0,'21'0'15,"-21"-22"-15,22 22 16,-22-21-16,0 0 16,21-42 15,-21 20-15,0 22-1,0 42 1,0 0-1,0 43 1,0-43-16,-21 85 16,-22 127-1,43-22 1,0-84 0,21-105-1,64 105 1,0-127-1,21 0 1,-22-43 0,107-168-1,-149 126 1,22-127 0,-43 22 15,0 63-16,-21 42 1,0 64-16,0 0 16,-21 63 15,21 0-31,-43 128 31,22-22-15,-21 21-1,42 43 17,0-149-17,0 1 1,85-64 0,-1 0-1,1-42 1,63-107 15,-106 44-15,-42 83-1,22-41-15,-22 42 0,0 0 16,0-1 0,-22 22-1,-20 0 1,42 22-16,-21 20 15,21 64 1,0-64 0,21-21-16,0 22 15,0-1 1,-21-21-16,0 43 31,0-43-15,-21-21-1,-42-43 1,42 22-16,-1 0 16,-20 21-1,42 21 32,0 0-47,0 1 16,21 20-1,22-21 1,-22 0-16,42-21 16,43 0-1,0 0 1,42-148 15,-106 21-15,-42 42-1,-21 1 17,-42 105-17,20 64 1,22-22 0,21-21-16,0-20 15,0-1-15,0 63 16,64-20-1,-43-64-15,21 0 16,43 0 15,-64 0-31,21-64 16,22 1 0,-64 21-16,63-85 15,-41 105 16,-22 44-15,0-1-16,-22 85 31,22-85-31,0 21 16,0 22 0,85-1-1,0-63 1,-22-21-1,1-43 1,-22-105 15,-21 84-31,-21 1 16,0 105 15,0 42-15,-21 22-1,0-21 1,0 20 0,21-63-1,0-42 17,0 0-17,42-106 1,-21 64-1,0 41 17,-21 65-17,0 41 1,0-41 0,0-22-16,85 42 31,0-41-16,-1-22 1,86-43 0,-149 22-16,42-42 15,-63-43 1,0-85 15,-21 128-15,-21 63-1,0 21 1,-85 169 15,127-168-31,-22 105 16,22-43 0,85-63 15,-21-21-16,-43-63 1,21-106 15,-42 84-15,0 64 0,0 42-1,-21 64 1,0-1-1,63 43 17,43-106-17,-1-21 1,-62 0-16,62-42 16,-63 0-1,1 21-15,-22-170 31,0 170-15,0 42 0,0 21-1,-43 64 1,43 42 15,0-126-15,0-44 15,43-20-15,-43-21-1,42-22 1,0-21 15,-42 127-15,0 22-1,21 84 1,1-64 0,41-42-1,-21-21 17,-20-42-17,20-43 1,-42 43-1,42-43 17,-21 106-17,-21 64 1,0-21 0,0 41-1,22-83 16,41-22-31,22-22 32,-64 1-32,21-21 15,1-64 1,-22 85-16,-21-43 16,21-63-1,-42 149 16,21-1-15,-64 127 0,43-42-1,21-64 1,21 0 0,43 1 15,-43-43-31,42 0 15,-20 0 1,41-106 0,-41 21-1</inkml:trace>
  <inkml:trace contextRef="#ctx0" brushRef="#br1" timeOffset="182802.83">21124 13441 0,'0'0'0,"-21"-85"31,0 85-31,0 21 16,-22 43-1,22-22-15,0 191 31,-21 21-15,42-190-16,-21 41 16,21-41-16,-22 105 15,22-21 1,0-63 0,64 0 15,-1-85-16,1-43 1,-22-20 0,-42-43-1,0 64-15</inkml:trace>
  <inkml:trace contextRef="#ctx0" brushRef="#br1" timeOffset="183043.7">20743 14118 0,'-21'0'0,"42"0"0,-105 0 16,62 0 0,22 21-1,22-21 1,41 22-16,-21-1 0,85-21 31,0 0-15,-84 0-1,20 0-15,-20-64 32,-22 43-17</inkml:trace>
  <inkml:trace contextRef="#ctx0" brushRef="#br1" timeOffset="183830.27">21632 13716 0,'0'0'0,"0"-21"0,0 0 0,0 0 15,0-1-15,0 1 16,-21-106 15,21 106-31,-63 63 31,20 191-15,22-21 0,0-149-1,21 43-15,0-42 0,-21 169 32,21-191-32,-21 43 15,21-22 1,0-42-1,0-63 17,0-22-17,105-147 17,-41 168-17,-1 1 1,-20 42-16,105 0 31,-85 21-31,-41 43 16,-86 105 15,-42-84-15,22-43-1,-65-21 16,65-21-15,41 0 0,43-21 15,43-42-15,-22 63-16</inkml:trace>
  <inkml:trace contextRef="#ctx0" brushRef="#br1" timeOffset="184252.71">22500 14055 0,'0'-21'31,"0"42"16,0 0-47,0 0 16,21-21-16,-21 21 16,0-42 46,21 21-62,-21-21 16,-21 42 62,21 0-63,0 0 1</inkml:trace>
  <inkml:trace contextRef="#ctx0" brushRef="#br1" timeOffset="184850.88">22500 14542 0,'-21'0'0,"42"0"0,-63 21 15,21-21-15,21-21 63,0-1-63,0 1 16,21 21 15,0 0-31,-21 21 31,0 1-15,0 20-1,0 0 1,-42-21 0,20 1-1,1-22 1,0 0-1,21-64 17,21 22-17,0-1 1,22 43 0,-1 22-1,-42 41 1,0 43-1,-21-43 1,-170 191 15,128-190-31,21-22 16,-107 43 0,65-64-1,84-63 1</inkml:trace>
  <inkml:trace contextRef="#ctx0" brushRef="#br1" timeOffset="185893.02">22437 14055 0,'-22'0'16,"22"21"0,0 0 31,22-21-16,-1 21-31,0-21 15,0 0 1,0 0 0,-21-21-1,0 0 1,-42 0 0,21 21-16,-22 0 15,22 21 1,21 0-16,0 43 31,21-43-15,22-21-1,41 0 1,-41-43 15,-43-20-31,0-1 31,-64 64-15,1 0 0,42 64-1,-1 21 1,22-64 0,22-21-1,20-43 16,-21 22-15,-21 0-16,0-21 16,0 21-1,-63 21 17,41 21-32,-20 21 15,42-21-15,0 0 16,0 43 15,21-43-15</inkml:trace>
  <inkml:trace contextRef="#ctx0" brushRef="#br1" timeOffset="186815.97">22352 14774 0,'0'22'47,"21"-22"0,0 0-47,0-64 31,1 64-31,-22-42 16,0-1-16,0-20 16,0 42 15,-43 21-31,1 42 16,42 22 15,0-1-16,0-42 1,85-42 31,-64 0-47,21-21 16,-42 20-16,0 1 0,0-21 15,0 21-15,0 0 16,0-1-16,-21 22 0,0 0 15,-22 22 1,1 20 0,42-21-16,0 21 15,0 1 17,21-22-17,0-21 1,1 0-1,-1-21 1,21 0 0,-42-22-1,0 22 1</inkml:trace>
  <inkml:trace contextRef="#ctx0" brushRef="#br1" timeOffset="-183448.29">3746 6519 0,'-21'0'31,"0"0"-16,0 0 1,0 0 0,42 0 140,-21 22-156,21-22 16,-21 21-1,21-21-15,0 0 16,1 21-1,41-21 1,-21 0 0,43 0-1,-21 0 1,-43 0-16,85 0 16,-22 0 15,22 0-16,-21 21 1,21-21 0,63 21-1,0-21 1,-63 0 0,21 0-1,64 0 16,-149 0-31,106 0 16,21 0 0,107 0-1,-149 0 1,-22 21 0,1-21-1,-21 22 1,-22-22-1,-41 0 1,-1 0 0,0 0 31,0 0-32,-21-22 48,-21 22-63,0 0 0,-43-21 15</inkml:trace>
  <inkml:trace contextRef="#ctx0" brushRef="#br1" timeOffset="-182267.6">4191 6625 0,'0'0'0,"-21"0"32,0 0-17,-1 0 1,-20 0-1,21 0 1,-21 0 0,42 21 62,0 1-63,21-22 1,0 0-16,0 0 16,21 21-16,43-21 15,0 0 1,42 0 0,42 0 15,-42 0-16,-85 0-15,1 0 0,20 0 16,191 0 15,-169 0-15,-43 0-16,85 0 16,21 0-1,85 0 1,-106 0-1,-21 0 1,-42-21 0,84-1 15,-64 22-31,-62-21 16,20 21-1,21 0 1,-41 0-1,-1 0 1,-21 21 15,0 1-15,-64 20 31,64-21-32,0 0 17,0-42-1,0 0-15,0-43-1,-63-20 1</inkml:trace>
  <inkml:trace contextRef="#ctx0" brushRef="#br1" timeOffset="-175747.21">13314 1312 0,'0'-21'16,"0"0"-16,0 0 16,0 0-16,0 0 15,-21 21-15,21-22 16,-22 44 0,22-1-1,-21 63 1,0 107-1,-21 63 1,21-148 0,-1 84 15,1-147-15,21-65 15,0-20-16,21 21-15,1 0 0</inkml:trace>
  <inkml:trace contextRef="#ctx0" brushRef="#br1" timeOffset="-175435.39">13377 1249 0,'0'0'16,"-21"0"-16,42-21 47,0 21-47,1 0 0,20-21 16,-21 21-16,64-22 15,-22 22 1,1 0-1,-43 22 17,-42 20-17,0-42 1</inkml:trace>
  <inkml:trace contextRef="#ctx0" brushRef="#br1" timeOffset="-175118.57">13187 1863 0,'21'0'31,"0"0"-31,0 0 16,0 0-16,1-21 0,41-1 31,-21 22-15,-20 0-16,-1-21 16,0 21-16,21 0 31,-21 0-16,1 0-15</inkml:trace>
  <inkml:trace contextRef="#ctx0" brushRef="#br1" timeOffset="-174846.73">13631 1778 0,'0'21'15,"0"22"1,0-1 0,-21 21-1,0 22 1,21-64 0,0 0-1,0-42 32,0 0-31,0 0-16</inkml:trace>
  <inkml:trace contextRef="#ctx0" brushRef="#br1" timeOffset="-174643.84">13652 1588 0,'0'21'94,"0"0"-79,22-21 1</inkml:trace>
  <inkml:trace contextRef="#ctx0" brushRef="#br1" timeOffset="-174123.14">13758 1820 0,'0'0'15,"0"22"-15,0-1 0,0 0 0,0 0 0,-42 64 32,42-22-17,-21-63-15,0 43 16,21-65 46,0 1-62,0-42 16,0 42-16,42-43 16,21-21-1,86 1 17,-65 84-17,-63 21 1,-21 21-16,22 43 15,-22-22 1,0 43 15,0-85-15,0 1 0,0-65 30,0 22-46</inkml:trace>
  <inkml:trace contextRef="#ctx0" brushRef="#br1" timeOffset="-173444.53">14626 1799 0,'0'0'0,"0"-21"16,0 0-16,-42-21 15,-1 42 1,22 0-16,0 0 0,-106 0 31,42 63-15,1 43-1,41-43 1,43 43 0,0-63-1,64-22 1,-1-21 0,43-21 15,-42-22-16,20-20-15,-20-22 16,-1-84 15,-63 126-31,43-126 16,-22 84 0,-21-20-1,0 62-15,0 22 31,0 63-15,0 43 0,0-64-16,-42 212 31,20-191-31,22 107 16,0-44-1,0-20-15,0-21 31,0-22-15,43-42-16,-22 0 16,0-21-1</inkml:trace>
  <inkml:trace contextRef="#ctx0" brushRef="#br1" timeOffset="-172718.94">15176 1588 0,'0'0'0,"0"-22"16,22 22 0,-1-21-1,42 0-15,1 0 16,126-85 15,-147 21 0,-65 64-15,-41 21 0,21 0-16,-64 0 15,-42 64 1,42 63 15,85-64-15,21 22-1,105 0 1,-83-64-16,62 0 16,-20-21-1,-43-21 17,-21 0-17,-21-1-15,-127 65 31,42 41-15,63-20 0,22-22-16,0 43 15,0 21 17,42-43-17,21-42 1,107-21 15,-44-42-15,-20-43-16</inkml:trace>
  <inkml:trace contextRef="#ctx0" brushRef="#br1" timeOffset="-172343.93">15811 1207 0,'0'-22'0,"0"44"0,-21-65 16,0 43 15,0 21-15,0 64-1,0 42 1,-1-42-1,22-22-15,-42 212 16,21-148 0,0-21-1,21-63 1,0-22-16,-21 21 31,42-42 0,42-85-15,-42 64-16</inkml:trace>
  <inkml:trace contextRef="#ctx0" brushRef="#br1" timeOffset="-171955.16">15833 2011 0,'0'21'16,"21"-42"31,0 21-31,0-21-16,-21 0 15,42-1 1,-42-41-1,-21 63 17,-42 85-1,20-22-15,43 1-1,0-22 1,0-21-16,0 0 15,43-21 1,41 0 0,-41-21-1</inkml:trace>
  <inkml:trace contextRef="#ctx0" brushRef="#br1" timeOffset="-171163.61">16129 1905 0,'0'0'0,"-21"21"15,0 22 1,-1 41 15,1 1-15,21-64-1,-21 0 1,21-42 31,0 0-47,0 0 16,0-43-1,21-20 1,22 41-1,62 22 17,-41 21-17,-43 21 1,-21 64 15,0-22-15,0-20-1,0-22-15,-21 21 0,21-21 16,-21 1 15,0-22 1,21-85-1,63-21-16,1 21 1,-43 64-16,42-42 16,64 20-1,-63 86 1,-64 20 0,0 22-1,-43 21 16,22-43-15,0-63 0,0 21-1,21-63 17,42 21-17</inkml:trace>
  <inkml:trace contextRef="#ctx0" brushRef="#br1" timeOffset="-170736.86">16722 2011 0,'21'0'15,"0"0"-15,0 0 16,0 0-16,0 0 16,22-21-1,-22-22 1,0-62 0,-42 105 15,0 0-31,-43 84 31,22 1-15,21-22-1,21 1 1,0-43 0,21-21-1,0 0 1,43 0-1,-43-42 1</inkml:trace>
  <inkml:trace contextRef="#ctx0" brushRef="#br1" timeOffset="-170171.14">17124 1863 0,'-21'21'31,"21"0"-31,-22 0 0,22 0 0,-21 1 16,21-1-16,0 0 16,-21 0-16,0 0 15,21 22 1,-21-1 15,0-42-15,-1 0-1,22-21 17,0 0-17,22-64 16,62-21-15,-20 43 0,20 20-1,-62 43-15,41 0 16,-21 64 0,-42 20-1,0-62-15,-21 62 16,-63 64 15,84-126-15,0-44 15</inkml:trace>
  <inkml:trace contextRef="#ctx0" brushRef="#br1" timeOffset="-169774.37">17928 1334 0,'0'0'15,"-21"0"-15,0 21 0,0-21 16,-1 21-16,-41 85 16,21 21-1,-85 169 17,105-169-17,-20-21 1,42-43 15,0-41-15,21-22 15,0-22-31,43-62 31,-22 20-15</inkml:trace>
  <inkml:trace contextRef="#ctx0" brushRef="#br1" timeOffset="-169560.49">17484 1820 0,'21'0'31,"0"22"-31,0-22 15,0 0-15,22 0 16,41 0 15</inkml:trace>
  <inkml:trace contextRef="#ctx0" brushRef="#br1" timeOffset="-168694.98">19812 1334 0,'0'0'0,"0"-22"16,0 1-16,0 0 16,21 0-16,-21 0 0,0 42 46,-21 42-30,-21 64 0,-1 0-1,1 127 1,42-169 0,0 0-1,-21-22 16,21-84 1,0-42-17</inkml:trace>
  <inkml:trace contextRef="#ctx0" brushRef="#br1" timeOffset="-168440.13">19748 1312 0,'0'0'0,"0"-21"0,-21 21 15,42-42 17,22 21-32,-22 21 15,42-21-15,-20 21 16,105 0 15,-106 0-15,-42 21 15</inkml:trace>
  <inkml:trace contextRef="#ctx0" brushRef="#br1" timeOffset="-168188.27">19621 1630 0,'-21'0'0,"42"0"0,-42 21 16,0-21-16,21 21 16,21-21-1,22 0 1,41 0-1,-20 0 1,-22 0 0,0-21 15</inkml:trace>
  <inkml:trace contextRef="#ctx0" brushRef="#br1" timeOffset="-167938.42">20024 1651 0,'0'21'15,"0"0"-15,0 43 16,-22-22 0,22-21-16,0 43 15,0-43 1,0 21 15,0-63 0,0 0-15</inkml:trace>
  <inkml:trace contextRef="#ctx0" brushRef="#br1" timeOffset="-167736.53">20108 1503 0,'0'21'32,"0"0"-1,0 0-16</inkml:trace>
  <inkml:trace contextRef="#ctx0" brushRef="#br1" timeOffset="-167231.83">20320 1736 0,'0'21'0,"0"-42"0,0 63 0,-21-21 16,0-21-16,21 21 0,-22 22 16,-20-1-1,21-21 1,21 0-1,0-42 48,0 0-63,0 0 16,0 0-16,21 21 0,43-64 15,-43 43-15,42-42 16,22 41-1,-64 22 1,21 64 0,-42-1-1,0 1 1,0-43 0,-42 21 15,63-42 0,0 0-31</inkml:trace>
  <inkml:trace contextRef="#ctx0" brushRef="#br1" timeOffset="-166611.18">21082 1736 0,'0'-21'16,"0"42"-16,-21-64 0,-43 22 31,1 21-31,-1 43 16,43-22-16,-42 0 15,-22 42 1,64-20 15,21 20-15,42-42-1,22-21 1,84 0 15,-64-84-15,-20-43-1,-43 21 1,21-42 0,-20-43-1,-22 107 1,0 189 31,-43 1-32,43-63-15,-21 84 16,21 84 15,21-147-15,22-1 0,-43-42-1,21-21-15,21 0 16,-21-42-1,0 0 1</inkml:trace>
  <inkml:trace contextRef="#ctx0" brushRef="#br1" timeOffset="-166322.34">21569 1249 0,'0'0'0,"0"-21"0,-21 21 16,-1 0 0,22 63-1,-21-63-15,0 85 16,21 21 0,-21 21-1,21 0 1,0-106-16,-21 42 15,21-20 1,0-22 15</inkml:trace>
  <inkml:trace contextRef="#ctx0" brushRef="#br1" timeOffset="-165722.7">21505 1355 0,'0'0'0,"-21"-21"15,21-1 1,0 1 0,42-21-1,-20 42-15,147 0 31,-106 21-15,-41-21-16,-1 85 16,-21-43-1,-21-21-15,-106 106 32,-43-63-17,107-43 1,42-21-1,42 0 17,0 0-32,42-42 15,1 20 1,63 22 0,-64 0-1,-41 0-15,-1 22 16,0 20-1,-21 43 1,0-64-16,-85 106 31,1-106-15,-22 0 0,21-21-1,43 0 1,105 0 31</inkml:trace>
  <inkml:trace contextRef="#ctx0" brushRef="#br1" timeOffset="-164964.12">22056 1672 0,'0'0'0,"0"21"32,-22 1-17,22-1-15,0 0 16,-21 21-16,21 1 0,0-1 15,43 64 17,20-85-17,-21-21-15,1 0 16,-22-21 0,42-43-1,-41 43-15,20-42 16,-21-22-1,0 21 1,-21 43 0,0 42-1,0 43 1,-84 105 15,84-42-15,-22 21-1,1-63 1,0 84 15,0-84-31,21 0 16,-42 21 15,20-85-15,-20-21-1,21 0 1,21-85 0,0 0-1,0 43 1,42-85-16,85-106 31,-42 127-15,0 43-1,-1-22 1,-41 64-16</inkml:trace>
  <inkml:trace contextRef="#ctx0" brushRef="#br1" timeOffset="-164121.23">18859 995 0,'22'-21'15,"-22"42"1,0 0-16,0 21 0,0 1 15,-22 211 1,22 0 0,0-148-16,0 169 15,-21-106 1,21-84-16,-127 444 16,21-296 15,64-149-31,-85 128 15,-42 0-15,21-43 32,84-105-17,64-22 1,42-106 31,-20 43-47,62-63 15,-63 62-15</inkml:trace>
  <inkml:trace contextRef="#ctx0" brushRef="#br1" timeOffset="-162774.14">12933 2455 0,'0'0'0,"-21"0"0,-1 0 31,1 0-31,42 0 63,1 0-48,126 22 1,-106-22-16,127 0 15,22 21 1,-64 0 0,296 0-1,-84 0 1,-64-21 0,106 0-1,296 0 16,-317 0-15,85 21 0,-339-21-16,63 0 15,233 22 1,-233-22 15,-20 0-31,-1 21 16,-127-21-1,64 21 1,-64-21 15,-21-21 16</inkml:trace>
  <inkml:trace contextRef="#ctx0" brushRef="#br1" timeOffset="-162639.22">17695 2688 0,'0'0'16,"-21"21"-16,21 1 15</inkml:trace>
  <inkml:trace contextRef="#ctx0" brushRef="#br1" timeOffset="-159991.45">11007 3112 0,'0'21'31,"0"0"-31,0 21 16,0-21-16,-22 170 31,-20-64-15,42 0 0,0-106-16,0 21 15,0-20 16,0-44-31</inkml:trace>
  <inkml:trace contextRef="#ctx0" brushRef="#br1" timeOffset="-159714.61">11007 3217 0,'0'0'0,"0"-21"15,0 0 1,0 0 0,21 21-16,0 0 15,0-21-15,170 0 32,-107 21-17,-63 0 16,-42 63-15,0-42 0,-64 22-1</inkml:trace>
  <inkml:trace contextRef="#ctx0" brushRef="#br1" timeOffset="-159523.72">11091 3387 0,'0'21'0,"43"-21"16,-1 0 0,0 0-1,1 0 1,20-42 0,-21 20-1</inkml:trace>
  <inkml:trace contextRef="#ctx0" brushRef="#br1" timeOffset="-159197.9">11620 3175 0,'0'21'16,"0"0"-1,0 1-15,-42 189 47,21-105-31,21 0-1,0-21 17,21-64-32,21-21 15,1 0 1,-1-21-1,22-43 1,-43 64 0,-21-21-16,21 0 0,-21-43 31</inkml:trace>
  <inkml:trace contextRef="#ctx0" brushRef="#br1" timeOffset="-158971.03">11642 3471 0,'0'0'0,"0"22"0,21-22 31,0 0-31,0 0 16,0 0-16,106-22 31,-42 1-31,-43-21 31,-42 0-31</inkml:trace>
  <inkml:trace contextRef="#ctx0" brushRef="#br1" timeOffset="-158800.14">11747 3175 0,'-21'0'15,"42"0"-15,-42-21 0,42 21 16,43-21-1,-43 21 1,21-21-16,-20 21 16,126 0-1,-85 0 1,-42 0-16</inkml:trace>
  <inkml:trace contextRef="#ctx0" brushRef="#br1" timeOffset="-158515.31">12763 3471 0,'0'85'31,"0"-64"-31,0 43 15,-21-1 17,21-42-32,0 1 15,0-44 17,-21 1-17,21 0-15</inkml:trace>
  <inkml:trace contextRef="#ctx0" brushRef="#br1" timeOffset="-158349.4">12721 3344 0,'0'22'15,"0"-44"-15,-21 1 16,21 42 15,0 1-15,0-1-1,42-21 1,1 0 0</inkml:trace>
  <inkml:trace contextRef="#ctx0" brushRef="#br1" timeOffset="-157895.66">12975 3429 0,'0'21'0,"0"-42"0,0 63 0,0 22 32,0-22-17,0 1 1,0-22 0,-21 0-1,21-42 32,0 0-47,0-64 31,42-21-15,-21 85-16,22-21 16,20 20-16,107 65 31,-65 63-16,-83-1 1,-86 22 15,22-105-15,63-44 15,-21 1-31</inkml:trace>
  <inkml:trace contextRef="#ctx0" brushRef="#br1" timeOffset="-157350.78">14647 3471 0,'0'0'0,"0"-21"0,-42-85 31,21 85-31,-22 0 16,22 21-16,0 0 15,-21 21-15,-22 22 16,43-1-16,0-21 15,-43 127 1,64-127-16,0 64 31,22-64-31,20-21 16,85-84 15,-85 20-15,22-42-1,-43 43 1,21 20 0,-21 65-1,-21-1-15,22 42 16,-22 43 0,63 21 15,1-106-16,20-21 1,-63 0 0</inkml:trace>
  <inkml:trace contextRef="#ctx0" brushRef="#br1" timeOffset="-156856.08">15282 3112 0,'0'0'0,"0"21"32,0 21-32,21 43 15,22 42 1,-43-85 0,0 43-16,0-1 31,0 1 0,-21-85-15,21-21-1,0-43 1,0 43-16,21-63 16,42 41-1,1 43 1,42 43 15,-85-1-15,-21 43-1,0-64-15,0 42 16,-85-20 0,43-43-1,42-22 32,21 1-47</inkml:trace>
  <inkml:trace contextRef="#ctx0" brushRef="#br1" timeOffset="-156463.29">15748 3493 0,'21'-22'0,"21"1"32,-20 21-32,-1 0 0,21 0 15,43 64 17,-64-1-17,-21 1 1,-21-1-1,-22-42 17,43-42-17,0 0 1,22-42 0,20-1-1,-42 22-15,63-43 31,1 43-15,-22 21 0</inkml:trace>
  <inkml:trace contextRef="#ctx0" brushRef="#br1" timeOffset="-156025.03">16383 3408 0,'0'0'15,"-21"21"-15,0 0 16,-1 22 0,1-22-16,21 21 15,-21 43 1,21-22-1,21-20 1,43-43 0,105-22 15,-105-20-15,-43 21-16,-21-43 15,0 43-15,0-21 16,-106-64 15,64 106-15,-1 0-1,22 42 1,21 1 0</inkml:trace>
  <inkml:trace contextRef="#ctx0" brushRef="#br1" timeOffset="-155459.66">16891 3429 0,'0'0'0,"0"21"31,-21 64 0,0 0-15,-1-43 0,22-21-1,22-21 32,-1-21-47,21-21 16,-42 20-16,42-41 31,-20 42-15,-22 84 15,0-20-15,0-22-16,63 21 31,1-42-16,-1 0 1,-21-42 0,-20-85 15,-22 63-15,21 64 46,0 0-46</inkml:trace>
  <inkml:trace contextRef="#ctx0" brushRef="#br1" timeOffset="-155096.52">17526 3450 0,'0'0'16,"0"-21"-1,-21 21 17,0 0-32,-1 0 15,-41 21 1,21 64 0,42-64-16,0 0 15,21 0 1,42 1-1,1-22 17,-43 21-17,-21 0 1,-106 0 15,21-21-15,107 0 31,-1 0-47</inkml:trace>
  <inkml:trace contextRef="#ctx0" brushRef="#br1" timeOffset="-154760.71">17674 3598 0,'0'0'16,"21"0"-16,0 0 0,1 0 16,-1 0-16,42-21 15,-20-21 17,-43 21-32,0-22 31,-43 43-16,22 64 1,0-22 0,21 22 15,0-43-31,21-21 31</inkml:trace>
  <inkml:trace contextRef="#ctx0" brushRef="#br1" timeOffset="-154406.83">17949 3429 0,'0'0'0,"21"0"0,-21-21 16,43 21-1,-22 0 1,0 0-1,-21 42-15,0-21 0,0 64 32,0-43-17,0 1 1,0-22 0,-21-21-1,21-42 16,63-64 1,-20 42-17,20-20 1,-42 62 0,22-20-1</inkml:trace>
  <inkml:trace contextRef="#ctx0" brushRef="#br1" timeOffset="-152780.5">20066 2752 0,'0'-21'15,"0"-1"1,0 1-16,0 0 31,0 42-15,-21 43 0,21 84 15,-43 0-16,1-63 1,21-1 15,0-62-15,21-44 15,0 1-31,0 0 0</inkml:trace>
  <inkml:trace contextRef="#ctx0" brushRef="#br1" timeOffset="-152539.12">19981 2709 0,'0'-21'0,"0"42"0,0-63 0,0 21 16,21 0-1,1 0 1,41-1-1,1 1 1,105 21 15,-148 21-15,-21 22 0,-42-22-1</inkml:trace>
  <inkml:trace contextRef="#ctx0" brushRef="#br1" timeOffset="-152341.29">19960 2942 0,'0'0'0,"0"21"32,21 1-17,43-22 1,-43 0-16,42 0 15,22-22 17,-64 1-32</inkml:trace>
  <inkml:trace contextRef="#ctx0" brushRef="#br1" timeOffset="-152141.4">20341 2985 0,'0'21'0,"0"-42"0,0 63 15,0-21-15,-21 21 16,0-20-16,21 41 31,-21-42-15,-1-21 15,22-42-15</inkml:trace>
  <inkml:trace contextRef="#ctx0" brushRef="#br1" timeOffset="-151958.52">20320 2794 0,'0'0'0,"0"21"31,-21-21-15,21 21-1,0 1-15,0-1 16</inkml:trace>
  <inkml:trace contextRef="#ctx0" brushRef="#br1" timeOffset="-151519.75">20574 3027 0,'0'0'0,"0"21"16,0 0-16,0 0 0,-21-21 15,21 22-15,0-1 0,-21 0 16,21 21 0,-22-42-16,1 21 31,21-42-16,0 0 1,0-42 0,43-1-1,41 1 1,-63 63-16,43 0 16,-43 0-16,64 21 31,-85 42-16,0-20 1,0 62 0,-43-105-1,65 0 32,-1-21-47</inkml:trace>
  <inkml:trace contextRef="#ctx0" brushRef="#br1" timeOffset="-150986.47">21209 3048 0,'0'0'0,"0"-21"15,0 0-15,-21 21 16,0 0-16,-22 0 15,-41 21 1,62 0 0,-20 43-1,21 20 1,0-20 0,21-43-1,21-21 1,85-21 15,-85 21-31,21-43 16,22-62-1,-1-44 1,-42 44 0,1-1-1,-22-21 16,0 148-15,-22 85 0,1 0-16,0-64 15,21 127 1,-21-105 0,21-43-16,0 21 15,0-21 1,63-21 15</inkml:trace>
  <inkml:trace contextRef="#ctx0" brushRef="#br1" timeOffset="-148380.45">21717 2985 0,'21'0'47,"0"0"-47,0 0 15,1 0 1,41-43-16,-42-20 31,-21 20-15,-42 43 0,0 0-1,-43 43 1,64 20 15,21-42-31,0 1 0,0-1 16,63 21 15,-42-42-15,1 0-1,-86 21 16,1 22-15,20-1 0,-20 106-1,63-84 1,21-43 0,42-21-1,1 0 1,42-21-1,-22-43 1,22-63 0,-21-127 15,-64 169-15,-21 43-1,-21 63 16,-21 43-31,-22 126 32,43-63-17,21-63 1,42 20 15,22-84-15,-1 0-1,64-84 17,-106-1-17,1 85-15,-22-42 16,0 21 0,-22 63-1,-20 21 1,42 43 15,21-85-15,43-21-1,63 0 17,-64-42-17,-42 21-15,1 0 0,20-43 16,-21 1-1,-21 84 17,-21 21-32,0-21 15,0 43-15,-22 21 32,43-43-17,0-63 16,0-22-15,0 22-16,21 0 16,22-64-1,41-42 1,-20 85 0,-22 106 30,-42 41-30,0-83-16,0 62 16,0-20-1,0-43 1,43-63 31,-22 20-47,21-41 15,22-1 1,84-63 0,-106 127-1,-42 22 1,0-1-16,0 21 16,0 85 15,0-106-31,42 22 15,43-1 1,42-42 15,-63-42-15,-1-43 0,-42-42 15,-42 127-16,0 21 1,0 0-16,21 0 16,-21 43-1,-1-1 1,22-20 0,0-22-1,22-21-15,-1 0 0,21 0 16,22-42-1,-1-1 1,1-20 0,-22-1 15,-63 107-15,0-22-16,-22 42 15,22-20 1,0-1-1,0-42 1,42-21 31,64-43-31,-22 1-1,-42 42-15,22-22 16,-22 43-16,-21 21 31,0 64-15,0 0-1,0-43 1,63 0 0,1-20-1,-1-44 1,-63 1-16,85-127 31,0-42-15,-43 105-1,-21-42 17,-21 85-17,0 63 16,-63 63-15,20 22 0,22 21-1,0-42 1,21 42 0,21-127 15,-21-21-16</inkml:trace>
  <inkml:trace contextRef="#ctx0" brushRef="#br1" timeOffset="-148084.62">23961 3027 0,'-22'0'0,"44"0"15,-22 0 17,21 0-32,0 0 15,64 0 1,-64 0-16,106 0 16,-85 0-1,-21 0 1,-21-21-1,-42 21 17,21 0-32,-22 0 0</inkml:trace>
  <inkml:trace contextRef="#ctx0" brushRef="#br1" timeOffset="-147262.09">20066 4318 0,'0'-21'16,"21"21"-16,0-42 16,22-43-1,-22-42 1,-21 85 0,0 20-16,0 1 0,-43 0 31,-41 21-16,41 64-15,-20-22 16,42 106 15,21-106-15,0-20 0,21-22-1,0 0-15,43 0 16,20-64 15,-63 43-31,22-21 16,41-128-1,-41 1 1,-43 84 0,0 64-1,0 42 16,0 0-31,-21 43 16,21 21 0,0 42-1,0-22 1,0-20 0,42-85-1,0 0 1</inkml:trace>
  <inkml:trace contextRef="#ctx0" brushRef="#br1" timeOffset="-146891.78">20553 4064 0,'0'42'31,"21"-42"-31,0 0 16,0 0-16,43-21 16,-43 0-1,42-42 1,-63 20 0,-42 22-1,-21 42 16,20 43-31,43 63 32,0-106-32,0 21 15,43-42 1,105 0 15,-64-21-15</inkml:trace>
  <inkml:trace contextRef="#ctx0" brushRef="#br1" timeOffset="-146371.08">21145 3979 0,'0'0'16,"-21"0"-1,-21 43 1,21-1-1,0 43 1,-1 21 15,44-64-15,-1-42-16,0 0 16,64 0-1,-1-21 1,1-43-1,-22 1 1,22-170 15,-64 106-15,-21 63 0,0 43-1,-21 64 16,-21 62-15,42-83-16,0 147 31,0-21-15,0-127 0,0 22-1,42-22 1,22-21-1,-64-21-15</inkml:trace>
  <inkml:trace contextRef="#ctx0" brushRef="#br1" timeOffset="-145863.39">21886 4085 0,'0'0'0,"21"-42"31,-21 21-31,0 0 16,-63 21 15,42 21-31,-22 21 16,1 22-1,21-1 1,0 1-1,21-22 1,42-42 0,0 0-1,1-21 1,20-85 15,-42 21-15,-21 64-1,0 63 1,0 22 0,0-1-1,0-20 1,22-1 15,41-42-31,-21 0 16,43-42-1</inkml:trace>
  <inkml:trace contextRef="#ctx0" brushRef="#br1" timeOffset="-145442.62">22246 4106 0,'0'0'0,"0"-21"15,0-21 1,0 21-1,21 21 1,22 0 0,-43 84 15,0 1-15,0-64-16,0 0 0,-22 64 31,1-85-16,21-21 17,0-21-17,0 20-15,43-62 16,-22 41 0,85-41 15,-64 84-16,0 0 1,-21 0 0</inkml:trace>
  <inkml:trace contextRef="#ctx0" brushRef="#br1" timeOffset="-145059.83">22648 4212 0,'21'0'0,"-42"0"0,64 21 16,-22-21-16,21 0 15,-21 0-15,64-63 16,-43 21 0,-21-22-1,-21 43 1,-21-43 15,0 64-31,-21 0 16,21 0-16,-22 43 15,22-22-15,21 0 0,-42 64 32,42-1-17,21-41 1,21-22-1,64-21 1,-21 0 0,-1-42-1,-41-1 1</inkml:trace>
  <inkml:trace contextRef="#ctx0" brushRef="#br1" timeOffset="-124111.73">12996 6329 0,'-21'0'15,"0"0"1,0 0 0,0 0-16,-1 0 31,1 0-15,42 0 30,1 0-46,-1 0 16,0 0-16,127 0 16,-84 0-16,168 0 15,234 21 17,-191-21-17,-105 21 1,-128-21-16,43 0 15,126 0 1,-168 0 0,-22 0-1,-21 21 79,-21-21-94</inkml:trace>
  <inkml:trace contextRef="#ctx0" brushRef="#br1" timeOffset="-122228.5">1884 8446 0,'0'0'0,"-21"0"0,-1 0 0,1 0 16,0 0-16,0 21 0,0-21 15,-64 21 1,0 0 0,64-21-16,-21 0 0,-43 21 31,106 0 0,255-21 0,20 0-15,43-21 0,507-21 15,-698 42-31,276-21 16,-107 21-1,-42-21 1,1 21-1,-149-22 1,-85 22 0,-42-21 62,0 0-47</inkml:trace>
  <inkml:trace contextRef="#ctx0" brushRef="#br1" timeOffset="-106540.77">8086 8382 0,'0'-21'32,"0"0"-1,-22 21-15</inkml:trace>
  <inkml:trace contextRef="#ctx0" brushRef="#br1" timeOffset="-104266.08">8361 8403 0,'-21'0'0,"-1"21"32,1-21-17,0 0 1,0 0-16,0 0 15,-22 22 17,22-22-17,-42 0 1,20-22 15,22 22-31,-21-21 16,42 0-16,-21 21 15,-22-21 1,1 0 0,21 21-1,0 0 32,42 0 0,21 0-47,22 0 16,84 0-1,0 0 1,43 0 15,-64 0-15,-85 0-16,21 0 15,64 0-15,-84 0 16,147 21 0,-84-21-1,0 21 1,-43-21 0,64 0-1,-42 0 1,-21 0-1,20 0 1,43 0 15,-21 0-15,-42 0-16,-1 0 16,85 0 15,-63 0-16,0 0 1,-64 0-16,63 0 0,43 0 31,-21 0-15,-21 0 0,63 0-1,0 0 1,-21 0-1,-21-21 1,-85 21-16,191 0 31,-85 0-15,-85 0 0,106 0-1,-126 0-15,83 0 16,-41 0-1,42 0 1,21 0 15,-43 0-15,-20 21 0,63-21-1,-64 0 1,1 0-1,-1 0 1,22 0 15,-64 0-15,0 0 0,1 0-1,-1 0 1,0-21-1,42 21 1,1 0 0,21-21-1,-1 21 1,107 0 15,-85 0-15,-1 0 15,-20 0-15,-64 0-16,22 0 0,-1 0 31,0 0-31,-21 0 47,1 0-16,-22-21 32,0-1-48,-22 1-15,1 0 0,-42-21 16</inkml:trace>
  <inkml:trace contextRef="#ctx0" brushRef="#br1" timeOffset="-94231.47">16023 8086 0,'0'0'0,"-21"0"15,0 0-15,0 0 31,-22 0-15,22 0 0,42 0 93,0 0-109,1 0 0,62 0 16,1 0-1,148 21 17,-127-21-17,-1 0 1,1 0-1,64 21 1,-1-21 0,-42 0-1,0 21 1,85-21 15,-170 0-31,64 0 0,0 0 16,-64 0-16,-21 0 15,212 21 17,-127-21-17,-64 0-15,85 0 16,64 0 0,-22 0-1,-21 0 1,-42 0-1,169 0 17,-148 0-17,127 0 1,-106 0 0,43 0-1,-43 0 16,21 0-15,22-21 0,84 21-1,-85 0 17,-105 0-32,-43 0 0,149 0 31,-22 0-16,-21 0 1,-21 0 0,127-21 15,-84 21-15,-64 0-1,84 0 1,-63 0 15,-42 0-15,21 0-16,-1 0 31,1 0-15,-85 0-16,22 0 15,20 0 1,22 0-1,-43 0 1,1 0 0,-22 0-1,0 0 17,-21-21 108,-21 21-140,0 0 16,-1 0-16,1-21 0,-127-22 31</inkml:trace>
  <inkml:trace contextRef="#ctx0" brushRef="#br1" timeOffset="-68333.71">11451 11176 0,'0'-21'0,"0"0"15,-21 0 1,21 42 15,21 0-31,0 42 16,43 43-1,105 169 1,-127-190 0,-20-21-1,-1-22 1,-21-21 15,0-63-15,0 21-16,0-64 15</inkml:trace>
  <inkml:trace contextRef="#ctx0" brushRef="#br1" timeOffset="-68038.41">11980 11113 0,'0'0'0,"-21"0"32,-21 21-17,-64 106 1,-42 42 0,21-42-1,-106 106 16,212-148-15,21-64 0,42-21-1,0-21 1,-20-1-16,-1 1 0,0 21 16</inkml:trace>
  <inkml:trace contextRef="#ctx0" brushRef="#br1" timeOffset="-67766.57">12128 11451 0,'0'0'0,"0"21"16,0 1 0,0 62-1,0 22 1,-63 190 15,42-211-31,0-43 16,-1 43-16,1 0 31,64-170 0,-22 0-15</inkml:trace>
  <inkml:trace contextRef="#ctx0" brushRef="#br1" timeOffset="-67452.63">12150 11536 0,'-22'-21'0,"44"42"0,-44-85 16,22 22-1,85-21 16,-21 63-31,41 0 16,-41 63 0,-64 85 15,-64-84-15,-41-22-1,62-21-15,-84 22 31,148-43 1,1-22-17,-1 22-15</inkml:trace>
  <inkml:trace contextRef="#ctx0" brushRef="#br1" timeOffset="-66982.9">12848 11494 0,'0'0'0,"0"-22"15,-21 22-15,-21-21 16,-22 21 0,43 0-16,-64 43 15,1 20 1,41 22-1,22-22 1,0-42-16,21 1 0,21 41 31,43-63-15,20-42 0,-41 21-1,-22-1-15,42-105 31,-42 43-31,1 41 16,-22 65 0,0 126 15,0-85-15,0 1 15,0-43-31,21-21 31,42-21-31</inkml:trace>
  <inkml:trace contextRef="#ctx0" brushRef="#br1" timeOffset="-66700.43">13144 11028 0,'0'0'0,"-21"0"0,0 63 16,0 64-1,21-84-15,0 147 16,-21-42 0,21 1 15,-21-107-16,42-42 17,-21-21-32,63-22 15</inkml:trace>
  <inkml:trace contextRef="#ctx0" brushRef="#br1" timeOffset="-66228.94">13610 10964 0,'-21'64'31,"21"-43"-31,-42 43 16,20 63-16,-41 84 31,-1-63-15,22-63-1,42-64 1,21-42 15,43-21-15,-22-43 0,106-84-1,-63 126 16,-64 65-31,0 20 16,-21 148 15,0-105-15,0 0 0,-42-64-1,21 0 16,-22-84-15,43 41-16</inkml:trace>
  <inkml:trace contextRef="#ctx0" brushRef="#br1" timeOffset="-66002.07">12912 11345 0,'-22'0'0,"44"0"0,-65 0 16,22 0-16,63-21 31,1 21-31,126-21 16,-42 0 0,64 21-1,-86-21 16</inkml:trace>
  <inkml:trace contextRef="#ctx0" brushRef="#br1" timeOffset="-65656.83">14351 11345 0,'0'0'0,"21"0"31,0 0-31,0 0 0,1 0 15,-1 0-15,42 0 16,1 0 15,-43 0-15</inkml:trace>
  <inkml:trace contextRef="#ctx0" brushRef="#br1" timeOffset="-65450.6">14351 11536 0,'0'0'0,"0"21"0,0 0 16,42-21-1,1 0 1,-22 0-1,42 0-15,-20 0 32,-1-21-17</inkml:trace>
  <inkml:trace contextRef="#ctx0" brushRef="#br1" timeOffset="-64480.17">15748 10795 0,'-21'0'31,"21"21"-31,-21 0 16,21 22-1,0-22 1,0 0 15,21-21-15,0 0-16,-21-21 0,21 0 31,-21-22-15,0 22-1,-21 21 1,0 21-16,21 22 31,0 20-15,0-42-1,21-21 17</inkml:trace>
  <inkml:trace contextRef="#ctx0" brushRef="#br1" timeOffset="-64075.4">16108 10837 0,'-21'0'31,"21"-21"47,-22 21-62,1 0 0,0 0-16,0 0 0,-21 64 15,-1-1 1,43 1-1,0-43-15,0 21 16,64-42 15,20 0-31</inkml:trace>
  <inkml:trace contextRef="#ctx0" brushRef="#br1" timeOffset="-63737.57">16827 10795 0,'-21'0'31,"0"0"-31,0 21 15,-21 64-15,-22-22 16,-21 64 0,43-63-16,-148 148 15,84-107 1,63-41 0,43-43-1,43-42 16,41-43-15</inkml:trace>
  <inkml:trace contextRef="#ctx0" brushRef="#br1" timeOffset="-63401.47">17166 10795 0,'0'-21'32,"-21"21"-17,0 0-15,0 21 16,21 0-16,-22 0 0,1 22 16,-106 105-1,-21 64 1,127-170-16,-21 0 15,-64 106 1,85-105-16,-22 20 16,22-42-16,21 1 15,0-44 17</inkml:trace>
  <inkml:trace contextRef="#ctx0" brushRef="#br1" timeOffset="-62291.1">17251 11345 0,'0'0'0,"42"-21"31,-42 0-31,21-21 16,-21-1 0,-63 22-1,20 21 1,-105 64-1,85-1 1,20 43 0,22-42-1,21-43-15,0 21 32,43-42-17,20 0 1,106-106-1,-84 22 1,21-107 0,-64 149-16,1-85 31,-43 84-31,21-105 16,-21 127-1,-21 85 16,21-43-31,-22 0 0,-41 148 32,42-126-32,-22 147 15,22-105 1,21-22-16,21-20 31,1-22-31,-1-21 16,42 0-1,-42-21-15,43-22 0,42-105 32,-106 85-17,21 63 1,-21 127 15,0-85-15,-21 21-1,21-20 1,-21-43 0,21-43 15,0-20-15</inkml:trace>
  <inkml:trace contextRef="#ctx0" brushRef="#br1" timeOffset="-62131.19">17695 11049 0,'-21'0'16,"0"0"-1,0 0 1,21 21 15,42 0-15,-21-21-16,22 0 15</inkml:trace>
  <inkml:trace contextRef="#ctx0" brushRef="#br1" timeOffset="-61796.38">17928 11070 0,'0'64'16,"0"-43"-1,0 0 1,0 64-16,0 21 31,0-64-15,0 0-1,21-42 17,0-42-17,1 0 1,-1-1-16,21-20 15,-42 42-15,0-1 0,21-20 16,0-21 15,1 41-15,-1 1 0,0 21-16</inkml:trace>
  <inkml:trace contextRef="#ctx0" brushRef="#br1" timeOffset="-61287.67">18542 10837 0,'21'0'31,"0"0"-31,22 0 0,20-21 16,149 0 15,-106 21-15,-128 0 15,-62 0-15,-22 0-1,-42 0 1,84 0-1,43 0-15,-64 64 16,64-22 0,21 21-1,-21 149 17,21-106-17,-42 84 1,42-126-1,0 63 1,21-106 0,42-21-1,22 0 1,21-63 0</inkml:trace>
  <inkml:trace contextRef="#ctx0" brushRef="#br1" timeOffset="-60578.18">19240 11261 0,'0'-21'16,"0"42"-16,0-64 0,0-41 16,-42 41-1,21 43-15,-64 0 16,43 22-1,0 41 1,-1 64 0,22-85-16,21 64 31,0-85-31,21 1 16,22-22-1,41-43 1,-20-20-1,-22-22 1,-21 43 0,-21 21-1,-21 105 1,0-20 15,21-1-15,0-42-16,63 22 31,1-43-15,-22-21-16,22-22 15,-1-20 1,-20-64 0,-43 0-1,-22 0 1,1 106-16,-169-64 31,-64 148-15,169 22-16,22-43 15,-1 64-15,-63 191 32,148-234-17,85 1 1,0-43-1,63-21 17,-42-43-17,-63 1-15</inkml:trace>
  <inkml:trace contextRef="#ctx0" brushRef="#br1" timeOffset="-60007.51">19897 11176 0,'0'21'63,"0"0"-63,0 1 0,0-1 0,0 42 15,-22-42 1,1 64 0,0 0-1,0-64 1,0-21 15,21-21 47,0 0-62,0-1-16</inkml:trace>
  <inkml:trace contextRef="#ctx0" brushRef="#br1" timeOffset="-59816.62">19897 10964 0,'-22'-42'31,"1"42"-31,21 21 47</inkml:trace>
  <inkml:trace contextRef="#ctx0" brushRef="#br1" timeOffset="-59367.71">20172 11113 0,'-21'21'0,"42"-42"0,-64 42 0,22 0 0,-21 64 31,42-64-31,-21 63 16,21 1-1,0-64 1,0 0 0,0-42 15,0-21-15,63-106 15,-42 105-31,43-41 15,-22 63 1,1 21 0,-43 169 15,0-84-15,0-64-16,0 21 15,21-42 16</inkml:trace>
  <inkml:trace contextRef="#ctx0" brushRef="#br1" timeOffset="-59027.42">20680 11049 0,'-64'0'31,"43"21"-31,21 0 0,-42 170 32,42-1-17,21-20 1,0-1 0,0 127 15,-21-105-16,0-85 1,-21-43 0,21-84-1,0-64 1,0-20 0,0 62-16,0-126 15</inkml:trace>
  <inkml:trace contextRef="#ctx0" brushRef="#br1" timeOffset="-58141.35">20616 11409 0,'-21'-191'15,"63"467"1,-63-361-16,0-127 0,21 191 0,21 0 16,22 0-1,84 21 1,-106 0-16,21 21 15,-42 64 1,-42-22 0,-106 64 15,42-106-15,127-21 15,42-42-16,22-22 1,0 1 0,-64 21-16,85-43 31,-106 106 0,0 64-15,0-64-1,0 21 1,0-21-16,0 1 16,42-22 15,0 0-31,1-43 16,-1-20-1,22-64 16,-64 148-15,0 42 0,0 43 15,0-21-15,0-64-1,21-21 1,42-42-1,1-22 1,42-169 15,-64 128-15,-42 62-16,0-20 16,-64 147 30,64-41-46,-21 20 0,0 22 16,21-64-16,0 21 16,0 107-1,0-128 1,0 0-16,42 0 31,-20-21-31,41-63 16</inkml:trace>
  <inkml:trace contextRef="#ctx0" brushRef="#br1" timeOffset="-57924.47">21357 11049 0,'-21'0'0,"42"0"0,-63 0 15,42 21 16,21-21-31,0 0 16,0 0-16,43 0 16,-43 0-16,64-21 31,-43 0-15</inkml:trace>
  <inkml:trace contextRef="#ctx0" brushRef="#br1" timeOffset="-57711.59">21844 11091 0,'0'0'16,"21"0"15,0 0-15,0 0-16,64 0 15,-43 0-15,64 0 32</inkml:trace>
  <inkml:trace contextRef="#ctx0" brushRef="#br1" timeOffset="-57532.7">21929 11197 0,'-22'0'0,"1"0"16,148-42-16,-317 105 15,296-84-15,-233 64 16,148-43 15,0 0-31,21 0 16,43-22 0,-43 22-1</inkml:trace>
  <inkml:trace contextRef="#ctx0" brushRef="#br1" timeOffset="-57271.84">22437 10816 0,'0'0'0,"-22"0"16,1 0-1,0 0-15,21 21 16,-42 1 0,21 41-1,21-42-15,-43 85 32,64-106-17,1 0-15</inkml:trace>
  <inkml:trace contextRef="#ctx0" brushRef="#br1" timeOffset="-56995.02">22818 10859 0,'0'0'0,"0"-22"0,-22 22 15,-41 0 1,21 64-1,20-43-15,1 43 16,-85 211 15,106-169-15,0-64-16,0 43 16,0-64-1,22-21-15,83-21 31,-83-1-31</inkml:trace>
  <inkml:trace contextRef="#ctx0" brushRef="#br1" timeOffset="-56355.46">22691 11303 0,'-43'0'0,"-63"0"16,85 0 0,191 0-16,-382 21 15,212 0 1,21 1-1,0-22-15,22 0 0,62 0 16,1-22 0,-85 22-16,85-42 15,-63 21 1,-22 0-16,0 0 31,-21 42 0,0 0-15,0 21 0,0-21-1,85-21 17,-22 0-17,1-21-15,-43 0 16,0 0-16,-21 0 0,0 0 15,0-22 1,-21 43 15,0 43-15,-1-1-16,-41 148 31,42-41-31,21-1 16,-21 0 15,-22-106-15,-20-42-1,-22 0 1,22-21 0,-22-42 15,85 20-16,63 1 1,-41 21-16</inkml:trace>
  <inkml:trace contextRef="#ctx0" brushRef="#br1" timeOffset="-56079.35">23304 11282 0,'0'-42'15,"0"20"-15,-63 255 0,148-529 16,-107 423-16,44-233 15,-22 170 1,0 63 0,-64 63-1,43-148 1,-43 107 0,43-44-1,-21-41 1,42-43-1,0-63 1,42-1 0,-21 22-16</inkml:trace>
  <inkml:trace contextRef="#ctx0" brushRef="#br1" timeOffset="-55837.01">23241 11494 0,'0'-43'0,"42"-147"31,-21 147-31,-84 319 0,190-636 15,-106 360 1,21 0 0,43 0-16,-85 42 15,0 22 17,-85 41-17,1-41 1,41-22-1,22-42 1</inkml:trace>
  <inkml:trace contextRef="#ctx0" brushRef="#br1" timeOffset="-55501.2">23431 11367 0,'22'0'31,"-1"0"-31,21 0 16,43 0-1,-43-22-15,64 1 16,-85 0-16,21 0 16,-20-106 15,-65 127-16,-41 42 1,20 43 0,22 0-1,21-1 1,42-20 15,63-64-15,-41-21-1</inkml:trace>
  <inkml:trace contextRef="#ctx0" brushRef="#br1" timeOffset="-55176.39">24215 10986 0,'-22'0'0,"-20"0"16,42-22 47,21 22-63,0 0 15,-21-21 1,0 42 15,-63 22-15,21-1-1,-1-21 1</inkml:trace>
  <inkml:trace contextRef="#ctx0" brushRef="#br1" timeOffset="-54664.68">24299 10732 0,'0'0'0,"-21"0"15,42 0 16,-21-22-31,21 22 16,1 0-16,20 0 16,-21 0-16,43-21 0,-22 21 15,21 0 17,-63 43-17,0-1 1,0 21-1,-63 107 1,42-64 0,21 63-1,-21-21 1,-22-84 15,-63 41 0,43-83-31,-1 20 16,-41-21 15,83 0-15,-20-21 0</inkml:trace>
  <inkml:trace contextRef="#ctx0" brushRef="#br0" timeOffset="200809.41">17357 15282 0,'-22'0'31,"1"0"-15,21 22 31,21-22-47,1 0 15,41 0 1,-42 0-16,64 21 15,63-21 17,-21 0-17,-85 0-15,403-64 32,-64 22-17,-42 0 1,63-1-16,190-41 15,-105 41 1,-21 1 0,275 42 15,-445 0-15,-148 0-1,0 0 16,-105-21-15,-43 0 0,-85-1-1,22 22 1</inkml:trace>
  <inkml:trace contextRef="#ctx0" brushRef="#br0" timeOffset="201570.24">17674 15727 0,'0'0'0,"-21"0"15,0 0 1,0 0-16,-22 21 16,1-21-1,0 0 1,63 0 31,0 0-47,64 0 15,-64 0-15,106 0 16,148-63 15,148-1-15,-253 43-1,-65 0-15,657-85 16,-338 21 15,63 1-31,-339 62 0,296-62 16,212-43 15,-253 42-15,-192 43-1,128-22 17,-318 43-17,-21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35:12.41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2455 0,'0'-21'0,"0"0"16,21 0 15,0 21-15,0 0 62,1 0-63,-22-21-15,21 21 16,0 0-16</inkml:trace>
  <inkml:trace contextRef="#ctx0" brushRef="#br0" timeOffset="2124.78">4127 1270 0,'0'-21'0,"0"42"0,-21-63 16,0 42-16,21-21 16,-21-1-1,0 22 1,0 0-16,21 43 31,0 41-15,42-41-1,-42-22-15,63 21 16,86-21 15,-22-21-15,0-42-16,-22 0 15,22-106 17,-127 63-17,0 0 1,0 43 0,-42 63 15,21 21-31,21 1 15,-64 105 1,64-106-16,-21 64 16,-21 296-1,0-211 1,20-22 0,22-105-16,-42 63 15,21 21 16,-43-148-15,-20-21 0,-1-64-1,-42-42 1,-63-42 15,147 169 0,22 0-15,21 42 0,42 43-1,-20-64-15,-1 0 0,21 21 16,-21-21-16,0 1 0,128 41 16,20-42-1,-106-21 1,43 0-1,-63-21-15,126-42 0,-84 20 16,126-211 15,-168 191-15,-43-43 0,0 85-1,-43 42 1,1 64-1,0-1 1,20 86 15,1-107-15,21-21 0,0-20 15,21-65-16,22-41 1,-22 62-16,64-126 16,-1 64-1,-63 62 1,1 22 0,-1 22-1,0-1-15,0 42 16,-21-42-16,21 43 15,64 63 17,-22-85-17,22-42 1,63-42 0,-63-22-1,21-63 1,-64 22-1,-21-44 17,-21 128-32,-21 21 31,21 21-15,0 1-16,-63 189 31,63-126-16,84 0 1,-20-43 0,63-42-1,-43-21 1,-20-106 0,-22 42-1,-21-275 16,1 85-15,-22 212 0,0-43-1,0 127 1,0 42 0,0 107-1,0 126 16,0-84-15,0-128 0,42 86 15,-21-149-15,0-21-16,22 0 15,-1-21 1,-21 0-16,0-64 15,0 21 1</inkml:trace>
  <inkml:trace contextRef="#ctx0" brushRef="#br0" timeOffset="2329.91">6244 1693 0,'0'0'0,"0"-21"0,42 0 31,85-21-15,43-1-1,-43 22 1,-127 0 0,0 0-1</inkml:trace>
  <inkml:trace contextRef="#ctx0" brushRef="#br0" timeOffset="2516.8">5884 1524 0,'0'0'0,"-42"0"16,21 21-1,42 0 16,0-21-15,43 0 0</inkml:trace>
  <inkml:trace contextRef="#ctx0" brushRef="#br0" timeOffset="3859.87">7345 2138 0,'0'-21'15,"21"0"1,-21-1-1,21 1-15,-21 0 16,0-42 0,-42-1-1,-64 1 1,64 63 0,20 0-16,-41 21 15,-1 42 1,-63 128-1,127-128 17,0-42-32,0 43 15,43-22 1,-22-42-16,64 0 16,-22-21-1,43-106 16,-64-21-15,-21 21 0,-21 106-16,0-85 31,0 127-15,0 0-1,-21 64-15,0 105 31,21-84-15,0-42 0,21-43-16,0 0 15,1 0-15,105-21 32,-22-42-17,1-85 1,-21 0-1,21-127 1,-64 21 0,-21 85-1,-21 42 1,-21 43 15,-21 126 0,42-21-31,-21 85 0,-1-84 16,1 190 0,0-170-16,0 106 15,21-42 1,21 22 0,43-65-1,-43-63 1,63-21-16,-41 0 15,41 0 1,-62-21-16,83-85 31,-62-42-15,-43 106-16,0 0 16,21-22-1,-42 128 16,0-1-15,21 64 15,0-106-15,0 0 0,0-42 15,0 0-31,21-42 15</inkml:trace>
  <inkml:trace contextRef="#ctx0" brushRef="#br0" timeOffset="4039.77">8297 1736 0,'0'-21'0,"0"42"0,0-64 15,0 22 1,21 21 31,1 0-32,-1 0-15</inkml:trace>
  <inkml:trace contextRef="#ctx0" brushRef="#br0" timeOffset="4676.92">8848 1884 0,'-22'0'0,"22"-21"31,0 0-15,22-1-1,41 22 1,-42 0-16,0 43 15,-21-22-15,-42 106 32,-127 0-17,42-64 1,63-41 0,22-22 15,84 0-16,22 0 1,63 0 0,-43 0-1,43 127 17,-84-43-17,-43 64 1,0-105-16,0 105 15,-21-21 1,-1-85-16,-62 64 16,-64-42-1,84-43 1,22-21-16,-128-21 16,65-22-1,-1 1 1,0-43-1,85-84 17,42 84-17,64-21 1</inkml:trace>
  <inkml:trace contextRef="#ctx0" brushRef="#br0" timeOffset="5283.83">9673 2074 0,'0'0'0,"0"-21"0,0 0 16,0 0-16,0 0 0,-63-149 31,-22 86-15,64 63-16,-43-1 15,-63 44 1,21 83 0,1 65-1,83-43 1,22-21-1,106-22 17,0-84-17,-21-42 1,-1-64 0,1-148 15,-64 106-16,-21 106 1,-42 190 15,21 21-15,21-105 0,63 147 15,-20-211-16,41 0 1,-41-42 0,-22 21-16,21-43 0</inkml:trace>
  <inkml:trace contextRef="#ctx0" brushRef="#br0" timeOffset="6604.55">10181 1270 0,'0'-127'15,"0"254"-15,0-275 16,0 169 0,-42 43-1,42-22-15,-43 212 32,22-42-17,0 42 1,21 0 15,0-212-31,42 21 16,22-63-1,63-105 1,-42-1 0,-22-64-1,-21 43 16,-42 149-15,-21 62 0,0 43-1,21 64 17,42-107-17,1-62 1,-22-22-16,21 0 15,85-43 1,-84 1 0,41-64-1,-63 21 1,1 43 0,-22 63 15,-22 0-31,22 1 0,-21 126 31,21-64-15,43-41-1,-1-43 1,-21 0-16,0 0 0,106-64 31,-106 43-31,-21-42 16,0-43-1,-21 21 1,-148-21 15,105 106-15,107 0 15,63 0-15,-64-21-16,254 0 31,-148 21-15,-105 42-1,-43-21-15,0 64 16,0 42 0,-21 0 15,-22-85-16,43-20 1,0-44 0,0-20-1,0 21-15,0-85 16,64 0 0,84-148 15,-127 233-31,64 0 15,-1 21 1,-62 212 15,-22-64-15,0-64 0,0-20-1,42-1 1,-21-63-1,0 0-15,22-21 16,-1-42 0,21-85 15,-41 42-15,-22 85-16,0-22 15,-85-41 1,64 62-16</inkml:trace>
  <inkml:trace contextRef="#ctx0" brushRef="#br0" timeOffset="6817.47">11218 1376 0,'0'0'0,"-21"-21"0,-42 21 31,63-21-31,-22 21 47,1 0 0,-21 0-47</inkml:trace>
  <inkml:trace contextRef="#ctx0" brushRef="#br0" timeOffset="7044.34">9969 1482 0,'-42'21'0,"84"-42"0,-126 42 16,84 21 0,148-42 15,-106 0-31,85 0 15,-84 0-15,41 0 16,64 0 0,-42-21-1,-63 0 1</inkml:trace>
  <inkml:trace contextRef="#ctx0" brushRef="#br0" timeOffset="8109.2">3831 2879 0,'0'0'0,"-21"0"0,-21 0 0,-1 0 16,-126 0-1,84 0 1,43 0 0,21 0 15,21 21-16,42-21 1,0 0-16,-20 0 0,20 0 16,127 21-1,106-21 1,-21 21 0,149-21-16,147 0 31,-211 0-16,-212 0-15,127 0 16,656 0 15,-487 0-15,-296-21-16,339 21 16,275-42-1,-572 21-15,424-1 16,-276 1-1,593-21 17,-359 21-17,-149 0 1,-275 21-16,338 0 16,-84-22-1,-105 1 1,-44 0 15,-168 21-15,-43 0-1,-42 0 32,-43 0-31,1 0-1</inkml:trace>
  <inkml:trace contextRef="#ctx0" brushRef="#br0" timeOffset="9999.12">4085 4593 0,'0'0'0,"21"0"16,0 0-1,-21-21 16,0 0-15,0 0 0,0 0-16,-63-1 15,21 22 1,20 0-16,-41 22 16,-22 41-1,-105 191 16,147-106-15,43 22 0,64 20 15,42-126-31,0-22 16,105-21 15,-105-63-16,-21-1 1</inkml:trace>
  <inkml:trace contextRef="#ctx0" brushRef="#br0" timeOffset="10828.15">4784 4826 0,'0'-42'16,"0"84"-16,-43-84 15,22 63-15,-21 42 16,-85 149 15,106-106-15,21-21 0,21-1-16,127-63 31,-63-21-16,-1-21 1,1-106 0,-85 43-1,-64-22 1,-20 42 0,-64 22 15,148 0-16,0 20 1,21 1-16,148-42 31,-63 63-15,42 0 0,-63 63-1,-22 22 1,-42 148-1,-21-127 17,-21-43-17,0-63 1,0-42 15,21-128 0,0 128-31,42-106 16,1 84 0,84-20-1,84 41 1,-168 43-16,41 43 16,-63-22-16,-21 64 15,-21 63 1,-21-64-1,-22 1 17,64-64-32,-21 22 0,21-22 15,0-42 32,21-1-47</inkml:trace>
  <inkml:trace contextRef="#ctx0" brushRef="#br0" timeOffset="12510.91">6244 4911 0,'21'0'0,"-42"0"0,42-21 15,-21-1-15,0-41 16,0 42-1,0 0-15,-21 21 16,-106 0 0,42 42-1,-42 21 1,106 22 15,21-43-15,21-20-16,1-22 0,41 21 15,-42 0-15,149 0 32,-149 0-32,63 0 15,-20 22 1,-64-1-16,-64 22 31,-41-22-15,20-21-1,-21-21 1,-21-63 0,106 20 15,21 22-31,42 85 47,-21-22-32,1-21-15,-1-21 0,127 64 32,-63-64-17,20 0 1,-83 0-16,105-64 16,42-21-1,0-105 1,-42-1-1,0-20 1,-84 147-16,84-169 16,-106 128-1,-21 83-15,0-20 16,-21 42 0,-64 127-1,43 0 16,-22 42-15,43-42 0,-21 149 15,42-149-15,0-43-1,21-63-15,0 1 16,42-22-1,86-22 17,-44-83-17,-62-22 1,-22 42 0,-21-21-1,-106 85 16,21 84-15,85 1 0,0-43-16,0 0 0,64 64 31,-1-43-15,-41-21-16,20 22 15,-21 20 16,-21-20-15,64-22 15,-22-42-15,-21-1 0,43-41-16,-1-22 15,1-42 16,-43 21-15,-21 85 0,-21 148 31,21-106-47,-43 106 15,43-63-15,21-1 31,43-63-15,21 0 0,-1-42-1,43-106 17,-84 42-17,-43 64-15,21-1 16,-21 22-1,-21 148 17,-22-21-17,43-42 1,0-1 0,0-42-16,43 0 15,105-21 16,-42-42-15,-85 21-16</inkml:trace>
  <inkml:trace contextRef="#ctx0" brushRef="#br0" timeOffset="12780.38">8678 4805 0,'0'-42'15,"0"84"-15,0-106 16,-21 64-16,-42 0 15,-1 64 1,-21 126 0,85-63 15,0-84-31,0-22 0,64 64 31,-1-85-15,43-22-1,0-62 1,-42 41 0</inkml:trace>
  <inkml:trace contextRef="#ctx0" brushRef="#br0" timeOffset="13072.48">9144 4318 0,'-21'-212'31,"42"424"-31,-63-466 0,20 212 16,1 42 0,0 0-16,21 63 15,0-20-15,0 338 32,0-149-17,0-20 16,0-170-31,-21 22 16,0 84 15,42-148-15,64-85 0,-43 43-16</inkml:trace>
  <inkml:trace contextRef="#ctx0" brushRef="#br0" timeOffset="13470.94">9398 4741 0,'0'0'16,"0"22"-1,-21-1 1,21 42 0,-21 107-1,21-149-15,0 42 16,0-42-1,21-21-15,0 0 16,85 0 0,-43-42-1,1-43 1,-64 64-16,21-85 16,-42-21 15,-43 106-16,22 21-15,-64 85 32,85-22-17,0-20 1,21-22-16,0 0 16,127 0-1,0-21 1</inkml:trace>
  <inkml:trace contextRef="#ctx0" brushRef="#br0" timeOffset="13897.7">10054 4826 0,'0'-21'0,"0"42"0,-42-63 0,21-1 16,21 22-16,0-21 31,0 21-31,84 21 31,-20 21-15,-22 0-16,0 21 15,1 170 1,-43-127 0,-85-1-1,22-62 16,63-65 1,0-20-17,127-128 17,-43 107-17,-41 20-15,20 43 16,-21-21 15,-42 20-15,-21 22-16</inkml:trace>
  <inkml:trace contextRef="#ctx0" brushRef="#br0" timeOffset="14207.52">9123 4509 0,'0'0'0,"-21"0"16,-1-22-16,44 1 16,20 21-16,64 0 15,105-21 1,192 21 15,-298-21-15,-83 21-1,-86-21 17,-21 0-17</inkml:trace>
  <inkml:trace contextRef="#ctx0" brushRef="#br0" timeOffset="14528.83">6816 4445 0,'0'0'0,"-22"0"0,44 0 16,-1 0-16,21 0 15,43 0-15,-43 0 16,106-21-16,-84 21 16,20-21-16,192 0 31,-171 21-16,-41 0 1</inkml:trace>
  <inkml:trace contextRef="#ctx0" brushRef="#br0" timeOffset="15569.24">12171 3641 0,'21'0'0,"-42"0"0,63-21 15,-21 21-15,-21-22 16,0 1-16,0 0 15,0 0 1,-42 21 0,-170-21-1,43 42 17,105 0-32,-63 21 15,-42 43 1,148-21-1,21-22 1,169 64 15,-21-64-15,43 43 0,-128-43-1,1 85 1,-128-42-1,-147-22 1,-64 22 15,211-64-15,43-21-16,21-42 16,190-1 15,-84 22-16,-63 21-15,84 43 32,-85 20-17,-42 64 1,-169 127 15,126-212-31,-84 149 16,85-22-1,42-84 1,63 21 15,43-85-15,42-21 0,-63-42-1</inkml:trace>
  <inkml:trace contextRef="#ctx0" brushRef="#br0" timeOffset="16971.96">12425 12764 0,'-21'0'0,"-1"0"15,1 0-15,0 0 0,-21 0 16,-1 0 0,43-22-1,0-20 1,0 21-16,43-43 16,126 22 15,-63 42-16,-85 0-15,64 0 16,-22 169 0,-126 1 15,-43-22-15,0 0-16,-106 191 31,212-170 0,85-84-31,84-43 16,-20-42-1,-86 0 1,1-21 0,-64 0-1,-64 21 1,-42 21-1,22 127 17,84-42-1,42 63-31,85 170 31,-85-64-15,-42-84-1,-148 20 17,-21-105-17,21-106-15,-106-63 32,127-64-17,105 63 1</inkml:trace>
  <inkml:trace contextRef="#ctx0" brushRef="#br0" timeOffset="19830.13">1016 8022 0,'0'0'0,"0"-21"0,0 0 16,0 0-16,0 0 0,-21-1 0,21-20 16,-21 21-16,-1-21 15,1-22 1,-21-21-1,21 64 1,21 42 0,0 170 15,0-1-15,0-105-16,0 42 15,0 127 1,-64 42-1,43-211 1,21 42 0,0-106-1,0-63 17,0 21-32,0-43 15</inkml:trace>
  <inkml:trace contextRef="#ctx0" brushRef="#br0" timeOffset="20220.91">466 7874 0,'0'-21'0,"0"42"0,-22-63 0,22 21 16,-21-22-16,106-126 31,-43 148-31,106-64 16,43 22-1,-1 63 1,22 105 0,-127-41-1,-85 126 1,-64-84-1,22-63-15,-170 189 16,64-105 0,-21 22-1,148-107 17,63-42-32,64 0 31</inkml:trace>
  <inkml:trace contextRef="#ctx0" brushRef="#br0" timeOffset="21351.19">1524 8869 0,'0'0'0,"21"0"0,0-21 16,0 0-16,-21-1 16,43-20-16,-43 21 15,0 0-15,0 0 0,0-43 16,0-21 0,-21 64-16,-191 0 31,64 63-16,105-20-15,-41 41 16,-64 149 15,148-106-15,21-22 0,42-63-1,170-63 1,-64-64 15,-63 22-31,0-107 31,-106 149-15,-42 42 15,-1 63-15,43 85-1,0-21 1,0-105 0,0 41-16,0-42 15,22 0-15,105 22 16,-22-43 0,-83 0-16,62 0 15,22-43 1,148-147-1,-212 126 1,-20-84 0,-44 64-1,-189 20 17,190 64-32,-85 64 15,42-1 1,22-21-1,21 149 17,84-170-17,43 0 1,-42-21-16,-43 21 16,0-21-16,127 64 15,-106-1 1,-42 43-1,-21 0 1,-148 190 15,84-169-15,22-42 0,-22 0-16,-42 21 31,106-106-31,-85 0 15,64-43 1,-22-20 0,43-128-1,21 85 1,42-21 0,22 64-1,126-106 1</inkml:trace>
  <inkml:trace contextRef="#ctx0" brushRef="#br0" timeOffset="21731.97">2540 8890 0,'0'0'0,"21"0"16,0 0-1,22-21-15,20-21 16,1-22 15,-22-21-15,-42-20 0,-42 105-1,-43 0 1,-21 63-1,43 85 17,63-105-32,0 62 15,21 1 1,0-85-16,127 1 31,-106-22-31,1-22 16,20-20-1</inkml:trace>
  <inkml:trace contextRef="#ctx0" brushRef="#br0" timeOffset="22255.67">3450 7874 0,'0'0'0,"0"-21"0,0 0 0,0 0 0,0-1 16,0 1-1,-21 21-15,0 0 16,0 0-16,-64 191 15,64 20 1,-43 107 0,-20-43-1,-1 0 17,85-232-32,0 20 15,63-63 16,1-127 1,-43 85-32</inkml:trace>
  <inkml:trace contextRef="#ctx0" brushRef="#br0" timeOffset="22585.48">3090 7938 0,'-84'-149'15,"168"298"-15,-168-319 16,84 43 0,42 85-16,0 21 15,85-43-15,-21 22 16,-42 42-16,190-42 16,-212 42-1,106 0-15,-42 0 16,-64 0-1,-63 84 17,-42 1-17,20-64-15,-41 85 16,20-21 0</inkml:trace>
  <inkml:trace contextRef="#ctx0" brushRef="#br0" timeOffset="22755.38">3387 8678 0,'21'0'0,"-42"0"0,84 0 16,1-21-1,-22 0 1,21-21-1,1-1 1,-64 22-16</inkml:trace>
  <inkml:trace contextRef="#ctx0" brushRef="#br0" timeOffset="23377.14">4085 8890 0,'0'0'0,"21"0"16,0 0-16,1 0 0,20 0 15,-42-21 1,21 0-16,0-43 16,-21 1-1,-84-85 16,20 126-15,43 22-16,-21 0 16,-43 22-1,-21 147 1,64 21 0,42-84-1,42-42 1,64-22-1,-43-42 1,1-63 0,-1-1-1,1-126 17,-64 63-17,0 63 1,-21 43-16,21 84 31,0 43-15,0-21-1,21 0 1,85-1 0,-64-84-1,64 0 1,-43-21-1,-41 0-15,62-43 16</inkml:trace>
  <inkml:trace contextRef="#ctx0" brushRef="#br0" timeOffset="23628.01">4826 8657 0,'0'0'16,"0"-21"-16,0-21 0,0-43 16,-85 85 15,22 64-16,-1 20 1,43 22 0,21 63-1,0-84 1,64-43 0,20-42-1,43-21 1,-106 21-16,170-127 15,-149 106-15,22-64 16</inkml:trace>
  <inkml:trace contextRef="#ctx0" brushRef="#br0" timeOffset="23940.07">5419 7789 0,'0'-42'0,"0"84"0,-64-190 16,1 127 15,41 106-15,1-43-16,21 106 15,-21 106 1,-42 148 15,-1-105-15,64-149-1,0-42 1,42-85 0,43-21-1,0-106 1,-64 85-16,42-64 16</inkml:trace>
  <inkml:trace contextRef="#ctx0" brushRef="#br0" timeOffset="24297.5">5588 8530 0,'0'-21'16,"0"42"-16,0-21 16,-42 64-1,20-43-15,1 106 32,21-42-32,0 20 15,21-41 1,64-64 15,-21-21-15,20-43-1,-63-20 1,-21 62-16,0-126 16,-105 85 15,41 63-16,1 21 1,63 42 0,21-20-1,0-43-15,42 0 16</inkml:trace>
  <inkml:trace contextRef="#ctx0" brushRef="#br0" timeOffset="25255.64">6054 8594 0,'0'0'0,"-22"0"0,1-21 15,21-1-15,21-41 32,43 42-17,-1 21 1,1 63-16,21 85 31,-85-105-31,0 20 16,-22 1-1,-20-22 1,-64-21 0,85-21-1,21-84 1,21-1-1,0 64-15,43-106 32,42 21-17,-22 21 1,1 64 0,-21 21-1,-43 64 1,-21 20-1,-43 64 17,22-42-17,42-42 1,1-64 0,-1 0-16,127 0 31,-21-85-16,-64 0 1,22-105 15,-64 148-15,-21 20 0,-21 65-1,-42 20 1,41 22-1,-62 211 17,84-105-17,0 42 1,0-64 0,0-106-16,21 191 15,-21-63 1,0-43-1,-169-84 17,20-86-17,22-41 1,64-1 0,-1-190 15,43 43-16,21 168 1</inkml:trace>
  <inkml:trace contextRef="#ctx0" brushRef="#br0" timeOffset="25551.99">5143 7980 0,'127'-64'31,"-84"43"-31,20 21 0,-20 0 16,41-21-16,-20 21 0,-1-21 15,85 0-15,255-22 31,-298 22-15</inkml:trace>
  <inkml:trace contextRef="#ctx0" brushRef="#br0" timeOffset="26230.6">7620 8657 0,'0'0'0,"-21"0"0,0 0 16,21 21-1,-22-21-15,1 0 0,0 43 32,21-22-32,21-21 31,0-21-15,1 21-16,41-64 31,-63 22-16,0 21 1,-21 21 0,0 0-16,-22 21 31,22 0-31,21 0 16,21-21-1,64 0 1</inkml:trace>
  <inkml:trace contextRef="#ctx0" brushRef="#br0" timeOffset="26530.88">8255 8276 0,'0'0'0,"21"-21"0,-21 0 16,21-21-1,-21 63 1,0 21 0,0 64-1,0-64-15,0 43 16,-21 0 0,-21 63 15,42-127-16,0-42 1,21 0 0</inkml:trace>
  <inkml:trace contextRef="#ctx0" brushRef="#br0" timeOffset="26919.66">8361 7832 0,'-21'0'0,"42"0"0,-64 0 0,22 0 15,0 0-15,21 21 16,-21 64 0,21-22-1,63-42 1,1 0-1,-1-42 17,-41 21-32,62-84 15,-84 41-15,0 22 16,-21-64 0,-42 43-1,20 42 1,1 0-1,21 0-15,-22 106 16,43-21 0,22 42-1,20-85 1</inkml:trace>
  <inkml:trace contextRef="#ctx0" brushRef="#br0" timeOffset="27465.35">8805 8213 0,'0'-21'15,"-42"21"1,21 21-16,0 21 16,-1 127 15,22-147-31,0 41 15,-42 1 1,42-43-16,-42 42 31,-1-63 1,43-63-17,0-64 1,85 0-1,-64 84-15,149-105 16,62 106 15,-147 127-15,-85 20 0,0-41-1,-42 63 1,21-85-16,-22 22 31,22-22-15,0-42-1,42 0 1,21-42 0</inkml:trace>
  <inkml:trace contextRef="#ctx0" brushRef="#br0" timeOffset="27686.22">9440 8170 0,'0'0'16,"0"22"0,0 41-1,0-42-15,0 22 16,-42 84-1,42-22 1,0-20 0,0-106 15,0 0-15</inkml:trace>
  <inkml:trace contextRef="#ctx0" brushRef="#br0" timeOffset="28046.42">9483 7895 0,'0'0'16,"-22"0"-16,22 21 0,-21 22 15,21 20 16,43-42-15,-1-21 0,0-42-1,-42 21-15,21-64 32,-21 22-17,-21 20-15,-42 43 31,42 0-31,-43 22 16,43 20 0,21 21-1,42-41 1</inkml:trace>
  <inkml:trace contextRef="#ctx0" brushRef="#br0" timeOffset="28384.47">10223 7366 0,'0'-21'0,"0"42"0,0-63 0,0-1 0,-21 22 16,21 0-16,-21 0 15,-21 21 1,-43 127-1,-21 190 17,106-253-32,-42 232 15,21-105 1,21-22 0,42 43-1,22-170 16,-22-42-31,21-63 16</inkml:trace>
  <inkml:trace contextRef="#ctx0" brushRef="#br0" timeOffset="28607.62">9800 8086 0,'0'0'0,"64"42"32,-43-42-32,127 0 15,42-42 1,-63-1 0,-84 1-1,-22 21 1</inkml:trace>
  <inkml:trace contextRef="#ctx0" brushRef="#br0" timeOffset="29473.25">10689 7811 0,'0'0'0,"-21"0"0,0 0 16,-22 0-16,22 0 15,0 21 1,21 0-16,64 0 31,41-21-15,22-21-1,22-21 1,-107 20-16,254-147 31,-275 106-15,-21-64-16,-84 21 15,-149 0 17,64 127-17,42 64 1,-22 63 0,86-21-1,63 42 1,63-84-1,43-43 1,85-42 15,-170 0-15,-63 0 0,20 21-16,-41 1 15,-128 147 16,86 0-31,83-63 16,22-42 0,127 63 15,43-106-15,-1-64-1,127-84 1</inkml:trace>
  <inkml:trace contextRef="#ctx0" brushRef="#br0" timeOffset="29782.1">11769 7091 0,'-22'-42'0,"44"84"0,-44-106 0,-20 22 16,0 42-1,42 21-15,-64 318 32,43-64-17,-21 21 1,42-232-16,-21 126 16,21-126-16,0 126 31,63-147-16,1-43 1,-22-21 0,-21-1-16,0 1 0</inkml:trace>
  <inkml:trace contextRef="#ctx0" brushRef="#br0" timeOffset="30137.9">11769 8022 0,'0'0'0,"-43"106"31,86-64-15,-1-42-1,148-21 17,-168 21-32,41-42 15,1-22 1,-64-20-1,0 63-15,-43-22 16,-41 43 0,-43 64-1,21 42 1,42 42 0,64-64-1,233 1 16,-85-106-15,0-21 0</inkml:trace>
  <inkml:trace contextRef="#ctx0" brushRef="#br0" timeOffset="30780.69">12509 7980 0,'0'-64'15,"0"128"-15,-21-128 16,0 86-1,21 105 1,-21 0 15,0-106-31,21 42 16,-21 43 0,21-127 15,0-21-16,0 20-15,0-62 16,42-22 0,0 0-1,22 21 1,20 85 15,-41 64-31,-1 42 16,-21 21-1,-21-106-15,0 21 0,21 85 32,-42-84-17,0-43 1,21-85 15,21 0-31,-21 64 16,106-148-1,-42 84 1,-22 43-16,170-43 16,-170 85-16,21 42 15,-41 107 1,-22-44 0,-64 107 15,22-127 0,42-64-31,63-63 31</inkml:trace>
  <inkml:trace contextRef="#ctx0" brushRef="#br0" timeOffset="31169.39">13610 8128 0,'0'21'0,"21"-21"31,0 0-31,1 0 16,41 0 0,-21-21-1,-20 0-15,-1 0 16,21-43-1,-42 22 1,-42 0 0,-22 42-1,43 21-15,-64 85 16,22-1 0,63 22-1,21-42 1,127-21 15,-21-64-15,-21-43-1,-21-20 1</inkml:trace>
  <inkml:trace contextRef="#ctx0" brushRef="#br0" timeOffset="31631">14160 8213 0,'0'-21'0,"0"-128"15,0 65 1,-42 401-16,84-677 15,-42 657-15,0-551 16,0 338 0,-63 149 15,63-212-31,-64 64 16,64-43-1,-21-20 1,21-65 15,0-20-15,0 42-16,64-106 15,63-64 17,-21 106-17,-1 43 1,44 169-1,-149-21 1,0 42 0,0-42-1,-64-21 17,43-64-17,21-42 1,21-22-1,64-63 1</inkml:trace>
  <inkml:trace contextRef="#ctx0" brushRef="#br0" timeOffset="31859.87">15092 7451 0,'0'-85'31,"0"170"-31,-21-106 15,-1 42-15,22 106 16,-21 0 0,-21 148 15,42-233-31,-64 106 16,64-84-16,-21-43 15,21 43 1,43-64-1</inkml:trace>
  <inkml:trace contextRef="#ctx0" brushRef="#br0" timeOffset="32217.67">15494 7959 0,'106'-127'16,"-212"254"-16,254-297 15,-169 170 1,-148 127 15,63-21-15,106-42-1,42-22 1,64 0 0,0-20-1,-43-1 1,-42 0-1,-63 21 17,-85-42-17,0 0 1,21 0 0,22-84-1</inkml:trace>
  <inkml:trace contextRef="#ctx0" brushRef="#br0" timeOffset="32449.54">14944 7726 0,'0'0'0,"0"-21"16,21 0-1,106-22 1,0 22-1,21-21 1,42-1 0,-147 22-16,105-42 15,-85 20 1,-41 1 0</inkml:trace>
  <inkml:trace contextRef="#ctx0" brushRef="#br0" timeOffset="32920.26">17611 7345 0,'0'0'0,"21"-21"0,0-22 16,-21 1-1,-85 21 1,-148 84 15,1 128-15,20 63 0,170-169-16,-22 63 15,1 190 1,63-295-16,42 84 15,64-43 1,190-41 15,-63-86-15</inkml:trace>
  <inkml:trace contextRef="#ctx0" brushRef="#br0" timeOffset="33401">17886 8086 0,'0'0'0,"0"-43"0,0-41 16,-85-1 0,-84 85-1,84 42 1,43 1-16,-149 126 16,149-21-1,42-63 1,63 0-1,128-85 17,-1-106-17,-84-21 1,-63 21 0,20-148 15,-63 63-16,0 128 1,-42 63-16,21 21 16,-43 191-1,43-64 1,21-21 0,0 63 15,42-147-16,43-43 1,0 0-16,-64-21 0</inkml:trace>
  <inkml:trace contextRef="#ctx0" brushRef="#br0" timeOffset="33777.78">18203 8022 0,'-21'-63'15,"42"126"-15,-42-147 16,0 62-16,21-20 15,42 21 1,22 21 0,-43 0-1,148 106 1,-148-22 0,1 1-1,-44 0 1,-20-43-1,21-21-15,-21-21 16,42-21 15,0-42-15,0 41-16,42-62 16,-42 41-16,63-41 15,22-1 1,21 43-1,-43 21 1,-41 21 0</inkml:trace>
  <inkml:trace contextRef="#ctx0" brushRef="#br0" timeOffset="33997.65">18965 7811 0,'0'21'0,"-21"85"31,0-22-31,0 22 16,0 0 15,21-85-15,0-42 15,0-43-16</inkml:trace>
  <inkml:trace contextRef="#ctx0" brushRef="#br0" timeOffset="34177.55">18881 7789 0,'0'-21'0,"0"42"0,-22-126 15,1 105-15,0-22 16,0 22-1,42 0 32,0 22-31,0-22-16,22 21 0</inkml:trace>
  <inkml:trace contextRef="#ctx0" brushRef="#br0" timeOffset="34538.33">19198 7747 0,'0'0'0,"0"21"16,0 43 15,0-43-31,0 64 16,0-43-1,0 43-15,0-64 16,0 0-16,0 21 15,-21-21 1,21-42 0,0 0-1,63-85 17,1 0-17,21 1 1,-43 41-16,0 43 31,1 21-15,-43 42-1,0-21 1</inkml:trace>
  <inkml:trace contextRef="#ctx0" brushRef="#br0" timeOffset="34837.17">19537 7980 0,'106'0'16,"-22"-42"0,-20-22-1,-22 1 17,-105 84-1,-1 21-16,1 106 1,41-63 0,22-64-16,0 0 15,0 22-15,85-1 32,-64-42-32,85 0 15,-85 0-15</inkml:trace>
  <inkml:trace contextRef="#ctx0" brushRef="#br0" timeOffset="35207.97">20002 7938 0,'22'-85'15,"-44"170"-15,86-255 16,-1 128 0,-41 42-16,41 0 15,1 42 1,20 106 15,-84-63-15,0-64-16,0 64 15,-21-64 1,0 0 0,0-21-1,0-42 1,21-22-1,84-105 17,-41 84-17,-22 64-15,21 0 0,22 0 16,20 42 15,-84 0-31</inkml:trace>
  <inkml:trace contextRef="#ctx0" brushRef="#br0" timeOffset="35423.83">20764 8149 0,'-84'106'31,"63"-85"-31,-22 43 16,1-1-1,-22-20 1,22-22 0,21-21-16,-127 0 15,105 0 1</inkml:trace>
  <inkml:trace contextRef="#ctx0" brushRef="#br0" timeOffset="35975.46">21907 7535 0,'0'-21'0,"0"42"0,0-63 0,0 0 16,0 21-16,0-22 15,-21 43 1,0 0-16,-85 191 31,64-85-15,21-43-16,-43 149 15,43-64 1,21-106-16,-21 106 31,21-126-15,0-44-1</inkml:trace>
  <inkml:trace contextRef="#ctx0" brushRef="#br0" timeOffset="36641.58">21251 7895 0,'-21'0'0,"42"0"16,-63 0-16,0-21 15,63 42 1,21 0-1,127 1 1,22-1 0,-128-21-16,318-43 31,-338 22-31,126-42 16,-105-22-1,-64 43-15,0-85 16,-85 21-1,21 106 1,-20 127 15,63 21-15,21 212 15,0-275-15,0-1-1,0-63 1,0-42 15,0 0-31,0-64 16,0 64-16,84-148 31,43 42-15,-63 127-1,20 63 1,-84 43 0,0 21-1,-21 0 17,0-106-17,42-42 16,22-21-15,-22 21-16</inkml:trace>
  <inkml:trace contextRef="#ctx0" brushRef="#br0" timeOffset="36866.46">22754 7916 0,'21'-21'15,"-42"42"-15,42-63 0,-21 84 16,0 22-1,-21 63 1,0-42 0,21-64-16,-21 0 15,0 21 1,21-63 15,0 0-15,21 0-16,0 0 0</inkml:trace>
  <inkml:trace contextRef="#ctx0" brushRef="#br0" timeOffset="37188.28">22966 7557 0,'-21'-22'31,"42"44"-31,-64-44 16,22 44-16,0-1 15,21 0 1,21 0 0,0-21-16,43 0 15,-22-42 1,-21-1 0,-21-20 15,-42 63-16,-21 0-15,-22 127 32,85-64-17,42-20 1,-21-22 0</inkml:trace>
  <inkml:trace contextRef="#ctx0" brushRef="#br0" timeOffset="37565.55">23410 7853 0,'21'-42'15,"-42"84"-15,42-106 16,-105 64 0,-43 43-1,84-43-15,-20 42 16,42-21-16,0 22 15,126 84 17,22-85-1,-21 0-15,-42 1-1,-43-1 1,-85-21-1,1-21 1,-64 21 0,106-21-16,-43 0 15,43-63 1,63 42 0</inkml:trace>
  <inkml:trace contextRef="#ctx0" brushRef="#br0" timeOffset="37941.5">23558 7260 0,'0'0'0,"0"-42"0,0-22 0,0 22 16,0 21-16,43 0 31,63 63-16,-1 43 1,22 21 0,43 190 15,-170-106-31,0-20 16,-21-107-1,-128 212 1,44-190-1,62-64-15,-20 0 16,-22 22 15,127-64 1,-20-1-32,62-20 0</inkml:trace>
  <inkml:trace contextRef="#ctx0" brushRef="#br0" timeOffset="38179.37">24617 8107 0,'0'0'0,"0"-21"16,0 42 77,0 0-93,0 0 16,0 0-16,21-21 16</inkml:trace>
  <inkml:trace contextRef="#ctx0" brushRef="#br0" timeOffset="38371.55">24701 8467 0,'0'0'0,"-21"21"16,0 21-16,-64 43 31,1-22-15,41-41-16,22-1 15,-21 0-15,-85 64 16,63-64-1,22-21-15,-21 0 16</inkml:trace>
  <inkml:trace contextRef="#ctx0" brushRef="#br1" timeOffset="45927.53">635 9652 0,'0'0'0,"-21"0"0,0 0 0,-1 0 16,1 0-16,21-21 16,-21 0-1,0 21 1,0 0 0,42 0 15,0 0-31,0 0 0,43 0 15,-1 0 1,85 0 15,-63 0-15,-64 0-16,64 0 16,21 0-1,105 0 16,-41 21-15,-86-21 0,-41 0-16,168 21 15,-84-21 1,64 0 0,-85 0-1,105 0 1,149 21 15,-190-21-15,-43 0-1,63 0 1,170 0 15,-127 0-15,-106 0-1,42 0 17,-42 0-32,169 0 31,-105 0-15,-85 0-1,148 0 1,-85 0-1,64 0 17,63 0-17,-169 0-15,85 0 32,-64-21-17,-84 21 1,147-21 15,-105 0-15,0 21-1,-64 0 1,43 0 0,-64 0-1,-42-21 48,0 21-48,-64-43 1</inkml:trace>
  <inkml:trace contextRef="#ctx0" brushRef="#br1" timeOffset="82179.1">8467 9186 0,'0'22'0,"0"-44"0,-22 44 16,1-22-1,0 0-15,0 0 16,0 0 0,0 0-16,-1 0 15,1 0 1,42 0 62,1 0-62,-1 0-16,21 0 15,22 0 1,-43 0-16,63 0 16,65 0-1,-22 0 1,-22 0-1,107 0 17,-106 0-17,21 0 1,63-22 0,1 22-1,-149 0-15,64-21 16,106 21-1,-1-21 17,-84 21-17,-84 0-15,105 0 16,106 0 0,-42-21-1,-64 21 1,0 0-1,-106 0-15,233 0 32,1 0-17,-86 0 1,85 0 15,-42 0-15,-169 0-16,41-21 15,149 0 1,127 21 0,-169-22 15,-64 1-31,212 21 31,-275 0-15,148 0 15,-191 0-31,43 0 16,-43 0-16,127-21 15,-42 21 1,0 0 0,43-21-1,147 21 16,-232 0-15,-1 0 0,-62 0 15,-22-21 31,-22 0-15,1-1-47,0 22 0,-21 0 16</inkml:trace>
  <inkml:trace contextRef="#ctx0" brushRef="#br1" timeOffset="87055.18">17780 1905 0,'0'0'0,"0"-21"15,0 0-15,0 0 16,0-22 0,0 22-16,-21-21 15,21-1 1,0 1-1,0 63 32,21 149-15,21-43-17,-21 21 1,-21-106-16,43 212 15,-22-42 17,0-64-17,-21 127 1,0-211 0,0 20-1,0-41 1,0-1-1,0-63 17,21-43-17,-21 43-15,0-21 0,0 21 0</inkml:trace>
  <inkml:trace contextRef="#ctx0" brushRef="#br1" timeOffset="88167.84">17992 1799 0,'0'0'0,"-22"-21"0,22 0 16,-21 21-1,0-21-15,0 0 32,21-1-17,21 22 1,43 0-1,63 0 1,-85 0-16,170 0 16,338 0 15,-423 0-15,85 0-1,169-21 1,-233 21 15,-21-21-31,-43 0 16,43 0 15,-63 21-15,-43 42 15,-21 43 0,0-64-31,0 64 16,0 63-1,0 21 1,-21-21 0,21 0-1,0-21 1,21 43-1,21 63 17,-20-149-17,-22-63-15,0 22 16,0-1 0,0-21-16,0 0 15,-22 22 1,1-22-1,0 0 1,-21-21 0,42 21-1,-170-21 17,22 21-17,0-21 1,-381 0 15,296 0-15,148 0-16,-169 0 15,191 0-15,-212 22 32,211-1-17,43-21 1,0 0-1,21-21 17,0-85-17</inkml:trace>
  <inkml:trace contextRef="#ctx0" brushRef="#br1" timeOffset="89900.85">17822 1482 0,'0'0'15,"0"-21"-15,0-1 16,-21 22 0,-42-21-1,20 21 1,1 0-16,0 21 15,-64 22 1,85-1-16,-128 106 16,44 85-1,105-191 1,0 1-16,0 63 16,42-1-1,127-41 16,-21-64-15,-84 0-16,105 0 16,170-85 15,-212 1-15,-85-22-1,-21-42 1,-21 63-1,0 43-15,-84-212 32,-43 169-17,21 64 1,0 21 0,85 0-16,-106 0 15,21 63 1,-63 64-1,42 43 1,63 147 15,149-190-15,21-63 0,42-43-1,127-21 16,-127-43-15,-21-41 0,-84-107 15,-43 22-15,-43 63-1,-84 0 1,64 106-1,-128 21 17,170 1-32,-42 20 0,-64 127 15,84-63 1,43 106 15,21-170-15,43 0-1,21-42 1,42 0 0,-43-42-1,-41 21-15,20-43 16,-21-20 0,-20-86 15,-107 86-16,0 63 1,-42 21 0,85 21-16,-64 85 15,85-1 1,0-20 0,21-64-16,42 64 31,-21-64-31,43 21 15,-1-42 1,43 0 0,-42 0-1,41-84 1,-105-1 0,-21-21-1,-21 64 1,-106 42 15,84 21-15,1 43-1,63-1 1,0-42 0,42 0-1,22-21 1,-43 0-1,-21-21 17,-64 0-17</inkml:trace>
  <inkml:trace contextRef="#ctx0" brushRef="#br1" timeOffset="99056.06">12679 7472 0,'-21'21'16,"21"0"-16,0 0 31,0 1 0,0-1 0,0 0-15,-22-21 0,22 21-16,0 0 15,-21 0 1,21 1-1,0-44 95,0 1-110,0 0 15,21 21-15,1-42 16,-1-1 0,21-20-1,-21 21 1,0-1 0,-21 22-1,43-42 1,-1-22 15,-21 21 0,-21 43-31,21 0 16,22-85 15,-1 22-15,0-1-1,1 0 1,20-21 0,1-84-1,20-1 17,22 1-17,-63 63 1,20 0-1,85-212 17,-84 191-17,20-42 1,86-170 15,-86 212-31,-62 105 16,-1 1-16,106-170 15,-43 64 1,43-42 0,64-86 15,-43 86-15,21-1-1,-20 64 1,83-63-1,-83 63 1,147-127 15,-254 212-31,85-64 16,21-21 0,-42 42-1,-85 64-15,22-21 16,147-64 15,-105 63-15,63-20-1,-106 42 1,-20 21-16,20 0 0,43-21 16,-64 21-16,42-22 15,1 22 1,-22-21 15,-21 21-15,0 0-1,22 0 17,-43-21 46,0 0-63,0 0-15,0 0 16,0-1-16,0 1 16</inkml:trace>
  <inkml:trace contextRef="#ctx0" brushRef="#br1" timeOffset="99573.76">16700 1566 0,'-21'-21'0,"-42"21"31,42 0-31,21 21 47,21 1-47,148 62 32,-63-41-17,-64-43-15,-21 21 0,128 0 16,-65 21-1,1-42 17,-85 21-17,0 1 17,-64 41-17,-41 22 1,-44 84 15,44-84-15,83-64-16,1-21 0,-21 42 15,-64 22 17,106-43-32,-42 0 0</inkml:trace>
  <inkml:trace contextRef="#ctx0" brushRef="#br1" timeOffset="105714.12">16129 4297 0,'0'21'16,"21"-21"15,0-21-31,0 0 16,1 21-16,41-43 15,22-20 1,-85 42 0,0 0-1,-43 21 1,22 0-16,-85 21 16,43 21-1,21-21-15,-191 149 31,212-149-31,-1 42 16,22-42 0,0 1-1,106-1 1,0-21 0,0 0-1,63 21 16,-105 0-15,-64 0-16,-21 0 16,-149 43 15,22-22-15,-21-21-1,21-21 1,-1-42-1,128 21 1,0 0 0,21 0-1,21-22 32,0 43-47</inkml:trace>
  <inkml:trace contextRef="#ctx0" brushRef="#br1" timeOffset="106533.69">16573 4149 0,'0'0'0,"22"0"78,-22-21-78,21 21 0,0 0 16,0 0-16,0 0 0,0 0 15,1 0-15,-22-22 0,21 22 31,0 0-15,-21-21 0,0 0 31,-21 21-1,0 0-14,21 21-32,-22 64 31,22-64-31,-63 127 16,42-84-1,-22 63 1,22-21-1,21-43 1,43-21 0,-1 1-16,106-43 31,-84 0-15,20-21-1,1-43 1,-64 1-1,-21 20 1,0 22 0,-42 21-16</inkml:trace>
  <inkml:trace contextRef="#ctx0" brushRef="#br1" timeOffset="106751.57">16743 4509 0,'-21'0'32,"42"0"-17,0 0-15,0 0 0,21-22 16,85-20 0,-63 21-1,-22-21 1,-42-1-1</inkml:trace>
  <inkml:trace contextRef="#ctx0" brushRef="#br1" timeOffset="106941.46">16764 4170 0,'0'0'0,"21"0"15,0 0-15,0 0 0,1-21 16,-1 21-16,63-43 31,-41 43-15,-1-21-16,0 21 16</inkml:trace>
  <inkml:trace contextRef="#ctx0" brushRef="#br1" timeOffset="107269.27">17505 4106 0,'0'22'0,"0"-1"16,0 0-16,-21-21 15,21 21-15,0 0 0,-22 0 0,1 149 32,-21-64-17,42-85-15,-21 63 16,0-20 0,21-1-1,0-41 1,0-44 15,0 1-31,42-85 16</inkml:trace>
  <inkml:trace contextRef="#ctx0" brushRef="#br1" timeOffset="107712.02">17441 4255 0,'0'0'0,"0"-22"0,0 1 16,21-42-1,64 42 1,21 21 0,-21 0-1,-64 21-15,21 21 16,-21 64 0,-169 21 15,-42-64-16,105-63 1,21 0 0,43 0-1,85 0 17,63 85-1,-85-64-16,-21 0-15,0 43 16,22-22 0,-22-21-1,21 1 1,1-44 0,-1-20-1,21 0-15</inkml:trace>
  <inkml:trace contextRef="#ctx0" brushRef="#br1" timeOffset="108052.83">18267 4106 0,'-64'43'31,"64"-22"-31,-42 64 15,21-64-15,-43 169 32,22-63-17,42-63 1,85-1 0,-1-42 15,1-21-31,21-63 31,-85 21-15,-21 20-16,0 1 15,-21-42 1</inkml:trace>
  <inkml:trace contextRef="#ctx0" brushRef="#br1" timeOffset="108274.7">18119 4466 0,'0'0'16,"21"0"15,0 0-31,0 0 16,0-21-16,85-21 31,-21-22-16,-43 43-15,-21-42 16,-21-22 15</inkml:trace>
  <inkml:trace contextRef="#ctx0" brushRef="#br1" timeOffset="108476.58">18055 4064 0,'21'0'16,"0"0"-16,43 21 16,63-21 15,-106 0-31,64 0 16,-43 0 15</inkml:trace>
  <inkml:trace contextRef="#ctx0" brushRef="#br1" timeOffset="108795.4">18669 4276 0,'0'21'16,"0"0"-16,0 0 16,0 0-16,42 43 31,1-1-15,20 1-16,43 21 46,-106-107 1,0 1-31,0 0-16</inkml:trace>
  <inkml:trace contextRef="#ctx0" brushRef="#br1" timeOffset="109010.28">18965 4360 0,'-21'0'0,"-21"0"16,-1 43-1,22-43-15,-63 63 16,-1 1 0,21 20 15,64-41-16,22-22 1,62-21 0</inkml:trace>
  <inkml:trace contextRef="#ctx0" brushRef="#br1" timeOffset="109449.03">19156 4339 0,'0'0'0,"0"-21"16,-21 21-16,-1 0 15,22-21 1,0 42 0,-21 21-1,0 64 1,0 85 15,21-43-15,42-21-1,22 148 17,-64-211-32,0-1 15,0 1 1,0-43-1,0-42 48,0-1-63,21-41 16,0 42-16,-21-43 15</inkml:trace>
  <inkml:trace contextRef="#ctx0" brushRef="#br1" timeOffset="109779.84">19198 4678 0,'-85'-127'32,"85"106"-32,0 0 15,0-1-15,0-105 31,64 64-15,-1 42 0,-20 0-1,63 42 1,-106 0 0,-22 42-1,-20-20 1,-64-1-1,22-21 1,41 0 0,1 1-1</inkml:trace>
  <inkml:trace contextRef="#ctx0" brushRef="#br1" timeOffset="123855.06">17801 8954 0,'-21'0'31,"0"0"-31,0 0 0,-1 0 0,-62 0 16,-1 0-1,0 0 1,22 0-1,-1 0 17,43 0-17,42 0 48,1 0-63,-1 21 15,42-21 1,43 0 0,0 0-1,0 0 1,-64 0-16,254-21 31,-20 21-15,20-22-1,-148 22 1,212 0 0,-275 0-16,105-21 15,1 21 1,-128 0-16,64-21 16,42 0-1,-84 0 16,-64 21-31,0 0 16,-21-21 0</inkml:trace>
  <inkml:trace contextRef="#ctx0" brushRef="#br1" timeOffset="125133.32">16912 10097 0,'0'-22'31,"21"22"-15,-21-21 0,0-21-1,-21 0 1,-106-22-1,21 64 17,0 0-32,22 42 15,41-42-15,-62 85 32,62 21-17,43-43 1,0-20-1,43 20 1,84-63 0,-22-21-1,-41-21 1,42-106 15,-85 84-15,0 43-1,-21 42 17,0 21-17,0-20-15,0 62 16,0 1 15,42-64-15,1-21-1,20-21 1</inkml:trace>
  <inkml:trace contextRef="#ctx0" brushRef="#br1" timeOffset="125419.16">17166 9970 0,'0'0'15,"0"-22"16,0 128 1,0-63-32,0 20 15,0-21-15,0 1 0,0 41 16,0 128 0,-21-43-1,0-42 1,21-105-16,0 20 15,0-106 32,0 43-47</inkml:trace>
  <inkml:trace contextRef="#ctx0" brushRef="#br1" timeOffset="125690.01">17103 10139 0,'0'-85'16,"0"170"-16,42-233 16,21 105-1,149 43 17,-170 43-32,1 20 15,-128 43 16,64-85-31,-127 43 16,42-22 0,64-42-1,63-21 17</inkml:trace>
  <inkml:trace contextRef="#ctx0" brushRef="#br1" timeOffset="126023.82">17589 9948 0,'0'0'0,"0"22"31,0-1-31,0 21 0,0 22 16,0-22-16,0 85 15,0 21 1,0 43 0,-63 84 15,63-233 0,0 0-15,0-63-1,0-190 17,0 84-32</inkml:trace>
  <inkml:trace contextRef="#ctx0" brushRef="#br1" timeOffset="126317.65">17526 10224 0,'0'0'0,"-21"-64"15,21 43-15,0-43 16,0 43-16,42-21 15,106 0 17,-105 42-32,41 42 15,-41 64 1,-107 63 15,-63-63-15,42-64-1,43-21 1,63-84 15,43-1-15,-22 22-16</inkml:trace>
  <inkml:trace contextRef="#ctx0" brushRef="#br1" timeOffset="126599.5">18119 9737 0,'0'0'16,"-22"0"-16,1 0 16,-21 42-16,-22 106 31,64-105-31,-21 62 15,21-20 1,0 42 0,21-63 15,43-64-15,-22 0-16,85-85 31,-42 0-31</inkml:trace>
  <inkml:trace contextRef="#ctx0" brushRef="#br1" timeOffset="127094.58">18521 9504 0,'-21'21'0,"-22"64"16,43-64-16,0 21 16,0-21-16,0 64 15,0 0 1,0-64 0,-42 42 15,21-84-16,0 0 1,-1 0-16,1-127 31,21 21-15,64 42 0,-1 43-16,149 42 31,-127 63-16,-64 43 1,-64 63 15,-20-105-15,42-43-16,-22 21 16,22-20-16</inkml:trace>
  <inkml:trace contextRef="#ctx0" brushRef="#br1" timeOffset="128032.02">19240 10287 0,'22'0'16,"-1"0"-1,0-21-15,0 21 16,0-42 0,-21-1-16,-84-41 31,-1 62-15,-21 22-1,-42 127 16,106 22-15,42-44 0,21 1-1,63-85 1,22-21 0,0-127 15,-85 85-31,0-85 31,1 42-31,-22 43 31,0 106 1,0-43-32,0 42 0,42 43 31,21-64-16,-20-20 1,84-22 0,0-64-1</inkml:trace>
  <inkml:trace contextRef="#ctx0" brushRef="#br1" timeOffset="128305.04">19960 10097 0,'0'-43'15,"0"86"-15,-63-107 16,-22 85 0,-106 149 15,170-149-31,0 0 16,21 21-16,0-21 15,0 43-15,0-43 16,42 43-1,22-43 1,63-21 0,63-106 15,-147 85-31</inkml:trace>
  <inkml:trace contextRef="#ctx0" brushRef="#br1" timeOffset="129437.19">20278 10012 0,'-106'63'47,"85"-41"-47,-22 20 16,22 21 0,21 1-1,21-22 1,106-21 15,-21-42-15,-64 0-1,-20 21-15,-1-21 0,0-85 32,-21 43-17,0-1 1,-21 64-16,0 0 15,-43 0 1,1 42 0,20 43-1,1-21 1,21 84 15,21-106-15,21 0-1,21-42-15,-21 0 16,1 0-16,83 0 16,-83 0-16,105-63 15,-22-1 1,-20 1 0,42-106 15,-127 147-16,-21 22 1,0 0-16,-43 43 31,43-1-15,21 22 0,21-43-1,43 42 1,-22-42-1,-63-21 48,0-21-63,0 21 16,-1-21-1,1 21-15,0 0 16,0 0-1,21 21 1,0 22 0,21-22-1,0 0-15,85 0 16,0-21 0,-21-21-1,42-21 1,21-85 15,-127 21-15,-21 85-1,-42-22 1,20 86 0,22-22-1,0 0-15,0 42 16,43 86 15,-43-107-15,0-21-1,-21-21-15,-64 0 16,64-21 0</inkml:trace>
  <inkml:trace contextRef="#ctx0" brushRef="#br1" timeOffset="130155.78">21590 8742 0,'0'0'0,"-21"0"0,-22-21 16,-20 0-1,84 21 17,43 0-32,168-22 31,-168 22-31,571 0 31,-191-42-31,-253 42 16,84-21-1,-148 0 1,-63 21 0,-86 0 62,1 0-63</inkml:trace>
  <inkml:trace contextRef="#ctx0" brushRef="#br1" timeOffset="132312.69">23326 9758 0,'0'-21'16,"0"42"-16,0-63 0,0 20 16,0-41-1,-43 21 1,22 42-16,0 0 0,-21 0 16,20 21-16,-41 42 15,-22 85 1,43-84-1,-22 232 17,86-253-17,-22-22-15,63 21 16,22-21 0,84-42-1,-63-42 1,-21 20-1,-43-63 1,-21 22 0,-21 63-1,0 63 17,0-21-32,-42 43 15,42-22 1,0 21-1,0-20 1,0-22 0,84-21 15,-41-42-15,-22 20-16,0-20 15,64-85 1,-64 42-1,0 85 1,-21 43 15,0-22-15,0 42 0,0 1-1,42-1 1,22-41 15,-22-22-15,22-22-1,-1-41 1,-20-1 0,-1-20-1,-21 63 1,-21 42 31,0 42-32,21-42 1,0 43 0,1-43-1,20 0 1,-21-21-16,21 0 31,22 0-31,21-63 31,-43-22-15,-21 43 0,-21-43 15,-21 85 0,0 0-31,-22 127 31,43-63-15,0-22 0,43-21-16,41-21 31,1 0-16,-64 0-15,64-63 16,-43-43 15,-21 85-31,-21-22 16,0 64 15,0 64-15,-21-64-16,21 22 15,0-1 1,0-21 15,43-21-15,-22 0 0,-21-21-16,42-21 15,-42 20-15,64-62 16,-22 63-1,-42-1 1,0 44 0,0 83 15,0-83-15,63 20-1,1-42 1,-1 0-1,-20 0 1,-22 0-16,21-21 16,22-106 15,-64 106-31,21-106 16,-21 84-16,0-147 15,0 20 16,0 149-15,-21 85 0,-22 84-1,1 127 17,42-169-17,0-43 1,21-20 15,22-43-15,-22 0-16,21-21 15,0-22 1,-20-84 0</inkml:trace>
  <inkml:trace contextRef="#ctx0" brushRef="#br1" timeOffset="132535.56">25188 9673 0,'-21'0'0,"42"0"31,43 0-15,20 0-1,22 0 1,0-21-1,0 21 17,-127 21-17</inkml:trace>
  <inkml:trace contextRef="#ctx0" brushRef="#br1" timeOffset="133062.26">23855 10689 0,'0'0'16,"0"-21"-16,0 42 16,0 0-1,0 1-15,0 62 16,0-63-16,0 106 16,0 64-1,-21-64 1,-1-42-1,1-43 1,0-42 0,21-85 15,0 64-31</inkml:trace>
  <inkml:trace contextRef="#ctx0" brushRef="#br1" timeOffset="133347.09">23707 10901 0,'-22'-106'16,"44"212"-16,-44-254 16,128 127-1,-85 21 1,43 0 0,63 21-16,-64 42 31,-63 1-16,-63 20 1,-43-20 0,-21-1 15,106-41-15,42-1-1</inkml:trace>
  <inkml:trace contextRef="#ctx0" brushRef="#br1" timeOffset="134200.6">24363 11134 0,'0'0'0,"0"-43"16,-21 22-1,-22 0 1,-41 21-1,41 0 1,22 85 0,0-43-1,21 43 1,0-64-16,21 0 31,64-21-15,-22 0-1,107-106 17,-149 64-17,-21 21 1,0 42 0,0 21-1,0 22 1,21-22-1,64-21 17,20-21-17,-83 0-15,20 0 0,-21 0 0,85-42 16,63-64 15,-169 0-15,-42 43-1,0 42 1,-128 21 0,64 63-1,85-21 1,42 64 15,85-21-15,-42-22-1,-22 22 1,-42 63 0,-21-21 15,-21-42-31,20-64 16,1 21-16,-63 43 31,41-64-16,22-21-15,-21 0 16,21 0-16,-22-21 0,1-42 16,63-149 15,85 106-15,-85 85-16</inkml:trace>
  <inkml:trace contextRef="#ctx0" brushRef="#br1" timeOffset="134600.38">25358 11134 0,'21'-21'32,"0"-22"-17,21 22 1,-21 0-16,22 0 15,-22 0 1,-63 21 15,-43 0-15,21 84 15,107-20-15,41-1-1,1-42-15,21 1 32,-85-22-32,21 0 15,-63-22 17,-106 22-1,85 0-31</inkml:trace>
  <inkml:trace contextRef="#ctx0" brushRef="#br1" timeOffset="165182.26">1778 14520 0,'0'0'0,"-21"-21"16,21 0-16,0 0 0,-21-43 15,-43-41 1,43 62-16,21 22 0,-21 0 16,-22-127 15,43 127-15,0 42-1,43 106 1,-1-43-1,-42-20-15,85 380 32,-64-63-17,21-84 1,-42 20 0,0-169-1,0 191 16,-21-254-15,-21-128 0,21-105 15,-22-85-15</inkml:trace>
  <inkml:trace contextRef="#ctx0" brushRef="#br1" timeOffset="165948.82">1333 14351 0,'-42'-42'0,"84"84"0,-105-105 0,42 20 16,0 22-16,-22 0 15,1 0 1,84 21-1,106-21 1,85-22 0,318-41 15,-170 20-15,105-42-1,-41 43 1,-106-1-1,-64 43 1,-212 21 0,85 0 15,-84 21-15,-43 43-1,0-43-15,-21 106 16,0 21-1,0-106-15,0 85 16,-21 127 0,21 212 15,0-170-15,0-42-1,21-127 1,0 233-1,-21-254 1,0 85 0,-148-22 15,-148-42-15,0-85-1,-64 1 1,-275-22-1,106-42 17,275-22-17,-22-41 1,171 41-16,-86-126 31</inkml:trace>
  <inkml:trace contextRef="#ctx0" brushRef="#br1" timeOffset="167127.15">1884 13991 0,'0'-21'0,"0"42"0,0-63 15,0 21-15,-21-43 16,21 43-16,-22-21 16,-41-1-1,-64 43 1,-42 85 15,42 21-15,63 0-16,-63 275 31,127-191-15,42-42-1,64-42 1,85-21-1,-128-64-15,128-21 16,-128 0-16,43-42 16,127-43-1,21-127 17,-191 43-32,-41 0 15,-171-149 16,22 191-15,-84 0 0,-86 85 15,149 63-15,0 85-1,0 169 1,127-21-1,21-63 1,42-43 0,106 21 15,43-105-15,-85-64-1,-64 0-15,212-64 16,-127-42-1,-21-42 1,-85 106-16,0-85 16,-127-233 15,-63 212-15,84 84-1,-211 64 1,127 170 15,126-65-15,22-62-16,21 253 15,42-169 1,43-42 0,84-1 15,-63-62-16,-21-22 1,-64 0-16</inkml:trace>
  <inkml:trace contextRef="#ctx0" brushRef="#br1" timeOffset="175577.2">889 12954 0,'-21'0'16,"0"0"-1,21 21 16,21-21 16,0 0-47,0 0 0,64 0 16,84-42 15,22 0-15,-128 42-16,149-43 15,190-41 17,-233 62-17,64 1 1,-127 0-16,-64 21 16,85 0-1,-63 0 1,-22 0-1,-63 0 48,0 0-47,-22 0-1</inkml:trace>
  <inkml:trace contextRef="#ctx0" brushRef="#br1" timeOffset="176210.41">804 13166 0,'0'21'15,"21"-21"17,1 0-17,-1 0-15,42 0 16,43-21-1,106-22 1,-64 22 0,254-42-1,-190 20 1,-22 1 0,22 0-1,-22 21 16,-168 21-31,62-22 16,-41 1-16,-22 21 16,0 0-1,-42 0 17,-85 0-17,64 0-15</inkml:trace>
  <inkml:trace contextRef="#ctx0" brushRef="#br1" timeOffset="176667.66">762 13356 0,'21'0'0,"-42"0"0,84 0 15,-20 0-15,-1 0 0,22 0 16,84-21-16,423-85 31,-317 43-15,-190 63-16,84-43 15,106 1 1,-106 21 0,-63 0-1,-64 21 1,0 0 31,21-21-32,22-22 1</inkml:trace>
  <inkml:trace contextRef="#ctx0" brushRef="#br1" timeOffset="178112.14">11324 9186 0,'21'-21'0,"-42"42"0,63-42 15,-42 0-15,22 0 16,-22 0 0,0 0 15,-22 21 0,-20 21-15,-21 0-1,-43 21 1,0 22 0,-190 84 15,147-63-16,107-22-15,-191 149 16,22-22 0,-107 107-1,-21 62 17,-105 44-17,-64 41 1,-381 297 15,529-445-15,254-211-16,-21 21 0,-127 84 15,-317 234 1,147-107 0,-147 106 15,444-296-16,0 22 1,106-128-16,0 63 16,21-62 15,21-44 0,0 1-15,-21-63-1</inkml:trace>
  <inkml:trace contextRef="#ctx0" brushRef="#br1" timeOffset="178674.99">4932 13610 0,'0'0'16,"0"-21"-16,0 0 16,0 42 15,-21 0-16,21 22-15,-64 147 16,43-126 0,-21 20-16,-64 128 15,0-22 17,42-63-17,64-105-15,-21-1 16,0 0 15,42-21-15,0 0-16,128 0 31,41 0-15,-21 21-1,22-21 16,-170 0-31,64 0 16,-64 0 0,0 0-1,-42 0 1</inkml:trace>
  <inkml:trace contextRef="#ctx0" brushRef="#br1" timeOffset="181613.1">1270 12425 0,'0'0'0,"-21"0"16,21-21-16,-21 21 31,-1 0-31,-20 0 16,-43 42-1,-105 106 17,148-84-32,-64 20 15,-42 86-15,21-1 16,63 85 15,64-212-31,127 107 16,-21-86-1,338 1 17,-63-64-17,-127-64 1,64-21 0,-43-42-1,-106 22 1,43-213 15,-191 128-15,-42 41-1,-148-62 1,-1 126 0,1 22-1,106 63-15,-276 21 31,275 0-31,-63 21 16,-84 43 0,63 0-1,84-22 1,43 22 15,106-43 0,-22-42-31</inkml:trace>
  <inkml:trace contextRef="#ctx0" brushRef="#br1" timeOffset="182431.03">2095 12594 0,'22'-21'16,"-1"21"-1,0-21-15,148-64 32,-126 85-32,147-63 15,106-1 16,276 149-15,-276 84 15,-148 43-15,-105-149-16,20 149 16,-147 254 15,-43-233-31,-106 42 15,42-106 1,-20 43 15,147-128-31,43-20 32,0-43-17,0-21 16,21-63-15,0 41-16,-22-62 16,22-1-1,-21 0 1,21 64-16,0-85 31,0 64-15,21 63 31,-21 85-32,0 63 1,-42-63 0,0 21-1,21-106 1,42-42 15,42-42 0,107-43-15,-128 64-16,0-1 0</inkml:trace>
  <inkml:trace contextRef="#ctx0" brushRef="#br1" timeOffset="184305.06">3006 14711 0,'-22'0'32,"22"-21"15,0 0-16,22 21-31,-1 0 15,0 0-15,0-22 16,21 22-16,43 0 16,-21-21-1,41 21 17,-105 21-17,0 1-15,-21-1 31,0 0-31,-21 0 16,21-21 15,-1 0-15,1 0-16</inkml:trace>
  <inkml:trace contextRef="#ctx0" brushRef="#br1" timeOffset="190485.72">6011 15282 0,'0'-21'16,"-21"0"0,0 21 15,21 21 0,0 0-15,0 1-16,0-1 15,0 0 1,0 0 0,0-42 77,0 0-93,0 0 0,0-1 16,0 1-16,42-42 16,1-1 15,-22 43-16,-21 0 1,21 21 0,0 0-1,0 0 1,0 42 0,-21 1-1,0 41 1,0-63-16,0 22 15</inkml:trace>
  <inkml:trace contextRef="#ctx0" brushRef="#br1" timeOffset="191366.21">6265 15473 0,'0'0'0,"0"-21"0,0 0 16,21 21-16,-21-22 0,0-20 31,22 21-15,-1 21 15,42-21-16,1 21 1,-22 0 0,-21 42-1,0-42-15,-21 21 16,22 0 0,-22 1-16,0-1 15,0 0 32,0-42-31,0 0-1,0-22 1,-43-20 0,-20-1 15,-1 43-31,43 21 0,-127 0 31,21 64-15,42-1-1,-63 64 1,106-63 0,42-43-1,0 0-15,0 0 0,63 43 31,107-43-15,-22 0 0,-42 0-1,-43 21 1,-21 64 0,-105-42 15,-85 20-16,-22-20 1,1-64 0,106 0-1,41 0-15,22-21 16,-63-64 15,63 64-15,85-43-1,20 43-15</inkml:trace>
  <inkml:trace contextRef="#ctx0" brushRef="#br1" timeOffset="191932.89">6921 15431 0,'22'-22'15,"-1"22"1,0 0 0,0-21-16,64 0 15,-1 21 1,-41-21-1,-22 21-15,-42 0 47,0 0-47,-1 21 0,-41 0 16,-1-21 0,43 21 15,21 1 31,0-1-62,0 0 0,21 85 16,-21 21 0,0-21 15,0-22-16,0-63-15,-21 64 16,0-64 15,42-84-15,22-1 0</inkml:trace>
  <inkml:trace contextRef="#ctx0" brushRef="#br1" timeOffset="192279.97">7556 15346 0,'0'-21'0,"0"42"0,0-63 16,0 63 46,-21 42-46,0 1 0,-21 63-1,21-21 1,-1-22 0,22-63-16,0 85 15,22-63 1,105-43 15,-85-43-15,-42 22-16,42-21 15</inkml:trace>
  <inkml:trace contextRef="#ctx0" brushRef="#br1" timeOffset="192647.74">7535 15558 0,'21'0'31,"1"0"-31,-1 0 0,0 0 16,0-22-16,0 22 15,43-42 1,-64 21-1,0 0 1,0 0 0,-43 21-16</inkml:trace>
  <inkml:trace contextRef="#ctx0" brushRef="#br1" timeOffset="192848.25">7345 15431 0,'0'0'0,"0"-22"31,21 22-31,64-42 16,-64 42-16,42-21 15,-42 21-15,22-21 16,-22 0-16,64-1 31,-64 22-31</inkml:trace>
  <inkml:trace contextRef="#ctx0" brushRef="#br1" timeOffset="193357.73">7705 15515 0,'0'0'0,"21"0"0,0 21 0,42 64 31,-20-21-15,-1-1-1,0-42 1,1 0 0,-22 1-1,0-22 1,-21-43 15,0-20-15,0-1-1,0 22 1,0 21-16,0-22 16,21 43-1,-42 64 32,-21-1-31,21-41-16,-43 41 15,-63 64 1,106-85 0,63-63 15</inkml:trace>
  <inkml:trace contextRef="#ctx0" brushRef="#br1" timeOffset="193710.04">8170 15621 0,'21'0'31,"1"0"-31,-22 21 0,0 43 16,21-1-1,-21 149 17,21-43-17,-21-84 1,0 42-16,0-85 15,0-21-15,21 212 32,-21-190-17,0-22-15,21 0 16,-21-42 15,0-22-15</inkml:trace>
  <inkml:trace contextRef="#ctx0" brushRef="#br1" timeOffset="194045.29">8128 15833 0,'0'0'15,"-21"-21"-15,0-43 16,21 43-16,0-21 15,0-1 1,63-20 15,22 63-15,-22 0 0,-42 21-1,1 64 1,-65-22-1,-20-21 1,-85-20 15,126-22-31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7T02:38:42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 1037 0,'0'0'0,"0"-21"31,0 0-31,0 0 15,0 0-15,0-22 16,0 1 0,0 0-1,0 20 17,0 44-17,0 62-15,0 128 31,0 21-15,-42-43 0,0 234 15,-1-213-15,43-20-1,0-149-15,0 64 0,85 63 31,-21-169-15,63-42 0,-43-22-1,149-211 1,-106 21 15,-42 0-31,-22-127 31,-20 191-15,-43 20 0,0 86-1,-22 63-15,1 21 32,-21 21-32,42 0 15,-21 42 1,0 107-16,-64 317 47,64-212-32,0-85-15,42 22 32,63-106-17,22-64 1,127-169 15,-127 21-15,0-63-1,-64 84-15,-21 22 16,127-339 0,-105 169-1,-22 0 1,-21 169-1,0 43-15,-64-42 32,1 190-17,42-43 1,-43 255 0,22 42-1,21-127 16,21-127-15,63 42 0,43-147-1,0-44 1,-21-20 0,20-106-1,-41 63 1,42-190 15,-106 402 0,0-42-15,0 21 0,-21-43-1,21-42 1,0-42 15,0 0-15,0-43-16</inkml:trace>
  <inkml:trace contextRef="#ctx0" brushRef="#br0" timeOffset="192.82">6265 1609 0,'0'0'0,"0"-21"16,-21 21 0,0 0-1,-43 0 32,43 0-31</inkml:trace>
  <inkml:trace contextRef="#ctx0" brushRef="#br0" timeOffset="374.73">5503 1778 0,'0'0'0,"-42"21"16,42 0-16,-21 1 16,42-22-1,64 0 1,-43 0-16,0 0 15,212-43 1,-148-20 0</inkml:trace>
  <inkml:trace contextRef="#ctx0" brushRef="#br0" timeOffset="916.43">6646 1207 0,'0'0'0,"0"-22"0,0 1 16,0 0-16,0 0 0,-21 0 15,0 21 1,21 21 0,0 42-1,-21 1 1,21-22-16,-43 106 15,-20 297 17,42-276-17,0-21 1,21-63 0,21-43-1,63-42 1,-41-42-1,-1 21-15,106-170 32,-63 86-17,-64 62 1,-21 64 0,0 85-1,0-85-15,0 64 16,0-43-1,0 1 17,0-64-1,21-22-31</inkml:trace>
  <inkml:trace contextRef="#ctx0" brushRef="#br0" timeOffset="1067.33">6900 1757 0,'-21'0'16,"42"0"-16,-63-21 15</inkml:trace>
  <inkml:trace contextRef="#ctx0" brushRef="#br0" timeOffset="1683.41">7218 1884 0,'-21'0'0,"21"-21"31,21 21-31,0 0 16,0 0-16,43-21 16,-43 21-16,0 0 0,21 0 15,-21 21-15,1 42 32,-22 1-17,-64-1 1,-21 1-1,43-43-15,-85 21 16,148-42 31,43 0-31,63 0-1,21 43 1,64 20-1,-149-21-15,128 107 32,-149 20-17,-42-127-15,0 43 16,-318 169 0,107-191-1,-43-20 1,190-43-16,-338 0 31,317-85-15,85-63 15,64 63-15,148-148-1</inkml:trace>
  <inkml:trace contextRef="#ctx0" brushRef="#br0" timeOffset="3444.26">8213 2180 0,'21'-21'0,"-42"42"0,42-63 16,0 21-16,0 0 0,-21-1 15,0 1-15,0 0 0,21-21 16,-21 21-16,21-149 16,-21 86 15,-63 84-15,42 21-16,-22 21 0,-126 212 31,106-127-16,63-85-15,0 43 16,0-64-16,105 22 31,22-65-15,-42-41 0,0-128 15,-85 43-16,0 42 1,0 85 15,-43 127-15,43 42 0,0-42-1,127 21 16,-105-127-31,41 0 16,43-21 0,0-85-16,-43 21 15,22-211 17,-43 84-32,-21-20 31,-21 147-31,0 21 31,-21 64-31,-85 149 16,106-1 15,0 42-31,0-126 0,22 232 31,20-148-15,21-42-1,-20-106 1,84-63 15,-64-1-15,-42 22-16,64-128 16,-64 86-1,0 63 16,-21 105-15,0 43 0,0-106-16,0 43 15,43 42 17,-1-106-17,43 0 1,21-85-1,-22 22 1,22-86 15,-106 171 1,-21-1-32,0 21 15,-22 43 1,43-22-1,0-42 1,43 1 15,-22-22-15,42-43 0,-63-20-16,-84-107 31,20 86-16,43 41 1,21 22 0,106 21 15,42 0-15,-84 21-1,41 64 1,-41 0-1,-64-64-15,0 42 16,0 22 0,0-43-1,-21-42 1,21-63 31,0 42-47,21-43 15,42-63-15,-20 43 16,126-149 15,-63 190-15,-64 86 0,1 63-1,-43 84 1,0-84-1,0 21 1,0-85 0,-64 1-1,43-43 1,-43-43 15,22 1-31</inkml:trace>
  <inkml:trace contextRef="#ctx0" brushRef="#br0" timeOffset="3649.14">10223 1228 0,'0'0'0,"-21"-21"0,0 21 0,-42 0 31,20 0-16,-20 21 1,-1 21 0,-42-21-1,22 0 1</inkml:trace>
  <inkml:trace contextRef="#ctx0" brushRef="#br0" timeOffset="3838.03">8848 1588 0,'0'0'0,"-64"42"16,106-21-1,43 0 1,-64-21-16,85 0 16,-64 0-16,85 0 31,-84 0-31,20 0 15</inkml:trace>
  <inkml:trace contextRef="#ctx0" brushRef="#br0" timeOffset="4546.89">4085 3006 0,'0'0'0,"-21"0"0,0 0 16,0 21-16,-1-21 0,1 0 15,21 21 1,21-21 0,22 0-16,147 21 31,128-21-15,-1 0-16,276 0 31,-445 0-31,402 0 15,-84 0 1,0 0 0,-297 0-16,466 0 15,-148-21 1,127 21 0,-318-21-1,466 21 16,-656 0-31,148 0 16,-106 0-16,-21 0 16,-85 0-16,43 0 31,-43 0-15,-42-21-1</inkml:trace>
  <inkml:trace contextRef="#ctx0" brushRef="#br0" timeOffset="5620.88">3619 5525 0,'-21'-64'31,"0"64"-31,21-21 0,-21 21 16,0 0 0,0 0-1,-1 127-15,22 63 16,0-126-16,0 21 15,0-1-15,-42 318 32,0-148-17,21-63-15,21-43 16,-22 64 15,22-149-15,0-105-1,0 21 1,0 0-16</inkml:trace>
  <inkml:trace contextRef="#ctx0" brushRef="#br0" timeOffset="5996.66">3111 6160 0,'-63'-170'16,"126"340"-16,-147-467 15,84 255-15,0-43 16,148-42 15,42 64-15,128 42 0,-128 84-1,-105 297 16,-254-212-15,21-63 0,21-43-1,21-21 1,85-21-16,126-169 47,65 21-32,-1 21 1,-127 106 0</inkml:trace>
  <inkml:trace contextRef="#ctx0" brushRef="#br0" timeOffset="6894.15">4212 5609 0,'0'0'16,"21"0"-16,22 85 15,-22 63 1,-21-42-1,21-43 1,-21 86 15,21-128-31,85-21 32,-43-64-17,22-20-15,21-107 31,-64 43-15,-42 127-16,21-22 0,-21 22 16,0 191 31,0-22-32,22-21 1,62-64-1,22-42 17,-21-63-17,105-127 1,-169 126-16,43-126 16,-43-64-1,-42 43 16,0 147-15,0 43-16,-1 64 16,1 42-1,21 211 17,0-190-17,0-84-15,0 41 16,0 1-1,0-64 1,0-42 0,0-21-1,0-64 1,127-42 15,-42 105-15,-64 43-16,85 0 15,21 64 1,-64 84 15,-126-63-15,-43-22 0,-42-21-1,127-42-15,-43 0 16,1 0-1,42-21 1,84-106 15,43 43-31</inkml:trace>
  <inkml:trace contextRef="#ctx0" brushRef="#br0" timeOffset="7731.67">5969 5440 0,'63'-106'15,"-126"212"-15,126-275 16,-63 190 0,-42 42-1,0 170 1,-1-21 15,22 21 0,85-191-15,63-42 0,42-64-1,-63-20 1,0-43 0,-64 0 15,-42 169-16,0 64 1,0-85-16,0 85 16,64 0 15,-1-85-15,-42-21-16,64 0 15,42-85 1,0-42-1,-21-21 1,-43 63 0,1 43 15,-43 42-15,-21 42-1,0-20 32,21-22-47,0-22 16,-21 1-16,0 0 15,0 0-15,0 0 16,-42 0 0,0-1-1,-22 44 1,22 62-1,21 86 1,-1-128-16,22 85 16,85-42-1,106-64 17,-107-64-17,-41 22 1,-22-21-1,-21-85 1</inkml:trace>
  <inkml:trace contextRef="#ctx0" brushRef="#br0" timeOffset="7902.57">6752 5376 0,'-21'0'0,"42"0"0,-42 22 47,21-1-32,21-21-15,21 0 16</inkml:trace>
  <inkml:trace contextRef="#ctx0" brushRef="#br0" timeOffset="8473.25">9250 5567 0,'0'0'0,"0"-21"0,0 0 16,0-1 0,0 1-16,0-21 15,21 21 1,42 42-1,22 85 1,-43-22 0,-20-41-16,20 232 31,-42-212-15,0 1-1,21-85 16,43-22-15,-43 1-16,42-64 16,22-21-1,63-84 17,-106 168-17,-20 43-15,-1 0 16,0 21-1</inkml:trace>
  <inkml:trace contextRef="#ctx0" brushRef="#br0" timeOffset="9611.17">10393 5609 0,'-21'0'0,"42"0"0,-21-21 0,-21 63 46,-43 128-14,64-86-17,-21-62-15,21 41 16,42 64 15,22-127-15,20 0-1,1-63-15,-43 41 0,64-105 32,-85-21-17,-63 42 1,-21 43 0,-128 84-1,85 64 16,43 21-31,63-64 0,0 106 32,21-127-32,106 22 15,42-43 1,64-64 15,-191 43-31,64-64 16,-21-21-1,-64 85-15,0-63 32,-21 105-17,0 21 1,0-21-16,0 64 16,0 42-1,106-64 1,-85-41-1,85-22-15,169-22 32,-127-41-17,-42-22 1,-63-84 15,-86 105-15,22 43-16,0 0 0,-21 21 15,-1 0-15,-105 64 32,106-43-32,-43 85 15,64-1 1,21-62-16,63 63 31,43-106-15,-42 0-1,126-127 1,-84-43 0,-64-41-1,1-43 1,-43-85 15,-21 318 0,-22 63-31,-20 149 16,-1-1 0,64 85-1,21-42 1,43-169 0,105 41-1,64-83 16,-127-65-15,-43-20-16</inkml:trace>
  <inkml:trace contextRef="#ctx0" brushRef="#br0" timeOffset="9813.33">11197 5165 0,'-21'21'0,"42"-42"0,-63 63 15,42-21 1,0 0-16,21-21 16,42 22-1,-20-22-15</inkml:trace>
  <inkml:trace contextRef="#ctx0" brushRef="#br0" timeOffset="10612.46">14245 5673 0,'64'-43'16,"-43"22"-16,0 21 15,-21-21-15,21 0 0,-21-64 16,-21-21-1,-64 43 1,-84 63 0,-43 85 15,170-43-31,-43 85 16,43-21-1,42 0 1,21-64-16,127 21 15,-42-63 1,85-42 0,-1-85-1,-21-85 17,-84-42-17,-85 22 1,-21-44 15,0 276-31,-43 106 16,43 42-1,0 191 17,21-212-17,85 21 1,-22-105-1,64-22 1</inkml:trace>
  <inkml:trace contextRef="#ctx0" brushRef="#br0" timeOffset="11543.36">14965 5525 0,'0'0'0,"21"0"16,42-22-1,-41 1-15,41 0 16,64-106 15,-127 64-15,-85 63 0,-63 21-1,42 42 1,22 170 15,105-191-15,127-20-1,-21-22 1,106-43 0,-106-41 15,-64-22-16,-63 63-15,0 1 32,-21 84-1,0 43-31,21 42 31,-21-42-15,21-43-1,0-63 17,0-21-17,21-43 1,21-21 0,-42 85-16,85-127 15,0 127 16,-22 21-31,-42 21 16,1 0-16,41 106 31,-63-64-15,0 22 0,0-64-1,-21-42 1,21-21-1,42-85 17,191-64-1,-191 170-31,64 21 16,-63 64-1,-22-43-15,-21 42 16,-43 85 15,43-84-15,-21-22-1,42-42 1,1 0-16,105-63 16</inkml:trace>
  <inkml:trace contextRef="#ctx0" brushRef="#br0" timeOffset="11915.14">16912 5228 0,'0'0'15,"-63"43"1,41-22-16,-20 21 16,-21 43-1,63-43-15,0 64 16,63-43-1,22-63 1,-22 0 0,128-105 15,-149-44-15,-42 22-1,-63 85 1,-128 63 15,149 22-15,42-1-1,42-21 1,22-21 0</inkml:trace>
  <inkml:trace contextRef="#ctx0" brushRef="#br0" timeOffset="12168.42">18013 4847 0,'0'-21'16,"0"42"-16,-21-42 0,-1 21 16,-62 42-16,-43 107 31,84-107-31,-41 106 15,84 43 1,106-22 0,-1-84-1,44-64 17,-86-21-32</inkml:trace>
  <inkml:trace contextRef="#ctx0" brushRef="#br0" timeOffset="12431.27">18457 4890 0,'0'0'15,"21"-22"-15,1 1 0,20 0 16,43 42 0,-1 22-1,-41-1-15,62 297 31,-126-170-15,-85 0 0,-126 1-1,62-107 1,149-63 0,85-42-1</inkml:trace>
  <inkml:trace contextRef="#ctx0" brushRef="#br0" timeOffset="12985.96">20024 4741 0,'0'-21'0,"0"42"0,0-63 0,0 21 0,0 0 16,0 0-16,-127-1 31,-43 44-15,22 41-1,127-21 1,21-20-16,127 105 31,-21-43-15,-22 22-1,-84 0 1,-84-21 0,-1-43-1,64-42 1,63 0 31,22-21-47,42 0 31,-128 63-15,-62 85-1,-191 212 17,148-128-17,84-105 1,43 63-1,64-105 17</inkml:trace>
  <inkml:trace contextRef="#ctx0" brushRef="#br0" timeOffset="13812.48">20108 12002 0,'0'0'0,"21"-64"31,1 64-31,20 0 0,0 0 16,43 21 0,-85 0-16,21 43 15,-42-43-15,0 0 0,0 22 16,-191 105 0,21 0-1,86 0 16,105-63-15,84-22 0,22-63-1,63 0 17,-147 21-32,41 43 15,-63-1-15,-42 107 31,-1-64-15,22-85-16,0 21 0,-21 43 16,-128 105 15,43-126-15,85-43-16,-148 42 15,20-63-15</inkml:trace>
  <inkml:trace contextRef="#ctx0" brushRef="#br0" timeOffset="23389.16">4805 8636 0,'0'-42'0,"0"84"0,0-127 15,0 64-15,0-21 0,0 21 16,0-22-16,0 22 0,0-42 16,0 84 15,0 0-15,0 21-16,0 107 15,0 147 1,-21-211-16,-22 253 15,43-105 1,43 85 15,-43-276-31,84 21 16,1-63 0,21-21-1,-64-21-15,0 21 0,149-191 16,-64 0-1,0-42 1,-21-105 0,-64-44 15,-42 298-15,0 83-16,0-20 15,-21 42 1,0 42-1,42 64 17,0-85-32,21 43 15,-20-22-15</inkml:trace>
  <inkml:trace contextRef="#ctx0" brushRef="#br0" timeOffset="23886.88">6075 9377 0,'42'0'0,"-84"0"0,105 0 16,-42-21-16,1 0 0,20-43 16,21-21-1,-63 64-15,0-85 31,-84 106-15,-1 64 0,-21 21-1,22-1 1,84-63-16,0 64 16,21-21-1,85-1 1,-1 22-1,-41-1 1,-170 65 15,-21-107-15,-21-42 0,-85-127 15,191 63-16,42 43 1,63 0 0,-42 0-16,43 21 15</inkml:trace>
  <inkml:trace contextRef="#ctx0" brushRef="#br0" timeOffset="24260.84">6435 9694 0,'0'0'0,"21"0"0,0 0 0,-21-21 16,42-21 0,43-64-1,-64 21 1,-21 22-1,-85 63 17,22 42-17,-1 85 1,43 0-16,21-84 16,0 20-1,0-42-15,0 64 16,43-64-1,147-63 1,-105-22 0,-64 43-1</inkml:trace>
  <inkml:trace contextRef="#ctx0" brushRef="#br0" timeOffset="24621.71">6943 9525 0,'0'0'0,"0"-21"0,0-43 15,0-20 17,84 41-17,-41 43 1,41 43 0,1 63-1,-64-1 1,-21-41-1,-63-1 17,20-84-17,43-42 1,43-149 15,-1 170-15,21-1-1,86 22 1,-86 21 0</inkml:trace>
  <inkml:trace contextRef="#ctx0" brushRef="#br0" timeOffset="26367.52">7747 9292 0,'-21'0'16,"0"0"-16,21 21 16,0 1-16,0 41 15,0-42-15,0 43 16,-22 42 0,1-43-1,0 22 1,0-64 15,42-190 0,0 126-31,22-41 16,20-22 0,-21 85 15,1 21-31,-22 84 15,0 64 17,43-63-17,20 0 1,-20-22 0,105-63-1,-42-42 1,-85 0-1,1 20-15,-22-20 0,0-106 32,-21 63-17,0 43-15,-21 0 16,-21 20 0,-22 22-1,-21 85 1,43 0-1,42-22 1,0 64 15,64-127-15,-1 0 0,64-106-1,-106 43 1,-21-1-1,0 43 1,0 0 0,0 42-1,0 64 1,21-43 0,64 85 15,-21-106-31,-43-21 15,21 0-15,85-21 16,0-85 15,-85 22-15,-42 63-16,0-22 0,0 1 16,-21 0 15,0 63-16,21 42 1,0 1 0,0 105-1,0-127 1,0-20-16,0-1 16,21-21 15,22-64-16,-43 43-15,21-85 16,0 64 0,21-85 15,1 127-15,-22 21-1,0 64 1,0-64-16,0 21 15,0 1 1,43-1 15,-43-42-31,21 0 16,1-42 0,-22 20-16,42-83 31,-20 20-16,-22 43 1,0 42 0,-21 21-1,0 42 1,21 43 15,0-85-31,22 43 16,20-22-1,22-42 1,42 0 0,-42-63-1,20-1 1,-62-42 0,-43-21 15,-43 127-16,-20 0 1,42 64 0,21-43-16,-21 127 31,21-63-15,42-43-1,-21-21-15,43-21 16,41 0-1,-20-63 1,-21-22 0</inkml:trace>
  <inkml:trace contextRef="#ctx0" brushRef="#br0" timeOffset="26716.97">10901 8657 0,'0'0'0,"0"-63"0,42-64 16,-42 106-16,21-22 16,-21 1-1,0 63 1,-63 191 15,42 105-15,-1-211-1,-41 190 1,42-147 0,21-65-1,0-41 1,0-65 31,0-41-47,-43 21 15</inkml:trace>
  <inkml:trace contextRef="#ctx0" brushRef="#br0" timeOffset="27422.57">10350 9229 0,'0'0'0,"-42"0"16,63 0 0,22 0-1,168 0 1,64-21-1,22-43 1,84-84 15,-254-21-15,-85 42 0,-21 0-1,-63-22 1,21 149 15,-22 43-31,-20 168 31,42 1-15,21 63 0,0-63 15,0-127-16,0-64-15,0 21 16,0-63 15,-21-21-15,-1 20-16,22-62 16,22-22-1,168-42 16,1 127-15,-22 42 0,-63 42-1,-43 107 17,-105-86-17,21-63 1,-64 22-16,43-22 0,-128 42 15,1-41 17,84-1-17,64-21 1,127-64 0</inkml:trace>
  <inkml:trace contextRef="#ctx0" brushRef="#br0" timeOffset="27998.71">12827 9271 0,'-21'0'16,"42"21"-1,-21 0 1,21-21-1,0 0-15,22 0 16,-1 0 0,0-63 15,-42-1-15,0 22-1,0 0 16,-63 63-15,63 0-16,-43 64 16,22-22-1,21-20 17,43-22-32,-22-42 31,-21-1-16,0 1-15,0 0 16,0 0 0</inkml:trace>
  <inkml:trace contextRef="#ctx0" brushRef="#br0" timeOffset="37382.1">14330 9652 0,'-21'0'0,"-1"0"16,1-21-16,0 21 16,21-21-16,-21 21 15,0-21-15,21-43 16,0 43 0,21 0-16,0-22 0,170-147 31,-64-1-16,63-84 1,-42 21 0,-190 254-1,-64 64 1,-21 84 0,64 85 15,84-85-16,21-85 1,0-41-16,107 126 31,-128-127-31,0 21 16,-63-21 0,-43-21-16,-84-21 31,63-21-16,0-22-15,85 43 16,21 0 0,21 42-1,85 64 1,-22-22 0,149 43 15,-85-106-16,22-21 1,147-127 0,-274 21 15,-65 21-31,-126 21 31,85 107-15,20 41-1,22 64 1,21-106-16,21 43 16,1-43-16,62 42 15,-41-41-15,84-22 16,0 0 0,21-85-1,-21 0 1,-64 1-1,-42-22 1,-21 127 15,-21 64-15,0 20 0,0-41-1,0-22 1,63-84 15,43-43-15,-64 64-1,64-85 1,-22 85 0,43 85-1,-85-43-15,43 42 16,-22 1-1,64-1 1,42-42 15,42-42-15,-63-42 0,-42-1-1,-21 1-15,-64-85 31,0 105-31,-43-41 16,1 62-16,-149 128 31,149 0 1,42 0-17,21-64-15,43 1 16,126-22 15,-42-85-15,-63-20-1,-21-255 17,-64 148-17,0 1-15,0 42 16,-22 84 15,1 149-15,21-43-16,0 170 15,0-106 1,85 232 0,-22-232-1,22-21 1,0-85-1,42-21 17,-106 0-32,85-128 15,-22-83 1,-41 41 0,20-232 15,-63 380-31,0-41 15,0 168 1,-21 170 15,0 0-15,21-63 0,-64 63-1,64-191 1,-21-63 15,21-21-15,0 0-16,43-191 15,-1 128 1,106-22 0,85 85 15,-170 63-16,-63-21 1,-84 0 0,-1 1-1,-42-1 1,64 0 0,41-21-16,1 42 15,21 43 1,0 0-1,43-22 1,211 43 15,-64-106-15,-21 0 0,1-127 15,-170 21-16,0 21 1,-64 85 0,-20 127 15,84 0-15,0-63-1,84-43 1,128-21 15,-106-63-15,-22-22-1,-41 0 17,-43 128-1,0-22-31,-21 21 0,21 43 31,63-64-15,-42-21-16,64 0 15,84 0 1,22-106 15,-149 21-15,-42 64-1,-21 1122 95,21-1080-110,0 0 15,0 0-15,0 43 0,-106 63 32,43-127-17</inkml:trace>
  <inkml:trace contextRef="#ctx0" brushRef="#br0" timeOffset="37758.89">19304 10097 0,'85'-127'15,"105"-127"1,-21 42-1,64-63 1,42-85 15,-211 275-15,-191 212 15,85-42-15,42-64-16,0 85 31,63-64-31,-42-21 0,191 43 31,-149-43-15,-63 21 0,-254-20 15,149-22-16,83 0 1,86-127 15</inkml:trace>
  <inkml:trace contextRef="#ctx0" brushRef="#br0" timeOffset="38087.69">21230 7980 0,'-21'0'0,"42"0"0,-63 0 0,21 0 0,-1 0 16,1 0-1,0 21-15,-64 106 16,-63 106-1,-21 63 1,105 1 0,86-107-1,-1-126-15,85 63 16,42 0 0,63-85 15,-211-63-31</inkml:trace>
  <inkml:trace contextRef="#ctx0" brushRef="#br0" timeOffset="38104.69">21378 9292 0,'43'-63'16</inkml:trace>
  <inkml:trace contextRef="#ctx0" brushRef="#br0" timeOffset="38370.53">21505 8403 0,'0'0'0,"-21"0"16,0 21 0,21 1-16,-21 41 15,0 85 17,-1-63-17,22-64 1,64-84 15,-64 41-31,21 1 16</inkml:trace>
  <inkml:trace contextRef="#ctx0" brushRef="#br0" timeOffset="38529.44">21653 8446 0,'43'0'15,"-64"21"-15,-43 63 16,22 1-1,42-21 1,0 20 15,21-63-15,0-21-16</inkml:trace>
  <inkml:trace contextRef="#ctx0" brushRef="#br0" timeOffset="39172.08">22183 8932 0,'0'0'0,"0"-21"16,0 0-16,0 0 0,0-43 16,0 1-1,0 42 1,0-22 15,0 22-15,0 0-1,0 0 17,-22 21 30,1 21-62,21 0 16,-21 0-1,21 1 1,0-1 15,21-42-15,0-22-1,22-41 1,-1-22 0,-42 0-1,0 85 1,-85 254 15,1 21-15,41-43-1,43-63 1,0-84 15,64-85-15,-1-64 0</inkml:trace>
  <inkml:trace contextRef="#ctx0" brushRef="#br0" timeOffset="40467.33">22437 8382 0,'0'-21'15,"0"42"-15,0 0 0,-22 43 16,22-22 0,-42 127-1,42-63-15,21 85 16,22-1 15,-107-190 0,43 0-31,-64-63 16,43 42-16,-149-106 31,107 105-15,63 22-16,21 22 31,84-1-15,255 0 15,-191-42-15,-106 0-16,107-22 0,-107-20 15,0-85 16,-105 148-15,-22 42 0,64-21-16,-64 127 15,85 43 17,43-107-17,-22-84-15,21 0 16,22 0-1,-1-21 1,43-106 0,-43-84-1,-41 20 1,20 43 0,-21 21 15,-63 212-16,21-22-15,-43 149 16,64 105 31,64-232-31,-22-64-1,21-63 1,64-149-1,-21-126 17,-63 169-17,-22 42 1,-64 169 0,-41 149 15,41-64-31,43-106 0,0 170 31,22-127-15,20-85-1,21 0 1,1-64 0,105-169 15,-148 170-16,-21 84 1,-21 85 0,21 21-1,0-42 1,85-22 0,-43-63-1,22-127 16,-43-21 1,-21 42-17,-64 64 1,22 42 0,0 0-1</inkml:trace>
  <inkml:trace contextRef="#ctx0" brushRef="#br0" timeOffset="40701.19">24130 8276 0,'-21'21'15,"21"1"-15,-21-22 0,21 21 16,-22 0-16,22 0 0,0 0 0,-21 22 16,0 20-1,21-42 1,0 0-16,42-21 31</inkml:trace>
  <inkml:trace contextRef="#ctx0" brushRef="#br0" timeOffset="40872.1">24342 8340 0,'0'0'0,"0"21"32,-22 21-32,-41 43 15,21 42 16,42-106-31,0 0 16,0 0 0</inkml:trace>
  <inkml:trace contextRef="#ctx0" brushRef="#br0" timeOffset="41228.9">24426 7959 0,'0'-43'0,"0"86"0,0-107 0,21 22 16,1 63-1,41 85 1,1 42 0,126 233 15,-84-106-16,-85-84 1,-169 63 0,-127-127 15,63-85-15,170-42-16,21 21 15,42-42 1,63-21-1,-62 21-15</inkml:trace>
  <inkml:trace contextRef="#ctx0" brushRef="#br0" timeOffset="41463.76">25315 8996 0,'0'-21'0,"0"42"0,21-42 32,1 21-17,-1 0 1,-21 21 0,21-21-1,-21 21-15,0 0 16,0 0-1</inkml:trace>
  <inkml:trace contextRef="#ctx0" brushRef="#br0" timeOffset="41667.65">25485 9546 0,'0'0'0,"0"43"0,-127 20 16,0 22-1,0 21 1,84-85-16,1 0 0,-106 64 16,-297-22 15,361-63-31,-43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8D60-5AB3-4122-8ACA-E589CFB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C995-1642-43B8-A2F5-67D047B3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4EA-A12E-4BED-88DC-C3C1E692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B9D0-6205-4F40-A13D-832E5F6C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14C8-0373-4477-8866-D59DD2E9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9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41B8-99C0-4D04-8ED8-97753A5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B448C-C859-41BF-8508-28965251C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7C40-5C94-45D6-B14E-A1FFF643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6F13-C954-4F24-A6A1-035E680F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6D34-6827-415F-A259-FB04590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6D1CA-F9F3-4072-AEE2-FF563215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8E048-1AD9-42D0-AC96-0299E33D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DAC6-740F-49A0-B0C1-54FC3A89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E9C2-67AD-4CF6-9A63-B0F922A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F1E8-04EB-4737-9986-68269FC3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0283-F9FA-44CB-AAD0-38F9897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4A27-0E58-4B32-BF11-8424203D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5EAA-D515-4422-9597-27A8A46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78520-CAC5-4AEC-A51A-97B8CF3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8765-8CA8-4BEF-956B-5BD096D8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A7A-6DE2-4CB4-B78A-7EDCE30E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1E47-E718-491B-B8DE-2B309D05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9754-68D8-447E-AF4A-983C2BB6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9A7E-3F24-40EF-9B26-C966454B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F0EE-A5DB-4B64-92B7-F02635D2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6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BFA7-0477-4108-94AE-D9859805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6269-C466-43CD-BE24-C934EB620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083A-A008-419B-A346-E3CC6814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02995-5C6A-4FA6-BB99-6ECCA30C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5262-F4B6-4276-99B6-6A43CE0B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7FA91-CDC5-436C-A8BC-7ADEA314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DD94-CD6B-495F-A131-D001C28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593D-82EF-4286-BBF3-F04406BA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3F14-0882-4FCB-A08D-9C061B45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35ABF-C68E-408B-8464-2F5D1B247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D6E9-C3EA-4599-A4F4-313CFEE1F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15F52-3A11-4817-BB8F-3D037BDD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DABED-A95C-42B7-9741-C954B09B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C0118-A2C4-4C1F-A4D1-2C322CB8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1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961F-9003-4D33-9782-DEE1EA91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0BBC2-FABC-4366-8EB8-2B00B090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A61D-1B86-4356-8244-95E81D41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81D9F-FB84-43A6-BA48-1F5041C3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9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304E6-5D3C-4745-A033-D3E05B3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D6BEB-0F3A-4768-988E-6DD2E0CE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47771-C7B9-4841-82BB-085BAB6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F1FE-8A15-411C-8FB3-030F22E0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72DA-AFC1-45AB-B0E0-000EE6AC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FBE7D-36E8-4DB5-809C-26379DCE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FF7D-3383-49D7-B9FB-E34A116D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8C2F-0AA2-401E-AF73-59730C2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5C4E-E1B6-4BC6-B7AF-80C85201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AAEB-7484-49FC-954E-BD8C81E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D5821-1302-4A32-8E7C-4E165D1C5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CF76-E9DC-4B1A-8544-D7AD5BC0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E691-EB99-4650-8082-8AAFFFD7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6D09-78DF-4668-8C02-446294AD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76B45-4B47-4CFC-9934-93CAFF98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4A112-1C02-42AC-83AF-F66A7340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AAFD-B97C-4CC3-93E6-AEE21A1B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FAC4-37C3-48D2-A931-44969C8A9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1307-406E-43DF-A8C6-4587B3C5990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184-B4BE-4357-8C33-F2D46494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96D9-55EF-4A8D-B572-BD41042B2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45C4-2705-4AB7-85C9-E5F70A9AC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CF283D-95B4-4A04-A4E2-7DDAF17649A4}"/>
                  </a:ext>
                </a:extLst>
              </p14:cNvPr>
              <p14:cNvContentPartPr/>
              <p14:nvPr/>
            </p14:nvContentPartPr>
            <p14:xfrm>
              <a:off x="1699200" y="1874520"/>
              <a:ext cx="79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CF283D-95B4-4A04-A4E2-7DDAF1764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9840" y="1865160"/>
                <a:ext cx="2664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56D4-9E21-44E1-88FC-4CC281F86422}"/>
              </a:ext>
            </a:extLst>
          </p:cNvPr>
          <p:cNvSpPr txBox="1"/>
          <p:nvPr/>
        </p:nvSpPr>
        <p:spPr>
          <a:xfrm>
            <a:off x="616688" y="1859339"/>
            <a:ext cx="95480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"https://www.facebook.com/"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(15,TimeUnit.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(3000);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C1D9BD-EB2E-4BB8-8E54-67D80EB497D7}"/>
                  </a:ext>
                </a:extLst>
              </p14:cNvPr>
              <p14:cNvContentPartPr/>
              <p14:nvPr/>
            </p14:nvContentPartPr>
            <p14:xfrm>
              <a:off x="152280" y="160200"/>
              <a:ext cx="10020600" cy="520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C1D9BD-EB2E-4BB8-8E54-67D80EB49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50840"/>
                <a:ext cx="1003932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8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78FE1-A460-4A4C-AB56-FA73A574BB28}"/>
                  </a:ext>
                </a:extLst>
              </p14:cNvPr>
              <p14:cNvContentPartPr/>
              <p14:nvPr/>
            </p14:nvContentPartPr>
            <p14:xfrm>
              <a:off x="182880" y="60840"/>
              <a:ext cx="672120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78FE1-A460-4A4C-AB56-FA73A574BB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51480"/>
                <a:ext cx="673992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1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3EEBC5-1C5D-4CC4-B2C9-8E25CA176C22}"/>
                  </a:ext>
                </a:extLst>
              </p14:cNvPr>
              <p14:cNvContentPartPr/>
              <p14:nvPr/>
            </p14:nvContentPartPr>
            <p14:xfrm>
              <a:off x="2385000" y="556200"/>
              <a:ext cx="3406680" cy="170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3EEBC5-1C5D-4CC4-B2C9-8E25CA176C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5640" y="546840"/>
                <a:ext cx="3425400" cy="17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0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1C1072-FDB5-43FF-BCC0-B0D99272F10D}"/>
                  </a:ext>
                </a:extLst>
              </p14:cNvPr>
              <p14:cNvContentPartPr/>
              <p14:nvPr/>
            </p14:nvContentPartPr>
            <p14:xfrm>
              <a:off x="99000" y="167760"/>
              <a:ext cx="947196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1C1072-FDB5-43FF-BCC0-B0D99272F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8400"/>
                <a:ext cx="9490680" cy="55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9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F0975-8916-4D98-8EA5-7A17A8FC5474}"/>
                  </a:ext>
                </a:extLst>
              </p14:cNvPr>
              <p14:cNvContentPartPr/>
              <p14:nvPr/>
            </p14:nvContentPartPr>
            <p14:xfrm>
              <a:off x="144720" y="358200"/>
              <a:ext cx="91137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F0975-8916-4D98-8EA5-7A17A8FC5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48840"/>
                <a:ext cx="913248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DC2D-B42F-4A26-8E7E-DF2E2FF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F061-7202-4B51-850E-51FE67C82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A5F848-762D-4585-9BF9-19BB391C63AC}"/>
                  </a:ext>
                </a:extLst>
              </p14:cNvPr>
              <p14:cNvContentPartPr/>
              <p14:nvPr/>
            </p14:nvContentPartPr>
            <p14:xfrm>
              <a:off x="1089720" y="289440"/>
              <a:ext cx="8085240" cy="46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A5F848-762D-4585-9BF9-19BB391C6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80080"/>
                <a:ext cx="810396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98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2021-05-27T02:13:23Z</dcterms:created>
  <dcterms:modified xsi:type="dcterms:W3CDTF">2021-05-27T02:57:38Z</dcterms:modified>
</cp:coreProperties>
</file>