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2:08:02.2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2540 0,'0'0'0,"0"-63"0,0 20 16,0 1-16,0 0 0,0-1 0,0 22 15,0 0-15,0 0 16,0 0-16,0-1 16,-22 22 15,1 22-31</inkml:trace>
  <inkml:trace contextRef="#ctx0" brushRef="#br0" timeOffset="2052.23">2032 572 0,'-21'0'0,"21"-22"31,0 1-15,-21 21-16,21-21 15,0 0 17,0 0-17,21 42 95,0-21-110,-21 21 15,0 0-15,21-21 0,0 21 16,-21 1-16,21-1 0,1 0 0,-1 0 16,0 0-16,0 0 0,0 22 15,0-22-15,1 21 0,-1-21 16,0 22-16,21-1 0,-21 0 0,1 1 15,-1-1-15,21 0 16,-21 1-16,0-22 0,22 21 0,-22 1 16,0-1-16,0-21 0,0 0 15,1 22-15,-1-22 0,0 0 0,-21 0 16,21 0-16,-21 0 16,21-21-16,-21 22 0,0-44 62,0 1-62,0 0 0,0 0 16,0 0-16,-21 0 15</inkml:trace>
  <inkml:trace contextRef="#ctx0" brushRef="#br0" timeOffset="2585.03">2815 296 0,'0'0'0,"0"-21"0,0 0 31,0 0-31,0 42 31,-21 0-15,21 0-16,-21 22 0,0-22 15,-1 21-15,1-21 0,0 22 16,0-1-16,0 22 0,-22-22 0,1 0 16,0 22-16,-1-1 15,1 1-15,0-22 0,-1 22 0,1-1 16,0 1-16,-22-22 0,22 21 16,0-20-16,-1-1 0,22 0 0,-21 1 15,21-1-15,-1 0 0,1-20 16,0-1-16,0 0 0,21 0 0,-21 0 15,21 0-15,0 1 0,0-44 63,21 22-63,-21-21 0,21 0 16</inkml:trace>
  <inkml:trace contextRef="#ctx0" brushRef="#br0" timeOffset="3372.59">2963 1207 0,'21'-22'16,"-21"1"-1,0 0-15,0 0 16,22 42 46,-22 0-62,0 0 0,0 1 16,0-1-16,0 21 0,0-21 0,21 22 16,-21-22-16,0 21 0,21 0 15,-21 1-15,0 20 0,0-20 0,0 20 16,21 1-16,-21-1 0,0 1 16,21 20-16,-21-20 0,0-1 0,0 85 15,0-84-15,0 21 0,0-22 16,-21 22-16,21-22 15,-21 1-15,21-1 0,0 1 0,0-22 16,-21 0-16,21 1 0,-21-1 0,21 0 16,0-20-16,0-1 0,0 0 15,0-42 17,0 0-32,0-22 0,21 22 15,-21-21-15,0 21 0,0-43 0,0 22 16,21-1-16</inkml:trace>
  <inkml:trace contextRef="#ctx0" brushRef="#br0" timeOffset="3833.34">2984 1228 0,'0'0'0,"0"-64"31,0 43-31,0 0 16,22 21-16,-22-21 0,21 21 15,0-21-15,0 21 0,0-22 16,22 22-16,-22 0 0,42-21 15,-20 0-15,-1 21 0,0 0 16,-21 0-16,22 0 0,-1 21 0,-21 0 16,22 1-16,-22-1 0,0 0 15,-21 21-15,0-21 0,0 22 0,0-1 16,0-21-16,-21 22 0,0-22 0,-1 21 16,-20-21-16,21 0 0,-21 22 15,20-22-15,-20 0 0,21 0 0,0-21 16,0 21-16,-1 1 0,1-22 15,0 0 1,21-22 15,0 1-15,0 0-16,21 21 0,-21-21 16</inkml:trace>
  <inkml:trace contextRef="#ctx0" brushRef="#br0" timeOffset="4555.97">4149 1291 0,'0'0'0,"21"0"0,-21-21 0,21 0 16,-21 0-16,21 21 0,-21-21 16,0-1-16,0 1 0,0 0 0,0 0 15,0 0-15,0 0 0,-21-1 16,0 22-16,0-21 0,21 0 16,-22 21-16,1 0 0,0 0 15,0 0-15,0 0 0,-22 0 16,22 21-16,0 0 15,0 1-15,0-1 0,0 21 0,21-21 16,-22 22-16,1-22 0,21 21 16,-21 0-16,21 1 0,-21-1 0,21-21 15,-21 22-15,21-1 0,0-21 16,0 21-16,0-20 0,0 20 0,0 0 16,0-21-16,0 1 0,0-1 15,21-21 1,0 0-16,0 0 15,0-21-15,1 21 0,-1-22 16,0 1-16,0 0 0,0 0 0,22-21 16,-22 20-16,0-20 0,0 21 0,0-21 15,0-1-15,22 1 0,-43 0 16,21-1-16,0 1 0,-21 0 0,0-1 16,21 22-16,-21-21 0,21 21 15,-21-1-15,22 1 0,-22 0 0,0 0 16,0 42 15,0 21-15,0-20-16,0-1 0,0 21 0,0-21 15,0 22-15,0-22 0,0 21 16,0-21-16,0 22 0,0-22 0,0 0 16,0 21-16,0-21 0,0 1 15,21-1-15,-21 0 0,21 0 0,-21 0 16,21-21-16,0 21 15,0-21-15,1 0 16,-1 0-16,0-21 0,0 21 16,0-21-16,0 0 0,-21 0 15,22 0-15</inkml:trace>
  <inkml:trace contextRef="#ctx0" brushRef="#br0" timeOffset="4907.78">4847 445 0,'0'0'0,"0"21"16,0 0-1,0 0-15,0 21 0,0-20 16,0 20-16,0 0 0,0 1 15,0-1-15,0 0 0,0 22 0,0-22 16,0 22-16,0-1 0,0-21 16,0 1-16,0 20 0,0-20 0,-21-1 15,21 0-15,0 1 0,0-22 16,-21 21-16,21-21 0,0 0 0,0 1 16,0-1-16,0 0 0,0 0 15,0 0-15,21-21 31,-21-21-31,21 0 16,0 0-16,0 0 0,1-1 16</inkml:trace>
  <inkml:trace contextRef="#ctx0" brushRef="#br0" timeOffset="5619.37">5270 360 0,'0'21'31,"0"0"-15,0 0-16,0 22 0,0-22 0,0 0 15,0 21-15,0 1 0,0-1 16,0 22-16,0-22 0,0 64 15,0-43-15,0-20 0,0 20 16,0-21-16,0 1 0,0-1 0,0 22 16,0-43-16,0 21 0,0 0 0,0-20 15,0 20-15,0-21 0,0 0 16,0 0-16,0 1 0,0-1 0,-21-21 16,21 21-16,0-42 62,0 0-62,0-1 16,0 1-16,0 0 0,0 0 15,0 0-15,0 0 0,0-1 0,21-20 16,-21 21-16,0 0 0,0-22 0,22 22 16,-1-21-16,0 21 0,0 0 15,-21-22-15,21 22 0,43-21 16,-43 21-16,0-1 15,0 1-15,0 21 0,1 0 0,20 0 16,-21 0-16,0 0 0,0 21 16,1-21-16,-1 22 0,0 20 15,0 0-15,-21 1 0,21-22 16,-21 21-16,0-21 0,0 22 16,0-22-16,0 21 0,0-21 0,0 22 15,0-22-15,0 0 0,-21 0 16,21 0-16,-21 0 0,21 1 0,0-1 15,0 0-15,-21-21 0,21 21 16,0-42 47,0 0-48,0 0 1</inkml:trace>
  <inkml:trace contextRef="#ctx0" brushRef="#br0" timeOffset="7323.69">4614 783 0,'0'0'0,"21"0"47,1 0-47,-1 0 16,0 0-16,0 0 0,0 0 15,22 0-15,-22 0 0,21 0 0,-21 0 0,0 0 16,22 0-16,-22-21 15,0 21-15,0 0 0,0 0 0,1 0 16,-1 0-16,0 0 16</inkml:trace>
  <inkml:trace contextRef="#ctx0" brushRef="#br0" timeOffset="8256.74">1566 2138 0,'0'0'0,"-21"0"15,0 0 17,42 0-1,0 0-15,0 0-16,22 0 0,-22 0 15,21 0-15,-21 0 0,22 0 0,-1-21 16,0 21-16,22 0 0,-1 0 15,1 0-15,-1-21 0,43 21 0,-21-22 16,21 22-16,0 0 16,-1 0-16,107-21 0,-106 21 0,21 0 15,-21 0-15,0 0 0,21 0 16,0 0-16,0 0 0,0 0 16,0 0-16,0 0 0,0 0 0,0 0 15,0 0-15,127 0 16,-127 0-16,0 0 0,-22-21 0,1 21 15,0 0-15,0 0 0,0 0 16,0 0-16,-22 0 0,1 0 0,63 0 16,-84 0-16,-1 0 0,-21 0 15,1 0-15,-1 0 0,0 0 16,-20 0-16,-1 0 0,0 0 0,0 0 16,-21-21-16,-21 21 15,0 0 1,0 0-16,-1-21 15,-20 21-15</inkml:trace>
  <inkml:trace contextRef="#ctx0" brushRef="#br0" timeOffset="9232.78">1651 2265 0,'0'0'0,"-64"0"31,43 0-31,0 0 0,0 0 16,0 0-16,0 0 15,-1 0-15,1 0 0,0 0 16,42 0 31,0 0-32,1 0-15,20 0 0,-21 0 16,21 0-16,-20 0 0,20 0 16,0 0-16,1 0 0,-1-21 15,0 21-15,1 0 0,-1 0 0,21 0 16,1 0-16,-1 0 0,1-21 16,21 21-16,-22 0 0,43 0 0,-21 0 15,-1 0-15,1-22 0,21 22 16,-22 0-16,1 0 0,21 0 0,-21 0 15,20 0-15,1-21 0,0 21 0,0 0 16,0 0-16,0 0 0,-1 0 16,22-21-16,85 21 0,-106 0 15,21 0-15,-21 0 0,0-21 16,-1 21-16,1 0 0,0 0 16,0 0-16,-21 0 0,20 0 0,-20 0 15,0 0-15,-1 0 0,-20 0 16,21 0-16,-22 0 0,1-21 0,-22 21 15,21 0-15,-20 0 0,-1 0 0,-21 0 16,0 0-16,1 0 0,-1 0 16,0 0-16</inkml:trace>
  <inkml:trace contextRef="#ctx0" brushRef="#br0" timeOffset="49803.63">14520 1249 0,'0'-21'0,"0"0"31,0-1 16,0 1 0,0 0-32,0 0 1,0 0-16,0 0 31,21 21-31,1 0 0,-1 0 16,0 0-16,-21-22 15,21 22-15,0 0 0,0 0 0,1 0 16,-1 0-16,0 0 0,0 0 16,0 0-16,0 0 15,1 22-15,-22-1 16,21-21-16,-21 21 15,0 0-15,0 0 0,0 0 16,-21-21-16,-1 43 0,1-22 16,0 0-16,-21 0 0,21 0 0,-1 1 15,1-1-15,0 0 0,0 0 16,0 0-16,0 0 0,-1-21 0,1 22 16,21-1-16,-21-21 0,21 21 15,-21-21-15,42 0 63,0 0-48,0-21-15,1 21 16,-1 0-16,-21-21 0,21 21 0,0 0 16,0 0-16,0 0 0,1-22 15,-1 22-15,0 0 0,0 0 16,0 0-16,0 0 15,1 0-15,-22 22 16,21-22-16,0 0 0,-21 21 0,21-21 16,-21 21-16,0 0 0,21 0 15,-21 0-15,0 1 0,0-1 16,0 0-16,-21 0 16,0 0-16,0 0 0,0 1 0,-1 20 15,1-21-15,-21 0 0,21 0 16,0 1-16,-22-22 0,22 21 0,0 0 15,-21-21-15,-1 0 0,22 0 16,0 0-16,0 0 0,-22 0 16,22 0-16,0 0 0,0 0 0,0-21 15,0 21-15,-1-21 0,1-1 16,0 22-16,0-21 0,0 0 16,0 0-16,-1 0 0,22 0 15,-21-1-15,21 1 0,0 0 16,0 0-1,0 0 17,21 21-32,1 0 0,-1 0 15,0-21-15</inkml:trace>
  <inkml:trace contextRef="#ctx0" brushRef="#br0" timeOffset="50248.25">15557 1080 0,'0'21'31,"0"0"-15,0 0-16,0 0 0,0 22 16,0-22-16,0 0 0,0 21 15,0-21-15,0 22 0,-21-1 16,21-21-16,0 22 0,0-1 0,-21 0 15,21-21-15,-21 22 0,21-1 0,0-21 16,0 22-16,0-22 0,-21 0 16,21 21-16,0-21 0,0 1 0,-21-1 15,21 0-15,0 0 16,0-42 31,0 0-47,0 0 0</inkml:trace>
  <inkml:trace contextRef="#ctx0" brushRef="#br0" timeOffset="50580.06">15240 1461 0,'21'0'0,"0"0"0,0 0 16,1 0-16,-1 0 0,21 0 16,-21-22-16,0 22 0,1 0 0,-1 0 15,21 0-15,-21 0 0,0-21 16,1 21-16,-1 0 0,0 0 0,0 0 15,0 0-15,0-21 0,1 21 0,-1 0 16,0 0 0</inkml:trace>
  <inkml:trace contextRef="#ctx0" brushRef="#br0" timeOffset="51411.93">16298 1334 0,'-21'-43'16,"21"22"-1,0 0-15,0 0 0,21 0 16,-21-1-16,21 22 16,1-21-16,20 21 0,-21 0 0,0-21 15,0 21-15,1 0 0,20 0 16,0-21-16,-21 21 0,1 0 15,-1 0-15,0 0 0,0 0 16,0 21-16,0 0 0,1-21 0,-22 21 16,0 1-16,0-1 15,0 0-15,21 0 0,-21 0 0,0 0 16,0 22-16,0-22 0,0 21 0,-21-21 16,-1 22-16,22-22 0,-21 21 15,0-21-15,0 22 0,0-22 0,-22 0 16,22 21-16,0-20 0,21-1 15,-21-21-15,21 21 0,-21 0 0,0-21 16,21 21-16,21-42 47,0 0-47,0 0 16,-21 0-16,21-1 0,0 1 0,1-21 15,41-22-15,-42 22 16,0 21-16,1-21 0,20-1 0,-21 1 15,0 21-15,22-22 0,-22 22 16,0-21-16,0 21 0,0 0 0,0-1 16,1 1-16,-22 0 0,0 0 15,21 21-15,-21-21 16,-21 42 15,21 0-31,-22-21 0,1 21 16,0 0-16,0 22 0,0-22 0,0 0 15,-1 21-15,1-20 0,0 20 16,21-21-16,-21 21 0,0-20 0,21 20 16,0-21-16,0 21 0,0-20 15,0-1-15,0 21 0,0-21 0,0 0 16,0 1-16,21-22 0,-21 21 16,21 0-16,0-21 0,0 0 0,1 0 15,-1 21-15,0-21 16,0 0-16,0 0 0,0 0 0,1-21 15,20 21-15,-21-21 0,0 0 0,0-1 16,1 1-16,20 0 16,-21 0-16</inkml:trace>
  <inkml:trace contextRef="#ctx0" brushRef="#br0" timeOffset="51856.05">18013 1270 0,'0'21'0,"21"-21"32,0 0-32,0 0 15,0 0-15,1 0 0,-1 0 0,0 0 16,0 0-16,0 0 15,0 0-15,1 0 0,-1 0 16,0 0-16,0 0 16,-21-21-16,21 21 0</inkml:trace>
  <inkml:trace contextRef="#ctx0" brushRef="#br0" timeOffset="52192.46">18013 1482 0,'0'21'16,"21"-21"15,0 0-31,0 0 16,0 0-16,1 0 0,-1 0 15,0 0-15,0 0 0,0 0 16,0 0-16,1 0 0,-1 0 0,0-21 15,0 21-15,0 0 16,0 0-16,1 0 0,-1-21 16,0 21-1,0-22-15,0 22 16</inkml:trace>
  <inkml:trace contextRef="#ctx0" brushRef="#br0" timeOffset="53148.36">19706 1228 0,'0'0'0,"0"-21"15,21 21-15,-21-22 0,21 1 16,-21 0-16,0 0 16,0 0-16,0 0 0,22-1 0,-22 1 15,0 0-15,0 0 0,0 0 16,0 0-16,0-1 0,0 1 0,0 0 15,0 0-15,-22 21 16,1-21-16,0 21 16,0 0-16,0 0 0,0 0 15,-22 21-15,22-21 0,0 21 16,0 0-16,-22 0 0,22 1 0,0-1 16,0-21-16,0 21 0,0 0 15,-1 0-15,1 0 0,0 1 16,21-1-16,-21 0 0,21 0 15,0 0-15,0 0 16,0 1-16,21-22 16,0 21-16,0-21 0,1 0 15,-1 0-15,0 0 0,0 0 0,0 0 16,0 0-16,1 0 0,-1-21 16,21 21-16,-21-22 0,0 22 15,1-21-15,-1 0 0,-21 0 0,21 21 16,0-21-16,0 0 0,-21-1 15,0 1-15,21 0 16,1 21 0,-22 21 15,-22 0-31,22 1 16,-21-1-16,21 0 0,0 0 0,0 0 15,0 0-15,-21 1 0,21-1 16,-21 21-16,21 0 15,0-20-15,0 20 0,0-21 0,0 0 16,0 43-16,0-43 16,-21 0-16,21 0 0,0 0 15,0 1-15,-21-1 0,21 21 16,0-21-16,0 0 16,0 1-16,-22-1 15,1-21 1,0 0-16,0 0 15,0 0-15,0 0 0,-1 0 16,1 0-16,0 0 0,0 0 0,0 0 16,0 0-16,-1 0 0,1-21 0,0 21 15,0 0 1,0 0-16,21-22 31</inkml:trace>
  <inkml:trace contextRef="#ctx0" brushRef="#br0" timeOffset="54170.06">16298 2074 0,'0'22'0,"0"-1"31,21-21 0,1 0-31,20 0 0,-21 0 0,21 0 16,-20 0-16,20 0 0,0 0 15,22 0-15,-22 0 0,0 0 0,1 0 16,20 0-16,-20 0 0,-1 0 16,21 0-16,-20 0 0,20 0 0,-20-21 15,-1 21-15,0 0 0,1 0 16,-1 0-16,0 0 0,1 0 0,-22 0 16,0 0-16,0 0 0,-42 0 46,0 0-30,0 0-16,-1 0 0,1 0 0,0 0 16,0 0-16,-21 0 0</inkml:trace>
  <inkml:trace contextRef="#ctx0" brushRef="#br0" timeOffset="54571.83">16129 2244 0,'0'0'0,"21"0"0,0 0 0,0 0 0,22 0 16,-22 0-16,21 0 16,22 0-16,-22 0 0,22 0 0,-22 0 15,21 0-15,1 0 0,-1 0 0,-20 0 16,20 0-16,1 0 0,-1 0 16,1 0-16,-1-21 0,-20 21 0,20 0 15,1 0-15,-22 0 0,21-22 16,-20 22-16,-22 0 0,42 0 15,-20 0-15,-22 0 0,-21-21 63,-21 21-63</inkml:trace>
  <inkml:trace contextRef="#ctx0" brushRef="#br0" timeOffset="71300.35">15515 2709 0,'0'-21'47,"0"0"-32,0 0-15,0 0 16,0 0-16,0-1 16,0 1-16,0 0 0,0 0 15,0 0-15,0 0 16,0-1-16,0 1 0,0 0 15,0 0-15,0 42 47,0 0-47,0 22 0,0-22 16,0 0-16,0 21 0,0 1 16,0-22-16,0 21 0,0-21 0,0 22 15,0-1-15,-21-21 0,21 21 16,-21 1-16,21-22 0,-21 0 0,21 21 15,0-20-15,0-1 0,0 21 0,0-21 16,0 0-16,0 1 16,0-1-16,0 0 0,0 0 0,0 0 15,21 0 1,0-21-16,0 0 0,0 0 16,0 0-16,1-21 0,-1 0 15,0 21-15,0-21 0,0 0 16,0 0-16,22-1 0,-22-20 0,0 21 15,0 0-15,0-22 0,1 22 16,-1-21-16,0 0 0,0-1 0,-21-41 16,21 41-16,-21 1 15,21 0-15,-21-1 0,0 22 0,0-21 16,0 21-16,0-1 0,0 1 16,0 0-16,-21 42 46,21 0-46,-21 1 0,21-1 0,0 0 16,0 21-16,-21-21 0,21 22 16,0-1-16,-21-21 0,21 22 0,0-1 15,0-21-15,0 21 0,0-20 16,0 20-16,0-21 0,0 0 0,0 0 16,0 1-16,0-1 0,0 0 15,0 0-15,21-21 0,0 21 16,0-21-16,0 21 0,1-21 15,-1 0-15,0 0 16,0 0-16,0 0 0,0-21 16,1 21-16,-1-21 0,0 0 15,0 0-15,0 0 0,0-1 16,-21 1-16,22 0 0,-22 0 0,0 0 16,21 0-16,0-1 0,-21 1 15,0 0-15,21 21 0,-21-21 16,0 42-1,0 0 1,0 0-16,0 1 0,0-1 0,-21 0 16,21 0-16,-21 0 15,0 0-15,21 1 0,0-1 16,-22 0-16,22 21 0,-21-42 16,21 21-16,0 1 15,0-44 32,0 1-47,0 0 16,0 0-16,0 0 15,0 0-15,21-1 0,1 1 16,-22 0-16,21 0 0,0 0 16,0 0-16,0-1 0,0 22 15,1-21-15,20 21 0,-21 0 0,0 0 16,0 0-16,1 0 0,-1 0 15,0 0-15,0 0 0,-21 21 0,0 1 16,21-1 0,-21 0-16,0 0 0,0 0 0,0 0 15,0 1-15,0-1 0,0 0 0,0 0 16,-21 0-16,21 0 16,0 1-1,0-44 48,0 1-63,0 0 15</inkml:trace>
  <inkml:trace contextRef="#ctx0" brushRef="#br0" timeOffset="72067.92">16954 2434 0,'0'0'0,"-21"-21"16,0 21 15,21 21-31,-21 0 0,21 1 0,0-1 15,-21 21-15,21-21 0,0 0 0,0 22 16,0-1-16,0-21 0,-21 22 16,21-1-16,0-21 0,-22 21 0,1 43 15,21-64-15,0 0 16,0 1-16,0-1 0,0 0 0,0 0 16,0 0-16,0 0 0,0 1 15,0-1 1,-21-21-16,21-21 47,-21 21-47,21-22 0,0 1 0,0 0 15,0 0-15,0 0 16,0 0-16,0-1 0,0 1 16,21 0-16,-21 0 0,21 0 0,0 21 0,-21-21 15,22-1-15,-1 1 16,0 0-16,0 21 0,0 0 0,0 0 15,1 0 1,-1 0 0,-21 21-16,0 0 15,0 1-15,-21-1 16,-1-21-16,1 21 16,0-21-16,0 0 15,0 0-15,0 0 16,-1 0-1,22 21-15,0 0 32,0 0-32,0 1 15,0-1-15,0 0 16,0 0-16,22 0 16,-22 0-16,21-21 15,-21 22-15,21-22 0,0 21 16,0-21-1,0 0-15,1 0 16,-1 0 0,0 0-16,-21-21 15,21-1-15,0 22 0,-21-21 16</inkml:trace>
  <inkml:trace contextRef="#ctx0" brushRef="#br0" timeOffset="72648.6">17293 2794 0,'-21'21'32,"21"0"-32,-21 1 15,21-1-15,0 0 0,0 0 16,0 0-16,0 0 15,0 1-15,0-1 16,-21-21-16,21 21 0,0 0 0,0 0 16,0 0-1,0 1 1,-22-22 15,22-22-15,0 1-16,0 0 15,0 0-15,0 0 16,0 0-16,0-1 16,0 1-16,0 0 0,22 0 15,-1 0-15,0 0 0,0-1 16,0 1-16,0 21 0,1 0 0,-1-21 16,0 21-16,0 0 0,0 0 15,0 0-15,1 0 0,-22 21 0,21 0 16,-21 1-16,21-1 15,-21 0-15,0 0 0,0 0 16,0 0-16,0 1 0,0-1 16,0 0-16,0 0 15,-21 0-15,0-21 16,21 21-16,-22-21 16,1 0 15,21-21 0,0 0-31</inkml:trace>
  <inkml:trace contextRef="#ctx0" brushRef="#br0" timeOffset="73132.33">17738 2815 0,'-22'0'16,"22"21"-1,-21-21-15,21 22 0,0-1 0,-21-21 16,0 21-16,21 0 0,-21 0 0,21 0 16,0 1-16,-21-22 0,21 21 15,-22 0-15,22 0 0,0 0 16,0 0-16,0 1 15,22-22-15,-1 0 16,0 0-16,0 0 16,0 0-16,0 0 15,1 0-15,-1 0 0,-21-22 0,21 22 16,0-21-16,-21 0 0,21 0 16,-21 0-16,21 0 0,-21-1 15,0 1-15,0-21 0,0 21 16,0 0-16,0-1 0,0 1 15,0 0-15,0 0 0,-21 21 16,0 0-16,0 0 16,0 0-16,0 0 15,-1 0-15,22 21 0,-21 0 16,0 0-16,21 1 16,0-1-1,21-21 16</inkml:trace>
  <inkml:trace contextRef="#ctx0" brushRef="#br0" timeOffset="73856.91">18013 2773 0,'0'0'0,"0"21"47,0 0-31,0 0-16,-21 1 0,21-1 15,-22-21-15,22 21 0,0 0 16,0 0-16,0 0 0,0 1 15,0-1-15,0 0 0,0 0 16,0 0 0,22-21 15,-1 0-15,0 0-16,0 0 0,0-21 15,0 0-15,-21 0 16,22 21-16,-1-21 0,-21-1 0,21 1 15,-21 0-15,21 0 16,-21 0-16,21 21 0,-21-21 0,0-1 16,0 44 15,0-1-15,0 0-16,0 0 0,-21 0 0,21 0 15,0 1-15,0-1 16,0 0-16,0 0 0,0 0 15,0 0 1,21-21-16,0 0 0,1 0 16,-1 0-16,0 0 0,0 0 15,0 0-15,0-21 0,1 0 16,-1 0-16,0 21 0,-21-21 16,0 0-16,0-1 15,0 1-15,0 0 0,0 0 16,0 0-16,0 0 0,0-1 0,0 1 15,0 0-15,-21 21 16,0 0 0,21 21 15,21-21 0</inkml:trace>
  <inkml:trace contextRef="#ctx0" brushRef="#br0" timeOffset="74385.61">18669 2794 0,'0'21'15,"0"0"1,0 1-16,0-1 15,-21 0-15,21 0 16,0 0-16,-21 0 16,21 1-16,0-1 0,0 0 15,0 0 1,0-42 46,0 0-46,0 0-16,0-1 16,0 1-16,0 0 0,0 0 15,21 0-15,0 0 0,0-1 16,-21 1-16,21 0 0,0 0 16,1 21-16,-1-21 0,0 0 0,0 21 15,0 0-15,0 0 0,1 0 16,-1 0-16,-21 21 15,21 0 1,-21 0-16,0 0 0,0 0 0,0 1 16,0-1-16,0 0 15,0 0-15,-21 0 0,21 0 16,0 1-16,-21-22 0,-1 21 31,22-42 0</inkml:trace>
  <inkml:trace contextRef="#ctx0" brushRef="#br0" timeOffset="74927.94">19473 2392 0,'0'0'16,"0"-21"-16,-21 0 0,21-1 15,-21 22-15,21-21 16,-21 21-1,21 21 1,0 1-16,0-1 0,0 0 0,0 21 16,0 1-16,0 20 0,0-21 15,0 1-15,0 20 0,0-20 0,21 41 16,-21-63-16,0 22 0,0-22 16,0 21-16,0-21 0,0 1 15,0-1-15,0 0 0,0 0 16,21-21 31,-21-21-47,0 0 0,0 0 15,21 21-15</inkml:trace>
  <inkml:trace contextRef="#ctx0" brushRef="#br0" timeOffset="75200.88">19812 2328 0,'-21'22'15,"21"-1"1,-21 21-16,-1 0 0,1-20 16,0 20-16,0 21 0,0-20 0,0-1 15,-1 0-15,1 1 0,21-1 16,-42 64-16,21-85 15,21 0-15,-21 0 0,21 1 16,0-1-16,0 0 0,0 0 16</inkml:trace>
  <inkml:trace contextRef="#ctx0" brushRef="#br0" timeOffset="76684.3">19981 2858 0,'0'0'16,"0"-22"-16,21 22 0,-21-21 15,22 0-15,-22 0 0,0 0 16,0 0-16,0-1 15,-22 22 1,1 0 0,0 0-16,0 0 15,0 22-15,0-22 0,-1 42 0,1-21 16,0 0-16,21 0 0,-21 1 0,0-1 16,21 21-16,-21-21 0,21 0 15,0 1-15,0-1 0,0 0 16,0 0-16,0 0 15,21-21 1,0 0-16,0 0 0,0 0 16,0 0-16,1-21 15,-1 21-15,-21-21 0,21 21 0,-21-21 16,21 0-16,0-1 16,-21 1-16,21 0 0,-21 0 15,0 0-15,22 0 0,-22-1 0,21 1 16,-21 0-16,0 0 0,0 42 31,0 0-15,0 0-16,0 1 0,0-1 15,0 21-15,0-21 0,0 0 16,0 1-16,0-1 0,0 0 16,0 0-16,0 0 15,21-21-15,0 0 0,0 0 16,0 0-16,1 0 0,-1 0 15,0 0-15,0 0 16,0-21-16,0 21 16,1-21-16,-22 0 0,42 0 15,-21-1-15,0 1 0,-21 0 16,21 0-16,1 0 0,-22 0 16,0-1-16,0 1 15,-22 21-15,1 0 16,0 0-16,21 21 0,0 1 15,0-1 1,0 0-16,0 0 0,0 0 16,0 0-16,0 1 15,0-1-15,21 0 16,0-21-16,1 21 0,-1-21 16,0 21-16,0-21 15,0 0-15,0 0 0,1 0 16,20 0-16,-21 0 0,0 0 0,0 0 15,1 0-15,20 0 16,-21 0-16,0-21 0,0 0 0,1 21 0,-1-21 16,0 21-16,0-21 0,0-1 0,0 1 15,-21 0-15,0 0 16,0 0-16,0 0 0,0-1 16,0 1-16,0 0 0,-21 21 15,0 0 1,0 0-16,0 0 0,0 0 15,-1 21-15,1-21 0,0 21 16,0 1-16,0-1 0,0 0 0,-1 0 16,22 0-16,-21 0 15,21 1-15,-21-22 0,21 21 0,0 0 16,0 0-16,21-21 31,0 0-31,1 0 16,-1 0-16,0 0 15,0 0-15,0-21 0,0 0 16,1 21-16,-1-21 0,-21-1 0,21 1 16,0 21-16,0-21 0,-21 0 15,0 0-15,21 0 0,-21-1 0,22 22 16,-22-21-16,0 42 31,0 1-15,0-1-16,0 0 0,0 0 15,0 0-15,0 0 0,0 1 16,0-1-16,0 0 16,0 0-1,21-21-15,0 0 16,0 0-16,0 0 0,0 0 16,1 0-16,-1 0 0,0 0 15,0 0-15,0 0 0,0-21 0,1 0 16,-22 0-16,21 21 15,-21-22-15,0 1 0,21 0 0,-21 0 16,0 0-16,0 0 16,21-1-16,-21 44 31,0-1-15,0 0-16,0 0 0,-21 0 15,21 0-15,0 1 16,0-1-16,-21 0 0,21 0 31,0-42 0</inkml:trace>
  <inkml:trace contextRef="#ctx0" brushRef="#br0" timeOffset="77032.13">21188 2688 0,'0'21'0,"0"-42"0,21 42 46,0-21-46,0 0 16,0-21-16,1 0 16,-22 0-16,21 0 15,-21 0-15,0-1 16,-21 22 15,21 22-15,-22-22-16,22 21 0,0 0 15</inkml:trace>
  <inkml:trace contextRef="#ctx0" brushRef="#br0" timeOffset="77672.47">21569 2371 0,'0'0'0,"0"-21"0,0-1 31,0 44-31,0-1 16,0 0-16,0 21 0,0-21 0,-21 22 15,21-22-15,-22 21 0,1 1 16,21-1-16,0-21 0,0 21 15,-21 1-15,21-22 0,0 21 0,0-21 16,0 22-16,0-22 0,0 0 16,0 0-16,0 0 0,0 1 0,0-1 15,0 0-15,0 0 16,-21-21 0,21-21 30,0 0-46,0 0 0,0-1 16,0 1-16,0 0 16,21 0-16,0 0 0,-21 0 15,21-1-15,1 1 0,-1 0 16,0 21-16,0-21 0,43 21 16,-43-21-16,0 21 0,0 0 0,0 0 15,0 0-15,1 0 0,-1 0 16,0 21-16,0-21 0,-21 21 0,0 0 15,0 0-15,0 1 16,0-1-16,0 0 0,0 0 0,0 0 16,-21 0-16,0 1 0,0-22 15,-1 21-15,1-21 0,0 21 16,0-21-16,0 21 0,-43-21 16,43 0-16,0 0 0,0 21 15,0-21-15,-1 0 16,1 0-1,21-21 1,0 0 0,21 21-16,-21-21 0</inkml:trace>
  <inkml:trace contextRef="#ctx0" brushRef="#br0" timeOffset="78052.48">22204 2223 0,'0'21'0,"-21"0"16,21 0-16,-22 0 0,22 0 0,0 1 15,0 20-15,-21 0 0,21 1 16,-21-1-16,0 0 0,21 1 0,0-1 16,0-21-16,-21 21 15,21 1-15,-21-1 0,21-21 0,0 22 16,-22-22-16,22 0 0,0 0 16,0 0-16,0 0 0,0 1 0,0-1 15,0 0-15,0 0 16,22-42 31,-1 0-32</inkml:trace>
  <inkml:trace contextRef="#ctx0" brushRef="#br0" timeOffset="78489.19">22161 2879 0,'22'0'15,"-1"0"-15,0 0 16,0 0-16,0 0 16,0-21-16,1 21 15,-1 0-15,-21-22 0,21 1 16,0 21-16,-21-21 0,21 0 15,0 0-15,-21 0 16,0-1-16,0 1 16,-21 21-1,0 0-15,0 0 16,0 0-16,0 21 0,-1 1 0,1-1 16,21 0-16,-21 0 0,0 0 0,0 0 15,21 1-15,0-1 0,0 0 16,0 0-16,-21-21 0,21 21 0,0 0 15,0 1-15,21-22 16,0 21-16,0-21 0,0 0 16,0 0-16,1 0 0,-1 0 0,0 0 15,0 0-15,0 0 16,0 0-16,1 0 0,-1 0 16,-21-21-16,0-1 0,21 22 15,-21-21-15,21 21 0,-21-21 16</inkml:trace>
  <inkml:trace contextRef="#ctx0" brushRef="#br0" timeOffset="83023.36">1376 3239 0,'-21'0'0,"21"21"32,0 0-1,21-21 0,0 0-31,0 0 16,0 0-16,0-21 0,1 0 15,-1 21-15,0-22 0,0 1 16,0 0-16,0 0 0,1 0 16,-22 0-16,21-1 0,0 22 15,-21-21-15,21 0 0,-21 0 0,0 0 16,0 0-16,0-1 0,0 1 15,0 0-15,0 0 16,0 42 15,0 0-31,0 0 16,0 1-16,0-1 0,-21 0 16,21 0-16,0 21 0,0 1 0,0-1 15,0 0-15,0 22 0,0-22 16,0 1-16,0 20 0,0-21 15,0 1-15,0 20 0,0-20 16,0-1-16,0 21 0,-21-20 0,21-1 16,-21 22-16,-1-22 0,1 0 15,0 22-15,0-22 0,0 0 0,0 1 16,-1-1-16,-20-21 0,21 22 16,0-22-16,0 0 0,-1-21 15,1 0-15,0 0 0,0 0 16,0-21-16,0 21 0,-1-21 0,-20-1 15,21-20-15,0 21 0,-22-21 16,22 20-16,0-20 0,0 0 16,0 21-16,0-1 0,21-20 15,-22 21-15,1 0 0,0 0 16,21-1-16,0 1 0,0 0 0,0 0 16,0 0-1,21 21 1,0 0-16,1 0 0,-1 0 15,21 0-15,-21 0 0,22 0 0,-22 0 16</inkml:trace>
  <inkml:trace contextRef="#ctx0" brushRef="#br0" timeOffset="83704.89">2222 3810 0,'0'0'0,"22"0"0,-22-21 0,0 0 15,0 0-15,0-1 16,0 1-16,-22 0 16,1 21-16,0-21 0,0 21 15,0 0-15,0 0 0,-1 0 0,1 0 16,-21 0-16,21 0 15,0 0-15,-22 21 0,22 0 0,-21-21 16,21 21-16,-1 22 0,-20-22 16,21 0-16,21 21 0,0-20 0,-21 20 15,21-21-15,0 21 0,0-20 16,0 20-16,0-21 0,0 21 0,0-20 16,0-1-16,21 0 0,0 0 15,0-21-15,0 0 0,1 0 16,-1 0-16,0 0 0,0 0 15,0-21-15,0 21 0,1-21 16,-1 0-16,0-1 0,0-20 16,21 21-16,-20-21 0,-1 20 0,21-20 15,-21 0-15,0-1 0,1 1 16,-1 0-16,0-1 0,0-62 16,-21 62-16,0 1 0,21-22 15,-21 22-15,0-21 0,0 20 0,0 1 16,0 0-16,0 20 0,0-20 15,0 21-15,0 0 0,-21 21 16,0 21 0,21 0-16,0 0 0,0 22 15,0-1-15,0 0 0,0 1 16,0 20-16,0-21 0,-21 22 16,21-22-16,0 1 0,0-1 15,0 21-15,-21-20 0,21-22 0,0 21 16,0 1-16,0-22 0,0 21 15,0-21-15,0 0 0,0 1 0,0-1 16,21 0-16,0-21 16,0 0-1,0 0-15,-21-21 0,21 0 16,1-1-16,-1 1 0</inkml:trace>
  <inkml:trace contextRef="#ctx0" brushRef="#br0" timeOffset="84158.3">2561 3810 0,'21'0'0,"-42"0"0,63 0 0,-20 0 0,-1 0 15,0 0-15,0-21 16,0 0-16,0 21 0,1-21 16,-1-1-16,0 1 15,-21 0-15,21 21 0,-21-21 16,21 0-16,-21 0 0,21-1 16,-21 1-16,0 0 0,-21 21 15,0 0 1,0 0-16,0 0 15,21 21-15,-21 0 0,-1 1 16,1-1-16,0 0 0,0 21 0,21-21 16,-21 1-16,0-1 0,21 21 15,-22-21-15,22 0 0,0 1 0,0-1 16,0 0-16,0 0 0,0 21 16,0-20-16,22-22 15,-1 21-15,0-21 16,0 0-16,0 0 0,0 0 0,1 0 15,-1-21-15,0-1 0,0 1 16,21 21-16,-20-21 0,-1 0 0</inkml:trace>
  <inkml:trace contextRef="#ctx0" brushRef="#br0" timeOffset="84698.99">3154 3620 0,'0'21'16,"0"0"-16,0 0 16,0 0-16,0 0 0,0 1 15,0-1-15,0 0 0,-21 0 16,21 0-16,0 0 0,-22 1 0,22-1 16,0 0-16,0 0 0,0 0 15,-21 0-15,21 1 16,0-44 31,0 1-47,0 0 15,0 0-15,0 0 16,0 0-16,0-1 0,0 1 0,21 0 0,-21-21 16,22 21-16,-22-22 0,21 22 15,0 0-15,0-21 0,0 20 0,0 1 16,1 0-16,-1 21 0,0 0 15,0 0-15,21 0 16,-20 0-16,-1 0 0,-21 21 0,0 0 16,21-21-16,-21 22 0,0-1 0,0 0 15,0 0-15,0 0 0,0 0 16,0 1-16,0-1 0,0 21 16,-21-21-16,0 0 0,21 1 0,-22 20 15,22-21-15,-21-21 16,21 21-16,0 0 0,0 1 15,0-44 17,0 1-32,21 21 0,1-21 15,-22 0-15,0 0 0,21 0 16,0-1-16</inkml:trace>
  <inkml:trace contextRef="#ctx0" brushRef="#br0" timeOffset="85035.8">3746 3006 0,'0'21'16,"0"0"-16,0 0 15,0 0-15,0 22 0,0-22 0,0 21 16,0 1-16,0-1 0,0 0 15,0 1-15,0-1 0,0 0 0,0 22 16,0-22-16,0 0 0,0-20 16,-21 20-16,21 0 0,-21 1 15,21-22-15,0 21 0,0-21 0,0 0 16,-21 1-16,21-1 0,0 0 16,0 0-16,0 0 0,21-21 46,-21-21-46,21 0 16,0 0-16,1 0 16</inkml:trace>
  <inkml:trace contextRef="#ctx0" brushRef="#br0" timeOffset="85288.65">4022 3514 0,'0'21'0,"0"0"0,0 0 0,0 0 16,0 1-16,0-1 0,0 0 0,0 0 15,0 0-15,0 0 16,0 43-16,-22-43 0,22 0 16,0 0-16,0 1 15,0-1-15,0-42 47,0-1-31,0 1-16</inkml:trace>
  <inkml:trace contextRef="#ctx0" brushRef="#br0" timeOffset="85584.16">4085 3260 0,'0'0'0,"0"21"0,0 0 15,0 0 1,21-21 15,-21-21-31,0 0 16,0 0-1,0 0-15,-21 21 16,0 0 0,0 0-1,0 0 1,-1 0 0,1 0-16</inkml:trace>
  <inkml:trace contextRef="#ctx0" brushRef="#br0" timeOffset="85804.05">3492 3493 0,'0'0'0,"0"21"31,22-21-31,-1 0 16,0 0-16,0 0 15,0 0-15,0 0 0,1 0 0,-1 0 0,21-21 16,-21 21-16,0 0 16,1 0-16,-1-22 0,0 22 0,21 0 15,-21 0-15</inkml:trace>
  <inkml:trace contextRef="#ctx0" brushRef="#br0" timeOffset="87312.19">4233 3725 0,'106'0'31,"-85"0"-31,22-21 0,-22 0 16,0 21-16,21-21 0,-21 0 0,22 0 15,-22-1-15,21 1 0,1 0 16,-22 0-16,42-43 16,-42 43-16,1-21 0,-1 21 0,0-22 15,0 22-15,-21-21 0,0 0 0,0 20 16,0-20-16,0 21 0,0 0 16,0 0-16,0-1 0,0-20 15,-21 42-15,0 0 16,0 0-16,-1 0 15,22 21-15,-21 0 0,0 1 0,21-1 16,-21 21-16,21 0 0,-21 1 0,21-1 16,-21 0-16,-1 1 0,22 20 15,0-20-15,-21 20 0,21-21 0,-21 22 16,0-1-16,21-20 0,0 20 0,-21 1 16,21-1-16,-21 1 0,21-1 15,-22 1-15,22-1 0,0-20 0,0 20 16,-21 1-16,21-1 0,-21-21 15,21 22-15,-21-22 0,21 22 16,-21-1-16,21-20 0,0-1 0,0 43 16,0-43-16,0 0 0,0-21 15,0 1-15,0-1 0,21-21 16,0 0-16,0 0 0,0-21 16,22-1-16,-22 1 0,21 0 0,1-21 15,-22 21-15,21-22 0,0 1 16,-20 0-16,-1-1 0,21 1 0,-21 0 15,0-64-15,-21 42 0,0 22 16,0-22-16,0 1 0,0 21 16,-21-22-16,21 22 0,-21-1 15,0 1-15,-21 0 0,20-1 0,1 22 16,-21 0-16,21 0 0,0 0 16,-1 21-16,1 0 0,-21-21 15,63-1 16,0 22-31,22 0 16,-22-21-16,21 0 0,-21 21 16,22-21-16,-1 0 0,0 0 0,1 21 15,-1-22-15,0 1 0,-21 0 0,22 0 16,-22 0-16,21 0 16,-21-1-16,1 22 0,-1-21 0,-21 0 15,21 0-15,-21 0 16,0 42 15,0 0-15,0 0-16,0 0 0,0 1 0,0-1 15,0 0-15,0 0 0,0 0 16,21 0-16,-21 1 16,21-22-16,0 0 0,1 0 15,-1 0-15,0 0 16,0 0-16,0 0 0,0 0 15,1 0-15,-1 0 0,0-22 16,0 1-16,0 21 0,-21-21 0,21 0 16,-21 0-16,22 0 15,-22-1-15,0 1 0,0 0 16,0 0-16,0 0 16,0 42 30,0 0-46,0 0 0,0 0 16,0 1-16,0 20 0,0-21 0,0 0 16,0 0-16,0 22 15,0-22-15,0 21 0,0-21 0,0 22 16,0-1-16,0 0 0,0 1 0,0-1 16,0 0-16,0 1 0,0 20 0,21-20 15,0 20-15,-21-21 0,21 22 16,0-22-16,-21 22 0,43 42 15,-43-43-15,21 1 0,-21-1 16,21 1-16,-21-1 0,0 1 16,21-22-16,-21 21 0,21-20 0,-21 20 0,21-20 15,-21 20-15,0-21 0,0 1 0,0-22 16,22 21-16,-22 1 0,0-22 16,0 0-16,21 0 0,-21 0 15,-21-21 1,-1-21-16,1 0 15,0 0-15,-21 0 0,21-22 0,-1 22 16,1-21-16,21-22 0,0 22 16,-21-22-16,21 1 0,0-22 0,0 1 15,-21 20-15,21-21 0,0 1 0,0 20 16,0-20-16,0 20 0,0 1 16,21-1-16,0 22 0,0-22 15,-21 22-15,22 0 0,-1-1 0,0 1 16,-21 0-16,21-1 0,0 22 15,0 0-15,-21-21 0,22-1 16,-1 22-16,-21 0 16,0 0-16,0 0 15,0-1-15</inkml:trace>
  <inkml:trace contextRef="#ctx0" brushRef="#br0" timeOffset="91709.72">7302 3090 0,'-21'0'16,"21"-21"15,0 0 0,0 0-15,0 0 0,0 0-16,0-1 15,0 1-15,0 0 0,0 0 16,0 0-16,21 21 15,-21-21-15,0-1 0,0 1 16,0 0 0,0 0-16,0 0 15,0 0-15,0 42 47,0 0-47,0 0 16,-21 0-16,21 22 0,0-22 15,0 21-15,0 0 0,0 1 16,0 20-16,-21-20 0,21 20 0,0-21 16,0 22-16,0-22 0,0 22 15,0-22-15,0 0 0,0 1 0,0-1 16,0 0-16,0-20 0,0 20 16,21-21-16,0 0 0,-21 0 0,22 1 15,-1-22-15,0 0 16,0 0-16,0 0 15,0 0-15,1 0 0,-1 0 16,0-22-16,0 22 0,0-21 0,0 0 16,22 0-16,-22 0 0,21 0 15,-21-1-15,22-20 0,-22 21 16,21-21-16,-21-1 0,22 1 0,-22 0 16,0-1-16,0 1 0,0 0 0,1-1 15,-1 1-15,0 0 0,-21-1 16,0 22-16,21-64 15,-21 64-15,0 0 0,0 0 16,0 0-16,0 42 31,0 21-15,0-21-16,0 1 0,0 62 16,0-41-16,0-1 15,0 0-15,0 1 0,0 62 16,0-62-16,0-1 0,0 0 15,0 1-15,0-22 0,0 21 16,0-21-16,0 22 0,0-22 0,0 0 16,0 0-16,0 0 0,0 1 15,0-1 1,21-21-16,0 0 16,1 0-16,-1 0 15,0 0-15,0 0 16,0 0-16,0 0 0,1-21 0,-1-1 15,0 22-15,0-21 0,0 0 16,0 21-16,1-21 0,-1 0 16,21 0-16,-21-1 0,0 1 0,1-21 15,-22 21-15,21 0 0,0-1 16,-21 1-16,21 0 0,-21 0 0,0 0 16,0 0-16,0-1 15,0 44 1,0-1-1,0 0-15,-21 0 0,21 0 16,0 0-16,0 22 0,-21-22 0,21 0 16,0 0-16,-21 0 0,21 1 15,0-1-15,0 0 0,0 0 16,0 0-16,0 0 16,0-42 30,0 0-46,0 0 16,0 0-16,0-22 0,0 22 16,0 0-16,21-21 0,-21 21 0,21-1 15,-21-20-15,0 21 0,21 0 16,0 0-16,-21-1 0,21 22 16,-21-21-16,22 21 0,-1 0 15,0 0-15,-21 21 16,21-21-16,-21 22 0,21-1 15,-21 21-15,0-21 0,0 0 0,0 1 16,0 20-16,21-21 0,-21 0 16,0 0-16,0 1 0,22-1 0,-22 0 15,0 0-15,0 0 0,21 0 0,0-21 16,0 22-16,0-22 16,0 0-16,1 0 0,-1 0 15,0 0-15,0-22 16,0 1-16,0 21 0,1-21 15,-1 0-15,0 0 0,0 0 0,0-1 16,0-20-16,-21 21 0,22-21 0,-1-1 16,-21 1-16,0 0 0,21-1 15,-21 1-15,21 0 0,-21-1 0,0 1 16,0 0-16,0-1 0,0 1 0,0 0 16,0 20-16,0 1 0,0-21 15,0 21-15,0 0 16,-21 21-16,0 21 15,21 0-15,0 21 0,0-21 16,0 22-16,-21-1 0,21 0 16,0 1-16,-22-1 0,22 22 15,0-22-15,0 21 0,0-20 0,-21-1 16,21 0-16,-21 1 0,21-22 0,0 21 16,0-21-16,0 1 0,0-1 15,-21 0-15,21 0 0,0 0 16,0-42 15,0 0-31,0 0 16,0 0-16,0-1 15,21 1-15,0 0 0,-21 0 0,21-21 16,1 20-16,-22 1 0,21-21 16,0 21-16,0 0 0,0-1 15,0 1-15,1 0 0,20 21 16,-21 0-1,-21 21 1,0 0 0,-21 1-1,0-22 1,0 0-16,21 21 0,-22-21 16,1 0-16,21 21 0,-21-21 15,0 21-15,0 0 16,21 0-16,0 1 0,-21-22 15,21 21-15,-22 0 0,22 0 0,0 0 16,0 0-16,0 1 16,0-1-16,0 0 0,22-21 0,-22 21 15,21-21-15,0 21 0,0-21 16,0 0-16,0 0 0,1 21 0,20-21 16,0 0-16,-21 0 0,1 0 15,-1 0-15,21 0 0,-21 0 16,0 0-16,1 0 0,-1-21 0,0 21 15,0-21-15,0 0 0,0 21 0,-21-21 16,0 0-16,22-1 16,-22 1-16,0 0 0,0 0 15,0 0-15,0 0 16,0 42 0,0 0-1,0 0-15,-22 0 0,22 0 0,0 1 16,-21-1-16,21 0 15,0 0-15,-21-21 0,21 21 0,0 0 16,0 1-16,0-44 63,21 1-48,-21 0-15,21 0 16,1 0-16,-22 0 0,21-1 0,0 1 15,-21-21-15,21 21 0,0 0 16,0-1-16,1 22 0,-1-21 0,0 21 16,0 0-1,-21 21-15,0 1 16,0-1-16,0 0 0,0 0 0,0 0 16,0 0-16,0 1 0,0-1 0,0 0 15,0 0-15,0 0 16,21-21-16,0 0 15,1 21-15,-1-21 16,0 0-16,0 0 0,0 0 16,22 0-16,-22 0 0,0 0 15,0-21-15,0 21 0,0-21 0,1 21 16,-1-21-16,0 0 0,0 0 16,0-1-16,0-20 0,1 21 15,-22 0-15,0 0 0,0-1 0,0-20 16,0 21-16,0 0 0,0 0 15,0-1 1,0 44-16,0-1 16,-22 0-16,22 0 15,-21 21-15,21-20 0,0-1 0,0 0 16,0 21-16,0-21 0,0 1 0,0-1 16,0 0-16,0 0 15,0 0-15,21-21 0,1 0 16,-1 0-16,0 0 15,0 0-15,0 0 0,0 0 16,1-21-16,-1 21 0,-21-21 0,21 21 16,0-21-16,-21 0 0,21-1 15,-21 1-15,0 0 0,0-21 0,0 21 16,0-1-16,0-20 0,0 21 16,0 0-16,0-22 0,-21 22 0,0 0 15,0 0-15,0 21 0,21-21 16,-43 21-16,22 0 0,-21 0 15,21 0-15,-1 21 16,1-21-16,21 21 0,0 0 16,21-21-1,1 0-15,-1 0 16,0 0-16,21 0 0,-21 0 0,22 0 16,-22 0-16,0 0 0,21 0 0,1-21 15,-22 21-15,0-21 0,21 21 16,-20 0-16,41-21 15,-42 21-15,0 0 0,1 0 0,-1 0 16,-21 21 0,0 0-16,0 0 0,0 0 15,0 1-15,0 20 0,0-21 0,-21 0 16,21 22-16,-22-22 0,1 0 16,21 21-16,0-21 0,0 1 0,0-1 15,-21 0-15,21 0 0,0 0 16,21-21-1,0 0 1,1 0-16,-1 0 16,0-21-16,0 21 0,0-21 0,0 21 15,1-21-15,-1 0 0,0 21 16,-21-22-16,42-20 0,-42 21 16,0 0-16,0 0 0,21-1 15,-21 1-15,0 0 16,0 42-1,0 0-15,0 1 16,0 20 0,0-21-16,0 0 0,0 0 0,0 1 15,0-1-15,0 0 16,0 0-16,22-21 16,-1 0-16,0 0 0,0 0 15,0 0-15,0 0 16,1 0-16,-1 0 0,0-21 15,0 21-15,-21-21 0,0 0 0,21 21 16,-21-22-16,0 1 0,0 0 16,0 0-16,0 0 0,0 0 15,0-1-15,-21-20 16,0 21-16,0 0 0,21 0 16,-21-1-16,-1 22 0,22-21 15,0 0 1,22 21-1,-1 0-15,0 0 0,-21-21 16,21 21-16,0 0 0,0 0 0,22 0 16,-22 0-16,0 0 0,0 0 15,0 0-15,1 21 0,-1 0 0,21 0 16,-42 1-16,0-1 0,0 0 16,0 0-16,0 21 0,0-20 15,0-1-15,0 0 0,0 0 0,0 0 16,0 0-16,0 1 0,-21-1 15,21 0-15,-21-21 0,21 21 16,-21 0 0,-1-21-1,22-21 17,0 0-17,0 0-15,22 0 0,-1-1 16,-21 1-16,21 0 0,0 0 15,-21 0-15,21-22 0,0 22 0,1-21 16,-1 21-16,0 0 0,21-1 16,-21 1-16,1 0 0,-1 21 0,0 0 15,0 0-15,-21 42 16,0-20-16,21-1 16,-21 0-16,0 0 0,0 0 15,0 0-15,0 1 0,0-1 0,0 0 16,0 0-16,0 0 0,0 0 15,0 1-15,0-1 16,-21-21-16,21 21 16,-21-21-1,0 0 1,21-21-16</inkml:trace>
  <inkml:trace contextRef="#ctx0" brushRef="#br0" timeOffset="92572.05">12531 3154 0,'0'0'0,"0"-21"16,0 42 15,21 0-31,-21 0 0,21 0 0,-21 22 15,0-1-15,0 0 0,21 22 16,-21-22-16,21 1 0,-21 20 0,0-21 16,0 1-16,0-1 0,0 0 0,0-20 15,21 20-15,-21-21 0,0 21 16,0-20-16,0-1 0,22-21 0,-22 21 16,21-21-1,0 0 1,0-21-16,0 0 15,-21-1-15,21 1 0,-21 0 16,22 0-16,-1-21 0,0 20 0,0-20 16,-21 0-16,21-1 0,0-20 15,1 21-15,-1-22 0,21 1 16,-21 20-16,0-20 0,1-1 0,-1 22 16,0 0-16,0-1 0,0 1 0,0 21 15,1 0-15,-22-1 0,21 1 16,-21 42-1,0 1 1,0-1-16,0 0 16,0 0-16,0 0 0,0 0 15,0 1-15,0-1 0,0 0 16,-21 21-16</inkml:trace>
  <inkml:trace contextRef="#ctx0" brushRef="#br0" timeOffset="95216.62">13674 3768 0,'0'0'0,"0"-21"16,21 21-16,-21-22 0,0 1 15,0 0-15,0 0 0,0 0 16,0 0-16,-21-1 0,21 1 0,-22 0 16,1 0-16,0 0 0,0 0 15,0 21-15,0 0 0,-1 0 16,1 0-16,0 0 0,0 21 0,0 0 16,0 0-16,-1 0 0,1 22 15,21-22-15,-21 21 0,0-21 0,21 22 16,0-22-16,0 21 0,0-21 0,0 0 15,0 1-15,0-1 0,0 0 16,0 0-16,0 0 0,21 0 16,0-21-16,0 0 0,1 0 15,-1 0-15,0 0 16,0 0-16,0-21 0,0 21 0,-21-21 16,22 21-16,-1-21 0,0 0 0,0 0 15,0-1-15,-21 1 16,21 0-16,-21 0 0,22-21 0,-22 20 15,0 1-15,0 0 0,0 0 0,0 0 16,0 0-16,0 42 31,0 0-31,0 0 16,0 0-16,0 0 16,0 1-16,0-1 0,0 0 0,0 21 15,0-21-15,0 1 0,0-1 16,21 0-16,0 0 15,0-21-15,0 0 0,0 0 16,1 0-16,-1 0 0,0 0 0,0 0 16,21 0-16,-20 0 0,-1-21 15,21 0-15,-21 0 0,0 21 16,1-22-16,-1 1 0,0 0 0,0 0 16,0 0-16,0 0 0,1-1 15,-22 1-15,0 0 0,21 21 16,-21-21-16,21 0 0,-21 42 31,0 0-15,0 0-16,0 0 0,-21 1 15,21-1-15,0 0 0,0 0 16,0 0-16,0 0 0,0 1 16,21-1-16,0 0 0,0-21 15,0 0-15,1 21 16,-1-21-16,0 0 0,0 0 0,0 0 15,0 0-15,1 0 0,-1 0 0,0 0 16,0-21-16,21 21 16,-20-21-16,-1 21 0,-21-21 0,21-1 15,21 1-15,-42 0 0,21 0 16,-21 0-16,0 0 0,0-1 16,0 1-16,0 0 0,0 0 15,0 0-15,0 0 0,0-1 0,0 1 0,-21 0 16,0 21-16,0 0 15,0 0-15,0 0 0,-1 0 0,1 21 16,0 0-16,0 1 0,0-1 16,0 0-16,-1 0 0,1 21 0,0-20 15,21-1-15,-21 0 0,21 0 0,0 0 16,0 0-16,0 1 0,0-1 16,21-21-1,0 21-15,0-21 0,1 0 16,-1 0-16,0 0 0,0 0 15,0-21-15,0 21 0,1-21 16,-1 21-16,0-22 0,-21 1 0,21 21 16,0-21-16,0 0 0,-21 0 0,0 0 15,22-1-15,-22 1 0,21 0 16,-21 0-16,0 0 0,0 0 0,0-1 16,0 44 15,0-1-31,0 0 15,0 0-15,0 0 0,0 0 0,0 1 16,0-1-16,0 0 0,0 0 16,0 0-16,0 0 0,0 1 0,0-1 15,21-21-15,0 0 0,0 0 16,0 0-16,1 0 16,-1 0-16,0 0 0,0 0 0,0 0 15,0 0-15,1-21 0,-1 21 0,0-22 16,0 1-16,0 0 15,0 0-15,-21 0 0,22 21 0,-22-21 16,0-1-16,21 1 0,-21 0 16,21 0-16,-21 0 0,0 42 31,0 0-15,0 0-16,0 0 0,-21 1 15,21-1-15,0 0 0,0 0 16,0 0-16,0 0 0,21 1 15,0-22-15,0 0 16,0 0-16,1 0 0,20 0 16,-21 0-16,0 0 0,0 0 0,1 0 15,-1 0-15,0-22 0,0 22 16,0-21-16,0 0 0,1 0 16,-1 0-16,-21-22 0,21 22 0,-21 0 15,21-21-15,0-1 0,-21 22 16,21-21-16,1 0 0,-22-1 15,21 1-15,0 0 0,-21 20 0,0 1 16,0 0-16,0 0 0,21 21 16,-21 21-1,0 0-15,0 22 0,-21-22 0,21 21 16,0-21-16,0 22 0,-21-1 16,21-21-16,-21 21 0,21-20 0,0 20 15,0-21-15,0 0 0,0 22 16,0-22-16,-22-21 0,22 21 15,0 0-15,-21 0 0,21-42 63,0 0-63,0 0 16,21 21-16,1-21 0,-1-1 15,-21 1-15,21 0 0,0 21 0,0-21 16,0 0-16,1 0 0,-1 21 15,0 0-15,0-22 0,0 22 0,0 0 16,1 0-16,-1 0 0,0 22 16,0-22-16,0 21 0,0 0 0,-21 0 15,0 0-15,0 0 16,0 1-16,0-1 0,0 0 16,0 0-16,-21 0 15,0-21-15,0 0 16,0 21-16,0-21 0,-1 0 0,1 0 15,0 0-15,0 0 0,0 0 0,0 0 16,-1 0 0,22 22-1,0-1 17,0 0-17,22-21-15,-1 0 0,0 0 16,0 0-16,0 0 15,0 0-15,22 0 0,-22 0 0,0 0 16,0-21-16,0 21 0,1-21 0,20 21 16,-21-22-16,0 22 0,0-21 15,1 0-15,-1 0 0,-21 0 0,21 0 16,0-1-16,0 1 0,0-21 16,1 21-16,-22-22 0,21 1 0,0 0 15,-21-1-15,21 1 0,0 0 16,-21-1-16,0 1 0,0 21 0,21-21 15,-21 20-15,0 1 0,0 0 16,0 42 0,-21 0-16,21 1 15,-21-1-15,0 21 0,21 0 16,0 1-16,-21-22 0,0 21 0,21 1 16,0-1-16,-22 0 0,22-21 15,-21 22-15,21-22 0,0 0 0,0 21 16,0-20-16,0-1 0,0 0 15,21 0-15,1 0 0,-1-21 16,0 21-16,0-21 16,0 0-16,0 0 0,1 0 0,20 0 0,-21 0 15,0 0-15,0 0 0,1-21 16,-1 21-16,0-21 0,0 21 16,0-21-16,0 0 0,1 21 0,-22-21 15,21-1-15,-21 1 0,21 0 0,-21 0 16,21 0-16,-21 0 0,0-1 15,0 1-15,0 0 16,-21 21 0,0 0-16,0 0 0,21 21 0,-22 0 15,1-21-15,21 22 0,-21-1 0,21 0 16,0 0-16,0 0 16,0 0-16,0 1 0,0-1 0,0 0 15,0 0-15,0 0 0,21-21 16,0 21-16,1-21 15,20 0-15,-21 0 0,21 0 16,-20 0-16,-1 0 0,0-21 0,0 21 16,0-21-16,0 21 0,1-21 15,-1 0-15,0 21 0,-21-21 0,21-1 16,-21 1-16,0 0 0,0 0 0,0-21 16,0 20-16,0-20 0</inkml:trace>
  <inkml:trace contextRef="#ctx0" brushRef="#br0" timeOffset="95692.15">14817 3175 0,'21'0'15,"0"0"1,0 0 0,0 0-16,0 0 0,1 0 15,-1 0-15,-21-21 16,0 0 0,-21 21 30,21 21-30,-22-21-16,22 21 16,0 0 15</inkml:trace>
  <inkml:trace contextRef="#ctx0" brushRef="#br0" timeOffset="98479.92">1333 4466 0,'0'0'0,"-21"0"0,-85 0 31,85 0-31,0 0 0,0 0 0,0 0 16,0 0-16,-1 0 0,1 0 15,0 0-15,0 0 31,42 0 1,0 0-32,0 0 15,22 0-15,-1 0 0,0 0 16,22 0-16,-22 0 0,43-21 16,-22 21-16,1 0 0,21-21 0,-1 0 15,1 21-15,0-21 0,-1 21 0,1 0 16,21-22-16,0 22 0,-1 0 15,1 0-15,0-21 0,0 21 16,0 0-16,-22 0 0,22 0 16,0 0-16,0 0 0,0 0 0,0 0 15,-22 0-15,1 0 0,21 0 0,-43 0 16,22 0-16,63 0 16,-84 0-16,-22 0 0,21 0 0,-20 0 15,20 0-15,-20 0 0,-1-21 16,0 21-16,-21 0 0,22 0 0,-22 0 15,0 0-15,0 0 0,0 0 0,-21-21 79</inkml:trace>
  <inkml:trace contextRef="#ctx0" brushRef="#br0" timeOffset="99433.42">7218 4212 0,'-21'0'0,"-22"0"31,22 0-31,0 0 32,42 0-1,0 0-31,0 0 15,1 0-15,20 0 0,0 0 0,1 0 16,20 0-16,-21 0 0,22 0 0,21 0 16,-1 0-16,1 0 0,0 0 15,-1 0-15,22-21 0,-21 21 0,21 0 16,-22 0-16,22 0 0,-21 0 0,21 0 16,-1 0-16,1 0 15,0 0-15,-21 0 0,21 0 0,-22 0 0,22 0 16,-21 0-16,-1 0 0,1 0 15,21 0-15,-21 0 0,-1 0 16,1 0-16,0 0 0,-1 0 0,64 0 16,-84 0-16,-1 0 15,-20 0-15,-1 0 0,0 0 0,1 0 16,-22 0-16,21 0 0,-21 0 0,1 0 16,-1 0-1,-21-21 63</inkml:trace>
  <inkml:trace contextRef="#ctx0" brushRef="#br0" timeOffset="100560.12">12636 4360 0,'0'0'0,"-21"0"16,0-21-16,0 21 0,0 0 15,0 0-15,-1 0 0,22-21 0,-21 21 16,0 0 0,0 0-16,42 0 47,0 0-47,0 0 0,22 0 15,-22 0-15,21 0 0,1 0 16,-1 0-16,0 0 0,22 0 0,-1 0 15,1 0-15,-1 0 0,1 0 16,20 0-16,1 0 0,0 0 16,-1 0-16,1 0 0,0 0 0,21 0 15,-1 0-15,22 0 0,-21 0 0,21 0 16,0 0-16,0 0 16,0 0-16,-21 0 0,21 0 0,0 0 0,-21 0 15,21 21-15,-21-21 0,0 0 0,-1 0 16,1 0-16,-21 0 0,0 0 15,-1 21-15,1-21 0,-22 0 0,22 0 16,-21 0-16,-1 0 0,1 0 16,-1 0-16,1 0 0,-1 0 0,-21 0 15,1 0-15,-1 0 0,0 0 16,-20 0-16,-1 0 0,0 0 16,0 0-16,0 0 0,0 0 15,-21-21 32,-21 0-16</inkml:trace>
  <inkml:trace contextRef="#ctx0" brushRef="#br0" timeOffset="113620.64">9292 4636 0,'0'0'16,"21"0"-16,-21-22 0,21 1 15,1 0 1,-44 21 31,1 0-47,0 21 0,-21 0 15,21 1-15,-22-1 0,1 0 0,0 21 16,-22-21-16,1 22 16,-1-1-16,-21 0 0,1 22 0,-1-22 15,-84 64-15,63-64 0,21 22 16,-21-22-16,1 1 0,-1 20 16,0-21-16,0 1 0,21-1 0,-20 0 15,20 22-15,0-22 0,22 1 0,-22-1 16,22 0-16,-1-21 0,1 22 15,-43-1-15,63 0 0,1-20 16,0-1-16,21-21 0,-22 21 16,22-21-16,0 0 0,21 21 15,-21-21-15,21-21 32,21 0-32,0 0 15,-21-1-15,21 1 0,0 0 0,1 0 16,-22 0-16</inkml:trace>
  <inkml:trace contextRef="#ctx0" brushRef="#br0" timeOffset="114071.79">7281 5292 0,'-42'63'15,"21"-42"-15,-22 1 16,22-1-16,0 0 0,-21 0 0,21 0 16,-22 0-16,1 1 0,0-1 0,20 0 15,-20 0-15,21 0 0,-21 0 16,20 1-16,1-22 0,0 21 0,0-21 15,21 21-15,0 0 16,0 0 0,0 0-16,21-21 15,0 22-15,0-22 0,1 21 16,-1-21-16,0 0 0,21 21 0,-21-21 16,1 21-16,20-21 0,-21 21 15,0-21-15,22 21 0,-22-21 0,21 0 16,-21 22-16,0-22 0,22 21 0,-22-21 15,0 21-15,0-21 0,0 0 16,1 21-16,-1-21 16,-21 21-16,21-21 0</inkml:trace>
  <inkml:trace contextRef="#ctx0" brushRef="#br0" timeOffset="114927.83">11599 4593 0,'0'0'0,"-21"0"0,-21-21 32,42 0-32,21 21 31,0 0-31,0 21 16,0-21-16,1 21 0,20 0 0,0 1 15,1-1-15,-1 21 0,0-21 16,22 22-16,-1-1 0,1 0 15,-1 1-15,22-1 0,-22 21 0,1-20 16,-1-1-16,1 22 0,-1-22 16,1 0-16,-1 1 0,1-1 0,-1 0 15,-20 1-15,20-1 0,1 0 0,-22-21 16,22 22-16,-22-22 0,21 21 16,-20-21-16,-1 1 0,85 20 15,-85-21-15,-20-21 0,-1 0 16,21 21-16,-21-21 0,0 0 15,1 0-15,-1 0 16,-21-21 0,0 0-16</inkml:trace>
  <inkml:trace contextRef="#ctx0" brushRef="#br0" timeOffset="115317.6">13441 5334 0,'0'21'15,"0"0"-15,0 1 0,0-1 16,21-21-16,0 21 0,0-21 15,0 21-15,1-21 16,-1 21-16,0-21 16,0 21-16,0-21 0,-21 22 15,21-22 1,-21 21-16,0 0 16,0 0-16,-21-21 0,0 21 0,0 0 15,0 1-15,0-1 0,-1-21 16,-20 21-16,21 0 0,-21 0 15,-1 0-15,-20 1 0,42-1 16,-22 0-16,22 0 0,-21-21 16,21 21-16,-1-21 0,1 0 0,-21 21 15,21-21-15,-22 0 0</inkml:trace>
  <inkml:trace contextRef="#ctx0" brushRef="#br0" timeOffset="116444.1">3492 6329 0,'0'0'0,"0"-21"0,43-64 31,-43 64-15,0 42-1,-21-21 1,21 21-16,-22 22 0,1-22 0,0 21 15,0 0-15,21 22 0,-21-22 0,0 22 16,-1-22-16,-20 22 0,21-22 16,0 21-16,-22-20 0,-20 41 15,42-41-15,-22 20 0,1-20 16,21-1-16,-21-21 0,20 21 16,-20 1-16,21-22 0,0 21 15,0-21-15,-1 1 0,1-1 0,21 0 16,0-42 15,0 0-31,0-1 0,0 1 0,21-21 16,1 21-16,-1-22 0,0 1 15,0 0-15,21-1 0,-20 1 0,20 0 16,-21-22-16,21 22 0,-20-22 16,20 1-16,0 21 0,-21-22 0,22 1 15,-22 20-15,0 1 0,0 0 0,0-1 16,1 22-16,-22 0 0,21 0 15,0 42 17,-21 21-32,0-21 0,21 22 0,-21-1 15,0 22-15,0-22 0,21 0 16,-21 22-16,21 42 0,-21-64 16,0 0-16,0 1 0,0-1 15,0 0-15,0 1 0,0-1 0,0 0 16,0-21-16,0 22 0,0-22 0,0 0 15,0 0-15,0 0 16,0 1-16,-21-22 0,0 0 16,0 0-1,0-22-15,0 1 16</inkml:trace>
  <inkml:trace contextRef="#ctx0" brushRef="#br0" timeOffset="117196.12">2942 7049 0,'0'0'0,"-21"0"0,21 21 16,0 0-16,21-21 31,0 0-31,0 0 16,1 0-16,-1 0 0,21 0 0,0-21 0,1 21 15,-1-21-15,0 21 16,22-22-16,-1 1 0,-20 0 0,20 0 15,1 0-15,-22 0 0,22 21 16,-22-43-16,21 22 0,-20 0 0,-1 0 16,22-43-16,-22 43 0,-21 0 15,21-21-15,-20 20 0,-1-20 16,-21 21-16,0 0 0,21-22 0,-21 22 16,0-21-16,0 21 0,0 0 15,0-1-15,0 1 0,-21 21 16,21-21-16,-21 21 0,-1 0 15,22 21 1,-21 0-16,21 1 0,0-1 0,0 21 16,0-21-16,0 22 0,0-1 15,-21 0-15,21 1 0,0-1 0,0 0 16,0 1-16,0-1 0,-21-21 0,21 21 16,-21 1-16,21-22 0,0 21 15,0-21-15,-21 22 0,21-22 0,-22 21 16,22-21-16,-21 1 0,21-1 15,0 0-15,-21 0 0,0-21 16,21 21-16,-21-21 16,21-21-1,0 0 1,0 0-16,0 0 0,0-1 16,0 1-16,0 0 0,21 0 15,-21 0-15,42-22 16,-21 22-16,1 0 0,-1 0 0,21 0 15,-21 21-15,0-21 0,1 21 0,20 0 16,-21 0-16,0 0 0,0 0 0,22 0 16,-22 0-16,0 0 0,0 21 15,0 0-15,-21 0 16,0 0-16,0 0 0,0 1 0,0-1 16,-21 0-16,0 0 0,0 0 0,0 0 15,0 1-15,-1-1 0,1 0 16,0-21-16,21 21 0,-21-21 0,0 0 15,21 21-15,-21-21 16,21-21 0,0 0-1,0 0-15,0 0 0,0-1 16</inkml:trace>
  <inkml:trace contextRef="#ctx0" brushRef="#br0" timeOffset="117692.83">4614 6837 0,'21'-21'0,"-42"42"0,85-63 0,-43 42 16,0-22-16,0 1 0,0 0 0,1 0 16,-1 0-16,-21 0 0,0-1 15,-21 22 16,-22 0-31,22 0 0,0 22 0,-21-1 16,-1 0-16,22 0 0,-21 0 16,21 0-16,-1 1 0,-20-1 15,42 0-15,-21 0 0,21 0 16,0 0-16,0 1 0,21-1 16,0 0-1,0-21-15,22 0 0,-22 21 0,0-21 16,21 0-16,-20 21 0,20-21 0,-21 0 15,21 21-15,-20-21 0,-1 0 16,0 22-16,0-22 0,-21 21 0,0 0 16,0 0-16,-42 0 15,21-21-15,-1 21 0,-20-21 16,21 22-16,-21-1 0,20-21 16,-20 0-16,21 21 0,-21-21 0,20 0 15,-20 0-15,21 0 0,0 0 16,0 0-16,-1 0 0,1 0 15,0 0-15,0-21 16,21 0-16,0-1 16,0 1-16,0 0 0,0 0 15,21 0-15,0 0 0,0-1 16</inkml:trace>
  <inkml:trace contextRef="#ctx0" brushRef="#br0" timeOffset="118011.65">5143 6265 0,'0'22'31,"0"-1"-31,0 42 16,0-20-16,0-1 0,0 0 15,0 1-15,0-1 0,-21 0 0,0 22 16,21-22-16,-21 0 0,0 1 0,0-1 16,-1 0-16,1 1 0,21-1 15,-21 0-15,21-20 0,-21 20 16,21-21-16,0 0 0,-21 0 0,21 1 16,0-1-16,0 0 15,21-21 1,0 0-16,0-21 15,-21 0-15,0-1 0</inkml:trace>
  <inkml:trace contextRef="#ctx0" brushRef="#br0" timeOffset="118468.39">5270 6795 0,'0'0'0,"0"42"31,0-21-31,0 0 0,0 0 0,0 1 0,0-1 16,0 0-16,-21 0 0,21 43 15,0-43-15,0 0 16,0 0-16,0 0 0,0 0 16,21 1-16,1-22 15,-1 21-15,0-21 0,0 0 16,0 0-16,0 0 0,1 0 15,-1-21-15,0-1 16,0 1-16,0 21 0,22-42 16,-43 21-16,0 0 0,21-1 0,-21 1 15,0-21-15,0 21 0,0 0 16,0-22-16,0 22 0,-21 0 0,-1 0 16,22 0-16,-21-1 0,0 1 15,0 21-15,0 0 0,0 0 16,-1 0-16,1 0 0,0 0 0,0 0 0,0 21 15,0 1-15,-1-22 16,22 21-16,0 0 0,-21 0 16,21 0-16,0 0 15,0 1-15,0-1 16,21-21-16,1 0 16,-1 0-16</inkml:trace>
  <inkml:trace contextRef="#ctx0" brushRef="#br0" timeOffset="119556.29">5821 6773 0,'0'0'0,"0"22"47,0-1-47,0 0 16,0 0-16,0 0 0,0 0 0,0 1 15,0-1-15,0 0 0,0 0 16,0 21-16,0-20 0,0-1 0,0 0 16,0 0-16,21 0 0,0 0 15,-21 1-15,21-1 16,0-21-16,1 0 0,-1 0 16,0 0-16,0 0 15,0-21-15,-21-1 16,21 22-16,1-21 0,-1 0 0,-21 0 15,21 0-15,0 0 16,-21-1-16,21-20 0,0-21 0,-21 41 16,0 1-16,22-21 0,-22 21 15,21 0-15,-21-1 0,0 1 16,0 42 15,0 1-31,0-1 0,0 0 16,0 0-16,0 0 0,0 0 0,0 1 15,0-1-15,0 0 16,0 21-16,0-21 0,0 1 0,0-1 0,0 0 16,0 0-16,0 0 0,0 0 15,21 1 1,0-22-16,0 0 16,0 0-16,1 0 0,-1 0 0,0-22 15,0 22-15,0-21 0,0 0 16,22 0-16,-22 0 0,21 0 0,-21-1 15,22 1-15,-22 0 0,0 0 0,21-21 16,-20 20-16,-1-20 0,0 0 16,0 21-16,-21-22 0,0 1 15,21 0-15,-21-1 0,21 1 0,-21 0 16,0-1-16,0 22 0,0-21 16,0 21-16,0-1 0,0 1 0,-21 42 31,0 1-16,21-1-15,-21 0 0,0 21 0,21-21 16,-21 22-16,21-1 0,0 0 0,-22 1 16,22-22-16,-21 21 0,21 22 15,0-22-15,0-21 0,0 22 16,0-22-16,0 0 0,0 21 0,0-21 16,0 1-16,21-22 15,-21 21-15,22 0 0,-1 0 0,0-21 16,0 21-16,0-21 0,22 0 0,-22 0 15,0 0-15,0 0 0,21 0 16,-20 0-16,-1 0 0,21-21 0,-21 21 16,0-21-16,1 0 0,20 0 0,-21 21 15,0-22-15,0 1 0,1 0 0,-1-21 16,0 21-16,-21-1 0,0 1 16,21 0-16,-21-21 0,0 21 15,0-1-15,0 1 0,0 0 0,0 0 16,-21 21-1,21 21 1,-21 0-16,21 0 0,-21 1 16,21-1-16,0 0 15,0 21-15,0-21 0,0 1 0,0-1 16,0 0-16,0 0 0,0 0 0,0 0 16,21 1-16,-21-1 15,21-21-15,0 0 0,0 0 16,0 0-16,1 0 0,-1 0 15,0 0-15,0 0 0,0 0 0,0-21 16,1-1-16,-22 1 0,21 21 16,0-21-16,0 0 0,-21-21 15,0 20-15,0 1 0</inkml:trace>
  <inkml:trace contextRef="#ctx0" brushRef="#br0" timeOffset="119836.14">6540 6477 0,'-21'0'0,"42"0"0,-21 0 31,22 0-31,-1 0 0,21 0 16,-21 0-16,22 0 0,-1 0 0,0-21 15,1 21-15,-1 0 16,-21-21-16,21 21 0,1-21 0,-1 21 16,0 0-16,-20 0 0,20-22 0,-21 1 15,0 21-15,22 0 0,-22-21 16,0 21-16,0 0 0,-21-21 0,21 21 16,0-21-16</inkml:trace>
  <inkml:trace contextRef="#ctx0" brushRef="#br0" timeOffset="120725.35">13885 5948 0,'21'0'0,"-42"0"0,42-21 16,1 0-16,-22-1 16,0 44-1,0-1 1,0 0-16,0 21 0,0-21 0,0 22 15,0-1-15,0 0 0,-22 1 0,22 20 16,0-20-16,0 20 0,-21 1 16,21-22-16,0 0 0,-21 22 15,21-22-15,0 0 0,0 1 0,-21-22 0,21 21 16,0-21-16,0 1 0,0-1 16,0 0-16,0 21 15,-42-42 1,-1-783 93</inkml:trace>
  <inkml:trace contextRef="#ctx0" brushRef="#br0" timeOffset="120980.19">13758 6096 0,'0'-21'16,"0"0"-16,0 0 15,0-1-15,0 1 16,0 0-16,21 0 0,1 21 16,-1-21-16,0 0 0,0-1 0,21 1 15,-20 21-15,20-21 0,0 0 16,1 21-16,-1 0 0,0 0 0,1 0 16,-1 0-16,21 0 0,-20 21 0,-22 0 15,21 0-15,-21 22 0,1-22 16,-1 21-16,-21 1 0,0-22 0,0 21 15,0 0-15,-21-20 0,-1 20 0,-20-21 16,0 21-16,-1-20 0,-41 41 16,41-42-16,1 0 15,21 1-15,-21-1 0,20 0 0,-41 0 16,42-21 0,0 0-16,-1 0 15</inkml:trace>
  <inkml:trace contextRef="#ctx0" brushRef="#br0" timeOffset="121152.09">14097 6498 0,'0'21'0,"21"-21"15,0 22-15,-21-1 0,43 0 16,-43 0-16,42 0 0,-42 22 16,21-22-16,0 0 0,22 0 15,-22 0-15,-21 0 0,21-21 16,0 22-16,0-22 0,0 0 15,1 0 1</inkml:trace>
  <inkml:trace contextRef="#ctx0" brushRef="#br0" timeOffset="121540.17">14647 6541 0,'21'0'31,"1"0"-31,-1 0 0,-21-22 0,21 22 16,0-21-16,0 0 0,0 0 15,1 0-15,-1 0 16,0-1-16,-21 1 0,0 0 15,0 0-15,0 0 16,-21 21 0,0 0-16,-1 0 0,1 0 15,0 0-15,0 21 0,0 0 16,0 0-16,-1 0 0,1 22 16,21-22-16,0 21 0,-21-21 0,21 22 15,0-22-15,0 21 0,0-21 0,0 22 16,21-1-1,-21-21-15,21-21 0,1 21 0,-22 1 0,21-22 16,0 0-16</inkml:trace>
  <inkml:trace contextRef="#ctx0" brushRef="#br0" timeOffset="121577.15">14944 6752 0,'0'-21'0,"0"42"0,21-63 0</inkml:trace>
  <inkml:trace contextRef="#ctx0" brushRef="#br0" timeOffset="121879.98">15388 5821 0,'-21'106'31,"21"-85"-31,0 21 0,-21-21 0,21 22 15,-21-1-15,-1 0 0,22 1 0,0-1 16,0 0-16,-21 43 16,0-43-16,21 22 0,-21-22 0,21-21 15,0 22-15,0-1 0,0-21 0,-21 22 16,21-22-16,0 0 0,0 0 0,0 0 16,0 0-16,0 1 15,21-22 1,0-22-1</inkml:trace>
  <inkml:trace contextRef="#ctx0" brushRef="#br0" timeOffset="123792.28">15727 6519 0,'63'-42'32,"-126"84"-32,126-105 0,-42 42 0,-21 0 0,22 21 15,-22-22-15,0 1 0,0 0 16,0 0-16,0 0 0,0 0 16,-22 21-16,1 0 0,-21 0 15,21 0-15,0 0 16,-1 0-16,1 0 0,-21 0 15,21 21-15,0 0 0,-22 0 0,1 21 16,21 1-16,0-22 0,-1 21 16,1 1-16,21-22 0,0 42 15,0-20-15,0-22 0,0 0 16,0 21-16,0-21 0,0 1 16,0-1-16,21-21 0,1 0 15,-1 21-15,0-21 0,0 0 16,0 0-16,0 0 15,1-21-15,-1 0 0,0 21 16,0-22-16,-21 1 0,21 0 0,0 0 16,1-21-16,-1 20 0,0 1 0,-21-21 15,21 0-15,0-1 0,-21 1 16,0 21-16,0-22 0,0 22 0,0 0 16,21 0-16,-21 0 0,0 42 46,0 0-46,-21 0 0,21 0 0,-21 1 16,21 20-16,0-21 0,0 21 16,0-20-16,0 20 0,-21-21 15,21 21-15,0-20 0,0-1 0,0 0 16,0 0-16,0 0 0,0 0 0,21-21 16,-21 22-16,21-22 0,0 0 15,1 0-15,-1 0 0,0 0 16,0 0-16,21 0 0,-20 0 0,-1-22 15,0 22-15,21-21 0,-21 0 16,1 0-16,20-21 0,-21-1 16,21 22-16,-20-21 0,41-22 0,-63 22 15,0 0-15,21-1 0,-21 1 0,21 0 16,-21-1-16,0 1 0,22 0 0,-22-1 0,0 1 16,21 0-16,-21 20 15,0-20-15,0 0 0,0 21 0,0-1 16,0 1-16,0 0 0,0 0 15,-21 21 1,-1 21-16,1 0 16,21 0-16,-21 22 0,21-22 15,-21 21-15,0 1 0,21-22 0,-21 21 16,21 43-16,-22-43 16,1 64-16,21-64 0,0 22 15,0-22-15,0 0 0,0 1 16,0-1-16,0-21 0,0 22 0,0-22 15,0 0-15,21 0 0,22 21 16,-43-20-16,21-22 0,0 0 16,-21 21-16,21-21 0,0 0 0,1 0 15,-1 0-15,0-21 0,0-1 16,0 1-16,0 0 16,1 0-16,-1 0 0,0 0 0,0-22 15,0 22-15,-21 0 0,21-21 0,1 20 16,-1-20-16,0 21 0,-21-43 15,0 43-15,0 42 32,0 1-32,0-1 15,0 0-15,0 0 0,0 0 16,0 22-16,0-22 0,0 0 0,0 21 16,0-21-16,0 1 0,0-1 0,0 0 15,0 0-15,0 0 16,21 0-16,0-21 0,-21 22 15,21-22-15,1 0 16,-1 0-16,0 0 16,0-22-16,0 22 0,-21-21 0,21 0 15,1 0-15,-1 0 0,-21 0 0,21-1 16,0 1-16,-21 0 0,0-21 16,21 21-16,0-22 0,1 22 15,-22 0-15,21 0 0,-21 0 0,0-1 16,0 1-16,21 21 0,-21 21 15,0 1 1,0-1-16,0 0 0,0 0 0,0 0 16,0 43-16,0-43 0,0 0 15,0 0-15,0 0 0,0 1 16,0-1-16,0 0 0,21 0 16,-21 0-16,21-21 15,0 0-15,1 0 16,-1 0-16,0 0 15,0 0-15,-21-21 0,21 21 0,0-21 16,1 0-16,-22 0 0,21-1 0,0 1 16,0 0-16,-21 0 0,0 0 15,21 0-15,0-1 0,-21-20 0,0 21 16,22 0-16,-22 0 0,21-1 0,-21 1 16,0 42 15,0 1-31,0-1 15,0 0-15,0 21 0,0-21 16,0 1-16,0-1 0,0 21 0,0-21 16,0 0-16,0 1 0,0-1 15,0 0-15,0 0 16,0 0-16,21-21 0,0 0 0,0 21 16,0-21-16,1 0 0,-1 0 0,0 0 15,21 0-15,-21 0 0,1 0 16,-1 0-16,21-21 0,-21 0 0,0 0 15,1 21-15,62-85 16,-63 64-16,1 0 0,-22-21 0,0-1 16,21 22-16,0-21 0,-21-1 15,21 22-15,0-21 0,-21 21 0,0 0 16,0-1-16,0 1 0,0 0 16,-21 21-1,0 21 1,0 0-16,21 1 0,-21-1 0,-1 0 15,1 21-15,21-21 0,0 22 16,-21-1-16,21-21 0,-21 0 0,21 22 16,0-1-16,0-21 0,0 0 15,0 1-15,21-22 0,0 21 16,0-21-16,1 0 0,-1 0 16,0 0-16,0 0 0,0 0 0,0 0 15,1 0-15,-1 0 0,0-21 16,0-1-16,0 22 0,0-21 15,1 0-15,-22-21 0,21 21 0,0-22 16,0 22-16,0-64 0,-21 43 16,0 0-16</inkml:trace>
  <inkml:trace contextRef="#ctx0" brushRef="#br0" timeOffset="124056.28">17441 5609 0,'-21'0'78,"0"0"-63,0 0-15</inkml:trace>
  <inkml:trace contextRef="#ctx0" brushRef="#br0" timeOffset="124344.05">16256 6075 0,'0'0'16,"42"0"-1,-21 0 1,1 0-16,-1 0 0,21 0 15,-21 0-15,0-21 0,22 21 16,-22 0-16,21-21 0,-21 21 0,22 0 16,-22 0-16,21-22 0,-21 22 15,22-21-15,-22 21 0,0 0 0,0 0 16,0 0-16,-21-21 0</inkml:trace>
  <inkml:trace contextRef="#ctx0" brushRef="#br0" timeOffset="125073">14711 6752 0,'0'0'0,"0"21"16,0 1-16,0-1 15,21 0 1,0-21-1,0 0-15,0 0 0,1 0 16,-1 0-16,0 0 0,0 0 16,0 0-16,22 0 0,-22-21 0,0 21 15,21 0-15,-21-21 0,-21-1 16,22 22-16,-1-21 0</inkml:trace>
  <inkml:trace contextRef="#ctx0" brushRef="#br0" timeOffset="127180.25">8678 6265 0,'21'0'15,"1"0"-15,-44-21 0,22 0 0,22 21 16,-1 0-1,0 0-15,-21-21 16,21 21-16,-21-21 16,0 0 31,-21 21-32,0 0-15,0 0 16,-1 0-16,1 0 15,0 0-15,0 0 0,0 0 16,0 0-16,-1 21 0,1-21 16,0 0-16,0 21 15,0-21-15,0 21 0,-1-21 0,1 21 16,0 0-16,0 1 0,0-22 0,0 21 16,-1 0-16,1 21 0,0-21 15,0 1-15,21 20 0,-21-21 0,0 21 16,21-20-16,0 20 0,0-21 15,-22 0-15,22 22 0,-21-1 0,21-21 16,-21 21-16,21 22 16,0-22-16,0-21 0,0 22 0,0-1 15,0 0-15,0 1 0,0-22 16,0 21-16,0 1 0,0-1 0,0 0 16,0 1-16,0-1 0,0-21 15,21 21-15,0-20 0,-21-1 0,22 0 16,-1 0-16,0 0 0,0-21 15,0 0-15,0 0 0,1 0 0,-1 0 16,0 0-16,0 0 0,0 0 0,0-21 16,1 0-16,-1 21 15,0-21-15</inkml:trace>
  <inkml:trace contextRef="#ctx0" brushRef="#br0" timeOffset="127910.6">9229 6519 0,'21'0'0,"-21"-42"32,0 63-1,0 0-31,-21-21 15,21 22-15,0-1 0,-22 0 0,1 0 16,0 0-16,0 22 0,21-22 16,-21 0-16,0 21 0,-1-21 0,1 22 15,0-22-15,0 21 0,-21-21 16,20 22-16,1-22 0,0 0 16,0 21-16,0-20 0,-43 41 15,64-42-15,-21 0 0,21 1 16,0-1-1,21-42 17,0-1-32,1 1 15,-1 0-15,0 0 0,-21 0 16,42 0-16,-21-1 16,1-20-16,-1 21 0,0 0 0,0 0 15,0-22-15,0 22 0,1-21 16,-1 21-16,0-22 0,0 1 15,0 21-15,0-22 0,1 22 0,-1-21 16,-21 21-16,0 0 0,0-1 0,21 1 16,-21 0-16,0 42 78</inkml:trace>
  <inkml:trace contextRef="#ctx0" brushRef="#br0" timeOffset="128276.39">9546 6075 0,'0'0'0,"21"0"16,0 0-1,1 0-15,-1 21 0,0 0 16,0-21-16,0 21 0,0 1 16,1-22-16,-1 21 0,0 0 0,0 0 15,0 0-15,-21 22 0,21-22 0,1 0 16,-1 21-16,-21 1 0,21-1 16,0 0-16,-21 1 0,21-1 0,-21 0 15,0 1-15,0-1 0,0 0 0,0 1 16,0-1-16,-21-21 0,0 21 15,0 1-15,0-1 0,-1-21 16,1 22-16</inkml:trace>
  <inkml:trace contextRef="#ctx0" brushRef="#br0" timeOffset="128448.31">9504 7408 0,'-21'22'16,"-1"-22"-16,1 21 15,21 0 1,-21-21-16,21-21 47,0 0-32,0-1-15,0 1 16,21 0-16</inkml:trace>
  <inkml:trace contextRef="#ctx0" brushRef="#br0" timeOffset="130241.24">9821 6985 0,'0'21'62,"0"0"-62,0 1 16,0-1-16,0 0 16,0 0-16,0 0 0,0 0 0,-21 1 15,21-1-15,-21 0 0,0 0 16,21 0-16,-21 0 0,-1 1 0,22-1 16,-21 0-16,0 0 0,0 0 15,0 0-15,21 1 0,-21-22 16,21 21-16,-22 0 0,22 0 15,-21-21-15,21 21 16,0-42 62,0 0-62,21 21-16,-21-21 0,22 21 15,-1-21-15,0-1 0,0 1 16,0 0-16,0 21 0,1-21 16,-1 0-16,0 0 0,0-1 0,0 1 15,0 0-15,1 0 0,-1 0 16,-21 0-16,21 21 0,-21-22 16,0 1-1</inkml:trace>
  <inkml:trace contextRef="#ctx0" brushRef="#br0" timeOffset="130330.19">9991 7006 0,'0'-21'0</inkml:trace>
  <inkml:trace contextRef="#ctx0" brushRef="#br0" timeOffset="131839.9">19685 5736 0,'0'0'15,"42"0"1,-42-21-16,21 21 0,-21-21 16,-21 21 30,0 0-46,0 0 0,0 0 16,0 0-16,-1 0 0,1 21 16,0 0-16,0-21 0,0 21 15,-22 1-15,-20 20 16,21-21-16,20 0 0,-20 0 16,21 1-16,-21-1 0,20 21 0,-20-21 15,21 0-15,-21 1 0,20-1 0,1 21 16,0-21-16,0 0 0,0 22 15,0-22-15,21 21 0,-22-21 0,1 22 16,21-1-16,-21-21 0,21 22 0,0-1 16,-21 0-16,21 1 0,0 20 15,0-21-15,0 1 0,0-22 0,0 21 16,0 1-16,0-1 0,0-21 0,0 21 16,0-20-16,21-1 0,0 0 15,-21 0-15,21 0 0,1 0 16,-1 1-16,0-1 0,0-21 0,0 0 15,0 21-15,1-21 0,-1 0 16,21 0-16,-21 0 0,0 0 16,22 0-16,-22 0 0,0 0 0,0 0 0,22-21 15,-22 21-15,21-21 0,-21-1 16,0 1-16,1 21 0,-22-21 16,21 21-16,0-21 0</inkml:trace>
  <inkml:trace contextRef="#ctx0" brushRef="#br0" timeOffset="132400.17">20468 6011 0,'0'0'0,"21"-42"31,0 21-31,-21 0 16,0 42 31,0 0-47,-21 0 15,0 0-15,0 1 0,0 20 16,0-21-16,-1 21 0,1-20 0,-21 20 15,21-21-15,-22 21 0,22 1 16,-21-1-16,21-21 0,-22 22 16,22-1-16,-21-21 0,21 21 0,0-20 15,-1-1-15,1 0 0,0 0 0,0 0 16,0 0-16,21 1 16,-21-22-16,21 21 0,0-42 46,0-1-30,0 1-16</inkml:trace>
  <inkml:trace contextRef="#ctx0" brushRef="#br0" timeOffset="132932.85">20870 5927 0,'21'0'32,"-21"21"-1,0 0-31,-21 0 0,0 22 16,0-22-16,0 0 0,0 0 15,-1 21-15,-20-20 0,21 20 16,-21-21-16,20 21 0,-20 1 0,0-22 15,21 21-15,-22-21 0,22 22 0,-21-22 16,21 21-16,-1-21 0,1 1 16,0-1-16,0 0 0,0 0 15,0-21-15,21 21 0,0 0 0,-22-21 0,22 22 16,-21-22-16,21 21 16,0-42 46,0-1-46,0 1-16,0 0 15,21 21-15,1-21 0</inkml:trace>
  <inkml:trace contextRef="#ctx0" brushRef="#br0" timeOffset="133603.47">21061 5546 0,'21'0'63,"0"21"-48,0-21-15,0 21 16,1 0-16,-1 0 16,0-21-16,0 22 0,0-22 15,0 21-15,-21 0 0,22 0 16,-1-21-16,0 21 0,0 0 16,0 1-16,-21-1 0,21 21 15,1-21-15,-1 22 0,-21-22 0,21 0 16,0 21-16,-21-21 0,0 22 0,21 20 15,-21-42-15,0 22 16,0-1-16,0 0 0,0 1 0,0-1 16,0 0-16,0 1 0,-21-1 15,0-21-15,0 22 0,0-1 0,21 0 16,-22 1-16,-20-22 0,21 21 0,0-21 16,-22 22-16,22-22 0,-21 0 15,21 21-15,-22-21 0,22 1 0,-21-1 16,21 0-16,-43 0 0,43 0 15,0 0-15,0 1 0,0-22 16,-1 21-16,1-21 0,0 0 0,21 21 16,-21-21-16,21 21 15,-21-21-15,21-21 47</inkml:trace>
  <inkml:trace contextRef="#ctx0" brushRef="#br0" timeOffset="147307.94">1333 8424 0,'22'0'125</inkml:trace>
  <inkml:trace contextRef="#ctx0" brushRef="#br0" timeOffset="148074.18">995 8340 0,'-21'0'31,"-1"0"-31,1 0 16,42 0 46,1 0-62,-1 0 0,21 0 0,-21 0 16,22 0-16,-1-21 0,0 21 15,-21-22-15,22 22 0,-1 0 16,0 0-16,1 0 0,-1 0 0,-21-21 16,22 21-16,-22 0 0,0 0 15,0 0-15,0 0 0,0 0 0,-21 21 63,-21-21-63,0 0 15,0 0-15,0 22 0,0-22 16,-1 0-16</inkml:trace>
  <inkml:trace contextRef="#ctx0" brushRef="#br0" timeOffset="148440.97">1291 8340 0,'-21'0'31,"21"21"-15,0 0-1,0 0-15,0 0 0,0 22 16,0-22-16,0 21 0,0-21 16,0 22-16,0-1 0,0-21 0,0 22 15,-21-1-15,21 0 0,0-21 16,0 22-16,-21-1 0,21-21 0,-22 22 16,22-22-16,0 0 15,0 21-15,-21 1 0,21-22 16,-21 0-16,21 0 15,0-42 32,0 0-47,21 21 0,0-21 0,-21-1 16</inkml:trace>
  <inkml:trace contextRef="#ctx0" brushRef="#br0" timeOffset="148968.1">1460 8721 0,'0'0'0,"0"-21"0,0-1 16,22 22-1,-22-21-15,21 21 0,0 0 16,0 0-16,0 0 16,0 0-16,1 0 0,-1 0 15,0 21-15,0 1 16,0-1-16,-21 0 0,0 0 0,0 0 16,0 22-16,0-22 0,0 0 15,0 0-15,0 0 0,0 0 0,0 1 16,0-1-16,-21 0 0,0 0 15,21 0-15,-21 0 16,0-21 0,21-21 15,0 0-31,0 0 0,0 0 16,0 0-16,21-1 0,-21 1 15,21 0-15,-21 0 0,21 0 0,0 0 16,-21-22-16,21 22 0,1 0 15,-22 0-15,21 0 0,0-1 16,-21 1-16,21 21 0,0-21 16,0 21-1,1 0-15,-1 0 32,0 0-32</inkml:trace>
  <inkml:trace contextRef="#ctx0" brushRef="#br0" timeOffset="149600.04">2434 8742 0,'0'0'0,"0"-21"0,21-43 31,-21 43-31,0 0 16,0 0-16,-21 0 15,0-1-15,0 22 16,0 0-16,-1-21 0,1 21 0,-21 0 16,21 0-16,0 0 0,-1 0 15,1 0-15,0 21 0,0-21 0,0 22 16,0-1-16,-1 0 0,1 0 15,21 0-15,0 0 0,-21 22 16,21-22-16,-21 21 0,21-21 0,0 22 16,-21-22-16,21 21 0,0-21 15,0 1-15,0-1 0,0 0 0,0 0 16,0 0-16,0 0 0,21-21 16,0 0-16,0 0 15,0 0-15,1 0 16,-1-21-16,0 0 0,0 21 0,0-21 15,0 0-15,1 0 16,-1-1-16,0-20 0,0 21 0,0 0 16,-21 0-16,21-1 0,-21-20 15,22 21-15,-22 0 0,0 0 0,0-1 16,0 1-16,0 0 16,0 42 15,0 0-31,0 1 0,0-1 15,0 21-15,21-21 0,-21 0 16,0 1-16,21-1 0,-21 0 0,0 0 16,21 0-16,-21 0 15,21-21-15,-21 22 0,21-22 16,1 0 0,-1 0-1,0 0-15</inkml:trace>
  <inkml:trace contextRef="#ctx0" brushRef="#br0" timeOffset="150033.16">2730 8573 0,'43'42'15,"-43"-21"-15,21-21 0,-21 21 16,21 0-16,0 1 0,-21-1 16,0 0-16,21 0 0,-21 0 0,22 0 15,-22 22-15,0-22 16,0 0-16,0 0 0,0 0 16,0 1-16,21-22 46,-21-22-46,0 1 16,0 0-16,0 0 0,0 0 0,0 0 16,0-22-16,21 22 0,-21 0 15,0-21-15,21 20 0,-21 1 16,0-21-16,0 21 0,21 0 16,0-1-16,-21 1 0,22 21 15,-22-21-15,21 21 16,0-21-16,0 21 31,0 0-31</inkml:trace>
  <inkml:trace contextRef="#ctx0" brushRef="#br0" timeOffset="150457.1">3302 8678 0,'0'0'16,"21"-21"-16,-21 0 0,21 0 15,0 21-15,-21-21 0,0 0 16,0-1-16,0 1 15,0 0 1,-21 21 0,0 0-16,0 0 0,0 21 15,0-21-15,21 21 16,0 1-16,-22-1 0,22 0 0,-21 0 16,21 0-16,-21 0 0,21 22 15,0-22-15,0 0 0,0 21 16,0-20-16,0-1 15,0 0-15,0 0 0,0 0 16,21-21-16,0 0 0,1 0 16,-1 0-16,0 0 0,0 0 15,0 0-15,0-21 16,1 21-16,-22-21 0,21 0 16</inkml:trace>
  <inkml:trace contextRef="#ctx0" brushRef="#br0" timeOffset="150875.94">3577 8551 0,'0'0'0,"0"-21"15,21 21 1,0 0 0,-21-21-16,22 21 0,-1 0 15,0 0-15,0 21 0,0-21 16,-21 21-16,21 1 0,1-1 15,-22 0-15,21 0 0,-21 0 16,0 0-16,0 1 0,0-1 16,0 0-16,0 0 0,0 21 15,0-20-15,0-1 0,-21-21 0,21 21 16,-22-21-16,22 21 0,0-42 47,0 0-47,0 0 15,0-1-15,0 1 0,0 0 16,0 0-16,0 0 0,0 0 16,22-1-16,-22 1 0,0 0 0,21 0 15,0 0-15,-21 0 0,21 21 16,-21-22-16,21 22 16,-21-21-16,21 21 0,1 0 15,-1 0-15,-21-21 16,21 21-16,0 0 0</inkml:trace>
  <inkml:trace contextRef="#ctx0" brushRef="#br0" timeOffset="151460.01">4381 8551 0,'22'-21'0,"-44"42"0,44-63 0,-1 21 16,-21 0 0,0 0-1,-21-1-15,-1 22 16,1 0-16,0 0 0,0 0 15,0 0-15,0 22 0,-1-1 0,1-21 16,0 21-16,21 0 0,-21-21 16,0 21-16,21 0 0,0 1 0,0-1 15,0 0-15,0 0 16,0 0-16,21 0 16,0-21-16,0 0 15,0 22-15,1-22 0,-1 21 16,0-21-16,0 0 15,0 21-15,0-21 0,1 21 16,-1-21-16,-21 21 0,21-21 16,-21 21-16,0 1 15,0-1-15,-21 0 16,0-21-16,-1 0 16,1 21-16,0-21 0,0 0 0,0 21 15,0-21-15,-1 0 0,1 0 16,0 0-16,0 0 0,0 0 15,0 0-15,-1 0 0,1-21 16,0 21 0,21-21-1,0 0 1,0 0 0</inkml:trace>
  <inkml:trace contextRef="#ctx0" brushRef="#br0" timeOffset="151775.84">4699 8488 0,'0'42'16,"0"-21"-16,0 1 16,0-1-16,0 0 0,0 0 15,0 0-15,0 0 0,0 1 16,0-1-16,0 0 0,0 0 16,0 0-16,0 0 31,0-42 0</inkml:trace>
  <inkml:trace contextRef="#ctx0" brushRef="#br0" timeOffset="151972.73">4720 8297 0,'-21'0'15,"42"0"-15,-42-21 0,0 21 16,21 21 31,21-21-31</inkml:trace>
  <inkml:trace contextRef="#ctx0" brushRef="#br0" timeOffset="152556.4">5080 8509 0,'0'0'0,"0"21"16,0 0-16,0 1 0,0-1 16,0 0-16,0 0 15,0 0-15,0 0 0,0 1 0,0 20 16,-21-21-16,21 0 16,0 0-16,-21 1 0,21-1 15,0-42 48,0-1-63,0 1 0,0 0 15,0 0-15,0 0 0,0 0 0,0-1 16,0 1-16,0 0 0,0 0 16,21 0-16,0 0 0,-21-1 0,21 1 15,0 0-15,0 0 0,-21 0 0,22 0 16,-1 21-16,0 0 0,0-22 15,0 22-15,0 0 16,1 0-16,-1 0 0,0 0 0,0 22 16,0-1-16,0 0 0,-21 0 15,0 0-15,0 0 0,0 1 16,0-1-16,0 0 0,0 0 0,0 0 16,0 0-16,0 1 0,-21-1 15,21 0-15,-21 0 0,0 0 16,21 0-1,-21-21-15,42 0 32,-21-21-32,21 21 15,0-21-15</inkml:trace>
  <inkml:trace contextRef="#ctx0" brushRef="#br0" timeOffset="153467.87">6054 8488 0,'-64'-42'16,"43"42"-16,0 0 15,0 0-15,-22 0 0,22 0 16,0 0-16,0 0 0,-22 21 0,-20 21 15,42-21 1,-22 0-16,22 1 0,21-1 16,-21 21-16,0-21 0,21 0 15,0 1-15,0-1 0,0 0 16,21 0-16,0-21 16,0 0-16,1 0 0,-1 0 15,21 0-15,-21 0 0,0 0 0,1-21 16,20 21-16,-21-21 0,0 21 15,0-21-15,1-1 0,-1 22 0,0-21 16,0 0-16,-21 0 16,21 21-16,-21-21 0,0 0 15,21-1 1,-21 1-16,0 42 62,22 1-62,-22-1 0,0 0 16,0 0-16,0 0 0,0 0 16,0 1-16,0-1 0,0 0 15,0 21-15,0-21 0,0 22 0,0-1 16,0 0-16,0-20 0,0 20 16,0 0-16,0 1 0,0-1 0,0 21 0,0-20 15,21-1-15,0 43 16,-21-22-16,0-20 0,0-1 0,21 21 15,-21-20-15,0 20 0,0-20 16,0 20-16,21-21 0,-21 1 0,21-1 16,-21 0-16,22 1 0,-22-1 15,0 0-15,0-20 0,21-1 0,-21 21 16,0-21-16,21 0 0,-21 1 16,0-1-16,0 0 0,-21-21 31,0 0-16,-1 0-15,-20 0 16,21-21-16,0 0 0,-22-1 0,1 1 16,0 0-16,-1-21 0,1-1 0,0 22 15,21-21-15,-22 0 0,22-22 0,0 22 16,0-22-16,21 1 0,-21 20 16,21-20-16,0 21 0,0-22 15,0 22-15,0-1 0,42-41 0,-42 41 16,21 1-16,0 0 0,0-1 15,1 22-15,-1-21 0,-21 21 0,21-22 16,0 22-16,0-21 0,0 21 16,1 0-16,-22-1 0,0 1 15,21 0-15,-21 0 0,0 0 0,21 21 16,-21-21-16,0-1 0,0 1 16</inkml:trace>
  <inkml:trace contextRef="#ctx0" brushRef="#br0" timeOffset="155636">7747 8700 0,'0'0'16,"21"0"-1,0 0-15,0-22 0,1 22 16,-1-21-16,21 0 0,-21 21 0,22-21 16,-22 0-16,21 0 0,-21-1 15,22 1-15,-22 0 0,0 0 0,0 0 16,0-22-16,0 22 0,1 0 15,-22 0-15,21-21 0,-21 20 16,0 1-16,0-21 0,0 21 0,0 0 16,0-22-16,-21 22 0,-1 0 0,1 0 15,21 0-15,-21 21 16,21-22-16,-21 22 0,0 0 0,0 0 16,-1 22-1,1-1-15,21 0 0,0 0 0,-21 21 16,21-20-16,-21 20 0,21 0 0,0 1 15,-21-1-15,0 0 0,21 1 16,-22-1-16,22 0 0,0 22 0,0-22 16,-21 0-16,21 22 0,0-22 0,-21 22 15,21-22-15,0 22 16,-21-1-16,21 1 0,0-1 0,0 1 16,0-22-16,0 21 0,0 22 0,0-21 15,0-1-15,0 1 0,0-1 0,0 1 16,0-1-16,0 1 0,0-1 15,0 1-15,0-22 0,0 21 0,0-20 16,0-1-16,0 22 0,0-22 0,0 0 16,0 1-16,0-22 0,0 21 0,0-21 15,0 0-15,0 1 0,0-1 16,21-21 0,0 0-16,0 0 0,-21-21 15,22-1-15,-1 1 0,21-21 16,-21 21-16,0-22 0,22 1 15,-1 0-15,-21-22 0,22 22 0,-1-22 16,21-63-16,-20 64 0,-1-22 16,-21 1-16,0 20 0,1-21 0,-1 22 15,-21-1-15,0 1 0,0-1 16,0 1-16,0-1 0,-21 22 16,-1 0-16,1-1 0,-21 1 0,21 21 0,-22 0 15,22 0-15,-21 21 16,0 0-16,-1-22 0,22 22 0,-21 0 0,21 0 15,-22 0-15,22 0 0,0 0 16,0 0-16,0 0 16,21-21-1,21 21-15,0 0 0,-21-21 16,21 21-16,21-21 0,-20 0 16,-1 21-16,21-21 0,-21-1 0,64-20 15,-64 21-15,21-21 0,1 20 16,-1 1-16,0 0 0,1 0 15,20-21-15,-20 20 0,-22 1 16,0 0-16,0 0 0,0 21 0,-21-21 16,-21 21 15,0 21-31,0 0 0,21 0 16,-21 0-16,21 1 15,-22-1-15,22 0 0,0 0 0,0 21 16,0-20-16,0-1 0,0 0 15,0 0-15,0 0 0,22-21 16,-1 0-16,-21 21 0,21-21 0,0 0 16,0 0-16,0 0 0,1 0 0,20 0 15,-21 0-15,0-21 0,22 0 16,-22 21-16,0-21 0,21 0 0,-21 0 16,1-1-16,-1 1 0,0 0 15,0 21-15,0-21 0,0 0 0,-21 0 16,0-1-16,0 1 0,0 42 47,-21 1-47,21-1 15,-21 0-15,21 0 0,0 0 0,0 0 16,0 1-16,0-1 0,0 0 16,0 0-16,21-21 0,0 0 15,-21 21-15,22-21 0,-1 0 0,0 0 16,0 0-16,0 0 15,0 0-15,-21-21 0,22 0 16,-22 0-16,21 0 16,-21-1-16,0 1 0,0 0 15,0 0-15,0 0 16,-21 0-16,-1-1 0,1 1 0,0 21 16,0-21-16,0 21 0,0 0 15,21-21-15,-22 21 0,22-21 31,0 0-31,22 21 0,-1-22 16,0 22-16,0 0 0,0-21 16,0 21-16,22 0 0,-22-21 0,0 21 15,21 0-15,1 0 0,-22 0 16,21 0-16,-21 0 0,1 21 16,-1 22-16,0-22 15,-21 0-15,21-21 0,-21 21 0,0 0 16,0 0-16,0 1 0,0-1 15,0 0-15,0 0 0,0 0 16,0 0-16,0 1 0,0-1 16,0 0-16,0-42 47,0 0-47,0-1 15,0 1-15,0 0 0,0 0 16,21 0-16,-21 0 0,21-22 15,1 22-15,-22 0 0,21 0 16,0-22-16,0 22 0,0 21 0,0-21 16,22 21-16,-22 0 0,0 0 15,0 21-15,0-21 16,-21 21-16,0 1 0,22-1 0,-22 0 16,21 0-16,-21 0 0,0 0 0,0 1 15,0-1-15,0 0 0,0 0 0,0 0 16,0 0-16,-21 1 15,-1-22 17,22-22-17,0 1-15,0 0 16,0 0-16,0 0 0,0 0 16,22-22-16,-22 22 0,21-21 15,0-1-15,0 1 0,0 21 0,0-21 16,43-43-16,-22 64 15,1 0-15,-1-1 0,-21 1 0,21 21 16,1 0-16,-1 21 0,-21-21 0,22 22 16,-22 20-16,0-21 0,0 0 0,0 22 15,0 20-15,-21-42 16,0 22-16,0-22 0,0 0 16,0 0-16,0 0 0,0 0 0,0 1 15,0-1-15,-21 0 0,0 0 16,0-21-16,0 0 0,0 21 0,-1-21 15,1 0-15</inkml:trace>
  <inkml:trace contextRef="#ctx0" brushRef="#br0" timeOffset="156363.57">2455 9589 0,'0'0'15,"-21"21"1,21 0-16,0 0 0,0 21 16,-21 1-16,21 20 0,0-20 0,0 20 15,0 1-15,0-22 0,0 21 16,0 1-16,0-1 0,0 1 15,0-1-15,0 1 0,0-22 0,0 22 16,0-22-16,0 0 0,0 1 16,0-1-16,0 0 0,0-20 15,0-1-15,0 0 0,0-42 32,-21 0-17,21-1-15,-21 1 0,21-21 16</inkml:trace>
  <inkml:trace contextRef="#ctx0" brushRef="#br0" timeOffset="156732.12">2053 9991 0,'-21'-21'0,"42"42"0,-63-64 16,42 22-16,-21 0 0,21 0 15,0 0-15,0 0 0,0-1 16,0 1-16,0 0 0,0 0 15,0 0-15,21 0 0,21 21 0,-21-22 16,22 1-16,-1 0 0,0 0 16,1 0-16,20 0 0,-21 21 15,22 0-15,-22 0 0,1 0 0,20 0 16,-21 21-16,-20 0 0,20 21 0,-21-21 16,0 43-16,-21-22 15,0 1-15,0-1 0,0 0 16,-42-21-16,-43 85 15,64-85-15,-21 1 0,21 20 16,-22-21-16,22-21 0,-21 21 0,21 0 16,-1 1-16,1-22 15,42 0 17,22 0-32,-22 0 15,0 0-15,0 0 0</inkml:trace>
  <inkml:trace contextRef="#ctx0" brushRef="#br0" timeOffset="158479.79">3111 10414 0,'0'0'0,"22"-21"0,-22 0 0,21 0 15,-21-1-15,21 22 0,-21-21 16,0 0-16,0 0 0,0 0 16,0 0-16,0-1 0,-21 22 0,0-21 15,-1 0-15,22 0 0,-42 0 16,21 21-16,0 0 0,0 0 0,-22 0 16,1 0-16,21 0 15,0 21-15,-1-21 0,1 21 0,0 0 16,0 22-16,21-22 0,-21 21 0,21 0 15,0 1-15,0-1 0,0 0 16,0-20-16,0 20 0,0 0 0,0-21 16,0 1-16,21 20 0,0-42 15,0 21-15,-21 0 0,21-21 0,1 0 16,-1 0-16,0 0 0,0 0 16,0 0-16,0 0 0,1-21 15,-1 0-15,0 0 0,0 0 0,0-1 16,0 1-16,1 0 0,-1 0 0,-21-21 15,21 20-15,-21-20 0,21 21 16,-21-21-16,0 20 0,0-20 16,0 21-16,0 0 0,0 0 15,0 42 1,0 0-16,0 0 16,0 0-16,0 22 0,0-22 15,0 0-15,21 21 0,-21-21 0,21 1 16,1-1-16,-22 0 15,0 0-15,21 0 0,0 0 0,0-21 16,0 22-16,0-22 16,1 0-16,-1 0 0,0 0 15,0-22-15,0 1 0,0 21 16,1-21-16,-1 0 0,-21 0 0,21 0 16,0-1-16,-21 1 0,21-21 15,-21 21-15,0 0 0,21-22 16,-21 22-16,22 21 0,-22-21 15,0 42 1,0 0 0,0 0-16,0 1 0,21-1 15,-21 0-15,21 0 0,-21 0 0,0 0 16,0 1-16,21-1 0,0 0 0,-21 0 16,21 0-16,1 0 15,-1-21-15,0 22 0,0-22 16,0 0-16,0 0 0,1 0 15,-1 0-15,-21-22 0,21 22 16,0-21-16,0 0 0,0 21 0,1-21 16,-22 0-16,21 0 0,0-1 0,-21 1 15,0-21-15,0 21 0,21 0 16,-21-1-16,0 1 0,0 0 16,0 0-16,0 0 0,0 0 15,-21 21 1,0 0-16,0 0 15,-1 21-15,22 0 0,0 0 16,-21 0-16,21 0 0,0 22 16,0-22-16,0 0 0,0 21 0,0-20 15,0-1-15,0 21 0,21-21 0,-21 0 16,22 1-16,-1-22 0,0 21 16,0-21-16,0 0 0,0 0 0,1 0 15,20 0-15,-21 0 0,21 0 0,-20 0 16,20 0-16,0-21 0,-21 21 15,22-22-15,-22 1 0,0 0 16,43-21-16,-43 21 0,0-1 16,-21 1-16,0 0 0,0 0 15,0 0-15,0 0 0,0-1 0,0 1 16,0 42 15,0 1-31,0-1 0,0 0 16,-21 0-16,21 0 0,0 0 0,-21 1 15,21-1-15,0 0 0,0 0 16,0 0-16,0 0 0,0 1 16,0-1-16,0-42 47,0-1-47,21 1 15,0 0-15,-21 0 0,21 0 0,-21 0 16,0-22-16,21 22 0,0-21 15,1 21-15,-22-22 0,21 22 0,0 0 16,0 0-16,0 0 0,0-1 16,1 22-16,-1 0 15,-21 22-15,0-1 16,0 21-16,0-21 0,0 0 16,0 1-16,0 20 0,0-21 15,0 0-15,0 0 0,0 1 0,21-1 16,-21 0-16,0 0 0,21 0 0,-21 0 15,21 1-15,0-22 16,1 0-16,-1 0 0,0 0 16,0 0-16,0 0 0,22-22 0,-22 1 15,0 21-15,0-21 0,0 0 16,0 0-16,1 0 0,-1-22 0,0 1 16,0 0-16,-21 20 15,0-20-15,21 21 0,-21-21 0,0-1 16,0 22-16,0-21 0,0-1 15,0 22-15,0-21 0,0 0 0,0 20 16,0-62 0,0 63-16,0 42 15,-21 0 1,21 21-16,0-21 0,0 22 16,0-22-16,0 21 0,0 1 0,0-1 15,0 0-15,0-21 0,0 22 0,-21-1 16,21 0-16,0 1 0,0-22 0,0 21 15,0-21-15,0 1 0,0 20 16,0-21-16,0 0 0,0 0 16,0 1-16,21-22 0,0 0 31,0 0-31,1 0 16,-1-22-16,-21 1 15,21 0-15,-21 0 0</inkml:trace>
  <inkml:trace contextRef="#ctx0" brushRef="#br0" timeOffset="158703.66">5059 10245 0,'21'0'47,"0"0"-47,0 0 0,0 0 0,22-21 15,-22 21-15,0-22 0,21 22 16,-20-21-16,20 0 0,-21 21 0,21 0 16,-20-21-16,-1 21 0,0 0 0,21-21 15,-21 21-15,1 0 16,-1-21-16</inkml:trace>
  <inkml:trace contextRef="#ctx0" brushRef="#br0" timeOffset="160044.63">6519 10456 0,'0'22'109,"21"-44"63,1 1-172,-1 0 0,0 0 15,0 21-15,-21-21 0,21 0 0,0-1 16,-21 1-16,0-21 16,22 21-16,-1 0 0,-21-1 0,21-20 15,-21 21-15,0-21 0,0 20 0,0-20 16,0 0-16,0 21 0,0-22 16,0 22-16,0-21 0,0-1 0,0 22 15,0 0-15,0 0 0,0 0 0,0 0 16,-21 21-16,0 0 15,-1 21-15,22 0 16,0 0-16,0 0 0,-21 0 0,21 22 16,0-22-16,0 21 0,0-21 15,0 22-15,0-1 0,0 0 0,0 1 16,0-1-16,0 0 0,0 1 16,0-1-16,0-21 0,0 22 0,0-1 15,0-21-15,0 0 0,0 22 16,21-22-16,-21 0 0,22-21 0,-1 21 15,0-21-15,0 0 0,0 0 16,0 0-16,1 0 0,-1 0 16,0 0-16,21-21 0,-21 0 15,1 21-15,-1-21 0,0-1 0,0 1 16,0 0-16,0-21 0,1 21 0,-1-1 16,0 1-16,-21 0 0,0 0 0,0 0 15,21 0-15,-21-1 0,0 1 0,0 42 47,0 1-47,0-1 16,-21 0-16,21 0 0,0 21 0,0-20 15,0-1-15,0 0 0,0 0 0,0 0 16,0 0-16,0 1 0,0-1 16,21-21-16,0 21 0,0-21 15,1 0-15,-1 0 16,0 0-16,0-21 15,-21 0-15,21-1 0,0 1 16,-21 0-16,22 0 0,-22 0 0,0 0 16,0-1-16,0 1 0,0-21 15,0 21-15,0 0 0,0-1 16,0 1-16,-22 0 0,22 0 0,-21 21 16,0-21-16,0 21 0,0 0 15,0 0-15,-1 0 0,1 0 16,0 0-16,0 0 0,0 21 15,0-21 1,-1 0 0</inkml:trace>
  <inkml:trace contextRef="#ctx0" brushRef="#br0" timeOffset="160265.12">6583 10118 0,'-106'0'16,"212"0"-16,-233 0 0,127-21 0,0-1 16,21 22-1,0 0-15,0-21 0,0 21 0,1 0 16,20-21-16,-21 0 0,21 21 0,1-21 16,-1 21-16,-21-21 0,22 21 15,-1-22-15,0 22 0,1-21 16,-22 21-16,21 0 0,-21-21 0,0 21 0,1-21 15,-1 21-15,0 0 0</inkml:trace>
  <inkml:trace contextRef="#ctx0" brushRef="#br0" timeOffset="164357.81">8826 9737 0,'0'0'0,"43"-21"0,-22 21 0,21-22 16,-21 1-16,1 0 15,-1 21-15,0-21 0,0 0 0,-21 0 16,0-1-16,21 1 0,-21 0 16,0 0-16,0 0 15,-21 21-15,21-21 0,-21 21 16,0 0-16,0 0 16,-1 0-16,22 21 0,-21 0 15,21 21-15,-21 1 0,21-1 0,-21 0 16,21 1-16,0 20 0,0-21 0,0 22 15,0-22-15,0 22 0,0-22 16,0 0-16,0 1 0,21-1 0,0-21 16,0 22-16,-21-22 0,22 0 15,-22 0-15,21 0 0,-21 0 0,0 1 16,-21-22 15,-1 0-31,1 0 0,0-22 0,0 22 16,0-21-16,-22 0 0,22 21 15,0-21-15,-21 0 0,21 21 0,-43-43 16,43 43-16,0-21 0,0 21 16,-1-21-16,1 21 0,0 0 15,21 21 1,0 0-16,21 1 16,0-22-16,1 21 0,20-21 15,-21 21-15,0-21 0,22 0 16,-22 21-16,21-21 0,-21 0 0,22 0 15,-1 0-15,0 0 0,-21 0 0,22 0 16,-1 0-16,0 0 0,1 0 16,-22-21-16,21 21 0,1-21 0,-22 21 15,0-21-15,0-1 0,0 22 0,0-21 16,-21 0-16,22 21 0,-22-21 16,0 0-16,0 0 0,0-1 0,0 1 15,0 0-15,-22 21 16,1 0-1,21 21 1,0 0-16,0 1 0,0-1 16,0 0-16,0 0 0,0 0 15,0 0-15,0 1 16,0-1-16,0 0 16,21-21 15,1 0-16,-22-21-15,0 0 0,21-1 16,-21 1-16,0 0 16,21 0-16,-21 0 0,21 0 15,-21-1-15,21 1 0,-21 0 16,21 21-16,1 0 16,-22 21-16,0 0 0,21-21 15,-21 22-15,21-1 0,-21 0 16,0 0-16,21 0 0,-21 0 0,21-21 15,-21 22-15,21-1 0,1 0 0,-1 0 16,0-21-16,0 0 16,0 0-16,0 0 0,1 0 15,-1 0-15,0 0 0,0 0 0,0 0 16,0 0-16,1 0 0,-1 0 16,0-21-16,0 0 0,0 0 15,0-1-15,-21 1 16,0 0-16,0 0 0,0 42 47,0 0-32,0 0-15,0 1 0,0-1 16,0 0-16,0 0 16,22-21-16,-1 0 0,0 0 15,0 0-15,0 0 16,0 0-16,1 0 15,-1 0-15,0 0 0,0 0 0,0-21 16,0 0-16,1 21 0,-22-21 16,0-1-16,21 1 0,-21 0 15,0 0-15,0 0 16,0 0-16,0 42 31,0 0-15,0 0-16,-21 0 0,21 0 15,0 1-15,0-1 0,0 0 16,0 0-16,0 0 0,0 0 16,0 1-1,21-44 32,-21 1-47,0 0 0,21 21 16,-21-42-16,21 21 0,-21-1 15,0 1-15,0 0 0,0 0 16,21 0-16,0 21 16,-21 21-1,0 0 1,0 0-16,0 0 16,0 1-16,22-22 15,-22 21-15,21-21 16,0 0 15,0 0-31,-21-21 16,21 21-16,0-22 0,1 1 15,-1 0-15,0 0 16,-21 0-16,21 0 0,0-1 0,0 1 16,-21 0-16,22 21 0,-1-21 15,0 21-15,0 0 16,-21 21-1,21 0-15,-21 0 16,0 1-16,0-1 0,0 0 16,0 0-16,0 0 15,21 0-15,1-21 16,-1 0-16,0 0 16,0 0-16,0 0 0,0 0 15,1 0-15,-1 0 0,0 0 0,0 0 16,0-21-16,0 21 0,1-21 15,20 0-15,-21 0 0,0 0 16,0-1-16,1 1 16,-1 0-16,-21 0 0,0 0 0,0 0 15,0-1-15,0 1 0,-21 21 32,-1 0-32,22 21 0,-21 1 15,21-1-15,-21 0 0,21 0 16,0 21-16,0-20 15,0-1-15,0 0 0,0 0 16,21 0 0,0-21-16,1 0 0,-1 0 0,0 0 15,0 0-15,0 0 16,0 0-16,22 0 0,-22 0 0,0 0 16,21 0-16,-20 0 0,-1 0 0,21 0 0,-21-21 15,0 0-15,1 21 16,-1-21-16,0 0 0,0-1 0,-21 1 15,21 0-15,-21 0 0,0-21 16,0 20-16,0 1 0,0 0 0,0 0 16,0 0-16,-21 21 31,0 0-31,21 21 0,-21 0 16,21 0-16,-21 0 0,-1 22 15,22-22 1,0 0-16,0 0 0,0 0 0,0 1 0,0-1 15,0 0-15,0 0 0,0 0 16,22-21-16,-1 21 16,0-21-16,0 0 15,0 0-15,0 0 0,1 0 16,-1 0-16,0 0 0,-21-21 16,0 0-16,21 21 0,0-21 15,-21 0-15,21-22 0,-21 22 0,0 0 16,22-21-16,-22 21 0,21-22 0,-21 1 15,0 0-15,21-22 0,-21 22 16,21-1-16,-21-41 16,0 41-16,0 1 0,21 0 0,-21-1 15,0 22-15,0 0 0,0 0 0,0 0 16,0 42 0,-21 0-1,21 0-15,-21 0 0,21 22 0,0-1 16,0 0-16,-21 1 0,21-1 15,-21-21-15,21 22 0,0-1 0,0 0 16,0 1-16,0-1 0,0-21 0,0 0 16,0 22-16,0-22 0,0 0 0,0 0 15,0 0-15,0 0 16,21-21-16,0 0 0,0 0 16,0 0-16,0 0 15,1 0-15,-1 0 0,0 0 16,-21-21-16,21 0 0,0 21 0,0-21 15,1 0-15,-22 0 0,21-1 0,-21 1 16,21 0-16,-21 0 0,0 0 0,21 0 16,-21-1-16,0 44 31,0-1-15,0 0-16,0 0 0,0 0 0,0 0 15,0 1-15,0-1 0,0 0 16,0 0-16,0 0 0,0 0 15,21 1-15,0-22 16,1 21-16,-1-21 0,0 0 16,0 0-16,0 0 0,0 0 0,22 0 15,-22 0-15,0 0 0,21 0 0,-20-21 16,-1-1-16,21 22 0,-21-21 0,0 0 16,1 0-16,-1 21 0,0-21 15,0-22-15,0 1 16,-21 21-16,21 0 0,-21-22 0,0 22 15,0 0-15,0 0 0,0 0 0,0 0 16,0-1-16,-21 22 0,0 0 0,0 0 16,0 0-16,0 0 15,-1 0-15,1 22 0,0-1 16,0 0-16,0 0 0,21 0 0,-21 0 16,21 1-16,-22 20 0,22-21 0,-21 0 15,21 0-15,0 1 0,0-1 0,0 0 16,0 0-16,0 0 15,21-21 1,1 0-16,-1 0 0,0 0 16,0 0-16,-21-21 15,21 21-15,-21-21 0,21 0 16,-21 0-16,22-1 0,-22 1 16,21-21-16,-21 21 0,0 0 15,21-1-15,-21-41 16,0 42-16,0 0 0,0 42 31,0 0-31,0 0 0,0 0 16,0 0-16,0 1 0,0-1 0,0 0 15,0 21-15,0-21 0,21 22 16,0-22-16,-21 0 0,21-21 16,-21 21-16,22-21 0,-1 0 15,-21 21-15,21-21 0,0 0 16,0 0-16,0 0 0,1 0 0,-1 0 0,0 0 15,0 0-15,0-21 0,0 21 16,-21-21-16,22 0 0,-1 0 16,0 0-16,0-1 0,-21-20 0,21 21 15,0-21-15,-21-1 0,22-20 0,-1 20 16,-21 1-16,21 0 0,0-1 16,-21 1-16,0 0 0,21-1 0,-21 1 15,21 21-15,-21-21 16,0 63-1,-21 0 1,0 21-16,21-21 0,-21 22 0,21-22 16,0 21-16,0 1 0,0 20 15,0-21-15,0-20 0,0 20 16,0 0-16,0 1 0,0-22 0,0 21 16,0-21-16,0 0 0,21 1 0,0-1 15,-21 0-15,21 0 0,22 0 16,-43 0-16,21-21 0,0 0 15,0 0-15,0 0 0,1 0 0,20 0 16,0 0-16,-21 0 16,1 0-16,-1-21 0,0 0 0,0 0 15,-21 0-15,21 21 0,0-43 16,1 22-16,-22 0 0,0 0 0,21 0 16,-21-22-16,21 22 0,-21 0 15,0 0-15,0 0 0,0 0 0,-21 21 31,0 0-31,21 21 0,-22 0 16,1 0-16,21 0 0,0 0 16,0 1-16,-21 20 0,21-21 15,0 0-15,0 0 0,0 1 0,0-1 0,0 0 16,0 0-16,21-21 16,0 0-16,-21 21 0,22-21 0,20 0 15,-21 0-15,0 0 16,0 0-16,1 0 0,-1 0 15,0 0-15,0-21 16,0 21-16,-21-21 0,21 21 0,1-21 16,-1 0-16,-21-1 0,21 22 15,-21-21-15,0 0 0,21 21 16,-21-21-16,21 21 0,-21-21 0,21 21 16,-21-21-16,0-1 0,0 1 15</inkml:trace>
  <inkml:trace contextRef="#ctx0" brushRef="#br0" timeOffset="164604.41">13187 9610 0,'0'0'0,"148"0"15,-127-21-15,21 21 16,-20 0-16,-1-22 0,0 22 0,0 0 0,0-21 16,0 21-16,-21-21 15,22 21-15,-22-21 0</inkml:trace>
  <inkml:trace contextRef="#ctx0" brushRef="#br0" timeOffset="164836.28">12234 9398 0,'0'0'0,"-21"0"0,0 0 16,0 0 31,0 0-31</inkml:trace>
  <inkml:trace contextRef="#ctx0" brushRef="#br0" timeOffset="165475.92">8170 11176 0,'0'-21'0,"0"-21"16,-21 20 0,0 22-16,0 0 15,0 0-15,-22 0 0,22 0 16,0 0-16,-21 0 0,20 22 16,-20-22-16,21 21 0,-21 21 0,20-21 15,-20 43-15,21-22 0,0 0 16,21 1-16,-21-1 0,21 0 15,0 1-15,0-1 0,0 22 16,21-22-16,0-21 0,0 0 16,21 22-16,-20-43 0,20 21 15,-21 0-15,21-21 0,1 0 0,-22 0 16,21 0-16,1 0 0,-1 0 0,43-21 16,-64 0-16,21-1 15,0 1-15</inkml:trace>
  <inkml:trace contextRef="#ctx0" brushRef="#br0" timeOffset="166167.65">8657 10986 0,'0'0'0,"-21"0"0,21 21 15,-21-21-15,21 63 0,0-42 16,-21 22-16,21-1 0,-22-21 0,22 22 15,-21-1-15,21 0 0,0 1 16,0-1-16,-21-21 0,21 21 0,0-20 16,-21 20-16,21-21 0,0 0 0,0 0 15,0 1-15,0-1 16,0 0-16,21-21 31,0-21-15,0 21-16,-21-21 0,22-1 15,-1 1-15,0 0 0,-21 0 0,21-21 16,0 20-16,0 1 0,-21-21 16,22 21-16,-1 0 0,0-1 0,0 1 15,0 21-15,0-21 16,1 21-16,-1 0 0,-21 21 16,21 0-16,-21 1 0,0-1 15,21 0-15,-21 0 0,0 0 0,0 0 16,0 1-16,0-1 15,21 0-15,-21 0 0,21 0 0,-21 0 16,0 1-16,22-22 0,-1 0 16,0 0-1,0 0-15,0 0 16,0 0-16,1-22 0,-1 1 16,0 21-16,0-21 0,0 0 0,0-21 15,1 20-15,-1 1 0,0-21 16,0 21-16,-21 0 0,21-1 0,-21 1 15,21 0-15,-21 42 32,0 0-32,0 1 0,0-1 0,0 0 15,0 0-15,0 0 0,0 0 0,0 1 16,0-1-16,0 0 0,-21 0 16,21 0-16,0 0 15,0 1 1,-21-44 15,21 1-31,0 0 16,0 0-16</inkml:trace>
  <inkml:trace contextRef="#ctx0" brushRef="#br0" timeOffset="166488.07">9292 11155 0,'0'21'16,"0"0"0,0 0-16,21-21 15,0 0-15,1 0 16,-1 0 0,-21-21-16,21 0 0,-21 0 15,0 0 1,-21 21-1,0 0-15,-1 0 16,1 0 0,0 0-16,21 21 15,-21-21-15,21 21 0,0 0 16,0 0 0,21-21-1,0 0-15,0 0 16</inkml:trace>
  <inkml:trace contextRef="#ctx0" brushRef="#br0" timeOffset="166807.89">9864 11007 0,'-43'42'31,"43"-21"-31,0 0 0,0 1 0,-21 41 16,21-21-16,0-20 0,-21 41 15,21-21-15,0 1 0,0-22 16,0 21-16,0-21 0,0 22 0,0-22 16,0 0-16,0 0 0,0 0 0,0 1 15,0-1-15,0 0 16,0 0-16,0-42 47,21 21-32,0-21-15</inkml:trace>
  <inkml:trace contextRef="#ctx0" brushRef="#br0" timeOffset="167437.17">10393 11324 0,'-64'0'15,"43"0"1,0 0-16,0 0 0,0 0 0,-1 0 15,1 0-15,0 21 0,0 1 0,0-22 16,0 21-16,21 0 0,-22-21 16,1 42-16,21-21 15,0 1-15,0-1 0,0 0 0,0 0 0,0 0 16,0 0-16,0 1 16,0-1-16,0 0 0,21-21 15,1 21-15,-1-21 16,0 0-16,0 0 0,0 0 15,0 0-15,1 0 0,-1-21 16,0 21-16,0-21 0,-21 0 0,21 21 16,0-22-16,1 1 0,-1 0 15,-21 0-15,21-21 0,0 20 0,0 1 16,-21-21-16,21 0 0,-21-1 16,22 1-16,-22 0 0,0-22 0,21 22 0,0-1 15,-21 1-15,21 0 0,-21-1 0,0 1 16,0 0-16,0-1 15,21 22-15,-21 0 0,0 0 0,0 0 16,0 42 0,0 0-1,0 21-15,-21-20 0,21 20 0,0-21 16,0 21-16,-21 1 0,21-22 0,-21 21 16,21 1-16,0-1 0,0 0 15,0 1-15,-21-1 0,21 0 0,0-21 16,-22 22-16,22-22 0,0 21 0,0-21 15,0 1-15,0-1 0,0 0 16,0 0-16,0 0 0,-21 22 16,0-43-16</inkml:trace>
  <inkml:trace contextRef="#ctx0" brushRef="#br0" timeOffset="169111.81">16362 7980 0,'0'0'16,"-21"0"-16,21-21 16,21 0 15,0 21-15,0 0-16,21 0 0,1 0 15,-1 0-15,0 0 0,22 0 0,-22 0 16,22 0-16,-1 0 0,1 0 15,-22 0-15,22 0 0,-1 0 0,-21 0 16,22 0-16,-22 0 0,1 0 16,-1 0-16,-21 0 0,0 0 0,0 0 15,1 0-15,-22 21 32,-22-21-32,1 0 15,0 0-15,0 0 0,0 0 16</inkml:trace>
  <inkml:trace contextRef="#ctx0" brushRef="#br0" timeOffset="169468.27">16827 7895 0,'0'0'0,"-21"0"0,21 21 47,0 1-47,0-1 0,0 21 0,0-21 16,0 22-16,0-1 0,0 0 0,0-21 15,0 22-15,-21-1 0,21 0 16,0 1-16,0-1 0,-21 0 15,21 1-15,0-22 0,-21 0 0,21 21 16,0-20-16,0-1 0,0 0 16,0 0-16,-21 0 0,21 0 0,0 1 15,-22-1-15,22 0 0</inkml:trace>
  <inkml:trace contextRef="#ctx0" brushRef="#br0" timeOffset="169992.88">16954 8403 0,'-21'0'0,"0"0"15,21-21 1,0 0 0,0 0-16,21 21 15,0-21 1,1 21-16,-1 0 0,21 0 16,0 0-16,-20 0 0,-1 21 15,0 0-15,0 0 16,0 0-16,0 0 0,1 1 0,-1-1 15,-21 0-15,0 0 0,0 0 0,0 0 16,0 22-16,0-22 0,0 0 16,0 0-16,0 0 0,0 1 0,0-1 15,0 0-15,-21 0 0,-1 0 0,1 0 16,21-42 15,0 0-15,21 21-16,1-21 0,-22 0 15,21 0-15,0-1 0,-21 1 0,21-21 16,0 21-16,0 0 0,-21-22 16,22 22-16,-1 0 0,-21-21 0,21 20 15,0 1-15,-21-21 0,21 21 16,0 0-16,-21-1 0,43 1 16,-22 21-16,0-21 15,0 0-15,0 21 16,1 0-16</inkml:trace>
  <inkml:trace contextRef="#ctx0" brushRef="#br0" timeOffset="170680.16">18076 8509 0,'21'-21'31,"1"0"-31,-22 0 16,0-1-16,0 1 15,0 0-15,0 0 16,0 0-16,0 0 0,0-1 16,-22 22-16,1-21 0,21 0 0,-21 21 15,0 0-15,0 0 0,0 0 16,-1 0-16,-20 0 0,21 0 16,-21 21-16,20 0 0,1 1 0,0 20 15,0-21-15,0 21 0,0-20 16,21-1-16,0 21 0,0-21 15,0 22-15,0-22 0,0 0 0,0 0 0,0 0 16,0 0-16,21 1 16,0-1-16,0-21 0,0 0 15,0 0-15,1 0 0,-1 0 16,0 0-16,0-21 16,0 21-16,0-22 0,1 1 0,-1 21 15,0-21-15,0 0 0,0 0 0,22-22 16,-43 1-16,21 21 15,0 0-15,0-22 0,0 22 0,-21 0 16,0 0-16,0 0 0,0 0 0,0-1 16,0 44 15,0-1-31,0 0 0,0 21 0,0-21 0,0 1 16,0-1-16,0 21 15,21-21-15,-21 0 0,22 1 0,-22-1 16,21 0-16,0 0 0,0 0 15,0 0-15,0-21 0,1 0 16,-1 0-16,0 0 0,0 0 0,0 0 16,0 0-16,1 0 0,-1 0 15,0 0-15</inkml:trace>
  <inkml:trace contextRef="#ctx0" brushRef="#br0" timeOffset="171096.93">18669 8297 0,'21'-21'0,"-42"42"0,42-63 0,-21 21 16,0 0-16,21 21 15,0 0 1,1 0-16,-22 21 16,21 0-16,0 0 0,-21 0 0,0 1 15,21 20-15,0-21 0,-21 0 16,21 22-16,-21-22 0,0 0 0,0 0 15,0 0-15,22 22 0,-22-22 0,21 0 16,-21 0-16,0 0 16,21-21-1,0 0 1,-21-21 0,21 0-16,-21 0 0,21 21 15,-21-21-15,0-1 0,0 1 0,22-21 16,-22 0-16,0 20 15,21 1-15,0-21 0,-21 21 0,21 0 16,0-43-16,-21 43 0,21 0 16,1 21-16,-22-21 0,21 21 15,0 0 1,-21 21 15</inkml:trace>
  <inkml:trace contextRef="#ctx0" brushRef="#br0" timeOffset="171476.49">19219 8488 0,'21'0'32,"1"0"-32,-1 0 15,-21-21-15,21 21 0,21-21 16,-42-1-16,21 1 15,1 21-15,-22-21 0,21 0 0,-21 0 16,21 0-16,-21-1 0,0 1 16,0 0-16,0 0 0,0 0 15,0 0-15,-21 21 16,0 0-16,-1 0 16,1 0-16,0 21 0,0 0 15,21 0-15,-21 0 0,0 0 0,21 1 16,-22 41-16,22-42 0,0 22 15,0-22-15,0 0 0,0 0 16,0 0-16,0 0 0,43 1 16,-43-1-16,21-21 0,0 21 15,0-21-15,0 0 16,1 0-16,-1 0 16,0 0-16,0 0 0,0 0 0,-21-21 15,21 21-15</inkml:trace>
  <inkml:trace contextRef="#ctx0" brushRef="#br0" timeOffset="171900.24">19664 8276 0,'0'0'16,"0"-21"-16,0 0 0,0 0 0,21 0 16,0-1-16,0 22 15,-21-21-15,21 21 0,1 0 16,-1 0-16,0 0 0,0 0 15,-21 21-15,21 1 0,0-1 16,1 0-16,-22 21 0,21-21 16,-21 1-16,21-1 0,-21 0 0,21 0 15,-21 0-15,0 0 0,0 1 16,0-1-16,0 0 0,0 0 0,0 0 16,0 0-16,0 1 0,0-44 62,0 1-62,0 0 16,0 0-16,21 0 0,0-22 15,-21 22-15,0 0 0,22-21 0,-1 21 16,0-43-16,-21 43 16,21-21-16,-21 20 0,21 1 0,-21 0 15,0 0-15,21 21 16,-21 21-1,22-21 1,-22 21-16</inkml:trace>
  <inkml:trace contextRef="#ctx0" brushRef="#br0" timeOffset="172383.97">20489 8192 0,'0'0'0,"21"0"0,1-85 31,-44 85-15,1 0-16,0 0 15,0 21-15,-21 0 0,20-21 16,1 21-16,0 1 0,0-22 0,0 21 15,0 0-15,21 0 0,0 0 16,0 0-16,0 1 0,0-1 16,0 0-16,0 0 15,21-21-15,0 21 0,0-21 16,0 21-16,0-21 0,1 22 0,-1-22 16,0 21-16,0 0 0,0 0 15,-21 0 1,0 0-16,0 1 15,-21-22-15,0 0 0,0 21 0,0-21 16,-22 0-16,22 0 0,0 21 16,0-21-16,0 0 0,-1 0 0,1 0 15,0 0-15,0 0 0,0 0 0,0 0 16,-1 0 0,22-21 15,22 0-31,-1 21 0,-21-22 15,21 22-15</inkml:trace>
  <inkml:trace contextRef="#ctx0" brushRef="#br0" timeOffset="172644.82">20786 8234 0,'0'21'0,"0"85"32,-22-85-32,22 0 0,-21 0 0,21 1 15,0-1-15,0 0 0,0 0 16,-21 0 0,21-42 30,0 0-30</inkml:trace>
  <inkml:trace contextRef="#ctx0" brushRef="#br0" timeOffset="172837.71">20722 8107 0,'0'-21'0,"0"42"0,0-63 16,-21 42-16,21-22 15,-21 22-15,21 22 47,21-1-31,-21 0-16,21-21 0,0 0 0,-21 21 16,21-21-16</inkml:trace>
  <inkml:trace contextRef="#ctx0" brushRef="#br0" timeOffset="173341.88">20997 8467 0,'0'0'16,"-21"63"0,0-42-16,0-21 31,21-21 0,0 0-15,0 0-16,0 0 15,21 0-15,0-1 0,0 1 16,0 0-16,1-21 0,-1 21 0,0-1 16,21-20-16,-21 21 0,22 0 15,-22 0-15,21-1 0,1 1 0,-22 0 16,21 21-16,-21 0 0,22 0 16,-22 21-16,0 0 0,-21 1 15,0-1-15,0 21 0,0-21 16,0 43-16,0-43 0,0 0 15,-21 0-15,21 0 0,-21 1 16,21-1-16,-22 0 0,22 0 0,-21-21 16,21 21-16,-21-21 0,21 21 15</inkml:trace>
  <inkml:trace contextRef="#ctx0" brushRef="#br0" timeOffset="174133.16">21971 8213 0,'0'0'0,"-21"0"16,0 0-1,-1 0-15,1 0 0,0 0 16,0 0-16,0 21 0,0-21 0,-1 21 15,1 0-15,0 0 0,0-21 0,0 22 16,21-1-16,0 0 0,-21 0 16,21 0-16,0 0 15,21 1 1,0-22 0,0 0-16,0 0 0,0 0 15,22 0-15,-22 0 0,0-22 0,0 22 16,0-21-16,1 0 15,-1 0-15,0 21 0,-21-21 0,0 0 16,21-1-16,-21 1 0,0 0 16,21 21-16,-21-21 15,0 42 48,0 0-63,0 0 15,-21-21-15,21 22 0,-21-1 16,0 0-16,21 0 0,0 0 0,-21 0 16,21 1-16,-22-1 0,22 0 0,-21 21 15,21-21-15,0 22 0,0-1 16,0-21-16,0 22 0,0-1 0,0 0 16,0 1-16,0-1 0,0 0 0,0 1 15,0-1-15,0 0 0,0 1 0,0-1 16,0 0-16,0 1 15,0-1-15,0 0 0,0 1 0,0-22 0,0 21 16,0 0-16,21 43 16,-21-43-16,0-20 15,0-1-15,0 21 0,0-21 0,0 0 16,0 1-16,0-1 0,0 0 16,-21-21-1,0 0-15,0-21 16,0 0-16,0-1 0,-1 1 0,1-21 15,0 21-15,0-22 0,0 22 0,0-21 16,21 0-16,0 20 0,0-20 16,0-43-16,21 43 0,-21 0 15,0-1-15,21-20 0,0 21 0,-21-1 16,0 1-16,21-22 0,0 22 16,1 0-16,-22-1 0,21 1 0,0 21 15,0-21-15,0 20 16,0-20-16,22-21 0,-1 20 0,0 22 15,-20-21-15</inkml:trace>
  <inkml:trace contextRef="#ctx0" brushRef="#br0" timeOffset="174980.68">22902 8192 0,'0'0'0,"21"0"0,1 0 16,-1 0-16,-21-22 0,21 22 15,0-21-15,-21 0 0,21 0 16,0 0-16,-21 0 0,0-1 16,22 1-16,-22 0 0,21 0 0,-21-21 15,21 20-15,-21 1 0,0 0 16,0-21-16,0 21 0,0-1 0,0 1 16,0 0-16,0 0 0,0 0 0,0 0 15,-21 21-15,0 0 16,-1 0-16,22 21 15,0 0-15,0 21 0,-21-21 0,0 43 16,21-22-16,0 1 0,0 20 16,-21 1-16,0-1 0,21 1 0,-21-22 15,21 21-15,0 1 0,-22-1 0,22 1 16,-21-1-16,0 1 0,21 21 16,-21-22-16,21 1 0,-21 20 15,0-20-15,-1 20 0,22-20 0,-21 21 16,0-22-16,0 1 0,21 20 0,-21-20 15,0-1-15,-1 1 0,22-1 0,-21 1 16,21-1-16,0 1 0,-21-22 16,21 0-16,0 1 0,0-1 0,0-21 15,0 22-15,0-22 0,21-21 16,0 0-16,1 0 0,-1 0 0,0 0 16,21-21-16,-21-1 0,22 1 15,-1-21-15,0 21 0,-20-22 0,62-62 16,-41 62-16,-22-20 15,21-1-15,-21 1 0,0-1 0,1 1 16,-1-1-16,-21 1 0,0-1 16,0 1-16,0-22 0,0 22 0,-21-1 15,-1 1-15,-20-1 0,21 1 0,-21 20 16,20 1-16,-20 21 0,0-22 16,-1 22-16,22 21 0,-21-21 0,21 21 15,-22-21-15,22 21 0,0 0 0,0 0 16,21-21 15,21 21-31,0 0 0,0 0 16,1-21-16,-1 21 15,0 0-15,0 0 0,21-22 0,-20 22 16,-1 0-16,0-21 0,0 21 0,0 0 16,0-21-16,1 21 0,-22-21 15,21 0-15,0 21 0</inkml:trace>
  <inkml:trace contextRef="#ctx0" brushRef="#br0" timeOffset="175400.1">23283 8065 0,'21'0'16,"1"0"-16,-1 0 16,0 0-16,0 21 0,0 0 15,0 0-15,1 21 16,-22-20-16,0-1 0,0 0 0,0 0 16,0 0-16,0 0 0,0 1 15,0-1-15,0 0 0,0 21 16,-22-42-16,1 21 0,0-21 15,21-21 17,0 0-17,0 0-15,0 0 16,21 21-16,-21-21 0,21-1 0,1 1 16,-22 0-16,21-21 0,0 21 15,-21-1-15,21 1 0,0 0 16,-21 0-16,21 0 0,1 0 0,-1-1 15,0 22-15,0 0 0</inkml:trace>
  <inkml:trace contextRef="#ctx0" brushRef="#br0" timeOffset="176311.13">23897 8065 0,'0'0'0,"-21"21"0,21 0 0,-21 0 16,21 0-16,-21 0 0,-1 1 16,22-1-16,0 0 0,0 0 15,0 0 1,22-21 0,-1 0-16,0 0 15,0 0-15,0 0 16,0 0-16,-21-21 15,0 0-15,0 0 16,0 0-16,0-1 16,-21 1-16,21 0 0,-21 21 15,21-21-15,-21 0 0,21 0 16,0-1 0,0 1-16,21 21 0,0 0 15,0-21-15,22 21 16,-22 0-16,0 0 0,0 0 15,0 0-15,1 0 0,-1 0 0,0 21 16,0-21-16,0 21 16,-21 1-16,0-1 0,21 0 0,-21 0 15,0 0-15,22 0 0,-22 1 0,0-1 16,0 0-16,0 0 0,0 0 16,0 0-16,0 1 0,-22-1 15,1-21 16,21-21 1,0-1-17,0 1-15,0 0 0,0 0 16,21 0-16,1 0 0,-22-1 0,0 1 16,21 0-16,0 0 0,0 0 15,0 0-15,0 21 16,1 0-16,-1 0 15,-21 21-15,0 0 0,0 0 16,0 0-16,0 0 0,0 1 16,0-1-16,0 0 0,0 0 15,0 0-15,0 0 16,-21-21-16,-1 0 16,1 0-1,21-21 1,0 0-16,0 0 15,0 0-15,0 0 0,0-1 16,21 1-16,-21-21 0,22 21 16,-1 0-16,0-1 0,0 1 15,21-21-15,-20 21 0,-1 21 0,21-21 16,0-1-16,-20 22 0,20 0 16,-21 0-16,0 0 0,0 22 0,1-1 15,-22 0-15,0 0 0,0 0 16,0 22-16,0-22 0,0 21 0,-22 0 0,1-20 15,0 20-15,0 0 16,0 1-16,0-22 0,-1 0 16,1-21-16,0 21 0,21 0 0,-21-21 15,0 0-15</inkml:trace>
  <inkml:trace contextRef="#ctx0" brushRef="#br0" timeOffset="176971.75">17632 9208 0,'0'0'0,"-21"0"0,-1 0 16,22 21 0,-21-21-16,21 42 15,-21-21-15,21 64 0,0-43 16,-21 64-16,0-64 15,21 22-15,0-22 0,0 22 0,0-22 16,0 0-16,0 1 0,0-1 16,-21-21-16,21 22 0,0-22 0,0 0 15,0 0-15,0 0 0,0 0 16,0-42 15</inkml:trace>
  <inkml:trace contextRef="#ctx0" brushRef="#br0" timeOffset="177306.44">17357 9419 0,'0'0'0,"0"-21"0,0-21 0,0 21 16,0-1-16,0-20 0,0 21 15,0 0-15,0 0 0,21-22 0,0 22 16,0 0-16,21 0 0,1 21 15,-1-21-15,0 21 0,43 0 16,-43 0-16,1 21 0,-1-21 0,0 42 16,1-21-16,-22 0 0,21 1 15,-21 20-15,-21 0 0,0-21 0,0 22 16,0-22-16,0 21 0,0-21 0,-21 22 16,0-22-16,0 0 0,0 0 15,-22 22-15,22-22 0,0 0 0,0-21 16,0 21-16,21 0 0,-21-21 15,21 21-15,-22-21 0,22 22 16,22-22 0,-1 0-1</inkml:trace>
  <inkml:trace contextRef="#ctx0" brushRef="#br0" timeOffset="178883.02">18351 9567 0,'-21'0'0,"42"0"0,-63 0 0,21-21 0,-21 21 16,20 0-16,1 0 0,0 0 15,-21 21-15,21 1 0,-1-1 0,1 0 16,0 0-16,0 21 0,0-20 0,0 20 16,-1 0-16,22-21 0,-21 64 15,21-43 1,0-20-16,0-1 0,0 0 0,21 0 16,1-21-16,-1 21 0,0-21 15,0 0-15,0 0 16,22 0-16,-22-21 0,0 0 15,0 21-15,43-42 0,-43 20 16,0 1-16,0 0 0,0 0 0,-21 0 16,21 0-16,-21-22 0,22 22 15,-22 0-15,0 0 0,0-43 16,21 64-16,-21 21 31,0 1-15,0-1-16,0 0 0,0 0 15,0 0-15,0 0 0,21 1 0,-21-1 16,0 0-16,21-21 16,0 0-16,-21 21 0,21-21 0,1 0 15,-1 0-15,0 0 0,0 0 16,0 0-16,0 0 0,1 0 16,-1-21-16,0 21 0,-21-21 0,21 0 15,0 21-15,0-22 0,-21 1 0,0 0 16,22 0-16,-22 0 15,0 0-15,21 21 0,-21-22 16,0 44 0,0-1-1,0 0-15,0 0 0,0 0 0,0 0 16,0 1-16,21 20 16,-21-21-16,21-21 0,0 21 15,0-21-15,1 21 0,-1-21 16,0 0-16,0 0 0,0 0 0,0 0 15,1 0-15,-1 0 0,0 0 0,21-21 16,-21 21-16,1-21 0,20 21 16,-21-21-16,0 0 0,0 0 15,1-1-15,-1 1 0,0 0 0,-21 0 16,21-21-16,-21 20 16,0-20-16,0 21 0,-21 0 15,0 21-15,0 0 16,-1 0-16,22 21 15,-21-21-15,21 21 0,0 0 0,0 0 16,0 1-16,0-1 0,0 0 0,0 0 16,0 0-16,0 0 0,21-21 15,-21 22-15,22-22 0,-1 0 16,0 21-16,0-21 0,0 0 0,0 0 0,22 0 16,-22 0-16,0 0 0,0 0 15,0 0-15,22-21 0,-22 21 0,0-22 16,0 22-16,0-21 0,1 0 0,-1 21 15,0-21-15,-21 0 0,0 0 16,0-1 0,0 44-1,0-1 1,0 0-16,0 0 0,-21-21 16,21 21-16,-21 0 0,21 1 15,0-1-15,0 0 0,0 0 0,0 0 16,21-21 31,0-21-47,0 0 15,-21 0 1,0 0-16,21-1 0,0 1 16,-21 0-16,0 0 0,0 0 0,22 21 15,-1 0-15,-21-21 0,21 21 16,0 0-16,0 0 0,-21 21 15,21 0-15,-21 0 0,22 0 16,-1 0-16,-21 1 0,21-1 16,-21 0-16,21 0 0,0 0 0,0-21 15,-21 21-15,22 1 0,-1-22 16,0 21-16,0-21 16,0 0-16,0 0 0,1 0 0,-1 0 15,0 0-15,0 0 0,0-21 16,0-1-16,1 1 0,-22 0 15,21 0-15,0 0 0,-21 0 16,0-1-16,0-20 0,0 21 0,21-21 16,-21-1-16,0 1 0,0 0 0,0-1 15,0 1-15,0 0 0,0-1 16,0 1-16,0 0 0,0 20 16,0-20-16,0 21 0,0 0 0,0 0 15,0-1-15,0 44 16,0-1-16,0 0 0,-42 42 15,42-41-15,-21 20 16,21 0-16,-22-21 0,22 22 16,-21-1-16,21-21 0,0 22 0,0-22 15,0 21-15,0-21 0,0 0 0,0 1 16,0-1-16,0 0 0,0 0 16,21-21-16,1 0 15,-1 0 1,-21-21-16</inkml:trace>
  <inkml:trace contextRef="#ctx0" brushRef="#br0" timeOffset="179071.91">19939 9567 0,'0'22'0,"0"-44"0,21 44 31,0-22-31,0 0 0,1 0 16,-1 0-16,0 0 0,21 0 16,-21 0-16,1 0 0,20 0 0,-21 0 15,21 0-15,1-22 0,-22 22 16,21 0-16</inkml:trace>
  <inkml:trace contextRef="#ctx0" brushRef="#br0" timeOffset="180651.94">21463 9716 0,'0'-22'16,"0"44"-16,0-65 0,0 22 0,0 0 0,0-21 16,-42-22-16,20 43 15,1 0-15,0 0 0,0-22 0,0 43 16,0-21-16,-22 0 0,22 21 0,0 0 16,0 0-16,0 0 0,-22 0 15,22 21-15,0 0 0,0 0 0,-22 1 16,22 20-16,0-21 0,0 21 0,0 1 15,21-1-15,0-21 0,0 22 16,0-22-16,0 21 0,0-21 0,0 0 16,0 1-16,21-1 0,0 21 15,0-42-15,0 0 0,1 21 16,20-21-16,0 0 16,-21 0-16,1 0 0,-1-21 0,0 21 15,0-21-15,21 0 0,-20 21 0,-1-21 16,0-1-16,-21 1 0,21 0 15,0 0-15,0 0 0,-21 0 0,0-22 16,0 22-16,0 0 0,0 0 0,22 0 16,-22-1-1,0 44 1,0-1-16,0 0 0,0 0 16,0 0-16,0 0 0,0 1 0,0-1 15,0 0-15,0 0 0,0 0 16,21 0-16,0-21 0,0 22 15,0-22-15,0 0 0,1 0 0,-1 0 16,0 0-16,0 0 0,0 0 16,0 0-16,22 0 0,-22 0 15,0-22-15,0 22 0,0-21 0,-21 0 16,22 21-16,-22-21 0,0 0 16,0 0-16,0-1 0,0 1 0,0 0 15,0 0-15,0 0 0,0 42 31,0 0-15,-22-21-16,22 42 0,-21-20 0,21-1 16,-21 0-16,21 0 0,0 0 0,0 0 15,0 1-15,0-1 16,21-21 0,0 0-1,1 0-15,-1-21 16,0 21-16,0-22 0,0 1 15,0 0-15,1 0 0,-1 0 0,-21 0 16,21-1-16,0 1 0,-21 0 16,0 0-16,21 0 15,0 21 1,-21 21 0,0 0-16,0 0 15,0 0-15,0 1 0,0-1 16,0 0-16,0 0 0,0 0 0,0 0 15,22-21-15,-1 0 16,-21 22-16,21-22 0,0 0 0,0 0 16,0 0-16,1 0 0,-1 0 15,0 0-15,0 0 0,0 0 16,0-22-16,1 22 0,-1-21 0,0 0 16,-21 0-16,21 0 0,0 21 15,-21-21-15,21-1 0,-21 1 0,0 0 16,0 0-1,0 42 1,0 0 0,0 0-16,0 1 15,0-1-15,0 0 16,22-21 0,-1 0-16,0 0 0,0 0 0,0 0 15,0 0-15,1 0 16,-1 0-16,0 0 0,0 0 15,0 0-15,-21-21 0,21 21 0,1-21 16,-1-1-16,-21 1 16,0 0-16,0 0 15,0 42 32,0 0-47,0 0 0,0 1 16,0 20-16,-21-21 0,21 21 0,0 1 15,0-1-15,0 0 0,0 1 16,0-1-16,0 0 0,0 1 16,0-1-16,0 0 0,0 22 0,0-22 0,0 1 15,0 20-15,0-21 0,0 1 16,21 20-16,-21-20 16,0-1-16,0 0 0,0 1 0,0-1 0,0-21 15,0 21-15,0-20 0,-21-1 0,-22 21 16,1-21-16,21 0 0,-22-21 15,22 0-15,-21 0 0,0 0 16,20 0-16,1-21 0,-21 0 0,21 0 16,0 0-16,-1 0 0,22-22 0,0 1 15,0-22-15,0 22 16,0 0-16,0-22 0,0 22 16,0-22-16,0 22 0,22-21 0,-1 20 15,0-20-15,0 20 0,21 1 0,-20-21 16,20 20-16,-21 1 0,21 0 0,-20-1 15,20 1-15,0-22 0,-21 22 16,22 21-16,-1-21 0</inkml:trace>
  <inkml:trace contextRef="#ctx0" brushRef="#br0" timeOffset="181760.17">23707 9377 0,'0'0'0,"-85"-42"16,64 42-1,0 0-15,-22 0 16,22 21-16,0-21 0,21 21 0,-21 21 15,0-21-15,-1 1 0,22 20 0,0-21 16,0 21-16,0-20 0,0 20 16,0-21-16,0 21 0,0-20 0,0-1 15,22 0-15,-1 0 0,0-21 0,0 21 16,21-21-16,-20 0 0,-1 0 16,42 0-16,-20 0 15,-22 0-15,21 0 0,0 0 0,-20-21 16,20 21-16,-21-21 0,0 0 0,22 0 15,-22 21-15,0-43 0,0 22 16,0 0-16,-21 0 0,21-22 0,1 22 16,-22-21-16,0 0 0,0 20 0,21-20 15,-21 0-15,0 21 0,0-22 16,0 1-16,0 21 0,0 0 0,0-1 16,0 1-16,0 42 15,0 1-15,0-1 0,0 0 16,-21 0-16,21 21 15,0 22-15,-22-22 0,1 22 16,21-43-16,-21 21 0,21-21 16,0 1-16,0-1 0,0 0 15,0 0-15,0 0 0,0 0 16,0-42 31,21 0-47,0 0 15,-21 0-15,22 0 0,-1-1 16,0 1-16,-21 0 0,21 0 0,0 0 16,0 0-16,1 21 0,-22-22 15,21 22-15,0 0 0,-21 22 16,0-1-16,0 0 16,0 0-16,0 0 0,0 0 15,0 1-15,0-1 0,0 21 16,0-21-16,0 0 0,0 1 15,0-1 1,21-21-16,0 0 16,0 0-16,1 0 15,-1 0-15,-21-21 0,21 21 0,0-22 16,-21 1-16,21 21 0,0-21 16,-21 0-16,22 0 0,-1 0 15,-21-1-15,21 1 0,-21 0 0,21 0 16,-21 0-16,21 0 0,-21 42 47,0 0-47,0 0 0,0 0 15,0 0-15,0 1 0,0-1 16,0 0-16,0 0 16,0 0-1,-21-21 1,0-21-1</inkml:trace>
  <inkml:trace contextRef="#ctx0" brushRef="#br0" timeOffset="181964.22">24511 9292 0,'0'0'15,"0"-21"-15,-21 21 16,0 0-1,-1 0-15,1 0 32,42 0 15</inkml:trace>
  <inkml:trace contextRef="#ctx0" brushRef="#br0" timeOffset="182221.09">24934 9102 0,'0'0'0,"21"0"0,-21 21 32,-21 0-32,0 0 15,21 0-15,-21 22 0,0-22 16,21 0-16,-21 21 0,21 1 0,-22-22 15,1 21-15,21 43 16,-21-64-16,21 21 0,0-20 16,-21-1-16,21 0 0,0 0 0,0 0 15,0 0-15,0 1 0,21-22 32</inkml:trace>
  <inkml:trace contextRef="#ctx0" brushRef="#br0" timeOffset="182840.55">25315 9504 0,'0'0'0,"-42"-42"31,21 42-31,0 0 16,-1 0-16,1 0 0,0 0 16,0 21-16,0-21 0,0 21 15,-1 0-15,-20 0 0,42 0 0,-21 1 16,0-1-16,0 0 0,21 0 0,0 0 16,0 0-16,0 1 0,0-1 15,0 0-15,0 0 0,0 0 0,0 0 16,21-21-16,0 0 15,0 0-15,0 0 0,0 0 16,1 0-16,-1 0 0,0 0 16,0 0-16,0 0 0,0-21 0,22-21 15,-22 21-15,-21 0 0,42-22 16,-21 22 0,1-21-16,-22-1 0,21 22 0,0-21 15,-21 0-15,0 20 0,21-20 0,-21 0 16,21 21-16,-21-22 0,0 22 0,0-21 15,0 21-15,0-22 0,0 22 16,0 0-16,0 0 0,-21 21 16,21 21-1,-21 0-15,0 0 0,0 0 16,21 22-16,0-22 0,-22 21 0,1-21 16,21 22-16,0-22 0,0 21 15,0 1-15,-21-22 0,21 42 16,0-20-16,0-22 0,0 0 15,0 0-15,0 0 0,0 0 0,0 1 16,21-22-16,-21 21 0,0 0 16,21-21-16,1 0 0,-22 21 0,21-21 15,0 0-15,0 0 16,0 0 0</inkml:trace>
  <inkml:trace contextRef="#ctx0" brushRef="#br0" timeOffset="183024.46">25421 9843 0,'0'0'0,"0"21"15</inkml:trace>
  <inkml:trace contextRef="#ctx0" brushRef="#br1" timeOffset="189936.87">3746 11472 0,'0'0'0,"22"-21"0,-1 21 0,-21-21 16,21 21 15,0 0-15,-21 21-16,21-21 0,-21 21 16,21 1-16,1-1 0,-22 0 0,21 21 15,21-21-15,-21 1 16,0 20-16,1 0 0,20-21 0,-21 22 15,0-1-15,22 22 0,-22-22 0,21 0 16,0 22-16,-20-22 0,20 0 16,0 22-16,1-22 0,-22 1 0,21-1 15,0 0-15,1-21 0,-1 22 16,0-22-16,1 0 0,-1 0 0,0 0 16,-20 1-16,20-1 0,-21-21 0,0 21 15,0-21-15,1 21 0,-1-21 16,-42-21 31,-1 0-47,1 21 0,21-21 15,0-1-15,0 1 0,0 0 0</inkml:trace>
  <inkml:trace contextRef="#ctx0" brushRef="#br1" timeOffset="190319.92">4932 11409 0,'0'0'0,"-21"0"15,-1 0-15,1 0 16,0 21-16,-21 0 0,21 0 15,-22 22-15,1-22 0,0 21 0,-22 1 16,22 20-16,-22-21 0,1 22 16,-1-1-16,1 1 0,-64 63 15,42-64-15,22 1 0,-22-1 16,0 1-16,22-1 0,-22-20 16,22 20-16,-1-20 0,22-1 0,-1-21 15,1 21-15,0-20 0,21-1 16,-1 0-16,1 0 0,21 0 0,-21-21 15,42 0 32,-21-21-47,21 21 16,1 0-16</inkml:trace>
  <inkml:trace contextRef="#ctx0" brushRef="#br1" timeOffset="193092.23">1460 13949 0,'0'-21'15,"0"0"17,0-1-32,22 1 15,-1 0 1,-21 0-16,21 0 0,0 0 0,-21-1 15,21 1-15,0 0 0,-21 0 16,22 0-16,-22 0 0,21-1 0,-21 1 16,0 0-16,0 0 0,0 0 15,0 0-15,0-1 16,-21 65 15,-1-22-31,1 21 0,0 1 16,0-1-16,21 21 0,-21-20 15,0 20-15,-1 1 0,1-22 16,0 22-16,0-22 0,0 21 16,0-20-16,-1 20 0,1-20 15,0-1-15,-21 21 0,21-20 0,-1-1 16,22-21-16,-21 22 0,21-22 16,-21-21-16,21 21 0,0-42 31,0 0-31,0-1 0,0 1 15,0-21-15,0 0 0,0-1 0,0 22 16,0-21-16,0-1 0,0 1 16,0 0-16,0 21 0,0-22 15,0 1-15,0 21 0,0 0 0,0-1 16,0 44 15,21-1-31,0 0 16,-21 21-16,0-21 0,22 1 15,-1 20-15,0-21 0,-21 21 0,21-20 16,0 20-16,0-21 0,1 21 16,-1-20-16,0-1 0,0 0 0,0 0 15,0-21-15,22 21 0,-22-21 16,0 0-16,21 0 0,-20 0 0,20 0 16,-21 0-16,21 0 0,-20-21 15,20 0-15,-21 0 0,0 0 0,0-1 16,1 1-16,-1 0 15,0 0-15,0 0 0,-21-22 0,0 22 16,0 0-16,0 0 0,0-21 16,0 20-16,0 1 0,0 0 0,0 0 15,0 0-15,-21 21 32,0 21-32,21 0 15,0 0-15,0 0 0,0 1 0,0-1 16,0 0-16,0 0 0,0 0 15,0 0-15,0 1 0,0 20 16,21-21-16,0 0 16,21 0-16,-20 1 0,-1-22 0,0 0 15,0 0-15,0 0 0,22 0 16,-22 0-16,0 0 0,21-22 0,-21 22 16,22-21-16,-22 0 0,0 0 15,21 0-15,-20 0 0,-1 21 16,0-22-16,0 1 0,-21 0 0,0 0 15,0 0-15,0 0 16,0 42 15,0 0-31,-21 0 16,0 0-16,21 0 0,-21 1 0,21-1 16,0 0-16,-22-21 15,22 21-15,0 0 0,0 0 16,22-21 15,-1-21-31,-21 0 16,21 21-16,0-21 0,0 0 0,-21 0 15,21-1-15,1 1 0,-22 0 16,21 0-16,0 0 0,0 0 0,-21-22 16,21 43-16,-21-21 0,0 0 15,21 21-15,1 0 16,-1 0-1,-21 21-15,0 0 16,0 0-16,0 1 16,0-1-16,0 0 0,21 0 0,-21 0 15,21 0-15,-21 1 0,21-22 16,0 21-16,1 0 0,-1 0 0,0-21 16,21 21-16,-21-21 0,1 0 15,-1 0-15,0 0 0,0 0 16,21 0-16,-20 0 0,-1-21 15,0 21-15,21-21 0,-21 0 0,1 0 16,20-22-16,-21 22 16,0 0-16,0 0 0,1 0 0,-22-1 15,21 1-15,-21-21 16,0 21-16,0 0 0,0-1 16,0 1-16,-21 0 0,-1 21 15,1 0-15,0 0 0,0 0 16,0 0-16,0 0 15,-1 21-15,22 0 0,-21 1 16,0-1-16,21 0 0,-21 0 16,21 0-16,0 0 15,0 1 1,21-22-16,0 0 0,0 0 16,1 0-16,-1 0 15,0-22-15,0 22 16,0-21-16,0 21 15,-21-21-15,0 0 16,22 21-16,-1 0 31,-21 21-15,0 0-16,21 0 16,-21 1-16,21-1 0,-21 42 15,0 1 1,0-43-16,0 21 0,21 1 0,-21-1 15,0 0-15,21 1 0,-21-1 16,0 21-16,0-20 0,0-1 16,22 0-16,-22 22 0,0-22 0,0 1 15,0 62-15,0-41 0,0-1 16,0-20-16,0 20 0,0 1 16,-22-1-16,1-20 0,0 20 0,0-21 15,0 22-15,0-22 0,-1 1 16,1-1-16,0-21 0,0 21 0,0-20 15,0-1-15,-1-21 0,1 0 0,0 0 16,0-21 0,21-1-16,-21 1 0,21-21 15,-21 21-15,21-22 0,0-20 16,0 21-16,-22-22 0,22 1 0,0-22 16,0 21-16,-21-20 0,21 20 0,0-20 15,0 20-15,0-21 0,0 1 16,0 20-16,21 1 0,1-22 0,-1 22 15,-21-1-15,21 22 0,0-22 16,-21 22-16,0-22 0,21 22 0,0 0 16,-21-1-16,0 22 0,0-21 15,0 0-15,22 20 0,-22-20 16,21 21-16,-21 0 0,0-22 0,21 22 16,0 0-16,0 0 0</inkml:trace>
  <inkml:trace contextRef="#ctx0" brushRef="#br1" timeOffset="193416.04">3556 13483 0,'0'0'0,"0"-21"31,0 42-31,-21 0 15,21 22-15,-21-22 0,21 21 16,0 1-16,0-1 0,-22 0 0,22 1 16,-21 62-16,0-62 15,21-22-15,0 21 0,-21 1 0,21-22 16,0 21-16,-21-21 0,21 0 0,0 1 16,0-1-16,0 0 15,21-21-15,0 0 16,0 0-16,0 0 15,1-21-15,-1 0 0,0 21 16,0-43-16,0 22 0,22 0 16,-22-21-16</inkml:trace>
  <inkml:trace contextRef="#ctx0" brushRef="#br1" timeOffset="193867.99">3852 13441 0,'0'0'0,"0"21"15,0 0-15,0 0 0,0 1 16,0-1-16,0 21 0,0-21 0,0 22 16,0-1-16,0 0 0,0-21 0,0 22 15,-21-1-15,0 0 0,21-20 16,-21 41-16,21-42 0,0 0 16,0 1-16,-21-1 0,21 0 15,21-42 32,-21 0-47,21-1 0,0 1 16,0 0-16,0 0 0,1-21 15,-1 20-15,0 1 0,0-42 16,0 42-16,0-1 0,1 22 16,-1 0-16,0 0 0,0 0 15,-21 22-15,21-1 16,-21 0-16,0 0 0,0 0 15,0 0-15,0 22 0,0-22 0,0 0 16,0 0-16,0 0 0,0 1 0,0 20 16,-21-21-16,21 0 15,-21-21 17,0 0-17,0-21-15,-1 0 16</inkml:trace>
  <inkml:trace contextRef="#ctx0" brushRef="#br1" timeOffset="194080.86">3408 13885 0,'0'0'0,"-21"0"0,-1-21 0,22 0 31,22 21-31,-1-21 0,0 21 16,0-21-16,21 21 0,-20-21 15,20 21-15,-21 0 0,21-22 0,-20 22 16,20 0-16,0-21 0,-21 21 16,1-21-16,20 21 0,-21 0 0,0 0 15,0 0-15,1-21 0,-1 21 0,0 0 16,0 0 0</inkml:trace>
  <inkml:trace contextRef="#ctx0" brushRef="#br1" timeOffset="195456.26">5207 14161 0,'0'0'0,"-21"0"0,0 0 16,21-22 15,0 1-31,0 0 0,21 0 16,0 0-16,0 0 16,0-1-16,0 1 0,1 0 15,-22 0-15,21 0 0,21-22 16,-21 22-16,-21 0 0,0 0 15,0 0-15,0 0 0,0-1 0,0 1 16,0 0-16,-21 21 31,21 21-31,-21 0 0,21 1 0,-21-1 16,0 0-16,21 0 0,0 0 16,0 22-16,0-22 0,0 0 15,0 42-15,0-41 0,0-1 16,0 0-16,0 0 15,0 0-15,21-21 0,0 0 16,0 0-16,0 0 0,0 0 16,1 0-16,-1 0 0,0-21 15,21 0-15,-21 21 0,1-21 0,20 0 16,-21-1-16,21 22 0,-20-21 16,20 0-16,0 0 0,-21 0 15,22 0-15,-1-1 0,-21 1 0,22 21 16,-22 0-16,0-21 0,21 21 15,-21 0-15,1 21 0,-22 0 16,21 1-16,-21-1 0,0 0 0,0 0 16,0 0-16,0 22 0,-21-22 15,-1 0-15,1 0 0,0 0 0,0 0 16,0 1-16,21-1 0,-21 0 16,-1-21-16,22 21 0,0-42 46,22 21-46,-1-21 0,0 0 0,0 21 16,0-22-16,0 1 0,1 0 0,-1 0 16,-21 0-16,21 0 15,0-22-15,0 22 0,-21 0 0,0 0 16,21 0-16,-21-1 0,0 1 0,0 0 16,0 0-16,-21 42 31,21 0-31,-21 0 0,0 1 0,21-1 15,0 0-15,0 0 0,-21 0 16,21 22-16,0-22 0,0 21 16,0-21-16,0 0 0,21-21 15,-21 22-15,21-1 0,0-21 0,0 0 16,1 0-16,-1 0 0,21 0 0,-21 0 16,22 0-16,-1 0 0,-21-21 15,64-1-15,-43 1 16,-21 21-16,22-21 0,-1 0 0,-21 0 15,21-22-15,-20 1 16,-1 21-16,0 0 0,-21-22 16,0 1-16,0 21 0,0 0 0,0 0 15,0-1-15,0 1 0,0 0 16,0 0-16,-21 42 16,21 0-1,-21 0-15,21 1 16,-22-1-16,22 0 0,0 21 0,0 1 0,0-1 15,0 0-15,0 1 0,0-1 16,0 21-16,0 1 0,0-22 16,0 22-16,0-1 0,0 22 0,0-22 15,-21 1-15,21-1 0,0 22 0,-21-21 16,21-1-16,0 22 0,-21-22 16,0 22-16,21-22 0,-21 22 0,-1-21 15,1 20-15,21-20 0,-21 20 0,0-20 16,0 42-16,21-64 15,-21 0-15,21 1 0,0-1 0,0-21 16,0 0-16,0-42 16,0 0-1,0 0-15,21-21 16,-21 20-16,21-20 0,0 0 0,-21-1 16</inkml:trace>
  <inkml:trace contextRef="#ctx0" brushRef="#br1" timeOffset="195820.06">6540 14266 0,'0'0'15,"0"-21"-15,-21-21 0,0 21 0,21-22 16,-21 22-16,21 0 0,0 0 16,0 0-16,0 0 0,0-1 0,0 1 15,0 0-15,21 0 0,0 0 16,0 0-16,22-1 0,-22 1 0,21 0 15,1 0-15,-1 21 0,0-21 0,1 21 16,-1 0-16,-21 0 0,21 0 16,-20 0-16,20 21 0,-21 0 0,0 0 15,-21 0-15,0 1 0,0-1 16,0 21-16,0-21 0,0 0 16,0 1-16,-21 20 0,-21 0 0,-1-21 15,22 1-15,0-1 0,0 0 16,0-21-16,0 21 0,-1-21 15,22 21-15,-21-21 0,21-21 47,21 21-47,1-21 16,-1 0-16</inkml:trace>
  <inkml:trace contextRef="#ctx0" brushRef="#br1" timeOffset="196239.82">7112 13949 0,'0'-21'0,"0"0"15,0-1-15,0 1 16,0 0 0,0 0-16,21 21 0,0 0 15,-21-21-15,21 21 0,1 0 16,-1 0-16,0 0 0,0 0 0,0 0 15,0 0-15,1 21 0,20 21 16,-21-21-16,0 1 0,0-1 16,-21 0-16,22 21 0,-22-21 0,0 1 15,0-1-15,0 0 0,0 0 0,0 0 16,-22 0-16,1 1 16,21-1-16,-21-21 15,21-21 16,0-1-31,0 1 0,0 0 16,21 21-16,-21-21 0,0 0 0,21-22 16,1 22-16,-22 0 0,21 0 15,-21-21-15,21 20 0,0 1 0,-21 0 16,21-21-16,-21 21 0,21-1 16,1 1-16,-1 21 15,0 0-15</inkml:trace>
  <inkml:trace contextRef="#ctx0" brushRef="#br1" timeOffset="198452.03">7832 14012 0,'0'0'0,"21"-21"0,0 0 0,0 21 16,-21-21-16,21 0 0,0 0 0,1-1 16,-1 1-1,-21 0-15,21 0 0,-21 0 0,0 0 16,0-1-16,0 1 0,0 0 16,-21 21-1,0 0-15,-1 0 0,1 21 16,0 0-16,0-21 0,0 43 0,21-22 15,-21 0-15,-1 0 0,22 0 16,-21 22-16,21-22 0,0 0 0,0 0 16,0 0-16,0 1 0,0-1 0,21 0 15,1-21-15,-22 21 0,21-21 16,0 0-16,0 0 0,0 0 0,0 0 16,22 0-16,-22 0 0,21 0 15,1-21-15,-22 21 0,21-21 16,-21 0-16,22 21 0,-22-22 0,0 1 15,21 0-15,-21 0 0,1 0 0,-1 0 16,0-1-16,-21 1 16,21 0-16,-21 0 0,0 0 0,0 0 15,0-1 1,-21 22-16,0 0 0,0 22 16,21-1-16,0 0 15,0 0-15,0 0 16,0 0-16,0 1 0,0-1 0,0 0 15,0 0-15,0 0 0,0 0 0,0 1 16,0-1-16,0 0 0,0 0 16,0 0-1,0-42 32,-22 0-31,1 21-1,21-21-15,-21 21 0,21-21 16,-21 21 0,21 21-1,0 0-15,0 0 16,0 0-16,21-21 0,-21 21 16,21-21-16,0 22 15,1-22-15,-1 0 0,0 0 0,0 0 16,0 0-16,0 0 0,1 0 0,20 0 15,-21 0-15,21 0 0,-20-22 16,20 22-16,-21-21 0,21 21 0,-20-21 16,-1 0-16,0 21 0,0-21 0,0 0 15,-21-1-15,0 1 0,21 0 16,-21-21-16,0 21 0,0-1 0,0 1 16,0-21-16,0 21 0,0 0 15,-21 21 1,21 21-1,0 0-15,0 0 0,0 0 0,0 0 16,0 1-16,0-1 0,0 0 16,0 0-16,0 0 0,21 0 0,-21 22 15,22-22-15,-22 0 0,0 0 16,0 0-16,0 1 0,-22-22 62,1 0-62,21-22 16,-21 22-16,21-21 0,-21 21 16,0 0-1,21 21 17,21 1-32,0-22 15,0 0-15,-21 21 0,21-21 16,1 0-16,-1 0 0,0 0 0,0 0 15,0 0-15,22 0 0,-22 0 16,0 0-16,21 0 0,-21 0 0,1-21 16,20 21-16,-21-22 0,0 1 15,0 21-15,1-21 0,-1 0 0,0 0 16,0 0-16,-21-1 0,21 1 0,0 0 16,-21 0-16,22-21 0,-22 20 15,0 1-15,21 0 0,0-21 16,-21 42 15,0 21-31,0 0 16,0 0-16,0 0 0,0 1 0,0-1 15,0 0-15,0 0 0,0 0 16,0 0-16,0 1 0,0-1 0,21 0 16,0 0-16,0-21 15,1 0 1,-1 0-16,0 0 15,0 0-15,0 0 0,0 0 16,1-21-16,-1 0 0,0 21 16,0-21-16,0-1 0,0 1 0,-21 0 15,22 0-15,-1-21 16,0 20-16,-21 1 0,21 21 0,-21-21 16,0 42 15,0 0-31,-21-21 0,21 22 15,0-1-15,0 0 16,0 0-16,0 0 0,0 0 16,0 1-16,21-22 15,0 0-15,0 0 16,1 0-16,-1 0 0,0 0 0,0 0 16,0 0-16,0 0 0,1-22 0,-1 22 15,0-21-15,-21 0 16,0 0-16,0 0 0,0 0 15,-21-1-15,0 1 0,-1 0 16,1 0-16,0 21 0,0-21 16,0 0-16,-22 21 0,22 0 0,0 0 15,0 0-15,0 0 16,21-22 0,21 22-1,0 0 1,0-21-16,22 21 0,-22 0 0,21-21 15,-21 21-15,22 0 0,20 0 16,-42 0-16,0 0 0,1 0 16,20 0-16,-42 21 0,21 0 0,0-21 15,-21 22-15,21-1 0,-21 0 16,0 0-16,0 0 0,0 0 0,0 1 16,0-1-16,0 0 15,0 0-15,0 0 0,0 0 16,0 1-16,0-1 0,0 0 15,0 0-15,0 0 16,0 0 0,-21-21 15,21-21-15,0 0-16,0 0 15,0 0-15,0 0 16,0-1-16,21 1 0,-21 0 0,22-21 0,-1 21 15,0-22-15,21 22 16,-21-21-16,22-1 0,-22 1 0,21 0 16,22-1-16,-22 22 0,0 0 15,1 21-15,-22 0 0,21 0 16,-21 0-16,1 0 0,-22 21 0,0 0 16,0 1-16,0 20 0,0-21 0,0 21 15,0 1-15,0-1 16,-22-21-16,1 22 0,0-1 0,0-21 0,0 21 15,0-20-15,-1-1 0,1 0 0,21 0 16,-21 0-16,21 0 0,-21-21 16,21 22-16,-21-22 0</inkml:trace>
  <inkml:trace contextRef="#ctx0" brushRef="#br1" timeOffset="198697.04">9546 13483 0,'0'0'0,"-21"0"0,42 0 78</inkml:trace>
  <inkml:trace contextRef="#ctx0" brushRef="#br1" timeOffset="201079.93">11620 13293 0,'0'-43'16,"0"86"-16,0-107 0,0 43 0,0 0 0,0 0 15,0-22-15,0 22 16,0 42 15,0 1-31,0-1 0,0 21 16,0-21-16,0 22 0,0-1 0,0-21 15,0 21-15,-21 1 0,21-1 0,0-21 16,-21 22-16,21-22 0,0 21 16,0-21-16,0 0 0,0 1 0,0-1 15,-21 0-15,21 0 0,0 0 16,0-42 31,0 0-47,0 0 0,0 0 15,21-1-15,0 1 0,0 0 16,1 0-16,-1 0 0,0 0 16,0-1-16,0 1 0,0 0 0,1 21 15,20 0-15,-21 0 0,0 0 0,22 0 16,-22 0-16,0 0 0,0 21 15,0-21-15,0 21 0,-21 1 0,0-1 16,22 0-16,-22 21 0,0-21 16,0 1-16,0-1 0,0 0 15,-22 0-15,1 0 0,0 0 0,0 1 16,0-1-16,0 0 0,-1-21 0,1 21 16,0-21-16,0 0 0,0 0 15,0 0-15,-1 0 0,1 0 0,0 0 16,0 0-16,0 0 0,21-21 15,-21 21-15,21-21 16,21 21 31,0 0-47,0 0 0,0 0 16,0 0-16,1 0 0,-1 0 0,0 0 15,21 0-15,-21 0 0,1 0 16,20 0-16,-21-21 0,21 21 0,1-22 15,-22 1-15,21 21 0,1-21 0,-1 0 16,-21 0-16,21 0 0,-20-1 16,20 1-16,-21 0 0,0 0 0,0 0 15,-21 0-15,0-1 0,0 1 0,0 0 16,0 0-16,0 0 16,0 0-16,0 42 15,-21 0 1,21 0-1,0 21-15,-21-20 0,21-1 0,0 0 16,0 0-16,0 0 0,0 0 0,0 1 16,0-1-16,21 0 0,0 0 15,1-21-15,-1 21 0,0-21 0,0 0 16,64 0-16,-64 0 0,21 0 16,1 0-16,-1 0 0,0 0 15,1 0-15,20-21 0,-21 0 0,1 21 16,63-42-16,-64 20 15,0 1-15,-21 0 0,1 0 0,20 0 16,-42-22-16,21 22 0,-21 0 16,21 0-16,-21 0 0,0 0 0,0-1 15,0 1-15,0 0 0,-21 21 16,0 0-16,0 0 0,0 0 0,-1 0 16,-20 0-16,21 0 0,0 21 15,-22 0-15,22 1 0,0-1 0,0 0 16,0 21-16,0-21 0,-1 22 15,22-22-15,0 0 0,0 0 0,0 0 16,0 1-16,0-1 0,22-21 16,-1 0-16,0 0 15,21 0-15,-21 0 0,1-21 0,-1 21 16,0-22-16,21 1 0,-21 0 16,1 0-16,-1 0 0,0 0 15,0-1-15,-21 1 0,21 0 16,-21 0-16,0 0 0,0 0 15,0-1 1,21 22-16,-21 22 31,0-1-31,-21 0 16,21 0-16,0 21 0,0-20 16,-21 20-16,21-21 0,-21 21 15,0-20-15,21 20 0,0 0 16,0 1-16,-21-1 0,21 0 0,0-21 0,0 22 15,0-1-15,0 0 16,0 1-16,0-1 0,0 0 0,0 22 16,0-22-16,0 1 0,0 20 0,0-21 15,0 22-15,0-22 0,0 22 0,-22-22 16,22 0-16,-21 22 0,21-22 16,0 1-16,-21-1 0,0 0 0,21 1 15,-21-1-15,0-21 0,21 21 0,-22-20 16,1 20-16,0-21 0,0 0 0,0 0 15,0 1-15,-1-1 16,1-21-16,0 21 0,0-21 0,0 0 16,0 0-16,-1 0 0,1-21 15,0 0-15,0-1 0,21 1 16,-21 0-16,21-21 0,0-1 0,0 1 16,-21 0-16,21-1 0,0-20 0,0-1 15,0 1-15,21-1 0,0 1 0,0-22 16,0 1-16,0 20 0,1-21 15,-1 22-15,21-1 0,-21 1 0,22-1 16,-22 22-16,0-21 0,21 20 16,-21 1-16,1 0 0,-1-1 0,-21 22 15,0-21-15,21 21 0,-21-22 0,0 1 16,0 21-16,-21 0 16</inkml:trace>
  <inkml:trace contextRef="#ctx0" brushRef="#br1" timeOffset="201519.68">12277 12764 0,'0'0'16,"-22"0"-16,1 21 0,0 0 0,0 0 16,21 0-16,0 0 15,0 1-15,0-1 0,0 0 16,21-21 0,0 0-16,0 0 15,1 0-15,-1-21 0,0 0 16,0 21-16,-21-22 0,21 22 0,0-21 0,-21 0 15,0 0 1,0 0 0,-21 21-16,0 0 15,0 0-15,0 0 16,0 0-16,-1 0 0,22 21 0,0 0 16,0 0-1,0 0-15,22 1 16,-1-22-16,21 0 0,-21 0 15,22 0-15,-22 0 0,21 0 16</inkml:trace>
  <inkml:trace contextRef="#ctx0" brushRef="#br1" timeOffset="202475.94">17759 11028 0,'0'-21'31,"0"0"-15,0 42 15,0 0-15,0 0-16,0 0 0,0 0 0,0 1 15,0 20-15,0-21 0,0 21 16,0 1-16,0-1 0,0 0 0,0 1 16,0-1-16,0 0 0,0 1 15,0-22-15,0 21 0,0 1 0,0-22 16,0 0-16,21 0 0,-21 0 0,21 0 16,-21 1-16,0-1 0,0 0 15,21-21-15,0 21 16,1-21-16,-1 0 0,0 0 15,21 0-15,-21 0 0,22-21 0,20 0 16,1 0-16,-1-1 0,22-20 16,-22 21-16,43-21 0,-21-1 0,21-20 15,-22 20-15,22-20 0,0-1 16,0 1-16,21-1 0,0 1 0,0-1 16,0 1-16,0-1 0,-21 22 0,21 0 15,-21-1-15,-22 1 0,22 0 16,-42 21-16,-1-1 0,1 1 0,-22 21 15,-21-21-15,0 21 0,0 0 0,1 0 16,-22-21 0,-22 21 15,1 0-31,0 0 16,0 0-16,0 0 0,-22 0 0,1 0 15,0 0-15</inkml:trace>
  <inkml:trace contextRef="#ctx0" brushRef="#br1" timeOffset="203540.77">17738 11028 0,'0'0'0,"0"-21"32,0 0-17,0-1 17,-22 22-17,22 22 16,0-1-15,0 0-16,0 0 0,0 0 16,0 22-16,0-22 0,0 21 0,0 0 15,0 1-15,0-1 0,0 0 0,0 1 16,22-1-16,-22 0 16,21-20-16,-21 20 0,21 0 0,-21-21 15,0 22-15,21-22 0,-21 21 0,21-21 16,-21 1-16,0-1 0,21 0 15,1 0-15,-22 0 0,0 0 16,21-21-16,-21 22 16,0-1-1,21-21-15,-21 21 16,21-21-16,0 0 16,0 0-16,1 0 15,-1 0-15,21-21 16,-21 21-16,22-21 0,-1-1 15,0 1-15,22 0 0,-1 0 0,1 0 16,-1-22-16,22 22 0,-22-21 0,22 0 16,-21-1-16,20 1 0,1 0 15,0-22-15,-1 22 0,1-22 0,0 1 16,-1 20-16,1-20 0,21-1 0,-22 22 16,1 0-16,0-1 0,-1 1 15,-20 0-15,-1-1 0,1 22 0,-22-21 16,1 21-16,-1 0 0,-21 21 15,21-22-15,-20 1 0,-1 21 16,0-21-16,0 21 31,-21-21 1,-21 21 46</inkml:trace>
  <inkml:trace contextRef="#ctx0" brushRef="#br1" timeOffset="213115.94">14520 7345 0,'-21'0'16,"0"0"-1,0 0 1,0 0-1,-1 0-15,1 0 16,0 0-16,0 0 16,0 0-16,0 0 0,-1 0 15,1 0-15,0 0 0,0 0 0,0 0 16,21-21-16,-21 21 0,-1 0 16,1 0-16,0 0 0,0 0 15,42 0 48,0 0-63,0 0 0,1 0 15,-1 0-15,21 0 0,-21 0 0,22 0 16,-1 0-16,0 0 0,-21 0 0,43 0 16,-22 0-16,1 0 0,20 0 15,43 0-15,-43 0 0,86 0 16,-44 0-16,-20 0 0,0 0 15,21 0-15,-1 0 0,-20 0 16,21 0-16,-21 0 0,20 0 0,1 0 16,-21 0-16,0 0 0,20 0 15,-20 0-15,0 0 0,-1 0 16,-20 0-16,21 0 0,-22 0 0,1 0 16,-1 0-16,-21 0 0,22 0 0,-22-21 15,1 21-15,20 0 0,-21-22 16,1 22-16,-22 0 0,21 0 0,1 0 15,-22 0-15,0 0 0,21 0 0,-21 0 16,1 0-16,-1 0 0,0 0 16,-42 0 31,0 0-47,-22 0 0,22 0 15,0 0-15,-21 0 0,-1 0 0,-20 0 16,20 0-16</inkml:trace>
  <inkml:trace contextRef="#ctx0" brushRef="#br1" timeOffset="213803.55">14774 7451 0,'0'0'0,"-21"0"0,0 0 16,0 0 0,0 0-16,-1 0 15,22 21 17,22-21 14,-1 0-46,0 0 0,0 0 16,21 0-16,-20 0 0,41 0 0,-21 0 16,22 0-16,-22 0 0,43 0 15,-22 0-15,22 0 0,0 0 0,-1 0 16,1 0-16,0 0 0,21 0 16,-1 0-16,-20 0 0,21 0 15,0 0-15,0 0 0,-22 0 0,1 0 16,0 0-16,63 0 0,-64 0 15,-20 0-15,-22 0 0,22 0 16,-22 0-16,22-21 0,-22 21 0,0 0 16,43-21-16,-43 21 0,1 0 15,-22 0-15,21-22 0,-21 22 16,0 0-16,1 0 0,-1 0 0,0-21 16,0 21-16,0 0 31,-21-21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2:11:56.9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1587 487 0,'-21'0'16,"0"0"-1,21 21 63,0 0-62,0 0-16,0 1 0,0-1 16,0 21-16,0-21 0,-21 22 15,21-22-15,0 21 0,0 0 16,-21-20-16,21 20 0,0 0 16,0 1-16,0-1 0,0-21 0,0 21 15,0 1-15,0-22 0,0 0 16,0 21-16,0-20 0,0-1 15,0 0-15,0 0 0,0 0 16,0 0-16,0-42 78,0 0-62</inkml:trace>
  <inkml:trace contextRef="#ctx0" brushRef="#br0" timeOffset="488.95">1905 1016 0,'0'21'32,"21"-21"-17,0-21 1,-21 0 0,0 0-1,0 0 1,-21 21 15,0 0-15,21 21 15,-21-21-31,21 21 16,-21-21-1</inkml:trace>
  <inkml:trace contextRef="#ctx0" brushRef="#br0" timeOffset="1796.04">3260 296 0,'0'-21'16,"-22"21"-16,22-21 16,-21 21-1,21 21 32,0 0-47,21 1 16,1-1-16,-1 21 0,-21-21 0,21 22 15,0-22-15,0 21 0,0 0 16,1-20-16,-1 20 0,0 0 0,0 1 16,0 20-16,0-21 0,1 1 15,-1-1-15,0 0 0,-21 1 0,21-1 16,0-21-16,0 22 0,-21-1 16,0-21-16,22 21 0,-22-20 0,21-1 15,-21 0-15,0 0 0,0 0 16,0 0-16,0-42 47</inkml:trace>
  <inkml:trace contextRef="#ctx0" brushRef="#br0" timeOffset="2244.78">3873 148 0,'0'0'15,"0"21"17,0 1-17,0-1-15,-21 0 0,0 0 0,0 0 16,21 22-16,-21-22 0,0 21 16,-1 0-16,1 1 0,-21-22 0,21 21 15,-22 1-15,22 20 0,-21-21 16,0 1-16,-22-1 0,22 22 15,-1-22-15,1 21 0,0-20 16,-1-1-16,1 0 0,21 1 16,-21-1-16,-1 0 0,22 1 0,-21-22 15,21 0-15,-1 21 0,1-42 0,21 22 16,0-1-16,0 0 0,0-42 31</inkml:trace>
  <inkml:trace contextRef="#ctx0" brushRef="#br0" timeOffset="2976.39">4276 889 0,'0'-21'16,"-22"21"-1,1 0 1,21 21-16,-21 0 0,21 0 15,-21 1-15,21 20 0,0 0 16,0-21-16,0 22 0,-21 20 0,21-20 16,-21-1-16,21 0 0,0 22 15,0-22-15,-22 22 0,22-1 16,-21 1-16,21 63 0,-21-64 16,21 1-16,-21 20 0,0-20 15,21 63-15,-21-64 0,-1-20 16,22 20-16,-21-21 0,21 22 15,0-22-15,0 1 0,0-1 16,0-21-16,-21 0 0,21 22 0,0-22 16,0-42-1,0-1 1,0-20-16,0 21 0,0-21 0,0-1 16,0 1-16</inkml:trace>
  <inkml:trace contextRef="#ctx0" brushRef="#br0" timeOffset="3376.16">4043 1016 0,'0'-21'0,"0"42"0,0-63 15,0 21-15,0-1 0,0 1 0,21 0 16,0 0-16,0 0 0,-21 0 16,21-1-16,1 1 0,-1 21 0,21-21 15,-21 0-15,22 21 0,-1 0 16,0 0-16,1 0 0,-1 0 0,43 21 16,-64-21-16,21 21 15,-21 0-15,22 1 0,-43 41 16,0-42-16,0 22 0,0-22 15,-22 21-15,1-21 0,-21 0 0,0 22 16,-1-22-16,1 21 0,0-21 16,-1 1-16,22-1 0,-21 0 15,-1-21-15,22 21 0,0 0 0,0-21 16,0 0-16,0 0 16,42 0-1,0 0-15,0 0 16,0-21-16</inkml:trace>
  <inkml:trace contextRef="#ctx0" brushRef="#br0" timeOffset="3973.34">5334 826 0,'0'-22'0,"0"44"0,0-65 15,-21 22-15,0 21 0,21-21 0,-22 0 16,1 21-16,0 0 0,0 0 16,0 0-16,-22 0 0,22 0 15,-21 21-15,21 0 16,0 0-16,-64 22 0,64-1 0,0 0 15,-22-21-15,22 22 16,0-1-16,0 0 0,21 22 16,0-43-16,-21 21 0,21-20 15,0-1-15,0 0 0,0 0 0,0 0 16,21-21-16,0 0 0,0 0 0,0 0 16,0 0-16,1 0 0,-1 0 15,0 0-15,21 0 0,-21-21 0,1 0 16,-1 0-16,21 0 0,-21-1 15,0 1-15,1 0 0,-1-21 0,0 21 16,-21-22-16,0 22 0,21-21 16,-21-1-16,21 22 0,-21-21 15,0 21-15,0 0 0,0-1 16,0 1-16,0 0 0,0 42 31,0 0-31,0 1 0,0-1 16,0 21-16,0-21 0,0 0 15,0 22-15,0-22 0,21 21 0,-21-21 16,0 1-16,0-1 0,0 0 16,22 0-16,-22 0 0,0 0 15,21-21-15,0 0 0,0 0 16,0 0-16,0 0 16,1-21-16</inkml:trace>
  <inkml:trace contextRef="#ctx0" brushRef="#br0" timeOffset="4288.16">5715 360 0,'0'0'0,"0"-21"0,0 42 31,0 0-31,0 0 0,0 0 0,0 22 15,0-22-15,0 21 0,0 1 16,0-1-16,0 0 0,0 1 16,0-1-16,0 0 0,0 1 0,0-1 15,0 0-15,0 1 0,0-1 16,-21-21-16,21 21 0,0 1 16,0-22-16,0 0 0,0 0 0,0 0 15,21-21 16,0-21-15,-21 0-16,21 0 0</inkml:trace>
  <inkml:trace contextRef="#ctx0" brushRef="#br0" timeOffset="4824.22">6032 381 0,'0'0'15,"0"21"1,0 0 0,0 1-16,0-1 0,0 0 15,0 0-15,0 0 0,0 22 0,0-22 16,0 21-16,0 0 0,0-20 0,0 20 16,0 0-16,0-21 0,0 22 15,0-1-15,0-21 0,0 22 16,0-22-16,0 0 0,0 21 0,0-21 15,0 1-15,0-1 16,0 0-16,0 0 16,0-42 15,0 0-15,0 0-16,0-1 0,0 1 15,0 0-15,0 0 0,0 0 0,0-22 0,0 1 16,0 21-16,22-21 15,-1-1-15,0 22 0,0 0 0,0 0 16,0 0-16,1-1 0,-1 1 16,0 21-16,0 0 0,0 0 0,0 0 15,1 0-15,-1 21 0,0 1 16,0-1-16,-21 0 0,42 42 16,-42-41-16,22 20 0,-22-21 15,0 0-15,0 22 0,0-22 0,0 0 16,0 0-16,0 0 0,0 0 0,0 1 15,-22-1-15,22 0 16,-21-21-16,0 0 16,0 0-1,0 0-15,21-21 16</inkml:trace>
  <inkml:trace contextRef="#ctx0" brushRef="#br0" timeOffset="5080.08">5440 720 0,'0'0'0,"42"0"0,-21-21 0,22 21 15,-22 0-15,21 0 0,0 0 0,43-22 16,-43 22-16,1 0 16,-1-21-16,0 21 0,-20 0 0,20 0 15,-21 0-15,0-21 0,0 21 0,1 0 16</inkml:trace>
  <inkml:trace contextRef="#ctx0" brushRef="#br0" timeOffset="6052.62">7387 466 0,'0'-21'0,"0"42"0,0-64 0,0 22 16,0 0-16,0 0 15,0 0-15,0 0 16,0 42 0,0 0-1,0 0-15,0 21 0,0-20 16,0 20-16,0 0 0,0 1 0,0-1 16,0 0-16,0 1 0,0-1 15,0 21-15,0 22 16,0 0-16,0-43 15,0 0-15,0 1 0,0-22 0,0 21 16,0-21-16,0 1 0,0-1 0,0 0 16,0 0-16,0 0 0,0 0 15,-21-21 1,21-21 0,0 0-1,0 0-15,0 0 16,0-22-16,0 22 0,0 0 0,0-21 15,0-1-15,0 22 0,0-21 16,0 0-16,21 20 0,-21-20 0,21 21 16,22 0-16,-22 0 0,0-1 15,21 22-15,-21-21 0,22 21 16,-1 0-16,-21 0 0,22 0 0,-1 0 16,0 21-16,1-21 0,-1 22 15,0-1-15,-21 0 0,22 0 0,-22 0 16,0 0-16,0 1 0,-21-1 15,0 21-15,0-21 0,0 0 0,0 1 16,-42 20-16,21-21 0,0 0 16,-22 0-16,22 1 0,-21-1 0,-1 0 15,22 0-15,-21 0 0,0-21 0,20 21 16,1-21-16,-21 0 16,21 0-16,0 0 0,-1 0 15,1 0-15,0 0 0,21-21 31,0 0-31,0 0 16,21 21-16,0-21 0,1 0 16,-1-1-16,0 1 0</inkml:trace>
  <inkml:trace contextRef="#ctx0" brushRef="#br0" timeOffset="6831.18">8170 868 0,'21'0'0,"-21"21"31,0 0-31,0 0 0,0 22 16,0-22-16,0 0 0,0 21 0,0-20 16,0-1-16,0 0 0,0 0 15,0 21-15,0-20 0,0-1 16,0 0-16,22 0 15,-1-21-15,0 0 0,0 0 0,0 0 16,0 0-16,22 0 0,-22 0 16,0-21-16,0 21 15,22-21-15,-1-22 0,-21 22 16,0 0-16,0 0 0,1 0 16,-1 0-16,-21-1 0,0 1 0,0-21 15,0 21-15,0 0 0,0-1 0,0 1 16,0 0-16,0 42 47,0 0-47,0 1 0,0 20 15,0-21-15,0 21 16,0-20-16,0 20 0,0 0 0,0 1 0,0-1 16,0 0-16,0 1 0,0-1 15,0 0-15,0 1 0,0 20 16,0-21-16,0 1 0,0 20 0,0-20 15,0 20-15,0 1 0,0-1 0,0 1 16,21-1-16,-21 1 0,21-22 16,-21 21-16,0 22 0,0-21 0,21-1 15,-21 1-15,0-1 0,21 1 0,-21-1 16,0 1-16,0-22 0,0 21 16,0-20-16,0-1 0,0 0 0,0 1 15,0-1-15,0-21 16,0 0-16,-21-21 15,21-21 1,-21 0-16,0 0 0,-21 0 0,20 0 16,-20-22-16,21 1 0,-21 0 0,-1-1 15,-20 1-15,-22-64 16,64 43-16,-21-1 0,20 1 16,-20-64-16,42 63 0,0 1 0,0 20 15,0-20-15,0-1 0,0 22 16,21-22-16,-21 22 0,43-64 15,-22 64-15,0 0 16,0-1-16,0 1 0,0 0 0,22-1 0,-22 1 16,21 0-16,-21-1 0,22 22 15,-22-21-15,21-1 0,1 22 16,-1-21-16</inkml:trace>
  <inkml:trace contextRef="#ctx0" brushRef="#br0" timeOffset="7347.88">9737 466 0,'0'42'16,"0"-21"-16,0 0 16,0 1-16,-22 20 0,22-21 0,-21 85 15,0-64-15,0 1 0,21 20 16,-21 1-16,0-22 0,-1 21 0,22-20 15,-21-1-15,0 0 0,0 1 16,0-1-16,21 0 0,0-20 16,-21 20-16,21-21 0,-22 0 0,22 0 15,0-42 17</inkml:trace>
  <inkml:trace contextRef="#ctx0" brushRef="#br0" timeOffset="7660.94">9821 445 0,'0'0'0,"106"105"31,-106-83-31,21 20 0,0 0 16,1 1-16,-22-1 0,21 0 0,-21 1 16,21-1-16,-21 21 0,0-20 15,0-1-15,0 0 0,0 1 0,0-1 16,0-21-16,0 22 0,0-22 16,0 0-16,0 21 0,-21-21 0,0 1 15,21-1-15,0 0 16,-22-21-1,1 0 1,21-21-16</inkml:trace>
  <inkml:trace contextRef="#ctx0" brushRef="#br0" timeOffset="7859.83">9610 1122 0,'0'0'0,"21"0"0,21-21 0,-21 21 0,22 0 16,-1-21-16,-21-1 0,21 22 16,1-21-16,-1 0 0,0 21 0,-20-21 15,20 0-15</inkml:trace>
  <inkml:trace contextRef="#ctx0" brushRef="#br0" timeOffset="8160.66">10393 360 0,'0'0'0,"0"-21"15,0 42 1,0 0-16,0 21 15,0-20-15,0-1 0,0 21 16,0 0-16,0 1 0,0-1 0,0 0 16,0 1-16,0-1 0,0 0 15,0 22-15,0-22 0,0 1 0,-21-22 16,21 21-16,0 0 0,0-20 0,-22-1 16,22 21-16,0-21 0,0 0 15,0 1-15,0-1 16,22-21 15,-22-21-31,21-1 0</inkml:trace>
  <inkml:trace contextRef="#ctx0" brushRef="#br0" timeOffset="8448.5">10604 445 0,'0'42'16,"0"-21"-16,0 21 0,0 1 15,0-22-15,0 21 0,0 1 16,0-1-16,0 21 0,0-20 0,0-1 16,0 0-16,0 1 0,0-1 15,0-21-15,0 22 0,0-1 0,0-21 16,0 0-16,0 0 0,0 1 15,0-1-15,0 0 0,0-42 47</inkml:trace>
  <inkml:trace contextRef="#ctx0" brushRef="#br0" timeOffset="8657.37">10202 1016 0,'0'0'16,"0"21"-1,21-21 1,1 0-16,-1 0 16,0 0-16,21 0 15,-21 0-15,1-21 0,20 21 0,-21 0 0,21-21 16,-20 21-16,-1-21 0,21 21 15,-21-21-15,22 21 0,-22 0 16,0 0-16</inkml:trace>
  <inkml:trace contextRef="#ctx0" brushRef="#br0" timeOffset="9128.11">10880 1037 0,'-22'0'15,"22"-21"-15,0 0 16,0 0 0,22 21-16,-1 0 0,0 0 15,0 0-15,0 0 16,0 0-16,1 0 0,-22 21 15,21 0-15,0 0 0,0 0 0,-21 22 16,0-22-16,21 0 0,-21 21 16,0-20-16,0-1 0,0 21 0,0-21 15,0 0-15,0 1 0,0-1 16,-21 0-16,21 0 0,-21 0 0,21 0 16,-21-21-16,0 22 0,21-44 46,0 1-46,0 0 16,0 0-16,21 0 0,0 0 16,-21-1-16,21 1 0,0 0 0,-21-21 15,21 21-15,1-1 0,-22-20 0,21 21 16,0 0-16,0 0 0,0-1 16,-21 1-16,21 0 0,1 0 15,-1 0-15,0 0 16,0 21-16</inkml:trace>
  <inkml:trace contextRef="#ctx0" brushRef="#br0" timeOffset="9355.98">11472 1037 0,'0'0'0,"0"21"0,0 1 16,0-1-16,0 0 0,0 0 0,0 21 15,0-20-15,0-1 0,0 0 16,0 0-16,0 0 0,-21 0 16,21 1-16,0-1 15,-21-21-15,21 21 0,0-42 47</inkml:trace>
  <inkml:trace contextRef="#ctx0" brushRef="#br0" timeOffset="9551.89">11472 783 0,'-21'0'15,"0"0"-15,42 0 63,0 0-63</inkml:trace>
  <inkml:trace contextRef="#ctx0" brushRef="#br0" timeOffset="10160.04">11811 677 0,'0'0'0,"-42"-21"16,20 21-1,1 21 16,21 1-31,0-1 0,0 0 0,0 21 16,0 1-16,0-22 16,0 21-16,0 0 0,0 1 0,0-1 0,0 0 15,0 1-15,0-22 0,0 21 16,0 1-16,0-22 0,0 21 16,0-21-16,0 0 0,0 1 0,0-1 15,-21 0-15,21 0 0,0 0 16,0 0-1,0-42 17,0 0-32,0 0 15,0 0-15,0 0 0,0-1 16,0 1-16,21-21 0,0 21 16,1 0-16,-1-1 0,0 1 15,0 0-15,0 0 0,22 21 0,-22-21 16,21 21-16,-21-21 0,22 21 15,-22 0-15,21 0 0,-21 0 0,0 21 16,1 0-16,-1-21 0,0 21 16,0 0-16,-21 0 0,0 1 0,0-1 15,0 0-15,0 0 0,0 0 0,-21 0 16,0-21-16,0 22 0,-1-1 16,-20 0-16,0 0 0,-1-21 0,1 21 15,21 0-15,-21-21 0,-1 22 16,22-22-16,0 0 0,0 0 15,0 0-15,-1 0 0,1 0 0</inkml:trace>
  <inkml:trace contextRef="#ctx0" brushRef="#br0" timeOffset="10948.11">12594 1037 0,'0'0'0,"21"-42"16,-21 21-16,0 42 47,-21 0-47,21 0 16,-21 22-16,21-22 0,0 21 15,-21 0-15,21-20 0,0 20 16,0 0-16,0 1 0,0-22 0,0 0 15,0 21-15,0-21 0,0 1 16,0-1-16,0 0 0,21-21 0,0 21 16,0-21-16,0 0 15,1 0-15,-1 0 0,0 0 0,0 0 16,0 0-16,0-21 0,43 0 16,-43 0-16,0-1 0,-21 1 15,21 0-15,1 0 0,-1 0 0,0-22 16,-21 22-16,0-21 0,0 21 0,21-22 15,-21 1-15,0 0 0,0 21 16,0-22-16,0 22 0,0 0 0,0 0 16,-21 21-1,0 0-15,21 21 16,0 0-16,-21 21 0,21-20 0,0 20 16,-22-21-16,22 21 0,0-20 15,0 20-15,0-21 0,0 21 0,0-20 16,22-1-16,-1 0 0,-21 0 15,21 0-15,0 0 0,0 1 16,0-22-16,22 0 16,-22 0-16,0 0 15,0 0-15,0-22 0,1 22 16</inkml:trace>
  <inkml:trace contextRef="#ctx0" brushRef="#br0" timeOffset="11236.95">13483 699 0,'0'0'16,"0"-22"-16,0 1 0,0 0 0,0 0 0,0 0 15,0 42 1,-21 0 0,21 0-16,0 22 0,0-1 15,0 0-15,0 1 0,0-1 16,0 21-16,0 43 0,-21-63 15,21 20-15,0-21 0,0 1 16,0-1-16,0 0 0,0-20 0,0 20 16,0-21-16,0 0 0,0 22 0,0-22 15,0 0-15,0 0 16,21-21 15</inkml:trace>
  <inkml:trace contextRef="#ctx0" brushRef="#br0" timeOffset="11638.03">13674 1249 0,'0'0'0,"21"0"0,0 0 16,0 0-16,0 0 0,0-21 0,1 21 16,-22-21-16,21 21 0,0-22 15,0 22-15,-21-21 0,0 0 16,0 0-16,0 0 0,0 0 16,-21 21-1,0 0-15,0 0 0,-1 0 16,1 21-16,0 0 0,0 0 15,0 0-15,21 0 0,-21 22 0,-1-22 16,1 21-16,21-21 0,-21 22 0,21-22 16,0 0-16,0 21 0,0-20 15,0-1-15,0 0 0,0 0 16,21-21-16,0 0 0,-21 21 16,22-21-16,20 0 0,-21 0 15,0 0-15,0 0 0,22-21 16,-22 21-16,21-21 0,-21 0 0,22 21 15</inkml:trace>
  <inkml:trace contextRef="#ctx0" brushRef="#br0" timeOffset="12044.8">14414 1122 0,'0'-21'16,"0"42"-16,22-42 0,-44 21 15,1 0 1,0 0-16,0 21 0,0-21 15,0 21-15,-1-21 0,1 21 0,0 0 16,0 1-16,0-22 0,0 21 16,-1 0-16,1 0 15,21 0-15,0 0 16,21 1 0,1-22-16,-1 0 0,0 0 15,0 0-15,0 21 0,0-21 0,1 0 16,-1 21-16,0-21 0,0 21 15,0-21-15,-21 21 0,0 0 16,0 1-16,0-1 16,-21-21-16,0 21 15,-21 0-15,20-21 0,1 0 16,0 0-16,0 21 0,0-21 16,0 0-16,-1 0 0,1 0 0,0 0 15,0 0 1,0 0-16,0 0 15,21-21-15,0 0 0,0 0 16,0 0-16,0-1 16</inkml:trace>
  <inkml:trace contextRef="#ctx0" brushRef="#br0" timeOffset="12328.16">13229 931 0,'0'0'15,"21"-21"1,0 21-16,22 0 0,-22 0 16,21-21-16,1 21 0,-1 0 0,-21-21 15,21 21-15,1 0 0,-1-21 16,0 0-16,1 21 0,-1 0 0,0 0 15,-20 0-15,20 0 0,-21-22 16,21 22-16,-20 0 0,-1 0 0,-21 22 31,-21-22-15</inkml:trace>
  <inkml:trace contextRef="#ctx0" brushRef="#br0" timeOffset="13632.28">3196 1842 0,'0'0'0,"-21"0"0,0 0 15,0 0-15,-1 21 16,44-21 31,-1 0-47,21 0 0,-21 0 0,0 0 16,22-21-16,-1 21 0,0 0 15,1 0-15,-1-22 0,22 22 0,-1-21 16,1 21-16,-1 0 0,1 0 15,-1-21-15,22 21 0,-22 0 16,22 0-16,0 0 0,-1 0 0,22 0 16,-21 0-16,21 0 0,-1 0 15,1 0-15,0 0 0,0 0 0,0 0 16,0 0-16,-1 0 0,22 0 16,-21 0-16,21 0 0,0 0 0,0 21 15,-21-21-15,21 0 0,0 0 16,21 21-16,-21-21 0,21 0 0,-21 0 15,22 22-15,-22-22 0,21 0 0,0 0 16,0 21-16,0-21 0,0 0 16,22 0-16,-22 21 0,0-21 15,21 21-15,-20-21 0,-1 0 0,21 21 16,-21-21-16,0 0 0,22 21 16,-22-21-16,21 0 0,1 22 0,-22-22 15,21 0-15,-21 21 0,22-21 16,-1 21-16,0-21 0,-21 0 0,22 0 15,-1 0-15,0 21 0,1-21 16,-1 0-16,0 0 0,1 0 0,-22 0 16,21 0-16,1 0 0,-1 0 0,0 0 15,1 21-15,-22-21 0,21 0 0,-21 0 16,22 0-16,126 0 16,-148 0-16,0 0 0,-21 0 15,0 0-15,21 0 0,-21 21 0,0-21 16,-21 0-16,21 0 0,-21 0 15,-21 0-15,-1 0 0,1 0 0,-21 0 16,-1 0-16,1 0 0,-1 0 16,-42 0-16,22 0 0,-1 0 0,-21 0 15,0 0-15,0 0 0,1 0 0,-1 0 32,-21 22-32,-21-22 15,-1 0 1,1 0-16</inkml:trace>
  <inkml:trace contextRef="#ctx0" brushRef="#br0" timeOffset="15333.84">593 3450 0,'21'0'0,"42"0"16,-42-21 0,1 0-16,-1 21 0,0-21 15,-21 0-15,21-1 0,0 1 16,0 0-16,-21-21 0,22 21 0,-22-1 15,0 1-15,0 0 0,0 0 16,0 0-16,0 0 16,0-1-16,-22 22 0,-20 0 15,21 0-15,0 0 0,0 0 16,-22 0-16,1 22 16,0-1-16,20 0 0,1 0 15,-21 0-15,21 0 0,0 1 0,-1 20 16,1-21-16,0 0 0,21 0 15,0 1-15,-21 20 0,21-21 16,0 0-16,0 0 0,0 1 0,0-1 16,21 0-16,0 0 15,0 0-15,1-21 0,-1 21 0,0 1 16,0-1-16,21-21 0,-20 21 16,20 0-16,-21 0 0,0 0 15,22-21-15,-22 22 0,-21-1 16,21 0-16,-21 21 0,0-21 15,0 1-15,0 20 0,0-21 16,-21 0-16,0 0 0,-22 1 16,22-1-16,-21 0 0,-1 0 0,22 0 15,-21-21-15,0 0 0,-1 0 16,1 0-16,0 0 0,20 0 0,-20 0 16,21 0-16,0-21 0,-22 0 15,22 0-15,0-22 0,0 22 16,0 0-16,0 0 0,-1-21 0,22 20 15,0 1-15,-21-21 0,21 21 0,0 0 16,0-1-16,0 1 16,21 0-16,1 21 0,-1-21 0,21 21 15,-21 0-15,22-21 0,-1 21 16,0 0-16,1-21 0</inkml:trace>
  <inkml:trace contextRef="#ctx0" brushRef="#br0" timeOffset="16129.91">1016 3598 0,'0'22'47,"0"-1"-47,0 0 15,-21-21-15,21 21 0,0 0 0,-21-21 16,21 21-16,0 1 0,0-1 16,0 0-16,0 0 0,0 0 15,21 0-15,0 1 16,0-1-16,0-21 0,0 0 16,1 0-16,-1 0 15,0 0-15,0 0 0,0 0 16,0 0-16,1-21 0,-1 21 15,0-22-15,0 1 0,0 0 0,0 21 16,-21-21-16,22 0 0,-1 0 16,-21-1-16,21 1 0,-21 0 15,0 0-15,0 0 0,0 0 16,0-1-16,0 1 16,0 42 15,0 1-31,0-1 0,0 0 0,0 0 15,0 0-15,0 0 0,0 22 16,0-22-16,0 21 0,0 1 16,0-1-16,0 21 0,0-20 15,0 20-15,21-20 0,0 20 0,-21 1 16,21-1-16,-21 1 0,22-1 16,-22 85-16,0-84 0,0 20 15,0 1-15,0 0 0,-22-1 16,1 1-16,0 0 0,0-1 0,0 1 15,-43 63-15,43-63 16,0-22-16,0 1 0,0-1 0,-1-20 16,-20-1-16,21 0 0,0-20 15,0-1-15,-1 0 0,-41-21 16,42 0-16,0 0 0,-22 0 16,22-21-16,0 0 0,-21-1 15,20 1-15,-20-21 0,21 21 0,0-22 16,-22-20-16,22 21 0,0-1 15,-21-20-15,21-1 0,-1 1 16,1-1-16,-21 1 0,21-1 0,0-63 16,21 43-16,0 20 0,0 1 15,0-1-15,0 22 0,0-22 16,21 22-16,0 0 0,0-22 16,0 22-16,22-1 0,-22 1 0,21 0 15,-21-1-15,22 1 0,-1 0 16,0-1-16</inkml:trace>
  <inkml:trace contextRef="#ctx0" brushRef="#br0" timeOffset="16672.38">1545 3662 0,'0'21'47,"0"0"-47,0 0 0,-21 1 16,21-1-16,0 0 0,0 0 16,-21 0-16,21 22 0,0-22 0,0 0 15,-21 0-15,21 0 0,-22 0 16,22 1-16,0-1 0,0 0 15,0-42 32,0 0-47,0-1 0,22 1 0,-1 0 16,-21 0-16,21 0 16,-21 0-16,21-22 0,0 22 0,-21-21 15,21 21-15,1-22 0,-1 22 16,0 0-16,0 0 0,0 0 0,0-1 15,1 1-15,-1 21 0,0 0 16,0 0-16,0 21 0,0 1 0,1-1 16,-1 21-16,-21-21 0,0 0 15,0 22-15,21-22 0,-21 0 0,0 0 16,0 22-16,0-22 0,0 0 16,0 0-16,0 0 0,0 0 0,0 1 15,0-1-15,-21 0 0,21 0 16,0-42 15,0 0-31,0 0 16,0-1-16</inkml:trace>
  <inkml:trace contextRef="#ctx0" brushRef="#br0" timeOffset="16956.23">2117 3302 0,'0'0'0,"21"0"31,-21 21-31,0 0 0,0 1 16,0 20-16,0 0 0,0 1 0,0-22 16,0 21-16,0 22 0,0-22 15,0 0-15,0 1 0,0-1 0,0-21 16,0 21-16,0 1 0,0-22 15,0 21-15,0-21 0,0 22 16,0-22-16,0-42 47,0 0-47</inkml:trace>
  <inkml:trace contextRef="#ctx0" brushRef="#br0" timeOffset="17156.11">1884 3725 0,'0'0'0,"21"-21"31,0 21-15,0 0-16,0 0 15,1-21-15,-1 21 0,0 0 16,0 0-16,0-21 0,0 21 15,1 0-15,-1-21 0,21 0 0,-21 21 16,22-22-16</inkml:trace>
  <inkml:trace contextRef="#ctx0" brushRef="#br0" timeOffset="18243.91">2730 3620 0,'22'0'0,"-22"-22"31,0 1-31,0 0 16,-22 21-16,22-21 0,-21 21 15,0 0-15,0-21 0,0 21 16,0 0-16,-1 0 0,1 0 15,0 0-15,0 21 0,0-21 0,0 21 16,-1 0-16,1 22 0,21-22 16,-21 21-16,21-21 0,-21 22 15,21-1-15,0-21 0,-21 21 16,21 1-16,0-1 0,0-21 0,0 22 16,0-22-16,0 0 0,0 0 15,21 0-15,-21 0 0,21-21 0,21 0 16,-20 0-16,-1 0 15,0 0-15,0-21 0,0 21 16,0-21-16,1-21 0,-22 21 0,21-1 16,0 1-16,0 0 0,-21 0 15,21-21-15,-21 20 0,21 1 0,-21-21 16,0 21-16,0 0 0,0-22 16,0 22-16,0 0 0,0 0 0,0 0 15,0-1-15,0 44 31,0-1-15,0 0-16,0 0 0,0 0 16,0 0-16,0 22 0,22-22 0,-22 0 15,0 0-15,21 0 0,-21 1 0,0-1 16,0 0-16,21 0 0,-21 0 16,21-21-16,-21 21 0,21-21 15,0 0-15,1 0 16,-1 0-16,-21-21 15,21 0-15,-21 0 16,21 0-16,0 0 0,0-1 16,1-20-16,-22 21 0,21 0 15,0 0-15,-21-1 0,21-20 16,0 21-16,22 0 0,-43 0 16,21 21-16,0 0 0,0 0 15,0 0-15,-21 21 0,21 0 16,1 0-16,-22 0 0,0 0 0,0 1 15,0-1-15,21 0 0,-21 0 16,0 0-16,0 22 0,0-22 16,-21 0-16,21 0 0,-22 0 15,22 0-15,-21 1 16,21-1-16,-21-21 0,21 21 16,-21-21-16,21-21 31,0 0-31,0-1 15,21 1-15,0 0 0,-21 0 0,21-21 16,1-22-16,-1 43 16,0-21-16,0 20 0,-21-20 0,21 21 15,0-21-15,1 20 0,-22 1 0,0 0 16,21 0-16,-21 0 0,0 42 31,0 0-31,0 21 16,0-20-16,-21-1 0,21 21 15,-22-21-15,22 22 0,0-22 0,-21 21 16,21-21-16,0 0 0,0 22 16,0-22-16,0 0 0,0 0 0,0 0 15,21-21-15,1 22 0,-1-22 16,0 0-16,0 0 0,21 0 16,-20 0-16,-1 0 0,0-22 15,0 22-15,0-21 0,0 0 0</inkml:trace>
  <inkml:trace contextRef="#ctx0" brushRef="#br0" timeOffset="18926.06">4466 3641 0,'-21'0'15,"21"21"-15,0 0 32,21-21-32,0 0 0,22 0 15,-22 0-15,21 0 0,22 0 16,-22 0-16,21 0 0,-20 0 0,20 0 15,1 0-15,-1 0 0,1 0 0,-1 0 16,1 0-16,-22 0 0,22-21 16,-22 21-16,21 0 0,-20 0 15,-1 0-15,0 0 0,1 0 0,-1-21 16,-21 21-16,22 0 0,-22 0 16,0 0-16,-42 0 46,0 0-46,-1 0 0,1 0 16,0 0-16,0 0 0,0 0 16,-22 0-16</inkml:trace>
  <inkml:trace contextRef="#ctx0" brushRef="#br0" timeOffset="19284.84">4466 3810 0,'21'0'31,"0"0"-31,1 0 16,-1 0-16,21 0 0,0 0 0,-20 0 15,20-21-15,0 21 0,22 0 16,-22 0-16,22 0 0,-22-21 0,21 21 16,-20 0-16,20 0 0,-20-21 15,20 21-15,-21 0 0,1 0 0,20-22 16,-20 22-16,-1 0 0,21 0 0,-20 0 16,-1 0-16,-21-21 0,0 21 15,1 0-15,-1 0 0,0 0 16,-42-21 15,0 21-31</inkml:trace>
  <inkml:trace contextRef="#ctx0" brushRef="#br0" timeOffset="19780.99">5461 3260 0,'0'21'16,"0"0"-16,0 0 16,0 0-16,0 1 15,0-1-15,21 0 0,0 0 16,0 0-16,1 0 0,-1 1 15,21-22-15,-21 21 0,22-21 0,-22 21 16,21-21-16,0 0 0,1 0 0,-22 0 16,21 0-16,1 0 0,-22 0 15,21 0-15,-21 0 0,22 0 0,-22 0 16,0 0-16,0 0 0,0 0 0,0 0 16,-21 21-1,0 0 1,-21-21-16,-21 21 15,21 1-15,0-22 0,-1 21 16,-20 0-16,0 0 0,21 0 0,-22 0 16,1 22-16,-43-1 0,64 0 15,-21-20-15,-1 20 0,22-21 16,-21 21-16,21-20 0,-22 20 0,22-21 16,0 0-16,0 22 0,0-22 0,0 0 15,21 0-15</inkml:trace>
  <inkml:trace contextRef="#ctx0" brushRef="#br0" timeOffset="20634.91">8424 3175 0,'0'-21'0,"0"42"0,21-63 0,1 21 15,-22-1-15,0 1 16,-22 21 31,1 21-47,21 1 0,-21-1 15,21 0-15,0 21 0,-21-21 16,0 22-16,0-1 0,21 0 16,-22 1-16,1-1 0,0 0 0,-21 64 15,21-63-15,-1-1 0,1 0 16,0 1-16,-42 41 15,20-41-15,1-1 0,0 0 0,-43 22 16,64-22-16,-64 22 16,64-43-16,0 0 0,0 0 15,-1 0-15,1-21 0,21-21 32,21 0-32,1 0 15,-1 0-15,0-22 0,0 22 0,0-21 16,0-1-16,1 22 0</inkml:trace>
  <inkml:trace contextRef="#ctx0" brushRef="#br0" timeOffset="21068.68">8742 3090 0,'0'0'0,"0"-21"47,0 42-16,0 1-31,-21-1 15,21 0-15,-22 21 0,1-21 16,0 22-16,0-1 0,0 22 16,0-22-16,-1 0 0,1 1 0,-21 20 15,21-21-15,-22 1 0,1-1 0,21 22 16,-21-22-16,-1 0 0,22 1 16,-21-1-16,21 0 0,-22 1 15,22-1-15,0-21 0,0 21 0,0-20 16,-1 20-16,22-21 0,0 0 0,0 0 15,0 1-15,0-1 16,22-21 0,-1 0-1,-21-21-15,21 21 0</inkml:trace>
  <inkml:trace contextRef="#ctx0" brushRef="#br0" timeOffset="21999.86">9186 3344 0,'21'-42'15,"-21"21"1,0 42 15,0 0-15,-21 0-16,0 1 0,21-1 0,0 21 15,-21 0-15,21 1 0,-21-1 0,0 0 16,21 1-16,0-1 0,0 0 16,-22 1-16,22-1 0,-21 0 0,21 1 15,-21-22-15,21 21 0,0-21 0,0 1 16,0-1-16,0 0 16,0 0-16,0 0 0,21-21 15,0 0-15,1 0 0</inkml:trace>
  <inkml:trace contextRef="#ctx0" brushRef="#br0" timeOffset="22049.83">9250 4022 0,'0'0'0,"0"-21"16,0-1-16,0 1 0,21 0 16,-21 0-16</inkml:trace>
  <inkml:trace contextRef="#ctx0" brushRef="#br0" timeOffset="22232.33">9038 3577 0,'21'0'16,"0"0"-16,1 0 0,-1 0 0,0 0 16,0 0-16,-21-21 15</inkml:trace>
  <inkml:trace contextRef="#ctx0" brushRef="#br0" timeOffset="22288.3">9377 3493 0,'21'-22'15,"0"22"-15,0 0 16,0-21-16</inkml:trace>
  <inkml:trace contextRef="#ctx0" brushRef="#br0" timeOffset="22789.02">10012 3747 0,'63'-64'31,"-42"64"-31,-21-21 16,0 0-16,0 0 0,0-1 15,0 1-15,0 0 0,-21 0 16,0 21-16,0-21 0,21 0 16,-42-1-16,20 22 0,1-21 0,0 21 15,0 0-15,-21 0 0,20 0 0,1 0 16,-21 0-16,21 0 0,-22 21 16,22 1-16,0-1 0,0 0 0,-21 0 15,20 0-15,1 0 0,21 22 16,-21-22-16,21 21 0,-21-21 15,21 1-15,0-1 0,0 21 0,0-21 16,0 0-16,0 22 16,21-22-16,0-21 0,0 21 15,1-21-15,-1 0 0,0 0 16,0 0-16,0 0 0,0 0 0,22 0 16,-22-21-16,0 0 0,0 21 15,22-21-15,-22-1 0,0 22 0,21-21 16,-21 0-16,1 0 0,-1 0 0,0 0 15,0-1-15,-21 1 0,0 0 16,0-21-16</inkml:trace>
  <inkml:trace contextRef="#ctx0" brushRef="#br0" timeOffset="23592.15">10118 3493 0,'0'21'32,"-22"0"-17,22 0-15,0 0 0,-21 0 0,21 1 16,0-1-16,0 0 0,0 0 0,0 21 15,0-20-15,0-1 0,0 0 16,0 0-16,0 0 0,0 0 0,21 1 16,1-1-16,-1-21 0,0 21 15,0-21-15,0 0 0,0 0 16,1 0-16,-1 0 16,21 0-16,-21 0 0,0 0 0,43-21 15,-22 21-15,-21-21 0,22-1 16,-22 22-16,21-21 0,-21 0 0,1 0 15,20 0-15,-21 0 0,0-1 0,-21 1 16,0 0-16,21 0 0,-21 0 16,0 0-16,0-1 0,0 1 0,0 0 15,0 0-15,0 0 0,-21 0 16,0 21-16,0-22 16,0 22-16,0 0 0,-1 0 15,1 22-15,0-22 0,0 21 0,0 0 16,0 0-16,-1 0 0,1 0 15,0 1-15,21-1 0,0 0 16,-21 0-16,21 0 0,-21 0 0,21 22 16,0-22-16,0 0 0,0 0 15,0 0-15,21 1 16,0-22-16,0 0 16,0 0-16,1 0 0,-1 0 0,0 0 15,0 0-15,0 0 0,0-22 16,1 1-16,-1 21 0,-21-21 0,21 0 15,0 21-15,0-21 0,-21 0 0,21-1 16,1 1-16,-22 0 16,0 0-16,21 21 0,-21-21 15,0 0-15,0-1 16,0 44 31,0-1-47,0 0 15,0 0-15,0 21 16,0-20-16,-21-1 0,21 0 0,0 0 16,0 21-16,0-20 0,0 20 0,0 0 15,0 1-15,0-22 0,0 21 16,0 0-16,0 1 0,0-1 0,0 0 16,0 1-16,0-1 0,0 0 15,0 1-15,21-1 0,-21 0 0,0 1 16,21-1-16,-21 0 0,0 1 15,0-1-15,0 0 0,0 1 0,21-1 16,-21 0-16,0 1 0,0-1 0,0 0 16,0 1-16,0-22 0,0 0 0,-21 21 15,21-20-15,-21-1 0</inkml:trace>
  <inkml:trace contextRef="#ctx0" brushRef="#br0" timeOffset="23832.01">10626 5144 0,'0'0'0,"0"-22"0,0 1 15,-22 0-15,1 0 0,21 0 0,0-22 16,0 1-16,-21 0 0,21-1 16,0 1-16,0 0 0,0-22 0,0 22 15,0-22-15,0 22 0,0-21 0,0 20 16,0-20-16,0 20 0,0 1 16,0 0-16,21-1 0,0 1 0,-21 0 15,22-1-15,-1 22 0,0-21 16,0 21-16,0 0 0,-21-22 0,21 22 0,1 0 15,-1 0-15,0 0 0,0-1 16,0 1-16,-21 0 0,21-21 16,-21 21-16,0-1 15,0 1 1,-21 21-16</inkml:trace>
  <inkml:trace contextRef="#ctx0" brushRef="#br0" timeOffset="24595.82">9017 3620 0,'-21'0'0,"42"0"0,-63 0 16,20 0-1,22 21-15,-21-21 0,0 0 16,42 0 31,0 0-47,1 0 0,-1 0 15,21 0-15,-21 0 0,22-21 16,-22 21-16,0 0 0,21-22 16,-21 1-16,22 21 0,-22 0 0,0-21 15,21 21-15,-20 0 0,-1 0 16,0-21-16,0 21 15,-42 0 48,0 0-63,0 0 0</inkml:trace>
  <inkml:trace contextRef="#ctx0" brushRef="#br0" timeOffset="25108.02">9165 3450 0,'-21'21'15,"21"1"-15,-21-1 16,21 0-16,0 0 15,-21 0-15,21 0 0,-22 1 0,1-1 16,21 0-16,0 0 0,0 0 16,-21 0-16,21 1 0,-21-1 0,21 0 15,0 0-15,-21 0 0,21 0 16,0 1-16,0-1 0,0 0 16,0 0-16,0 0 0,0 0 15,0 1-15,0-1 16,21-21-16,0 0 15,0 0-15,0 0 16,1 0-16,-1 0 0,0 0 16,0 0-16,0-21 0,0 21 15,-21-22-15,22 22 0,-1-21 0,0 0 16,-21 0-16,21 0 16,0 21-1</inkml:trace>
  <inkml:trace contextRef="#ctx0" brushRef="#br0" timeOffset="27577.16">11218 3408 0,'0'0'0,"-21"-21"16,0 21-1,21 21 1,-21 0-1,21 0-15,0 0 0,-21 1 16,21-1-16,0 0 0,0 21 16,0-21-16,0 1 0,0 20 15,0-21-15,0 0 0,0 0 16,0 1-16,0-1 16,0 0-1,0-42 32,0 0-47,0-1 16,0 1-16,0 0 15,0 0-15,0 0 0,0 0 16,0-1-16,0-20 0,0 0 0,21 21 16,0-1-16,-21 1 15,21 21-15,-21-21 0,21 0 0,0 21 16,1 0-16,-1 0 0,0 0 0,0 0 15,0 0-15,0 0 0,-21 21 16,22-21-16,-1 21 0,0 0 0,0 22 16,-21-22-16,0 0 0,21 0 0,-21 0 15,21 1-15,-21-1 0,0 21 16,0-21-16,22 0 0,-22 1 16,0-1-16,21-21 15,0 0 32,-21-21-47,21 21 0,-21-22 0,0 1 16,21 0-16,0 0 15,1-21-15,-22 20 0,21 1 0,-21 0 16,21 0-16,21-43 16,-21 43-16,1 0 0,-1 0 0,0 0 15,0 0-15,21 21 0,-20 0 0,-1 0 16,0 0-16,21 0 15,-21 21-15,1 0 0,-1 0 0,-21 0 16,0 0-16,0 1 0,0-1 16,0 0-16,0 0 15,0 0-15,0 0 32,0-42-1,0 0-16,0 0-15,0 0 0,0 0 16,-21-1-16,21 1 16,-22 21-16,1-21 0,21 0 0,-21 0 15,0 21-15,0-21 0,0-1 16,-1 22-16,1 0 16,0 0-16,0 0 0,0 0 15,0 22-15,-1-1 0,1 0 16,0 0-16,21 21 0,-42 43 15,42-43-15,-21-20 0,21 20 16,0-21-16,0 21 0,0-20 0,0-1 16,0 0-16,0 0 0,0 0 15,0 0-15,21-21 0,0 22 16,0-22-16,0 0 0,0 0 16,1 0-16,-1 0 0,0-22 15,21 1-15,-21 0 0,1 21 0,-1-21 16,0 0-16,0 0 0,0-1 15,0 1-15,1-21 16,-22 21-16,0-22 0,0 22 0,0 0 16,0 0-16,0 0 0,0 0 0,0-1 15,0 1-15,0 0 16,0 42 0,0 0-16,-22 1 15,22-1-15,0 0 0,0 0 16,0 0-16,0 0 0,0 1 0,0-1 15,0 0-15,0 0 0,0 0 0,0 0 16,22-21-16,-22 22 16,21-22-16,0 21 0,0-21 0,0 0 15,0 0-15,1 0 0,-1 0 16,0 0-16,0-21 0,0 21 16,0-22-16,-21 1 0,22 21 15,-1-21-15,0 0 0,-21 0 0,0 0 16,21 21-16,-21-22 0,0 1 0,0 0 15,0-21 1,0-22-16,0 85 47,0 1-47,0-1 0,0 0 0,0 0 16,0 0-16,0 0 0,0 1 0,0-1 15,0 0-15,-21 0 16,21 0-16,0 0 0,0 1 15,0-1-15,-21-21 16,21-21 31,0-1-31,0 1-16,0 0 0,21 0 15,-21 0-15,21-22 0,0 22 0,-21 0 16,21 0-16,1 0 0,-22 0 15,21-1-15,0 1 0,-21 0 16,21 0-16,0 21 0,0 0 16,1 0-16,-1 0 15,-21 21-15,0 0 0,21 0 0,0 1 16,0-1-16,-21 0 0,0 0 0,0 0 16,21 0-16,-21 1 0,22-1 15,-22 0-15,0 0 0,0 0 16,0 0-16,0 1 0,0-1 15,0 0 1,0-42 15,0 0-15,0-1-16,0 1 16,0 0-16,21 0 0,0 0 0,-21-22 15,21 22-15,0-21 0,0 21 0,-21 0 16,22-22-16,-1 22 0,0 0 15,0 0-15,0 0 0,0-1 0,1 22 16,-1 0-16,0 0 0,0 0 0,0 22 16,0-1-16,1 0 0,-22 0 15,0 0-15,21 43 16,0-43-16,-21 0 0,0 0 0,0 22 16,0-22-16,0 0 0,0 0 15,0 0-15,0 0 0,0 1 16,0-1-16,-21-21 15,21 21-15,0-42 47,0 0-47,0-1 0,0 1 16</inkml:trace>
  <inkml:trace contextRef="#ctx0" brushRef="#br0" timeOffset="28007.96">13208 3514 0,'0'0'0,"0"21"0,63-21 31,-41 0-31,-1 0 0,0 0 16,0 0-16,21 0 0,-20-21 15,-1 21-15,0-21 0,0 21 0,0-22 16,0 1-16,1 0 16,-1 0-16,-21 0 0,0 0 15,0-1-15,0 1 0,0 0 16,0 0-16,0 0 0,0 0 16,0-1-16,-21 22 15,-1 22-15,1-22 16,0 21-16,-21 0 0,21 21 15,-1-21-15,1 22 0,-21-22 0,21 21 16,0 1-16,-1-1 0,22-21 0,0 21 16,0-20-16,0 20 0,0-21 15,0 0-15,0 0 0,0 1 16,22-22-16,-22 21 0,21-21 0,0 0 16,0 0-16,0 0 0,22 0 0,-22 0 15,0 0-15,0 0 0,21-21 16,-20 21-16,-1-22 0,0 1 0</inkml:trace>
  <inkml:trace contextRef="#ctx0" brushRef="#br0" timeOffset="28549.76">14393 2688 0,'0'0'0,"21"0"0,1 0 0,-1 0 16,21 0-16,-21 0 0,0 0 16,22 0-16,-22 0 0,0 0 0,21 0 15,-20 0-15,20 0 0,-21 0 16,0 0-16,0 0 0,1 0 0,-1 0 16,-21 21 15,-21-21-16,-22 0-15,22 0 0,0 0 16,0 0-16,-22 0 0,22 0 16,0 0-16</inkml:trace>
  <inkml:trace contextRef="#ctx0" brushRef="#br0" timeOffset="28920.55">14414 2731 0,'0'0'0,"-21"0"0,-21 21 31,42 0-31,-21-21 0,0 21 0,21 0 16,-22 0-16,1 1 0,21-1 16,0 0-16,-21 21 0,0-21 15,21 22-15,-21-1 0,21 43 0,-21-22 16,21-20-16,-22 20 0,22-21 16,-21 22-16,21-22 0,0 22 0,-21-1 15,0-20-15,21-1 0,-21 21 0,21-20 16,0-1-16,-21 0 0,21 22 15,-22-22-15,22 1 0,-21-1 16,21 0-16,0 1 0,0-1 0,0 0 0,0 1 16,0-22-16,0 21 0,0-21 15,0 22-15,0-22 0,0 0 16,0 0-16,0 0 0,21-21 16,1 0-16,-1 0 0,0 0 0,21 0 15,-21 0-15,1 0 16,-1-21-16,0 21 0,21-21 0,-21 0 15,1 21-15,-1-21 0,0-1 0,0 1 16,0 0-16,0 0 0,-21 0 0,22 0 16</inkml:trace>
  <inkml:trace contextRef="#ctx0" brushRef="#br0" timeOffset="30372.94">15028 3535 0,'0'-21'0,"0"42"0,0-63 0,0 20 16,0 1-16,0 0 15,0 0-15,-21 0 0,0 0 16,0-1-16,0 22 0,-1-21 16,1 21-16,0 0 0,0 0 15,0 0-15,0 0 0,-22 0 0,22 21 16,0 1-16,0-1 0,0 0 0,-1 0 15,1 0-15,21 22 0,0-22 16,-21 0-16,21 21 0,0-21 0,0 1 16,0 20-16,0-21 0,0 0 0,0 0 15,0 1-15,21-1 16,0-21-16,1 21 0,-1-21 16,0 0-16,0 0 15,0 0-15,0 0 0,1-21 16,-1 21-16,0-21 0,0-1 15,0 1-15,-21 0 16,21 0-16,-21 0 16,22 21-16,-22-21 0,0-1 15,0 1-15,0 0 0,0 0 16,0 0 0,0 0-16,0-1 15,21 22-15,-21-21 0,21 21 0,-21-21 16,0 0-16,21 21 15,-21-21-15,21 21 16,-21 21 15,0 0-15,0 0-16,0 0 0,0 1 0,0-1 16,0 21-16,0-21 0,0 0 15,0 1-15,0-1 0,0 21 0,0-21 16,0 0-16,0 1 0,0-1 15,0 0-15,21-21 0,1 0 16,-1 0-16,0 0 16,0 0-16,0 0 0,0 0 0,1 0 15,20 0-15,-21 0 0,0 0 0,0-21 16,22 21-16,-22-21 0,0-1 16,21 22-16,-20-21 0,-1 0 15,0 0-15,0 0 0,-21 0 0,0-1 16,21 1-16,-21-21 0,0 21 15,0 0-15,0-22 0,0 22 0,0-21 16,0 21-16,-21-22 0,0 22 0,0-21 16,0 21-16,-22-1 0,-41-62 15,62 63-15,-20-1 16,0 22-16,-1-21 0,22 0 0,-21 21 16,0 0-16,-1-21 0,-20 21 15,20 0-15,22 0 0,-21 0 0,0 0 16,-1 0-16,1 0 0,0 21 0,20-21 15,-20 21-15,21 0 16,-21 22-16,20-22 0,-20 42 16,42 22-16,-21-43 0,21 1 15,0 20-15,-21-20 0,21-1 16,0 0-16,0 1 0,0-1 0,0 0 16,0 1-16,0-22 0,42 42 15,-42-42-15,21 1 0,0-1 16,-21 0-16,22 0 0,-1-21 15,0 21-15,0-21 0,0 21 0,0-21 16,1 0-16,-1 0 0,0 0 0,42 0 16,-41 0-16,-1 0 15,0 0-15,0-21 0,21 21 0,-20-21 16,-1 21-16,0-21 0,0 21 16,0 0-16,0-21 0,1 0 15,-1-1-15,0 1 16</inkml:trace>
  <inkml:trace contextRef="#ctx0" brushRef="#br0" timeOffset="30904.84">16108 3196 0,'0'21'31,"0"1"-16,0-1-15,-21 21 0,21-21 0,-22 22 16,22-1-16,-21 0 0,21 1 16,0-22-16,-21 21 0,0 0 0,0-20 15,0 20-15,21-21 0,-22 21 16,22-20-16,0-1 0,-21 0 0,21 0 16,-21 21-16,21-20 15,0-44 16,0 1-15</inkml:trace>
  <inkml:trace contextRef="#ctx0" brushRef="#br0" timeOffset="31208.1">16002 3471 0,'0'-42'0,"0"84"0,21-126 15,0 63-15,-21-22 0,21 22 0,1-21 16,-22 21-16,21-1 0,0 1 15,0 0-15,0 0 0,0 21 0,1 0 16,-1-21-16,0 21 0,0 0 16,0 0-16,22 21 0,-22 0 0,0 0 15,0 0-15,0 22 0,-21-22 0,21 21 16,1 1-16,-22-1 0,0 0 16,21 1-16,0-22 0,-21 21 0,21 0 15,-21-20-15,0-1 0,0 21 0,21 0 16,-21-20-1,0-1-15,0 0 0,0 0 16,0 0-16,-21 0 16,0-21 15,0 0-31</inkml:trace>
  <inkml:trace contextRef="#ctx0" brushRef="#br0" timeOffset="31452.96">16108 3620 0,'0'0'0,"21"0"0,0 0 16,21 0-16,-20 0 0,-1-22 0,21 22 15,-21 0-15,22 0 0,-1-21 0,-21 21 16,21 0-16,-20 0 0,-1-21 16,0 21-16,0-21 0,0 21 0,0 0 15,1-21-15,-1 21 0</inkml:trace>
  <inkml:trace contextRef="#ctx0" brushRef="#br0" timeOffset="31772.78">17103 3239 0,'0'21'31,"-22"0"-31,22 0 16,-21 0-16,21 0 0,0 22 15,-21-22-15,21 21 0,-21 1 0,0-22 16,21 21-16,0 0 16,0-20-16,-21-1 0,-1 42 0,22-42 15,-21 1-15,21-1 0,-21 0 0,21 0 16,0 0-16,0-42 62,0 0-62</inkml:trace>
  <inkml:trace contextRef="#ctx0" brushRef="#br0" timeOffset="32053.62">16933 3366 0,'0'0'0,"0"-22"0,21-62 31,1 84-16,-22 21-15,21 0 16,-21 0-16,0 22 0,21-22 16,0 21-16,0-21 0,0 22 0,-21-1 15,22-21-15,-1 21 0,0-20 16,-21 20-16,21-21 0,0 0 0,-21 0 16,21 1-16,1-1 0,-1-21 15,0 21-15,-21 0 0,21-21 0,0 0 16,-21 21-16,21-21 0,-21-21 47,22 21-47</inkml:trace>
  <inkml:trace contextRef="#ctx0" brushRef="#br0" timeOffset="32360.18">17526 3133 0,'0'0'0,"0"-21"0,21-1 16,-42 44 15,21-1-31,-21 0 0,0 21 16,21 1-16,-22-22 0,1 21 0,21 0 15,-21 22-15,0-22 0,21 1 16,-21-22-16,0 21 0,21 0 0,-43 22 15,43-22-15,-21-21 16,21 1-16,0-1 0,0 0 0,0 0 16,0 0-16,0 0 15,21-21 17,0 0-32,1 0 0,-1-21 15</inkml:trace>
  <inkml:trace contextRef="#ctx0" brushRef="#br0" timeOffset="32665">17907 3408 0,'21'0'47,"0"0"-47,0 0 0,1 0 16,-1 0-16,0 0 0,0 0 16,0 0-1,0 0 1,-42 0 15,0 0-31</inkml:trace>
  <inkml:trace contextRef="#ctx0" brushRef="#br0" timeOffset="32844.91">17801 3598 0,'0'0'0,"0"22"15,21-22 1,0 0 0,1 0-16,-1 0 0,0 0 15,0 0-15,0 0 0,0-22 16,1 22-16,-22-21 16,21 21-16</inkml:trace>
  <inkml:trace contextRef="#ctx0" brushRef="#br0" timeOffset="33400.6">19113 3154 0,'-21'0'16,"0"0"-16,0 0 15,21 21-15,-21 0 16,21 0 0,0 1-16,21-22 31,0 0-15,0 0-16,0 0 15,1-22-15,-1 1 16,-21 0-16,0 0 15,0 0-15,0 0 0,-21 21 32,-1 0-32,1 0 15,0 0-15,0 21 0,21 0 16,-21 0-16,0 21 0,-1-20 0,22-1 16,0 21-16,-21-21 0,21 0 0,-21 1 15,21-1-15,0 0 0,0 0 16,0 0-16,0 0 0,21-21 15,0 22-15,1-22 0,-1 0 0</inkml:trace>
  <inkml:trace contextRef="#ctx0" brushRef="#br0" timeOffset="33736.57">19833 3154 0,'-21'0'16,"-21"0"-1,20 0-15,1 21 0,0 0 0,0 0 16,21 1-16,-21-1 0,0 21 0,-1 0 16,1-20-16,21 20 0,-21 0 15,0 1-15,0-1 0,21 0 0,-21 1 16,-1-22-16,22 21 0,-21-21 15,21 22-15,0-1 16,-21-21-16,21 0 0,0 0 0,0 1 16,21-22 15,0-22-15,1 1-16,-1 0 15,-21 0-15</inkml:trace>
  <inkml:trace contextRef="#ctx0" brushRef="#br0" timeOffset="34004.41">19770 3366 0,'0'0'0,"21"-43"0,0 1 0,0 21 0,0 0 15,0-22-15,-21 22 0,22 21 16,-22 21 0,0 0-16,0 1 0,0 20 15,0-21-15,0 21 0,0-20 0,0 20 16,0 0-16,0-21 0,0 22 15,0-1-15,0-21 0,0 22 0,0-22 16,0 21-16,0-21 0,0 0 0,0 1 16,0-1-16,0 0 15,0 0-15,0 0 0,0 0 0,0 1 16,21-22-16,-21-22 47</inkml:trace>
  <inkml:trace contextRef="#ctx0" brushRef="#br0" timeOffset="34211.3">19410 3704 0,'0'0'0,"21"0"31,0 0-31,0 0 0,0 0 15,22 0-15,-22 0 16,0 0-16,21 0 0,1 0 0,-22 0 16,21 0-16,-21 0 0,43-21 15,-43 21-15,21-21 0,-20 21 16,-1-21-16,0 21 0</inkml:trace>
  <inkml:trace contextRef="#ctx0" brushRef="#br0" timeOffset="34476.14">20278 3260 0,'0'-21'32,"21"21"-17,-21 21-15,0 0 0,0 0 16,0 0-16,0 0 0,0 22 0,0-22 15,0 0-15,21 21 0,-21-20 16,0 20-16,0-21 0,21 21 0,0-20 16,-21-1-16,21 0 0,-21 0 0,0 0 15,22 0-15,-22 1 0,21-1 16,-21 0-16,0 0 0</inkml:trace>
  <inkml:trace contextRef="#ctx0" brushRef="#br0" timeOffset="34554.1">20595 18627 0</inkml:trace>
  <inkml:trace contextRef="#ctx0" brushRef="#br0" timeOffset="34775.97">20764 19029 0,'-21'0'31,"0"0"-15,0 0-16,0 0 0,21-64 15,-21 1-15,-1 21 0,22-1 0,-21 1 16,0 21-16,21 0 0,-21-1 0,0 1 16,21 0-16,-21 21 0,21-21 0,-22 21 15,22-21 1</inkml:trace>
  <inkml:trace contextRef="#ctx0" brushRef="#br0" timeOffset="35023.83">21251 19029 0,'-42'0'15,"21"0"1,0 0-1</inkml:trace>
  <inkml:trace contextRef="#ctx0" brushRef="#br0" timeOffset="36580.23">20828 3260 0,'0'0'0,"21"-64"15,-21 43-15,0 0 16,-21 21 15,21 21-31,-21 0 16,0 0-16,-1 22 0,22-22 0,-21 21 15,0-21-15,0 22 0,0-1 16,0 0-16,-1 1 0,-20-22 16,21 21-16,0 1 0,0-22 0,-1 21 0,1-21 15,0 22-15,0-22 0,0 0 16,21 0-16,0 0 0,-21-21 15,21 21-15,-22-21 0,22 22 16,0-44 15,0 1-31,22 21 16,-1-21-16</inkml:trace>
  <inkml:trace contextRef="#ctx0" brushRef="#br0" timeOffset="37203.87">21315 3154 0,'0'0'15,"-21"0"-15,21 21 0,-22-21 0,1 0 0,21 21 16,-21-21-16,0 21 16,0-21-16,21-21 47,0 0-32,0 0 1,21 0-1,0 0-15,0 21 16,0 0 0,-21 21-16,0 0 15,0 0-15,0 0 16,0 0-16,0 1 16,-21-1-16,21 0 0,-21-21 15,0 21-15,0-21 16,0 21-16,-1-21 15,1 0-15,21-21 32,0 0-32,0 0 15,21 21-15,1-21 0,-1-1 16,0 1-16,0 0 0,0 0 16,0 21-16,1 0 0,-1 0 15,0 0-15,0 0 0,0 21 16,-21 0-16,0 22 15,0-22-15,0 0 0,0 0 16,0 0-16,0 22 0,-21-22 16,0 0-16,0 0 0,0 0 0,-22 22 15,22-22-15,-21-21 0,21 21 0,-1 0 16,1-21-16</inkml:trace>
  <inkml:trace contextRef="#ctx0" brushRef="#br0" timeOffset="38096.12">21653 2477 0,'22'0'31,"-1"0"-31,0-22 0,42 22 16,-41 0-16,20 0 0,-21 0 15,21-21-15,1 21 0,-1 0 16,-21 0-16,22-21 0,-1 21 0,-21 0 16,21 0-16,-20 0 0,20 0 15,-21-21-15,21 21 0,-20 0 0,-1 0 16,0 0-16,0 0 15,-21 21 17,0 0-32,0 0 15,0 1-15,0-1 0,0 0 0,0 21 16,0-21-16,-21 22 0,21-1 16,0-21-16,0 22 0,-21-1 0,21 0 15,-21 1-15,-1-1 0,22 0 0,-21-21 16,21 22-16,-21-1 0,0 0 15,21 1-15,0-1 0,0 0 0,0 1 16,-21-1-16,21 0 0,0 1 16,0-22-16,0 21 0,0 1 15,0-1-15,0 0 0,0 1 0,0-1 16,0 0-16,0-21 0,0 22 16,0-1-16,0-21 0,0 0 0,0 22 15,21-22-15,-21 0 0,0 21 0,0-20 16,0-1-16,0 0 0,0 0 15,0 0-15,0 0 0,0 1 16,-21-22-16,0 0 16,-1 0-16,1 0 0,0 21 15,0-21-15,0 0 0,-22 0 0,22 0 16,-21 0-16,21 0 0,-22 0 16,1 0-16,21 0 0,-21 0 0,20 0 15,-20 0-15,21 0 0,0-21 16,0 21-16,-1 0 0,-20 0 15,21 0 17,21-22-17,0 1 17</inkml:trace>
  <inkml:trace contextRef="#ctx0" brushRef="#br0" timeOffset="48919.59">1630 6287 0,'0'-22'0,"0"44"0,21-44 16,-21 1-16,0 0 15,0 0 16,0 42-15,-21 0 0,21 0-16,-21 1 0,-1-1 15,22 0-15,0 0 0,0 21 16,-21-20-16,21 20 0,-21-21 16,21 21-16,0 1 0,0-22 0,0 21 15,0-21-15,0 22 16,0 20-16,0-42 0,0 1 15,0-1-15,0 0 0,0 0 16,0 0-16,21 0 0,0 1 0,1-1 16,-1-21-16,0 0 15,0 0-15,0 0 0,0 0 16,1 0-16,-1 0 16,0 0-16,0-21 0,0-1 15,22 22-15,-22-21 0,0-21 0,0 21 16,-21 0-16,21-22 0,0 22 15,1-21-15,-1-1 0,-21 1 0,0 0 16,21-1-16,-21 1 0,21 21 0,-21-21 16,0 20-16,0 1 15,0 0-15,0 0 0,0 0 16,0 42 46,0 0-46,0 0-16,0 0 16</inkml:trace>
  <inkml:trace contextRef="#ctx0" brushRef="#br0" timeOffset="49548.46">2794 6308 0,'0'-21'0,"0"-22"32,0 22-32,-21 21 15,0 0-15,-1 0 0,1 0 16,0 0-16,0 21 0,0-21 0,0 21 15,-22 1-15,22-1 16,0-21-16,0 21 0,-22 21 0,22-21 16,0 1-16,0-1 0,21 0 15,0 0-15,-21 0 0,21 0 16,0 1-16,0-1 0,21 0 16,0-21-16,0 0 15,0 0-15,1 0 0,-1 0 16,0 0-16,0 0 0,0 0 0,0 0 15,1 0-15,-1 21 16,21-21-16,-21 0 0,0 0 0,1 21 16,-1-21-16,0 0 0,0 0 15,-21 21-15,0 1 0,21-22 16,0 21-16,-21 0 16,0 0-16,0 0 15,0 0-15,-21-21 0,0 22 16,0-1-16,0-21 0,0 21 15,-1 0-15,-20-21 0,21 21 16,0-21-16,0 0 0,-1 0 16,1 0-16,0 0 0,0 0 0,0 0 15,0 0-15,-1 0 0,1 0 0,0 0 16,0-21-16,0 21 0,0 0 16,-1 0-16,22-21 0,-21 21 15,0 0 1,21-21-16,0 0 31,21-1-15</inkml:trace>
  <inkml:trace contextRef="#ctx0" brushRef="#br0" timeOffset="49852.26">3217 6456 0,'0'21'110</inkml:trace>
  <inkml:trace contextRef="#ctx0" brushRef="#br0" timeOffset="50092.47">3196 6922 0,'0'21'15,"0"-42"64</inkml:trace>
  <inkml:trace contextRef="#ctx0" brushRef="#br0" timeOffset="50712.54">4106 6223 0,'-21'0'0,"21"21"0,0 0 0,0 1 15,-21 20-15,21-21 16,0 21-16,0 1 0,0-1 0,0 0 16,0 1-16,0-1 0,0 0 15,0 1-15,0-22 0,0 21 0,0 1 16,0-22-16,0 0 0,-21 21 15,21-21-15,0 1 0,0-1 16,0 0-16,0 0 0,0 0 16,0-42 15</inkml:trace>
  <inkml:trace contextRef="#ctx0" brushRef="#br0" timeOffset="51807.87">4043 6244 0,'0'0'0,"21"0"32,0 0-17,0 0-15,0 0 0,1 0 16,-1 0-16,0 0 0,0 0 16,0 0-16,22 0 0,-1 0 15,0 0-15,1 0 0,20 0 0,1 0 16,-22 0-16,21 0 0,1 0 15,21 0-15,-22 0 0,1 0 0,-1 0 16,1 0-16,-1 0 0,1 0 16,-1 0-16,1 0 0,20 0 0,-20 0 15,20 0-15,-20 0 0,-1 0 0,1 0 16,-1 0-16,1 0 0,-22 0 16,1 0-16,-1 0 0,0 0 0,22-21 15,-43 21-15,0 0 16,0 0-16,0 0 0,1 0 0,-1 0 15,0 0 1,0 0-16,-21 21 47,0 0-31,0 1-16,0-1 15,0 0-15,0 0 0,0 0 16,0 0-16,0 1 15,0-1-15,0 0 0,0 0 0,0 0 16,0 0-16,0 1 0,0-1 16,0 0-16,0 0 0,0 0 15,0 0-15,0 1 0,0-1 16,0 0-16,0 0 0,21 0 0,-21 0 16,0 1-16,0-1 0,0 0 0,0 0 15,0 0-15,0 0 16,0 1-16,0-1 0,0 0 15,0 0-15,-21-21 16,21 21-16,-21 0 16,21 1 31,-21-22-47,0 0 0,-1 0 15,1 0 1,0 0-16,0 0 0,0 0 15,0 0-15,-1 0 0,1 0 16,0 0-16,-21 0 0,21 0 0,-22 0 16,22 0-16,-21 0 0,-64 0 15,64 0-15,-22 0 0,22 0 16,-22 0-16,1 0 0,-1 0 0,1 0 16,-1 0-16,1 0 0,-1 21 0,1-21 15,-1 0-15,22 0 16,-22 0-16,22 0 0,0 21 0,-22-21 15,22 0-15,21 0 0,-22 0 0,1 0 16,0 0-16,21 0 0,-22 0 16,22 0-16,-21 0 0,-1 0 0,22 0 15,0 0-15,0 0 0,0 0 0,0 0 16,-1 0-16,1 0 16,42 0 62,1 0-78</inkml:trace>
  <inkml:trace contextRef="#ctx0" brushRef="#br0" timeOffset="52792.14">8340 6265 0,'0'-21'0,"0"42"0,0-63 16,21 42-16,-21 21 47,0 0-31,0 1-16,0-1 0,0 0 15,-21 21-15,-1 1 0,1-1 0,0 0 16,-21 1-16,21-1 0,-22 0 15,1 1-15,0-1 0,-1-21 0,1 21 16,0-20-16,20-1 0,-41 21 16,21-21-16,20-21 0,1 21 15,0-21-15,0 0 0,0 0 16,21-21 0,0 0-1,0 0-15,21 0 16,0 21-16,0-21 0,0 21 15,1 0-15,-1 0 0,21 0 16,-21 0-16,22 0 0,-22 0 0,21 0 16,22 21-16,-22 0 15,-21-21-15,21 21 0,-20-21 0,20 21 16,-21-21-16,0 21 0,43-21 16,-43 0-16,0 22 0,0-22 15,0 0-15,1 0 0,-1 0 16,0 0-16,0 0 31</inkml:trace>
  <inkml:trace contextRef="#ctx0" brushRef="#br0" timeOffset="53052.1">8890 6562 0,'0'0'0,"0"21"0,0 0 0,0 0 0,0 64 16,0-64-1,0 0-15,0 0 0,0 1 16,0-1-16,0 0 15</inkml:trace>
  <inkml:trace contextRef="#ctx0" brushRef="#br0" timeOffset="53904.09">9250 6562 0,'-21'21'16,"21"0"-1,0 0-15,0 0 0,0 1 16,0-1-16,0 0 16,0 0-16,0 0 0,0 0 0,0 1 15,0-1-15,0 0 0,0 0 16,0 0-16,0 0 16,-22-21-1,22-21 16,0 0-15,0 0-16,0 0 0,0 0 16,0-1-16,0 1 0,0 0 15,0 0-15,0 0 0,0 0 16,0-22-16,0 22 0,22 0 0,-1 0 0,-21 0 16,21-1-16,0 1 0,0 21 15,0 0-15,1 0 0,-1 0 0,0 0 16,0 0-16,0 21 0,0 1 15,1-1-15,-22 0 0,21 0 16,0 0-16,-21 0 0,0 1 16,0-1-16,0 0 0,0 0 0,0 21 15,0-20-15,0-1 0,0 0 16,0 0-16,-21 0 16,0-21-16,21 21 0,-22-21 0,1 0 31,0 0-16,21-21-15,-21 21 16</inkml:trace>
  <inkml:trace contextRef="#ctx0" brushRef="#br0" timeOffset="54241">8996 6329 0,'63'0'16,"-42"0"-16,1 0 15,-1 0-15,-21-21 16,0 0-1,0-1 1,0 1-16,-21 21 16,-1 0-16,1 0 15,0 0-15,21 21 16,0 1 0,0-1-1,0 0-15,21-21 0</inkml:trace>
  <inkml:trace contextRef="#ctx0" brushRef="#br0" timeOffset="54880.54">9800 6498 0,'0'0'0,"0"-21"0,0 42 31,0 0-15,0 1-16,0-1 0,0 21 0,0 0 15,0 1-15,0-1 0,0 22 0,0-22 16,0 21-16,0-20 0,0 20 16,0 1-16,0 63 15,-21-64-15,21 22 0,0-22 0,0 1 0,0-1 16,0 1-16,0-1 0,-21 1 15,21-1-15,0-20 0,0 20 16,0-20-16,0-1 0,0 21 16,0-20-16,0-22 0,0 0 0,0 0 15,0 0-15,-21-21 16,21-21 0,0 0-16,0 0 0,0-21 0,0 20 15,0-20-15,0 0 0,0-22 0,0 22 16,0-22-16,0 1 0</inkml:trace>
  <inkml:trace contextRef="#ctx0" brushRef="#br0" timeOffset="55208.38">9864 6350 0,'0'0'16,"42"0"-16,0 0 0,22-21 0,-22 21 16,0 0-16,1 0 0,-1 21 15,-21 0-15,22 0 0,-22 1 0,0 41 16,-21-42-16,0 22 0,0-22 16,0 21-16,0-21 0,0 22 0,-21-22 15,0 0-15,-1 0 0,1 0 0,0 0 16,0 1-16,0-22 0,0 21 0,-1-21 15,1 21 1,0-21 0,21 21-16,-21-21 0</inkml:trace>
  <inkml:trace contextRef="#ctx0" brushRef="#br0" timeOffset="56049.9">10583 6308 0,'-21'0'31,"0"21"-31,21 0 0,0 0 0,0 0 15,0 1-15,0 20 0,0-21 0,-21 21 16,21-20-16,0 20 0,-21-21 16,21 21-16,0-20 0,0-1 0,0 0 15,0 21-15,0-21 16,21-21 0,0 0-16,0 0 15,0 0-15,0 0 0,1-21 0,-1 21 16,0-21-16,0 0 0,0 0 0,0 0 15,-21-1-15,22 1 0,-1 0 16,-21-21-16,21 21 0,0-43 16,-21 22-16,21-1 0,0 22 15,-21 0-15,0 0 0,0 0 16,0 0-16,22 21 0,-22 21 16,0 0-1,0 0-15,0 0 0,-22 22 16,22-22-16,0 21 0,0 0 0,0-20 15,0 20-15,0-21 0,0 0 0,0 22 16,0-22-16,0 0 16,22-21-16,-1 21 0,0 0 0,0-21 15,0 0-15,22 0 0,-22 0 16,0 0-16,0 0 0,0 0 16,0-21-16,22 21 0,-22-21 0,21 0 15,-21 0-15,1-1 0,-1 1 0,21-21 16,-21 21-16,0-22 0,-21 1 15,22 21-15,-1-64 0,-21 43 16,21 0-16,-21-1 0,21 1 16,-21 0-16,0-1 0,0 1 15,0 21-15,0-22 0,0 1 0,0 21 16,0 0-16,0 0 0,-21-1 0,21 1 16,0 42-1,0 1-15,-21-1 16,21 0-16,0 21 0,0-21 15,0 22-15,0-1 0,0-21 0,0 22 16,0-1-16,0-21 0,0 21 0,0 1 16,0-1-16,0 0 0,0-20 15,0 20-15,0-21 0,0 21 0,0-20 16,0-1-16,0 21 0,0-21 16,0 0-16,0 1 15,21-22-15,-21 21 0,21-21 16,0 0-16,0-21 15,1-1 1,-22 1-16,21 21 0,-21-21 16,0 0-16</inkml:trace>
  <inkml:trace contextRef="#ctx0" brushRef="#br0" timeOffset="56315.75">11303 6181 0,'21'0'0,"0"0"0,0 0 16,1 0-16,-1 0 0,0 0 16,0 0-16,21 0 0,-20 0 15,-1 0-15,-21-21 0,21 21 0,0 0 16,0 0-16,0 0 15,-21-22-15</inkml:trace>
  <inkml:trace contextRef="#ctx0" brushRef="#br0" timeOffset="57776.1">13420 5948 0,'0'-21'15,"0"0"1,21 21-16,-21 21 47,0 0-32,0 0-15,0 0 0,0 0 16,0 1-16,0 20 0,0-21 0,-21 64 16,21-64-1,-22 21-15,22-21 0,0 1 0,0-1 16,0 0-16,0 0 0,0 0 0,0 0 16,0 1-1,0-44 1,0 1-1,0 0-15,0 0 0</inkml:trace>
  <inkml:trace contextRef="#ctx0" brushRef="#br0" timeOffset="58179.87">13441 5673 0,'0'0'16,"0"42"0,0-21-16,21-21 0,0 0 15,0 0-15,0 0 16,1 0-16,-1 0 0,0 0 0,0-21 15,-21 0-15,21 21 0,-21-21 16,21 0-16,-21-1 0,0 1 16,0 0-16,-21 0 15,0 21-15,0 0 0,0-21 16,0 21-16,-1 0 0,-20 0 16,21 0-16,0 0 15,21 21-15,0 0 0,0 0 0,0 0 16,0 1-16,0-1 15,0 0-15,0 21 0,0-21 0,21 1 16,0 20-16,0-21 0,0 0 16,1 0-16,-1 1 0,0-1 0</inkml:trace>
  <inkml:trace contextRef="#ctx0" brushRef="#br0" timeOffset="58820.56">14436 6096 0,'0'0'0,"0"-21"0,0 0 16,-22 21-16,22-21 0,-21 21 15,0 0-15,0 0 0,-21 0 0,20 0 16,1 0-16,-21 0 0,21 0 0,-22 0 15,22 0-15,-21 21 0,21 0 16,-22 0-16,22-21 0,0 42 0,0-20 16,0-1-16,0 0 0,-1 0 0,22 0 15,-21 0-15,21 1 16,0 20-16,0-21 0,0 0 0,0 0 16,21-21-16,1 22 0,-22-1 15,21-21-15,0 0 0,0 0 0,0 0 16,0 0-16,1 0 0,-1 0 0,0 0 15,0 0-15,0-21 0,0-1 16,1 1-16,-1 0 0,0 0 0,21 0 16,-21 0-16,1-1 0,-1-20 0,0 21 15,0-21-15,21 20 0,-20-20 16,-1 0-16,-21-22 0,21 22 0,-21 0 16,21-1-16,-21-20 0,0 20 15,0 1-15,0-21 0,0 41 0,0-20 16,0 21-16,0-21 0,0 20 15,-21 22-15,0 0 16,0 22-16,21-1 0,0 0 16,-22 21-16,22 1 0,-21-1 0,21 0 15,0 22-15,0-22 0,0 22 16,0-22-16,-21 0 0,21 1 0,0-1 16,0 0-16,0 1 0,0-22 15,0 21-15,0-21 0,0 0 0,0 1 16,0-1-16,42 21 15,-20-42-15,-1 21 0,0-21 16,0 0-16,0 0 0,0 0 16,1 0-16,-1 0 0,0-21 0,0 0 15,21 21-15,-20-21 0</inkml:trace>
  <inkml:trace contextRef="#ctx0" brushRef="#br0" timeOffset="59100.4">15430 6011 0,'0'0'0,"-21"22"31,42-22-15,1 0-16,-1 0 15,0 0-15,0 0 16,0 0-16,0 0 16,-42 0 31,0 0-47</inkml:trace>
  <inkml:trace contextRef="#ctx0" brushRef="#br0" timeOffset="59264.31">15303 6223 0,'0'0'0,"0"21"0,0 0 16,0 1-1,22-22-15,-1 0 0,0 0 16,0 0-16,0 0 16,0 0-16,1 0 0,-22-22 15,21 22-15,0-21 0,0 21 0,0-21 16,0 21-16,-21-21 0,22 0 0,-1 21 15</inkml:trace>
  <inkml:trace contextRef="#ctx0" brushRef="#br0" timeOffset="59544.15">16531 5567 0,'0'0'0,"0"-21"16,-42 21-1,21 0 1,21 21-16,-22 0 0,1 0 16,21 22-16,-21-22 0,0 0 0,21 0 15,0 0-15,0 0 0,-21 1 16,21-1-16,0 0 0,0 0 15,0 0-15,0 0 16,21-21-16,0 0 0,0 0 16</inkml:trace>
  <inkml:trace contextRef="#ctx0" brushRef="#br0" timeOffset="60147.8">17378 6117 0,'0'-21'0,"0"0"0,0 0 16,0 0-16,-21-1 0,-1 22 15,1-21-15,0 0 0,-21 0 16,21 0-16,-1 0 0,-20-1 15,21 22-15,0 0 0,-22-21 0,22 21 16,0 0-16,0 0 0,0 21 16,0 1-16,-1-1 0,1 0 0,0 0 15,0 0-15,0 22 0,21-22 16,-21 21-16,-1-21 0,22 22 0,0-22 16,0 0-16,0 21 0,0-21 0,0 1 15,0-1-15,0 0 0,0 0 16,22 0-16,-1-21 0,0 0 15,0 0-15,0 0 0,0 0 16,1-21-16,20 0 16,-21 0-16,0 0 0,0-1 0,1 22 15,-1-21-15,0-21 0,21 21 0,-21 0 16,1-1-16,-1-20 16,0 21-16,-21 0 0,21-22 0,-21 22 15,21 0-15,-21-21 0,21 21 0,-21-1 16,0 1-16,0 42 15,-21 1 1,0-1-16,0 21 16,21-21-16,0 22 0,-21 20 15,0-42-15,21 22 0,0-1 16,0-21-16,0 0 0,0 0 16,21 1-16,-21-1 0,21 0 0,0-21 15,0 0-15,-21 21 0,21-21 0,1 0 16,-1 0-16,0 0 15,0-21-15,0 21 0,0-21 0</inkml:trace>
  <inkml:trace contextRef="#ctx0" brushRef="#br0" timeOffset="60705.23">17843 5588 0,'0'0'0,"0"-21"0,0-21 16,0 20-16,0 1 15,-21 21 1,0 21-16,21 1 0,-21-1 0,0 21 16,21-21-16,0 22 0,-21-1 15,21 0-15,0 1 0,0-1 16,-22 0-16,22 1 0,0-1 0,0 0 16,0 1-16,0-22 0,0 21 15,0-21-15,-21 0 0,21 1 0,0-1 16,-21 0-16,21 0 0,0 0 15,0-42 32,0 0-47,0 0 16,0 0-16,21-1 0,0 22 0,1-21 16,-1-21-16,21 0 15,0 20-15,-20 1 0,-1 0 16,21 21-16,-21-21 0,0 21 0,22 0 15,-22 0-15,0 0 0,21 0 0,-20 0 16,20 21-16,-21 0 0,0 0 16,0 1-16,1-1 0,-22 0 0,21 0 15,-21 0-15,0 0 16,0 1-16,-21-1 0,-22 0 0,22-21 16,0 21-16,0-21 0,-43 21 15,22-21-15,0 21 0,20-21 16,-20 0-16,21 0 0,-21 0 0,-22 0 15,43 0-15,0 0 16,42-21 15,0 21-15,0 0-16</inkml:trace>
  <inkml:trace contextRef="#ctx0" brushRef="#br0" timeOffset="61020.05">18796 5927 0,'0'-43'31,"-21"43"-31,0 0 16,-1 0-16,1 22 0,0-1 0,0 0 15,0 0-15,0 0 0,-1 0 16,1 22-16,0-22 0,0 0 16,21 0-16,0 22 0,-21-22 0,21 0 0,0 0 15,0 0 1,0 0-16,21-21 0,-21 22 16,21-22-16,0 0 0,0 0 0,1 0 15,-1 0-15,0 0 0,21 0 16,-21 0-16,1-22 0,-1 22 0,0-21 15,0 0-15,0 21 0</inkml:trace>
  <inkml:trace contextRef="#ctx0" brushRef="#br0" timeOffset="61276.88">19283 5440 0,'0'-21'0,"0"42"0,0-21 31,0 21-15,0 0-16,0 0 0,0 1 0,0-1 16,0 0-16,0 0 0,0 0 15,-21 0-15,21 1 0,-22-22 0,22 21 16,-21 0-16,0-21 15,0 0 1</inkml:trace>
  <inkml:trace contextRef="#ctx0" brushRef="#br0" timeOffset="62056.23">20659 5525 0,'0'-22'32,"0"44"-32,0-1 15,0 0-15,0 21 0,0 1 16,-22-1-16,1 0 0,0 1 0,21-1 16,0 0-16,-21 43 15,0-43-15,21 1 0,0-22 16,0 21-16,0-21 0,0 0 0,0 1 15,0-1-15,0 0 0,0 0 0,0 0 16,-21-21-16,-1 0 16</inkml:trace>
  <inkml:trace contextRef="#ctx0" brushRef="#br0" timeOffset="62731.84">20320 6117 0,'0'0'0,"21"0"0,21 0 16,-20 0-16,-1 0 0,21 0 15,-21-21-15,22 21 0,-1 0 0,0 0 16,1-21-16,-1 0 0,0 21 16,1-21-16,-1 21 0,0-22 0,1 1 15,-1 21-15,-21-21 0,21 0 0,-20 21 16,-1 0-16,-21-21 0,21 21 15,-21 21 17,-21 0-32,0-21 0,21 21 15,0 0-15,0 1 0,-22-1 0,22 0 16,0 0-16,0 0 16,0 0-16,0 1 0,22-1 15,-1-21 1,0 0-16,0 0 0,0 0 15,0 0-15,1 0 0,20 0 0,-21-21 16,0 21-16,0-22 0,1 22 16,-1-21-16,0 0 0,0 0 15,-21 0-15,21 0 0,-21-1 0,0 1 16,0 0 0,0 0-16,0 42 31,0 0-31,0 0 15,0 1-15,0-1 0,0 0 0,0 21 16,0-21-16,0 1 0,0 20 16,21-21-16,-21 21 0,0-20 0,22 20 15,-22 0-15,21 64 16,-21-85-16,0 22 0,0-1 16,0-21-16,0 21 0,0-20 0,0 20 15,-21-21-15,-22 0 0,22 0 0,0 1 16,0-1-16,-22 0 15,22 0-15,-21 0 0,21 0 0,-22-21 16,22 0-16,0 0 0,0 0 0,0 0 16,0 0-1,21-21-15,0 0 0,0 0 16,0 0-16,0 0 0,0-1 0,21-20 16,0 21-16,0 0 0,0-22 15</inkml:trace>
  <inkml:trace contextRef="#ctx0" brushRef="#br0" timeOffset="63027.63">21696 5927 0,'-21'0'0,"-22"63"16,43-42-16,0 1 15,0 20-15,0 0 0,0-21 0,0 22 16,0-1-16,0 22 0,0-22 16,0 0-16,0 1 0,0-1 0,0 0 15,0 1-15,0-1 0,0 0 0,-21 1 16,21-1-16,0-21 16,-21 21-16,21-20 0,0-1 0,0 0 15,0 0-15,0 0 0,0 0 16,0-42-1</inkml:trace>
  <inkml:trace contextRef="#ctx0" brushRef="#br0" timeOffset="63344.22">21696 6202 0,'0'-42'0,"0"84"0,0-106 0,0 22 16,0 21-16,0 0 0,0 0 15,0-1-15,21 1 16,0 0 0,0 21-16,0 0 0,1-21 0,-1 21 15,0 0-15,21 0 0,-21 0 16,1 0-16,-1 0 0,0 0 0,0 21 16,-21 0-16,0 0 15,0 1-15,0-1 0,0 0 16,-21 0-16,0 0 0,0 0 0,-1 1 0,1-1 15,0 0-15,-21 0 0,21 0 16,-1-21-16,1 21 0,0-21 16,21 22-1,21-22 1,0-22-16,1 22 0,-1-21 16,21 0-16</inkml:trace>
  <inkml:trace contextRef="#ctx0" brushRef="#br0" timeOffset="63741.99">22331 5990 0,'0'0'0,"-21"21"0,42-21 78,0-21-78,-21 0 0,21 21 16,0-21-16,0 21 15,-21-21-15,0 0 0,0-1 16,0 1 0,-21 21-16,0 0 0,0 0 15,0 0-15,0 21 0,-22 1 16,22-1-16,0 0 0,0 0 15,0 0-15,21 0 0,0 1 0,-22-1 16,22 0-16,0 0 0,0 0 0,0 0 16,0 1-16,0-1 0,22 0 15,-1-21-15,0 0 16,0 0-16,0 0 0,0 0 16,1 0-16,20 0 0,-21 0 0,0-21 15,22 0-15,-1 21 0</inkml:trace>
  <inkml:trace contextRef="#ctx0" brushRef="#br0" timeOffset="64009.84">23050 5842 0,'0'0'0,"0"21"0,0 0 15,22-21 17,-1 0-32,0 0 15,0 0-15,0 0 0,0 0 16,1 0-16,-1-21 0,0 21 16,0 0-16,0 0 15</inkml:trace>
  <inkml:trace contextRef="#ctx0" brushRef="#br0" timeOffset="64172.74">23093 6054 0,'21'0'31,"0"0"-16,0-21 1,0 21-16,-21-22 0,0 1 0,22 21 16,-1-21-16</inkml:trace>
  <inkml:trace contextRef="#ctx0" brushRef="#br0" timeOffset="64462.57">23664 5186 0,'0'0'0,"-21"0"0,0 0 0,21 21 15,-21 0-15,0-21 0,-1 21 16,22 1-16,-21-1 0,21 0 0,-21 0 15,21 0-15,-21 0 0,21 1 0,0 20 16,0-21 0,0 0-16,0 0 0,0 1 15,21-22-15,0 21 16,0-21-16,1 0 0</inkml:trace>
  <inkml:trace contextRef="#ctx0" brushRef="#br0" timeOffset="64772.12">24003 5398 0,'0'0'16,"0"-22"-16,-21 44 16,0-22-1,21 21-15,-22 0 0,1 21 16,0-21-16,0 22 0,0-1 0,21 0 15,-21 1-15,-1-1 16,1 0-16,0 22 0,21-22 0,0 1 16,0-1-16,-21-21 0,21 21 0,0 1 15,0-22-15,0 0 0,0 0 16,0 22-16,0-22 0,0 0 16,21-21-1,0 0 1,-21-21-1,21 21-15,-21-21 0</inkml:trace>
  <inkml:trace contextRef="#ctx0" brushRef="#br0" timeOffset="64976.01">23622 5990 0,'42'0'16,"-21"0"0,1 0-16,-1 0 15,0 0-15,0 0 0,0 0 0,0 0 16,1 0-16,-1 0 16,0 0-16,0-21 0,0 21 0</inkml:trace>
  <inkml:trace contextRef="#ctx0" brushRef="#br0" timeOffset="65376.35">24130 5969 0,'-21'21'15,"42"-21"1,-21-21-1,21 21-15,0-21 16,0 21-16,-21-21 0,22 21 16,-22-21-16,21 21 0,-21-22 15,0 1 1,-21 21 0,-1 0-16,1 0 15,0 21-15,0 1 16,0-1-16,21 0 0,-21 0 15,21 0-15,0 22 0,0-22 16,0 0-16,0 0 0,0 0 16,0 0-16,0 1 0,0-1 15,21-21-15,-21 21 16,21-21-16,0 0 0,-21 21 16,42-21-16,-20 0 15,-1 0-15,0-21 16,-21 0-16</inkml:trace>
  <inkml:trace contextRef="#ctx0" brushRef="#br0" timeOffset="65632.2">24426 5757 0,'0'64'31,"0"-43"-31,21 0 0,-21 0 0,0 1 16,22-1-16,-22 0 0,0 0 16,0 0-16,21-21 0,-21 21 0,21 1 15,-21-1-15,21-21 0,-21 21 16,21-21-16,-21 21 16,21-42 15</inkml:trace>
  <inkml:trace contextRef="#ctx0" brushRef="#br0" timeOffset="65860.07">24723 5757 0,'0'0'16,"0"-21"-16,-22 21 0,1 0 0,0 0 15,0 21-15,0 1 0,0-1 16,-1 0-16,1 21 0,0-21 15,0 22-15,0-22 0,0 21 0,-1-21 16,22 22-16,-21-22 16,0 0-16,21 0 0,-21 22 15,21-22-15,0 0 0,0 0 16,21-21 15,0 0-31</inkml:trace>
  <inkml:trace contextRef="#ctx0" brushRef="#br0" timeOffset="66203.87">25019 5376 0,'-21'0'15,"0"0"-15,-1 22 16,22-1-16,0 0 0,-21 21 16,21-21-16,-21 22 0,0-22 0,21 21 15,-21 1-15,0-1 0,21 0 16,-22 1-16,1-1 0,21 0 0,-21 1 16,21-1-16,0 0 0,0-21 15,0 22-15,0-22 0,0 0 0,0 0 16,0 0-16,0 1 0,21-1 15,0-21 1,1 0-16,-22 21 0,21-21 0,0 0 16,0 0-16,0 0 0,0-21 15,1 21-15,-1-21 0,-21-1 16,21 1-16</inkml:trace>
  <inkml:trace contextRef="#ctx0" brushRef="#br0" timeOffset="66415.75">24786 5757 0,'0'0'0,"-21"22"15,0-22-15,21 21 16,0 0 0,21-21 15,0 0-31,0 0 0,0 0 15,1-21-15,-1 0 0,21 21 0,-21-22 16,0 22-16,1-21 0</inkml:trace>
  <inkml:trace contextRef="#ctx0" brushRef="#br0" timeOffset="66728.23">25231 5313 0,'0'21'31,"0"0"-15,0 0-1,0 1-15,0-1 16,0 0-16,0 0 16,0 0-16,0 0 15,-22-21 1,22 22-16</inkml:trace>
  <inkml:trace contextRef="#ctx0" brushRef="#br0" timeOffset="67560.08">25421 5779 0,'0'0'0,"0"-43"32,0 64-1,21 1-15,-21-1-16,21-21 15,1 0-15,-22 21 16,21-21-16,0 0 15,0 0-15,0 0 32,-21 21-32,0 0 31,0 0-31,-21 1 0,0-22 16,21 21-16,-21 0 0,-22 21 15,22-21-15,0 1 0,0-1 16,0 0-16,0 0 0,-1 0 0,1-21 15,0 21-15,21 1 0,-21-1 16,0-21-16,0 0 16</inkml:trace>
  <inkml:trace contextRef="#ctx0" brushRef="#br1" timeOffset="75499.55">1016 8509 0,'-21'0'0,"21"42"31,0-20-31,0-1 0,0 0 15,21 0-15,0-21 16,0 0-16,0 21 0,22-21 0,-22 0 16,21 0-16,1 0 0,-1 0 15,0 0-15,1 0 0,-1 0 16,0 0-16,-21-21 0,22 0 16,-1 21-16,0-21 0,-20 0 15,-1 21-15,0-22 0,0 1 16,-21 0-16,0 0 15,0 0-15,0 0 16,0-1-16,-21 1 0,0 21 16,0-21-16,-1 21 0,-20 0 0,21 0 15,-21 0-15,-1 0 0,1 0 16,0 0-16,-1 21 0,1 0 0,0 1 16,-1-1-16,1 0 0,21 0 15,-22 0-15,22 22 0,0-22 16,0 21-16,0-21 0,21 22 15,0-22-15,0 21 0,0-21 0,0 22 16,0-22-16,0 21 0,0-21 16,21 0-16,0 1 0,-21-1 0,21 0 15,0-21-15,22 21 0,-22 0 16,0-21-16,0 0 0,22 0 0,-22 0 16,21 0-16,-21 0 0,22 0 15,-22 0-15,21-21 0,-21 0 16,0 21-16,1-21 0,-1 0 0,0 21 15,0-22-15,-21 1 0,0 0 16,-21 21 0,0 0-1,-22 0-15,1 0 0,21 0 0,-64 42 16,43-20-16,0-1 16,-1 0-16,1 0 0,-43 43 15,64-43-15,-21 21 0,-22 22 16,43-43-16,0 0 0,21 21 15,0-21-15,-21 1 0,21-1 16,0 0-16,0 21 0,0-21 0,21 1 16,-21-1-16,21 0 0,0-21 15,22 21-15,-22 0 0,0-21 16,21 0-16,1 21 0,-22-21 0,21 0 16,64 0-16,-64-21 15,22 0-15,-22 21 0,22-21 16,-22 0-16</inkml:trace>
  <inkml:trace contextRef="#ctx0" brushRef="#br1" timeOffset="76344.25">2434 8954 0,'0'-22'16,"0"44"-16,0-65 0,-21 43 0,0 0 0,0 0 15,-1 0-15,1 0 16,-21 0-16,21 0 0,0 21 0,-1-21 16,1 22-16,-21-1 0,21 0 15,0 0-15,-1 0 0,1 22 0,0-22 16,21 0-16,0 0 0,-21 0 16,21 0-16,0 1 0,0-1 0,0 0 15,0 0-15,0 0 0,21-21 16,0 0-16,0 0 0,1 0 15,-1 0-15,0 0 0,0 0 0,0-21 16,22 0-16,-22 21 0,0-21 16,0 0-16,21-1 0,-20 1 15,-1 21-15,-21-21 0,21 0 0,0 0 16,-21 0-16,21-1 0,-21 1 16,0 0-16,0 0 0,0 0 15,0 42 32,0 0-47,0 0 16,21 0-16,-21 1 0,0-1 15,0 0-15,0 0 0,0 21 0,0-20 16,0-1-16,0 21 0,22-21 16,-22 22-16,21-22 0,-21 21 15,0 0-15,21 1 0,-21-1 0,0 22 16,0-22-16,21 21 0,-21 1 0,21-1 15,-21-20-15,0 20 0,21 1 16,1-1-16,-22-20 0,21 20 0,0 1 16,-21-22-16,21 21 0,0-20 0,-21-1 15,0 0-15,0 1 0,0-1 16,0 0-16,0 1 0,0-1 16,0-21-16,0 22 0,-21-22 0,0 0 15,0 21-15,0-21 0,-1 1 16,1-22-16,0 21 0,0-21 0,-64 0 15,64 0-15,0-21 16,0 21-16,-22-22 0,22-20 16,0 21-16,-21-21 0,21-1 0,-1 1 15,1-22-15,0 1 0,0-1 0,0 1 16,0-1-16,21 1 0,0-1 16,-22 1-16,22-1 0,0-20 0,0 20 15,0 1-15,0-1 0,0 22 16,43-64-16,-22 43 15,0 20-15,0 1 0,22 21 0,-22-22 16,0 22-16,21 0 0,-21 0 16,22 0-16,-22 0 0,42-22 15,-41 43-15,-1-21 0,0 21 16,0-21-16,0 21 0,0-21 16,1 21-16</inkml:trace>
  <inkml:trace contextRef="#ctx0" brushRef="#br1" timeOffset="77103.82">3641 9038 0,'-22'0'0,"44"0"0,-65 0 16,1 0-16,21 0 15,0 0-15,-1 0 0,1 0 16,0 0-16,0 0 16,42 0 15,0 0-31,0-21 0,22 21 15,-1 0-15,0 0 0,1 0 0,-1 0 16,0 0-16,1 0 0,-1-21 0,43 21 16,-43 0-16,-21 0 15,22 0-15,-22 0 0,21 0 0,-21 0 16,0 0-16,1 0 0,-1 0 0,0 0 16,-21 21-1,-21 0 1,0-21-16,-1 0 15,1 0-15,-21 21 0,21-21 16,-22 0-16,1 0 0,-43 22 16,64-22-16,-21 21 0,0-21 15,20 0-15,-20 0 0,21 0 16,-21 21-16,20-21 0,1 0 0,-21 0 16,21 0-16,0 0 0,-22 0 0,22 0 15,0 0-15,0 0 0,0 0 16,-1 0-16,44 0 47,-1 0-47,21 0 0,-21 0 15,22 0-15,-22 0 0,21 0 16,0 0-16,1 0 0,-1 0 16,0 0-16,-20 0 0,20 0 0,0 0 15,1 0-15,-22 0 0,21 0 16,-21 0-16,22 0 0,-22 0 0,0 0 15,0-21-15,0 21 0,0 0 0,1 0 16,-1 0 0,-21-21-16,0-1 15,0 1 1,0 0-16,0 0 16,0 0-16</inkml:trace>
  <inkml:trace contextRef="#ctx0" brushRef="#br1" timeOffset="77523.6">4064 8700 0,'0'21'16,"0"0"-16,0 0 16,0 0-16,0 0 15,21-21-15,-21 22 0,21-1 16,0-21-16,1 0 0,-1 21 15,0-21-15,0 0 0,0 0 0,0 21 16,1-21-16,-1 0 0,0 0 16,0 0-16,0 0 0,0 0 15,1 0-15,-1 21 16,0-21-16,-21 21 16,0 1-16,0-1 15,0 0-15,-21 0 16,0 0-16,-1 0 0,1 1 0,0-1 15,0 0-15,0 21 0,0-21 0,-1 1 16,1 20-16,0-21 0,0 0 16,0 22-16,0-22 0,21 0 0,-22 21 15,1-21-15,0 22 0,0-22 16,0 0-16,0 0 0,21 0 16,0 1-16,-22-1 0,1 0 15</inkml:trace>
  <inkml:trace contextRef="#ctx0" brushRef="#br1" timeOffset="84684.51">7260 8382 0,'0'0'0,"42"-21"31,-42 0-31,0 0 15,0 42 64,0 0-79,-21 0 15,0 0-15,0 0 0,0 1 0,0 20 16,-1-21-16,1 21 0,0 1 15,0-22-15,0 42 0,0-20 0,-1-1 16,-20 0-16,21 1 0,0-1 0,0 22 16,-22-22-16,22-21 0,0 21 15,-21 1-15,20-1 0,1-21 0,-21 0 16,21 22-16,0-22 0,-1 0 0,1 0 16,0-21-16,21 21 0,0 1 15,-21-22-15,21 21 16,0-42 15,0-1-31,21 1 16,0 0-16,-21 0 0,21 0 15</inkml:trace>
  <inkml:trace contextRef="#ctx0" brushRef="#br1" timeOffset="85296.32">7493 8403 0,'0'0'0,"21"-42"31,-21 21-31,0 42 62,-21 0-46,21 0-16,-21 0 0,21 22 0,-21-22 16,-1 21-16,-20 43 15,21-43-15,0 22 0,-43 42 16,43-64-16,-21 21 0,21-20 0,-22-1 15,22 0-15,0 1 0,0-1 16,0-21-16,-1 22 0,1-1 16,21-21-16,-21 0 0,21 0 15,-21-21-15,21 22 0,-21-22 16,21 21-16,0-42 94</inkml:trace>
  <inkml:trace contextRef="#ctx0" brushRef="#br1" timeOffset="91580.49">7916 8869 0,'0'0'0,"21"-21"31,-21 0-31,22 21 0,-22-22 16,0 1-1,-22 21 17,22 21-17,-21 1-15,21-1 0,0 0 0,-21 0 16,0 21-16,0-20 0,21-1 16,-21 21-16,21-21 0,-22 22 15,1-22-15,21 0 0,-21 0 0,21 0 16,0 0-16,-21 1 0,21-1 0,0 0 15,-21 0 1,21-42 15,0 0-15</inkml:trace>
  <inkml:trace contextRef="#ctx0" brushRef="#br1" timeOffset="92040.22">8064 8361 0,'0'0'0,"-21"21"0,0 0 16,21 0-16,0 1 0,-21-22 16,21 21-16,0 0 0,0 0 15,21-21 1,0 0-16,0 0 0,1 0 16,-1 0-16,0 0 0,0 0 15,-21-21-15,21 21 0,0-42 16,-21 20-16,22 1 15,-22 0-15,0 0 16,0 0-16,0 0 0,0-1 16,-22 22-16,1-21 0,0 21 0,0 0 15,0 0 1,0 0-16,-1 0 0,1 21 0,0 1 0,0-22 16,0 21-16,0 0 0,-1 0 15,22 0-15,0 0 0,0 1 16,0-1-16,0 0 0,0 0 0,0 0 15,0 0-15,0 1 16,22-1-16,-1-21 0</inkml:trace>
  <inkml:trace contextRef="#ctx0" brushRef="#br1" timeOffset="92659.87">8424 8742 0,'0'21'32,"-21"-21"-32,21 21 15,-21 0-15,21 1 0,0-1 16,-21 0-16,21 0 0,-21 0 15,21 0-15,0 1 0,0-1 0,-22 0 16,22 0-16,0 0 0,0 0 16,0 1-16,0-1 0,0 0 0,0 0 15,0 0-15,0 0 16,0 1-16,0-44 47,0 1-32,0 0-15,0 0 0,0-21 16,0 20-16,0 1 0,0 0 16,0-21-16,0 21 0,22-22 0,-1 1 15,0 21-15,0-22 0,-21 22 16,21 0-16,0 0 0,22 0 16,-22 0-16,0-1 0,0 22 0,0 0 15,1 0-15,20 0 0,-21 0 0,0 0 16,0 0-16,1 22 0,20-1 15,-21 0-15,0 0 0,-21 0 0,21 0 16,-21 1-16,22-1 0,-22 0 16,0 21-16,0-21 0,0 1 0,0-1 15,0 21-15,0-21 0,0 0 16,0 1-16,-22-1 0,22 0 0,-21 0 16,21 0-1,0-42 32,0 0-47</inkml:trace>
  <inkml:trace contextRef="#ctx0" brushRef="#br1" timeOffset="93096.62">9292 8551 0,'0'22'16,"-21"-1"-16,21 21 15,-21-21-15,21 0 0,0 22 0,0-1 16,0-21-16,-21 22 0,21-1 0,-22 0 15,22 1-15,0-1 0,-21 21 16,21-20-16,0-1 0,0 0 0,0 1 16,0-1-16,0 0 0,0 22 0,0-22 15,0 22-15,0-22 0,0 22 16,0-1-16,0-21 0,0 22 16,0-22-16,0 22 0,0-22 0,-21 0 15,21 1-15,0-1 0,-21 0 0,21-20 16,0-1-16,0 21 15,0-21-15,0 0 0,0 1 0,0-44 32,0 1-17,0 0-15,0 0 0,21 0 16,-21-22-16,0 22 0,21-21 0,-21 0 16,0 20-16</inkml:trace>
  <inkml:trace contextRef="#ctx0" brushRef="#br1" timeOffset="93472.08">9186 8954 0,'-21'-43'15,"42"86"-15,-42-107 0,0 22 0,21 21 16,0-1-16,0 1 0,0 0 0,0 0 16,0 0-16,0 0 0,21-1 15,0 22-15,0-21 0,1 21 16,-1 0-16,0-21 0,21 21 0,-21-21 15,22 21-15,-22 0 0,21 0 0,-21 0 16,22 0-16,-22 0 0,0 21 16,0-21-16,0 21 0,1 0 15,-1 1-15,-21-1 0,0 0 0,0 0 16,0 0-16,0 22 0,-21-1 16,-43 43-1,43-64-15,0 0 0,-22-21 0,22 21 16,0 0-16,0 0 0,0-21 15,0 22-15,-1-22 0,22 21 16,22-21 31,-1-21-47,-21-1 0,21 22 16,0-21-16</inkml:trace>
  <inkml:trace contextRef="#ctx0" brushRef="#br1" timeOffset="94291.61">9864 8636 0,'0'0'0,"0"21"47,0 0-31,0 1-16,0-1 0,0 21 15,-22-21-15,22 0 0,0 43 16,0-43-16,0 0 0,0 0 0,0 1 16,0-1-16,0 0 0,0 0 15,22 0-15,-1-21 16,0 0-16,0 0 0,0 0 0,0 0 16,1 0-16,-1 0 0,0 0 15,0-21-15,-21 0 0,21 0 0,0 21 16,1-21-16,-1-1 0,-21-20 15,21 21-15,0 0 0,0-22 0,-21 22 16,0-21-16,21 21 0,1-22 16,-1 22-16,-21-21 0,21 0 15,0 20-15,-21 44 32,0-1-32,0 0 15,0 0-15,0 0 0,0 22 16,0-22-16,0 21 0,0-21 0,0 22 15,0-1-15,0-21 0,0 0 0,0 22 16,0-22-16,21 0 0,-21 0 0,21 0 16,1 0-16,-1-21 0,0 0 15,42 22-15,1-22 16,-22 0-16,-21 0 16,1-22-16,-1 1 0,21 21 15,-21-21-15,0 0 0,1 0 0,-1-22 16,0 22-16,21-63 0,-42 41 15,21 1-15,1 0 0,-22-22 16,21 22-16,-21-1 0,21-20 0,-21 21 16,0-1-16,0 1 0,0 0 0,21-1 15,-21 1-15,0 0 0,0 20 16,0 1-16,0 0 0,0 42 31,0 0-15,0 22-16,-21-22 0,21 21 15,-21 1-15,0-1 0,21 0 0,0 1 16,-22-1-16,22 0 0,-21 1 16,21 41-16,0-41 0,0-22 15,0 21-15,0 0 0,0 1 0,0 20 16,0-42-16,0 1 0,0-1 16,21 0-16,1-21 0,-1 21 15,0-21-15,0 0 0,0 0 16,0 0-16,1 0 0,-1 0 15,0-21-15,0 21 16,0-21-16,-21 0 0,21-1 0</inkml:trace>
  <inkml:trace contextRef="#ctx0" brushRef="#br1" timeOffset="94560.06">10689 8509 0,'0'0'0,"-21"21"0,0-21 16,21 21-1,21-21 1,0 0-16,0 0 16,0 0-16,1 0 15,-1 0-15,0 0 0,0 0 0,0 0 16,0 0-16,1 0 0,-1 0 0,0 0 15,0 0-15,0 0 0,0 0 16,1 0 0,-22-21-16</inkml:trace>
  <inkml:trace contextRef="#ctx0" brushRef="#br1" timeOffset="95221.36">12234 8001 0,'0'0'0,"0"-21"0,-21 21 15,21-21-15,-21 21 16,0 0-16,21-21 0,21-1 31,0 22-15,0 0-16,22 0 0,-22 0 0,21 0 16,0-21-16,-20 21 0,20 0 15,-21 0-15,21 0 0,1 0 0,-22 0 16,0 0-16,0-21 0,0 21 15,1 0-15,-44 0 32,1 0-32,0 0 15,0 0-15,0 0 0,0 0 16,-1 21-16,-20-21 0,21 0 0,0 0 16</inkml:trace>
  <inkml:trace contextRef="#ctx0" brushRef="#br1" timeOffset="95632.13">12192 7916 0,'0'0'0,"0"22"0,-21-22 0,0 0 16,-1 0-16,1 0 15,0 21-15,0-21 16,0 0-16,0 21 16,-1 0-16,1-21 15,21 21-15,-21 0 0,0 1 16,21-1-16,-21 0 0,21 0 0,-21 21 15,21-20-15,0-1 0,0 21 16,-22 0-16,22-20 0,-21 20 0,21 0 16,0 1-16,0-1 0,-21 0 0,21-21 15,0 22-15,-21 20 0,21-20 16,0-1-16,0 0 0,0 1 0,-21 20 16,21-21-16,0 1 0,-21-1 15,21 22-15,-22-22 0,22 0 0,0 1 16,0-1-16,-21 0 0,21 1 15,-21-22-15,21 21 0,0 0 0,-21-20 16,21 20-16,0-21 0,0 21 0,0-20 16,0-1-16,21 0 0,0 0 15,0-21-15,1 21 0,-1-21 16,0 0-16,21 0 0,-21 0 0,22 0 0,-1 0 16,-21 0-16,22-21 0,-1 21 15,0-21-15,1 0 0,-22 0 16,21-1-16,-21 1 0,22 0 0</inkml:trace>
  <inkml:trace contextRef="#ctx0" brushRef="#br1" timeOffset="97441.14">12975 8657 0,'0'-21'15,"0"0"1,21 21-16,-21-21 15,0 0-15,0-1 16,0 1-16,-21 0 16,0 21-16,21-21 0,-21 21 15,0-21-15,-1 21 0,1 0 0,0 0 16,0 0-16,0 0 16,0 0-16,-1 21 0,1-21 15,0 21-15,0 0 0,21 0 16,-21 1-16,21-1 0,-21 0 0,21 21 15,0-21-15,0 1 0,-22 20 16,22-21-16,0 0 0,0 0 0,0 1 16,0-1-16,0 0 0,0 0 15,0 0-15,22-21 0,-1 0 16,0 0 0,0 0-16,0 0 0,0 0 15,-21-21-15,22 21 0,-1-21 0,0 0 16,0 0-16,0-1 15,22-20-15,-43 21 0,21 0 16,0-22-16,-21 22 0,21 0 16,-21 0-16,21 0 15,-21 0-15,0-1 0,0 1 16,21 21-16,-21 21 31,0 1-31,0-1 16,0 0-16,0 0 0,0 0 15,0 0-15,0 1 0,0-1 16,22 0-16,-22 0 0,0 0 0,21 0 16,0-21-16,-21 22 0,21-22 0,0 0 15,0 0-15,1 0 16,-1 0-16,0 0 0,0 0 0,0 0 16,22 0-16,-22 0 0,0-22 15,0 1-15,0 21 0,0-21 16,1 0-16,-1 0 0,0 0 0,0-1 15,-21-41-15,21 42 16,-21 0-16,0-1 0,0 1 16,0-21-16,0 21 0,0-22 0,-21 22 15,21 0-15,-21-21 0,0 21 0,0-1 16,-1 1-16,-20 0 0,21 0 16,-21 0-16,20 0 0,-20-1 15,0 22-15,-1 0 0,-20-21 16,21 21-16,-1 0 0,1 0 15,0 21-15,-22 1 0,22-22 0,-43 63 16,64-42-16,-21 0 16,-1 22-16,1-22 0,21 21 0,0 1 15,-43 20-15,43-21 0,21 43 16,0-21-16,0-22 16,0 0-16,0 1 0,0-1 0,0 0 15,0 1-15,21-1 0,0 0 0,0 1 16,22 20-16,-22-42 15,0 0-15,21 1 0,-20-1 0,20 0 16,-21-21-16,21 21 0,-20-21 16,20 0-16,-21 0 0,21 0 0,-20 0 0,20 0 15,0 0-15,-21 0 16,22 0-16,-22 0 0,21 0 16,-21-21-16,1 21 0,-1-21 0,21 21 0,-21-21 15,0 21-15,1-22 0,-1 22 16,0 0-16,-21-21 0,0 0 15,0 0 17</inkml:trace>
  <inkml:trace contextRef="#ctx0" brushRef="#br1" timeOffset="101527.92">14033 8509 0,'0'-21'31,"0"42"0,0 0-31,0 0 0,0 1 0,0-1 16,0 0-16,0 0 0,0 0 16,-21 22-16,21-22 0,-21 21 0,21-21 15,0 0-15,0 1 0,0-1 0,-21 0 16,21 0-16,0 0 16,0 0-16,0-42 46,0 0-46,21 0 0,-21 0 16</inkml:trace>
  <inkml:trace contextRef="#ctx0" brushRef="#br1" timeOffset="101889.72">14118 8086 0,'0'-21'0,"0"42"0,-21-42 0,0 21 15,0 0-15,-1 0 16,1 0-16,21 21 16,0 0-1,21-21 1,1 0 0,-1 0-16,0 0 0,0-21 15,0 21-15,0 0 0,-21-21 16,0-1-16,0 1 15,0 0-15,-21 0 16,0 21-16,0 0 0,0 0 16,0 0-16,-1 0 15,1 0-15,0 21 0,0 0 16,21 0-16,0 1 0,0-1 16,0 0-16,0 0 0,0 0 15,0 0-15,21 22 0,0-22 0,0 0 16,1 0-16,20 22 0,0-1 15</inkml:trace>
  <inkml:trace contextRef="#ctx0" brushRef="#br1" timeOffset="102616.32">14859 8636 0,'0'-21'16,"-64"-64"-1,43 85 1,0-21-16,0 21 16,0 0-16,0 0 0,-1 0 0,1 0 15,0 0-15,0 0 0,0 21 0,0 0 16,-1-21-16,1 22 15,0-1-15,0 0 0,0 0 0,0 0 16,-1 0-16,1 1 0,21 20 0,0-21 16,0 0-16,0 0 0,0 1 15,0-1-15,0 0 0,0 0 16,0 0-16,21-21 0,1 0 0,-1 0 16,0 0-16,0 0 0,21 0 15,1 0-15,-1-21 16,0 0-16,-42 0 15,22 0-15,-1-1 0,0 1 16,0 0-16,0 0 0,0-21 16,43-43-16,-43 43 15,0-1-15,0 1 0,-21 0 0,22-22 16,-1 22-16,-21-22 0,21 1 16,-21-1-16,0 22 0,0-22 0,0 22 15,0 0-15,0 21 0,0-22 16,0 22-16,0 0 0,-21 21 31,0 21-31,21 0 16,-22 22-16,22-22 0,0 21 0,-21 0 15,21 22-15,-21-22 0,21 22 0,-21-22 16,21 22-16,0-22 0,0 0 16,0 1-16,0-1 0,0 0 15,0 1-15,0-1 0,0-21 0,0 21 16,0-20-16,0-1 0,21 0 15,0 0-15,-21 0 0,0 0 0,21 1 16,1-22-16,-22 21 0,21-21 0,0 0 16,0 0-16,0 0 0,0 0 15,1 0 1,-1 0-16,0 0 0,-21-21 0,21-1 0,0 22 16,0-21-16,1 0 0,41-21 15,-42-1-15</inkml:trace>
  <inkml:trace contextRef="#ctx0" brushRef="#br1" timeOffset="102983.71">15811 8361 0,'-21'0'0,"42"0"0,-42 21 0,42-21 62,1 0-62,-1 0 16,0 0-16,0 0 15,0 0-15,0 0 0,1 0 16,-1 0-16,0 0 16</inkml:trace>
  <inkml:trace contextRef="#ctx0" brushRef="#br1" timeOffset="103235.55">15600 8615 0,'0'42'31,"21"-42"-16,0 0-15,0 0 0,0 0 16,1 0-16,-1 0 16,0 0-16,0 0 15,0 0-15,0 0 16,1 0 0,-22-21-16,21 21 0,-21-21 15</inkml:trace>
  <inkml:trace contextRef="#ctx0" brushRef="#br1" timeOffset="103868.19">16870 8022 0,'0'0'16,"21"0"93,-21-21-109,0 0 0,21 21 16,-21-21-16,0 0 15,0-1-15,0 1 16,-21 0-1,0 21-15,0 0 16,-1 0-16,1 21 16,0 0-16,21 1 0,0 20 0,-21-21 15,21 21-15,-21 1 0,21-1 16,0 0-16,0-20 0,0 20 0,0-21 16,0 21-16,0-20 0,21-1 15,-21 0-15,21-21 0,0 21 0</inkml:trace>
  <inkml:trace contextRef="#ctx0" brushRef="#br1" timeOffset="104512.82">17589 8488 0,'0'0'15,"22"-21"1,-22 0-16,0-1 16,0 1-16,0 0 15,-22 0-15,1 0 0,0 0 16,0-1-16,0 22 0,0-21 16,-1 21-16,1 0 0,-42 0 15,42 0-15,-22 0 0,22 0 16,0 21-16,-21 1 0,20-1 15,-20 0-15,21 0 0,0 21 0,0-20 16,-1 20-16,1-21 0,0 21 0,0-20 16,21 20-16,0-21 0,0 21 15,0-20-15,0-1 0,0 21 0,0-21 16,42 0-16,-21 1 0,1-22 16,-1 0-16,0 0 15,21 0-15,-21 0 0,1 0 0,-1 0 16,21 0-16,-21-22 0,0 1 0,22 0 15,-22 0-15,0 0 0,21 0 16,-20-1-16,-1 1 0,0-21 16,21 21-16,-21-22 0,-21 1 0,22 21 15,-1-21-15,0-22 16,-21-21-16,0 64 16,0 42-1,0 1 1,0 20-16,0-21 0,-21 0 0,21 22 15,-21-1-15,21-21 0,0 21 0,0-20 16,0-1-16,0 21 0,0-21 16,0 0-16,21 22 0,-21-22 0,21 0 15,0-21-15,-21 21 0,21 0 0,0-21 16,1 22 0,-1-22-16,0 0 0,0 0 0,0 0 15,0-22-15,1 22 0,-1-21 16,0 0-16,0 0 0,21 0 15</inkml:trace>
  <inkml:trace contextRef="#ctx0" brushRef="#br1" timeOffset="105100.5">18203 7959 0,'0'0'16,"0"-21"-16,0-22 0,0 22 15,0 0-15,0 42 31,0 0-31,0 0 0,0 1 16,0 20-16,0 0 0,0 1 0,0 41 16,0-20-16,0-22 0,-21 0 15,21 1-15,-21-1 0,21 0 16,0 1-16,0-22 0,-21 21 0,21-21 16,-21 43-16,21-43 0,0 0 15,0 0-15,0 1 16,-22-22-16,22-22 47,0 1-32,0 0-15,22 0 0,-22 0 16,21 0-16,0-22 0,-21 22 0,21 0 16,0-21-16,0 20 0,1 1 15,20 0-15,-21 0 0,0 0 0,22 0 16,-1-1-16,-21 22 0,21 0 0,1 0 15,-1 0-15,0 0 0,-20 22 16,20-1-16,-21-21 0,0 21 0,0 0 16,-21 21-16,0-20 0,0-1 15,0 0-15,0 0 0,0 0 0,-21 22 16,0-22-16,0 0 0,-21 0 0,-1-21 16,22 21-16,-21 0 0,-1 1 15,1-22-15,21 21 0,-21 0 16,-1-21-16,22 0 0,0 0 0,-21 0 15,20 0-15,1 0 0,0 0 16,0 0-16,0 0 16,21-21-1,0 0 1,21-1-16,0 22 16,0-21-16,0 21 0</inkml:trace>
  <inkml:trace contextRef="#ctx0" brushRef="#br1" timeOffset="105478.46">19219 8255 0,'0'0'0,"0"-21"0,0 0 15,0 0-15,-21-1 32,0 22-32,0 0 0,0 22 15,21-1-15,-22 0 0,1 0 16,0 0-16,21 0 0,-21 22 16,0-22-16,21 0 0,-21 21 0,21-20 15,0-1-15,0 21 0,0-21 16,0 0-16,0 1 0,0-1 15,0 0-15,21 0 0,0-21 16,0 0-16,0 0 0,0 0 16,1 0-16,-1 0 0,0 0 15,0 0-15,0 0 0,0 0 0,22-21 16,-22 21-16,0-21 0,0 0 0,0-1 16,22 1-16,-22-21 0</inkml:trace>
  <inkml:trace contextRef="#ctx0" brushRef="#br1" timeOffset="105909.51">19875 7811 0,'0'0'0,"-21"0"16,0 0-16,0 0 15,21 21-15,-21-21 32,42 0 30,-21-21-46,21-1-16,0 22 15,0 0-15,1 0 16,-22 22 0,0-1-1,0 0-15,0 0 0,0 0 16,-22 0-16,1 1 0,0 20 0,0-21 15,-21 0-15,20 0 0,-20 1 16,21-22-16,0 21 0</inkml:trace>
  <inkml:trace contextRef="#ctx0" brushRef="#br1" timeOffset="106911.49">20256 7535 0,'0'0'0,"0"-21"16,22 21 31,-1 0-47,0 0 0,0 0 0,0 0 16,0 0-16,22 0 0,-22 0 15,21 0-15,-21 0 0,22 0 0,20 0 16,-20 0-1,-1 0-15,-21 0 0,21 0 0,1 0 16,-22 0-16,0 0 0,21 0 0,-20 0 16,-1 0-16,0 0 15,-21 21 1,0 1-16,0-1 16,0 0-16,0 0 0,-21 0 15,21 22-15,-21-22 0,-1 0 16,22 21-16,0-21 0,-21 22 15,21-22-15,-21 21 0,0 1 0,21-1 16,-21 0-16,21 1 0,0-1 0,-21 0 16,-1 1-16,22-1 0,-21 0 15,21 1-15,0-1 0,0 0 0,-21 1 16,21-22-16,-21 21 0,0 0 0,21-20 16,-21 20-16,21-21 0,-22 21 15,1 1-15,0-22 0,0 42 16,21-20-16,-21-22 0,21 0 15,0 0-15,0 0 0,0 1 16,0-1-16,0 0 0,0 0 0,0 0 16,-21-21-16,21 21 0,0 1 0,-22-1 15,22 0 1,-21-21-16,0 21 0,0-21 16,0 0-16,0 21 0,-1-21 15,1 0-15,-21 0 0,21 21 16,0-21-16,-1 0 0,-20 0 0,21 0 15,0 0-15,-22 22 0,22-22 0,0 0 16,0 0-16,0 0 0,0 0 16,-1 0-16,1 0 0,21 21 15,-21-21-15,0 0 32,42 0 30</inkml:trace>
  <inkml:trace contextRef="#ctx0" brushRef="#br2" timeOffset="114772.35">3492 10308 0,'0'-21'15,"0"0"1,0 0-16,0 42 47,0 0-47,0 0 0,0 0 15,0 22-15,0-1 0,0 0 16,0 1-16,0 20 0,-21-20 0,21-1 16,-21 21-16,21-20 0,0-1 0,0 22 15,-21-22-15,21 0 0,-21 1 16,21-1-16,-21 0 0,21 1 0,-22-1 16,22 0-16,0-21 0,0 1 0,0 20 15,0-21-15,0-42 31,0 0-31</inkml:trace>
  <inkml:trace contextRef="#ctx0" brushRef="#br2" timeOffset="115260.15">3217 10456 0,'-21'-42'16,"21"21"-16,-21 0 0,21 0 0,0-1 0,0 1 15,0 0-15,0 0 0,21 0 16,0 0-16,0-1 0,1 22 16,-1-21-16,21 21 0,-21 0 0,22-21 15,-1 21-15,0 0 16,1 0-16,-1 0 0,21 0 0,-20 0 15,20 0-15,-20 21 0,20 0 0,-21 1 16,22-1-16,-22 21 0,1-21 16,-1 22-16,21 41 0,-41-41 15,-1-1-15,0 0 0,0 1 16,-21-1-16,0 0 0,0 1 0,0-1 16,-21 0-16,0-21 0,0 22 0,-1-1 15,-20 0-15,21 1 0,-21-22 16,-1 21-16,-20 1 0,20-1 15,-20-21-15,-1 21 0,1-20 0,-1-1 16,22 0-16,-21 0 0,20 0 16,-20 0-16,20-21 0,1 0 0,21 0 15,-21 0-15,20 0 0,1 0 0,0 0 16,0 0-16,0 0 0,21-21 16,0 0-1,0 0-15,0 0 16,42 0-16,-21-1 0</inkml:trace>
  <inkml:trace contextRef="#ctx0" brushRef="#br2" timeOffset="116080.59">4360 10774 0,'0'0'16,"-21"0"-16,0 0 0,21-21 15,-21 21-15,21-21 16,0-1 15,21 22-31,0 0 16,0 0-16,0 22 0,1-22 15,20 21-15,-21 0 0,0 21 0,0-21 16,1 1-16,-1 20 0,0 0 16,-21-21-16,21 64 0,-21-43 15,0-20-15,0 20 0,0 0 16,0-21-16,0 43 0,-21-64 15,21 21-15,-21 0 0,0-21 32,21-21-32,0 0 15,0 0-15,0 0 0,0-1 16,0-20-16,0 21 0,0-21 16,21-1-16,-21 22 0,21-21 0,0-1 15,0 1-15,-21 0 0,21 21 0,1-22 16,-1 1-16,0 21 0,21-22 15,-21 22-15,1 0 0,-22 0 0,21 21 16,0 0-16,0 0 0,0 0 16,0 21-1,1 0-15,-22 0 16,0 1-16</inkml:trace>
  <inkml:trace contextRef="#ctx0" brushRef="#br2" timeOffset="116656.26">5186 11113 0,'0'0'0,"63"-43"16,-42 22-1,-21 0-15,22 21 16,-22-21-16,0 0 0,0-1 0,21 1 15,-21 0-15,0 0 0,0 0 0,-21 0 16,-1-1-16,1 1 16,0 0-16,0 21 0,0 0 15,0 0-15,-1 0 0,-20 0 16,21 0-16,0 0 0,-22 21 0,22 0 16,-21 1-16,21-1 0,0 0 0,-1 21 15,1-21-15,0 22 0,0-22 0,21 21 16,-21-21-16,21 22 0,0-22 15,0 21-15,0-21 0,0 1 16,0-1-16,0 0 0,21-21 0,0 21 16,0-21-16,0 0 0,1 0 15,20 0-15,-21-21 0,64-21 16,-64 20-16,0 1 0,21 0 16,-20 0-16,-1 0 15,0-22-15,0 22 0,0 0 0,0 0 16,-21-43-16,0 43 0,0 0 15,0 0-15,0 0 16,0 42 0,0 0-1,0 0-15,0 0 0,0 1 16,0-1-16,0 0 0,0 21 0,0-21 16,0 1-16,0-1 0,0 21 15,0-21-15,0 0 0,0 1 16,0-1-16,0 0 0,22-21 31,-1 0-31</inkml:trace>
  <inkml:trace contextRef="#ctx0" brushRef="#br2" timeOffset="117292.41">5630 10859 0,'0'0'0,"0"-22"0,21-20 15,-21 63 17,0 0-32,0 1 15,0-1-15,-21 0 0,21 0 16,0 0-16,-21 0 0,21 1 0,0-1 16,0 0-16,0 21 0,0-21 0,0 1 15,0-1-15,0 0 0,0 0 16,0 0-16,21-21 31,0 0-31,-21-21 16,22 0-16,-22 0 0,0 0 15,21 21-15,0-22 0,-21 1 16,0 0-16,0 0 0,0 0 0,21 0 16,-21-1-16,21 1 0,0 21 31,-21 21-31,22-21 15,-22 22-15,0-1 0,0 0 0,0 0 16,0 0-16,21 0 0,-21 1 16,21-1-16,-21 0 0,21 0 0,0 0 15,0 0-15,1-21 0,-1 22 0,0-22 16,0 0-16,0 0 0,0 0 16,22 0-16,-22 0 0,0 0 0,0 0 15,0 0-15,1-22 0,-1 1 16,0 0-16,0 0 0,0 0 15,-21 0-15,0-1 0,0 1 0,0 0 16,0 0-16,0-21 0,0 20 0,0 1 16,0-21-16,0 21 0,-21 0 15,21-1-15,-21 1 0,0 0 0,0 21 16,-1 0-16,1-21 0,0 21 16,0 0-16,0 0 15,21 21-15,0 0 16,21-21 15,0 0-31,0 0 0</inkml:trace>
  <inkml:trace contextRef="#ctx0" brushRef="#br2" timeOffset="117863.59">6604 10393 0,'0'0'0,"0"-21"0,-21-22 16,21 22-16,0 0 0,-21 0 31,-1 21-31,22 21 0,0 0 0,0 0 0,0 1 16,0 20-16,0 0 0,0-21 16,0 43-16,-21-22 0,21 1 15,0-1-15,-21 0 0,21 1 0,0-1 16,0 0-16,0 1 0,0-1 0,-21 0 15,21-21-15,0 22 0,-21-1 16,21-21-16,0 22 0,0-22 0,0 0 16,0 0-16,-21 0 0,21 0 0,0 1 15,-22-22 1,22-22 0,0 1-16,0 0 15,0 0-15,0-21 16,22 20-16,-22 1 0,21-21 0,-21 21 15,21 0-15,0-1 0,0-20 0,-21 21 16,21 0-16,1 0 0,20-1 16,-21 22-16,0-21 0,0 21 0,22 0 15,-22 0-15,21 0 0,-21 0 0,1 0 16,20 0-16,-21 21 0,0 1 0,0-1 16,1-21-16,-1 21 0,-21 0 15,0 0-15,0 0 0,0 1 0,0-1 16,0 0-16,-21 0 0,-1 0 0,1 22 15,0-43-15,0 21 0,-21 0 16,20 0-16,-20 0 0,21-21 0,-21 21 16,20-21-16,1 0 0,-21 0 15,21 22-15,0-22 16,-1 0-16,1 0 0,21-22 16,0 1-16,0 0 15,0 0-15,0 0 0</inkml:trace>
  <inkml:trace contextRef="#ctx0" brushRef="#br2" timeOffset="118653.5">7493 10880 0,'0'0'16,"21"0"-16,0 0 0,-21-21 0,21 21 0,-21-22 16,22 22-16,-22-21 0,0 0 15,0 0-15,0 0 16,-22 0-16,1-1 0,0 22 15,0-21-15,0 21 0,0 0 0,-1 0 16,-20 0-16,21 0 0,0 0 16,0 0-16,-22 21 0,22 1 15,0-1-15,0 0 0,0 0 16,-1 21-16,1-20 0,21-1 0,0 21 16,-21-21-16,21 22 0,-21-22 0,21 0 15,0 21-15,0-21 0,0 1 0,0-1 16,0 0-16,21 0 15,0-21-15,0 0 0,1 0 16,-1 0-16,0 0 0,0 0 0,0 0 16,0 0-16,1-21 0,-1 0 15,0 21-15,0-21 0,0-1 16,0 1-16,1 0 0,-1 0 0,0 0 0,-21 0 16,21-1-16,-21 1 0,21-21 15,-21 21-15,0 0 0,0-1 16,0 1-16,0 0 0,0 0 15,0 42 1,0 0 0,0 0-16,0 1 0,0-1 0,0 0 15,0 0-15,0 0 0,0 22 0,0-22 16,0 0-16,0 0 0,0 0 16,0 0-16,0 1 0,0-1 0,0 0 15,0 0-15,21-21 16,1 0-16,-1 0 0,0 0 15,0-21-15,0 21 16</inkml:trace>
  <inkml:trace contextRef="#ctx0" brushRef="#br2" timeOffset="119580.18">8064 10689 0,'0'0'0,"0"-21"0,0 0 0,-21 42 31,0 0-15,21 0-16,-21 1 0,0-1 15,0 42-15,21-42 0,-22 22 16,22-22-16,-21 0 0,21 21 0,0-20 16,0-1-16,0 21 0,0-21 15,0 0-15,0 1 0,0-1 0,0 0 16,0 0-16,21-21 0,1 21 0,-1-21 15,0 0-15,0 0 0,0 0 16,0 0-16,22 0 0,-22 0 0,0-21 16,0 0-16,22 0 0,-22 0 15,21-1-15,-21 1 0,0 0 16,1 0-16,-1-21 0,0 20 0,0-20 0,0 0 16,0-1-16,-21 1 0,0 0 15,0-1-15,22-20 0,-22 21 16,0-22-16,21 1 0,-21 20 0,0 1 15,0 0-15,0-1 0,0 1 0,0 0 16,0 20-16,0 1 0,0 42 31,0 22-31,0-22 16,0 21-16,0 1 0,0-1 16,0 21-16,0-20 0,-21 20 15,21-20-15,0-1 0,0 21 0,-22-20 16,22-1-16,0-21 0,0 22 15,0-1-15,0-21 0,0 21 0,0 1 16,0-22-16,0 0 0,0 0 16,-21 0-16,21-42 47,0 0-47,0 0 15,21 0-15,-21 0 0,22-1 16,20-20-16,-21 0 0,-21 21 15,21-1-15,0-20 0,1 21 0,-1 0 16,0 0-16,0-1 16,21 1-16,-20 0 0,-1 21 15,0 0-15,0 0 0,-21 21 16,0 0-16,0 1 16,0-1-16,-21-21 0,0 21 0,0 0 15,-1-21-15,1 21 0,0-21 0,0 21 16,-21-21-16,20 0 0,1 0 15,0 22-15,0-22 0,0 0 0,0 0 16,-1 0 0,22 21 15,22 0-15,-22 0-16,21-21 0,-21 21 15,21-21-15,-21 21 0,21 1 16,0-22-16,-21 21 0,0 0 0,21 0 15,1-21-15,-22 21 0,0 0 0,21 1 16,0-22-16,-21 21 0,21-21 0,-21 21 16,21-21-16,0 0 15,1 0-15,-1 0 16,0 0-16</inkml:trace>
  <inkml:trace contextRef="#ctx0" brushRef="#br2" timeOffset="120084.07">9461 10689 0,'0'-21'0,"0"42"0,0-63 0,0 21 16,0 0-16,0-1 0,-21 22 15,0 0-15,0 0 0,0 0 16,0 0-16,-1 0 0,1 0 0,0 22 15,-21-1-15,21 0 0,-1 0 16,1 0-16,0 0 0,0 1 0,0-1 16,0 0-16,21 0 0,-22 0 15,22 0-15,0 1 0,0-1 16,22-21-16,-1 0 0,0 21 16,0-21-16,0 0 0,0 0 15,22 0-15,-22 0 0,0 0 0,0 0 16,0 0-16,1 0 0,20 0 15,-21 0-15,0 21 0,0-21 16,1 0-16,-22 21 16,0 0-1,0 1 1,-22-22-16,22 21 16,-21-21-16,0 21 0,0-21 0,0 21 15,0-21-15,-1 0 0,-20 21 0,21-21 16,0 0-16,0 0 0,-1 0 15,1 21-15,0-21 0,0 0 0,0 0 16,0 0-16,-1 0 0,1 0 16,0 0-1,21-21 1</inkml:trace>
  <inkml:trace contextRef="#ctx0" brushRef="#br2" timeOffset="120991.69">3027 11557 0,'-21'0'0,"21"21"31,0 0-16,0 1 1,21-22-16,0 21 16,0-21-16,0 0 0,22 0 15,-22 0-15,21 21 0,0-21 0,1 0 16,20 0-16,1 0 0,20 0 0,-20 21 16,21-21-16,20 0 0,-20 0 15,21 0-15,-21 0 0,20 0 0,22 0 16,-21 0-16,21 0 0,0 0 0,0 0 15,0 0-15,21 0 0,-21 0 16,22 0-16,-1 0 0,0 0 16,169 0-16,-147-21 0,-22 21 15,21-21-15,1 21 0,-1-21 0,0 21 16,1-22-16,-1 22 0,0-21 16,1 0-16,-22 21 0,21 0 0,-21-21 15,0 21-15,-21 0 0,22-21 0,-22 21 16,0 0-16,0 0 15,-22-21-15,1 21 0,-21 0 0,0 0 16,-1 0-16,-20-22 0,-1 22 0,1 0 0,-22 0 16,-21 0-16,22 0 0,-22 0 15,0 0-15,0 0 16,-42 0 15,0 0-31</inkml:trace>
  <inkml:trace contextRef="#ctx0" brushRef="#br2" timeOffset="122143.81">1143 12510 0,'0'-22'31,"-21"1"-15,21 0 0,-21 21-16,21 21 47,0 0-47,0 1 15,0-1-15,0 21 0,0-21 16,0 22-16,-22-1 0,22 0 0,-21 1 15,21-1-15,0 0 0,0 1 16,-21-1-16,21 0 0,-21 1 0,21-22 16,-21 21-16,21-21 0,0 0 15,0 22-15,0-22 0,0 0 16,0 0-16,0 0 16</inkml:trace>
  <inkml:trace contextRef="#ctx0" brushRef="#br2" timeOffset="122525.59">1503 12912 0,'0'21'16,"0"0"-16,0 0 15,0 0 1,21-21 15,0 0-31,0 0 0,0 0 16,1 0-1,-22-21-15,21 0 0,-21 0 16,0 0 0,-21 21-1,-1 0-15,1 0 16,21 21-16,-21 0 0,21 0 16,-21 0-1,21 1-15,0-1 16,21-21-1,0 0-15,0 0 0,1 0 0</inkml:trace>
  <inkml:trace contextRef="#ctx0" brushRef="#br2" timeOffset="123240.18">2455 12425 0,'0'0'0,"-21"0"16,0 0 0,21 21-16,0 0 0,0 0 15,0 1-15,0-1 16,21-21-16,0 0 16,0 0-16,1 0 0,-1 0 15,21 0-15,-21 0 0,0 0 16,22 0-16,-22 0 0,21-21 0,-21 21 15,1-22-15,20 1 0,-21 0 16,0 21-16,0-21 0,1 0 0,-22 0 16,0-1-16,0 1 15,0 0-15,0 0 0,-22 21 16,1 0-16,0 0 16,0 0-16,0 21 15,21 0-15,-21 0 0,21 22 16,0-22-16,-22 21 0,22-21 15,-21 22-15,21-1 0,0-21 0,0 22 16,0 41-16,0-41 16,0-1-16,0 0 0,0 1 0,0-1 15,0 0-15,0-21 0,0 22 0,0-22 16,0 0-16,0 21 0,-21-20 16,21-1-16,-21 0 0,0-21 15,0 0-15,-1 21 16,1-21-16,0 0 0,0 0 0,0 0 0,0 0 15,-22 0-15,22-21 0,0 21 16,0-21-16,-22 21 0,22-21 16,0-1-16,0 1 0,0 0 15,21 0-15,0 0 16,0 0-16,0-1 0,0 1 16,0 0-16,42 0 0,-21 0 15,0 0-15,1-1 0</inkml:trace>
  <inkml:trace contextRef="#ctx0" brushRef="#br2" timeOffset="123544.52">3027 12361 0,'21'0'16,"-21"22"-16,0-1 15,0 21-15,0-21 0,0 0 16,0 22-16,0-1 0,-21 0 16,21 1-16,0-1 0,-21 0 0,-1 1 15,1-1-15,21 22 16,-21-22-16,21 0 0,-21 1 0,21-22 16,-21 21-16,21-21 0,0 0 15,0 1-15,0-1 0,0 0 0,21-21 16,0 0-16,0 0 15,0 0-15,1-21 0,-1 0 16,0-1-16,-21 1 0,21 0 16</inkml:trace>
  <inkml:trace contextRef="#ctx0" brushRef="#br2" timeOffset="123743.54">2879 12806 0,'-22'0'16,"44"0"-16,-65 0 0,22 0 0,0 0 15,42 0 1,0 0-16,0 0 16,22 0-16,20 0 15,-42-21-15,22 0 0,-22 21 0,21 0 16,-21-22-16,22 22 0,-1-21 16,-21 21-16,0 0 0,1 0 0,-1-21 15,0 21-15,0 0 0,0-21 0</inkml:trace>
  <inkml:trace contextRef="#ctx0" brushRef="#br2" timeOffset="124607.97">5249 12891 0,'0'-43'16,"0"22"-1,0 0-15,0 0 16,0 0-16,-21 21 0,21-22 15,-21 1-15,0 21 0,0-21 16,-1 21-16,1-21 16,0 21-16,0 0 0,-21 0 15,20 0-15,1 0 0,0 0 0,0 0 16,0 0-16,0 21 0,-1 0 16,1 0-16,0 1 0,0 20 0,-21 21 15,42-41-15,0 20 0,-22-21 16,22 21-16,0-20 0,0-1 15,0 21-15,0-21 0,22 0 0,-22 1 16,21-22-16,0 21 0,0-21 16,0 0-16,0 0 0,1 0 15,20 0-15,-21 0 0,0 0 0,22 0 16,-22-21-16,0-1 0,21 22 16,-21-21-16,22 0 0,20-42 15,-42 41-15,22 1 0,-22-21 0,21 21 16,-21-22-16,1 1 0,-1 0 15,0-1-15,0 1 0,-21 0 0,0-1 16,0 1-16,0 0 0,0-1 0,0 1 16,0 0-16,0 21 0,0-22 15,0 22-15,0 0 0,-21 0 16,0 21-16,0 0 0,-1 0 16,22 21-16,-21 21 15,21-21-15,0 22 0,-21-1 0,21-21 16,0 22-16,0-1 0,0 21 15,0-20-15,0-1 0,0 0 0,0 1 16,0-1-16,0 0 0,21 1 0,-21-1 16,21-21-16,1 0 0,-1 1 15,0-1-15,0 0 0,0-21 16,0 21-16,1-21 0,-1 0 16,0 0-16,0 0 0,0-21 0,0 21 15</inkml:trace>
  <inkml:trace contextRef="#ctx0" brushRef="#br2" timeOffset="125047.71">6011 12658 0,'0'0'16,"-21"0"0,21 21-1,-21-21-15,21 21 0,-21 0 0,0 43 16,-1-43-16,22 0 15,-21 21-15,21-20 0,0 20 0,0-21 16,-21 21-16,21-20 16,0 20-16,0-21 15,0 0-15,21-21 0,0 21 16,22-21-16,-22 0 0,0 0 0,0 0 16,22 0-16,-22-21 0,21 0 15,-21 21-15,22-21 0,-1-21 16,-21 20-16,21-41 0,-20 42 15,-22-22-15,0 22 0,0 0 16,0-21-16,0 21 0,0-22 0,0 22 16,-22-21-16,1 21 0,0-1 15,0 22-15,0-21 0,0 21 0,-1 0 16,-20 0-16,21 0 0,0 0 16,0 0-16,-1 21 0,1-21 0,0 22 15,0-1-15,0-21 0,21 21 16,0 0-16,0 0 0,0 0 0,0 22 15,0-22-15,21 0 16,21-21-16,-21 0 0,1 0 16,-1 0-16</inkml:trace>
  <inkml:trace contextRef="#ctx0" brushRef="#br2" timeOffset="125757.3">6562 12806 0,'0'-42'16,"0"20"-16,0 1 15,21 0-15,0 0 0,0 0 16,-21 0-16,0-1 15,-21 22 17,0 22-17,0-22-15,-1 21 0,1 0 16,21 0-16,-42 21 0,21-20 16,21-1-16,0 0 0,-21 21 15,21-21-15,0 1 0,0-1 0,0 0 16,0 0-16,0 0 0,21 22 15,0-43-15,0 0 0,0 21 16,0-21-16,1 0 0,20 0 16,-21 0-16,0 0 0,22 0 0,-22-21 15,21-1-15,-21 1 0,22 21 0,-22-21 16,0 0-16,21 0 0,-21 0 16,1-1-16,-1 1 0,0 0 0,0 0 15,0-21-15,-21 20 0,21 1 16,-21 0-16,0 0 0,0 0 0,0 0 15,-21 21 1,0 0 0,0 21-16,21 0 15,0 0-15,0 0 0,0 0 0,0 1 16,0-1-16,0 0 0,0 0 16,0 0-16,0 0 0,21 1 0,-21-1 15,21 0-15,0-21 0,-21 21 0,22 0 16,-1-21-16,-21 21 15,0 1-15,21-22 0,-21 21 16,0 0-16,-21-21 16,0 0-16,-1 21 15,1-21-15,0 0 0,0 0 16,0 0-16,0 0 0,-1 0 16,1 0-16,0 0 0,21-21 15,-21 0-15,21 0 16,0-1-16</inkml:trace>
  <inkml:trace contextRef="#ctx0" brushRef="#br2" timeOffset="126476.21">8107 12446 0,'21'0'16,"-21"-21"-16,0 42 31,0 0-31,0 0 16,0 1-16,0 20 0,0-21 0,0 0 15,0 22-15,0-22 0,0 21 16,0-21-16,0 22 0,0-22 0,0 0 15,0 21-15,0-21 0,0 1 16,0-1-16,-21-21 0,21 21 0,0 0 16,0-42 31,0 0-47,0 0 0,0-1 15,0 1-15,0 0 0,0-21 0,0 21 16,21-22-16,0 1 0,0 21 15,0-22-15,-21 22 0,22 0 0,-1 0 16,21 0-16,-21 0 0,0 21 0,22 0 16,-22 0-16,0 0 15,0 0-15,0 0 0,1 21 16,-1 0-16,0 0 0,-21 0 0,0 0 16,0 1-16,0-1 0,0 0 15,0 21-15,0 1 0,0-22 16,0 0-16,-21 0 0,0 0 0,21 0 15,-22 1-15,22-1 16,-21-21-16,0 0 16,21-21 15,21 21-31,0-22 16,-21 1-16,22 0 0,-1 0 0</inkml:trace>
  <inkml:trace contextRef="#ctx0" brushRef="#br2" timeOffset="126885.98">8784 12531 0,'0'0'0,"0"-21"0,21 21 15,-21 21 17,-21 0-32,0 0 0,21 0 15,0 22-15,-21-22 0,21 0 0,-21 0 16,21 0-16,0 22 15,0-22-15,0 0 0,0 0 0,0 0 16,0 0-16,21-21 0,0 0 16,0 0-16,0 0 15,22 0-15,-22 0 0,0 0 0,0 0 16,0-21-16,22 21 0,-22-21 0,0 0 16,0 0-16,0 0 0,0-1 15,-21 1-15,0 0 0,0 0 0,0 0 16,0 0-16,0-1 0,0 1 0,-21 0 15,21 0-15,-21 0 0,-21-22 16,21 22-16,-1 21 16,1 0-16,0-21 0,0 21 0,0 0 15,0 0-15,-1 0 16,1 0-16,21 21 0,0 0 16,0 1-16,21-22 31,1 0-31</inkml:trace>
  <inkml:trace contextRef="#ctx0" brushRef="#br2" timeOffset="127184.81">9483 12086 0,'0'0'0,"0"-42"16,0 63 15,0 0-31,0 0 0,0 22 16,0-22-16,-22 21 0,22 1 0,-21-1 15,21 0-15,0 1 0,-21-22 0,21 21 16,-21 0-16,21 1 0,0-1 16,0-21-16,0 22 0,0-22 0,0 0 15,0 0-15,0 0 0,0 0 0,0 1 16,21-22-16,0 0 15,0 0-15,1 0 0,-1 0 16,0 0-16,0 0 0,-21-22 16,0 1-16,21 0 0,0 0 15</inkml:trace>
  <inkml:trace contextRef="#ctx0" brushRef="#br2" timeOffset="127383.7">9292 12446 0,'-21'0'0,"42"0"0,-63 0 0,21 0 0,42 0 47,0 0-47,0 0 0,21 0 0,-20 0 16,-1 0-16,21 0 0,-21-21 16,0 21-16,22 0 0,20-21 15,-42 0-15,1 21 0,-1 0 0,0-22 16,0 22-16,-21-21 0</inkml:trace>
  <inkml:trace contextRef="#ctx0" brushRef="#br2" timeOffset="128928.16">11324 12637 0,'0'-22'47,"21"1"-32,0 0-15,1 0 0,-1 0 16,0 0-16,0-1 0,0-20 16,0 0-16,22 21 0,-22-22 15,0 1-15,21-22 0,-20 22 0,-1 0 16,0-22-16,-21 22 0,0 0 16,0-1-16,0 1 0,0 21 0,0-22 15,-21 43-15,0-21 0,-1 21 0,1 0 16,0 0-16,0 0 0,0 0 15,0 21-15,-22 22 0,22-1 16,21-21-16,0 22 0,0-1 16,0 0-16,0 1 0,0-1 15,0 0-15,21 1 0,0-1 0,-21 0 0,22 1 16,-1 20-16,-21-42 16,21 22-16,-21-22 0,0 0 15,0 0-15,0 0 0,0 0 0,0 1 16,-21-22-1,0 21-15,-1-21 0,1 0 16,0 0-16,0 0 0,0 0 0,0 0 16,-1-21-16,1 21 0,0-22 15,0 1-15,21 0 0,-21 21 0,0-21 16,21 0-16,-22 21 0,22 21 31,0 0-15,22 0-16,-1-21 0,0 21 15,-21 1-15,42-1 0,-21 0 16,1-21-16,-1 0 0,21 21 16,-21-21-16,0 0 0,1 0 0,-1 0 15,21 0-15,-21 0 0,22 0 16,-1-21-16,-21 21 0,21-21 0,-20 0 16,20-1-16,0 22 0,-21-21 0,64-42 15,-43 42 1,-20-1-16,-22-20 0,21 21 0,-21-21 15,0 20-15,0 1 0,0-21 16,0 63 15,0 0-31,0 0 16,0 1-16,0-1 0,0 0 16,0 0-16,0 0 0,0 0 15,0 1-15,0-1 0,0 0 0,0 0 0,21 0 16,0 0-16,0-21 15,0 0-15,1 0 0,-1 0 0,0 0 16,0 0-16,0 0 0,0 0 0,1 0 16,-1 0-16,21-21 0,-21 21 15,0-21-15,1 21 0,-1-21 0,0 0 16,0 0-16,-21-1 0,21 1 16,-21 0-16,21 0 0,-21 0 0,0-22 15,0 22 1,0 42 15,0 1-31,0-1 0,0 0 16,0 0-16,0 0 0,0 0 0,0 1 15,0-1-15,0 0 0,22 0 16,-1-21-16,0 0 0,0 21 16,0-21-16,0 0 0,1 0 15,-1 0-15,0 0 0,0 0 0,0 0 16,0-21-16,22 0 15,-22 21-15,0-21 0,0 0 0,-21-1 16,21 22-16,1-21 0,-22 0 0,21 0 16,-21 0-16,0 0 0,0-43 15,0 43-15,0-21 16,0 20-16,0 1 0,-21 21 31,21 21-31,0 1 0,-22 20 0,22-21 16,0 21-16,0-20 0,0 20 0,-21 43 15,21-22-15,-21-21 16,21 22-16,0-22 0,-21 22 0,0-1 16,21-20-16,-21 20 0,21 1 0,-22-22 15,22 64-15,0-43 16,0-20-16,-21-1 0,21 0 16,0 1-16,0-22 0,-21 21 0,21-21 15,0 0-15,0 1 0,0-44 31,0 1-31,0-21 16,0 21-16,0-22 0,0 22 0,0-21 16,0-22-16,0 22 0</inkml:trace>
  <inkml:trace contextRef="#ctx0" brushRef="#br2" timeOffset="129235.99">12785 12531 0,'0'0'0,"0"-21"0,0-22 16,0 22-16,0 0 0,0 0 15,0 0-15,21 21 0,0-22 16,0 22-16,0 0 16,22-21-16,-22 21 0,21 0 0,-21 0 15,22 0-15,-1-21 0,0 21 0,1 0 16,-22 0-16,21 0 0,-21 21 16,0 0-16,-21 1 0,0-1 15,0 21-15,0-21 0,0 0 16,-21 1-16,-21-1 0,21 0 15,0 0-15,-22 0 0,22 0 0,-21 1 16,21-22-16,-1 21 0,-20 0 0,21-21 16,21 21-16,-21-21 0,0 0 15,42 0 17,0-21-32,0 0 15,0 21-15</inkml:trace>
  <inkml:trace contextRef="#ctx0" brushRef="#br2" timeOffset="129551.8">13525 12277 0,'0'21'31,"-21"0"-31,21 0 16,-21 0-16,21 1 0,0 20 15,0 0-15,-21-21 0,21 22 0,-21-1 16,21 0-16,0 22 0,0-22 0,-21 22 16,-1-22-16,22 22 0,-21-1 15,21-21-15,0 22 0,-21-22 0,0 22 16,21-22-16,-21 22 0,21-22 16,-21 0-16,21 1 0,-22-1 0,22 0 15,-21-21-15,21 1 0,0 20 16,0-21-16,0 0 0,0-42 15,0 0 1,0 0-16,21 0 0,1-1 16,-22-20-16,0 0 0</inkml:trace>
  <inkml:trace contextRef="#ctx0" brushRef="#br2" timeOffset="129880.62">13398 12679 0,'0'-42'0,"0"84"0,0-127 0,0 64 16,0-21-16,0-43 15,0 64-15,0 0 16,0 0-16,0-1 0,0 1 16,22 0-16,-1 21 0,0-21 15,0 21-15,21-21 0,-20 21 16,20 0-16,-21 0 0,64 0 16,-64 0-16,21 0 0,-21 0 0,22 21 15,-22 0-15,-21 0 0,0 0 16,0 22-16,0-22 0,0 21 15,-21-21-15,0 1 0,-1-1 0,1 0 16,-21 0-16,21-21 0,-22 21 16,22 0-16,-21 1 0,21-22 15,0 21-15,-22-21 0,43 21 16,-21-21-16,21-21 31,21 21-31,0-21 0,1-1 0,-1 22 16,0-21-16,0 0 0</inkml:trace>
  <inkml:trace contextRef="#ctx0" brushRef="#br2" timeOffset="130305.37">14160 12171 0,'-42'42'16,"21"-21"-16,0 1 15,0 20-15,21-21 0,0 0 16,-22 0-16,22 1 0,0-1 16,0 0-16,0 0 0,0 0 0,0 0 15,0 1-15,0-1 0,22-21 0,-22 21 16,21-21-16,0 0 0,0 0 16,0 0-16,0 0 0,1 0 15,-1 0-15,0 0 0,0-21 0,0 21 16,-21-21-16,21-1 0,1 1 15,-1 21-15,0-21 0,-21-21 16,0 21-16,0-1 0,0 1 0,0-21 16,0 0-16,0 20 0,0 1 15,-21-21-15,0 21 0,-1 0 0,1 21 16,0 0-16,0 0 0,0 0 0,0 0 16,-1 0-16,1 0 0,21 21 15,-21 0-15,0-21 0,21 21 0,-21 0 16,21 0-16,0 1 0,0 20 15,0-21-15,0 0 16,21-21-16,0 0 0,0 0 16,0 0-16</inkml:trace>
  <inkml:trace contextRef="#ctx0" brushRef="#br2" timeOffset="130697.15">14584 12171 0,'21'0'63,"-21"21"-63,21 0 0,0-21 0,-21 21 16,0 1-16,21-1 0,1 0 15,-22 0-15,21 0 0,-21 22 16,0-22-16,0 0 0,0 0 0,0 0 15,0 0-15,0 1 0,0-1 16,0 0-16,0 0 16,0-42 31,0 0-47,0 0 0,0-1 15,0 1-15,0 0 16,21-21-16,-21 21 0,0-1 15,21 1-15,-21 0 0,0 0 0,0 0 16,0 0-16,21 21 0,-21-22 0,21 1 16,-21 0-16,0 0 15,22 21-15,-22-21 0</inkml:trace>
  <inkml:trace contextRef="#ctx0" brushRef="#br2" timeOffset="131023.96">15261 11642 0,'0'0'0,"0"-21"15,0-1-15,-21 22 16,0 0 0,21 22-16,-21-1 15,21 21-15,-22-21 0,22 0 0,-21 22 16,21-1-16,0 0 0,-21 1 0,21-1 15,-21 0-15,0 22 0,21-22 16,0 1-16,0-1 0,0 0 16,0 1-16,0-1 0,0 0 0,0-21 15,0 22-15,0-22 0,0 0 0,0 0 16,0 0-16,0 1 0,21-1 16,0-21-16,0 0 15,0 0-15,1 0 16,-1-21-16,-21-1 15,0 1-15,21 0 0,-21 0 0</inkml:trace>
  <inkml:trace contextRef="#ctx0" brushRef="#br2" timeOffset="131211.85">14944 12023 0,'0'0'0,"21"0"47,0 0-47,0 0 16,0 0-16,0 0 0,1-21 15,-1 21-15,0 0 0,21 0 0,-21-22 0,1 22 16,-1-21-16,0 0 0,0 21 0</inkml:trace>
  <inkml:trace contextRef="#ctx0" brushRef="#br2" timeOffset="131771.62">16976 11748 0,'42'0'16,"-21"0"-1,0 0-15,22 0 0,-1 0 16,21-22-16,-20 22 0,20 0 0,1-21 16,-1 21-16,-20 0 0,20-21 0,1 21 15,-22 0-15,21 0 0,-20-21 16,-22 21-16,0 0 0,0 0 0,0 0 16,-42 0-1,0 21 1,0-21-16,0 0 0,-22 0 0,22 21 15,0-21-15,-21 0 0</inkml:trace>
  <inkml:trace contextRef="#ctx0" brushRef="#br2" timeOffset="132064.46">17420 11705 0,'-21'0'31,"21"21"-16,-21-21-15,21 22 0,0-1 16,0 0-16,-21 21 0,21-21 16,0 22-16,0-1 0,0 0 15,0 1-15,0-1 0,0 0 0,0 1 0,0 20 16,-22-20-16,22 20 16,-21-21-16,21 1 0,0-22 15,0 0-15,0 21 0,0-20 0,0-1 16,0 0-16,0 0 15,0 0-15,0-42 32,21 0-17</inkml:trace>
  <inkml:trace contextRef="#ctx0" brushRef="#br2" timeOffset="132476.1">17653 12256 0,'0'0'0,"0"21"0,21-21 16,0 0 0,0 0-16,1 0 0,-1 0 0,0 0 15,0 0-15,0 0 0,0-21 0,1 21 16,-1-22-16,0 22 0,0-21 15,0 0-15,-21 0 0,0 0 16,0 0 0,0-1-16,-21 22 15,0 0 1,0 0-16,0 0 0,-1 0 0,-20 22 16,21-1-16,0 0 0,0 0 15,-1 21-15,22-20 0,-21-1 16,21 21-16,-21-21 0,21 0 0,0 22 0,0-22 15,0 0-15,0 0 0,21-21 16,-21 21-16,21 1 0,1-22 0,-1 0 16,0 21-16,0-21 0,21 0 15,1 0-15,-22 0 16,0 0-16,0 0 0,0 0 0,1-21 16,-1-1-16,0 22 0</inkml:trace>
  <inkml:trace contextRef="#ctx0" brushRef="#br2" timeOffset="132740.51">18309 12086 0,'0'0'0,"21"0"16,-21 21-16,21 1 16,-21-1-16,0 21 0,0-21 15,22 0-15,-22 22 0,21-22 16,-21 0-16,21 0 0,0 0 0,0 1 15,-21-1-15,21 0 0,1 0 16,-1 0-16,0-21 0,0 21 16,0 1-16,0-22 31,1 0-15,-22-22-16,0 1 15,21 0-15</inkml:trace>
  <inkml:trace contextRef="#ctx0" brushRef="#br2" timeOffset="132972.38">18711 12150 0,'0'-21'0,"0"42"0,0-64 0,0 22 0,-21 21 31,0 21-31,0 1 0,0-1 16,-22 0-16,22 0 0,0 0 15,0 22-15,-22-22 0,22 0 0,0 21 0,0-21 16,0 1-16,0 20 0,-1-21 15,22 0-15,-21 0 0,21 1 0,-21-1 16,21 0-16,-21 0 0,21 0 16,0 0-1,42-21 1,-21-21-16,1 0 0,-1 21 16,21-21-16</inkml:trace>
  <inkml:trace contextRef="#ctx0" brushRef="#br2" timeOffset="133322.44">19029 11790 0,'0'-21'0,"0"42"0,0-63 0,0 20 0,0 1 16,0 0-16,0 42 31,0 0-31,0 22 15,0-22-15,0 21 16,0 22-16,0-22 0,0 0 0,0 1 16,-21 20-16,21-20 0,-22 41 15,22-20-15,0-22 0,0-21 16,0 22-16,0-1 0,0-21 0,0 21 16,0-20-16,0-1 0,0 0 0,0 0 15,0 0-15,0 0 0,0 1 16,22-22 15,-1 0-31,-21-22 16,21 1-16,0 21 0,-21-21 15,21 0-15,0 0 0</inkml:trace>
  <inkml:trace contextRef="#ctx0" brushRef="#br2" timeOffset="133544.31">18944 12086 0,'0'0'16,"-21"0"-16,0 0 0,0 0 16,42 0 15,0 0-31,0 0 0,0 0 0,0 0 16,1 0-16,-1 0 15,0 0-15,0 0 0,21 0 0,-20-21 16,-1 21-16,0 0 0,0 0 15,0-21-15,0 0 16,1 21-16,-1 0 16</inkml:trace>
  <inkml:trace contextRef="#ctx0" brushRef="#br2" timeOffset="145256.12">1206 14266 0,'-21'0'0,"0"0"15,0 22-15,0-22 16,0 0-16,-1 0 0,1 0 15,0 0-15,0 0 0,0 0 16,21-22 0,-21 22-16,21-21 0,0 0 0,0 0 15,0 0 1,21 0-16,0 21 0,0-22 16,0 22-16,0 0 0,22-21 15,-22 21-15,21 0 0,-21 0 0,22 0 16,-22 0-16,21 21 0,-21 1 15,1-1-15,20 0 0,-21 0 16,-21 21-16,0-20 0,21 20 0,-21 0 16,0-21-16,0 22 0,-21 20 15,0-20-15,-64 41 16,43-41-16,0-1 0,-22 0 16,22 1-16,-1-22 0,1 21 0,0-21 0,21 0 15,-22 1-15,22-22 16,0 0-16,0 0 0,0 0 0,-1 0 15,1 0-15,21-22 0,0 1 16,-21 21-16,21-42 0,-21 21 0,21 0 16,0-1-16,0-20 0,0 21 15,0 0-15,0-22 0,0 22 16,21 0-16,0 21 0,0 0 0,1 0 16,-1 0-16,0 0 15,21 0-15,-21 0 0,22 21 0,-22 0 16,21 1-16,-21-1 0,22 0 0,-22 0 15,21 0-15,-21 0 0,1 1 16,-1-1-16,0 0 0,0 0 16,0 0-16,-21 0 0,0 1 0,21-22 15,-21 21-15,0 0 16,0-42 31</inkml:trace>
  <inkml:trace contextRef="#ctx0" brushRef="#br2" timeOffset="145456">1672 14732 0,'0'0'0,"21"0"0,-21-21 109</inkml:trace>
  <inkml:trace contextRef="#ctx0" brushRef="#br2" timeOffset="147928.91">3133 14351 0,'0'0'0,"0"21"0,0 0 16,21-21 15,-21-21-16,0 0-15,21 0 16,-21 0-16,21 0 0,-21-1 16,21 1-16,-21 0 0,0 0 15,0 0-15,0 0 0,0-1 0,0 1 16,-21 0-16,0 0 0,-21 0 16,20 21-16,1-21 0,0 21 15,0 0-15,-21 0 0,20 0 0,-20 0 16,21 0-16,-21 21 0,-1 0 15,22 0-15,-21 0 0,21 22 0,-22-22 16,22 21-16,0 0 0,0 1 16,0-1-16,-1 0 0,22 1 0,0-1 15,0 0-15,0-20 0,0 20 16,0 0-16,0-21 0,22 1 0,-1-1 16,0 0-16,0 0 0,0-21 15,22 0-15,-22 0 0,0 0 0,21 0 16,-21 0-16,1 0 15,20-21-15,0 0 0,-21-22 0,22 22 16,-1-21-16,-21 21 0,22-22 16,-22 1-16,21 0 0,-21-1 0,0 1 15,1 21-15,-1-21 0,-21-1 16,0 22-16,0 0 0,0-43 16,0 43-16,0 42 31,0 1-31,-21-1 0,21 0 15,0 0-15,-22 21 0,22-20 0,0 20 16,0 0-16,0 1 0,0-1 16,0-21-16,0 21 0,0 1 15,22-22-15,20 21 0,-21-21 16,0 1-16,0-1 0,1-21 16,-1 0-16,0 0 0,0 0 0,21 0 15,-20 0-15,20 0 0,-21-21 16,21-1-16,-20 1 0,20 0 0,-21 0 15,21-21-15,-20 20 0,-1-20 16,21 0-16,-21-1 0,0 1 0,-21 0 16,22-1-16,-22 1 0,21 0 15,-21-1-15,0 1 0,21 0 0,-21-1 16,0 22-16,0-21 0,0 21 0,0 0 16,0-1-16,-21 44 31,21-1-31,-21 0 15,-1 21-15,22-21 0,0 22 0,0-1 16,-21-21-16,21 22 0,0-1 16,0 0-16,-21 1 0,21-1 0,0 0 15,0 1-15,0-22 0,0 21 0,0-21 16,21 22-16,0-22 0,-21 0 16,22 0-16,-1 0 0,0 0 15,0-21-15,0 0 0,0 0 16,1 0-16,-1-21 0,0 21 15,0-21-15,0 0 16,0 0-16,1 0 0,-1-22 0,0 22 16,0-21-16,0-1 0,0 1 0,1 0 15,-1-22-15,0 22 16,0 0-16,-21-1 0,0 1 0,0-22 0,21 22 16,-21 0-16,0 21 0,0-22 15,0 22-15,0 0 0,0 0 0,0 0 16,0 42-1,0 0-15,0 21 16,0-21-16,0 22 0,-21-1 16,21-21-16,-21 22 0,21-1 15,0 0-15,0 22 0,-21-22 0,21 0 16,0 1-16,-21-1 0,21 0 16,0 1-16,0-1 0,0-21 0,0 22 15,0-22-15,0 0 0,21 0 16,0 0-16,-21 0 0,21-21 0,0 0 15,0 0-15,1 0 0,-1 0 16,0 0-16,0 0 0,0-21 0,0 21 16,1-21-16,20-21 0,0 21 15,-21-1-15,1 1 0,-1-21 16,-21 21-16,21-22 0,0 22 0,-21-21 16,21 21-16,-21 0 0,0-1 15,0 1-15,0 0 16,-21 21-16,0 0 0,0 0 15,0 0 1,21 21-16,0 0 16,0 1-16,0-1 15,0 0-15,21 0 0,-21 0 16,0 0-16,21 1 0,0-1 0,-21 0 16,0 0-16,0 0 0,21 0 15,-21 1-15,21-1 0,1 0 16,-22 0-16,21 0 0,0 0 0,0 1 15,0-22-15,0 0 16,1 0-16,-1 0 0,0 0 0,0 0 16,0 0-16,0-22 0,1 22 15,20-21-15,-21 0 0,0 0 16,0 0-16,1 0 0,-1-1 0,0 1 0,0 0 16,0-21-16,0 21 0,-21-22 15,22 22-15,-22-21 0,0 21 16,0-1-16,0 1 0,0 0 15,0 42 1,0 0 0,0 1-16,-22-1 0,22 0 15,0 0-15,0 0 0,0 22 0,0-22 16,0 0-16,0 0 0,0 0 16,0 0-16,0 1 0,0-1 15,22-21 1,-1 0-16,0 0 0,0 0 15,-21-21-15,21 21 16,-21-22-16,0 1 0,0 0 0,21 0 16,-21 0-16</inkml:trace>
  <inkml:trace contextRef="#ctx0" brushRef="#br2" timeOffset="148148.76">5334 13907 0,'0'0'16,"-21"0"-16,0 0 16,-1 0-1,22 21 1,0 0 0,0 0-1,-21-21 1,0 0-1,0 0-15,0 0 0</inkml:trace>
  <inkml:trace contextRef="#ctx0" brushRef="#br2" timeOffset="148407.62">3916 14139 0,'0'0'0,"-21"0"0,-1 0 16,22 22-16,22-22 15,-1 0 1,0 0-16,0 0 0,0 0 0,0 0 16,22 0-16,-22 0 0,21 0 15,1-22-15,-22 22 0,21 0 0,0 0 16,-20 0-16,20 0 0,-21 0 15,0 0-15,22 0 0,-43-21 0,21 21 16,0 0-16</inkml:trace>
  <inkml:trace contextRef="#ctx0" brushRef="#br2" timeOffset="150656.1">5482 14542 0,'0'0'0,"21"-22"31,0 22-31,1-21 16,-1 0-16,0 0 0,0 21 15,0-21-15,22 0 0,-22-22 0,21 1 16,-21 21-16,22-22 15,-22 22-15,0-21 0,0 21 16,0-22-16,-21 22 0,0-21 0,21 21 0,-21 0 16,0-22-16,0 22 15,0 0-15,0 0 0,0 0 0,-21 21 16,0-22-16,0 22 16,21 22-16,-21-1 15,0-21-15,21 42 0,0-21 16,0 0-16,0 22 0,0-1 0,0-21 15,0 22-15,0-1 0,0 0 0,-22 1 16,22-1-16,0 0 0,-21 1 0,21-1 16,-21 0-16,21-21 15,0 22-15,-21-22 0,0 21 16,21-21-16,-21 1 0,21-1 16,0-42 15,0-1-31,0 1 15,0 0-15,21 0 0,-21 0 16,42-43-16,-21 43 16,0-21-16,22 21 0,-22-1 0,21 1 15,1 0-15,-22 0 0,21 21 0,0-21 16,1 21-16,-22 0 0,21 0 16,22 0-16,-43 21 15,0 0-15,0-21 0,0 21 0,-21 22 0,0-22 16,0 0-16,0 0 0,0 0 15,0 22-15,0-22 0,-21 0 16,-21 0-16,21 21 0,0-20 0,-1-1 16,-20 0-16,21-21 0,-21 21 15,20 0-15,1-21 0,0 0 0,-21 0 16,21 0-16,-1 0 0,1 0 16,0 0-16,0 0 0,0-21 15,0 0-15,-1 21 0,1-21 0,21 0 16,-21 21-16,21 21 47,21-21-47,-21 21 15,21 0-15,1-21 0,-1 21 0,21-21 16,0 21-16,1-21 16,-22 0-16,21 0 0,1 0 0,-1 0 15,0 0-15,1 0 0,-1 0 0,0 0 16,1 0-16,-1 0 0,0-21 15,1 21-15,-1-21 0,0 0 0,-21 0 16,22 0-16,-22-1 0,21 1 16,-21 0-16,1-21 0,-22 21 0,21-22 15,-21 22-15,42-64 16,-42 64-16,0 0 0,0 0 16,0 0-16,0 42 31,-21 0-16,21 0-15,0 0 0,-21 22 16,21-22-16,0 0 0,0 0 0,0 0 16,0 1-16,0-1 0,0 0 15,21 0-15,0 0 0,0 0 16,0-21-16,1 0 0,-1 0 16,0 0-16,0 0 0,0 0 15,22 0-15,-22 0 0,0-21 0,21 0 16,-21 0-16,1 0 0,-1 0 15,0-1-15,0 1 0,0 0 16,0-21-16,-21 21 0,22-1 0,-22-20 16,21 21-16,0-43 0,-21 43 15,0 0-15,0 0 0,0 0 16,0 42 15,-21 0-31,21 0 0,0 0 16,0 1-16,-21-1 0,21 0 0,0 0 15,0 21-15,0-20 0,0-1 16,0 0-16,0 0 0,0 0 16,0 0-16,0 1 0,0-1 0,0 0 15,21-21-15,0 0 0,0 0 16,0 0-16,0 0 16,1 0-16,-1-21 0,0 21 0,0-21 15,0-1-15,0 1 0,1 0 16,-1 0-16,0-21 0,0 20 0,-21-20 15,21 21-15,0-21 0,1-1 0,-22 1 16,21 0-16,0-1 0,-21 1 16,0 0-16,21-22 0,0 22 15,-21-1-15,21 1 0,-21-43 0,0 64 16,0-21-16,0 21 16,-21 21-1,0 21-15,0 0 0,0 0 16,0 22-16,-1-22 0,1 21 0,0 0 15,21 1-15,-21-1 0,0 0 0,0 43 16,21-43-16,0 1 16,0-1-16,0 0 0,0 1 0,0-22 15,0 21-15,0 1 0,0-22 0,0 21 16,0-21-16,0 0 0,21 1 16,0-1-16,0 0 0,0 0 15,0-21-15,1 0 0,-1 0 16,21 0-16,-21 0 15,22-21-15,-22 0 0,0 21 0,0-21 16,0-1-16,0 1 0,1 0 16,-1 0-16,0-21 0,0 20 0,-21 1 15,21-21-15,-21 21 0,0 0 0,0-1 16,0 1-16,0 0 0,0 0 16,0 0-16,-21 21 31,21 21-31,-21 0 15,21 0-15,0 0 0,0 1 0,0-1 16,0 0-16,0 0 0,0 0 0,0 0 16,0 1-16,0-1 15,21 0-15,0 0 0,0-21 16,1 0-16,-22 21 0,21-21 0,0 0 16,0 0-16,0 0 0,22 0 15,-22 0-15,0-21 0,0 21 0,0-21 16,22 0-16,-22 0 0,0-1 15,0 1-15,0 0 0,0 0 0,1 0 16,-1 0-16,-21-1 0,0 1 0,0 0 16,0 0-16,21 21 0,-21-21 15,-21 21 1,0 0 0,21 21-16,-22 0 0,22 0 0,-21-21 15,21 21-15,0 1 0,0-1 16,0 21-16,0 0 15,0-20-15,21-1 16,-21 0-16,22-21 0,-22 21 0,0 0 16,0 0-16,0 1 15,0-1 1,-22-21 0,1 0-16,0 0 0,0 0 15,0 0 1,0 0-16,-1 0 15,1-21-15,21-1 16,-21 1-16</inkml:trace>
  <inkml:trace contextRef="#ctx0" brushRef="#br2" timeOffset="150932.96">7451 14055 0,'0'0'0,"0"-21"32,21 21-32,0 0 0,0 0 15,21 0-15,-20-22 0,20 22 0,0 0 16,1 0-16,20 0 0,-21 0 16,1 0-16,20-21 0,-20 21 0,-1 0 15,0 0-15,1 0 0,-1 0 0,-21 0 16,0 0-16,0 0 0,1 0 15,-44 0 17</inkml:trace>
  <inkml:trace contextRef="#ctx0" brushRef="#br2" timeOffset="153828.07">9292 14499 0,'21'-21'16,"0"0"-16,1 0 0,-1 0 16,21-1-16,-21 1 0,0 0 15,22-21-15,-22 21 0,21-22 0,1 1 16,-1 21-16,-21-22 0,21 1 15,1 0-15,-1-1 0,-21 1 16,0 0-16,1-1 0,-22 22 0,0-21 0,0 21 16,0 0-16,-22 21 15,1 0-15,0 0 0,0 21 16,-21-21-16,20 21 0,1 0 16,0 0-16,0 0 0,21 22 15,0-22-15,0 0 0,0 21 0,0-20 16,0-1-16,0 21 0,0-21 15,21 22-15,0-22 0,0 0 0,-21 0 16,22 0-16,-22 22 0,21-22 0,-21 0 16,0 0-16,0 0 15,0 0-15,0 1 16,-21-22-16,-1 0 16,1 0-16,0 0 15,0-22-15,0 1 0,0 21 0,21-21 16,-22 0-16,1 21 0,21-21 15,-21 0-15,21-1 16,-21 22-16,21 22 31,0-1-31,21 0 0,-21 0 16,21-21-16,0 21 0,-21 0 16,22 1-16,-1-22 0,0 21 0,0 0 15,0-21-15,22 0 0,-22 0 0,21 0 16,-21 0-16,22 0 0,-1 0 15,0-21-15,1 21 0,-1-21 0,-21-1 16,21 1-16,1 0 0,-22 0 16,21-21-16,-21 20 0,22-20 0,-22 21 15,0-21-15,0-1 0,-21 1 16,21 0-16,-21-1 0,22 1 16,-22 0-16,0-1 0,0 1 0,0 0 15,0-22-15,0 43 0,0 0 16,0 0-1,0 42-15,0 0 0,0 0 0,0 0 16,0 22-16,-22-1 0,22 0 16,0 1-16,0-1 0,-21 0 0,21 1 15,0-22-15,0 21 0,0 0 0,0-20 16,0-1-16,0 21 16,0-21-16,0 0 0,0 1 0,0-1 15,0 0-15,0 0 16,0-42-1,0 0 1,0 0-16,0-1 0,21 1 16,-21 0-16,22 0 0,-1 0 15,-21 0-15,21 42 32,0 0-17,-21 0-15,21 0 16,-21 0-16,21 1 0,-21-1 15,22 0-15,-1-21 0,0 21 16,0-21-16,0 0 0,0 0 16,22 0-16,-22 0 0,0 0 15,21 0-15,-20 0 0,20 0 0,-21-21 16,21 0-16,-20 21 0,-1-21 0,0-1 16,21 1-16,-42 0 0,21 0 15,1 21-15,-1-21 0,-21 0 16,21-1-16,-21 1 0,0 0 0,0 0 15,0 42 17,0 0-32,-21 0 0,21 1 15,0-1-15,0 0 0,0 0 16,0 0-16,0 0 0,0 1 0,0-1 16,21 0-16,0 0 15,0-21-15,0 0 0,1 21 0,20-21 16,-21 0-16,21 0 0,-20 0 0,20 0 15,-21 0-15,0-21 0,22 21 16,-22-21-16,0 0 0,0 21 0,0-21 16,0-1-16,1 1 0,-1 0 15,-21 0-15,0-21 0,0 20 0,0 1 16,0-21-16,0 21 0,0-43 16,-21 22-16,-1 21 0,1 0 15,0-1-15,0 1 0,0 0 16,0 21-16,-1 0 0,-20 0 0,21 0 15,-21 21-15,20 0 0,1 1 0,0-1 16,-21 0-16,21 0 0,21 21 16,-22-20-16,22 20 0,0-21 0,0 0 15,0 22-15,0-22 0,0 0 16,22 0-16,-22 0 0,21-21 0,0 21 16,0 1-16,21-22 0,-20 0 0,-1 0 15,0 0-15,21 0 0,22 0 16,-43 0-1,0-22-15,21 22 0,-20-21 0,-1 21 16,0-21-16,21-21 16,-21 21-16,1-1 0,-1 1 0,0 0 15,-21 0-15,0 0 0,21 0 0,-21-1 16,21 22-16,-21 22 31,0-1-31,0 0 16,0 0-16,0 0 0,0 0 0,0 1 15,-21-1-15,21 0 0,0 0 0,0 0 16,0 0-16,0 1 16,21-1-1,0-21-15,1 0 0,-1 0 0,0 0 16,0 0-16,0 0 0,0-21 16,1-1-16,20 22 0,-21-21 0,0 0 15,0 21-15,1-42 0,-1 21 16,0-1-16,-21 1 0,21 0 15,-21 0-15,0 0 0,0 0 0,0-1 16,0 44 15,0-1-31,0 0 0,0 0 16,0 0-16,0 0 0,0 1 16,0-1-16,0 0 15,0 0-15,0 0 0,0 0 16,21-21-16,0 0 0,1 0 15,-1 0-15,0 0 0,0 0 0,21 0 16,-20 0-16,20 0 0,-21 0 0,43-21 16,-43 0-16,0 0 15,21 0-15,-21 0 0,1-1 0,-1 1 16,21-42-16,-21 20 16,0 1-16,1 0 0,-1-1 15,0 1-15,-21-21 0,21 20 0,0 1 16,0 0-16,-21-1 0,22 1 0,-22 21 15,0 0-15,0-1 0,0 1 16,0 42-16,0 1 16,0-1-16,0 0 0,0 21 15,0 1-15,-22-1 0,1 0 0,21 1 16,-21-1-16,21 0 0,0 1 0,0-1 16,0 0-16,0 1 15,-21-22-15,21 21 0,0-21 0,0 0 0,0 22 16,0-22-16,0 0 0,21 0 0,-21 0 15,21 1-15,0-22 16,1 21-16,-1-21 0,0 0 0,0 0 0,21 0 16,1 0-16,-22 0 0,21 0 15,1 0-15,-1-21 0,21 21 16,-20-22-16,-1 1 0,0 21 0,1-21 16,-22 0-16,21 0 0,-21 0 15,1-1-15,-1 1 0,0 0 0,-21 0 16,0 0-16,0-22 0,0 22 15,0 0-15,-21 0 0,0 21 16,-22 0-16,22 0 0,-21 0 16,21 0-16,-22 0 0,22 0 0,-21 21 15,21 0-15,-1 0 16,1 1-16,0-1 0,0 0 0,21 21 16,-21-21-16,21 1 0,0-1 0,0 0 15,0 0-15,0 0 0,0 0 16,21-21-16,0 22 0,0-22 0,0 0 15,1 21-15,20-21 0,-21 0 16,0 0-16,0 0 0,1-21 16,20 21-16,-21-22 0,0 22 0,0-21 15,1 0-15,-1 0 0,0 0 0,0 0 16,-21-1-16,21-20 0,0 21 16,1-21-16,-22-1 0,21 1 0,0 0 15,-21-1-15,21 1 0,0-22 16,-21 22-16,0-21 0,21 20 0,-21-20 15,22 20-15,-22-41 16,0 41-16,0 22 0,0 0 16,-22 42-1,1 22-15,0-22 16,21 42-16,-21-20 0,0 20 16,0-21-16,-1 22 0,22-1 0,-21-20 15,21 20-15,-21-20 0,21 41 16,0-41-16,0-1 0,0-21 15,0 0-15,21 0 0,0 1 0,-21-1 16,22 0-16,-1-21 16,0 0-16,0 0 15,0 0-15,0 0 0,1-21 16</inkml:trace>
  <inkml:trace contextRef="#ctx0" brushRef="#br2" timeOffset="154921.53">15303 13356 0,'0'0'0,"0"-21"0,0 42 32,0 0-32,0 22 15,0-22-15,0 21 0,22 22 0,-22-22 16,0 22-16,0-22 0,0 21 15,0-20-15,0 20 0,0-20 0,0-1 16,0 0-16,0 1 0,0-22 16,-22 21-16,22-21 0,0 0 0,0 1 15,-21-1-15,21 0 0,-21 0 16,21-42 15,0 0-15,0 0-16,0-1 0,0 1 0,0 0 15,0 0-15,0 0 0,21-22 16,0 22-16,1 0 0,-1-21 16,0 21-16,21-1 0,-21 22 0,22-21 15,-22 21-15,21 0 0,-21 0 16,22 0-16,-22 0 0,0 21 0,21 1 16,-42-1-16,22 0 0,-1 0 15,-21 0-15,0 0 0,0 1 0,0-1 16,0 0-16,0 0 0,-21 21 15,-1-42-15,1 22 0,0-1 16,0-21-16,0 0 0,0 21 0,-1-21 16,1 0-16,0 0 0,0 0 0,0 0 15,0 0-15,-1 0 16,1 0-16,0-21 0,42 21 47,0 0-32,1 0-15,-1 21 0,0-21 16,0 0-16,0 0 0,0 21 0,22-21 16,-22 0-16,0 0 0,21 0 0,1 0 15,-22 0-15,21 0 0,1 0 16,-22-21-16,21 0 0,43 0 16,-43-1-16,-21 22 0,43-42 15,-43 21-15,21-21 16,-21 20-16,-21 1 0,0 0 0,0 0 15,0 0-15,0-22 0,0 22 16,0 0-16,-21 21 16,0 0-16,0 0 0,21 21 15,-21 0-15,0 1 0,21-1 16,-22 0-16,22 21 0,0-21 0,0 1 16,0 20-16,0-21 0,0 0 0,0 0 15,0 1-15,22-22 0,-22 21 16,42 0-16,-21-21 0,0 0 0,0 0 15,22 0-15,-22 0 0,21 0 0,-21 0 16,22 0-16,-22 0 0,21-21 16</inkml:trace>
  <inkml:trace contextRef="#ctx0" brushRef="#br2" timeOffset="155960.01">17357 13737 0,'0'0'0,"0"-21"0,0 0 16,0 0-16,0 0 0,0-1 16,0 1-16,21 0 0,-21 0 0,21 21 15,-21-21-15,21 21 16,0 0-16,0 21 16,1 0-16,-22 21 15,0-20-15,21 20 0,0 0 0,-21-21 16,0 22-16,0-1 0,21 0 0,-21-20 15,0 20-15,0-21 0,0 21 16,0-20-16,0-1 0,21 0 0,-21 0 16,0 0-16,0 0 15,0-42 17,0 0-32,0 0 15,0 0-15,0 0 16,0-1-16,0 1 0,0-21 0,0 21 15,21-22-15,1 22 0,-1-21 16,0 0-16,0-1 0,0 22 0,0-21 16,22-1-16,-22 22 0,0 21 15,0 0-15,0 0 0,-21 21 16,22 1-16,-22-1 0,21 0 0,-21 21 16,0 22-16,0-22 15,21-21-15,-21 22 0,0-22 0,21 0 16,-21 42-16,0-41 15,0-1-15,0 0 16,21-21-16,-21 21 0,21-21 16,1 0-1,-22-21 1,21 21-16,-21-21 0,21 0 0,0 21 16,-21-22-16,21 1 0,0 0 15,1 0-15,-1 0 0,21-43 16,-21 43-16,0 0 0,1 0 0,-1-22 15,0 22-15,0 21 16,0 21 0,-21 1-16,0-1 0,0 0 15,0 0-15,0 21 0,0-20 16,0-1-16,0 21 0,0-21 0,0 43 16,0-43-16,0 0 0,21 0 15,-21 0-15,22 1 0,-22-1 16,21-21-16,0 21 0,0-21 15,0 0-15,0 0 0,1 0 16,20 0-16,-21 0 0,0 0 0,0 0 16,1 0-16,20-21 0,-21 21 0,0-21 15,0-1-15,22 22 0,-22-21 0,0 0 16,0 0-16</inkml:trace>
  <inkml:trace contextRef="#ctx0" brushRef="#br2" timeOffset="157111.97">18944 13674 0,'-21'0'0,"42"0"0,-63 0 0,21 0 15,-1 0-15,1 0 0,0 21 0,0 0 16,0 0-16,0 0 0,-1 22 16,1-22-16,21 0 0,-21 21 0,0-20 15,21 20-15,0-21 0,0 0 16,-21 22-16,21-22 0,0 0 15,0 0-15,0 0 0,0 0 0,0 1 16,21-1-16,0-21 0,0 0 16,0 0-16,1 0 15,-1 0-15,0 0 0,0 0 16,0-21-16,0 21 0,1-22 0,-1 1 16,0 0-16,0 0 0,0 0 15,0 0-15,1-22 0,-1 1 16,0 0-16,-21 20 0,0-20 15,21 21-15,-21 0 0,21 0 0,-21 42 32,0 0-32,0 0 15,0 0-15,-21 22 0,21-22 0,-21 21 16,21-21-16,0 0 0,0 22 0,0-22 16,-21 0-16,21 0 0,0 0 15,0 1-15,0-1 0,21-21 0,-21 21 16,21-21-16,0 0 0,0 0 0,1 0 15,-1 0-15,0 0 0,0 0 16,21 0-16,-20 0 0,-1 0 0,0-21 16,21 0-16,-21 21 0,1-22 0,-22 1 15,21 0-15,0 0 0,0 0 16,-21 0-16,0-22 0,42-20 16,-42 42-16,22-22 0,-22 22 15,0-21-15,0 21 0,0-1 16,0 44-1,0-1 1,-22 0-16,22 21 0,-21-21 0,0 1 16,21 20-16,0-21 0,-21 0 0,0 22 15,21-22-15,0 0 0,-21 0 16,21 0-16,0 0 0,0 1 16,0-1-16,21-21 46,-21-21-46,21-1 0,0 22 16,-21-21-16,21 0 0,-21 0 16,21 0-16,1 0 0,-22-1 0,21 1 15,0 0-15,0 0 0,0-21 0,0 20 16,1 1-16,-1 21 0,-21-21 16,21 21-16,0 0 0,-21 21 15,0 0 1,0 1-16,0-1 0,0 0 0,0 21 15,0-21-15,0 1 0,0-1 16,21 0-16,-21 0 0,21 0 0,-21 0 16,22-21-16,-22 22 0,21-22 0,0 0 15,0 21-15,0-21 0,0 0 16,1 0-16,-1 0 0,0 0 16,0 0-16,0 0 0,0 0 15,1-21-15,20-1 0,-21 1 16,21 0-16,-20 0 15,-22 0-15,21 0 0,0-22 0,0 22 16,0 0-16,0 0 0,1 0 0,-1-1 16,0 1-16,-21 0 15,0 42 1,0 0-16,0 1 16,0-1-16,0 0 0,0 21 15,-21-21-15,21 1 0,-21-1 0,21 0 16,0 0-16,0 0 0,0 0 15,0 1-15,21-22 0,0 21 16,0-21-16,0 0 16,0 0-16,1 0 15,-1 0 1,0 0-16,-21-21 16,21-1-16,0 1 15,-21 0-15</inkml:trace>
  <inkml:trace contextRef="#ctx0" brushRef="#br2" timeOffset="157325.92">20278 13610 0,'-22'0'15,"1"0"1,21 21 31,0 1-32</inkml:trace>
  <inkml:trace contextRef="#ctx0" brushRef="#br2" timeOffset="157980.54">21145 13991 0,'0'0'0,"0"-21"16,0 0-16,0 0 0,-21 0 15,21-1-15,-21 1 0,0 0 0,0 0 16,0 21-16,21-21 0,-22 21 16,1 0-16,0 0 0,0 0 0,0 0 15,0 21-15,-1-21 0,-20 21 16,21 0-16,0 22 0,-22-22 0,22 0 16,0 0-16,0 21 0,0-20 0,21 41 15,0-42-15,0 0 16,0 1-16,0-1 15,0 0-15,21 0 0,0-21 0,-21 21 0,42-21 16,-20 0-16,-1 0 0,0 0 16,0 0-16,21 0 0,-20 0 0,-1 0 15,21-21-15,-21 21 0,0-21 0,1 0 16,20 0-16,-21-1 0,0 1 16,-21-21-16,21 21 0,1-22 15,-22 1-15,21 0 0,-21-22 0,21 22 0,-21-22 16,0 1-16,0-1 0,21 1 15,-21 21-15,0-22 0,0 22 0,0-1 16,0 1-16,0 21 0,0 0 16,0 0-16,0 42 15,-21-21-15,0 42 16,0-21-16,21 22 0,-22-1 16,1 21-16,21 1 0,0-1 0,-21-20 15,21 20-15,0 1 0,0-22 0,0 22 16,0-22-16,0 0 0,21 1 15,0-1-15,1-21 0,-1 0 0,0 22 16,0-22-16,0 0 0,0-21 16,22 21-16,-22 0 0,21-21 15,-21 0-15,1 0 0,20 0 0,-21 0 16,0 0-16,0 0 0,1 0 0,-1 0 16,0-21-16,0 0 0</inkml:trace>
  <inkml:trace contextRef="#ctx0" brushRef="#br2" timeOffset="158434.29">21844 13801 0,'0'0'0,"0"-21"0,0-1 15,-21 22-15,0 0 16,-1 0-16,-20 0 0,21 22 16,0-1-16,0 0 0,-1 0 15,-20 0-15,21 0 0,0 1 16,0-1-16,-1 21 0,1-21 15,0 0-15,0 1 0,21-1 0,0 0 16,0 0-16,0 0 0,0 0 0,0 1 16,0-1-16,21 0 15,0-21-15,0 0 0,1 0 16,20 0-16,-21 0 0,0 0 0,22-21 16,-22 0-16,0 21 0,0-22 15,21 1-15,-20 0 0,-1 0 16,0-21-16,0 20 0,0 1 0,-21 0 0,21 0 15,-21 0-15,22 0 0,-22-1 16,0 44 0,0-1-1,0 0-15,-22 0 0,22 0 16,-21 0-16,21 22 0,0-22 0,0 0 16,0 21-16,0-20 15,0-1-15,21-21 0,1 21 0,-1-21 16,0 21-16,0-21 0,0 0 0,0 0 15,1 0-15,-1 0 16,0 0-16,0 0 0,0-21 16,-21 0-16,21 21 0,-21-21 0</inkml:trace>
  <inkml:trace contextRef="#ctx0" brushRef="#br2" timeOffset="158728.12">22479 13272 0,'0'-43'0,"0"86"0,0-107 16,0 43-16,0 0 0,-21 21 16,0 0-16,-1 0 15,1 42-15,0-21 16,21 0-16,0 22 0,0-1 16,0 0-16,0 22 0,-21-22 0,21 22 15,0-1-15,0 1 0,-21-1 16,21 1-16,0-22 0,0 22 15,0-22-15,0 0 0,0 1 0,-21-22 16,21 21-16,0-21 0,0 0 16,0 1-16,0-1 0,0 0 15,21-21 1,0 0-16,0-21 16,0 21-16,0-21 0</inkml:trace>
  <inkml:trace contextRef="#ctx0" brushRef="#br2" timeOffset="159087.91">22754 13864 0,'-63'64'16,"41"-43"-16,1 0 16,0 21-16,0 43 15,21-64-15,0 0 16,0 1-16,0-1 0,21 0 15,0-21-15,0 21 0,1-21 0,-1 0 16,21 0-16,-21 0 0,0 0 0,1 0 16,41 0-16,-42 0 15,0 0-15,1-21 0,-1 0 0,0 0 16,0-1-16,0 1 0,-21 0 16,0-21-16,0 21 0,21-43 15,-21 22-15,0 21 0,0-22 16,0 22-16,-21 0 0,0 0 0,0 21 15,0 0-15,0 0 0,-1 0 16,1 0-16,0 0 0,0 0 0,-21 0 16,20 21-16,1-21 15,0 0-15,0 0 0,21 21 0</inkml:trace>
  <inkml:trace contextRef="#ctx0" brushRef="#br2" timeOffset="159316.78">22225 13695 0,'21'0'32,"0"0"-32,22 0 15,-22 0-15,0 0 0,21 0 16,1 0-16,-22 0 0,21 0 0,43 0 15,-43 0-15,0 0 16,1 0-16,-1 0 0,-21 21 0,22-21 16,-22 0-16,0 0 0,0 0 15,0 0-15,0 21 0</inkml:trace>
  <inkml:trace contextRef="#ctx0" brushRef="#br2" timeOffset="159832.49">23410 14012 0,'0'0'0,"-21"0"32,21-21-32,0 0 15,0 0-15,0 0 16,0 0-16,0-1 15,21 1-15,0 21 16,1-21-16,-1 21 0,0 0 0,0 0 16,0 0-16,0 0 0,1 0 15,-1 0-15,0 0 0,0 21 0,0 0 16,-21 1-16,21-1 16,-21 0-16,0 0 0,0 0 0,0 0 15,0 43-15,-21-43 16,0 0-16,0 0 15,0 1-15,0-22 0,21 21 0,-22-21 16,1 0-16,0 0 16,21-21 15,0-1-31,0 1 0,0 0 16,21 0-16,-21 0 15,21 0-15,22-22 16,-22 22-16,0 0 0,0-21 0,0 20 15,1 1-15,-1 0 0,0 21 0,21-42 16,-21 42-16,1 0 0,-1 0 16,0 0-1,0 0-15,0 0 0,0 0 16</inkml:trace>
  <inkml:trace contextRef="#ctx0" brushRef="#br2" timeOffset="160715.87">24257 13843 0,'0'0'0,"0"-21"16,-21 21 0,0 0-1,21 21-15,-22 0 16,1-21-16,21 21 0,0 1 0,-21-1 15,0 0-15,21 0 0,-21 0 0,21 0 16,0 1-16,0-1 0,0 0 16,0 0-16,0 0 0,0 0 15,21-21-15,0 0 16,0 0-16,0 0 0,1 0 16,-1 0-16,0 0 0,0-21 15,0 21-15,0-21 0,1 0 0,-1 21 16,-21-21-16,21 0 15,0-1-15,0 1 0,0 0 0,-21 0 16,22 0-16,-1 0 0,-21-1 16,0 1-16,-21 42 47,21 1-47,-22-1 0,1 0 0,21 0 15,-21 0-15,0 0 0,21 1 0,-21-1 16,21 21-16,-21-21 0,21 22 15,0-22-15,0 21 0,0 0 0,0 1 16,0 20-16,-22-20 0,22-1 16,0 0-16,0 1 0,0 20 15,0 64-15,0-21 16,0-64-16,0 1 16,0-1-16,0 0 0,0 1 0,0 20 15,0-21-15,0 1 0,0-1 0,0 0 16,-21 43-16,21-43 15,0 1-15,-21-22 0,21 0 0,0 21 16,-21-20-16,0-22 0,0 21 0,21 0 16,-22-21-16,1 0 0,0 0 15,0 0-15,0 0 16,0 0-16,-1-21 0,1 0 16,0 21-16,0-22 0,0 1 0,-22 0 15,22 0-15,-21 0 0,21-22 16,0 22-16,-22-21 0,22 21 0,0-22 15,21 1-15,0 0 0,0-22 16,0 22-16,0 0 0,0-1 0,21 1 16,21 0-16,-20-1 0,-1-20 0,21 20 15,0 1-15,1 0 0,-1-22 16,22 22-16,-22 0 0,0-1 0,1-20 16,-1 42-16,0-22 0,1 1 15,-1 21-15,-21 0 0,21-1 0,-20 22 16,-1-21-16,0 21 0,0 0 15,-21-21-15,21 21 32,-21-21-17,0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2:14:50.4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1630 804 0,'-21'0'16,"-1"0"-16,1 0 16,21-21-1,-21 21 1,21-21-16,0 0 0,0 0 16,0 0-16,0-1 15,21 22-15,-21-21 0,21 0 16,1 21-16,-1-21 0,0 21 15,0 0-15,0-21 0,0 21 16,22 0-16,-22 0 0,0 0 0,21 0 16,-20 21-16,-1 0 0,0 0 15,0 22-15,0-1 0,0 0 16,-21 1-16,0-1 0,0 21 0,0-20 16,0 20-16,0 1 0,-21-22 15,0 22-15,-42 41 16,20-62-16,1-1 0,-22 22 15,22-22-15,-21 0 0,-1 1 0,1-1 16,-1-21-16,1 21 0,20-20 16,-20-22-16,20 21 0,1-21 15,0 0-15,-1 0 0,22 0 0,0-21 16,-21-1-16,42 1 0,-21 0 16,21-21-16,-22 21 0,22-22 0,0 1 15,0 21-15,0-22 0,0 1 16,0 0-16,22 21 0,-1-22 15,0 22-15,0-21 0,0 21 0,22 21 16,-22-22-16,21 22 0,-21 0 16,22 0-16,-1 22 0,0-22 15,1 21-15,-1 0 0,-21 21 16,21-21-16,-20 1 0,20-1 0,-21 21 16,0-21-16,0 0 0,1 1 15,-22-1-15,0 0 0,21 0 16,-21 0-16,0 0 0,21 1 0,-21-1 15,0 0-15,0 0 16,21-21 0,0 0-16,0 0 0,1-21 15,-1 0-15</inkml:trace>
  <inkml:trace contextRef="#ctx0" brushRef="#br0" timeOffset="208.88">2053 1376 0,'21'0'31,"-21"-21"-31,0 0 78,0-1-62</inkml:trace>
  <inkml:trace contextRef="#ctx0" brushRef="#br0" timeOffset="915.66">4043 508 0,'0'0'0,"0"-21"16,21 42 15,-21 0-31,21 0 0,0 1 16,0 20-16,-21 0 0,43 22 0,-22-1 16,0 1-16,21 20 0,-20-20 15,-1-1-15,21 1 0,-21-1 0,22 64 16,-43-63-16,21-22 15,-21 1-15,21-1 0,-21 0 0,0 1 16,21 20-16,-21-42 16,0 0-16,21 1 0,-21-1 0,21-42 47,-21-1-47,22 1 0,-22-21 15,0 21-15,21-22 0</inkml:trace>
  <inkml:trace contextRef="#ctx0" brushRef="#br0" timeOffset="1247.69">4826 466 0,'-21'21'15,"42"-42"-15,-63 63 0,-1 0 0,22-20 16,-21 20-16,-1 0 0,1 22 0,-21-1 16,20 1-16,-63 84 15,64-63-15,-21-22 0,20 22 16,1-22-16,0 1 0,-1 20 0,1-20 16,0-1-16,20 1 0,-20-22 0,21 1 15,0 20-15,0-42 0,-1 22 16,1-1-16,21-21 0,0 0 15,0 0-15,21-42 32,1 0-17,-1 0-15,0 0 0,0-22 0</inkml:trace>
  <inkml:trace contextRef="#ctx0" brushRef="#br0" timeOffset="1663.77">4995 1397 0,'0'0'15,"0"42"-15,-21 1 0,0-1 0,0 22 16,21-1-16,0 1 0,0-1 0,-21 1 16,21-1-16,-22 1 0,22-1 15,-21 1-15,21-1 0,0 1 0,0 20 16,-21 1-16,0 0 0,0-1 16,0 1-16,-1-22 0,22 22 15,-21 0-15,-21-1 0,42 1 0,-21-21 16,0 63-16,-1-64 15,22 1-15,0-22 0,0 0 0,0-21 16,0 1-16,0-1 0,0 0 0,22-21 16,-22-21-1,21 0-15,-21-1 0,21-20 0,0 21 16,-21-43-16,21 22 0,0-64 16,1 43-16,-1-1 0,-21-20 15,21 20-15</inkml:trace>
  <inkml:trace contextRef="#ctx0" brushRef="#br0" timeOffset="2015.56">5016 1143 0,'0'0'0,"22"-21"0,-1 21 15,21-21-15,-21 0 0,0 21 16,22 0-16,-22 0 0,21 0 0,1 0 16,-22 21-16,21 0 0,-21 0 15,22 0-15,-22 22 0,0-1 16,0 0-16,-21-21 0,0 22 16,0-1-16,0-21 0,-21 22 0,0-22 15,-22 21-15,22-21 0,-21 0 16,21 22-16,-22-22 0,22 0 15,-21 0-15,21-21 0,0 21 0,-1-21 16,1 0 0,21-21 15,21 0-31,1 21 0,-1-21 0</inkml:trace>
  <inkml:trace contextRef="#ctx0" brushRef="#br0" timeOffset="2567.69">6223 1249 0,'0'0'15,"0"-21"-15,-21 0 0,0 21 0,-1-22 16,1 22-16,0 0 15,0 0-15,0 0 0,-22 0 0,1 0 16,21 0-16,-21 22 0,20-1 16,1 0-16,0 21 0,0-21 15,0 1-15,0 20 0,21-21 16,0 21-16,-22-20 0,22-1 0,0 21 16,0-21-16,0 0 0,0 1 0,0-1 15,22 0-15,-1-21 16,0 0-16,0 0 0,0 0 15,0 0-15,22 0 16,-1-42-16,-21 42 0,22-22 0,-22 1 16,0 0-16,0 0 15,0 0-15,0 0 0,1-22 0,-1 22 0,0 0 16,0-21-16,-21 20 16,0-20-16,0 21 0,0 0 15,21 0-15,-21-1 0,0 44 31,0-1-31,0 21 0,0-21 0,0 0 16,0 22-16,0-22 0,0 0 16,0 21-16,0-20 0,0-1 0,0 0 15,0 0-15,0 0 0,0 0 16,0 1-16,21-22 16,1 0-1,-1 0-15,0 0 0,0-22 0,0 1 16,0 21-16,1-21 15,-1 0-15</inkml:trace>
  <inkml:trace contextRef="#ctx0" brushRef="#br0" timeOffset="2857.53">6858 635 0,'-42'85'31,"42"-43"-31,-22 0 0,22 1 0,-21 20 16,21 1-16,-21-22 0,21 22 15,0-22-15,0 21 0,0-20 0,-21-1 16,21 0-16,-21 1 0,21-1 16,-21-21-16,21 22 0,0-22 0,0 21 15,0-21-15,0 0 0,0 1 0,0-1 16,21-21-1,0 0 1,0-21-16,0-1 0,0 1 16,1 0-16,-1 0 0</inkml:trace>
  <inkml:trace contextRef="#ctx0" brushRef="#br0" timeOffset="3380.23">7281 614 0,'0'0'0,"0"42"0,0-21 15,0 22-15,0-1 0,0 0 0,0 1 16,0 20-16,-21-20 0,21 20 16,0-21-16,-21 1 0,21 20 0,-21-20 15,21 41-15,0-41 16,-21-22-16,-1 21 0,22-21 0,0 22 15,0-22-15,-21 0 0,21 0 16,-21 0-16,21 0 16,0-42 15,0 0-31,0 0 16,21 0-16,0 0 0,-21-22 15,22 22-15,-1-21 0,0 21 0,0-22 16,0 1-16,0 0 0,-21-1 15,43 1-15,-22 0 0,0-1 0,0 22 16,0 0-16,1 21 0,20 0 16,-21 0-16,0 21 15,0 0-15,-21 22 0,22-1 0,-22-21 16,0 21-16,0 1 0,0-1 16,0-21-16,0 22 0,0-22 0,0 0 15,0 21-15,0-21 0,0 1 16,0-1-16,-22-21 0,22 21 0,-21-21 15,21 21-15,-21-21 16,0 0-16,0 0 16,0 0-16,-1-21 15,1 0-15,0 21 16,0-21-16</inkml:trace>
  <inkml:trace contextRef="#ctx0" brushRef="#br0" timeOffset="3576.11">6456 1037 0,'0'0'15,"42"0"1,-21 0-16,0 0 0,22 0 16,-22 0-16,21 0 0,1 0 0,-1 0 15,0-21-15,1 21 0,-1 0 16,43-21-16,-43 21 15,43-21-15,-64 21 0</inkml:trace>
  <inkml:trace contextRef="#ctx0" brushRef="#br0" timeOffset="4447.85">8805 720 0,'0'0'0,"0"-21"0,0-1 16,0-20-16,0 21 0,0 0 16,0 0-16,0-1 0,0 1 0,0 0 15,0 42 17,0 0-32,0 22 0,-21-1 15,0 22-15,21-22 0,-21 21 16,0 22-16,21-21 0,-22-1 0,1 22 15,21-22-15,-21 1 0,0-22 16,21 22-16,-21-22 0,0 0 0,21 1 16,-22-1-16,22 0 0,-21-21 15,21 22-15,0-22 0,-21 0 0,21 0 16,-21 0-16,21-42 47,0 0-47,0 0 0,0 0 0,0-22 15,0 22-15,21 0 0,0-21 0,0 21 16,1-22-16,-1 22 16,0-21-16,21 21 0,1-22 0,-22 22 15,21 0-15,22 0 0,-22 0 16,0 21-16,1 0 0,-1 0 0,0 0 16,1 21-16,-1 0 0,-21 0 15,0 0-15,0 22 0,-21-22 0,0 21 16,0-21-16,0 22 0,0-22 0,-21 0 15,0 21-15,0-21 0,0 1 16,-22 20-16,1-21 0,21-21 0,-21 21 16,-1 0-16,22 1 0,0-22 15,-21 0-15,20 21 0,1-21 0,0 0 16,0 0 0,21-21-16,0-1 15,0 1-15,0 0 0,0 0 16,21 0-16,0 0 0,0-1 15,1 1-15,-1 0 0</inkml:trace>
  <inkml:trace contextRef="#ctx0" brushRef="#br0" timeOffset="5160.33">9483 1228 0,'0'0'16,"0"84"-1,0-62-15,0-1 16,-22 0-16,22 21 0,-21-21 0,21 1 16,-21 20-16,21-21 0,0 21 0,0-20 15,0-1-15,0 0 0,0 0 16,0 0-16,0 0 0,0 1 0,0-1 16,21-21-16,0 0 0,1 0 15,-1 0-15,21 0 0,-21 0 0,22-21 16,-1-1-16,0 22 0,1-21 15,-1 0-15,0-21 0,1 21 0,-22-1 16,21 1-16,-21-21 0,0 21 0,1 0 16,-1-1-16,-21-20 15,21 21-15,-21 0 0,0 0 0,0-1 16,0 1-16,0 0 0,0 42 47,0 0-47,-21 1 0,21 20 15,-21-21-15,21 21 0,0 1 0,0-1 16,-22 22-16,22-22 0,-21 21 16,21-20-16,0 20 0,0 1 0,0-22 15,0 22-15,0-1 0,0 1 0,0-1 16,0-21-16,0 22 16,0-1-16,0 22 0,0-21 0,0-1 15,0 1-15,-42 63 16,21-64-16,21 1 0,-21-22 0,-1 21 15,1-20-15,0 20 0,-21-20 0,21 20 16,-1-21-16,1 1 0,-21-1 0,21 0 16,0-20-16,-1 20 0,1-21 15,0 0-15,0-21 0,0 0 0,0 0 16,-1 0-16,22-21 0,0 0 16,-21 0-16,21-22 0,-21 1 0,21-21 15,0 20-15,0-20 0,0-1 16,0-20-16,0-1 0,0 0 0,0 1 15,21-1-15,-21 0 0,21-21 16,1 22-16,-1 20 0,0-20 16,21 20-16,-21 1 0,22-1 0,-22 22 15,21-22-15,1 22 0,-1 0 16,0-1-16,1 1 0,20 0 0,-21-1 16,1 1-16,-1 21 0</inkml:trace>
  <inkml:trace contextRef="#ctx0" brushRef="#br0" timeOffset="5720.39">11515 1058 0,'21'0'15,"0"0"-15,0 0 16,21 0-16,1 0 0,-1 0 16,0 0-16,1 0 0,20 0 0,-20 0 15,20 0-15,1 0 0,-22 0 16,21 0-16,-20 0 0,20 0 0,-20 0 16,-22 0-16,21 0 0,-21 0 0,0 0 15,-21 22 1,-42-22-1,21 0-15,0 21 0,0-21 16,-1 0-16,-20 0 0,21 0 0</inkml:trace>
  <inkml:trace contextRef="#ctx0" brushRef="#br0" timeOffset="5989.24">11896 1185 0,'0'0'0,"0"43"0,-22-22 16,1 42-16,0-20 0,0-1 15,21 0-15,-21 1 0,21 20 16,-43 22-16,43-22 16,-21-20-16,0-1 0,21 0 0,-21-20 15,21 20-15,-21-21 0,21 0 16,0 0-16,0 1 0,0-1 15,0 0-15,21-21 16,0 0-16,0-21 16,0 0-16,1-1 0,-1 22 15</inkml:trace>
  <inkml:trace contextRef="#ctx0" brushRef="#br0" timeOffset="6400">12171 1672 0,'21'0'0,"0"0"0,0 0 0,0 0 16,1 0-16,-1 0 0,0 0 15,0-21-15,21 21 0,-20-21 0,20 21 16,-21-21-16,0 21 0,0-21 0,1-1 15,-1 22-15,-21-21 0,0 0 16,0 0-16,0 0 0,0 0 16,0-1-16,-21 1 15,-1 21-15,-20 0 16,21 0-16,0 0 0,0 0 0,-1 0 16,1 21-16,0 1 0,0-1 15,0 0-15,0 21 0,-1-21 0,22 22 16,0-1-16,-21 0 0,21-20 15,0 20-15,0 0 0,0-21 0,0 1 16,0-1-16,0 0 0,21 0 0,1 0 16,-1 0-16,0-21 15,21 22-15,-21-22 0,1 0 16,-1 0-16,0 0 0,0 0 0,0 0 16,0-22-16</inkml:trace>
  <inkml:trace contextRef="#ctx0" brushRef="#br0" timeOffset="6651.86">12912 1461 0,'0'21'0,"0"-42"0,21 63 0,-21-21 0,21 0 15,-21 0-15,21 22 0,0-22 16,-21 0-16,43 43 0,-22-22 15,-21-21-15,21 0 0,0 0 16,-21 1-16,0-1 0,21 0 0,0 0 16,-21 0-16,22-21 0,-22 21 15,21-21 17</inkml:trace>
  <inkml:trace contextRef="#ctx0" brushRef="#br0" timeOffset="6915.71">13293 1418 0,'0'0'0,"-22"0"0,1 0 16,0 21-16,0 1 15,-21-22-15,20 21 0,1 0 0,0 21 16,0-21-16,-21 22 0,20-22 15,1 21-15,-21-21 0,21 22 0,0-1 16,-22-21-16,22 22 0,0-22 0,0 0 16,0 0-16,-1 0 0,22 0 15,0 1-15,0-1 0,22-21 32,-1 0-32,0 0 15,0-21-15,21 21 0</inkml:trace>
  <inkml:trace contextRef="#ctx0" brushRef="#br0" timeOffset="7272.52">13758 995 0,'0'0'0,"0"42"16,0 1-16,0-22 0,-21 0 16,21 21-16,-21 1 0,21-1 15,0 0-15,0 1 0,-21-1 0,21 0 16,-21 1-16,-1-1 0,22 0 16,0 1-16,0-1 0,-21 0 0,21 1 15,-21-1-15,21 0 0,0 1 0,0-22 16,0 21-16,0-21 0,0 0 15,0 1-15,0-1 0,0 0 16,21-21 0,0 0-1,1 0-15,-1 0 0,-21-21 16,0 0-16,21 21 0,-21-22 16,21 1-16</inkml:trace>
  <inkml:trace contextRef="#ctx0" brushRef="#br0" timeOffset="7463.74">13568 1566 0,'0'0'0,"-21"0"31,42 0-15,0 0-1,0 0-15,0 0 0,0 0 16,1 0-16,-1 0 0,21 0 15,-21 0-15,0-21 0,22 21 0,-22-21 16,21 21-16,-21 0 0</inkml:trace>
  <inkml:trace contextRef="#ctx0" brushRef="#br0" timeOffset="7776.62">14647 1207 0,'0'0'0,"0"-22"16,-21 22-1,0 0-15,21 22 0,-21-22 16,0 21-16,21 0 0,-22 0 16,1 0-16,0 0 0,0 43 15,0-22-15,0-21 0,21 22 16,-22-1-16,22 0 0,-21 1 0,21-22 15,0 21-15,0 1 0,0-22 0,0 0 16,0 21-16,0-21 0,0 1 16,0-1-16,21 0 15,1-21-15,-1 0 0,0 0 0,0 0 16,0 0-16,0 0 0,1 0 16,-1 0-16,0-21 0</inkml:trace>
  <inkml:trace contextRef="#ctx0" brushRef="#br0" timeOffset="8068.68">14944 1143 0,'21'-21'0,"-42"42"0,63-63 0,-21 42 16,-21-21-16,21 21 15,0 0-15,1 21 0,-1-21 16,0 21-16,-21 0 0,21 21 15,0-20-15,0 20 0,-21 0 0,22 43 16,-1-43-16,-21 1 16,0-1-16,0 0 0,0 22 0,0-22 15,0 0-15,-21-20 0,-1 20 0,1 0 16,0-21-16,0 22 0,0-22 16,0 0-16,-22 0 0,22 0 0,0 1 15,0-22-15,0 21 0,-1-21 0,1 0 16,-21 0-16,21 0 15,0 0-15</inkml:trace>
  <inkml:trace contextRef="#ctx0" brushRef="#br0" timeOffset="9144.48">4233 2223 0,'0'0'0,"-42"0"0,0 0 0,-1 21 15,1-21-15,-64 0 16,64 0-16,21 0 0,-22 0 16,22 0-16,0 0 0,0 0 0,0 21 15,-1-21-15,44 0 31,-1 0-31,21 0 0,-21 0 0,22 0 16,-1 0-16,21 0 0,-20 0 16,20 0-16,1 0 0,-1 0 15,1 0-15,20 0 0,1 0 16,0 0-16,21 0 0,-22 0 0,22 0 16,0 0-16,0 0 0,0 0 0,-1 0 15,22 0-15,0 0 0,-21 0 16,21 0-16,0 0 0,0 0 0,21 0 15,1 0-15,-1 0 0,0 0 16,0 0-16,148 0 0,-126 0 16,-1 0-16,0 0 0,1 0 0,-1 0 15,0 0-15,1 0 0,20 0 16,-20 0-16,20 0 0,-21 0 0,22 0 16,-1 0-16,1-21 15,-22 21-15,22 0 0,-1 0 0,1 0 16,-22 0-16,22 0 0,-1 0 0,-21 0 15,22 0-15,-22-21 0,22 21 16,-22 0-16,0 0 0,1 0 0,-1 0 16,0 0-16,1 0 0,-22 0 0,21 0 15,-21-22-15,1 22 0,-1 0 16,-21 0-16,0 0 0,0 0 0,127 0 16,-148 0-16,-1 0 15,1 0-15,-21 0 0,0 0 0,-22 0 16,1 0-16,-1 0 0,-21 0 15,1 0-15,-1 0 0,0 0 16,-20 0-16,20 0 0,-21 0 0,0 22 16,0-22-16,1 0 15,-44 0 17</inkml:trace>
  <inkml:trace contextRef="#ctx0" brushRef="#br0" timeOffset="10456.49">1291 3768 0,'0'0'0,"-21"0"0,0 0 15,0 0-15,-1 21 0,1-21 16,42 0 15,22 0-31,-22 0 16,0-21-16,21 21 0,-20-21 15,20-1-15,-21 1 0,21 0 0,1 21 16,-22-21-16,0 0 0,21 0 16,-20-1-16,-22 1 0,0 0 0,0 0 15,0 0-15,0 0 16,-22 21-16,1 0 15,0 0-15,-21 0 0,21 0 16,-22 0-16,22 0 0,-21 0 16,-1 0-16,22 21 0,-21 0 0,0 0 15,20 0-15,-20 0 0,0 1 16,21-1-16,-1 0 0,1 0 16,0 21-16,21-20 0,0-1 0,0 21 15,0-21-15,0 22 0,21-1 16,0 0-16,1 1 0,-1-1 0,0 0 15,21 1-15,-21-1 0,22 0 16,-22 1-16,21 20 16,-21-21-16,-21 1 0,0-22 15,0 21-15,0-21 0,0 22 0,-21-22 16,0 21-16,-21-21 0,-1 1 16,22-1-16,-21 0 0,0 0 0,-22-21 15,22 0-15,-1 21 0,-62-21 16,41 0-16,22 0 15,-22-21-15,22 0 0,0 0 0,-1 0 16,1-1-16,21-20 0,0 21 16,-1-21-16,1-1 0,21 1 0,0 0 15,0-1-15,0 1 16,0 0-16,0-1 0,21 1 0,22 0 16,-22-1-16,21 1 0,-21 21 15,22 0-15,-1-1 0,-21 1 16,22 0-16,-1 0 0,0 21 0,1 0 15,-22 0-15,21 0 0,0 0 16</inkml:trace>
  <inkml:trace contextRef="#ctx0" brushRef="#br0" timeOffset="11600.23">1651 4128 0,'0'0'0,"0"21"0,0 21 0,0-21 15,0 0-15,0 22 16,0-22-16,0 0 0,0 21 0,21-42 16,-21 22-16,21-22 15,0 0-15,1 0 0,-1 0 0,0 0 16,21-22-16,-21 1 15,1 21-15,-1-21 0,0 0 0,0 0 16,0-22-16,0 22 16,1 0-16,-1-21 0,0 21 0,-21-1 15,0-20-15,21 21 0,-21 0 16,0 0-16,0-1 0,0 1 0,0 42 31,0 1-15,0-1-16,0 21 0,0 0 15,0 1-15,0 20 0,0-20 0,0 20 16,0 1-16,0-1 0,0 1 16,0 20-16,21 1 0,-21-22 0,0 22 15,21 21-15,-21-21 0,0-1 16,0 1-16,0-22 0,0 22 16,0 0-16,0-1 0,0-20 15,0 21-15,0-22 0,0 1 0,-21-1 16,0 1-16,21-1 0,-21-21 15,0 1-15,0 20 0,21-42 0,-43 43 16,1-22-16,21-42 16,0 21-16,-22-21 0,1 0 0,0 0 15,-1 0-15,1-21 0,0 0 0,-22-21 16,22 21-16,-22-43 0,22 22 16,0-22-16,-1-20 0,22-1 15,0 0-15,0 1 0,0-1 16,21 0-16,0 1 0,0-1 0,21 0 15,0 1-15,0-1 0,21 0 16,1 22-16,20-1 0,1 1 0,-1-22 16,43-42-1,-42 85-15,-1-22 0,1 1 0,-1-1 16,-21 1-16,22-1 0,-1 22 16,-20 0-16,20-1 0,-20 1 0,-1 21 0,0-22 15,1 43-15,20-42 16,-42 42-16,0 0 0,1 0 15,-22 21 1,21 0-16,-21 1 16,0-1-16,0 0 0,0 0 15,0 0-15,0 22 0,0-22 16,0 0-16,0 0 0,0 43 16,-21-43-16,-1 0 0,22 0 15,0 0-15,-21 0 16,0-21-16,21-21 47,0 0-47,0 0 0,0 0 15,21 0-15,22-43 16,-43 22-16,21-1 0,0 1 0,0 0 16,0 21-16,0-22 0,1 22 15,-1 0-15,0 21 0,0 0 16,0 0-16,0 0 0,1 0 0,-22 21 15,0 0-15,21 0 16,-21 1-16,0 20 0,0-21 0,0 21 16,0-20-16,0 20 0,0 0 0,0-21 15,0 22-15,0-22 0,0 0 16,0 21-16,0-20 0,21-22 0,-21 21 16,0 0-16,21-21 15,0 0-15,0 0 16,1 0-16,-22-21 0,21 21 15,0-21-15,0-1 0,-21-20 16,21 21-16,0 0 0,-21-22 0,0 1 16</inkml:trace>
  <inkml:trace contextRef="#ctx0" brushRef="#br0" timeOffset="11844.09">3048 3556 0,'0'0'0,"0"42"0,0-20 0,-21 20 0,21 43 16,0-43-16,0 0 15,0 1-15,0 20 0,0-21 0,0 1 16,0-1-16,0 0 0,0 1 0,0-1 16,0 0-16,0-20 0,0-1 15,0 0-15,0 0 0,0 0 0,0 0 16,0-42 15</inkml:trace>
  <inkml:trace contextRef="#ctx0" brushRef="#br0" timeOffset="13111.99">3619 4001 0,'0'0'0,"0"-22"16,0 1-16,0 0 0,0 0 15,0 0-15,-21 0 16,0-1-16,0 22 0,0 0 16,0 0-16,-1 0 0,1 0 0,0 0 15,0 0-15,0 22 0,-22-1 16,22 0-16,0 21 0,0 1 0,21-1 15,0 0-15,-21 1 0,21-1 16,0 21-16,0-20 0,0-1 0,0-21 16,0 22-16,0-22 0,0 0 15,0 0-15,21 0 0,0 0 0,0-21 16,0 0-16,1 0 0,-1 0 16,0 0-16,0 0 15,0-21-15,0 21 0,1-21 0,-1 0 16,0 0-16,-21 0 0,21-1 0,0 1 15,0 0-15,-21 0 0,22-21 16,-22 20-16,0-20 0,0 21 0,0-21 16,0 20-16,0 1 0,0 0 15,0 0-15,0 42 32,0 0-32,0 0 0,0 22 15,0-22-15,0 0 0,0 21 0,0-20 16,21-1-16,0 0 0,-21 0 15,0 21-15,21-20 16,0-22-16,-21 21 0,21-21 16,1 0-1,-1 0-15,0 0 0,0-21 16,0-1 0,-21 1-16,21 0 0,1 0 0,-22 0 15,21 0-15,0-1 0,-21 1 16,21-21-16,0 21 0,-21 0 0,21-1 15,1 1-15,-1 21 0,0 0 16,0 0-16,0 0 16,0 0-16,1 21 0,-22 1 0,0-1 0,0 0 15,0 0-15,0 21 16,0-20-16,0-1 0,0 0 0,0 21 16,0-21-16,0 1 0,-22-1 0,1 0 15,0 0-15,21 0 0,-21 0 16,21 1-16,0-44 47,0 1-47,0 0 0,21 0 15,-21 0-15,21-22 0,0 22 16,-21-21-16,0 21 0,22-22 16,-1 1-16,0-21 0,-21 20 0,0 22 15,21 0-15,-21 0 16,0 42-1,0 0 1,0 0-16,0 0 0,0 1 0,0-1 16,0 21-16,0-21 0,-21 22 15,21-22-15,0 21 0,0-21 0,0 0 16,0 1-16,0 20 0,0-21 0,0 0 16,0 0-16,21 1 15,0-22-15,0 0 16,1 0-16,-1 0 0,0 0 15,0 0-15,0-22 16,0 22-16,-21-21 0,0 0 0,22 0 16,-22 0-16,0 0 0,0-1 15</inkml:trace>
  <inkml:trace contextRef="#ctx0" brushRef="#br0" timeOffset="13427.96">2815 3831 0,'21'0'0,"22"0"16,-22 0-16,21 0 0,-21 0 0,22 0 16,-1 0-16,21 0 0,1 0 15,-22 0-15,22-21 0,20 21 16,-20 0-16,-1-21 0,1 21 0,-22 0 16,22-21-16,-1 21 0,-20-21 15,-1 21-15,0 0 0,-21 0 0,22 0 16,-22 0-16</inkml:trace>
  <inkml:trace contextRef="#ctx0" brushRef="#br0" timeOffset="13720.7">5249 4001 0,'0'0'16</inkml:trace>
  <inkml:trace contextRef="#ctx0" brushRef="#br0" timeOffset="13891.65">5122 4445 0</inkml:trace>
  <inkml:trace contextRef="#ctx0" brushRef="#br0" timeOffset="14799.88">8297 3090 0,'0'0'0,"0"22"31,-21-1-31,0 0 0,0 0 16,-22 21-16,22 1 0,-21-1 15,0 0-15,-43 64 0,43-42 16,-22-1-16,-42 64 15,64-63-15,-22-1 0,1 1 0,21-22 16,-1 22-16,1-22 0,0 21 16,-1-20-16,22-22 0,-21 21 0,21-21 15,-1 22-15,22-22 0,-21 0 16,0 0-16,21-42 31,0 0-31,0 0 0,0 0 16</inkml:trace>
  <inkml:trace contextRef="#ctx0" brushRef="#br0" timeOffset="15300.59">8509 3112 0,'0'0'15,"0"21"1,0 0-16,0 0 16,0 0-16,-21 22 0,0-1 0,-1 0 15,-20 22-15,21-1 0,-21 1 16,-1-1-16,1 1 0,-43 63 15,43-64-15,0 1 16,-22-1-16,22 1 0,-1-1 0,1 1 16,0-22-16,-1 0 0,1 1 0,21-1 15,-21-21-15,20 22 0,1-22 16,21 0-16,0 0 0,-21-21 0,21 21 16,21-42 15</inkml:trace>
  <inkml:trace contextRef="#ctx0" brushRef="#br0" timeOffset="15988.68">9123 3471 0,'-21'22'0,"42"-44"0,-64 86 16,22-43-16,0 0 0,0 22 0,0-1 0,21 0 15,-21 1-15,-1-1 0,1 0 0,0 22 16,0-22-16,21 0 16,0 22-16,-21-22 0,21 1 0,-21-1 15,21-21-15,0 21 0,0-20 16,0-1-16,0 0 0,21 0 15,0-21-15,0 0 0,0 0 16,0 0-16,1-21 0,-22 0 16,21 21-16,0-21 0,0-1 0,0 1 15</inkml:trace>
  <inkml:trace contextRef="#ctx0" brushRef="#br0" timeOffset="16676.3">9948 3683 0,'-21'-21'0,"42"42"0,-84-42 0,42 21 16,-22 0-16,22 0 0,0 0 16,-21 0-16,-1 0 0,1 0 0,21 21 15,-22 21-15,1-20 0,21-1 0,0 21 16,-22-21-16,43 22 0,-21-1 16,0 0-16,21 1 0,-21-1 0,21 0 15,0-21-15,0 22 0,0-22 16,0 0-16,0 0 0,21 0 0,0 1 15,0-22-15,22 0 0,-22 0 16,0 0-16,21 0 0,-20 0 16,20 0-16,-21 0 0,0 0 0,0 0 15,1 0-15,-1 0 0,-21-22 16,21 22-16,-21-21 16,21 21-16,-21-21 15,0 0-15,0 0 0,0 0 16</inkml:trace>
  <inkml:trace contextRef="#ctx0" brushRef="#br0" timeOffset="17089.82">8805 3852 0,'0'0'16,"-21"0"-1,42 0-15,0 0 16,22 0-16,-22 0 0,21 0 0,1 0 16,-1-21-16,0 21 0,1 0 15,20-21-15,-42 21 0,22 0 16,-1 0-16,0-21 0,-21 21 0,1 0 15,-1 0-15,0 0 0,0-21 16,0 21-16</inkml:trace>
  <inkml:trace contextRef="#ctx0" brushRef="#br0" timeOffset="18303.97">10075 3725 0,'0'0'0,"-21"-21"15,0 21-15,0 0 0,0 0 16,-1 0-16,1 0 0,-21 0 0,21 0 16,0 0-16,-22 21 0,1 1 15,21-22-15,-22 21 0,1 0 0,21 0 16,-21 0-16,20 0 0,-20 22 15,21-22-15,0 21 0,0 1 0,-1-1 16,22 0-16,0-21 0,0 22 16,0-1-16,0-21 0,0 43 15,0-43-15,0 0 0,22 0 16,-1-21-16,0 0 0,0 0 16,43 0-16,-22 0 15,-21 0-15,21-21 0,-20 21 0,20-21 16,-21 0-16,0 0 0,22-1 15,-22 1-15,21 0 0,-21-21 16,0 21-16,1-1 0,-1-20 16,0 0-16,0 21 0,-21-22 0,21 22 15,-21-21-15,0 21 0,0-22 0,0 22 16,0 0-16,0 0 0,0 0 16,0-1-16,0 1 15,0 42 1,0 1-1,0-1-15,0 0 0,0 0 16,0 0-16,0 22 0,0-22 0,-21 21 16,21 0-16,0-20 0,0 20 0,0 0 15,0-21-15,0 22 0,0-22 16,21 0-16,-21 0 0,21 0 16,1 1-16,-22-1 0,21 0 0,0-21 15,0 21-15,0-21 0,0 0 0,1 0 16,-1 0-16,0 0 0,0 0 15,21 0-15,-20 0 0,-1-21 16,0 21-16,21-21 0,-21 0 0,22-1 0,-1 1 16,-21-21-16,22 21 0,-22 0 15,0-22-15,21 22 0,-21-21 16,-21-1-16,0 22 0,22-21 0,-22 0 0,0 20 16,0-20-16,0 21 0,0-21 15,0 20-15,-22 1 0,1 0 16,21 0-16,-21 21 0,0 0 15,0 0-15,0 0 0,-1 0 0,1 0 16,-21 21-16,21 0 0,0 22 0,-22-22 16,22 0-16,0 21 0,0 1 15,0-22-15,-1 21 0,1 0 0,21-20 16,-21 20-16,21-21 0,0 21 16,0-20-16,0-1 0,0 0 15,0 0-15,21-21 0,0 0 16,1 0-16,-1 0 0,0 0 0,0 0 15,0 0 1,0 0-16,1 21 0,-1 0 16,0 1-16,0-1 0,-21 0 15,0 21-15,0-21 0,0 22 16,21-22-16,-21 21 0,0 1 0,0-1 16,0 0-16,0 1 0,0 20 15,-21-21-15,0 22 0,21-22 16,-21 22-16,0-22 0,-1 22 0,1-22 0,0 21 15,-21-20-15,21-1 0,-1 0 16,-20 1-16,21-22 0,0 21 16,-22-21-16,22 1 0,0-1 0,-21 21 15,21-42-15,-1 0 0,-20 0 16,42-21-16,0 0 16,-21 0-16,21-1 0,-21 1 15,21-21-15,0 21 0,0-22 0,0 1 16,0-21-16</inkml:trace>
  <inkml:trace contextRef="#ctx0" brushRef="#br0" timeOffset="18828.66">11049 3747 0,'0'0'0,"0"21"15,0 0-15,0 0 0,0 21 0,0-20 16,0-1-16,0 0 0,0 21 0,0-21 16,0 22-16,0-22 0,-21 0 15,21 0-15,-21 0 0,21 1 16,0-1-16,0 0 0,-22-21 15,22-21 17,0 0-32,0-1 15,0 1-15,0 0 0,22 0 16,-22-21-16,0 20 0,21-20 0,0 21 16,0 0-16,-21-22 0,21 22 15,0 0-15,1 0 0,-1 0 0,21 0 16,-21 21-16,0 0 0,1 0 0,-1 0 15,0 0-15,0 21 0,0 0 16,0 0-16,-21 0 0,0 43 16,0-43-16,0 21 0,0-21 15,0 22-15,0-22 0,0 0 16,0 21-16,-21-20 0,21-1 0,-21 0 16,21 0-16,0 0 15,0-42 16,0 0-31</inkml:trace>
  <inkml:trace contextRef="#ctx0" brushRef="#br0" timeOffset="19348.39">11853 3704 0,'0'0'0,"0"-21"0,-21 21 16,0 0-16,0 0 15,0 0-15,-1 0 0,1 0 0,0 0 16,0 21-16,-21 0 0,20 1 0,1-1 16,0 0-16,-21 42 15,21-20-15,-1-22 0,1 21 16,0 22-16,0-22 0,21-21 15,0 0-15,0 1 0,0-1 16,0 0-16,0 0 0,63-21 16,-41 0-1,-1 0-15,0-21 0,0 21 16,0-21-16,0 0 0,1-1 0,-1 1 16,0 0-16,0-21 0,0 21 15,0-1-15,22-41 16,-43 21-16,0 20 0,21 1 0,-21 0 0,21 0 15,-21 0-15,0 42 32,0 0-32,0 0 15,0 0-15,0 1 0,0-1 0,0 0 16,0 21-16,0-21 0,0 1 16,0-1-16,0 0 0,21 0 0,0-21 15,1 21-15,-1-21 16,0 0-16,21 21 0,-21-21 0,1 0 15,-1 0-15,21 0 0,-21-21 0,0 21 16,1-21-16,-1 0 0,0 21 16</inkml:trace>
  <inkml:trace contextRef="#ctx0" brushRef="#br0" timeOffset="20040.52">12404 3704 0,'0'21'31,"0"1"-31,-22-1 0,22 0 0,-21 0 16,21 0-16,0 22 0,0-22 15,0 0-15,-21 0 0,21 0 0,-21 22 16,21-22-16,0 0 0,0 0 16,0 0-16,0 0 15,0-42 32,0 0-47,0 0 0,0 0 0,0 0 16,0-1-16,0 1 0,0 0 0,0-21 15,21 21-15,0-22 0,-21 22 16,21-21-16,1 21 0,-1-1 0,0-20 16,0 21-16,0 21 0,0-21 15,1 0-15,20 21 0,-21 0 16,0 0-16,0 21 0,1 0 0,-1 0 15,0 0-15,-21 22 0,21-22 16,0 0-16,-21 21 0,0-21 16,0 1-16,0-1 0,0 0 0,0 0 15,0 0-15,0 0 0,0 1 16,0-1-16,0 0 0,-21-21 16,0 0-16,0 0 15,21-21 1,0 0-16,0-1 15,0-20-15,0 21 16,21 0-16,0 0 0,0-22 0,0 22 16,22-21-16,-22 21 0,0-22 0,21 22 15,-20-21-15,-1 21 0,21-1 16,-21 22-16,22 0 16,-22 0-16,0 22 0,-21-1 15,21 21-15,-21 22 0,0-43 16,0 42-16,0-20 15,0-22-15,0 21 0,0-21 0,0 0 16,-21 1-16,21-1 0,0 0 16,0 0-16,-21-21 15,42 0 17,-21-21-32,21 0 0,0 0 0,0-1 15,-21 1-15</inkml:trace>
  <inkml:trace contextRef="#ctx0" brushRef="#br0" timeOffset="20405.2">13293 3768 0,'21'0'16,"0"0"-16,0 0 16,0 0-1,0 0-15,1 0 0,20 0 16,-21-21-16,21-1 0,-20 22 0,-1-21 15,0 21-15,0-21 0,0 21 16,0-21-16,1 21 0,-22-21 0,0 0 16,0-1-16,0 1 15,0 0 1,-22 21-16,1 0 0,0 0 0,0 21 16,0-21-16,-22 21 0,22 22 0,-21-22 15,21 0-15,0 21 0,-22-20 16,22 20-16,21-21 0,0 21 0,-21 1 15,21-22-15,0 21 0,0-21 16,0 1-16,21-22 0,-21 21 16,21 0-16,0-21 0,1 0 0,-1 0 15,21 0-15,-21 0 0,0 0 16,1 0-16,-1 0 0,0-21 16,0 21-16,0-21 0,0-1 0</inkml:trace>
  <inkml:trace contextRef="#ctx0" brushRef="#br0" timeOffset="21184.04">14563 2879 0,'0'0'0,"0"-21"0,21-1 32,0 22-32,0 0 0,0 0 15,22 0-15,-1-21 0,-21 21 0,21 0 16,1 0-16,-1 0 0,0-21 0,1 21 15,-1 0-15,0 0 0,1 0 16,-22 0-16,0 0 0,0 0 0,-63 0 31,21 0-31,0 0 0,-22 0 16,22 0-16,-21 0 0,-1 0 16,22 0-16,-21 0 0,0 0 15,20 0-15,-20 0 0,21 0 0,0 0 16,0 0-16,-1 21 0,1-21 15,0 21-15,0 1 16,21-1-16,0 0 16,0 0-16,0 0 0,0 22 0,-21-22 15,21 21-15,0 0 0,-21 22 16,21-22-16,0 22 0,0-1 0,-22 1 16,22-1-16,-21 1 0,21 20 0,0-20 15,0-1-15,0 1 0,-21-1 16,21 1-16,-21-1 0,0 1 0,21-1 15,0-20-15,0 20 0,-21 1 16,-1 20-16,22-41 0,0-1 16,0 0-16,0-20 0,0 20 15,0-21-15,0 0 0,22 0 16,-1-21-16,0 0 0,0 0 0,0 0 16,22 0-16,-22-21 0,21 0 15,-21 21-15,0-21 0,1 0 0,-1 0 16,21-22-16,-21 22 0</inkml:trace>
  <inkml:trace contextRef="#ctx0" brushRef="#br0" timeOffset="21487.86">15240 3281 0,'0'0'0,"-64"148"32,43-106-32,21 1 0,-21-1 15,21 0-15,0 22 0,0-22 0,-21 1 16,0-1-16,21 0 0,-21 1 16,21-1-16,0 0 0,0 1 15,0-22-15,0 0 0,0 21 16,0-21-16,0 1 0,21-1 15,0-21-15,0 0 0,0 0 0,0 0 16,1 0-16,-1 0 0,0-43 16,-21 22-16,21 0 15</inkml:trace>
  <inkml:trace contextRef="#ctx0" brushRef="#br0" timeOffset="21688.75">14922 3747 0,'0'0'16,"-21"0"-16,0 0 0,0 0 0,21 21 16,21-21-1,0 0 1,0 0-16,1 0 0,-1 0 16,21 0-16,-21 0 0,22 0 0,-1 0 15,-21 0-15,21-21 0,43-1 16,-64 22-16,22-21 0</inkml:trace>
  <inkml:trace contextRef="#ctx0" brushRef="#br0" timeOffset="22064.54">15494 3789 0,'0'0'16,"21"0"-1,0 0-15,0 0 0,1 0 16,-1 0-16,0-21 16,0 21-16,0-21 0,0-1 0,1 22 15,-1-21-15,0 21 0,0-21 16,-21 0-16,0 0 16,0 0-16,-21 21 15,0 0 1,0 0-16,-1 0 0,-20 21 15,42 0-15,-21 0 0,0 0 0,0 0 16,-1 1-16,1-1 0,21 21 16,0-21-16,0 0 0,0 1 0,0 20 15,0-21-15,0 0 0,0 0 16,0 1-16,21-22 16,1 0-16,-1 0 0,0 0 0,0 0 15,0 0-15,0 0 0,1 0 16,-1 0-16,0-22 0,0 1 15</inkml:trace>
  <inkml:trace contextRef="#ctx0" brushRef="#br0" timeOffset="22896.06">15938 3662 0,'22'-85'31,"-22"64"-31,21 0 0,0 21 16,0 0-16,0 0 15,0 0-15,22 0 0,-22 0 16,0 0-16,0 0 0,0 21 0,1 0 16,-1 0-16,0 1 0,0-1 15,-21 21-15,0-21 0,0 22 0,0-22 16,0 21-16,-21-21 0,0 0 16,0 22-16,-22-22 0,22 0 0,-21 0 15,21 0-15,-1 1 0,1-1 0,0-21 16,21 21-16,0-42 47,21 0-47,0-1 0,1 22 0,-1-21 15,21-21-15,-21 21 0,0 0 16,22-1-16,-22-20 0,21 21 0,-21-21 16,22 20-16,-22-20 0,0 0 15,21 21-15,-42-1 0,22-20 0,-1 21 16,-21 0-16,-21 42 15,-1 0 1,-20 21-16,21-20 16,0-1-16,0 21 0,-1-21 0,-20 43 15,42-43-15,-21 42 16,21-41-16,0-1 0,0 0 16,0 0-16,0 0 0,21 0 0,0-21 15,-21 22-15,43-22 0,-22 0 0,0 0 16,0 0-16,21 0 15,-20 0-15,20 0 0,-21 0 0,21-22 16,22 1-16,-43 0 0,0 0 16,22 0-16,-22 0 0,0-22 15,42-41-15,-41 41 16,-1 1-16,0 0 0,-21-1 16,21-20-16,0 20 0,-21 1 0,0-21 15,0 20-15,21-20 0,-21 20 0,22 1 16,-22 21-16,0-43 15,0 43-15,0 0 0,0 0 16,0 42 0,0 0-16,0 0 15,0 22-15,0-1 0,-22 0 0,1 22 16,21-22-16,-21 22 0,21-1 16,0-20-16,-21 20 0,21-21 0,-21 22 15,21-22-15,0 1 0,0-22 16,0 21-16,0 0 0,0-20 0,0-1 15,0 0-15,0 0 0,0 0 0,0 0 16,0 1-16,21-22 16,0 0-16,0 0 15,0-22-15,1 1 16,-22 0-16,0 0 16,0 0-16</inkml:trace>
  <inkml:trace contextRef="#ctx0" brushRef="#br0" timeOffset="23092.95">16806 3556 0,'0'0'0,"-21"0"0,0 0 15,42 0 17,0 0-32,0 0 15,1 0-15,-1 0 0,0 0 16,21 0-16,-21 0 0,22 0 0,-1 0 15,-21 0-15,22-21 0,-1 0 16,-21 21-16,21 0 0</inkml:trace>
  <inkml:trace contextRef="#ctx0" brushRef="#br0" timeOffset="23424.78">17674 3154 0,'-21'21'16,"42"-42"-16,-63 63 0,42 1 0,-21-1 0,-1-21 15,1 21-15,0 22 0,0-22 16,21 1-16,-21-1 0,-22 85 15,43-85-15,-21 1 16,21-22-16,0 21 0,0-21 0,0 0 16,0 1-16,0 20 0,21-21 15,1 0-15,-1-21 16,0 21-16,0-21 0,0 0 0,22 0 16,-22 0-16,0 0 0,21 0 0,-21-21 15,1 0-15,-1 21 0</inkml:trace>
  <inkml:trace contextRef="#ctx0" brushRef="#br0" timeOffset="23735.89">18182 3112 0,'0'0'0,"21"0"16,0 0-16,1 0 0,-1 21 0,21 0 16,-21 0-16,0 0 0,22 22 0,-22-1 15,21 0-15,-21 1 0,1-1 16,-1 0-16,-21 1 0,0-1 0,0 0 16,0 1-16,0-1 0,-21 0 15,-1-21-15,-20 22 0,21-22 0,-21 0 16,-1 0-16,22 0 0,-42 22 15,20-22-15,22-21 16,0 21-16,0-21 0,0 0 0</inkml:trace>
  <inkml:trace contextRef="#ctx0" brushRef="#br0" timeOffset="24203.5">19050 3535 0,'42'21'31,"1"-21"-31,-22 0 16,21 0-16,-21 0 16,22 0-16,41 0 0,-41 0 0,-1 0 15,0 0-15,-21 0 0,22 0 16,-22 0-16,0 0 0</inkml:trace>
  <inkml:trace contextRef="#ctx0" brushRef="#br0" timeOffset="24395.77">19113 3747 0,'0'0'0,"22"0"32,-1 0-32,0 0 0,21 0 0,-21 0 15,22 0-15,-1 0 0,-21 0 0,22 0 16,-1 0-16,0 0 16,1-22-16</inkml:trace>
  <inkml:trace contextRef="#ctx0" brushRef="#br0" timeOffset="24820.95">20299 2963 0,'0'0'0,"-21"-21"31,-1 21-31,1 0 16,21 21-16,0 1 16,0-1 15,21-21-31,1 0 0,-1 0 16,0 0-16,0-21 15,0 21-15,-21-22 0,21 1 16,-21 0-16,0 0 0,0 0 15,0 0-15,0-1 16,-21 22 0,0 22-16,0-1 15,0 0-15,0 0 0,-1 21 0,1-20 16,21 20-16,-21 0 0,0 1 16,0-1-16,21-21 0,0 21 0,0 1 15,0-1-15,0-21 0,0 22 16,0-22-16,0 0 0,0 0 0,21 0 15,0 0-15</inkml:trace>
  <inkml:trace contextRef="#ctx0" brushRef="#br0" timeOffset="25162.19">21167 3048 0,'-43'42'31,"22"-20"-31,0-1 0,21 0 16,-21 21-16,0-21 0,-1 22 16,1-1-16,0 0 0,0 1 0,0-1 15,21 0-15,-21 1 0,-1-22 0,1 21 16,21 1-16,-21-1 15,21-21-15,0 21 0,0-20 0,0-1 16,0 0-16,0 0 0,0 0 0,21 0 16,0 1-16,1-1 15,-1-21-15,0 0 0,0 0 0,0 0 16,0 0-16,1 0 16,-1 0-16,0-21 0,0-1 15</inkml:trace>
  <inkml:trace contextRef="#ctx0" brushRef="#br0" timeOffset="25385.06">20659 3577 0,'0'0'0,"-127"0"31,148 0-15,0 0-16,0 0 15,21 0-15,1 0 0,-1 0 0,0 0 16,1 0-16,20 0 0,1 0 16,-22 0-16,22 0 0,-1 0 0,-21-21 15,64 0-15,-63 0 16,-1 21-16</inkml:trace>
  <inkml:trace contextRef="#ctx0" brushRef="#br0" timeOffset="25640.91">21569 3260 0,'0'0'0,"0"21"47,0 0-47,0 0 16,0 0-16,0 1 0,0-1 0,0 21 15,0-21-15,21 22 0,0-22 16,-21 21-16,21-21 0,0 22 15,1-22-15,-22 0 0,21 21 0,-21-21 16,21 1-16,0-1 16,-21 0-16</inkml:trace>
  <inkml:trace contextRef="#ctx0" brushRef="#br0" timeOffset="25878.78">22119 3154 0,'-42'42'32,"21"-21"-32,-1 1 0,1 20 0,-21 0 15,21 1-15,0-1 0,-1 0 0,1 1 16,-21-1-16,21-21 0,0 21 15,-1-20-15,1-1 0,0 0 0,0 0 16,21 0-16,0 0 0,21-21 31</inkml:trace>
  <inkml:trace contextRef="#ctx0" brushRef="#br0" timeOffset="26452.45">22564 2921 0,'-22'0'47,"1"-21"-32,21 0 1,0 0 0,21 21-16,1 0 15,-1 0 1,-21 21-1,0 0 1,0 0 0,0 0-16,-21-21 15,-1 0 1,1 0-16,21-21 47,21 21-47,1-21 15,-1 21-15,0-21 0,0 21 16,0 0-16,0 0 0,1 0 16,-1 0-16,-21 21 15,0 0-15,0 0 16,0 22-16,-21-22 0,-1 0 0,1 21 16,0-21-16,0 22 15,0-22-15,-22 21 0,22-21 0,0 1 16,0-1-16,0 0 0,0-21 15</inkml:trace>
  <inkml:trace contextRef="#ctx0" brushRef="#br0" timeOffset="27020.39">22966 2582 0,'0'-21'16,"0"0"-16,21 21 16,0 0-16,0 0 0,22-21 0,-22 21 15,21 0-15,-21 0 0,22 0 16,-1-21-16,-21 21 0,21 0 15,1-21-15,-22 21 0,21 0 0,-21-22 16,22 22-16,-22 0 0,0 0 16,-21-21-16,21 21 15,-21 21 1,0 1-16,0-1 16,0 21-16,0-21 0,0 0 15,0 22-15,0-22 0,0 21 16,0-21-16,0 22 0,0-1 0,0 0 15,0 43-15,0-43 16,-21 1-16,21 20 0,-21-20 0,21 20 16,-21 1-16,0-1 0,21-21 0,-22 22 15,1-1-15,0-20 16,21 20-16,-21-20 0,0-1 0,0 0 0,-1 1 16,1-1-16,0 0 15,0 1-15,0-22 0,0 21 0,-1-21 16,22 22-16,-21-22 0,0 0 0,0 0 15,0 0-15,0 0 0,-1-21 16,1 22-16,0-22 0,0 0 0,21 21 16,-21-21-16,0 0 0,-1 0 15,1 0-15,0 0 0,0-21 16,0 21-16,0 0 16</inkml:trace>
  <inkml:trace contextRef="#ctx0" brushRef="#br0" timeOffset="28432.35">3387 6054 0,'0'0'0,"-22"0"0,1 0 0,0 0 15,0 0-15,0 21 16,21 0-16,-21 21 0,-1-20 16,22 41-16,0-21 0,0 22 15,0-1-15,0 1 0,0 21 0,0-22 16,-21 1-16,21 20 0,0-20 16,-21-1-16,0-20 0,21 20 15,0-21-15,0 22 0,-21-22 16,21 1-16,-21-1 0</inkml:trace>
  <inkml:trace contextRef="#ctx0" brushRef="#br0" timeOffset="29263.87">3260 6202 0,'0'-21'0,"0"42"0,0-63 15,21 20 1,0 22-16,21 0 0,-21 0 16,22 0-16,-1 0 0,0-21 15,22 21-15,-1 0 0,1 0 16,-1 0-16,22 0 0,-21 0 0,20 0 15,1 0-15,21 0 0,0 0 16,-1 0-16,22 0 0,0 0 0,-21 0 16,21 0-16,-21 0 0,21 21 15,0-21-15,0 0 0,106 0 16,-106 0-16,-21 0 0,0 0 16,-1 0-16,-20 0 0,21 0 0,-21 0 15,-1 0-15,-20 0 0,20 0 0,-20 0 16,-22 0-16,22 0 0,-22 0 15,-21 0-15,22 0 0,-22 0 0,0 0 16,-21 22 0,0-1-16,0 0 15,0 0-15,0 0 0,0 0 16,-21 22-16,21-22 0,0 21 0,-21 22 16,21-22-16,-22 0 0,22 22 15,-21-1-15,21-20 0,-21 20 0,21-20 16,0 20-16,0-21 0,-21 22 15,21-22-15,0 1 0,-21 20 0,21-21 16,0 1-16,0 20 0,0 22 16,0-43-16,0-21 0,0 22 15,0-22-15,0 21 0,-21-21 0,21 1 16,-22-1-16,22 0 0,0 0 0,-21-21 16,0 21-16,0-21 0,0 21 15,0-21-15,-1 0 16,-20 0-16,21 0 0,0 0 0,-22 0 15,1 0-15,0 0 0,-22 0 0,1-21 16,-1 21-16,-20 0 0,-1-21 16,-21 21-16,0-21 0,0 0 0,-21 21 15,0-21-15,-21-1 0,0 22 0,0-21 16,-21 0-16,20 21 0,-20-21 16,0 0-16,-1 21 0,22 0 0,-21-21 15,0 21-15,20 0 0,22 0 16,0 0-16,22 0 0,-1 0 0,21 0 15,22-22-15,-43 22 16,85 0-16,-1-21 0,1 0 16,21 0-16,0 0 15,0 0-15,21-1 0,1 1 16,-1 0-16,0 0 0,21 0 0</inkml:trace>
  <inkml:trace contextRef="#ctx0" brushRef="#br0" timeOffset="29853.53">3831 6689 0,'0'0'0,"42"0"0,-20-21 0,20-1 16,-21 22-16,0 0 0,-21-21 16,0 0-16,-21 21 15,0-21-15,0 21 0,-22 0 0,1 0 16,21 0-16,-21 0 15,-1 0-15,1 0 0,21 21 0,-22-21 16,22 21-16,0-21 0,0 21 16,0 1-16,0-22 0,21 21 0,0 0 15,0 0-15,0 0 0,0 0 0,0 1 16,42 20 0,-21-21-16,21 21 0,-20 1 0,-1-22 15,-21 0-15,0 0 0,0 0 16,0 1-16,0-1 0,0 0 0,0 0 15,0 0-15,-21 0 0,-1-21 16,1 22-16,0-22 0,-21 0 16,21 0-16,-1 0 15,1 0-15,0 0 0,0 0 16,0-22-16,21 1 0,-21 21 0,21-21 16,-22 0-16,1 0 0,21 0 15,0-1-15,0 1 16,0 0-16,0 0 0,21 21 15,1-21-15,-1 21 16,0 0-16,0-21 0,0 21 0,22 0 16,-22-22-16</inkml:trace>
  <inkml:trace contextRef="#ctx0" brushRef="#br0" timeOffset="30232.32">3873 6858 0,'0'0'15,"0"21"-15,0 0 0,0 1 0,0-1 16,0 0-16,0 0 0,0 0 16,0 0-16,0 1 0,0-1 15,0 0-15,0 0 0,0 0 16,22-21-16,-1 0 16,0 0-1,0 0-15,0 0 0,0-21 0,1 0 16,-1 21-16,-21-21 15,21 0-15,0-1 0,0 1 16,-21 0-16,0 0 16,0 0-16,0 0 0,0-1 0,0 1 15,0 0-15,0 0 0,-21 42 32,0 0-17,21 0-15,0 1 16,0-1-16,0 0 15,0 0-15,21-21 32,0 0-32</inkml:trace>
  <inkml:trace contextRef="#ctx0" brushRef="#br0" timeOffset="30855.96">4318 6795 0,'0'0'0,"-21"0"0,0 0 16,-1 0-16,22 21 16,0 0-16,0 0 0,0 0 15,0 0-15,0 1 0,0-1 0,0 0 16,0 0-16,0 0 0,-21 0 16,21 1-16,0-1 15,0 0-15,0-42 47,0 0-31,21 21-16,-21-22 0,0 1 0,0 0 15,22 0-15,-22 0 0,21 0 16,-21-1-16,0 1 0,21 0 16,0 0-16,0 21 0,0 0 15,1 0-15,-1 21 16,0-21-16,-21 21 0,0 0 15,0 1-15,21-1 0,-21 0 16,0 0-16,0 0 16,0 0-16,0 1 0,0-1 15,21-21 17,-21-21-17,21-1-15,-21 1 0,22 21 16,-22-21-16,21 0 0,-21 0 15,0 0-15,21-1 0,0 1 0,-21 0 16,0 0-16,21 0 16,0 21-16,-21-21 0,22 21 15,-1 21-15,-21 0 16,0 0-16,0 0 16,0 0-16,0 1 0,0-1 15,0 0-15,0 0 0,0 0 16,0 0-16,0 1 15,21-22 1,0 0-16,0 0 16</inkml:trace>
  <inkml:trace contextRef="#ctx0" brushRef="#br0" timeOffset="31372.66">5016 6519 0,'0'0'0,"0"-21"0,-21 21 31,0 21-15,21 1-16,0-1 0,0 21 0,0-21 16,0 22-16,0-22 0,0 21 15,0 0-15,0-20 0,0 20 16,0-21-16,0 0 0,-21 22 0,21-22 15,0 0-15,0 0 0,0 0 16,-21 0-16,21 1 0,0-1 16,0-42 31,0-1-47,21 22 0,0-21 0,0 0 15,-21 0-15,21 0 0,1 0 16,-22-1-16,21 22 0,0-21 0,0 0 15,0 21-15,0 0 16,1 0 0,-1 21-16,-21 0 15,0 1-15,0-1 0,0 0 16,0 0-16,0 0 0,-21 0 16,-1 1-16,1-1 0,0 0 15,0 0-15,0-21 0,-22 21 16,22-21-1,0 0-15,21-21 32,0 0-32,0 0 15,0 0-15,0-1 0</inkml:trace>
  <inkml:trace contextRef="#ctx0" brushRef="#br0" timeOffset="31585.54">5313 6773 0,'0'0'0,"0"22"0,0 62 15,0-63-15,0 1 16,0-1-16,0 0 0,0 0 16,0 0-16,0 0 15,0-42 32</inkml:trace>
  <inkml:trace contextRef="#ctx0" brushRef="#br0" timeOffset="31880.02">5270 6625 0,'0'0'0,"22"0"31,-1 0-15,-21-21-16,0 0 0,0 0 16,0 0-1,-21 21 1,-1 0-16,1 0 15,21 21 1,0 0-16,21 0 16,1-21-1,-1 0-15,0 0 16</inkml:trace>
  <inkml:trace contextRef="#ctx0" brushRef="#br0" timeOffset="32171.85">6011 6435 0,'0'0'0,"0"21"16,0 0-16,-21 21 0,0 22 15,21-43-15,-21 21 0,21 43 16,-21-64-16,21 22 15,-22-22-15,1 21 0,21-21 0,-21 22 16,21-22-16,-21 21 0,21-21 16,0 0-16,0 1 0,0-1 15,0 0-15,21-21 32,-21-21-17</inkml:trace>
  <inkml:trace contextRef="#ctx0" brushRef="#br0" timeOffset="32384.73">5651 6879 0,'0'0'0,"-21"0"0,0 0 0,0 0 0,21-21 16,21 21 0,0-21-1,0 21-15,1 0 0,20 0 0,0 0 16,-21-21-16,22 21 0,-1 0 15,-21 0-15,22 0 0,-1 0 0,-21-21 16,21 21-16,-20 0 0,-1 0 0,21 0 16,-21 0-1,0 0-15,1 0 16</inkml:trace>
  <inkml:trace contextRef="#ctx0" brushRef="#br0" timeOffset="33194.62">10456 6308 0,'0'0'0,"-21"21"32,0 0-17,0 0-15,0 0 0,-1 22 0,-20-22 16,0 21-16,-1 1 0,1-22 0,-21 21 15,-1 0-15,1 1 0,-1-22 16,-21 21-16,22-21 0,-1 1 0,1-1 16,21 0-16,-107 42 15,128-63 1,0 0-16,42 0 16,0 0-1,1 0-15,-1 0 0,0 0 16,21 0-16,-21 0 0,22 0 15,-1 0-15,0 0 0,1 22 0,20-22 16,-20 21-16,-1 0 0,0-21 0,1 21 16,20-21-16,-21 21 0,1 0 15,-1-21-15,-21 22 0,22-22 0,-1 21 16,21 0-16,-41 0 16,-1-21-16,0 0 0,0 0 15,0 21-15,0-21 16,1 0-1,-22-21-15</inkml:trace>
  <inkml:trace contextRef="#ctx0" brushRef="#br0" timeOffset="34008.25">11324 6646 0,'0'0'0,"0"-21"0,0 0 16,0 0-16,-21 0 0,0 0 15,-22 21-15,22 0 0,-21 0 16,0 0-16,20 0 0,-20 0 16,0 21-16,-43 0 0,64 21 15,-21-21-15,-1 22 0,1-22 16,21 21-16,-22 22 15,22-22-15,0-21 0,21 43 0,0-22 16,0-21-16,0 0 0,0 1 16,0-1-16,0 0 0,21-21 0,0 21 15,1-21-15,20 0 0,-21 0 0,0 0 16,22 0-16,-22 0 0,21 0 16,-21 0-16,22-21 0,-22 0 0,21 0 15,-21 21-15,22-43 0,-1 22 0,-21 0 16,21-21-16,-20 20 0,-1-20 15,0 0-15,0-1 0,0-20 16,0 21-16,1-22 0,-1 1 0,-21-1 16,21 22-16,0-22 0,-21 1 0,0-1 15,21 22-15,-21-22 0,21 22 16,-21 0-16,0-1 0,0 1 0,0 0 16,0 21-16,0-1 0,-21 22 15,0 22-15,0 20 16,21-21-16,0 21 0,-21 1 15,21 20-15,-21-20 0,21 20 16,0 1-16,0-22 0,0 21 0,0 1 16,0-1-16,0-20 0,0 20 15,0-20-15,0-1 0,0 0 16,21 1-16,0-22 0,0 0 0,-21 21 16,21-21-16,0 1 0,1-22 0,-1 21 15,21-21-15,-21 0 0,0 0 16,1 0-16,-1 0 0,21 0 0,-21-21 15,0 21-15,1-22 0,-1 1 0,0 0 16,0 0-16,0 0 0,0 0 16,1-1-16,-22-20 0,0 21 0,0 0 15,0-22-15,0 22 16,0 42 0,0 1-16,0-1 15,0 0-15,0 0 0,-22 21 16,22-20-16,0-1 0,-21 0 15,21 0-15,0 0 0,0 0 16,21-21 15,1 0-31,-22-21 0,21 21 16,-21-21-16</inkml:trace>
  <inkml:trace contextRef="#ctx0" brushRef="#br0" timeOffset="34272.54">11959 6414 0,'0'0'16,"0"-22"-16,0 1 0,-21 0 0,0 21 16,0 0-16,-1 0 31,44 0 0,-1 0-15,-21-21-1,0 42 32,21-21-47,0 21 16,0-21 0,0 21-16</inkml:trace>
  <inkml:trace contextRef="#ctx0" brushRef="#br0" timeOffset="34540.29">12361 6414 0,'0'0'0,"0"21"0,0 0 0,0 0 0,0 0 15,0 22-15,0-22 0,0 21 16,0-21-16,0 0 0,21 22 0,1-22 15,-22 0-15,21 21 0,-21-20 0,0-1 16,21-21-16,-21 21 0,0 0 16,0 0-16,21-21 0,-21 21 15,21-21 1,0 0-16,-21-21 16,0 0-16,22 0 15,-1 0-15</inkml:trace>
  <inkml:trace contextRef="#ctx0" brushRef="#br0" timeOffset="34736.18">12763 6308 0,'0'0'15,"0"21"1,-21 0-16,0 0 0,0 0 16,0 22-16,0-1 0,-1 0 15,22-20-15,-21 20 0,0 0 0,0-21 16,0 22-16,0-22 0,-1 21 0,1-21 15,21 1-15,-21-1 0,21 0 16,0 0-16</inkml:trace>
  <inkml:trace contextRef="#ctx0" brushRef="#br0" timeOffset="35452.08">13166 5948 0,'0'21'16,"0"0"-16,0 0 0,21 1 15,-21-1-15,21 0 0,0 0 16,-21 0-16,21 0 0,22-21 0,-22 22 16,21-1-16,-21-21 0,22 21 15,-22-21-15,21 0 0,0 0 16,1 0-16,-22 0 0,21 0 0,-21 0 16,22 0-16,-1 0 0,-21 0 15,0 0-15,22 0 0,-22 0 0,-42 0 31,0 21-15,-1 0-16,1 0 0,-21 1 0,0 20 16,-1-21-16,-20 21 0,20 1 15,1-1-15,-21 0 0,20 1 16,1-1-16,0 0 0,-1 1 0,22-1 0,-21-21 16,21 0-16,-1 1 0,1-1 15,0 42 1,42-63-1</inkml:trace>
  <inkml:trace contextRef="#ctx0" brushRef="#br0" timeOffset="37556.62">15240 5969 0,'0'0'16,"0"-21"-16,0 0 0,-21 0 0,0-1 15,-22 1-15,22 0 0,-21 21 0,21-21 16,-22 21-16,1 0 0,0 0 16,20 0-16,-20 0 0,0 0 0,21 21 0,-22 0 15,22 0-15,0-21 0,21 22 16,0-1-16,0 21 0,0-21 0,0 0 15,0 1-15,0-1 16,0 21-16,0 0 0,21-20 0,0 20 16,22 64-16,-22-64 0,0 22 15,0-1-15,0 1 0,0-22 16,-21 21-16,0-20 0,0 20 0,0-20 16,0-1-16,0-21 0,-21 21 0,0 1 15,0-22-15,0 0 0,-22 0 16,1 0-16,21-21 0,-21 22 0,20-22 15,-20 0-15,0 0 0,21 0 16,-22 0-16,1-22 0,0 22 0,-1-21 16,22 0-16,-21 0 0,-1-21 15,1 20-15,21-20 0,-21 0 16,20-1-16,1 1 0,0-21 0,21-1 16,0 1-16,0 20 0,0-20 0,0-1 15,21 22-15,0-22 0,1 22 16,20 0-16,-21 21 0,0-1 0,22-20 15,-1 42-15,-21 0 16,0 21-16,0 0 0,1 1 16,-22 20-16,21 0 0,-21 22 0,0-22 15,0 22-15,21-1 0,-21 1 16,0-1-16,21-21 0,-21 22 0,0-22 16,21 1-16,0-1 0,1 0 15,-22-21-15,21 22 0,21-22 16,-21 0-16,22 0 0,-1-21 15,-21 0-15,21 0 0,1 0 0,-1 0 16,-21 0-16,64-42 16,-43 21-16,-21 0 0,22-1 0,-1 1 15,-21-21-15,22 21 0,-22-22 16,0 1-16,0 21 0,0-21 16,0-1-16,-21 22 0,0 0 0,22-21 15,-22 20-15,0 44 31,-22-1-31,22 0 16,-21 0-16,21 0 0,0 22 16,0-22-16,0 21 0,0-21 0,0 0 15,0 22-15,0-22 0,0 0 0,0 0 16,21 0-16,1 1 16,-1-22-16,0 0 0,0 21 0,21-21 15,-20 0-15,-1 0 0,21 0 0,-21 0 16,0 0-16,22-21 0,-22 21 15,0-22-15,0 1 0,22 21 16,-22-21-16,0-21 0,0 21 0,0-1 16,0 1-16,-21-21 15,0 21-15,22-22 0,-22 22 0,0 0 0,0 0 16,-22 21 0,22 21-1,-21 0-15,21 0 0,-21 1 0,21-1 16,-21 0-16,21 0 0,0 21 15,0-20-15,0-1 0,0 0 0,21 0 16,0 0-16,0-21 0,1 21 16,-1-21-1,0 0-15,21 0 0,-21 0 0,1 0 16,-1 0-16,21-21 0,-21 21 0,22-21 0,-22 0 16,0 21-16,0-21 15,0 0-15,0-22 0,1 22 0,-22 0 16,0-21-16,0 20 0,0-20 0,0 21 15,21-21-15,-21-1 0,0 22 16,0 0-16,0 0 0,0 42 16,0 0-1,0 0-15,0 0 0,0 22 16,0-1-16,-21-21 0,21 43 16,-22-22-16,1-21 0,21 0 15,-21 22-15,21-22 16,0 0-16,0 0 15,21-42 17,-21 0-32,21 0 0,1 0 15,-22-1-15,21 1 0,0 0 0,-21-21 16,21-1-16,0 22 0,-21-21 16,0 21-16,21-22 0,-21 22 0,22 0 15,-22 42 16,0 0-31,0 1 0,0-1 0,0 21 16,0-21-16,0 0 16,0 1-16,21-1 0,-21 0 0,21 0 15,0 0-15,-21 0 16,21-21-16,0 0 0,1 0 16,-1 0-16,0 0 0,21 0 0,-21 0 15,22 0-15,-22-21 0,21 21 0,1-21 16,-22 0-16,0 0 0,0 0 15,0-1-15,0 1 0,1-21 0,-1-22 16,-21 22-16,0 21 0,21-21 16,-21 20-16,0 1 0,21 0 15,-21 0-15,0 42 16,0 0-16,0 0 16,0 1-16,0 20 0,-21-21 15,21 21-15,-21-20 0,21 20 0,0-21 16,0 21-16,0-20 0,0-1 0,0 0 15,0 0-15,0 0 0,0 0 16,21 1-16,0-22 16,0 0-16,0 0 0,1 0 15,-1 0-15,0 0 0,0-22 16,0 22-16,0-21 0,1 0 0,-1 0 16,0-21-16,0 20 0,0-20 0,-21 0 15,21-1-15,-21 1 0,22 0 0,-22-1 16,0-20-16</inkml:trace>
  <inkml:trace contextRef="#ctx0" brushRef="#br0" timeOffset="38030.36">17251 6033 0,'21'-43'0,"-42"86"0,42-128 0,-21 43 16,0 20-16,0 1 0,0 0 0,0 42 31,-21 0-31,21 1 0,-21 20 0,21-21 16,-22 21-16,22 1 0,0-1 15,0 0-15,0 22 0,-21-22 0,21 1 16,0 20-16,0-21 0,0 1 0,0-1 15,0 0-15,0-20 0,0 20 16,0-21-16,0 0 0,0 0 0,0 1 16,0-1-1,0-42 1,0-1 0,0 1-16,0 0 0,21 0 15,1 0-15,-22 0 0,21-22 16,0 22-16,0 0 0,0 0 0,22-43 15,-22 64-15,0-21 16,21 21-16,-21 0 0,1 0 0,-1 0 16,0 0-16,0 0 0,0 21 0,0 0 15,-21 1-15,0-1 0,22 21 16,-22-21-16,0 0 0,0 22 16,0-22-16,0 0 0,0 0 0,-22 0 15,1 1-15,0-1 0,-21 0 16,21 0-16,-22-21 0,1 21 0,21-21 15,-22 0-15,22 21 0,-21-21 16,21 0-16,0 0 0,21-21 16,0 0-1,0 0-15,21 21 0,0-21 16,0 0-16,0-1 16,0 1-16,22 0 0,-22 0 0</inkml:trace>
  <inkml:trace contextRef="#ctx0" brushRef="#br0" timeOffset="38243.69">17738 6223 0,'21'0'0,"-21"42"15,0-20 1,0-1-16,0 0 0,0 21 16,0-21-16,0 22 0,0-22 0,-21 21 15,21-21-15,0 1 0,0-1 0,0 21 16,-22-21-16,22 0 15,0 1-15,0-1 16,22-42 15,-22-1-31</inkml:trace>
  <inkml:trace contextRef="#ctx0" brushRef="#br0" timeOffset="38628.73">17716 6075 0,'0'0'0,"0"21"0,22 0 0,-1-21 15,0 0-15,0 21 0,0-21 16,0 0-16,22 0 0,-22 0 15,0 0-15,0-21 0,0 0 16,22 21-16,-1-42 0,-42 21 16,0-1-16,0 1 0,0 0 15,0 0-15,0 0 0,0-22 0,0 22 16,-21 0-16,0 21 0,0-21 0,-1 0 16,1 21-16,0 0 0,0 0 15,0 0-15,0 0 0,-1 0 0,1 21 16,0 0-16,21 0 0,0 0 15,0 1-15,0-1 16,0 0-16,0 0 0,21 0 16,-21 0-16,21-21 0,1 0 0,-1 0 15,0 0-15,21 0 0,-21 0 16</inkml:trace>
  <inkml:trace contextRef="#ctx0" brushRef="#br0" timeOffset="38907.96">18542 5673 0,'-21'84'31,"0"-62"-31,-1 20 16,1 0-16,0-21 0,0 22 0,0-1 0,0 0 15,21 1-15,-22-1 0,22 0 16,-21 1-16,21-1 0,0 0 0,0 43 15,0-43-15,0 1 16,0-1-16,0-21 0,0 0 0,0 22 16,21-22-16,-21 0 0,22-21 0,-22 21 15,21-21 1,0 0-16,0 0 0,0 0 16,0-21-16,-21 0 15</inkml:trace>
  <inkml:trace contextRef="#ctx0" brushRef="#br0" timeOffset="39095.85">18224 6244 0,'-21'0'0,"42"0"0,-63 0 15,21 0-15,63 0 47,-21 0-47,1 0 16,20 0-16,0-21 0,1 21 0,-1 0 15,0 0-15,1-21 0,20 0 16,-21 21-16,1-21 0,-1 21 0,0-22 16</inkml:trace>
  <inkml:trace contextRef="#ctx0" brushRef="#br0" timeOffset="39688.53">20066 5948 0,'0'0'0,"0"-21"0,21 0 15,-21-1-15,21 1 0,-21 0 16,0 42 15,-21 0-31,0 1 0,0-1 16,-22 21-16,22-21 0,-21 22 15,0-22-15,-1 21 0,1-21 0,0 22 16,-1-22-16,1 0 0,-43 42 16,43-41-16,0-1 0,-1 0 15,22 0-15,0 0 0,0-21 16,0 21-16,-1-21 0,44 0 31,-1 0-31,0-21 0,0 21 16,21-21-16,-20 21 0,20 0 0,0 0 15,1 0-15,-22 0 0,21 0 16,0 21-16,-20 0 0,20-21 0,-21 22 16,21-1-16,-20 0 0,-1 0 15,0-21-15,0 21 0,0 0 0,0-21 16,-21 22-16,22-22 0,-1 0 16,0 0-1,0 0-15,0 0 0,0-22 16,1 1-16,-1 0 15</inkml:trace>
  <inkml:trace contextRef="#ctx0" brushRef="#br0" timeOffset="39968.37">20849 5673 0,'0'0'16,"0"-21"-16,0-1 0,0 44 15,-21-1-15,0 21 0,0 0 16,-1 1-16,1-1 0,-21 22 16,0-1-16,-1 1 0,1-22 0,21 21 15,-22 1-15,1-1 0,0 1 0,-1-1 16,22 1-16,-21-22 0,21 22 16,-64 63-1,64-85-15,21-21 0,-21 22 0,21-22 16,-21 0-16,21 0 0,-22 0 15,22 0-15</inkml:trace>
  <inkml:trace contextRef="#ctx0" brushRef="#br0" timeOffset="40759.94">21421 6244 0,'0'0'0,"0"-21"0,0 0 16,0 0 0,0 0-16,-22 21 0,1-22 0,0 1 15,0 21-15,0 0 16,0 0-16,-22 0 0,22 21 0,0 1 15,-21 20-15,-1-21 0,22 0 0,-21 22 16,-1-1-16,22 0 0,-21 1 16,21-22-16,-22 21 0,22 0 15,0-20-15,21 62 16,0-63-16,0 1 16,21-22-16,0 21 0,22-21 15,-22 0-15,0 0 0,21 0 0,-20 0 16,-1-21-16,21 21 0,-21-22 15,22 1-15,-22 0 0,0 0 0,0 0 16,21-22-16,-20 22 0,-1-21 16,0 0-16,0-1 0,0-20 0,0 20 15,22 1-15,-22-21 0,0 20 0,0-20 16,22-1-16,-22 1 0,0-1 16,0 22-16,0-22 0,-21 22 15,0 0-15,0-1 0,0 22 0,0 0 16,-21 42-1,0 22-15,-21-1 0,20 0 16,1 1-16,0-1 0,0 21 16,0-20-16,0 20 0,21-20 15,-22-1-15,22 21 0,0-20 0,0-1 0,0 0 16,0 1-16,0-1 0,0 0 16,22-20-16,-1 20 0,0 0 15,0-21-15,0 1 0,0-22 16,1 0-16,20 0 0,-21 0 15,21 0-15,-20 0 0,-1 0 16,0-22-16,21 1 0,-21 0 0,1 0 16,-1 0-16,0 0 0,0-22 15,0 22-15,-21 0 0,21 0 0,-21 0 16,22-1-16,-22 44 31,-22-22-31,1 21 0,21 21 16,-21 0-16,21-20 0,0-1 15,0 0-15,0 0 0,0 0 16,0 0-16,0 1 16,21-22 15,-21-22-31,21 22 0</inkml:trace>
  <inkml:trace contextRef="#ctx0" brushRef="#br0" timeOffset="40935.85">22034 6075 0,'0'0'0,"0"-42"16,0 20-16,0 1 0,0 42 47,0 1-47,0-1 15,0 0 1,22 0-16</inkml:trace>
  <inkml:trace contextRef="#ctx0" brushRef="#br0" timeOffset="41376.26">22415 6160 0,'0'0'0,"0"21"16,0 0-16,0 0 0,0 0 15,0 0-15,0 1 0,0-1 16,0 0-16,0 0 0,0 0 0,0 0 16,0 22-16,22-22 15,-22 0-15,0 0 0,21-21 0,-21 21 16,21-21-16,-21 22 0,21-22 16,0 0-1,0 0-15,1-22 16,-1 22-16,-21-21 0,21 0 15,0 0-15,0 0 0,0 0 16,1-1-16,-22-20 0,21 21 0,0-21 16,0 20-16,-21-20 0,0 21 0,21-21 15,-21 20-15,21 1 0,-21 0 16,-21 42 0,0-21-1,0 21-15,0 1 0,0-1 0,-1 21 16,1-21-16,0 0 0,0 1 0,0 20 15,21-21-15,-21 0 0,-1 22 16,22-22-16,0 0 16,0 0-16,22-21 15,-1 0-15,0 0 0</inkml:trace>
  <inkml:trace contextRef="#ctx0" brushRef="#br0" timeOffset="41928.12">23199 5821 0,'0'0'16,"-22"0"-16,1 0 0,0 0 16,21 21-16,0 0 0,0 0 15,0 1-15,0-1 16,21 0-16,0-21 0,1 21 15,20 0-15,-21 0 0,21-21 0,1 22 16,-1-1-16,0-21 0,22 21 16,-22-21-16,22 0 0,-22 21 0,64-21 15,-85 0-15,21 0 0,-20 0 16,-1 0-16,0 0 0,0 0 16,-21-21-1,-21 21 1,0 0-16,0 0 0,-22 0 0,22 0 15,-21 0-15,21 21 0,-22 0 0,22-21 16,0 21-16,0 1 0,0-1 16,-1 0-16,1 0 0,0 21 0,0-20 15,0-1-15,0 21 0,-1-21 16,1 22-16,0-22 0,21 0 16,0 21-16,-21-21 0,21 1 0,0-1 15,-21 0-15,21 0 0,0 0 16,0 0-1,0-42 48,0 0-47,0 0-1,0 0-15,0 0 16</inkml:trace>
  <inkml:trace contextRef="#ctx0" brushRef="#br1" timeOffset="49080.68">2836 8763 0,'0'21'32,"0"0"-32,0 1 15,0-1 1,0 0-16,0 0 0,0 0 15,21-21 1,1 0-16,-1 0 0,0 0 0,0 0 16,0 0-16,0 0 0,1 0 15,-1 0-15,0 0 0,0-21 0,21 0 16,-20 0-16,-1 21 16,0-21-16,0-1 0,0 1 0,-21 0 15,21 0-15,-21 0 0,0 0 16,-21-43-1,0 64-15,0-21 0,0 0 0,0 21 16,-1 0-16,1 0 0,0 0 16,-21 0-16,-1 0 0,22 0 15,-21 0-15,0 21 0,-64 21 16,63-21-16,1 22 0,0-1 16,-22-21-16,43 22 0,-21-1 0,21 0 15,-22-21-15,43 22 0,0-1 16,0-21-16,0 22 0,0-22 0,0 21 15,0-21-15,21 0 0,1 1 16,-1-22-16,0 21 0,21 0 0,-21-21 16,22 0-16,-22 0 0,21 0 15,1 0-15,-22 0 0,21 0 0,-21 0 16,22 0-16,-22 0 0,0 0 16,0 0-16,-21-21 0,21 21 15,-21-21-15,-21 21 16,0 0-16,-21 0 0,20 0 15,-20 0-15,0 0 0,-1 0 0,1 21 16,0 0-16,-22-21 0,22 21 16,0 0-16,-22 22 0,22-22 15,21 0-15,-43 21 16,43-21-16,0 22 0,21-22 16,0 0-16,0 0 0,0 22 0,0-22 15,21 0-15,21 0 0,1-21 16,-1 0-16,0 0 15,22 0-15,-22 0 0,22 0 0,-1 0 16</inkml:trace>
  <inkml:trace contextRef="#ctx0" brushRef="#br1" timeOffset="49896.51">3789 9313 0,'0'0'0,"21"-21"0,-21 0 15,0 0-15,0 0 0,0 0 16,-21 21-16,0 0 16,-1-22-16,1 22 0,0 0 0,0 0 15,-21 0-15,20 0 0,-20 0 16,21 22-16,0-22 0,-22 21 0,1 0 16,21 0-16,0 0 15,21 0-15,0 1 0,0-1 16,0 0-16,0 0 0,0 0 0,0 0 15,21-21-15,0 0 16,0 22-16,0-22 0,1 0 0,-1 0 16,0 0-16,21 0 0,-21 0 15,1-22-15,20 22 0,0-21 16,-21 21-16,1-21 0,20 0 0,-21 0 16,0 21-16,0-21 0,1-1 15,-1 1-15,-21 0 0,0 0 16,0 0-16,21 21 0,-21-21 15,0-1 1,0 44 0,0-1-1,0 0-15,-21 0 0,21 0 0,0 0 16,0 1-16,0 20 0,0 0 16,0 1-16,0-1 0,0 0 15,0 22-15,0-1 0,0-20 0,0 20 16,0 1-16,0-1 0,0 22 15,0-22-15,0 1 0,0 20 0,0-20 16,0 21-16,0-1 0,0 1 0,0-22 16,0 22-16,0 0 0,0-22 15,0 1-15,0 20 0,-21-20 0,-1-1 16,1 22-16,0-43 0,0 22 16,0-1-16,0-20 0,-1-1 0,22 0 15,-21-20-15,-21 20 0,21-42 16,0 0-16,-1 0 0,1-21 15,0 0-15,0-22 0,-21 22 16,20-21-16,-20-1 0,0 1 0,21-21 16,-22 20-16,22-20 0,-21-1 15,21 1-15,-1-1 0,1-20 16,0-1-16,21 21 0,0-41 16,0 20-16,0 0 0,0 22 0,0-22 15,0 0-15,0 22 0,0-1 16,0-20-16,21 20 0,0 1 0,1 20 0,-1-20 15,21-1-15,0 22 0,1 0 16,-1-1-16,0 22 0,1 0 16,-1-21-16,0 21 0,1 21 0,-22-22 15,42 22-15,-41 0 0,-1-21 16,0 21-16,0 0 16</inkml:trace>
  <inkml:trace contextRef="#ctx0" brushRef="#br1" timeOffset="50495.9">5122 9398 0,'0'0'0,"21"0"31,1 0-31,20 0 0,-21 0 0,21 0 16,1 0-16,-1 0 0,22 0 0,-22 0 16,21 0-16,1 0 0,-1 0 15,1 0-15,-22 0 0,22 0 16,-1 0-16,43 0 0,-64 0 16,1 21-16,-1-21 0,-21 0 15,22 0-15,-22 0 0,0 0 16,-21 21-16,-21-21 31,0 0-31,-1 0 0,1 0 16,0 0-16,-21 0 0,21 0 0,-22 0 15,1 0-15</inkml:trace>
  <inkml:trace contextRef="#ctx0" brushRef="#br1" timeOffset="50784.73">5228 9483 0,'0'0'16,"-21"0"-16,0 0 0,42 0 31,0 0-15,0 0-16,22 0 0,-22 0 16,21 0-16,0 0 0,1 0 0,20 0 15,-20 0-15,20 0 0,1 0 0,-1 0 16,-21 0-16,22 0 0,-1-21 15,-20 21-15,-1 0 0,0 0 0,1 0 16,-1 0-16,0 0 0,-20 0 16,-1 0-16,0-22 0,0 22 15,-21-21 1,0 0 0</inkml:trace>
  <inkml:trace contextRef="#ctx0" brushRef="#br1" timeOffset="51252.32">6181 8996 0,'0'85'15,"0"-64"1,0 0-16,0 0 0,21 0 16,-21 0-16,21 1 0,0-1 15,0 0-15,0-21 0,22 21 16,-22-21-16,0 0 0,21 21 0,-20-21 16,20 0-16,-21 0 0,21 0 15,1 0-15,-22 0 0,21 0 0,1 0 16,-22 0-16,21 0 0,-21 0 0,0 0 15,1 0-15,-1 0 16,-42 21 0,-1-21-16,1 22 0,-21-1 15,0-21-15,20 21 0,-20 21 0,-21-21 16,20 1-16,1 20 0,0 0 16,-22-21-16,22 22 0,-1-1 0,22-21 15,-21 22-15,21-22 0,-22 0 0,22 21 16,0-21-16,0-21 0,21 22 15,-21-1-15,42-42 47,0 21-31</inkml:trace>
  <inkml:trace contextRef="#ctx0" brushRef="#br1" timeOffset="54956.41">9144 8657 0,'0'0'0,"0"21"47,0 1-47,-21 20 0,0 0 16,-22 1-16,22-1 0,-21 21 15,21 1-15,-22-1 0,1-20 0,-85 147 16,85-126 0,-1-1-16,1-20 0,0 20 0,20 1 15,-20-22-15,21 0 0,-21 1 0,20-1 16,1-21-16,21 0 0,-21 22 16,21-22-16,0 0 15,0-42 1,0 0-1,21-1-15,0 1 0</inkml:trace>
  <inkml:trace contextRef="#ctx0" brushRef="#br1" timeOffset="55296.21">9461 8700 0,'0'42'16,"-21"0"-16,0-21 0,0 22 15,-21 63-15,-1-43 0,22-21 16,-21 22-16,-1-1 0,1-20 15,0 20-15,-1-20 0,1 20 0,-21-21 16,20 22-16,1-22 0,0 22 16,-1-22-16,1 0 0,21 1 15,-22-22-15,22 21 0,0-21 0,21 1 16,0-1-16,-21 0 0,21 0 0,21-21 31</inkml:trace>
  <inkml:trace contextRef="#ctx0" brushRef="#br1" timeOffset="58740.31">10499 9546 0,'21'0'16,"21"-21"0,-21 0-16,0 21 0,1-21 15,-22 0-15,21 21 0,0-22 16,0 1-16,-21 0 15,0 0-15,21 0 0,-21 0 16,0-1-16,0 1 16,-21 21-16,0 0 0,-21-21 0,20 21 15,1 0-15,-21 0 0,21 0 0,-22 0 16,1 0-16,21 21 0,-21-21 16,-1 21-16,1 1 0,21-1 0,-22 0 15,22 0-15,-21 21 0,21-20 16,0 20-16,-1-21 0,1 21 0,0 1 15,21-22-15,0 42 0,0-41 16,0 20-16,0-21 0,0 0 16,21-21-16,-21 21 0,21 1 15,1-22-15,-1 0 0,0 0 0,21 0 16,-21 0-16,1 0 0,20 0 16,-21-22-16,21 22 0,-20-21 0,41-21 15,-21 21-15,-20-22 0,20 22 16,-21-21-16,21 0 0,-20 20 15,-1-20-15,21 0 0,-21-1 0,0 1 16,1-21-16,-1 20 0,-21 1 16,0-22-16,21 22 0,-21-64 15,0 64-15,0 0 0,0-1 0,0 1 16,0 0-16,0 20 0,-21 1 16,0 21-16,-1 0 15,22 21-15,-21 22 16,0-22-16,0 21 0,0 22 0,0-22 15,21 0-15,0 22 0,-22-1 0,22-20 16,-21 20-16,21-20 0,0 20 16,0-21-16,0 64 15,0-63-15,0-1 0,0-21 0,21 21 16,1-20-16,-1-1 0,0 0 0,0 0 16,21-21-16,-20 0 0,41 0 15,-21 0-15,-20 0 0,20 0 16,-21-21-16,21 0 0,-20 0 15,-1-1-15,21 1 0,-21-21 0,0 21 16,1-22-16,-1 22 0,21-85 16,-42 85-16,0 0 15,0 0-15,0 42 32,0 0-32,0 0 0,0 1 0,0-1 15,0 21-15,0-21 0,0 0 16,0 22-16,0-22 0,0 0 0,0 0 15,0 0-15,0 1 0,0-1 16,0 0-16</inkml:trace>
  <inkml:trace contextRef="#ctx0" brushRef="#br1" timeOffset="59044.37">11388 9144 0,'21'-21'31,"-21"0"-31,0 0 15,0-1-15,0 1 16,-21 21 0,-1 0-16,1 0 15,0 0-15,21 21 0,-21-21 16,21 22-16,0-1 0,0 0 16,0 0-16,0 0 0,0 0 15,0 1-15</inkml:trace>
  <inkml:trace contextRef="#ctx0" brushRef="#br1" timeOffset="59298.23">11705 9229 0,'0'0'0,"0"21"0,0 0 16,0 0-16,21 0 0,-21 1 0,21-1 15,-21 21-15,0-21 0,22 0 0,-22 1 16,21-1-16,-21 21 16,0-21-16,0 0 0,0 1 0,21-1 0,-21 0 15,0 0-15,0 0 16,21-21-16,0-21 31,-21 0-31</inkml:trace>
  <inkml:trace contextRef="#ctx0" brushRef="#br1" timeOffset="59516.32">12128 9059 0,'-21'85'15,"21"-64"1,-21 22-16,0-22 0,21 21 0,-21 0 15,0-20-15,-1 20 0,1-21 16,0 21-16,0-20 0,0-1 16,0 21-16,-1-21 0,22 22 0,0-22 15,0 0-15</inkml:trace>
  <inkml:trace contextRef="#ctx0" brushRef="#br1" timeOffset="60204.2">13208 8530 0,'0'0'0,"-21"0"0,0-21 16,21 0-1,21 21 1,0 0-16,0-21 0,21 21 16,1 0-16,-22 0 0,21-21 0,1 21 15,-1 0-15,0 0 16,1-22-16,-22 22 0,21 0 0,-21 0 0,0 0 15,1 0-15,-44 0 32,1 22-32,-21-22 0,21 0 15,-22 0-15,22 0 0,-21 0 16,0 21-16,20-21 0,-20 0 0,0 0 16,-1 0-16,1 0 0,21 0 15,-21 0-15,20 0 0,1 0 16,-21 0-16,21 0 0,0 0 0,-1 0 15,1 0 1,0 21 0,0 0-16,21 0 15,0 0-15,-21 1 0,21-1 16,-21 21-16,21 0 0,-22 43 16,1-21-16,0-1 15,21 1-15,-21-1 0,-21 85 16,20-63-16,1-22 0,0 22 0,0 0 15,0-1-15,0 1 0,-1-21 16,1 63-16,21-64 0,0 1 16,0-22-16,0 0 0,0-21 0,0 22 15,0-22-15,21 21 0,1-21 0,-1 1 16,0-22-16,21 21 0,-21-21 16,22 0-16,-1 0 0,0 0 0,-20 0 15,62 0-15,-41 0 0,41-43 16,-41 22-16,-22 21 0,21-21 15,0 0-15,-20-21 0</inkml:trace>
  <inkml:trace contextRef="#ctx0" brushRef="#br1" timeOffset="61069.2">13906 8954 0,'0'-22'15,"0"44"-15,0-65 0,0 22 0,0 0 16,0 0-16,0 0 16,-21 42-1,21 0 1,-21 0-16,0 21 0,21 1 0,-21 20 15,21-20-15,-21 20 0,-1-21 16,22 22-16,-21-1 0,0-20 0,0 20 16,21-20-16,0 62 15,0-62-15,-21-1 0,21-21 0,0 22 16,0-22-16,0 0 0,21 0 16,0-21-16,21 21 15,-20-21-15,-1 0 0,0 0 16,-21-21-16,21 0 0,0 0 0,0 0 0,-21-1 15</inkml:trace>
  <inkml:trace contextRef="#ctx0" brushRef="#br1" timeOffset="61292.08">13652 9398 0,'0'0'0,"22"0"0,-1 0 0,0 21 16,21-21-16,-21 0 15,1 0-15,-1 0 0,21 0 0,-21 0 16,0 0-16,22 0 0,-22 0 0,21 0 16,-21-21-16,22 21 0,-22 0 15,0-21-15,21 21 0</inkml:trace>
  <inkml:trace contextRef="#ctx0" brushRef="#br1" timeOffset="61668.86">14436 9377 0,'0'0'0,"21"0"16,0 0-1,0 0-15,0 0 0,0 0 0,-21-21 16,22 21-16,-1-21 0,0 21 0,0-22 16,0 22-16,0-21 0,-21 0 15,0 0-15,0 0 16,0 0 0,-21 21-16,0 0 15,0 0-15,0 0 0,0 21 16,-1 0-16,22 0 0,-21 0 15,21 0-15,-21 22 0,21-22 0,0 21 16,0-21-16,0 22 0,0-22 0,0 21 16,0-21-16,0 1 0,21 20 15,0-21-15,-21 0 0,22-21 0,-1 21 16,-21 1-16,21-22 0,0 0 0,0 0 16,0 0-16,1 0 15,-1 0-15,0-22 0</inkml:trace>
  <inkml:trace contextRef="#ctx0" brushRef="#br1" timeOffset="62459.94">15007 9208 0,'0'0'16,"21"0"-16,-21-22 0,21 22 0,1 0 0,-1 0 15,0-21-15,21 21 0,-21 0 16,1 0-16,-1 0 0,21 21 0,-21-21 15,0 22-15,1-1 0,-1 42 16,-21-42-16,0 22 0,0-22 16,0 21-16,0-21 0,0 22 0,-21-22 15,-1 21-15,1-21 0,0 22 16,0-22-16,0 0 0,0 0 16,21 0-16,-22 1 0,1-1 15,21-42 16,21 21-31,1-22 0,-1 1 16,0 0-16,0-21 0,0 21 0,0-22 16,22 22-16,-22-21 0,0-1 15,0 22-15,0-21 0,43-22 16,-64 22-16,21 21 16,0 0-16,-21 0 0,0-1 0,0 44 31,-21-1-31,0 0 0,21 0 15,-21 0-15,0 22 0,-1-22 0,22 21 16,0-21-16,-21 22 0,21-22 0,0 21 16,0-21-16,0 22 0,0-22 15,0 0-15,21 0 0,1 0 16,-1 0-16,0-21 0,0 0 0,0 0 16,0 0-16,22 0 15,-22 0-15,0-21 0,0 0 0,0 0 16,1 0-16,20 0 0,-21-1 15,0-20-15,0 21 0,1-21 0,-1 20 16,0-62-16,0 41 16,0 1-16,-21-21 0,21 20 15,1-20-15,-22-1 0,21 1 0,0 20 16,0-20-16,-21-1 0,42-20 16,-42 41-16,0 22 0,0 0 15,0 0-15,0 42 16,0 0-16,0 22 15,-21 20-15,0-21 0,21 22 16,0-1-16,-21 1 0,-21 105 16,42-126-16,0-1 15,0 21-15,0-41 0,0 20 16,0 0-16,0-21 0,0 1 0,0 20 16,0-21-16,0 0 15,0 0-15,21-21 16,0 0-16,-21-21 15,21 0-15,-21 0 16,21 0-16</inkml:trace>
  <inkml:trace contextRef="#ctx0" brushRef="#br1" timeOffset="62643.95">15875 9165 0,'21'0'0,"0"0"16,0 0-16,1 0 0,-1 0 16,0 0-16,21 0 0,-21 0 15,43-21-15,-43 21 0,21 0 16,-20-21-16,20 21 0,0 0 16</inkml:trace>
  <inkml:trace contextRef="#ctx0" brushRef="#br1" timeOffset="62936.8">16827 8869 0,'0'0'0,"-42"21"16,21 0-1,0 0-15,0 1 0,-1 20 16,1-21-16,0 21 0,0 1 0,0-1 15,0 0-15,-1 1 0,1-1 16,0 0-16,0-20 0,0 20 0,0 0 16,21-21-16,-22 1 0,22 20 0,0-21 15,0 0-15,0 0 0,0 1 16,22-22-16,-1 21 0,0-21 16,0 0-16,0 0 0,22 0 0,-22 0 15,0 0-15,0 0 0,21-21 16,-20-1-16</inkml:trace>
  <inkml:trace contextRef="#ctx0" brushRef="#br1" timeOffset="63248.62">17208 8869 0,'0'0'15,"0"-21"-15,0 0 0,22 21 16,-1 0-1,0 21-15,0 0 16,0 0-16,0 0 0,1 0 16,-1 22-16,21-22 0,-21 21 0,0 1 15,43 41-15,-22-41 16,-21-1-16,1 0 0,-22 1 0,0-22 16,0 21-16,0 0 0,0-20 0,-22 20 15,1-21-15,0 21 0,0-20 16,-21-1-16,20 0 0,-20 0 0,21 0 15,-21 0-15,20-21 0,1 22 0,0-22 16,0 0-16,0 0 0,21-22 31,21 1-31</inkml:trace>
  <inkml:trace contextRef="#ctx0" brushRef="#br1" timeOffset="63535.97">18182 9229 0,'0'0'0,"21"0"31,0 0-16,1 0-15,-1 0 0,0 0 0,0 0 16,0 0-16,0 0 0,1 0 16,-1-21-16,0 21 0,0 0 0,0 0 15,0 0-15,1 0 16,-44 0 0,1 0-1</inkml:trace>
  <inkml:trace contextRef="#ctx0" brushRef="#br1" timeOffset="63700.21">18013 9504 0,'0'0'0,"21"21"0,106-21 31,-85 0-31,-21 0 0,22 0 16,-22 0-16,0-21 0,0 21 0,22-21 15,-22 21-15</inkml:trace>
  <inkml:trace contextRef="#ctx0" brushRef="#br1" timeOffset="64604.76">19748 8424 0,'-21'0'0,"0"0"0,21 22 16,-21-22-16,0 21 15,0-21-15,21 21 0,-22-21 16,22 21-16,22-21 47,-1 0-47,0 0 15,0 0-15,-21-21 0,21 0 0,0 21 16,-21-21-16,0-1 0,0 1 16,0 0-16,0 0 0,0 0 15,0 0-15,0-1 0,-21 22 16,0 0-16,0 0 15,0 0-15,0 22 0,-1-22 16,1 21-16,0 0 0,0 0 16,0 0-16,21 0 0,-21 1 15,21-1-15,0 0 0,0 0 16,21-21 0,0 0-1,0 0-15,0 0 16,0 0-16,1 0 0,-1 0 0,-21-21 15,21 0-15,0 21 0,-21-21 0,0-1 16,0 1-16,0 0 16,0 0-16,0 0 0,-21 21 15,0 0 1,0 0-16,-1 21 0,1 0 0,0 0 16,0 22-16,0-22 0,21 21 0,-21 0 15,21 1-15,-22-1 16,22 0-16,0 1 0,0-1 0,22 64 15,-1-64-15,0-21 16,21 1-16,1-1 0,-1 0 16,0-21-16,1 0 0</inkml:trace>
  <inkml:trace contextRef="#ctx0" brushRef="#br1" timeOffset="65203.64">20616 8869 0,'0'0'0,"21"0"0,1 0 0,20-21 16,-21 21-16,21-21 0,-20-1 15,20 22-15,-21-21 0,21 0 0,-20 0 16,-1 21-16,0-21 0,0 0 16,-21-1-16,0 1 0,0 0 0,-21 0 15,0 21-15,-22 0 0,22 0 16,-21 0-16,0 0 0,-22 0 16,22 0-16,-22 0 0,22 21 0,-22 0 15,22 0-15,0 1 0,-1 20 16,1 0-16,21-21 0,0 22 0,0-1 15,21-21-15,0 22 0,0-22 16,0 21-16,0-21 0,42 0 0,-21 1 16,0-1-16,22 0 0,20 21 15,-21-21-15,-20 1 0,20-1 16,0 0-16,1 0 0,-22 0 0,0 0 16,0 1-16,0-1 0,-21 0 0,0 0 15,0 0-15,0 0 16,-21 1-16,-21-1 0,21-21 15,-22 21-15,-20-21 0,20 0 0,1 21 16,-21-21-16,20 0 0,-20 0 16,20 0-16,1 0 0,0 0 0,-1 0 15,1 0-15,21-21 0,0 21 0,0-21 16,-1 0-16,1-1 16,21 1-16,0 0 0,0 0 0,0 0 15,0 0-15,21-1 0,1 22 0,-1-21 16,0 0-16,0 0 0,21 0 15,-20 0-15,20 21 0,0-22 0</inkml:trace>
  <inkml:trace contextRef="#ctx0" brushRef="#br1" timeOffset="65624.42">21018 9102 0,'0'21'15,"0"0"-15,0 0 16,-21 0-16,21 1 0,0-1 16,-21 0-16,21 0 15,0 0-15,-21 0 0,21 1 0,0-1 16,0 0-16,0 0 0,0 0 0,0 0 16,0 1-16,21-22 15,0 21-15,0-21 16,1 0-16,-1 0 0,0 0 15,0 0-15,0 0 0,0-21 16,1 21-16,-1-22 0,0 1 16,0 0-16,0 0 0,-21 0 0,0 0 15,0-1-15,21 1 0,-21 0 0,0-21 16,0 21-16,0-1 0,0 1 16,0 0-16,0 0 0,0 0 0,0 42 31,0 0-31,0 0 15,0 0-15,0 1 0,-21 20 0,21-21 16,0 0-16,0 0 0,0 1 0,0-1 16,0 0-16,0 0 15,21-21-15,1 0 0</inkml:trace>
  <inkml:trace contextRef="#ctx0" brushRef="#br1" timeOffset="66308.45">21632 9081 0,'0'0'0,"0"-22"0,0 1 0,-21 21 15,0 0 1,0 21-16,0 1 0,21-1 0,0 0 16,-22 21-16,1-21 0,21 22 0,-21-22 15,21 21-15,0-21 0,0 1 16,0-1-16,0 21 0,0-21 0,0 0 15,0 1-15,0-1 0,0 0 16,21-21 0,0 0-1,-21-21-15,0 0 16,0-1 0,0 1-16,0 0 0,0 0 0,0 0 15,22 0-15,-22-1 0,21-20 0,0 21 16,0-21-16,0 20 0,0 1 15,1 0-15,-1 0 0,0 0 0,0 21 16,0 0-16,0 0 0,22 0 0,-22 21 16,0 0-16,0 0 15,0 0-15,-21 1 0,0-1 16,0 0-16,22 0 0,-22 0 0,0 0 0,0 1 16,0-1-16,0 0 0,0 0 15,0 0-15,-22-21 16,1 0-1,0 0 1,0 0 0,21-21-16,0 0 0,0 0 15,0 0-15,21 21 0,0-22 16,0-41-16,22 42 0,-22 0 16,0-1-16,0-20 0,0 21 0,22 0 15,-22 0-15,0-1 0,21 22 16,-20 0-16,-1 0 0,-21 22 0,21-1 15,0 21-15,-21-21 16,0 22-16,0-22 0,0 0 0,0 0 16,0 0-16,0 22 0,0-22 15,0 0-15,0 0 0,0 0 16,-21-21-16,0 0 16,21-21 15</inkml:trace>
  <inkml:trace contextRef="#ctx0" brushRef="#br1" timeOffset="66844.42">22564 8530 0,'-22'43'15,"22"-22"1,-21 21-16,21 0 0,0 22 0,-21-22 16,21 22-16,-21-22 0,21 22 0,0-22 15,0 21-15,0-20 16,0-1-16,0-21 0,0 22 0,0-1 0,0-21 16,0 0-16,0 0 0,0 1 0,0-1 15,0 0 1,0-42 15,0 0-31,0-1 16,0 1-16,0 0 0,0-21 15,0 21-15,21-1 0,0 1 0,-21-21 16,21 21-16,1 0 0,-1-1 16,0 1-16,0 0 0,0 21 0,0 0 15,1 0-15,-1 0 0,0 0 16,0 0-16,0 21 0,0 0 0,22 1 15,-22-1-15,0 21 0,0-21 0,0 0 16,1 1-16,-1 20 0,-21-21 16,0 0-16,0 0 0,0 1 15,0-1-15,0 0 0,0 0 0,-21 0 16,-22-21-16,22 21 0,0 1 16,-21-22-16,20 0 0,-41 21 15,21-21-15,20 0 0,1 0 16,0 0-16,0 0 0,0 0 0,21-21 31,21-1-31,-21 1 0</inkml:trace>
  <inkml:trace contextRef="#ctx0" brushRef="#br1" timeOffset="67076.3">23220 9059 0,'0'22'0,"0"-44"0,0 65 0,0-22 16,0 0-16,-21 21 15,-1-20-15,22-1 0,0 0 0,0 0 16,0 0-16,-21 0 0,21 1 16,0-1-16,21-42 46</inkml:trace>
  <inkml:trace contextRef="#ctx0" brushRef="#br1" timeOffset="67436.45">23177 8657 0,'0'0'0,"0"21"0,22-21 16,-1 0-16,0 0 16,0 0-16,0 0 0,0-21 15,-21 0 1,22 21-16,-22-21 0,21 0 0,-21 0 15,0-1-15,0 1 16,0 0-16,0 0 0,0 0 16,-21 21-16,-1 0 15,1 21-15,0 0 16,0-21-16,21 21 0,0 0 16,-21 1-16,21-1 15,0 0-15,21-21 16,0 0-16,0 0 0</inkml:trace>
  <inkml:trace contextRef="#ctx0" brushRef="#br1" timeOffset="67747.73">23770 8361 0,'-21'63'15,"21"-41"1,-21 20-16,0-21 0,21 21 0,-22 1 16,1-1-16,0 0 0,0 1 0,0 20 15,0-20-15,21-1 0,-22 21 16,1-20-16,21-1 0,-21 0 0,21-20 16,0 20-16,0-21 0,0 21 0,0-20 15,0-1-15,0 0 16,21 0-16,0-21 0,1 0 15,-1 0-15,0 0 0,0 0 16,0 0-16,0 0 16,22 0-16,-22-21 0,0 0 0,0 0 15,0 21-15,1-22 0,-1 1 0</inkml:trace>
  <inkml:trace contextRef="#ctx0" brushRef="#br1" timeOffset="67936.63">23431 8890 0,'0'21'0,"0"-42"0,22 42 16,-1-21 0,0 0-16,21 0 0,-21 0 15,1 0-15,20 0 0,0 0 0,-21-21 16,22 0-16,-22 21 0,21-21 0</inkml:trace>
  <inkml:trace contextRef="#ctx0" brushRef="#br1" timeOffset="68519.52">24363 8361 0,'0'-21'78,"21"21"-78,0 0 0,0 0 16,-21 21 15,0 0-31,0 0 16,0 0-16,0 1 16,-21-22-16,21 21 0,-21 0 0,21 0 15,-21-21-15,21 21 16,-21-21-16,-1 0 15,22-21 17,0 0-17,22 0-15,-1 0 0,0 21 16,-21-22-16,21 1 16,0 21-16,0-21 0,1 21 15,-1 0-15,0 0 16,-21 21-16,0 0 15,0 1-15,0-1 0,0 0 0,-21 0 16,0 0-16,-1 0 0,1 1 16,0-1-16,0 0 0,0 0 15,0 0-15,-1-21 0,22 21 16</inkml:trace>
  <inkml:trace contextRef="#ctx0" brushRef="#br1" timeOffset="69172.53">24955 7747 0,'22'0'0,"-44"0"0,86 0 0,-22 0 15,-21 0-15,1 21 0,-1-21 0,0 0 16,0 0-16,0 0 0,0 21 0,1-21 15,-22 22-15,21-22 16,-21 21-16,21 0 0,-21 0 16,0 21-16,0-20 0,0-1 15,0 21-15,0 0 0,0 1 0,0-1 16,0 0-16,0 43 16,0-43-16,0 1 0,0-1 15,0 0-15,0 22 0,-21-22 0,21 1 16,0 20-16,-21 1 0,21-22 15,0 21-15,-22 64 0,1-84 16,21 20-16,-21-20 0,0 20 16,21-21-16,0 1 0,0-1 0,-21 0 15,21-20-15,0 20 0,0 0 0,0-21 16,0 22-16,0-22 16,0 21-16,-21-21 0,21 1 0,0-1 0,0 0 15,0 0-15,-22 0 0,1 0 0,0-21 16,21 22-16,-21-1 15,0-21-15,0 21 0,-1-21 0,-20 21 16,21-21-16,-21 21 0,20-21 0,-20 21 16,21-21-16,-21 0 0,-1 22 15,22-22-15,-21 0 0,21 0 0,-64 0 16,64 0-16,-22 0 0,1 0 16,21 0-16,0 0 0,0 0 15,-1-22-15,1 22 0</inkml:trace>
  <inkml:trace contextRef="#ctx0" brushRef="#br1" timeOffset="69949.89">24574 7789 0,'0'0'16,"-21"0"-16,21 22 0,-21-22 0,21 21 31,21-21-31,22 0 16,-22 21-16,21-21 0,0 0 15,1 0-15,-1 0 0,22 0 0,-22 0 16,21 0-16,-20 0 0,20 0 15,-20 0-15,-1 0 0</inkml:trace>
  <inkml:trace contextRef="#ctx0" brushRef="#br2" timeOffset="78005.39">5122 11049 0,'0'21'16,"0"0"-16,0 1 15,0 20-15,0 0 0,0 1 0,0 20 16,0-21-16,0 22 0,0-22 0,0 22 16,0-22-16,0 22 15,0-22-15,0 0 0,0-21 0,0 22 16,0-1-16,0-21 0,0 0 0,0 1 15,0-1-15,0 0 0,-21-21 16,21 21-16,-21-21 0,21-21 31,0 0-31,-21 0 0,21-1 16,-21 1-16</inkml:trace>
  <inkml:trace contextRef="#ctx0" brushRef="#br2" timeOffset="78407.47">4572 11113 0,'0'0'0,"-21"-22"0,21 1 16,0 0-16,0 0 16,21 0-16,0 21 0,0-21 15,22-1-15,-1 22 0,0-21 16,22 21-16,-22-21 0,22 21 0,-1 0 15,-21 0-15,22 0 16,-1 0-16,22 0 0,-21 0 0,-1 0 0,1 21 16,-1 22-16,22-22 0,-43 21 0,22 0 15,-22 1-15,0-1 16,-21 0-16,1 22 0,-22-22 0,0 22 16,-22-22-16,1 0 0,-21 1 0,-22-1 15,22 22-15,-21-22 0,20-21 16,-20 21-16,-1 1 0,1-1 0,-1 0 15,1-20-15,-1 20 0,1-21 16,20 0-16,-20 0 0,21 1 0,-1-1 16,1-21-16,0 0 0,20 0 0,-20 0 15,21 0-15,0 0 16,21-21-16,-21-1 0,21 1 0,0 0 16,0 0-16,0 0 0,0 0 15</inkml:trace>
  <inkml:trace contextRef="#ctx0" brushRef="#br2" timeOffset="79004.13">5905 11324 0,'22'0'0,"-44"0"0,65 0 0,-22 0 0,0 0 15,21 43-15,1-22 16,-22 0-16,0 21 0,21-21 16,-20 1-16,20 41 0,-21-21 15,-21-20-15,0-1 0,0 21 0,0-21 16,0 0-16,0 1 0,0-1 15,-21 0-15,0 0 0,21 0 16,-21 0-16,-1-21 0,1 22 0,0-22 16,21-22-1,0 1 1,0 0-16,0 0 0,0 0 0,0 0 16,0-22-16,21 22 0,0-21 15,1-1-15,-22 22 0,21-21 16,0 0-16,0-1 0,0 1 0,0 0 15,1 20-15,-1-20 0,0 21 16,0-21-16,21 20 0,-20 22 0,-1 0 16,0 0-16,0 0 0,0 0 15,0 0-15,1 22 0,-22-1 16</inkml:trace>
  <inkml:trace contextRef="#ctx0" brushRef="#br2" timeOffset="79596.78">7197 11705 0,'0'0'0,"21"-21"15,-21 0-15,21 0 16,-21 0-16,0-1 0,0 1 0,0 0 0,0-21 15,-21-1-15,0 22 16,-1 0-16,1 0 0,-21 0 16,21 0-16,-64-22 0,43 22 15,-1 21-15,-41 0 0,41 0 16,1 21-16,0-21 0,-1 21 16,22 22-16,-21-22 0,21 0 0,0 21 15,-1 1-15,1-22 0,21 21 0,0 1 16,-21-22-16,21 21 0,0-21 15,0 22-15,0-22 0,0 0 0,0 21 16,0-21-16,21-21 0,0 22 0,1-1 16,-1-21-16,0 0 0,0 0 15,0 0-15,22 0 0,-22 0 0,21-21 16,0-1-16,-20 1 0,20 0 16,0 0-16,1 0 0,-22 0 15,21-1-15,-21-20 0,0 21 0,1 0 16,-1-22-16,0 22 0,-21 0 0,0-21 15,0 21-15,0-1 0,0 1 16,0 42 0,0 1-1,0-1-15,0 21 0,0-21 16,0 0-16,0 1 0,0 20 0,0-21 16,0 0-16,0 0 0,0 1 15,0-1-15,0 0 0,0 0 0,0 0 16,0 0-16,21-21 15,0 0-15,0 0 16,1 0-16,-22-21 16</inkml:trace>
  <inkml:trace contextRef="#ctx0" brushRef="#br2" timeOffset="80172.46">7535 11367 0,'0'21'16,"0"63"0,-21-41-16,21-22 0,0 0 15,0 21-15,0-20 0,0-1 16,-21 0-16,21 42 0,0-41 16,0-1-16,0 0 0,0 0 15,21-21 1,0 0-1,0-21-15,1 21 0,-22-21 16,21 0-16,0-1 0,0 1 0,0 21 16,0-21-16,1-21 0,-1 21 15,0-1-15,-21 1 0,42 0 16,-42 0-16,21 21 16,-21 21-1,22 0-15,-22 0 0,0 1 16,0-1-16,0 0 0,0 0 0,0 0 15,0 0-15,21 1 0,0-1 16,-21 0-16,21-21 0,0 21 0,0 0 16,1-21-16,20 0 0,-21 21 0,0-21 15,22 0-15,-22 0 0,21 0 16,0 0-16,-20-21 0,20 0 0,-21 0 16,0 21-16,22-21 0,-22-43 15,0 43-15,-21 0 0,0 0 16,0-22-16,0 22 0,0 0 15,0-21-15,-21-1 0,21 22 0,-21-21 16,-1 21-16,1 0 0,0-1 16,0 1-16,0 21 0,0 0 0,-1 0 15,1 0-15,0 0 16,21 21 0,0 1-16,21-22 15</inkml:trace>
  <inkml:trace contextRef="#ctx0" brushRef="#br2" timeOffset="80909.03">9017 11007 0,'0'-21'16,"0"42"-16,0-64 0,0 22 0,0 0 15,0 0-15,0 42 32,0 0-32,0 0 15,0 22-15,0-1 0,0 0 0,0 22 16,0-22-16,0 22 0,0-1 16,0-20-16,0 20 0,0-21 15,0 1-15,0-1 0,0 0 0,0 1 16,0-1-16,0-21 0,0 22 15,0-22-15,-21 0 0,21 0 16,-21-21-16,-1 0 16,1 0-1,21-21-15,0 0 16,0 0-16,0-1 0,0 1 0,0 0 16,0 0-16,0 0 0,0-22 0,21 22 15,1-21-15,-1 21 0,0 0 16,0-1-16,0 1 0,0 0 0,22 0 15,-22 0-15,21 21 0,-21 0 16,22 0-16,-22 0 0,21 0 16,-21 21-16,22 0 0,-22 0 0,0 0 15,0 1-15,0-1 0,1 0 0,-1 0 16,-21 0-16,0 0 0,0 1 16,0-1-16,0 0 0,0 0 15,-21 0-15,-1 0 0,-20 1 0,21-1 16,0 0-16,-22-21 0,22 21 15,-21-21-15,21 0 0,-22 0 0,22 0 16,0 21-16,0-21 0,-21 0 0,20 0 16,1 0-16,0 0 15,0 0-15,0 0 16,21-21-16,0 0 16,42 0-16,-21 21 0,0-21 15</inkml:trace>
  <inkml:trace contextRef="#ctx0" brushRef="#br2" timeOffset="81412.75">10012 11388 0,'0'0'0,"-21"-21"16,21-1-1,-22 22-15,1 0 0,-21 0 0,21 0 16,0 0-16,-22 22 0,22-1 0,-21 0 16,21 0-16,-1 0 0,-20 0 15,21 22-15,0-22 0,0 21 0,21-21 16,0 1-16,0 20 0,-22-21 0,22 0 16,0 0-16,0 1 0,0-1 15,0 0-15,0 0 0,22-21 16,-1 0-16,0 0 0,0 0 0,0 0 15,0 0-15,1 0 0,-1-21 16,21 21-16,-21-21 0,0 0 16,22-1-16,-22 1 0,0 0 0,0 0 15,0 0-15,1 0 0,-1-22 0,0 22 16,-21 0-16,0 0 0,0-22 16,0 22-16,0 0 0,0 42 31,0 0-31,0 1 0,0-1 15,0 0-15,0 21 0,0-21 0,0 1 16,0-1-16,0 21 0,0-21 16,0 0-16,21 1 0,0-1 15,0 0-15,1-21 0,-1 21 16,0-21-16,0 0 0,0 0 16,0 0-16,22 0 0,-22-21 0,0 0 15</inkml:trace>
  <inkml:trace contextRef="#ctx0" brushRef="#br2" timeOffset="82248.28">10731 11282 0,'0'0'16,"0"-42"-16,0 20 0,0 1 16,-21 21-16,0 0 0,0 21 15,0-21-15,0 43 0,21-22 0,-22 21 16,1 1-16,21-22 0,-21 21 15,21 0-15,-21 1 0,21-1 16,-21 0-16,21-20 0,0 20 0,0-21 16,0 21-16,0-20 0,0-1 0,0 0 15,0 0-15,21-21 0,0 21 16,0-21-16,0 0 0,22 0 0,-22 0 16,21 0-16,1 0 0,-22 0 0,63-21 15,-41 0-15,-1 0 16,-21 0-16,22-1 0,-22-20 0,21 21 15,-21-21-15,0-1 0,1 1 0,-1 0 16,0-22-16,0 22 0,-21-22 16,21 1-16,-21 20 0,21-20 15,-21 21-15,0-64 16,0 85-16,0-22 0,22 1 0,-22 63 31,0 0-31,0 0 0,-22 22 16,22-1-16,0 0 0,-21 1 0,0-1 15,0 22-15,21-22 0,-21 21 16,21-20-16,-21-1 0,21 0 0,-22 1 16,22-22-16,-21 21 0,21-21 15,0 1-15,0-1 0,0 0 0,-21 0 16,21 0-16,0-42 31,0 0-31,21 21 0,-21-21 16,21 0-16,1-1 0,-22 1 15,21-21-15,0 21 0,0 0 0,0-22 16,0 22-16,1 0 0,-1 0 0,21 0 16,-21-1-16,0 1 0,1 0 15,-1 21-15,0 0 16,-21 21 0,0 0-1,-21 1-15,0-22 0,-1 21 16,1-21-16,-42 42 0,42-42 15,-22 21-15,22-21 0,0 0 16,0 21-16,0-21 0,21 22 16,0-1-16,0 0 15,0 0-15,0 0 16,21 0-16,0-21 0,0 22 0,0-1 16,0 0-16,1 0 0,-1-21 0,0 21 15,0 0-15,0-21 0,0 22 0,1-1 16,-1-21-16,-21 21 15,-21-21 32,-1 0-47</inkml:trace>
  <inkml:trace contextRef="#ctx0" brushRef="#br2" timeOffset="83083.86">4699 12467 0,'-21'0'16,"0"0"-16,-1 0 15,44 0 32,-1 0-31,0 0-16,0 0 0,21 0 16,1 0-16,-22 0 0,21 0 0,1 0 15,20 0-15,-21 0 0,22 0 0,-22 0 16,22 0-16,-1 0 0,1 0 15,20 0-15,1 21 0,21-21 0,-21 0 16,20 0-16,1 0 0,21 0 16,0 0-16,0 0 0,0 0 0,21 0 15,1-21-15,-1 21 0,0 0 16,0 0-16,21-21 0,-20 21 0,20-21 16,-21 21-16,21 0 0,-20-21 0,-1 21 15,21 0-15,-21 0 0,0-21 16,1 21-16,-1 0 0,0 0 0,-21-22 15,0 22-15,21 0 0,-21 0 0,-21 0 16,21-21-16,-21 21 0,0 0 0,-1 0 16,-20 0-16,0-21 0,-1 21 15,1 0-15,-21 0 0,-22 0 0,21 0 16,-20-21-16,-22 21 0,0 0 0,0 0 16,0 0-16,1 0 15,-44 0 16,1 0-31,0 0 0,0 0 16,0-21-16</inkml:trace>
  <inkml:trace contextRef="#ctx0" brushRef="#br2" timeOffset="84108.64">1884 13187 0,'0'0'0,"-21"-42"16,-1 42 15,22 21-31,0 0 16,0 21-16,0-21 0,0 22 15,0 20-15,0 1 0,0-1 16,0 1-16,0-1 0,0 1 0,0-1 16,0 1-16,0-1 0,0-20 15,0 20-15,-21-21 0,21 1 16,0-1-16,0-21 0,0 0 15,0 22-15,0-22 0,0 0 16,21-21 0,-21-21-16</inkml:trace>
  <inkml:trace contextRef="#ctx0" brushRef="#br2" timeOffset="84480.31">2476 13737 0,'22'0'0,"-44"0"0,65-21 16,-43 0-16,0 0 16,0 0-16,0-1 15,0 1-15,-21 21 16,21-21-16,-22 21 16,22 21-1,-21 0 1,21 1-16,0-1 0,0 0 15,0 0-15,0 0 16,21-21 0,1 0-16</inkml:trace>
  <inkml:trace contextRef="#ctx0" brushRef="#br2" timeOffset="86548.97">4403 12912 0,'0'0'0,"0"-21"0,0-1 0,0 44 31,0-1-31,0 21 16,0 0-16,0 1 0,-22-1 0,22 22 15,-21-22-15,0 21 0,21-20 16,-21 20-16,0 1 0,0-22 0,-1 22 15,1-22-15,0 21 0,0-20 16,0-1-16,-22 0 0,22 1 0,0-1 16,0-21-16,0 22 0,0-22 15,-1 0-15,1 0 0,0 0 0,0-21 16,0 0-16,0 0 16,-1 0-16,22-21 0,0 0 15,-21 0-15,21 0 0,-21-22 0,21 22 16,-21-21-16,21-1 15,0 1-15,0 0 0,-21-43 16,21 43-16,-21 21 0,21-22 16,0 22-16,0 0 0,0 0 15,0 42 1,0 21-16,21-21 16,-21 1-16,21 20 0,0 0 0,-21-21 15,21 22-15,0-1 0,1 0 16,-1-20-16,-21 20 0,21-21 15,21 43-15,1-43 0,-22 0 16,0 0-16,21 0 0,-21-21 0,22 21 16,-1-21-16,0 0 0,1 0 15,-1 0-15,22 0 0,-22-21 16,21 21-16,43-42 0,-42 21 16,-22 0-16,0-1 0,22 1 0,-22-21 15,-21 21-15,22 0 0,-22-22 16,0 22-16,0-21 0,0-22 15,-21 43-15,0 0 0,0 0 16,0 0-16,0-1 0,0 1 16,-21 21-16,0 0 0,0 0 0,0 0 15,0 21-15,-1 22 16,1-22-16,0 0 0,0 21 0,0 1 16,0-1-16,21-21 15,0 22-15,0-1 0,0-21 0,0 21 16,0-20-16,0-1 0,0 21 0,0-21 15,21-21-15,0 21 0,0 1 16,21-22-16,-20 0 0,-1 0 0,0 0 16,21 0-16,-21 0 0,22 0 0,-22-22 15,21 22-15,-21-21 0,22 0 16,-1 0-16,-21 0 0,22 0 0,-1-1 16,-21-20-16,0 21 0,22 0 15,-22-22-15,-21 22 0,21 0 0,-21 0 16,21 0-16,-21 0 0,0-1 15,0 44 1,0-1 0,0 0-16,0 0 0,0 0 0,-21 22 15,21-22-15,-21 0 16,21 0-16,-21 0 0,21 0 16,0 1-16,-22-22 0,22 21 0,0-42 62,22 21-62,-22-22 0,21 1 0,0 0 16,-21 0-16,21 0 0,0 0 15,-21-1-15,21 1 0,1 0 16,-1 0-16,0 21 16,0 0-16,-21 21 0,0 0 15,21 0-15,0 1 16,1-1-16,-22 0 0,21 0 0,0 0 15,0 0-15,0 1 0,0-1 16,1-21-16,-1 21 0,0 0 0,0 0 16,0-21-16,0 21 0,1-21 0,20 0 15,-21 0-15,21 0 0,-20 0 0,20 0 16,0 0-16,1 0 0,-22-21 16,21 21-16,0-21 0,1 0 15,-1 0-15,0 0 0,-20-1 0,20-20 16,-21 21-16,0-21 0,0 20 15,1-20-15,-22 0 0,0 21 0,0-22 16,0 22-16,0-21 0,0 21 0,-22-1 16,1 1-16,0 0 0,-21 21 15,21 0-15,-22 0 0,1 0 16,21 0-16,0 21 0,-1 0 0,1 1 16,0-1-16,0 0 0,0 0 15,21 0-15,0 22 0,-21-22 16,21 0-16,0 0 0,0 0 0,0 0 15,0 1-15,21-22 16,0 0-16,0 0 16,0 0-16,0 0 15,1 0-15,-1 0 0,0-22 0,0 22 16,0-21-16,0 21 0,1-21 0,-1 21 16,0-21-16,0 0 15,-21 42 16,0 0-15,0 0-16,0 0 16,0 22-16,0-22 0,0 21 0,0-21 15,0 22-15,0-1 0,0-21 16,0 22-16,0-1 0,0 0 0,0 22 16,0-22-16,0 0 0,0 22 0,0-1 15,0-20-15,21 20 0,-21 1 16,0-22-16,0 22 0,0-22 15,0 21-15,0-20 0,0 20 0,0-20 16,0-1-16,0 21 0,0-20 0,0-1 16,-21 0-16,0 1 0,21-1 0,-21-21 15,0 22-15,-22-22 0,22 0 16,0 0-16,0-21 0,0 0 0,-1 0 16,1 0-16,-21-21 0,21 0 0,0 0 0,-22-22 15,22 1-15,-21 0 16,-1-22-16,22 22 0,0-22 0,-21 1 15,42-22-15,0 22 0,0-22 0,0 21 16,0-20-16,0 20 0,21 1 16,0-22-16,0 22 0,0 20 0,1-20 15,-1 20-15,0-20 0,0 21 16,21-1-16,-20 1 0,20 0 0,0-1 16,1 22-16,-1-21 0,0-1 0,1 22 15,-1 0-15,21-42 16</inkml:trace>
  <inkml:trace contextRef="#ctx0" brushRef="#br2" timeOffset="86925.04">6964 13123 0,'0'0'0,"0"-21"0,0 0 0,0 0 16,0 42 0,0 0-1,0 22-15,0-22 0,0 21 16,0 0-16,0 1 0,0-1 15,0 0-15,0 1 0,0-1 0,0 0 16,0 22-16,0-22 0,0 1 0,0-22 16,0 21-16,0-21 0,0 22 15,0-22-15,0 0 0,0 0 0,0 0 16,21-21-16,0 0 16,0 0-16,0 0 15,-21-21-15,22 0 0,-1 0 16</inkml:trace>
  <inkml:trace contextRef="#ctx0" brushRef="#br2" timeOffset="87417.75">7345 13335 0,'0'0'0,"0"42"0,0 1 16,0-1-16,0 0 0,0 1 0,0-1 16,0-21-16,0 22 0,0-1 15,0-21-15,0 0 0,0 22 16,0-22-16,-21 0 0,21 0 0,0 0 16,0-42 15,0 0-31,0 0 15,0 0-15,0-1 0,0 1 16,0-21-16,0 21 0,0 0 16,21-22-16,0 1 0,0 21 0,-21-22 15,21 22-15,0 0 0,1 0 16,-1 0-16,21 0 0,-21 21 0,0 0 16,22 0-16,-22 0 15,0 0-15,21 0 0,22 42 0,-22-21 16,-21 0-16,1 0 0,20 22 0,-21-22 15,0 21-15,-21-21 0,0 22 16,21-22-16,-21 0 0,0 0 0,0 22 16,0-22-16,0 0 0,-21-21 15,0 21-15,21 0 0,-21-21 0,0 21 16,0-21-16,-1 0 0,1 0 16,0 0-16,0 0 0,0 0 15,0 0-15,-1-21 0</inkml:trace>
  <inkml:trace contextRef="#ctx0" brushRef="#br2" timeOffset="87662.62">6858 13441 0,'0'0'0,"-21"0"0,0 0 0,-1 0 31,44 0-15,-1 0-16,0 0 0,0 0 16,0 0-16,22 0 0,-22 0 15,21-21-15,-21 21 0,22 0 16,-1-21-16,0 21 0,-21 0 0,22-22 0,-22 1 16,0 21-16,21 0 0,-42-21 15</inkml:trace>
  <inkml:trace contextRef="#ctx0" brushRef="#br2" timeOffset="88004.42">7451 13081 0,'0'0'0,"-22"0"16,1 21-1,21 0-15,0 1 16,0 20-16,0-21 0,0 21 0,0 1 15,0-22-15,0 21 0,0 1 16,0-1-16,0 0 0,0 1 0,0-1 16,0 0-16,0 22 0,0-43 15,0 21-15,0-21 16</inkml:trace>
  <inkml:trace contextRef="#ctx0" brushRef="#br2" timeOffset="89172.05">9144 13250 0,'0'22'31,"0"-1"-31,-21 0 16,0 0-16,21 0 0,-22 22 15,22-22-15,0 21 0,-21 0 0,0 43 16,21-43-16,0 1 15,-21-1-15,21 0 0,0-20 0,0-1 16,0 0-16,0 0 0,21 0 0,0 0 16,0-21-16,1 0 15,20 0-15,-21 0 0,0 0 0,0-21 16,1 0-16,20 21 0,-21-21 0,0 0 16,0 0-16,1-1 15,-1 1-15,-21 0 0,0-21 0,0 21 16,0-22-16,0 22 0,0-21 0,0 21 15,0-1-15,-21-20 0,-1 21 16,1 0-16,0 0 0,0-1 0,-21 1 16,20 21-16,1 0 0,0 0 0,0 0 15,0 0-15,0 0 0,-1 0 16,22 21-16,0 1 16,22-1-1,-1-21-15,21 0 0,-21 0 16,22 0-16,-1 0 0,0 0 0,22 0 15,-22-21-15,0-1 0,22 22 16,-22-21-16,22 0 0,-22 0 0,0 0 16,22 0-16,-22-1 0,1 1 0,-1 0 15,-21 0-15,0 0 16,0-22-16,1 22 0,-22 0 0,0 0 16,0 0-16,0 0 0,-22-1 15,1 22-15,0 0 16,0 0-16,0 0 0,0 22 0,-1-1 15,1 0-15,21 21 0,-21 1 0,0-22 16,0 42-16,0-20 0,21-1 16,-22 21-16,1-20 0,21 20 0,0 1 15,-21-1-15,0 1 0,0 42 16,21-43-16,0 1 16,0-1-16,0 1 0,0-1 0,0 85 15,21-84-15,0-1 0,0 22 16,22 42-16,-43-64 15,0 1-15,21-1 0,-21 1 0,0-1 16,0-20-16,0 20 0,0-20 0,0-1 16,-21 85-16,21-106 15,-22 0-15,1 0 0,0-21 16,0 0-16,0 0 0,0 0 0,-1 0 16,1 0-16,0-21 0,-21 0 0,21-21 15,-22-1-15,1 1 0,0 0 0,-1-22 16,1 22-16,0-22 0,20 1 15,-20-1-15,21 1 0,0-1 16,21-20-16,-21 20 0,21 1 0,0-1 16,0 1-16,0 20 0,42-62 15,-21 62-15,0 1 0,0 0 16,22 20-16,-22-20 0,21 0 0,-21 21 16,22-22-16,-1 22 0,0-21 0,64-43 15,-63 64-15</inkml:trace>
  <inkml:trace contextRef="#ctx0" brushRef="#br2" timeOffset="89628.79">11451 12975 0,'0'0'16,"0"-21"-16,0 0 0,0 0 0,0 0 16,0 42-1,-21 0-15,21 0 0,0 21 16,0 1-16,-21-1 0,21 0 0,0 22 16,0-22-16,0 22 0,0-1 0,0 1 15,0-22-15,0 22 0,0-1 16,0-21-16,0 1 0,0-1 15,0-21-15,0 22 0,0-22 0,0 0 16,0 0-16,0 0 16,0-42-1,0 0-15</inkml:trace>
  <inkml:trace contextRef="#ctx0" brushRef="#br2" timeOffset="90270.07">11091 13420 0,'-21'0'0,"42"0"0,-63 0 16,63 0-1,0 0-15,0 21 16,1-21-16,-1 0 0,21 0 16,0 0-16,-20 0 0,20 0 0,0 0 15,22-21-15,-22 0 0,0 21 0,1-22 16,20 1-16,1 21 0,-22-21 15,22 0-15,-22 0 0,0 0 0,1-1 16,-1 1-16,-21 0 0,21 0 16,-20 0-16,-22 0 0,0-22 0,0 22 15,0 0-15,0 0 0,0 0 0,0-1 16,-22 1-16,1 0 0,0 21 16,0 0-16,0 0 15,0 21-15,-1 0 0,22 1 0,-21 20 16,21-21-16,0 21 0,-21 1 15,21-1-15,-21 0 0,21 1 0,0-1 16,0 0-16,0 1 0,0-1 0,-21 0 16,21 1-16,-21-22 0,21 21 15,0-21-15,0 1 0,-22-1 0,22 0 16,0 0-16,-21 0 0,21 0 16,0-42 15,0 0-31,0 0 0,0 0 15,0-22-15,0 22 0,21 0 16,-21-21-16,22 21 0,20-22 16,-21 22-16,0-21 0,22 21 0,20-1 15,-21 1-15,1 21 16,-1 0-16,-21 0 0,22 21 0,-22 1 16,0-22-16,0 42 0,0-21 0,-21 0 15,0 22-15,0-22 0,0 21 0,0 0 16,0 1-16,0-22 15,0 0-15,0 0 0,0 0 0,-21 1 16,21-44 31,21 22-47,-21-21 0,21 0 16</inkml:trace>
  <inkml:trace contextRef="#ctx0" brushRef="#br2" timeOffset="90644.85">12467 13462 0,'0'0'0,"0"21"0,21-21 0,0 0 16,1 0-16,-1 0 15,0 0-15,21 0 0,-21 0 0,22-21 16,-22 21-16,21-21 0,-21 21 0,1-21 15,20 21-15,-21 0 0,-21-21 16,21-1-16,-21 1 16,0 0-16,-21 0 15,0 21-15,0 0 16,0 0-16,-1 0 0,1 0 0,0 0 16,0 21-16,0 0 0,0 0 0,-1 1 15,22-1-15,0 21 16,-21 0-16,21 1 0,0 20 15,0-20-15,0-22 0,0 21 0,0-21 16,0 0-16,21 1 0,1-1 16,-1 0-16,-21 0 0,84-21 15,-62 0-15,-1 0 0,0 0 16,0 0-16,0-21 0,0 0 16</inkml:trace>
  <inkml:trace contextRef="#ctx0" brushRef="#br2" timeOffset="91205.71">13864 12848 0,'85'-21'16,"-22"21"-16,-20 0 16,20-21-16,1 21 0,-1-21 0,22 21 15,-22 0-15,1-21 0,-1 21 16,-20 0-16,20 0 0,-21-22 0,1 22 16,-1 0-16,-21 0 0,0 0 0,1 0 15,-44 0 1,1 0-1,0 0-15,0 0 0</inkml:trace>
  <inkml:trace contextRef="#ctx0" brushRef="#br2" timeOffset="91448.58">14436 12848 0,'0'0'15,"0"21"-15,-22 22 0,22 41 16,-21-41-16,21-1 0,-21 0 0,21 1 16,0 20-16,0-20 0,0-1 0,0 0 15,0 1-15,0-1 0,0 0 16,0 1-16,0-22 0,0 21 16,0-21-16,0 0 0,0 22 0,0-22 15,0 0-15,21-21 16,0 0-1,1-21-15</inkml:trace>
  <inkml:trace contextRef="#ctx0" brushRef="#br2" timeOffset="91840.36">14795 13335 0,'0'0'15,"0"21"-15,22-21 16,-1 0-16,0 0 16,0 0-16,0 0 15,0 0-15,1 0 0,-1-21 0,21 21 16,-21-21-16,22 21 0,-22-21 0,0 21 16,0-21-16,0 21 0,-21-43 15,0 22-15,0 0 16,0 0-16,-21 21 0,0 0 15,0 0-15,0 0 16,-1 0-16,1 0 0,0 0 0,0 21 16,0 0-16,0 0 0,21 0 15,0 1-15,-22 20 0,22-21 16,0 21-16,0-20 0,0 20 0,0-21 16,0 21-16,0-20 0,22-1 15,-1 21-15,-21-21 0,21 0 0,0-21 16,0 22-16,0-22 0,1 0 0,-1 0 15,21 0-15,-21 0 0,22 0 0,-22-22 16,0 22-16</inkml:trace>
  <inkml:trace contextRef="#ctx0" brushRef="#br2" timeOffset="92640.93">15536 13145 0,'0'0'0,"0"-22"0,21 22 32,1 0-32,-1 0 15,0 0-15,0 0 0,-21 22 16,21-1-16,0-21 0,1 21 16,-1 0-16,0 0 0,-21 0 0,21 22 15,-21-22-15,21 21 0,-21-21 16,0 22-16,0-22 0,0 21 0,0-21 15,0 1-15,-21 20 0,0-21 16,0 0-16,0 0 0,-1 1 0,-20-1 16,42 0-16,0-42 31,0 0-15,0-1-16,0 1 0,21 0 15,0 0-15,1 0 0,-1-22 0,0 1 16,0 21-16,0-21 0,0-1 0,22 1 15,-22 0-15,0 20 0,0-20 16,0 0-16,1-1 0,-22 22 16,21-21-16,-21 21 0,0 42 15,0 0 1,-21 0-16,21 0 0,-22 22 0,1-22 16,21 21-16,0 1 0,-21-1 0,21-21 15,-21 21-15,21 1 0,0-1 16,0-21-16,0 22 0,0-22 0,0 0 15,0 21-15,21-21 0,0 1 16,0-22-16,1 0 0,20 0 16,-21 0-16,21 0 0,22 0 15,-22-22-15,1 22 0,-1-21 16,0 0-16,1 0 0,-1 0 16,0 0-16,-21-22 0,1 22 0,-1-21 0,21 21 15,-42-22-15,21 1 0,-21 0 16,21-1-16,-21 1 0,0 0 15,0-22-15,0 22 0,0-1 0,0-20 16,0 21-16,0 20 0,0-20 0,0 21 16,0 0-16,-21 42 15,21 21 1,0-21-16,-21 22 0,21-1 16,0 0-16,0 1 0,0 20 0,0-20 15,0-1-15,0 0 0,0-21 16,0 22-16,0-1 0,0-21 15,0 0-15,0 1 0,0-1 0,0 0 16,0 0-16,0 0 0,21-21 16,0 0-16,1 0 15,-22-21 1,0 0-16,21 0 0</inkml:trace>
  <inkml:trace contextRef="#ctx0" brushRef="#br2" timeOffset="92832.66">16425 13166 0,'0'21'15,"21"-21"1,1 0-16,-1 0 0,0 0 16,0 0-16,0 0 0,0 0 0,1 0 15,-1 0-15,21 0 0,-21 0 16,0 0-16,1-21 0,20 21 15,-21-21-15,0-1 0,0 22 16</inkml:trace>
  <inkml:trace contextRef="#ctx0" brushRef="#br2" timeOffset="93588.23">18076 12848 0,'0'0'0,"0"-21"0,0 0 16,0 0-16,0 0 0,0-22 0,0 22 16,0 0-16,0 0 0,21 0 15,-21-1-15,0 1 0,22 0 0,-22 0 16,0 42-1,0 0-15,0 22 16,0-1-16,0 0 0,0 1 0,0 20 16,0 1-16,0-1 0,0 1 15,0-1-15,0-21 0,0 22 16,0-22-16,0 1 0,0-1 0,0 0 16,-22-21-16,22 1 0,-21-1 0,21 0 15,0 0-15,0 0 0,0 0 16,-21-21-16,21-21 31,0 0-31,0 0 16,0 0-16,0 0 0,0-1 15,0 1-15,21 0 0,-21 0 0,21-21 16,1 20-16,20 1 0,-21-21 0,21 21 16,1 0-16,-1-1 0,0 22 15,43 0-15,-43 0 0,1 0 16,-1 22-16,0-1 0,-20 0 15,-1 0-15,0 0 0,0 22 0,-21-22 16,0 21-16,0 0 16,0-20-16,-21-1 0,0 0 0,-22 0 15,1 0-15,21 0 0,-21 1 0,-1-22 16,1 21-16,0-21 0,20 21 16,-20-21-16,21 0 0,0 0 0,0-21 15,21 0-15,0-1 16,0 1-16,0 0 15,21 0-15,0 0 0,0-22 16,0 22-16,0 0 0</inkml:trace>
  <inkml:trace contextRef="#ctx0" brushRef="#br2" timeOffset="93813.11">18923 13018 0,'0'148'31,"0"-127"-31,0 21 0,0-21 0,0 22 16,0-22-16,0 21 0,-21-21 0,21 1 15,0-1-15,0 0 0,0 0 16,0 0-16,0 0 16,0-42-1,0 0-15,0 0 16,0 0-16,21 0 0</inkml:trace>
  <inkml:trace contextRef="#ctx0" brushRef="#br2" timeOffset="94161.9">18965 12679 0,'0'0'0,"0"-21"15,-21 21-15,0 0 0,0 21 16,21 0-16,0 0 15,0 0-15,0 1 0,0-1 16,0 0-16,0 0 16,21-21-1,0 0-15,0 0 16,-21-21-16,21 0 16,-21 0-16,0-1 0,0 1 15,0 0-15,0 0 16,0 0-16,0 0 0,0-1 15,-21 1-15,0 21 16,0 0 0,21 21-16,-21 1 0,21 20 15,0-21-15,0 21 0,0-20 16,0 20-16,21-21 0,0 21 16,0-20-16,0-1 0,1 0 0,-1 21 15</inkml:trace>
  <inkml:trace contextRef="#ctx0" brushRef="#br2" timeOffset="94920.88">19748 13018 0,'0'-22'0,"0"44"0,0-65 15,0 22-15,-21 21 0,0-21 16,0 21-16,0 0 0,0 0 16,-1 0-16,1 21 0,0 0 0,0 0 15,0 1-15,0-1 0,-1 0 16,1 0-16,0 21 0,0-20 16,21-1-16,-21 0 0,21 0 0,0 0 15,0 0-15,0 1 0,0-1 16,21-21-16,0 21 15,21-21-15,-20 0 0,-1 0 0,21 0 16,-21 0-16,22 0 0,-22-21 0,21 21 16,-21-21-16,0 21 0,1-22 15,-1 1-15,21 0 0,-42 0 0,21 0 16,0 0-16,-21-1 0,0 1 0,0 0 16,0 0-16,0 0 15,0 0-15,0 42 31,0 21-15,0-21-16,-21 0 0,21 22 16,-21-1-16,21 0 0,-21 1 0,21 20 15,0 1-15,0-1 0,-21 1 16,21-1-16,0 1 0,0-1 0,0 1 16,0-1-16,0 1 0,0-1 0,0 1 15,0-1-15,0 1 0,0 20 16,0-20-16,0-1 0,0 1 0,0-1 15,0 1-15,0-22 0,0 22 0,0-22 16,0 22-16,0-22 0,0 0 0,0 1 16,0-22-16,0 21 15,-21-21-15,21 0 0,-22 1 0,1-1 16,0-21-16,0 0 0,-43 21 16,43-21-16,0 0 0,-21-21 0,21 0 15,-1-1-15,-20 1 0,21-21 16,-21 21-16,20-22 0,1-20 0,0 21 15,0-22-15,0 1 0,21-22 16,-21 21-16,21-20 0,0-86 0,0 86 16,21-1-16,21 22 0,-21-22 15,0 21-15,1-20 0,20 41 0,-21-20 16,0 21-16,22-1 0,-22 22 16,0-21-16,0 21 0,0-1 15,0-20-15,22 21 0,-22 0 0</inkml:trace>
  <inkml:trace contextRef="#ctx0" brushRef="#br2" timeOffset="112624.34">1736 15261 0,'-22'0'47,"1"0"-32,0 0-15,0 0 16,0-21 0,21 0-1,0 0 1,0 0-16,21-1 0,0 1 15,0 21-15,0-21 16,1 21-16,-1 0 0,0 0 0,0 0 16,0 0-16,0 0 15,22 21-15,-22 0 0,21 1 0,-21 20 16,1-21-16,-1 21 0,21 1 16,-42-1-16,21 0 0,0 1 0,-21 20 15,0-20-15,0-1 0,0 0 16,0 1-16,0-22 0,0 21 0,-21 0 15,0 1-15,0-1 0,0-21 16,0 22-16,-22-22 0,22 21 0,-21-21 16,21 0-16,-22 1 15,22-22-15,-21 0 0,21 0 0,-1 0 16,-20 0-16,21 0 0,0 0 0,0-43 16,21 22-16,-22 0 0,22-21 15,-21 20-15,21-20 0,0 0 16,0 21-16,0-22 0,0 1 0,0 21 15,21-22-15,1 22 0,-1 0 16,0 0-16,0 21 0,0 0 0,64 0 16,-64 0-1,0 0-15,0 21 0,22 0 0,-1 22 16,-21-22-16,0 0 16,1 21-16,-1-21 15,0 1-15,0-1 0,-21 0 0,21 0 0,0-21 16,-21 21-16,22 0 0,-1 1 15,0-22 1,-21-22 15,21 1-31</inkml:trace>
  <inkml:trace contextRef="#ctx0" brushRef="#br2" timeOffset="112980.14">2646 15579 0,'0'21'0,"0"0"0,0 0 31,0 0-31,21-21 47,-21-21-47,0 0 16,0 0-1,-21 21 17,21 21-1,0 0-16,21-21 17</inkml:trace>
  <inkml:trace contextRef="#ctx0" brushRef="#br2" timeOffset="113856.35">4445 15071 0,'-21'0'0,"42"0"0,-63 0 16,20 0-1,44 0 16,20 0-15,-21 0-16,21-21 0,1 21 0,-1 0 0,22 0 16,-22 0-16,0-22 15,22 22-15,-22 0 0,22 0 0,-22 0 16,0-21-16,1 21 0,-1 0 0,0 0 16,-21 0-16,22 0 0,-22 0 15,0 0-15,-42 21 31,0-21-31,0 0 16,-1 0-16,1 22 0,0-22 0,0 0 16,-21 0-16</inkml:trace>
  <inkml:trace contextRef="#ctx0" brushRef="#br2" timeOffset="114100.21">4805 15071 0,'0'42'32,"21"-21"-32,-21 22 0,21-22 0,-21 21 0,0 0 15,0 1-15,0 20 0,0-20 0,0-1 16,0 21-16,0-20 0,0-1 16,0 0-16,0 22 0,0-22 0,0-21 15,0 22-15,0-1 0,0-21 16,21 22-16,-21-22 0,0 0 0,0 0 15,0 0 1,21-21-16,1 0 16,-22-21-16</inkml:trace>
  <inkml:trace contextRef="#ctx0" brushRef="#br2" timeOffset="115216.57">5397 15727 0,'43'-21'16,"-43"0"-16,21 21 15,0-22-15,-21 1 0,0 0 16,21 0-16,0 0 0,-21 0 0,0-1 15,0 1-15,0 0 0,0 0 16,0 0-16,0 0 0,0-1 16,-21 22-16,0 0 0,0 0 0,0 0 15,0 0-15,-1 0 16,1 22-16,21-1 0,-21 21 16,21 0-16,0-20 0,0 20 0,0-21 15,0 0-15,0 22 0,0-22 16,0 0-16,0 21 0,21-21 0,0 1 15,-21-1-15,22-21 0,-1 21 16,0-21-16,0 0 0,21 0 0,22 0 16,-43 0-16,0 0 15,0 0-15,22-21 0,-22 0 16,0 21-16,0-22 0,0 1 0,1 0 16,-22 0-16,21 0 0,0 0 0,0-22 15,0 22-15,0 0 16,22 0-16,-22 0 0,0-1 0,0 1 15,0 0-15,22 21 0,-22 0 0,0 0 16,0 0-16,0 21 16,1 0-16,-22 1 0,0-1 0,0 0 15,0 0-15,0 0 0,0 0 0,0 1 16,0-1-16,0 0 0,-22 0 16,22 0-16,-21 0 0,0 1 0,21-1 15,-21-21 1,21-21 15,0-1-31,0 1 0,21 0 16,0 0-16,-21 0 0,0 0 15,21-22-15,1 22 0,-1-21 0,-21 21 16,21-1-16,-21-20 0,21 21 0,0 0 16,0 0-16,-21-1 0,0 1 15,0 42 1,0 1-16,0-1 15,0 0-15,0 0 0,0 0 16,0 22-16,0-22 0,0 0 0,0 0 16,0 21-16,0-20 0,0 20 15,0-21-15,22 0 16,-1-21-16,0 0 0,0 21 16,0-21-16,0 0 0,1 0 0,20 0 15,-21 0-15,0-21 0,22 21 16,-22-21-16,21 21 0,-21-21 0,22 0 15,-22 0-15,21-1 0,-21-20 0,0 21 16,1-21-16,20 20 0,-42-20 16,21 0-16,0 21 0,-21-22 0,21 1 15,-21-43-15,0 43 0,0 0 16,0-1-16,0 1 0,0 21 16,0-22-16,0 22 0,0 0 0,-21 42 46,21 0-46,0 1 0,0 20 0,0-21 16,0 21-16,0 1 0,0-1 0,0 0 16,0-20-16,0 20 0,0 0 15,0 1-15,0-22 0,21 42 16,-21-42-16,0 1 0,0-1 0,22 0 16,-1 0-16,0-21 15,0 0 1,0 0-16,-21-21 0,21 0 15,-21 0-15,0-1 16,22 1-16,-22 0 0</inkml:trace>
  <inkml:trace contextRef="#ctx0" brushRef="#br2" timeOffset="115444.44">6858 15282 0,'-21'0'0,"42"0"31,0 0-15,0 0-16,0 0 0,22 0 0,-22-21 15,0 0-15,21 21 0,-20 0 0,20-21 16,-21 21-16,21 0 16,-20-21-16,-1 21 0,0 0 0,0 0 15,0 0-15,-21-21 16</inkml:trace>
  <inkml:trace contextRef="#ctx0" brushRef="#br2" timeOffset="118512.23">8826 14817 0,'22'-21'0,"-44"42"0,44-64 16,20 22-1,-42 0-15,0-21 0,0 21 0,0-1 16,0 1-16,0 0 16,-64 21-1,43 0-15,0 0 0,-42 0 16,20 0-16,22 21 0,-21 0 0,-1 1 16,1-1-16,21 21 0,-21-21 0,20 22 15,-20-1-15,21 0 0,0 1 16,0-1-16,-1 21 0,22-20 15,-21 20-15,21-20 0,0 20 0,0-21 16,0 22-16,21-22 0,1 1 0,-1-1 16,21 0-16,-21-21 0,0 22 15,64-1-15,-43-21 0,-20-21 16,20 21-16,21-21 0,-20 0 16,-1 0-16,0 0 0,1 0 0,-1-21 15,0 0-15,-20 21 0,20-21 16,0 0-16,-21 0 0,22-1 0,-22 1 15,0-21-15,0 21 0,0 0 16,1-22-16,-22 22 0,21 0 0,-21-21 16,0 20-16,0-20 15,0 21-15,0 0 0,0 42 32,0 0-32,0 0 0,0 0 15,0 22-15,0-22 0,0 0 16,0 21-16,0-20 0,0-1 0,0 0 15,0 21-15,21-21 0,-21 1 0,21-22 16,0 21-16,-21 0 16,21-21-16,22 21 0,-22-21 15,0 0-15,0 0 0,0 0 16,1 0-16,-1-21 0,0 21 16,0-21-16,0 0 0,0-1 0,1 22 15,-1-21-15,-21-42 0,0 42 16,0-1-16,0-20 0,0 21 15,0 0-15,0-22 0,-21 22 0,-1-21 16,1 21-16,0 0 0,0-1 0,-21 22 16,20-21-16,1 21 0,0 0 15,0 0-15,0 0 0,0 0 0,-1 21 16,1-21-16,0 22 0,21-1 16,-21-21-16,21 21 0,0 0 15,0 0-15,21-21 16,0 21-16,0-21 0,22 0 15,-22 0-15,0 0 16,21 0-16,-20-21 0,20 21 0,-21-21 16,21 0-16,-20 21 0,20-21 0,-21 21 15,21 0-15,-20-21 0,20 21 16,-21 0-16,0 0 0,22 0 0,-22 0 16,0 0-16,0 21 0,0 0 15,0-21-15,-21 21 0,0 0 0,0 22 16,0-22-16,0 0 0,0 0 15,0 0-15,0 0 0,0 22 0,0-22 16,0 0-16,0 0 0,0 0 16,0 1-1,22-44 1,-1 1 0,0 0-16,-21 0 15,0 0-15,21 0 0,0-1 16,-21 1-16,21-21 0,1 21 0,-22 0 0,21-22 15,0 22-15,-21 0 0,21 0 16,-21 0-16,21 21 0,0 0 16,1 21-1,-22 0 1,0 0-16,0 0 0,0 0 0,0 22 16,0-22-16,21 0 0,-21 0 0,21 0 15,-21 22-15,0-22 0,21 0 0,0-21 16,0 42-16,1-42 15,-1 0-15,0 22 0,0-22 0,0 0 16,0 0-16,1 0 0,-1 0 0,21 0 16,-21-22-16,0 22 0,22-21 15,-22 0-15,21 0 0,-21 0 16,43-22-16,-43 22 0,0-21 16,0 0-16,22 20 0,-22-20 15,0 0-15,0-1 0,0 1 0,22-43 16,-43 43-16,0 0 0,0-1 15,0 1-15,0 0 0,0 21 16,0-22-16,0 22 0,0 0 0,-21 0 16,21 0-16,-22 21 0,1 0 0,0 0 15,0 0-15,0 21 16,0 0-16,21 0 0,0 21 0,0-20 16,0 20-16,-22-21 0,22 21 0,0 1 15,0 63-15,0-64 16,0 0-16,0 1 0,0-1 15,0 0-15,22 43 0,-22-64 16,21 21-16,0-20 0,-21-1 0,21 0 16,0 0-16,0 0 0,1 0 15,-1 1-15,0-22 0,0 0 0,21 0 16,-20 0-16,-1 0 0,21 0 16,0 0-16,-20-22 0,20 22 0,-21-21 15,21 0-15,-20 0 0,-1 0 0,42-22 16,-42 1-16,1 21 0,-1-21 15,0 20-15,-21-20 0,0 0 16,0 21-16,0-22 0,0 22 16,0 0-16,0 0 0,0 0 0,-21-1 15,21 1-15,-21 21 0,-22 0 16,22 0-16,0 0 0,-21 0 16,20 21-16,1 1 0,0-22 0,-21 21 15,21 21-15,-1-21 0,22 0 0,0 1 16,-21 20-16,21-21 0,0 21 15,0-20-15,0 20 0,0-21 0,0 0 16,0 22-16,0-22 0,0 0 0,0 0 16,21 0-16,1-21 15,-1 0-15,0 0 16,0 0-16,0 0 16,0 0-16,1-21 0,-1 0 15,-21 0-15,21 0 0,0-1 0,0 1 16,0 0-16,-21-21 0,0 21 0,22-1 15,-1 1-15,-21-21 0,21 21 16,-21 0-16,0-1 0,0 44 47,0-1-47,0 0 0,0 0 0,0 0 16,0 0-16,0 1 0,0-1 15,0 0-15,0 0 0,0 0 0,0 0 0,21 1 16,0-1-1,0-21-15,1 0 0,-1 0 16,0 0-16,0 0 0,0 0 0,22 0 16,-22 0-16,21 0 0,-21-21 15,22-1-15,-22 22 0,0-21 0,0 0 16,0 0-16,0 0 0,1 0 0,-1-1 16,-21 1-16,0 0 0,21-21 15,-21 21-15,0-1 0,0 1 16,0 0-16,0 0 0,0 0 15,0 42 1,0 0-16,0 0 0,0 0 16,0 1-16,0-1 0,0 21 15,0-21-15,0 0 0,21 1 0,-21-1 16,0 0-16,0 0 0,0 0 16,21-21-16,0 21 0,1 1 15,-1-22-15,0 0 0,0 0 0,0 0 16,0 0-16,1 0 0,-1 0 15,21-22-15,-21 1 0,0 0 16,1 21-16,-1-21 0,-21 0 0,0 0 16,0-1-16,0 1 0,0 0 15,21 0-15,-21 0 0,0-22 0,0 22 16,0 0-16,0 0 0,0 0 16,21 21-1,-21 21 1,21-21-16,-21 21 0,0 0 0,0 0 15,0 1-15,0-1 0,0 0 0,0 0 16,0 21-16,0-20 0,0-1 16,0 0-16,-21-21 15,21 21-15,0-42 32,0 0-17,0 0-15,0-1 0,0 1 16,21 0-16,0 0 0,-21 0 15,43-64-15,-22 64 16,0 0-16,0 0 16,0 21-16,1 0 0,-1 0 0,0 0 15,0 0-15,0 0 0,-21 21 16,21 0-16,-21 21 16,0-21-16,0 1 0,0-1 0,0 0 15,0 0-15,22 0 0,-22 0 16,0 1-16,0-1 0,21 0 15,0-21-15,0 0 16,0 0-16,0 0 16,1 0-16,-1 0 0,0-21 0,21 21 0,-21-21 15,1-1-15,-1 1 16,0 0-16,0 0 0,0 0 0,22 0 16,-43-1-16,21 1 0,0-21 0,0 21 15,-21 0-15,0-22 0,0 22 16,0 0-16,0 0 0,0 0 0,0-1 15,0 1-15,0 42 16,0 1 0,0-1-16,0 21 15,-21-21-15,21 0 0,0 1 0,0 20 16,0-21-16,0 0 0,0 22 16,0-22-16,0 0 0,-21 0 15,21 0-15,0 0 0,0 1 0,0-1 16,0 0-16,0 0 15,-21-21-15,-1 0 16,1 0 0,0 0-1,21-21-15,0 0 0,-21 0 16,21-1-16,-21 1 0</inkml:trace>
  <inkml:trace contextRef="#ctx0" brushRef="#br2" timeOffset="118732.18">12573 14605 0,'0'0'0,"-21"0"0,0 0 0,-1 0 16,1 0-16,0 0 15,0 0 16,0 0-15,0 0-16,-1 0 16,1 0-16,0 21 0</inkml:trace>
  <inkml:trace contextRef="#ctx0" brushRef="#br2" timeOffset="118964.56">10943 14965 0,'-21'0'0,"42"0"0,-63 0 15,63 0 17,0 0-32,0 0 15,0 0-15,22 0 0,-22 0 0,21-21 16,-21 21-16,22-21 0,-22 21 15,21 0-15,-21 0 0,22-22 0,-22 22 16,0-21-16,0 21 0</inkml:trace>
  <inkml:trace contextRef="#ctx0" brushRef="#br2" timeOffset="119764.11">14457 14711 0,'21'0'0,"0"0"16,0 0-16,0 0 0,1 0 15,-1 0-15,0 0 0,0-21 0,0 21 16,0-21-16,1 21 0,-1-22 16,0 1-16,21 0 0,-21 0 15,1 0-15,-1-22 16,-21 22-16,0 0 0,0 0 16,0 0-16,0 0 0,-21-1 15,-1 22-15,1 0 0,0 0 16,0 0-16,0 0 0,-22 0 15,22 0-15,0 22 0,0-1 0,-21-21 16,20 21-16,1 0 0,0 0 16,0 0-16,21 1 0,0 20 0,-21 0 15,21-21-15,0 1 0,0-1 16,0 0-16,21 0 0,0 0 16,21 22-16,-20-22 15,-1 0-15,0 0 0,-21 0 0,21 0 16,0 1-16,0-1 0,-21 0 0,22 0 15,-22 0-15,0 0 16,0 1-16,0-1 0,0 0 16,-22 0-16,1 0 0,0-21 15,0 0-15,0 0 0,0 0 16,-1 0-16,1 0 0,0 0 0,-21 0 16,21 0-16,-22 0 0,22 0 0,-21-21 15,21 0-15,-1 21 0,1-21 16,0 21-16,0-21 0,0 21 0,21-22 15,-21 1-15,21 0 16,0 0 0,21 21-16,0 0 0,0-21 15,0 21-15,22 0 16,-22 0-16,0 0 0,0 0 0</inkml:trace>
  <inkml:trace contextRef="#ctx0" brushRef="#br2" timeOffset="121836.43">15176 14732 0,'0'0'0,"0"-21"16,-21 42 15,21 0-31,0 0 15,0 1-15,0-1 0,0 21 0,0 0 16,21 1-16,-21-1 0,22 0 16,-22 1-16,21 20 0,0 1 0,-21-22 15,21 22-15,-21-1 0,0 1 0,0-1 16,0 1-16,0-1 0,0 1 0,0-1 16,0 22-16,-21-22 0,21 22 15,-64 148 1,43-170-16,0 22 0,0-22 0,0 1 15,0-1-15,-1 1 0,1-22 16,21 22-16,0-43 0,-21 21 0,21-21 16,0 1-16,0-1 0,0-42 15,0-1-15,21 1 16,-21 0-16,21 0 0,-21-21 16,0-1-16,0 1 0,22 0 0,-1-22 15,-21 22-15,0-22 0,21-20 0,0-65 16,-21 65-16,0-1 15,21 0-15,-21 1 0,0-1 0,0 0 16,0 22-16,0-22 0,0 22 16,0-1-16,0 1 0,0-1 15,0 22-15,0-22 0,0 22 0,0 21 16,0-21-16,0 20 0,0-20 0,0 21 16,21 0-16,1 0 0,-1 21 15,0-22-15,0 22 0,21-21 0,-20 21 16,20 0-16,-21 0 0,21 0 0,-20 21 15,-1 1-15,0-1 0,0-21 0,0 21 16,-21 0-16,0 21 0,0-20 16,0-1-16,0 0 0,0 0 15,-21 0-15,0 0 0,-21 1 16,-1-1-16,22-21 0,0 0 16,0 0-16,0 0 0,-1 0 15,1 0-15,0 0 16,21 21 15,21-21-31,-21 21 0,21-21 16,1 21-16,-1-21 0,21 0 15,-21 0-15,0 0 0,22 0 0,20 0 16,-42 0-16,22 0 0,-1 0 16,0 0-16,1-21 15,-1 0-15,0 21 0,1-21 0,-1 0 0,22-1 16,-22 1-16,0 0 0,1 0 15,-1-21-15,-21 20 0,0 1 16,0-21-16,1 21 0,-22-43 16,0 43-16,0-21 0,0 21 15,-22-1-15,1 22 0,0 0 16,0 0-16,-21 0 0,20 0 16,-20 0-16,21 22 0,-21-1 0,-43 42 15,64-42-15,0 22 16,21-22-16,0 21 0,-22-21 15,22 1-15,0-1 0,0 21 0,0-21 16,0 0-16,22 1 0,-1-22 16,0 0-16,0 0 15,0 0-15,0 0 0,1 0 0,-1 0 16,0 0-16,21 0 0,-21-22 0,1 1 16,-1 0-16,0 0 0,0 0 15,0 0-15,0-22 0,-21 22 16,22 0-16,-22 0 0,0 0 0,0-1 15,0 1-15,0 0 0,0 42 32,0 0-32,0 1 15,0-1-15,0 0 0,0 0 16,21 0-16,-21 0 0,0 22 0,21-22 16,0 0-16,0 0 0,0 0 15,1 1-15,-1-1 0,0-21 16,0 21-16,0-21 0,0 0 0,1 0 15,-1 0-15,21 0 0,-21 0 0,43-42 16,-22 20 0,-21 1-16,0 0 0,1 0 0,41-43 15,-42 43-15,0-21 0,1 21 16,-1-22-16,0 22 0,0-21 16,21 0-16,-20 20 15,-22 1-15,21 21 0,0 0 0,0 0 16,-21 21-1,0 1 1,0-1-16,0 0 0,0 0 16,0 0-16,0-42 62,0 0-62,0 0 16,0 0-16,-21 21 15,21-22-15,0 1 0,-21 21 16,0 0-16,-1-21 0,1 21 16,0 0-1,0 0-15,0 21 0,0 0 16,21 22-16,0-22 16,-22 0-16,22 0 0,0 22 0,0-22 15,0 0-15,0 42 16,0-20-16,0-22 0,0 0 15,43 21-15,-43-20 0,21-22 16,0 21-16,43-21 0,-43 0 16,0 0-16,21 0 0,-21 0 15,22 0-15,-22 0 0,0-21 16,21 21-16,-20-22 0,-1 1 0,0 0 16,21 0-16,-21 0 0,1 0 0,-1-1 15,0 1-15,-21 0 0,21 0 16,-21-21-16,21 20 0,-21 1 0,0 0 15,0-21-15,0 21 0,0-1 16,-21 22 0,0 0-16,0 0 0,0 22 0,21-1 15,-22 0-15,1 0 0,21 0 0,-21 22 16,21-22-16,0 21 0,0-21 16,0 22-16,0-22 0,0 0 0,0 0 15,0 0-15,21 0 0,0 1 0,1-1 16,-1-21-16,0 0 15,21 0-15,-21 0 0,1 0 0,20 0 16,-21 0-16,21 0 0,-20 0 0,-1-21 16,21-1-16,0 1 15,-20 0-15,-1 0 0,0-21 0,0 20 16,0 1-16,0 0 0,1-21 0,-22 21 16,0-1-16,0-20 0,21 0 15,-21 21-15,0-1 16,0 44-1,-21-1-15,21 0 16,0 0-16,0 0 0,0 0 16,0 1-16,0-1 0,0 0 15,0 0-15,0 0 0,0 0 0,0 1 16,0-1-16,0 0 0,0 0 16,0 0-16,0 0 15,-22-21-15,1 22 0,0-22 16,21 21-16,-21-21 0,0 0 0,0 0 15,-1 0-15,1 0 16,0-21-16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2:18:01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699 0,'-21'0'15,"-1"0"1,22-22 15,0 1-15,0 0-16,22 21 15,-1 0-15,0-21 0,0 0 16,0 21-16,0 0 0,1 0 16,-1 0-16,0 0 0,21 0 15,-21 0-15,1 0 0,-1 0 16,0 21-16,0-21 0,0 21 0,0 0 0,-21 0 15,0 1-15,0 20 16,0-21-16,0 21 0,0 1 0,-21-1 16,-21 0-16,21 1 0,0-1 15,-22 0-15,1-20 0,21 20 16,-22-21-16,22 0 0,0 0 0,0 1 16,0-1-16,0-21 0,21-21 46,21-1-46,0 22 16,0-21-16,0 21 0,0-21 0,1 21 16,-1-21-16,0 21 15,0-21-15,21 21 0,-20 0 0,-1 0 16,21 0-16,-21 0 0,0 0 16,1 0-16,20 0 0,-21 21 0,0-21 15,0 21-15,1 0 0,-22 0 16,0 1-16,21-1 0,-21 21 15,0-21-15,0 0 0,-21 22 0,-1-22 16,1 21-16,0-21 0,0 22 16,-21-22-16,20 0 0,-20 0 0,21 0 15,-21 1-15,20-1 0,-20-21 16,21 0-16,-21 21 0,-1-21 16,22 0-16,-21 0 0,21 0 0,-22 0 15,22-21-15,0 21 16,-21-21-16,20-1 0,1 22 15,0-21-15,21 0 32,0 0-17,21 21-15,0 0 16,1-21-16,-1 0 16,0 21-16,0-22 0,0 22 0</inkml:trace>
  <inkml:trace contextRef="#ctx0" brushRef="#br0" timeOffset="253.85">2201 1164 0,'0'0'15,"21"0"-15,-21-21 47,22 21-31,-1 0 15,0 0-15,0 0-16</inkml:trace>
  <inkml:trace contextRef="#ctx0" brushRef="#br0" timeOffset="1910.65">3683 614 0,'0'0'0,"-21"-21"0,21 0 16,0-1-16,-21 22 0,21-21 15,0 42 1,0 1-16,21-1 16,0 21-16,0 0 0,21 22 15,-20-22-15,20 22 0,-21 20 0,21-20 16,-20-1-16,-1 1 0,21-22 15,-21 22-15,0-1 0,1-20 0,-1-1 16,-21 0-16,21-21 0,-21 22 16,21-1-16,-21-21 0,21 0 0,-21 1 15,0-1-15,0 0 16,0-42 15,0 0-31,0-1 16,-21 1-16,21 0 0,0-21 15,-21 21-15</inkml:trace>
  <inkml:trace contextRef="#ctx0" brushRef="#br0" timeOffset="2198.48">4212 656 0,'-21'0'15,"0"21"-15,0 22 16,-22-22-16,1 21 0,0 1 16,-1-1-16,1 21 0,-22-20 0,22 20 15,-21 1-15,20-22 0,-20 22 16,20-1-16,1-21 0,0 1 0,-1-1 16,1 0-16,21 1 0,0-1 15,0-21-15,-1 22 0,22-22 0,-21 0 16,21 0-16,21-21 15,1 0-15,-1 0 16,21-21-16,-21 0 0,22 0 16,-1-1-16,-21 1 0</inkml:trace>
  <inkml:trace contextRef="#ctx0" brushRef="#br0" timeOffset="2531.3">4381 1080 0,'0'21'0,"0"0"16,0 0-16,0 0 0,0 0 0,0 22 16,0-1-16,0 0 0,0 1 15,0-1-15,0 0 0,0 22 16,0-1-16,0 1 0,0-1 0,0 22 15,0-21-15,0-1 0,0 22 16,0-22-16,0 1 0,0 20 16,0-20-16,0-1 0,-21 1 0,0-1 15,0 1-15,21-22 0,0 22 0,-21-22 16,0-21-16,21 22 0,0-22 0,0 0 16,0 0-16,0-42 15,0 0 1,0-22-16,0 22 0,0-21 0</inkml:trace>
  <inkml:trace contextRef="#ctx0" brushRef="#br0" timeOffset="2859.11">4254 1482 0,'0'0'0,"22"-191"15,-22 170-15,21-21 16,0 21-16,0-1 0,0-20 15,0 21-15,22 0 0,-1 0 16,-21-1-16,22 1 0,-1 21 0,0 0 16,1 0-16,-22 0 0,21 0 0,0 0 15,-20 21-15,-1 1 16,21-1-16,-42 0 0,21 0 0,-21 21 16,0-20-16,0 20 0,0-21 15,-21 21-15,0-20 0,0 20 0,-22-21 16,1 0-16,21 22 0,-21-22 15,20 0-15,-20 0 0,21 0 0,-21-21 16,20 21-16,1-21 0,0 0 16,0 22-16,21-44 15,21 22 1,0-21-16,0 21 16</inkml:trace>
  <inkml:trace contextRef="#ctx0" brushRef="#br0" timeOffset="3410.79">5503 1164 0,'0'0'15,"-21"0"-15,0 0 0,0 0 16,0-21-16,-1 21 0,1 0 0,0 0 15,0 0-15,0 0 0,0 0 16,-1 0-16,1 0 0,0 21 0,0 0 16,0 1-16,0-1 0,-1 21 0,1-21 15,0 0-15,0 22 0,0-22 16,21 0-16,-21 21 0,21-20 0,0 20 16,0-21-16,0 0 0,0 0 15,0 1-15,0-1 0,21-21 16,0 0-16,0 0 15,0 0-15,0-21 0,1-1 16,-1 1-16,0 0 16,0 0-16,0 0 0,0 0 15,1-1-15,-1-20 0,0 21 0,0-21 16,0 20-16,-21-20 0,21 21 16,-21 0-16,0-22 0,0 22 0,0 0 15,22 21-15,-22 21 16,0 0-1,0 22-15,0-22 16,0 0-16,0 21 0,21-20 0,-21 20 16,0-21-16,0 21 0,0-20 15,21 20-15,-21-21 0,21 0 0,-21 0 16,21 1-16,0-1 0,1 0 16,-1-21-16,0 0 15,0 0-15,0 0 0,22 0 0,-22 0 16,0-21-16,21 0 0,-21-1 15,1 1-15</inkml:trace>
  <inkml:trace contextRef="#ctx0" brushRef="#br0" timeOffset="3687.64">6054 762 0,'0'0'0,"0"-42"0,0 21 0,0-1 15,-22 22-15,1 0 16,0 0-16,21 22 15,0 20-15,-21 0 0,21 1 16,-21-1-16,21 21 0,-21-20 0,21 20 16,0 1-16,0-22 0,0 22 0,0-22 15,0 21-15,0-20 0,0-1 16,0 0-16,0 1 0,0-1 0,0-21 16,0 22-16,0-22 0,0 0 15,0 0-15,0 0 0,21-21 16,0 0-16,0 0 15,0-21-15,0 0 0,-21 0 16,22 0-16,20-43 16</inkml:trace>
  <inkml:trace contextRef="#ctx0" brushRef="#br0" timeOffset="4175.35">6308 677 0,'0'0'0,"0"-63"16,0 84-1,0 0 1,0 0-16,0 22 0,0-1 0,0 22 16,0-1-16,0-21 0,0 22 15,0-1-15,0 1 0,0-22 0,0 22 16,0-22-16,0 0 0,-22 1 16,22-1-16,0 0 0,0 1 15,-21-22-15,21 0 0,-21 0 0,21 0 16,0 1-16,0-1 0,-21-21 31,21-21-31,0-1 0,0 1 16,0 0-16,0 0 0,0 0 15,0-22-15,21 1 0,0-21 16,0 20-16,1 1 0,-1 0 16,0 20-16,21-20 0,-21 21 15,22 0-15,-22 21 0,21 0 0,-21 0 16,22 0-16,-22 0 0,42 42 15,-41 0-15,-1-20 0,0 20 16,-21-21-16,0 21 0,0 1 16,0-22-16,0 21 0,0-21 0,0 1 15,0 20-15,-21-21 0,0 0 16,21 0-16,-22 1 0,22-1 0,-21 0 16,21 0-16,-21-21 15,0 0-15,21-21 16,-21 0-16,0 21 15,-1-21-15,22-1 0,-21-20 16</inkml:trace>
  <inkml:trace contextRef="#ctx0" brushRef="#br0" timeOffset="4383.24">5800 1080 0,'-22'0'0,"44"0"0,-86 0 0,43 0 16,0 0-16,42 0 31,21 0-31,-21 0 0,22 0 16,-1 0-16,0 0 0,1 0 0,-1 0 15,0 0-15,1 0 0,-1-22 16,0 22-16,1 0 0,-22-21 0,21 21 16,-21-21-16,1 21 15,-1-21-15,0 21 0</inkml:trace>
  <inkml:trace contextRef="#ctx0" brushRef="#br0" timeOffset="5258.74">7959 677 0,'0'0'0,"0"-21"0,0 0 16,0 42 15,0 0-31,0 1 0,0 20 16,0 0-16,0 1 0,0-1 16,0 0-16,0 22 0,0-22 0,0 22 15,0-22-15,0 21 0,0-20 16,0-1-16,0 0 0,0 1 0,0-1 15,-22-21-15,22 22 0,-21-22 16,0 21-16,21-21 0,0 0 16,0 1-1,-21-22-15,21-22 16,0 1 0,0 0-16,0 0 0,0 0 15,0 0-15,0-1 0,0-20 16,21 21-16,0 0 0,0-22 15,1 22-15,20 0 0,-21 0 0,21 0 16,1 0-16,-1 21 0,0 0 16,1 0-16,-1 0 0,0 21 0,1 0 15,-1 0-15,0 0 0,-20 0 0,-1 1 16,0 20-16,-21-21 0,0 0 16,0 0-16,0 22 0,-21-22 0,-22 0 15,22 0-15,0 0 0,0 1 16,-21-22-16,20 21 0,-20 0 0,21-21 15,0 0-15,0 0 0,-1 21 16,1-21-16,0 0 0,0 0 16,0-21-16,21 0 15,0 0 1,0-1-16,0 1 0,21 21 16,0-21-16,0 0 0,0 0 15,1 0-15,-1-1 0</inkml:trace>
  <inkml:trace contextRef="#ctx0" brushRef="#br0" timeOffset="6003.31">8805 1249 0,'0'0'0,"0"21"0,0 0 16,0 0-16,0 1 15,0-1-15,0 0 0,0 0 0,0 0 16,0 0-16,0 1 0,0-1 0,0 0 15,0 0-15,0 0 0,0 0 16,0 1-16,0-1 0,0 0 16,21-21-1,1 0-15,-1 0 0,0-21 16,0 0-16,0-1 0,43 1 16,-43 0-16,0-21 0,0 21 15,0-1-15,1 1 0,-1-21 0,-21 21 16,0 0-16,21-22 0,-21 22 15,21 0-15,-21 0 0,0 0 16,0 42 15,0 0-31,0 0 0,0 0 0,0 0 16,0 1-16,0 20 0,0 0 16,0-21-16,0 43 0,0-22 0,0 1 15,0 20-15,0-21 0,0 22 0,0-1 16,0 1-16,0-1 0,0 1 15,0-1-15,0 1 0,0 21 0,0-22 16,0 1-16,0 20 0,0 1 0,0-22 16,0 22-16,0-21 0,-21 20 15,0 1-15,21 0 0,-21-22 16,21 22-16,-22-1 0,1-20 0,21 21 16,0-22-16,0 1 0,-21-1 0,21 1 15,-21-22-15,21 0 0,-21 1 16,21-22-16,-21 0 0,-1 0 0,1-21 15,0 0-15,0 0 0,0 0 0,0-21 16,-1 0-16,-20-22 0,21 22 0,-21-21 16,-1 0-16,1-22 0,0 1 15,-1-1-15,22 1 0,-21-22 0,-1 0 16,22 22-16,0-22 0,0 0 0,21 1 16,0-1-16,0 0 15,0-63-15,21 64 0,0 20 16,0 1-16,22-1 0,-22 1 0,21 20 15,-21 1-15,22-22 0,-1 22 16,-21 0-16,22 21 0,-1-22 0,-21 22 16,21-21-16,-20 21 0,20-1 15,-21 1-15,0 0 0,0 21 0,1-21 16,-1 0-16,0 0 0,-21-1 16,21 22-16,0-21 15,-21 0-15</inkml:trace>
  <inkml:trace contextRef="#ctx0" brushRef="#br0" timeOffset="6567.3">11409 931 0,'0'-21'0,"0"42"0,0-63 0,21 42 0,-21-21 15,0 0 1,-21 21-1,0 21 1,-1 0-16,1 0 0,0 0 0,-21 1 16,21-1-16,-22 21 0,1 0 15,0 1-15,20-1 0,-62 43 16,63-22-16,-1-20 0,1-1 16,-21 0-16,42 1 0,-21-1 0,21 0 15,0 1-15,0-22 0,0 21 0,0-21 16,0 0-16,21 1 0,0-1 15,0 0-15,0-21 0,22 0 16,-22 0-16,21 0 0,-21 0 0,22-21 16,-1 0-16</inkml:trace>
  <inkml:trace contextRef="#ctx0" brushRef="#br0" timeOffset="6991.06">11790 1291 0,'0'0'15,"-21"0"1,-1 0-16,1 21 16,0-21-16,0 22 0,21-1 0,-21 0 15,0 0-15,-1 0 16,22 22-16,0-22 0,0 0 0,0 0 16,0 21-16,0-20 0,0-1 15,0 0-15,0 0 0,0 0 0,0 0 16,22 1-16,-1-22 15,0 0-15,0 0 0,0 0 16,0 0-16,1-22 0,-1 22 16,-21-21-16,21 0 0,0 0 0,0 0 15,0 0-15,-21-1 0,0 1 16,0 0-16,0 0 0,0 0 0,0 0 16,0-1-16,0 1 0,-21 0 15,0 21-15,0-21 16,0 21-16,0 0 0,-1 0 0,1 0 15,0 0-15,0 21 0,0-21 16,0 21-16,21 0 0,-22-21 16,22 22-16,22-22 31,-1 0-31,0 0 0,21 0 0,-21 0 16,1 0-16</inkml:trace>
  <inkml:trace contextRef="#ctx0" brushRef="#br0" timeOffset="7714.64">12277 1355 0,'0'0'16,"0"21"-16,0 0 0,-22 43 15,1-43-15,21 0 0,0 0 16,-42 43-16,42-43 15,-21 0-15,21 0 0,0 0 16,-21 0-16,-1-21 16,22-21 15,0 0-15,22 0-16,-1 0 0,-21 0 0,21-1 15,0 1-15,0-21 0,-21 21 16,21 0-16,1-22 0,-1 22 0,0 0 15,21 0-15,-21 0 0,1-1 16,-1 22-16,0 0 0,0 0 0,0 0 16,0 0-16,1 22 0,-1-1 0,-21 0 15,21 0-15,-21 21 0,21-20 16,-21 20-16,21-21 0,-21 21 16,0-20-16,0 20 0,0-21 0,0 0 15,0 0-15,0 22 0,0-22 16,0 0-16,0 0 0,21-21 47,1-21-47,-1 0 0,0 0 15,0 0-15,0-1 0,0-20 16,1 21-16,-1-21 0,0 20 0,21-20 16,-21 0-16,1-1 0,-1 1 15,0 0-15,0 21 0,0-22 16,-21 1-16,0 0 0,21-1 0,1-20 15,-22 42-15,0-1 0,0 1 16,0 42 0,0 1-16,-22-1 15,1 0-15,0 21 0,21 1 16,-21-1-16,21 0 0,-21 1 0,21-1 16,0 0-16,-21 1 0,21-1 0,0-21 15,0 21-15,0 1 0,0-22 16,0 21-16,0-21 0,0 1 0,0-1 15,0 0-15,42 21 16,-21-42-16,0 0 16,0 0-16,1 0 0,-1 0 0,0 0 15,0-21-15,0 0 0</inkml:trace>
  <inkml:trace contextRef="#ctx0" brushRef="#br0" timeOffset="8469.2">13568 1418 0,'0'0'16,"0"-21"-16,0 0 0,0 0 16,0 0-16,-21 21 15,-1 0-15,1 0 16,-21 0-16,21 0 0,0 0 0,-1 0 15,-20 21-15,21 0 0,-21 0 16,20 0-16,1 22 0,0-22 0,0 21 16,0-21-16,0 22 0,-1-1 0,22-21 15,0 21-15,0-20 0,0 20 16,0-21-16,0 0 0,0 0 16,0 1-16,0-1 0,22-21 15,-1 0-15,0 0 0,0 0 16,0 0-16,0 0 0,1 0 15,-1-21-15,0-1 0,0 1 0,0 0 16,0 0-16,1 0 0,-1-22 16,0 22-16,0-21 0,0 0 0,0 20 15,-21-20-15,22 0 0,-22 21 16,21-22-16,-21 22 0,0 0 0,21 0 16,-21 0-16,0 42 31,0 0-31,0 0 0,0 21 0,0-20 15,0-1-15,0 21 0,0-21 0,-21 22 16,21-22-16,0 21 0,0-21 16,0 0-16,0 22 0,0-22 15,0 0-15,21 0 0,0 0 16,0-21-16,0 0 16,1 0-16,-1 0 0,0 0 0,0 0 15,0-21-15,0 21 0,1-21 16,-1 0-16,21 0 0,-21 0 0,-21-22 15,21 22-15,1 0 0,-1-21 0,0 20 16,-21-20-16,0 21 0,21-21 16,0 20-16,-21 1 0,0 0 0,0 42 31,0 0-15,0 1-16,0-1 0,0 21 15,0-21-15,0 0 0,0 1 0,0 20 16,0-21-16,21 0 0,-21 0 15,22-21-15,-22 22 0,21-1 16,0-21-16,0 0 16,0 0-1,-21-21-15,21 21 0,-21-22 16</inkml:trace>
  <inkml:trace contextRef="#ctx0" brushRef="#br0" timeOffset="8771.04">14182 1037 0,'-22'0'16,"44"0"-16,-65 0 0,22 0 15,21 21-15,0 1 16,0-1-16,0 0 0,0 0 16,21-21-16,0 0 15,1 0-15,-1 0 16,0 0-16,0 0 0,0-21 15,-21 0 1,0 0-16,0-1 16,0 1-16,0 0 0,-21 0 15,0 21-15,0 0 16,0 0-16,-1 0 0,1 0 16,0 0-16,0 0 0,0 0 15,0 0-15,-1 0 0,-20 0 0,21 21 16,0-21-16</inkml:trace>
  <inkml:trace contextRef="#ctx0" brushRef="#br0" timeOffset="9003.91">12658 1334 0,'0'0'0,"-22"0"0,22 21 0,22-21 31,-1 0-31,21 0 0,-21 0 16,22 0-16,-1 0 0,0 0 0,22 0 15,-22 0-15,22 0 0,-1-21 16,1 21-16,-1-22 0,1 22 16,-22 0-16,21-21 0,1 21 0,-22 0 15</inkml:trace>
  <inkml:trace contextRef="#ctx0" brushRef="#br0" timeOffset="9615.56">14647 1461 0,'-21'-43'31,"0"43"1,21 21-32,0 1 0,-21-1 15,21 0-15,0 0 0,0 0 16,0 22-16,0-22 0,0 0 0,0 0 15,0 0-15,0 0 0,-21 1 16,21 20-16,-22-42 0,22 21 0,0 0 16,0 0-16,-21 1 15,0-22 1,21-22 0,0 1-16,0 0 15,0 0-15,0 0 16,0-22-16,42-20 0,-20 42 15,-1-22-15,0 22 0,0-21 0,0 0 16,0 20-16,22-20 0,-22 0 16,21 21-16,1-1 0,-1 1 0,0 0 15,1 0-15,-1 21 16,0 0-16,-21 0 0,1 21 0,20 0 0,-42 0 16,21 22-16,-21-22 0,0 21 0,0-21 15,0 22-15,0-22 0,0 21 16,0-21-16,-21 22 0,0-22 15,0 21-15,-1-21 0,1 1 0,21-1 16,-21 0-16,21 0 0,-21 0 16,21 0-16,21-21 31,0 0-31,0-21 0,1 21 16,-1-21-16</inkml:trace>
  <inkml:trace contextRef="#ctx0" brushRef="#br0" timeOffset="10039.31">15727 1312 0,'0'0'0,"0"-63"31,0 42-15,-21 21-16,-1 0 15,1 0-15,0 0 0,0 0 0,-21 21 16,20-21-16,-20 21 0,21 0 0,-21 0 15,20 1-15,1-1 0,-21 0 16,21 0-16,0 0 0,-1 0 0,22 1 16,0-1-16,0 0 15,22-21-15,-1 21 16,21-21-16,-21 0 0,0 21 0,22 0 16,-22-21-16,21 0 0,-21 22 15,1-22-15,-1 21 0,0 0 16,0-21-16,-21 21 0,0 0 15,0 0-15,0 1 16,-21-22-16,0 21 0,0 0 0,-1-21 16,-20 21-16,0-21 0,21 21 0,-22-21 15,22 0-15,-21 0 0,21 21 16,-22-21-16,22 0 0,0 0 0,0 0 16,21-21 15,0 0-31,21 0 0,0 0 15,0 21-15</inkml:trace>
  <inkml:trace contextRef="#ctx0" brushRef="#br0" timeOffset="12079.87">3598 2498 0,'-42'0'0,"84"0"0,-126 0 0,41 0 15,22 0-15,0 0 0,-21 0 16,20 0-16,1 0 15,42 0 17,1 0-32,-1 0 15,0 0-15,0 0 0,0 0 0,0 0 16,22 0-16,-1 0 0,-21 0 16,22 0-16,-1 0 0,0 0 15,22 0-15,-22 0 0,0 0 0,1 0 16,20 0-16,-20 0 0,20 0 15,1 0-15,-1 0 0,1 21 0,-1-21 16,22 0-16,-22 0 0,22 0 16,0 0-16,-1 0 0,22 0 0,-21 0 15,21 0-15,-22 0 0,22 0 16,0 0-16,0 0 0,0 0 0,21 0 16,-22-21-16,1 21 0,0 0 0,21 0 15,-21 0-15,21 0 0,0-21 16,0 21-16,0 0 0,0 0 0,0-22 15,0 22-15,0 0 16,21 0-16,-21-21 0,21 21 0,-21 0 16,21-21-16,-21 21 0,22 0 0,-1-21 15,-21 0-15,21 21 0,0 0 16,0-21-16,-21 21 0,21 0 0,1 0 16,-1-22-16,0 22 0,0 0 0,0 0 15,-21-21-15,21 21 0,1 0 16,-1 0-16,-21 0 0,21-21 0,0 21 15,0 0-15,-21 0 0,21 0 0,-21 0 16,22-21-16,-1 21 0,0 0 16,-21 0-16,0 0 0,21 0 0,-21 0 15,0 0-15,0-21 0,0 21 16,0 0-16,0 0 0,-21 0 0,21 0 16,-21 0-16,-22 0 0,22 0 15,0 0-15,-21 0 0,21 0 0,-22 0 16,1 0-16,0 0 0,-1 0 15,1 0-15,-22 0 0,22 0 0,-21 0 16,-1 0-16,1 0 0,-22 0 0,21 0 16,-20 0-16,-1 0 0,0 0 15,-20 0-15,20 0 0,-21 0 0,0 0 16,0 0-16,1 0 0</inkml:trace>
  <inkml:trace contextRef="#ctx0" brushRef="#br0" timeOffset="17647.29">4551 3747 0,'21'0'0,"-21"-22"16,21 1-1,-21 0-15,0 0 16,0 0-16,0 0 16,0-1-16,0 1 15,0 0-15,0 0 16,0 0-1,0 42 32,0 0-47,0 0 0,0 0 16,0 1-16,0 20 0,0-21 0,0 21 16,0 1-16,0-1 0,0 0 15,0 22-15,0 42 0,0-43 16,0-20-16,0-1 0,0 21 0,0-20 15,0-1-15,0-21 16,0 22-16,0-22 0,0 0 0,0 0 16,0 0-16,0 0 0,0 1 0,0-1 15,21-21 17,-21-21-17,0-1-15,21 22 0,-21-21 0,0 0 16,0 0-16</inkml:trace>
  <inkml:trace contextRef="#ctx0" brushRef="#br0" timeOffset="18626.8">5122 4085 0,'0'21'63,"0"1"-48,0-1 16,21-21 16,1-21-47,-22-1 0,0 1 16,0 0 0,21 21-16,-21-21 0,0 0 15,0 0-15,0-1 16,0 1-16,-21 21 15,-1 0 1,1 0 0,21 21-16,0 1 0,0-1 15,0 0-15,0 0 16,0 0-16,0 0 0,0 1 16,0-1-16,0 0 0,0 0 15,21-21 1,1 0-1,-22-21 1,0 0 0,21 21-16,-21-21 0,0-1 15,0 1-15,0 0 0,0 0 16,0 0-16,-21 21 16,-1 0-16,1 0 31,21 21-16,-21-21-15,21 21 0,0 0 16,0 0 0,0 1-1,21-22-15,0 0 16,-21-22 0</inkml:trace>
  <inkml:trace contextRef="#ctx0" brushRef="#br0" timeOffset="20607.65">6943 3704 0</inkml:trace>
  <inkml:trace contextRef="#ctx0" brushRef="#br0" timeOffset="23300.45">6816 3366 0,'0'-22'16,"0"44"31,0-1-47,0 21 0,-22-21 15,22 22-15,-21-1 0,0 0 0,21 22 16,-21-22-16,21 0 0,-21 1 16,0 20-16,-1-20 0,1-1 15,0 0-15,-21 1 0,21-1 0,-1 0 0,1 1 16,0-1-16,0-21 0,0 0 15,0 0-15,-1 1 0,1-1 16,0-21-16,0 21 0,0-21 16,0 0-16,-1 0 15,22-21-15,0 0 0,-21-1 0,21 1 16,-21-21-16,21 21 16,0-22-16,0 22 0,0-21 0,0 0 15,0-1-15,0 22 0,0-21 16,0 21-16,0-1 0,0 1 15,21 21-15,0 0 0,1 21 16,-1 1-16,0-1 16,0 0-16,0 0 0,0 21 0,1 1 15,-1-22-15,0 21 0,0 1 16,0-22-16,0 21 0,1-21 0,-1 0 16,0 1-16,0-1 0,0 0 0,0-21 15,1 21-15,20-21 0,-21 0 16,0 0-16,0 0 0,43 0 15,-43-21-15,21 21 0,-20-21 16,20 0-16,-21-1 0,0 1 16,0 0-16,1 0 0,-1-21 0,0 20 15,0-20-15,-21 0 0,21 21 16,-21-22-16,0 22 0,0 0 0,0-21 16,0 20-16,0 1 0,-21 21 31,0 0-31,0 0 0,21 21 15,0 1-15,-21 20 0,21-21 0,-22 0 16,22 22-16,0-22 0,0 21 16,0-21-16,0 22 0,0-22 15,0 0-15,0 0 0,22 0 16,-22 0-16,21 1 0,0-1 0,0-21 16,0 0-16,0 0 0,1 0 15,-1 0-15,21 0 0,-21 0 16,0-21-16,1 21 0,-1-22 15,21 1-15,-21 0 0,0 0 0,1-21 0,-1 20 16,-21 1-16,21-21 0,-21 21 16,21-22-16,-21 22 0,0 0 0,0 0 15,0 0-15,0 42 32,0 0-17,0 21-15,0-20 16,0-1-16,-21 0 0,21 0 0,-21 21 15,21-20-15,0-1 0,0 0 0,-21 0 16,21 0-16,0 0 16,0-42 31,21 0-47,-21 0 0,21 0 0,0 0 15,-21-1-15,21-20 0,0 21 16,-21 0-16,22-22 0,-1 22 15,0 0-15,-21 0 0,21 0 16,0 0-16,0 21 0,1 0 0,-1 0 16,0 0-16,0 0 0,0 21 15,0-21-15,-21 21 16,0 0-16,0 0 0,0 22 0,22-22 16,-22 0-16,21 0 0,-21 21 0,21-20 15,-21-1-15,21 0 0,-21 0 16,21 0-16,0 0 0,1 1 0,-1-22 15,0 21-15,0-21 0,21 0 16,-20 0-16,20 0 0,-21 0 0,21 0 16,-20-21-16,20 21 0,-21-22 15,21 1-15,-20 0 0,20 0 16,-21-21-16,0 20 0,0 1 0,1-21 16,-1 0-16,-21 20 0,0-20 15,0 21-15,0 0 0,0 0 0,0-1 16,0 1-16,-21 0 0,-1 21 0,1 0 15,0 0-15,0 0 0,-21 0 16,20 21-16,1 0 0,0 1 16,0-1-16,0 0 0,0 0 0,-1 0 15,22 22-15,0-22 0,0 0 16,0 0-16,0 0 0,0 0 0,0 1 16,0-1-16,22-21 31,-1 0-31,0 0 0,-21-21 15,21 21-15,0-22 0,0 22 0,1-21 16,-1 0-16,-21 0 0,21 0 16,0 0-16,-21-1 0,21 22 15,-21-21-15,0 42 32,0 1-32,0-1 15,0 0-15,0 21 0,0-21 16,0 22-16,0-22 0,0 21 15,0 1-15,0-1 0,0 0 0,0 1 16,0-1-16,0 0 0,0 22 16,0-22-16,0 22 0,0-22 0,0 21 15,0 1-15,0-22 0,0 22 0,0-22 16,0 22-16,-21-22 0,21 0 0,-21 1 16,0-1-16,0 0 0,-1 1 15,1-22-15,0 0 0,21 21 0,-42-21 16,21-21-16,-1 22 0,1-1 0,0-21 15,-21 0-15,21 0 0,-22 0 16,1 0-16,0-21 0,20-1 0,-20 1 16,0-63-1,21 41-15,-1 1 0,1 0 0,21-1 0,0-20 16,-21 20-16,21 1 0,0-21 16,0 20-16,0 1 0,21 21 0,0-22 15,1 1-15,-1 21 0,21-43 16,0 22-16,1 21 0,-22-21 15,21-1-15,1 22 0,-1-21 0,0-1 16</inkml:trace>
  <inkml:trace contextRef="#ctx0" brushRef="#br0" timeOffset="23579.29">8848 3598 0,'0'22'32,"0"-1"-17,-22 0-15,22 21 0,0-21 0,0 22 16,0-1-16,-21 0 0,21 1 16,0-1-16,0 0 0,0 1 15,0-22-15,-21 21 0,21 1 0,0-22 0,-21 21 16,21-21-16,0 0 0,0 1 15,0-1-15,21-21 16,0 0 0,0 0-16,-21-21 0,22-1 15</inkml:trace>
  <inkml:trace contextRef="#ctx0" brushRef="#br0" timeOffset="24059.02">9165 3556 0,'0'0'0,"0"-21"0,0 42 32,0 0-32,0 0 15,0 1-15,0-1 0,0 0 16,0 21-16,0 1 0,0-1 16,0-21-16,0 21 0,0 1 0,0-1 15,0 0-15,0 1 0,0-22 16,-21 21-16,21-21 0,0 22 0,0-22 15,-21 0-15,0 0 0,21 0 16,0-42 15,0 0-31,0 0 0,0 0 16,0 0-16,0-22 16,0 1-16,21 21 0,0-22 0,0 1 0,0 0 15,0 21-15,22-22 0,-22 22 16,0 0-16,0 0 0,0 0 15,22 21-15,-22 0 0,0 0 16,0 0-16,-21 21 0,21 0 0,-21 0 16,0 21-16,0-20 0,0 20 15,0-21-15,0 21 0,0-20 0,0 20 16,0 0-16,0-21 0,-21 1 0,21-1 16,-21 0-16,21 0 0,0 0 15,0 0-15,0 1 16,-21-22-16,0 0 15,21-22 1,-21 1-16</inkml:trace>
  <inkml:trace contextRef="#ctx0" brushRef="#br0" timeOffset="24250.91">8805 3852 0,'-21'0'0,"42"0"0,-63 0 16,63 0 15,0 0-15,0 0-16,1 0 0,-1 0 15,0 0-15,21 0 0,-21 0 16,1 0-16,20-21 0,-21 21 0,0 0 0,0 0 16,1-21-16,-1 21 0,-21-21 15</inkml:trace>
  <inkml:trace contextRef="#ctx0" brushRef="#br0" timeOffset="24778.67">10837 3493 0,'0'0'0,"-21"0"0,21-22 16,-21 22-16,42 0 15,0 0 1,0 0-16,22 0 0,-1 0 15,0 0-15,1 0 0,20 0 0,-20 0 16,-1 0-16,0-21 0,1 21 16,-1 0-16,0 0 0,1 0 15,-22 0-15,21 0 0,-21 0 0,0 0 16,1 0-16,-44 0 31,1 0-15,0 0-16,0 0 0</inkml:trace>
  <inkml:trace contextRef="#ctx0" brushRef="#br0" timeOffset="25027.54">11261 3450 0,'-64'0'16,"43"0"0,21 21-16,-21 1 15,21-1-15,0 0 0,0 0 0,0 0 16,0 22-16,0-22 0,0 21 15,0-21-15,0 22 0,0-1 0,0 0 16,-21 1-16,21-1 0,-22 0 0,22 1 16,0-1-16,0 0 0,-21 1 15,21-22-15,-21 21 0,21-21 0,-21 0 16,21 1-16,0-1 0,21-21 31,0 0-31,-21-21 16,21-1-16,1 22 0</inkml:trace>
  <inkml:trace contextRef="#ctx0" brushRef="#br0" timeOffset="26106.92">11493 3874 0,'0'0'0,"22"0"16,-1 0-16,0 0 15,0 0-15,0 0 16,0-22-16,1 22 0,-1 0 16,-21-21-16,21 21 0,0-21 15,0 21-15,-21-21 0,0 0 16,-21 21 0,0 0-1,0 0-15,0 0 0,-1 21 16,1 0-16,0 0 0,0 0 15,21 22-15,0-22 0,-21 21 0,21-21 16,-21 22-16,21-22 0,0 21 0,0-21 16,0 22-16,0-22 0,0 0 15,0 0-15,0 0 0,21-21 0,0 22 16,0-22-16,0 0 0,22 0 16,-22 0-16,0 0 15,0 0-15,0-22 0,0 1 0,22 21 16,-22-21-16,0 0 0,21 0 0,-20 0 15,-1-1-15,0 1 0,0 0 16,0-21-16,0-1 0,-21 1 16,22 0-16,-1 21 0,0-1 15,0 1-15,0 21 16,0 0-16,1 0 0,-1 0 16,0 0-16,0 0 0,0 21 15,0 1-15,1-1 0,-1 0 16,0 0-16,-21 0 0,0 0 0,0 22 0,0-22 15,0 0-15,0 43 16,-21-43-16,0 0 0,-22 21 16,22-21-16,0 1 0,0-22 15,21 21-15,-21-21 16,42-21 0,0-1-1,0 1-15,0 0 0,0-21 16,1 21-16,-1-22 0,0 22 15,0-21-15,0 21 0,0-22 0,1 22 16,-1 0-16,0 0 0,0 0 16,-21-1-16,21 22 0,-21 22 31,-21-1-31,0 0 16,21 0-16,-21 21 0,0-20 15,-1 20-15,22-21 0,0 21 0,-21-20 16,21-1-16,0 21 0,0-21 0,0 0 15,0 1-15,0-1 0,0 0 16,21-21-16,1 21 0,-1-21 0,0 0 16,0 0-16,0 0 0,22 0 0,-22 0 15,21 0-15,-21-21 16,22 0-16,-22 21 0,21-21 0,0-1 0,-20-20 16,20 21-16,-21-21 0,21 20 0,-20-20 15,20 0-15,-21-1 16,0 1-16,0 0 0,1-1 0,-1-20 15,-21 21-15,0-1 0,0 1 0,0 0 16,0-22-16,0 22 16,0 21-16,-21 42 15,21 0-15,-22 0 16,1 21-16,21-20 0,-21 20 16,21 0-16,0 1 0,-21-1 0,0 0 15,21 22-15,0-22 0,0 0 16,0 1-16,0-1 0,0 0 15,0-20-15,0 20 0,0-21 0,0 0 16,0 0-16,0 1 0,21-1 0,0-21 16,0 0-16,0 0 15,1 0-15,-1 0 0,0 0 16,0-21-16,0-1 0,-21 1 0</inkml:trace>
  <inkml:trace contextRef="#ctx0" brushRef="#br0" timeOffset="26306.82">12848 3810 0,'0'0'0,"-21"21"16,42-21 0,0 21-1,0-21-15,1 0 0,20 0 16,-21 0-16,21 0 0,1 0 0,-1 0 15,0 0-15,1-21 0,-1 21 0,0-21 16,-20 0-16,20 21 0</inkml:trace>
  <inkml:trace contextRef="#ctx0" brushRef="#br0" timeOffset="27107.18">14414 3662 0,'0'-21'16,"0"42"-16,0-63 0,0 20 0,0 1 16,0 0-16,0 0 0,0 0 15,0 0-15,22-1 0,-22 1 0,0-21 16,0 21-16,21 21 0,-21-21 15,0-1-15,21 22 0,-21 22 32,0-1-32,0 0 15,0 21-15,0 1 0,0 20 16,21-21-16,-21 1 0,0 20 0,0-20 0,0-1 16,0 21-16,0-20 0,0-1 15,0 0-15,0 1 0,-21-22 0,21 21 16,0-21-16,0 22 0,0-22 0,0 0 15,0 0-15,0 0 16,-21-21 0,21-21-16,0 0 15,-21 21-15,21-21 0,0 0 16,0-22-16,0 22 0,0 0 0,0-21 16,21-1-16,0 22 0,0-21 15,0 21-15,0 0 0,43-43 16,-22 43-16,-21 21 0,22-21 15,-1 21-15,-21 0 0,22 0 0,-22 0 16,21 21-16,-21-21 0,0 21 16,1 0-16,-1 0 0,0 1 0,-21-1 15,0 0-15,0 0 0,0 0 0,0 0 16,-21 1-16,0-1 0,-1 0 16,1 0-16,-21 0 0,0 0 15,20 1-15,-20-1 0,0 0 0,-1 0 0,1-21 16,21 21-16,-21 0 15,20-21-15,-20 0 0,42 22 0,-21-22 16,0 0-16,21-22 31,21 1-31,0 21 0,0-21 0,0 0 16,1 0-16,20 0 0,-21-1 0</inkml:trace>
  <inkml:trace contextRef="#ctx0" brushRef="#br0" timeOffset="27332.06">15155 3747 0,'0'0'16,"21"0"-16,-21 21 15,0 0-15,0 0 16,0 0-16,0 0 0,-21 22 16,21-22-16,0 0 0,0 0 0,0 0 15,0 1-15,0-1 0,0 0 0,0 0 16,0 0-16,0 0 15,21-42 17,1 0-32,-1 0 0,0 21 15</inkml:trace>
  <inkml:trace contextRef="#ctx0" brushRef="#br0" timeOffset="27634.89">15452 3408 0,'0'0'0,"-22"0"0,1 0 16,0 0-16,0 0 16,0 0-16,0 0 0,-1 0 0,1 21 15,0-21-15,0 0 0,21 21 0,-21-21 16,21 21 0,21-21 15,0 0-31,0 0 15,0 0-15,-21 22 47,0-1-31,0 0 0,0 0-16,22-21 15,-1 21-15,0 0 0</inkml:trace>
  <inkml:trace contextRef="#ctx0" brushRef="#br0" timeOffset="28530.91">16256 3916 0,'0'0'15,"21"0"-15,-21-21 0,0 0 16,0-1-16,0 1 0,0 0 16,-21 0-16,0 0 15,0 21-15,-1-21 0,1-1 0,-21 1 16,21 21-16,-22 0 0,22 0 16,-21 0-16,21 0 0,-22 0 15,22 0-15,-21 21 0,21 1 0,-22-1 16,22 0-16,0 0 0,-21 0 0,21 22 15,-1-1-15,22-21 0,-21 21 16,21-20-16,0 20 0,0-21 0,0 21 16,0-20-16,0-1 0,21-21 15,-21 21-15,22 0 0,-1-21 0,0 0 16,21 0-16,-21 0 0,1 0 16,20 0-16,-21-21 0,0 0 0,22 21 15,-22-21-15,0-1 0,0 1 0,0 0 16,0 0-16,1-21 0,-22 20 15,0 1-15,21 0 0,-21-21 16,0 21-16,21-1 0,-21 1 16,0 0-16,0 0 0,0 0 0,0 0 15,0 42 1,0 0 0,0 0-16,0 0 0,0 0 0,0 1 15,0-1-15,0 21 0,0-21 16,0 22-16,0-1 0,0-21 0,0 21 15,0 1-15,0-1 0,0 22 0,0-22 16,0 0-16,0 1 0,0 20 16,0-21-16,0 22 0,0-22 15,0 22-15,0-1 0,-21 1 0,0-1 16,-1 22-16,1-22 0,21 1 0,-21-22 16,0 22-16,0-1 0,0-20 15,-1-1-15,1 0 0,21 1 16,-21-1-16,0 0 0,21-21 0,-21 1 0,21 20 15,-21-21-15,21 0 0,-22 0 0,22 1 16,-21-22-16,0 21 16,0-21-1,21-21-15,0-1 16,0 1-16,0 0 0,0 0 16,0-21-16,0 20 0,0-20 0,0-21 15,0 20-15,0-20 0,21-85 16,0 63-16,0 21 0,1-20 15,20-43-15,-21 63 0,0 1 16,0 20-16,1 1 0,-1 0 16,0-1-16,21 22 0,-21 0 0,1-21 15,-1 21-15,21-1 0,-21 1 0,0 0 16,1 21-16,-1-21 16,0 0-16,-21 0 0,21-1 0,0 1 0,-21 0 15,21 21-15,-21-21 16,22 21-16</inkml:trace>
  <inkml:trace contextRef="#ctx0" brushRef="#br0" timeOffset="29927">4212 5715 0,'0'0'0,"0"-21"94,0 0-78,21 0-1,0 21-15,1 0 0,-1-22 16,0 22-16,0 0 0,0 0 15,0 0 1,1 22-16,-1-1 0,0 0 0,0 0 16,-21 0-16,21 0 0,-21 22 15,21-22-15,-21 21 0,0 1 0,0-22 16,0 21-16,-21-21 0,0 22 0,0-1 16,0-21-16,-22 0 0,22 22 15,-21-22-15,21 0 0,-22 0 0,22 0 16,-21 0-16,21-21 0,-22 22 15,22-22-15,0 0 0,0 0 16,0 0-16,0 0 0,-1 0 0,1 0 0,21-22 16,0 1-16,-21 21 15,0-21-15,21 0 0,0 0 0,0 0 16,-21-1-16,21 1 0,0 0 0,0 0 16,0 0-16,0 0 0,0-1 15,0 1-15,21 21 0,0 0 0,0 0 16,0 0-16,1 0 0,-1 0 15,0 0-15,21 0 0,-21 21 0,22 1 16,-22-22-16,21 21 0,1 0 0,-22 0 16,21 0-16,-21 0 0,0 1 15,1-1-15,-1 0 0,0 0 0,0 0 16,-21 0-16,21 1 16,0-22-1,1-22 16,-1 1-15,0 0-16</inkml:trace>
  <inkml:trace contextRef="#ctx0" brushRef="#br0" timeOffset="30127.05">5165 5969 0,'0'0'0,"0"21"16</inkml:trace>
  <inkml:trace contextRef="#ctx0" brushRef="#br0" timeOffset="30926.88">6371 5588 0,'0'0'0,"0"-21"0,0 0 0,-21 21 15,21 21 17,0 21-32,-21-21 0,21 43 0,0-22 15,0 22-15,0-1 0,0 1 0,0-1 16,0 1-16,0 20 0,0-20 15,0-1-15,0 22 0,0-21 0,0-1 16,0 1-16,0-1 0,0 1 0,0-22 16,0 21-16,0-20 0,-21-1 15,21 0-15,-22-20 0,22 20 16,-21-21-16,21 0 0,0 0 0,0 22 16,0-22-16,-21-21 15,21-21 1,0 0-16,0-1 0,0 1 15,0 0-15,0-21 0,0-1 0,0 1 16</inkml:trace>
  <inkml:trace contextRef="#ctx0" brushRef="#br0" timeOffset="31251.16">6265 5863 0,'0'-42'0,"0"84"0,0-126 0,0 62 16,0 1-16,0 0 0,0 0 15,0 0-15,21 0 0,1-1 16,-1 1-16,0 21 0,21-21 16,-21 21-16,22 0 0,-1 0 0,0 0 15,1 0-15,-1 0 0,0 0 0,1 21 16,-1 22-16,-21-22 0,0 21 16,1-21-16,-22 22 0,0-1 0,0-21 15,-22 21-15,1 1 0,-21-22 0,21 21 16,-22-21-16,22 22 0,-63-1 15,62-21-15,1 0 0,-21 1 16,21-22-16,21 21 0,-21-21 16,-1 0-16,44 0 31,-1 0-15,0-21-16,21-1 0,-21 22 15</inkml:trace>
  <inkml:trace contextRef="#ctx0" brushRef="#br0" timeOffset="33262.69">7324 5884 0,'0'0'0,"0"-21"16,0 0-16,0 0 15,0 0-15,0 0 16,0-1 78,0 1-63,-22 0-15,22 0-16,-21 21 15,0 0-15,0 0 0,-21-21 16,20 21-16,1 0 0,0 0 15,0 0-15,0 0 0,0 21 0,-1-21 16,1 21-16,0 0 0,0 22 16,0-22-16,0 21 0,-1 0 15,22-20-15,-21 20 0,21 0 0,0 1 16,0-22-16,0 21 0,0-21 0,0 0 16,0 1-16,21-1 0,1-21 0,-22 21 15,21-21-15,0 0 0,0 0 16,0 0-16,0 0 0,1 0 15,-1 0-15,0 0 0,0-21 16,0 21-16,22-43 0,-22 22 16,-21 0-16,21 0 0,0 0 0,0 0 15,-21-1-15,0 1 0,21 0 16,-21 0-16,22-21 0,-22 20 0,0 1 16,0 0-16,0 42 31,0 0-31,0 1 15,0-1-15,0 0 0,0 0 16,0 0-16,0 0 0,0 1 0,0-1 16,0 0-16,21 0 0,-21 0 0,0 0 15,21 1-15,-21-1 16,21-21-16,0 0 0,0 0 16,1 0-16,-1 0 15,0-21-15,0-1 0,0 1 16,0 0-16,1 0 0,-1 0 15,0-22-15,0 22 0,0 0 16,-21 0-16,21 0 0,-21 0 16,22-1-16,-1 22 15,0 0-15,-21 22 16,21-1 0,-21 0-16,21 21 0,-21-21 0,0 1 15,21-1-15,-21 0 0,22 0 0,-1 0 16,-21 0-16,21 1 15,0-22-15,0 0 0,0 0 16,1 0-16,-1 0 0,0 0 16,0 0-16,0 0 0,0-22 15,1 22-15,-1-21 0,0 0 0,21-21 16,-21 21-16,1-22 16,-1 22-16,-21-21 0,21-1 15,-21 1-15,21 0 0,-21-22 0,0 22 16,0-22-16,0 22 0,0-21 0,0-22 15,0 43-15,0 20 16,0 1-16,0 0 0,0 0 0,0 42 16,0 0-1,0 22-15,0-22 0,0 21 16,0 0-16,0 1 0,0 20 0,0-20 16,0 20-16,0-21 0,0 1 0,0 20 15,0-20-15,0-22 16,0 21-16,0-21 0,21 43 15,0-43-15,1 0 0,-1-21 16,0 0-16,0 0 16,0 0-16,0 0 0,1-21 15,-1 21-15,-21-21 0,21 0 16,-21-1-16,21 1 0,-21 0 16,0 0-16,0 0 0,21 0 0,-21-1 15,0 1-15,0 0 0,0 42 31,0 0-15,0 1-16,0-1 0,0 0 16,0 0-16,0 0 0,0 0 15,0 1-15,21-22 32,1 0-17,-1-22-15</inkml:trace>
  <inkml:trace contextRef="#ctx0" brushRef="#br0" timeOffset="33447.58">8699 5609 0,'0'-21'0,"-21"0"16,21 0-16,-21 21 16,0 0-16,0 0 31,0 0 0,-1 0-15,1 0-16</inkml:trace>
  <inkml:trace contextRef="#ctx0" brushRef="#br0" timeOffset="33648.49">8149 5757 0,'0'0'0,"-42"43"31,42-22-15,21-21-16,0 0 15,0 0-15,0 0 0,1 0 0,-1 0 16,0 0-16,21-21 0,-21 21 0,1 0 16,-1 0-16,21-21 0,0 21 15,1 0-15,-22 0 0,0 0 16,21 0-16</inkml:trace>
  <inkml:trace contextRef="#ctx0" brushRef="#br0" timeOffset="33935.32">9080 5715 0,'0'-21'0,"0"42"0,22-42 15,-22 0-15,0 0 0,0-1 31,-22 22-31,1 0 16,0 0-16,0 22 0,0-1 16,0 0-16,21 0 0,-43 0 15,43 22-15,-21-1 0,0-21 0,0 21 0,0 1 16,21-22-16,0 21 0,0-21 0,0 22 16,0-22-16,0 0 15,0 0-15,0 0 0,21-21 16,0 0-16,0 0 0,0 0 0,22 0 15,-22 0-15,21 0 0,-21 0 16,22 0-16,-1-21 0,-21 0 0</inkml:trace>
  <inkml:trace contextRef="#ctx0" brushRef="#br0" timeOffset="35455.94">9440 5757 0,'0'-21'0,"0"42"0,0-63 16,-21 42-16,0 0 15,0 0-15,0 0 16,-1 21-16,22 0 0,-21 1 0,0-1 16,21 0-16,-21 0 0,0 21 15,21-20-15,0 20 0,0-21 0,-21 0 16,21 22-16,0-22 0,0 0 0,0 0 16,0 0-16,0 0 15,21-21 1,0 0-16,0 0 0,0 0 15,0 0-15,1-21 16,-1 0-16,0 0 0,-21 0 16,21 0-16,-21-22 0,21 22 15,-21 0-15,21 0 0,-21-22 16,0 22-16,0-21 0,0 21 16,22-22-16,-22 22 0,0 0 0,0 42 31,0 22-16,0-22-15,0 0 0,0 21 0,0-21 16,0 22-16,0-22 0,-22 21 16,22-21-16,0 1 0,0-1 0,0 0 15,0 0-15,0 0 0,22-21 16,-1 21-16,0-21 0,0 0 0,0 0 16,0 0-16,1 0 0,-1 0 15,0 0-15,0-21 0,21 0 16,-20 0-16,-1 21 0,0-21 0,0-22 15,21 22-15,-20 0 0,-1-21 16,0 21-16,0-22 0,0 1 0,0-22 16,1 22-16,-1 0 0,-21-22 0,21 22 15,0-22-15,-21 22 0,21 0 16,-21-1-16,0 1 0,0 21 0,0 0 16,0 0-16,-21 42 31,0 0-31,21 0 0,0 0 0,-21 22 15,0-1-15,21 0 0,-22 1 0,22 20 0,-21-21 16,21 1-16,0-1 16,0 22-16,0-22 0,0 0 0,0 1 15,0-22-15,0 21 0,0-21 0,0 0 16,0 1-16,0-1 0,21 0 16,1 0-16,-1-21 0,0 0 0,21 0 15,-21 0-15,22 0 0,-22 0 16,0-21-16,21 0 0,-20 0 0,-1-1 15,21 1-15,-21 0 0,0-21 16,1 21-16,20-22 0,-21 1 16,-21 0-16,21-22 0,0 22 0,1-22 15,-22 22-15,0 0 0,0-1 16,21 1-16,-21 0 0,0-1 0,0 22 16,0 0-16,0 42 15,0 0 1,0 0-16,0 22 0,0-1 0,0 0 15,0 1-15,0-1 0,0 22 0,-21-22 16,21 0-16,0 1 16,0-1-16,0 0 0,0 1 0,0-22 0,0 0 15,0 21-15,0-21 0,0 1 16,0-1-16,21-21 16,0 0-16,0 0 0,0 0 15,0 0-15,1 0 0,-1 0 16,0-21-16,0-1 0,-21 1 0,21 21 15,0-21-15,1 0 0,-22 0 16,21 0-16,-21-1 0,21 1 0,-21 0 16,0 0-16,0 42 31,0 0-31,0 0 16,0 1-16,0-1 15,0 0-15,21 0 16,0-21-16,0 0 15,1 0-15,-1 0 0,0 0 16,0 0-16,0 0 0,0-21 16,1 0-16,-1 21 0,0-21 15,0 21-15,-21-22 0,21-20 16,0 42-16,-21-21 0,0 0 0,0 0 16,0-1-16,0 1 15,0 42 1,0 1-1,0-1-15,0 0 0,0 21 16,0-21-16,0 22 0,0-1 0,0 0 16,0 1-16,0 20 0,0-20 0,0-1 15,22 0-15,-1 22 0,-21-22 16,21 22-16,-21-22 0,21 21 16,-21-20-16,21 126 15,0-127-15,1 1 0,-22 20 0,0-20 16,0-1-16,0 0 0,0 1 0,0-1 15,0-21-15,0 21 0,0 1 16,0-22-16,-22 21 0,1-21 0,0 1 16,0-1-16,0-21 0,-22 0 15,1 0-15,21 0 0,0 0 16,21-21-16,-21-1 0,21-20 16,0 21-16,0-21 0,0-1 15,0 1-15,0-22 0,0 22 0,21-21 16,-21-1-16,21 1 0,0-22 0,-21 21 15,21-20-15,0 20 0,1 1 16,-22-1-16,21 22 0,0-22 0,0 22 16,0 0-16,0-1 0,22 1 0,-22 0 15</inkml:trace>
  <inkml:trace contextRef="#ctx0" brushRef="#br0" timeOffset="35974.71">12785 5503 0,'0'-21'0,"-22"-106"32,1 106-32,0 21 0,0 0 0,0-21 15,0 21-15,-1 0 0,1 0 0,0 21 16,0-21-16,0 21 0,0 0 16,-1 1-16,1 20 0,21 0 15,0-21-15,0 43 0,0-22 0,0 1 16,0-1-16,0 0 0,0 1 0,21-1 15,1 0-15,-22-21 0,21 22 16,0-22-16,0 0 0,-21 0 0,21 0 16,22 1-16,-22-22 0,0 0 0,21 0 15,-21 0-15,22 0 0,-1-22 16,0 1-16</inkml:trace>
  <inkml:trace contextRef="#ctx0" brushRef="#br0" timeOffset="38907.76">13293 5482 0,'0'-42'0,"0"84"0,0-126 16,0 41-16,0 1 0,0 21 16,-22-22-16,1 1 0,21 21 0,-21-21 15,21 63 1,0 0 0,0 21-16,0 1 0,0-1 0,0 0 15,0 1-15,21-1 0,-21 21 0,0-20 16,21-1-16,-21 22 0,0-22 15,0 0-15,0-21 0,0 22 0,0-22 16,0 21-16,0-21 0,-21-21 0,21 22 16,-21-1-16,0-21 31,21-21-31,0-1 0,0 1 16,0 0-16,0 0 0,0 0 15,21-22-15,-21 22 0,21-21 0,0 21 16,1-22-16,-1 22 0,0-21 0,21 21 15,-21 0-15,1 21 0,20 0 16,-21 0-16,43 0 0,-43 21 16,0 0-16,0 0 0,0 0 15,0 0-15,1 1 0,-22 20 16,0-21-16,21 0 0,-21 22 0,0-22 16,0 0-16,0 0 0,0 0 0,0 0 15,0 1-15,21-1 16,0 0-16,0-21 0,0 0 15,1 0-15,-1 0 0,21 0 0,-21 0 16,0 0-16,22 0 0,-22-21 16,21 21-16,-21-21 0,22-1 0,-22 22 15,21-21-15,-21 0 0,1 0 0,-1-21 16,0 20-16,0 1 0,0-21 16,-21 21-16,0-22 0,0 22 0,0 0 15,0-21-15,0 21 0,0-1 16,-21 1-16,0 21 0,0 0 0,0 0 15,-1 0-15,1 0 0,0 0 16,0 0-16,0 0 0,-22 21 0,22 1 16,0 20-16,0-21 0,0 0 15,0 22-15,21-22 0,-22 42 16,22-42-16,0 22 0,0-22 0,0 0 16,0 0-16,0 0 0,0 1 15,0-1-15,0 0 0,22-21 16,-1 0-16,0 0 0,0 0 15,0 0-15,0 0 0,1 0 16,20-21-16,-21 0 0,0-1 16,22 1-16,-22 0 0,0-21 15,0 21-15,0-1 0,-21 1 16,0-21-16,21 21 0,-21 0 0,0-22 16,0 22-16,0 0 0,0 42 31,0 0-31,0 0 15,-21 22-15,21-22 0,0 0 0,0 0 16,0 22-16,0-22 0,0 0 16,21 0-16,1 0 0,-1 0 0,0 1 15,0-1-15,21-21 0,-20 21 16,20-21-16,-21 0 0,21 0 0,-20 0 16,20 0-16,-21 0 0,0 0 15,22 0-15,-22-21 0,0 0 0,0 21 16,0-22-16,0 1 0,-21 0 0,0 0 15,22 0-15,-22 0 0,0-1 16,21-20-16,-21 21 0,0 0 0,0-22 16,0 22-16,0 0 0,0 0 15,0 0-15,-21 21 16,-1 21-16,22 0 16,0 0-16,0 0 0,-21 1 0,21 20 15,-21-21-15,21 0 16,0 22-16,0-22 0,0 0 0,0 0 15,0 0-15,0 0 0,0 1 16,0-44 15,21 22-31,0-21 16,-21 0-16,22 21 0,-1-21 16,-21 0-16,21 0 0,0-22 0,0 22 15,0 0-15,1 0 0,-22 0 0,21-1 16,0 1-16,0 0 0,0 21 15,-21 21 1,0 0 0,0 1-16,0-1 15,0 0-15,0 0 0,0 0 0,0 0 16,0 1-16,0-1 0,0 0 0,21 0 16,1-21-16,-22 21 0,21 0 0,0-21 15,0 22-15,0-1 0,0-21 16,1 0-16,-1 0 0,0 0 0,21 0 15,-21 0-15,22 0 0,-22 0 0,21 0 16,-21 0-16,22-21 0,-1 21 16,-21-22-16,0 1 0,22 21 15,-22-21-15,0 0 0,0 0 0,-21 0 16,0-1-16,21 1 0,-21 0 16,0 0-16,0 0 0,0 0 0,0-1 15,-21 1-15,0 21 0,0 0 16,0 0-16,0 0 0,-1 0 15,-20 21-15,21 1 0,0-22 0,0 21 16,-1 0-16,1 0 0,21 0 16,0 22-16,-21-22 0,21 0 0,0 0 15,0 0-15,0 0 0,0 1 16,21-22-16,0 0 16,1 0-16,-1 0 15,0 0-15,0 0 0,0 0 0,0 0 16,1-22-16,-1 22 0,-21-21 15,21 21-15,0-21 0,-21 0 0,0 0 16,21 0-16,-21-1 16,21 1-1,-21 42 17,0 1-32,0-1 0,0 0 15,0 0-15,-21 0 0,21 0 0,0 22 16,0-22-16,0 21 0,0 1 15,0-22-15,0 21 0,0 0 16,21 1-16,-21 20 0,22-20 0,-22 20 16,42 128-16,-42-128 15,21 1-15,-21-1 0,0 1 16,0-1-16,0 1 0,0-22 0,0 21 16,0 1-16,0-22 0,-21 1 0,0-1 15,0 0-15,-1 1 0,1-1 0,0-21 16,-21 0-16,21 0 0,-1 1 15,-20-22-15,21 0 0,0 0 0,-22 0 16,22 0-16,-21-22 0,0 1 16,-1 0-16,22-21 0,-21-1 0,-22-41 15,43 41-15,0 1 0,0-21 16,21 20-16,0-20 0,0-1 16,0 1-16,0-22 0,21 22 0,0-1 15,0 1-15,22-22 0,-22 21 0,42-63 16,-20 64-16,-1 21 15,0-22-15,1 1 0,-1 20 0,0-20 16,-21 20-16,22 1 0,-1 0 0,-21-1 16,0 1-16,22 21 0,-43 0 15,21 0-15,-42 42 32,0 0-32,-1-21 0,22 21 15,0 0-15,-21 0 0,21 1 16,0-1-16,0 0 0,0 21 0,0-21 15,0 1-15,0-1 16,21 0-16,1 0 0,-1 0 16,0-21-16,0 0 0,0 0 0,22 0 15,-22 0-15,0 0 16,21 0-16,-21 0 0,22-21 0,-22 0 16,21 0-16,-21 0 0,1-1 0,20 1 15,-21 0-15,0 0 0,0 0 16,1 0-16,-1-1 0,0 1 0,-21 0 15,0 0-15,0 42 32,0 0-32,0 0 15,0 1-15,-21-1 0,21 0 0,-21-21 16,21 21-16,-22 0 0,22 0 16,-21 1-1,42-44 32,1 1-47,-1 0 0,0 0 16,0 0-16,0 0 0,0-1 15,-21 1-15,22 21 0,-1-21 0,0 0 16,0 21 0,0 0-16,-21 21 15,0 0-15,0 0 16,0 1-16,21-1 0,-21 0 0,22 0 15,-22 0-15,0 0 0,21 1 0,21-1 16,0 0-16,-20-21 16,-1 0-16,21 0 0,-21 21 0,22-21 15,-22 0-15,21 0 0,-21 0 0,22 0 16,-22 0-16,21-21 0,-21 0 16,0 21-16,1-21 0,-1-1 15,0 1-15,0 0 0,-21 0 0,21 0 0,-21 0 16,0-22-16,0 1 15,0 21-15,0-22 0,0 1 0,0 21 16,-21 0-16,0 0 0,21-1 0,-21 1 16,0 21-16,-1 0 0,-20 0 15,21 0-15,0 21 0,-22 1 0,22-1 16,0 0-16,-21 0 0,21 21 0,-22 1 16,43-1-16,0-21 15,0 0-15,0 1 0,0-1 0,0 0 16,0 0-16,21 0 0,1-21 15,-1 0-15,0 0 16,0 0-16,0 21 0,0-21 16,1 0-16,-1 22 0,0-22 15,-21 21-15,0 0 0,0 0 0,0 0 16,0 0-16,0 22 0,0-22 16,0 21-16,0 1 0,0-1 0,0 0 15,-21 22-15,21-22 0,-21 22 16,-1-1-16,1 1 0,0-22 0,0 21 15,0 1-15,0-22 0,-1 1 0,1-1 16,0 0-16,0 1 0,0-1 16,0-21-16,21 0 0,0 22 0,-22-22 0,1 0 15,0 0-15,21 0 0,-21-21 32,0 0-32,0-21 15,21 0 1,-22 0-16,22 0 0,-21-1 0,21-20 15</inkml:trace>
  <inkml:trace contextRef="#ctx0" brushRef="#br0" timeOffset="39115.64">16044 5588 0,'-21'0'0,"42"0"0,-63 0 15,21 0-15,21-21 16,21 21 31,0 21-47,0-21 16</inkml:trace>
  <inkml:trace contextRef="#ctx0" brushRef="#br0" timeOffset="42035.67">17738 5355 0,'42'21'16,"-21"-21"-16,0 0 15,22 0-15,-22 0 0,0 0 16,21 0-16,-21-21 0,22 0 0,-22 21 15,21-21-15,-21 21 0,1-21 16,20 0-16,-21-1 0,0 22 0,-21-21 16,0 0-16,0 0 0,0 0 15,0 0-15,0-1 0,-21 1 16,-21 0-16,21 21 0,-1 0 0,1 0 16,-21 0-16,21 0 0,-22 0 15,22 0-15,0 21 0,0 0 0,0 1 16,0 20-16,-1-21 0,22 21 0,-21-20 15,21-1-15,0 21 0,0-21 16,0 22-16,0-22 16,21 0-16,1 0 0,-1 0 0,0 0 15,0-21-15,0 0 0,0 0 16,1 22-16,-1-22 0,0 0 0,0 0 16,0 0-16,0 0 0,1 0 15,-22-22 1,-22 22-1,1 0-15,0 0 0,0 0 16,-21 22-16,20-22 0,1 21 0,-21 0 16,21 21-16,0-21 0,-1 22 0,-20-22 15,21 21-15,21 1 0,-21-1 16,21-21-16,0 21 0,0-20 16,0-1-16,0 0 0,0 0 0,0 0 15,21 0-15,0-21 0,0 0 16,0 22-16,1-22 0,-1 0 0,21 0 15,-21 0-15,22 0 0,-1-22 0,-21 22 16,21-21-16,1 0 0,-1 21 16,0-21-16,1-21 0,-1 20 0,0 1 15,-20-21-15,20 0 0,0-1 0,1 1 16,-22 0-16,0-22 0,0 22 16,0-1-16,0-20 0,1 21 0,-22-22 15,0 22-15,0-22 0,0 22 0,0 0 16,0-1-16,0 22 15,0-21-15,0 21 0,0 42 16,-22 0-16,22 0 16,-21 0-16,0 22 0,0-1 15,21 0-15,-21 1 0,-22 62 16,43-41-16,0-22 0,-21 22 16,21-22-16,0 22 0,0-22 0,0 0 15,0 1-15,0-1 0,0-21 0,43 43 16,-22-43-16,0 0 15,0 0-15,21-21 0,-20 0 0,20 0 16,-21 0-16,21 0 0,-20 0 0,20 0 16,-21 0-16,21 0 0,-20-21 15,-1 0-15,21 0 0,-21-1 16,0 1-16,1 0 0,-1-21 0,0 21 16,0-22-16,-21 22 0,0-21 15,0 21-15,0-22 0,0 1 16,-21 42-16,0 0 15,0 0-15,-1 21 16,22 0-16,-21 0 0,21 22 0,0-22 16,0 0-16,0 21 0,0-20 15,0-1-15,0 21 0,0-21 16,0 0-16,21 1 0,-21-1 0,22-21 16,-1 21-16,0-21 0,21 0 0,-21 0 15,1 0-15,20 0 0,-21 0 16,21 0-16,-20 0 0,20 0 0,-21 0 15,0-21-15,22 0 0,-22 21 0,21-22 16,-21 1-16,0 0 0,1-21 16,-22 21-16,21-1 0,-21-20 0,21 21 15,-21 0-15,0 0 0,0-1 0,0 1 16,0 0-16,0 42 16,0 0-1,0 1-15,0-1 0,0 0 16,0 0-16,-21 0 0,0 22 15,21-22-15,-22 0 0,22 21 0,0-21 16,0 1-16,0-1 0,0 0 0,0 0 16,22-21 31,-22-21-47,0 0 15,21 0-15,0-1 0,-21 1 0,21 0 16,0 0-16,-21-21 0,21 20 0,1-20 15,-1 21-15,0-21 0,0 20 16,-21 1-16,21 0 0,0 0 16,-21 0-16,22 21 15,-22 21-15,21 0 16,-21 0-16,0 0 0,0 1 0,0 20 16,0-21-16,0 21 0,0-20 0,0-1 15,0 21-15,0-21 0,0 0 16,0 1-16,21 20 0,0-21 15,-21 0-15,21-21 16,0 0-16,1 0 16,-1 0-1,0-21-15,0 0 0,0 0 16,-21 0-16,21-1 16,1 1-16,-1-21 0,0 21 0,21-43 15,-21 22-15,1 0 0,-1 20 16,0 1-16,0-21 0,0 21 15,0 21-15,1-21 0,-1 21 16,-21 21 0,0 0-16,0 0 0,0 0 15,0 0-15,0 1 0,0 20 0,-21-21 16,21 0-16,0 0 0,0 22 0,0-22 16,0 0-16,0 0 0,0 0 15,0 1-15,0-1 0,21 0 16,0-21-16,0 21 0,0-21 0,0 0 15,22 0-15,-22 21 0,0-21 0,21 0 16,-20 0-16,-1 0 0,21 0 16,-21-21-16,22 21 0,-22-21 0,42-21 15,-42 20-15,1 1 0,-1 0 16,0-21-16,0 21 0,0-22 16,-21 22-16,0-21 0,0 21 0,0-22 15,0 22-15,0 0 0,0 0 0,-21 21 16,0 0-1,0 0-15,0 0 0,-1 21 0,1 0 16,0 43-16,21-43 16,-21 0-16,21 21 0,0-21 15,0 22-15,0-22 0,0 0 0,0 0 16,0 0-16,21 1 0,0-1 0,0-21 16,-21 21-16,43-21 0,-22 0 15,0 0-15,0 0 0,0 0 0,1 0 16,-1 0-16,0 0 0,0 0 0,0-21 15,0 0-15,1-1 0,-1 1 16,-21 0-16,21 0 0,21-43 16,-21 43-16,-21-21 0,22 0 0,-1 20 15,0-20-15,-21 21 0,0 0 16,21 0-16,-21-1 0,0 1 0,21 21 16,-21 21-1,0 1-15,0-1 0,0 0 16,0 0-16,-21 0 0,21 22 0,-21-22 15,21 21-15,0-21 0,0 0 0,0 1 16,-21 20-16,21-21 0,0 0 16,-21-21-16,21 21 0,0 1 0,0-1 15,-22-21-15,22-21 32,0-1-17,0 1-15,22 0 0,-1 0 16,0 0-16,-21-22 0,21 22 15,0-21-15,0 0 0,1-1 16,20 22-16,-21-21 0,0 21 0,0-22 16,1 43-16,20-21 0,-21 0 0,0 21 15,0 0-15,1 0 0,-22 21 16,21 0-16,-21 0 0,0 1 16,0-1-16,0 21 0,0-21 0,0 0 15,0 22-15,0-22 0,21 0 16,-21 21-16,0-20 0,0-1 0,21 0 15,-21 0-15,21 0 16,0-21-16,1 0 0,-1 0 0,0 0 16,0 0-16,0 0 15,0 0-15,-21-21 0,22 0 16,-1 21-16,0-21 0,-21-22 16,21 22-16,0-42 0,0 42 15,1-22-15,-22 1 0,0 0 0,21-22 16,0 22-16,-21-1 0,21-20 15,-21-1-15,0 22 0,0-21 0,21 20 16,0-20-16,-21 20 0,0-20 16,0 42-16,0-22 0,22 22 0,-22 0 15,0 0-15,0 42 16,0 0-16,0 22 16,-22-1-16,22 0 0,-21 1 15,0 20-15,0-21 0,21 22 0,-21-22 16,21 22-16,-21-1 0,21-20 15,-22 20-15,22-21 0,0 1 0,0-1 16,0 0-16,0 1 0,0-1 0,0-21 16,0 22-16,0-22 0,0 0 15,0 0-15,22-21 0,-22 21 0,21-21 16,0 0-16,0 0 16,0 0-16,0-21 15,1 0-15,-22 0 0,21 0 16,0-1-16,-21 1 0,21 0 15,0-21-15</inkml:trace>
  <inkml:trace contextRef="#ctx0" brushRef="#br0" timeOffset="42322.5">21717 5313 0,'0'0'0,"-21"21"0,-22 21 31,43-20-31,22-22 0,-1 0 0,21 0 16,-21 0-16,22 0 0,-1 0 15,0 0-15,1 0 0,-1 0 0,0 0 16,1 0-16,-22 0 0,21 0 16,-21 0-16,0 0 0,1-22 0,-1 22 15,0 0-15,0-21 0,-21 0 31,-21 21-15,0 0-16,0 0 0,-1 0 16,1 0-16,0 0 0</inkml:trace>
  <inkml:trace contextRef="#ctx0" brushRef="#br0" timeOffset="49910.71">12065 9102 0,'0'-21'16,"-21"21"-16,0 0 0,-1 0 15,22 21 17,0 0-32,0 0 0,0 0 15,0 0-15,0 1 0,0-1 16,0 0-16,0 0 0,0 0 0,22-21 16,-22 21-16,21-21 0,0 0 15,0 22-15,0-22 0,0 0 0,1 0 16,-1 0-16,21 0 0,-21 0 0,0-22 15,22 22-15,-22-21 16,0 0-16,21 21 0,-20-21 0,-1 0 16,0 0-16,0-1 0,0 1 0,0 0 15,-21-21-15,0 21 0,22-1 16,-22 1-16,0 0 0,0 0 0,0 0 16,0 0-16,0-1 0,-22 44 31,22-1-31,0 21 15,-21-21-15,21 22 0,-21 20 16,21-21-16,-21 22 0,21-22 0,0 43 16,0-22-16,0 1 0,0 21 0,0-1 15,0-20-15,0 20 16,0-20-16,0-1 0,0 1 0,0-1 16,0 1-16,0-22 0,0 1 0,0-1 15,0 0-15,0 1 0,0-22 0,0 21 16,0-21-16,0 0 0,0 1 15,-21-22-15,0 0 0,-1 0 16,1 0-16,0 0 0,0 0 0,0 0 16,-22-22-16,22 1 0,-21 0 15,21 0-15,-22 0 0,1 0 16,21-22-16,-21 22 0,-1 0 0,22-21 16,-21 20-16,21 1 0,-22 0 15,22 0-15,0 21 0,21-21 16,0 42-1,0 0-15,21 0 0,0 0 16,0 1-16,1-1 0,-1 0 0,0 21 16,21-21-16,-21 1 0,22-1 0,-22 0 15,21-21-15,1 21 0,-22-21 16,21 0-16,0 0 0,1 0 0,-1 0 16,0 0-16,1 0 0,-1-21 0,0 21 15,-20-21-15,20 0 0,-21-1 16,21 1-16,-20 0 0,20 0 15,-21 0-15,0 0 0,0-1 0,-21-20 16,0 21-16,22-43 0,-22 43 16,0 0-16,0 0 0,0-21 15,-22 20-15,22 1 0,-21 42 16,21 1 0,0-1-16,0 21 15,0-21-15,0 0 0,0 22 0,0-22 16,0 0-16,0 21 0,-21-20 0,21-1 15,0 0-15,0 0 16,0 0-16,0 0 0,0 1 0,21-22 47,0-22-47,1 1 0,-1 0 16,-21 0-16,21 0 0,0 0 0,-21-1 15,21 1-15,0-21 0,-21 21 16,22 0-16,-1-43 0,-21 43 15,21 0-15,-21 0 0,21 21 0,0 0 16,0 21 0,-21 0-16,22 0 15,-22 0-15,0 0 0,0 1 16,0 20-16,21-21 0,-21 0 0,21 0 16,-21 1-16,0-1 0,21 0 0,0 0 15,0 0-15,1 0 0,-1-21 16,0 22-16,0-22 0,21 0 15,-20 0-15,20 0 16,-21-22-16,0 1 0,0 21 0,22-21 16,-22 0-16,0 0 0,0 0 0,0-1 15,1-20-15,-22 21 0,0-21 0,21 20 16,-21-20-16,21-21 0,-21 20 16,0-20-16,0 20 0,0-20 0,0-1 15,0 1-15,0-1 0,0 22 16,0 0-16,0-1 0,0 1 15,0 0-15,0 21 0,-21-1 0,0 22 16,21 22 0,0-1-16,0 21 15,0-21-15,0 43 0,0-22 0,0 22 16,0-1-16,0 1 0,0-22 16,0 21-16,0 1 0,0-22 0,0 1 15,0 20-15,0-21 0,-22-20 0,22 20 16,0-21-16,0 21 0,-21-20 0,21-1 15,0 0-15,0 0 16,0-42 15,0 0-31,0 0 16,0-1-16,0 1 0,0-21 16,0 21-16,21 0 0,1-1 0,-1 1 15,0-21-15,0 21 0,0 0 0,22-1 16,-22 22-16,0-21 0,21 0 15,-21 21-15,22 0 0,-22 0 0,0 0 16,0 0-16,22 21 0,-22 0 0,0 1 16,0-1-16,-21 0 0,0 0 15,0 0-15,0 0 0,0 1 16,0-1-16,0 0 0,0 0 16,-21 0-16,0 0 0,0-21 0,-1 22 15,1-1-15,0-21 0,0 0 16,0 21-16,0-21 0,-1 0 0,1 0 15,0 0-15,0 0 0,0 0 16,0 0-16,-1 0 0,1-21 0,0 0 16,0-1-16,0 22 15,0-21-15,21 42 47,0 1-47,0-1 16,21 0-16,-21 0 15,21 0-15,0-21 0,-21 21 0,21 1 16,0-22-16,1 0 0,-1 0 16,0 21-16,0-21 0,0 0 0,0 0 15,1 0-15,-1 0 0,21 0 0,-21 0 16,22-21-16,-1-1 0,0 22 0,-21-21 16,22 0-16,-1 0 0,0 0 15,-20 0-15,20-1 0,0 1 16,-21-21-16,1 21 0,-1 0 0,0-1 15,0-20-15,-21 21 0,21 0 0,-21 0 16,0-1-16,0 1 0,0 0 0,0 42 31,0 0-15,0 1-16,-21-1 0,21 0 0,-21 0 16,0 21-16,21-20 0,0-1 0,0 0 15,-21 21-15,21-21 0,0 1 0,0-1 16,0 0-16,0 0 0,0 0 15,0 0-15,0 1 0,21-22 16,0 0-16,0 0 16,0 0-16,0 0 0,1 0 15,-1-22-15,0 22 0,0-21 0,-21 0 16,21 0-16,-21 0 16,0 0-16,0-1 0,0 1 0,0 0 15,-21 0-15,21 0 16,-21-22-16,0 22 0,21 0 0,-21 0 15,21 0-15,0 0 0,0-1 16,0 1-16,0 0 16,21 21-16,0-21 0,0 21 15,0-21-15,0 21 0,22 0 0,-22 0 16,0 0-16,21 0 0,-20 21 16,-1-21-16,21 21 0,-21 0 15,0-21-15,22 43 0,-43-22 16,0 0-16,21 0 0,-21 0 15,0 0-15,0 1 0,0-1 16,0 0-16,-21 0 0,0 0 0,21 0 16,-22-21-16,1 22 0,21-1 0,-21 0 31,21-42-15,21 0-1,0 21-15,-21-22 0,22 1 16,-1 0-16,0 21 0,0-21 0,-21-21 15,21 20-15,0 1 0,1-21 0,-22 21 16,21 0-16,0-22 0,-21 22 16,21-21-16,-21 21 0,21-1 15,-21 1-15,0 42 32,0 1-32,0 20 0,-21-21 15,21 21-15,-21-20 0,0 20 16,21-21-16,0 21 0,0-20 0,-21 20 0,21-21 15,0 0-15,0 0 0,0 1 16,0-1-16,0 0 0,0 0 16,21-21-16,0 0 0,0 0 15,0 0-15,0 0 0,1 0 0,-1 0 16,0-21 0,0 21-16,-21-21 0,21 0 15,0 21-15,-21-22 0,0 1 16,22 0-16,-22 0 0</inkml:trace>
  <inkml:trace contextRef="#ctx0" brushRef="#br0" timeOffset="50963.11">15981 9483 0,'0'-21'16,"0"-1"0,0 1 15,0 0 0,0 42 0,0 0-31,0 1 0,0-1 16,0 21-16,0-21 0,0 43 16,0-22-16,0 0 0,0 1 15,0-1-15,0 0 0,0 1 0,-21-1 16,21 0-16,0 1 0,-22-22 0,22 0 16,0 21-16,0-20 0,0-1 15,0 0-15,0 0 16,0-42 15,0 0-15,22 0-16,-22-1 0,21 1 15,0 0-15</inkml:trace>
  <inkml:trace contextRef="#ctx0" brushRef="#br0" timeOffset="51603.06">16679 9546 0,'0'0'16,"-21"0"-16,21-21 0,-21 21 0,21-21 16,-21 0-16,21 0 15,0-1-15,0 1 0,0 0 16,0 0-16,21 21 0,0-21 15,-21 0-15,21 21 0,0 0 16,1 0-16,-1 0 0,0 0 16,0 0-16,0 0 0,0 21 0,1 0 15,-1 21-15,-21-21 16,21 22-16,-21-22 0,0 21 0,0 1 16,0-1-16,0 0 0,0 1 0,0-1 15,0 0-15,0 1 0,-21-1 16,0-21-16,-1 21 0,1-20 0,0 20 15,0-21-15,-21 21 0,-22 1 16,43-22-16,-21-21 0,20 21 16,-20 0-16,0-21 0,21 0 0,-1 21 15,1-21-15,-21 0 0,21 0 16,0 0-16,-1 0 0,22-21 16,-21 21-16,21-21 0,0 0 15,0 0-15,0 0 0,0-1 0,0 1 16,0-21-16,0 21 0,21 0 0,1-1 15,-1-20-15,0 42 0,0-21 16,0 0-16,0 21 0,1 0 0,-1 0 16,0 0-16,0 0 0,0 21 0,0-21 15,1 21-15,-1 0 0,0 0 16,0 1-16,0-1 0,0 0 0,-21 0 16,22 0-16,-1 0 0,0 1 0,-21-1 15,21-21-15,-21 21 16,21 0-16,0 0 0,1-21 15,-1 21-15,0-21 16,0 0 0,0 0-16,0 0 15,-21-21-15,0 0 0,22 0 0,-1 21 16,0-21-16,-21 0 0</inkml:trace>
  <inkml:trace contextRef="#ctx0" brushRef="#br0" timeOffset="52054.8">17462 9567 0,'0'0'0,"0"-21"0,-21 42 47,0 1-47,21-1 0,-21 0 16,21 0-16,-21 0 0,0 22 0,21-22 15,0 21-15,-22-21 0,22 22 16,-21-22-16,21 21 0,-21 22 16,21-43-16,0 0 0,0 0 0,0 0 15,0 0 1,0 1-16,21-22 0,0 0 16,1 0-16,20 0 0,-21 0 0,0 0 15,0 0-15,1 0 0,20-22 16,-21 22-16,0-21 0,0 0 0,22 0 15,-22 0-15,0 0 0,0-1 0,0-20 16,-21 0-16,22 21 0,-22-22 0,0-41 16,0 41-16,0 22 15,0-21-15,0 21 0,-22-22 0,1 43 16,0-21-16,0 0 0,0 21 0,0 0 16,-1 0-16,1 0 0,0 0 15,0 0-15,0 0 0,-22 0 16,22 0-16,0 0 0,0 0 0,0 0 15,0 0-15,-1 0 0,1 0 16,0 0-16,0 0 0</inkml:trace>
  <inkml:trace contextRef="#ctx0" brushRef="#br0" timeOffset="52854.94">11366 8636 0,'-21'0'15,"0"0"1,0 0 0,21 21-1,-21 22-15,21-22 0,0 21 16,0 0-16,0 1 0,0 20 0,0-20 15,0 20-15,0 1 0,0 20 16,0-20-16,0-1 0,0 107 16,-21-86-16,-1 1 0,1-22 15,21 22-15,-21 0 0,0-22 16,21 22-16,-21-22 0,0 1 0,-1 21 16,22-22-16,-21 1 0,21-1 0,-21 1 15,0-1-15,21 1 0,0-22 0,0 0 16,-21 1-16,21-1 0,0 0 15,-21-21-15,21 22 0,0-22 0,0 0 16,-22-21-16,22 21 0,0-42 31,0 0-31,0 0 0,0-22 16,0 22-16,0-21 0</inkml:trace>
  <inkml:trace contextRef="#ctx0" brushRef="#br0" timeOffset="54243.55">11409 8721 0,'0'0'0,"0"-21"16,0-1-16,0 1 0,0 0 16,21 0-1,0 21-15,0 0 0,0 0 16,1 0-16,-1-21 0,0 21 16,0 0-16,0 0 0,22 0 0,-22 0 15,21 0-15,0 0 0,1-21 0,20 21 16,1-22-16,-1 22 0,1 0 15,-1 0-15,22-21 0,0 21 0,-22 0 16,22 0-16,21-21 0,-1 21 16,1 0-16,0 0 0,21-21 0,21 21 15,-21 0-15,21 0 0,1-21 16,20 21-16,0 0 0,1 0 16,-1 0-16,0 0 0,1 0 0,-1 0 15,21 0-15,-20 0 0,20 0 0,-20 0 16,-1 0-16,0 0 0,1 0 15,-1 0-15,-21 0 0,0 0 0,0 0 16,1 0-16,-22 0 0,0 21 16,0-21-16,0 0 0,105 0 15,-105 0-15,-42 21 0,21-21 16,-21 0-16,-1 0 0,1 0 0,0 0 16,-1 0-16,1 0 0,-22 21 15,1-21-15,-1 0 0,1 0 0,21 0 16,-43 0-16,0 0 15,-21 0-15,1 0 0,-1 0 16,-21 21 0,0 1-1,0-1-15,0 0 16,0 0-16,0 0 0,0 0 0,0 22 16,0-22-16,0 21 0,0 1 15,-21 20-15,21-21 0,0 22 16,0-22-16,0 22 0,0-1 0,-22-20 15,22 20-15,-21 1 0,0-1 16,21 22-16,-21-22 0,0 1 0,0 20 16,21-20-16,-22-1 0,1 1 0,0 21 15,21-22-15,-21-21 0,0 22 16,21-1-16,-21 1 0,21-1 0,0 1 16,-22-22-16,22 1 0,-21 20 0,21-21 15,-21-20-15,21 20 0,-21 0 0,21-21 16,0 1-16,0 20 0,-21-21 15,21 0-15,-21-21 0,21 21 0,-22-21 16,22 22-16,-21-22 16,0 21-16,0-21 0,0 0 0,0 0 15,-1 0-15,1 0 0,0 0 16,-21 0-16,-1 0 0,1 0 0,0 0 16,-22 0-16,1 0 0,-1 0 0,1 0 15,-22 0-15,22 0 0,-22 0 16,-21 0-16,21 0 0,1 0 0,-22 0 15,21 0-15,-21 0 0,22 0 16,-22 0-16,0 21 0,-106 0 0,85-21 16,22 21-16,-22-21 0,0 21 15,0-21-15,0 22 0,-22-22 0,1 21 16,0 0-16,0-21 0,-21 21 16,42-21-16,-22 21 0,-126 0 15,148 1-15,0-1 0,0-21 16,21 21-16,-21 0 0,0-21 0,22 21 15,-128 0-15,106 1 0,21-22 16,-21 21-16,21-21 0,0 21 0,0-21 16,1 0-16,20 0 0,-21 21 15,21-21-15,1 0 0,-1 0 0,22 0 16,-22 0-16,43 0 0,-22 0 0,22 0 16,-1 0-16,1 0 0,0 0 15,21 0-15,-1 0 0,-20 0 0,21 0 16,0 0-16,0 0 15,42 21 64,0-21-64,0 0 16,0 0-15,-21-21 0,0 0-1,0 0 1,0 0-16,-21 21 16,0 0-16</inkml:trace>
  <inkml:trace contextRef="#ctx0" brushRef="#br0" timeOffset="148818.79">13102 10837 0,'0'0'0,"-21"0"0,0 0 16,0 0-16,-1 0 0,1 0 0,0 0 15,0 0-15,0 0 0,0 0 16,-22 0-16,22 0 0,0 0 0,-21 0 15,20 0-15,1 0 0,-21 0 16,21 0-16,0 22 0,-1-22 0,1 0 16,0 0-16,0 21 0,0-21 15,0 0-15,-1 0 0,1 0 0,0 0 16,0 0 0,21 21 15,21-21-31,0 0 15,0 0-15,1 0 0,-1 0 0,21 0 16,0 0-16,1 0 0,-1 0 16,22 0-16,-1 0 0,1 0 0,-1 0 15,22 0-15,-22 0 0,22 0 0,0 0 16,-22 0-16,22 0 0,-1-21 0,-20 21 16,21-21-16,-1 21 0,1-22 15,0 22-15,-1-21 0,22 21 0,-21-21 16,-1 0-16,1 21 0,0-21 0,-22 0 15,22 21-15,-22-22 0,1 22 16,-22 0-16,1-21 0,-1 21 16,0 0-16,-21-21 0,22 21 0,-22 0 15,0 0-15,0 0 16,-21-21-16,0 0 78,0 0-78,0-1 16</inkml:trace>
  <inkml:trace contextRef="#ctx0" brushRef="#br0" timeOffset="157119.57">1058 12425 0,'0'0'0,"0"21"0,0 0 16,21-21-16,-21 21 15,22-21-15,-1 0 16,0 0-16,0 0 0,0 0 16,0-21-16,22 0 0,-22 0 15,21 0-15,-21 0 0,1-1 0,-1 1 16,0-21-16,0 21 0,0-22 15,0 22-15,-21-21 0,0 21 16,0-22-16,0 22 0,0 0 0,-21-21 16,0 21-16,0-1 0,0 22 15,-22-21-15,22 21 0,-21 0 0,0 0 16,-1 0-16,22 21 16,-21-21-16,-1 22 0,1 20 0,21-21 15,-21 21-15,20 1 0,1-22 0,0 21 16,0 1-16,21-1 15,0 0-15,0-21 0,0 22 0,0-22 16,0 21-16,21-21 0,0 1 16,0-1-16,1 21 0,-1-21 15,21 0-15,-21 1 0,22 20 0,-1-21 16,-21 0-16,21 22 0,-20-22 16,-1 21-16,0-21 0,-21 22 0,0-22 15,0 21-15,0-21 0,0 22 16,-21-22-16,0 0 0,-1 21 15,-20-21-15,21-21 0,-21 22 0,-1-1 16,22-21-16,-21 0 0,-1 0 16,22 0-16,-21 0 0,21 0 15,-22 0-15,22 0 0,-21-21 16,21-1-16,0 1 0,-1 0 0,1 0 16,-21 0-16,21-43 15,0 43-15,21 0 0,-22 0 16,22 0-16,22 21 15,-22 21 1,21 0-16,0-21 0,0 21 0,0 0 16,0 22-16,1-22 0,-1 0 15,0 0-15,0 0 0,0 0 16,0 1-16,1-1 0,-1 0 0,21 0 16,-21-21-16,0 21 0,1-21 15,20 0-15,-21 0 0,21 0 16,1 0-16,-1 0 0,-21-21 15,22 0-15,-1 0 0,43-22 16,-43 22-16,0-21 0,1 0 16,-22 20-16,0-20 0,21 0 15,-21-1-15,-21 22 0,22-21 0,-22 0 16,21 20-16,-21 1 0,0 0 16,0 0-16,0 42 31,0 0-16,0 22-15,0-22 0,0 0 16,0 21-16,0 1 0,0-22 0,0 21 16,0-21-16,0 22 0,21-22 15,0 21-15,-21-21 0,21 0 0,0 1 16,1-22-16,-1 21 0,0-21 16,0 0-16,0 0 0,22 0 15,-22 0-15,0-21 0,0-1 0,21 1 16,1-21-16,-22 21 15,0-22-15,0 22 0,-21-21 0,0 21 16,0-22-16,21 22 16,-21-21-16,0 21 0,0 0 0,0-1 15,0 1-15,0 0 0,0 0 16,0 42 15,0 0-31,0 22 0,0-22 16,0 21-16,0 0 0,0 1 15,0-1-15,22 22 0,-1-22 0,-21 0 16,21 22-16,0-1 0,-21-20 16,21 20-16,22 43 15,-43-43-15,0 1 0,21-1 0,-21 1 16,21-1-16,-21-20 0,0 20 16,0 1-16,0-1 0,0 1 15,0-22-15,-21 22 0,0-1 0,-1 1 16,1-22-16,0 21 0,0 1 15,-21-22-15,20 1 0,1-1 0,0-21 16,0 0-16,0 0 0,0 1 16,-1-22-16,-20 0 0,21 0 0,0-22 15,0 1-15,-1 0 0,-20-21 16,21-1-16,0 1 0,-22-21 0,22-1 16,0-21-16,0 22 0,0-22 15,21 22-15,0-22 0,0-84 16,0 84-16,0 22 15,21-22-15,0 21 0,0 1 0,22-1 16,-22 1-16,21 21 0,0-22 16,1 22-16,-1-1 0,-21 1 0,22 0 15,-1 21-15,-21-22 0,21 22 16,-20 0-16,20 21 0,-21 0 0,0 0 16,0 0-16,1 0 15,-1 0-15,-21 21 0,21 0 0,-21 0 16,0 1-16,0-1 0,0 0 15,0 0-15,0 0 0,0 0 16,21 1-16,-21-1 0,0 0 0,0 0 16,0 0-16,0 0 0,0 1 15,21-22 1,0-22 0,1 1-16,-22 0 15,21 0-15,0 0 0,0-22 0,0 22 16,-21-21-16,21 21 0,1-22 15,-22 22-15,0-21 0,0 21 0,21-22 16,-21 22-16,21 0 16,-21 42-1,21 0 1,-21 1-16,21-1 0,-21 0 0,0 21 16,0-21-16,21 22 0,-21-22 15,0 0-15,0 0 0,22 22 16,-1-22-16,0-21 0,-21 21 0,21 0 15,0-21-15,0 0 0,1 0 16,-1 0-16,0 0 0,0 0 0,0 0 16,0-21-16,22 0 0,-22 0 15,0-1-15,0 1 0,0 0 0,1-21 16,-1-1-16,0 22 0,-21-42 16,0 20-16,21 1 0,-21 0 15,0-22-15,0 22 0,0-43 0,0 43 16,0 0-16,0-1 15,0 22-15,0-21 0,0 21 0,21-1 16,-21 44 15,0-1-31,0 0 0,0 0 16,0 21-16,0-20 0,0 20 0,0 0 16,0 1-16,0-1 0,0 21 15,0-20-15,0-1 0,0 0 0,0 22 16,0-22-16,0-21 0,21 22 15,-21-22-15,22 21 0,-1-21 0,0-21 16,0 22-16,0-1 0,0-21 0,22 0 16,-22 0-16,21 0 0,-21 0 15,22 0-15,-22 0 0,21-21 16,-21-1-16,22 22 0,-22-21 16,0 0-16,21-21 0,-20 21 0,-22-1 15,21-20-15,-21 21 0,0-21 0,0-1 16,0 22-16,0-21 0,0 21 15,0-22-15,-21 22 0,-1 21 0,1-21 16,0 21-16,0 0 0,0 0 16,0 0-16,-1 0 0,1 21 0,0-21 15,0 42-15,0-20 0,0-1 16,-1 21-16,22 0 0,0-20 16,0 20-16,0 0 0,0-21 0,0 22 15,0-22-15,0 0 0,0 0 16,22 22-16,-1-43 0,0 0 15,0 21-15,0-21 0,0 0 16,1 0-16,-1 0 0,0-21 16,0 21-16,0-22 0,0 1 15,-21 0-15,0 0 0,22 0 16,-22 0-16,21-22 0,-21 22 0,0-21 16,0 21-16,21-22 0,-21 22 0,0 0 15,0 0-15,0 0 0,0-1 16,0 44-1,0-1-15,21 0 16,-21 0-16,0 0 0,0 0 16,0 22-16,0-22 0,21 0 0,-21 21 15,0-20-15,0-1 0,0 0 16,21 0-16,-21 0 0,22 0 0,-22 1 16,21-22-16,-21 21 0,21-21 15,0 0-15,0 0 16,0-21-16,-21-1 15,22 1-15,-22 0 0,0 0 16,21 0-16,0 0 0,-21-22 16,21 1-16,-21 21 0,21-22 0,0 1 15,1 21-15,-1 0 0,-21 0 16,21-1-16,0 1 0,0 21 0,0 0 16,1 0-16,-1 21 15,-21 1-15,0-1 0,0 0 16,0 21-16,0-21 0,0 1 0,0 20 15,0-21-15,0 21 0,0-20 16,0-1-16,0 0 0,0 0 0,-21 0 16,21 0-16,0 1 0,-22-22 15,22 21-15,0-42 32,22 21-32,-22-22 15,21 1-15,-21 0 0,21 0 0,0 0 16,-21-22-16,21 1 0,-21 21 15,0-21-15,21-1 0,1 1 0,-22 0 16,0 20-16,0-20 0,21 21 0,-21 0 16,0 0-16,0 42 31,0 0-15,0 21-16,0-21 0,-21 22 15,21-22-15,0 21 0,0-21 0,0 22 16,0-22-16,0 0 0,21 21 15,0-20-15,0-1 0,21 0 16,-20 0-16,-1-21 0,21 0 16,0 0-16,-20 0 0,-1 0 15,0 0-15,0 0 0,0 0 0,0-21 16,1 0-16,-1 21 0,0-21 16,-21-1-16,0 1 0</inkml:trace>
  <inkml:trace contextRef="#ctx0" brushRef="#br0" timeOffset="157421.76">3196 12594 0,'0'0'0,"-42"0"15,21 0-15,-1 0 0,1 21 16,42-21 0,1 0-16,-1 0 15,21 0-15,0-21 0,22 21 16,-22-21-16,22 21 0,-1-21 16,1 21-16,-1-21 0,1 21 0,-1-21 15,1-1-15,-22 22 0,22-21 16,-22 21-16,0 0 0,1-21 0,-22 21 15,21 0-15,-21 0 0,0-21 0</inkml:trace>
  <inkml:trace contextRef="#ctx0" brushRef="#br0" timeOffset="157774.37">5461 12615 0,'0'0'0,"0"22"15,-21-44 16,0 1 1,21 42 46,0 1-78</inkml:trace>
  <inkml:trace contextRef="#ctx0" brushRef="#br0" timeOffset="158003.19">5397 13060 0,'0'0'0,"0"21"0,-21-21 0,21 21 31,0-42 0,21 0-15,1 21-1,-22-21 1,21 21-16,0-21 16,0-1-16</inkml:trace>
  <inkml:trace contextRef="#ctx0" brushRef="#br0" timeOffset="158683.79">7599 11642 0,'0'0'0,"0"21"31,-21 0-15,21 0-16,-22 0 0,1 22 0,0-22 15,0 21-15,-21 1 0,20-1 16,1 21-16,-21 1 0,21-1 0,0-20 16,-22 20-16,22 1 0,0-1 0,0-20 15,-22 20-15,22-21 0,0 22 16,0-22-16,0 1 0,0-1 0,-1 0 16,1-21-16,21 22 0,0-22 0,-21 0 15,21 0-15,0 0 0,0-42 31,21 0-31,0 0 16,-21-21-16</inkml:trace>
  <inkml:trace contextRef="#ctx0" brushRef="#br0" timeOffset="159076.57">7853 11684 0,'0'0'0,"0"21"47,-21 0-47,21 1 0,-22-1 0,1 21 16,21 0-16,-21 1 0,0 20 15,0-20-15,-22 20 0,22 1 0,0-1 16,-21 1-16,21-1 0,-1-21 0,-20 22 16,21-1-16,0-20 15,0-1-15,-1 0 0,1 1 0,0-1 16,0 0-16,0 1 0,0-22 0,21 21 15,0-21-15,0 1 0,-22-1 16,22 0-16,-21-21 0</inkml:trace>
  <inkml:trace contextRef="#ctx0" brushRef="#br0" timeOffset="159695.07">8255 12002 0,'0'0'0,"0"-22"31,0 44-15,-21-1-16,21 0 16,0 21-16,0-21 0,0 22 0,-21-1 15,-1 0-15,22 1 0,-21 20 16,21-20-16,-21-1 0,21 0 0,-21 1 16,0-1-16,21-21 0,0 21 0,0 1 15,0-22-15,0 21 0,0-21 16,0 1-16,0-1 0,0 0 0,0 0 15,21-21-15,0 0 16,0-21 0</inkml:trace>
  <inkml:trace contextRef="#ctx0" brushRef="#br0" timeOffset="159933.93">8086 12510 0,'-22'0'0,"44"0"62,-1-22-62,0 22 16,0-21-16,0 21 0,0 0 15,1-21-15,-1 21 0,0 0 0,0-21 16,0 21-16,0 0 0</inkml:trace>
  <inkml:trace contextRef="#ctx0" brushRef="#br0" timeOffset="161127.2">8953 12552 0,'0'-21'15,"0"42"-15,0-63 0,0 20 16,0 1-16,0 0 0,0 0 0,-21 0 15,21 0-15,-42 21 0,21-22 0,0 1 16,-1 0-16,1 0 16,-21 21-16,21 0 0,-22 0 0,22 0 15,-21 0-15,21 0 0,-22 21 0,22 0 16,0 0-16,0 22 0,0-22 16,21 0-16,0 21 0,0 1 0,0-22 15,0 21-15,0 1 0,0-22 16,0 21-16,0 0 0,0-20 0,0-1 15,21 21-15,-21-21 0,21-21 0,0 21 16,0 1-16,1-22 16,-1 0-16,0 0 0,0 0 0,0 0 15,0-22-15,1 1 0,20 0 16,-21 0-16,0 0 0,0 0 16,43-43-16,-43 43 0,0-21 15,0 20-15,1 1 0,-22-21 16,21 21-16,-21-22 0,21 22 0,-21 0 15,0 0-15,0 0 0,0 0 16,0 42 15,0 0-31,0 0 16,0 0-16,0 0 0,0 1 16,0-1-16,0 21 0,0 0 15,0 1-15,0-22 0,0 0 0,21 0 16,0 0-16,0 1 0,-21-1 15,43 0-15,-22-21 0,42 21 16,-41-21-16,20 0 0,-21 0 16,21 0-16,1-21 0,-1 21 0,-21-21 15,22 0-15,-22-1 0,21 1 16,0 0-16,-20 0 0,-1-21 0,21 20 16,-21 1-16,-21 0 0,0-21 0,21 21 15,-21-1-15,0-20 0,0 21 16,0 0-16,-21 0 0,0 21 0,21-22 15,-42 22-15,21 0 0,-1 0 0,-20 0 16,21 0-16,0 22 0,-22-22 16,22 21-16,0 0 0,-21 0 15,21 0-15,-1 0 0,22 22 0,-21-22 16,21 0-16,-21 0 0,21 0 16,0 1-16,0-1 0,0 0 0,0 0 15,21 0-15,0-21 0,1 0 16,-1 0-16,0 0 15,0 0-15,21 0 0,-20 0 0,-1 0 16,0 0-16,0 0 16,0 0-16,0 0 0,1 0 0,20 0 15,-21 0-15,0 21 0,-21 1 0,21-1 16,-21 0-16,22 21 0,-22-21 16,0 22-16,0-1 0,0 0 15,21 43-15,-21-43 0,0 1 16,0-1-16,0 22 0,0-22 15,0 21-15,0-20 0,0 20 0,0 1 16,0-1-16,0 1 0,0-22 0,0 22 16,0-1-16,0 1 0,-21-22 15,-22 127-15,22-105 16,-21-22-16,21 0 0,-22 1 0,22 20 16,-21-20-16,21-22 0,-22 21 15,1-21-15,0 0 0,-1-21 16,1 0-16,0 0 0,-22 0 0,1 0 15,20-42-15,-20 21 0,-22-21 16,22 20-16,-1-20 0,1-21 0,20 20 16,1 1-16,0 0 0,-1-22 0,43-42 15,0 64-15,0-22 0,0 22 16,0-21-16,21 20 0,1-20 16,-1 20-16,21-20 0,0-1 0,1 22 15</inkml:trace>
  <inkml:trace contextRef="#ctx0" brushRef="#br0" timeOffset="163291.07">10223 12404 0,'0'-21'15,"0"42"17,0 0-32,0 0 15,0 0-15,-21 22 16,21-22-16,0 0 0,0 21 15,0-21-15,0 1 0,0-1 0,-21 0 16,21 0-16,-21 0 0,21 0 0,-21 1 16,21-1-16,-21-21 15,-1 0-15,1 0 16,21-21-16,0-1 0,0 1 16,0 0-16,0 0 15,0-21-15,0 20 0,21 1 0,22-42 16,-43 42-16,21-1 15,0 1-15,0 0 0,-21 0 0,21 0 16,22 21-16,-22 0 16,0 0-16,0 21 15,0 0-15,-21 21 0,22-20 16,-1-1-16,-21 21 0,21-21 0,-21 22 16,21-22-16,-21 21 0,0-21 15,21 0-15,0 1 0,-21-1 16,0 0-16,22 0 0,20 0 0,-21-21 15,0 0-15,0-21 16,1 0-16,-1 0 0,0 0 16,0-1-16,0 1 0,0-21 0,1 21 15,-1-22-15,0 22 16,21-21-16,-21 0 0,1-1 0,-1 22 16,42-42-16,-20 20 0,-22 22 15,0 0-15,0 21 0,21 0 16,-20 0-16,-1 0 0,0 21 15,0 0-15,-21 0 0,0 1 0,0-1 16,21 0-16,-21 0 0,21 21 16,-21-20-16,0-1 0,0 0 15,0 0-15,0 0 0,0-42 47,0 0-31,0 0-1,0 0-15,0-1 0,0 1 0,-21 0 16,21 0-16,-21 0 0,0 0 0,0-1 16,21 1-16,-21 0 0,-1 0 15,1 21-15,0 0 0,0 0 0,0 0 16,0 0-16,-22 0 0,1 42 16,21-21-16,0 1 0,21-1 15,-22 0-15,1 21 0,0-21 0,21 22 16,0-22-16,0 21 0,0-21 0,0 22 15,0-22-15,0 21 0,0-21 16,0 1-16,0-1 0,21 0 0,-21 0 16,21-21-16,1 0 0,-1 21 15,0-21-15,0 0 0,21 0 16,-20 0-16,-1-21 0,0 0 0,21 0 16,-21 0-16,1-1 0,20 1 0,-21 0 15,0 0-15,0-21 0,1 20 16,-22 1-16,21-21 0,-21 21 0,21 0 15,-21-1-15,0-20 0,0 21 16,0 0-16,0 42 31,0 0-31,0 0 0,0 0 0,0 1 0,-21-1 16,21 21-16,0-21 0,0 0 16,0 1-16,0-1 0,0 0 15,0 0-15,21 0 0,0 0 0,0-21 16,0 22-16,1-22 0,-1 0 15,0 0-15,0 0 0,0 0 0,0 0 16,1-22-16,-1 1 0,21 21 0,-21-21 16,0 0-16,1 0 0,-1 0 15,0-22-15,-21 22 0,21 0 0,-21-21 16,21 20-16,-21 1 0,0-21 0,0 21 16,0 0-16,0-1 15,0 44 1,0-1-16,-21 0 15,21 21-15,-21-21 16,21 1-16,-21-1 0,21 21 0,0-21 16,0 0-16,-21 1 0,21 20 0,0-21 15,-22 0-15,22 0 16,0 1-16,0-44 47,0 1-47,0 0 0,0 0 15,22-21-15,-1-1 16,-21 22-16,0 0 0,0 0 16,21-22-16,0 22 0,0 0 0,-21 0 0,21 0 15,1 21-15,-1 0 16,0 21 0,0-21-16,-21 21 0,0 0 15,0 0-15,21 1 0,-21-1 0,0 21 16,0-21-16,0 0 0,21 1 15,-21-1-15,0 0 0,0 0 0,0 0 16,22 0-16,-1-21 16,0 0-1,0 0-15,0 0 0,-21-21 16,21 21-16,1-21 0,-1 0 0,0 0 16,0 0-16,0-1 0,0 1 15,1-21-15,-1 21 0,-21 0 16,21-1-16,0 1 0,0 0 0,0 0 15,-21 0-15,22 0 0,-22 42 32,0 0-32,0 0 15,0 0-15,0 0 0,0 1 16,0-1-16,0 21 16,0-21-16,0 0 0,0 1 15,0-1-15,0 0 0,21 0 0,0 0 16,0-21-16,0 21 0,22 1 15,-22-22-15,0 0 0,0 0 0,43 0 16,-43 0-16,0 0 0,21-22 16,-21 1-16,1 0 0,-1 21 15,0-21-15,0 0 0,0 0 0,-21-1 16,0 1-16,21 0 0,-21 0 0,0 0 16,0 0-16,0-22 0,0 22 15,0 0-15,-21 21 16,0 0-16,0 0 0,0 0 15,0 21-15,-1 0 0,1 22 0,21-22 16,0 0-16,-21 21 16,21-21-16,0 1 0,0 20 0,0-21 15,0 0-15,0 22 0,0-22 0,0 0 16,0 0-16,21-21 0,0 21 16,-21 0-16,22-21 0,-1 0 0,0 0 15,0 0-15,0 0 0,0 0 0,1 0 16,-1 0-16,0-21 0,0 21 15,-21-21-15,21 0 0</inkml:trace>
  <inkml:trace contextRef="#ctx0" brushRef="#br0" timeOffset="164094.57">13779 11769 0,'0'0'15,"22"0"-15,-1 0 0,21 0 0,-21 0 0,22-21 16,-1 21-16,-21 0 16,21 0-16,22-22 0,-22 1 15,1 21-15,-22 0 0,0 0 0,0 0 16,-21-21-16,-21 21 31,-21 0-31,20 0 0,1 0 16,-21 0-16,21 0 0,-22 0 15,1 0-15,21 0 0,-21 0 0,20 0 16,1 0-16,0 0 0,0 0 16,0 0-16,0 0 0,-1 0 15,1 0-15,0 0 0,0 0 16,0 0 0,21 21-1,0 0-15,0 1 0,0-1 16,0 21-16,0-21 0,0 0 0,0 22 15,0-1-15,0 0 0,0 1 16,0-1-16,0 0 0,0 1 0,0 20 16,0-20-16,-21-1 0,21 21 0,0-20 15,-22 63-15,1-64 16,21 21-16,-21-20 0,0 20 0,0-20 16,21 20-16,-21 1 0,-1-22 0,1 0 15,0 22-15,21-22 0,0 0 16,0 1-16,0-22 0,0 21 15,0-21-15,0 1 0,21-1 0,22 0 16,-1-21-16,-21 0 16,21 0-16,1 0 0,20 0 0,-20-21 15,-1 0-15,21-1 0,-20 1 0,20-21 16</inkml:trace>
  <inkml:trace contextRef="#ctx0" brushRef="#br0" timeOffset="164667.75">14859 12171 0,'21'-21'15,"-42"42"-15,63-63 0,-42 20 0,0 1 16,0 0-16,0 0 16,0 0-16,-21 0 0,0 21 15,0 0-15,0 0 16,-1 0-16,1 0 0,-21 0 0,21 0 15,0 21-15,-22 0 0,22 0 0,0 0 16,0 22-16,-22-1 0,22 0 16,0-21-16,21 22 0,-21-1 0,21 0 15,-21 1-15,21-1 0,0-21 16,0 22-16,0-22 0,0 42 16,0-42-16,21 1 0,0-1 0,21 0 15,-20 0-15,-1-21 16,0 0-16,0 0 0,0 0 0,22 0 15,-22 0-15,21-21 0</inkml:trace>
  <inkml:trace contextRef="#ctx0" brushRef="#br0" timeOffset="165090.5">15388 12277 0,'0'-21'0,"0"42"0,-21-42 16,0 21-1,0 0-15,-1 0 0,1 0 0,0 21 16,-21 0-16,21 0 0,-1 21 16,1-20-16,0-1 0,0 21 0,0-21 15,0 0-15,21 22 0,-22-22 0,22 21 16,0-21-16,0 1 16,0-1-16,22 0 0,-1-21 15,0 0-15,0 21 0,0-21 0,22 0 16,-22 0-16,0 0 0,21 0 0,-21 0 15,1-21-15,20 0 0,-21 21 16,0-21-16,0-1 0,1 1 0,-22 0 16,0 0-16,0 0 0,0 0 15,0-1-15,0 1 0,-22 0 16,1 0-16,0 0 0,0 21 16,0-21-16,-22-1 0,22 22 0,0 0 15,0 0-15,0 0 0,42 0 47,21 0-47,-21 0 16,1 0-16,-1-21 0,21 21 0,-21 0 15,0-21-15,1 21 0</inkml:trace>
  <inkml:trace contextRef="#ctx0" brushRef="#br0" timeOffset="165554.89">15748 12213 0,'0'0'0,"0"21"0,0 1 16,0-1-16,0 21 0,0-21 15,0 0-15,0 1 0,0-1 16,0 0-16,0 0 0,0 0 0,0 0 16,0 1-16,0-1 0,0 0 15,0 0-15,-21-21 0,21 21 16,0-42 15,0 0-15,0 0-16,0 0 0,0-1 15,0 1-15,21 0 0,0-21 16,-21 21-16,21-22 0,0 22 0,1-21 16,-1 21-16,0-1 0,0 1 15,0 0-15,-21 0 0,21 21 0,1 0 16,-1 0-16,0 0 0,0 21 15,0 0-15,-21 0 0,0 1 0,21-1 16,-21 0-16,0 21 0,0-21 0,0 1 16,0-1-16,0 0 0,0 0 15,0 0-15,0 0 0,0 1 0,0-1 16,0 0-16,-21-21 0,21 21 16,-21-21-16,21 21 15,21-21 16,-21-21-31,21 21 0,1-21 16,-1 0-16,0 0 0</inkml:trace>
  <inkml:trace contextRef="#ctx0" brushRef="#br0" timeOffset="165830.74">16552 11811 0,'0'0'0,"21"0"15,-21-21-15,0 42 32,0 0-32,0 0 0,0 22 15,0-22-15,0 21 0,-21 1 0,0-1 16,0 21-16,21-20 0,-21-1 16,21 22-16,-21-22 0,-1 0 15,22 1-15,-21-22 0,21 42 0,0-20 16,0-22-16,0 0 0,0 0 15,0 0-15,0 0 0,0-42 47</inkml:trace>
  <inkml:trace contextRef="#ctx0" brushRef="#br0" timeOffset="166032.63">16298 12319 0,'0'0'15,"-21"0"-15,21-21 16,21 21 0,0 0-1,1 0-15,-1 0 0,0-21 16,0 21-16,0 0 0,0 0 0,22 0 16,-22-21-16,0 21 0,0 0 15,22 0-15,-22-22 0,0 22 16,0 0-16,0 0 0,0-21 0,1 21 15</inkml:trace>
  <inkml:trace contextRef="#ctx0" brushRef="#br0" timeOffset="166831.07">17145 12361 0,'0'0'16,"21"0"-16,0-21 0,0 0 15,-21 0-15,22 0 0,-22 0 16,0-1-16,0 1 16,0 0-16,0 0 0,-22 21 15,1 0-15,0 0 16,0 0-16,0 0 0,0 0 0,-1 21 15,1 0-15,-21 0 0,21 1 0,0-1 16,-1 21-16,1-21 0,0 22 16,0-1-16,0-21 0,21 21 15,0-20-15,0 20 0,0-21 0,0 0 16,0 22-16,0-22 0,0 0 16,21 0-16,0-21 0,0 0 15,0 0-15,1 0 0,-1 0 16,0 0-16,0 0 0,0-21 15,0 21-15,1-21 0,-1 0 0,0-1 16,21-41-16,-21 42 16,1-22-16,-22 22 0,21-21 15,-21 21-15,21-22 0,0 22 16,-21-21-16,0 21 0,0-22 0,21 43 0,-21-21 16,0 42-1,0 1 1,0-1-16,0 0 0,0 21 15,0-21-15,0 1 0,0 20 16,0-21-16,0 21 0,0 1 16,0-22-16,21 0 0,1 0 15,-1 0-15,0-21 0,0 22 0,0-22 16,0 0-16,1 0 0,-1 0 0,21 0 16,-21 0-16,0 0 0,1-22 0,-1 22 15,0-21-15,0 0 0,0 21 16,0-21-16,-21 0 0,0 0 0,22-1 15,-22-20-15,21 21 0,-21 0 0,0-22 16,0 22-16,0 0 16,0 0-16,0 0 0,0 42 31,-21-21-31,21 21 0,0 0 16,-22 0-16,22 22 0,0-22 0,0 0 15,0 0-15,0 0 0,0 1 16,22-22 15,-1 0-31,-21-22 16,21 22-1</inkml:trace>
  <inkml:trace contextRef="#ctx0" brushRef="#br0" timeOffset="167166.89">17738 11959 0,'0'0'0,"0"21"0,21-21 31,0 0-31,0 0 16,-21-21-16,21 0 0,-21 0 15,0 0 1,0 0-16,0-1 0,0 1 16,0 0-16,-21 0 15,0 21 1,0 0-16,0 21 0,-1 0 16,1 0-16,21 1 0,-21 20 15,21-21-15,0 0 0,0 22 16,0-22-16,0 21 0,0-21 0,0 22 15,21-22-15</inkml:trace>
  <inkml:trace contextRef="#ctx0" brushRef="#br0" timeOffset="167935.07">18182 12213 0,'-21'0'0,"0"21"16,21 1-16,0-1 16,-21 0-16,21 0 0,-22 0 15,22 0-15,0 1 0,0-1 16,-21 0-16,21 0 0,-21 0 16,21 0-16,0 1 0,-21-1 15,0 0-15,21-42 47,21 0-31,0-1-16,-21 1 0,21 0 0,0 0 15,1 0-15,-1 0 0,0-22 0,0 22 16,0 0-16,22-21 0,-22 20 16,0 1-16,0 0 0,21 0 15,-20 21-15,-1 0 0,21 0 16,-21 0-16,-21 21 0,21-21 15,-21 21-15,0 0 0,0 1 16,0-1-16,0 21 0,0-21 0,0 0 16,0 1-16,0-1 0,0 0 15,0 0-15,0 0 0,22 0 16,-1 1-16,0-22 16,0 0-16,0 0 15,0 0-15,1 0 0,20 0 0,-21 0 16,0 0-16,0 0 0,22-22 0,-22 1 15,0 0-15,21 0 0,-20 0 16,-1 0-16,0-1 0,0-20 16,0 21-16,0-21 0,-21 20 0,0-20 0,0 21 15,0 0-15,0 0 16,0-1-16,0 1 0,-21 21 16,0 0-16,0 0 15,21 21-15,-21 1 0,21 20 16,-21-21-16,21 0 0,0 0 15,0 1-15,0-1 0,0 0 0,0 0 16,21 0-16,0 0 0,-21 1 16,0-1-16,21 0 0,0 0 15,-21 0-15,0 0 16,0 1 0,-21-22-1,0 0-15,0 0 16,0 0-16,-1 0 15,1 0-15,0 0 16,21-22-16,0 1 0</inkml:trace>
  <inkml:trace contextRef="#ctx0" brushRef="#br0" timeOffset="168658.59">20214 11240 0,'0'-22'0,"0"44"0,21-65 15,-21 22 1,-21 21 0,0 0-16,-21 21 15,20 0-15,1 1 0,0-1 0,-21 21 16,-1-21-16,22 22 0,-21 20 16,21-21-16,-22 22 0,1-1 0,21 1 15,-21-1-15,20 22 0,-20-21 16,21 20-16,-21 1 0,20-22 15,1 22-15,-21 0 0,21-22 0,0 1 16,-1-1-16,1 1 0,21-1 0,0-20 16,0-1-16,0 0 0,0 1 15,21-1-15,1 0 0,-1-21 0,0 1 16,21-22-16,-21 21 0,22-21 0,-1 0 16,-21 0-16,22 0 0,-1 0 15,0-21-15,-21-1 0,22 1 0,-1 0 16,-21 0-16,22 0 0,-1-22 0,-21 22 15</inkml:trace>
  <inkml:trace contextRef="#ctx0" brushRef="#br0" timeOffset="169047.09">20426 11769 0,'0'-21'15,"0"42"1,0 0-1,0 0-15,-21 21 0,21-20 0,-22 20 16,22 0-16,-21 22 0,21-22 16,0 0-16,0 1 0,-21-1 0,21 0 15,-21 22-15,21-22 0,0-21 16,0 1-16,0-1 0,0 0 16,0 0-16,21-21 0,0 0 15,22 0 1,-22 0-16,0-21 15,-21 0-15,21 0 0,-21-1 16</inkml:trace>
  <inkml:trace contextRef="#ctx0" brushRef="#br0" timeOffset="169238.98">20151 12107 0,'0'0'15,"-22"22"-15,22-1 16,22-21 15,-1 0-31,0 0 0,21 0 0,-21 0 16,22 0-16,-1-21 0,0 21 0,1 0 15,-1-22-15,0 22 16,1-21-16,-22 21 0,21 0 0,-21-21 16,22 21-16</inkml:trace>
  <inkml:trace contextRef="#ctx0" brushRef="#br0" timeOffset="170303.37">20764 12129 0,'0'21'0,"0"0"16,0 0-1,22-21 1,-1 0 0,0-21-16,0 21 15,0-21-15,0 21 0,-21-21 0,22-1 16,-1 22-16,0-21 0,-21 0 15,0 0-15,0 0 0,0 0 16,0-1-16,-21 22 16,0 0-1,-1 0-15,1 0 0,0 0 0,0 22 16,0-1-16,0 0 0,21 0 16,0 21-16,-22-20 0,22-1 15,0 21-15,0 0 0,0 1 16,0-22-16,0 0 0,0 0 0,0 0 15,22-21-15,-1 22 0,21-22 16,-21 0-16,0 0 0,1 0 16,-1 0-16,0 0 0,0 0 15,0 0-15,0 0 0,1-22 16,-1 1-16,0 0 0,0 0 0,0 0 0,-21 0 16,21-1-16,1 1 0,-1-21 15,0 21-15,0-22 0,-21 22 0,21 0 16,0 0-16,1 0 0,-22 0 0,21 21 15,0 0-15,0 0 16,0 0-16,-21 21 16,21 0-16,-21 0 0,0 0 15,0 0-15,0 1 0,0 20 16,0-21-16,0 0 0,-21 0 0,0 1 16,21-1-16,-21 21 0,21-21 15,-21 0-15,21 1 0,-21-22 16,21 21-16,0-42 47,0-1-47,21 1 0,0 21 0,-21-21 15,0 0-15,21-21 0,0 20 16,-21 1-16,0-21 0,21 21 16,1-22-16,-22 22 0,21 0 0,-21 0 15,0 0-15,0 42 31,0 0-31,0 0 0,0 22 16,0-22-16,0 0 0,0 21 16,0-21-16,0 1 0,0-1 0,0 0 15,0 0-15,0 0 0,0 0 0,0 1 16,21-1-16,0-21 16,0 21-16,0-21 0,1 0 0,-1 0 15,42 0-15,-42-21 0,1 21 16,-1-21-16,21-1 15,-21 1-15,0 0 0,1 0 0,-1 0 16,-21 0-16,21-22 0,0 1 0,0 21 16,-21-22-16,0-20 0,0 21 15,21-1-15,-21 1 0,22-43 16,-1 43-16,-21 21 0,0-22 16,0 22-16,0 0 0,0 0 0,0 0 15,21 21-15,-21 21 31,0 0-31,0 21 0,-21-20 0,21 20 16,0 0-16,0 1 0,-21-1 16,21 0-16,0 1 0,-22-1 15,22 0-15,0 1 0,-21-1 0,21 0 16,0 1-16,0-22 0,0 0 0,0 21 16,0-21-16,0 1 15,0-1-15,21-21 0,1 0 0,-1 0 16,0 0-16,0 0 15,-21-21-15,21 21 0,-21-22 16,0 1-16</inkml:trace>
  <inkml:trace contextRef="#ctx0" brushRef="#br0" timeOffset="170491.1">21929 11938 0,'0'0'15,"21"0"17,0 0-32,0 0 0,0 0 15,0 0-15,1 0 0,-1-21 16,0 0-16,0 21 0,0-21 0,0 21 16,22 0-16</inkml:trace>
  <inkml:trace contextRef="#ctx0" brushRef="#br0" timeOffset="170798.93">22627 11642 0,'0'0'0,"-21"0"0,-64 42 31,85-21-15,-21 22-16,0-22 0,21 0 16,-21 21-16,21 1 0,-21-1 0,21 0 15,0 1-15,0-1 0,-22 0 16,22-21-16,0 22 0,0-1 0,0-21 16,0 0-16,22 43 15,-1-43-15,0 0 0,0-21 16,0 0-16,0 21 0,1-21 0,-1 0 15,0 0-15,21 0 0,-21-21 0,1 21 16</inkml:trace>
  <inkml:trace contextRef="#ctx0" brushRef="#br0" timeOffset="171090.4">23135 11578 0,'0'0'16,"21"0"-16,43 43 15,-64-22-15,21 21 16,-21 0-16,0-20 0,0 20 0,21 21 16,-21-20-16,0-1 0,0 0 15,0 22-15,0-22 0,0 1 16,0-1-16,-21-21 0,21 21 0,0-20 15,0 20-15,-21-21 0,21 0 0,-21 0 16,21 1-16</inkml:trace>
  <inkml:trace contextRef="#ctx0" brushRef="#br0" timeOffset="171623.09">23770 12234 0,'-21'22'16,"21"-1"-16,-21-21 15,21-21 16,0-1-15,21 22-16,-21-21 0,0 0 16,21 0-16,0 21 15,-21-21-15,21 21 0,-21 21 32,0 0-32,0 0 15,0 0-15,-21 1 0,21-1 16,-21 0-16,0 0 0,21 0 0,-21-21 15,0 21-15,-1-21 16,1 0 0,21-21-1,0 0 1,0 0-16,0 0 16,21 0-16,-21-1 0,22 1 15,-1 21-15,0-21 0,-21 0 0,21 21 16,0 0-16,0 0 0,1 0 15,-1 21-15,-21 0 16,0 0-16,0 1 0,0-1 16,0 21-16,0-21 0,0 0 0,0 22 15,-21-22-15,-22 21 0,22-21 0,-21 1 16,21 20-16,-22-21 0,1 0 16,0 0-16,-1-21 0,1 22 0</inkml:trace>
  <inkml:trace contextRef="#ctx0" brushRef="#br0" timeOffset="172278.75">24130 11451 0,'0'0'0,"0"21"31,0 1-31,0-1 0,0 0 15,0 0 1,21-21-16,0 0 16,0 0-16,1 0 15,-1 0-15,0 0 0,0 0 16,0 0-16,0-21 0,-21 0 16,22 21-16,-22-21 0,21-1 0,-21 1 15,0 0-15,0 0 16,0 0-16,0 0 0,-21 21 15,-1 0-15,1 0 0,0 0 16,0 21 0,0 21-16,21-21 0,-21 0 0,21 1 15,-22 20-15,22-21 0,0 0 0,0 0 16,0 1-16,0-1 0,0 0 16,0 0-16,0 0 0,22-21 15,20 21-15,-21-21 0,0 0 16,0 0-16,22 0 0</inkml:trace>
  <inkml:trace contextRef="#ctx0" brushRef="#br0" timeOffset="172606.56">25167 11515 0,'-21'-43'32,"0"43"-32,0 0 0,-1 22 15,-20 41-15,21-21 16,0-20-16,0 20 0,-1 0 16,1 1-16,0 20 0,0-21 15,0 22-15,21-22 0,-21 22 0,-1-22 0,1 22 16,21-22-16,-21 0 0,21 1 15,0-22-15,0 21 0,0-21 16,0 22-16,0-22 0,21-21 0,0 21 16,1-21-16,-1 0 0,0 0 15,0 0-15,0 0 0,0 0 16,1-21-16,-1 21 0,0-21 0</inkml:trace>
  <inkml:trace contextRef="#ctx0" brushRef="#br0" timeOffset="172815.44">24680 12002 0,'0'0'0,"-21"0"15,0 21-15,0-21 16,42 0 0,0 0-16,0 0 0,0 0 15,22 0-15,-22 0 0,21 0 16,1 0-16,-1 0 0,0 0 0,1 0 15,-1 0-15,-21-21 0,21 21 0,1 0 16,-22-22-16,21 1 0,-21 21 16</inkml:trace>
  <inkml:trace contextRef="#ctx0" brushRef="#br0" timeOffset="173055.18">25379 11726 0,'0'0'15,"0"22"-15,0-1 16,0 0-16,0 0 0,21 0 0,-21 0 16,21 22-16,-21-22 0,0 21 15,21-21-15,0 22 0,-21-1 0,22-21 16,-22 22-16,21-22 0,-21 0 0,0 21 16,21-21-16,0 1 15,-21-1-15,21 0 0,-21 0 0,21-21 16,1 21-16,-22-42 31,21 21-31</inkml:trace>
  <inkml:trace contextRef="#ctx0" brushRef="#br0" timeOffset="173291.05">25950 11705 0,'0'0'16,"0"-21"-16,-21 42 15,0 0 1,0 1-16,21-1 0,-21 21 16,-1-21-16,1 22 0,0-1 15,21 0-15,-21 1 0,0-1 0,0-21 16,21 21-16,0 1 0,-22-22 16,1 0-16,21 0 0,-21 0 0,21 1 15,0-1-15,21-21 31,0-21-31,1 21 0</inkml:trace>
  <inkml:trace contextRef="#ctx0" brushRef="#br0" timeOffset="173654.68">26437 11472 0,'0'22'15,"-21"-1"1,0 0-16,0 0 16,21 0-16,-22-21 0,1 0 15,21 21 1,0-42 15,21 0-15,1 0-16,-22 0 0,21 0 15,0 21-15,-21-22 0,21 22 0,0 0 32,-21 22-32,0-1 15,0 0-15,0 0 0,0 0 16,0 0-16,0 1 0,-21-1 0,0 0 16,21 0-16,-21 0 0,0 0 0,-1 1 15,1-1-15,0-21 0,0 21 16,-21-21-16,42 21 0</inkml:trace>
  <inkml:trace contextRef="#ctx0" brushRef="#br0" timeOffset="174083.43">26882 11028 0,'0'0'0,"0"-21"16,21 21 0,-21 21-1,21 0-15,0 0 16,-21 0-16,21 1 0,0-1 0,1 0 15,-1 21-15,0 1 0,0-22 0,-21 21 16,21 0-16,-21 22 0,21-22 16,-21 1-16,0 20 0,0 1 0,0-22 15,0 21-15,0 1 0,-21-1 16,-21-20-16,21 20 0,0 1 0,-22-22 16,22 22-16,-21-22 0,21 0 0,-22-21 15,22 22-15,-21-22 0,21 0 16,-1 0-16,1 0 0,-21 1 15,21-22 1,21-22 0,21 1-1,0 0-15</inkml:trace>
  <inkml:trace contextRef="#ctx0" brushRef="#br0" timeOffset="174685.4">27474 10837 0,'0'-21'16,"21"21"-1,1 0-15,20 0 0,-21-21 16,21 21-16,-20 0 0,20 0 16,21-21-16,-20 21 0,-1 0 0,22-21 0,-22 21 15,21-21-15,-20 21 0,-1 0 16,0 0-16,1 0 0,-22 0 16,0 0-16,0 0 0,0 0 0,-21 21 31,0 0-31,0 0 15,0 0-15,0 0 0,0 1 0,-21 20 16,21-21-16,-21 21 0,21 1 16,0 20-16,0-20 0,-21 20 0,21 1 15,-21-1-15,0 1 0,-1-1 16,22 1-16,-21-1 0,0 1 0,0-1 16,0 1-16,0-1 0,-1 1 0,1-1 15,0 1-15,0-1 16,0-21-16,-22 85 0,43-84 15,-21-1-15,21 0 0,-21 1 0,21-1 16,-21 0-16,21-20 0,0 20 16,-21-21-16,0 0 0,-1 0 0,1 1 15,0-1-15,0 0 0,0-21 0,0 21 16,-1-21-16,1 0 0,-21 21 16,21-21-16,0 0 0,-22 0 0,-20 21 15,20-21-15,1 0 0,21 0 16,-21 0-16,-1 0 0,1 0 15,0 0-15,-1 0 0,-20 0 0,20 0 16,1 0-16,-21 0 0</inkml:trace>
  <inkml:trace contextRef="#ctx0" brushRef="#br0" timeOffset="175947.39">7091 14542 0,'0'0'0,"0"-22"0,0 1 15,0 42 1,-21-21-1,-1 43-15,22-22 0,-21 0 16,-21 21-16,21 1 0,0-1 0,-22 0 16,22 1-16,-21-1 0,-1 0 15,1 22-15,0-22 0,-1 1 16,1-1-16,0 21 0,-1-20 0,1-1 16,21-21-16,-21 22 0,20-22 15,1 0-15,0 0 0,21 0 0,0 0 16,21-42-1,0 0-15,1 0 16,20 0-16,-21 0 0,21-22 16,1 1-16,-22 21 0</inkml:trace>
  <inkml:trace contextRef="#ctx0" brushRef="#br0" timeOffset="176231.34">7514 14372 0,'0'0'0,"-42"43"31,42-22-31,-21 0 0,-1 21 0,1 1 16,0-1-16,0 0 0,21 1 16,-21-1-16,0 0 0,-1 22 0,1-22 15,-21 0-15,21 1 0,0-1 0,-22 22 16,22-22-16,-21 0 0,21 1 15,-22-1-15,22-21 0,0 21 0,0-20 16,0-1-16,21 0 0,-22 0 16,44-21-1,-1-21-15,0 0 16,0 0-16,0-1 0</inkml:trace>
  <inkml:trace contextRef="#ctx0" brushRef="#br0" timeOffset="176515.76">8086 14457 0,'0'21'15,"0"127"1,0-105-16,0-22 0,0 21 15,-22 0-15,1 1 0,21-1 16,-21 0-16,0-20 0,21 20 0,-21 0 16,0 1-16,21-22 0,-22 21 15,22-21-15,0 0 0,0 1 0,0-1 16,0 0-16,22-21 16,-1 0-16,0 0 15,0-21-15</inkml:trace>
  <inkml:trace contextRef="#ctx0" brushRef="#br0" timeOffset="176734.63">7810 14986 0,'-42'0'15,"42"-21"1,21 0-1,0 21-15,1-21 0,20 21 16,-21-22-16,21 1 0,-20 21 16,20-21-16,-21 21 0,21-21 15,43 0-15,-64 21 0,22 0 16,-22-21-16,21 21 0,-21 0 16</inkml:trace>
  <inkml:trace contextRef="#ctx0" brushRef="#br0" timeOffset="177743.28">8953 15028 0,'0'0'0,"22"-21"0,-22 0 16,21 0-16,-21 0 0,0 0 15,0-1-15,0-20 0,0 21 0,0 0 16,0-22-16,-21 22 0,-1 0 16,1 0-16,0 0 0,-21 0 0,21-1 15,-22 22-15,-20 0 0,20 0 16,22 22-16,-21-1 0,0 0 16,20 0-16,1 21 0,0-20 0,0-1 15,0 21-15,21-21 0,0 22 16,0-22-16,0 21 0,0-21 15,0 0-15,0 1 0,0-1 16,21 0-16,0 0 0,0-21 0,0 0 16,1 0-16,20 0 0,-21 0 15,0 0-15,0-21 0,1 0 16,20 21-16,-21-21 0,0-1 0,0 1 16,1 0-16,-1 0 0,0 0 0,0 0 15,-21-1-15,21 1 0,-21 0 16,0 0-16,0 0 15,0 42 1,0 0-16,0 0 16,0 0-16,0 1 0,0-1 15,0 0-15,0 0 0,0 21 16,0-20-16,0-1 0,21 21 0,1-21 16,-1 0-16,21 1 0,-21-1 15,0 0-15,22-21 0,-22 21 0,21-21 16,-21 0-16,22 0 0,-22 0 0,21 0 15,1 0-15,-22-21 0,21 21 0,0-21 16,-20-22-16,20 22 0,0 0 16,-21 0-16,22-21 0,-1 20 15,-21-20-15,0 21 0,1-21 0,-22-1 16,0 22-16,0-21 0,0-1 16,-22 22-16,1-21 0,0 21 0,0-22 15,-21 43-15,20-21 0,-20 21 16,21 0-16,-21 0 0,20 0 0,-20 21 15,21-21-15,0 22 0,-22-1 0,22 0 16,0 0-16,0 0 0,21 0 16,0 22-16,0-22 0,0 0 0,0 0 15,0 0-15,0 1 0,0-1 0,21 0 16,0-21-16,0 21 0,1 0 16,-1-21-16,0 21 0,0 1 0,0-22 15,22 21-15,-22 0 0,0 21 16,21-21-16,-21 1 0,22 20 15,-22 0-15,0-21 0,0 22 0,0-1 16,1 0-16,-1 1 0,-21-1 16,0 0-16,0 1 0,0-1 0,0 0 15,0 1-15,0-1 0,-21 22 0,-1-22 16,1 0-16,-21 1 0,21-1 16,-22 0-16,22-21 0,-21 22 0,0-22 15,-1 0-15,22 0 0,-21 0 0,-1 1 16,1-22-16,0 0 0,-1 0 15,1 0-15,0 0 0,-1-22 0,1 1 16,-21 21-16,20-21 0,1 0 0,0 0 16,-22-22-16,43 1 15,0 21-15,21-21 0,0 20 16,0-20-16,0 21 0,0-21 0,21-1 16,0 22-16,0-21 0</inkml:trace>
  <inkml:trace contextRef="#ctx0" brushRef="#br0" timeOffset="179884.06">10096 14690 0,'0'0'16,"0"-21"-16,0-1 0,0 1 15,22 42 17,-1 1-32,-21-1 0,0 0 0,21 0 15,-21 0-15,21 22 0,-21-22 16,0 0-16,0 21 0,0-21 0,0 22 15,0-22-15,0 0 0,0 0 16,-21 0-16,21 1 0,-21-1 16,21 0-16,-21-21 15,21-21 1,0 0-16,0-1 16,0 1-16,0-21 0,0 21 15,0 0-15,0-22 0,0 22 16,0-21-16,0-1 0,21 22 0,-21-21 15,21 21-15,0 0 0,0-1 16,0 1-16,-21 0 0,22 21 0,-1 0 16,0 0-16,0 21 0,0 0 0,0 22 15,1-22-15,-1 0 0,0 21 16,0-20-16,21 41 16,-20-42-16,-1 22 0,0-22 0,21 21 15,-21-21-15,1-21 16,-1 21-16,0 1 0,0-22 15,0 0-15,0 0 0,1 0 16,-22-22-16,21 1 0,0 0 16,0 0-16,0 0 0,0-22 15,1 22-15,-1 0 0,0-21 0,0-1 16,0 22-16,0-21 0,1 21 16,-1-22-16,42-20 0,-42 63 15,22-21-15,-22 0 0,0 21 16,0 0-16,0 0 0,1 0 0,-1 21 15,0 0-15,0-21 0,-21 21 16,0 0-16,21 0 0,0 1 16,-21-1-16,0 0 0,0 0 15,22-21-15,-22 21 0,0-42 47,0 0-31,0 0-16,0 0 15,-22 21-15,1-22 0,0 1 0,21 0 16,-21 0-16,0 0 16,0 0-16,-1-1 0,-20 22 0,21 0 15,0 0-15,0 0 0,-1 0 0,1 22 16,-21-22-16,42 21 0,-21 21 16,0-21-16,21 22 0,-22-1 0,22-21 15,-21 21-15,21 1 0,0-1 0,0 0 16,0-20-16,0 20 0,0-21 15,0 21-15,0-20 0,43 20 16,-22-21-16,0-21 0,21 0 16,-21 0-16,1 0 0,-1 0 15,0-21-15,0 0 0,0 0 0,0-1 16,1 1-16,-1 0 16,0-21-16,0 21 0,0-22 0,0 1 15,-21 0-15,0 20 0,0-20 0,22 0 16,-22 21-16,0-1 0,0 1 15,0 0-15,0 42 16,0 0-16,0 1 16,0 20-16,0-21 0,0 21 15,0-20-15,0 20 0,0-21 16,21 21-16,-21-20 0,0-1 0,21 0 0,0 0 16,0 0-16,0 0 0,1 1 15,-1-22-15,0 0 0,0 0 0,21 0 16,1 0-16,-22 0 0,21-22 15,1 1-15,-1 0 0,0 0 16,-21 0-16,22 0 0,-22-1 0,21 1 16,-21-21-16,1 21 0,-22-43 15,0 43-15,0 0 16,0-21-16,0 20 0,0 1 0,-22 21 31,22 21-31,0 1 0,0-1 16,-21 21-16,21-21 0,0 0 0,0 22 15,0-22-15,-21 0 0,21 21 16,-21-20-16,21-1 0,-21 0 0,21 0 16,-21 0-16,21 0 15,-22-21-15,22-21 32,0 0-17,22 0-15,-1 0 0,-21 0 16,21-22-16,-21 22 0,0 0 0,21-21 15,0 20-15,-21 1 0,0-21 0,21 21 16,1 0-16,-1 21 16,0 0-1,0 21-15,-21 0 0,0 0 0,21 0 16,-21 0-16,21 1 16,-21 20-16,0-21 0,0 0 0,22 22 15,-1-22-15,-21 0 0,0 0 16,21 0-16,0-21 15,0 0 1,0 0-16,1 0 16,-22-21-16,21 21 0,-21-21 15,21 0-15,-21 0 0,21-1 16,0 1-16,-21 0 0,21-21 0,-21 21 16,0-1-16,0 1 0,0 0 15,22 0-15,-22 0 0,0 42 31,0 0-15,0 0-16,0 0 0,0 1 16,0 20-16,0-21 0,21 0 0,-21 0 15,0 1-15,0-1 0,0 0 16,0 0-16,21 0 0,0 0 16,-21 1-16,21-22 0,0 0 0,1 0 15,-1 0-15,0 0 0,0 0 16,21-22-16,1 1 15,-22 0-15,0 21 0,0-21 0,0 0 16,-21 0-16,22-22 0,-1 22 16,-21 0-16,0-21 0,0 20 15,0-20-15,0 0 0,0 21 0,0-1 16,0-20-16,0 21 0,-21 21 16,-1 0-16,1 0 0,21 21 15,-21 0-15,0 22 0,21-22 16,0 21-16,0-21 0,0 22 15,-21-1-15,21-21 0,0 21 16,0-20-16,0-1 0,0 0 0,0 21 16,0-21-16,21 1 0,0-22 15,0 0-15,0 0 0,1 0 16,20 0-16,-21 0 0,0-22 16,22 1-16,-22 0 0,21 0 15,-21 0-15,22 0 0</inkml:trace>
  <inkml:trace contextRef="#ctx0" brushRef="#br0" timeOffset="180547.08">13716 14012 0,'0'0'0,"-21"0"0,21-21 31,21 21-31,0 0 0,0 0 16,22 0-16,-22-21 0,0 21 15,21 0-15,-21 0 0,22-21 0,-22 0 16,21 21-16,1 0 0,-22-21 0,0 21 16,0 0-16,0-22 15,0 22-15,1 0 0,-22-21 16,-22 21 0,1 0-16,0 0 0,-21 0 15,21 0-15,-22 0 0,22 0 0,-21 0 16,21 0-16,-22 0 0,22 0 15,-21 0-15,21 0 0,-1 0 0,1 0 16,0 21-16,0-21 0,21 22 0,-21-22 16,0 21-16,-1 0 15,22 0-15,0 0 0,0 22 0,-21-22 16,21 21-16,0 0 0,-21 1 16,21-1-16,0 0 0,0 22 15,0-1-15,0 1 0,0-1 0,0 1 16,0-1-16,0-20 0,0 84 15,0-64-15,-21 1 0,21-1 16,0-20-16,-21 20 0,21 1 0,0-22 16,0 64-16,0-64 15,0 0-15,0 1 0,0-22 0,0 21 16,0-21-16,0 1 0,21-1 0,0 0 16,0 0-16,0-21 0,22 0 0,-22 0 15,21 0-15,1 0 16,20 0-16,-21 0 0,22-21 0,-22 0 0,22 0 15,-1-22-15,-20 22 0,20-21 16</inkml:trace>
  <inkml:trace contextRef="#ctx0" brushRef="#br0" timeOffset="181051.79">14965 14118 0,'-64'0'31,"43"0"-31,0 21 0,0 1 0,0-1 16,-1 0-16,1 21 0,0 1 16,0-1-16,0 0 0,21 22 0,0-22 15,-21 22-15,21-22 0,0 0 0,0 22 16,0-22-16,0 0 0,21 1 16,-21-22-16,21 21 0,0-21 0,0 1 15,22 20-15,-22-42 16,0 21-16,0-21 0,21 0 15,-20 0-15,-1 0 0,0 0 0,21-21 16,-21 21-16</inkml:trace>
  <inkml:trace contextRef="#ctx0" brushRef="#br0" timeOffset="182054.69">15494 14372 0,'0'0'0,"-21"21"15,0 1-15,-1-1 0,1 0 0,21 0 16,-21 21-16,0 1 0,0-22 16,21 21-16,0 1 0,0-22 15,0 21-15,0-21 0,0 22 0,0-22 16,0 0-16,0 0 0,21 0 16,0-21-16,0 0 0,0 0 15,1 0-15,-1 0 0,0 0 0,0 0 16,0 0-16,0-21 0,1 0 0,-1 21 15,0-21-15,-21 0 0,21 21 16,0-22-16,-21 1 0,0 0 16,0 0-16,0 0 0,0 0 0,0-1 15,0-20-15,0 21 0,-21 0 0,0 0 16,0-1-16,21 1 16,0 0-16,0 0 15,0 0-15,21 0 16,0-1-16,0 22 15,0 0-15,1-21 0,20 21 16,-21 0-16,21 0 0,-20 0 0,20 0 16,0 21-16,1 1 0,-1-1 0,0 0 15,1 0-15,-1 0 0,-21 22 16,21-22-16,-20 21 0,-22-21 0,0 22 16,21-22-16,-21 21 0,0-21 0,0 0 15,0 1-15,0-1 16,-21 0-16,-1 0 0,22 0 0,0 0 15,-21-21-15,0 0 0,21 22 0,0-44 47,0 1-47,0 0 0,0 0 0,0 0 16,0 0-16,0-1 0,21-20 16,0 0-16,-21 21 0,22-22 0,-1 1 15,0 0-15,0-1 0,0 22 0,22 0 16,-22-21-16,0 42 0,21-22 15,1 22-15,-22 0 0,0 22 16,-21-1-16,21 21 0,-21-21 16,21 22-16,-21-22 0,0 21 15,0 0-15,0-20 0,0 20 0,0-21 16,0 21-16,0-20 0,0-1 0,0 0 16,21 0-16,-21 0 0,22 0 15,-1-21-15,0 22 0,0-22 16,0 0-16,0 0 0,1 0 15,-1-22-15,0 1 0,0 21 16,0-21-16,0 0 0,22-21 0,-22 20 16,0 1-16,0-21 0,0 0 15,1-1-15,-1 1 0,0 0 0,-21-1 16,0-20-16,21 20 0,-21-20 16,0 21-16,0-1 0,0 1 0,0 21 15,0-22-15,0 22 0,21 21 16,-21 21-1,0 1-15,0-1 0,0 21 16,0 0-16,0 1 0,0-1 16,0 22-16,0-22 0,0 0 0,0 1 15,-21-1-15,21 0 0,0 1 0,0-1 16,0-21-16,0 0 16,0 0-16,0 1 0,0-1 0,0 0 0,21-21 31,0 0-16,1-21-15,-22 0 16,0-1-16,0 1 0</inkml:trace>
  <inkml:trace contextRef="#ctx0" brushRef="#br0" timeOffset="182250.57">16891 14520 0,'0'0'0,"21"0"47,0 0-47,0 0 16,1 0-16,-1 0 0,0 0 15,21 0-15,-21-21 0,22 21 0,-22 0 16,21-21-16,1 0 0,-22 21 16,21 0-16,-21-21 0,22 21 0,-22 0 15</inkml:trace>
  <inkml:trace contextRef="#ctx0" brushRef="#br0" timeOffset="183675.44">17801 14796 0,'0'0'0,"21"0"16,0-22-16,-21 1 0,22 0 15,-1 0-15,-21 0 16,0 0-16,0-1 0,0-20 0,0 21 16,0-21-16,0 20 0,0-20 0,-21 0 15,-1 21-15,1-22 0,0 22 16,0 0-16,0 0 0,0 0 0,-1 21 16,-20 0-16,21 0 0,0 0 0,0 21 15,-1 0-15,-20 0 16,21 21-16,0-20 0,0 20 0,-1 0 15,1 1-15,21-22 0,0 21 0,0 0 16,0-20-16,0 20 0,0-21 16,21 0-16,1 0 0,-22 1 0,21-22 15,21 21-15,-21-21 0,0 0 0,1 0 16,-1 0-16,0 0 0,0 0 16,0 0-16,0-21 0,1-1 0,-1 22 15,0-21-15,0 0 0,0 0 0,-21 0 16,21 0-16,1-1 0,-22-20 15,21 21-15,-21-21 0,0 20 0,0 1 16,0-21-16,21 21 0,-21 0 16,0-1-16,0 44 31,0-1-31,0 0 0,0 0 0,0 21 16,0-20-16,0 20 0,0-21 15,0 0-15,0 22 0,21-22 0,-21 0 16,21 0-16,0 0 0,1 0 15,-1 1-15,0-22 0,0 21 16,0-21-16,0 0 0,1 0 0,-1 0 16,0 0-16,21 0 0,-21-21 0,1-1 15,-1 22-15,0-21 0,0 0 16,0 21-16,22-21 0,-43 0 16,21 0-16,0-1 0,0-20 0,0 21 15,-21 0-15,0 0 0,21-1 16,-21 1-16,22 0 0,-22 0 0,21 21 15,-21 21 1,0 0-16,21-21 0,-21 21 16,0 22-16,21-22 0,-21 0 0,0 0 15,0 0-15,21 1 0,0-22 0,-21 21 16,0 0-16,22-21 0,-1 0 0,-21 21 16,21-21-16,0 0 0,0 0 15,0 0-15,1 0 16,-1 0-16,-21-21 15,21 21-15,-21-21 0,21 21 16,-21-21-16,0-1 0,0 1 0,0 0 16,0 0-16,0 0 0,0 0 0,0-1 15,0 1-15,-21 0 16,0 21 0,21 21-16,0 0 0,0 1 15,0-1-15,0 0 0,0 0 16,0 0-16,0 0 0,0 1 15,0-1-15,0 0 0,0 0 16,0-42 31,21 0-47,0 0 16,0-1-16,0 1 0,-21 0 15,22 0-15,-1-21 0,0 20 0,-21 1 16,21 0-16,0 0 0,0 21 0,1 0 15,-1 0-15,0 0 0,0 0 16,0 21-16,-21 0 16,21 0-16,-21 1 0,0 20 0,0-21 15,22 0-15,-22 0 0,0 1 16,21 20-16,-21-21 0,21-21 16,-21 21-16,0 0 0,21 1 0,21-22 15,-42 21-15,22-21 16,-1 0-16,0 0 0,0 0 0,0 0 15,0 0-15,1-21 0,20 21 0,-21-22 16,21-20-16,-20 42 16,-1-21-16,0-21 0,0 20 0,0 1 15,0-21-15,1 21 0,-22-22 0,0 1 16,0-21-16,0 20 16,0-20-16,0 42 0,-22 21 31,1 21-31,0 0 15,21 0-15,0 43 0,0-43 16,0 21-16,0-21 0,0 22 0,0-22 16,0 0-16,0 0 0,0 21 15,0-20-15,0-1 0,0 0 16,21-21-16,-21 21 0,0 0 16,0 0-16,-21-21 15,0 0 1,0 0-16,0 0 0,-1-21 15,1 0-15,0 0 0,-21 0 16</inkml:trace>
  <inkml:trace contextRef="#ctx0" brushRef="#br0" timeOffset="183855.33">18754 14139 0,'0'0'0,"-22"0"15</inkml:trace>
  <inkml:trace contextRef="#ctx0" brushRef="#br0" timeOffset="184436.77">20870 13716 0,'21'-21'0,"-42"42"0,85-63 0,-43 42 0,0-21 15,0-1 1,-42 22 0,0 0-16,0 0 15,0 22-15,-1-1 0,-20 21 0,0-21 16,-1 22-16,1 20 0,0-21 0,-1 22 15,22-1-15,-21 1 0,0 21 16,20-1-16,1 1 0,-21 0 0,21-1 16,0-20-16,21 105 0,0-105 15,0-1-15,0 1 0,0-1 16,21 1-16,0-22 0,21 0 16,-21 1-16,22-1 0,-1 0 0,0-21 15,1 1-15,-1-22 0,0 0 16,1 0-16,-1 0 0,0 0 0,1 0 15,-1-22-15,0 1 0,1 0 0,-1 0 16,0-21-16,-20-1 0,20 1 0</inkml:trace>
  <inkml:trace contextRef="#ctx0" brushRef="#br0" timeOffset="185150.88">21611 14372 0,'0'0'0,"0"-21"0,0 0 0,0 0 16,0 0-16,0-1 0,0 1 15,-21 21-15,0 0 16,0 0-16,-1 0 0,1 21 16,0 1-16,0-1 0,-21 21 15,20-21-15,1 0 0,0 22 0,0-22 16,0 21-16,0-21 0,21 1 0,0-1 15,0 0-15,0 0 0,0 0 16,0 0-16,21-21 31,0 0-15,0-21-16,0 0 0,0 0 0,1 21 16,-1-21-16,0-22 0,0 22 0,0 0 15,22 0-15,-43 0 0,21-22 16,0 43-16,0-21 0,-21 42 15,0 22 1,0-22-16,0 0 16,0 0-16,0 22 0,0-22 0,0 0 15,0 21-15,0-21 0,0 1 16,0-1-16,21-21 0,0 21 16,1-21-16,-1 0 0,0 0 15,0 0-15,0 0 0,0 0 16,1-21-16,-1 0 15,0 21-15,-21-22 0,0-20 0,21 21 16,-21 0-16,0-22 0,0 1 0,0 0 16,0-1-16,0 1 0,0 0 15,-21-1-15,0 1 0,-22 0 16,22 21-16,-21-22 0,0 22 0,-1 0 16,-63-21-16,64 42 15,0 0-15,-22 21 0,22 0 0,0 0 0,-1 0 16,1 22-16,21-1 15,-22 0-15,22 22 0,0-22 0,21 22 16,0-1-16,0 1 0,0-22 0,0 21 16,0-20-16,0-1 0,0 0 15,0-20-15,21 20 0,22-21 16,-22 0-16,0 0 0,21 1 0,1-22 0,-22 0 16,42 0-16,-20 0 0,-1 0 15,0 0-15,22 0 0,-22-22 0,22 1 16,-22 21-16,0-21 0</inkml:trace>
  <inkml:trace contextRef="#ctx0" brushRef="#br0" timeOffset="185607.25">22521 14076 0,'-42'127'16,"21"-106"-16,0 21 15,-1 22-15,1-22 0,0 1 16,0 20-16,0-21 0,0 1 0,-1-1 16,1 0-16,0 43 0,0-64 15,21 0-15,-21 1 0,21-1 16,0 0-16,0 0 0,-21-21 16,21-21 15,21 0-31,-21 0 0,21-1 0,0 1 15,0-21-15,0 0 0,1 20 0,-1-83 16,0 41-16,0 22 16,-21-22-16,21 22 0,0 0 0,1-1 15,-1-20-15,0 42 0,0 21 16,0 0 0,-21 21-16,21 0 0,-21 0 0,0 21 15,0 1-15,0-1 0,22 0 0,-22 1 16,0-1-16,21 0 15,-21 1-15,0-1 0,0-21 0,21 22 16,-21-22-16,21 21 0,-21-21 0,0 0 16,0 1-16,21-1 15</inkml:trace>
  <inkml:trace contextRef="#ctx0" brushRef="#br0" timeOffset="186000.02">23177 14182 0,'-42'42'15,"42"-21"-15,0 22 0,0-22 16,0 21-16,-21 0 0,21 1 15,0-22-15,0 21 0,0 1 0,0-22 16,0 21-16,0-21 0,0 0 0,0 1 16,-21-1-16,21 0 0,0 0 15,0-42 17</inkml:trace>
  <inkml:trace contextRef="#ctx0" brushRef="#br0" timeOffset="186362.82">22458 14542 0,'0'0'16,"-21"0"-16,42 0 31,0 0-31,21 0 16,-21 0-16,1-22 0,-1 22 15,21-21-15,-21 21 0,22-21 0,-22 21 16,0-21-16,0 0 16,21 21-16</inkml:trace>
  <inkml:trace contextRef="#ctx0" brushRef="#br0" timeOffset="186738.6">23135 14161 0,'0'21'32,"21"0"-17,-21 0-15,21 21 0,1-20 16,-22 20-16,21 0 0,0-21 0,0 22 15,0-1-15,0-21 0,1 22 0,-22-22 16,21 21-16,0-21 0,0 0 16,0-21-16,-21 22 0,21-1 15,1-21-15,-1 0 16</inkml:trace>
  <inkml:trace contextRef="#ctx0" brushRef="#br0" timeOffset="186962.8">23643 14118 0,'0'-21'15,"0"42"-15,0-63 0,0 63 32,-21 0-32,21 22 0,0-22 0,-21 21 15,21 0-15,-21 1 0,21-1 16,-22 0-16,22-20 0,0 20 0,0 0 15,-21-21-15,21 22 0,0-22 0,0 0 16,0 0-16,0 0 0,0 1 16,0-1-16,21-21 15</inkml:trace>
  <inkml:trace contextRef="#ctx0" brushRef="#br0" timeOffset="187250.64">24066 14626 0,'0'0'0,"-21"0"16,42 0 15,1 0-31,-1 0 16,0-21-16,0 21 0,0 0 15,0 0-15,-21 21 16,0 0 0,0 1-16,0-1 0,-21 0 15,0 0-15,-21 0 0,21 0 0,-22 22 16,1-22-16,-43 21 0,22-21 16,20 1-16,1-1 0,0 0 15</inkml:trace>
  <inkml:trace contextRef="#ctx0" brushRef="#br0" timeOffset="187815.05">24744 13949 0,'0'21'47,"0"0"-47,0 0 0,0 1 15,0-1-15,0 0 0,21-21 31,0 0-31,0 0 16,0-21 0,-21 0-16,22 21 0,-22-22 15,0 1-15,0 0 16,0 0-16,-22 0 0,1 21 16,0 21-1,0 0-15,0 0 0,21 0 16,-21 1-16,-1 20 0,22 0 15,-21-21-15,21 22 0,0-22 0,0 21 16,0-21-16,0 22 0,0-22 0,0 0 16</inkml:trace>
  <inkml:trace contextRef="#ctx0" brushRef="#br0" timeOffset="188318.76">25485 14012 0,'0'-21'0,"0"42"0,-22-21 15,1 22 1,0-1-16,0 0 0,21 0 16,-21 21-16,0-20 0,-1 20 0,1 0 15,0 1-15,0-1 0,21 0 16,-21 1-16,0-1 0,21 0 15,-22-21-15,22 22 0,0-22 0,-21 0 16,21 0-16,0 0 0,0 1 0,0-1 16,21-21-1,1-21 1,-22-1-16,21 1 0,0 0 0,0 0 16,0-21-16,-21 20 0,21-20 15,1 0-15,-22-1 0,21 1 0,-21 0 16,0-1-16,0 1 0,0 0 0,21 21 15,-21-22-15,0 22 16,21 21-16,-21 21 16,0 0-16,0 22 0,0-22 15,0 21-15,21 1 0,-21-1 16,21 0-16,-21 1 0,0-1 0,0 0 16,22 1-16,-1-1 0,0-21 0,-21 0 15,21 0-15,0 22 0,0-43 16,1 21-16,-22 0 0,21-21 0,0 0 15,-21 21-15,0-42 32,-21 0-32</inkml:trace>
  <inkml:trace contextRef="#ctx0" brushRef="#br0" timeOffset="188490.66">25125 14415 0,'127'0'32,"-106"0"-32,0 0 0,21 0 0,-20 0 0,20 0 15,0 0-15,1-22 0,-1 22 0,0-21 16,1 0-16,-1 21 0,0-21 16,-21 0-16</inkml:trace>
  <inkml:trace contextRef="#ctx0" brushRef="#br0" timeOffset="188731.43">25950 14012 0,'0'22'31,"0"-1"-31,0 0 0,21 0 0,-21 21 16,0 1-16,0-22 0,22 21 15,-22 1-15,21-22 0,0 21 0,-21 0 16,21-20-16,0 20 0,0-21 0,-21 0 15,22 0-15,-1 1 0,-21-1 16,21 0-16,0-21 16,0 0-1,-21-21-15,21 0 16,-21-1-16,0 1 0</inkml:trace>
  <inkml:trace contextRef="#ctx0" brushRef="#br0" timeOffset="188923.32">26352 14118 0,'0'0'15,"0"-42"-15,0 21 0,0-22 0,0 22 16,0 42 0,0 1-16,-21-1 0,0 21 15,0-21-15,21 22 0,-21-1 0,0-21 16,-1 21-16,22 1 16,0-1-16,-21-21 0,0 22 0,21-22 15,0 0-15,0 0 0,-21 0 0,21 0 16,0 1-16,21-22 31</inkml:trace>
  <inkml:trace contextRef="#ctx0" brushRef="#br0" timeOffset="189246.8">26712 14034 0,'0'-22'32,"0"1"-17,0 0 1,21 21-1,1 0-15,-22 21 16,0 0-16,21 1 16,-21-1-16,21 0 0,-21 0 0,0 21 15,0-20-15,0-1 0,0 21 0,0-21 16,0 22-16,-21-22 0,-22 0 16,22 0-16,-21-21 0,21 21 0</inkml:trace>
  <inkml:trace contextRef="#ctx0" brushRef="#br0" timeOffset="189622.59">27093 13610 0,'0'-21'16,"21"63"15,-21-20-31,22 20 0,-1 0 16,-21 1-16,21 20 0,0-21 0,-21 22 16,0-1-16,21 1 0,-21-1 15,0 1-15,0-1 0,0 1 0,0-1 16,0 1-16,-21-22 0,21 1 15,-21 20-15,0-21 0,0-20 16,-22 20-16,22-21 0,0 0 0,0 0 16,-22 1-16,22-1 0,-42 0 15,42-21-15,-1 0 0,1 0 16,0 0-16,21-21 16,0 0-16,0-1 0</inkml:trace>
  <inkml:trace contextRef="#ctx0" brushRef="#br0" timeOffset="190162.89">27686 13399 0,'0'0'0,"21"0"31,21 0-31,-20 0 16,20 0-16,0-22 0,1 22 0,20 0 16,-21 0-16,22-21 0,-22 21 0,22 0 15,-22-21-15,0 21 16,22 0-16,-22 0 0,1-21 0,-22 21 16,21 0-16,-21 0 0,0 0 0,1 0 15,-22 21 1,0 0-16,0 0 0,-22 1 15,22 20-15,-21 0 0,0 22 16,21-22-16,0 22 0,-21-1 0,21 1 16,-21 20-16,21-20 0,0-1 15,0 1-15,0-1 0,0 1 0,0-1 16,0 1-16,0-22 0,0 22 0,0-1 16,0 1-16,-21-22 0,21 21 15,0-20-15,0-1 0,0 0 16,-22 1-16,22-1 0,-21-21 0,21 22 0,-21-22 15,21 21-15,-21-21 16,0 0-16,21 1 0,-21-1 0,-1 0 16,22 0-16,-21-21 0,-21 21 15,21-21-15,-22 21 0,22-21 16,-21 0-16,0 0 0,20 0 0,-20 0 16,0 0-16,-1 0 0,1 0 0,0 0 15,-1-21-15,22 21 0,-21-21 16,0 0-16,20 0 0,-20 21 0,21-21 15,-21-1-15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2:22:11.7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4043 1736 0,'0'0'16,"-21"0"-16,21 21 47,0 0-47,0 0 0,0 22 0,0-22 15,0 0-15,0 21 16,0 1-16,0-1 0,0 0 0,-22 1 15,22 20-15,0 1 0,0-1 16,-21 1-16,21-1 0,0 22 0,0-22 16,0 1-16,0 20 0,0-20 15,-21-1-15,21 1 0,0-1 0,-21 1 16,21-1-16,0 1 0,0-1 16,-21 43-16,0-63 0,21-1 15,-22 43-15,22-64 16,0 0-16,0 0 0,0-42 31,0 0-31,0 0 0,0-1 16,0-20-16,0 0 0,0-1 15</inkml:trace>
  <inkml:trace contextRef="#ctx0" brushRef="#br0" timeOffset="1911.9">4000 1969 0,'22'0'16,"-1"0"-16,0 0 15,0 0 1,0 0-16,0 0 0,1 0 16,-1 0-16,0 0 0,21 0 15,-21 0-15,22 0 0,-22 21 0,21-21 16,22 0-16,-22 0 0,22 0 16,41 0-16,-41 0 0,21 0 15,-22 0-15,22 0 0,-1 21 16,-20-21-16,21 0 0,20 0 0,-20 0 15,21 0-15,0 0 16,0 0-16,21 0 0,-22 0 0,22 0 0,22 0 16,-1 0-16,0 0 15,21 0-15,1 0 0,-1 0 0,21 0 16,-20 0-16,41 0 0,-20 0 16,-1-21-16,1 21 0,-1 0 0,1 0 15,-1 0-15,1 0 0,-1 0 16,1 0-16,-1 0 0,1 0 0,-22 0 15,22 0-15,-22 0 0,0 0 0,1 0 16,-1 0-16,0 0 0,-20 21 16,-1-21-16,0 0 0,-21 0 0,0 21 15,0 0-15,0-21 16,-21 0-16,21 0 0,-43 21 0,22-21 0,-42 0 16,20 0-16,-20 22 15,-1-22-15,-20 0 0,-1 0 0,0 0 16,1 21-16,-22-21 0,0 0 0,0 0 15,-42 0 48,0 0-16,21 21-32,0 0-15,0 0 0,0 0 16,0 1-16,0 20 0,0-21 16,0 21-16,0 1 0,0-22 0,0 42 15,21-20-15,-21-1 0,0 0 16,0 22-16,21-22 0,-21 1 0,0 20 16,21-21-16,-21 1 0,0-1 15,0 0-15,0 22 0,0-22 0,0 1 16,0 62-16,0-62 0,0-1 15,-21 0-15,21 1 0,0-1 16,-21 0-16,21 1 0,0-1 16,0-21-16,0 22 0,0-22 0,0 0 15,-21 0-15,21 0 0,0 0 16,0 1-16,-21-1 0,21 0 16,-21-21-1,-1 0-15,1 0 16,0 0-16,0 0 15,0 0-15,0 0 0,-1 0 16,-20-21-16,21 21 0,-21-21 16,20 21-16,-20 0 0,0-22 0,-1 22 15,1 0-15,0 0 0,-1-21 16,-20 21-16,21-21 0,-1 21 16,-20 0-16,-43 0 0,42-21 15,22 21-15,-21 0 0,-1 0 16,-21 0-16,-63 0 0,42 0 15,22 0-15,-1 0 0,-21 0 16,22 0-16,-1 0 0,-21 0 0,21 0 16,-20 0-16,-1 0 0,0 0 0,0 0 15,0 0-15,0 0 0,1 0 16,-1 0-16,0 0 0,0 0 0,21 0 16,-20 0-16,-1-21 0,0 21 15,0 0-15,0 0 0,0 0 0,-84-21 16,84 21-16,-84 0 15,84 0-15,0 0 16,0-22-16,0 22 0,0 0 0,22 0 16,-22-21-16,21 21 0,-21 0 0,22 0 15,-1 0-15,0 0 0,-20-21 16,20 21-16,0 0 0,1 0 0,-1 0 16,21 0-16,-20-21 0,20 21 15,-20 0-15,20 0 0,1 0 0,-1 0 16,1 0-16,-1 0 0,1 0 15,-1 0-15,22 0 0,-22 0 16,22 0-16,0 0 0,-1 0 0,1 0 0,0 0 16,-1 0-16,22 0 15,0 0-15,0-21 0,-22 21 16,22 0-16,0 0 0,0 0 16,0 0-16,0 0 15,-1 0-15,1 0 0,0 0 16,0 0-16,0 0 15,0 0-15,-1 0 0,1 0 0,0 0 16,-21 0-16,21 0 0,-22 21 16,22-21-16,-21 0 0,-1 0 0,1 0 15,21 0-15,-21 0 0,-1 0 0,22 0 16,-21 0-16,-1 21 0,22-21 16,-21 0-16,21 0 15,0 0-15,-22 0 0,22 0 0,0 0 16,0 0-16,0 0 0,-1 0 0,1 0 15,0 0-15,0 0 0,0 0 16,0 0-16,-1 0 0,1 0 16,0 0-16,0 0 15,0 0-15,0 0 16,-1 0-16,1 0 0,0 0 16,0 0-16,0 0 0,0 0 0,-1 0 15,1 0-15,0 0 0,0 0 16,0 0-16,0 0 15,-1 0-15,1 0 16,0 0-16,0 0 16,0 0-16,0 0 15,-1 0 1,22-21 0</inkml:trace>
  <inkml:trace contextRef="#ctx0" brushRef="#br0" timeOffset="2703.46">5143 2455 0,'-21'22'16,"42"-44"-16,-63 44 0,21-1 0,0-21 0,0 21 15,-1 0-15,-20 0 0,21 0 16,0 1-16,0-1 0,-1 0 0,1 21 16,0-21-16,21 22 0,-21-1 15,21 0-15,-21-20 0,21 20 0,0 0 16,0-21-16,0 22 0,0-22 16,0 21-16,21-21 0,21 1 0,-21 20 15,22-21-15,-22 0 0,21-21 16,1 21-16,-1-21 0,0 0 0,22 0 15,-22 0-15,0 0 16,1 0-16,-1-21 0,43 0 16,-43 0-16,0 0 0,1 0 15,-22-1-15,21 1 0,-21-21 0,22 21 16,-22-22-16,0 1 0,-21 0 16,0-1-16,0 1 0,0 0 0,0-1 15,0 1-15,0 0 0,-42-1 16,21 1-16,-22 21 0,22 0 0,-21-22 15,-22 43-15,22-21 0,0 0 16,-1 21-16,1 0 0,0 0 0,-1 0 16,1 0-16,21 21 0,-22-21 15,22 21-15,-21 1 0,21-1 16,0-21-16,21 21 0,-22 0 16,22 0-16,0 0 0,0 1 0,0-1 15,0 0-15,0 0 0,22-21 16,-1 21-16,21 0 0</inkml:trace>
  <inkml:trace contextRef="#ctx0" brushRef="#br0" timeOffset="3296.13">7027 2561 0,'0'0'0,"-21"0"0,-85 64 31,85-43-31,-21 0 0,21 0 0,-1 22 15,1-22-15,0 21 0,0-21 16,21 22-16,0-1 0,0-21 16,0 21-16,0-20 0,0 41 15,0-21-15,0-20 0,0-1 16,0 0-16,42 0 0,-21 0 0,1-21 16,-1 21-16,21-21 0,-21 0 15,22 0-15,-22 0 0,21 0 0,0 0 16,-20 0-16,20 0 0,0-21 15,-21 0-15,22 21 0,-22-21 0,21 0 16,-21 0-16,1-1 0,20 1 16,-21-21-16,0 21 0,-21-22 0,21 22 15,-21-21-15,0 0 0,0-1 0,0 1 16,0 0-16,-21-1 16,21 1-16,-42 21 0,21-22 0,0 22 15,-22-21-15,22 42 0,-21-21 16,-1 21-16,1 0 0,0 0 0,-1 0 15,1 0-15,0 21 0,21-21 16,-22 21-16,1 0 0,21 0 0,0 1 16,21 20-16,0-21 0,0 0 15,0 0-15,0 1 0,0 20 0,0-21 16,0 0-16,21 0 0,0 1 16,0-22-16,0 21 0,22-21 0</inkml:trace>
  <inkml:trace contextRef="#ctx0" brushRef="#br0" timeOffset="3823.83">8424 2625 0,'-21'0'16,"0"0"-16,0 21 0,21 0 16,-21 0-16,-1 0 0,22 1 15,-21-1-15,21 21 0,-21-21 0,21 22 16,0-22-16,0 0 0,0 21 16,0-21-16,0 22 0,0-22 0,0 0 15,21 0-15,0 0 0,1 1 16,-1-1-16,0-21 0,0 21 0,64 0 15,-64-21-15,21 0 16,1 0-16,-1 0 0,0 0 0,-21 0 16,22 0-16,-1-21 0,-21 0 0,22 0 15,-22 21-15,0-22 0,0 1 16,0-21-16,0 21 0,-21 0 0,22-22 16,-22 22-16,0-21 15,0-1-15,0 1 0,-22 0 0,1-1 16,-21 22-16,21-21 0,-22 0 15,22 20-15,-21 1 0,0 0 0,-1 0 16,22 21-16,-21 0 0,21 0 0,-22 0 16,22 0-16,0 0 0,0 0 15,21 21-15,-21-21 0,-1 21 0,22 0 16,-21 1-16,21-1 0,0 0 16,0 0-16,0 0 0,0 0 0,0 1 15,0-1-15,21 0 16,1-21-16,-1 0 0</inkml:trace>
  <inkml:trace contextRef="#ctx0" brushRef="#br0" timeOffset="4379.51">10245 2582 0,'0'-42'15,"-22"42"1,1 0-16,0 0 0,0 0 16,0 0-16,0 0 0,-22 0 15,22 0-15,0 21 0,0 0 16,-22 1-16,22-1 0,0 0 0,0 21 15,0-21-15,0 22 0,21-22 16,-22 21-16,22 1 0,-21-22 0,21 21 16,0-21-16,0 22 0,0-22 15,0 0-15,0 0 0,0 0 0,21 0 16,1 1-16,-1-1 0,21-21 16,-21 21-16,22-21 0,-1 0 15,0 0-15,1 0 0,-1 0 0,-21 0 16,21 0-16,1 0 0,-1-21 15,-21 21-15,43-43 0,-43 22 16,0 0-16,21 0 0,-42 0 0,22 0 16,-1-1-16,-21 1 0,21-21 15,-21 21-15,0-22 0,0 1 16,0 21-16,0-21 0,-21 20 0,0-20 16,-1 21-16,1 0 0,0 0 0,0 21 15,0 0-15,0 0 0,-1 0 16,-20 0-16,21 0 0,0 0 15,-22 0-15,22 21 0,0-21 0,0 21 16,0-21-16,21 21 0,0 0 16,0 0-16,21 1 15</inkml:trace>
  <inkml:trace contextRef="#ctx0" brushRef="#br0" timeOffset="4907.21">11134 2646 0,'0'0'16,"-22"21"15,1 0-31,21 0 15,0 1-15,-21-1 0,21 0 0,-21 0 16,21 0-16,-21 0 0,21 22 16,0-22-16,0 0 0,0 0 0,0 22 15,0-22-15,0 0 0,0 64 32,21-64-32,0 0 0,0 0 15,0 0-15,22-21 0,-22 0 16,0 0-16,21 0 0,-20 0 15,-1 0-15,21 0 0,-21 0 0,0 0 0,22-21 16,-22 21-16,0-21 0,21 21 16,-20-21-16,-1 0 0,21-22 15,-42 22-15,0 0 0,21 0 16,-21-22-16,0 22 0,0-21 16,0 0-16,0 20 0,0-20 0,0 0 15,0 21-15,0-22 0,0 22 0,-21 0 16,0 21-16,0 0 15,0 0-15,-1 0 16,-20 0-16,21 21 0,0 0 0,-22 0 16,1 1-16,21-1 0,-21 0 0,20 0 15,-20 0-15,21 0 0,0 1 16,0-22-16,-1 0 0</inkml:trace>
  <inkml:trace contextRef="#ctx0" brushRef="#br0" timeOffset="12583.91">1926 4530 0,'0'0'0,"0"-21"0,21 21 15,-21-22-15,-21 44 47,0-1-47,0 0 0,0 0 16,-1 21-16,1 1 0,-21-1 16,0 0-16,-1 1 0,-20-1 15,20 22-15,-20-22 0,21 21 0,-22-20 16,22-1-16,-1-21 15,1 22-15,0-22 0,21 0 0,-1 0 16,1 0-16,0-21 0,0 0 16,21-21 15,0 0-31,21 21 16,0-21-16,0 21 0,1 0 0,20-21 15,-21 21-15,21 0 0,1 0 16,-22 0-16,21 0 0,1 21 15,-1-21-15,0 21 0,1 0 0,-1 0 16,0 0-16,1-21 0,-22 22 16,0-1-16,21-21 0,-21 21 15,1 0-15,-1-21 0,0 21 16,0-21-16,-21-21 47,0 0-47,0 0 15</inkml:trace>
  <inkml:trace contextRef="#ctx0" brushRef="#br0" timeOffset="12840.77">2138 4868 0,'0'0'0,"0"22"0,0-1 0,0 0 0,0 0 16,0 0-16,0 22 0,0-22 16,0 0-16,0 0 0,0 0 0,0 0 15,0 1-15,0-1 0,0 0 16,-21-21-16,21 21 0,0-42 47,0 0-47,0 0 15,0-1-15,0 1 0</inkml:trace>
  <inkml:trace contextRef="#ctx0" brushRef="#br0" timeOffset="13173.57">2180 4593 0,'0'21'16,"0"1"-1,21-1 1,0-21-16,1 0 31,-1 0-31,0 0 16,-21-21-16,0-1 16,0 1-16,-21 21 15,-22 0-15,22-21 0,0 21 16,0 0-16,0 0 0,0-21 0,-1 21 15,1 0 1,21 21-16,0 0 16,0 0-16,0 1 15,21-22-15,1 21 0,-1 0 0,0-21 16,0 21-16,0-21 0,0 21 16,43 0-16,-43-21 15</inkml:trace>
  <inkml:trace contextRef="#ctx0" brushRef="#br0" timeOffset="13671.94">2730 4763 0,'0'0'15,"-63"127"1,63-85-1,0-21-15,0 21 0,0-20 0,0-1 16,-21 21-16,21-21 0,0 0 16,-21 1-16,21-1 0,-22 0 0,22 0 15,0 0-15,0 0 16,-21-21-16,21-21 31,0 0-15,0 0-16,0-21 0,0 20 15,0-20-15,0 21 0,0-21 0,21-1 16,1 1-16,-1 0 16,0-1-16,0 22 0,0-21 15,22 21-15,-22 21 0,0-22 0,21 22 16,-21 0-16,1 0 0,-1 0 0,0 22 16,0-22-16,0 21 0,-21 21 15,0-21-15,21 0 0,-21 43 16,0-22-16,0-21 0,0 22 15,0-22-15,0 0 0,0 0 0,0 0 16,-21 1-16,21-1 0,0 0 0,0 0 16,0-42 15,21 0-15,1 0-16,-1-1 15</inkml:trace>
  <inkml:trace contextRef="#ctx0" brushRef="#br0" timeOffset="14019.73">3281 4593 0,'0'21'31,"0"1"-31,0-1 0,0 0 16,0 21-16,0 1 0,0-1 0,0 21 15,0-20-15,0 20 0,0 1 16,0-1-16,0 1 0,0-22 16,0 22-16,21-1 0,-21-21 0,0 22 15,0-1-15,0 1 0,0-22 16,0 22-16,0-1 0,21 1 0,-21-22 16,21 22-16,-21-22 0,0 0 0,0 1 15,0-1-15,0 0 0,0 1 16,0-22-16,0 21 0,0-21 0,0 0 15,0 1-15,0-1 16,0-42 0,0-1-1,21 1-15,-21 0 0,0 0 16,0-21-16</inkml:trace>
  <inkml:trace contextRef="#ctx0" brushRef="#br0" timeOffset="14343.55">3323 4974 0,'0'0'16,"0"-42"-16,0 0 0,0 20 0,-21-20 15,21 21-15,0 0 0,0 0 16,0-1-16,0 1 0,21 0 0,0 0 16,0 0-16,1 21 0,20 0 0,-21-21 15,0 21-15,22 0 0,-22 0 16,21 0-16,-21 21 0,0 0 15,1 0-15,-1 0 0,0 0 0,-21 1 16,0 20-16,0 0 0,0-21 16,0 22-16,0-1 0,-21 0 0,0-20 15,-1 20-15,1-21 0,0 0 16,0 0-16,0 1 0,21-1 0,-21 0 16,-1-21-16,1 0 0,21 21 0,0-42 46,0 0-30</inkml:trace>
  <inkml:trace contextRef="#ctx0" brushRef="#br0" timeOffset="15065.15">3958 4657 0,'0'0'0,"0"21"16,0 0-16,0 21 0,0-20 16,0 20-16,0-21 0,0 21 15,0-20-15,0 20 0,0 21 16,0-41-16,0-1 0,0 0 0,0 0 16,0 0-16,0 0 15,21-21-15,0 0 16,1 0-16,-22-21 15,21 0-15,0 0 0,0 0 0,-21 0 16,21-22-16,0 22 0,1-21 16,-1-1-16,-21 1 0,21 21 0,0-43 15,0 22-15,-21 21 0,0 0 16,0 42 15,0 0-31,0 0 16,0 0-16,0 1 0,0 20 15,0 0-15,0-21 0,0 22 0,0-22 16,0 21-16,0-21 0,21 1 0,1-1 16,-22 0-16,21 0 0,0 0 15,0-21-15,0 0 0,0 0 0,22 0 16,-22 0-16,0 0 0,0 0 16,22 0-16,-22-21 0,0 0 0,21 0 15,-21 0-15,1-1 0,-1-20 0,0 21 16,21-21-16,-21-1 15,-21 1-15,22 0 0,-1-1 0,0-63 16,-21 43-16,0 21 0,21-22 16,-21 22-16,0-1 0,21 1 15,-21 21-15,0 0 0,0 0 0,0-1 16,0 44 0,-21-1-16,0 0 0,0 0 15,21 21-15,-21 1 0,21-1 16,-22 0-16,22 22 0,0-22 0,0 1 15,0 20-15,0-21 0,0 1 0,0-1 16,0 0-16,0 1 0,22-22 16,-1 0-16,-21 21 0,21-20 15,0-22-15,-21 21 0,21-21 0,0 0 16,1 0-16,-1 0 16,0 0-16,-21-21 0,21-1 15,-21 1-15,21 0 0,-21 0 16</inkml:trace>
  <inkml:trace contextRef="#ctx0" brushRef="#br0" timeOffset="15284.02">4741 4509 0,'21'0'31,"1"0"-31,-1 0 0,0 0 15,21 0-15,-21 0 0,22 0 0,-22 0 16,21 0-16,-21 0 0,22 0 0,-1 0 16,0-22-16,-20 22 0,20 0 15,-21-21-15,21 0 0,-20 21 0,-1 0 16,-21-21-16,21 21 16</inkml:trace>
  <inkml:trace contextRef="#ctx0" brushRef="#br0" timeOffset="16363.68">7324 4339 0,'0'0'0,"0"-21"0,0 0 0,21-21 15,-21 20-15,0 1 0,0 0 16,0 0-16,0 0 0,0 42 31,0 0-31,0 21 0,0 22 16,0-22-16,0 22 0,0-1 15,0-20-15,0 20 0,-21 1 0,21-1 16,0 1-16,0-22 0,0 21 0,0-20 16,0-22-16,0 21 15,0-21-15,0 1 0,0-1 0,21-21 16,0 0-16,0 0 0,0 0 15,0 0 1,-21-21-16,0-1 0,0 1 16,0 0-16</inkml:trace>
  <inkml:trace contextRef="#ctx0" brushRef="#br0" timeOffset="17037.3">7133 4741 0,'21'0'31,"0"0"-31,1 0 0,20 0 16,-21 0-16,21 0 0,-20 0 15,20-21-15,0 21 0,1-21 16,-1 0-16,0 21 0,1-21 16,-1 21-16,0-21 0,-21 21 0,22 0 0,-22-22 15,21 22-15,-21 0 0,-21 22 31,0-1-31,0 0 0,0 0 16,-21 0-16,21 0 0,0 22 0,-21-22 16,21 0-16,-21 0 0,21 43 15,0-43 1,0 0-16,21-21 0,0 0 0,0 0 16,22 0-16,-22 0 0,21 0 0,-21 0 15,22-21-15,-1 0 0,-21 0 16,22-1-16,-22 1 0,21 0 0,-21 0 15,0-21-15,1 20 0,-1 1 16,-21 0-16,21 0 0,-21-21 16,0 20-16,0 1 0,0 0 15,0 42 1,0 0 0,0 22-16,0-22 0,0 0 15,0 21-15,0 1 16,0-1-16,0 0 0,0 1 0,0 20 15,0-20-15,0 20 0,0-21 0,21 1 16,0 20-16,-21-20 0,0 20 16,0-21-16,21 1 0,-21 20 0,0-20 15,0-1-15,0 0 0,0 1 0,0 20 16,-21-21-16,21-20 0,-21 20 16,0 0-16,0-21 0,0 1 0,-22 20 15,22-42-15,0 21 0,0 0 0,0-21 16,-22 0-16,22 0 0,0 0 15,0-21-15,0 21 0,-1-21 0,-20 0 16,21-22-16,0 22 0,21 0 16,-21-21-16,21-1 0,0 22 0,0-21 15,0 0-15,0 20 0,0-20 16,0 0-16,21 21 0,42-85 16</inkml:trace>
  <inkml:trace contextRef="#ctx0" brushRef="#br0" timeOffset="17340.12">8615 4593 0,'0'21'16,"0"1"-1,0-1-15,0 21 0,0 0 0,0 22 16,0-22-16,0 22 0,0-1 15,0 1-15,0-1 0,0 64 16,0-84-16,0 20 0,0 1 0,0-22 16,0 21-16,-21-20 0,21 20 15,-22-20-15,22-1 0,-21 0 0,21 1 16,-21-22-16,21 0 0,0 0 0,0 0 16,0 0-16,21-42 31,-21 0-16,21 0-15,-21 0 0,0-22 0</inkml:trace>
  <inkml:trace contextRef="#ctx0" brushRef="#br0" timeOffset="17619.96">8572 5059 0,'0'0'0,"0"-42"0,0-1 16,0 1-16,0 0 0,0-1 15,0 1-15,0 21 0,0-22 0,22 22 16,-1 0-16,21 0 0,-21 0 15,0 0-15,22 21 0,-1-22 0,-21 22 16,22 0-16,-1 0 0,-21 0 0,21 22 16,-20-1-16,-1 0 15,0 0-15,-21 21 0,0-20 0,0 20 16,0-21-16,0 21 0,-42-20 0,20 20 16,1-21-16,-21 21 0,21-20 15,-22-1-15,22 0 0,-21 0 0,0 0 16,20 0-16,1 1 0,21-44 47,21 1-47,1 0 0</inkml:trace>
  <inkml:trace contextRef="#ctx0" brushRef="#br0" timeOffset="17983.98">9186 4890 0,'21'0'0,"-42"0"0,64-22 16,-22 22-16,-21-21 0,21 21 15,0-21-15,0 21 0,0-21 0,1 21 16,-22-21-16,21 21 0,0-21 16,-21-1-16,21 22 0,-21-21 0,0 0 15,0 0-15,0 0 0,0 0 16,0-1-16,-21 22 15,0 0-15,0 0 0,-1 0 16,1 0-16,0 22 0,0-1 16,0 0-16,0 21 0,-1-21 15,22 22-15,0-1 0,-21 0 0,21 1 16,-21 20-16,21-20 0,0-22 16,0 21-16,0-21 0,0 0 15,21 1-15,0-1 0,1-21 16,-1 21-16,21-21 0,-21 0 0,0 0 15,1 0-15,20-21 0,-21 0 16,21 21-16,1-22 0,-1-20 0</inkml:trace>
  <inkml:trace contextRef="#ctx0" brushRef="#br0" timeOffset="18227.45">10350 4678 0,'22'0'31,"-1"0"-15,0 0-16,0 0 0,0 0 16,0 0-16,1 0 0,-1 0 0,0-21 15,0 21-15,0 0 16</inkml:trace>
  <inkml:trace contextRef="#ctx0" brushRef="#br0" timeOffset="18411.34">10393 4805 0,'0'21'0,"0"-42"0,0 63 16,0-21-16,0 1 15,21-22 1,0 0-16,0 0 16,0 0-1,1 0-15,-1 0 0,0-22 16,0 22-16,-21-21 0,21 0 0,0 0 16,1 21-16</inkml:trace>
  <inkml:trace contextRef="#ctx0" brushRef="#br0" timeOffset="18955.56">11515 4191 0,'21'-21'0,"-42"42"0,42-63 0,-21 21 16,21-1-16,-21 1 0,0 0 15,0 42 17,0 0-32,0 22 15,-21-22-15,21 0 0,0 21 0,0-20 16,0 20-16,0-21 0,0 21 16,0-20-16,0-1 0,0 0 0,0 0 15,0 0-15,0 0 0,21-21 16,0 0-1</inkml:trace>
  <inkml:trace contextRef="#ctx0" brushRef="#br0" timeOffset="19403.31">11832 4487 0,'0'0'0,"0"-21"15,21 21 17,0 0-32,1 0 15,-1 0-15,0 0 0,-21 21 16,42 1-16,-21-1 16,22 42-16,-22-42 15,-21 1-15,21 20 0,0-21 0,-21 21 16,0-20-16,0 20 0,0-21 0,0 21 15,0-20-15,0-1 0,0 0 16,-21 0-16,21 0 0,0 0 0,-21-21 16,0 0-16,21-21 31,0 0-31,0 0 0,0 0 16,0 0-16,0-22 0,21 22 0,0 0 15,0-21-15,-21-1 16,21 22-16,1-21 0,-1 21 0,0-22 15,-21 22-15,21-21 0,0 21 0,0-1 16,1 1-16,-1 21 0,0-21 16,0 21-16,21 0 0,-20 0 15,-1 0-15,0 0 0,0 0 16,0 0-16,0 0 0</inkml:trace>
  <inkml:trace contextRef="#ctx0" brushRef="#br0" timeOffset="19972.98">12954 4720 0,'0'0'0,"21"-21"15,0 21-15,-21-21 0,0 0 0,0 0 16,0-1-16,0 1 0,0 0 15,0 0-15,0 0 0,-21 0 16,0-1-16,0 1 0,0 21 0,-1 0 16,1 0-16,0 0 0,0 0 15,0 0-15,0 21 0,-22 1 16,22-1-16,0 21 0,0-21 16,0 22-16,-1-1 0,1-21 0,21 21 15,0 1-15,-21-22 0,21 21 16,0 1-16,0-22 0,0 0 0,0 0 15,0 0-15,0 0 0,0 1 16,21-22-16,0 21 0,1-21 16,-1 0-16,0 0 0,0 0 15,0-21-15,0 21 0,1-22 16,-1 1-16,0 21 0,21-63 16,-21 42-16,1-1 0,-1 1 15,0-21-15,-21 21 0,21-22 0,-21 22 16,21-21-16,-21 21 0,21 0 15,-21-1-15,0 1 0,0 0 0,0 42 32,0 0-17,0 1-15,0-1 0,0 0 0,0 0 16,0 0-16,0 22 0,0-22 16,0 0-16,0 0 0,0 0 0,0 0 15,0 1-15,0-1 0,22 0 16,-1-21-16,0 0 0,0 0 15,0 0-15,0 0 0,1 0 16,20 0-16</inkml:trace>
  <inkml:trace contextRef="#ctx0" brushRef="#br0" timeOffset="21131.78">13737 4614 0,'0'-21'16,"0"42"-16,0-63 0,0 21 0,0 0 15,0 0-15,0-1 16,-21 22-16,0 0 16,0 0-16,-1 0 0,1 0 15,0 22-15,0-22 16,0 42-16,21-21 0,-21 0 0,-1 22 0,1-1 16,-21 43-16,21-43 15,0 0-15,-1 1 0,22-1 16,-21 0-16,21-21 0,0 22 0,0-22 15,0 0-15,0 0 0,0 0 0,21-21 16,1 0-16,-1 22 0,0-22 16,0 0-16,0 0 0,0 0 0,1-22 15,-1 1-15,21 0 0,-21 0 0,0 0 16,1 0-16,-1-1 0,0-20 16,0 0-16,0-1 0,0 1 15,1 0-15,-1-22 0,0 22 16,0-22-16,-21 22 0,21-21 0,0-1 0,-21 1 15,0-1-15,22 1 0,-1-1 16,-21 1-16,21 20 0,-21-41 16,0 41-16,0 22 0,0 0 15,-21 21 1,0 0-16,-1 21 16,1 0-16,21 22 0,0-1 0,-21 0 15,0 1-15,21 20 0,-21 1 16,21-22-16,0 21 0,0 1 0,0-22 15,0 22-15,0-1 0,0-20 0,0 20 16,0 22 0,0-43-16,0 0 0,0 1 0,0-22 0,21 21 15,-21-21-15,21 1 0,0-22 16,0 21-16,1-21 0,-1 0 16,0 0-16,0 0 0,0 0 15,0-21-15,1-1 0,-1 22 0,0-21 16,0 0-16,0-21 0,0 21 15,1-22-15,-1 22 0,0-21 0,0 21 16,0-22-16,-21 22 0,0 0 0,21 0 16,-21 0-16,0-1 0,0 44 31,0-1-31,0 0 16,0 0-16,0 0 0,0 22 15,0-1-15,0-21 0,0 0 16,0 0-16,0 1 0,0-1 15,0 0-15,0 0 0,22-21 0,-22 21 16,21-21-16,0 0 0,0 0 16,0 0-16,0 0 0,1 0 15,-1 0-15,0-21 0,0 21 0,0-21 16,0 0-16,1 0 0,-1-1 0,0 1 16,0 0-16,0-21 15,0 21-15,-21-1 0,22 1 0,-22 0 16,21 0-16,-21 0 0,0 42 47,0 0-47,0 0 0,0 0 0,0 22 15,0-22-15,0 0 0,0 21 16,0-20-16,0-1 0,0 0 0,0 0 16,0 21-16,21-20 15,0-22-15,0 0 0,0 0 16,1 0-16,-1 0 0,0 0 0,0 0 15,0 0-15,0 0 0,1-22 16,-1 1-16,0 21 0,0-21 16,0-21-16,0 21 0,-21-1 0,22-20 15,-22 21-15,0-21 0,21-1 0,-21 22 16,0-21-16,0-1 0,-21 1 16,-1 21-16,1 0 15,-21 0-15,21 21 0,0 0 0,-1 0 16,1 0-16,0 21 0,-21 0 0,21 0 15,-1 0-15,1 0 0,0 1 0,0-1 16,0-21-16,0 21 0,21 0 16,0 0-16,0 0 15</inkml:trace>
  <inkml:trace contextRef="#ctx0" brushRef="#br0" timeOffset="21460.86">14605 4339 0,'0'0'0,"-21"0"0,21-21 78,21 21-78,0-21 16,-42 21 15,0 0-15,0 0-16,21 21 16,0 0-16,0 0 0,0 1 15,21-22 16</inkml:trace>
  <inkml:trace contextRef="#ctx0" brushRef="#br0" timeOffset="21823.71">15621 4022 0,'0'0'0,"0"21"16,-21-21-16,0 0 16,21-21-1,0 0 1,0-1-1,0 1-15,21 21 0,0-21 16,0 21-16,0 0 16,0 0-16,-21 21 15,22 0 1,-22 22-16,0-22 0,0 0 16,0 21-16,0-20 0,0 20 0,-22-21 15,22 0-15,-21 0 0,0 1 16,0-1-16,0-21 0</inkml:trace>
  <inkml:trace contextRef="#ctx0" brushRef="#br0" timeOffset="22835.57">16446 4212 0,'0'-21'0,"-21"21"16,21 21 15,0 0-31,0 1 15,21-1-15,1 0 0,-1 0 16,0 0-16,0 0 0,21 1 0,-20-1 16,20 0-16,-21 0 0,21 0 0,-20 0 15,20-21-15,-21 22 0,21-22 16,-20 0-16,20 21 0,-21-21 16,0 0-16,22 0 0,-22 0 0,0 0 15,0 0-15,0 0 16,-21-21-1,-21 21 1,0 0-16,0 0 0,0 0 16,-1 0-16,1 21 0,0-21 0,-21 42 15,21-21-15,-22 0 0,1 22 16,0-22-16,-1 21 0,1 1 0,0-1 16,-1 0-16,1-21 0,0 22 15,-1-22-15,1 0 0,21 0 16,0 0-16,-1 1 0,1-22 0,0 21 15</inkml:trace>
  <inkml:trace contextRef="#ctx0" brushRef="#br0" timeOffset="27319.87">4403 6964 0,'0'-21'16,"21"21"-16,-21-21 31,21-1-31,0 1 16,-21 0 0,0 0-1,21 21 1,-21-21-16,0 0 0,21 21 15,-21 21 17,-21 0-17,0 0-15,21 0 0,-21 0 16,0 22-16,0-22 0,-1 0 0,-20 21 16,21 1-16,0-1 0,-22 0 15,1 1-15,21-1 0,-21 0 16,20 1-16,-62 41 0,63-41 15,-43 20-15,43-20 16,-21-22-16,20 0 0,1 21 0,0-21 16,21 1-16,-21-1 0,21 0 0,-21 0 15,21 0 1,21-21 0,0-21-16,-21 0 15,21 0-15,0 0 0,1-1 16,-1 1-16</inkml:trace>
  <inkml:trace contextRef="#ctx0" brushRef="#br0" timeOffset="27748.08">4868 6858 0,'0'0'0,"0"-21"31,0 42 1,-84 64-1,41-43-31,22 0 0,-21-20 0,-1 41 15,22-21-15,-21 1 0,-22 20 0,22-20 16,0 20-16,-1-21 0,1 22 16,0-22-16,-1 1 0,22-1 0,-21 0 15,0 22-15,42-43 0,-22 0 16,22 0-16,-21 0 16,21 1-16,0-1 15,0-42 16,21-1-15,1 1-16,-1 0 16,0 0-16,0 21 0</inkml:trace>
  <inkml:trace contextRef="#ctx0" brushRef="#br0" timeOffset="28115.89">5101 7260 0,'0'0'16,"0"-21"-16,0 42 47,0 0-47,-21-21 0,21 22 15,-21 20-15,21-21 0,0 0 16,0 0-16,-21 22 0,21-22 0,-22 0 16,22 0-16,0 0 0,0 1 15,-21-1-15,21 0 0,0 0 0,-21 0 16,42-42 31,0 0-47</inkml:trace>
  <inkml:trace contextRef="#ctx0" brushRef="#br0" timeOffset="28467.69">5143 6943 0,'0'0'0,"0"-21"0,-21 21 16,21 21 15,0 0-31,21-21 32,1 0-17,-1 0-15,0 0 16,-21-21-16,21 21 0,-21-21 15,0-1-15,0 1 16,-21 0 0,0 21-16,0 0 15,-1 0-15,1 0 16,0 21-16,21 0 16,-21-21-16,21 22 0,-21-1 0,21 0 15,0 0-15,0 0 0,0 0 16,0 1-16,0-1 0,0 21 0,21-21 15,-21 0-15,0 1 0,21-1 16</inkml:trace>
  <inkml:trace contextRef="#ctx0" brushRef="#br0" timeOffset="29015.33">5440 7281 0,'0'-21'31,"0"42"-15,0 1-16,0-1 15,0 0-15,0 0 0,0 0 16,0 22-16,0-22 16,0 0-16,0 0 0,0 0 0,0 0 15,0 1-15,0-1 0,0 0 0,0 0 16,0 0-16,0 0 0,0 1 15,0-1-15,-21-21 0,21 21 16,0-42 15,0 0-31,0-1 0,0 1 16,0 0-16,0 0 0,0 0 0,0 0 16,21-22-16,0 22 0,0-21 15,0-1-15,-21 22 0,21-21 16,1 21-16,-1-22 0,21 22 0,-21 0 15,0 0-15,22 0 0,-22 21 16,21 0-16,1 0 0,-22 0 0,0 0 16,21 21-16,-21-21 0,1 21 0,-1 0 15,-21 22-15,0-22 0,21 0 16,-21 0-16,0 21 0,0-20 0,0-1 16,0 21-16,0-21 0,0 22 0,0-22 15,-21 0-15,0 0 0,21 0 16,-22 0-16,22 1 0,-21-1 0,21 0 15,-21 0-15,42-42 47,0 0-47,1 21 0,-1-21 16</inkml:trace>
  <inkml:trace contextRef="#ctx0" brushRef="#br0" timeOffset="29376.14">6265 7218 0,'0'0'0,"0"-21"0,0-22 31,0 22-31,0 0 16,0 42 30,0 0-46,0 1 16,0-1-16,0 0 0,0 21 16,0-21-16,0 22 0,0-22 0,0 21 15,0 1-15,0-22 0,0 21 16,0 22-16,0-22 0,0 43 16,0-43-16,0 21 0,0-20 0,0 20 15,0 1-15,0-1 16,0-20-16,0 41 0,0-20 0,0-1 15,0 1-15,0-1 0,0 1 0,-42 63 16,42-43-16,-21-20 0,0-1 16,-1 1-16,1-22 0,0 22 15</inkml:trace>
  <inkml:trace contextRef="#ctx0" brushRef="#br0" timeOffset="29810.89">6223 7472 0,'-21'-42'0,"42"84"0,-42-106 0,0 43 16,21 0-16,0 0 0,0 0 0,0 0 15,21-22 1,0 22-16,0 0 0,0 0 0,0 0 16,1 21-16,20-22 0,-21 1 15,21 21-15,-20 0 0,20 0 0,-21 0 16,0 21-16,0 1 0,22 20 16,-22 0-16,-21-21 15,21 22-15,-21-22 0,0 21 0,0-21 16,-21 22-16,0-22 0,0 21 0,-1-21 15,-20 1-15,21-1 0,0 0 16,-22 0-16,22 0 0,0-21 0,0 21 16,0-21-16,0 0 0,21 22 0,21-44 47,0 22-32,0-21-15,0 21 0,0-21 0,1 0 0</inkml:trace>
  <inkml:trace contextRef="#ctx0" brushRef="#br0" timeOffset="30507.49">6816 7197 0,'0'0'0,"21"-21"0,-21-1 0,0 44 31,0-1-31,0 0 16,0 21-16,0-21 0,0 1 0,0 20 15,0 0-15,0-21 0,0 22 16,0-22-16,0 0 0,0 0 0,0 0 16,0 1-16,0-1 0,21-21 0,0 0 15,0 0 1,0 0-16,1 0 0,-1-21 16,0 21-16,0-22 0,-21 1 15,21 0-15,-21 0 0,21 0 16,-21 0-16,0-1 0,22-41 15,-1 21-15,-21 20 0,21-41 16,-21 42-16,0 0 0,0-1 16,0 1-16,0 42 15,0 1-15,0-1 16,0 21-16,0 0 16,0-20-16,0 20 0,0 0 0,0-21 15,0 22-15,0-22 0,21 21 16,-21-21-16,21 1 0,0-1 0,1 0 15,-1 0-15,0-21 16,0 0-16,0 0 0,0 0 0,1 0 16,20 0-16,-21 0 0,0-21 0,0 0 15,22 21-15,-22-21 0,0-1 16,0-20-16,43-64 16,-64 64-16,21 0 0,-21-22 0,21 22 15,-21-1-15,0-20 16,0 21-16,0-1 0,0 1 0,0 0 15,0-1-15,0 1 0,0 0 0,0 20 16,0 1-16,0 0 0,0 42 31,0 0-31,0 22 0,0-22 16,0 21-16,0 1 0,0-1 16,0 0-16,-21 1 0,21-1 0,0 0 15,0 22-15,0-22 0,0 0 0,0 1 16,0-22-16,0 21 0,0-21 15,21 1-15,-21-1 0,0 0 0,21 0 16,0 0-16,1-21 16,-1 0-1</inkml:trace>
  <inkml:trace contextRef="#ctx0" brushRef="#br0" timeOffset="30703.38">7556 7091 0,'0'-21'0,"22"21"16,-1 0-16,0 0 16,0 0-16,21-21 0,-20 21 0,-1 0 15,21-22-15,0 22 0,-20-21 16,20 21-16,0-21 0,-21 21 0,22-21 15</inkml:trace>
  <inkml:trace contextRef="#ctx0" brushRef="#br0" timeOffset="31567.3">8636 6519 0,'-21'0'0,"42"0"0,-63 0 16,20 0 0,44 0 15,-1 0-31,21 0 0,-21 0 16,22 0-16,-1 0 0,-21 0 0,21 0 15,43 0-15,-43 0 16,1 0-16,-1 0 0,-21 0 0,0 0 15,1 0-15,-1 0 0,-42 0 32,-1 0-32,1 0 0,-21 0 0,21 0 15,-22 0-15,1 0 0,0 0 0,-1 0 16,1 0-16,0 0 0,-1 0 16,1 0-16,21 0 0,0 0 0,0 0 15,-1 0-15,1 0 16,0 22-16,0-22 0,21 21 15,-21-21-15,21 21 0,-21-21 0,21 21 16,0 0-16,0 0 0,0 1 16,0 20-16,0-21 0,0 21 0,0 1 15,0-1-15,0 0 0,0 1 16,0 20-16,0-20 0,0 20 0,0 1 16,0 41-16,0-41 0,0-1 15,-22-20-15,22 20 0,0 1 16,0-22-16,-21 22 0,21-22 0,0 21 15,-21-20-15,21-1 0,0 22 0,0-22 16,0 0-16,0 1 0,0-22 16,0 21-16,0-21 0,0 0 15,21 1-15,-21-1 0,21 0 0,1-21 16,-1 0-16,0 0 0,21 0 16,-21-21-16,1 21 0,20-21 15,-21-22-15,21 22 0,1-21 0,20 21 16,-20-22-16</inkml:trace>
  <inkml:trace contextRef="#ctx0" brushRef="#br0" timeOffset="32352.8">9440 7345 0,'0'-21'16,"0"42"-16,0-63 0,0 20 0,0 1 0,0 0 15,-42-21-15,21 21 16,0 21-16,-1 0 15,1 0-15,0 0 0,0 0 0,0 0 16,0 21-16,-1-21 0,1 21 0,21 21 16,-21-21-16,0 1 0,21 20 15,-21-21-15,21 21 0,0-20 0,0 20 16,0-21-16,0 0 0,0 0 0,0 1 16,0-1-16,0 0 0,0 0 15,21-21-15,0 0 0,0 0 16,0 0-16,1 0 0,-1 0 15,0-21-15,0 21 0,0-21 16,0 0-16,-21-1 0,22 1 0,-1 0 16,0 0-16,0 0 0,-21 0 0,0-22 15,21 22-15,-21 0 0,21 0 16,-21 0-16,0-1 0,0 1 0,0 42 31,0 1-15,0-1-16,0 21 0,0-21 15,0 0-15,0 22 0,0-22 0,22 0 0,-22 21 16,21-20-16,-21-1 0,0 0 16,42 21-16,-21-42 15,-21 21-15,21-21 0,1 22 0,20-22 16,-21 0-16,0 0 0,22 0 0,-22 0 16,21 0-16,-21-22 0,22 1 15,-1 0-15,-21 21 0,0-21 16,22-21-16,-22 20 0,0 1 0,-21-21 15,0 21-15,0-22 0,0 1 0,0 0 16,0-1-16,-21 1 0,0 0 0,-1-1 16,1 1-16,-21 0 0,-22-43 15,22 64-15,0-21 0,-1 20 16,1 1-16,0 0 0,-128 0 16,107 21-16,-1 0 15,1 21-15,-22 0 0,22 0 0,-1 22 16,22-22-16,-22 21 0,22 22 15,0-22-15,-22 85 16,43-63-16,0-1 0,0 1 0,21-1 16,0 1-16,0-22 0,0 21 0,0-20 15,0 20-15,0-20 0,21-1 0,0-21 16,21 21-16,-20 1 0,20-22 0,0 0 16,1 0-16,20 0 15,-21-21-15,22 0 0,-22 0 0,22 0 0,-22 0 16,22-21-16,20 0 15,-20 0-15,-22 0 0,0-22 16,22 22-16,-22 0 0</inkml:trace>
  <inkml:trace contextRef="#ctx0" brushRef="#br0" timeOffset="33007.43">10287 6922 0,'0'0'0,"0"-22"0,-42 1 31,20 21-31,1 0 0,0 0 16,21 21-16,-21 1 0,0-1 0,21 21 15,-21 22-15,21-22 0,-22 21 16,22-20-16,-21 20 0,0 22 16,21-22-16,0-20 0,0-1 15,0 0-15,0 1 0,0-22 0,0 0 16,0 21-16,0-20 15,21-1-15,0-21 0,1 0 0,-1 0 16,0 0-16,0 0 16,0 0-16,-21-21 0,21 21 15,1-22-15</inkml:trace>
  <inkml:trace contextRef="#ctx0" brushRef="#br0" timeOffset="33715.83">10033 7387 0,'0'0'0,"21"21"32,0-21-17,0 0-15,22 0 0,-22 0 16,0 0-16,21 0 0,-20 0 16,-1 0-16,21-21 0,0 21 15,-20-21-15,20 0 0,-21 21 0,21-21 16,-20 21-16,-1-21 0,21 21 0,-21 0 15,0-22-15,-21 44 32,0-1-32,-21 0 15,0 0-15,21 0 0,0 0 16,-21 1-16,0-1 0,21 0 16,0 0-16,0 0 0,0 22 15,0-22-15,0 0 0,0 0 16,21-21-16,0 0 15,0 0-15,0 0 0,22 0 0,-22 0 16,21-21-16,-21 21 0,22-21 0,-1 0 16,0 21-16,-20-22 0,20 1 15,0 0-15,-21 0 0,1 0 0,20 0 16,-42-1-16,21 1 0,0 0 0,-21 0 16,21 0-16,-21 0 0,0-1 15,0 1-15,0 42 31,-21-21-31,0 22 16,21-1-16,-21 21 0,21-21 0,0 22 16,0-22-16,-21 21 0,21 0 15,0 1-15,-21-1 0,21 0 16,0 1-16,0 20 0,0-20 0,0-1 16,0 21-16,0-20 0,0 20 0,0-20 15,0 20-15,0-21 0,0 1 0,0 20 16,0-20-16,0-1 0,0-21 15,-22 21-15,1-20 0,21-1 0,-21 0 16,0 0-16,21 0 0,-21-21 0,0 0 16,-1 0-16,1 0 0,0 0 0,0 0 15,0 0-15,-22 0 0,22-21 0,-21 0 16,21 0-16,0 0 0,-1-1 16,1-20-16,0 21 0,21 0 15,0 0-15,0-1 0,0-20 0,0 21 16,21-21-16,-21 20 0,43-20 15,-22 21-15,0 0 0</inkml:trace>
  <inkml:trace contextRef="#ctx0" brushRef="#br0" timeOffset="34031.66">11557 7239 0,'0'0'0,"-21"0"16,0 21 0,21 0-16,0 1 15,0 20-15,0-21 0,0 21 0,0 1 16,0 20-16,0-20 0,0-1 0,0 21 16,0-20-16,0 20 0,0-20 0,0 20 15,-22-21-15,22 22 0,0-22 16,0 22-16,-21-22 0,21 0 0,-21 1 15,21-1-15,0 0 0,-21-20 16,21 20-16,-21-21 0,21 0 16,0 0-16,21-42 31,0 0-31,-21 0 0,21 0 16</inkml:trace>
  <inkml:trace contextRef="#ctx0" brushRef="#br0" timeOffset="34339.49">11557 7620 0,'0'0'0,"0"-42"0,0-85 16,0 106-16,0-1 0,0-20 15,0 21-15,0 0 16,21 0-16,0-1 0,0 22 0,1-21 0,-1 21 16,0 0-16,0 0 15,0 0-15,22 0 0,-22 0 0,0 0 16,0 0-16,0 0 0,0 21 0,1 1 15,-22-1-15,21 0 0,-21 0 16,0 0-16,0 0 0,-21 22 0,-1-22 16,1 0-16,-21 21 0,-22 1 15,43-22-15,-21 0 0,21 0 16,-22-21-16,22 21 0,0-21 0,21 22 16,21-22 15,0-22-31,1 1 15,-1 21-15,0-21 0,0 0 0</inkml:trace>
  <inkml:trace contextRef="#ctx0" brushRef="#br0" timeOffset="34716.26">12171 7408 0,'0'0'0,"21"0"0,42-42 32,-41 42-32,-1-21 0,0 0 0,0 21 15,0-21-15,0-1 0,1 1 16,-1-21-16,-21 21 0,0 0 0,0-1 16,0 1-16,0 0 0,0 0 0,0 0 15,-21 0-15,-1 21 16,1 0-16,0 0 0,0 0 0,0 0 15,0 21-15,-1 0 0,1 0 16,0 0-16,0 22 0,21-1 0,0 0 16,-21 1-16,21-1 0,-21 0 0,21 1 15,0-1-15,0-21 0,0 21 0,0-20 16,0-1-16,0 0 0,21 0 16,0 0-16,0 0 0,0-21 15,0 0-15,22 0 0,-22 0 16,0 0-16,0 0 0,22 0 0,-22 0 15,21-21-15,-21 0 0</inkml:trace>
  <inkml:trace contextRef="#ctx0" brushRef="#br0" timeOffset="34976.12">13123 7133 0,'21'0'31,"1"0"-15,-1 0-16,0 0 0,0 0 16,0 0-1,0 0-15,1 0 16,-1 0-16,-21-21 0</inkml:trace>
  <inkml:trace contextRef="#ctx0" brushRef="#br0" timeOffset="35133.04">13039 7303 0,'0'0'0,"0"21"0,0 0 15,0 0-15,0 0 0,0 0 31,21-21-31,0 0 0,0 0 0,21 0 16,-20 0-16,-1 0 16,0-21-16,0 21 0,-21-21 15,0 0-15</inkml:trace>
  <inkml:trace contextRef="#ctx0" brushRef="#br0" timeOffset="35640.3">14287 6731 0,'0'-21'0,"0"42"0,0-63 15,0 21-15,0 42 32,0 0-32,0 0 0,0 0 15,-21 0-15,21 1 0,-21-1 16,21 0-16,-21 0 0,21 0 0,0 0 15,0 1-15,0-1 16,0 0-16,0 0 16,0 0-16,0 0 15,21-21-15,0 0 0</inkml:trace>
  <inkml:trace contextRef="#ctx0" brushRef="#br0" timeOffset="36085.05">14436 7027 0,'21'-21'16,"0"21"-16,-21-21 0,21 21 15,0 0-15,0 0 0,1 0 16,-1 21-16,0 0 15,0 1-15,0-1 0,0 0 16,-21 21-16,22-21 0,-1 22 0,-21-22 16,0 21-16,0 1 0,21-22 0,-21 21 15,0-21-15,0 22 0,0-22 16,-21 0-16,21 0 0,-21 0 0,-1 0 16,22 1-16,-21-22 0,21 21 0,0-42 46,0-1-46,0 1 16,0 0-16,21 0 0,1-21 0,-1 20 16,-21 1-16,21-21 15,0 21-15,-21-22 0,21 1 0,0 21 16,1-21-16,-1-1 0,21 22 0,-21 0 16,0-21-16,1 20 0,20 22 15,-21-21-15,0 0 0,0 21 0,1 0 16,-1 0-16,0 0 0,0 0 0</inkml:trace>
  <inkml:trace contextRef="#ctx0" brushRef="#br0" timeOffset="36651.76">15600 7430 0,'0'-22'16,"42"-41"0,-42 42-16,0 0 0,0-1 15,0-20-15,0 21 16,0 0-16,0 0 0,-21-22 0,0 22 0,21 0 16,-21 21-16,-22-42 15,22 42-15,-21 0 0,21 0 0,-1 0 16,-20 0-16,21 21 0,-21 0 15,20 21-15,1-21 0,0 22 0,0-1 16,0-21-16,21 22 0,-21-1 16,21 0-16,0 1 0,0-22 0,0 42 15,0-42-15,21 1 0,0-1 16,0 0-16,0 0 0,0-21 0,1 0 16,-1 0-16,0 0 0,0 0 15,0 0-15,22 0 0,-22 0 0,0 0 16,0-21-16,0 0 0,0 21 0,1-21 15,-1-1-15,0 1 0,0-21 16,0 21-16,-21 0 0,21-22 16,-21 22-16,22-64 0,-22 64 15,0-21-15,0 21 0,0 0 16,0-1-16,0 1 0,0 42 16,0 1-1,0-1-15,0 21 0,0-21 16,0 0-16,0 22 0,0-22 0,0 21 15,0-21-15,0 1 0,0-1 0,0 0 16,0 0-16,0 0 0,0 0 16,21 1-16,0-22 0,0 0 0,0 21 15,0-21-15,1 0 0,-1 0 0,21 0 16,-21 0-16,22 0 0</inkml:trace>
  <inkml:trace contextRef="#ctx0" brushRef="#br0" timeOffset="37902.89">16446 7260 0,'0'0'0,"0"-21"0,0-21 0,0 21 0,0-1 15,0 1-15,0 0 0,-21 21 16,0-21-16,0 21 16,0 0-16,0 0 0,-1 0 15,1 0-15,0 21 0,0 0 16,0 0-16,-22 1 0,22-1 0,0 21 15,0-21-15,0 22 0,0-22 16,-1 21-16,1-21 0,21 22 0,0-22 16,-21 21-16,21-21 0,0 0 0,0 22 15,0-22-15,21 21 16,0-42-16,1 21 16,-1-21-16,0 0 0,0 0 0,0 0 15,0 0-15,1 0 0,-1-21 0,0 0 16,21 21-16,-21-21 0,1 0 15,20-22-15,-21 22 0,0-21 16,0 21-16,1-22 0,-1 1 0,0-21 0,-21 20 16,21 1-16,-21-22 15,21 22-15,-21-21 0,0-1 0,0 22 16,0-22-16,21 1 0,-21 20 0,0 1 16,0 0-16,0-1 0,0 22 15,22-21-15,-22 21 0,0 42 31,0 0-31,0 0 0,-22 22 16,22-22-16,-21 21 0,21 0 0,0 1 16,0 20-16,-21-20 0,21-1 0,0 0 15,-21 1-15,21 20 16,0-21-16,0 1 0,0 20 0,0-20 16,0-1-16,0 0 0,0-21 0,0 22 15,21-22-15,0 0 0,0 0 16,-21 0-16,22 1 0,-1-1 0,0-21 15,0 0-15,0 0 0,0 0 0,1 0 16,-1 0-16,0 0 0,0 0 16,0-21-16,0 21 0,1-22 0,-1 1 15,0 0-15,-21 0 0,21 0 0,0 0 16,-21-22-16,21 22 0,-21-21 16,0 21-16,22-22 0,-22 22 15,0 0-15,0 0 0,0 0 16,0 42 15,0 0-31,0 0 0,0 0 0,0 0 16,0 1-16,0-1 0,0 0 0,0 0 15,0 0-15,0 0 0,0 1 16,0-1-16,0 0 0,0 0 16,21-21-16,0 0 0,0 0 15,0 0-15,0 0 16,1 0-16,-1 0 0,0 0 15,-21-21-15,21 21 0,0-21 16,0 0-16,-21-1 0,22 1 0,-1 0 16,0 0-16,-21-21 0,21 20 15,0 1-15,-21 0 0,0-42 16,21 41-16,-21 1 0,22 21 16,-22-21-16,0 42 31,0 0-31,0 1 0,0-1 0,0 21 15,0-21-15,-22 0 0,22 1 16,0 20-16,0-21 0,0 0 0,0 43 16,0-43-16,0 0 0,0 0 15,0 0-15,22 1 16,-1-22-16,0 0 0,0 0 16,0 0-16,0 0 0,1 0 15,-1 0-15,0 0 0,0-22 16,0 22-16,0-21 0,-21 0 15,22 0-15,-1 0 0,-21 0 0,0-22 16,21 22-16,-21-21 0,0-1 0,0 1 16,0 0-16,0-1 0,0 22 15,0-85-15,-21 85 16,0 0-16,-1 0 0,1 21 16,0 0-16,-21 0 15,21 0-15,-1 21 0,-20 0 16,21 0-16,0 1 0,0 20 0,-1-21 15,22 0-15,-21 0 16,21 1-16,-21-1 0,21 0 16,0 0-16</inkml:trace>
  <inkml:trace contextRef="#ctx0" brushRef="#br0" timeOffset="38107.76">17187 6837 0,'0'0'0,"-21"0"0,0 0 0,0 0 16,21-21 0,21 21 46,0 0-62,0 0 0</inkml:trace>
  <inkml:trace contextRef="#ctx0" brushRef="#br0" timeOffset="38499.55">18267 6625 0,'-21'0'0,"-1"21"31,1-21-31,0 0 16,0 0-1,0 0-15,21-21 32,0 0-17,0 0-15,21 21 16,0 0 0,-21 21-1,0 0-15,0 0 0,0 1 16,0 20-16,0-21 0,0 0 0,0 22 15,-21-22-15,21 0 0,-21 0 16,0 0-16,21 0 0,0 1 16,-22-22-16</inkml:trace>
  <inkml:trace contextRef="#ctx0" brushRef="#br0" timeOffset="39340.08">18648 6350 0,'0'0'0,"-43"-21"16,43 0-16,0 0 16,0-1-1,22 22 1,20 0-16,-21 0 0,21 0 0,-20 0 16,20 0-16,0 0 0,1 0 15,-1 0-15,-21 0 0,21 0 0,-20 0 16,20 0-16,-21 0 0,0 0 15,0 0-15,-21 22 32,0-1-32,0 0 15,0 0-15,0 0 0,-21 43 16,0-22-16,21-21 0,-21 22 0,21-22 16,0 21-16,-21 0 0,21 1 15,-21-22-15,21 21 0,0 1 0,0-1 16,-22 0-16,22 1 0,0 20 15,0-21-15,-21 1 0,21-1 0,0 0 16,0 22-16,0-22 0,-21 1 0,21-1 16,0-21-16,0 21 0,-21-20 15,21 20-15,-21-21 0,21 0 0,0 0 16,-21 1-16,21 20 0,-22-42 16,22 21-16,-21 0 0,21 0 0,-21-21 15,21 22-15,-21-1 0,0-21 16,21 21-16,-21-21 0,-1 21 0,1-21 15,0 21-15,0-21 0,0 0 16,0 0-16,-1 21 0,-20-21 0,21 0 16,-21 0-1,-1 0-15,22 22 0,0-22 0,-21 0 0,20 0 16,1 0-16,0 0 0,0 0 0,0 0 16,0 0-16,-1 0 15,1 0 1,21-22-1</inkml:trace>
  <inkml:trace contextRef="#ctx0" brushRef="#br0" timeOffset="40151.62">20193 7112 0,'-21'0'16,"0"0"0,-1-21-16,1 21 0,0 0 15,0 0-15,0 0 16,42 0 15,0 0-31,0 0 16,22 0-16,-1 0 0,0 0 0,22 0 15,-1 0-15,1 0 0,-1 0 16,22 0-16,-22 0 0,22 0 16,-21 0-16,-1 0 0,1 0 0,-1 0 0,-21 0 15,1 0-15,-1 0 16,-21 0-16,0 0 0,1 0 0,-1 0 16,0 0-16,-42-21 31,0 21-31,-1 0 15,1 0-15,0 0 0,0 0 16,0 0-16,0 0 16,-1 0-16,1 0 0,0 0 15,0 0-15,0 0 0,0 0 0,-1 0 16,1 0-16</inkml:trace>
  <inkml:trace contextRef="#ctx0" brushRef="#br0" timeOffset="40519.41">20087 7176 0,'0'0'0,"-21"0"16,21 21-16,0 0 31,21-21-16,0 0-15,0 21 0,22-21 0,-22 0 16,42 0-16,-20 0 0,20 0 0,-20 0 16,20 0-16,1 0 0,-1 0 15,1 0-15,-1 0 0,1 0 0,-22 0 16,0 0-16,22 0 0,-43 0 16,21 0-16,1 0 0,-22 0 0,0 0 15,0 0-15,-21-21 0,21 21 16,-21-21-16,21 21 15,-21-21 1,0-1 0,0 1-1</inkml:trace>
  <inkml:trace contextRef="#ctx0" brushRef="#br0" timeOffset="41023.83">20997 6773 0,'0'22'31,"0"-1"-31,21 0 16,-21 0-16,22-21 0,20 21 15,-21 0-15,0 1 0,0-22 0,22 21 16,-22-21-16,21 21 0,-21-21 0,1 0 16,20 0-16,-21 21 15,0-21-15,0 0 0,64 0 16,-64 0-16,0 0 15,1 0-15,-1 0 0,-21 21 32,-21 0-17,-1 1-15,1-1 16,-21 0-16,21 0 0,-22 0 0,22 0 16,-63 43-16,41-22 0,1-21 15,0 22-15,-1-22 0,1 21 16,0 1-16,-1-22 0,22 0 0,-21 21 15,21-21-15,-1 1 0,1-22 0,0 21 16,0 0-16,21 0 16,-21-21-16,0 0 31</inkml:trace>
  <inkml:trace contextRef="#ctx0" brushRef="#br0" timeOffset="52283.23">22902 6371 0,'0'0'0,"-21"0"0,0 0 0,0 0 15,42 0 17,0 0-32,21 0 0,1 0 0,-1 0 15,-21 0-15,22 0 0,-1 0 16,0 0-16,1 0 0,-1 0 16,0 0-16,-21 0 0,43 0 15,-22 0-15,-21 0 0,1 0 16,-1 0-16,-21-21 31,-21 21-31,-1 0 16,1 0-16,0 0 0,0-21 15,-21 21-15,20 0 0,1-21 0,0 21 16,-21 0-16,21 0 0,-22-21 16</inkml:trace>
  <inkml:trace contextRef="#ctx0" brushRef="#br0" timeOffset="52899.82">22860 6265 0,'-21'0'16,"21"22"-16,-21-22 0,-1 0 0,22 21 15,-21 0-15,0 0 16,21 0-16,0 0 16,-21 1-16,21 20 0,-21-21 0,21 0 15,0 22-15,0-22 0,-21 0 16,-1 42-16,1-41 0,21 20 15,-21-21-15,21 0 0,0 0 16,-21 1-16,21-1 0,-21-21 0,21 21 16,0 0-16,21-21 47,0 0-47,0 0 15,0 0-15,1-21 0,-1 21 16,0-21-16,0 21 0,21 0 0,-20-21 15,-1 21-15,21 0 0,-21 0 16,22 0-16,-22 0 0,21 0 0,-21 0 16,22 0-16,-22 0 0,0 0 15,21 0-15,-21 21 0,22-21 0,-22 21 16,0 0-16,21 0 0,-20-21 0,-1 21 16,0 1-16,0-1 15,-21 0-15,21 0 0,-21 0 16,0 0-16,0 1 0,0-1 15,-21 0-15,0-21 0,0 21 16,0 0-16,-22-21 0,1 21 0,0-21 16,-1 22-16,1-22 0,0 0 15,-1 21-15,1-21 0,0 0 0,-1 0 16,1 21-16,21-21 0,-22 0 0,22 0 16,0 0-16,0 21 15,0-21-15,-22 0 16,43 21-16,-21-21 0,21 21 31</inkml:trace>
  <inkml:trace contextRef="#ctx0" brushRef="#br1" timeOffset="66329.58">8361 2646 0,'0'-21'0,"-21"0"31,-1 21 0,1 0 0,0 0-31,0 0 16,0 21-16,0 0 16,-1-21-16,1 0 15,21 21 1,-21-21 0,42 0 15,0-21-31,1 21 15,-1-21-15,0 0 0,0-1 16,0 22-16,0-21 0,1 21 16,-1-21-16,21 0 0,-21 21 0,0-21 15,1 0-15,20 21 0,-21-22 16,0 22-16,0-21 0,1 21 0,-1 0 16,0-21-16,0 21 15,0 0-15,-42 0 47,0 0-47,0 21 0,-22 0 16,22-21-16,0 22 0,-21-1 0,21 0 15,-22 0-15,22 0 0,-21 0 16,21 1-16,-22-1 0,22 0 0,0 0 16,0-21-16,0 21 0,-1 0 15,1-21-15,21 22 0,-21-22 16,21 21-16,-21-21 15,42 0 32,0 0-47,0 0 16,1 0-16,-1-21 0,0 21 16,0-22-16,0 1 0,0 21 0,1-21 15,-1 21-15,21-21 0,-21 0 16,22 21-16,-22-21 0,21-1 0,-21 22 15,0-21-15,22 0 0,-1 0 16,-21 21-16,0 0 16,1 0-16,-22-21 0,21 21 15,0-21-15,0 21 16,-42 0 31,0 21-32,0-21-15,-1 21 0,1-21 16,0 21-16,-21 0 0,21 0 0,-22-21 16,22 22-16,0-1 0,-21 0 15,20 0-15,-20 0 0,21-21 16,0 21-16,-22 1 0,22-1 0,0-21 16,0 21-16,0 0 0,0-21 15,-1 21-15,22 0 0,-21-21 16,0 0-16,21 22 15,21-22 32,0 0-31,1 0-16,-1-22 16,0 22-16,0 0 0,0-21 0,0 0 15,1 21-15,20-21 0,-21 21 16,0-21-16,22 21 0,-22-21 15,21-1-15,0 22 0,-20-21 16,20 21-16,-21-21 0,21 21 0,-20-21 16,-1 21-16,0-21 0,0 21 15,0 0-15,0-21 0,1 21 0,-1 0 16,0 0 0,-42 0 30,0 21-46,-1-21 0,1 0 16,0 21-16,0 0 16,-21-21-16,20 21 0,1-21 0,0 21 15,-21-21-15,21 22 0,-1-1 16,-20-21-16,21 21 0,0-21 0,0 21 16,-1-21-16,1 21 0,0-21 15,0 21-15,0-21 0,0 0 0,-1 22 16,1-1-16,0-21 15,21 21-15,-21-21 16,42 0 47,0 0-63,0 0 0,1-21 15,-1 21-15,0 0 16,0-21-16,0 21 0,22-22 0,-22 22 15,0-21-15,21 21 0,1-21 0,-22 21 16,21-21-16,0 21 0,-20 0 16,20-21-16,-21 0 0,21 21 0,-20 0 15,41-22-15,-42 22 16,0 0-16,1-21 0,-1 21 0,0 0 16,0 0-16,-42 0 46,0 0-46,0 21 16,-1-21-16,1 22 0,0-22 0,0 21 16,-21-21-16,20 21 0,-41 0 15,42 0-15,-22 0 0,22 1 16,-21-22-16,21 21 0,-22 0 16,22-21-16,0 21 0,-21 0 0,21-21 15,-1 21-15,1-21 0,0 22 16,0-22-16,0 21 0,0-21 0,-1 21 15,1-21 1,21 21-16,-21-21 0,0 0 16,42 0 31,0 0-32,0 0-15,1-21 0,-1 21 16,0-21-16,0 21 0,21 0 15,-20-21-15,-1 21 0,21-22 16,-21 22-16,22-21 0,-1 21 0,-21-21 16,21 21-16,-20-21 0,20 21 15,-21-21-15,21 21 0,-20-21 16,-1 21-16,21 0 0,-21-22 16,0 22-16,1 0 0,-1 0 15,-42 0 32,-1 0-47,1 22 16,0-22-16,0 21 0,0-21 15,0 21-15,-1-21 0,1 21 0,-21-21 16,21 21-16,0-21 0,-1 21 0,-20 1 16,21-22-16,0 21 15,0-21-15,-22 21 0,22-21 0,0 21 0,0-21 16,0 21-16,-1-21 0,1 0 15,0 21-15,0 1 16,0-22-16,42 0 78,0 0-78,0 0 16,0-22-16,1 22 15,-1 0-15,0-21 0,0 21 0,21 0 16,-20-21-16,-1 21 0,21 0 16,-21-21-16,0 21 0,22 0 15,-22-21-15,0 21 0,0-21 0,0 21 16,1 0-16,20 0 0,-42-22 16,21 22-16,0 0 0,0 0 15,1 0-15,-1 0 16,0 0-1,-42 0 17,0 0-32,-1 22 15,1-22-15,0 21 16,0-21-16,-21 21 0,20-21 16,1 21-16,0 0 0,-21-21 0,21 21 15,-1-21-15,-20 22 0,-43 20 16,64-21-16,0-21 15,0 21-15,0 0 0,0-21 16,21 22-16,-22-1 0,1-21 16,21 21-1,-21-21-15,42 0 47,0 0-47,1-21 0,-1 21 16,0-21-16,0 21 0,0-22 0,0 1 15,22 21-15,-1-21 0,-21 21 16,22-21-16,-1 21 0,21-21 16,-20 21-16,-1-21 0,-21-1 15,22 22-15,-22 0 0,21 0 16,-21-21-16,0 21 0,1 0 0,-1 0 16,-21-21-16,21 21 15,0 0-15,-42 0 47,0 0-47,0 21 16,-1-21-16,1 21 0,0-21 15,0 22-15,0-22 0,-22 21 16,22 0-16,0-21 0,-21 21 0,21 0 16,-22-21-16,1 43 15,0-22-15,20-21 0,1 21 0,0-21 16,-21 21-16,21 0 0,-1-21 15,22 21-15,-21-21 0,0 0 0,0 22 16,0-1 0,42-21 31,-21-21-32,21 21-15,0-22 0,0 22 16,-21-21-16,22 21 0,-1-21 0,21 21 15,-21-21-15,0 0 0,22 0 16,-22 21-16,21-22 0,-21 1 0,22 0 16,-22 0-16,21 21 0,-21-21 0,22 21 15,-22-21-15,0 21 0,0-22 16,0 22-16,-42 0 47,0 0-47,0 0 0,0 0 15,0 22-15,-22-22 16,22 0-16,0 21 0,-21 0 16,-1-21-16,22 21 0,-21-21 0,-1 21 15,22 0-15,-21-21 0,21 22 0,-22-22 16,22 21-16,0-21 0,0 0 16,0 21-16,0-21 0,-1 21 0,1-21 31,21-21 0,0 0-31,0 0 16,21 21-16,-21-22 0,22 1 15,-1 0-15,0 21 0,0-21 16,0 0-16,0 0 0,1-1 0,20 22 16,-21-21-16,0 0 0,22 0 0,-22 0 15,0 0-15,21-1 0,-21 22 16,1-21-16,-1 21 0,0-21 15,0 21 1,-42 0 0,0 0-1,0 0-15,-1 0 0,1 21 0,-21-21 16,21 0-16,0 21 0,-1-21 16,-20 22-16,21-22 0,-21 0 15,20 21-15,1-21 0,-21 21 0,21-21 16,0 0-16,-1 21 0,1-21 15,0 0 1,42-21 15,0 0-15,1 21-16,-1-21 0,0 21 16,0-22-16,0 1 0,0 21 0,22-21 15,-22 0-15,0 21 0,43-42 16,-43 20-16,0 1 15,0 0-15,0 0 0,-21 0 0,0 0 16,21-1-16,-21 1 0,0 0 16,0-21-16,0 21 0,0-1 0,0 1 15,0 0-15,0 0 16,-21 21-16,0-21 0,0 21 16,0 0-16,0 0 0,-1 0 15,1 0-15,0 0 0,-21 0 0,21 0 16,-1 21-16,1-21 0,0 21 15,0 0-15,0 0 0,0-21 16,-1 22-16,1-1 0,0 0 0,0 0 16,0 0-16,0 0 0,-1 1 15,22-1-15,-21 0 0,0 0 0,21 0 16,0 0-16,-21 1 0,21-1 16,-21 21-16,0-21 15,21 0-15,0 1 0,0-1 0,0 0 16,0 0-16,0 0 0,0 0 0,0 1 15,0-1-15,21 0 0,-21 0 16,21 0-16,0 0 0,-21 1 0,21-1 16,0-21-16,-21 21 0,22-21 0,-1 0 15,0 21-15,0-21 16,0 0-16,0 0 0,1 0 0,-1 0 0,0 0 16,0 0-16,21 0 15,1 0-15,-22 0 0,21-21 0,1 0 16,-1 0-16,0 21 0,1-22 15,-1 1-15,0 0 0,1 0 0,-1 0 16,-21 0-16,21-1 0,-20 22 16,-1-21-16,0 0 0,0 0 0,-21 0 15,21 0-15,-21-1 0,21 1 16,-21 0-16,0 0 0,0-21 0,0 20 16,0 1-16,0-21 0,0 21 0,0-22 15,-21 22-15,0 0 0,0-21 16,21 21-16,-21-1 0,0-20 15,-1 21-15,1 0 0,0 0 16,0-1-16,0 1 0,0 0 16,-22 0-16,22 0 0,0 21 0,0-21 15,-43 21-15,43 0 0,0 0 16,0 0-16,-22 0 0,22 0 0,0 0 16,0 21-16,-21-21 0,20 21 15,1 0-15,0 0 0,0 0 0,0 1 16,0 20-16,-1-21 15,1 21-15,-21 22 0,42-22 16,-21-21-16,21 22 0,-21-1 16,21-21-16,0 22 0,0-22 0,0 21 15,0 22-15,0-43 16,0 0-16,0 0 0,0 0 0,0 22 16,0-22-16,0 21 0,21-21 15,0-21-15,0 21 0,-21 1 16,21-1-16,0-21 0,1 21 15,-1-21-15,0 0 0,0 21 0,21-21 16,-20 0-16,-1 0 0,21 0 16,0 0-16,-20 0 0,20 0 0,0 0 15,-21 0-15,22-21 0,20 0 16,-20 0-16,-1-1 16,-21 22-16,0-21 0,0 0 0,1 0 15,-1 0-15,0 0 0,0-1 0,0 1 16,-21 0-16,0 0 0,0 0 15,0-22-15,0 22 0,0-21 0,0 21 16,0-22-16,0 22 0,0-21 16,-21 0-16,0 20 0,0-20 0,-22 21 15,22 0-15,0-22 0,-21 22 16,-1 0-16,22 0 0,-21 21 16,-43-21-16,43 21 0,0 0 15,-1 0-15,22 0 0,-21 0 16,21 0-16,-22 21 0,22-21 15,-21 21-15,21 0 0,-1 22 0,1-22 16,0 0-16,0 21 0,0 1 16,0 20-16,21-21 0,-22 22 15,1-22-15,21-21 0,0 22 16,0-22-16,0 21 0,0-21 16,0 1-16,21-1 0,1 0 0,-22 0 15,21 0-15,0-21 0,0 21 16,0 1-16,0-22 0,1 0 0,-1 0 15,0 0-15,21 0 0,-21 0 16,1 0-16,20 0 0,-21 0 16,21-22-16,-20 22 0,20-21 0,0 0 15,-21 0-15,22 0 0,-1 0 16,-21-1-16,22 1 0,-22 0 16,0 0-16,21-21 0,-42 20 0,21 1 15,-21-21-15,0-43 16,0 43-16,0 0 0,0 20 15,-21-20-15,0 21 0,-21 0 0,21 0 16,-1-1-16,-20 22 0,21-21 16,-21 21-16,-1 0 0,1 0 15,0 0-15,-1 0 0,22 0 0,-21 21 16,-1-21-16,1 22 0,0 20 16,21-21-16,-1 0 0,1 22 15,21-22-15,-21 0 0,21 21 16,0-21-16,0 1 0,0 20 0,0-21 15,0 0-15,21 0 0,0 1 16,1-1-16,-1-21 0,21 0 16,-21 0-16,0 0 0,22 0 0,-22 0 15,21 0-15,1 0 0,-22 0 16,21 0-16,22-43 16,-22 43-16,0-21 0,-21 0 0,22 0 15,-22 0-15,0 0 0,0-1 16,-21 1-16,0 0 15,0 0-15,-21 21 16,0 0-16,0 0 0,-22 0 0,22 0 16,-21 0-16,21 0 0,-22 0 15,22 21-15,-21-21 0,21 21 0,-22 0 16,22-21-16,0 22 0,-21-1 16,21 0-16,21 0 31,21-21-31,0 0 15,0 0-15,0 0 16,0 0-16,1 0 0,-1 0 16,0 0-16,0 0 0,0 0 0,-21-21 0,21 21 15,1 0-15,-1 0 16,-21-21-16,21 21 0,-21-21 16,0-1-1,-21 22 16,0 0-31,-1 0 16,1 0-16,0 0 0,0 0 16,0 0-1,21-21 17,0 0-17,21 0-15,0 21 0,-21-21 16,21 0-16,0 21 0,-21-22 15,22-20-15,-22 21 0,21 0 16,-21 0-16,0-1 16,-21 22-1,-1 0-15,1 0 0,0 0 16,0 22-16,-21-22 0,20 21 0,-20 0 16,21 0-16,0 0 15,0-21-15,-1 21 0,1-21 16,0 0-16,0 22 0</inkml:trace>
  <inkml:trace contextRef="#ctx0" brushRef="#br1" timeOffset="73295.78">4085 9462 0,'-21'0'0,"21"-22"0,0 1 16,0 0 0,-21 21-16,21-21 15,-21 21-15,42 21 63,0 0-63,0 22 0,0-1 0,0 0 15,22 1-15,-22 20 0,21-21 16,22 22-16,-22-1 0,22 1 0,-1-1 16,1-20-16,-1 20 0,1-20 15,-22 20-15,21 1 0,-20-22 16,-1 0-16,0 22 0,1-22 0,-1 0 15,-21 1-15,0-1 0,1-21 0,-1 22 16,0-22-16,0 0 0,-21 0 16,0 0-16,0 22 0,0-65 47,-21 1-47,21 0 0,0-21 15</inkml:trace>
  <inkml:trace contextRef="#ctx0" brushRef="#br1" timeOffset="73676">5059 9356 0,'-21'21'16,"-1"0"-16,1 0 15,0 22-15,-21-1 0,21 0 0,-22 22 16,1-1-16,0 1 0,-1-1 16,-20 1-16,20 20 0,-20-20 15,21-1-15,-85 86 0,84-65 16,-20-20-16,20-1 0,1 1 0,0-1 15,-1 1-15,1-22 0,21 0 0,0 1 16,-22-1-16,43 0 0,-21-20 16,21-1-16,-21 21 0,21-21 15,21-42 17,0 0-32,1 0 15,-1 0-15</inkml:trace>
  <inkml:trace contextRef="#ctx0" brushRef="#br1" timeOffset="74116.98">5630 10160 0,'0'-21'0,"0"42"0,0-21 31,-21 21-15,21 0-16,-21 22 16,21-1-16,-21 0 0,21 1 0,0 20 15,0-20-15,0 20 0,0 1 0,0-1 16,0 1-16,0 20 0,0-20 15,0-1-15,0 22 0,0-22 0,-21 22 16,21 0-16,-22-22 0,22 22 0,-21-22 16,0 1-16,21-1 15,-21 64-15,21-63 0,-21-22 16,21 1-16,0-1 0,0 0 0,0 1 16,0-22-16,0 0 0,0 0 15,21-42 16,-21-21-31,21 20 0,-21-20 0,0 21 16,21-21-16,-21-22 0,0 22 16,21-22-16</inkml:trace>
  <inkml:trace contextRef="#ctx0" brushRef="#br1" timeOffset="74479.77">5376 10478 0,'0'0'0,"0"-43"0,-21 22 0,21-21 16,0 21-16,0-22 0,0 22 0,0 0 16,0 0-16,0-22 0,21 22 0,0 0 15,22 0-15,-1 0 0,-21 0 16,43-1-16,-22 1 0,0 21 0,22-21 16,-1 21-16,-20 0 0,20 0 15,-20 21-15,-1-21 0,0 21 0,-21 1 16,22 20-16,-22-21 0,-21 0 15,0 22-15,0-22 0,0 21 16,0 0-16,-21-20 0,0 20 0,-1-21 16,-20 21-16,21-20 0,0-1 0,-22 0 15,22 0-15,0 0 0,-21 0 16,21-21-16,-1 22 0,1-22 16,0 0-16,21 21 0,21-21 46,0-21-46,1-1 0,-1 1 16,0 21-16,21-21 0</inkml:trace>
  <inkml:trace contextRef="#ctx0" brushRef="#br1" timeOffset="75047.5">6562 10266 0,'0'0'0,"21"-21"0,0 21 15,0-21-15,0-1 16,-21 1-16,0 0 16,0 0-16,-21 0 15,0 21-15,0 0 0,0-21 16,-1 21-16,1 0 0,0 0 0,-21 0 16,21 0-16,-22 0 0,22 0 15,-21 21-15,21 0 0,-22 0 16,22 0-16,0 0 0,0 1 0,0 20 15,-1 0-15,22 1 0,-21-22 0,21 21 16,0 0-16,0 1 0,0-1 16,0 0-16,0-20 0,0-1 0,0 0 15,21 21-15,1-21 0,-22 1 16,21-22-16,0 0 0,0 0 16,0 0-16,0 0 0,1 0 0,-1-22 15,21 1-15,-21 0 0,0 0 16,22 0-16,-22 0 0,0-1 15,21-20-15,-20 21 0,-1-21 0,0-1 16,-21 22-16,21-21 0,-21-1 0,0 22 16,21-21-16,-21 21 0,0 0 15,0-1-15,0 1 0,0 0 16,0 42 0,0 0-16,0 1 15,0-1-15,0 0 0,0 21 0,0-21 16,0 22-16,0-22 0,0 21 15,0-21-15,0 22 0,0-22 0,0 0 16,0 0-16,0 22 0,21-43 16,1 21-16,-22 0 0,21-21 15,0 0-15,0 0 0,0 0 0,0 0 16,1 0-16,-1 0 0,21 0 0,-21-21 16,0 0-16,22-1 0,-22 1 15</inkml:trace>
  <inkml:trace contextRef="#ctx0" brushRef="#br1" timeOffset="75363.33">7302 9779 0,'0'0'15,"0"-42"-15,0-1 0,0-20 0,0 42 16,0 0-16,0-1 16,0 1-16,-21 21 15,21 21-15,0 1 0,0 20 16,-21-21-16,21 21 0,0 1 0,0-1 15,0 0-15,0 22 0,0-22 0,0 22 16,0 42-16,0-64 16,0 21-16,0-20 0,0 20 0,-21-20 15,21 20-15,0-21 0,0 1 0,-21-1 16,21-21-16,0 22 0,0-22 16,0 0-16,0 0 0,0 0 15,0 0-15,21-21 31,0-21-31,-21-21 16,21 21-16,0 0 0,-21-22 0,22 1 16,-1-22-16</inkml:trace>
  <inkml:trace contextRef="#ctx0" brushRef="#br1" timeOffset="75880.62">7620 9589 0,'0'0'0,"0"21"0,0 0 16,0 0-16,0 0 0,0 22 16,0-1-16,-21 0 0,21 1 15,0-1-15,0 21 0,0-20 0,0 20 16,0-20-16,0-1 0,0 0 0,0 22 16,-21-22-16,21 0 0,0 1 15,-22-1-15,22 0 0,-21 1 0,21-22 16,0 0-16,0 0 0,-21 0 0,21 1 15,0-1-15,0-42 32,0-1-17,0-20-15,21 21 16,-21 0-16,0-22 0,21 22 0,1-21 0,-22 0 16,21 20-16,0-20 0,0 21 15,0-21-15,0 20 0,1 1 16,-1 0-16,0 0 0,21 21 0,22-21 15,-43 21-15,0 0 0,0 0 16,0 0-16,1 21 0,-1-21 16,21 42-16,-42-21 0,0 22 15,0-22-15,0 21 0,0-21 16,0 22-16,0-22 0,0 21 0,0-21 16,0 1-16,-21 20 0,21-21 0,-21 0 15,21 0-15,-21-21 0,21 22 16,0-1-1,-22-42 1,22-1 0,0 1-16,0 0 0,-21 0 15,21-21-15</inkml:trace>
  <inkml:trace contextRef="#ctx0" brushRef="#br1" timeOffset="76123.59">7218 9991 0,'0'0'0,"-21"0"16,-22 0-16,22-21 0,0 21 0,21-22 31,21 22-31,0 0 16,22 0-16,-22 0 0,0 0 0,0-21 16,21 21-16,1 0 0,-22 0 15,21-21-15,1 0 0,-1 21 16,0 0-16,22 0 0,-22-21 0,-21 21 15,0 0-15,1 0 0,-1 0 16,0 0 0</inkml:trace>
  <inkml:trace contextRef="#ctx0" brushRef="#br1" timeOffset="78145.41">10118 9483 0,'0'-21'16,"0"42"-16,0-64 0,0 22 0,0 0 16,0 0-16,0 0 15,-22 42 16,22 0-31,-21 0 0,21 22 16,0 41-16,-21-20 0,0-1 16,21 1-16,-21-1 0,0 22 15,-1-22-15,1 1 0,21-1 0,-21 1 0,0-1 16,0 1-16,0-1 16,-1 1-16,22-22 0,0 1 0,0-1 15,0 0-15,0-21 0,0 22 16,0-22-16,0 0 0,22-21 15,-1 0-15,0 0 0,0 0 16,0 0-16,22 0 0,-22-21 16,0 0-16,-21 0 0,21-1 0,0 1 15,-21-21-15,21 21 0,-21 0 0,0-22 16,0 22-16,0 0 0,0-21 16,0 20-16,0 1 0,-21 0 15,0 0-15,0 0 0,0 0 16,0-1-16,-1 22 0,1-21 15,21 0 1,-21 21-16,42 0 31,0-21-31,1 21 0,20 0 16,0 0-16,-21 0 0,22 0 16,-1 0-16,0 0 0,-20-21 0,20 21 15,0 0-15,-21 0 0,22-21 0,-22 21 16,0-22-16,0 22 0,0 0 15,-21-21-15,22 21 0,-22-21 16,-22 21 0,1 0-1,0 0-15,0 0 0,0 0 16,21 21-16,-21-21 0,21 21 16,-22-21-16,22 22 15,22-22 16,-1 0-15,0 0-16,0 0 0,0 0 16,0-22-16,1 22 15,-1 0-15,-21-21 0,21 21 0,0 0 16,-21-21-16,0 0 31,-21 21 235,21 21-251,0 0 1,-21-21-16,21 21 16,0 1-1,0-1 17,0 0-32,0 0 15,0 0-15,0 0 16,0 1-16,0-1 0,0 0 0,0 0 15,0 0-15,0 0 16,0 1-16,0-1 0,0 0 0,0 0 16,0 0-16,0 0 0,0 1 15,21-22 1,0 0 0,0 0-16,0 0 15,1 0-15,20 0 0,-21-22 0,0 22 16,0-21-16,22 0 0,-22 0 0,21 0 15,-21 0-15,1-1 0,41-41 16,-42 42-16,0 0 0,1-1 16,-22-20-16,0 21 0,21 21 0,-21-21 15,0 0-15,0-1 0,21 22 16,-21 22 31,-21-1-47,21 0 0,0 0 15,0 21-15,0-20 0,0 20 0,0 0 16,0 1-16,0-1 0,0 0 16,0 1-16,0-1 0,0 21 0,0-20 15,0 20-15,0-20 0,0 20 0,0 1 16,0-22-16,0 21 0,0 1 16,0 21-16,0-22 0,0 1 0,0-1 15,0 22-15,-21-22 0,-1 1 0,1-1 16,0 1-16,0-22 0,0 22 15,0-22-15,-1 21 0,1-20 0,0-1 16,-21-21-16,21 22 0,-1-22 16,1 0-16,0-21 0,0 0 0,0 0 15,0 0-15,-1-42 0,1 20 16,0 1-16,0-21 0,0 0 0,21-22 16,-21-42-16,-1 43 0,22-22 15,0 22-15,0-22 0,0 21 16,0-20-16,22 20 0,-22 1 15,21-1-15,0 22 0,0-22 0,21 22 0,-20 0 16,-1-1-16,21 1 0,-21 21 16,22-21-16,-22-1 0,21 22 0,0-21 15,-20-1-15,20 1 0,0 0 0</inkml:trace>
  <inkml:trace contextRef="#ctx0" brushRef="#br1" timeOffset="79212.23">13398 10033 0,'0'0'15,"-21"0"-15,0 0 0,0 0 16,21-21-1,0 0 1,0 0-16,0-1 16,0 1-16,0 0 15,0 0-15,0 0 0,0 0 16,21-1-16,-21 1 0,0 0 0,0 0 16,0 0-16,0 0 0,-21-1 0,0 1 15,0 21-15,-22-21 16,22 21-16,-21 0 0,21 0 15,-22 21-15,1 0 0,0-21 0,-1 22 16,1 20-16,0-21 0,20 0 0,-20 0 16,21 22-16,0-22 0,0 21 0,21-21 15,0 1-15,-22 41 16,22-42-16,0 0 0,0 1 16,0-1-16,22-21 0,-1 21 15,0-21-15,0 0 0,21 0 16,-20 0-16,-1 0 0,21 0 0,-21 0 15,22 0-15,-22 0 0,21-21 0,-21 21 16,22-21-16,-22-1 0,0 22 16,0-21-16,21 0 0,-20 0 15,-1 21-15,0-21 0,0 21 16,-21-21 0,21 21-16,-21 21 15,21-21-15,-21 21 0,22 0 16,-22 21-16,21 1 0,-21-1 15,0 0-15,0 1 0,0 20 0,21 1 16,-21-1-16,21 22 0,-21-22 0,0 1 16,0 21-16,0-1 0,0 1 15,0 0-15,0-1 0,0 1 0,0 0 16,0 20-16,0-20 0,0 0 16,-21-1-16,0 1 0,0 0 0,-1-22 15,1 22-15,0-22 0,0 22 0,0-21 16,0-1-16,-1-21 0,22 22 0,-42 21 15,42-43-15,-21-21 0,21 0 16,0 0-16,-21 1 0,0-22 16,-1 0-16,1 0 15,0 0-15,21-22 0,-21 1 16,0-21-16,0 0 0,21-1 0,-22-20 16,1-1-16,0 1 0,0-22 0,0 0 15,0 1-15,-1-1 0,1-21 16,0 22-16,0-22 0,21 0 15,0 21-15,0 1 0,0-1 0,0 0 0,0 22 16,0-1-16,0 1 0,21-1 16,0 22-16,0-22 0,22 22 0,-22 0 15,21-1-15,1 1 0,-1 21 0,0-21 16,1-1-16,-1 22 16,0-21-16,1 21 0,-1-1 0,0 1 15,-21 0-15,22 0 0,-22 21 0,0-21 16,0 21-16,0 0 0,-21-21 15,22 21-15</inkml:trace>
  <inkml:trace contextRef="#ctx0" brushRef="#br1" timeOffset="79639.99">13652 10033 0,'0'0'0,"0"-21"0,22 21 16,-22-21-1,21 21-15,-21-21 0,21 21 0,0 0 16,0-22-16,0 22 0,1 0 16,-1 0-16,0 0 0,0 0 15,0 0-15,22 0 0,-22 22 0,0-22 16,0 21-16,21 0 0,-20 21 16,-1-21-16,-21 1 0,21 20 0,-21 0 15,0-21-15,0 22 0,0-22 0,0 21 16,0-21-16,0 1 0,-21-1 15,0 0-15,21 0 0,0 0 16,-22-21-16,22-21 31,0 0-15,0 0-16,22 0 0,-22-22 16,0 22-16,21 0 0,0 0 15,0-22-15,-21 22 0,21 0 0,0-21 16,1 21-16,20-43 15,-21 43-15,0 0 0,0 0 0,1 21 16,-1-22-16,0 22 0,0 0 0,0-21 16,0 21-16,1 0 0,-1 0 15,0 0-15,0 0 0</inkml:trace>
  <inkml:trace contextRef="#ctx0" brushRef="#br1" timeOffset="80899.52">14817 9843 0,'0'21'15,"-22"0"-15,22 0 16,-21 21-16,0-20 0,0 20 16,21-21-16,-21 21 0,0 1 0,-1-1 15,22-21-15,0 22 0,-21-1 0,21 0 16,0-21-16,0 22 0,0-22 0,0 0 15,0 0-15,21 0 16,-21 1-16,22-22 0,-1 0 0,0 0 16,0 0-16,0 0 0,0 0 0,22 0 15,-22 0-15,0-22 0,0 22 16,0-21-16,1 0 0,20 0 0,-42 0 16,21 0-16,0-1 0,0-41 15,-21 21-15,0 20 0,0 1 16,0-21-16,0 0 0,0 20 0,-21-20 15,0 0-15,0 21 0,0-1 16,0 1-16,-1 0 0,1 0 0,0 21 16,0 0-16,0 0 0,0 0 0,-1 21 15,1 0-15,0 0 16,0 1-16,21-1 0,-21 0 0,21 21 16,-21 22-16,21-22 0,0-21 15,0 22-15,0-22 0,0 21 16,0-21-16,21 22 0,0-22 0,0 0 15,0 0-15,0 0 0,1 0 0,20-21 16,-21 0-16,0 0 0,22 0 16,-22 0-16,21 0 0,-21 0 0,22 0 15,-22 0-15,21-21 0,-21 0 16,22 0-16,-22 0 0,0 0 16,21-1-16,-21 1 0,1-21 0,-22 21 15,21 0-15,-21-22 0,21 22 16,-21-21-16,0 21 0,0-1 0,0 1 15,0 0-15,0 42 32,0 0-32,0 1 0,0-1 0,-21 0 15,21 0-15,-21 21 0,21-20 0,0-1 16,0 21-16,0-21 0,0 0 16,0 1-16,0-1 0,0 0 0,21 0 15,21 0 1,-21 0-16,0-21 0,1 0 15,-1 0-15,0 0 0,21 0 0,-21 0 16,1-21-16,-1 0 0,0 21 16,0-21-16,0 0 0,0 0 0,1-1 15,-1-20-15,-21 21 0,0 0 16,0 0-16,21-22 0,-21 22 0,21 0 16,-21 0-16,0 0 0,0-1 0,0 1 15,0 42 16,0 1-31,0-1 0,0 0 0,21 0 16,-21 0-16,0 0 0,21 1 0,-21-1 16,22 0-16,-1 0 15,0 0-15,0-21 0,-21 21 16,21-21-16,0 22 0,1-22 16,-1 0-16,21 0 0,-21 0 0,0 0 15,1 0-15,-1-22 0,0 1 0,0 21 16,0-21-16,0 0 0,-21 0 15,22 0-15,-22-1 16,0-20-16,0 21 0,0 0 0,0 0 0,0-1 16,0-20-16,0 21 0,0 0 15,0 0-15,0-1 16,-22 22 0,22 22-16,-21-1 0,21 0 15,0 0-15,0 21 0,0-20 16,-21 20-16,21-21 0,0 21 0,0 1 15,0-1-15,0 22 0,0-22 16,0 0-16,0 1 0,0 20 0,0-21 16,0 64-16,0-63 0,0-1 15,0 0-15,0 1 0,0-1 16,0 0-16,0 1 0,0-1 0,0 0 16,-21 1-16,21-1 0,-21 0 0,21 1 15,0-22-15,-21 21 16,-1-21-16,22 0 0,-21 1 0,21-1 15,0 0-15,-21-21 0,21 21 16,0-42 0,0 0-16,0 0 15,0-1-15,0-20 0,0 21 0,21-21 16,-21-1-16,21-20 0</inkml:trace>
  <inkml:trace contextRef="#ctx0" brushRef="#br1" timeOffset="81171.37">16171 10139 0,'0'0'0,"0"-21"0,21 21 15,1-21-15,-1-1 16,0 22-16,0-21 0,0 0 0,22 21 16,-22-21-16,21 21 0,-21 0 15,22 0-15,-1 0 0,-21 0 0,21 0 16,-20 0-16,-1 0 0,0 21 0,0 0 15,-21 0-15,0 1 0,0-1 16,0 0-16,0 0 0,-21 0 0,0-21 16,0 21-16,-43 22 0,22-22 15,21-21-15,-22 21 0,1-21 16,21 0-16,-43 21 16,43-21-16,0 0 0</inkml:trace>
  <inkml:trace contextRef="#ctx0" brushRef="#br1" timeOffset="83751.89">17145 9610 0,'21'0'0,"0"0"0,0 0 15,22 0-15,-22 0 0,21-21 16,1 21-16,-1-22 0,0 1 16,1 21-16,-1-21 0,-21 0 0,21 21 15,1-21-15,-22 0 0,0-1 16,0 22-16,0-21 0,-21 0 0,0 0 15,0 0-15,0 0 16,0-1-16,0 1 0,0 0 16,0 0-16,-21 21 15,21-21-15,-21 21 0,0 0 16,0 21 0,0 0-16,-1 21 0,1 1 15,21-1-15,-21 22 0,0-1 0,0 1 16,21 20-16,0-20 0,-21 20 15,21-20-15,-22 21 0,22-22 16,-21 1-16,21 63 0,0-64 16,-21-21-16,21 1 0,-21-1 15,21 0-15,-21-20 0,0 41 16,-1-42-16,1-21 0,21 21 0,-21-21 16,0 0-16,0 0 0,0 0 15,-1 0-15,1-21 16,0 0-16,0 0 0,0 0 0,0 0 0,-1-22 15,22 22-15,-21-21 0,0 21 16,0-22-16,21 22 0,0-21 0,-21-1 16,0 43-1,21-21-15,21 42 32,0 1-17,0-1-15,0 0 0,0-21 0,1 21 16,20 0-16,0 0 0,-21-21 15,22 22-15,20-22 0,-20 0 0,-1 0 16,21 21-16,-20-21 0,63 0 16,-43 0-16,-21 0 0,22-21 15,-22 21-15,1-22 0,-1 1 0,0 21 16,1-21-16,-1 0 0,0 0 16,-21 0-16,22 21 0,-1-43 15,-21 22-15,-21 0 0,0 0 16,0 42-1,0 0 1,-21 0-16,0 0 0,0 1 16,21-1-16,-21-21 0,-1 21 15,1 0-15,21 0 0,-21 0 0,21 1 16,-21-22-16,0 21 16,21-42 30,21-1-46,0 1 0,-21 0 16,21 0-16,0 21 0,1-21 0,-22 0 16,21-1-16,0 22 0,0-21 15,0 21-15,0 0 0,1 0 16,-22 21-16,21-21 0,0 22 16,-21-1-16,21 0 0,0 0 15,0 0-15,1 0 0,-22 1 16,21-22-16,0 21 0,0 0 0,43 0 15,-43-21-15,42 0 16,-20 0-16,-22 0 0,21 0 16,0 0-16,-20 0 0,20-21 15,-21 21-15,21-21 0,-20 0 0,-1 21 16,42-64-16,-42 43 16,1 0-16,-22 0 0,0-1 15,0-20-15,0 21 0,0 0 0,0 0 16,0-22-16,0 22 0,-22 0 15,1 21-15,0-21 0,0 21 16,0 0-16,-22 0 0,22 21 0,0-21 16,0 21-16,0 0 15,-22 0-15,22 22 0,0-22 0,0 0 16,21 0-16,0 22 0,0-22 0,0 21 16,0-21-16,0 22 15,0-22-15,21 0 0,0 0 16,0-21-16,1 0 0,-1 0 15,0 0-15,0 0 0,0 0 16,0 0-16,1 0 0,-1-21 16,0 0-16,-21 0 0,21 21 15,0-43-15,-21 22 0,0 0 0,21 0 16,1-22-16,-1 1 0,-21-21 16,21 20-16,0-20 15,-21 20-15,0-20 0,21 21 0,0-22 16,-21 1-16,0-1 0,22 1 15,-22 20-15,21-41 0,0 41 16,-21 1-16,0 21 0,0 0 0,0-1 16,0 44-1,0-1-15,0 0 16,-21 21-16,0 1 0,-1-1 16,22 21-16,0 1 0,-21-1 0,0 1 15,21-1-15,0-20 0,-21 20 0,21 1 16,0-22-16,0 0 0,0 1 15,0-1-15,0 0 0,21-20 0,0 20 16,-21-21-16,21 0 0,1 0 16,-22 1-16,21-22 0,0 0 15,-21 21-15,21-21 0,0 0 0,0 0 16,1 0-16,-1 0 0,0-21 16,42-22-16,-20 43 0,-22-21 15,42-42-15,-41 41 0,-1 1 16,0 0-16,0-21 15,0 21-15,-21-22 0,21 22 0,-21 0 16,0 0-16,-21 21 16,0 0-16,0 21 0,-21-21 15,20 21-15,-20 43 0,0-43 16,21 21-16,21-21 0,-22 22 16,22-22-16,0 21 0,0-21 15,0 22-15,0-22 0,0 21 0,0-21 16,0 0-16,0 1 0,22-1 15,-1 0-15,0-21 0,0 21 0,0-21 16,0 0-16,1 0 0,20 0 0,0 0 16,-21 0-16,43-42 15,-22 21-15,-21-1 16,1 1-16,-1 0 0,0-21 0,21 21 16,-21-22-16,1 22 0,20-21 15,-21 21-15,0-22 0,22 22 0,-22 0 16,0 0-16,21-22 15,1 43-15,-22 0 16,0 0-16,-21 22 16,0-1-16,0 0 0,0 0 0,0 0 15,0 0-15,0 1 0,-42 20 16,-1 21 0,43-41-16,-21-1 0,21 0 0,-21 0 15,21 0-15,-21 0 0,21 1 0,0-1 16,0-42 31,21-1-47,0 1 15,0 0-15,-21 0 0,21 0 16,1 0-16,-1-43 0,0 22 16,0 21-16,0-22 0,-21 22 0,21 0 15,1-21-15,-22 20 0,21 1 16,-21 0-16,0 42 15,0 0 1,-21 1-16,-1-1 0,22 0 16,-21 21-16,21-21 0,0 1 0,0-1 15,0 21-15,0-21 0,0 0 0,0 1 16,0-1 0,21 0-16,1-21 0,-1 21 0,0-21 15,0 0-15,21 0 0,1 0 0,-22 0 16,21 0-16,1 0 0,-22 0 15,21 0-15,-21 0 0,0-21 0,1 21 16,-1-21-16,0 21 0,0-21 0,-21-1 16,21 22-16,-21-21 0,0 0 15</inkml:trace>
  <inkml:trace contextRef="#ctx0" brushRef="#br1" timeOffset="85652.32">4572 10986 0,'-21'0'0,"42"0"0,-63 0 0,20 0 0,1 0 15,0 0-15,0 0 0,0 0 16,0 0-16,-1 0 0,1 0 16,0 0-16,0 0 0,0 0 31,42 0 0,0 0-31,0 0 16,22 0-16,-22 0 0,21 0 0,-21 0 15,22 0-15,-1 0 0,0 0 0,22 0 16,-22 0-16,22 0 16,-22 0-16,21 0 0,-20 0 0,20 0 15,1 0-15,-1 0 0,-20 0 0,20 0 16,1 0-16,20 0 0,-20 0 15,-1 0-15,22 0 0,-22 0 0,22 0 16,-21 0-16,20 0 0,1 0 0,-22 0 16,22 0-16,0 0 0,-22 0 15,22 0-15,0 0 0,-1 0 0,1 0 16,0 0-16,-1 0 0,1 0 0,0 0 16,-1 0-16,1 0 0,0 0 15,-1 0-15,1 0 0,21 0 0,-22 0 16,86 0-16,-64 0 15,-22 0-15,22 0 0,-21 0 0,-1 0 16,107 0-16,-106 0 16,20 0-16,-20 0 0,21 0 0,-21 0 15,20 0-15,-20 0 0,21 0 0,-21 0 16,20 0-16,-20 0 0,21 0 16,-21 0-16,20 0 0,1 0 0,0 0 15,0-22-15,-21 22 0,20 0 16,1 0-16,-21 0 0,21 0 0,0 0 15,-1 0-15,1-21 0,0 21 0,0 0 16,0 0-16,0 0 0,-22 0 0,22 0 16,0 0-16,0-21 15,-22 21-15,22 0 0,21 0 0,-21 0 16,0 0-16,0 0 0,-22 0 0,22 0 16,0 0-16,106-21 0,-106 21 15,-1 0-15,22 0 0,-21 0 16,0 0-16,0 0 0,0 0 0,0-21 15,-1 21-15,-20 0 0,21 0 0,0 0 16,0 0-16,-1 0 0,1 0 16,-21 0-16,21 0 0,0-21 0,-22 21 15,22 0-15,0 0 0,0 0 16,0 0-16,-1-22 0,1 22 16,0 0-16,-21 0 0,21 0 0,-1 0 15,1-21-15,-21 21 0,21 0 16,0 0-16,-1 0 0,1 0 0,0-21 15,0 21-15,-21 0 0,20 0 0,65 0 16,-64-21-16,-22 21 16,1 0-16,0 0 0,20 0 0,65 0 15,-86 0-15,-20 0 0,21-21 16,-22 21-16,22 0 0,-22 0 16,22 0-16,63 0 0,-84 0 15,20 0-15,-20 0 0,20 0 16,-20 0-16,-1 0 0,22 0 15,-21 0-15,-1 0 0,-21 0 0,22 0 16,-1 0-16,43 0 0,-42 0 16,-1 0-16,-20 0 0,20 0 15,-21 0-15,22 0 0,-1 0 0,1 0 16,-22 0-16,22 0 0,-1 0 0,-20 0 16,20 0-16,-21 0 0,22 0 15,-22 0-15,1 0 0,20 0 0,-21 0 16,1 0-16,20 0 0,-20 0 15,20 0-15,-21 0 0,1 0 0,-1 0 16,22 0-16,-22 0 0,43 0 16,-64 0-16,21 0 15,0 0-15,-20 0 0,-1 0 0,0 0 16,0 0-16,0 0 0,0 0 16,-42-21 93</inkml:trace>
  <inkml:trace contextRef="#ctx0" brushRef="#br1" timeOffset="89640.46">8848 2371 0,'0'0'0,"0"-21"16,-22-1-16,1 22 16,0-21-16,0 21 15,0 0-15,0 0 0,-1 0 16,1 0-16,0 0 0,0 0 16,0 0-16,0 0 0,-1 0 0,-20 0 15,42 21-15,-21-21 0,0 22 16,0-1-16,-1 0 0,22 0 0,0 0 15,0 0-15,-21 22 0,21-22 16,-21 21-16,21-21 0,0 22 0,-21-22 16,21 21-16,0 1 15,0-22-15,0 21 0,0-21 0,0 0 0,0 22 16,0-22-16,0 0 0,0 0 16,0 0-16,21 1 0,0-1 15,0 0-15,1 0 0,-1 0 16,0-21-16,0 21 0,0 1 15,0-22-15,1 0 0,-1 0 16,0 21-16,0-21 0,0 0 16,0 0-16,1 0 0,-1 0 0,21 0 15,-21 0-15,0 0 0,1 0 0,-1-21 16,0 21-16,21-22 0,-21 1 16,1 21-16,-1-21 0,0 21 15,0-21-15,-21 0 0,21 0 0,0-1 16,22-20-16,-43 0 15,0 21-15,0-1 0,0-20 0,0 21 16,0-21-16,0-1 0,0 1 16,0 21-16,0-22 0,-21 1 0,-1 21 15,1-21-15,0 20 0,0 1 16,0 0-16,0 0 0,-22 21 0,22 0 16,-21-21-16,-1 21 0,22 0 15,-21 0-15,21 0 0,-22 0 0,1 0 16,21 21-16,-21-21 0,-1 21 15,22 0-15,-21 0 0,21 1 0,-22-1 16,22 0-16,0 21 0,0-21 16,0 22-16,21-1 0,0 0 15,-22 22-15,22-22 16,-21 1-16,21-1 0,0-21 0,0 0 16,0 22-16,0-22 0,0 0 0,0 0 15,21 0-15,1 0 0,-22 1 16,21-1-16,0 0 0,0 0 0,0 0 15,0-21-15,1 0 16,-1 21-16,0-21 0,0 0 0,0 0 16,0 0-16,1 0 15,-1 0-15,0 0 0,21 0 0,-21-21 16,1 21-16,-1-21 0,21 0 0,-21 21 16,0-21-16,22 0 0,-22-1 15,0 1-15,0 0 0,0 0 0,1 0 16,-22-22-16,0 22 0,0 0 15,0-21-15,0 21 0,0-22 0,-22 1 16,22 21-16,-21-22 0,0 1 16,0 0-16,-21-1 0,20 22 0,1-21 15,0 21-15,-21 0 0,21-1 16,-1 22-16,-20 0 0,21 0 0,-21 0 16,20 0-16,-20 0 0,0 22 15,21-1-15,-22 0 0,22 0 16,-21 21-16,21 1 0,-1-1 0,1 0 15,0 1-15,0-1 0,0 0 16,0 1-16,21-1 0,0 0 0,0 1 16,0-1-16,0 0 0,0 1 15,0-1-15,21 0 0,0 1 16,0-22-16,21 0 0,-20 0 0,-1 0 16,21-21-16,0 0 0,1 22 15,-1-22-15,0 0 0,1 0 0,-1 0 16,0 0-16,-20-22 0,20 22 0,0-21 15,1 0-15,-1 21 0,0-21 16,-21 0-16,22-22 0,-22 22 16,42-21-16,-41 0 0,-1 20 15,0 1-15,0-21 0,-21 0 16,0 20-16,0-20 0,0 0 0,0-1 16,0 1-16,0 0 0,0-1 15,-21 1-15,-21 0 0,20-1 0,1 1 16,-21 0-16,0 21 0,-1-22 15,22 22-15,-21 0 0,-1 0 0,1 0 16,21 21-16,-64 0 16,64 0-16,-42 21 0,41 0 15,-20 0-15,0 64 16,21-43-16,-1 0 0,1 22 16,21-1-16,-21-20 0,0 126 15,21-127-15,0 1 16,0-1-16,0 0 0,0 1 0,0 41 15,21-62-15,0 20 16,0-21-16,1-21 0,-1 21 0,0 0 16,21-21-16,-21 0 0,22 0 0,-22 0 15,21 0-15,-21 0 0,22 0 16,-22 0-16,21-21 0,1 21 0,-22-21 16,21 0-16,-21 0 0,22 0 15,41-64 1,-63 43-16,1 20 0,-1 1 0,-21-21 15,0 0-15,0 20 0,0-20 16,0 0-16,0-1 0,-21 1 0,-1 0 16,1-1-16,-42-41 15,20 41-15,1 1 0,0 21 0,-1-21 16,22 20-16,-21 1 16,0 0-16,-1 0 0,1 21 0,0 0 15,20 0-15,-20 0 0,0 0 16,21 21-16,-22 0 0,22 0 0,-21 22 15,21-22-15,-1 21 0,22 1 0,-21 62 16,21-41-16,0-22 16,0 22-16,0-22 0,0 0 15,0 22-15,0-22 0,21 1 0,1-1 16,-22 0-16,21-21 0,0 22 0,0-22 16,0 0-16,0 0 0,1 0 15,-1-21-15,21 0 0,-21 0 0,22 0 16,-22 0-16,21 0 0,-21 0 15,22 0-15,-1-21 0,-21 21 0,21-21 16,-20 0-16,20 0 0,0 0 16,-21-22-16,22 22 0,-22 0 15,21-21-15,-21 20 0,1-20 0,-1 21 16,0-21-16,-21-1 0,0 1 16,0 0-16,0-1 0,0 1 0,-21 0 15,0-22-15,-1 22 0,-20-1 16,21 1-16,-21 0 0,20-1 0,-20 22 15,0 0-15,-1 0 0,-84 0 16,85 21-16,0 0 16,-1 21-16,1 0 0,0 0 15,-1 22-15,22-1 0,-21 0 16,21 1-16,0 20 0,-1-21 0,22 22 16,0-1-16,0-20 0,0 20 0,0-20 15,22 62-15,-1-62 0,0-1 16,0 0-16,-21-20 15,42-1-15,-20 21 0,-1-42 0,21 21 16,-21 0-16,22-21 0,-1 0 16,0 0-16,43 0 0,-64 0 15,21-21-15,1 21 0,-22-21 0,21 0 16,1 0-16,-22 0 0,0-1 16,21-20-16,-21 21 0,1 0 0,-22-22 15,21 22-15,-21-42 16,0 20-16,0 1 0,0 0 15,-21-1-15,-1 1 0,1 0 0,0-1 16,-21 1-16,-1 0 0,1-1 0,-21-20 16,20 42-16,1 0 15,0-1-15,-1 22 0,1 0 16,21 0-16,-22 22 0,1-1 16,21 0-16,0 0 0,-22 21 0,22 1 15,21-1-15,0 64 0,0-64 16,0 1-16,0-1 0,0-21 15,0 21-15,21-20 0,-21-1 0,22 0 16,-1 0-16,0 0 0,21 0 16,-21-21-16,1 0 0,-1 0 15,0 0-15,21 0 0,-21 0 0,1 0 0</inkml:trace>
  <inkml:trace contextRef="#ctx0" brushRef="#br1" timeOffset="107579.26">8721 12065 0,'0'0'0,"0"-21"0,21 0 15,0 21 1,-21-21-16,0-1 0,21 1 15,0 0-15,-21 0 16,21 21-16,-21-21 16,22 21-16,-22-21 15,0-1 17,-22 22 14,1 0-30,0 0-16,21 22 0,-21-22 0,0 21 16,0-21-16,21 21 0,-22 0 15,1-21-15,0 21 0,0 0 0,0 1 16,0-1-16,-1 0 0,1 0 16,0 0-16,21 22 0,-21-22 0,0 0 15,0 0-15,-1 21 0,22-20 16,-21 20-16,21-21 0,-21 21 15,0-20-15,21 20 0,0-21 0,0 21 16,-21-20-16,21 20 16,0 0-16,-21-21 0,21 22 0,0-1 0,0 0 15,0 1-15,0 41 0,0-41 16,-22-1-16,22 0 0,0 1 16,-21-1-16,21 0 0,0 43 15,0-43-15,0 1 0,0-1 16,0 0-16,0 1 0,0-22 15,0 21-15,21 1 0,1-22 0,-22 0 16,21 0-16,0 0 0,21 22 16,-21-43-16,1 21 15,-1-21-15,0 0 0,0 0 0,0 0 16,0 0-16,1 0 0,-1 0 16,0 0-16,0 0 0,0 0 15,0-21-15,1-1 16,-22 1-16</inkml:trace>
  <inkml:trace contextRef="#ctx0" brushRef="#br1" timeOffset="108359.2">9334 12637 0,'0'-22'0,"0"1"32,0 0-32,22 21 47,-1 21-32,0 0-15,0 22 0,0-22 16,0 21-16,1 1 0,-1-1 15,0 0-15,0 1 0,0-1 0,22 0 16,-22 1-16,0-1 0,21-21 16,-21 21-16,1-20 0,-1-1 0,0 0 15,0 0-15,0 0 0,-21 0 0,0 1 16,21-22-16,-21 21 0,22-21 16,-22-21 30,0-1-46,0 1 16,0 0-16,0 0 16</inkml:trace>
  <inkml:trace contextRef="#ctx0" brushRef="#br1" timeOffset="108719.86">10075 12594 0,'-21'0'16,"0"21"0,-21-21-16,20 22 0,1-1 0,-21 0 15,0 0-15,20 0 0,-20 22 16,0-22-16,-1 21 0,1-21 0,21 22 15,-43 20-15,22-21 16,21-20-16,0-1 0,0 21 0,-1-21 16,1 0-16,21 1 0,-21-1 0,21 0 15,-21 0-15,21 0 16,-21-21-16,21 21 0,0 1 16,21-44 46</inkml:trace>
  <inkml:trace contextRef="#ctx0" brushRef="#br1" timeOffset="109139.86">10329 12742 0,'0'22'16,"0"-1"-16,0 0 0,0 21 0,0-21 15,-21 22-15,21-1 0,0 0 0,0 1 16,0-1-16,0 64 15,0-64-15,0 22 0,0-22 16,0 22-16,0-1 0,0 1 0,0-1 16,0 1-16,-21-1 0,21 1 0,0-1 15,0 1-15,-21-1 0,0-21 16,21 22-16,-22-22 0,22 1 0,0-1 16,-21 0-16,21 1 0,-21-22 15,21 0-15,-21 21 0,21-21 0,0 1 16,0-44 15,0 1-31,0-21 16,0 21-16,0 0 0,0-22 15,0 1-15,21 0 0,-21-1 0</inkml:trace>
  <inkml:trace contextRef="#ctx0" brushRef="#br1" timeOffset="109503.65">10245 12975 0,'21'-21'0,"-42"42"0,63-63 16,-21 21-16,0 0 0,0 21 0,22-22 15,-22 1-15,0 21 0,21 0 16,-20-21-16,20 21 0,-21 0 0,0 0 15,0 0-15,1 21 0,-1 0 16,0 1-16,0-1 0,-21 0 16,0 21-16,0-21 0,0 1 0,0 20 15,0-21-15,-21 0 0,0 0 16,0 22-16,-1-22 0,1 0 0,0 0 16,0-21-16,21 21 0,-21 1 15,0-22-15,-1 21 0,1-21 16,21 21-16,0-42 47,0 0-32,21-1-15</inkml:trace>
  <inkml:trace contextRef="#ctx0" brushRef="#br1" timeOffset="110943.86">11388 12785 0,'0'0'0,"0"-21"0,-22 21 15,1-22-15,0 22 0,0 0 16,0 0-16,0 0 0,-1 0 0,-20 0 15,21 22-15,0-22 0,0 21 16,-22 0-16,22 0 0,0 0 0,0 0 16,0 22-16,-1-22 0,22 0 15,0 21-15,-21-20 0,21-1 0,0 21 16,0-21-16,0 0 0,0 1 0,0-1 16,0 0-16,0 0 0,21-21 15,1 21-15,-1-21 16,0 0-16,0 0 0,0 0 15,0 0-15,1 0 0,-1 0 16,0-21-16,0 0 0,0 21 0,0-21 16,1 0-16,-1-1 0,0 1 15,-21 0-15,21-21 0,-21 21 0,21-22 16,0 1-16,-21 21 0,0-22 0,0 1 16,0 21-16,0-43 15,0 43-15,0 0 16,0 42-1,0 0-15,0 22 16,0-22-16,0 21 0,0-21 16,0 22-16,0-22 0,0 21 15,0 1-15,0-22 0,0 21 0,0-21 16,0 22-16,22-22 0,-1 0 0,-21 0 16,21 0-16,0-21 0,-21 21 15,21-21-15,0 0 0,1 0 16,-1 0-16,0 0 0,0 0 15,0 0-15,0-21 0,1 0 16,-1 0-16,0 0 0,0 0 0,21-1 16,-20 1-16,-1-21 0,0 0 15,-21-1-15,21 1 0,0 0 0,-21-1 16,21-20-16,1-22 16,-22 43-16,0-1 0,0 1 15,0 0-15,0 21 0,0-22 0,0 22 16,21 0-16,-21 0 15,0 42 1,0 0-16,0 21 16,0-20-16,0-1 0,0 21 15,0 0-15,0 1 0,0-1 0,0 43 16,0-43-16,0 0 0,0 1 16,0-1-16,0 0 0,0 1 15,0-1-15,0-21 0,0 0 16,21 22-16,-21-22 0,21 0 15,0 0-15,0-21 0,1 0 16,-1 21-16,0-21 0,0 0 0,0 0 16,0 0-16,1 0 0,-1-21 0,0 0 15,21 21-15,-21-21 0,1 0 16,-1 0-16,0-22 0,0 22 0,21-21 16,-42-1-16,22-20 0,-1 21 15,0-1-15,0-20 0,-21 20 0,0-20 16,0 21-16,21-1 0,-21-20 15,0 20-15,21 1 0,-21 21 0,0 0 16,0-22-16,0 22 0,0 42 31,0 1-31,0-1 16,0 0-16,-21 21 0,21-21 0,-21 22 16,21-22-16,0 21 0,0 1 15,0-1-15,-21 0 0,21 1 0,0-1 16,-21 0-16,21 1 0,0-1 0,0 0 15,0-21-15,0 22 0,0-22 16,0 0-16,-21 21 0,21-20 16,0-1-16,-22-21 0,22 21 15,0-42 32,0 0-47,0-1 0,0 1 16,0 0-16,0 0 0,22-21 0,-1 20 15,-21-20-15,21 21 0,0-21 16,0-1-16,0 22 0,1-21 0,-1 21 16,0-22-16,0 22 0,0 21 0,0-21 15,-21 0-15,22 21 0,20 0 16,-21 0-16,-21 21 16,0 0-16,0 0 0,21 0 0,-21 1 15,0 20-15,0-21 0,0 0 16,0 22-16,0-22 0,0 21 0,0-21 15,0 0-15,0 1 0,0-1 16,0 0-16,0 0 0,0 0 16,0 0-16,0 1 15,21-22 1,1 0 0,-1-22-16,-21 1 0,21 0 15,0 0-15,-21 0 16,0 0-16</inkml:trace>
  <inkml:trace contextRef="#ctx0" brushRef="#br1" timeOffset="111251.2">11769 12700 0,'0'0'0,"0"21"0,-22-21 31,44 0-15,-1 0-16,0 0 15,0 0-15,0 0 0,22 0 0,-22-21 16,0 21-16,21 0 0,-21 0 15,1 0-15,20 0 0,-21-21 0,21 21 16,-20 0-16,-1 0 0,21 0 0,-21-21 16,0 21-16,1-21 0,20 21 0,-21 0 15</inkml:trace>
  <inkml:trace contextRef="#ctx0" brushRef="#br1" timeOffset="111739.92">13229 11896 0,'0'-21'0,"0"42"0,-21-42 31,21-1-31,21 22 32,0 22-32,0-22 0,1 21 15,-1 0-15,0 0 0,21 0 16,-21 22-16,1-22 0,20 21 0,-21 0 16,0 1-16,0 20 0,1-20 15,-1-1-15,0 21 0,0-20 0,-21 20 16,0-20-16,0 20 0,0-21 0,0 22 15,0-22-15,0 22 0,0-22 16,-21 22-16,0-22 0,0 0 0,-1 1 16,-20-1-16,21 0 0,-21-21 15,-43 43-15,43-22 16,20-21-16,-20 1 0,0-1 0,-1 21 16,22-42-16,-21 21 0,21 0 15,0 1-15,-1-1 0,1-21 0,0 21 16,21 0-1,0-42 17,0 0-32</inkml:trace>
  <inkml:trace contextRef="#ctx0" brushRef="#br1" timeOffset="112690.84">14436 11853 0,'0'0'0,"21"0"31,0 0-31,0-21 15,0 21-15,0 0 0,1 0 0,-1 0 16,0 0-16,0 0 0,21-21 16,-20 21-16,-1 0 0,0 0 0,0 0 15,0-21-15,0 21 16,-42 0 0,0 0-1,0 0-15,0 0 0,0 0 16,-1 21-16,-20-21 0,21 0 15,0 0-15,0 0 0,-22 21 0,22-21 16,0 0-16,0 0 0,0 0 16,-1 0-16,1 0 0,21 21 15,-21-21-15,0 0 0,0 0 16,21 22-16,-21-1 16,-1 0-16,1 0 0,21 0 15,0 0-15,-21 1 16,21-1-16,0 21 0,-21-21 0,21 22 15,0-22-15,0 21 0,0 0 16,0 1-16,0-1 0,0 0 0,0 1 16,0-1-16,0 0 0,-21 1 15,21-1-15,0 0 0,0 22 16,0-22-16,0 22 0,0-22 0,0 43 16,0-22-16,0-20 15,0-22-15,0 21 0,0 0 0,0-20 16,0 41-16,21-42 0,0 0 15,0 1-15,0-22 0,-21 21 16,22 0-16,-1-21 0,0 0 0,0 0 16,0 0-16,0 0 0,1 0 15,-1 0-15,0 0 0,0 0 0,0-21 16,0 21-16,1-21 0,-1-1 0,0 22 16,0-21-16,0 0 15,0 0-15,1 0 0,-1 0 0,0-1 16</inkml:trace>
  <inkml:trace contextRef="#ctx0" brushRef="#br1" timeOffset="113084.58">14965 12658 0,'0'0'0,"0"21"47,0 0-47,0 0 0,0 0 0,0 22 15,0-22-15,0 21 0,0 1 16,0-1-16,0 0 0,0 1 0,0-1 16,0 0-16,0 1 0,0-1 15,0 21-15,0-20 0,0 20 0,0-20 16,0 20-16,-21 1 0,-1-1 0,22 1 15,-21-1-15,0 1 0,21-1 16,-21 1-16,0-22 0,0 21 16,21-20-16,-22-1 0,1 0 0,21 1 0,-21-1 15,21-21-15,0 0 0,0-42 32,21 0-17,0 0-15,1 0 0,-22-22 0,0 22 16,21-21-16,-21 0 0,21-1 15,0-20-15</inkml:trace>
  <inkml:trace contextRef="#ctx0" brushRef="#br1" timeOffset="113443.75">14838 12742 0,'0'0'0,"0"-21"0,0 0 16,0 0-16,0 0 0,0 0 16,21-1-16,0 1 0,21 0 0,-20 21 15,20-21-15,-21 21 0,21 0 16,-20 0-16,20 0 0,0 0 0,-21 0 16,22 0-16,-22 0 0,0 21 15,0 0-15,0 0 0,-21 1 16,0-1-16,0 0 0,0 21 0,0-21 15,0 22-15,-21-22 0,0 21 16,0-21-16,-43 22 0,22-22 16,21 0-16,0 0 0,0-21 0,-1 21 15,1-21-15,0 0 0,21 22 16,21-44 15,0 1-31,1 21 16,-1-21-16</inkml:trace>
  <inkml:trace contextRef="#ctx0" brushRef="#br1" timeOffset="113895.49">15642 12531 0,'-21'21'15,"21"0"-15,0 0 16,-21-21-16,0 21 0,21 22 16,-22-22-16,22 0 0,0 21 0,-21-20 15,21 20-15,-21-21 0,21 0 16,0 22-16,0-22 0,0 0 16,0 0-16,0 0 0,0 0 15,21-21-15,0 0 16,1 0-16,-1 0 0,0 0 0,0 0 15,0 0-15,0-21 0,1 21 16,-1-21-16,0 0 0,-21 0 16,21 0-16,-21-22 0,21 22 0,-21-21 15,0 21-15,0-22 0,0 22 16,0 0-16,0-21 0,0 20 0,0 1 16,-21 0-16,0 0 0,0 21 15,0-21-15,-1 21 16,1 0-16,0 0 0,0 0 15,0 0-15,21 21 0,0 0 16,21-21 0,0 0-1,0 0-15,0 0 0,1 0 16,-1 0-16</inkml:trace>
  <inkml:trace contextRef="#ctx0" brushRef="#br1" timeOffset="116019.58">16341 12446 0,'0'0'0,"-22"0"0,-20 0 16,21 0-16,0 0 0,-170 64 31,170-43-31,0 0 0,0-21 15,0 21-15,21 0 16,0 0 0,21-21-16,0 0 15,0 0-15,21 22 16,-20-22-16,20 0 0,-21 0 0,21 21 0,-20-21 16,20 21-16,-21-21 15,0 21-15,0 0 0,1-21 0,-22 21 16,0 1-16,0-1 0,0 0 0,0 0 15,-22 0-15,1 0 16,0 1-16,0-1 0,-21-21 0,-22 21 16,22-21-16,21 21 0,-22-21 15,1 0-15,21 0 0,0 0 16,-22 0-16,22 0 0,0 0 16,0 0-16,0 0 15,21-21-15,0 0 0,0 0 16,0-1-16,21 44 47,0-1-47,0-21 15,-21 21-15,21 0 0,0-21 0,1 21 16,-1 0-16,0-21 0,0 22 16,0-22-16,0 21 0,1-21 0,-1 0 15,0 0-15,21 0 0,-21 0 0,1 0 16,20 0-16,-21 0 0,0 0 0,22 0 15,-22-21-15,21 21 16,-21-22-16,22 1 0,-22 0 0,21 0 16,-21 0-16,0-22 0,1 22 0,-1-21 15,0 21-15,0-22 0,-21-20 16,0 21-16,21-22 16,-21 43-1,0 42 1,-21 0-16,21 0 15,0 1-15,-21-1 0,0 21 16,21-21-16,-21 22 0,21-22 0,0 21 16,0-21-16,0 0 0,0 22 0,0-22 15,0 0-15,0 0 16,21 0-16,0 1 0,0-1 0,0-21 16,0 0-16,1 0 0,-1 0 15,0 0-15,0 0 0,0 0 16,0-21-16,1 21 0,-1-22 0,21 1 15,-21 0-15,0-21 0,1 21 16,-22-22-16,21 1 0,0 0 16,0-1-16,0 1 0,-21 0 0,21-1 15,-21-20-15,22 20 0,-22-20 0,0 21 16,21-22-16,-21 22 0,21-1 0,-21 1 16,0 0-16,0-1 0,0 22 15,0 0-15,0 42 31,0 0-31,-21 22 16,21-22-16,-21 21 0,21 1 0,0-1 16,0 0-16,-22 1 0,22 20 15,-21-21-15,21 1 0,0-1 0,-21 0 16,21 22-16,0-22 0,0 1 0,0-1 16,0 0-16,0 1 0,0-22 15,0 21-15,0-21 0,0 0 0,0 1 16,0-1-16,0 0 0,21-21 0,0 0 15,1 0-15,-1 0 16,0 0-16,0 0 0,0 0 16,0-21-16,1 21 0,-1-21 0,21-1 15,-21-20-15,0 21 0,22-21 16,-22 20-16,21-20 0,-21 0 0,1-1 16,20-20-16,-21 42 15,-21 0-15,0-1 0,21 1 0,-21 42 31,0 1-15,0-1-16,0 0 0,0 0 0,0 0 16,-21 22-16,21-22 0,0 0 0,0 0 15,0 0-15,0 22 0,0-22 16,0 0-16,0 0 16,21 0-16,0-21 0,1 0 0,-22 21 15,21-21-15,0 0 0,0 0 16,0 0-16,0 0 0,1 0 0,-1-21 15,0 0-15,0 0 16,0 0-16,0 0 0,-21-1 0,22 1 16,-22 0-16,21-21 0,-21 21 0,0-1 15,0 1-15,21 0 16,-21 42 15,0 0-31,-21 1 0,21-1 16,-21 0-16,21 0 0,0 0 15,0 0-15,0 1 16,0-1-16,0 0 0,0 0 16,21 0-16,0-21 15,0 0-15,0 0 16,0 0-16,1 0 0,-22-21 16,0 0-16,21 21 0,-21-21 15,21 0-15,-21-1 0,0 1 0,0 0 16,0 0-16,0 0 0,0-22 0,0 22 15,0 0-15,-21 0 0,0 0 16,-1 21-16,22-21 0,-21 21 0,0 0 16,0 0-16,42 0 47,0 0-32,0 0-15,1 0 16,20 0-16,-21 0 0,0 0 0,0-22 15,1 22-15,-1 0 0,0 0 0,0 0 16,0 0-16,0 0 0,1 0 16,-1 0-16,-21 22 0,0-1 15,0 0-15,0 0 0,0 0 16,0 0-16,0 1 0,0-1 0,0 0 16,0 0-16,0 0 0,0 0 15,0 1-15,0-1 0,0 0 16,-21 0-16,-1 0 15,1-21-15,21 21 16,0-42 15,-21 21-31,21-21 16,0 0-16,0 0 16,0 0-16,0-22 0,0 22 0,21 0 15,-21-21-15,21 20 0,-21-20 0,22 21 16,-1-21-16,0 20 0,0-20 15,21 21-15,-20 0 0,-1 0 16,21-1-16,-21 1 0,22 21 0,-1 0 16,-21 0-16,21 0 0,1 0 15,-22 0-15,0 0 0,0 21 16,0 1-16,-21-1 0,0 21 0,0-21 0,0 0 16,0 22-16,0-22 0,0 21 15,0-21-15,-21 1 0,0-1 16,21 21-16,-21-21 0,0-21 0,21 21 0,0 1 15,-21-22-15,21 21 16,-22-21 0,22-21-1,0-1 1,0 1-16</inkml:trace>
  <inkml:trace contextRef="#ctx0" brushRef="#br1" timeOffset="116255.38">18119 12107 0,'0'0'0,"-22"0"15,1 0-15,0 0 63,0 0-63,0 0 15,0 0-15</inkml:trace>
  <inkml:trace contextRef="#ctx0" brushRef="#br1" timeOffset="116495.69">17124 12361 0,'-21'0'15,"42"0"-15,-64 22 0,22-22 0,42 0 32,1 0-32,-1 0 0,0 0 15,21 0-15,-21 0 0,22 0 0,-22 0 16,21 0-16,-21-22 0,1 22 15,20-21-15,-21 21 0,0 0 0,-21-21 16,21 21-16,-21-21 16</inkml:trace>
  <inkml:trace contextRef="#ctx0" brushRef="#br1" timeOffset="116687.59">16722 12234 0,'0'0'0,"0"-21"47,21 21-47,0 0 0,0 0 16</inkml:trace>
  <inkml:trace contextRef="#ctx0" brushRef="#br1" timeOffset="117495.47">18986 12002 0,'64'-22'16,"-43"44"-1,0-1-15,0 21 16,1 0-16,-22 1 0,21-1 0,0 0 15,0 22-15,-21-22 0,0 1 16,0 20-16,0-21 0,0 1 0,0-1 16,0 0-16,0 1 0,0-1 0,0 0 15,0-20-15,0 20 0,0 0 16,-21-21-16,21 1 16,-21-22-16,21-22 31,0 1-16,0-21-15,0 21 0,21 0 0,-21-22 16,21 1-16,0 21 0,-21-22 16,21 1-16,1 0 0,-1-22 0,0 22 15,0-22-15,0 1 0,0 21 16,1-22-16,20 1 0,-21-1 0,0 22 16,0-22-16,43 1 0,-43 20 15,0 22-15,0 0 16,1 21-16,-1 0 0,-21 21 15,0 22 1,0-22-16,0 21 0,0 0 16,0-20-16,0 20 0,0 0 0</inkml:trace>
  <inkml:trace contextRef="#ctx0" brushRef="#br1" timeOffset="118096.13">20002 12615 0,'0'-21'0,"0"42"0,0-63 0,0 21 0,22 0 16,-22 0-16,0-1 0,0 1 15,0 0-15,0 0 0,0 0 0,-22 0 16,1-1-16,21 1 0,-21 0 0,-21 21 15,21 0-15,-1 0 0,-20 0 16,0 0-16,21 21 0,-22 0 0,22 1 16,-21 20-16,-1-21 0,22 0 15,0 22-15,0-1 0,0-21 0,0 21 16,-1 1-16,22-22 0,0 21 0,0-21 16,0 22-16,0-22 0,0 0 15,22 0-15,-1 0 0,21-21 16,-21 0-16,22 0 0,-22 0 15,21 0-15,0 0 0,-20-21 16,20 0-16,-21 21 0,0-21 0,0 0 16,1 0-16,-1-1 0,-21 1 15,0-21-15,21 21 0,-21 0 0,0-22 16,21 22-16,-21-21 0,0 21 0,0-22 16,0 22-16,0 0 0,0 0 15,0 0-15,0 42 31,0 0-31,0 0 0,0 0 0,0 22 16,0-22-16,0 21 0,0-21 0,0 0 16,0 22-16,0-22 15,0 21-15,0-21 0,0 1 0,21-1 16,0 0-16,-21 0 0,22-21 16,-1 21-16,0-21 0,0 0 15,0 21-15,0-21 0,1 0 0,-1 0 16,0 0-16,0-21 0,0 0 15,0 0-15,1 0 0,-1 0 0,0-22 16</inkml:trace>
  <inkml:trace contextRef="#ctx0" brushRef="#br1" timeOffset="119093.43">20616 11875 0,'0'-22'0,"0"44"0,0-65 0,0 22 16,-21 42-1,0 0 1,21 22-16,-21-1 0,0 0 16,21 1-16,-22 20 0,22-20 0,-21 20 15,21-21-15,-21 22 0,21-1 16,0-20-16,0 20 0,0-20 0,0-1 16,0 0-16,0 1 0,0-22 15,0 21-15,0-21 0,0 22 0,0-22 0,0 0 16,0 0-16,0 0 15,0 0-15,21-21 0,0 0 16,1 0-16,-1 0 16,0 0-16,0-21 0,0 0 15,0 0-15,1 0 0,-1 0 0,0-22 16,0 22-16,0-21 0,22-1 16,-22 22-16,0-21 0,0 21 15,0-22-15,0 22 0,-21 0 0,0 0 0,0 42 31,0 0-15,0 22-16,0-22 16,0 0-16,0 0 0,0 21 15,0-20-15,0-1 0,0 0 0,0 21 16,0-21-16,0 1 0,0-1 16,0 0-16,0 0 0,22-21 15,-1 0-15,-21 21 0,21-21 0,0 0 16,0 0-16,0 0 15,-21-21-15,22 21 0,-1-21 0,0 0 16,0 0-16,0-1 0,-21 1 16,21 0-16,1 0 0,-1-21 0,-21 20 15,21 1-15,0-42 16,-21 20-16,0 22 0,21 0 0,-21 0 16,0 0-16,21 21 0,-21 21 31,0 0-31,0 0 15,0 0-15,0 22 0,-21-22 0,21 0 16,0 0-16,0 22 0,0-22 16,0 0-16,0 0 0,0 0 0,0 0 15,0 1-15,21-1 0,1-21 16,-1 21-16,0-21 16,0 0-16,0 0 0,0 0 0,1 0 15,-1 0-15,0-21 0,0 0 0,0 21 16,0-22-16,1 1 0,-1 0 15,21-42-15,-21 41 16,-21-41-16,21 21 16,-21 20-16,0-20 0,0 21 0,0 0 15,0 0-15,-21 21 16,0 0-16,0 0 16,0 21-16,0 0 0,-1 0 0,1 0 15,0 22-15,21-1 0,0 0 16,0-21-16,0 22 0,0-22 15,0 0-15,0 0 0,0 22 0,0-22 16,0 0-16,21-21 0,0 21 16,-21 0-16,22-21 0,-1 21 15,0-21-15,0 0 0,0 0 16,0 0 0,1 0-16,-1 0 0,0 0 15,0-21-15,0 0 0,0 21 0,1-21 16,-1 0-16,21 0 0,-21-1 15,0-20-15,1 21 0,20 0 0</inkml:trace>
  <inkml:trace contextRef="#ctx0" brushRef="#br1" timeOffset="119759.61">22161 11684 0,'0'-21'16,"0"42"-16,-21-42 0,21 0 15,21 21 1,1 0-16,-1 0 16,0 0-16,0 0 0,21-21 15,-20 21-15,20 0 0,-21 0 0,21 0 16,1-22-16,-22 22 15,21 0-15,-21-21 0,22 21 0,-22 0 16,21-21-16,-21 21 0,1 0 0,-1 0 16,0-21-16,0 0 15,-21 42 17,-21 0-32,0 0 15,21 0-15,-21 1 0,-1-1 16,22 0-16,-21 0 0,21 21 15,0-20-15,0-1 0,-21 21 16,21 0-16,0-20 0,-21 20 16,21 21-16,0-20 0,0-1 0,-21 22 15,21-22-15,0 21 0,0-20 0,0 20 16,0-20-16,0-1 0,0 64 16,0-64-16,0 0 0,0 22 15,0-22-15,0 1 0,0-1 16,0 21-16,0-20 0,0-1 15,0-21-15,0 0 0,-21 1 0,-1 20 16,1-21-16,0 0 16,0 0-16,0-21 0,0 22 0,-1-22 15,1 0-15,0 21 0,0-21 16,0 0-16,0 0 16,-1 0-16,1 0 0,0 0 0,0 0 15,0 0-15,0 0 0,-1 0 0,1 0 16,0 0-16,0 0 0,0 0 15,0 0-15,-1-21 0,1 21 16,0 0-16,0 0 0,0 0 16,0 0-16,-1 0 0,1-22 0,0 22 15,0 0-15,-21 0 0</inkml:trace>
  <inkml:trace contextRef="#ctx0" brushRef="#br1" timeOffset="124300.1">5270 14626 0,'0'0'0,"22"-42"0,-22 21 0,21 0 15,0-1-15,-21 1 0,21 0 16,0-21-16,-21 21 0,21-1 16,-21 1-16,22 21 0,-22 21 31,0 22-31,-22-22 16,1 21-16,0 1 0,0-1 0,-21 21 15,20-20-15,-20 20 0,21 1 0,-21-22 16,-1 22-16,1-1 0,0 1 15,20-1-15,-20 1 0,0-1 0,21-21 16,-1 22-16,1-22 0,21 22 16,0-22-1,0-21-15,21-21 16,1 0-16,-1-42 16,0 21-16,0 0 15</inkml:trace>
  <inkml:trace contextRef="#ctx0" brushRef="#br1" timeOffset="124623.93">5694 14436 0,'0'0'0,"0"21"31,-21 21-31,-1-21 15,1 1-15,0 20 0,0 0 0,-21 1 16,20-1-16,-20 21 0,0-20 0,21-1 16,-22 22-16,1-22 15,21 21-15,-22-20 0,22 20 0,0-20 16,0-1-16,0 0 0,0 1 16,21-22-16,0 0 0,0 21 0,0-21 15,0 1-15,21-44 31,0 1-15,0 21-16,-21-21 0,21 0 16,0 0-16,43 0 15</inkml:trace>
  <inkml:trace contextRef="#ctx0" brushRef="#br1" timeOffset="124879.77">5927 14986 0,'21'85'31,"-21"-64"-31,-21 0 16,-1 21-16,22-20 0,-21 20 16,0-21-16,21 0 0,0 22 0,-21-22 15,0 0-15,21 0 0,-21 0 16,21 0-16,0 1 0,0-44 47,21 1-47,0 0 0,0 0 0,-21 0 15</inkml:trace>
  <inkml:trace contextRef="#ctx0" brushRef="#br1" timeOffset="125067.67">6011 14690 0,'0'0'0,"-21"0"47,21 21-31,-21-21-16,21 21 16,21-21-1,0 0-15,0 0 16,1 0-16</inkml:trace>
  <inkml:trace contextRef="#ctx0" brushRef="#br1" timeOffset="125488.42">6413 14944 0,'0'0'0,"0"42"0,0 64 31,-21-85-31,21 0 0,0 22 0,-21-22 15,21 0-15,-21 0 0,0 21 0,21-20 16,0-1-16,-21 0 16,-1-21-16,22-21 31,0 0-31,0-22 16,0 22-16,22 0 15,-1-21-15,0 20 0,0-20 16,0 21-16,0-21 0,1 20 0,-1 1 15,0 0-15,0 21 0,0 0 16,0 0-16,1 0 0,-1 0 0,0 0 16,-21 21-16,21 22 0,-21-1 15,21-21-15,-21 0 0,0 22 16,0-22-16,0 0 0,0 21 0,0-21 16,0 1-16,0-1 0,0 0 15,0 0-15,0 0 0,21-21 16,1 0-16,-1 0 15,0 0-15,21 0 16,-21-21-16,1 0 0,20 0 16,-21 0-16</inkml:trace>
  <inkml:trace contextRef="#ctx0" brushRef="#br1" timeOffset="125804.24">7175 14923 0,'0'0'16,"-21"0"-1,21 21-15,-21 0 0,21 0 16,0 0-16,0 0 0,0 22 16,-21-1-16,0 43 0,21-22 0,0-20 15,0 20-15,-21-21 0,21 22 16,-22-1-16,22 1 0,-21-1 16,21 1-16,0-1 0,0 22 15,0 0-15,-21-22 0,21 22 0,-21 0 16,0-22-16,21 22 0,0-22 0,-21 22 15,-1-22-15,1 1 0,21-1 16,0-20-16,0 20 0,-21-20 0,21-22 16,0 0-16,0 0 0,0 0 15,0-42 1,0 0-16,21 0 0,0-22 0,-21 1 16,22 0-16,-1-22 0,0 1 0,0-1 15</inkml:trace>
  <inkml:trace contextRef="#ctx0" brushRef="#br1" timeOffset="126755.74">7112 15494 0,'0'-42'0,"0"84"0,0-148 0,0 85 15,0-21-15,-21-1 0,21 22 0,0-21 16,0 21-16,0-22 16,0 22-16,21 0 0,0 0 0,0 0 0,0 0 15,1-1-15,-1 22 0,21 0 16,-21-21-16,0 21 0,22 0 0,-22 0 15,0 21-15,0 1 0,0 20 16,-21 0-16,0-21 16,0 22-16,0-1 0,-21-21 0,0 22 15,0-22-15,-21 21 0,20-21 0,1 0 16,-21 1-16,21-1 0,0 0 16,-22 21-16,43-21 15,21-21 16,1 0-15,-1 0-16,0-21 0,0 21 16,0-21-16,0 21 0,1-21 0,20 0 15,-21 0-15,0-1 0,0 22 16,1-21-16,-1 0 0,0 0 0,0 0 16,0-22-16,0 22 15,-21 42 32,0 1-47,0-1 0,0 0 0,0 0 16,0 0-16,22 43 15,-22-43 1,21-21-16,0 0 16,0 0-16,0 0 0,0 0 15,1 0-15,-22-21 0,21 21 16,0-21-16,0-1 0,-21 1 0,21 0 15,-21 0-15,21 0 16,-21 0-16,0-22 0,22 22 0,-22 0 16,21-21-16,-21 20 0,0 44 31,0-1-31,0 0 16,0 0-16,0 0 0,0 22 15,0-22-15,0 0 0,0 0 0,0 0 16,0 0-16,0 1 0,0-1 0,21 0 15,0 0-15,0 0 0,0-21 16,1 0-16,-1 0 0,21 0 16,-21 0-16,0 0 0,1 0 0,20 0 15,-21-21-15,0 21 0,0-21 16,1 0-16,-1 0 0,-21-1 0,21 1 16,0-21-16,-21 21 0,21-22 15,-21 1-15,0 0 0,0-1 0,0-20 16,0 21-16,0-1 0,0-20 0,0 20 15,21 1-15,-21 0 0,0 21 16,0-1-16,0 1 0,0 0 0,0 42 31,0 0-31,0 22 0,0-22 0,0 21 16,0-21-16,-21 22 0,21-1 16,0 22-16,0-22 0,0 0 15,0 1-15,0-1 0,0 0 0,0-21 16,0 22-16,0-22 0,0 21 15,0-21-15,0 1 0,0-1 0,21 0 16,1-21-16,-1 0 16,0 0-16,-21-21 15,21 21-15</inkml:trace>
  <inkml:trace contextRef="#ctx0" brushRef="#br1" timeOffset="126936.61">8255 15071 0,'-21'-21'0,"42"42"0,-63-42 0,20 21 16,1 0-16,42 0 31,1 0-31,-1 0 16,0 0-16,0 0 0,0 0 16,22 0-16,-22-22 0,21 22 0,-21-21 15,22 0-15,-1 0 0,0 21 0</inkml:trace>
  <inkml:trace contextRef="#ctx0" brushRef="#br1" timeOffset="127531.3">9377 14563 0,'-21'0'0,"42"0"0,-64 0 0,65 0 47,-1 0-47,21 0 0,-21-21 0,0 21 15,22 0-15,-1 0 16,0-22-16,-20 1 0,20 21 0,0 0 15,1-21-15,-22 21 0,0 0 0,21 0 16,-42-21-16,21 21 0,-42 0 31,0 0-31,-21 0 0,21 0 16,-22 0-16,1 0 0,0 0 0,-1 0 16,1 0-16,0 0 0,-1 21 0,1-21 15,0 21-15,20 0 16,1-21-16,0 22 0,-21-1 0,21 21 15,-1-21-15,1 0 16,0 43-16,21-22 16,0 1-16,0 41 0,0-41 0,0-1 15,0 21-15,-21 1 0,21-1 16,0 1-16,-21 21 0,21-22 0,0 1 16,0-1-16,0 1 0,0-1 15,0 1-15,0-1 0,0-21 0,0 1 16,0 20-16,0-20 0,21-1 0,0-21 15,-21 21-15,21-20 0,0-1 16,1 0-16,-1-21 0,0 0 16,0 0-16,21 0 0,1 0 15,-1 0-15,0-21 0,-20 0 16,20-22-16,-21 22 0,21-21 0,1 21 16</inkml:trace>
  <inkml:trace contextRef="#ctx0" brushRef="#br1" timeOffset="128533.32">10054 15261 0,'21'0'0,"0"0"16,1 0-16,-1-21 15,0 0-15,0 0 16,0 0-16,0-1 0,-21 1 0,22 21 16,-22-21-16,21 0 0,-21 0 15,0 0-15,0-1 0,0 1 16,0 0-16,-21 21 0,-1 0 0,1-21 16,0 21-16,0 0 15,0 0-15,0 0 0,-22 21 0,22 0 16,0 0-16,0 1 0,0-1 15,21 21-15,-22-21 0,22 22 16,-21-22-16,21 21 0,0-21 0,0 0 16,0 22-16,0-22 0,0 0 15,0 0-15,21-21 16,1 0 0,-1 0-16,0 0 0,0-21 15,-21 0-15,21 21 0,0-21 0,-21 0 16,22-1-16,-22 1 0,21 0 15,-21-21-15,0 21 0,0-1 16,21 1-16,-21 0 0,21 21 16,-21 21-1,0 0 1,21 1-16,0-1 0,-21 0 16,22 21-16,-22-21 0,21 1 0,0-1 15,-21 21-15,21-21 0,0 0 16,0-21-16,-21 22 0,22-1 0,20-21 15,-21 0-15,0 0 0,0 0 16,22 0-16,-22 0 0,0-21 16,0 21-16,22-22 0,-22 1 0,0 0 15,0 0-15,0 0 0,0-22 16,1 22-16,-22-21 0,0 21 0,0-22 16,0 22-16,-22-21 0,1 0 0,0-1 15,0 22-15,-21-21 16,20-1-16,-20 22 0,0-21 0,-1 21 15,1 0-15,0-1 0,-1 1 0,1 21 16,-21 0-16,20 0 0,-20 0 16,20 21-16,-20 1 0,21-1 0,-22 0 15,22 21-15,-1 1 0,22-1 16,0 21-16,0 1 0,21-1 0,0 1 16,0-1-16,0-20 0,0 20 15,0 1-15,42-22 0,-21 0 0,1 1 16,20-1-16,-21-21 0,64 43 15,-43-64-15,0 21 0,1 0 16,-1-21-16,0 0 0,1 0 16,-1 0-16,0 0 0,1 0 0,-1 0 15,0-21-15,-20 0 0,20 0 16,0-1-16,1 1 0,-1 0 0,0-21 16</inkml:trace>
  <inkml:trace contextRef="#ctx0" brushRef="#br1" timeOffset="128795.13">11176 14880 0,'0'-21'0,"0"42"0,0-63 0,0 21 0,0 0 15,0 42 17,0 21-17,0-21-15,0 22 0,0-1 16,-21 0-16,21 1 0,0-1 0,0 0 15,-21 1-15,21-1 0,0 0 0,0 1 16,0-1-16,0-21 0,0 21 16,0-20-16,0-1 0,0 0 0,0 0 15,0 0-15,21-42 32,-21 0-32</inkml:trace>
  <inkml:trace contextRef="#ctx0" brushRef="#br1" timeOffset="129491.46">10943 15240 0,'0'0'0,"-21"-21"31,42 21-15,0 0-1,22 0-15,-22 0 0,21 0 16,0-21-16,1 0 0,-1 21 0,22-22 15,-22 1-15,0 21 0,1-21 16,-22 0-16,21 21 0,0-21 0,-20 21 16,-1 0-16,0 0 0,0-21 15,-21 42 1,0 0-16,0 0 16,0 0-16,-21 0 0,21 1 15,-21-1-15,21 21 0,0-21 16,0 0-16,0 1 0,0-1 15,0 0-15,0 0 16,21-21 0,0 0-16,0 0 0,0 0 0,1 0 15,-22-21-15,42 21 0,-21-21 16,0 0-16,0-1 0,1 1 16,-22 0-16,21 0 0,0 0 0,-21 0 15,0-1-15,0 1 0,0 0 16,21 0-16,-21 0 0,0 0 0,0 42 31,0 0-15,0 0-16,0 21 0,0 1 15,0-22-15,-21 64 16,21-43-16,0 0 0,0 22 0,0-22 16,0 0-16,0 1 0,0-1 15,0 0-15,0 1 0,0-1 0,0 0 16,0 1-16,0-1 0,0 0 0,0 22 15,0-22-15,0-21 16,0 1-16,0-1 0,-21 0 0,0 0 16,-1 0-16,1-21 15,0 0-15,0 0 0,0 0 16,0 0-16,-1-21 16,1 21-16,0-21 0,21 0 0,-21 21 15,0-21-15,21-1 0,0 1 16,-21 21-16,21-21 0,0 0 0,0 0 15,0 0-15,0-1 16,0 1-16,0 0 0,0-21 0,21 21 16,0-1-16,0 1 0</inkml:trace>
  <inkml:trace contextRef="#ctx0" brushRef="#br1" timeOffset="129820.11">12255 14986 0,'-42'0'31,"42"21"-31,0 0 0,0 1 16,0-1-16,0 21 0,0 0 15,0 1-15,0 20 0,0-20 0,0-1 16,0 21-16,-21-20 0,21 20 15,-21 1-15,21-22 0,-21 22 0,21-22 16,-22 0-16,1 22 0,21-22 0,-21 22 16,0-22-16,0 0 0,21 1 15,0-1-15,-21 0 0,-1 22 16,22-43-16,0 0 0,0-42 31,0 0-15,22 0-16,-1-22 0</inkml:trace>
  <inkml:trace contextRef="#ctx0" brushRef="#br1" timeOffset="130131.93">12150 15452 0,'0'-43'0,"0"86"0,0-128 16,0 64-16,-22-21 0,22 20 16,0 1-16,0 0 0,0-21 0,0 21 15,0-1-15,0 1 0,22 0 16,-1 0-16,0 0 0,21 0 0,-21 21 15,1-22-15,20 22 0,-21 0 0,21 0 16,-20 0-16,-1 0 0,0 0 16,0 22-16,0-1 0,-21 0 15,0 0-15,0 21 0,0-20 0,0 20 16,0-21-16,-21 21 0,0-20 16,0-1-16,-22 0 0,22 21 0,0-21 15,-21-21-15,21 22 0,-1-1 0,-20 0 16,21-21-16,0 0 0,21 21 15,-21-21-15,42-21 32,0 0-32,0 0 0,0-1 15,22 1-15</inkml:trace>
  <inkml:trace contextRef="#ctx0" brushRef="#br1" timeOffset="130501.72">12594 15282 0,'0'22'0,"21"-22"16,0 0-1,1 0-15,-1-22 16,0 22-16,-21-21 0,21 0 16,0 21-16,0-21 0,-21 0 0,0 0 15,22-1-15,-22 1 0,0 0 16,0 0-16,0 0 0,0 0 15,-22-1 1,1 22-16,0 0 16,0 22-16,0-1 0,0 0 0,-1 0 15,1 21-15,0-20 0,0 20 0,0 0 16,21-21-16,0 22 0,0-22 16,0 21-16,0-21 0,0 1 0,0-1 15,0 0-15,21 0 16,-21 0-16,21-21 0,0 0 0,0 0 15,1 0-15,41 0 16,-42 0-16,22-21 0,-22 21 16,21-21-16,-21 0 0,22 21 0,-1-21 15</inkml:trace>
  <inkml:trace contextRef="#ctx0" brushRef="#br1" timeOffset="130735.58">13271 15134 0,'22'0'31,"-1"0"-31,0 0 0,0 0 16,0 0-16,0 0 0,1 0 15,-1 0-15,0 0 16,0 0-16,0 0 0</inkml:trace>
  <inkml:trace contextRef="#ctx0" brushRef="#br1" timeOffset="130892.49">13250 15304 0,'0'0'0,"-21"63"31,21-42-16,21-21-15,0 0 16,1 0-16,-1 0 0,0 0 0,0 0 16,0-21-16,0 21 15,1-21-15,-1 0 0,0 21 0,0-21 16</inkml:trace>
  <inkml:trace contextRef="#ctx0" brushRef="#br1" timeOffset="131435.18">14541 14732 0,'0'0'0,"43"-21"16,-43 0 0,0 42 30,0 0-46,0 0 0,-21 0 16,21 1-16,0-1 0,-22 0 0,22 0 16,0 0-16,0 0 0,0 1 15,0-1-15,0 0 0,0 0 16,22-21-16,-1 0 0,0 21 0,0-21 16,0 0-16,0 0 0,1 0 15,-1 0-15,0 0 0,21 0 0</inkml:trace>
  <inkml:trace contextRef="#ctx0" brushRef="#br1" timeOffset="131804.63">15071 14859 0,'0'0'0,"-22"21"47,22 0-47,0 1 15,0-1-15,0 0 0,0 0 0,0 21 16,0 1-16,0-22 0,0 21 16,0-21-16,0 22 0,0-22 0,0 21 15,0-21-15,0 1 0,0-1 0,0 0 16,0 0-16,0 0 16,0 0-16,0-42 31,22 0-31,-1 0 15,-21 0-15,21 0 0,-21-1 0,21 1 16,-21 0-16,21-21 0,0-1 16,-21 22-16,22-21 0,-1 0 0,-21 20 15,21-20-15,42-21 16,-41 41-16,-22 1 0,21 21 16,0-21-16,0 21 0,0 0 0,0 0 15,1 0-15</inkml:trace>
  <inkml:trace contextRef="#ctx0" brushRef="#br1" timeOffset="132341.32">15960 15071 0,'0'0'0,"21"0"0,0-21 16,-21-1-16,0 1 15,0 0-15,0 0 16,0 0-16,0 0 0,-21 21 16,0-22-16,-1 1 0,1 21 15,0 0-15,0 0 0,0 0 0,0 0 16,-1 0-16,1 0 0,0 21 0,0 1 16,-21 20-16,20-21 0,1 21 15,0-20-15,0 20 0,21 0 0,0-21 16,0 22-16,0-1 0,0-21 15,0 0-15,0 1 0,0-1 0,0 0 16,21 0-16,0-21 0,0 0 0,1 0 16,-1 0-16,0 0 0,0 0 15,0 0-15,0 0 0,1-21 0,-1 21 16,0-21-16,0 0 0,0-1 16,-21 1-16,21 0 0,1-21 15,-22 21-15,0-1 0,21-20 0,-21 21 16,21-21-16,-21 20 0,0 1 15,0 0-15,0 0 0,0 0 0,0 42 32,0 0-32,0 0 15,0 22-15,0-22 0,0 0 16,0 0-16,0 0 0,0 0 0,0 1 16,0-1-16,0 0 0,21 0 15,0 0-15,0-21 0,22 21 16,-1-21-16,-21 0 0,22 0 15,-1 0-15,0 0 0</inkml:trace>
  <inkml:trace contextRef="#ctx0" brushRef="#br1" timeOffset="133403.46">16743 14986 0,'0'0'16,"0"-21"-16,0-21 15,-21 42-15,-1 0 0,1 0 16,0 0-16,0 0 0,0 0 0,0 21 15,-1 0-15,-20 0 0,21 0 16,0 0-16,0 22 0,-1-22 16,1 21-16,0-21 0,21 22 0,-21-22 15,21 0-15,0 0 0,0 22 16,0-22-16,0 0 0,0 0 16,21-21-16,0 0 0,0 21 15,1-21-15,-1 0 0,21 0 16,-21 0-16,0-21 0,22 0 0,20-43 15,-42 43 1,1 0-16,-1-21 0,0-1 0,-21 22 16,0-21-16,21 0 0,-21-1 0,21-20 15,-21 20-15,0 1 0,21-21 16,-21 20-16,0-20 0,0-1 16,0 22-16,0-22 0,0 22 0,0 21 15,0-21-15,0 20 0,0 44 31,0-1-31,0 21 0,0-21 16,-21 43-16,21-22 0,0 0 0,0 22 16,-21-22-16,21 22 0,0-22 15,-21 0-15,21 1 0,0 20 0,0-20 16,0-1-16,0 0 0,0-21 0,0 22 16,21-22-16,-21 21 0,21-21 15,0 1-15,1-1 0,-1-21 16,0 0-16,0 0 15,0 0-15,0-21 16,1-1-16,-1 1 0,0 0 0,-21 0 16,21 0-16,0 0 0,0-22 0,-21 22 15,22-21-15,-22 21 0,21-1 16,0-20-16,-21 21 0,0 42 47,0 0-47,0 0 0,0 1 0,0-1 15,-21 0-15,21 21 0,0-21 16,0 1-16,0-1 0,0 0 16,0 0-16,21-21 15,-21 21-15,21-21 0,0 0 0,0 0 16,1 0-16,-1 0 16,0 0-16,0-21 0,0 21 0,0-21 15,1 0-15,-1 0 0,0-1 16,0 1-16,0 0 0,0 0 0,43-64 15,-43 64-15,-21 0 16,0 0-16,21 0 0,-21 42 47,0 0-47,0 0 0,0 0 16,0 0-16,-21 1 0,21-1 0,0 0 15,0 0-15,0 21 0,0-20 16,0-1-16,0 0 0,0 0 15,21-21-15,0 0 0,1 0 16,-1 0-16,0 0 16,0 0-16,-21-21 0,21 0 15,0 0-15,-21-1 0,0 1 16,0 0-16,0 0 0,0-21 16,0 20-16,0 1 0,0-21 0,0 21 15,0 0-15,-21-1 0,0 1 16,0 0-16,0 21 0,0 0 15,-1 0-15,1 0 0,0 0 16,0 0-16,0 0 0,0 21 0,-1-21 16,1 21-16,0-21 15,21 22-15,-21-22 0</inkml:trace>
  <inkml:trace contextRef="#ctx0" brushRef="#br1" timeOffset="133591.35">17293 14647 0,'0'0'0,"-21"0"32,0 0-32,0 0 0</inkml:trace>
  <inkml:trace contextRef="#ctx0" brushRef="#br1" timeOffset="133851.85">17907 14584 0,'21'0'31,"-21"21"-31,0 0 16,0 0-16,0 1 0,-21-1 16,21 0-16,-21 0 0,0-21 15,21 21-15,0 0 0,-22-21 16,1 0-1</inkml:trace>
  <inkml:trace contextRef="#ctx0" brushRef="#br1" timeOffset="134488.49">18203 14203 0,'0'0'15,"0"-21"-15,0 0 16,21 21-1,1 0 1,-1 0-16,0 0 16,0 0-16,0 0 0,0 0 0,43 0 15,-43-22-15,0 22 16,22 0-16,-22 0 0,0 0 16,0 0-16,0 0 0,0 0 0,1 0 0,-1 0 15,0 0 1,-21 22-16,0-1 15,0 0-15,0 21 0,0-21 16,0 1-16,0 20 0,0-21 16,-21 21-16,21 1 0,-21-1 15,21 22-15,-22-22 0,22-21 16,-21 21-16,21 1 0,0-22 0,0 21 16,0-21-16,0 22 0,0-22 15,0 21-15,0-21 0,0 22 0,0-22 16,0 21-16,0-21 0,0 22 15,0-22-15,0 21 0,0 1 0,0-22 16,0 21-16,0-21 0,0 22 16,0-22-16,0 0 0,0 0 0,-21 0 15,21 0-15,0 1 0,-21-22 0,21 21 16,-21-21-16,21 21 0,-21-21 16,-1 21-16,1-21 0,-21 0 15,21 21-15,0-21 0,-1 0 0,-20 0 16,21 0-16,0 0 0,0 0 15,-22 0-15,22 0 0,0 0 0,0 0 16,0 0-16,-1 0 16,1 0-16</inkml:trace>
  <inkml:trace contextRef="#ctx0" brushRef="#br1" timeOffset="137088.6">5101 13335 0,'42'-21'16,"-20"21"0,-1 0-16,-21-21 15,-21 21 48,-1 0-48,1 0-15,0 0 0,0 21 0,0-21 16,0 21-16,-22-21 0,22 21 16,0-21-16,-21 21 0,20 1 0,-20-22 15,0 21-15,-1 0 0,1 0 16,0 21-16,-1-20 0,1-1 0,0 21 16,21-21-16,-22 22 0,22-1 15,-21 0-15,21 1 0,-22-1 0,22 0 16,0 1-16,0-1 15,0 21-15,-1-20 0,1-1 0,21 22 0,-21-22 16,0 21-16,21 1 16,0 21-16,0-22 0,0 1 0,0 20 15,0-20-15,0-1 0,0 22 16,0-22-16,0 22 0,0-21 0,0 20 16,0-20-16,0-1 0,0 22 0,21-22 15,0 1-15,-21-1 0,21-20 16,1 20-16,-1-20 0,0 20 0,21-21 15,-21 1-15,22-1 0,-22 0 16,21 1-16,1-1 0,20 0 0,-21-20 16,1 20-16,-1-21 0,22 0 15,-22 0-15,21-21 0,-20 22 0,-1-22 16,0 0-16,1 21 0,-1-21 16,-21 0-16,22 0 0,-22 0 15,0 0-15,0 0 16,0 0-16,0 0 15,-42 0 17,0 0-17,0 0-15,0 0 0,0 0 16,-1 0-16,1 0 16,0-21-16,0 21 0,0 0 15,0-22-15,-1 22 0,1 0 16,0-21-16,0 21 15,0-21-15,21 0 0,-21 21 16,-1-21-16,1 0 0,21-1 16,-21 1-16,0 0 0,0-21 0,0 21 15,-1-22-15,1 22 0,0-21 0,0-1 16,0 1-16,0 21 0,-1-21 16,1-1-16,0 1 0,0 0 0,0-1 15,0 1-15,-1 0 0,1-1 16,0 1-16,0 0 0,0-1 15,0 1-15,-22 0 0,22-1 0,0 1 16,0 0-16,0-1 0,-1-20 16,1-22-1,21 43-15,-21-1 0,21 1 0,0 0 16,0-1-16,0 1 0,0-21 0,0 20 16,0 1-16,0-22 0,0-20 15,0 20-15,21 22 0,0 0 16,-21-1-16,22 22 0,-1-21 15,0-1-15,0 1 0,0 21 0,22-21 16,-22 20-16,0-20 0,21 21 16,-21-21-16,22 20 0,-22-20 0,21 21 15,-21 0-15,22 0 16,-22-1-16,21 1 0,-21 0 0,22 0 16,-22 0-16,0 0 0,21 21 15,-20-22-15,-1 22 0,0-21 16,0 21-16,0 0 15,-21-21-15,21 21 32,-21-21-1,-21 21 31,0 0-62,-21 21 16,21 0-16,-22 0 0,1 1 16,0-1-16,-1 21 0,-20-21 0,20 22 15,-20 20-15,-1-21 0,22 22 16,-21-1-16,-1 1 0,22 21 0,-1 20 16,1 1-16,21 0 0,-21 21 15,20-21-15,22 0 0,0 21 0,0-21 16,0-1-16,0 107 15,0-106-15,22-21 0,-1-1 16,0-20-16,0 20 0,21-20 0,1-1 16,-1-20-16,0 20 0,22-20 15,-22 20-15,1-21 0,20-20 0,-21 20 16,-20 0-16,20-21 0,0 1 16,-21-1-16,22 0 0,-22 0 0,0-21 15,0 0-15,0 0 0,1 0 0,-1 0 16,0-21-16,0 0 15,0-22-15</inkml:trace>
  <inkml:trace contextRef="#ctx0" brushRef="#br1" timeOffset="138812.39">19219 13441 0,'0'0'0,"0"-21"31,0 0-15,0-1 0,0 1-1,-21 21 1,21-21-16,-21 21 16,42 0 62,0 0-78,0 21 15,1 0-15,-1-21 0,-21 22 16,21-1-16,0 0 16,21 0-16,-20 0 0,-1 0 0,0 1 15,21-1-15,-21 21 0,1-21 0,20 22 16,-21-22-16,0 21 0,0 0 15,22 1-15,-22-1 0,21 43 16,-21-43-16,-21 0 16,22 1-16,-1-1 0,0 0 0,-21 1 15,0 20-15,0-20 0,21 20 0,-21-21 16,0 22-16,0-22 0,0 1 0,0 20 16,0-21-16,0 1 0,0-1 15,0 0-15,-21 1 0,0-1 16,21 0-16,-21-20 0,-1 20 0,22 0 0,-21 1 15,0-1-15,0 0 0,0 1 16,0-1-16,-1 0 0,1 22 16,0-43-16,-21 21 0,21 1 0,-22-1 15,22 0-15,-21 1 0,-1-22 16,1 21-16,0-21 0,-1 22 0,1-22 16,0 21-16,-1 0 0,1-20 0,-21 20 15,20 0-15,1-21 16,-22 22-16,-41 41 0,62-62 0,-20 20 15,20 0-15,-62 22 16,62-43-16,1 21 0,0-21 16,-1 1-16,22 20 0,-21-21 0,21 0 15,-22 0-15,22 1 0,0-1 16,0 0-16,0-21 0,-1 21 0,1 0 16,21 0-16,-21-21 0,0 0 15,21 22-15,-21-22 16,21 21 46,21-21-46,0 0 31,0-21 31,0-1-62,-21 1-1,22 21-15,-1-21 16</inkml:trace>
  <inkml:trace contextRef="#ctx0" brushRef="#br1" timeOffset="140183.56">20595 14076 0,'-21'0'0,"42"0"0,-84 0 0,41 0 16,1 0-16,0 0 0,42 0 47,0 0-47,22 0 0,-22 0 0,21 0 15,1-21-15,-1 21 0,0 0 16,1 0-16,-1 0 0,-21 0 0,64-21 16,-64 21-16,0 0 15,0 0-15,-42 0 47,0 0-47,0 0 0,0 0 16,-1 0-16,-20 0 0,21 0 15,0 0-15,-22 0 0,22 0 0,0 0 16,-21 0-16,21 0 0,-1 0 0,1 0 16,0 0-16,0 0 0,0 0 31,0 0-15,21 21-1,-22-21-15,1 0 0,21 21 0,-21 0 16,0 0-1,21 0-15,-21-21 0,21 22 16,-21-1-16,21 0 0,0 0 16,0 0-16,0 0 0,0 22 0,0-22 15,0 21-15,0 1 0,0-1 0,-22 0 16,22 1-16,0-1 0,-21 0 16,21 1-16,0-1 0,-21 0 0,0 1 15,21-1-15,-21 0 0,0 22 16,21-22-16,0 22 0,-22-22 0,22 21 15,-21-20-15,21 20 0,0 1 16,0-22-16,0 22 0,0-22 16,0 21-16,0-20 0,0-1 0,0 0 15,0 1-15,0-1 0,0-21 0,0 22 16,21-22-16,1 21 0,-22-21 16,21 0-16,0 1 0,21-22 0,-21 21 15,1-21-15,20 0 0,0 0 16,1 0-16,-1 0 0,0 0 0,1-21 15,-1 21-15,0-22 0,1 1 0,-1 21 16,0-21-16,-21 0 0,1 21 16,20-21-16,-21 0 0,0-1 15,-21 1-15,21 21 16,-21-21 0,0 0-16,0 0 15</inkml:trace>
  <inkml:trace contextRef="#ctx0" brushRef="#br1" timeOffset="148572.85">21294 14647 0,'0'-21'94,"0"0"-31,0 0-48,0 0 1,21 21 0,-21-21-16,21 21 0,0-22 15,0 22-15,0 0 16,1 0-16,-1 0 0,-21-21 15,21 21-15,0 0 0,0 0 16,0 0-16,1 0 0,-1 0 16,0 0-16,-21 21 0,21-21 15,-21 22-15,21-22 0,-21 21 16,0 0-16,0 0 0,0 0 16,0 0-16,-21 1 15,0-22-15,0 21 0,-22 0 0,22 0 16,0 0-16,0 0 0,-21-21 0,20 22 15,1-1-15,0 0 0,0-21 16,-21 21-16,20 0 0,1-21 0,21 21 16,-21 1-16,0-22 15,21 21-15,-21-21 0,21 21 16,21-21 31,0 0-47,0 0 15,0 0-15,1 0 0,20-21 16,-21 21-16,0 0 0,0 0 16,1-21-16,20 21 0,-21 0 15,0 0-15,22 0 0,-22 0 0,0 0 16,0 0-16,0 0 0,0 0 16,1 0-16,-1 0 0,0 21 0,0-21 15,-21 21-15,21 0 0,0-21 16,-21 21-16,22 0 0,-22 1 15,0-1-15,0 0 0,0 0 0,0 0 16,0 0-16,-22 1 16,1-1-16,0 0 0,0 0 0,0 0 15,0 0-15,-22 1 0,1-1 16,21-21-16,-22 21 0,1 0 0,21-21 16,-21 21-16,-1-21 0,22 0 15,0 21-15,-21-21 0,20 0 0,1 0 16,0 0-16,0 0 0,0 0 0,0 0 15,-1 0-15,1 0 16,21-21 15,0 0-15,0 0 0,21 0-1,1 21-15,-22-21 16,21-1-16,0 22 0</inkml:trace>
  <inkml:trace contextRef="#ctx0" brushRef="#br1" timeOffset="149488.75">22246 14034 0,'-21'0'16,"42"0"31,0 0-31,0 0-16,1 0 0,-1 0 15,0 0-15,0 0 0,0 0 0,22 0 16,-1 0-16,-21 0 0,21 0 0,-20 0 15,20 0-15,-21 0 0,21 0 16,-20 0-16,-1 0 0,0 0 0,0 0 16,0 0-16,0 0 15,-21 21-15,22 0 0,-1 0 16,-21 0 0,0 0-16,0 1 0,0-1 15,0 0-15,0 0 0,0 21 16,21-20-16,-21 20 0,0-21 0,0 21 15,21 1-15,-21-1 0,0 43 16,0-43-16,0 0 0,0 22 16,0-22-16,0 1 15,0-1-15,0 0 0,0-21 0,0 22 16,0-1-16,0 0 0,0 1 16,0-1-16,0 22 0,0-22 15,0 0-15,0 1 0,0-22 0,0 21 16,0 0-16,0 1 0,-21-22 15,21 21-15,0-21 0,-21 43 16,21-43-16,0 0 0,0 0 0,0 22 16,0-22-16,-21 0 0,21 0 15,-22 0-15,22 1 0,0-1 16,-21 0-16,0 0 0,21 0 16,-21 0-16,0-21 0,21 22 0,-21-1 15,-1-21-15,1 21 0,0 0 16,0-21-16,0 21 0,-22-21 0,22 0 15,0 21-15,-21-21 0,21 0 16,-22 0-16,22 0 0,-21 22 0,21-22 16,-22 0-16,22 0 0,0 0 15,0 0-15,0 0 0,-1 0 0,1 0 16,0 0-16,0 0 0,0 0 31,21-22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3T02:25:32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1630 0,'0'-21'0,"0"0"32,0-1-17,0 1 1,0 0 15,0 0-15,0 0 15,0 42 63,0 0-94,0 0 15,0 0-15,0 1 16,-21-1-16,21 0 0,0 0 0,-21 0 16,21 0-16,0 1 0,0-1 15,0 21-15,-21-21 0,21 0 16,0 1-16,-21 41 0,21-42 15,0 0-15,0 1 0,0-1 16,0 0-16,0 21 0,0-21 0,0 1 16,-21-1-16,21 0 0,0 0 15,0 0-15,0 0 16,0 1-16,0-1 0,0 0 16,21-21 15,0 0-31,0 0 15,-21-21-15,21 21 16,0-21-16,-21-1 0,22 22 16,-1-21-16,-21 0 0,0 0 0,21 0 15,0 21-15</inkml:trace>
  <inkml:trace contextRef="#ctx0" brushRef="#br0" timeOffset="636.48">995 1016 0,'0'21'16,"0"0"-16,0 1 15,0-1-15,0 0 16,0 0-16,0 0 16,0 0-16,0 1 15,0-1 1,21-21 31,0 0-32,0-21-15,-21-1 0,21 1 16,-21 0-16,22 0 16,-22 0-16,0 0 15,0-1-15,-22 22 16,1 0-16,0 0 16,0 0-16,0 0 15,0 22-15,21-1 16,0 0-1,-22 0-15,22 0 16,0 0-16,0 1 16,0-1-16,0 0 15,0 0-15,0 0 16</inkml:trace>
  <inkml:trace contextRef="#ctx0" brushRef="#br0" timeOffset="2291.57">1291 2138 0,'0'0'0,"0"21"15,0 0 1,0-42 31,0 0-47,0 0 16,21 0-16,-21-1 0,21 1 0,-21 0 15,22 0-15,-1-21 16,0 20-16,0-20 0,0 21 0,0-21 15,1 20-15,20-20 0,-21 21 16,21 0-16,1 0 0,-22-1 0,21 1 16,-21 0-16,22 21 0,-22 0 15,0 0-15,0 0 0,0 0 16,1 0-16,-1 0 0,0 0 0,0 21 16,0 0-1,-21 1-15,21-1 0,-21 0 0,0 0 16,0 0-16,0 0 15,0 1-15,0-1 16,0-42 47,0-1-63,0 1 15,0 0-15,-21 0 0,21 0 16,-21 0-16,21-1 15,-21 22-15,0-21 0,0 21 16,-1-21-16,1 21 16,0 0-16,0 0 0,0 0 15,0 0-15,-1 0 0,1 0 0,0 21 16,0-21-16,21 21 0,-21 1 16,0-22-16,-1 21 0,1 0 15,0 0-15,21 0 0,0 22 16,-21-22-16,21 0 0,-21 0 0,21 0 15,0 0-15,0 1 0,0-1 16,0 0-16,-21 0 0,21 0 0,0 0 16,0 1-16,0-1 0,0 0 15,0 0-15,0 0 16,0 0-16,21-21 0,0 22 16,0-22-1,0 0-15,0 0 0,1 0 16,-1 0-16,0 0 0,0 0 0,0 0 15,0-22-15,1 22 0,-1-21 16,0 0-16,0 21 0,0-21 16,0 0-16,1 0 0,-22-1 0,21 1 15,0 0-15,0-21 0,-21 21 16,21-22-16,-21 1 0,21 0 0,-21 20 16,0-20-16,22 0 0,-1-1 15,-21 1-15,21 0 0,-21 21 0,0-22 16,21 22-16,0-42 15,-21 20-15,21 22 0,-21 0 0,0-21 16,0 20-16,0 1 0,0-42 16,0 42-1,0-1-15,0 1 0,0 0 0,0 0 16,0 0-16,0 0 16,0-1-1,-21 1 1,0 21-1,21 21 1,-21 1 0,0-1-16,21 0 15,0 0 1,0 0-16,-21-21 0,21 21 0,0 1 16,-22-1-16,22 0 15,-21 0-15,21 0 0,0 0 0,0 1 16,0-1-16,0 0 0,0 0 15,0 21-15,0-20 0,0-1 0,-21 0 16,21 0-16,0 21 0,0-20 16,0-1-16,0 0 0,0 21 15,0-21-15,0 1 0,0-1 0,0 0 16,0 21-16,0-21 0,0 1 16,0-1-16,0 0 0,0 0 0,0 0 15,21 0 1,-21 1-16,0-1 0,0 0 15,21-21-15,-21 21 0,22 0 16,-1 0-16,-21 1 16,21-22-1,0 0-15,0 0 16,0 0 0,1 0-16,-1 0 15,0 0-15,0 0 16,0-22-16,0 22 15,1-21 1,-1 21 15,-21-21-15,0 0 0,0 0-1</inkml:trace>
  <inkml:trace contextRef="#ctx0" brushRef="#br0" timeOffset="14552.55">1863 2540 0,'0'21'0,"0"-42"63,0 0-48,0 0 1,0 0-16,0-1 16,0 1-1,0 0-15,0 0 16,0 0-16,0 0 16,0-1-1,0 1 1,0 0-1,0 42 48,0 0-47,0 1-1,0-1 1,0 0-16,0 0 15,0 0 1,0 0-16,0 1 16,0-1-16,0 0 15,0 0-15,0 0 16,-22 0-16,22 1 0,0-1 16,0 0-16,0 0 0,-21 0 15,21 0-15,0 1 0,0-1 16,0 0-16,0 0 0,0 0 15,0 0-15,0 22 0,0-22 0,0 0 16,0 0-16,0 0 0,0 1 16,0 20-16,0-21 0,0 0 0,0 22 15,0-22-15,0 21 0,0-21 16,0 22-16,0-22 0,0 21 16,0-21-16,21 0 0,-21 22 0,0-22 15,0 0-15,22 21 0,-22-20 16,0-1-16,0 0 0,0 0 15,0 21-15,21-20 0,-21-1 16,21 0-16,-21 0 0,0 0 0,0 0 16,21 1-16,-21-1 0,21-21 15,-21 21-15,0 0 0,0 0 0,21 0 16,1 1-16,-22-1 0,21 0 16,0 0-16,-21 0 0,21 0 15,-21 1-15,21-1 0,0 0 16,1 0-16,-1 0 0,0 0 15,-21 1-15,21-1 0,0-21 16,0 21-16,1 0 0,-1-21 0,0 21 16,21 0-16,-21 1 0,1-1 15,-1-21-15,0 21 16,0-21-16,0 21 0,0-21 0,1 0 16,-1 21-16,0-21 0,0 0 15,0 21-15,22-21 0,-22 0 0,0 0 16,0 0-16,0 22 0,0-22 15,1 0-15,-1 0 0,0 0 0,0 0 16,0 0-16,0 0 0,1 0 0,-1 0 16,0 0-16,0 0 15,0 0-15,0 0 0,1 0 16,-1 0-16,0 0 0,0 0 0,0 0 16,0 0-16,1 0 0,-1 0 15,0 0-15,0 0 0,0 0 16,0-22-16,1 22 15,-1-21-15,0 21 0,0 0 0,0-21 16,0 21-16,1 0 0,-1-21 0,0 21 16,0-21-16,0 21 0,0-21 15,1 21-15,-1-22 0,0 22 0,0-21 16,0 0-16,0 21 0,1-21 0,-22 0 16,21 21-16,0-21 0,0-1 15,0 22-15,0-21 0,1 0 16,-22 0-16,21 0 0,0 21 15,0-21-15,0-1 0,0 1 0,1 0 16,-1 0-16,-21 0 0,21 0 0,0 21 16,0-22-16,0 1 0,-21 0 15,22 0-15,-1 0 0,-21 0 16,0-1-16,21 1 0,0 0 0,0-21 0,-21 21 16,0-1-16,21 1 0,1 0 15,-22-21-15,21 21 0,21-64 16,-42 64-16,21 0 0,-21-1 15,21-20-15,1 21 0,-22 0 16,21-22-16,-21 22 0,21 0 16,0 0-16,-21 0 0,0-22 15,21 22-15,0 0 0,-21-21 0,0 21 16,22-1-16,-22-20 0,21 21 0,-21-21 16,21 20-16,-21-20 0,21 21 15,0 0-15,-21-22 0,21 22 0,1 0 16,-22 0-16,21-21 0,0 20 15,-21-20-15,21 21 0,0-21 16,-21 20-16,21 1 16,1 0-16,-22 0 0,21 0 0,0 0 0,-21-1 15,21 1-15,0 0 0,-21 0 0,0 0 16,21 0 0,-21-1-16,0 1 15,0 0 1,0 0-1,-21 21 17,0 0-1,0 0-31,0 0 16,21 21-1,-21-21-15,-1 21 16,1 0-16,0-21 0,0 22 15,0-1-15,-22 0 16,22 0-16,0 0 0,0 0 0,0 1 16,0-1-16,-1 0 0,1 0 15,0 0-15,0 0 0,21 1 0,0-1 16,-21-21-16,21 21 0,-21 0 16,21 0-1,21-42 16,0 21-15,0-21-16,-21 0 16,21 0-16,0 21 0,1-22 0,-1 1 15,21 0-15,-21 0 0,0 0 16,22-22-16,-22 22 0,0 0 16,0 21-16,0-21 0,1 0 15,-1 0-15,0-1 0,0 22 16,-21-21-16,0 0 0,21 21 15,0 0 1,-21 21 15,0 0-31,0 1 0,0-1 16,0 0-16,0 0 16,0 0-16,22 22 0,-22-22 0,21 21 15,-21-21-15,0 22 0,0-1 0,21-21 16,-21 21-16,21-20 0,-21-1 15,21 21-15,-21-21 0,0 0 0,0 1 16,21-1-16,1 0 16,-22 0-16,-22-21 62,1 0-62</inkml:trace>
  <inkml:trace contextRef="#ctx0" brushRef="#br0" timeOffset="15327.94">2476 3577 0,'0'21'63,"0"1"-63,0-1 0,0 0 15,-21 0-15,21 0 0,0 0 0,0 1 16,0 20-16,0-21 0,-21 21 15,21-20-15,0-1 0,0 21 0,0-21 16,0 0-16,0 1 16,0-1-16,0 0 0,0 0 0,-21 0 0,21 0 15,0 1 1,0-44 31,0 1-47,0 0 15</inkml:trace>
  <inkml:trace contextRef="#ctx0" brushRef="#br0" timeOffset="15711.99">2455 3662 0,'0'21'47,"0"0"-31,21-21-16,-21 21 0,22 1 0,-1-1 15,0 0-15,-21 0 0,21 0 16,0 0-16,0 22 15,1-22-15,-1 0 0,-21 0 16,21 0-16,-21 1 0,0-1 0,21 0 16,-21 0-16,0 0 0,21 0 0,-21 1 15,0-1 1,0-42 31,0-1-32,0 1-15,0 0 16</inkml:trace>
  <inkml:trace contextRef="#ctx0" brushRef="#br0" timeOffset="16064.36">2773 3598 0,'0'22'47,"0"-1"-47,0 0 0,0 0 16,0 0-16,0 0 0,0 1 0,0-1 15,0 0-15,0 0 0,0 21 16,0 1-16,-21-1 0,21-21 16,0 0-16,0 1 0,0-1 15,0 0-15,0 0 0,0 0 0,0 0 16,0-42 31,0 0-47</inkml:trace>
  <inkml:trace contextRef="#ctx0" brushRef="#br0" timeOffset="16492.09">3048 3641 0,'0'21'15,"0"0"1,0 0-16,0 0 0,0 1 16,0 20-16,0-21 0,0 0 15,0 0-15,0 1 0,0 20 16,0-21-16,0 0 0,0 0 16,0 1-16,0-1 0,0 0 0,0 0 15,-21 0-15,21 0 0,0 1 16,0-44 31</inkml:trace>
  <inkml:trace contextRef="#ctx0" brushRef="#br0" timeOffset="16999.75">3048 3725 0,'-21'-42'31,"21"21"-31,0 0 16,0 0 0,21-1-16,0 22 15,-21-21-15,21 21 16,0-21-16,1 21 16,-1 0-16,0 0 15,0 0-15,0 0 16,0 0-16,1 21 15,-22 0-15,0 1 0,21-1 16,-21 0-16,0 0 16,0 0-16,0 0 0,0 1 0,-21-1 15,-1 0-15,1 0 16,0-21-16,0 21 16,0 0-16,0-21 15,-1 22-15,1-22 16,0 0-1,0 0 17</inkml:trace>
  <inkml:trace contextRef="#ctx0" brushRef="#br0" timeOffset="22484.36">4657 1439 0,'-22'0'16,"22"-21"30,0 0-30,22 0 0,-1 0-1,0 21-15,0 0 16,-21-21-16,21 21 0,0 0 16,1 0-16,-1 0 15,0 0 1,0 0-16,-21 21 15,21 0-15,0 0 16,-21 0-16,0 0 0,22 1 16,-22 20-16,0-21 0,0 0 15,0 0-15,0 22 0,0-22 16,0 21-16,0-21 0,0 1 0,0-1 16,0 0-16,-22 0 0,22 0 15,0 0-15,0 1 0,0-1 16,0-42 31,0-1-32,0 1-15,0 0 16,0 0-16,0-21 0,22 20 16,-22 1-16,21-21 0,-21 21 0,21-22 15,0 22-15,-21-21 0,21 21 16,0 0-16,1-1 0,-22 1 0,21 0 15,0 0-15,0 0 0,0 21 16,0 0-16,1 0 0,-1 0 16,0 0-16,0 0 15,0 21-15,-21 0 0,0 0 16,21 0-16,-21 1 0,22-1 16,-22 0-16,0 0 0,21 0 0,-21 0 15,0 22-15,0-22 16,0 0-16,0 0 0,21 0 0,-21 1 15,0-1-15,21 0 0,-21 0 16,0 0-16,0 0 0,21-21 16,-21 22-16,21-22 15,1 0 1,-1 0-16,0-22 16,-21 1-16,21 0 15,0 0-15,-21 0 0,0 0 0,21-1 16,1 1-16,-22-21 0,21 21 15,-21 0-15,21-22 0,0 22 0,0-21 16,0 21-16,1-1 16,-1 1-16,0 0 0,0 0 0,0 21 15,0-21-15,1 21 0,20 0 16,-21 0-16,0 0 0,0 0 0,1 0 16,-1 0-16,0 21 15,-21 0-15,0 0 0,21 0 16,-21 1-16,0-1 15,0 0-15,0 0 16,0 0-16,0 0 16,0-42 31,0 0-32,0 0-15,0 0 16,0 0-16,0-1 15,0 1-15,-21 21 0,21-21 16,0 0-16,-21 21 0,21-21 16,-21 21-16,-1 0 0,1 0 15,0 0-15,0 0 16,0 0-16,0 0 0,-1 0 16,1 0-16,21 21 0,-21 0 0,0-21 15,0 21-15,0-21 0,21 21 16,-22 1-16,1-1 0,21 0 0,-21 0 15,21 0-15,0 22 0,-21-22 16,21 0-16,-21 21 0,21-21 16,-21 1-16,21-1 0,0 21 0,0-21 15,0 0-15,0 1 0,0-1 16,0 0-16,0 0 0,0 0 16,21-21-1,0 0-15,0 0 0,0 0 16,0 0-16,1 0 15,-1 0-15,0-21 16,0 0-16,0 0 0,0 0 0,1-1 16,-1 1-16,0 0 0,0-21 15,0 21-15,0-22 0,1 22 16,-22-21-16,21 21 0,-21-1 16,21-20-16,-21 21 0,0 0 0,0 0 15,21 21-15,-21-22 0,0 1 16,21 21-16,-21 21 47,0 1-47,0-1 15,0 0 1,0 21-16,0-21 0,0 1 0,0-1 16,0 0-16,0 0 0,0 21 15,0-20-15,0-1 0,0 0 0,0 0 16,0 0-16,0 0 15,0 1-15,21-22 0,1 0 16,-1 0-16,0 0 0,0 0 16,0 0-16,0 0 15,1-22-15,-1 22 0,-21-21 0,21 21 16,0-21-16,0 0 0,-21 0 16,0 0-16,21-1 0,-21-20 0,22 21 15,-22 0-15,0 0 0,0-22 16,0 22-16,0 0 0,0 0 15,0 0-15,0-1 0,0 1 16,0 0-16,0 0 16,0 42 31,0 0-47,0 0 15,0 1-15,0-1 0,0 0 16,0 0-16,0 21 0,0-20 15,0-1-15,0 0 0,0 0 0,0 21 16,0-20-16,0-1 0,0 0 16,0 0-16,0 0 0,0 0 15,0 1-15,0-1 16,0-42 31,0-1-32,0 1-15,0 0 16,0 0-16,0 0 0,0-22 0,0 22 16,0-21-16,21 21 0,0 0 15,-21-22-15,21 22 0,-21 0 16,21 0-16,0 0 0,22-1 0,-43 1 16,21 0-16,0 21 15,0 0-15,0 0 0,1 0 0,-1 0 16,0 0-16,0 0 15,0 0-15,0 21 0,1-21 16,-22 21-16,21 1 0,0-22 16,-21 21-16,0 0 0,21 0 0,-21 0 15,21 0-15,-21 1 0,0-1 16,0 0-16,0 0 0,0 0 0,0 0 16,0 1-16,0-1 15,0 0-15,0 0 0,0 0 16,0 0-1,0-42 32,21 21-47,-21-21 16,0 0-16,22 0 0,-22 0 16,21-1-16,-21-20 0,0 21 15,21 0-15,-21 0 0,21-1 0,0-20 16,-21 21-16,21 0 0,1 0 15,-1-1-15,-21 1 0,42 0 16,-21 0-16,0 0 0,1 21 16,-1 0-16,0 0 15,0 0 1,0 0-16,-21 21 16,0 0-16,21-21 0,-21 21 15,22 0-15,-22 1 0,0-1 16,0 0-16,21 0 0,-21 0 0,0 0 15,0 1-15,0-1 0,0 0 16,0 0-16,0 0 0,0 0 0,0 1 16,0-1-16,0 0 15,0 0-15,0 0 0,0 0 16,0 1 0,0-1-1,0-42 16,0-1-15,0 1-16,0 0 0,0 0 16</inkml:trace>
  <inkml:trace contextRef="#ctx0" brushRef="#br0" timeOffset="23207.95">7429 1588 0,'0'21'15,"22"-21"16,-1 0-15,0 0-16,0 0 0,-21-21 16,21-1-16,0 22 15,1 0-15,-1-21 0,-21 0 0,21 21 16,0-21-16,0 21 0,0-21 16,-21 0-16,22 21 0,-22-22 0,21 1 15,-21 0-15,0 0 0,0 0 16,0 0-16,0-1 15,0 1-15,-21 21 32,-1 0-17,1 0-15,0 0 16,0 0-16,0 21 0,0-21 16,-1 22-16,22-1 15,-21-21-15,21 21 0,-21-21 16,21 21-16,-21-21 0,21 21 0,0 0 15,0 1-15,0-1 0,0 0 16,-21 0-16,21 0 0,0 0 16,0 1-16,0-1 0,0 0 15,0 0-15,0 0 0,0 0 0,0 22 16,0-22-16,0 0 16,21-21-16,-21 21 0,21 0 0,0-21 15,-21 22-15,21-22 0,1 0 16,-1 0-16,0 0 0,0 0 15,0 0-15,0 0 0,1 0 16,-1 0-16,0 0 0,0 0 16,0-22-16,0 22 0,1-21 15,-1 21-15,-21-21 0,21 21 16,-21-21-16,0 0 31,-21 21-15,0-21-1,-1 21-15</inkml:trace>
  <inkml:trace contextRef="#ctx0" brushRef="#br0" timeOffset="33736.44">7091 2286 0,'0'-21'16,"0"0"15,0 0-15,0-1 15,0 44 47,0-1-62,0 0-1,0 0-15,0 0 0,0 0 0,0 22 16,0-22-16,0 21 16,0-21-16,0 22 0,21-22 0,-21 21 15,0 1-15,21-22 0,-21 21 0,21-21 16,-21 22-16,0-22 0,0 21 16,0-21-16,21 22 0,-21-22 0,0 0 15,22 21-15,-22-21 0,0 1 16,0 20-16,21-21 0,-21 0 0,21 0 15,-21 22-15,21-22 0,-21 0 0,0 21 16,0-20-16,21 20 0,-21-21 16,21 0-16,-21 22 0,0-22 0,0 21 15,0-21-15,22 0 0,-22 22 16,0-22-16,21 0 0,-21 0 16,0 0-16,0 22 0,21-22 0,-21 0 15,21 0-15,-21 0 0,0 1 16,21-1-16,0-21 0,-21 21 0,22 0 15,-1 0-15,-21 0 0,21 1 0,0-1 16,-21 0-16,21 0 0,0 0 16,1 0-16,-22 1 0,21-1 0,0 0 15,0 0-15,0 0 0,0 0 16,1 1-16,-1-22 0,0 0 16,21 21-16,-21-21 0,1 0 15,-1 21-15,0-21 0,21 0 16,-21 0-16,1 0 0,-1 0 15,0 21-15,0-21 0,0 0 0,0 0 16,1 21-16,-1-21 0,0 0 0,0 0 16,0 21-16,0-21 0,1 0 15,-1 22-15,0-22 0,0 0 0,0 0 16,0 21-16,1-21 0,-1 0 0,0 0 16,0 0-16,0 0 0,0 0 15,22 0-15,-22 0 0,0 0 16,0 0-16,0 0 0,22 0 0,-22 0 15,0 0-15,0 0 0,22 0 0,-22 0 16,0 0-16,0 0 0,0 0 0,43-21 16,-43 21-16,21 0 0,-21-22 15,22 22-15,-22-21 0,0 0 16,21 21-16,-20-21 0,-1 21 16,21-21-16,-21 21 0,0-21 0,1-1 15,20 22-15,-21-21 0,0 0 0,0 21 16,22-21-16,-22 0 0,0 0 15,0-1-15,0 1 0,1 0 0,-1 0 16,21 0-16,-21 0 0,0-1 0,1 1 16,-1 0-16,0 0 0,0 0 15,0-22-15,0 22 0,1 0 16,-1 0-16,0 0 0,0 0 0,0-1 16,0-20-16,1 21 0,-1 0 0,0 0 15,0-22-15,0 22 0,0 0 16,-21-21-16,22-1 0,20-41 15,-42 41-15,21 22 0,0-21 16,-21 21-16,21-22 0,-21 22 16,0 0-16,0-21 0,22 20 0,-22 1 15,21 0-15,-21-21 0,0 21 16,0-1-16,21-20 0,-21 21 0,21-21 16,-21 20-16,21-20 0,-21 21 0,0-21 15,21 20-15,-21-20 16,22 0-16,-1 21 0,-21-1 0,21-20 15,-21 21-15,21 0 0,0 0 0,-21-22 16,21 22-16,-21 0 0,22 0 16,-1 0-16,-21-1 0,0 1 0,21 0 15,0 0-15,-21 0 0,0 0 16,0-1-16,21 1 0,0 0 16,-21 0-16,0 0 0,0 0 15,0-1-15,0 1 0,22 21 16,-22-21-16,0 0 0,0 0 47,0 42-16,-22 0-31,1 0 16,0 0-1,0-21-15,0 22 0,21-1 16,-21-21-16,21 21 0,-22-21 15,1 21-15,0 0 0,0 0 16,0 1-16,21-1 16,-21-21-16,-1 0 15,22 21-15,22-21 47,-1 0-47,0-21 0,-21 0 16,21 21-16,0-22 0,0 1 15,1 0-15,-1 0 0,0 0 16,0 0-16,-21-1 0,21 1 16,0 0-16,-21 0 0,22 0 15,-22 0-15,21 21 0,-21-22 16,0 1 0,21 21-1,-21 21-15,0 1 16,0-1-16,0 0 15,0 21-15,0-21 0,0 1 16,0 20-16,21-21 0,-21 21 0,0-20 16,0 20-16,0-21 0,0 0 15,0 22-15,21-22 0,-21 0 0,0 0 16,21 0-16,-21 0 0,0 1 16,0-1-16,22-21 15,-22 21-15,-22-21 63</inkml:trace>
  <inkml:trace contextRef="#ctx0" brushRef="#br0" timeOffset="34435.83">8255 3281 0,'-21'0'15,"0"0"17,21 21-32,0 0 0,0 0 0,0 1 15,0-1-15,-22 0 0,22 21 16,0-21-16,-21 22 0,21-22 0,0 0 16,0 21-16,0-20 0,0-1 15,0 0-15,0 21 0,0-21 0,0 1 16,-21-1-16,21 0 0,0 0 15,0-42 48,0 0-63,0 0 16,0-1-1,0 1-15,0 0 0,0 0 0,0 0 16,0 0-16</inkml:trace>
  <inkml:trace contextRef="#ctx0" brushRef="#br0" timeOffset="34760.65">8149 3302 0,'0'0'0,"21"0"47,0 0-32,1 21-15,-1-21 0,-21 21 0,21 1 16,0-1-16,0 0 0,-21 0 0,21 0 16,1 0-16,-1 1 0,-21-1 15,21 0-15,-21 21 0,21-21 0,-21 1 16,0-1-16,0 0 16,21 0-16,-21 0 0,0 0 15,0 1-15,21-22 16,-21-22 31,0 1-32,0 0-15,0 0 0,0 0 16</inkml:trace>
  <inkml:trace contextRef="#ctx0" brushRef="#br0" timeOffset="35079.73">8467 3196 0,'21'0'15,"-21"21"17,0 1-32,0-1 0,0 0 0,0 21 15,0-21-15,0 1 16,0 20-16,0 0 0,0-21 0,0 22 15,0-22-15,-21 21 0,21-21 16,0 22-16,-22-22 0,22 0 0,0 0 16,0 0-16,0 1 0,0-1 0,-21 0 15,21 0-15,0-42 63,0 0-48,21 0-15</inkml:trace>
  <inkml:trace contextRef="#ctx0" brushRef="#br0" timeOffset="35451.68">8763 3281 0,'0'21'32,"0"0"-17,0 0-15,0 1 0,0-1 0,0 0 16,0 0-16,0 21 0,0-20 15,0 20-15,0-21 0,0 21 0,0-20 16,0-1-16,0 0 0,0 0 16,0 0-16,0 0 0,0 1 0,0-1 15,-21 0-15,21 0 16,0-42 31,0 0-32,0 0-15</inkml:trace>
  <inkml:trace contextRef="#ctx0" brushRef="#br0" timeOffset="35931.97">8721 3323 0,'-22'-21'16,"22"0"0,22 21-1,-1-21-15,0 0 16,0 21-16,0 0 16,0-22-16,1 22 0,-1 0 15,0 0-15,0 0 0,0 0 16,0 0-16,1 0 15,-1 0-15,-21 22 16,0-1-16,0 0 0,0 0 16,0 0-16,0 0 15,0 1-15,-21-1 16,-1-21-16,1 21 0,0 0 0,0 0 16,0-21-16,21 21 0,-21 1 0,-1-22 15,22 21-15,-21-21 0,21 21 16,-21-21-16,21 21 15,-21-21 1,21 21 0,0-42 46</inkml:trace>
  <inkml:trace contextRef="#ctx0" brushRef="#br0" timeOffset="38779.64">11261 1482 0,'21'0'15,"-21"-21"1,0-1-16,0 1 16,0 0-16,0 0 15,0 0-15,0 0 0,0-1 16,0 1-16,0 0 0,0 0 16,0 0-1,-21 0-15,-1-1 16,22 44 15,-21-1-31,21 0 16,0 0-16,0 21 0,-21-20 0,21 20 15,0 0-15,0 1 0,0-1 0,-21 21 16,21-20-16,-21 20 0,21-20 16,0 20-16,0-21 0,-21 1 0,-1 41 15,22-41-15,-21-1 16,0-21-16,21 22 0,0-22 15,0 0-15,-21 0 0,21 0 0,-21 0 16,21 1-16,-21-22 16,21-22-1,0 1-15,0 0 16,-22 0-16,22 0 0,0 0 16,0-22-16,-21 22 0,21-21 0,0-1 15,0 1-15,0 21 0,0-21 16,0 20-16,0-20 0,0 21 0,0 0 15,0 0-15,21 21 16,1 0-16,-1 0 16,-21 21-16,21-21 0,0 42 15,0 0-15,0-20 16,1 20-16,-1-21 0,-21 0 0,21 22 16,0-22-16,0 0 0,-21 0 0,21 0 15,1 0-15,-1 1 0,-21-1 16,21-21-16,0 21 0,0-21 15,0 0-15,1 0 0,-1 0 0,0 0 16,0 0-16,0 0 16,0 0-16,1 0 0,-22-21 0,21 0 15,0 21-15,0-22 0,-21 1 16,21 0-16,-21 0 0,21-21 16,1 20-16,-22 1 0,0 0 0,0-21 15,0 21-15,0-1 0,0 1 16,0 0-16,0 0 0,0 42 31,0 0-15,0 0-16,0 1 0,0 20 15,0-21-15,0 0 0,0 0 16,0 22-16,21-22 0,-21 0 0,0 0 16,0 0-16,21 1 0,-21-1 0,21-21 15,0 21-15,0 0 16,1-21-16,-1 0 15,0 0-15,0 0 0,0 0 16,0 0-16,1-21 0,-1 21 16,0-21-16,0 21 0,0-43 15,0 22-15,1 0 0,-1 0 16,-21 0-16,0-22 0,0 22 0,0 0 16,0-21-16,0 21 0,0-1 0,0 1 15,0 0-15,0 0 0,0 42 47,0 0-31,0 0-16,0 1 0,0-1 0,0 21 15,0-21-15,0 0 0,0 1 16,0-1-16,0 0 0,0 0 0,0 0 16,0 0-16,0 1 0,0-1 0,-21 0 15,21-42 32,0 0-31,0-1-16,0 1 0,0 0 15,0 0-15,0 0 0,0 0 16,21-22-16,-21 22 0,21 0 16,-21-21-16,21 20 0,0 1 0,0 0 15,1 0-15,-1 21 16,0 0-16,0 0 0,0 21 15,0 0 1,-21 0-16,22 1 0,-22-1 0,0 0 16,0 0-16,0 0 0,0 22 0,21-22 15,-21 0-15,0 0 0,0 0 16,0 0-16,21 1 0,0-1 16,0-21-16,0 0 15,1 0-15,-1 0 16,0 0-16,0 0 0,0-21 15,0-1-15,-21 1 16,22 0-16,-1 0 0,-21-21 16,0 20-16,0-20 0,21 21 0,-21-21 15,0-1-15,0 1 0,0 0 16,0-1-16,0 1 0,0 0 0,0-1 16,0 22-16,0-21 0,0-1 0,0 22 15,0 0-15,0 0 0,0 0 16,0 0-16,0-1 0,0 44 31,0-1-31,0 0 0,0 0 16,0 0-16,0 22 0,0-1 15,0-21-15,0 21 0,0 1 16,0 41-16,0-41 0,0 41 16,0-41-16,0-22 15,0 0-15,0 21 0,0-20 0,0-1 16,0 0-16,0 0 0,0-42 62,0 0-62,0 0 16,0-1-16,0-20 0,0 21 0,21 0 16,-21 0-16,21-22 0,0 22 0,1 0 15,-22 0-15,21 0 0,21-22 16,-21 43-16,0-21 15,1 21 1,-1 0-16,-21 21 0,0 0 16,0 1-1,0-1-15,-21 0 0,-1-21 16,1 21-16,0-21 0,21 21 0,-21-21 16,0 0-16,0 0 0,-1 21 15,1-21 1,0 0-16,21 22 47,0-1-32,0 0-15,0 0 0,0 0 16,21 0-16,0 1 0,-21-1 16,22 0-16,-22 0 0,0 0 15,0 0-15,21-21 0,-21 22 0,21-22 16,-21 21-16,21-21 0,0 21 15,0-21 1,1 0 0,-22-21-1,0 0-15,0-1 16,0 1-16,0 0 0,0 0 16,-22 0-16</inkml:trace>
  <inkml:trace contextRef="#ctx0" brushRef="#br0" timeOffset="39032.5">12023 1566 0,'0'0'16,"-22"0"-16,1 0 15,0 0 1,21 22-16,21-22 31,0 0-31,1 0 16,-1 0-16,0 0 0,0 0 16,0 0-16</inkml:trace>
  <inkml:trace contextRef="#ctx0" brushRef="#br0" timeOffset="39432.26">13081 1291 0,'-21'0'16,"42"0"15,0 0-31,21 0 0,-20 0 16,20 0-16,-21 0 0,21 0 15,1-21-15,-22 21 0,21 0 0,-21 0 16,22 0-16,-22 0 0,0-21 16,0 21-16,0 0 0,1 0 15,-44 0 17,1 0-32,0 0 0,0 0 15,0 0-15,0 0 0,-1 0 16</inkml:trace>
  <inkml:trace contextRef="#ctx0" brushRef="#br0" timeOffset="39696.12">13208 1270 0,'0'0'0,"-21"0"0,21 21 0,0 0 16,0 1-16,0-1 15,0 0-15,0 21 0,-21-21 16,21 22-16,0-1 0,-22 0 15,22 1-15,0-1 0,0 0 16,0 1-16,-21-1 0,21 0 0,-21-20 16,21 20-16,0-21 0,0 21 15,0-20-15,0-1 0,0 0 0,-21 0 16,21 0-16,21-42 47,-21 0-47,21 0 0</inkml:trace>
  <inkml:trace contextRef="#ctx0" brushRef="#br0" timeOffset="40124.37">13335 1778 0,'0'0'0,"42"0"31,-21 0-31,1-21 0,-1 21 16,-21-21-16,0 0 15,0-1 1,0 1-16,-21 21 15,-1 0 1,1 0-16,0 21 0,0 1 16,0-1-16,0 0 15,21 0-15,0 0 0,-22 22 0,22-22 16,-21 0-16,21 0 0,0 0 16,0 0-16,0 1 0,0-1 0,0 0 15,0 0-15,21-21 0,1 21 0,-1-21 16,0 0-1,0 0-15,0 21 0,0-21 0,1 0 16,-1 0-16,0 0 0,0 0 0,0 0 16,-21-21-16,21 21 0,1-21 15,-22 0-15</inkml:trace>
  <inkml:trace contextRef="#ctx0" brushRef="#br0" timeOffset="40392.04">13631 1630 0,'0'21'47,"21"0"-47,-21 0 0,22-21 0,-1 22 16,-21-1-16,21 0 0,0 0 15,-21 0-15,21 22 0,0-22 0,-21 0 16,22-21-16,-22 21 0,21 0 0,-21 0 15,0 1-15,21-22 16,-21 21-16,0-42 47</inkml:trace>
  <inkml:trace contextRef="#ctx0" brushRef="#br0" timeOffset="40668.87">13864 1545 0,'-63'85'32,"63"-64"-17,0 0-15,-22 0 0,22 1 0,-21-1 16,0 21-16,21-21 0,0 22 0,-21-22 15,0 0-15,21 21 16,-21-21-16,21 1 0,-22-1 0,22 0 16,0 0-16,0 0 0,0 0 31,22-42-15,-22 0-1</inkml:trace>
  <inkml:trace contextRef="#ctx0" brushRef="#br0" timeOffset="41100.64">14160 1122 0,'0'21'16,"0"0"-1,0 0 1,0 1-16,0-1 0,-21 0 0,21 21 16,0-21-16,-21 22 0,21-22 0,-21 21 15,21 1-15,0-22 0,0 21 16,0 0-16,-21 1 0,21-1 0,-21 0 15,21-20-15,0 20 0,0-21 0,0 21 16,0-20-16,0-1 0,0 0 16,0 0-16,0 0 0,0 0 0,0 1 15,0-1-15,21 0 16,0-21-16,0 0 16,0 0-16,0 0 0,1 0 15,-1 0 1,0 0-16,0-21 0,0 0 15,-21-1-15,21 1 16,-21 0-16,22 21 0</inkml:trace>
  <inkml:trace contextRef="#ctx0" brushRef="#br0" timeOffset="41411.99">13991 1482 0,'0'0'0,"21"0"16,0 0-16,1 0 0,-1 0 16,21 0-16,-21 0 0,0 0 0,1 0 15,20 0-15,-21 0 0,0-21 16,0 21-16,1 0 0,-1-22 0,0 22 15,21 0-15,-42-21 16,21 21-16</inkml:trace>
  <inkml:trace contextRef="#ctx0" brushRef="#br0" timeOffset="43264.03">12467 2604 0,'0'0'0,"0"-22"0,0 1 32,-21 21 46,21 21-78,-21-21 15,21 22-15,0-1 0,-21 0 16,21 0-16,0 0 0,0 0 16,0 1-16,0-1 0,0 0 0,0 0 15,0 0-15,0 22 0,0-22 0,0 21 16,0-21-16,0 22 0,0-1 16,0 0-16,0 1 0,0 41 15,0-20-15,0-22 0,0 22 16,21-1-16,-21 1 0,0-22 15,21 21-15,-21 1 0,0-22 0,0 22 16,0-1-16,0-20 0,0 20 0,0 1 16,0-1-16,0 1 0,0-1 15,0 1-15,0-1 0,0 1 0,0-1 16,0 1-16,0-22 0,-21 21 0,21 1 16,-21-1-16,21 1 15,0-1-15,0 1 0,-22-1 0,1-20 0,0 84 16,0-64-16,0-20 0,21 20 15,-21-21-15,-1 22 0,1-22 16,0 22-16,0-22 0,21 0 16,-21 22-16,0-22 0,21 1 0,0-1 15,-22 0-15,22 1 0,-21-22 0,0 21 16,21-21-16,0 22 0,0-22 16,-21 0-16,21 0 0,0 0 0,0 0 15,-21 1-15,21-1 0,0 0 16,0 0-16,0-42 62,0 0-46</inkml:trace>
  <inkml:trace contextRef="#ctx0" brushRef="#br0" timeOffset="43705.59">11705 5884 0,'0'0'0,"-21"-21"0,21 0 16,0 0-16,0 0 0,0 0 31,21 21-31,0 0 0,0 0 0,1 0 16,-1 21-16,0 0 0,21 0 16,-21-21-16,1 42 0,-1-20 15,0-1-15,21 0 0,-21 21 16,1-21-16,-1 1 0,-21 20 0,21-21 15,0 0-15,-21 0 0,0 1 0,0-1 16,21 0-16,-21 0 0,0 0 16,0 0-16,0 1 0,0-44 47,0 1-32,0 0-15,21 21 0,-21-21 16,22 0-16,-22 0 0,0-1 0,21 1 15,0 0-15</inkml:trace>
  <inkml:trace contextRef="#ctx0" brushRef="#br0" timeOffset="43983.94">12552 5694 0,'0'0'0,"-21"21"31,21 0-15,-22 0-16,1 1 0,0-1 0,21 0 16,-21 21-16,0-21 0,0 1 15,-1-1-15,1 21 0,0-21 0,0 0 16,0 1-16,21-1 0,-21 0 16,-1 0-16,22 0 0,-21-21 0,21 21 15,0 1 1</inkml:trace>
  <inkml:trace contextRef="#ctx0" brushRef="#br0" timeOffset="46656.16">10943 7027 0,'0'0'0,"0"-21"0,21 0 16,-21 0-16,21 0 0,-21 0 15,0-1-15,22 1 0,-22 0 16,0 0-16,0 0 0,0 42 47,0 0-47,-22 0 0,22 22 16,0-22-16,-21 21 0,21 0 15,-21 22-15,21-22 0,-21 1 0,0 20 16,21 1-16,-21-22 0,-1 0 0,1 22 15,21-22-15,-21 0 0,0-20 16,0 20-16,0 21 16,21-41-16,-22-1 0,1 0 15,21-42 17,0 0-32,0-1 0,0 1 15,0 0-15,0-21 0,-21 21 0,21-22 16,0 1-16,0 21 0,0-22 0,0 22 15,0 0-15,0-21 0,0 21 16,0-1-16,0 1 0,21 42 31,-21 1-31,0-1 16,21 0-16,1 0 0,-1 0 16,-21 22-16,0-22 0,21 0 0,0 0 15,-21 21-15,21-20 0,0-1 0,1 0 16,-22 0-16,21-21 0,0 21 15,0 0-15,21-21 0,-20 0 16,-1 0-16,21 0 0,-21 0 0,0 0 0,22 0 16,-22-21-16,21 21 0,-21-21 0,22 0 15,-22 0-15,0 0 0,0-1 16,0 1-16,1 0 0,-1 0 0,0 0 16,-21-22-16,0 22 0,0 0 0,0 0 15,0 0-15,0 0 16,0-1-16,0 1 15,0 42 1,0 1-16,0-1 0,0 0 16,0 0-16,-21 0 0,21 22 15,0-22-15,0 0 0,0 0 0,0 21 16,0-20-16,0-1 0,0 0 0,21 0 16,0-21-16,0 0 15,0 0-15,1 0 0,-1 0 16,0 0-16,0 0 0,0 0 0,0 0 15,1-21-15,-1 0 0,0 0 0,0 21 16,0-22-16,0 1 16,1-21-16,-22 21 0,0 0 0,0-1 15,21 1-15,-21-21 0,0 21 0,0 0 16,21-1-16,-21 44 31,0-1-31,0 0 16,0 0-16,0 0 0,0 0 15,-21 1-15,21-1 0,-21 0 16,21 0-16,0 0 0,-22 0 0,22 1 16,0-1-16,0 0 15,-21-21 1,21-21 15,0 0-31,0-1 16,0 1-16,0 0 0,0 0 15,0 0-15,0 0 0,21-22 0,-21 22 16,22 0-16,-1-21 0,-21 20 0,42-20 16,-21 21-16,0 0 15,1 21-15,-1 0 0,0 0 16,0 0-16,0 0 0,0 21 16,-21 0-16,22 0 0,-22 0 0,0 22 15,0-22-15,21 0 0,-21 21 16,0-20-16,21-1 0,-21 21 15,0-21-15,0 0 0,0 1 0,21-1 16,-21 0-16,21-21 0,-21 21 0,0 0 16,21-21-16,1 0 0,-1 0 15,0 0-15,0 0 0,0 0 16,0 0-16,1-21 0,-1 0 0,-21 0 16,21 0-16,0-1 0,0 1 15,0 0-15,-21-21 0,22 21 0,-1-22 16,-21 1-16,0-43 15,21 22-15,-21 20 0,0 1 0,0-21 16,0 20-16,0 1 0,0 0 0,0-1 16,0 1-16,0 21 0,0 0 15,0-1-15,0 1 0,0 42 32,0 1-32,0-1 0,0 0 15,0 21-15,0-21 0,0 22 0,0-1 16,0-21-16,0 22 0,0-1 0,0 0 15,0 1-15,0-1 0,0-21 16,0 21-16,0 1 0,0-22 0,0 21 16,-21-21-16,21 1 0,-21-1 0,21 0 15,0 0-15,-22 0 0,22-42 47,0 0-47,0 0 16,0 0-16,0-1 15,0 1-15,0-21 0,22 21 0,-1 0 16,0-1-16,-21-20 0,21 21 0,0 0 16,-21 0-16,21-1 0,22 1 15,-43 0-15,21 21 0,0 0 16,-21 21 31,-21-21-47,0 21 15,0 1 1,-1-22-16,1 0 0,0 0 31,21 21-15,0 0 0,0 0-1,0 0-15,0 0 16,0 1-16,0-1 0,0 0 15,0 0-15,0 0 0,0 0 16,21 1-16,-21-1 16,0 0-16,21 0 0,1 0 15,-1 0-15,0-21 16,0 0-16,0 0 16,0 0-16,1 0 15,-1 0-15,0 0 0,0 0 0,0-21 16,22 0-16,-22 21 0,0-21 0,0 0 15,21 0-15,-20-22 0,-1 22 0,0 0 16,0-21-16,0 20 0,0-20 16,-21 21-16,0 0 0,22-22 0,-22 22 15,0 0-15,0 0 16,0 0-16,-22 21 16,1 0-1,0 21-15,21 0 0,-21 0 16,0-21-16,21 21 0,0 1 0,0-1 15,0 0-15,0 0 0,0 0 16,0 0-16,0 1 0,0-1 16,21 0-16,0 0 0,0-21 0,0 21 15,-21 0-15,22-21 0,-1 22 0,0-22 16,0 0-16,0 21 0,0 0 16,-21 0-1,-21 0 1,0-21-1,0 21-15,0-21 0,0 0 16,-1 0-16,1 0 0,0 0 0,0 0 16,0 0-16,0 0 0,-1 0 0,1 0 15,0 0 1,0-21-16,0 0 0,21 0 16</inkml:trace>
  <inkml:trace contextRef="#ctx0" brushRef="#br0" timeOffset="47304.2">11409 6964 0,'-21'0'15,"42"0"32,0 0-47,0-21 16,0 21-16,-21-21 0,0-1 16,21 22-16,-21-21 15,-21 21 1,0 0-1,0 21-15,21 1 16,0-1-16,0 0 16,0 0-16,0 0 15,0 0-15,0 1 16</inkml:trace>
  <inkml:trace contextRef="#ctx0" brushRef="#br0" timeOffset="56563.78">13652 2392 0,'22'21'47,"-44"-21"63,22-21-110,0 0 0,-21 21 15,21-21-15,-21-1 16,21 1 0,0 0-16,-21 0 15,0 0 1,0 21 31,21 21-32,0 0-15,0 0 0,0 0 16,0 1-16,0-1 0,0 0 16,0 21-16,0-21 0,0 1 15,21 20-15,-21-21 0,0 0 0,0 22 16,0-22-16,21 21 0,-21 0 15,0-20-15,21 20 0,-21 0 0,0-21 16,0 22-16,0-1 0,0-21 16,0 22-16,0-22 0,0 21 15,0-21-15,0 0 0,0 22 0,0-22 0,0 21 16,0-21-16,0 1 0,0 20 16,0-21-16,0 0 0,0 0 0,0 22 15,21-22-15,-21 0 16,0 0-16,21 0 0,-21 1 0,0-1 15,0 0-15,22 0 0,-22 0 16,21 0-16,-21 1 0,0-1 16,21 0-16,0 0 0,-21 0 15,21 0-15,0 1 16,1-1-16,-1 0 0,-21 0 16,21-21-16,-21 21 0,21 0 0,0-21 15,-21 22-15,21-1 0,1 0 16,-22 0-16,21-21 0,0 21 15,-21 0-15,21 1 0,0-22 0,-21 21 16,21 0-16,1 0 16,-1-21-16,0 21 0,0-21 0,0 21 15,0-21-15,1 0 0,-1 22 16,0-22-16,0 0 0,0 0 16,-21 21-16,21-21 0,1 21 0,-1-21 15,0 0-15,0 0 0,0 21 0,0-21 16,1 0-16,-1 0 15,0 0-15,0 0 0,0 0 0,-21 21 16,21-21-16,22 21 0,-22-21 16,0 0-16,0 0 15,0 22-15,1-22 0,-1 0 16,0 0-16,-21 21 0,21-21 16,0 0-16,0 0 0,1 0 15,-1 0-15,0 0 0,0 0 16,0 0-16,0 0 0,1 0 0,-1 0 15,0 0-15,0 0 16,0 0-16,0-21 0,1 21 0,-1 0 16,0 0-16,0-22 0,0 22 15,0 0-15,1-21 0,-1 21 0,0 0 16,0-21-16,0 0 0,0 21 16,1-21-16,-1 21 0,0-21 0,0 21 15,0-22-15,0 1 0,1 21 16,-1-21-16,0 0 0,0 0 15,0 21-15,0-21 0,-21-1 0,22 1 16,20 0-16,-21 0 16,0 0-16,0 0 0,1 21 0,-1-22 15,-21 1-15,21 21 0,0-21 0,-21 0 16,21 0-16,0 0 0,1-1 16,-1 1-16,0-21 0,-21 21 15,21 0-15,0-1 0,0 1 0,1-21 16,-1 21-16,0 0 0,0-22 15,0 22-15,0 0 0,1 0 0,-22 0 16,21-22-16,0 22 0,0 0 16,0 0-16,-21 0 0,21-1 15,1 1-15,-1-21 0,-21 21 0,21 0 16,0-1-16,0-20 0,0 21 16,1 0-16,-1 0 0,0-22 0,0 22 15,0 0-15,0-21 0,1 20 0,-1 1 16,-21 0-16,21 0 0,0-21 15,0 20-15,0 1 0,1 0 0,-22 0 16,21-21-16,0 20 0,0 1 16,-21-21-16,21 21 0,0-22 0,1 22 15,-22 0-15,21-21 16,0 21-16,-21-1 0,21 1 0,-21 0 0,21 0 16,-21 0-16,21 0 0,-21-1 15,0 1-15,22 0 0,-22 0 16,21 21-16,-21-21 0,21 0 0,-21-1 15,0 1 1,21 21-16,-21-21 0,0 0 16,0 0-1,0 0 1,0-1 31,-21 22-32,0 0-15,0 0 32,-1 0-32,1 22 15,0-22-15,0 0 0,21 21 16,-21-21-16,0 21 0,-1-21 16,1 21-16,0 0 0,0-21 0,0 21 0,0-21 15,-1 22-15,1-22 0,0 0 16,21 21-16,21-21 78,0 0-78,1 0 0,-22-21 16,21 21-16,0-22 0,0 1 15,21 0-15,-20 0 0,-1 21 16,-21-21-16,21 0 0,0-1 15,0 1-15,0 21 0,-21-21 0,22 21 16,-22-21-16,21 21 16,0 21 15,-21 0-31,21 0 16,-21 1-16,0-1 0,0 0 15,0 0-15,21 21 0,-21-20 0,0-1 16,21 0-16,-21 21 0,0-21 0,0 1 15,0 20-15,0-21 0,0 0 16,0 0-16,0 22 0,22-22 0,-22 0 16,0 0-16,0 0 0,0 1 15,0-1-15,0 0 16,0-42 31,0 0-47</inkml:trace>
  <inkml:trace contextRef="#ctx0" brushRef="#br0" timeOffset="57448.27">18246 1122 0,'0'-21'94,"21"21"-31,0 21-63,0 0 15,0 0-15,0 0 0,1 1 16,-1-1-16,0 21 0,21-21 0,-21 0 16,22 22-16,-22-22 0,21 21 15,-21-21-15,22 22 0,-22-1 0,21-21 16,-21 0-16,1 22 0,-1-22 15,21 0-15,-21 0 0,0 0 0,-21 1 16,22-1-16,-1 0 0,0 0 0,-21 0 16,21-21-1,-21-21 32,0 0-47,0 0 16,0 0-16,0-1 0,0 1 0,0-21 15</inkml:trace>
  <inkml:trace contextRef="#ctx0" brushRef="#br0" timeOffset="57860.04">19008 1101 0,'-22'0'31,"1"21"-31,21 0 0,-21 0 16,0 0-16,0 1 0,0-1 0,-22 0 15,22 0-15,-21 21 0,21-20 16,-22-1-16,1 21 0,0-21 0,-1 22 15,1-1-15,-43 21 16,43-20-16,21-22 0,-22 0 16,22 21-16,0-20 0,0-1 15,0 0-15,0 0 0,-1 0 0,22 0 16,-21-21-16,0 0 16,21 22-16,-21-22 0,42 0 62,0 0-62,0 0 16,22-22-16</inkml:trace>
  <inkml:trace contextRef="#ctx0" brushRef="#br0" timeOffset="58327.77">19156 1545 0,'0'21'31,"0"1"-31,0-1 0,0 0 0,0 0 15,0 0-15,-21 0 16,21 22-16,0-22 0,0 21 0,0 1 16,0 41-16,0-41 0,0-1 15,0 0-15,0 1 0,0 20 16,0-21-16,0 1 0,-22 20 0,22 1 16,0-22-16,0 22 0,-21-1 15,21-21-15,0 22 0,0-22 0,-21 1 16,21 20-16,-21-21 0,21-20 15,-21 20-15,21-21 0,0 21 0,-21-20 16,21-1-16,-22 0 0,22 0 16,0 0-16,0 0 15,0-42 17,0 0-32,0 0 15,0 0-15,0 0 0,0-22 0,0 22 16,0 0-16,22-21 0,-22-1 0,21 1 15</inkml:trace>
  <inkml:trace contextRef="#ctx0" brushRef="#br0" timeOffset="58739.56">19177 1863 0,'0'0'15,"0"-21"-15,-21-1 0,21 1 16,0 0-16,0 0 0,0 0 0,0 0 16,0-1-16,0 1 0,0 0 15,0 0-15,21 21 0,0-21 0,0 0 16,0 21-16,1 0 0,-1-22 0,0 22 16,0 0-16,21 0 0,-20 0 15,-1 0-15,21 0 0,-21 0 16,0 22-16,1-1 0,-1-21 15,-21 21-15,0 0 0,0 0 0,0 22 16,0-22-16,0 0 0,-21 0 16,21 0-16,-22 22 0,-20-22 0,21 0 15,0 0-15,-22 0 0,22 0 16,-21-21-16,21 22 0,0-1 0,-22-21 16,22 21-16,0-21 0,0 21 15,21 0-15,-21-21 16,42 0 15,0 0-31,-21-21 16,21 0-16,0 21 0,0-21 0</inkml:trace>
  <inkml:trace contextRef="#ctx0" brushRef="#br0" timeOffset="59353.21">19981 1630 0,'0'0'0,"0"-21"16,0 0-16,0-1 0,0 1 15,-21 21-15,0 0 16,21-21-16,-21 21 0,0-21 0,-1 21 15,1 0-15,0 0 16,0 0-16,0 21 0,0 0 0,-1-21 16,22 21-16,-21 1 0,0 20 0,0-21 15,0 21-15,0-20 0,21 20 16,0 0-16,0-21 0,-22 22 0,22-22 16,0 0-16,0 0 0,0 22 15,0-22-15,0 0 0,0 0 16,0 0-1,22-21-15,-1 0 16,0 0-16,0 0 0,0-21 16,0 21-16,1-21 0,-1 0 15,0 0-15,0-1 0,0 1 0,0 0 16,1 0-16,-1-21 0,0 20 16,0-20-16,-21 21 0,0-21 0,0 20 15,21 1-15,-21 0 0,21 0 16,-21 0-16,0 42 31,0 0-31,0 0 0,0 0 16,0 1-16,0 20 15,0-21-15,0 0 0,0 22 0,0-22 16,0 0-16,0 0 0,0 0 16,0 0-16,0 1 0,0-1 0,0 0 15,22-21 1,-1 0-16,0 0 15,0 0-15,0 0 0,0-21 16</inkml:trace>
  <inkml:trace contextRef="#ctx0" brushRef="#br0" timeOffset="59704.21">20383 1228 0,'0'42'32,"0"-21"-32,0 22 0,-21-22 0,21 0 15,0 21-15,0 1 0,0-22 16,0 21-16,-21 0 0,21 1 15,-21-1-15,21 0 0,0-20 16,0 20-16,0 0 0,-21-21 0,21 1 16,0 20-16,0-21 0,-21 0 15,21 0-15,0 1 0,0-1 16,21-21 15,0 0-31,-21-21 16,21-1-16,0 1 15,-21 0-15</inkml:trace>
  <inkml:trace contextRef="#ctx0" brushRef="#br0" timeOffset="60368.22">20828 1143 0,'0'21'16,"0"0"0,0 1-16,-21-1 0,21 0 0,0 0 15,-21 21-15,21-20 0,0 20 16,-22 64 0,22-85-16,-21 21 0,21 1 15,0-1-15,-21 21 0,21-20 16,0-22-16,-21 21 0,21-21 15,0 1-15,0-1 0,-21 21 16,21-21-16,0 0 16,0 1-16,0-44 47,0 1-47,21 0 15,-21 0-15,0 0 16,21 0-16,-21-1 0,21 1 15,0-21-15,-21 21 0,22 0 16,-1-1-16,-21 1 0,21 0 0,0 0 16,0 0-16,0 0 0,1-1 15,-1 1-15,0 21 0,0-21 0,0 21 16,0 0-16,1 0 16,-1 0-1,-21 21-15,0 0 0,0 1 16,0-1-16,0 0 0,0 0 0,0 0 15,0 22-15,0-1 16,0-21-16,0 0 0,0 0 16,0 1-16,0-1 0,0 0 0,0 0 15,0 0-15,0 0 16,0 1-16,0-1 0,0 0 16,0 0 15,-21-21-16,21-21 1,-22 0 0,22 0-16</inkml:trace>
  <inkml:trace contextRef="#ctx0" brushRef="#br0" timeOffset="60692.03">20235 1609 0,'0'0'16,"21"0"-1,1 0-15,-1 0 16,0 0-16,0 0 0,21 0 15,-20 0-15,-1 0 0,21 0 16,-21 0-16,0 0 0,1 0 16,-1 0-16,0 0 0,0 0 0,0 0 15,-21-21 48</inkml:trace>
  <inkml:trace contextRef="#ctx0" brushRef="#br0" timeOffset="62035.94">21357 1969 0,'-21'0'0,"42"0"47,0 0-31,0-22-16,1 22 0,-1-21 15,0 0-15,0 21 0,21-21 0,-20 0 16,20 0-16,0-1 0,1 1 16,-1 0-16,0 0 0,1-21 0,-1 20 15,0-20-15,22 0 0,-22-1 16,0 22-16,1-21 0,20 0 0,-20-1 15,-1 1-15,21 21 16,-20-22-16,20 22 0,-20-21 0,-1 21 16,0 0-16,1-1 0,-22 1 15,21 0-15,-21 21 0,-21-21 0,21 21 16,-21-21 0,-21 21-1,0 0 1,0 0-16,0 0 0,0 0 0,-1 0 15,-20 0-15,21 0 0,-21 21 16,20-21-16,1 21 0,-21-21 0,21 21 16,0-21-16,-1 0 15,1 0-15,21 21 0,-21-21 16,21 22 0,21-22 15,0 0-31,1 0 0,-1 0 15,0-22-15,0 22 0,0-21 16,0 21-16,1-21 0,-1 21 0,21-21 16,-21 21-16,0-21 15,1 21-15,-22-21 0,21 21 0,-21 21 47,0 0-47,0 0 16,0 0-16,0 0 15,0 1-15,0-1 0,0 0 16,0 0-16,0 0 16,-21-21-16,21 21 0,0 1 15,-22-22-15,22 21 16</inkml:trace>
  <inkml:trace contextRef="#ctx0" brushRef="#br0" timeOffset="62751.52">21590 1990 0,'0'0'0,"-21"0"0,21 21 16,0 0 0,21 0-1,0-21-15,0 21 0,0 1 16,22-22-16,-22 21 0,21-21 15,1 21-15,-22 0 0,21-21 0,0 21 16,1 0-16,-1-21 0,0 22 16,1-1-16,-1-21 0,0 21 0,1 0 15,-1-21-15,0 21 0,1 0 16,-1-21-16,-21 0 0,22 22 16,-22-22-16,21 0 0,-21 21 0,0-21 15,1 0-15,-1 0 16,0 0-16,-21-21 47,-21-1-47,0 22 0,-1 0 15,22-21-15,-21 21 0,0 0 16,21-21-16,-21 21 0,0 0 16,0 0-1,42 0 32,0 0-47,0 0 0,0 0 16,0 21-16,1-21 15,-1 21-15,-21 1 0,21-1 16,0-21-16,-21 21 0,0 0 16,0 0-1,0 0-15,0 1 16,-21-22-16,0 0 0,21 21 15,-21-21-15,-1 0 0,1 21 16,0-21-16,0 21 0,-21-21 16,20 0-1,22-21-15,0 0 0</inkml:trace>
  <inkml:trace contextRef="#ctx0" brushRef="#br0" timeOffset="63604.09">23029 1312 0,'0'22'47,"-21"-1"-47,21 0 16,-21 21-16,21-21 0,-21 1 15,21 20-15,-21 0 0,-1 1 0,22-22 16,-21 21-16,0 0 0,0-20 16,21 20-16,-21-21 0,0 0 0,21 0 15,-22 1-15,22-1 0,0 0 16,0-42 15,0 0-15,22-1-16,-1 22 0,-21-42 15,21 21-15,0 0 0,-21-22 0,21 22 16,0-21-16,1 0 0,-22-1 16,21 22-16,0-21 0,-21-1 15,0 1-15,21 21 0,0-21 0,-21 20 16,21 1-16,-21 42 31,0 1-31,0-1 0,0 21 16,0 0-16,0-20 0,0 20 0,22 0 15,-22 1-15,0-1 0,0 0 16,0 1-16,21-22 0,-21 21 0,0-21 16,0 0-16,0 22 0,0-22 15,0 0-15,0 0 16,-21-21 15,-1 0-31,1-21 0,0 21 16</inkml:trace>
  <inkml:trace contextRef="#ctx0" brushRef="#br0" timeOffset="63800.97">22796 1693 0,'22'0'0,"-1"0"0,0 0 0,0 0 16,21 0 0,-20 0-16,-1-21 0,21 21 0,-21-21 0,22 21 15,-22-21-15,21 21 16,-21-21-16,22 0 0,-22 21 0,21-22 16,-21 1-16,0 0 0,1 0 15,-1 0-15,0 0 0</inkml:trace>
  <inkml:trace contextRef="#ctx0" brushRef="#br0" timeOffset="64259.61">23410 1312 0,'0'0'0,"0"-21"0,0 0 16,0 0-16,0 42 31,-21 0-31,21 0 16,0 1-16,0 20 0,0-21 16,-21 21-16,21 1 0,0-1 0,0 0 15,-21 1-15,21-1 0,0-21 16,0 22-16,0-1 0,-21 0 0,21-21 15,0 1-15,-22 20 16,22-21-16,0 0 0,0 0 0,0 1 16,0-44 31,0 1-47,0 0 0,22 21 15,-1-21-15,-21 0 0,21-22 16,0 22-16,0 0 0,0-21 15,1 21-15,-1-1 0,21 1 0,-21 0 16,0 0-16,22 0 0,-22 21 16,0 0-16,0 0 0,0 0 0,1 21 15,-22 0-15,0 0 0,0 0 16,0 1-16,0-1 0,0 0 0,0 0 16,0 0-16,-22 0 0,1 1 15,0-1-15,0 0 0,0 0 0,0-21 16,-22 21-16,22-21 0,0 0 0,0 21 15,0-21-15,-1 22 0,1-22 16,0 0 0,42-22-1,0 1-15,1 21 16</inkml:trace>
  <inkml:trace contextRef="#ctx0" brushRef="#br0" timeOffset="64649.39">24066 1693 0,'0'0'0,"0"-21"16,-21 21-1,0 0 1,0 0-16,0 0 0,-22 0 16,22 0-16,0 21 0,0 1 0,0-22 15,21 21-15,-21 0 16,21 0-16,0 0 0,0 0 15,21-21-15,0 22 16,0-22-16,21 0 0,-20 21 16,-1-21-16,0 21 0,0-21 15,0 21-15,0-21 0,22 21 16,-43 0-16,0 1 16,-21-22-1,-1 0-15,1 21 0,0-21 16,0 0-16,-21 21 15,20-21-15,1 0 0,0 0 0,-21 0 16,21 0-16,-1 0 0,22-21 31,22 0-15,-1-1-16,0 22 0</inkml:trace>
  <inkml:trace contextRef="#ctx0" brushRef="#br0" timeOffset="64912.24">24342 1524 0,'0'0'0,"0"-21"0,21 21 15,-21-21-15,0 42 16,0 0 0,0 0-16,0 0 0,0 22 0,0-22 15,0 21-15,0 1 0,-21-22 16,21 21-16,0-21 0,0 22 0,0-22 15,0 21-15,-22-21 0,22 0 16,0 1-16,0-1 0,0 0 0,-21 0 16,42-21 31,1-21-47</inkml:trace>
  <inkml:trace contextRef="#ctx0" brushRef="#br0" timeOffset="65300.02">24596 1778 0,'0'0'16,"0"21"-1,0 0 1,0 1-16,-22-1 0,22 0 16,0 0-16,0 0 0,-21 0 0,0 1 15,21-1-15,0 0 16,0 0-16,0 0 0,0 0 15,21 1 1,0-22-16,1 0 0,-1 0 16,0 0-16,0 0 0,0 0 0,22 0 15,-22 0-15,21 0 0,-21-22 16,0 22-16,22-21 0,-22 0 0,0 0 16,-21 0-16,0 0 0,0-1 0,0 1 15,0-21-15,0 21 0,0 0 16,-21-22-16,0 22 0,0 21 15,-1-21-15,1 0 0,0 21 0,-21 0 16,21 0-16,-22 0 16,22 21-16,0 0 0,21 0 0,-21-21 15,21 21-15,-21 43 16,21-43-16,0 0 0,0 0 16,21-21-1,0 22-15,0-22 0</inkml:trace>
  <inkml:trace contextRef="#ctx0" brushRef="#br0" timeOffset="66232.2">25082 1820 0,'0'0'0,"0"-21"0,22 0 0,-22 42 47,0 0-47,0 1 0,-22-1 15,22 0-15,-21 0 0,21 21 0,-21-20 16,21-1-16,0 0 0,0 0 16,0 0-16,0 0 0,0 1 15,21-1 1,0-21-16,1 0 0,-1 0 0,0 0 16,0 0-16,0 0 0,0 0 15,1-21-15,-1-1 16,0 1-16,0 21 0,0-21 0,0 0 0,1 0 15,-1 0-15,-21-1 16,21 1-16,0 0 0,-21 0 0,21 0 16,-21 42 15,-21 0-31,21 0 16,-21 0-16,21 1 0,-21-1 15,21 0-15,0 0 0,0 0 16,0 0-16,0 1 0,0-1 15,21-21 1,0 0-16,0 0 16,0 0-16,1 0 0,-1-21 15,0-1-15,0 1 0,0 0 16,0 0-16,1 0 0,-22-22 16,21 22-16,0-21 0,0 0 0,-21-1 15,0 1-15,21 0 0,-21-1 16,21 1-16,-21 21 0,0-22 0,22 22 15,-22 0-15,0 42 32,0 0-32,-22 22 15,22-22-15,-21 21 0,0 1 0,21-1 16,0 0-16,-21 1 0,21-22 16,0 21-16,0 0 0,0-20 15,0-1-15,0 0 0,0 0 0,0 0 16,0 0-16,21 1 0,0-22 15,0 21-15,1-21 0,-1 0 16,0 0-16,0 0 0,0 0 16,0 0-16,1-21 0,-1 21 15,0-22-15,0 1 0,0 0 0,0 0 16,-21 0-16,22 0 0,-1-1 16,-21 1-16,0 0 0,0 0 0,-21 21 46,-1 21-46,22 0 0,-21 0 16,0 1-16,21-1 0,-21 0 16,21 0-16,0 0 0,0 0 15,0 1-15,0-1 16,21-21-16,0 0 0,0 0 16,1 0-16,-1 0 15,0 0-15,0 0 0,21 0 0,-20 0 16,-1 0-16,0-21 0,-21-1 0,21 22 15,0-21-15,-21 0 0,0 0 16,0 0-16,0 0 0</inkml:trace>
  <inkml:trace contextRef="#ctx0" brushRef="#br0" timeOffset="66444.07">25717 1693 0,'0'0'0,"22"0"15,-1 0 1,21 0-16,-21 0 0,0 0 16,1 0-16,20 0 0,-21 0 15,21 0-15,-20 0 0,20-21 16,-21 21-16,21-21 0</inkml:trace>
  <inkml:trace contextRef="#ctx0" brushRef="#br0" timeOffset="66812.86">27305 1397 0,'0'0'0,"-64"-21"32,43 21-32,0 0 0,0 0 0,0 21 15,-22 0-15,22 0 0,-21 1 16,21-1-16,-22 21 0,22-21 0,-21 22 15,21-1-15,0 0 16,-1 22-16,22-22 0,0 0 0,-21 43 16,21-64-16,0 22 15,0-22-15,0 21 0,0-21 0,0 0 16,21 1-16,1-1 0,-1 0 16,0-21-16,21 0 0,-21 0 15,1 0-15,20 0 0,-21 0 0,21 0 16,-20-21-16</inkml:trace>
  <inkml:trace contextRef="#ctx0" brushRef="#br0" timeOffset="67092.44">27686 1630 0,'0'0'0,"0"-21"0,0 0 31,0 42-15,0 0-16,0 0 0,-21 0 0,0 22 16,-1-22-16,1 21 0,0-21 15,0 22-15,0-22 0,0 21 16,-1-21-16,1 0 0,0 22 0,21-22 16,-21-21-16,21 21 0,-21 0 0,21 0 15,21-21 16,-21-21-15,21 21-16</inkml:trace>
  <inkml:trace contextRef="#ctx0" brushRef="#br0" timeOffset="67402.25">28130 1439 0,'22'0'32,"-1"0"-17,-21 22-15,21-22 0,0 21 16,0 0-16,0 21 0,1-21 0,-1 22 16,0-22-16,0 21 0,-21 1 15,0-1-15,0 0 0,0 1 0,-21-1 16,0 0-16,0 1 0,-22-22 15,1 21-15,21-21 0,-22 22 0,1-22 16,0 0-16,-1 0 0,22 0 16,-21 0-16,21-21 0,-22 22 0,22-22 15,0 0-15,0 0 0,0 0 16,0 0-16,-1 0 0,1 0 0</inkml:trace>
  <inkml:trace contextRef="#ctx0" brushRef="#br0" timeOffset="68075.69">23093 2498 0,'0'0'0,"0"-21"16,0 42-1,0 0 1,0 0-16,0 21 0,-21 1 0,21-1 16,0 0-16,0 1 0,-22-1 15,22 0-15,-21 1 0,21-1 16,-21 0-16,21-20 0,0 20 0,0-21 16,-21 0-16,21 0 0,0 1 0,0-1 15</inkml:trace>
  <inkml:trace contextRef="#ctx0" brushRef="#br0" timeOffset="68520.44">22923 2625 0,'0'-21'0,"0"42"0,0-64 16,22 43-16,-1-21 15,0 21-15,0-21 0,0 21 0,0-21 16,22 21-16,-22 0 0,21-21 16,-21 21-16,22 0 0,-22 0 15,21 0-15,-21 0 0,1 0 0,-1 21 16,-21 0-16,0 0 0,0 0 16,0 1-16,0-1 0,-21 0 0,-1 21 15,1-21-15,0 1 0,-21-22 16,21 21-16,-22 0 0,22 0 0,-21 0 15,21-21-15,-1 21 0,1-21 16,0 0-16,0 0 0,0 0 0,21 22 16,0-1 15,21 0-15,0-21-16,0 21 15,0 0-15,1-21 0,20 21 0,-21 1 16,0-22-16,0 21 0,1 0 15,-1-21-15,0 21 0,0-21 0,0 0 16,-21 21-16,21-21 16,1 0-1</inkml:trace>
  <inkml:trace contextRef="#ctx0" brushRef="#br0" timeOffset="69124.1">23431 3006 0,'43'0'15,"-22"0"-15,0 0 16,0 0-16,0 0 0,1 0 0,-22-21 16,21 21-16,0 0 0,-21-22 15,0 1-15,21 21 0,-21-21 16,0 0-16,-21 0 15,0 21 1,0 0-16,-1 0 0,1 0 16,0 0-1,0 21-15,0 0 0,21 0 0,-21 0 16,21 1-16,0-1 0,0 0 0,0 0 16,0 0-16,0 0 0,0 1 15,0-1-15,0 0 0,21 0 0,0-21 16,0 21-16,0-21 0,0 0 15,1 0-15,-1 0 0,0 0 0,21 0 16,-21 0-16,1 0 0,20-21 16,-21 21-16,21-21 0,-20 0 0,20 0 15,-21-1-15,0 1 0,22 0 0,-22 0 16,0 0-16,0-22 16,-21 22-16,21-21 0,-21 0 0,21-1 15,-21 1-15,0 0 0,0 20 16,0-20-16,0 0 0,0 21 0,0-1 15,0 1-15,0 0 0,0 42 16,0 0 0,-21 22-16,21-22 0,-21 21 15,21 1-15,0-22 0,0 21 0,0 0 16,0 1-16,0-22 0,-21 21 16,21 1-16,0-22 0,0 0 0,0 21 15,0-21-15,0 1 0,0-1 16,0 0-16,21-21 15,-21 21-15,21-21 0,0 0 16,1 0-16,-1 0 0,0-21 16,0 21-16,0-21 0,0 21 15,1-21-15</inkml:trace>
  <inkml:trace contextRef="#ctx0" brushRef="#br0" timeOffset="70748.86">24511 2942 0,'0'0'0,"0"-21"0,21 0 16,-21 0 0,0 0-16,-21-1 15,0 22 1,0 0-16,-1 0 0,1 0 0,0 0 16,0 22-16,0-22 0,0 21 0,-1 0 15,1 21-15,0-21 0,0 1 16,0 20-16,0-21 0,21 0 0,-22 22 15,22-22-15,0 0 0,0 0 16,0 0-16,0 0 0,0 1 0,22-22 16,-1 0-16,0 21 0,0-21 0,0 0 15,0 0-15,1 0 16,-1-21-16,21-1 0,-21 1 16,0 0-16,1 0 0,-1 0 0,-21 0 15,21-1-15,-21 1 0,21 0 16,-21 0-16,0-21 0,0 20 0,0 1 15,21 0-15,-21 0 0,0 0 16,0 0-16,0 42 31,0 0-31,0 0 16,0 0-16,-21 0 0,21 1 0,0-1 16,0 0-16,0 0 0,0 0 15,0 0-15,0 1 0,0-1 16,0 0-16,21-21 0,0 21 15,1 0-15,-1-21 0,0 0 16,0 0-16,0 0 0,22 0 0,-22 0 16,21-21-16,-21 0 0,0 0 15,22 0-15,-22-1 0,0 1 0,0 0 16,0 0-16,1 0 0,-22-22 16,0 22-16,21-21 0,-21 21 0,21-22 15,-21 1-15,0 0 0,0-1 16,0 22-16,0-21 0,0 21 15,0 0-15,-21 42 32,21 0-32,-21 0 0,21 21 15,-22-20-15,22 20 0,0 0 16,0-21-16,-21 22 0,21-1 0,0-21 16,-21 22-16,21-22 0,0 0 15,0 0-15,0 0 0,0 0 0,0 1 16,0-1-16,21 0 0,0 0 0,1 0 15,-1-21-15,0 0 16,0 0-16,0 0 16,0 0-16,1-21 0,-1 21 15,0-21-15,0 0 0,0 21 0,0-21 16,1-1-16,-22 1 0,21 21 16,-21-21-16,21 0 0,-21 0 15,0 0-15,21-1 0,-21 44 47,0-1-47,0 0 16,0 0-16,0 0 0,0 0 0,0 1 15,0-1-15,0 0 0,0 0 16,0 0-16,21-21 16,0 0-1,1 0-15,-1 0 16,0 0-16,0 0 15,-21-21-15,21 0 0,0 0 0,1 0 16,-1-1-16,-21 1 16,0 0-16,21 0 0,-21 0 0,21 0 15,0-1-15,-21 44 47,0-1-47,0 0 0,0 0 16,0 0-16,0 0 0,0 1 15,0-1-15,0 0 0,0 0 16,0 0-16,21 0 16,1-21-1,-1 0-15,0 0 16,0 0-16,0 0 0,0-21 0,1 0 16,-1 21-16,0-21 0,0 0 15,0 0-15,0 21 0,1-22 0,-22 1 16,0 0-16,21 0 0,-21 0 0,21 0 15,-21-1-15,0 44 47,0-1-31,0 0-16,0 0 16,0 0-16,0 0 0,0 1 15,0-1-15,0 0 0,0 0 16,0 0-16,21-21 15,0 21-15,0-21 16,1 0-16,-1 0 0,21 0 16,-21 0-16,0 0 0,1 0 0,20-21 15,-21 0-15,0 21 0,22-21 0,-22 0 16,0 0-16,0-1 0,0 22 16,-21-42-16,21 21 0,-21 0 0,0 0 15,22-1-15,-22 1 0,0 0 16,0 0-16,0 0 15,-22 21-15,1 0 0,0 21 16,0 0-16,0-21 16,21 21-16,-21 0 0,21 1 0,-22 20 15,22-21-15,0 0 0,0 0 16,0 1-16,0-1 0,0 0 0,0 0 16,22 0-16,-1-21 15,0 0-15,0 21 0,0-21 0,0 0 16,1 0-16,-1 0 0,0 0 0,0 0 15,0 0-15,0-21 16,1 0-16,-1 21 0,-21-21 0,0 0 16,21 0-16,-21-1 0,0 1 0,0 0 15</inkml:trace>
  <inkml:trace contextRef="#ctx0" brushRef="#br0" timeOffset="70947.75">26098 2752 0,'0'0'0,"-84"0"31,63 0-31,-1 0 16,1-21 31,0 21-47,0 0 15</inkml:trace>
  <inkml:trace contextRef="#ctx0" brushRef="#br0" timeOffset="71144.44">25040 2815 0,'0'0'0,"-21"0"0,21 21 0,21-21 31,0 0-15,0 0-16,22 0 0,-22 0 0,21 0 16,22 0-16,-22 0 0,22-21 15,-1 21-15,1 0 0,-1-21 0,1 21 16,-1-21-16,22 0 0</inkml:trace>
  <inkml:trace contextRef="#ctx0" brushRef="#br0" timeOffset="71508.23">27707 2667 0,'0'-21'15,"0"-43"1,-21 64-16,0-21 15,0 21-15,-1 0 0,1 0 16,-21 0-16,21 21 16,0 1-16,-22-1 0,22 0 0,-21 0 15,21 21-15,-22 1 0,22-22 16,-21 21-16,21 1 0,-1-1 0,1-21 16,21 21-16,0 1 0,0-22 15,0 21-15,0-21 0,0 1 16,21 20-16,-21-21 0,43 0 0,-22 0 15,0 1-15,21-1 0,-20-21 16,20 21-16,-21-21 0,21 0 0,1 0 16,-1 0-16,0 0 0,-20 0 15,20-21-15,0 21 0,1-21 0</inkml:trace>
  <inkml:trace contextRef="#ctx0" brushRef="#br0" timeOffset="71764.08">28215 2773 0,'0'-21'0,"0"42"0,0-63 16,-21 42-1,0 21-15,0 0 16,-1-21-16,22 21 0,-21 0 16,0 22-16,0-22 0,0 0 0,-22 21 15,22-21-15,0 1 0,0 20 0,0-21 16,0 0-16,-1 0 0,22 1 15,0-1-15,-21 0 0,21 0 16,0 0-16,21-21 31,1 0-31,-1-21 0,21 0 16</inkml:trace>
  <inkml:trace contextRef="#ctx0" brushRef="#br0" timeOffset="72008.94">28406 2752 0,'0'0'16,"-22"21"15,1 0-31,0 0 0,0 0 16,0 1-16,0-1 0,-1 0 15,22 0-15,-21 21 0,0-20 16,0-1-16,0 0 0,0 0 0,21 0 15,0 0-15,0 1 0,-22-22 16,22 21-16,0 0 16,22-21-1,-1 0-15,0-21 0</inkml:trace>
  <inkml:trace contextRef="#ctx0" brushRef="#br0" timeOffset="72359.74">28638 2371 0,'0'0'0,"0"-21"16,22 21 0,-1 0-16,0 0 0,0 0 15,21 0-15,-20 0 16,-1 21-16,21 0 0,-21 0 0,22 21 15,-1 1-15,0-1 0,-21 0 16,22 1-16,-1 41 16,-21-41-16,-21-1 0,0 0 15,0 1-15,-21-1 0,0 0 0,-21 1 16,-1-22-16,22 21 0,-21-21 0,-1 22 16,1-22-16,-21 21 0,20-21 15,1 1-15,0-1 0,-1-21 0,22 21 16,-21 0-16,21-21 0,-22 21 15,22-21-15,0 0 0,0 0 16</inkml:trace>
  <inkml:trace contextRef="#ctx0" brushRef="#br0" timeOffset="73168.23">23537 3577 0,'0'0'0,"-42"0"0,21 0 16,-22 0-16,22 0 0,-21 0 16,21 0-16,0 0 0,-1 0 0,1 0 15,0 0-15,42 21 32,0-21-17,1 0-15,20 0 0,0 0 16,1 0-16,20 22 0,22-22 0,-1 0 15,1 0-15,21 0 0,0 0 16,21 0-16,-21 0 0,42 0 0,0 0 16,0 21-16,-21-21 0,21 0 15,0 0-15,1 0 0,-1 0 0,0 0 16,0 0-16,-21 0 0,0 0 0,0 0 16,-21 0-16,0 0 0,-22 0 15,1 0-15,-21 0 0,-1 0 0,1 0 16,-22-21-16,0 21 15,-21 0-15,1 0 0,-1 0 0,-42-22 32,-1 22-17,1 0-15,-21 0 0,21 0 0,0 0 16,-22 0-16,1 0 0,0 0 16,-1 0-16,1 0 0,0 0 0,-22 0 15</inkml:trace>
  <inkml:trace contextRef="#ctx0" brushRef="#br0" timeOffset="73760.61">23410 3852 0,'0'0'0,"-21"0"0,0 22 31,21-1-16,21-21-15,0 0 0,0 0 16,22 0-16,-22 0 0,21 0 16,1 0-16,-1 0 0,21 0 15,1 0-15,-1 0 0,22 0 0,0 0 16,-1 0-16,22 0 0,0 0 0,21 0 16,0 0-16,21 0 0,0 0 15,1 0-15,-1 0 0,0-21 16,21 21-16,-21 0 0,1 0 0,-1 0 15,0 0-15,-42 0 0,21-22 16,-21 22-16,-1 0 0,-20 0 0,0-21 16,-22 21-16,1 0 0,-1-21 15,-20 21-15,-1-21 0,0 21 0,-21 0 16,1 0-16,-1 0 0,0 0 16,-21-21-1,-21 21 1,0 0-1,-1 0-15,1 0 0,0 0 0,0 0 16,0 0-16,0 0 0,-1 0 16,1 0-16,0 0 0,0 0 15,0 0-15,0 0 0,-1 0 16</inkml:trace>
  <inkml:trace contextRef="#ctx0" brushRef="#br0" timeOffset="75341.14">16954 4932 0,'-21'0'0,"0"0"16,0 0-16,0 0 0,0 0 15,-1 0-15,1 0 16,0 0-16,0 0 15,0 0-15,0 0 0,-1 0 16,1 0-16,0 0 0,0 0 16,0 0-1,42 0 48,0 0-63,0 0 15,0 0-15,1 0 0,-1 0 16,0 0-16,21 0 0,-21 0 0,22 0 16,-1 0-16,22 0 0,-22 0 15,21 0-15,1-21 0,21 21 0,-22 0 16,22 0-16,-1-21 0,1 21 16,0 0-16,-1 0 0,1-22 0,0 22 15,-1 0-15,1 0 0,0 0 0,-22 0 16,22 0-16,-22 0 0,1 0 15,-22 0-15,22 0 0,-22 0 0,-21 0 16,22 0-16,-22 0 0,0 0 16,0 0-16,0 0 31,-42-21 16,0 0-32,0 21-15,0-21 16</inkml:trace>
  <inkml:trace contextRef="#ctx0" brushRef="#br0" timeOffset="76004.38">18267 4530 0,'0'0'0,"0"21"31,21 0-15,0-21-16,0 21 16,0-21-16,1 21 0,-1-21 0,21 22 15,-21-22-15,22 21 0,-1-21 16,-21 0-16,21 21 0,1-21 0,-1 0 16,-21 21-16,22-21 0,-22 0 0,21 0 15,-21 0-15,0 21 0,1-21 16,-1 0-16,0 0 15,-21 21 1,0 1 0,0-1-1,-21-21-15,0 21 16,-1-21-16,1 21 0,0-21 0,0 21 16,0 0-16,-22 1 0,22-1 15,-21 0-15,0 0 0,20 0 0,-20 0 16,0 1-16,21-1 0,-22 0 0,1 42 15,21-41-15,0-1 16,-1-21-16,1 21 0,21 0 0,0 0 16,-21-21-1,21 21-15,0-42 110,0 0-95</inkml:trace>
  <inkml:trace contextRef="#ctx0" brushRef="#br0" timeOffset="86184.78">20129 4403 0,'0'-21'0,"0"-1"0,-21 1 0,21 0 16,0 0-16,-21 0 0,21 0 15,0-1-15,0 1 0,0 42 47,0 1-31,0-1-16,0 0 0,0 0 0,21 0 0,-21 22 16,21-22-16,1 21 0,-1-21 15,0 22-15,0-1 0,21-21 16,-20 21-16,-1 1 0,0-1 0,0 0 15,0 22-15,-21-22 0,0 1 16,21-1-16,-21-21 0,0 21 0,22-20 16,-22-1-16,0 0 0,0 0 15,0 0-15,0-42 32,0 0-32,0 0 15,0 0-15,0-1 0,0-20 0,0 21 16</inkml:trace>
  <inkml:trace contextRef="#ctx0" brushRef="#br0" timeOffset="86480.61">20659 4339 0,'0'0'0,"-22"0"31,1 0-31,0 0 15,0 0-15,-21 21 0,20 1 16,-20 20-16,21-21 0,-21 0 0,-1 22 16,22-22-16,-21 21 0,-1 0 0,22-20 15,-21 20-15,0 0 0,20 1 16,-20-1-16,0-21 0,21 21 16,-1 1-16,1-22 0,0 0 15,0 0-15,21 0 0,-21 1 0,21-1 16,21-42 15,0 21-31,0-22 0,0 1 16,-21 0-16</inkml:trace>
  <inkml:trace contextRef="#ctx0" brushRef="#br0" timeOffset="86884.38">20849 4657 0,'21'0'0,"-21"-21"31,-21 21-15,21 21-1,0 0-15,-21 0 0,21 0 16,0 22-16,0-22 0,-21 21 0,21 0 15,0 22-15,0-22 0,0 22 0,0-22 16,0 22-16,0-1 0,0-21 16,0 22-16,0-1 0,-21 1 15,21-1-15,-22 1 0,22-22 0,0 22 16,0-22-16,0 0 0,-21 1 16,21-22-16,0 21 0,0-21 0,0 1 15,0-1-15,0 0 0,0 0 0,0 0 16,0-42 15,0 0-31,0 0 0,21 0 16,-21-1-16,0 1 0,22-21 15,-1 0-15,-21-1 0,21 22 16</inkml:trace>
  <inkml:trace contextRef="#ctx0" brushRef="#br0" timeOffset="87212.19">20849 5017 0,'0'0'0,"-21"-43"0,21 22 16,-21 0-16,21 0 0,0 0 0,0-1 16,0 1-16,0 0 0,0 0 15,0 0-15,0 0 0,42-1 16,-21 1-16,0 21 0,22-21 16,-1 21-16,0 0 0,1 0 15,-1 0-15,-21 0 0,22 0 0,-1 0 16,-21 0-16,0 21 0,0 0 15,-21 22-15,0-22 0,0 0 16,0 0-16,0 22 0,-21-22 0,0 0 16,0 0-16,-21 21 0,20-20 0,-20-1 15,21 0-15,-21-21 0,20 21 16,1 0-16,0-21 0,-21 21 0,21 1 16,42-22 15,0 0-31,0-22 15,0 22-15</inkml:trace>
  <inkml:trace contextRef="#ctx0" brushRef="#br0" timeOffset="87771.87">21865 4826 0,'0'-85'31,"0"64"-31,-21 21 0,0-21 0,0 21 16,-1 0-16,1-21 0,0 21 0,0 0 16,0 0-16,-22 0 0,22 0 15,0 0-15,-21 21 0,21 0 0,-1-21 16,-20 43-16,21-22 0,0 0 15,0 0-15,-1 21 0,22-20 0,0 20 16,-21-21-16,21 21 0,0-20 16,0-1-16,0 0 0,0 0 0,0 0 15,0 0-15,21-21 0,1 22 16,-1-22-16,0 0 0,0 0 16,0 0-16,0 0 0,1 0 15,-1 0-15,0 0 0,0-22 0,0 22 16,0-21-16,1 0 0,-1 0 0,0-21 15,0 20-15,0-20 0,0 21 16,-21-21-16,0 20 0,22-20 16,-22 21-16,0 0 0,21 0 0,-21-1 15,0 1-15,0 42 32,0 1-32,0-1 0,0 0 0,0 21 15,0-21-15,0 22 0,0-22 0,0 0 16,0 21-16,0-20 0,0-1 15,0 0-15,0 0 0,21 0 16,-21 0-16,21-21 0,-21 22 0,21-22 16,0 0-1,1 0-15,-1 0 0,0 0 16,-21-22-16,21 22 0</inkml:trace>
  <inkml:trace contextRef="#ctx0" brushRef="#br0" timeOffset="88043.58">22246 4382 0,'0'-22'0,"0"44"0,0-65 0,0 22 15,0 42 1,-21 0 0,21 1-16,0-1 0,0 21 15,0-21-15,0 22 0,0-1 0,0 0 16,-21 1-16,21-1 0,0 0 15,0 1-15,0-1 0,0 0 0,0-21 16,0 22-16,-21 20 0,21-42 16,0 1-16,0-1 0,0 0 15,0 0-15,21-21 16,0 0 0,0-21-16,0 0 15</inkml:trace>
  <inkml:trace contextRef="#ctx0" brushRef="#br0" timeOffset="88567.76">22500 4297 0,'0'21'15,"0"0"-15,0 0 0,0 1 16,0-1-16,21 0 0,-21 0 15,0 21-15,0-20 0,0 20 0,0-21 16,0 21-16,0 1 0,0-1 0,0 0 16,0 1-16,0-22 15,0 21-15,0 1 0,0-22 0,0 21 16,0-21-16,0 0 0,0 1 0,0-1 16,-21 0-16,21 0 15,0-42 16,0 0-31,0 0 16,0-1-16,21 1 0,-21-21 0,21 21 16,-21-22-16,22 1 0,-1 0 15,-21 21-15,21-22 0,0 22 16,21-21-16,-20 21 0,-1-1 0,0 1 16,21 21-16,-21 0 0,22 0 15,-22 0-15,0 0 0,0 0 0,0 0 16,1 21-16,-1 1 0,0-1 15,-21 42-15,0-20 0,21-22 16,-21 21-16,0-21 0,0 22 0,0-22 16,0 21-16,0-21 0,0 0 15,-21 1-15,21-1 0,0 0 0,-21 0 16,0 0-16,-1-21 16,22-21 15,0 0-31,0 0 0</inkml:trace>
  <inkml:trace contextRef="#ctx0" brushRef="#br0" timeOffset="88788.63">22161 4636 0,'0'0'0,"22"0"31,-1 0-31,0 0 16,0 0-16,21 0 0,-20 0 0,20 0 15,-21 0-15,21 0 0,1 0 0,-22 0 16,21 0-16,-21 0 0,1 0 16,41-22-16</inkml:trace>
  <inkml:trace contextRef="#ctx0" brushRef="#br0" timeOffset="89615.53">24278 4424 0,'0'0'0,"0"-21"15,0 42 16,0 0-31,0 0 0,0 0 16,0 1-16,0 20 16,0 0-16,0-21 0,0 22 0,0-1 15,0 0-15,0 22 0,0-22 16,-21 1-16,0-22 0,21 21 0,-21 0 16,21 1-16,0-22 0,0 0 0,-22 21 15,22-20-15,0-1 16,-21-21-16,21-21 47,0-1-47,0 1 0,0 0 0,0 0 15,0 0-15,0 0 0,21-22 16,1 22-16,-1 0 0,-21 0 16,42 0-16,0-22 0,1 22 15,-22 21-15,21 0 0,-21 0 16,22 0-16,-22 0 0,21 0 0,-21 0 15,22 0-15,-22 21 0,0 0 16,0 1-16,-21-1 0,0 0 0,0 0 16,0 0-16,0 0 0,-21 1 0,0-1 15,-21 0-15,20 0 0,-20 0 16,0 0-16,21-21 0,-22 22 0,22-22 16,-21 0-16,21 21 0,-1-21 15,1 0-15,0 0 0,21-21 47,21-1-31,0 22-16,-21-21 0,22 21 0</inkml:trace>
  <inkml:trace contextRef="#ctx0" brushRef="#br0" timeOffset="90276.15">24934 4784 0,'0'-21'16,"0"42"15,0 0-31,0 0 0,0 0 16,0 0-16,0 1 0,0-1 0,0 21 15,-21-21-15,21 0 0,0 1 0,0-1 16,0 0-16,0 0 0,21 0 15,-21 0-15,21-21 0,22 22 16,-22-22-16,0 0 0,0 0 0,22 0 16,-22 0-16,0-22 0,0 1 15,0 21-15,22-21 0,-22 0 16,0-21-16,0 20 16,-21 1-16,0 0 0,0 0 0,0 0 15,0 0-15,0-1 0,0 1 0,0 0 16,0 0-16,0 42 31,0 0-15,0 0-16,0 1 0,0-1 0,0 21 15,0-21-15,0 22 0,0-22 0,0 21 16,0 0-16,0 1 0,0-1 16,0 0-16,0 1 0,0 20 0,0-20 15,21 20-15,0 1 0,1-22 0,-22 21 16,21 1-16,-21-1 15,21 1-15,-21-22 0,0 22 0,0-22 16,0 0-16,0 1 0,0-1 0,0 0 16,0-20-16,0 20 0,0-21 0,-42 0 15,20 0-15,1-21 16,0 0-16,0 0 0,0 0 16,0-21-16,-1 0 0,-20 0 0,21 0 15,0-22-15,-22 22 0,22-21 0,0-22 16,-21 22-16,21-21 0,-1-1 15,22 1-15,0-1 0,0 22 0,0-22 16,0 1-16,0-22 16,22 43-16,-1-1 0,21 1 15,-21 21-15,22-21 0,-22 20 0,21-20 16,0 0-16,1-1 0,-22 1 0,21 21 16</inkml:trace>
  <inkml:trace contextRef="#ctx0" brushRef="#br0" timeOffset="91056.76">26903 4678 0,'0'0'0,"21"0"0,0 0 16,0 0-16,0-21 0,-21 0 16,0-1-16,0 1 15,0 0-15,0 0 16,0 0-16,-21 0 0,21-1 0,-21 22 16,0-21-16,0 0 0,-22 21 15,1 0-15,0 0 0,21 0 16,-22 0-16,22 21 0,-21 0 15,21 1-15,-22-1 0,22 0 0,0 21 16,0-21-16,0 22 0,-1-1 16,1 0-16,21-20 0,0 20 15,-21 0-15,21 1 0,0-1 0,0-21 16,0 21-16,0-20 0,0-1 0,21 0 16,0-21-16,1 21 0,-1-21 15,0 0-15,0 0 0,0 0 0,22 0 16,-22-21-16,0 0 0,21 21 15,-21-21-15,22-1 0,-22-20 0,0 21 16,21 0-16,-20-22 0,-1 22 0,0-21 16,0 0-16,-21-1 0,21-20 15,-21 20-15,0 22 16,0 0-16,0 0 0,0 0 0,0 42 31,0 0-31,0 0 0,0 0 16,0 22-16,0-22 0,0 21 15,0-21-15,0 22 0,0-22 0,0 21 16,0-21-16,0 22 0,0-22 16,21 0-16,-21 0 0,22-21 0,-1 21 15,0 1-15,0-22 0,0 0 0,0 0 16,1 0-16,-1 0 0,21 0 0,-21-22 16,0 1-16,1 0 0,-1 0 15,0 0-15,0 0 0,0-22 16</inkml:trace>
  <inkml:trace contextRef="#ctx0" brushRef="#br0" timeOffset="91303.6">27474 4445 0,'0'0'16,"0"-42"-16,0-1 0,0 1 0,0 21 15,0 0-15,0 0 0,0 42 32,0 0-32,0 21 0,0-21 0,0 22 15,0-1-15,0 43 0,0-43 16,0 0-16,0 1 0,0-1 15,-21 0-15,21-20 0,0 20 0,0 0 16,0 1-16,0-22 16,0 0-16,0 0 0,0 0 0,0 0 15,0 1-15,21-22 16,0 0-16,1 0 0,-1 0 16,0-22-16,0 1 0,0 0 15,-21 0-15,21-21 0,1 20 0</inkml:trace>
  <inkml:trace contextRef="#ctx0" brushRef="#br0" timeOffset="91535.48">27834 4276 0,'0'-21'0,"0"42"0,0-21 32,0 21-32,0 21 0,0-21 0,0 22 15,-21-1-15,21 0 0,0 1 16,-21-1-16,21-21 0,0 22 0,0-1 15,0-21-15,-21 21 0,21-20 0,0 20 16,0-21-16,0 0 0,0 0 16,0 1-16,0-44 47,0 1-47</inkml:trace>
  <inkml:trace contextRef="#ctx0" brushRef="#br0" timeOffset="91741.18">27368 4636 0,'-21'0'0,"42"0"0,-63 0 0,21 21 16,42-21 15,0 0-31,0 0 0,1 0 16,20 0-16,-21 0 0,21 0 0,1 0 15,-1 0-15,0 0 0,1 0 16,-1-21-16,0 21 0,1-22 0,-1 22 16,-21 0-16,22 0 0</inkml:trace>
  <inkml:trace contextRef="#ctx0" brushRef="#br0" timeOffset="92180.35">28088 4657 0,'0'-21'47,"21"21"-47,-21-22 0,21 22 16,1 0-16,-1 0 0,0 0 16,0 0-16,0 0 0,0 0 15,22 0-15,-22 0 0,0 0 16,0 22-16,0-1 0,-21 0 15,22 0-15,-1 0 0,-21 22 0,21-22 16,-21 0-16,0 21 0,0-21 16,0 22-16,0-22 0,0 0 0,-21 0 15,0 0-15,-1 1 0,1-1 0,21 0 16,-21-21-16,0 0 16,21-21 15,0 0-31,0-1 15,0 1-15,21 0 0,0-21 0,-21 21 16,21-1-16,1-20 0,-22 21 16,21-21-16,0 20 0,-21 1 0,42-21 15,-21 42-15,-21-21 16,22 21-16,-1 0 0,0 0 16,0-21-16,0 21 15,0 0-15</inkml:trace>
  <inkml:trace contextRef="#ctx0" brushRef="#br0" timeOffset="92412.22">28829 4636 0,'0'21'0,"0"0"15,0 0-15,0 0 0,0 0 16,0 1-16,0-1 0,0 0 15,0 0-15,0 0 0,0 0 16,0 1-16,0-1 0,0 0 16,0 0-1,0-42 17</inkml:trace>
  <inkml:trace contextRef="#ctx0" brushRef="#br0" timeOffset="92600.11">28850 4424 0,'21'0'62,"0"0"-62,1 0 16,-1 0-16,0 0 0</inkml:trace>
  <inkml:trace contextRef="#ctx0" brushRef="#br0" timeOffset="93160.79">29337 4233 0,'0'0'0,"0"-21"31,0 42-15,0 1-16,0-1 0,-21 0 0,21 0 15,0 0-15,0 22 0,0-22 16,0 21-16,0 0 0,-21-20 0,21 20 16,-22-21-16,22 21 0,0 1 15,0-22-15,0 21 0,-21 64 16,21-85-16,0 0 15,0 1-15,0-1 0,-21 21 16,21-21-16,0 0 16,0-42 15,0 0-31,0 0 16,0 0-16,0 0 0,0-1 15,0 1-15,21-21 0,0 21 0,1 0 16,-1-1-16,0 1 0,21 0 15,-21 0-15,1 0 0,20 21 0,-21 0 16,21 0-16,-20 0 0,-1 0 16,0 0-16,0 0 0,0 0 0,0 0 15,1 21-15,-1 0 0,-21 0 0,0 0 16,0 1-16,0-1 0,0 21 16,0-21-16,-21 0 0,-1 1 0,1-1 15,-21 0-15,21 0 0,-22-21 16,22 21-16,-21 0 0,21-21 15,0 22-15,-22-22 0,22 0 0,0 0 16,0 21-16,0-21 16,21-21-1,0-1 1,21 1-16,0 21 16,0-21-16,0 0 0</inkml:trace>
  <inkml:trace contextRef="#ctx0" brushRef="#br0" timeOffset="93904.41">29908 4572 0,'22'0'0,"-22"-21"0,0 42 32,0 0-32,0 0 15,0 1-15,-22-1 0,22 0 0,-21 0 16,21 0-16,0 0 0,0 22 15,0-22-15,0 0 0,0 0 0,0 0 16,0 1-16,0-1 0,0 0 16,21 0-16,1-21 15,-1 0-15,0 0 0,0 0 0,0 0 16,0 0-16,1-21 0,-1 0 16,0 0-16,0 21 0,0-22 15,0-20-15,-21 21 0,22 0 16,-1 0-16,-21-22 0,21 22 0,-21 0 15,21-21-15,-21 20 0,21 1 16,-21 0-16,0 0 0,0 42 31,0 0-31,0 0 16,0 1-16,-21-1 0,21 0 0,0 0 16,-21 21-16,21-20 15,0-1-15,0 0 0,0 0 0,0 0 0,0 0 16,0 1-16,0-1 0,21-21 15,0 21-15,0-21 0,1 0 16,-1 0-16,0 0 0,0 0 16,0 0-16,0 0 0,1-21 15,-1 0-15,0-1 0,0 1 0,0 0 16,0 0-16,-21 0 0,22-22 16,-1 1-16,-21 21 0,0-21 0,0-1 15,21 1-15,-21 0 0,0-1 16,0 1-16,0 0 0,0-1 0,0 1 15,0 21-15,0 0 0,0-1 16,0 1-16,0 42 31,0 1-31,0-1 0,0 0 0,-21 21 16,21 1-16,0-22 0,0 21 0,-21 0 16,21 1-16,0-22 0,-22 21 15,22 1-15,0-22 0,0 42 16,0-20-16,0-22 0,0 0 15,0 0-15,0 0 0,0 0 0,0 1 16,22-1-16,-1-21 16,0 0-1,0 0-15,0 0 16,-21-21-16,21-1 16,1 1-16</inkml:trace>
  <inkml:trace contextRef="#ctx0" brushRef="#br0" timeOffset="94128.29">30543 4530 0,'-21'21'32,"21"0"-32,21-21 15,1 0 1,-1 0-16,0 0 0,0 0 15,0 0-15,0 0 0,1 0 0,-1 0 16,0 0-16,0 0 0,0 0 16,0 0-16,1 0 0,-1 0 15,-21-21-15</inkml:trace>
  <inkml:trace contextRef="#ctx0" brushRef="#br0" timeOffset="94557.55">30946 4720 0,'0'0'0,"21"0"16,0 0-16,0 0 0,0 0 15,0 0-15,1-21 0,-1 21 16,0-21-16,-21 0 15,21 21-15,-21-21 0,21-1 16,-21 1-16,0 0 16,0 0-16,-21 21 31,0 21-15,0 0-16,0 0 0,-1 1 0,1-1 15,21 0-15,-21 0 0,0 0 16,21 0-16,-21 22 0,21-22 15,0 0-15,0 0 0,0 0 0,0 1 16,0-1-16,21 0 16,0-21-16,0 0 0,0 0 15,1 0-15,-1 0 0,0 0 0,0 0 16,0 0-16,0 0 0,22-21 16,-1 21-16,-21-21 0,22-1 0,-1 1 15,-21 0-15,21 0 0,1 0 0</inkml:trace>
  <inkml:trace contextRef="#ctx0" brushRef="#br0" timeOffset="94856.38">31623 4678 0,'21'-21'0,"0"0"0,-105 105 0,126-126 0,21-22 16,-41 43-16,-22 0 0,0 0 16,-22 21-1,1 0-15,0 0 0,0 0 16,0 21-16,0 0 0,-1-21 0,1 21 16,0 1-16,0-1 0,0 0 15,21 0-15,0 0 0,0 0 16,0 1-16,0-1 0,0 0 15,21-21-15,0 21 0,0 0 0,0-21 16,1 21-16,-1 1 16,-21-1-16,21-21 0,-21 21 15,0 0-15,0 0 16,-21-21 0,0 0-1,-1 21-15,1-21 0,0 0 16,0 0-16,0 0 0,0 0 15,-1 0-15,1 0 16,0-21-16,0 21 0,0 0 16</inkml:trace>
  <inkml:trace contextRef="#ctx0" brushRef="#br0" timeOffset="96183.62">20807 5673 0,'0'0'0,"-43"0"0,1 0 0,21 21 16,-21-21-16,20 0 0,1 0 16,0 0-16,0 0 0,0 0 0,0 0 15,-1 0-15,44 0 47,-1 0-47,0 0 16,21 0-16,1 0 0,-1 0 0,0 0 15,1 0-15,-1 0 0,21 0 0,-20 0 16,20 0-16,-20 0 0,20 0 16,-21 0-16,22 0 0,-1 0 0,1 0 15,-1 0-15,22 0 0,-21 0 16,20 0-16,-20 0 0,20 0 0,1 0 15,0 0-15,-1 0 0,22 0 16,-21 0-16,21-21 0,21 21 16,-21 0-16,21 0 0,-22 0 0,22 0 0,0 0 15,0 0-15,0 0 16,0 0-16,0 0 0,22 0 0,-1 0 16,-21 0-16,0 0 0,21-21 0,0 21 15,0 0-15,-21 0 0,21 0 16,-21 0-16,0 0 0,0-22 0,0 22 15,0 0-15,0 0 0,0-21 16,0 21-16,0 0 0,0 0 0,-21-21 16,0 21-16,21 0 0,-21 0 0,0-21 15,0 0-15,-1 21 16,1 0-16,0 0 0,0-21 0,0 21 16,-22 0-16,22-22 0,-21 22 15,21 0-15,0 0 0,-1-21 0,1 21 16,21-21-16,-21 21 0,21 0 0,-21 0 15,21-21-15,0 21 0,21 0 16,0 0-16,-21 0 0,21-21 0,-21 21 16,0 0-16,0 0 0,0-21 15,0 21-15,-21 0 0,21 0 0,-21-22 16,-21 22-16,-1 0 0,1 0 16,-21-21-16,-1 21 0,1 0 0,-1-21 15,1 21-15,-1-21 0,-21 21 16,22 0-16,-22 0 0,22-21 15,-22 21-15,0 0 0,1 0 0,-22 0 16,21-21-16,-21 21 0,1 0 16,-44 0 46,1 0-62,0-22 0,0 22 0,-21 0 16</inkml:trace>
  <inkml:trace contextRef="#ctx0" brushRef="#br0" timeOffset="96981.89">19643 6287 0,'0'0'0,"0"-22"0,21 22 0,21-42 31,-63 63 0,0 0-15,0 1-16,-1-1 0,1 21 0,0-21 16,0 22-16,0-1 0,0 0 0,-43 43 15,43-43 1,-21 1-16,20-1 0,1 0 0,-21 1 16,21-22-16,0 21 0,-1-21 0,1 0 15,0 1-15,21-1 0,0 0 16,0 0-16,0-42 31,21 21-31,-21-21 0,21 0 16</inkml:trace>
  <inkml:trace contextRef="#ctx0" brushRef="#br0" timeOffset="97295.71">20002 6223 0,'0'0'31,"0"21"-31,-21-21 0,0 21 16,21 22-16,-21-22 0,0 21 0,0 1 16,-1-22-16,-20 21 0,21 22 0,0-22 15,-22 0-15,1 1 16,21-1-16,-21 0 0,20-21 0,-20 22 0,21-1 15,0-21-15,0 0 0,-1 1 0,1-1 16,21 0-16,0 0 16,0 0-16,0-42 47,21 21-47,1-21 0,-1 0 15,0 0-15</inkml:trace>
  <inkml:trace contextRef="#ctx0" brushRef="#br0" timeOffset="97601.36">20405 6329 0,'0'0'0,"0"21"31,0 0-31,0 0 0,-22 1 16,22 20-16,-21-21 0,0 21 0,0 1 16,21-1-16,-21 0 0,0-20 15,-1 20-15,22 0 0,-21 1 16,21-22-16,-21 21 0,0-21 0,21 0 0,0 1 16,0-1-16,0 0 15,0 0-15,0 0 16,21-21-16,0 0 15,0 0-15,-21-21 16,0 0-16,22 0 0</inkml:trace>
  <inkml:trace contextRef="#ctx0" brushRef="#br0" timeOffset="97804.24">20066 6731 0,'0'0'0,"42"0"32,-21 0-32,1 0 15,-1-21-15,21 0 0,-21 21 0,22-21 16,-1 21-16,0 0 0,-21-22 16,22 22-16,-22 0 0,21-21 0,-21 21 15,1 0-15,-1 0 0</inkml:trace>
  <inkml:trace contextRef="#ctx0" brushRef="#br0" timeOffset="98951.58">20913 6816 0,'0'0'0,"21"0"0,0-21 16,0-1-16,-21 1 16,21 21-16,-21-21 0,0 0 0,0 0 15,0 0-15,0-1 0,0 1 16,0 0-16,0 0 0,0 0 16,0 0-16,-21 21 0,0-22 15,0 22-15,0 0 0,-1 0 16,1 0-16,0 0 0,0 0 0,0 0 15,0 22-15,-1-1 0,1 0 16,0 0-16,0 21 0,0-20 0,21 20 16,-21-21-16,-1 21 0,22-20 15,-21-1-15,21 21 0,0-21 0,0 0 16,0 1-16,0-1 0,21-21 16,1 0-16,-1 0 0,0 0 15,0 0-15,0 0 0,0 0 0,1 0 16,-1 0-16,0-21 0,0 21 0,0-22 15,0 1-15,22 0 0,-22 0 16,0 0-16,0 0 0,-21-1 0,21 1 16,1 0-16,-22 0 0,21-21 15,-21 20-15,0 1 0,0 0 16,0 0-16,21 0 0,-21 42 31,0 0-31,0 0 16,0 22-16,0-22 0,0 0 15,0 0-15,0 0 0,0 0 0,0 1 16,0-1-16,0 0 0,0 0 16,21 0-16,-21 0 0,21 1 0,0-22 15,1 21-15,20-21 0,-21 0 16,0 0-16,22 0 0,-1 0 16,-21 0-16,21 0 0,-20 0 0,20-21 15,21-1-15,-41 1 0,20 21 16,-21-21-16,0 0 0,0 0 15,-21 0-15,0-1 0,22-20 0,-22 21 16,0 0-16,0-22 0,0 22 0,0 0 16,0 0-16,-22 0 0,22 0 15,-21-1-15,0 22 0,0 0 0,0 0 16,0 0-16,-1 0 0,-41 22 16,42-1-16,0 0 0,-1 0 15,1 0-15,0 0 0,0 1 16,21-1-16,0 0 0,-21 0 0,21 0 15,0 0-15,0 1 16,0-1-16,21-21 0,0 0 16,0 0-16,0 0 0,1 0 0,-1 0 15,0 0-15,0 0 0,0 0 16,0 0-16,1-21 0,-1 21 0,0 0 16,0 0-16,-21 21 31,0 0-31,0 0 15,0 0-15,0 0 0,0 1 0,0-1 16,0 21-16,0-21 0,0 22 16,0-1-16,0 0 0,0 1 15,0-1-15,0 0 0,0 1 0,0-1 16,0 21-16,0-20 0,0-1 0,0 0 16,0 1-16,0-1 0,0 22 15,0-22-15,0 0 0,-21 1 0,21-1 16,-21 0-16,0-21 0,-1 22 0,1-1 15,-21-21-15,21 0 0,-22 1 0,1-1 16,0 0-16,-1-21 0,1 0 16,0 0-16,-1 0 0,1 0 0,0-21 15,-1 0-15,1-1 0,0 1 0,-1-21 16,1 0-16,21 20 0,0-20 16,0 0-16,-1-1 0,22 1 15,0 21-15,0-21 0,0-1 0,0 1 16,22 0-16,41-43 0,-42 43 15,0-22-15</inkml:trace>
  <inkml:trace contextRef="#ctx0" brushRef="#br0" timeOffset="101056.03">21950 6625 0,'0'0'0,"0"21"47,-21 1-47,21-1 0,0 0 16,0 0-16,-22 0 15,22 0-15,-21 1 0,21-1 0,0 0 16,0 0-16,-21 0 0,0 0 16,0-21-1,21 22-15,0-44 16,0 1 0,21 0-1,0 0-15,0 0 0,-21 0 0,21-1 16,1 1-16,-1 0 0,-21-21 15,21 21-15,0-1 0,0-20 0,0 21 16,1 21-16,-1-21 0,0 0 0,21 21 16,-21 0-1,1 21-15,-1 0 0,0 0 0,-21 0 16,21 0-16,0 22 0,0-22 0,-21 0 16,22 0-16,-22 0 0,21 1 15,-21-1-15,0 0 0,0 0 0,0 0 16,21-21-16,-21 21 0,21-21 15,0 0 17,0 0-32,-21-21 0,22 21 0,-22-21 15,21 0-15,0 0 0,0 0 16,-21-1-16,21 1 0,0-21 0,1 21 16,-1 0-16,0-22 0,21 22 0,-21 0 15,1 0-15,20 0 0,-21-1 16,21 22-16,-20 0 0,-1 0 0,0 0 15,0 0-15,0 22 0,0-1 16,-21 0-16,22 0 0,-22 0 16,0 0-16,21 1 0,-21-1 15,0 0-15,0 0 16,0 0 0,0-42 15,0 0-16,0 0-15,0 0 0,0-1 16,0 1-16,0 0 0,-21 0 16,21 0-16,-22 0 0,22-1 0,-21 1 15,21 0-15,-21 0 0,0 21 16,0 0-16,0 0 0,-1 0 16,1 0-16,0 0 0,0 21 0,0 0 15,0 0-15,-1 1 16,1 20-16,0-21 0,0 21 0,0-20 15,0 20-15,-1-21 0,1 21 0,0-20 16,21-1-16,0 0 0,0 21 16,0-21-16,0 1 0,0-1 15,21-21-15,0 0 16,1 0-16,-1 0 0,21 0 16,-21 0-16,0-21 0,22 21 0,-22-22 15,21 1-15,-21 0 0,1 0 0,-1 0 16,21 0-16,-21-1 0,-21 1 15,21 0-15,-21-21 0,22 21 0,-22-1 16,21 1-16,-21 0 0,0 0 16,0 0-1,0 42 1,0 0-16,0 0 16,0 0-16,0 22 0,0-22 15,0 0-15,0 0 0,0 0 0,0 1 16,0-1-16,21 0 0,0 0 15,0-21-15,-21 21 16,21-21-16,1 0 0,-1 0 0,0 0 16,0 0-16,0 0 0,0-21 15,1 0-15,-1 0 16,0 0-16,0-1 0,-21 1 16,0 0-16,21 0 0,-21 0 0,21 0 15,-21-22-15,0 22 0,0 0 16,0 0-16,0 0 0,0-1 0,0 44 47,0-1-47,0 0 0,0 0 0,-21 0 15,21 0-15,0 22 0,0-22 16,0 0-16,0 0 0,0 0 0,-21 1 16,21-1-16,0 0 0,0 0 15,-21-21 16,0-21 1,21 0-32,0 0 15,0-1-15,0 1 0,0 0 0,0 0 16,0-21-16,21 20 0,0 1 16,0 0-16,0 0 0,-21 0 0,22 0 15,-1-1-15,0 22 0,0 0 0,0 0 16,22 0-16,-22 0 15,0 0-15,0 0 0,0 22 0,0-1 16,1 0-16,-1 21 0,-21-21 16,0 1-16,21-1 0,-21 0 15,0 0-15,0 0 0,0 22 16,0-22-16,0 0 0,-21-21 31,0 0-31,21-21 31,0 0-31,0-1 16,0 1-16,0 0 0,0-21 0,21 21 16,0-1-16,0-20 0,0 21 15,0-21-15,1 20 0,20 1 0,21-21 16,-20 21-16,-1 0 0,0 21 16,-20 0-16,-1 0 0,21 0 15,-21 21-15,0 0 0,-21 0 16,0 21-16,0-20 0,0-1 0,0 21 15,0-21-15,0 0 0,0 1 0,0 20 16,0-21-16,-21 0 0,21 0 16,-21 1-16,21-1 0,-21-21 15,21 21-15,0-42 47,0 0-47,21 21 0,0-22 16</inkml:trace>
  <inkml:trace contextRef="#ctx0" brushRef="#br0" timeOffset="101456.3">24215 6519 0,'0'0'0,"21"0"31,0 0-31,0 0 0,0 0 15,0 0-15,1 0 0,20-21 0,-21 21 16,0-21-16,0 21 0,1-21 16,-1 21-16,0-21 0,0 21 15,-21-21-15,21-1 0,-21 1 16,-21 0 0,0 21-16,0 0 0,0 0 15,-22 0-15,22 0 0,0 21 0,0 0 16,0 1-16,-1-1 0,1 0 15,21 0-15,0 0 0,-21 22 0,21-22 16,-21 0-16,21 21 0,0-21 16,0 1-16,0-1 0,0 0 0,0 0 15,0 0-15,0 0 0,21 1 0,0-1 16,0 0-16,1-21 16,-1 0-16,0 0 0,21 0 15,1 0-15,-1 0 16,-21 0-16,21-21 0,1 0 0,-22 21 15,21-22-15</inkml:trace>
  <inkml:trace contextRef="#ctx0" brushRef="#br0" timeOffset="102012">25273 6117 0,'0'0'0,"-21"0"0,21-21 16,21 21 15,0-21-31,0 21 0,0 0 0,1 0 16,-1-21-16,0 21 0,0 0 16,0 0-16,22-21 0,-22 21 0,0 0 15,0-22-15,0 22 0,0 0 16,1 0-16,-44 0 31,1 0-31,0 0 16,0 0-16,0 0 0,0 0 15,-1 0-15,-20 0 0,21 0 0,0 0 16,0 0-16,-1 0 16,1 22-16,21-1 15,0 0-15,-21-21 0,21 21 16,0 0-16,0 0 15,0 1-15,0-1 0,0 21 0,0-21 16,0 0-16,0 22 0,0-22 0,-21 21 16,21 1-16,0-1 0,0 0 15,0-21-15,-21 22 0,21-1 0,-21 0 16,21 1-16,-22-1 0,22 0 0,0-20 16,0 20-16,0-21 15,0 21-15,0-20 0,0 20 0,0-21 16,0 0-16,22 0 0,-22 1 0,21-1 15,0 0-15,21 0 0,-21 0 16,1-21-16,-1 0 0,21 0 0,-21 0 16,22 0-16,-22 0 0,21 0 0,0 0 15,-20-21-15,62 0 0,-63 0 16</inkml:trace>
  <inkml:trace contextRef="#ctx0" brushRef="#br0" timeOffset="103083.94">26352 6477 0,'0'0'0,"0"-21"0,22 0 16,-22 0-16,0-1 16,0 1-1,0 0-15,-22 0 0,1 21 16,0-21-16,0 21 15,0 0-15,-22 0 0,22 0 0,0 0 16,0 21-16,0-21 0,-22 21 0,22 0 16,0 0-16,0 1 0,0 20 15,21-21-15,0 0 0,-21 0 0,21 1 16,0-1-16,0 0 0,0 0 16,0 0-16,21 0 15,0-21-15,0 0 0,0 0 16,0 0-16,1 0 0,-1-21 15,0 21-15,0-21 0,0 21 16,22-21-16,-22 0 0,0 0 0,21-22 16,-42 22-16,21 0 15,1 0-15,-22 0 0,0-1 0,0-41 16,0 42 0,0 42-1,0 0 1,0 0-16,0 0 15,0 1-15,0-1 0,0 0 0,0 0 16,0 21-16,0-20 0,21-22 0,0 21 16,-21 0-16,21 0 15,0 0-15,0-21 0,1 0 16,-1 0-16,0 0 0,0 0 0,0 0 16,0 0-16,1 0 0,-1 0 15,0 0-15,0-21 0,43-21 16,-64 21-16,0-1 0,21 1 15,-21 0-15,0 0 0,0-21 16,0 20-16,0-20 0,0 0 0,-21 21 16,-1-22-16,1 22 0,0-21 0,-21-1 15,21 22-15,-22 0 0,1 0 16,0 0-16,-64 0 16,63 21-16,1 0 0,-21 0 0,20 21 15,-20 0-15,20 0 0,1 0 16,-43 43-16,43-22 0,0 22 15,-1-22-15,22 0 0,0 22 16,0-22-16,0 0 0,21 1 0,0 20 16,0-20-16,0-1 0,0 0 0,0-21 15,21 22-15,0-22 0,0 21 16,22-21-16,-22 1 0,21-1 0,0 0 16,-20 0-16,62-21 0,-20 21 15,-22-21-15,43 0 16,-43 0-16,0-21 0,1 0 0,20 21 15,-20-21-15,-1 0 0</inkml:trace>
  <inkml:trace contextRef="#ctx0" brushRef="#br0" timeOffset="103367.78">27305 6160 0,'0'0'0,"0"21"16,-21 0 0,0 0-1,-1 21-15,22-20 0,0 20 0,-21-21 16,0 21-16,21 1 0,-21-22 0,21 21 16,-21 1-16,0-22 0,21 21 15,-22-21-15,22 22 0,0-22 0,-21 0 16,0 0-16,21 0 0,0 0 15,0-42 17,0 0-32</inkml:trace>
  <inkml:trace contextRef="#ctx0" brushRef="#br0" timeOffset="103639.63">27199 6265 0,'0'-42'0,"0"84"0,21-105 0,0 42 15,1 0-15,-22-1 0,21 22 16,0 0-16,0 0 0,0 0 0,0 0 16,1 0-16,-22 22 0,21-22 0,0 42 15,-21-21-15,0 0 0,21 22 16,-21-22-16,21 21 0,-21 0 0,21 1 16,-21-22-16,0 21 0,0 1 15,0-22-15,0 21 0,0-21 16,0 0-16,0 22 0,0-22 0,0 0 15,0 0-15,0 0 0,-21-21 32,21-21-17,-21 0 1</inkml:trace>
  <inkml:trace contextRef="#ctx0" brushRef="#br0" timeOffset="103825.52">27009 6477 0,'21'21'31,"0"-21"-15,0 0-16,0 0 0,0 0 0,1 0 16,20 0-16,-21 0 0,0 0 0,22 0 15,-1 0-15,-21 0 0,21-21 16,1 21-16,-1-21 0,0 0 15,-20 21-15</inkml:trace>
  <inkml:trace contextRef="#ctx0" brushRef="#br0" timeOffset="104080.39">27898 6202 0,'-43'21'31,"43"0"-31,-21-21 15,21 21-15,0 1 0,0-1 0,0 0 16,0 21-16,0-21 0,-21 1 0,21 20 16,0-21-16,0 21 0,0-20 15,0 20-15,0-21 0,0 21 16,0-20-16,0-1 0,0 0 0,0 0 16,0 0-1,0-42 16</inkml:trace>
  <inkml:trace contextRef="#ctx0" brushRef="#br0" timeOffset="104318.25">27834 6265 0,'0'-21'0,"0"42"0,0-63 0,21 21 0,-21 0 15,21 21-15,1 0 16,-1 0-16,-21 21 0,21 0 15,0 0-15,0 22 0,-21-22 16,21 21-16,1-21 0,-1 22 16,21-1-16,-21-21 0,22 43 15,-22-22-15,0-21 0,0 0 16,0 0-16,-21 1 0,21-22 0,-21 21 16,22-21-16,-22-21 31</inkml:trace>
  <inkml:trace contextRef="#ctx0" brushRef="#br0" timeOffset="104556.12">28406 6075 0,'0'0'0,"0"21"16,0 0-16,0 0 0,-22 1 0,22 20 15,-21-21-15,21 21 0,0 1 0,-21-1 16,0 0-16,21-20 0,-21 20 16,21 0-16,0-21 0,-21 22 0,21-22 15,-22 0-15,22 0 0,-21 0 0,21 1 16,0-1-16,0 0 16</inkml:trace>
  <inkml:trace contextRef="#ctx0" brushRef="#br0" timeOffset="105324.02">28935 6329 0,'-21'0'15,"21"-21"16,21 21-31,0 0 0,0 0 16,0 0-16,0 0 16,1-21-16,20 21 0,-21 0 0,0 0 0,0 0 15,1 0-15,-1 0 16,0 0-16,0 0 0,0 0 0,0 0 16,-42 0 15,0 0-31,0 0 15</inkml:trace>
  <inkml:trace contextRef="#ctx0" brushRef="#br0" timeOffset="105520.91">28914 6435 0,'0'0'0,"0"21"0,0 0 15,0 0 1,21-21-1,0 0-15,0 0 0,0 0 16,0 0-16,1 0 0,-1 0 0,0-21 16,0 21-16,0 0 0,0 0 15,22-21-15,-1 21 0,-21-21 16,0 0-16,1 21 0</inkml:trace>
  <inkml:trace contextRef="#ctx0" brushRef="#br0" timeOffset="105907.69">29824 6011 0,'0'0'0,"-21"0"16,42 0 46,0-21-46,-21 0-1,0 0-15,0 0 16,0 0 0,-21 21-1,0 0 1,-1 0-16,1 21 15,21 0-15,-21 0 0,21 0 0,-21 22 16,21-22-16,0 21 0,0-21 16,0 22-16,0-22 0,0 0 0,0 0 15,0 0-15,0 0 0,21 1 16,0-1-16,-21 0 0,21-21 16,1 0-16,-1 21 0</inkml:trace>
  <inkml:trace contextRef="#ctx0" brushRef="#br0" timeOffset="106443.63">30543 6054 0,'-21'21'31,"0"0"-31,0 0 0,21 0 15,0 1-15,-21 20 0,0-21 16,21 0-16,0 22 0,-22-1 0,1-21 16,21 21-16,-21-20 0,0 20 15,21-21-15,0 0 0,0 0 0,-21 1 16,21-1-16,0 0 0,-21 0 0,21 0 16,0-42 30,21 21-46,-21-21 0,21 0 0,-21 0 16,0-22-16,0 22 0,0-21 16,21 21-16,0-22 0,-21 1 15,21 0-15,-21-1 0,22 1 0,-1 0 16,0-1-16,-21 22 0,21-21 16,0 21-16,-21-1 0,21 1 0,1 21 15,-1 0 1,-21 21-16,21 22 0,-21-22 15,0 21-15,0-21 0,0 22 0,21-1 16,-21 0-16,0-20 0,0 20 16,0 0-16,21 1 0,-21-22 0,0 21 15,0-21-15,0 0 0,0 1 16,0-1-16,0 0 0,0 0 16,0-42 15</inkml:trace>
  <inkml:trace contextRef="#ctx0" brushRef="#br0" timeOffset="106644.52">30289 6414 0,'0'0'16,"-21"0"-16,21-22 0,21 22 31,22 0-16,-22 0-15,0 0 0,0 0 16,22 0-16,-22 0 0,21 0 0,-21 0 16,22 0-16,-22 0 0,21 0 15,-21-21-15,0 21 0,1-21 0,-1 21 16,0-21-16,0 0 0</inkml:trace>
  <inkml:trace contextRef="#ctx0" brushRef="#br0" timeOffset="106905.17">30861 6075 0,'0'0'0,"0"-21"0,0 42 47,21 0-47,-21 0 0,0 0 16,0 1-16,0 20 0,0-21 15,0 0-15,21 22 0,-21-22 0,0 21 16,0-21-16,0 22 0,21-22 15,-21 0-15,22 0 0,-22 0 16,21 0-16,0 1 0,0-22 16,0 0-16,0 0 15,1 0-15,-22-22 16,21 1-16,-21 0 16</inkml:trace>
  <inkml:trace contextRef="#ctx0" brushRef="#br0" timeOffset="107144.06">31263 5990 0,'0'0'0,"0"-42"0,0 21 16,0 0-16,0 42 31,0 0-31,0 0 0,-21 0 0,21 22 16,-21-22-16,0 21 15,-1 0-15,1-20 0,0 20 0,0-21 0,0 21 16,0-20-16,21 20 15,-22-21-15,1 0 0,0 0 0,21 1 16,0-1-16,-21-21 0,21 21 0,21-21 47,0 0-47</inkml:trace>
  <inkml:trace contextRef="#ctx0" brushRef="#br0" timeOffset="107487.87">31602 5927 0,'-21'21'16,"21"0"15,-22-21-31,22-21 47,22 21-47,-22-21 0,21 21 15,-21-21-15,21 21 16,0 0 0,-21 21-1,0 0-15,0 0 16,0 0-16,0 0 0,0 1 15,-21-1-15,0 0 0,0 0 0,21 0 16,-22 0-16,1-21 0,0 22 16</inkml:trace>
  <inkml:trace contextRef="#ctx0" brushRef="#br0" timeOffset="108096.28">31835 5715 0,'0'0'0,"-22"0"15,22-21-15,0 0 31,22 21-31,-1 0 0,0-21 16,0 21-16,0 0 0,22 0 16,-22-22-16,0 22 0,21 0 15,1-21-15,-22 21 0,21-21 16,-21 21-16,22 0 0,-22 0 0,0 0 16,0 0-16,-21 21 15,0 0-15,0 1 16,0-1-16,0 0 0,0 42 15,0-20-15,0-22 0,-21 21 16,0 1-16,21-22 0,-21 21 16,21 0-16,0 1 0,0-1 0,0 0 15,0-20-15,0 20 0,0 0 16,0 1-16,0-1 0,0 0 16,0 1-16,0-1 0,0 0 15,0-21-15,0 22 0,0-22 0,0 21 16,0-21-16,0 1 0,0-1 15,-22 0-15,22 0 0,-21-21 0,0 21 16,0 0-16,0-21 0,0 22 16,-1-22-16,-20 0 0,21 0 0,-21 21 15,20-21-15,-20 0 0,21 0 0,0 0 16,0 0-16,-1 0 0,1 0 16,0 0-16,0 0 0,0 0 15,21-21 32</inkml:trace>
  <inkml:trace contextRef="#ctx0" brushRef="#br0" timeOffset="109612.49">16764 8678 0,'0'0'0,"-21"0"0,-22 0 0,22 0 16,0 0-16,42 0 31,0 0-31,22 22 16,-22-22-16,21 0 0,1 0 16,-1 0-16,21 0 0,1 0 15,21 21-15,-1-21 0,1 0 0,0 0 16,20 0-16,-20 0 0,0 0 15,-1 0-15,22 0 0,-21 0 0,0 0 16,-1 0-16,22 0 0,-21 0 16,-1 0-16,1 0 0,-21 0 15,-1 21-15,43-21 0,-64 0 0,-21 0 16,22 0-16,-22 21 0,0-21 16,-42 0 30,0-21-46,0 21 16,-1 0-16,1-21 0,21 0 16,-21 21-16,0-22 0</inkml:trace>
  <inkml:trace contextRef="#ctx0" brushRef="#br0" timeOffset="110036.25">18394 8446 0,'21'21'31,"0"-21"-31,0 21 0,0-21 16,1 21-16,20-21 0,-21 0 0,21 21 15,-20-21-15,62 0 0,-41 0 16,-22 21-16,21-21 0,-21 0 15,22 0-15,-22 0 0,0 0 0,0 0 16,0 0-16,0 0 0,-21 22 31,0-1-31,-21-21 0,0 21 16,0 0-16,0-21 0,0 21 16,-22 0-16,22 1 0,-21-1 15,21 0-15,-22 0 0,22 0 0,-21 22 16,-1-22-16,1 0 0,21 0 15,-21 0-15,-1 22 0,1-22 0,21 0 16,-22 0-16,22 0 0,-21 0 0,21-21 16,0 22-16,-1-1 0,44-21 47,-1 0-47</inkml:trace>
  <inkml:trace contextRef="#ctx0" brushRef="#br0" timeOffset="115599.62">20129 8276 0,'0'0'0,"0"-21"0,-21 21 0,21-21 16,0 0-16,-21 0 15,0-1-15,21 1 16,21 42 31,0 1-47,0-1 15,1 0-15,20 0 0,-21 0 16,21 0-16,22 43 0,-43-22 16,21 1-16,-20-22 0,-1 21 15,0-21-15,0 22 0,-21-1 0,0-21 0,21 21 16,-21-20-16,21-1 15,-21 0-15,0 0 0,0 0 0</inkml:trace>
  <inkml:trace contextRef="#ctx0" brushRef="#br0" timeOffset="115928.43">20764 8086 0,'0'0'0,"0"-21"0,-21 21 32,0 21-32,0 0 0,0 21 0,0-21 15,-22 22-15,22-1 0,-21-21 16,-1 22-16,1-1 0,0 0 0,-1 1 15,1-1-15,0 0 0,-1 1 0,1-22 16,21 21-16,-21-21 0,20 22 16,1-22-16,0 0 0,21 0 15,0 0-15,-21 0 0,21 1 16,21-44 0,0 1-1,0 21-15,1-21 0</inkml:trace>
  <inkml:trace contextRef="#ctx0" brushRef="#br0" timeOffset="116280.23">21082 8340 0,'0'42'16,"0"-21"-16,0 0 16,0 22-16,0-22 0,0 0 15,0 21-15,-21-20 0,21 20 0,0 0 16,0 1-16,0-1 0,-21 21 0,21-20 16,0 20-16,0-20 0,0 20 15,0-21-15,0 22 0,0-22 0,0 43 16,-22-43-16,22 1 0,0-22 15,0 0-15,0 0 0,0 0 16,0 0-16,0-42 31,0 0-15,0 0-16,0 0 0,22-22 0,-22 22 16,0-21-16</inkml:trace>
  <inkml:trace contextRef="#ctx0" brushRef="#br0" timeOffset="116591.06">20955 8551 0,'0'0'0,"0"-84"31,0 63-31,21-1 16,0 1-16,0 21 16,1 0-16,20-21 0,-21 21 15,21-21-15,-20 21 0,20 0 0,0 0 16,-21 21-16,22 0 0,-22-21 15,0 21-15,0 1 0,0-1 0,-21 21 16,0-21-16,0 0 0,-21 1 0,0-1 16,0 0-16,0 0 0,-22 0 15,22 0-15,-42 22 0,42-43 16,-1 21-16,1-21 0,0 21 16,0-21-16,42 0 46,-21-21-46,21 21 0,22-21 0,-22 21 16</inkml:trace>
  <inkml:trace contextRef="#ctx0" brushRef="#br0" timeOffset="117079.77">22056 8382 0,'0'0'0,"0"-21"0,0 0 15,-43 0-15,22-1 0,-21 22 16,21 0-16,-1 0 0,1 0 16,-21 0-16,21 0 0,0 0 0,-1 0 15,1 22-15,-21-1 16,21 0-16,0 0 0,-1 21 0,1-20 16,0-1-16,0 21 0,21-21 0,0 22 15,-21-22-15,21 0 0,0 0 0,0 0 16,0 0-16,0 1 0,0-1 15,21-21-15,0 0 0,0 21 16,0-21-16,1 0 0,-1 0 0,0 0 16,0 0-16,0-21 0,0 0 0,22 21 15,-22-22-15,0 1 0,0 0 16,0 0-16,1 0 0,-22 0 0,0-1 16,21-20-16,-21 21 0,21 0 15,-21-22-15,0 22 0,0-21 0,0 21 16,0 0-16,0-1 0,0 44 31,0-1-31,0 0 0,0 0 0,0 0 16,0 0-16,0 22 0,0-22 15,0 0-15,0 21 0,0-20 0,21-1 16,-21 0-16,21 0 0,-21 0 0,0 0 16,21 1-16,1-22 0,-1 21 15,0-21-15,0 0 16,0 0-16,0 0 0,1 0 15,-22-21-15,21-1 0</inkml:trace>
  <inkml:trace contextRef="#ctx0" brushRef="#br0" timeOffset="117339.62">22458 8001 0,'0'-42'0,"0"84"0,0-105 0,0 41 0,-21 44 31,21-1-15,0 21-16,0-21 0,-22 22 16,22-1-16,0 0 0,0 1 15,0-1-15,0 0 0,0 1 0,0-1 16,0 0-16,0 1 0,0-22 16,0 21-16,0-21 0,0 0 0,0 1 15,0-1-15,0 0 0,22 0 16,-1-21-16,0 0 15,0 0 1</inkml:trace>
  <inkml:trace contextRef="#ctx0" brushRef="#br0" timeOffset="117812.3">22775 7895 0,'0'0'0,"0"-21"0,0 42 31,0 0-31,0 1 0,0-1 0,0 21 16,0 0-16,0-20 0,0 20 15,0 0-15,0 22 0,0-22 0,0-21 16,0 22-16,0-1 0,0 0 16,0-21-16,0 22 0,0-22 0,0 0 15,0 0-15,0 0 0,0 1 16,0-1-16,-21-21 31,21-21-31,0-1 16,0 1-16,0 0 0,0 0 15,0-21-15,21 20 0,0 1 16,-21-21-16,22 21 0,-1-22 0,0 22 16,0-21-16,21 21 0,-20 0 0,-1-1 15,0 22-15,0 0 0,0 0 16,0 0-16,1 0 0,-1 22 0,0-1 15,-21 21-15,21-21 0,-21 22 16,21-22-16,-21 21 0,0-21 16,0 22-16,0-22 0,0 0 0,0 21 15,0-21-15,0 1 0,0-1 16,0 0 0,-21-21-16,0 0 15,0 0-15,21-21 0,-21 21 16</inkml:trace>
  <inkml:trace contextRef="#ctx0" brushRef="#br0" timeOffset="118004.19">22310 8297 0,'-22'0'0,"44"0"31,-1 0-31,0 0 15,0 0-15,21 0 0,-20 0 0,20 0 16,0 0-16,1 0 0,-1 0 0,21 0 16,-20 0-16,-1-21 0,0 0 15,-20 21-15,20 0 0</inkml:trace>
  <inkml:trace contextRef="#ctx0" brushRef="#br0" timeOffset="118804.76">24447 7853 0,'0'0'0,"0"-64"16,0 43-16,0 0 15,0 0-15,-21 21 16,21 21 0,0 0-16,0 0 0,0 1 15,0 20-15,0 0 0,0 22 0,0-22 16,0 22-16,0-22 0,21 21 15,-21-20-15,0 20 0,0-20 0,0-1 16,0 0-16,0 1 0,0-1 0,0-21 16,0 21-16,-21-20 15,21-1-15,-21 0 0,0-21 16,0 0 15,21-21-31,0 0 0,0-1 16,0 1-16,0 0 15,21-21-15,0 21 0,0-1 0,0-20 16,1 21-16,-1-21 0,21 20 0,0-20 16,-20 21-16,20 0 0,0 21 15,1-21-15,-1 21 0,0 0 0,1 0 16,-22 0-16,21 21 0,-21 0 0,-21 0 16,0 0-16,0 0 0,0 1 15,0-1-15,-21 0 0,0 0 0,0 0 16,-22 0-16,22 1 0,-21-1 15,0-21-15,20 21 0,-20-21 0,0 21 16,21-21-16,-22 0 0,22 0 16,0 0-16,0 0 15,42 0 1,0 0 0,0 0-16,0-21 0,22 0 15,-22 21-15,21-21 0,-21-1 0</inkml:trace>
  <inkml:trace contextRef="#ctx0" brushRef="#br0" timeOffset="119452.38">25146 8192 0,'0'0'0,"21"0"0,-21 21 47,0 0-47,0 0 15,0 0-15,0 0 0,0 1 16,0-1-16,0 0 0,0 0 0,0 0 15,0 0-15,0 1 0,0-1 16,0 0-16,21-21 16,0 0-16,1 0 0,-1 0 15,0 0-15,0 0 0,0 0 16,0-21-16,1 0 0,-1 21 16,0-22-16,0 1 0,21-21 15,-42 21-15,0 0 0,22-22 16,-22 22-16,21 0 0,-21 0 15,0 0-15,21-1 0,-21 1 0,0 0 16,0 0 0,0 42-1,0 0 1,0 0-16,0 1 0,-21-1 0,21 21 16,0-21-16,0 22 0,0-22 0,-21 21 15,21 0-15,0 1 0,0-1 16,0 0-16,0 1 0,0-1 0,0 0 15,0 85-15,0-84 0,0 20 16,21 1-16,0-1 16,-21 1-16,0-1 0,21 1 0,-21-22 15,0 22-15,0-1 0,0-21 0,0 22 16,0-22-16,-21 43 0,21-43 16,-21 1-16,0-1 0,-22 0 15,22-21-15,-21 1 0,21-1 0,-22 0 16,22 0-16,-21-21 0,21 0 0,-1 0 15,1 0-15,0-21 0,-21 21 0,42-42 16,-43 20-16,43-20 16,-21 0-16,0-1 0,21-20 0,-21 21 15,21-22-15,0 1 0,0-1 0,0-63 16,21 64-16,0-1 0,0 1 16,1 20-16,20-20 0,-21 20 15,0-20-15,22 21 0,-22-1 0,42-20 16,-20 20-16,-1 1 15,-21 0-15</inkml:trace>
  <inkml:trace contextRef="#ctx0" brushRef="#br0" timeOffset="119899.62">26628 7811 0,'0'0'0,"21"0"32,21 0-17,-21 0-15,22-22 0,-1 22 16,0 0-16,1 0 0,-1 0 0,21 0 15,-20 0-15,-1 0 0,0 0 0,1 0 16,-1 0-16,-21 0 0,0 0 16,1 0-16,-44 0 31,1 0-31,0 0 0,0 22 16</inkml:trace>
  <inkml:trace contextRef="#ctx0" brushRef="#br0" timeOffset="120152.49">26945 7832 0,'-21'21'16,"0"-21"-1,21 21-15,-21 0 0,21 0 16,0 1-16,0-1 0,0 21 0,0-21 16,0 22-16,-22-1 0,22 0 15,0 1-15,0-1 0,0-21 0,-21 21 16,21 1-16,0-22 15,0 21-15,0-21 0,-21 1 0,21-1 16,0 0-16,0 0 0,0 0 16,21-21-1,-21-21 1,21 21-16,1-21 0,-1 0 0,0 0 16</inkml:trace>
  <inkml:trace contextRef="#ctx0" brushRef="#br0" timeOffset="120535.27">27220 8192 0,'0'0'0,"0"21"15,0 0 1,21-21 0,1 0-16,-1 0 0,0 0 15,0 0-15,0 0 16,0 0-16,1 0 0,-1-21 0,0 0 15,0-1 1,-21 1-16,0 0 0,0 0 16,0 0-1,-21 21-15,0 0 16,0 0-16,-1 0 0,1 21 0,0 0 16,0-21-16,0 42 0,0-20 15,-1-1-15,1 21 0,21-21 16,0 22-16,-21-22 0,21 21 0,0-21 15,0 0-15,0 1 0,0-1 0,0 0 16,21 0-16,0-21 16,1 0-16,20 0 15,0 0-15,-21 0 0,22 0 0,-22 0 0,21-21 16,1 21-16,-22-21 0,21 0 16,-21-1-16,22 1 0</inkml:trace>
  <inkml:trace contextRef="#ctx0" brushRef="#br0" timeOffset="120764.14">27771 8128 0,'0'0'0,"0"-21"0,0 0 0,0 0 16,21 21-16,0 0 15,0 21 1,-21 0-16,21 0 16,0 21-16,-21-20 0,22-1 0,-22 0 15,21 0-15,0 21 0,0-20 16,21 20-16,-20-21 0,-1 0 15,0 0-15,0 1 0,0-1 16,0 0-16,-21-42 47</inkml:trace>
  <inkml:trace contextRef="#ctx0" brushRef="#br0" timeOffset="120992.03">28173 8107 0,'0'0'0,"-21"21"16,-1 0-1,22 0-15,-21 1 0,0-1 0,-21 0 16,21 0-16,-1 0 0,1 0 16,0 22-16,0-22 0,-21 0 15,20 0-15,1 0 0,0 1 0,0-22 16,0 21-16,0 0 0,21 0 15,21-21 17,0 0-32,0-21 0</inkml:trace>
  <inkml:trace contextRef="#ctx0" brushRef="#br0" timeOffset="121279.86">28469 7811 0,'21'-22'0,"-42"44"0,63-65 16,-42 22-16,0 0 0,22 21 16,-22 21-1,0 0-15,0 22 16,0-22-16,0 21 0,0 0 0,-22 1 16,1-1-16,21 0 0,0 22 0,-21-22 15,21 1-15,-21-22 0,21 21 16,-21 0-16,21-20 0,0 20 0,0-21 15,0 21-15,0-20 16,0-1-16,0 0 16,21 0-16,0-21 15,0 0-15,0 0 0,1-21 16,-1 0 0,-21 0-16</inkml:trace>
  <inkml:trace contextRef="#ctx0" brushRef="#br0" timeOffset="121472.75">28406 8234 0,'21'0'31,"0"0"-15,0 0-16,0 0 0,-21-21 0,21 21 15,1 0-15,-1 0 0,0 0 16,21 0-16,-21-21 0,1 21 0,-1 0 15,0-22-15,0 1 0,0 21 16,0-21-16,1 21 0</inkml:trace>
  <inkml:trace contextRef="#ctx0" brushRef="#br0" timeOffset="121751.59">29379 7853 0,'0'0'0,"-21"0"32,0 0-32,0 0 0,21 21 15,-21 0-15,-1 22 0,1-22 0,21 21 16,-21-21-16,0 22 0,21-1 16,-21-21-16,21 21 0,-21-20 0,21 20 15,-22-21-15,22 0 0,0 22 16,0-22-16,0 0 0,0 0 0,0 0 15,0 0-15,22 1 0,-1-22 16,0 21-16,0-21 16,0 0-16,0 0 15,1 0-15</inkml:trace>
  <inkml:trace contextRef="#ctx0" brushRef="#br0" timeOffset="122079.41">29824 7705 0,'0'0'16,"21"0"-16,0 0 15,0 0 1,-21 21-16,21 0 15,-21 0-15,0 0 0,22 1 0,-1 20 16,-21 0-16,21 1 0,-21-1 16,0 0-16,21 1 0,-21-1 0,21 0 15,-21 1-15,0-1 0,0 0 0,0-21 16,0 22-16,0-22 0,-21 0 16,0 0-16,21 0 0,-21 1 0,0-1 15,-1-21-15,1 21 0,0-21 16,0 21-16,-21-21 0,20 0 15,1 0-15,-21 0 0</inkml:trace>
  <inkml:trace contextRef="#ctx0" brushRef="#br0" timeOffset="123303.72">20024 9313 0,'21'0'47,"0"0"-31,0 0-16,0 0 0,0 0 0,22 0 15,-22 0-15,21 0 0,1 0 16,-1 0-16,21 0 0,-20 0 15,20 0-15,1 0 0,-1 0 0,22 0 16,-22 0-16,1 0 0,21 0 0,-1 0 16,1 0-16,0 0 0,-1-21 0,22 21 15,0 0-15,0 0 0,0 0 16,-22 0-16,22-21 0,0 21 0,0 0 16,21 0-16,-21-21 0,148 21 15,-127 0-15,0-21 16,0 21-16,21-21 0,-21 21 0,21 0 15,0 0-15,21-22 0,-20 22 16,-1 0-16,0 0 0,0 0 0,21 0 16,-20 0-16,-1 0 0,0 0 0,0 0 15,-21 0-15,0 0 0,21 0 16,-21 0-16,0 0 0,0 0 0,0 0 16,-21 0-16,21 0 0,-21 0 0,21 0 15,-21 0-15,21 0 16,-21 0-16,21-21 0,-22 21 0,22 0 15,-21 0-15,0 0 0,0 0 0,0 0 16,0-21-16,21 21 0,-22-21 16,1 21-16,0 0 0,-21-21 0,21 21 15,-22 0-15,1-21 0,0 21 16,20 0-16,-20-22 0,0 22 0,21-21 16,-22 21-16,22 0 0,-21-21 0,-1 21 15,1 0-15,0-21 0,-22 21 16,1 0-16,20-21 0,-20 21 0,-22-21 15,22 21-15,-1 0 0,-20 0 16,-1 0-16,21 0 0,-20-22 16,-1 22-16,-21 0 0,22 0 0,-22 0 15,0 0-15,0-21 0,0 21 16,0 0-16,1-21 0,-22 0 16,-43 0-1,22 21-15</inkml:trace>
  <inkml:trace contextRef="#ctx0" brushRef="#br0" timeOffset="124076.01">19960 9800 0,'0'0'0,"0"-21"0,0 0 15,0 42 16,0 0-31,0 0 0,0 22 16,-21-22-16,0 21 0,0 1 16,-1-1-16,22 0 0,-21 1 0,0-22 15,-21 21-15,-1 43 0,22-43 16,0 0-16,-21 1 0,21-22 16,-1 21-16,1-21 0,-21 22 15,21-22-15,0 0 0,21 0 0,-22-21 16</inkml:trace>
  <inkml:trace contextRef="#ctx0" brushRef="#br0" timeOffset="124383.83">20574 9694 0,'0'0'0,"-21"22"32,0-1-32,-22 0 15,22 0-15,0 0 0,-21 22 0,20-22 16,-20 21-16,0 0 0,21 1 16,-22-1-16,1 0 0,21 1 0,-22-1 15,1 0-15,21-20 0,-21 20 0,-1 0 16,22 1-16,0-1 0,-21-21 15,20 0-15,1 22 0,0-22 0,0 0 16,21 0-16,0-42 31,0 0-31,21 0 16</inkml:trace>
  <inkml:trace contextRef="#ctx0" brushRef="#br0" timeOffset="124679.67">20870 9821 0,'0'0'16,"0"22"0,0-1-1,-21 0-15,0 0 0,0 21 16,21-20-16,-21 20 0,-1-21 0,22 21 15,0-20-15,-21 20 0,0 0 16,0-21-16,21 22 0,-21 20 16,0-42-16,21 1 0,-22 20 0,22-21 15,0 0-15,0 0 0,22-21 32,-1 0-32,0-21 0,-21 0 15,21 0-15,0 0 0</inkml:trace>
  <inkml:trace contextRef="#ctx0" brushRef="#br0" timeOffset="124883.55">20553 10181 0,'21'0'31,"0"0"-31,0-21 0,0 21 0,1 0 15,20 0-15,-21-21 0,0 21 16,22 0-16,-22 0 0,0-21 0,21 21 16,-21 0-16,1-21 0,-1 21 0,0 0 15,0 0-15,0-22 0</inkml:trace>
  <inkml:trace contextRef="#ctx0" brushRef="#br0" timeOffset="125844.75">21463 10181 0,'21'0'0,"-42"0"0,42-21 15,-21 0-15,0 0 16,0 0-16,0-1 15,-21 1-15,0 0 0,0 21 16,-1-21-16,1 0 0,0 21 16,-21 0-16,21 0 0,-22 0 0,22 0 15,0 0-15,-21 0 0,-1 42 16,22-21-16,-21 0 0,42 1 16,-21-1-16,-1 21 0,1-21 0,21 0 15,-21 22-15,21-22 0,0 21 0,0-21 16,0 1-16,0-1 0,0 0 15,21 0-15,0-21 0,1 0 0,-1 0 16,21 0-16,-21 0 0,0 0 16,1-21-16,20 21 15,-21-21-15,0 0 0,22-1 0,-22 1 16,0 0-16,21 0 0,-21 0 16,1 0-16,-22-1 0,21-20 0,0 21 15,-21 0-15,0 0 0,0-1 16,0 1-16,0 0 15,0 42 1,0 0-16,-21 1 16,21-1-16,0 0 15,0 0-15,0 21 0,0-20 0,0-1 0,0 0 16,0 0-16,0 0 0,21-21 16,0 21-16,0 1 0,-21-1 15,43-21-15,-22 0 0,0 0 0,0 0 16,0 0-16,22 0 0,-22 0 15,21 0-15,-21 0 0,22-21 0,-22 21 16,21-22-16,0 1 0,-20 0 16,20 0-16,0-21 0,-21 20 15,-21 1-15,0 0 0,0 0 0,0 0 16,0-22-16,0 22 0,0 0 0,0 0 16,0 0-16,-21 0 0,0 21 15,0 0-15,0 0 0,0 0 16,-1 0-16,1 0 0,0 21 0,0-21 0,-21 21 15,20 0-15,1-21 0,0 21 16,0 0-16,0 22 16,21-22-16,0 0 0,0 0 0,0 0 15,0 1-15,0-1 0,0 0 0,0 0 16,0 0-16,21-21 0,0 43 16,0-22-16,0 0 0,1 0 0,-1 0 15,0 0-15,0 22 0,0-1 16,0-21-16,-21 22 0,22-1 0,-1 0 15,0 1-15,0-1 0,-21 0 0,0 1 16,0 41-16,0-41 16,0-1-16,0 0 0,0 1 0,-21-1 15,-21 0-15,20 1 0,1-1 16,-21-21-16,0 21 0,20-20 0,-20-1 16,0 0-16,-85 0 15,106-21-15,-22 0 0,1 0 16,0 0-16,20-21 0,1 0 0,-21 0 15,42-1-15,0-20 0,-21 0 0,21-1 16,0-20-16</inkml:trace>
  <inkml:trace contextRef="#ctx0" brushRef="#br0" timeOffset="128030.77">22606 10097 0,'0'0'16,"-21"-43"-1,0 43 1,-1 0 0,1 0-1,21 21-15,0 1 0,-21-1 16,21 0-16,-21 0 0,21 21 0,0-20 16,-21-1-16,21 0 0,0 21 15,0-21-15,0 1 0,0-1 16,0 0-16,0 0 0,0-42 31,0 0-15,0 0-16,0-1 15,0 1-15,0 0 0,21 0 0,-21-21 16,21 20-16,-21 1 0,0-21 16,21 21-16,-21 0 0,21-1 15,1-20-15,-22 21 0,21 21 0,0-21 16,0 21-16,0 0 0,0 0 15,1 21-15,-1 0 0,0 0 16,0 0-16,0 22 0,0-22 0,1 0 16,-1 0-16,0 22 0,0-22 0,0 0 15,0 0-15,1 0 0,-22 0 16,21 1-16,0-22 0,-21 21 16,21-21-16,0 0 0,0 0 15,1-21 1,-22-1-16,21 22 0,-21-21 15,0 0-15,42-21 0,-21 21 16,-21-1-16,21 1 0,1 0 16,-1 0-16,0 0 0,0 0 0,0-1 15,0 1-15,1 0 0,-1 0 0,0 0 16,0 21-16,0 0 0,0 0 16,1 0-16,-1 0 0,-21 21 15,21 0-15,-21 0 0,0 0 0,0 1 16,0-1-16,0 0 15,0 0-15,0 0 16,0 0-16,21-21 0,0 0 16,0 0-1,1 0 1,-22-21-16,0 0 16,0 0-16,0 0 15,0 0-15,0-1 0,0 1 16,-22 0-16,1 0 0,0 0 0,0 0 15,0 21-15,0 0 0,-1-22 16,1 22-16,0 0 0,0 0 0,-21 0 16,20 22-16,1-1 0,-21 0 0,21 0 15,0 0-15,-1 0 0,1 22 16,0-22-16,0 21 0,21 1 0,0-22 16,0 21-16,0 0 0,0 22 15,0-43-15,21 0 16,0 0-16,0 1 0,1-22 0,20 21 15,-21-21-15,21 0 0,-20 0 0,-1 0 16,21 0-16,-21 0 0,22-21 16,-22 21-16,0-22 0,21 1 0,-21 0 15,1 0-15,-1 0 0,-21 0 16,0-22-16,21 22 0,-21 0 0,0 0 16,0-22-16,0 22 0,0 0 0,0 0 15,0 0-15,0 0 0,0-1 16,0 44-1,0-1 1,0 0-16,0 0 0,0 0 0,0 43 16,0-43-16,0 0 0,21 0 15,-21 0-15,21 1 0,0-1 16,-21 0-16,22 0 0,-1-21 0,0 0 16,0 0-16,21 0 0,-20 0 0,-1 0 15,0 0-15,0 0 16,43-21-16,-43 0 0,0 21 0,-21-21 15,21-1-15,0 1 0,-21 0 0,21-21 16,-21 21-16,0-1 16,0 1-16,0 0 0,0 0 0,0 0 15,0 0-15,0 42 32,0 0-32,0 0 0,0 0 15,0 0-15,0 1 0,0 20 16,0-21-16,0 21 0,0-20 0,0-1 15,0 0-15,-21 0 0,21 0 16,0 0-16,0-42 47,0 0-31,0 0-16,0 0 0,0 0 0,0-1 15,0-20-15,0 21 0,21 0 16,-21 0-16,0-22 0,0 22 0,22 0 15,-1 0-15,-21 0 0,21 21 0,-21-22 16,21 22-16,0 0 16,0 22-16,-21-1 0,43 42 31,-22-42-31,21 43 16,-21-43-16,-21 0 0,22 0 0,-1 1 15,-21-1-15,21 0 16,0-21-16,0 0 15,0 0 1,22-85 0,-43 43-1,0 21-15,0 0 0,21-1 16,0-20-16,0 21 0,-21-21 0,21 20 16,1 1-16,-1 0 0,0 0 0,0 0 15,0 21-15,0 0 0,1 0 16,-1 21-1,-21 0-15,0 0 0,0 0 0,0 1 16,0-1-16,0 21 0,0-21 16,0 0-16,0 1 0,21-1 15,-21 0-15,21 0 0,-21 0 0,0 0 16,21 1-16,0-22 0,1 21 0,-1-21 16,42 0-1,-20 0-15,-22 0 0,0 0 0,0 0 16,21 0-16,-20-21 0,-1-1 0,21 1 15,0 0-15,-20 0 16,-1 0-16,0 0 0,0-43 16,-21 43-16,0 0 0,0-22 15,0 22-15,0 0 0,0 0 16,-21 21-16,0 0 0,0 0 0,-1 0 16,1 0-16,0 21 15,0 21-15,0-20 0,21-1 16,0 0-16,0 21 0,0-21 0,0 1 15,0-1-15,0 0 0,0 21 0,0-21 16,0 1-16,21-1 0,0-21 16,0 0-16,0 0 15,22 0-15,-22 0 0,0 0 16,0 0-16,0-21 0,22-1 0,-22 1 16</inkml:trace>
  <inkml:trace contextRef="#ctx0" brushRef="#br0" timeOffset="128743.69">26120 9525 0,'0'0'0,"-22"0"15,1 0-15,0 0 0,0 0 16,0 0-16,42 0 31,0 0-31,21 0 16,-20 0-16,-1-21 0,21 21 0,0-21 15,1 21-15,-22 0 16,21 0-16,-21 0 0,1 0 16,-1 0-16,0 0 0,-63 0 31,20 0-31,1 0 15,0 0-15,-21 0 0,-1 0 0,22 0 16,-21 0-16,0 0 0,20 0 16,1 0-16,-21 0 0,21 0 0,0 0 15,-1 0-15,1 21 16,21 0-16,0 0 16,0 0-16,-21 1 0,21-1 15,0 21-15,0-21 0,-21 22 16,21-1-16,0 0 0,0 1 15,0-1-15,0 0 0,0 1 0,0-1 16,0 0-16,-21 1 0,21-1 0,0 21 16,0-20-16,0-1 0,-21 0 15,21 1-15,0 20 0,0-20 0,0-1 16,0 0-16,0 1 0,0-22 0,0 21 16,0-21-16,0 0 0,0 22 15,21-22-15,0 0 0,0-21 16,0 0-16,0 0 0,1 0 0,-1 0 15,0 0-15,21 0 0,-21 0 0,1 0 16,-1-21-16,0 0 16,0 0-16,0-1 0,0 1 0,-21 0 15</inkml:trace>
  <inkml:trace contextRef="#ctx0" brushRef="#br0" timeOffset="129039.45">26585 9821 0,'0'0'0,"0"-21"0,0 0 0,0 0 16,0 0-16,0 42 15,0 0 1,-21 0-16,21 0 0,-21 22 16,21-22-16,0 21 0,0 1 15,-21-1-15,21-21 0,0 21 0,0 1 16,0-1-16,0-21 0,0 22 0,0-1 15,0-21-15,0 0 0,0 22 16,0-22-16,0 0 0,0 0 16,21-21-1,0 0-15,0-21 16,0 21-16,-21-21 0,0 0 16,0-1-16,22 1 0,-22 0 0</inkml:trace>
  <inkml:trace contextRef="#ctx0" brushRef="#br0" timeOffset="129223.91">26437 10118 0,'21'0'32,"0"0"-17,1 0-15,-1 0 0,0 0 0,0 0 16,0 0-16,0 0 0,1 0 0,-1 0 15,0 0-15,0 0 0,0-21 16,0 21-16</inkml:trace>
  <inkml:trace contextRef="#ctx0" brushRef="#br0" timeOffset="130292.09">26797 10139 0,'21'21'16,"0"-21"0,0 0-16,1 0 0,-22-21 0,21 21 15,0 0-15,0-21 16,0 0-16,0 21 0,1-22 0,-1 22 16,0-21-16,-21 0 0,21 21 0,-21-21 15,0 0-15,-21 21 31,0 0-31,0 0 0,-1 0 16,1 21-16,0 0 0,21 0 16,0 0-16,0 22 0,0-22 0,-21 0 15,21 0-15,0 0 0,0 1 0,0-1 16,0 0-16,0 0 0,21 0 16,-21 0-16,21 1 0,0-22 0,1 21 15,-1-21-15,0 0 16,0 0-16,0 0 0,-21-21 15,21-1-15,1 22 16,-22-21-16,21 0 0,-21 0 0,21 0 16,0 0-16,-21-22 0,21 22 15,0 0-15,-21 0 0,22 0 16,-1-1-16,0 1 0,0 0 0,0 0 16,0 21-16,1-21 0,-1 21 15,0 0-15,0 21 16,-21 0-16,21-21 0,-21 21 15,0 0-15,0 1 0,0-1 0,0 21 16,0-21-16,0 0 16,0 1-16,-21-1 0,0 0 15,21 0-15,0 0 0,-21-21 0,21 21 16,0-42 15,21 0-15,-21 0-16,21 0 15,0 0-15,-21-1 0,21 1 16,-21 0-16,0 0 0,0 0 0,22 0 16,-22-1-16,0 1 0,21 0 15,-21 42 17,0 0-32,0 1 15,0-1-15,-21 0 0,21 0 0,0 0 16,0 0-16,0 1 0,0-1 15,0 0-15,0 0 16,21-21-16,0 21 0,0-21 16,0 0-16,0 0 0,1 0 0,-1 0 15,0 0-15,21 0 0,-21 0 16,1 0-16,-1-21 0,0 21 0,0-21 16,0 0-16,-21 0 0,21-1 0,-21 1 15,22 0-15,-22-21 0,0 21 16,0-22-16,21 1 0,-21 0 0,21-1 15,-21 1-15,21 0 0,-21-1 16,0 1-16,21 0 0,-21-1 16,21 22-16,-21 0 0,0 0 0,0 42 31,0 0-31,0 0 0,0 22 16,0-22-16,0 21 0,0 0 0,-21 1 15,21-1-15,0 0 0,-21 1 0,21-22 16,0 21-16,0 1 0,0-1 15,0-21-15,0 21 0,0-20 0,0-1 16,0 0-16,0 21 0,0-21 0,0 1 16,0-1-16,21-21 31,0 0-31,-21-21 16,0-1-16,0 1 0,0 0 15</inkml:trace>
  <inkml:trace contextRef="#ctx0" brushRef="#br0" timeOffset="130483.98">27813 10075 0,'21'0'32,"0"0"-17,0 0-15,1 0 0,-1 0 16,21 0-16,-21 0 0,0 0 0,1 0 15,20-21-15,-21 21 0,21-21 16,1 21-16,-22 0 0,0-21 0,21 21 16,-20-21-16</inkml:trace>
  <inkml:trace contextRef="#ctx0" brushRef="#br0" timeOffset="130739.83">28511 9758 0,'0'21'16,"0"0"0,0 0-16,0 1 0,0 20 15,0-21-15,-21 21 0,21-20 0,-21 20 16,21-21-16,0 21 0,0-20 0,0 20 16,0-21-16,0 0 0,0 0 15,0 1-15,0-1 0,21 0 16,0 0-16,1-21 0,-1 0 0,0 0 15,0 0-15,0 0 16,0 0-16,1 0 0,-1 0 16,0 0-16,0-21 0,0 21 0</inkml:trace>
  <inkml:trace contextRef="#ctx0" brushRef="#br0" timeOffset="131052.66">29041 9694 0,'0'0'0,"0"-21"0,0 0 16,21 21-16,0 0 15,0 0 1,0 0-16,0 0 0,1 21 0,-1 0 16,0 1-16,0-1 0,0 0 0,0 21 15,1-21-15,-1 22 0,0-1 16,0 0-16,-21 1 0,0-1 0,0-21 15,0 22-15,0-22 0,0 21 0,0-21 16,-21 22-16,0-22 0,0 0 16,-1 0-16,1-21 0,0 21 0,0 0 15,0-21-15,21 22 0,-21-22 0,-1 0 16,22-22 15,22 1-31</inkml:trace>
  <inkml:trace contextRef="#ctx0" brushRef="#br0" timeOffset="131311.51">29697 9885 0,'21'0'32,"0"0"-17,0 0-15,0 0 0,1 0 0,-1 0 16,0 0-16,0 0 16,0 0-16,0 0 0,1 0 15</inkml:trace>
  <inkml:trace contextRef="#ctx0" brushRef="#br0" timeOffset="131479.42">29654 10054 0,'0'21'0,"0"-42"0,0 64 15,22-43 1,-1 21-16,0-21 0,0 0 15,0 0-15,0 0 0,1 0 16,-1-21-16,0 21 0,0-22 16</inkml:trace>
  <inkml:trace contextRef="#ctx0" brushRef="#br0" timeOffset="132071.94">30565 9483 0,'0'0'0,"21"0"0,-21-21 15,0 42 32,0 0-47,0 0 16,0 0-16,0 0 15,21-42 32,-21 0-31,21 0-16,-21 0 15,0 0-15,0-1 16,-21 22 0,0 0-16,21 22 0,-21-1 15,21 0-15,0 0 0,-22 21 16,22-20-16,-21 41 0,21-21 16,0-20-16,0 20 0,0-21 15,0 0-15,0 0 0,0 1 16,21-1-16,1 0 0,-1-21 0,0 0 15</inkml:trace>
  <inkml:trace contextRef="#ctx0" brushRef="#br0" timeOffset="132384.94">31221 9567 0,'21'-42'16,"-42"84"-16,42-105 0,-21 42 0,-21 42 31,0 0-15,-1 21-16,22-20 0,-21 20 15,0 0-15,21-21 0,-21 22 16,21-1-16,0 0 0,-21 1 0,21-1 16,-21-21-16,21 22 0,0-1 15,0-21-15,0 43 0,0-43 16,0 0-16,0 0 0,0 0 15,0 0-15,21-21 0,0 22 0,0-22 16,0 0-16,0 0 16,1 0-16,-1 0 0,0 0 0,0-22 15,-21 1-15</inkml:trace>
  <inkml:trace contextRef="#ctx0" brushRef="#br0" timeOffset="132575.67">30840 9991 0,'-21'0'16,"42"0"-16,-42 21 0,42-21 31,0 21-31,0-21 0,21 0 0,-20 0 16,-1 0-16,21 0 0,0 0 15,-20 0-15,20 0 0,0 0 16,1 0-16,-22-21 0,21 0 0,-21 21 15,22-21-15</inkml:trace>
  <inkml:trace contextRef="#ctx0" brushRef="#br0" timeOffset="132820.53">31432 9716 0,'0'0'0,"0"-22"16,0 1-1,0 42 1,0 1-1,22-1-15,-1 21 16,-21-21-16,0 0 0,21 22 16,0-22-16,0 21 0,0-21 15,-21 1-15,22 20 0,-1-21 0,0 0 16,0 0-16,0 1 0,-21-1 16,0 0-16,21-21 0,1 21 15,-22-42 1</inkml:trace>
  <inkml:trace contextRef="#ctx0" brushRef="#br0" timeOffset="133053.4">31856 9673 0,'21'-21'0,"-21"0"0,-21 63 0,42-63 31,-21 42-31,0 0 0,-21 1 15,0 20-15,21-21 0,-22 21 16,22 1-16,-21-22 0,21 21 0,-21-21 16,0 1-16,21-1 0,0 0 15,-21 0-15,21 0 0,-21 0 0,21 1 16</inkml:trace>
  <inkml:trace contextRef="#ctx0" brushRef="#br0" timeOffset="133428.87">32258 9398 0,'0'21'15,"0"0"-15,-21 1 16,0-22-16,21 21 0,0 0 16,-22-21-1,1 0 17,21-21-17,0 0-15,0-1 16,0 1-16,21 0 0,1 0 15,-1 21-15,0 0 16,0 0-16,0 0 0,0 0 16,-21 21-1,0 0-15,0 0 0,0 1 16,0-1-16,0 21 0,0-21 16,0 0-16,0 22 0,0-22 0,-21 0 0,0 0 15,0 0-15</inkml:trace>
  <inkml:trace contextRef="#ctx0" brushRef="#br0" timeOffset="134071.5">32554 9123 0,'0'0'0,"0"-21"16,0 0 0,21 21-1,1-22-15,-1 22 16,0-21-16,0 21 0,0 0 15,0 0-15,1-21 0,20 21 0,-21 0 16,0 0-16,0-21 16,22 21-16,-22 0 0,0 0 0,0 0 15,0 0-15,1 0 16,-22 21-16,0 0 16,0 0-16,0 22 15,0-22-15,-22 0 0,22 21 16,-21-20-16,0 20 0,21-21 0,0 21 15,0-20-15,-21 20 0,21 0 0,0 1 16,0-22-16,-21 21 0,21 22 16,0-22-16,0 0 0,0 1 0,0 20 15,0-21-15,0 1 0,0-1 16,0 0-16,0 1 0,0-22 16,0 21-16,0 1 0,0-22 15,0 0-15,0 21 0,0-21 0,0 1 16,-21-1-16,-1-21 0,22 21 15,-21 0-15,0-21 0,0 0 0,0 21 16,0-21-16,-1 0 0,-20 0 16,21 0-16,0 0 0,-22 0 0,22 0 15,0 0-15,0 0 0,0 0 16,0 0-16,-22 0 0,22 0 16</inkml:trace>
  <inkml:trace contextRef="#ctx0" brushRef="#br0" timeOffset="135852.01">17335 12488 0,'-105'0'16,"210"0"-16,-210 22 16,126-22-1,0 0 1,21 0-16,1 0 0,41 21 15,-41-21-15,84 0 0,-85 0 16,21 21-16,1-21 0,-1 0 16,22 0-16,-21 0 0,20 0 0,-20 0 15,20 0-15,-20 0 0,21 0 16,-22 0-16,1 0 0,-1 0 16,-21 0-16,22 0 0,-22 0 0,1 0 15,-22 0-15,21 0 0,-21 0 0,0 0 16,-21-21-1,22 21-15,-22-21 32,-22 21-32,1 0 15,21-22-15,-21 22 0,0 0 16,0-21-16,0 21 0,-1-21 16,1 0-16,0 21 0,21-21 15,-21 21-15,0-21 0,0 21 16,-1-22-16,1 22 0,0 0 0,0 0 15,0-21-15,0 21 0,-1 0 16,44 0 31,-1 0-47,0 21 16,0-21-16,0 0 0,0 0 15,1 0-15,20 22 0,-21-22 0,0 0 16,0 0-16,22 0 0,-22 0 0,0 0 15,0 0-15,-21 21 16,21-21-16,-21 21 0,0 0 16,-21 0-16,0 0 0,0 1 15,0-1-15,0 0 16,-1 0-16,-20 0 0,21 0 0,-21 1 16,20 20-16,1-21 0,-21 0 0,21 0 15,0 22-15,-1-22 0,1 0 16,0 0-16,0 22 0,21-22 15,-21 0-15,0 0 0,21 0 16</inkml:trace>
  <inkml:trace contextRef="#ctx0" brushRef="#br0" timeOffset="144024.6">20362 11705 0,'0'-21'16,"-21"21"-16,0-21 0,21 0 15,0 0 1,21 21 15,0 0-31,0 21 16,22 0-16,-22 0 0,21 0 16,1 22-16,20-22 0,-21 21 0,1 0 15,20 1-15,-20-1 0,-1 0 16,0 1-16,1-1 0,-22 0 0,21 1 15,-21-1-15,0-21 0,1 22 16,-1-22-16,-21 0 0,0 0 0,0 0 16,0 0-16,21 1 0,-21-1 0,0 0 15</inkml:trace>
  <inkml:trace contextRef="#ctx0" brushRef="#br0" timeOffset="144336.48">21124 11811 0,'0'0'0,"21"-42"0,1-64 32,-44 106-17,1 21-15,0 0 16,0 0-16,-21 1 0,20 20 15,-20-21-15,21 21 0,-21 1 0,-1-1 16,1 0-16,21 1 0,-22-1 16,-41 64-16,63-64 15,-1-21-15,-20 22 0,21-1 0,0-21 16,21 0-16,0 1 0,-21-1 0,21 0 16,0 0-16,0 0 0,21-21 15,0 0-15,42 0 31,-41 0-31,-1-21 0,21 21 0,-21-21 0</inkml:trace>
  <inkml:trace contextRef="#ctx0" brushRef="#br0" timeOffset="144627.31">21442 11832 0,'0'0'16,"21"0"-16,-21-21 0,21 21 0,0 21 15,-21 64 1,0-43 0,0 1-16,0-1 0,0 0 0,0 1 15,0-1-15,0 21 0,0-20 16,0 20-16,0 43 16,0-64-16,0 22 0,0-1 0,0 1 0,0-22 15,0 22-15,0-22 0,0 22 16,0-22-16,0 0 0,0 1 15,0-1-15,0-21 0,0 43 16,0-43-16,0 0 0,21-42 31</inkml:trace>
  <inkml:trace contextRef="#ctx0" brushRef="#br0" timeOffset="144969.12">21505 12192 0,'-21'-42'16,"42"84"-16,-42-105 0,21 41 0,0-20 15,0 0-15,0 21 16,21-1-16,0 22 0,1-21 16,-1 21-16,0 0 0,0 0 0,0 0 15,0 21-15,22 1 0,-22-1 16,0 0-16,21 21 0,-20-21 0,-1 22 15,0-22-15,-21 21 0,0 1 0,0-22 16,0 0-16,0 21 0,0-21 16,-21 1-16,21-1 0,-43 0 0,22 0 15,0-21-15,0 21 0,-21 0 16,20-21-16,1 0 0,0 0 0,0 22 16,0-22-16,0 0 15,42-22 1,0 22-1,0-21-15,0 0 0,22 21 0,-22-21 16,0 0-16</inkml:trace>
  <inkml:trace contextRef="#ctx0" brushRef="#br0" timeOffset="145456.85">22479 12023 0,'0'0'0,"0"-21"0,0-1 15,-21 1 1,0 21-16,-1 0 0,1 0 0,0 0 16,0 0-16,0 0 0,0 0 15,-1 21-15,1 1 0,0-1 0,0 0 16,0 0-16,0 0 0,-1 0 16,22 22-16,0-22 0,-21 0 0,21 0 15,0 22-15,-21-22 0,21 0 0,0 0 16,0 0-16,0 0 15,21-21-15,0 0 0,1 0 16,-1 0-16,0 0 0,0 0 0,0 0 16,0-21-16,1 21 15,-1-21-15,0 0 0,21 0 0,-42 0 16,21-1-16,1 1 0,-1 0 16,0 0-16,-21 0 0,0-22 0,0 22 15,21 0-15,-21-21 0,0 21 0,21 21 16,-21 21-1,0 0 1,0 0-16,0 0 0,0 22 0,0-22 16,0 0-16,0 0 0,0 21 15,21-20-15,-21-1 0,22 0 16,-1 0-16,0 0 0,0-21 16,0 0-16,0 0 15,1 0-15,-1 0 16,0 0-16,0-21 0,-21 0 15,21 0-15,0 21 0</inkml:trace>
  <inkml:trace contextRef="#ctx0" brushRef="#br0" timeOffset="145716.35">22987 11684 0,'21'-21'0,"-42"42"0,42-63 0,-21 21 0,0-1 15,0 44 1,0-1-1,0 21-15,0-21 0,0 22 0,0-1 16,0 0-16,0 1 0,0-1 16,0 0-16,0 1 0,0-1 0,0 0 15,0 1-15,0-1 0,0-21 16,0 21-16,0-20 0,0 20 0,0-21 16,0 0-16,0 0 0,21-21 31,0 0-31,1 0 0,-22-21 15,21 0-15,0 0 0,0 0 16</inkml:trace>
  <inkml:trace contextRef="#ctx0" brushRef="#br0" timeOffset="146199.47">23368 11599 0,'0'0'0,"0"22"31,0-1-31,0 0 16,0 0-16,0 0 0,0 22 16,0-22-16,0 21 0,0 0 15,0-20-15,0 20 0,0 0 0,0 1 0,0-1 16,0-21-16,0 21 16,0-20-16,0-1 0,-21 21 0,21-21 15,0 0-15,0 1 16,0-44 15,0 1-15,0 0-16,0-21 0,0 21 15,21-1-15,0 1 0,-21-21 0,21 21 16,0-22-16,1 22 0,-22 0 16,21 0-16,0 0 0,0 0 0,0-1 15,0 22-15,1 0 0,-1 0 16,0 22-16,0-1 15,0 0-15,0 0 0,1 21 0,-1-20 16,0 20-16,0-21 0,0 21 0,-21-20 16,0 20-16,0-21 0,0 0 15,0 0-15,0 1 0,0-1 0,0 0 16,0 0-16,-21-21 16,0 21-16,0-21 15,0 0-15,-1 0 16,1-21-16,0 21 0,0-21 15</inkml:trace>
  <inkml:trace contextRef="#ctx0" brushRef="#br0" timeOffset="146408.35">22966 11917 0,'-21'0'15,"42"0"16,0 0-31,0 0 16,0 0-16,0 0 0,1 0 0,20 0 16,-21 0-16,0-21 0,22 21 15,-22 0-15,0 0 0,21 0 0,-21 0 16,1-21-16,-1 21 0,0 0 16,0 0-16,-21-22 0</inkml:trace>
  <inkml:trace contextRef="#ctx0" brushRef="#br0" timeOffset="147170.26">24638 11599 0,'0'0'0,"0"-21"0,0 0 0,0 0 16,0 0-16,0 0 15,0 42 17,0 0-32,0 0 0,21 21 15,-21-20-15,21 20 0,-21 0 16,0 1-16,0-1 0,21 0 0,-21 1 15,0-1-15,0 0 0,0 1 16,0-1-16,0 0 0,0 1 0,0-22 16,0 21-16,0 0 15,0-20-15,-21-1 0,21 0 0,-21-21 16,21-21 15,0 0-15,0-1-16,0 1 0,0-21 15,0 21-15,0 0 0,0-22 0,21 22 16,0-21-16,1-1 0,-1 22 0,21 0 16,-21 0-16,22 0 0,-22 0 15,21-1-15,0 22 0,-20 0 0,20 0 16,-21 0-16,21 22 0,-20-1 0,-1 0 16,0 0-16,0 21 0,-21-20 15,0-1-15,0 21 0,0-21 0,0 0 16,0 1-16,-42-1 0,21 0 15,-1 0-15,-20 0 0,21 0 0,-21 1 16,-1-22-16,22 21 0,0-21 16,0 0-16,-22 21 0,65-42 31,-1 0-15,0 21-16,0-22 0,0 1 0,0 0 15</inkml:trace>
  <inkml:trace contextRef="#ctx0" brushRef="#br0" timeOffset="147808.35">25442 11832 0,'0'21'32,"0"1"-17,0 20-15,0-21 0,-21 0 0,21 22 16,0-22-16,0 21 0,0-21 0,0 0 15,0 22-15,0-22 0,0 0 16,0 0-16,0 0 0,0 1 0,21-22 16,-21 21-16,21-21 0,1 0 15,20 0-15,-21 0 0,0 0 16,22 0-16,-22 0 0,21-21 0,0-1 16,-20 1-16,20 0 0,-21 0 0,21 0 15,-20 0-15,-1-1 0,0-20 16,0 21-16,0-21 0,-21 20 0,0-20 15,21 21-15,-21 0 0,22 0 0,-22-1 16,0 44 0,0-1-1,0 0-15,0 0 0,0 21 0,0 1 16,0-22-16,-22 21 0,22 1 16,0-1-16,0 0 0,0 22 0,0-22 15,0 0-15,0 1 0,0-1 16,0 0-16,0 22 0,0-22 15,0 22-15,0-22 0,0 22 0,0-1 16,0-21-16,0 22 0,0-1 0,0 1 16,0-1-16,0-20 0,0 20 15,0 1-15,0-22 0,-21 22 16,0-22-16,0 21 0,0-20 0,0-1 0,-1-21 16,1 22-16,0-22 0,0 0 15,0 0-15,0-21 0,-1 0 0,1-21 16,21 0-16,0 0 15,0-1-15,0-20 0,0 0 0,0 21 16,0-43-16,0 22 0,21-1 16,-21-20-16,22-1 0,-22 22 15,21-21-15,0-1 0,-21 1 0,21-1 16,0 22-16,0-22 0,-21 1 16,22 20-16,-1 1 0,21 0 0,-21-22 15,0 22-15,22 0 0,-22-1 0,21 1 16</inkml:trace>
  <inkml:trace contextRef="#ctx0" brushRef="#br0" timeOffset="148404.34">27411 11515 0,'0'-21'16,"0"-43"-1,0 43-15,-21 0 16,-1 0-16,1-1 0,-21 22 0,0 0 16,-1 0-16,22 0 15,-21 0-15,-1 0 0,1 22 16,-21 20-16,20-21 0,22 21 16,-21 1-16,21-1 0,-1 0 0,1 1 15,21-1-15,0-21 0,0 43 16,0-43-16,0 21 0,0 1 0,0-1 15,0 0-15,0 22 16,0-43-16,0 0 0,21 0 16,1 0-16,-1 1 0,0-22 0,21 0 15,-21 0-15,1 0 0,20 0 16,0 0-16,-21-22 0,22 1 0,-1 0 16</inkml:trace>
  <inkml:trace contextRef="#ctx0" brushRef="#br0" timeOffset="148796.12">27644 11748 0,'0'0'0,"0"-22"31,-22 22-31,1 0 16,21 22-16,-21-1 0,0 0 0,0 0 16,21 0-16,0 0 0,-21 22 15,21-22-15,0 0 0,-22 21 0,22-20 16,0-1-16,0 0 0,0 0 0,0 0 15,22 0-15,-1 1 16,0-22-16,0 21 0,0-21 16,0 0-16,1 0 0,-1 0 0,0 0 15,0-21-15,0 21 16,-21-22-16,0 1 0,0 0 16,0 0-16,0 0 0,0 0 0,0-1 15,0-20-15,0 21 0,-21 0 16,0 0-16,0-1 0,21 1 0,-43 0 15,22 21-15,21-21 0,21 21 63,1 0-63,-1 0 0,0 0 16,0 0-16,0 0 0,22-21 0,-22 21 15,0 0-15</inkml:trace>
  <inkml:trace contextRef="#ctx0" brushRef="#br0" timeOffset="149255.53">28025 11684 0,'0'0'0,"21"0"16,-21 21-1,0 0-15,0 1 16,0 20-16,0-21 0,0 0 0,0 0 16,0 1-16,0 20 0,0-21 15,0 0-15,0 0 0,0 1 0,0 41 16,0-42-1,0 0-15,0-42 47,0 0-31,0 0-16,0 0 0,0 0 0,0-1 16,0-20-16,21 21 0,-21 0 15,21-22-15,0 22 0,-21-21 0,21 21 16,1-22-16,-1 22 0,0 0 15,0 0-15,0 21 0,0 0 16,1 0-16,-1 0 0,0 21 16,0-21-16,0 21 0,-21 22 0,0-22 15,21 0-15,-21 0 0,22 21 16,-22-20-16,0 20 0,0-21 0,0 21 16,0-20-16,0-1 0,0 0 15,0 0-15,0 0 16,0 0-16,21-42 47,-21 0-47,21 0 0,-21 0 15,0 0-15,0-1 0</inkml:trace>
  <inkml:trace contextRef="#ctx0" brushRef="#br0" timeOffset="149504.45">28638 11515 0,'0'0'0,"0"-43"0,22 22 15,-22 0-15,0-21 16,0 63 0,0 127-1,0-106 1,0 1-16,0-1 0,0-21 0,0 22 16,0-1-16,-22-21 0,22 21 15,-21-20-15,21 20 0,-21-21 0,21 0 16,0 0-16,0 1 0,0-1 0,0 0 15,0 0-15,0-42 32,0 0-17,0 0-15</inkml:trace>
  <inkml:trace contextRef="#ctx0" brushRef="#br0" timeOffset="149692.34">28427 11748 0,'0'0'0,"-21"0"0,42 0 47,0 0-47,0 0 0,0 0 16,0 0-16,1 0 0,20 0 16,-21-22-16,0 22 0,22 0 0,-22-21 15,21 21-15,-21 0 0,22 0 0,-22 0 16,0 0-16</inkml:trace>
  <inkml:trace contextRef="#ctx0" brushRef="#br0" timeOffset="151263.9">29146 11917 0,'0'0'0,"43"0"16,-22-21-1,-21 0-15,21-1 16,0 1-16,-21 0 16,0 0-16,0 0 0,0 0 15,0-1-15,-21 1 16,0 0-16,0 0 0,0 0 16,-1 21-16,1 0 0,0 0 15,-21 0-15,21 0 0,-1 21 0,1 0 16,-21 0-16,21 0 0,0 1 0,-22 20 15,22 0-15,0-21 0,0 22 16,21-1-16,0-21 0,-21 22 0,21-1 16,0-21-16,0 0 0,0 0 0,0 1 15,21-1-15,0-21 16,0 21-16,0-21 0,0 0 0,1 0 16,-1 0-16,0 0 0,0-21 15,0 21-15,0-21 0,1-1 0,-1 22 16,0-21-16,-21 0 0,21-21 15,0 21-15,0-1 0,-21 1 16,0 0-16,0-21 0,22 21 0,-22-1 16,0 1-16,0 0 0,0 0 15,0 42 17,0 0-32,0 0 15,0 1-15,0-1 0,0 0 0,0 0 16,0 0-16,0 0 0,21 1 0,-21-1 15,21 0-15,0 0 0,0 0 16,0-21-16,1 0 16,-1 0-16,0 0 0,0 0 15,0 0-15,0-21 0,22 0 16,-22 21-16,0-21 0,0 0 0,0-1 16,-21 1-16,22 0 0,-22 0 15,21 0-15,-21-22 0,21 22 0,-21 0 16,0 0-16,0 0 0,0 0 0,0-1 15,0 44 17,-21-1-32,21 0 0,0 0 15,0 0-15,0 22 0,-21-22 0,21 0 16,0 0-16,0 21 0,0-20 16,0-1-16,0 0 0,0 0 15,0 0-15,21 0 0,0-21 16,-21 22-16,0-44 31,0 1-15,0 0-16,0 0 0,0 0 15,0-22-15,0 22 0,0 0 16,0 0-16,0 0 0,0-22 0,21 22 16,-21 0-16,21 0 0,-21 0 15,21 0-15,1-1 0,-1 1 16,0 0-16,0 21 0,0 0 15,0 0-15,1 0 16,-1 21 0,0 0-16,-21 1 0,0-1 15,0 0-15,0 0 0,0 21 16,0-20-16,0-1 0,0 0 0,21 0 16,0 21-16,-21-20 15,21-1-15,1 0 16,-1-21-16,0 0 0,0 0 15,0 0-15,0 0 16,1-21-16,-22 0 16,0-1-16,0 1 15,0 0-15,21-21 0,-21 21 16,0-1-16,21 1 0,-21 0 0,0 0 16,0 0-16,21 0 0,0-22 15,-21 22-15,21 0 0,-21 0 16,22 0-16,-1 21 15,-21-22-15,0 44 16,0-1 0,0 0-1,0 0-15,0 0 0,0 22 0,0-22 16,-21 0-16,21 0 0,-22 0 0,22 0 16,0 1-16,0-1 0,0 0 15,0 0-15,0 0 0,0 0 16,22-21 15,-1 0-31,0 0 0,0 0 16,21-21-16,-20 0 0,-1 21 15,0-21-15,0 0 0,0 0 0,-21-1 16,21 1-16,1-21 0,-1 21 16,0 0-16,-21-1 0,0-20 0,0 21 15,0 0-15,0 0 0,0-1 16,-21 22 15,0 22-31,-1-1 0,22 0 0,0 0 16,0 0-16,0 22 0,0-22 15,0 0-15,0 0 0,0 0 0,0 0 16,0 1-16,22-1 0,-1-21 16,-21 21-16,0 0 0,21 0 15,-21 0-15,0 1 0,0-1 16,0 0-16,-21-21 15,0 21-15,-1-21 16,1 0-16,0 0 0,0 0 16,0 0-16,0 0 15,21-21-15,-22 21 0,1-21 16,0 0-16</inkml:trace>
  <inkml:trace contextRef="#ctx0" brushRef="#br0" timeOffset="151464.94">29866 11472 0,'0'0'0,"-21"0"0,21-21 0,-21 21 15,21-21 1,-21 21-16,42 0 31,0 0-15,0 0-16,0 0 15,0 0-15,1 21 0,-1-21 16</inkml:trace>
  <inkml:trace contextRef="#ctx0" brushRef="#br0" timeOffset="151747.28">31094 11451 0,'-21'0'32,"-1"21"-17,1 1-15,0-1 0,0 21 16,21-21-16,-21 22 0,0-22 0,21 21 16,0-21-16,-22 22 0,22-1 15,0-21-15,0 21 0,0 1 16,0-22-16,0 0 0,22 21 15,-1-20-15,0-1 0,0-21 16,0 0-16,0 0 0,1 0 16,-1 0-16,0 0 15</inkml:trace>
  <inkml:trace contextRef="#ctx0" brushRef="#br0" timeOffset="151992.14">31559 11451 0,'0'0'16,"22"-21"-16,-22 0 0,21 0 0,0 21 0,0 0 16,0 0-16,0 21 15,-21 21-15,22-21 0,-22 22 16,0-22-16,0 21 0,0 1 16,0-1-16,0 0 0,0 1 15,0-1-15,0-21 0,0 21 0,-22-20 16,1 20-16,21-21 0,-21 0 15,0 0-15,0 1 0,0-1 0,-1-21 16,1 21-16,0-21 0,0 0 16,-21 0-16,20 0 0,1 0 0</inkml:trace>
  <inkml:trace contextRef="#ctx0" brushRef="#br0" timeOffset="153156.44">20510 12891 0,'0'0'0,"-21"0"0,0 0 0,0 0 0,21-22 16,-21 22-16,0 0 0,-1 0 16,1 0-16,21-21 15,21 21 1,1 0 0,-1 0-16,0 0 0,21 0 0,-21 0 15,22 0-15,84 0 16,-85 0-16,22 0 0,-22 0 15,21 0-15,-20 0 0,20 0 0,1 0 16,-1 0-16,22 0 0,-22 0 16,22 0-16,0 0 0,-1 0 15,22-21-15,-21 21 0,21 0 0,-22 0 16,22 0-16,0 0 0,21 0 0,0-21 16,0 21-16,0 0 0,0 0 15,21-21-15,-21 21 0,21 0 0,1 0 16,-1 0-16,0-21 0,0 21 15,0 0-15,0 0 0,1 0 0,-1 0 16,0-22-16,0 22 0,0 0 16,0 0-16,22-21 0,-22 21 0,0-21 15,0 21-15,170-21 16,-149 21-16,-21-21 0,0 21 0,22 0 16,-22-21-16,21 21 0,-21 0 15,22 0-15,-22 0 0,21-22 0,-21 22 16,22 0-16,-22 0 0,0 0 0,0 0 15,22 0-15,-22 0 0,0 0 16,0 0-16,0-21 0,0 21 0,128-21 16,-149 21-16,21 0 15,-21 0-15,21-21 0,-21 21 0,0 0 16,-21 0-16,21-21 0,-21 21 16,-22 0-16,22-21 0,-21 21 0,-1-22 15,1 22-15,0 0 0,-22-21 0,1 0 16,-1 21-16,-20 0 15,-1-21-15,0 21 0,22 0 16,-43-21-16,0 21 0,-42 0 47,-21 0-47,-1-21 0,1 21 16,-22 0-16</inkml:trace>
  <inkml:trace contextRef="#ctx0" brushRef="#br0" timeOffset="153972.24">19410 13504 0,'0'0'0,"0"-21"0,0 0 0,0 0 16,0 42 15,0 0-31,0 22 0,-21-1 16,-1-21-16,1 43 0,21-22 15,-21 0-15,0 1 0,-21 41 16,-1-41-16,22-1 0,0 0 0,0-21 16,-22 22-16,22-22 15,0 0-15,21 0 0,-21 0 0,0 1 16,21-44 15,0 1-31</inkml:trace>
  <inkml:trace contextRef="#ctx0" brushRef="#br0" timeOffset="154232.09">19770 13441 0,'0'63'16,"0"-20"-16,-22-1 0,22-21 15,-21 22-15,0-1 0,21 21 0,-21-20 16,0-1-16,0 0 0,-1 1 16,1-1-16,0-21 0,0 22 0,-21-1 15,20-21-15,1 0 0,0 22 16,0-43-16,21 21 0,0 0 0,0 0 15,21-42 1,0 0 0</inkml:trace>
  <inkml:trace contextRef="#ctx0" brushRef="#br0" timeOffset="154503.93">20405 13504 0,'0'0'0,"0"22"0,0-1 0,0 0 15,0 0-15,0 21 0,0 1 0,-22-1 16,1-21-16,0 22 0,21-1 16,-21 0-16,0 1 0,21-1 15,-21 0-15,21-21 0,0 22 0,0-22 16,0 0-16,0 0 0,0 0 0,0 1 15,0-1 1,21-21 0,0-21-16,-21-1 0,0 1 15</inkml:trace>
  <inkml:trace contextRef="#ctx0" brushRef="#br0" timeOffset="154687.82">20087 13864 0,'21'0'31,"0"0"-31,1 0 0,20 0 16,-21 0-16,21 0 0,1 0 0,-22 0 16,21 0-16,1-21 0,-1 21 0,0 0 15,-21-21-15,22 21 0,-22 0 16,21 0-16</inkml:trace>
  <inkml:trace contextRef="#ctx0" brushRef="#br0" timeOffset="155585.1">20997 13991 0,'0'0'0,"21"0"0,1 0 16,-1 0-1,0-21-15,0 21 0,0-21 16,0 0-16,1 0 16,-22-1-16,0 1 0,0 0 15,0 0-15,0 0 0,-22 0 16,1-1-16,0 22 0,0-21 16,0 21-16,0-21 0,-22 21 15,22 0-15,0 0 0,0 0 0,0 21 16,-1 0-16,1 1 0,0-1 0,0 0 15,0 0-15,0 21 0,21-20 16,0 20-16,0-21 0,0 0 0,0 0 16,0 22-16,0-22 0,0 0 0,21 0 15,-21 0-15,21-21 16,0 0-16,0 0 0,22 0 0,-22 0 16,0 0-16,0 0 0,21-21 0,-20 0 15,-1 21-15,0-21 0,0 0 16,0 0-16,0 21 0,1-22 0,-22 1 15,0 0-15,21 0 16,-21 0-16,0 0 0,0-1 0,0 1 16,0 0-16,0 0 0,0 0 0,0 42 31,0 0-15,-21 21-16,21-20 0,0-1 0,0 21 15,0-21-15,0 0 0,0 1 16,0 20-16,0-21 0,0 0 0,42-21 15,-21 21-15,0 1 0,0-22 0,1 0 16,20 0-16,0 21 0,-21-21 16,22 0-16,-1 0 0,0 0 0,1-21 15,20 21-15,-20-22 0,-1 22 16,0-21-16,-21 0 0,22 0 16,-22 0-16,0 0 0,0-1 0,-21 1 15,21-21-15,-21 21 0,0 0 0,0-22 16,-21 22-16,0-21 0,0 21 15,0-1-15,0 1 0,-22 0 0,22 21 16,0 0-16,-21 0 0,20 0 16,1 0-16,0 0 0,0 0 0,21 21 15,0 0-15,0 1 0,0-1 0,0 0 16,0 21-16,0 1 0,0-1 16,0-21-16,21 21 15,0-20-15,0 20 0,1 0 0,-1-21 16,0 22-16,0-1 0,-21 0 0,21 1 15,-21-1-15,0 0 0,0 1 16,0-1-16,0 0 0,0 1 0,-21-22 16,0 21-16,0 1 0,0-22 0,-22 21 15,1-21-15,0 22 0,-1-22 16,22 0-16,-21 0 0,-1-21 0,1 21 16,0-21-16,21 0 0,-1 0 0,1 0 15,0 0-15,21-21 16,0-21-1,0 21-15,21-22 0</inkml:trace>
  <inkml:trace contextRef="#ctx0" brushRef="#br0" timeOffset="157683.99">22161 13610 0,'-21'43'31,"21"-22"-31,-21 0 15,21 0-15,0 0 0,0 0 0,0 1 16,0 20-16,0-21 0,0 0 0,-21 0 16,21 1-16,-21-1 15,21 0-15,0-42 47,0 0-31,0-1-16,0 1 15,0 0-15,0 0 0,21 0 0,0 0 16,0-1-16,-21 1 0,21 0 16,1 21-16,-1 0 15,0 0-15,0 21 0,-21 0 16,21 1-16,0-1 0,1 0 16,-1 21-16,-21-21 0,21 1 0,0-1 15,0 0-15,-21 0 0,21 21 16,1-20-16,-22-1 15,21-21-15,0 0 16,0 0-16,-21-21 16,21-1-16,0 22 0,1-21 15,-22 0-15,21 0 0,0 0 16,0 0-16,0-22 0,0 22 0,1-21 16,20 21-16,-21-22 0,21 22 15,-20-21-15,20 21 0,-21-1 0,21 1 16,1 21-16,-22 0 0,21 0 15,-21 0-15,1 0 0,-1 0 16,0 0-16,0 21 0,0 1 0,-21-1 0,0 0 16,0 0-16,0 0 0,21 0 15,-21 1-15,0-1 0,0 0 16,0 0-16,0 0 0,0 0 0,0 1 16,22-22 15,-22-22-16,0 1-15,0 0 16,0 0-16,0 0 0,0 0 16,0-1-16,-22 1 0,1 0 15,0 0-15,21 0 0,-21 0 0,-21-22 16,20 43-16,1 0 16,0 0-16,0 0 0,0 0 0,0 21 15,-1-21-15,-20 22 0,21 20 0,0-21 16,0 0-16,-1 22 15,22-22-15,-21 21 0,0-21 0,21 22 16,-21-22-16,21 0 0,0 0 0,0 0 16,0 0-16,0 1 0,21-22 15,0 0-15,0 21 0,1-21 0,-1 0 16,0 0-16,0 0 0,0 0 16,0 0-16,1-21 0,-1 21 0,0-22 15,0 1-15,0 0 0,0 0 0,1 0 16,-1 0-16,0-1 0,-21 1 15,21-21-15,-21 21 0,0 0 0,0-22 16,0 22-16,0 0 0,0 0 16,0 42-1,0 0 1,0 0-16,0 0 0,0 1 0,0 20 16,0-21-16,0 0 0,0 0 15,21 1-15,-21-1 0,21 0 0,1 0 16,-22 0-16,21-21 0,0 21 15,0-21-15,0 0 0,0 0 0,1 0 16,-1 0-16,0 0 0,21 0 0,-21 0 16,1-21-16,-1 0 15,0 21-15,0-21 0,0 0 0,0 0 16,1-1-16,-22 1 0,0-21 0,0 21 0,0 0 16,0-1-16,0-20 15,0 21-15,0 0 0,0 0 16,0 42-1,0 0-15,0 0 16,-22 21-16,22-20 0,0-1 0,0 0 16,0 0-16,0 0 0,0 0 15,0 1-15,0-1 0,0 0 0,0 0 16,0 0-16,0-42 47,0 0-47,0 0 15,22 0-15,-22-22 16,0 22-16,0 0 0,21-21 0,0 20 16,-21 1-16,21 0 0,-21-21 0,21 21 15,0-1-15,1 22 16,-1 22 0,0-1-16,-21 0 0,0 0 15,0 21-15,21-20 0,-21-1 0,21 0 16,0 0-16,-21 0 0,22 22 15,-22-22-15,21 0 0,-21 0 16,21-21-16,0 0 16,0 0 15,0-21-31,1 0 16,-22 0-16,21-1 0,0 1 0,0 0 15,-21-21-15,21 21 0,0-1 16,1-20-16,-22 21 0,21 0 0,0 0 15,-21-1-15,21 22 0,0 0 16,-21 22 0,0-1-16,0 0 15,0 0-15,0 0 0,0 0 16,0 1-16,0-1 0,0 21 0,0-21 16,0 0-16,0 1 0,0-1 15,0 0-15,0 0 0,21-21 16,1 0-16,-22 21 0,21-21 15,0 0-15,0 0 0,0 0 0,0 0 16,1 0-16,-1 0 0,0 0 16,0-21-16,0 21 0,-21-21 0,21 0 15,1 21-15,-1-21 0,-21-1 0,21 1 16,-21 0-16,0 0 0,0-21 16,0 20-16,0 1 0,0 0 0,0 0 15,0 0-15,-21 21 0,0 0 0,-1 0 16,1 21-1,0 0-15,21 21 16,0-20-16,0-1 0,0 0 0,0 0 16,0 0-16,0 0 0,0 1 15,0-1-15,0 0 0,21 0 0,0-21 16,1 21-16,-1 0 0,0-21 16,21 0-16,-21 0 15,1 0-15,20 0 0,-21 0 0,0-21 16,22 0-16</inkml:trace>
  <inkml:trace contextRef="#ctx0" brushRef="#br0" timeOffset="158204.01">25294 13250 0,'0'-21'16,"0"42"-16,0-63 0,21 42 31,0 0-31,1 0 0,-1 0 16,0-21-16,0 21 0,0 0 15,22 0-15,-22 0 0,21 0 16,-21 0-16,0-21 0,22 21 0,-1 0 16,-63 0 15,0 0-31,0 0 15,-22 0-15,1 0 0,21 0 16,-22-21-16,22 21 0,-21 0 0,21 0 16,-22 0-16,22 0 0,0 0 15,0 0-15,21 21 0,-21-21 0,0 21 16,21 0-16,-22 0 0,22 22 0,0-22 16,-21 0-16,21 21 0,0 1 15,-21-1-15,21 0 0,0 1 16,0-1-16,0 0 0,0 1 0,0 20 15,-21-21-15,21 1 0,0-1 16,-21 0-16,21 1 0,-21-1 0,21 0 16,0 1-16,0-1 0,-22 0 0,22 1 15,0-1-15,0 0 0,0 1 16,0-1-16,0-21 0,0 22 0,0-22 16,22 21-16,-1-21 0,21 0 15,-21 1-15,0-22 0,22 0 16,-22 0-16,21 0 0,1 0 0,-22-22 15,21 1-15</inkml:trace>
  <inkml:trace contextRef="#ctx0" brushRef="#br0" timeOffset="158708.37">25823 13462 0,'0'0'0,"0"-21"0,0 0 16,-21 42 15,0 0-31,21 0 0,-21 0 15,0 22-15,-1-22 0,22 64 16,-21-43-16,21 0 0,0-21 0,0 22 16,0-1-16,0-21 0,0 22 15,0-22-15,0 0 0,0 0 0,0 0 16,21-21-16,1 21 0,-1-21 0,0 22 16,0-22-16,0 0 0,0 0 15,22 0-15,-22 0 0,0 0 0,21-22 16,-20 1-16,-1 0 0,0 21 15,21-21-15,-21 0 0</inkml:trace>
  <inkml:trace contextRef="#ctx0" brushRef="#br0" timeOffset="159389.09">26183 13653 0,'0'63'0,"0"-148"0,0 107 0,0-22 47,0 21-47,0 0 0,-21 0 0,21 21 16,0-20-16,-21-1 0,21 21 0,0-21 15,0 0-15,0 1 0,0-1 16,0 0-16,0 0 0,21 0 16,0-21-16,-21 21 0,21-21 15,0 0-15,1 0 0,-1 0 16,0 0-16,0 0 0,-21-21 16,21 0-16,-21 0 15,0 0-15,0 0 0,0-1 16,0 1-16,-21 0 0,0 0 0,0 0 15,21-22-15,-21 22 0,-1 0 0,1 0 16,21 0-16,0 0 0,0-1 16,0-20-16,0 21 0,21 0 15,22 21-15,-22 0 16,0 0-16,0 0 0,0 0 0,22 0 16,-22 0-16,21 21 0,-21 0 15,1 0-15,20 22 0,-21-22 0,0 21 16,0-21-16,1 22 0,-22-22 15,0 21-15,0-21 0,0 0 0,0 1 16,0-1-16,0 0 0,0 0 16,-22 0-16,1-21 15,0 0 1,21-21 0,0 0-16,0 0 15,0 0-15,0-1 0,21 1 0,-21 0 16,21-21-16,1 21 0,-1-22 15,0 1-15,64-43 16,-43 64-16,-21 0 0,21 0 16,1 21-16,-22 0 0,21 0 15,-21 0-15,1 21 0,-1 0 0,0 0 16,0 0-16,-21 22 0,21-22 16,-21 21-16,0-21 0,0 22 0,0-22 15,0 21-15,0-21 0,0 1 0,0-1 16,-21 0-16,21 0 0,-21-21 15,21 21-15,0 0 16,0-42 15,21 21-31,-21-21 0,0 0 0,21 0 16</inkml:trace>
  <inkml:trace contextRef="#ctx0" brushRef="#br0" timeOffset="159615.98">27347 13229 0,'0'0'16,"0"21"-1,0 22-15,0-22 0,0 0 16,0 21-16,0 1 0,0-1 0,0 0 16,0 1-16,0-1 0,0 0 15,0 1-15,0-1 0,0 0 0,21 1 16,-21-22-16,22 21 0,-1-21 15,0 1-15,-21-1 0,21 0 16,0-21-16,-21 21 0</inkml:trace>
  <inkml:trace contextRef="#ctx0" brushRef="#br0" timeOffset="159799.87">27199 13716 0,'0'0'15,"-21"0"-15,0 0 0,21-21 0,21 21 32,21-21-32,-21 21 15,1 0-15,-1 0 0,21-21 16,0 21-16,-20-22 0,20 22 0,0 0 16,-21 0-16,22 0 0,-22-21 15,21 21-15</inkml:trace>
  <inkml:trace contextRef="#ctx0" brushRef="#br0" timeOffset="160519.46">27876 13822 0,'0'0'16,"22"0"-16,-1 0 15,0-21 1,0 0-16,-21-1 0,21 22 0,-21-21 15,0 0-15,0-21 0,0 21 16,0-1-16,0 1 0,0-21 0,-21 21 16,-21 0-16,21-1 0,-1 1 0,1 0 15,-21 21-15,21 0 0,-22 0 16,22 0-16,-21 21 0,21 0 0,0 22 16,-1-22-16,1 21 0,0 1 15,0-22-15,0 21 0,21 0 16,0 1-16,0-22 0,0 42 15,0-41-15,0-1 0,21 0 0,0 0 16,0 0-16,0-21 0,1 0 16,-1 0-16,0 0 0,0 0 0,21 0 15,-20 0-15,-1 0 0,0 0 16,0-21-16,0 0 0,0 0 0,1 21 16,-1-21-16,0-1 0,0-20 15,-21 21-15,0 0 0,0-22 0,0 22 16,21-21-16,-21 21 0,0-22 15,0 22-15,0 0 0,0 42 32,0 0-32,-21 1 0,21 20 0,0-21 15,0 43-15,0-43 0,0 21 16,0-21-16,0 0 0,0 1 16,0-1-16,21 0 0,0-21 0,1 21 15,-1-21-15,0 0 0,0 0 16,0 0-16,0 0 0,1 0 15,-1 0-15,0 0 0,0-21 0,0 0 16,0 0-16,1-1 0,-22 1 16,0 0-16,21 0 0,-21 0 0,21 0 15,-21-22-15,0 22 0,0 0 16,0 42 15,0 0-31,0 0 0,0 1 0,0 20 16,0-21-16,0 0 0,0 0 15,0 1-15,0-1 0,0 0 0,0 0 16,0 0-16,0 0 0,0 1 16,21-44 15</inkml:trace>
  <inkml:trace contextRef="#ctx0" brushRef="#br0" timeOffset="160704.35">28342 13504 0,'0'0'0,"-21"-21"31,21 42-15,0 1-16,0-1 15,0 0 1,21-21-16,-21 21 0,21-21 15,0 0-15</inkml:trace>
  <inkml:trace contextRef="#ctx0" brushRef="#br0" timeOffset="161380.14">28596 13610 0,'0'21'15,"0"1"1,0-1-16,0 0 15,0 21-15,0-21 0,0 1 0,0-1 16,0 0-16,0 0 0,0 0 16,0 0-16,0 1 0,0-1 0,0 0 15,0 0 1,-21-21 0,21-21-1,0 0-15,0 0 16,0-1-16,21 1 15,-21 0-15,21-21 0,0 21 0,-21-22 16,43-20-16,-22 42 0,0-22 16,0 22-16,-21 0 0,21 0 15,1 0-15,-1 21 16,0 21-16,-21 0 16,0 0-16,0 0 0,0 22 0,0-22 15,0 0-15,0 21 0,0-21 16,0 1-16,0 20 0,0-21 15,0 0-15,0 0 0,0 1 16,0-1-16,21-21 0,0 21 0,0-21 16,1 0-16,-1 0 15,0 0-15,0 0 0,0 0 0,0 0 16,1 0-16,-1-21 0,0 0 0,0-1 16,0 22-16,0-42 0,1 21 15,-22 0-15,21-22 0,-21 22 16,21-21-16,-21 21 0,0-22 0,0 22 15,0 0-15,0 0 0,0-21 16,-21 42-16,0 21 16,21 0-16,0 0 15,0 0-15,0 0 0,0 1 0,0 20 16,0-21-16,0 0 0,0 0 16,21 1-16,-21-1 0,21 0 0,0 0 15,0 0-15,-21 0 0,0 1 16,0-1-1,-21-21-15,0 0 0,0 0 16,0 0-16,-22 0 0,22 0 0,0 0 16,0 0-16,0 0 15,-1 0-15</inkml:trace>
  <inkml:trace contextRef="#ctx0" brushRef="#br0" timeOffset="161921.76">29739 13060 0,'0'0'0,"0"-21"16,0 0-16,0-1 0,-21 22 16,0 0-16,0 0 15,-1 22-15,1-1 16,0 21-16,0-21 0,0 22 0,0-1 16,-1 0-16,1 22 0,0-22 15,0 22-15,0-1 0,21 1 0,-21-1 16,-1 1-16,1-1 0,0 1 0,21-1 15,0-21-15,0 22 0,0-22 16,0 1-16,0-1 0,0-21 0,0 21 16,21-20-16,0-1 0,1 0 15,20 0-15,0-21 0,1 0 16,-1 0-16,0 0 0,43 0 16,-43 0-16,1 0 0,-1-21 0,0 0 15</inkml:trace>
  <inkml:trace contextRef="#ctx0" brushRef="#br0" timeOffset="162592.39">30162 13547 0,'0'0'0,"0"-21"0,-21-1 0,0 1 16,0 21-16,0 0 0,0 0 16,-1 0-16,1 0 0,0 0 15,0 21-15,21 1 16,-21-1-16,21 0 0,-21 0 0,21 21 15,0-20-15,0 20 0,0-21 0,0 0 16,0 0-16,0 1 0,0-1 16,0 0-16,21-21 0,0 21 0,0-21 15,0 0-15,0 0 16,1 0-16,-1 0 0,0 0 16,0 0-16,-21-21 0,21 0 0,0 21 15,-21-21-15,0-1 0,22-20 16,-22 21-16,21 0 0,-21 0 0,0-22 15,0 22-15,0 0 0,0 0 16,0 0-16,0 42 31,0 0-31,0 0 0,0 0 16,0 0-16,0 1 0,0-1 0,0 0 16,0 0-16,0 0 0,0 0 15,0 1-15,21-1 0,0-21 16,0 0-16,0 0 15,1 0-15,-1 0 0,0 0 16,0 0-16,0-21 0,0 21 16,1-22-16,-22 1 0,0 0 0,0 0 15,0 0-15,0 0 0,0-22 0,0 1 16,0 21-16,-22-22 16,1 1-16,0 0 0,-21 21 0,21-22 15,-22 22-15,22 0 0,-21 0 16,-1 21-16,1 0 0,0 0 0,-1 0 15,-20 0-15,21 0 0,-1 42 0,1-21 16,21 22-16,-22-22 0,-41 127 16,63-85-16,21-20 15,0 20-15,0-20 0,0-1 16,0 0-16,0 1 0,0-1 0,0-21 16,0 0-16,21 22 0,0-22 15,0-21-15,21 21 0,-20 0 0,20-21 16,0 0-16,1 0 0,-1 0 15,21 0-15,-20-21 0,-1 0 0,22 21 16</inkml:trace>
  <inkml:trace contextRef="#ctx0" brushRef="#br0" timeOffset="163074.12">30903 13335 0,'0'0'0,"-42"0"31,21 21-31,0 0 0,21 1 16,-22-1-16,1 21 0,0 22 15,21-22-15,0-21 16,0 21-16,-21-20 0,21 20 0,-21-21 16,21 0-16,0 22 0,0-22 15,0 0-15,0-42 47,0 0-47,21-1 0,0 1 16,-21 0-16,21 0 0,-21-21 15,0-1-15,21 1 0,1-22 16,-22 22-16,0 0 0,21 21 16,-21-22-16,21 22 0,-21 0 15,0 0-15,21 21 16,0 0-16,-21 21 15,0 0-15,0 0 0,21 0 0,-21 22 16,22-22-16,-1 21 0,-21 1 16,0-1-16,21-21 0,-21 21 0,21 1 15,0 20-15,-21-42 16,0 1-16,0-1 0,0 0 0,21-21 16,-21 21-16,0 0 0,-21-21 31,0 0-31,0-21 0</inkml:trace>
  <inkml:trace contextRef="#ctx0" brushRef="#br0" timeOffset="163241.01">30649 13695 0,'-21'0'0,"42"0"0,-21 0 31,21 0-31,22 0 0,-22 0 16,0 0-16,21-21 0,-20 21 0,20 0 15,0 0-15,1 0 16,-1-21-16,0-1 0,1 22 0,-22-21 0,21 0 16,0 21-16</inkml:trace>
  <inkml:trace contextRef="#ctx0" brushRef="#br0" timeOffset="163439.91">31475 13335 0,'-21'0'31,"-1"21"-31,1-21 0,21 21 16,-21 1-16,21 20 0,-21-21 16,21 0-16,0 22 0,-21-22 0,21 21 15,0-21-15,-21 43 16,21-43-16,0 0 0,0 0 16,0 0-16,0 1 15</inkml:trace>
  <inkml:trace contextRef="#ctx0" brushRef="#br0" timeOffset="163663.78">31327 13377 0,'0'0'0,"0"-21"0,0 0 0,0 0 16,21 42 15,0-21-31,0 42 15,-21-20-15,21-1 0,22 42 16,-22-20-16,0-22 0,0 21 16,0-21-16,-21 0 0,21 1 0,1-1 15,-1 0-15,-21 0 0,21-21 16,0 0-16,0 0 16</inkml:trace>
  <inkml:trace contextRef="#ctx0" brushRef="#br0" timeOffset="163868.66">31750 13293 0,'0'0'0,"0"-43"0,0 22 15,0 0-15,0 0 0,0 42 32,0 0-32,0 22 0,0-22 15,0 0-15,0 21 0,0-21 16,-21 22-16,21-22 0,0 21 0,0-21 15,0 22-15,0-22 0,0 0 16,0 0-16,0 0 0,0 1 0,0-1 16</inkml:trace>
  <inkml:trace contextRef="#ctx0" brushRef="#br0" timeOffset="164163.49">32004 13716 0,'0'21'31,"21"-21"-15,-21 21 30,0 1-46,0-1 16,0 0-16,0 0 16,-21 0-16,0 0 0,0 1 0,-1-1 15,1 0-15,0 0 0,0 0 16,0 0-16,0-21 0,-1 0 16</inkml:trace>
  <inkml:trace contextRef="#ctx0" brushRef="#br0" timeOffset="164539.82">32279 13145 0,'-21'0'15,"0"21"1,21 0 0,21-21 15,0 0-31,0 0 16,-21-21-16,21 0 0,-21-1 15,0 1-15,0 0 16,0 0-16,-21 42 31,0-21-15,0 42-16,21-20 0,-21-1 0,0 21 15,-1-21-15,22 22 0,0-22 16,0 21-16,0-21 0,0 0 0,0 22 16,0-22-16,0 0 0</inkml:trace>
  <inkml:trace contextRef="#ctx0" brushRef="#br0" timeOffset="164823.67">32724 13250 0,'0'0'0,"-22"22"16,1-1-16,21 0 0,-21 0 15,0 21-15,0-20 0,21 20 16,0-21-16,-21 21 0,-1 1 16,22-22-16,0 21 0,0-21 15,0 22-15,0-22 0,0 0 0,0 21 16,0-20 0,0-44 15,0 1-31,0 0 0,0-21 15</inkml:trace>
  <inkml:trace contextRef="#ctx0" brushRef="#br0" timeOffset="165011.56">32618 13589 0,'0'-106'16,"21"22"-1,-42 274-15,63-423 0,-42 212 0,0 42 32,0 0-17,0 1-15,0-1 0,0 21 0,0-21 16,21 22-16,-21-22 0,21 21 15,1-21-15,-22 0 0,0 22 0,21-22 16,-21 0-16,21 0 0,-21 0 16</inkml:trace>
  <inkml:trace contextRef="#ctx0" brushRef="#br0" timeOffset="165203.45">32512 13674 0,'0'0'16,"0"-21"-1,21 21 1,0 0-16,0 0 16,1 0-16,-1-22 0,0 22 15,0-21-15,0 21 0,0 0 0,22-21 16,-22 21-16,0-21 0,0 0 15,0 0-15</inkml:trace>
  <inkml:trace contextRef="#ctx0" brushRef="#br0" timeOffset="165428.32">32914 13293 0,'0'0'0,"0"21"47,0 0-47,0 0 15,0 0-15,0 1 0,0-1 16,21 21-16,-21-21 0,0 0 16,21 1-16,-21-1 0,0 0 15,0 0-15,22 0 0,-1-21 0,-21 21 16,21-21-16,0 0 31</inkml:trace>
  <inkml:trace contextRef="#ctx0" brushRef="#br0" timeOffset="165632.1">33147 13335 0,'-64'191'15,"149"-403"-15,-106 233 0,42-63 0,0 21 0,-21-1 16,0 44 0,0-1-16,-21 0 15,0 0-15,21 0 0,-21 22 16,0-22-16,21 21 0,-22-21 0,22 0 15,0 1-15,-21 20 16,21-21-16,0 0 0,0 0 16</inkml:trace>
  <inkml:trace contextRef="#ctx0" brushRef="#br0" timeOffset="165984.45">33316 13081 0,'0'0'0,"0"21"47,0 0-32,21-21 48,-21-21-47,22 21-16,-22 21 15,0 1 1,0-1-16,0 0 0,0 21 15,0-21-15,0 1 0,-22-1 16,22 0-16,-21 0 0,21 0 16,-21 0-16</inkml:trace>
  <inkml:trace contextRef="#ctx0" brushRef="#br0" timeOffset="166363.75">33464 12848 0,'0'0'0,"0"-21"16,22 21-16,-1 21 31,0 0-31,-21 1 15,0-1-15,21-21 16,-21 21-16,21 0 0,-21 21 16,0-20-16,0-1 0,0 21 15,0 0-15,0 1 0,0-1 16,0 0-16,0 1 0,0-1 0,0 0 16,0 1-16,0-1 0,0 0 15,0 1-15,0-1 0,0-21 0,0 22 16,-21-22-16,0 0 0,0 0 15,21 0-15,-21 0 0,-1-21 0,1 0 16,0 0 0</inkml:trace>
  <inkml:trace contextRef="#ctx0" brushRef="#br0" timeOffset="166886.22">33464 12658 0,'0'0'0,"22"-43"32,-1 43-32,0-21 0,0 0 15,21 21-15,-20 0 0,20 0 0,-21-21 16,21 21-16,-20 0 0,20 0 15,-21 0-15,0-21 0,0 21 16,-21 21 15,0 0-31,0 0 16,0 0-16,0 1 0,0-1 0,0 21 16,0-21-16,0 22 15,0-1-15,0 0 0,0 1 0,0 41 16,0-41-16,0-1 0,0 0 15,0 1-15,0 20 0,0 22 16,0-43-16,0 0 0,0 1 0,0 20 16,0-20-16,0-1 0,0 0 15,0 22-15,0-22 0,0 0 16,0 1-16,0-1 0,0 0 16,0-20-16,0 20 0,0 0 0,0-21 15,0 1-15,0-1 0,0 0 16,0 0-16,-21 0 0,-21 0 0,21-21 15,-22 22-15,22-22 0,0 0 16,-21 0-16,21 0 0,-1 0 0,1 0 16,0 0-16,0 0 0,-21 0 15,-1 0-15,22 0 0,-21 0 16</inkml:trace>
  <inkml:trace contextRef="#ctx0" brushRef="#br0" timeOffset="167779.53">19452 14923 0,'-42'21'16,"21"0"-16,-22 0 15,1 0-15,0 22 0,-1-1 0,22 0 16,-21 1-16,-1 20 0,1-21 15,21 22-15,-21-22 0,20 1 0,1-1 16,0 0-16,0 1 0,0-1 16,0-21-16,21 0 0,0 0 0,0 1 15,0-1-15,21-21 16,0 0-16,0-21 16,0 21-16</inkml:trace>
  <inkml:trace contextRef="#ctx0" brushRef="#br0" timeOffset="168031.8">19748 14901 0,'0'0'0,"0"22"32,-21 20-32,0-21 0,0 21 15,0 1-15,0-1 0,-1 22 0,-20-22 16,21 21-16,-21-20 0,20 20 15,-20-20-15,21-1 0,-21 0 0,20 1 16,-20-1-16,21-21 0,0 21 16,0-20-16,-1-1 0,22 0 15,22-21 1,-1 0-16,0 0 16,0-21-16</inkml:trace>
  <inkml:trace contextRef="#ctx0" brushRef="#br0" timeOffset="168287.92">20087 14944 0,'0'0'15,"106"-64"1,-85 64-16,0 0 0,-21 21 16,0 1-16,0-1 0,-21 21 15,0 0-15,0 1 0,21-1 0,0 0 16,0 1-16,-21 20 0,21-20 15,-22-1-15,22-21 0,0 21 16,-21 1-16,21-22 0,0 0 0,0 0 16,0 0-16,0 1 0,0-1 0,21-21 31,1 0-15,-22-21-16</inkml:trace>
  <inkml:trace contextRef="#ctx0" brushRef="#br0" timeOffset="168464.03">19833 15388 0,'21'0'0,"0"0"16,1 0-16,20 0 0,-21-21 16,21 21-16,1-21 0,-1 21 0,0-21 15,1 21-15,-1-21 0,22-1 16,-22 22-16,0-21 0,1 21 0,-1-21 15,0 0-15,1 21 0,-22 0 16</inkml:trace>
  <inkml:trace contextRef="#ctx0" brushRef="#br0" timeOffset="169307.66">20955 15346 0,'0'0'0,"21"0"0,-21 21 0,21-21 31,0 0-31,1-21 16,-1 21-16,-21-21 0,21 0 16,-21-1-16,0 1 15,0 0-15,0 0 0,0 0 16,-21 0-16,0-1 0,-1 1 16,-20 0-16,21 21 0,0-21 0,-22 21 15,22 0-15,-21 0 0,21 0 0,-22 21 16,22 0-16,-21 0 15,21 22-15,0-1 0,-1-21 0,1 22 16,0-1-16,21 0 0,0-21 0,0 22 16,0-22-16,0 21 0,0-21 15,21 1-15,0-1 0,1-21 0,20 21 16,-21-21-16,21 0 16,-20 0-16,-1 0 0,21 0 0,-21-21 15,64-22-15,-43 1 16,-21 21-16,1 0 15,-1 0-15,-21-1 0,0 1 0,21-21 16,-21 21-16,0 0 0,0-1 0,0 1 16,0 0-16,0 42 31,0 0-31,0 1 0,21 20 16,-21-21-16,0 0 0,0 0 0,21 22 15,0-22-15,1 0 0,-22 0 16,42 0-16,-21-21 0,0 22 15,22-22-15,-1 0 0,0 0 0,43 0 16,-43 0-16,1 0 0,20 0 16,-21-22-16,1 1 0,-1 0 15,0 0-15,1 0 0,-1 0 0,-21-1 16,0 1-16,1-21 0,-22 21 0,0-22 16,0 1-16,0 0 0,0 21 15,-22-22-15,1 1 0,0 21 16,-42-22-16,20 22 0,1 21 15,0 0-15,20 0 0,-20 0 16,0 0-16,21 21 0,-22 43 16,22-43-16,21 21 0,-21 1 15,21-22-15,0 21 0,0 1 0,0-1 16,21 0-16,0 1 0,22 20 16,-1-21-16,-21-20 0,21 20 15,-20 0-15,20-21 0,-21 22 16,0-1-16,0 0 0,1-20 0,-1 20 15,-21 0-15,0 1 0,0-1 0,-21 21 16,-1-41-16,-20 20 0,21-21 16,-21 0-16,-1 0 0,1 1 15,0-1-15,20-21 0,-20 0 16,21 0-16,0 0 0,0 0 0,-1 0 16,22-21-16,0-1 0,0-20 15,0 21-15,0-21 0,22-1 16</inkml:trace>
  <inkml:trace contextRef="#ctx0" brushRef="#br0" timeOffset="171048.7">22225 15113 0,'0'0'15,"0"-21"-15,-21 21 0,21 21 31,0 0-31,0 0 16,-21 22-16,21-22 0,0 42 16,-22-41-16,22 20 0,0-21 0,0 0 15,-21 0-15,21 1 16,-21-22-16,21-22 31,0 1-31,0 0 16,0 0-16,0 0 0,0 0 0,0-22 15,0 22-15,0-21 0,0 21 16,0-22-16,0 22 0,21-21 0,0 21 16,1-1-16,-1 22 15,0 0-15,0 0 0,0 0 16,0 22-16,1-22 0,-1 42 0,0-21 16,0 0-16,0 0 0,22 43 15,-22-22-15,0-21 0,0 1 16,0-1-16,0 0 0,1 0 0,20-21 15,-21 21-15,21-21 0,107 0 32,-128 0-32,21 0 0,0-21 0,-20 0 0,-1 0 15,21 0-15,-21-1 0,0 1 16,-21 0-16,22-42 16,-22 20-16,0 22 0,0-21 15,0 21-15,0-22 0,-22 22 0,1-21 16,0 21-16,0-1 0,0 22 0,-22-21 15,22 21-15,0 0 0,-21 0 16,21 0-16,-22 21 0,22 1 0,0-1 16,0 0-16,0 0 0,-1 0 0,22 22 15,-21-22-15,21 21 0,0-21 16,0 43-16,0-43 0,21 0 16,1 0-16,-1 0 0,0 1 15,0-22-15,0 0 0,0 0 0,1 0 16,20 0-16,-21 0 0,0 0 0,0 0 15,1 0-15,-1-22 16,0 1-16,0 0 0,0 0 0,0 0 16,-21 0-16,0-1 0,0 1 0,0 0 15,0-21-15,0 21 16,0-1-16,0 44 16,0-1-1,0 0-15,0 21 16,0-21-16,0 1 0,22-1 0,-22 0 15,21 0-15,0 0 0,-21 0 0,21 1 16,0-1-16,0-21 16,22 0-16,-22 0 0,42 0 15,-41 0-15,20 0 0,-21 0 16,0-21-16,22-1 0,-22 1 16,0 0-16,0 0 0,0 0 0,0 0 15,-21-1-15,0-20 0,22 21 0,-22-21 16,0-1-16,0 22 15,0 0-15,0 0 0,0 42 32,0 0-32,0 0 0,0 22 15,0-22-15,0 21 0,0-21 16,0 22-16,0-22 0,0 21 0,0-21 16,0 0-16,0 1 0,0-1 15,-22 0-15,22 0 16,0-42-1,0 0 1,0 0-16,0-1 0,0 1 0,0 0 16,0-21-16,22 21 0,-22-22 15,0 22-15,0-21 0,0 21 0,21-22 16,-21 22-16,21 0 0,0 0 16,0 21-1,0 0-15,-21 21 0,22 0 0,-22 0 16,21 0-16,0 1 0,0-1 15,21 0-15,-20 0 0,-1 0 16,0 0-16,0 22 0,0-43 0,0 21 16,1 0-16,-1 0 0,0-21 0,0 0 15,0 0-15,0 0 16,1 0-16,-1 0 16,0-21-16,-21 0 0,0 0 15,21 0-15,-21-22 0,0 22 16,0 0-16,0 0 0,21-22 0,-21 22 15,21 0-15,-21 0 0,22 0 0,-22 0 16,21 21 0,0 0-1,-21 21-15,0 0 0,0 0 0,0 0 16,0 0-16,0 1 0,0-1 16,0 0-16,0 0 0,0 0 0,0 0 15,21 1-15,-21-1 0,0 0 16,21-21-16,0 21 0,1-21 15,-1 0-15,0 0 0,0 0 0,21 0 16,-20 0-16,-1 0 0,0-21 16,0 21-16,0-21 0,0 0 0,1-1 15,-1 1-15,0-21 16,-21 0-16,0 20 0,0 1 16,0-21-16,0 21 0,0 0 0,0-1 15,-21 1-15,0 21 0,-1 0 0,1 0 16,0 0-16,0 0 0,0 43 15,21-1-15,-21-21 0,21 0 16,0 22-16,0-22 0,0 21 0,0-21 16,0 0-16,0 22 0,0-22 15,21 0-15,0-21 0,-21 21 0,21 0 16,0-21-16,0 0 0,1 0 0,-1 0 16,0 0-16,21 0 0,-21-21 15,22 0-15</inkml:trace>
  <inkml:trace contextRef="#ctx0" brushRef="#br0" timeOffset="171531.38">25167 14605 0,'21'0'31,"0"0"-31,1 0 0,-1 0 16,0 0-16,0 0 16,43 0-16,-43-21 0,0 21 15,0-21-15,0 21 0,0 0 16,1 0-16,-22-21 0,0-1 16,-43 22-1,22 0-15,0 0 0,-21 0 0,20 0 16,-20 0-16,0 0 0,-1 0 0,1 22 15,21-22-15,-21 21 0,20 0 16,-20 0-16,21-21 0,0 21 0,21 0 16,-21 1-16,21 20 0,-22-21 15,22 0-15,0 22 0,0-22 0,-21 21 16,21-21-16,0 22 0,0-1 16,0 0-16,0 1 0,0 20 0,0-21 15,0 1-15,0-1 0,0 22 16,0-22-16,0 0 0,0 43 15,0-64-15,0 21 0,0-20 16,0 20-16,0-21 0,21 0 0,-21 0 16,22-21-16,-1 22 0,0-22 0,0 0 15,0 0-15,0 0 0,1 0 16,-1 0-16,0-22 0,0 1 0,0 21 16</inkml:trace>
  <inkml:trace contextRef="#ctx0" brushRef="#br0" timeOffset="172005.71">25675 14838 0,'0'0'0,"-21"-64"31,0 43-31,0 21 0,-1 0 16,1 0-16,21 21 0,-21 1 16,0-1-16,0 0 0,0 21 15,-1-21-15,1 22 0,0-1 0,0 0 16,0 1-16,21-1 0,0 0 16,0-20-16,-21 20 0,21 0 0,0-21 15,0 1-15,0-1 0,0 0 0,21 0 16,0 0-16,0-21 0,0 0 15,0 0-15,22 0 0,-22 0 0,21 0 16,-21 0-16,22 0 0,-1-21 0,0 0 16,-20 0-16,20 0 0,0-1 15,1 1-15,-22 0 0</inkml:trace>
  <inkml:trace contextRef="#ctx0" brushRef="#br0" timeOffset="172643.35">25971 15028 0,'0'0'15,"0"22"1,-21-1-1,21 0-15,-21 0 0,21 0 0,0 0 16,0 1-16,0 20 0,0-21 0,0 0 16,0 0-16,0 1 0,0-1 15,21-21 1,0 0-16,1 0 16,-1 0-16,0 0 0,0 0 0,0-21 15,0-1-15,-21 1 16,0 0-16,0 0 15,0 0-15,-21 0 0,0-1 0,21 1 16,-21 0-16,0 0 0,0 0 16,21 0-16,0-1 0,0 1 15,0 0-15,21 0 16,0 21-16,0 0 16,21 0-16,-20 0 0,-1 0 15,0 21-15,0 0 0,21-21 0,-20 21 16,-1 1-16,0-1 0,0 21 15,0-21-15,-21 0 0,0 22 0,21-22 16,-21 0-16,0 0 0,0 0 16,0 1-16,0-1 0,0 0 0,-21 0 15,0-21 1,0 0 0,0-21-1,21 0-15,0 0 0,0-1 16,0 1-16,0-21 0,21 21 0,0-22 15,0 22-15,0-21 0,1 21 16,-1-22-16,0 22 0,0 0 0,0 0 16,0 0-16,22 21 0,-22 0 15,0 0-15,21 0 0,-20 21 0,-1 0 16,0-21-16,0 21 0,-21 22 0,21-22 16,-21 0-16,0 21 0,21-21 15,-21 22-15,0-22 0,0 0 0,0 21 16,0-20-16,0-1 0,-21 0 15,21 0-15,-21-21 0,21 21 16,-21-21-16,42-21 31,0 0-31,0 21 16,1-21-16,-1 0 0</inkml:trace>
  <inkml:trace contextRef="#ctx0" brushRef="#br0" timeOffset="172868.22">27136 14732 0,'-22'64'31,"22"-22"-31,-21-21 16,0 0-16,21 22 0,0-1 0,0 0 16,0-21-16,-21 22 0,21-1 15,0 0-15,0-20 0,0 20 0,0-21 16,0 21-16,0-20 0,0-1 0,0 0 15,0 0-15,0 0 16,21-21-16,0 0 16</inkml:trace>
  <inkml:trace contextRef="#ctx0" brushRef="#br0" timeOffset="173040.12">26903 15155 0,'0'0'0,"21"0"31,0 0-31,21-21 16,-20 21-16,20 0 0,-21 0 15,43 0-15,-22-21 0,-21 21 16,21 0-16,-20 0 0,20-21 16,-21 21-16,21 0 0,1 0 0</inkml:trace>
  <inkml:trace contextRef="#ctx0" brushRef="#br0" timeOffset="174159.57">27792 15113 0,'0'-21'32,"0"0"-32,0 0 0,0-1 15,0 1-15,0 0 0,-21 21 16,-1-21-16,22 0 0,-21 0 15,0-1-15,0 22 0,21-21 0,-21 21 16,0 0-16,-1 0 0,1 0 16,-21 0-16,21 0 0,0 0 15,-1 21-15,1 1 0,0-1 0,0 21 16,0-21-16,0 22 0,21-22 0,0 21 16,-22 0-16,22-20 0,0 20 15,0-21-15,0 0 0,0 0 0,22 1 16,-1-1-16,0-21 0,0 0 15,0 0-15,0 0 0,1 0 0,-1 0 16,0 0-16,0-21 0,0 21 0,22-22 16,-22 1-16,0 0 0,-21 0 15,21 0-15,0 0 0,-21-22 16,21 22-16,-21 0 0,0 0 0,0-22 16,0 22-16,0 0 0,0 0 15,-21 42 1,0 0-1,21 22-15,0-22 0,0 0 16,0 21-16,0-21 0,0 1 0,0 20 16,0-21-16,0 0 0,21 0 15,0 1-15,1-1 0,-1-21 0,0 21 16,21-21-16,-21 0 0,1 0 16,20 0-16,-21 0 0,0 0 15,0 0-15,22-21 0,-22 0 16,0 21-16,21-22 0,-20 1 0,-1-21 15,0 21-15,0 0 0,0-22 16,-21 22-16,21 0 0,-21-21 0,22 20 16,-22 1-16,21 0 0,-42 42 31,21 22-31,-22-22 16,1 0-16,21 21 0,0 1 15,-21-22-15,21 0 0,-21 21 0,21-21 16,0 1-16,0-1 0,0 0 15,0 0-15,0-42 32,0 0-17,21 0-15,-21-1 16,21 1-16,-21-21 0,21 21 0,1 0 16,-22-22-16,21 22 0,0 0 15,-21 0-15,21 0 0,-21-1 0,0 1 16,21 21-16,-21 21 15,0 1 1,0-1-16,0 0 0,0 0 0,0 0 16,0 22-16,0-22 0,0 0 15,0 0-15,0 0 0,21 0 0,-21 1 16,22-1-16,-1 0 0,0-21 16,-21 21-16,21-21 0,0 0 15,0 0-15,1 0 0,-1 0 0,0 0 16,0 0-16,0 0 0,22-42 15,-22 21-15,0-1 0,0 1 16,0 0-16,-21 0 0,21-21 0,1 20 16,-22-20-16,0 21 0,0-21 15,0 20-15,0-20 0,0 21 0,0 0 16,0 42 15,0 0-31,0 0 0,0 0 16,0 1-16,0 20 0,21-21 0,-21 0 15,0 0-15,0 1 0,0 20 16,0-21-16,0 0 0,0 0 16,0 1-16,0-1 0,-21-21 15,-1 0-15,1 0 0,0 0 16,0 0-16,0 0 0,0 0 16,-1-21-16,1-1 0</inkml:trace>
  <inkml:trace contextRef="#ctx0" brushRef="#br0" timeOffset="174324">28088 14732 0,'0'0'0,"0"21"32,0 0-17,21-21 1</inkml:trace>
  <inkml:trace contextRef="#ctx0" brushRef="#br0" timeOffset="174803.87">29358 14605 0,'21'-21'0,"-42"42"0,63-63 0,-42 21 16,22-1-16,-22 1 15,0 0-15,-22 21 16,1 0-16,0 21 16,0 22-16,-21-22 0,20 21 15,-20 0-15,21 1 0,0-1 16,-22 22-16,22-22 0,-21 21 0,21 1 15,0-1-15,-1 1 0,1-1 0,0 64 16,21-84-16,0 20 16,0-20-16,21-1 0,0-21 15,1 21-15,20-20 0,0-1 0,1 0 16,-1-21-16,0 0 0,1 0 0,-1 0 16,21 0-16,-20 0 0,-1-21 15,0 0-15,1-1 0,-22 1 0</inkml:trace>
  <inkml:trace contextRef="#ctx0" brushRef="#br0" timeOffset="175036.77">29760 14817 0,'0'0'16,"0"-21"-16,0-1 0,-21 22 16,21 22-16,0-1 15,-21 0-15,21 0 16,0 0-16,0 22 0,0-22 0,-21 21 15,21-21-15,-21 22 0,21-1 0,0-21 16,0 21-16,0-20 0,0 20 16,0-21-16,0 0 0,0 0 0,0 1 15,0-1-15,0 0 0,21-21 16,0 0-16</inkml:trace>
  <inkml:trace contextRef="#ctx0" brushRef="#br0" timeOffset="175187.68">29591 15177 0,'0'-22'15,"21"22"1,0-21-16,0 21 0,22 0 16,-22-21-16,0 21 0,21 0 15,-20-21-15,20 21 0,-21-21 0,21 21 16,-20-21-16</inkml:trace>
  <inkml:trace contextRef="#ctx0" brushRef="#br0" timeOffset="175507.46">30078 15028 0,'0'0'0,"-21"0"0,21 22 16,21-22 15,0 0-31,0-22 15,0 22-15,0-21 16,-21 0-16,22 21 0,-22-21 16,0 0-16,-22 21 15,1 0 1,0 0-16,0 21 0,0 0 16,0 0-16,-1 0 0,1 1 15,21-1-15,0 21 0,0-21 0,0 0 16,0 22-16,0-22 0,0 0 15,0 0-15,21-21 0,43 43 16,-43-43-16,0 0 0,22 0 16,-22 0-16,0 0 0,0 0 15,21 0-15,-42-22 0,22 1 0</inkml:trace>
  <inkml:trace contextRef="#ctx0" brushRef="#br0" timeOffset="175704.35">30395 14986 0,'0'0'0,"43"-42"31,-43 63-15,0 0-16,21-21 0,-21 21 0,21 22 15,-21-22-15,21 0 0,-21 0 0,0 0 16,21 22 0,-21-22-16,21 0 0,-21 0 0,0 0 15,0-42 16</inkml:trace>
  <inkml:trace contextRef="#ctx0" brushRef="#br0" timeOffset="175900.23">30607 15007 0,'0'-21'0,"0"0"0,-21 21 31,0 0-31,-1 0 0,22 21 16,-21 0-16,0 0 0,0 22 15,0-22-15,0 21 0,21-21 0,-22 1 16,1 20-16,0-21 0,21 0 0,0 0 16,0 1-16,0-1 0,0 0 15,21-21-15,0 0 16,1 0-16</inkml:trace>
  <inkml:trace contextRef="#ctx0" brushRef="#br0" timeOffset="176144.09">30797 14817 0,'0'-21'15,"0"42"-15,0-64 0,0 22 0,0 0 0,0 42 32,0 0-32,0 1 0,0-1 0,-21 21 15,21 0-15,0-20 0,0 20 16,0 0-16,-21 1 0,21-1 0,0-21 15,0 21-15,0-20 0,0 20 16,0-21-16,0 0 0,0 0 16,0 1-16,0-1 0,21-21 15</inkml:trace>
  <inkml:trace contextRef="#ctx0" brushRef="#br0" timeOffset="176308">30713 15050 0,'0'0'0,"0"-22"16,0 1 0,21 21 15,0 0-31,0 0 0,-21-21 16,21 21-16,1 0 0,-1 0 0,0-21 15,0 21-15,21 0 0,-20-21 16</inkml:trace>
  <inkml:trace contextRef="#ctx0" brushRef="#br0" timeOffset="176533.87">31178 14817 0,'22'-21'16,"-44"42"15,22 0-31,0 0 0,-21 0 0,21 0 16,-21 22-16,21-22 0,-21 21 15,21-21-15,0 22 0,0-22 0,0 0 16,0 21-16,0-20 0,0-1 16,21 0-16,0 0 0,0 0 15,1-21-15,-1 0 0,0 0 16,0 0-16,0 0 0,0 0 0,1 0 16,-1-21-16</inkml:trace>
  <inkml:trace contextRef="#ctx0" brushRef="#br0" timeOffset="176759.74">31454 14838 0,'0'0'0,"21"-42"0,0-43 31,0 106-15,-21 0 0,0 0-16,0 22 0,21-22 0,-21 21 15,0-21-15,0 22 0,0-1 16,0-21-16,0 22 0,0-22 0,0 21 15,0-21-15,0 0 0,0 1 16,0-1-16,-21 0 0,0 0 16</inkml:trace>
  <inkml:trace contextRef="#ctx0" brushRef="#br0" timeOffset="177032.59">31771 15155 0,'0'22'31,"0"-1"-15,0 0 15,0 0-16,-21 0-15,21 0 16,0 1-16,0-1 16,0 21-16,-21-21 0,0 0 0,21 1 15,-22-1-15,1 0 0,0-21 0,21 21 16,-21 0-16,0-21 0</inkml:trace>
  <inkml:trace contextRef="#ctx0" brushRef="#br0" timeOffset="177408.03">32067 14563 0,'0'0'16,"0"21"15,-21 0-31,42-42 47,1 0-31,-22 0-16,0-1 0,0 1 15,0 0-15,0 0 0,0 0 16,0 42-1,-22-21 1,22 42-16,-21-21 0,0 1 16,0 20-16,21 0 0,0-21 0,-21 22 15,21-1-15,0-21 0,0 22 0,0-22 16,0 0-16,0 0 0,0 0 16</inkml:trace>
  <inkml:trace contextRef="#ctx0" brushRef="#br0" timeOffset="177680.87">32597 14647 0,'-22'43'31,"1"-1"-31,0-21 0,0 22 0,0-22 15,21 21-15,-21 0 0,-1-20 16,22 20-16,0 0 0,0-21 16,0 22-16,0-22 0,0 21 0,0-21 15,0 1-15,0-1 0,0 0 16,22-21-16,-1 21 0,0-21 16,0 0-16,-21-21 15,0 0-15</inkml:trace>
  <inkml:trace contextRef="#ctx0" brushRef="#br0" timeOffset="177835.78">32300 15092 0,'-21'0'16,"42"0"0,0 0-1,22 0-15,-22 0 0,0 0 0,0 0 16,22 0-16,-22 0 0,21 0 15,-21 0-15,0-21 0,22 21 0</inkml:trace>
  <inkml:trace contextRef="#ctx0" brushRef="#br0" timeOffset="178235.55">32745 14838 0,'0'-21'15,"0"42"1,0 0-1,0 0-15,0 0 0,0 1 16,0-1-16,0 0 0,21 0 0,-21 0 16,21 0-16,-21 1 0,21 20 15,0-21-15,1 0 0,-22 0 16,21-21-16,0 0 16,0 0-1,0 0 1,-21-21-16,0 0 0,21 0 15,-21 0-15,22 0 0,-22-1 16,0 1-16,0 0 0,21 0 16,-21 0-16,21 0 0,-21-1 0,0 1 15,0 42 17,0 1-32,-21-1 0,21 0 15,-21 0-15,-1 0 0,22 22 0,0-22 16,0 0-16,0 0 0,-21 0 15,21 0-15,0 1 0,0-1 16</inkml:trace>
  <inkml:trace contextRef="#ctx0" brushRef="#br0" timeOffset="178596.35">33189 14732 0,'0'21'31,"-21"-21"-31,21 21 0,0 1 16,-21-22-16,21 21 0,0 0 31,0-42 0,0 0-15,0-1-16,21 22 15,-21-21-15,21 21 16,0 0-16,-21 21 31,0 1-31,0-1 0,0 0 0,0 0 16,0 0-1,0 0-15,0 1 0,0-1 16</inkml:trace>
  <inkml:trace contextRef="#ctx0" brushRef="#br0" timeOffset="178875.95">33443 14457 0,'0'0'0,"0"21"16,21 0 0,-21 0-16,0 1 0,0 20 0,0-21 15,0 21-15,0-20 0,0 41 16,0-21-16,0 1 0,0-22 15,0 21-15,0 1 0,-21-22 16,-21 42-16,42-42 16,-21 1-16,0-1 0,-1 0 0,1-21 15,0 21-15</inkml:trace>
  <inkml:trace contextRef="#ctx0" brushRef="#br0" timeOffset="179404.65">33486 14457 0,'0'0'0,"0"-21"0,0 0 0,0-1 16,21 22-16,-21-21 0,21 21 15,0 0 1,0 0-16,0 0 0,1 0 0,-1 0 15,0 0-15,0-21 0,0 21 16,22 0-16,-22 0 0,0 0 0,21 0 16,-21 0-16,-21 21 47,0 0-47,0 1 0,0-1 15,0 0-15,0 21 16,0-21-16,0 1 0,0-1 15,0 0-15,0 21 0,0-21 0,0 1 16,0 20-16,-21-21 16,21 21-16,0 1 0,0-22 0,0 21 15,0 1-15,0-1 0,0 0 16,0 1-16,0-1 0,0 21 0,0-20 16,0-1-16,0-21 0,0 22 15,-21-1-15,21 0 0,-21-21 0,0 1 16,21-1-16,-21 21 0,-1-21 15,1-21-15,-21 21 0,21 1 0,-22-22 16,22 21-16,-21-21 0,0 0 16,-1 21-16,1-21 0,0 0 15,-1 0-15,-20 0 0,20 0 0,1 0 16,0 0-16,-1 0 16,-20 0-16</inkml:trace>
  <inkml:trace contextRef="#ctx0" brushRef="#br0" timeOffset="180483.75">17081 16891 0,'0'0'0,"-21"0"15,0 0-15,0 21 16,42-21 0,0 21-16,22-21 15,-1 0-15,0 0 0,22 22 0,20-22 16,1 21-16,0-21 0,-1 0 0,22 0 15,-21 0-15,0 0 0,-1 0 16,1 0-16,63 0 0,-84 0 16,-1 0-16,-21 0 0,1 0 15,-22 0-15,0 0 0,0 0 16,0 0-16,-21-21 16,0-1-1,-21 1 1,0 21-1,0-21-15,0 21 16,0-21-16,-1 0 0,1 21 0,0 0 16,0-21-16</inkml:trace>
  <inkml:trace contextRef="#ctx0" brushRef="#br0" timeOffset="180683.64">18203 16806 0,'21'0'31,"1"0"-31,-1 0 0,0 22 15,0-22-15,0 21 16,0 0-16,1-21 0,-22 21 0,0 0 16,0 0-16,0 1 0,0 20 0,0-21 15,0 0-15,-22 22 0,-20-22 16,21 0-16,-21 0 0,20 0 16,-20 22-16,21-22 0,-21-21 0,20 21 15,1 0-15,0-21 0,0 0 0,21 21 16</inkml:trace>
  <inkml:trace contextRef="#ctx0" brushRef="#br0" timeOffset="186115.35">22415 15854 0,'0'0'0,"0"-21"0,0 0 16,0-1-16,0 1 16,22 42-1,-1 1-15,0-1 16,0 21-16,0 0 0,22 1 0,-22-1 16,21 22-16,-21-22 0,22 0 15,-1 22-15,0-22 0,-21 0 0,22 1 16,-22-22-16,21 21 0,-21-21 15,1 22-15,-1-22 0,0 0 16,0 0-16,-21 0 0</inkml:trace>
  <inkml:trace contextRef="#ctx0" brushRef="#br0" timeOffset="186392.23">23050 15854 0,'0'-21'0,"0"42"0,0-63 0,-21 42 31,0 0-31,0 21 0,0 0 16,-22 21-16,22-21 0,-21 22 0,21-1 15,-22 0-15,1 22 0,0-22 16,21 1-16,-22-1 0,1 0 0,0 1 15,20-1-15,-20-21 0,21 21 0,0 1 16,0-22-16,21 0 0,0 21 16,0-20-16,-22-22 0,22 21 0,0 0 15,22-21 1</inkml:trace>
  <inkml:trace contextRef="#ctx0" brushRef="#br0" timeOffset="186664.07">23177 16066 0,'43'42'32,"-43"0"-32,0-21 0,0 22 0,0-1 15,0 0-15,0 1 0,0-1 0,0 0 16,21 1-16,-21-1 0,0 0 15,21 1-15,-21-1 0,0 22 16,0-22-16,0 0 0,0-21 0,0 22 16,0-1-16,0-21 0,0 22 15,0-22-15,0 0 0,21-21 16,0 0-16,-21-21 16,0 0-16</inkml:trace>
  <inkml:trace contextRef="#ctx0" brushRef="#br0" timeOffset="186940.22">23220 16298 0,'0'0'0,"0"-42"15,0 21-15,0-21 0,0 20 0,0 1 16,21 0-16,0 0 0,0 0 16,0 21-16,1 0 0,20 0 0,-21 0 15,21 0-15,-20 0 0,20 0 16,-21 21-16,0 0 0,0 0 0,1 0 15,-22 22-15,0-22 0,0 0 0,0 0 16,0 22-16,-22-22 0,1 0 16,0 0-16,-21 0 0,21 0 0,-22 1 15,22-1-15,-21 0 0,21-21 16,-1 21-16,1-21 0,0 0 0,42 0 31,0-21-15,1 0-16,-1 21 0</inkml:trace>
  <inkml:trace contextRef="#ctx0" brushRef="#br0" timeOffset="187371.99">23982 16108 0,'-64'0'16,"43"0"-16,0 0 15,0 21-15,0 0 0,-1 0 0,1 1 16,0-1-16,21 21 0,-21-21 16,21 64-16,0-64 15,0 0-15,0 0 0,0 1 16,0-1-16,0 0 0,21-21 16,0 0-16,0 0 15,22 0-15,-22 0 0,0 0 16,0-21-16,0 0 0,1 21 0,-1-22 15,0-20-15,-21 21 16,0 0-16,21 0 0,-21-22 0,0 22 0,0 0 16,0-21-16,0 20 15,0 1-15,0 42 16,0 1-16,0-1 16,0 0-16,0 0 0,21 0 15,-21 0-15,0 1 0,0-1 0,21 0 16,1 21-16,-1-21 15,-21 1-15,0-1 0,21-21 0,0 0 16,0 21-16,0-21 16,1 0-16,-1-21 15</inkml:trace>
  <inkml:trace contextRef="#ctx0" brushRef="#br0" timeOffset="187608.27">24447 15981 0,'0'0'0,"0"-212"31,0 233-15,0 1-1,0 20-15,0-21 0,0 21 0,0 1 16,0-1-16,0 0 0,0 1 16,0-1-16,0 0 0,0-20 0,0 20 15,0-21-15,0 0 0,22 0 16,-22 1-16,0-1 0,0 0 0,21-21 15,0 0-15,0 0 0,0 0 16,0 0 0,1-21-16</inkml:trace>
  <inkml:trace contextRef="#ctx0" brushRef="#br0" timeOffset="188048.5">24786 15917 0,'0'-42'15,"0"84"-15,0-126 0,0 41 0,0 22 16,0 0-16,0 0 0,0 0 0,0 42 31,0 0-31,0 0 16,0 22-16,0-1 0,0 0 0,21 1 15,-21 20-15,0-21 0,0 1 16,0 20-16,0-20 0,0-1 0,0 0 16,0-21-16,0 22 0,0-22 0,0 0 15,0 0-15,0 0 0,0 1 16,0-44 15,0 1-31,0 0 16,21 0-16,1 0 0,-22-22 0,21 22 15,0-21-15,0 0 0,0-1 16,0 22-16,1-21 0,-1-1 16,0 22-16,0 0 0,21 21 15,-20 0-15,-1 0 0,0 0 0,0 0 16,0 42-16,0-20 0,-21-1 15,22 0-15,-22 21 0,21-21 16,-21 22-16,0-22 0,0 0 0,0 0 16,0 0-16,0 1 0,0-1 15,0 0-15,0 0 0,-21-21 16,-1 0-16,1 0 16,0 0-16,0 0 15,0 0-15</inkml:trace>
  <inkml:trace contextRef="#ctx0" brushRef="#br0" timeOffset="188219.39">24490 16235 0,'-43'-21'0,"1"21"0,381 84 15,-593-147-15,148 42 0,85 21 0,0 0 0,21-21 16,-22 21-16,44 0 16,-1 0-1,21 0-15,-21-22 0,22 22 0,-22 0 16,21 0-16,0-21 0,22 0 15,-22 21-15,1-21 0,20 0 0,-21 0 16,1 21-16</inkml:trace>
  <inkml:trace contextRef="#ctx0" brushRef="#br0" timeOffset="188939.98">25866 15727 0,'0'-21'16,"0"42"-16,0-63 0,0 20 16,0 1-16,21 21 15,-21 21 1,21-21-16,-21 22 15,21 41-15,-21-21 16,0 1-16,21-1 0,-21 22 16,21-22-16,-21 0 0,0 1 0,0-1 15,0 0-15,0 1 0,0-1 0,0-21 16,0 0-16,0 22 16,0-22-16,0 0 0,0-42 46,0 0-46,0-1 0,22 1 16,-1 0-16,-21 0 0,21 0 0,0 0 16,0-1-16,0-20 0,1 21 0,20 0 15,-21 0-15,0-1 16,0 22-16,22-21 0,-22 21 0,0 0 16,21 0-16,-20 0 0,-1 21 15,0 1-15,-21-1 0,0 0 0,0 0 16,0 0-16,0 0 0,0 22 0,-21-22 15,0 0-15,-1 0 0,1 0 16,-21 1-16,21-1 0,-22-21 0,22 21 16,-21 0-16,21-21 15,0 0-15,-1 0 0,44 0 32,-1-21-32,0 0 15,0 0-15,21-1 0,-20 1 16,20 0-16</inkml:trace>
  <inkml:trace contextRef="#ctx0" brushRef="#br0" timeOffset="189507.65">26755 15917 0,'-127'106'0,"254"-212"16,-127 128 0,0-1-16,0 0 0,0 0 15,-22 0-15,22 0 16,0 1-16,0-1 0,0 0 0,0 0 0,0 0 15,0 0-15,0 1 16,0-1-16,22-21 0,-1 0 16,0 0-16,0 0 0,0 0 0,22 0 15,-22 0-15,21 0 0,-21-21 16,22-1-16,-1 1 0,-21 0 16,21 0-16,1-21 0,-22 20 0,-21 1 15,0 0-15,0-21 0,0 21 16,0-1-16,0 1 0,0 0 15,0 42 17,0 0-32,0 1 0,0-1 15,0 21-15,0 0 0,0-20 16,0 20-16,0 0 0,0 1 0,0-1 16,0 0-16,0 22 0,0-22 15,0 0-15,0 1 0,0-1 0,0 0 16,21 22-16,-21-22 0,0 22 0,21-22 15,-21 0-15,0 22 0,0-22 16,0 1-16,0-22 0,0 21 0,0-21 16,-21 22-16,0-43 0,0 21 15,0 0-15,-1-21 0,1 0 16,0-21-16,21 0 16,-21-22-16,21 22 0,-21-21 15,0 21-15,21-22 0,-22-20 0,1 20 16,21-20-16,0 21 0,-21-22 15,21 22-15,0-1 0,0-20 0,0 21 16,0-1-16,0-20 0,21 20 0,0 1 16,22 0-16,-22-1 0,42-41 15,-20 41-15,-1 22 0</inkml:trace>
  <inkml:trace contextRef="#ctx0" brushRef="#br0" timeOffset="190208.25">28342 15685 0,'0'-22'0,"0"44"0,0-65 15,0 22-15,0 0 0,0 0 16,0 0-16,-21 21 16,0 0-1,0 0-15,-1 21 0,1 0 0,0 0 16,-21 21-16,21-20 0,-22 20 0,22 21 15,0-20-15,0 20 0,0-20 16,-1 20-16,22-21 0,-21 22 0,21-22 16,0 1-16,0-1 0,0 0 15,21-21-15,1 1 0,20-1 0,-21 0 16,0 0-16,22-21 16,-22 0-16,21 0 0,-21 0 0,22 0 15,-22 0-15,0 0 0,0-21 0,0 0 16,0 21-16,-21-21 0,0-1 15,0 1-15,0 0 0,-21 0 16,0 21-16,0-21 0,0 0 16,-22-1-16,22 22 0,0-21 0,-21 21 15,21-21-15,-1 21 16,22-21-16,22 21 16,-1 0-16,0 21 15,0-21-15,0 21 0,0 0 16,22 22-16,-22-22 0,0 0 15,21 64-15,-20-64 0,-1 21 16,-21 1-16,0-22 0,0 21 16,0 0-16,0 1 0,0-1 0,0 0 15,0 1-15,0-1 0,0 0 16,0 1-16,-21 20 0,21-42 16,-22 1-16,22-1 0,0 0 15,0-42 1,22 0-16,-1-1 15,-21-20-15,21 21 0</inkml:trace>
  <inkml:trace contextRef="#ctx0" brushRef="#br0" timeOffset="190593.03">28702 16108 0,'0'0'16,"-21"0"-16,21-21 0,0 0 0,0-1 15,0 1-15,0 0 0,0 0 16,0 0-16,0 0 16,21-1-16,0 22 0,0 0 0,0 0 15,1 0-15,-1 0 0,0 22 16,0-1-16,21 21 0,-20-21 0,-1 0 16,0 22-16,-21-1 0,0 0 15,0-20-15,0 20 0,0-21 16,0 21-16,-21-20 0,21-1 0,-21 0 15,-1-21-15,1 21 0,0-21 16,21-21 15,0 0-31,0 0 16,21-1-16,-21 1 0,21 0 0,1 0 16,-1-21-16,-21 20 0,21 1 15,0-21-15,0 21 0,0 0 0,22-1 16,-22 1-16,0 0 0,0 0 15,0 21-15,1 0 0,-1 0 16,0 0-16</inkml:trace>
  <inkml:trace contextRef="#ctx0" brushRef="#br0" timeOffset="190976.81">29358 15981 0,'0'21'15,"0"0"1,0 0-16,-21 1 0,0-1 15,0 21-15,21-21 0,-22 0 16,22 1-16,0 20 0,0-21 16,0 0-16,0 0 0,0 1 0,0-1 15,0 0-15,22 0 16,-1-21-16,0 0 0,0 0 0,0 0 16,0 0-16,1 0 0,20 0 15,-21 0-15,21-21 0,-20 21 0,20-42 16,-21 20-16,0 1 0,-21 0 15,0 0-15,0 0 0,0 0 16,0-22-16,-21 22 0,0-21 0,0 21 16,0-1-16,-1-20 0,-20 21 15,21 21-15,-21-21 0,20 21 16,1 0-16,-21 0 0,21 0 16,21 21-16,-21-21 0,21 21 0,0 0 15,0 0-15,0 1 0,0-1 0,21 0 16,0 0-16,0 0 0,0-21 15,0 21-15,1-21 0,20 0 0,-21 0 16,0 0-16,22 0 0</inkml:trace>
  <inkml:trace contextRef="#ctx0" brushRef="#br0" timeOffset="191368.44">29824 16044 0,'-64'64'15,"128"-128"-15,-64 43 0,0 0 0,0 42 31,-21 0-15,21 1-16,-22-1 0,22 0 0,0 0 16,-21 43-16,21-43 15,0 0-15,0 0 0,0 0 16,21 0-16,1-21 0,-1 0 0,-21 22 16,21-22-16,0 0 0,0 0 15,0 0-15,22 0 0,-22 0 0,0-22 16,0 22-16,0-21 0,1 0 15,-1 0-15,-21 0 0,21 0 0,-21-1 16,21 1-16,-21 0 0,0-21 16,0 21-16,0-1 0,0 1 15,0 0-15,0 0 0,0 0 0,0 42 32,0 0-32,0 0 15,0 0-15,0 1 0,0-1 16,0 0-16,0 0 0,0 0 0,0 0 15,21 1-15,0-22 0,1 21 16,-1-21-16,0 0 0,21 0 0,-21 0 16,22 0-16,-22 0 0,0 0 0</inkml:trace>
  <inkml:trace contextRef="#ctx0" brushRef="#br0" timeOffset="191664.27">30543 16023 0,'22'-21'16,"-44"127"-16,22-191 0,22 85 15,-22 21 1,0 1-16,-22-1 0,22 21 16,-21-21-16,21 22 0,0-1 0,-21 0 15,0-21-15,21 43 0,-21-22 16,0 1-16,-1-1 0,22 0 0,-21 22 16,0-22-16,0 22 0,0-22 0,0 21 15,21 1-15,0-22 0,-22 22 16,1-22-16,21 22 0,-21-22 15,21 0-15,0 1 0,-21-22 16,0 21-16,21-21 0,0 0 0,0 1 16,0-44-1,21 1 1,0 0-16,0 0 0,0-21 0,-21-1 16,22 1-16,-1 0 0</inkml:trace>
  <inkml:trace contextRef="#ctx0" brushRef="#br0" timeOffset="191900.13">30438 16150 0,'0'-42'16,"-22"127"-16,44-128 0,-22-41 0,0 41 0,21 22 15,0 0-15,0 0 0,0 0 0,0 21 16,1 0-16,-1 0 16,0 0-16,0 0 0,0 0 0,0 0 15,1 21-15,-1-21 0,0 21 16,0 0-16,-21 21 0,0-20 0,0-1 15,0 21-15,0-21 0,0 0 0,0 1 16,0 20-16,-21-21 0,0 0 16,0-21-16,-22 21 0,22 1 0,0-22 15,-21 0-15,20 21 16,1-21-16,0 0 0,-21 0 0,21 0 16</inkml:trace>
  <inkml:trace contextRef="#ctx0" brushRef="#br0" timeOffset="193919.98">31073 15896 0,'0'0'0,"-22"0"0,22 21 31,22-21-31,-1 0 16,0 0-16,0 0 0,0 0 16,22-21-16,-22 21 0,21-21 0,-21 0 15,22 21-15,-22-21 0,0 0 16,21-1-16,-21 1 0,1 0 0,-22 0 15,0 0-15,21 0 16,-21-1-16,0 1 0,-21 42 31,21 22-31,0-22 16,-22 21-16,1 1 0,21-1 16,0 0-16,0 1 0,0 20 0,0-21 15,0 22-15,-21-22 0,21 1 16,0-1-16,0-21 0,0 21 0,0 1 15,0-22-15,0 0 0,0 0 16,0 0-16,-21 1 0,0-22 16,0 0-16,-1 0 15,1 0-15,0 0 0,0 0 16,0 0-16,-22-22 0,22 1 0,-21 0 16,21 0-16,-22 0 0,22 0 15,-21-1-15,21 22 0,0-21 0,-1 21 16,22 21 15,0 1-31,0-1 16,22-21-16,-1 21 0,0-21 0,0 21 15,0-21-15,0 0 0,1 0 16,20 0-16,0 0 0,-21 0 0,22 0 16,-1 0-16,0 0 0,1 0 15,-1 0-15,0-21 0,-20 0 16,20 21-16,-21-21 0,0-1 15,0 22-15,1-21 0,-1 0 0,-21 0 16,0 0-16,0 0 16,0 42 15,0 0-31,0 0 0,0 0 16,0 0-16,-21-21 15,21 22-15,0-1 16,21-21 15,0-21-15,0-1-16,0 22 0,-21-21 15,21 21-15,1-21 0,-22 0 16,21 21-16,0-21 0,0 21 31,0 0-31,-21 21 16,0 0-16,21 0 15,1 0-15,-1-21 0,-21 22 0,21-22 16,0 0-16,0 21 0,0-21 16,22 0-16,-22 0 0,21 0 0,-21 0 15,1 0-15,20 0 0,-21 0 16,21-21-16,-20 21 0,-1-22 16,0 1-16,0 21 0,0-21 15,-21 0-15,0 0 0,0 0 0,0-1 16,0 1-16,-21 0 0,-21 0 15,21 0-15,-1 0 0,-20 21 16,21-22-16,0 22 0,-22 0 0,22 0 16,0 0-16,0 22 0,0-1 15,0 0-15,-1 0 0,22 0 0,-21 22 16,21-22-16,0 0 0,0 0 16,0 21-16,21-20 0,1-1 15,-1 0-15,0-21 0,0 0 16,0 0-16,0 0 0,1 0 15,-1 0-15,0 0 0,21 0 16,-21 0-16,1-21 0,-1 0 0,21-1 16,-21 1-16,0 0 0,1-21 15,-1-1-15,-21 22 0,0-42 0,21 20 16,-21 1-16,0-21 16,0 20-16,0 1 0,0 0 0,0-1 0,0 22 15,0 0-15,0 0 0,0 0 16,-21 21-16,21 21 15,-21 0-15,21 0 0,0 21 16,0-20-16,-22 20 16,22 0-16,0 1 0,0-1 0,0 21 15,0-20-15,0-1 0,0 0 16,22-20-16,-1 20 0,0 0 0,0-21 16,0 1-16,0-1 0,1 0 15,-1 0-15,21 0 0,-21-21 0,22 0 16,-22 0-16,0 0 0,0 0 15,0 0-15,0 0 16,-21-21-16,22 0 0,-22 0 0,0 0 16,0-22-16,0 22 15,0 0-15,-22 0 0,1 0 16,21-1-16,-21 22 16,21 22-1,0-1 1,0 0-16,0 0 0,0 0 15,0 0-15,0 1 0,21-22 16,0 0-16,1 21 0,-1-21 16,0 0-16,0 0 0,0 0 15,0 0-15,-21-21 16,22-1-16,-22 1 16,21 21-16,-21-21 0,0 0 0,21 0 15,0 0-15,0-22 0,0 22 16,1 0-16,-1 0 0,0 0 15,0-1-15,-21 1 0,21 21 16,0 0-16,-21 21 16,0 1-16,0-1 0,0 0 15,0 0-15,0 0 0,0 22 0,0-22 16,0 0-16,-21 0 0,21 0 16,-21 0-16,21 1 15,-21-1-15,0-21 0,42-21 47,0-1-47,0 1 16,0 0-16,-21 0 0,22 0 15,-1-22-15,-21 22 16,21-21-16,-21 21 0,0 0 0,21-22 16,-21 22-16,0 42 31,0 0-31,0 22 0,-21-22 15,21 21-15,0-21 0,-21 1 16,21 20-16,0-21 0,0 0 0,0 0 16,0 1-16,0-1 15,21-21-15,0 0 16,0 0-16,0 0 0,1 0 16,-1 0-16,0 0 15,0-21-15</inkml:trace>
  <inkml:trace contextRef="#ctx0" brushRef="#br0" timeOffset="195152.35">22945 16976 0,'-22'0'0,"44"0"0,-65 0 0,1 0 15,21 0-15,-22 0 0,22-21 0,-21 21 16,21 0-16,0 0 0,-1 0 16,1 0-16,0 0 0,0 0 15,42 0 32,0 0-47,0 0 0,22 0 0,-22 0 16,21 0-16,-21 0 0,22 0 0,-1 0 15,22 0-15,-22 0 0,0 0 16,22 0-16,-22 0 0,22 0 16,-22-22-16,21 22 0,1 0 15,21 0-15,-22 0 0,22-21 0,-1 21 16,1-21-16,0 21 0,21-21 16,-22 21-16,22-21 0,-21 21 0,148-21 15,-106-1-15,-22 1 0,22 21 16,0-21-16,0 0 0,22 21 15,126-42-15,-127 20 0,0 22 16,-21-21-16,21 0 0,0 0 16,22 0-16,-22 21 0,21-21 0,-21-1 15,22 1-15,-22 21 0,21-21 16,-21 0-16,22 0 0,-1 21 16,0-21-16,-20-1 0,20 22 0,0-21 15,1 0-15,-1 0 0,0 21 16,-21-21-16,22 0 0,-1-1 0,0 22 15,1-21-15,-1 0 0,0 0 16,-20 0-16,20 0 0,148-22 16,-147 22-16,-1 0 0,-21 21 15,0-21-15,1 21 0,-22 0 16,21-21-16,-21 21 0,0 0 16,0 0-16,-21 0 0,-1 0 0,-20 0 15,0 0-15,-22 0 0,1 0 0,-22 0 16,0 0-16,1 0 15,-22 0-15,0 0 0,0 0 0,-21 21 32,-21 0-17,-21-21-15,21 0 16,-1 0-16,-20 0 0,0 21 16</inkml:trace>
  <inkml:trace contextRef="#ctx0" brushRef="#br0" timeOffset="196075.82">20891 17166 0,'0'0'0,"-21"0"16,0 0-16,-21 0 15,21 0-15,-22 21 0,1 1 16,-22-1-16,22 0 0,0 0 15,-22 21-15,22 1 0,0-1 0,-1 0 16,1 22-16,0-1 0,20 1 16,1-22-16,0 22 0,21-1 0,0-20 15,0-1-15,21 0 0,22-21 16,-22 22-16,21-22 0,0 0 0,1 0 16,20-21-16,1 0 0,-22 0 15,22 0-15,-1 0 0,-21 0 16,22-21-16,-22 0 0,22 0 15,-22 0-15</inkml:trace>
  <inkml:trace contextRef="#ctx0" brushRef="#br0" timeOffset="196320.68">21378 17272 0,'-21'0'0,"42"0"0,-42 21 31,21 0-31,21 1 0,0-1 16,1 21-16,-1-21 16,0 22-16,21-22 0,-21 21 0,1-21 15,-1 22-15,0-22 0,0 21 16,0-21-16,0 0 0,-21 1 0,0-1 16,0 0-16</inkml:trace>
  <inkml:trace contextRef="#ctx0" brushRef="#br0" timeOffset="196552.55">21696 17357 0,'-21'0'16,"42"0"-16,-64 0 15,22 0-15,-21 0 0,21 21 16,0 0-16,-1 0 0,-20 22 15,21-22-15,-21 21 0,20-21 0,-20 22 16,21-1-16,-21 0 0,-1-21 16,22 22-16,0-1 0,0-21 0,0 22 15,-1-22-15,22 0 0,0 0 16,0 0-16,0 0 0,22-21 16,-1 0-16,0 0 15,0 0-15,21-21 0</inkml:trace>
  <inkml:trace contextRef="#ctx0" brushRef="#br0" timeOffset="196824.41">21907 17505 0,'0'21'0,"0"85"15,0-64-15,0 1 0,0-1 16,0 0-16,0 22 0,0-1 0,0-20 15,0 20-15,0 1 0,0-1 16,0 22-16,0-22 0,0 1 0,0 20 16,0-20-16,-21 21 15,21-22-15,-21 1 0,0-1 0,21-21 16,0 22-16,-21-22 0,0 1 16,21-1-16,21-63 46</inkml:trace>
  <inkml:trace contextRef="#ctx0" brushRef="#br0" timeOffset="197140.23">21971 17844 0,'0'0'0,"0"-43"0,-21-20 0,0 20 15,-1 1-15,22 0 0,0 21 16,0-1-16,0 1 0,0 0 0,22 0 15,-1 21 1,0 0-16,21 0 0,-21 0 0,1 0 16,20 0-16,-21 21 0,21 0 15,-20-21-15,20 43 0,-21-22 16,0 0-16,0 0 0,-21 21 0,0-20 16,0 20-16,0-21 0,0 21 15,-21-20-15,0 20 0,-21-21 0,21 0 16,-1 0-16,-20 1 0,21-1 15,0-21-15,0 21 0,-1-21 16,1 0-16,21-21 16,21 21-16,1-21 15,-1-1-15,0 1 0,0 21 16,0-21-16</inkml:trace>
  <inkml:trace contextRef="#ctx0" brushRef="#br0" timeOffset="197585.03">22691 17590 0,'0'0'16,"0"-22"-16,0 1 0,0 0 15,-22 21-15,1 0 0,0 0 0,0 0 16,0 0-16,0 0 0,-1 0 16,1 21-16,0 0 0,0 1 0,0-1 15,21 0-15,0 21 0,-21-21 16,21 1-16,0 20 0,0-21 15,-22 21-15,22-20 0,0-1 0,0 0 16,0 0-16,0 0 16,22-21-16,-1 0 0,0 0 0,0 0 15,0 0-15,-21-21 16,21 21-16,1-42 16,-1 21-16,0-1 0,-21 1 15,0 0-15,0-21 0,21 21 0,-21-22 16,0 22-16,0-21 0,0 21 15,0-1-15,0 1 0,0 42 32,0 1-32,0 20 0,0-21 15,0 0-15,0 22 0,21-22 16,-21 21-16,21-21 0,-21 0 0,0 1 16,0-1-16,22 0 0,-1 0 15,-21 0-15,21-21 0,0 0 0,0 0 16,0 0-16,1 0 15,-1-21-15,0 0 0</inkml:trace>
  <inkml:trace contextRef="#ctx0" brushRef="#br0" timeOffset="197815.91">23050 17230 0,'0'0'0,"0"21"16,0 0-1,0 0-15,0 22 16,0-1-16,0 0 0,0 1 0,0-1 16,0 0-16,22 1 0,-22-1 0,0 0 15,0 1-15,0-22 0,0 21 16,0-21-16,0 0 0,21 1 16,0-22-16,-21 21 0,21-21 15,0 0-15,0-21 16,-21-1-16,22 22 0</inkml:trace>
  <inkml:trace contextRef="#ctx0" brushRef="#br0" timeOffset="198223.67">23410 17314 0,'0'0'0,"0"-21"0,0 0 0,21 0 0,-21 0 16,0 42-1,0 0-15,0 0 0,0 0 16,0 22-16,0-22 0,0 21 15,0 1-15,0-1 0,0 0 0,0 1 16,0-1-16,0-21 0,0 21 16,-21-20-16,21 20 0,0-21 0,0 0 15,0 0-15,0 1 16,0-44 15,0 1-31,21 0 0,-21 0 0,22 0 16,-1 0-16,0-1 0,0-20 15,0 21-15,0-21 0,1 20 16,-1 1-16,0 0 0,0 21 0,0 0 16,0 0-16,1 21 15,-22 0-15,0 22 0,21-22 16,-21 0-16,21 21 0,-21-20 16,0-1-16,0 21 0,0-21 0,0 0 15,0 1-15,0-1 0,0 0 16,0 0-16,-21-21 15,0 0 1,21-21-16</inkml:trace>
  <inkml:trace contextRef="#ctx0" brushRef="#br0" timeOffset="198428.55">23008 17547 0,'0'0'0,"21"0"32,0 0-32,22 0 0,-22 0 15,0 0-15,21 0 0,-20 0 0,20 0 16,0 0-16,-21 0 0,22 0 16,-1 0-16,0-21 0,-20 21 15,20-21-15,-21 21 0,21 0 0</inkml:trace>
  <inkml:trace contextRef="#ctx0" brushRef="#br0" timeOffset="198728.37">23939 17103 0,'85'-21'31,"-64"21"-31,22 0 0,-22 21 15,0 0-15,0 0 0,21 0 16,-20 0-16,20 22 0,-21-22 0,21 21 16,1-21-16,-1 22 0,0-1 15,-20 0-15,20 1 0,-21 20 0,0-20 16,0-1-16,-21 0 0,0 1 16,0-1-16,-21 0 0,-21 1 0,21-1 15,-22 0-15,1 1 0,0-1 16,-1 0-16,1-21 0,-21 22 0,20-22 15,1 0-15,0 0 0,20 0 16,-20 1-16,21-1 0,0-21 0</inkml:trace>
  <inkml:trace contextRef="#ctx0" brushRef="#br0" timeOffset="199587.88">24998 17230 0,'21'0'31,"0"0"-31,0 0 0,22-21 16,-22 21-16,21 0 0,0 0 15,1 0-15,-1 0 0,0 0 0,-20 0 16,20 0-16,0-22 0,-21 22 16,1 0-16,-1 0 0,-42 0 31,-1 0-31,1-21 0,-21 21 15,21 0-15,0 0 0,-22 0 16,22 0-16,0-21 0,-21 21 0,20 0 16,1-21-16,-21 21 0,21 0 15,0 0-15,-1 0 0,1 0 16,0 0-16,0 0 0,0 0 16,21 21-16,-21 0 15,21 0-15,0 22 16,0-22-16,0 21 0,0-21 0,0 22 15,0 20-15,0-20 0,0 20 16,0 1-16,21-22 0,-21 21 0,21 1 16,-21-1-16,21-20 0,-21 20 15,0-20-15,0-1 0,21 0 0,-21 1 16,21-22-16,1 0 0,-22 0 16,21 0-16,0 0 0,0-21 0,0 0 15,22 0 1,-22 0-16,0-21 0,0 0 0,21 0 0,-20 0 15,20-22-15,-21 22 16</inkml:trace>
  <inkml:trace contextRef="#ctx0" brushRef="#br0" timeOffset="199843.74">25781 17484 0,'0'0'0,"0"21"16,0 0-1,-21 0-15,21 22 0,0-22 16,0 21-16,-21 0 0,21 22 16,0-22-16,0 22 0,0-22 15,0 22-15,-22-1 0,22-21 0,-21 22 16,21-1-16,0 1 0,-21-1 16,0 1-16,0-1 0,21 1 0,-21-22 15,-1 22-15,22-22 0,0 0 16,-21 1-16,21-1 0,-21-21 0,21 0 15,0 1-15</inkml:trace>
  <inkml:trace contextRef="#ctx0" brushRef="#br0" timeOffset="200136.57">25696 17886 0,'0'0'0,"0"-42"0,0-22 0,0 22 15,0-1-15,0 1 0,0 21 16,0-21-16,0 20 0,21 1 0,1 0 16,-1 0-16,21 21 0,-21-21 15,0 21-15,22 0 0,-22 0 0,21 0 16,-21 0-16,22 21 16,-22 0-16,0 0 0,0 22 0,0-22 0,-21 21 15,0-21-15,0 22 0,0-1 16,0-21-16,-21 21 0,0-20 15,0 20-15,0-21 0,0 0 16,-1-21-16,1 21 0,0-21 0,0 0 16,21-21-1,21 0 1</inkml:trace>
  <inkml:trace contextRef="#ctx0" brushRef="#br0" timeOffset="200509.36">26310 17526 0,'0'0'0,"0"21"31,0 0-31,0 1 0,0-1 0,-21 0 16,21 21-16,0-21 0,0 1 16,0 20-16,0-21 0,0 0 0,0 0 15,0 1-15,0-1 0,0 0 16,21-21-16,0 0 0,0 0 15,1 0-15,-1 0 0,0 0 16,0 0-16,-21-21 0,21 0 16,0 21-16,1-22 0,-22 1 0,0-21 15,0 21-15,0 0 0,0-1 16,0-20-16,0 21 0,-22-21 16,1-1-16,0 22 0,0 0 0,0 0 15,-22 0-15,22-1 0,0 22 16,0 0-16,0 0 0,0 0 0,-1 0 15,22 22-15,0-1 0,0 0 16,0 0-16,0 21 0,22-42 16,-1 22-16,0-1 0,0-21 15,21 0-15,-20 0 0,20 0 0</inkml:trace>
  <inkml:trace contextRef="#ctx0" brushRef="#br0" timeOffset="200836.17">26966 17441 0,'0'0'16,"0"-21"-16,-21 0 16,0 21-16,0 0 0,-22 0 0,22 0 15,0 21-15,0-21 0,0 21 16,0 1-16,21-1 0,0 0 0,0 0 16,0 0-16,0 0 15,21 1-15,0-1 0,0 0 0,0-21 16,0 21-16,1 0 0,20-21 15,-21 21-15,0 1 0,22-1 16,-43 0-16,0 0 16,-22 0-1,-20-21-15,21 0 16,0 21-16,-22-21 0,22 0 0,-21 0 16,21 0-16,0 0 0,-1 0 15,1 0-15,42 0 31,1 0-31,-1-21 0</inkml:trace>
  <inkml:trace contextRef="#ctx0" brushRef="#br0" timeOffset="201056.04">27241 17526 0,'22'0'31,"-22"21"-31,0 0 16,0 1-16,0-1 0,0 0 16,0 0-16,-22 21 15,1-20-15,21-1 0,-21-21 16,21 21-16,21-21 31,-21-21-31</inkml:trace>
  <inkml:trace contextRef="#ctx0" brushRef="#br0" timeOffset="201228.95">27284 17293 0,'0'0'16,"0"-21"-16,0-42 16,-21 63-16,21-22 0,21 22 46,0 0-30,0 0-16,0 0 16</inkml:trace>
  <inkml:trace contextRef="#ctx0" brushRef="#br0" timeOffset="202332.31">27622 17018 0,'0'0'0,"0"21"31,0 0-16,0 1-15,0 20 0,0-21 0,0 21 16,0 1-16,0-1 0,0 0 16,0 1-16,-21-1 0,21 0 0,0 22 15,-21-22-15,21 1 16,0-1-16,0-21 0,0 21 0,0-20 16,0 20-16,0-21 0,0 0 15,21-21-15,0 0 0,1 0 16,-1 0-16,0 0 15,0 0-15,0-21 0,22 0 0,-22 0 16,0 0-16,0-1 0,0-20 16,0 21-16,1 0 0,-22-22 0,21 22 15,-21-21-15,21 21 0,-21 0 16,0 42 15,0 0-31,0 0 16,0 0-16,0 0 0,0 1 0,0-1 15,0 0-15,0 0 0,0 0 16,0 0-16,0 1 0,21-22 16,0 0-16,0 0 15,1 0-15,-1 0 0,0 0 0,0 0 16,0-22-16,22 22 0,-22-21 16,0 0-16,0 21 0,0-21 0,0 0 15,-21 0-15,22-1 0,-22 1 16,21 0-16,-21 0 0,0 42 47,0 0-47,-21 0 15,21 1-15,0-1 0,0 0 0,0 0 16,0 0-16,0 0 16,0 1-16,21-1 15,0-21-15,0 0 16,0 0-16,0 0 0,1 0 0,-1 0 15,0 0-15,-21-21 0,0-1 16,0 1-16,0 0 0,0 0 16,0 0-16,0 0 0,-21-1 15,0 1-15,21 0 0,-22 0 16,1 0-16,0 21 16,0-21-16,21-1 15,21 22 1,0 0-16,0-21 15,1 21-15,-1 0 0,0 0 0,0 0 16,21 0-16,-20 0 0,-1 0 16,0 0-16,0 0 0,0 0 0,0 21 15,1 1-15,-1-1 0,0 0 16,-21 0-16,0 0 0,0 0 16,0 1-16,0-1 0,0 0 15,0 0-15,0 0 0,0 0 16,-21-21-16,0 0 15,-1 0-15,1 0 0,21-21 32,0 0-17,0 0-15,21 0 16,1 0-16,-22-1 0,21-20 0,0 21 16,0-21-16,21 20 0,-20 1 15,-1 0-15,0 0 0,21 0 0,-21 0 16,1 21-16,20 0 0,-21 0 15,0 0-15,0 21 0,1 0 16,-1 0-16,0 0 0,-21 0 0,0 1 16,0-1-16,0 21 0,0-21 15,0 0-15,0 1 0,-21-1 0,21 0 16,-21-21-16,21 21 0,-22 0 16,22-42 30,0 0-46</inkml:trace>
  <inkml:trace contextRef="#ctx0" brushRef="#br0" timeOffset="202549.19">28765 17124 0,'0'0'0,"-21"-21"0,0 21 0,0 0 15,0 0 1,21 21 15,-21-21 16</inkml:trace>
  <inkml:trace contextRef="#ctx0" brushRef="#br0" timeOffset="202724.09">27665 17399 0,'0'0'0,"-21"21"0,-1-21 0,1 21 16,42-21-1,1 0-15,-1 0 16,0 0-16,21 0 0,-21 0 15,22 0-15,-1-21 0,0 0 0,22 21 16,-22-21-16,1 21 0</inkml:trace>
  <inkml:trace contextRef="#ctx0" brushRef="#br0" timeOffset="203267.78">29485 17230 0,'0'0'0,"0"-21"16,0-1-16,0 1 16,21 0-16,0 0 0,-21 0 0,22 0 15,-1 21-15,0 0 16,0 21-16,-21 0 16,21 0-16,-21 21 0,21 1 15,1 20-15,-22-20 0,21 20 0,0-21 16,-21 1-16,0 20 15,0-20-15,21-1 0,-21-21 0,0 21 16,0-20-16,21-1 0,-21 0 16,0-42 15,21 0-31,-21-1 0,22 1 16,-22-21-16,0 21 0,21-22 15,0 1-15,-21 0 0,21-1 0,0 1 16,0 0-16,1-1 0,20 1 15,-21 0-15,0-1 0,22 1 0,-22 21 16,21 0-16,-21 0 16,0-1-16,22 22 0,-22 0 0,0 0 15,0 22-15,-21-1 16,0 21-16,0-21 0</inkml:trace>
  <inkml:trace contextRef="#ctx0" brushRef="#br0" timeOffset="204596.02">30607 17632 0,'21'-21'0,"-42"42"0,42-63 16,-21 20-16,21-41 0,-21 21 15,0 20-15,0-20 0,0 21 16,-21 0-16,0-22 0,0 43 15,0-21-15,-1 21 0,-20 0 0,21 0 16,-21 0-16,-1 21 0,22 22 16,-21-22-16,-1 21 0,1 1 0,0-1 15,21 0-15,-22 22 0,22-22 16,21 0-16,0 1 0,0-22 0,0 21 16,21-21-16,22 1 0,-22-1 15,21-21-15,0 21 0,22-21 16,-22 0-16,1 0 15,-1 0-15,0-21 0,-21 21 0,22-21 16,-22-1-16,0 1 0,0 0 16,0 0-16,1-21 0,-22-1 0,0 1 15,21 0-15,-21-1 0,0 1 16,0 21-16,0-22 0,0 1 0,0 21 16,0 0-16,0 0 0,0 42 31,0 0-31,-21 21 0,21-21 15,0 22-15,0-1 0,0-21 16,0 22-16,0-1 0,0-21 16,0 0-16,21 0 0,0 1 15,0-1-15,0 0 0,0-21 0,22 0 16,-22 0-16,0 0 0,21 0 16,-20 0-16,20-21 0,0 0 0,-21-1 15,1 1-15,-1 0 0,21-21 16,-42-1-16,21 22 0,-21-21 0,21 0 15,-21-22-15,0 22 0,0-1 16,0-20-16,0 21 0,0-1 0,0 1 16,0 21-16,0 0 0,0-1 15,-21 22-15,0 0 0,21 22 16,-21-1-16,21 21 16,-21 0-16,21 1 0,0-1 0,0 0 15,-21 1-15,21 20 0,0-20 16,0-1-16,0 0 0,0 1 15,0-1-15,21-21 0,0 0 0,0 22 16,-21-22-16,21-21 0,0 21 16,1-21-16,-1 0 0,42 0 15,-42 0-15,1-21 16,-1 0-16,0 21 0,-21-64 16,21 43-16,0 0 0,-21 0 15,0-22-15,0 22 0,21-21 0,-21 21 16,22 21-16,-22-22 15,0 44 1,0-1-16,0 0 16,0 0-16,0 0 0,0 0 15,0 22-15,0-22 0,0 0 0,0 0 16,0 0-16,0 1 0,21-22 16,-21 21-16,42 0 15,-21-21-15,0 0 0,1 0 16,-1 0-16,0 0 15,0-21-15,-21 0 0,21-1 0,0 1 16,1 0-16,-22 0 16,21 0-16,-21 0 0,21-22 0,-21 22 15,0 0-15,21 0 0,-21 0 16,0 42 15,0 0-31,0 0 0,0 0 16,0 0-16,0 1 0,0 20 0,0-21 15,0 0-15,0 0 0,0 1 16,0-1-16,0 0 0,21-21 0,0 21 16,1-21-16,-1 0 15,0 0-15,0 0 0,0 0 0,0 0 0,1 0 16,-1 0-16,-21-21 0,21 0 16,0 0-16,0-1 0,0 1 15,-21-21-15,22 21 0,-22-22 16,21 22-16,-21-21 0,0 21 15,0-22-15,0 1 0,-21 42 32,-1 0-32,22 21 0,0 0 15,-21 1-15,21-1 0,-21 0 16,21 0-16,0 0 0,0 0 16,0 1-16,0-1 0,0 0 0,0 0 15,21-21 1,0 0-16,1 0 0,-1 0 0,0 0 15,0 0-15,0-21 16,22 21-16,-22-21 0</inkml:trace>
  <inkml:trace contextRef="#ctx0" brushRef="#br0" timeOffset="205017.78">32554 16891 0,'-21'0'0,"-21"-21"0,105 42 0,-147-42 16,62 21-16,1 0 0,0 0 16,21 21-16,21-21 31,0 0-31,1 0 16,-1 0-16,0 0 0,0 0 0,21 0 15,-20 0-15,20 0 0,-21 0 16,0 0-16,0 0 0,22 0 15,-22 0-15,0 21 0,-21 0 16,21 1-16,-21-1 0,0 21 16,0 0-16,0-20 0,0 20 15,0 21-15,0-20 0,0-1 16,21 0-16,-21 1 0,22-1 16,-1 22-16,-21-22 0,0 0 0,0 1 15,0-1-15,0 43 16,0-43-16,0 0 0,-21 1 0,-22-22 15,22 21-15,-21-21 0,21 22 16,-22-22-16,1 0 0,0 0 16,-1 0-16,1-21 0,0 21 0,-1-21 15,22 0-15,-21 0 0,-22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E653-F3D2-4250-9ACE-84CE2AE35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32D64-3327-419C-97C0-DF606A99E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B30E-C84A-4C68-A362-FF0318B4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7C1D-3159-459F-8012-0624CB07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AA5F-D4E9-4EFF-87BA-6635F4C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68A-3572-49E1-B635-43D77E90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55E5-C375-4C15-B897-1B57D0C92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0AB8-3AA4-4D94-9193-1BDB5193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B9EB-F977-43A1-BFBF-C3D31F6F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BFBC2-816C-4550-B01A-14A9A5AA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A67C3-9D8E-4903-AF63-74222C43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5C6E5-C048-4990-8386-E58C4F4F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58DD-90CD-44B1-B1FE-ADDD0167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40D7-CBD2-4774-B10D-7E5C1F34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2E00-88B7-444F-81E0-BE5D0420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6028-8140-46DA-A714-E9065E7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BB93-2BB3-434D-B192-AEC21E16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F455-65B3-4CD3-8CAA-7510391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4D38-8DFD-43CD-907A-955EA66D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765B-C212-4841-B976-AA31E87F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9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403A-13E2-4B6F-9EB0-4554F8DB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F46B-EDAB-494F-B0D2-222B4276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5BAF-9C80-42A1-87E9-424DB2F9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5E01E-55FA-4F7C-955D-B35BCDA9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DC00-F65D-447B-AE49-9AAE736E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E237-A7EE-46A0-8271-69E209C4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A6DC-DB24-4587-925F-B30C495CF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8B012-3DDB-44A1-9713-484CBA2E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F517C-0613-41BE-BA3B-7869C86E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8FBC-89D8-4DD8-9AC0-B34D9CDA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39022-57F7-4EEE-AC98-EA3CCDEB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B915-FA19-4FB1-8149-A98FD8BA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C4F4-A1F9-446D-BBE0-ED8FA887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BE20-B71A-4A59-8DEA-AFC2D0FE7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D2558-17E1-4FDF-AABD-EFCA7A680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2A25C-E9FD-4610-9541-9681D81DF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C64D-FD52-4510-8CD8-5ED0F00C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040B1-7F0A-48A3-995A-C9E166A3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57E6A-4800-47D7-A2A8-AE63C921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0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9A77-4972-4D47-A815-28D7E990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1B639-51E4-4257-9D74-A00B41BA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6ECF0-72DF-42F4-AD7C-763964FC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2F76-E76E-4C3B-BAFE-36C80E59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F955A-C858-415E-926E-A4136FB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F74EA-D402-4A9A-86FA-AD61F5E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BD1C1-393F-4119-A5D9-305C6C8F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7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3EE-026C-4758-A3E5-F3828C49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8181-DA78-4009-81BE-90E8C6AD5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B6A9-4A68-4379-84B3-D483E862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B5530-673B-40AA-A400-FEACCA8A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2C0F9-55F0-4153-917E-F6DA484F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D5BA6-BC2E-4EC1-A2EA-DA8D6C23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1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373E-F69B-4525-B3BF-77D0F30A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E53F0-9809-4B1E-A072-E21195E1D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38A47-AB9A-473D-9133-C2612A830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6CB1-D08E-4592-9C80-1EAF9D28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6082-4F2C-4686-AF64-62B7DBD5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F0121-BDAD-4E06-983A-999D9B9B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2BBC3-EC76-4A9A-A36B-FA7845A8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CA7C-2107-4B06-BF92-E045EE8D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265A-CE02-4668-B507-F9B0CA002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7438D-01CA-48B9-8C30-06CDCAADD0E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866E-D7E8-4E11-B053-85D12416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D83C-63BB-428F-BF9A-AF32C952D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4E4E-79C3-4A0B-873F-AF6BDC0C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5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0F3C-5E07-422B-9F27-83BFA01B4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A306-8675-48C0-9E0B-8734C148D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BF4FE8-450F-4378-AEED-1D16667F9084}"/>
                  </a:ext>
                </a:extLst>
              </p14:cNvPr>
              <p14:cNvContentPartPr/>
              <p14:nvPr/>
            </p14:nvContentPartPr>
            <p14:xfrm>
              <a:off x="327600" y="83880"/>
              <a:ext cx="8831880" cy="56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BF4FE8-450F-4378-AEED-1D16667F9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74520"/>
                <a:ext cx="885060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44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0F3C-5E07-422B-9F27-83BFA01B4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A306-8675-48C0-9E0B-8734C148D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F3F599-6AFE-4A12-88E2-A6A7D249DD44}"/>
                  </a:ext>
                </a:extLst>
              </p14:cNvPr>
              <p14:cNvContentPartPr/>
              <p14:nvPr/>
            </p14:nvContentPartPr>
            <p14:xfrm>
              <a:off x="15120" y="53280"/>
              <a:ext cx="919008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F3F599-6AFE-4A12-88E2-A6A7D249DD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43920"/>
                <a:ext cx="920880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44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0F3C-5E07-422B-9F27-83BFA01B4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A306-8675-48C0-9E0B-8734C148D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5871A6-66D4-484F-A195-E5119C0797C8}"/>
                  </a:ext>
                </a:extLst>
              </p14:cNvPr>
              <p14:cNvContentPartPr/>
              <p14:nvPr/>
            </p14:nvContentPartPr>
            <p14:xfrm>
              <a:off x="152280" y="167760"/>
              <a:ext cx="894636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5871A6-66D4-484F-A195-E5119C0797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58400"/>
                <a:ext cx="896508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2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0F3C-5E07-422B-9F27-83BFA01B4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A306-8675-48C0-9E0B-8734C148D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ACCB7F-4DB6-43C3-830F-2033198F4BE9}"/>
                  </a:ext>
                </a:extLst>
              </p14:cNvPr>
              <p14:cNvContentPartPr/>
              <p14:nvPr/>
            </p14:nvContentPartPr>
            <p14:xfrm>
              <a:off x="205560" y="190440"/>
              <a:ext cx="10066680" cy="56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ACCB7F-4DB6-43C3-830F-2033198F4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81080"/>
                <a:ext cx="1008540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35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0F3C-5E07-422B-9F27-83BFA01B4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A306-8675-48C0-9E0B-8734C148D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052950-3A33-4DD3-BE6D-B3D030748185}"/>
                  </a:ext>
                </a:extLst>
              </p14:cNvPr>
              <p14:cNvContentPartPr/>
              <p14:nvPr/>
            </p14:nvContentPartPr>
            <p14:xfrm>
              <a:off x="411480" y="624960"/>
              <a:ext cx="8039520" cy="54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052950-3A33-4DD3-BE6D-B3D0307481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615600"/>
                <a:ext cx="8058240" cy="54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78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0F3C-5E07-422B-9F27-83BFA01B4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A306-8675-48C0-9E0B-8734C148D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30673C-E99F-4BFE-981C-2300AB5D8498}"/>
                  </a:ext>
                </a:extLst>
              </p14:cNvPr>
              <p14:cNvContentPartPr/>
              <p14:nvPr/>
            </p14:nvContentPartPr>
            <p14:xfrm>
              <a:off x="304920" y="365760"/>
              <a:ext cx="1187964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30673C-E99F-4BFE-981C-2300AB5D8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56400"/>
                <a:ext cx="1189836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3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2021-05-13T02:17:26Z</dcterms:created>
  <dcterms:modified xsi:type="dcterms:W3CDTF">2021-05-13T03:02:35Z</dcterms:modified>
</cp:coreProperties>
</file>