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03:51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11917 1757 0,'0'-21'0,"0"0"0,0-1 0,0 1 15,0 0-15,0 0 0,0 0 16,0 0-16,0-1 16,0 1-16,0 0 0,0 0 0,0 0 15,0 42 32,0 0-31,0 0-16,0 0 0,0 22 15,0-22-15,0 21 0,-21 22 0,21-22 16,-22 0-16,1 22 0,21-22 0,0 1 16,-21 20-16,21-21 0,-21 22 15,0-22-15,21 22 0,0-22 0,0 0 16,-21 22-16,21-22 0,-22 1 15,22-1-15,0-21 0,0 21 0,0-20 16,0-1-16,0 0 0,22-21 31,-1-21-15,-21 0-16,21-1 0,-21 1 16,21-21-16,0 21 0,0-22 0,1 1 15,-1 0-15,0-1 0,-21 1 16,21 21-16,0-21 0,0-1 0,1 22 15,-1-21-15,0 21 0,-21-1 0,21 22 16,-21-21-16,21 21 0,0 0 16,-21 21-1,22-21-15,-22 22 0,21-1 16,-21 21-16,21-21 0,-21 0 0,0 22 16,0-1-16,21 0 0,-21-20 15,21 20-15,-21 0 0,21 1 16,-21-22-16,0 21 0,22-21 0,-1 0 15,0 1-15,-21-1 0,21-21 16,0 0-16,0 0 0,1 0 0,-1 0 16,0 0-16,0-21 0,21-1 0,-20 1 15,-1-21-15,0 21 0,0-22 16,0 1-16,22 0 0,-22-1 0,0-20 16,0 21-16,-21-22 0,21 22 15,0-22-15,-21 1 0,0 20 0,0-20 16,0 21-16,0-1 0,0 1 15,0 0-15,0 20 0,-21 1 16,21 0-16,-21 0 0,0 21 16,0 0-1,21 21 1,0 0-16,0 0 16,0 1-16,0-1 0,0 0 15,0 0-15,0 0 0,0 0 16,0 1-16</inkml:trace>
  <inkml:trace contextRef="#ctx0" brushRef="#br0" timeOffset="559.66">12848 2328 0,'0'43'16,"0"-22"-16,21-21 15,0 0 1,1 0-16,-1 0 0,0 0 16,0-21-16,0 0 0,0 21 0,22-22 15,-22 1-15,0 0 0,0 21 16,0-21-16,1 0 0,-1 0 0,0-1 16,-21 1-16,0 0 0,0 0 15,0 0-15,0 0 0,0-1 16,0 1-16,-21 21 0,0 0 0,-1 0 15,1 0-15,0 0 0,0 0 16,-21 0-16,20 21 0,1-21 16,0 22-16,0 20 0,0-21 15,0 0-15,-1 0 0,22 1 0,0 20 16,0-21-16,0 0 0,0 0 0,0 22 16,0-22-16,0 0 0,22 0 15,-1 0-15,0-21 0,0 22 0,21-1 16,-20-21-16,-1 0 0,21 21 15,-21-21-15,0 0 0,22 0 0,-22 0 16,21 0-16,-21 0 0,1-21 0,20 0 16,-21-1-16,21 1 0,-20 0 15</inkml:trace>
  <inkml:trace contextRef="#ctx0" brushRef="#br0" timeOffset="1131.86">13695 1545 0,'0'0'0,"0"-21"0,-21 0 0,-1 0 16,1 21-16,21 21 31,0 0-31,0 21 0,0-20 16,0 20-16,0 0 0,-21 22 0,21-22 15,0 22-15,0-1 0,-21-21 0,21 22 16,0-22-16,0 22 0,0-22 15,0 0-15,-21 1 0,21-1 16,-21 0-16,21-20 0,0 20 0,0-21 16,0 21-16,-22-20 0,22-1 15,0 0-15,-21-21 0,21-21 32,0 0-32,0-1 15,0 1-15,0 0 0,0 0 0,0-21 16,21 20-16,1-20 0,-22 21 15,21 0-15,0-22 0,0 22 16,0 0-16,0 0 0,1 0 0,-1 0 16,0-1-16,0 1 0,21 21 0,-20 0 15,20-21-15,-21 21 0,21 0 16,-20 0-16,20 0 0,-21 0 0,21 21 16,-20 0-16,-1 1 0,0-1 15,-21 0-15,0 21 0,0-21 16,0 1-16,0-1 0,-21 0 0,0 0 15,-1 0-15,1 22 0,-21-22 16,0 0-16,-1 0 0,1 0 0,21 0 16,-22 1-16,22-22 0,-21 21 15,21 0-15,0-21 0,-1 0 16,1 21-16,0-21 0,21-21 47,0 0-47,0 0 0</inkml:trace>
  <inkml:trace contextRef="#ctx0" brushRef="#br0" timeOffset="2127.3">14647 1588 0,'0'0'0,"-21"21"0,21 0 16,-21 0 0,21 0-16,21-21 31,0 0-31,0 0 0,1 0 15,-1 0-15,21 0 0,-21-21 16,22 0-16,-1 21 0,0-21 0,1 0 16,-1-1-16,0 22 0,-21-21 0,1 0 15,20 0-15,-21 0 0,-21 0 16,0-1-16,0 1 16,0 0-16,0 0 0,-21 21 15,-21 0-15,20-21 0,-20 21 16,21 0-16,-21 0 0,-1 0 15,1 0-15,21 21 0,-22 0 0,1 0 16,0 0-16,21 1 0,-22 20 16,22-21-16,0 21 0,0 1 0,0-1 15,21 0-15,0 1 0,0-1 16,0 0-16,0 1 0,21-1 0,0-21 16,0 0-16,0 1 0,0 20 0,22-42 15,-22 21-15,0 0 0,21-21 16,-20 0-16,-1 0 0,21 0 15,-21 0-15,0 0 0,1 0 16,-1 0-16,0 0 0,-21-21 16,0 0-16,-21 21 15,0-21-15,-1 21 0,-20 0 16,21 0-16,-21 0 0,20 0 0,-20 0 16,0 21-16,21 0 0,-22 0 15,22 0-15,-21 1 0,-1-1 0,22 21 16,0-21-16,-21 22 0,21-1 15,-1-21-15,1 21 0,0 1 0,21-1 16,0 0-16,0 1 0,0-22 0,0 21 16,0-21-16,21 1 15,0-1-15,1-21 0,20 21 0,-21-21 16,0 0-16,22 0 0,-22 0 16,21 0-16,-21-21 0,22 21 0,-1-43 15,0 22-15,1 0 0,-1-21 0,0-1 16,1 1-16</inkml:trace>
  <inkml:trace contextRef="#ctx0" brushRef="#br0" timeOffset="2464.11">15642 1291 0,'0'0'0,"0"-21"0,0 0 0,0 0 16,-21 21-1,0 0-15,0 0 0,-1 0 0,22 21 16,-21 21-16,0-21 0,0 22 16,0 20-16,21-20 0,-21 41 0,-1-20 15,1 20-15,0 1 0,21-21 0,-21 20 16,0-20-16,0 20 0,-1-20 16,1-1-16,21 22 0,-21-21 0,0-22 15,0 21-15,21-20 0,0-1 16,0 0-16,0 1 0,0-22 0,0 0 15,0 0-15,0 0 0,0 1 16,21-22 0,0 0-16,0-22 15,0 22-15,1-21 0,-1-21 0,0 21 16,-21-22-16,21 1 0,0 21 16</inkml:trace>
  <inkml:trace contextRef="#ctx0" brushRef="#br0" timeOffset="2863.87">15536 2350 0,'0'21'0,"0"-42"0,0 63 0,0-21 15,0 0-15,0 0 16,21-21 0,1 0-16,-1 0 15,0 0-15,0-21 0,0 21 16,0-21-16,1 0 0,-1 0 0,0 21 15,0-21-15,0-1 0,-21 1 16,0 0-16,21 0 0,-21 0 16,0 0-16,0-1 0,0 1 15,-21 21-15,0 0 16,-21 0-16,21 0 0,-1 0 16,1 21-16,0 1 0,-21-1 15,21 0-15,-1 0 0,1 21 16,0-20-16,0 20 0,21 0 0,0-21 15,0 22-15,0-1 0,0-21 16,0 0-16,0 22 0,0-22 0,21 0 16,0 0-16,0-21 0,1 21 0,-1 1 15,0-22-15,0 0 0,21 0 16,-20 0-16,20 0 0,0 0 0,-21-22 16,22 1-16,-1 0 0,-21 0 15,22 0-15,-1 0 0</inkml:trace>
  <inkml:trace contextRef="#ctx0" brushRef="#br0" timeOffset="3567.47">16298 2244 0,'0'-21'0,"0"42"0,-21-42 31,0 21-31,0 0 16,21 21-1,-21 0-15,21 0 0,-22 0 0,22 0 16,0 1-16,0-1 0,0 21 15,0-21-15,0 0 0,-21 22 0,21-22 16,0 0-16,0 0 0,0 22 0,0-22 16,0 0-16,0 0 15,-21-21-15,21 21 0,0-42 47,0 0-47,0 0 0,0 0 0,0-1 16,0 1-16,0 0 0,21-21 15,0-1-15,-21 22 0,22-21 0,-1 0 16,0 20-16,0-20 0,0 21 16,0 0-16,1-22 0,-1 22 0,21 0 15,-21 21-15,0-21 0,1 21 0,20 0 16,-21 0-16,0 0 16,0 21-16,1-21 0,-1 21 0,0 22 15,-21-22-15,0 21 0,21-21 0,-21 22 16,0 20-16,0-21 0,0 1 15,0-1-15,0-21 0,0 22 0,-21-1 16,21-21-16,0 0 0,0 0 16,0 1-16,-21-22 0,21 21 0,0-42 31,0-1-15,0 1-16,0 0 0,21 0 0,0-21 15,-21 20-15,21-20 0,22 0 16,-22-1-16,0 1 0,0 0 0,21-1 15,-20 22-15,-1-21 0,0 21 0,0 21 16,0-21-16,0 21 0,1 0 16,-1 21-1,0 0-15,-21 0 0,0 0 16,0 22-16,0-22 0,21 21 16,-21-21-16,0 22 0,0-22 0,0 21 15,0-21-15,0 22 0,0-22 16,0 0-16,0 0 0,0 0 0,0 0 15,21-21 1,0-21 15,1 0-31,-22 0 0</inkml:trace>
  <inkml:trace contextRef="#ctx0" brushRef="#br0" timeOffset="4007.22">17272 2561 0,'21'0'15,"0"0"-15,0 0 16,1 0-16,-1 0 0,0-21 0,-21 0 16,21 21-16,0-21 15,0 21-15,1-21 0,-1-1 0,0 1 16,0 21-16,-21-21 0,0 0 0,21 0 15,-21 0-15,0-1 0,0 1 16,0 0-16,0 0 16,-21 21-16,0 0 15,0 0-15,0 0 0,-1 0 0,1 21 16,0-21-16,0 21 0,21 0 0,-21 22 16,0-22-16,-1 21 0,1-21 15,21 22-15,0-1 0,0-21 0,0 0 16,0 22-16,0-22 0,0 0 15,0 0-15,0 0 16,21-21-16,1 0 0,-1 0 16,0 0-16,0 0 0,0 0 15,22 0-15,-22 0 0,0 0 0,21 0 16,-21 0-16,1 0 0,20-21 0,-21 0 16,0 21-16,0-21 0,1 0 15,-1 21-15,21-21 0,-42-1 0,21-20 16,0 21-16,1 0 0</inkml:trace>
  <inkml:trace contextRef="#ctx0" brushRef="#br0" timeOffset="4523.92">17886 2286 0,'0'0'0,"0"-63"31,0 41-31,0 44 32,0-1-32,0 0 15,0 0-15,0 21 0,0-20 16,0-1-16,0 0 0,-21 0 15,21 21-15,0-20 0,0-1 0,0 0 16,0 0-16,0 0 0,0 0 16,0 1-16,0-1 0,0 0 15,0 0 1,0-42 31,0 0-47,0-22 0,0 22 15,0 0-15,0 0 0,0-21 0,0 20 16,21-20-16,0 21 0,0 0 16,0-22-16,0 22 0,1 0 0,20-21 15,-21 21-15,21 21 0,1-22 16,-1 1-16,0 21 0,1 0 0,-22 0 16,21 0-16,-21 0 0,1 21 15,-1 1-15,0-1 0,-21 0 0,0 0 16,0 21-16,0-20 0,0 20 0,0 0 15,-21-21-15,0 22 0,21-22 16,-22 0-16,1 21 0,0-20 16,0-1-16,0 0 0,21 0 0,-21 0 15,-1-21-15,1 21 0,21 1 16,-21-22-16,21 21 0,0-42 47,0-1-47,21 1 0,0-21 15,1 21-15,-1-22 0</inkml:trace>
  <inkml:trace contextRef="#ctx0" brushRef="#br0" timeOffset="4879.72">18986 1334 0,'0'0'0,"0"21"31,0 0-31,0 0 0,0 0 0,0 0 16,0 22-16,0-1 0,0 22 16,0-1-16,0-21 0,0 43 0,-21-21 15,0-1-15,0 1 0,0-1 16,0 1-16,-1-22 0,1 21 15,21-20-15,-21-1 0,0 0 0,21 1 16,-21-1-16,21 0 0,0-20 16,0-1-16,0 21 0,0-21 0,0 0 15,0 1-15,0-1 0,21 0 16,0-21-16,0 0 16,0-21-1,1 21-15,-22-21 0,21-1 16,0 1-16,0 0 0</inkml:trace>
  <inkml:trace contextRef="#ctx0" brushRef="#br0" timeOffset="5351.45">19367 2180 0,'0'0'0,"22"-21"0,-22 0 16,21 21-16,0-21 0,-21 0 15,21-1-15,-21 1 16,-21 21-1,0 0 1,0 21-16,-1 1 0,1-1 0,0 0 16,0 0-16,0 0 0,0 0 15,-1 22-15,1-22 0,21 0 0,0 0 16,0 0-16,0 1 16,0-1-16,0 0 0,0 0 15,21-21-15,1 21 16,-1-21-16,21 0 0,-21 0 15,0 0-15,22 0 0,-22 0 0,0 21 16,21-21-16,-20 0 0,-1 0 16,0 0-16,0 0 0,0 22 0,-21-1 15,0 0 1,0 0 0,0 0-16,-21-21 0,0 21 15,0-21-15,-22 22 0,22-22 0,-21 21 0,21-21 16,0 0-16,-22 21 15,22-21-15,0 0 0,0 21 0,0-21 16,-1 0-16,1 0 0,0 0 16,0 0-1,21-21 1,0 0 0,0 0-16,0-1 0,0 1 0</inkml:trace>
  <inkml:trace contextRef="#ctx0" brushRef="#br0" timeOffset="5687.26">18351 1863 0,'0'0'0,"-42"-21"0,-43-1 15,85 1 1,43 21-1,-22 0-15,21 0 0,22 0 0,-1 0 16,22 0-16,-22 0 0,22 0 16,21 0-16,-21 0 0,-1 0 15,1 0-15,0 0 0,20 0 16,-20 0-16,0 21 0,-22-21 0,1 0 16,-1 0-16,-20 0 0,-1 0 0,0 0 15,-21 0-15,1 22 0,-1-22 16,-21-22 15,-21 1-31,-1 21 0,1 0 16,0-21-16,0 21 0,0 0 15,-22 0-15</inkml:trace>
  <inkml:trace contextRef="#ctx0" brushRef="#br0" timeOffset="6387.83">13547 3006 0,'0'0'0,"21"0"16,0 0-16,0 0 15,-42 0 32,0 0-31,-22 21-16,1 0 0,0 0 15,-22 0-15,-20 22 0,-1-1 0,0 0 16,-21 1-16,1 20 0,-22-20 0,0 20 16,-22 1-16,1-1 0,0 1 15,-21-22-15,21 21 0,-22 1 16,1-1-16,0 1 0,20-1 0,-20 1 15,21-1-15,0-20 0,21 20 16,0-20-16,21-1 0,21-21 0,1 21 16,-1-20-16,43-1 0,-22-21 0,43 21 15,-21-21-15,20 0 16,44 0 0,-1-21-16,21 0 15,-21-1-15,22 1 0,-1 0 16,21-21-16,-20 21 0,20-22 0,1 1 15</inkml:trace>
  <inkml:trace contextRef="#ctx0" brushRef="#br0" timeOffset="6991.16">15409 3133 0,'0'0'0,"0"-21"0,0-1 0,21 1 0,-21 0 15,0 0-15,0 0 0,0 0 16,0-1 0,0 44-1,0 20 1,-21-21-16,21 43 0,0-22 0,0 21 16,-21 22-16,0 0 0,0-22 0,0 22 15,-1 0-15,1 20 0,0-20 16,0 0-16,0-1 0,0 1 0,-1 0 15,1-22-15,21 22 0,0-22 16,0 1-16,0-22 0,-21 22 16,21-22-16,0 0 0,0 1 0,0-22 15,0 21-15,0-21 0,0 1 0,0-1 16,21-21-16,0 0 16,1 0-16,-1 0 0,0-21 15,0-1-15,0 1 0,0 0 0</inkml:trace>
  <inkml:trace contextRef="#ctx0" brushRef="#br0" timeOffset="7595.83">17357 3006 0,'0'0'0,"-22"-21"0,22-1 16,-21 22-16,21-21 0,-21 21 16,21-21-16,0 0 15,21 42 32,0 0-47,1 0 0,20 1 16,0-1-16,1 0 0,-1 21 0,21 1 15,1-1-15,-1 0 0,1 22 0,21-22 16,-22 22-16,22-1 16,-1 1-16,-20-1 0,21 1 0,-1-1 15,1 1-15,0-1 0,-22 1 0,22-1 16,-22 1-16,22-1 0,-22 1 16,1-1-16,-1-21 0,1 22 0,42 21 15,-43-43-15,-20-21 16,-1 21-16,0-20 0,1-1 0,-22-21 15,21 21-15,-42 0 0,21-21 0,-42 0 32,0-21-17,0 0-15,0 21 0,-1-21 0,1 21 16,-21-22-16,21 1 0,-22 0 16,1 0-16</inkml:trace>
  <inkml:trace contextRef="#ctx0" brushRef="#br0" timeOffset="9775.65">6244 4699 0,'0'0'0,"0"-21"16,0 0-1,0 0 1,0-1-16,0 1 0,0 0 16,0 0-16,0 0 15,0 42 17,0 0-32,-21 0 0,0 22 15,0-1-15,21 0 0,-22 22 0,1-1 16,0 1-16,0-1 0,0 1 15,0 20-15,-1-20 0,1-22 0,0 22 16,-21-1-16,21-20 16,21-1-16,-22 0 0,22 1 0,0-22 15,0 0-15,0 0 0,0 0 0,0-42 32,22 0-32,-22 0 15,21 0-15,0-22 0,-21 22 16,21-21-16,0-1 0,-21 1 0,21-21 15,-21-1-15,22 1 0,-22-22 16,0 21-16,21-20 0,-21 20 0,21-20 16,-21 20-16,0 1 0,0-1 0,0 22 15,0-1-15,0 1 0,0 0 16,0 21-16,0-1 0,0 1 16,21 42-1,0 22-15,0-22 0,-21 21 16,22 1-16,-22 20 0,0-21 15,21 22-15,0 21 0,-21-22 0,21 22 16,-21-22-16,0 1 0,0-1 0,0 1 16,0-1-16,0 1 0,0-22 15,0 0-15,0 1 0,0-22 0,0 0 16,21 0-16,-21 0 0,0 1 16,0-1-16,0-42 31,0-1-16,-21 1-15,0 0 0,21 0 16</inkml:trace>
  <inkml:trace contextRef="#ctx0" brushRef="#br0" timeOffset="9967.76">5842 5292 0,'0'0'0,"106"0"31,-64 0-31,-21 0 0,0 0 16,22 0-16,-22-21 0,21 21 16,1-22-16,-22 1 0,21 21 15,0-21-15,-20 0 0,20 0 0,-21 21 16,0-21-16,0-1 0,1 1 16,-1 21-16</inkml:trace>
  <inkml:trace contextRef="#ctx0" brushRef="#br0" timeOffset="10219.65">6540 4953 0,'0'0'16,"0"-21"-16,-21 21 16,0 0-16,0 21 0,0 0 15,0 0-15,21 22 16,-22-22-16,1 0 0,21 21 16,0 1-16,0-22 0,0 21 15,0 1-15,0-22 0,0 21 0,0-21 16,0 22-16,0-22 0,0 0 15,0 0-15,21 0 0,1 0 0,-1 1 16,0-22-16,0 0 0,0 0 0,22 0 16,-22 0-16,21 0 0,-21-22 15,22 22-15,-1-21 0,0 0 0,1 0 16,-1-21-16,-21 20 0,21-20 16,-20 0-16</inkml:trace>
  <inkml:trace contextRef="#ctx0" brushRef="#br0" timeOffset="10499.64">7154 4657 0,'0'-64'16,"0"128"-16,0-170 0,0 64 0,0-1 16,-21 22-16,21 0 0,-21 0 0,0 0 15,0 21-15,-1 21 16,22 0-16,-21 21 0,21-21 16,0 22-16,-21-1 0,0 0 0,21 22 15,0-1-15,-21 1 0,21-1 16,0 1-16,0-22 0,0 22 0,0-1 15,0-20-15,0 20 0,0-21 16,0 1-16,0-22 0,0 21 16,0-21-16,0 1 0,0-1 0,0 0 15,21 0-15,0-21 0,0 0 16,0 0-16,1 0 16,-1 0-16,0-21 0,0 0 15,0 21-15,0-21 0,-21-22 16,22 22-16</inkml:trace>
  <inkml:trace contextRef="#ctx0" brushRef="#br0" timeOffset="10763.78">7429 5038 0,'0'0'0,"0"-21"16,0 42 0,-21 0-1,21 0-15,-21 0 0,21 0 16,-21 1-16,21-1 0,0 21 0,-21-21 15,21 22-15,-21-22 0,21 21 0,0-21 16,0 0-16,0 22 0,0-22 16,0 0-16,0 0 0,0 0 0,0 1 15,21-22 1,0 0 0,0 0-16,0 0 0,0 0 0,1-22 0,-1 1 15,0 0-15,0 0 16,21 0-16,-20 0 0,-1-1 0,0 1 15,21 0-15</inkml:trace>
  <inkml:trace contextRef="#ctx0" brushRef="#br0" timeOffset="11495.9">7768 5122 0,'0'0'0,"0"-21"15,-21 64 17,0-22-32,21 0 15,-21 0-15,21 0 0,0 0 16,0 1-16,0-1 0,-22 21 0,22-21 15,0 0-15,0 1 0,0-1 16,0 0-16,0 0 16,22-21-16,-1 0 15,0 0 1,0 0-16,-21-21 16,21 21-16,-21-21 0,0 0 0,0-1 15,0 1-15,0 0 0,0 0 16,0 0-16,-21 21 0,0-21 15,21-1-15,-21 1 0,21 0 0,-21 0 16,21 0-16,0 0 16,0-1-16,21 1 15,0 21-15,0-21 0,0 21 16,22-21-16,-22 21 0,0 0 16,21 0-16,-21 0 0,22 0 0,-22 0 15,21 0-15,-21 21 0,1 0 0,-1 0 16,-21 1-16,0-1 0,21 85 31,-21-85-31,0 0 0,0 0 0,0 21 0,0-20 16,0-1-16,0 0 15,0 0-15,-21-21 0,21 21 16,0-42 15,0 0-15,0 0-16,0 0 0,0-1 0,21 1 15,0-21-15,0 21 0,0-22 16,1 1-16,-1 21 0,0-21 0,0 20 16,0-20-16,22 21 0,-22 0 15,0 0-15,0 21 0,0 0 0,0 0 16,1 0-16,-1 21 0,0 21 16,-21-21-16,0 0 15,0 1-15,0 20 0,0-21 0,0 21 16,0-20-16,0-1 0,0 0 0,0 21 15,0-21-15,0 1 0,0-1 16,0 0-16,0 0 16,-21-21-16,21 21 0,0-42 47,0 0-32,21 21-15,0-21 0,-21 0 16</inkml:trace>
  <inkml:trace contextRef="#ctx0" brushRef="#br0" timeOffset="11959.54">9059 5017 0,'0'0'0,"0"-22"15,-21 22 1,0 0-1,0 22-15,0-1 0,-1-21 16,1 21-16,-21 0 0,21 0 16,0 0-16,-1 1 0,22-1 0,-21 0 15,21 0-15,-21 0 0,21 0 16,0 1-16,21-22 16,0 0-16,1 0 15,-1 0-15,0 0 0,21 0 0,-21 0 16,1 0-16,-1 0 15,0 21-15,0-21 0,-21 21 0,21-21 16,0 0-16,-21 21 16,0 0-16,0 0 15,0 1-15,-21-22 0,21 21 16,-21 0-16,-21-21 0,21 21 0,-1 0 16,1-21-16,-21 21 0,21-21 15,0 22-15,-1-22 0,1 0 0,0 0 16,0 21-16,0-21 15,0 0-15,21-21 32,0-1-32,0 1 15,0 0-15,0 0 16,0 0-16,0 0 0,0-1 0</inkml:trace>
  <inkml:trace contextRef="#ctx0" brushRef="#br0" timeOffset="12211.45">8297 4487 0,'0'0'0,"-21"0"15,-64 0 1,64 0-16,21-21 15,-21 21 1,0 0 31,0 0-47</inkml:trace>
  <inkml:trace contextRef="#ctx0" brushRef="#br0" timeOffset="12515.37">7133 4720 0,'0'0'16,"21"0"-1,22 0-15,-22 0 16,21 0-16,-21-21 0,22 21 15,-1-21-15,0 21 0,22-21 0,-22 21 0,0-21 16,1 21-16,-1-22 16,0 22-16,-20 0 0,20-21 0,0 21 15,-21 0-15,1-21 0,-1 21 16,0-21-16,0 21 0,0 0 16,-21 21 15,0 0-16</inkml:trace>
  <inkml:trace contextRef="#ctx0" brushRef="#br0" timeOffset="13839.82">13589 5398 0,'21'0'32,"0"-22"-17,0 1-15,22 0 0,-22 0 0,0-21 16,0 20-16,22 1 0,-22-21 0,0 21 15,0-22-15,0 1 0,-21 21 16,0-21-16,0 20 0,0 1 0,0 0 16,-21 0-16,0 0 0,0 0 15,0 21-15,-22 0 0,22 0 0,-21 21 16,-1 0-16,22 0 0,-21 0 16,21 0-16,-22 1 0,22 20 0,-21 0 15,21-21-15,0 22 0,-1-1 16,1-21-16,21 22 0,0-22 0,0 0 15,0 0-15,0 0 0,21 0 16,1-21-16,-1 0 0,21 0 16,-21 0-16,22 0 0,-22 0 0,21 0 15,0-21-15,-20 0 0,20 0 0,0 0 16,1 0-16,-22-1 0,21 22 16,-21-21-16,0 0 0,1 0 0,-22 0 15,0 0-15,0-1 16,0 1-16,-22 21 15,1 21 1,21 1-16,-21-1 0,21 21 0,0 0 16,0 1-16,0-1 0,0 22 0,0-1 15,0 1-15,0 20 16,21-20-16,0-1 0,1 22 0,-22-22 16,0 1-16,0-1 0,0 22 0,0-21 15,0-1-15,0 1 0,0 20 16,-22-20-16,1-1 0,0 1 0,0-1 15,-21 1-15,20-22 0,1 0 0,-21 1 16,21-1-16,-22-21 0,22 0 16,0-21-16,-21 0 0,21 0 0,-1 0 15,1 0-15,0-21 0,0-21 0,0 21 16,0-22-16,-1-20 0,1 21 16,21-22-16,0-21 0,0 22 0,0-1 15,0-20-15,0-1 0,0 0 16,0 1-16,21-1 0,1 0 15,-1 1-15,0-1 0,21 0 0,1 22 16,-1-1-16,0 22 0,1 0 0,-1-1 16,0 1-16,1 21 0,-1 0 15,0 0-15,-21 21 0,22 0 0,-22 0 16,21 0-16,-21 0 0,1 0 16</inkml:trace>
  <inkml:trace contextRef="#ctx0" brushRef="#br0" timeOffset="14408.18">14245 5355 0,'21'0'0,"-42"0"0,63 0 0,-20-21 15,-22 0-15,21 21 0,0-21 0,0 0 16,0-1-16,0 1 0,1 0 16,-1-21-16,0 21 0,-21-22 15,0 22-15,0-21 0,0 21 0,0-1 16,0 1-16,0 0 0,-21 0 0,0 21 15,-1 0-15,-20 0 0,21 21 0,0 0 16,0 22-16,-1-1 0,1 0 16,0 1-16,0-1 0,21 0 0,-21 22 15,21-22-15,0 0 16,0 1-16,0-1 0,0 0 0,21-20 16,0-1-16,0 21 0,0-42 0,22 21 15,-22 0-15,0-21 0,21 0 16,-20 0-16,-1 0 0,21-21 0,0 0 15,-20 21-15,20-21 0,-21 0 16,21-22-16,-20 22 0,20 0 16,-21-21-16,21-1 0,-20 1 0,20 0 0,-21-1 15,0-20-15,0 21 0,1-22 16,-1 1-16,-21 20 0,0-20 0,0 20 16,0 1-16,0 0 0,0 21 15,0-1-15,0 1 0,-21 21 16,-1 0-16,1 0 15,21 21-15,0 22 0,0-22 16,-21 21-16,21 22 0,0-22 0,0 22 16,0-22-16,0 21 0,-21 1 15,21-22-15,0 22 0,0-22 0,0 0 16,0 22-16,0-22 0,0-21 0,0 22 16,0-1-16,0-21 0,0 0 15,0 1-15,0-1 0,21-21 16,0 0-1,0 0-15,1-21 16,-1 21-16,0-22 0</inkml:trace>
  <inkml:trace contextRef="#ctx0" brushRef="#br0" timeOffset="14683.41">15452 4720 0,'0'0'0,"21"0"0,-21-21 31,0 42-31,0 0 0,-21 1 0,-1 20 16,22 0-16,-21 1 0,0 20 0,21 1 15,-21-1-15,0 1 16,0-1-16,-1-21 0,1 22 0,21-1 16,-21-20-16,21-1 0,-21 0 0,21 1 15,0-1-15,0-21 0,0 0 16,0 1-16,0-1 0,0 0 15,21-21-15,0 0 16,0 0-16,1-21 16,-1 0-16,-21-1 0,21 1 0,0 0 15</inkml:trace>
  <inkml:trace contextRef="#ctx0" brushRef="#br0" timeOffset="15072.19">15494 5482 0,'0'0'0,"21"0"31,0 0-31,0 0 0,22 0 0,-22 0 16,0-21-16,21 0 0,-20 21 0,20-21 15,-21 21-15,0-21 0,0-1 16,1 1-16,-1 21 0,-21-21 0,21 0 15,-21 0-15,0 0 16,0-1-16,0 1 0,-21 21 16,0 0-16,-1 0 0,1 0 15,21 21-15,-21-21 0,0 22 16,0-1-16,0 0 0,-1 21 0,1-21 16,0 1-16,21-1 0,0 21 15,-21-21-15,21 0 0,0 1 0,0-1 16,0 0-16,0 0 0,0 0 0,21-21 15,0 21-15,0-21 16,1 0-16,-1 0 0,0 0 16,0 0-16,21 0 0,-20 0 15,-1-21-15,0 0 0,0 21 16</inkml:trace>
  <inkml:trace contextRef="#ctx0" brushRef="#br0" timeOffset="15447.98">16171 5207 0,'0'0'16,"0"-21"-16,0 0 0,0 0 16,0-1-16,0 1 0,21 21 15,1-21-15,-1 21 16,0 0-16,0 0 0,0 21 16,22 0-16,-22 1 0,0-1 0,0 0 15,-21 21-15,21 1 16,-21-22-16,0 21 0,0 0 0,0 1 15,0-1-15,0-21 0,0 22 0,0-22 16,0 0-16,0 0 0,-21 0 16,21 0-16,0 1 15,0-44 1,0 1 0,0 0-16,0 0 0,0 0 15,21 0-15,0-22 0,-21 22 16,22-21-16,-1 21 0,0-22 0,0 1 15,-21 0-15,21 20 0,0-20 0,1 21 16,-1-21-16,0 20 16,0 1-16,0 0 0,0 21 0,1-21 15,-1 21-15,0 0 16</inkml:trace>
  <inkml:trace contextRef="#ctx0" brushRef="#br0" timeOffset="15919.62">17060 5101 0,'0'0'0,"21"0"0,-21-21 16,22 0-16,-22 0 15,21 0-15,-42 21 31,-1 0-15,1 21-16,0 0 0,0 0 0,0 0 16,-22 0-16,22 1 0,0-1 15,0 0-15,0 21 0,21-21 0,0 1 16,0-1-16,0 0 16,0 0-16,0 0 0,21-21 15,0 0-15,0 0 0,0 21 0,1-21 16,-1 22-16,0-22 15,21 0-15,-21 0 0,1 21 0,-1-21 16,0 0-16,-21 21 0,21-21 16,-21 21-1,0 0 1,-21-21-16,0 0 0,0 21 16,-1-21-16,1 0 0,0 0 15,0 0-15,0 0 0,0 0 0,-1 0 16,1 0-16,0 0 0,-21 0 0,21 0 15,-1 0-15,1 0 0,0 0 16,0 0-16,0 0 0,0-21 0,-1 21 16</inkml:trace>
  <inkml:trace contextRef="#ctx0" brushRef="#br0" timeOffset="16247.44">15325 4890 0,'-43'0'0,"86"0"0,-128 0 0,64 0 0,0 0 16,42-22 0,21 1-16,0 21 15,22-21-15,-22 21 0,22-21 0,-1 21 16,1-21-16,20 21 0,-20-21 0,-1 21 15,1 0-15,-22-22 0,22 22 16,-1 0-16,-20-21 0,-1 21 0,21 0 16,-20 0-16,-22 0 0,21 0 15,-21 0-15,1 0 0,-1 0 63</inkml:trace>
  <inkml:trace contextRef="#ctx0" brushRef="#br0" timeOffset="17044.47">19833 4868 0,'-21'-84'32,"21"63"-32,0-1 0,0 1 15,0 0-15,0 0 0,21 21 16,0-21-16,0 0 0,-21-1 0,22 1 16,-1 0-16,21 0 0,-21 21 15,0 0-15,22 0 0,-22 0 0,21 0 16,-21 0-16,22 21 0,-1 0 15,-21 22-15,22-1 0,-22 0 16,0 22-16,0-1 0,0-20 0,0 20 16,-21 1-16,0-22 0,0 21 15,0-20-15,0-1 0,0-21 0,0 22 16,0-22-16,-21 0 0,21 0 0,-21-21 16,0 0-1,0-21 1,21 0-16,0 0 0,0-1 15,0-20-15,0 0 0,21-1 0,0 1 16,0-21-16,0-1 0,1 22 0,20-22 16,0 1-16,-21-1 15,22 1-15,-1-1 0,0 22 0,1 0 16,-1-1-16,-21 22 0,22 0 16,-22 0-16,0 0 0,0 21 0,0 0 15,0 0-15,1 21 0,-22 0 16,0 0-16,21 0 0,-21 0 15,0 1-15,0-1 0,21 0 0,-21 0 16,0 0-16,0 0 0</inkml:trace>
  <inkml:trace contextRef="#ctx0" brushRef="#br0" timeOffset="17419.87">20934 5122 0,'0'0'0,"21"0"0,0 0 16,0 0-16,0 0 0,1 0 16,-1 0-16,0-21 0,0 0 0,0 21 15,0-21-15,1 0 0,-1 0 16,0-1-16,-21 1 0,0-21 16,0 21-16,0 0 0,0-1 0,0 1 15,0 0-15,-21 0 0,0 0 0,-1 21 16,1 0-16,0 0 0,0 0 15,0 21-15,0 0 0,-1 0 16,1 0-16,0 22 0,0-1 0,0 0 16,0 1-16,-1-1 0,22 0 15,0 1-15,0-1 0,0-21 0,0 22 16,0-22-16,0 21 0,0-21 0,22 0 16,-1-21-16,0 22 0,0-1 15,0-21-15,0 0 0,1 0 0,-1 0 16,21 0-16,-21 0 0,0 0 15,1-21-15,-1-1 0,0 22 0,0-21 16,0 0-16,0 0 0,1 0 16,-1-22-16</inkml:trace>
  <inkml:trace contextRef="#ctx0" brushRef="#br0" timeOffset="17807.65">21442 4890 0,'0'0'15,"0"-22"-15,0 1 0,0 0 0,0 0 16,0 0-16,0 0 15,21 21-15,0 0 0,0 0 16,0 0-16,1 21 16,-1 0-16,0 0 0,0 0 0,0 0 15,0 22-15,-21-1 0,0-21 16,22 22-16,-22-1 0,0 0 16,0-21-16,0 22 0,0-22 0,-22 21 15,22-21-15,-21 1 0,21 20 16,-21-21-16,21 0 0,-21-21 15,21-21 17,0 0-32,0 0 0,21 0 15,0-1-15,0-20 0,1 21 16,-1-21-16,-21-1 0,21 1 0,0 0 16,0-1-16,0 1 0,1 0 15,-1 20-15,0-20 0,0 21 0,0 21 16,-21-21-16,0 0 0,21 21 15,1 0-15,-22 21 32,0 0-32,0 0 15</inkml:trace>
  <inkml:trace contextRef="#ctx0" brushRef="#br0" timeOffset="18047.5">22077 4847 0,'0'0'0,"0"-21"15,0 42 17,0 0-32,0 1 15,-21 20-15,21-21 0,-22 21 0,1-20 16,21 20-16,0 0 0,-21-21 16,0 22-16,21-22 0,-21 21 0,21-21 15,0 1-15,0-1 16,0 0-16,0 0 15,21-21 1,0-21-16,0 21 16,0-21-16</inkml:trace>
  <inkml:trace contextRef="#ctx0" brushRef="#br0" timeOffset="18260.39">22225 4678 0,'0'-21'0,"0"42"0,-21-63 16,0 20-16,-1 22 16,22-21-16,0 42 62,0 1-46,22-22-16,-22 21 0,21-21 15</inkml:trace>
  <inkml:trace contextRef="#ctx0" brushRef="#br0" timeOffset="19231.7">22119 5165 0,'0'0'0,"-21"0"0,21 21 0,21-21 31,0 0-31,0 0 16,1 0-16,-1 0 0,0 0 0,21 0 15,1 0-15,-22-21 0,21 0 0,0-1 16,1 1-16,-1 0 0,0 0 16,22 0-16,-22 0 0,1-22 0,-1 22 15,0-21-15,-21-1 0,22 22 16,-22-21-16,0 0 0,0-1 0,0 22 15,-21-21-15,0-1 0,0 22 16,0 0-16,0-21 0,-21 21 0,0 21 16,0-22-16,0 22 0,0 0 15,-1 0-15,-20 0 0,21 22 16,0-1-16,0 0 0,-1 0 0,1 0 16,0 22-16,0-1 0,21 0 15,0 1-15,-21-1 0,21 21 0,-21 1 16,21-1-16,-22 1 0,22-22 15,0 22-15,0-1 0,-21 1 0,21-1 16,-21-20-16,0 20 0,21 1 0,-21-1 16,21 1-16,0 20 0,-21-20 15,-1-1-15,22 1 0,-21-1 0,21 1 16,0-1-16,0 1 0,0-22 0,-21 22 16,21-1-16,0-21 0,0 1 15,0-1-15,0 0 0,0 1 16,0-22-16,0 0 0,0 0 0,0 0 15,21-21-15,0 0 0,1 0 16,20-21-16,-21 0 16,0 0-16,0 0 0,22 0 0,-22-22 15,21 22-15,1-21 0,-1-1 0,-21 1 16,21 0-16,-20-1 0,20 1 16,-21-21-16,0 20 0,0 1 0,-21-22 15,0 1-15,0 21 0,0-22 0,-21 1 16,0 20-16,-21-20 0,21 20 15,-22 1-15,1 21 0,0-21 0,20 20 16,-20 1-16,21 21 16,0-21-16,0 21 0,21-21 0,21 21 31,0-21-31,0 21 16,0 0-16,22-21 0,-1 21 0,0-22 15,1 22-15,-1-21 0,0 0 0,1 0 16,-1 0-16,0 0 0,1-1 15,-22 1-15,21-21 0,0 0 0,-20 20 16,-1-20-16,21 0 0,-21 21 16,0-22-16,-21 22 0,0-21 0,22 42 15,-22-21-15,0-1 0,0 44 32,-22-1-32,22 0 0,-21 0 15,0 0-15,21 22 0,0-22 16,-21 21-16,21-21 0,0 22 0,-21-22 15,21 0-15,0 21 0,0-21 16,0 1-16,0-1 0,0 0 16,21-21-1,0 0 1,-21-21-16,21 21 0,0-21 16,1-1-16,-22 1 0,21-21 15</inkml:trace>
  <inkml:trace contextRef="#ctx0" brushRef="#br0" timeOffset="19431.58">23431 4636 0,'0'0'0,"-21"0"0,0 0 16,0 0-16,42 0 78,0 21-78,0 0 0,1-21 16,-1 21-16,0 0 15</inkml:trace>
  <inkml:trace contextRef="#ctx0" brushRef="#br0" timeOffset="19739.41">24003 4868 0,'0'0'0,"-21"-21"0,0 0 15,-1 0-15,1 0 0,0 0 16,0 21-16,0 0 0,0 0 16,-1 0-16,1 0 0,0 0 15,0 0-15,0 0 0,-22 21 16,22 0-16,0 0 0,0 21 0,21-20 15,-21 20-15,21 0 0,-21 1 16,21-22-16,0 21 0,0 0 0,0-20 16,0 20-16,0-21 0,0 21 15,0-20-15,21-1 0,0 0 0,0 0 16,0-21-16,22 21 0,-22-21 0,21 0 16,0 0-16,1 0 0,-1 0 15,0 0-15,1 0 0</inkml:trace>
  <inkml:trace contextRef="#ctx0" brushRef="#br0" timeOffset="21979.56">24532 5017 0,'0'0'0,"0"-22"0,0-147 32,0 148-32,0 0 0,-21 21 15,0 0-15,0 0 0,-1 0 16,1 21-16,0 0 0,0 0 15,0 22-15,0-22 0,-1 21 16,1-21-16,0 22 0,0-1 0,0-21 16,0 21-16,21 1 0,0-22 15,0 0-15,0 21 0,0-20 0,0-1 16,21 0-16,0 0 16,0-21-16,0 0 0,0 0 15,1 0-15,-1 0 0,0-21 16,0 21-16,0-21 0,0 0 15,1-1-15,-1 1 0,0-21 0,-21 21 16,21-22-16,0 1 0,-21 0 16,21-1-16,1-20 0,-22 21 0,0 20 15,21-20-15,-21 21 0,0 0 16,0 0-16,0 42 31,0 0-31,-21 0 0,21 0 16,0 22-16,0-22 0,0 21 0,0 0 15,0 1-15,0-22 0,0 21 16,0-21-16,0 22 0,0-22 0,0 0 16,0 0-16,21 0 0,0 1 15,-21-1-15,21-21 0,0 0 0,0 21 16,1-21-16,-1 0 0,0 0 16,0 0-16,0-21 0,22 21 15,-22-21-15,0-1 0,0 1 16,21 0-16,-20-21 0,-1-1 15,21 1-15,-21 0 0,22-1 0,-22-20 16,0-1-16,21 1 0,-21-1 0,1 1 16,-1 21-16,-21-22 0,0 22 15,21-22-15,-21 22 0,0 21 0,0-22 16,0 22-16,0 0 0,-21 21 16,0 0-16,-1 0 15,1 21-15,0 0 0,0 1 16,0-1-16,0 21 0,-1-21 0,22 22 15,-21-1-15,0 0 16,21 1-16,-21-1 0,21 21 0,0-20 0,0 20 16,0-20-16,0-1 0,0 21 15,0-20-15,0-1 0,0 0 16,0-20-16,0 20 0,0-21 16,21 0-16,0 0 0,0 1 0,-21-1 15,22-21-15,-1 0 0,0 21 0,0-21 16,0 0-16,22 0 0,-22 0 0,0-21 15,21 21-15,-21-21 0,1-1 16,20 1-16,-21 0 0,0 0 0,0-21 16,1 20-16,-1-20 0,0 21 15,0-21-15,-21-1 0,0 22 16,21 0-16,-21-21 0,21 20 0,-21 1 16,0 42-1,-21-21 1,21 22-16,-21-1 0,21 21 15,-21-21-15,21 22 0,0-22 0,0 0 16,0 21-16,0-21 0,0 22 0,0-22 16,0 0-16,0 0 0,0 0 15,0 1-15,21-1 0,0-21 0,0 21 16,1-21-16,-1 0 0,0 0 16,0 0-16,0 0 15,0 0-15,1 0 0,-1 0 0,0 0 16,0-21-16,21 0 0,-20-1 15,-1 1-15,0-21 0,0 21 0,21 0 16,-20-22-16,-1 22 0,0-21 0,-21 21 16,21-1-16,-21 1 0,21 0 15,-42 42 17,0 0-32,21 1 0,-21 20 15,21-21-15,-21 0 0,21 0 16,-22 1-16,22 20 0,0-21 0,0 0 15,0 0-15,0 1 0,0-1 16,0 0 0,22-21-16,-1 0 0,0 0 0,0 0 15,0 0-15,0 0 16,1 0-16,-1 0 0,0-21 16,0 0-16,-21-1 0,21 1 15,-21-21-15,21 21 0,-21 0 16,0-1-16,0 1 0,0-21 0,0 21 15,0 0-15,0-1 0,-21 1 16,0 21-16,-21-21 0,21 21 0,-1 0 16,1 0-16,0 0 0,0 0 15,0 0-15,0 0 16,21 21 0,21-21-1,0 0-15,0 0 0,0 0 16,0 0-16,1 0 0,20 0 15,-21 0-15,21 0 0,-20 0 0,-1-21 16,21 21-16,-21 0 0,22 0 16,-22-21-16,0 21 0,0 0 0,0 0 15,0 0-15,1 0 0,-1 0 0,0 0 16,0 0 0,0 21-16,-21 0 15,0 0 1,0 1-16,0-1 0,0 0 0,0 0 15,0 0-15,0 0 0,0 1 16,0-1-16,0 0 0,0 0 16,-21-21-16,21 21 0,0 0 0,0 1 15,0-1 1,0-42 31,0-1-47,0 1 15,21 0-15,-21 0 0,21 0 16,-21 0-16,22-1 0,-1 1 16,0 0-16,0 0 0,0-21 0,0 20 15,22 1-15,-22 0 0,0 0 16,21 0-16,-20 0 0,20 21 0,0-22 16,-21 22-16,1 0 0,-1 0 15,0 0-15,0 0 0,0 22 0,-21-1 16,0 0-16,0 0 15,0 21-15,0-20 0,0-1 0,0 0 16,0 21-16,-21-21 0,21 1 16,0-1-16,0 0 0,-21 0 0,21 0 15,0 0-15,0 1 16,0-1 0,21-21-16,0 0 15,0 0-15,1 0 0,20 0 16,-21 0-16,0 0 0,22 0 0,-22-21 15,0-1-15,21 22 0,-21-21 16,22 0-16,-22 0 0,0 0 0,0 0 16,0-1-16,1 1 0,-1-21 15,-21 21-15,21 0 0,-21-22 0,21 22 16,-21 0-16,0 0 0,0 0 16,-21 21-1,0 0-15,0 21 0,-1 0 16,22 0-1,0 0-15,-21 0 0,21 1 0,0-1 16,0 0-16,0 0 0,0 0 16,21 0-16,-21 1 0,0-1 0,22 0 15,-1-21-15,0 21 0,-21 0 16,21-21-16,-21 21 16,0 1-1,-21-22 1,0 21-16,0-21 15,-1 0-15,1 0 0,0 0 16,0 0-16,0 0 16,21-21 15,0-1-15,0 1-16,0 0 15</inkml:trace>
  <inkml:trace contextRef="#ctx0" brushRef="#br0" timeOffset="22235.39">26289 4466 0,'0'0'15,"-106"0"1,85 0 0,21 21-1,-21-42 32</inkml:trace>
  <inkml:trace contextRef="#ctx0" brushRef="#br0" timeOffset="22499.24">24320 4657 0,'0'0'16,"-42"0"-16,21 0 0,42 0 31,0 0-31,0 0 0,1 0 16,-1 0-16,0 0 15,0 0-15,0 0 0,0 0 0,22 0 16,-22 0-16,0 0 0,0 0 16,0 0-16,1 0 0,-1 0 15,0 0-15,-21 21 16</inkml:trace>
  <inkml:trace contextRef="#ctx0" brushRef="#br0" timeOffset="23508.68">24426 4763 0,'0'0'0,"0"-22"16,-21 22-1,42 0 16,0 0-31,1 0 0,-1 0 0,21 0 16,-21 0-16,22 0 0,-1 0 16,0 0-16,1 0 0,20 0 15,-21 0-15,1 0 0,20 0 0,-20 0 16,20 0-16,-21 0 0,1 0 16,-22 0-16,21 22 0,-21-22 0,1 0 15,-1 0-15,0 0 0,-21 21 16,0 0-16</inkml:trace>
  <inkml:trace contextRef="#ctx0" brushRef="#br0" timeOffset="27339.75">6308 6329 0,'-22'0'31,"1"0"-15,0 0-1,0 0 1,0 0-16,0 0 15,-1-21-15,1 21 16,0 0-16,0 0 0,0 0 0,0 0 16,-1 0-16,-20 0 0,21 0 15,-21 0-15,20 21 0,-20-21 0,21 0 16,-21 0-16,-1 0 0,22 0 16,-21 0-16,21 0 0,-1 0 15,1 0-15,0 0 0,0 0 0,0 0 16,63 0 31,-21 0-47,22 21 0,20-21 15,-21 0-15,22 21 0,-1-21 16,1 0-16,21 0 0,20 0 0</inkml:trace>
  <inkml:trace contextRef="#ctx0" brushRef="#br0" timeOffset="27627.74">7112 6498 0,'-21'0'16,"0"0"-16</inkml:trace>
  <inkml:trace contextRef="#ctx0" brushRef="#br0" timeOffset="29219.61">6223 6456 0,'-21'0'15,"21"-21"-15,-21 21 0,-1 0 16,1-21-16,0 21 0,0 0 16,0-22-16,0 22 0,-1 0 15,1 0-15,0-21 0,0 21 0,-21 0 16,20 0-16,1 0 0,-21 0 15,21 0-15,0-21 0,-22 21 0,22 0 16,0 0-16,0 0 16,42 0 15,0-21-31,21 21 0,1 0 16,-1 0-16,0-21 0,22 21 15,-1 0-15,1 0 0,-1 0 0,22 0 16,0 0-16,21 0 0,-22 0 15,22 0-15,0 0 0,0 0 0,0 0 16,-1 0-16,1 0 0,0 0 0,0 0 16,21 0-16,-21 0 0,0 0 15,-1 21-15,1-21 0,0 21 0,-21-21 16,-1 0-16,1 21 0,0-21 16,-22 0-16,22 0 0,-22 21 15,1-21-15,-22 0 0,22 0 0,-22 0 16,0 0-16,-20 0 0,20 0 0,-21 0 15,0 0-15,0 0 0,-42 0 47,0 0-47,0-21 0,-21 21 16,20 0-16,-20 0 0,0-21 0,-1 21 16,1 0-16</inkml:trace>
  <inkml:trace contextRef="#ctx0" brushRef="#br0" timeOffset="29763.37">6054 6371 0,'0'0'0,"-22"0"0,1 0 0,0 0 31,0 0-31,42 0 47,0 0-47,22 0 0,-1 0 16,0 0-16,1 0 0,20 0 15,1 0-15,-1 0 0,1 0 0,20 0 16,1 0-16,0 0 0,-1 0 16,22 0-16,-21 0 0,-1 0 0,1 0 15,21 0-15,0 0 0,0 0 16,-1 0-16,22-21 0,-21 21 16,21 0-16,-21 0 0,0 0 0,0 0 15,0-21-15,-1 21 0,-20 0 0,21 0 16,-21 0-16,-1 0 0,-20-21 15,-1 21-15,22 0 0,-43 0 0,22 0 16,-22 0-16,-21 0 0,22 0 0,-22 0 16,0-21-16,0 21 0,0 0 15,-42 0 48,0 0-63,0 0 15,0 0-15</inkml:trace>
  <inkml:trace contextRef="#ctx0" brushRef="#br0" timeOffset="31967.97">4826 7641 0,'-21'0'31,"0"-21"-16,21 0 1,0 0 0,0 0-16,0-1 0,0 1 15,0 0-15,0 0 16,0 0-16,0 0 0,0-1 16,0 1-16,0 0 15,0 42 32,0 0-47,0 1 0,0-1 16,0 21-16,0 0 0,0-20 15,-22 20-15,22 0 0,-21 1 0,21-1 16,0 0-16,0 1 0,-21-1 0,21 0 16,-21 1-16,21-1 0,0 0 15,-21-21-15,21 1 0,0 20 0,0-21 16,0 0-16,0 0 0,0 1 15,0-44 48,0 1-63,0 0 16</inkml:trace>
  <inkml:trace contextRef="#ctx0" brushRef="#br0" timeOffset="32399.73">5080 7980 0,'0'21'0,"0"0"16,0 0-16,0-42 63,21 21-63,-21-21 0,21 21 15,-21-21-15,0 0 16,0 0-1,0-1-15,-21 22 32,0 0-17,21 22-15,0-1 16,0 0 0,21-21 30</inkml:trace>
  <inkml:trace contextRef="#ctx0" brushRef="#br0" timeOffset="34523.56">5990 8107 0,'0'0'0,"-21"0"0,0 0 16,21-21-1,0 0 1,0-1-16,21-20 16,0 21-16,0 0 0,0 0 0,1-22 15,20 22-15,-21-21 0,0 21 0,0-22 16,1 22-16,20-21 0,-21-1 16,0 22-16,0-21 0,1 0 0,-1 20 15,-21-20-15,0 21 0,0 0 0,21 0 16,-42 21-1,0 0-15,21 21 16,-22 0-16,1 21 0,0-21 16,21 22-16,0-1 0,-21 0 15,21-20-15,-21 20 0,21 0 0,0 1 16,0-22-16,0 21 0,0 0 0,0-20 16,0 20-16,0-21 0,21 0 15,0 22-15,-21-22 0,0 0 0,21-21 16,-21 21-16,21 0 0,-21 0 0,-21-21 47,0 0-32,0-21-15,0 0 0,0 21 16,-1-21-16,1 0 0,0 0 0,0-1 0,0 22 16,0-21-16,-1 0 0,1 21 15,21-21-15,0 42 31,0 0-31,21 0 16,1-21-16,-1 22 0,0-1 0,0 0 16,0 0-16,0-21 0,22 21 0,-22 0 15,0-21-15,21 0 0,-20 0 16,20 0-16,0 0 0,-21 0 0,22 0 16,-1 0-16,0 0 0,1-21 0,-1 0 15,-21 21-15,22-21 0,-1 0 16,-21 0-16,21-22 0,-20 22 0,-1 0 15,0-21-15,0 20 0,-21 1 16,21 0-16,-21-21 0,0 21 0,0-1 16,0 1-16,-21 0 0,0 0 15,21 0-15,-21 21 0,0 0 0,-1 0 16,1 0-16,0 0 0,21 21 0,-21 0 16,21 0-16,-21 0 0,21 1 15,0 20-15,0-21 0,0 21 0,0-20 16,0 20-16,0 0 0,0-21 15,0 1-15,21-1 0,0 0 0,0 0 16,22 0-16,-22 0 0,21-21 0,0 0 16,-20 0-16,20 0 0,0 0 0,-21 0 15,22-21-15,-22 0 16,0 21-16,21-21 0,-20 0 0,-1 0 16,0-1-16,0 1 0,-21 0 0,21 0 15,-21 0-15,21 0 0,-21-22 16,0 22-16,0 0 0,0 0 0,0 0 15,0 42 17,0 0-32,0 0 15,-21 0-15,21 0 0,-21 22 0,21-22 16,0 0-16,0 0 0,0 22 16,-21-22-16,21 0 0,0 0 15,0 0-15,21-21 47,-21-21-47,0 0 0,21 21 16,0-21-16,-21 0 0,0-1 0,22 1 15,-1 0-15,-21 0 0,0-21 16,21 20-16,0 1 0,0 21 0,-21-21 16,21 0-16,1 21 15,-1 0-15,-21 21 16,0 0-16,21 0 15,-21 1-15,0-1 0,21 0 0,-21 0 16,0 0-16,0 0 16,0 22-16,21-22 0,0-21 0,-21 21 15,22 0-15,-1-21 0,0 0 0,21 21 16,-21-21-16,1 0 0,20 0 16,0 0-16,1 0 0,-22 0 0,21-21 15,0 21-15,1-21 0,-22 0 0,21 21 16,-21-21-16,22 0 0,-22-1 0,0 1 15,-21 0-15,21 0 0,-21-21 16,21 20-16,-21 1 0,0 0 0,0 0 16,0-21-16,0 20 0,0 1 0,0 0 15,-21 0-15,0 21 16,0 0-16,0 0 0,0 0 16,-1 0-16,1 0 0,0 21 15,0 0-15,0 0 0,21 1 0,-21-1 16,-1 0-16,1 0 0,21 21 15,0-20-15,0-1 0,0 21 0,0-21 16,0 0-16,0 1 0,0-1 0,0 0 16,0 0-16,0 0 15,21-21-15,1 0 0,-1 0 16,0 0-16,0 0 0,0 0 0,0 0 16,1-21-16,-1 0 0,0 0 15,0 0-15,0-1 0,-21 1 16,21 0-16,1-21 0,-1 21 0,-21-22 15,21 1-15,0 0 0,0-1 16,-21 1-16,0 0 0,21-1 0,-21 1 16,22-22-16,-22 22 0,0 0 0,0-22 15,0 22-15,0 0 0,0 20 16,0-20-16,0 21 0,0 0 0,0 42 31,-22 21-31,22-21 0,-21 22 16,21-1-16,-21 0 0,21 22 15,0-22-15,-21 1 0,21 20 0,-21-21 0,21 1 16,0-1-16,0 0 0,0 1 16,0-1-16,0-21 0,0 22 15,0-22-15,0 21 0,0-21 0,0 0 16,0 1-16,0-1 0,21-21 16,0 0-16,0 0 15,0 0-15,1 0 16,-1 0-16,0 0 0,0-21 0,-21-1 15,21 1-15,0 0 0</inkml:trace>
  <inkml:trace contextRef="#ctx0" brushRef="#br0" timeOffset="34811.4">8932 7154 0,'0'0'0,"0"-21"0,0 0 0,-21 21 15,0 0-15,0 0 16,0 0-16,21 21 0,-22 22 0,1-22 16,21 21-16,0 22 0,-21-22 0,0 0 15,21 22-15,-21-1 0,21-20 16,0 20-16,-21-21 0,-1 22 0,22-22 16,0 1-16,-21-1 0,0 0 15,21 1-15,-21-1 0,21-21 0,0 0 16,0 0-16,0 1 0,0-1 15,0-42 17,21 21-32,0-22 15,-21-20-15</inkml:trace>
  <inkml:trace contextRef="#ctx0" brushRef="#br0" timeOffset="36271.75">9144 7345 0,'0'21'32,"-21"0"-32,0-21 0,-1 43 0,1-22 15,0 0-15,-21 0 0,21 0 0,-22 0 16,1 1-16,21-1 0,-22 0 16,22 0-16,-21 0 0,21 0 0,-22 1 15,22-22-15,0 21 0,0-21 0,42 0 63,0 21-48,-21 0-15,0 0 0,0 0 16,0 1-16,21-1 0,-21 0 0,0 21 16,22-21-16,-22 1 0,0 20 15,0-21-15,21 0 0,0 0 16,-21 1-16,21-1 0,0-21 0,-21 21 15,21-21-15,1 0 0,20 0 0,-21 0 16,0 0-16,0 0 0,1 0 16,20-21-16,-21 0 0,0 21 0,22-22 15,-22 1-15,0 0 0,0 0 0,0 0 16,0 0-16,1-1 0,-22-20 0,0 21 16,21 0-16,-21 0 15,0-1-15,0 1 0,0 0 0,0 0 16,0 0-16,0 0 0,-21 21 15,-1 0-15,1 21 16,0 0-16,0 0 0,21 0 16,-21 0-16,21 1 0,-21-1 0,21 21 15,0-21-15,0 0 0,0 1 0,0-1 16,0 0-16,0 0 0,0 0 16,0 0-16,21-21 0,0 22 15,0-22-15,0 0 0,0 0 0,1 0 16,-1 0-16,0-22 0,0 1 0,0 21 15,0-21-15,1 0 16,-1 0-16,0 21 0,0-21 0,0-1 16,0 1-16,-21 0 0,0 0 0,0 0 15,22 0-15,-22-1 0,-22 44 32,22-1-17,0 0-15,-21-21 0,21 21 0,-21 0 16,21 22-16,0-22 0,-21 0 15,21 0-15,0 0 0,0 0 16,0 1-16,21-22 16,0 0-1,0 0-15,1 0 16,-1-22-16,0 1 0,0 21 0,21-21 16,-20 0-16,-1 0 0,0 0 0,0-1 15,0 1-15,0-21 0,1 21 16,-22 0-16,21 21 0,-21-22 0,21 1 15,-21 0-15,0 0 16,0 42 15,0 0-31,0 0 0,0 1 16,0 20-16,-21-21 0,21 0 0,0 22 16,-21-22-16,21 21 0,0 0 15,0 1-15,0-1 0,0 0 16,0 22-16,0-22 0,0 1 0,0 20 15,0-21-15,0 22 0,0-22 0,0 1 16,0 20-16,0-21 0,0 1 0,0-1 16,0 22-16,-22-22 0,22 0 15,-21 1-15,0-1 0,21-21 0,-21 21 16,0-20-16,0-1 0,-1 0 0,1 0 16,0 0-16,0-21 0,0 0 0,0 0 15,-1 0-15,1-21 16,0 0-16,0 0 0,21 0 0,0-22 15,0 22-15,0-21 0,0-1 0,0 1 16,0-21-16,0 20 0,21-20 16,21-1-16,-20 22 0,20-22 15,0 1-15,1-1 0,-1-20 0,0 20 16,22 1-16,-22-22 0,22 22 0,-22-1 16,21 1-16,1-1 0,-22 22 0,1-22 15,-1 22-15,0 21 0,-21-22 16,22 22-16,-22 0 0,-21 0 0,0 0 15,-21 21 1,0 0 0,-1 21-16,1-21 0,21 21 15,0 0-15,0 0 0,0 1 16,0-1-16,0 0 16,0 0-16,0 0 0,0 0 15,0 1-15,0-1 0,0 0 16,21 0-16,-21 0 0,0 0 0,22 1 15,-22-1-15,0 0 0,0 0 16,0 0 0,-22-21-1,1 0-15,0 0 0,0 0 16,0 0 0,21-21-1,0 0 1,0 0-1,21 21-15,0-21 0,0-1 0</inkml:trace>
  <inkml:trace contextRef="#ctx0" brushRef="#br0" timeOffset="36587.57">10880 7324 0,'0'0'0,"0"-64"31,-22 64-15,1 0-16,0 0 0,0 21 0,0 1 15,0-1-15,-1 0 0,22 21 16,-21-21-16,0 22 0,0-22 0,0 21 16,21 1-16,-21-1 0,-1 0 0,22 1 15,-21-1-15,21 0 0,0 1 0,0-1 16,0-21-16,0 21 0,0-20 15,0 20-15,0-21 0,0 0 0,21 0 16,1-21-16,-1 22 0,-21-1 0,21-21 16,0 0-16,0 0 0,0 0 15,1 0-15,-1 0 0,0 0 16,0-21-16,0 21 0,0-22 16</inkml:trace>
  <inkml:trace contextRef="#ctx0" brushRef="#br0" timeOffset="37195.22">11070 7430 0,'-21'21'32,"21"0"-32,0 0 0,0 0 15,0-42 126,0 0-110,0 42 47,0 0-62,0 0-16,-21-21 15,21 22 1,0-1 0</inkml:trace>
  <inkml:trace contextRef="#ctx0" brushRef="#br0" timeOffset="37415.08">11261 7472 0,'-22'0'16,"22"21"0,-21-21-16,21 21 0,-21-21 15,21 21-15,0 1 0,-21-22 16,21 21-16,0 0 0,-21-21 15,21 21 1</inkml:trace>
  <inkml:trace contextRef="#ctx0" brushRef="#br0" timeOffset="37763.49">11578 7472 0,'0'-21'16,"0"42"15,0 0-15,0 0-1,0 0-15,0 1 0,0-1 16,-21-21 0,21 21-16</inkml:trace>
  <inkml:trace contextRef="#ctx0" brushRef="#br0" timeOffset="37991.36">11726 7472 0,'0'21'16,"0"0"-1,0 0-15,-21 1 16,21-1-16,0 0 0,-21-21 16,21 21-16,-21-21 15,21 21-15,0 0 16</inkml:trace>
  <inkml:trace contextRef="#ctx0" brushRef="#br0" timeOffset="38391.12">11811 7154 0,'0'-21'0,"0"42"0,0-21 31,21 22-15,0 20-16,-21-21 0,21 0 16,1 22-16,-22-22 0,0 21 0,21 0 15,-21 1-15,21-1 0,-21 0 0,0 1 16,0-1-16,0 0 0,0 1 16,0-1-16,0 0 0,0 1 15,0-22-15,0 21 0,-21-21 0,0 22 16,-1-22-16,1 21 0,0-21 0,0 1 15,21-1-15,-21 0 0,0-21 0,-1 21 16,1 0-16,0-21 0,0 21 16,0-21-16,0 0 15,-1 22-15,22-44 32,0 1-17,22 21-15,-1-21 16,0 0-16,0 0 15,0 0-15</inkml:trace>
  <inkml:trace contextRef="#ctx0" brushRef="#br0" timeOffset="38623.82">12277 7747 0,'0'0'0,"0"21"47,0 0-47,0 1 15,0-1-15,0 0 16</inkml:trace>
  <inkml:trace contextRef="#ctx0" brushRef="#br0" timeOffset="38855.69">12150 8128 0,'0'0'16,"-22"42"-1,1-42-15,21 22 0,-21-22 16,21 21-16,-21-21 0,21 21 0,-21 0 16,0-21-16,21 21 0,-22 0 15,1 1-15,0-22 0,0 21 0,0 0 16,-22-21-16,22 21 0,0 0 0,-21-21 16,21 21-16,-22-21 0,22 0 0,-21 22 15</inkml:trace>
  <inkml:trace contextRef="#ctx0" brushRef="#br0" timeOffset="39923.24">4699 9208 0,'0'0'0,"-21"0"0,0 0 15,-1 0 1,1 0-16,0 0 16,21-22-1,-21 22-15,21-21 0,0 0 16,0 0-16,0 0 15,21 0-15,0-1 0,0 1 16,1 21-16,-1-21 0,0 21 0,0 0 16,0 0-16,0 0 0,1 0 15,-1 0-15,0 21 0,0 0 16,0 1-16,0 20 0,-21-21 0,22 21 16,-22 1-16,21-1 0,-21 0 0,0 1 15,0-1-15,0-21 0,-21 22 16,-1-1-16,1 0 0,0 1 0,-21-1 15,21 0-15,-22-21 0,1 22 0,-22-22 16,22 0-16,0 0 0,-22 0 16,22 1-16,0-1 0,-1-21 0,1 0 15,0 0-15,-1 0 0,22 0 0,-21-21 16,21 21-16,-1-22 0,22-20 16,0 21-16,0 0 0,0-22 15,0 1-15,0 21 0,0-21 0,0 20 16,22-20-16,-22 21 0,21 0 15,0 0-15,0 21 0,0 0 0,0 0 16,22 0-16,-22 0 0,0 21 0,21-21 16,-20 21-16,20 21 0,-21-21 15,21 1-15,-20 20 0,-1-21 0,0 21 16,0-20-16,0-1 0,0 21 0,-21-21 16,0 0-16,22 1 0,-1-1 15,-21 0-15,0 0 0,0 0 16,21-21-16,0 0 15,-21-21 1,21 0 0,-21 0-16</inkml:trace>
  <inkml:trace contextRef="#ctx0" brushRef="#br0" timeOffset="40004.19">5080 9567 0,'21'-42'0</inkml:trace>
  <inkml:trace contextRef="#ctx0" brushRef="#br0" timeOffset="40127.12">5376 9440 0,'148'-21'16</inkml:trace>
  <inkml:trace contextRef="#ctx0" brushRef="#br0" timeOffset="41201.51">6308 9419 0,'0'-21'0,"0"0"32,0 0-32,0 0 15,0-1-15,0 1 16,0 0-16,0 0 0,0 0 0,0 0 16,-22-1-16,22 1 0,0 0 15,-21 0-15,21 0 0,0 0 0,-21 21 16,21-22-16,-21 1 0,0 21 15,0 0-15,-1 21 16,1 1-16,0-1 0,21 0 0,-21 0 16,0 21-16,21-20 0,-21 20 0,21 0 15,-22 1-15,1 20 0,21-21 16,0 1-16,0 20 0,0-20 16,0-1-16,0 0 0,0 1 0,0-22 15,0 21-15,21-21 0,1 0 0,-1 1 16,0-22-16,0 21 0,0-21 15,22 0-15,-22 0 0,0 0 0,0 0 16,43-21-16,-43 21 0,0-22 16,-21 1-16,21 0 0,0 0 15,22 0-15,-22 0 0,21-1 0,0-20 16,-20 21-16,-1-21 0,21-1 16,-21 1-16,0 0 0,1-1 0,20 1 15,-21 0-15,0-1 0,-21-20 16,21 20-16,1 1 0,-22 0 0,21-1 15,-21 1-15,0 0 0,0-1 0,0 22 16,0 0-16,0 0 0,0 0 16,-21 0-16,-1 21 0,1 0 15,0 0-15,0 21 16,0 0-16,0 0 0,21 21 0,-22 1 16,22-1-16,-21 0 0,21 22 0,-21-22 15,21 1-15,0 20 0,0-21 16,-21 22-16,21-22 0,0 1 0,0-1 15,0 0-15,0 1 0,0-1 0,21-21 16,0 21-16,-21-20 0,21-1 16,1 0-16,-1 0 0,21-21 15,-21 0-15,0 0 0,1 0 0,-1 0 16,0 0-16,0 0 0,0 0 0,0-21 16,1 21-16,-1-21 0,0 0 15,0-1-15,0 1 0,0 0 0,1 0 16,-1-21-16,-21 20 0,21 1 0,0 0 15,-21 0-15,0-21 0,0 20 0,21 1 16,-21 0-16,21 0 16,1 21-16,-22 21 31,0 0-31,-22 0 16,22 1-16,0-1 0,0 0 0,-21 0 15,21 0-15,-21 0 0,21 1 0,0-1 16,0 0-16,-21 0 0,21 0 0,0 0 15,0 1 1,21-22 0,-21-22-1,0 1-15,21 0 0,-21 0 16</inkml:trace>
  <inkml:trace contextRef="#ctx0" brushRef="#br0" timeOffset="41521.33">7302 9144 0,'0'0'16,"0"21"-1,0 0-15,0 1 0,0-1 16,0 0-16,0 0 16,22-21 15,-1-21-16,-21 0-15,21 21 0,-21-21 0,0-1 16,-127 192 93</inkml:trace>
  <inkml:trace contextRef="#ctx0" brushRef="#br0" timeOffset="41667.24">7768 9398 0,'0'0'0,"0"-21"0</inkml:trace>
  <inkml:trace contextRef="#ctx0" brushRef="#br0" timeOffset="42523.75">7747 9313 0,'0'0'15,"-21"0"1,0 0 0,-1 0-16,1 0 15,0 22-15,0-1 0,21 0 16,-21 0-16,0 0 0,-1 0 15,1 1-15,21 20 0,-21 0 0,0-21 16,21 22-16,-21-22 0,21 21 0,0-21 16,0 22-16,0-22 0,0 0 15,0 0-15,21-21 0,0 21 0,0-21 16,0 0-16,1 0 0,-1 0 0,21 0 16,-21 0-16,0 0 0,22 0 15,-22-21-15,21 0 0,-21 0 0,22 0 16,-22 0-16,21-1 0,1 1 0,-22 0 15,0-21-15,21 21 0,-21-22 16,1 1-16,-1 21 0,0-22 16,0 1-16,0 0 0,-21-1 0,0 1 15,0 0-15,21 21 0,-21-22 0,0 1 16,0 0-16,0 20 0,0 1 0,0 0 16,0 0-16,-21 21 31,0 21-31,21 21 0,0-20 15,0-1-15,-21 21 0,21-21 16,0 22-16,-21-1 0,21-21 0,0 21 16,0 1-16,0-22 0,0 21 0,-21 1 15,21-22-15,0 21 16,-22-21-16,22 0 0,0 1 0,0-1 16,0 0-16,0 0 0,0-42 46,0 0-46,0 0 0,22-1 16,-22 1-16,21 0 0,0-21 16,-21 21-16,21-1 0,0 1 15,0 0-15,1 21 0,-22-21 0,21 0 16,0 21-16,0 0 0,0-21 0,0 21 16,1 0-1,-22 21 1,0 0-16,-22 0 15,1-21-15,0 21 0,0 0 16,0-21-16,0 22 0,-22-22 0,22 21 16,0-21-16,0 0 0,-22 21 15,22-21-15,0 0 0,0 0 16,0 0-16,42 21 47,0-21-47,0 21 0,22 0 0,-22 1 15,0-22-15,0 21 0,0 0 16,0 0-16,1 0 0,-1 0 16,-21 1-16,21-22 0,0 21 0,-21 0 15,21 0-15,0-21 16,-21 21-16,22-21 0,-1 0 31,-21-21-15,0 0-16,21 0 15,-21 0-15,21-1 0</inkml:trace>
  <inkml:trace contextRef="#ctx0" brushRef="#br0" timeOffset="42631.69">8869 9186 0,'0'-21'0,"0"42"0,0-63 0</inkml:trace>
  <inkml:trace contextRef="#ctx0" brushRef="#br0" timeOffset="42843.57">8932 9059 0,'0'0'16,"-21"22"15,0-1-31,0 0 0,21 0 0,-21 0 16,21 22-16,-22-22 0,1 0 16,21 21-16,0-21 0,-21 22 0,0-22 0,21 21 15,0-21-15,0 22 0,0-22 16,0 21-16,0-21 0,0 1 15,0-1-15,0 0 0,0 0 0,0 0 16,0 0-16,21-21 16,0 0-16,0 0 15,1 0-15,-1 0 0,0 0 16,0 0-16,0-21 0,0 0 16,1 0-16</inkml:trace>
  <inkml:trace contextRef="#ctx0" brushRef="#br0" timeOffset="43179.38">9398 8996 0,'0'0'16,"21"-21"-16,-21 0 0,21 21 31,-21 21-31,21-21 0,1 21 15,-22 0-15,21-21 0,0 21 0,0 0 0,-21 22 16,21-22-16,0 0 0,1 0 0,-22 22 16,0-22-16,21 21 15,-21-21-15,21 0 0,-21 22 0,0-22 0,0 0 16,0 21-16,0-20 0,0-1 16,-21 0-16,0 21 0,-1-21 0,22 1 15,-21-1-15,0 0 0,0-21 16,21 21-16,-21 0 0,0-21 0,21 21 15,-22-21-15,22 22 0,-21-22 16,0 0-16,0 0 16,0 0-16,0 0 0</inkml:trace>
  <inkml:trace contextRef="#ctx0" brushRef="#br0" timeOffset="44623.97">4445 10880 0,'-21'0'0,"21"-21"63,0-1-48,21 22-15,0-21 0,0 21 16,0-21-16,1 21 0,-1 0 0,0 0 15,0-21-15,0 21 0,0 0 16,1 0-16,-1 0 0,0 0 0,0 0 16,-21 21-16,21 0 0,0-21 0,-21 21 15,22 1-15,-22-1 0,0 0 16,0 0-16,0 0 0,-22 22 0,1-22 16,0 0-16,0 0 0,-21 0 15,20 22-15,1-22 0,0 0 16,-21 0-16,21-21 0,-1 21 0,1 0 15,0-21-15,0 0 0,0 0 16,21-21 15,0 0-31,0 0 0,21 0 16,0 21-16,0-21 0,-21-1 16,21 22-16,1-21 0,20 21 0,-21 0 15,0-21-15,0 21 0,1 0 0,-1 0 16,0 0-16,0 0 0,0 21 15,0-21-15,1 21 0,-1 1 16,21 41-16,-42-42 0,0 22 16,0-22-16,0 0 0,0 21 15,0-21-15,0 22 0,-21-22 0,21 0 16,-21 21-16,0-20 0,-1-1 0,-20 0 16,21 0-16,0-21 0,0 21 15,-1 0-15,-20-21 0,21 0 0,0 22 16,0-22-16,-1 0 0,1 0 0,0 0 15,0 0-15,0 0 0,0 0 16,-1-22-16,1 1 0,0 0 16,0 0-16,21 0 15,0 0-15,0-1 16,0 1 0,0 0-1,0 0-15,21 21 0,-21-21 16</inkml:trace>
  <inkml:trace contextRef="#ctx0" brushRef="#br0" timeOffset="44864.05">5186 11113 0,'0'0'0</inkml:trace>
  <inkml:trace contextRef="#ctx0" brushRef="#br0" timeOffset="48639.77">6223 11409 0,'0'0'0,"0"21"31,0-42 16,0 0-47,0 0 16,0-1-16,0 1 0,0 0 0,0 0 15,21 0-15,0-22 0,0 22 16,-21-21-16,22 0 0,-1 20 0,0-20 15,0 0-15,-21-1 0,21 22 16,0-21-16,1 0 0,-1 20 0,0-20 16,0 21-16,0 0 0,0 0 15,1 21-15,-22-22 0,0 44 32,0-1-17,-22 0-15,1 0 0,0 0 16,21 0-16,-21 1 0,0-22 15,21 21-15,0 0 0,-21 0 0,21 0 16,0 0-16,0 1 16,0-1-16,0 0 15,21-21-15,0 21 0,0 0 16,0 0-16,0-21 0,1 22 16,-1-1-16,0 0 0,0-21 15,0 21-15,0 0 0,1 0 16,-22 1-16,0-1 0,21 0 0,-21 0 15,0 0-15,0 0 0,0 1 16,0-1-16,0 0 0,-21 0 16,-1-21-16,22 21 0,-21-21 15,0 0-15,0 21 0,0-21 0,0 0 16,-1 0-16,1 0 16,0 0-16,0 0 0,0 0 15,21-21-15,-21 21 0,21-21 0,0 0 16,-22 0-16,22 0 0,-21-1 15,21 1-15,0 0 0,0 0 16,0 0-16,0 0 0,0-1 16,21 22-1,1 0 1,-1 0-16,0 0 0,-21 22 16,21-1-16,0-21 0,0 21 0,1 0 15,-22 0-15,21 0 0,0 1 16,0-1-16,0-21 0,-21 21 0,21 0 15,1-21-15,-1 21 0,0-21 0,0 0 16,0 0-16,0 0 16,1 0-16,-1 0 0,0 0 15,0 0-15,0-21 0,0 21 16,1-21-16,-1 0 0,0 0 16,0 21-16,0-22 0,22 1 0,-22 0 15,0-21-15,0 21 0,0-1 0,-21 1 16,21 0-16,1-21 0,-22 21 0,0-1 15,21 1-15,-21 0 0,21 0 16,-21 0-16,0 0 0,0-1 16,0 44 15,0-1-31,0 0 16,0 0-16,0 0 0,0 0 15,0 1-15,0-1 0,0 21 16,21-21-16,-21 0 0,0 1 15,0-1-15,21 0 0,-21 0 0,0 0 16,0 0-16,0 1 0,21-1 16,-21 0-1,22-21 1,-1 0-16,0 0 16,0 0-16,0-21 15,0 0-15,1-1 0,-22 1 16,21 0-16,0 0 0,0 0 15,-21 0-15,21-1 16,-21 1-16,21 0 0,-21 0 16,0 0-16,0 0 0,0-1 0,0 1 15,0 0-15,0 42 47,0 0-31,0 1-16,0-1 0,0 0 15,0 0-15,0 0 0,0 0 0,0 1 16,0-1-16,22 0 0,-22 0 16,21 0-16,-21 0 0,21 1 0,-21-1 15,21-21-15,0 21 0,0-21 16,1 0-16,-1 0 0,0 0 16,0 0-16,0 0 0,0 0 0,1 0 15,20 0-15,-21 0 0,0 0 16,0-21-16,22 0 0,-22 21 0,0-22 15,0 1-15,0 0 0,1 0 0,-1 0 16,0-22-16,-21 22 0,0 0 0,0-21 16,0 21-16,0-1 0,0 1 15,0 0-15,0 0 0,0 0 0,0 0 16,0-1-16,-21 22 31,21 22-31,-21-1 16,21 0-16,0 0 0,0 0 15,-22 22-15,22-22 0,0 0 0,0 0 16,-21 21-16,21-20 0,0-1 16,0 0-16,0 0 0,0 0 0,0 0 15,0 1-15,0-1 0,0 0 16,-21-21 0,21-21 15,0 0-16,0-1-15,0 1 16,0 0-16,0-21 0,21 21 0,-21-1 16,0-20-16,21 21 0,1 0 0,-22-22 15,21 22-15,0 0 0,0 0 16,0 0-16,0 21 0,1-21 0,-1 21 16,0-22-16,0 22 0,0 0 15,0 0-15,-21 22 0,22-1 16,-22 0-16,21 0 0,0 0 0,-21 0 15,0 1-15,0-1 0,21 42 16,-21-42-16,0 1 0,0 20 16,0-21-16,0 0 0,0 0 0,0 1 15,0-1-15,21 0 16,0-21 15,1-21-31,-1 0 16,0-1-16,-21 1 0,21 0 0,0 0 15,-21-21-15,21 20 0,1-20 0,-1 21 16,0-21-16,0 20 0,-21 1 16,21-21-16,0 21 0,1 21 0,-22-21 15,21-1-15,0 22 0,0 22 32,-21-1-32,0 0 0,0 0 15,21 0-15,-21 0 0,0 1 16,0 20-16,0-21 0,0 0 0,0 22 15,21-22-15,-21 0 0,22 0 16,-22 0-16,21 0 0,0 1 0,-21-1 16,21-21-16,0 0 0,0 21 0,1-21 15,-1 0-15,0 0 0,21 0 0,-21 0 16,1-21-16,20 21 0,-21-21 16,0-1-16,0 22 0,22-21 0,-22 0 15,0-21-15,0 21 0,0-1 0,1-41 16,-1 21-16,-21-1 15,21 22-15,-21-21 0,0 21 16,0-22-16,0 1 0,0 0 0,0 20 16,0-20-16,0 0 0,0 21 15,0-1-15,0 1 0,-21 21 16,0 0 0,21 21-16,0 1 15,0-1-15,-22 21 0,22-21 16,-21 22-16,21-1 0,0 0 0,0-21 15,-21 22-15,21-1 0,0 0 0,-21 1 16,21-1-16,-21 0 0,21-20 0,0 20 16,0-21-16,0 21 0,-21-20 15,21-1-15,0 0 16,-22 0-16,22-42 47,0 0-47,0 0 0,22-1 15,-22 1-15,21-21 0,0 21 0,-21 0 16,21-1-16,0 1 0,-21 0 16,21 0-16,1 0 0,-1 0 0,-21-1 15,21 22-15,0 0 0,0-21 0,0 21 16,1 0-16,-1 0 0,0 0 16,-21 21-16,21 1 15,0-1-15,-21 0 0,0 0 16,21 0-16,-21 0 0,0 1 15,0-1-15,0 0 0,0 0 0,0 0 16,0 0-16,-21 1 16,21-1-16,-21-21 0,0 0 15,0 0-15,0 0 16,-1 0-16,1 0 0,0 0 16,0-21-16,0 21 15,21-22-15,-21 22 16,21-21-16,-22 21 31,22 21-15,0 1-16,0-1 0,0 0 15,0 0-15,22-21 16,-1 21-16,0-21 16,0 0-16,0 21 0,0-21 0,1 0 15,20 0-15,-21 0 0,21 0 0,1 0 16,-1 0-16,0 0 0,1-21 0,-1 21 15,0-21-15,-20 0 0,20 0 16,0 0-16,-21-1 0,22 1 0,-22-21 16,0 21-16,0 0 0,0-22 15,1 22-15,-1-21 0,-21 21 0,0-1 16,21 1-16,-21 0 0,0 0 16,0 0-16,0 0 15,-21 21 1,21 21-16,0 0 0,0 0 15,0 0-15,-21 0 16,21 1-16,0-1 0,0 0 0,0 0 16,0 0-16,0 0 0,0 1 0,0-1 15,0 0-15,0 0 0,0 0 16,0 0-16,21-21 0,0 0 16,0 0-16,0 0 15,0 0-15,1 0 0,-1 0 16,0 0-16,0-21 0,0 0 15,0 0-15,1 0 0,-1 0 16,0-1-16,0 1 0,0-21 16,0 21-16,1-22 0,-22 1 0,21 21 15,-21-21-15,21-1 0,-21 1 0,0 0 16,0-1-16,0 1 0,21-22 0,-21 22 16,0 0-16,21-1 0,-21 1 0,0 21 15,0 0-15,0 0 0,0-1 16,0 1-16,0 42 31,0 22-15,0-22-16,-21 21 0,21-21 0,-21 22 15,0-1-15,21 0 0,-21 1 0,21-1 16,0 0-16,-22 1 0,1-1 0,21 0 16,-21 1-16,21-22 0,0 21 15,0 1-15,0-1 0,0-21 0,0 21 16,0-20-16,0-1 0,0 0 0,0 0 15,0 0-15,0 0 0,21 1 16,0-22-16,1 0 16,-1 0-16,0 0 0,0 0 15,0 0-15,0 0 0,1-22 16,-1 1-16,0 0 16,0 21-16,0-21 0,0 0 15,1 0-15,-1-1 0,0 1 16,0 0-16,-21 0 0,21 0 0,0 0 15,-21-1-15</inkml:trace>
  <inkml:trace contextRef="#ctx0" brushRef="#br0" timeOffset="48923.61">10499 10859 0,'21'0'0,"0"0"16,0 0-16,0 0 0,0 0 15,22 0-15,-22 0 0,0 0 0,0 0 16,22-22-16,-22 22 0,0 0 16,0 0-16,0-21 0,0 21 0,1 0 15,-1 0-15,0-21 0,0 21 0,0-21 16,-21 0-1,-21 21 17</inkml:trace>
  <inkml:trace contextRef="#ctx0" brushRef="#br0" timeOffset="49147.48">10266 10689 0,'0'0'0,"21"0"62,0 0-31,0 0-31</inkml:trace>
  <inkml:trace contextRef="#ctx0" brushRef="#br0" timeOffset="49847.68">11515 10668 0,'21'0'0,"-21"-21"15,21 42-15,-21-42 16,0 0 0,-21 21-1,0 21-15,-1-21 16,22 21-16,-21 21 0,0-20 0,21 20 16,0 0-16,-21 1 0,0-1 0,21 21 15,-21-20-15,21-1 0,0 22 16,0-22-16,-22 0 0,22 1 15,-21-1-15,21-21 0,0 21 0,0-20 16,0-1-16,0 0 0,0 0 0,0 0 16,21-21-16,-21 21 0,22-21 15,-1 0-15,0 0 16,0 0-16,0-21 0,-21 0 16,21 0-16</inkml:trace>
  <inkml:trace contextRef="#ctx0" brushRef="#br0" timeOffset="50063.55">12001 10605 0,'-21'-22'0,"42"44"0</inkml:trace>
  <inkml:trace contextRef="#ctx0" brushRef="#br0" timeOffset="50287.42">12023 10583 0,'0'0'16,"21"0"-1,0 22-15,-21-1 0,21-21 16,0 21-16,0 0 0,1 0 0,-1 22 15,0-22-15,0 21 0,0 0 0,0 1 16,-21-1-16,0 0 0,0 1 0,0-1 16,0 0-16,0 1 0,0-1 15,-21 0-15,0-20 0,0 20 0,0-21 16,0 21-16,-22-20 0,22-1 0,0 0 16,0 0-16,21 0 0,-21-21 0,-1 21 15,22 1-15,-21-22 16,21-22 15</inkml:trace>
  <inkml:trace contextRef="#ctx0" brushRef="#br0" timeOffset="51643.93">4762 12467 0,'0'-21'0,"0"0"15,-21 21-15,21-21 0,-21 21 16,21-21-16,0 42 31,0 0-31,-21 0 0,21 0 16,-21 0-16,21 1 0,-21 20 15,-1-21-15,22 0 0,-21 22 0,0-1 16,0-21-16,0 21 0,0-20 0,-1-1 16,1 21-16,0-42 0,0 21 15,21 0-15,-21-21 16,21-21-1,0 0 1,0 0-16,0 0 0,21 0 16,0 21-16,0 0 0,0-22 15,1 22-15,-1 0 0,0 0 0,21 0 16,-21-21-16,22 21 0,-22 0 16,21 0-16,-21 0 0,22 0 0,-1 0 15,-21 0-15,22 0 0,-22-21 0,21 21 16,-21 0-16,0 0 0,1 0 15,-1 0-15,0 0 0,0-21 0,0 21 16,-21-21-16,0 0 16,0-1-16,0 1 15,0 0-15,0 0 16,0 0-16,-21 0 16,0 21-1,0 0-15,21 21 16,-21-21-16,-1 21 0,22 21 15,0-21-15,0 22 0,0-1 0,-21-21 16,21 22-16,0-1 0,0 0 0,0 1 16,0-1-16,0 0 0,0-21 15,0 22-15,0-22 0,0 0 16,0 0-16,0 0 0,0 1 0,21-1 16,1-21 15,-22-21-16,21 21-15</inkml:trace>
  <inkml:trace contextRef="#ctx0" brushRef="#br0" timeOffset="51757.71">5503 12658 0,'0'-21'0</inkml:trace>
  <inkml:trace contextRef="#ctx0" brushRef="#br0" timeOffset="51855.65">5440 889 0,'0'-444'16,"0"888"-16,0-1312 0,0 847 0,21 21 15,0 0 1,0 0 0,0 0-1</inkml:trace>
  <inkml:trace contextRef="#ctx0" brushRef="#br0" timeOffset="52471.3">6794 1249 0,'0'0'16,"-21"0"-16,0 0 16,0 0-16,21-360 125,0-84-110,21 20-15,-21 403 0,21 21 0,0 0 16,1 0-16,-1 0 0,0 0 16,0 0-16,0 0 0,0 0 15,1 0-15,-1 0 0,0 0 16,0 0-16,-42 0 78,0 0-62</inkml:trace>
  <inkml:trace contextRef="#ctx0" brushRef="#br0" timeOffset="56560.25">6477 12742 0,'-21'0'16,"21"22"-1,0-1-15,0 0 0,0 0 16,0 0-16,0 0 0,0 22 16,0-22-16,0 0 15,0 0-15,0 0 0,0 1 16,21-1-16,0 0 0,0-21 31,0 0-31,1 0 16,-22-21-16,21 21 15,0-21-15,-21-1 0,0 1 0,21 0 16,0 0-16,-21-21 0,21 20 0,1-20 16,-22 0-16,21 21 0,0-22 15,0 1-15,0 0 0,0 20 0,1-20 16,-1 0-16,0 21 0,-21-22 0,21 22 16,0 0-16,0 0 15,1 0-15,-1 21 0,0 0 16,-21 21-16,21 0 15,-21 0-15,0 0 16,0 0-16,0 1 0,0-1 0,0 0 16,0 0-16,0 0 0,0 0 15,0-42 32,0 0-47,0 0 16,0 0-16,0 0 0,0-1 15,0 1-15,0 0 16,-21 0-16,0 0 0,0 21 0,21-21 16,-22-1-16,1 22 0,0 0 0,21-21 15,-21 21-15,0 0 0,0 0 16,-1 0-16,22 21 0,-21 1 0,0-1 16,21 0-16,0 0 0,-21 21 0,0 1 15,21-1-15,-21-21 0,21 43 16,0-22-16,0 0 0,0 1 0,0-1 15,0 0-15,0 1 0,0-1 16,21 0-16,0-20 0,0-1 0,0 0 16,0 0-16,1 0 0,20-21 0,-21 0 15,21 0-15,-20 0 16,20 0-16,0 0 0,1-21 0,-22 21 16,21-42-16,0 21 0,1-1 0,-1 1 15,0-21-15,1 0 0,-22-1 16,21 22-16,1-21 0,-22-1 0,0 1 15,0 0-15,0-1 0,0 1 0,1 0 16,-22-1-16,0 22 0,0-21 16,0 0-16,0 20 0,0-20 0,0 21 15,0 0-15,0 0 0,0-1 0,-22 1 16,22 0-16,-21 21 0,0 0 16,0 0-16,-21 21 15,20 22-15,22-22 0,-21 21 16,21 0-16,-21 1 0,21-1 15,0 22-15,0-22 0,0 0 0,-21 22 16,21-22-16,0 0 0,0 1 0,0-1 16,0 0-16,0 1 0,21-1 15,0-21-15,-21 0 0,21 22 0,1-22 16,-1-21-16,0 21 0,0 0 16,0-21-16,0 0 0,1 21 0,20-21 15,-21 0-15,0 0 0,22 0 0,-22 0 16,0 0-16,21-21 0,-21 21 15,22-21-15,-22 21 0,21-21 0,1 0 16,-22 0-16,21-1 0,-21 1 16,22 0-16,-22-21 0,0 21 0,0-1 15,0-20-15,0 21 0,1 0 16,-22-22-16,0 22 0,0 0 0,0 0 16,0 0-16,0 0 0,-22 21 15,1 0-15,0 0 16,0 0-16,0 0 0,0 21 15,-1 0-15,1 0 0,0 0 0,0 0 16,21 22-16,0-22 16,-21 21-16,21-21 0,-21 22 0,21-22 15,0 0-15,0 21 0,0-20 0,0-1 16,21 0-16,0 0 0,0 0 16,0-21-16,0 21 0,1-21 0,-1 0 15,21 0-15,-21 0 0,0 0 0,22 0 16,-22 0-16,21 0 0,1 0 15,-22 0-15,21 0 0,0-21 0,1 21 16,-1-21-16,-21 0 0,22 21 0,-1-21 16,-21 0-16,21-1 0,-20 1 15,-1 0-15,0 0 0,0 0 0,0-22 16,-21 22-16,21 0 0,-21 0 0,0-21 16,0 20-16,0 1 0,0 0 15,0 0-15,0 0 0,-21 21 16,0 0-16,0-21 0,0 21 0,0 0 15,-1 0-15,1 21 16,0 0-16,0 0 0,0 0 0,0 0 16,-1 1-16,1-1 0,0 21 0,0-21 15,0 0-15,0 1 0,21 20 16,0-21-16,0 0 0,0 0 0,0 1 16,0-1-16,0 0 0,0 0 0,0 0 15,0 0 1,21-21-1,0 0-15,0 0 0,0 0 0,0 0 16,1 0-16,-1-21 0,0 21 16,0-21-16,0 0 15,22 0-15,-22 0 0,0-1 0,0 1 16,0 0-16,0 0 0,1 0 16,-1 0-16,-21-1 0,21 1 0,0 0 15,-21 0-15,21 0 0,-21 42 47,0 0-47,0 0 0,-21 0 0,21 1 16,-21-1-16,21 0 15,0 21-15,0-21 0,0 1 0,0-1 16,-21 0-16,21 0 0,0 0 0,0 0 16,21 1-1,0-22-15,0 0 16,0 0-16,1 0 0,-1 0 15,0 0-15,0-22 0,0 22 16,0-21-16,22 0 0,-22 21 0,0-21 16,0 0-16,0 0 0,1-1 0,-1 1 15,-21 0-15,21-21 0,-21 21 0,21-1 16,-21-20-16,21 21 0,-21 0 16,0 0-16,0-1 0,0 1 15,0 0-15,0 0 0,-21 21 31,21 21-15,0 0 0,21-21-1,0 0-15,1 0 16,-1 0-16,0 0 16,0 0-16,0 0 15,-21 21 1,0 1-16,0-1 15,0 0-15,0 0 0,0 0 16,0 22-16,0-22 0,0 0 0,0 0 16,-21 0-16,21 0 0,-21 22 0,21-22 15,0 0-15,0 0 0,-21 0 16,21 1-16,0-1 16,21-21 15,0 0-16,0 0-15,0-21 16,1-1-16,-1 1 16,0 21-16,-21-21 0,21 0 0,0 21 15</inkml:trace>
  <inkml:trace contextRef="#ctx0" brushRef="#br0" timeOffset="56908.05">10139 12615 0,'0'0'0,"-21"0"0,-1 0 16,-20 0-1,21 0-15,0 0 0,0 0 16,21 22-16,-22-1 0,1 0 0,0 0 15,21 0-15,0 22 0,-21-22 0,0 21 16,21 0-16,-21-20 0,21 20 16,0 0-16,0-21 0,0 22 0,0-22 15,0 0-15,0 21 0,0-20 0,0-1 16,0 0-16,0 0 0,0 0 16,21 0-1,0-21-15,0 0 0,0 0 16,0 0-16,1 0 0,-1-21 15,0 0 1,0 0-16,0 0 0</inkml:trace>
  <inkml:trace contextRef="#ctx0" brushRef="#br0" timeOffset="57303.83">10414 12615 0,'0'0'0,"0"-21"0,21 21 16,-21-21-16,0 0 15,21 21-15,0 0 16,1-21-16,-1 21 16,0-21-16,0 21 0,0 0 0,0 0 15,22 0-15,-22 0 0,0 21 16,0-21-16,0 21 0,1 0 0,-22 0 15,0 22-15,0-22 0,0 21 0,0 0 16,0-20-16,0 20 0,0 0 16,0-21-16,-22 22 0,1-22 0,0 21 15,21-21-15,-21 1 0,0 20 0,0-21 16,-1 0-16,22 0 0,-21-21 0,0 22 16,0-1-16,0 0 15,0-21-15,-1 0 16,22 21-16,-21-21 15,21-21 17,0 0-32,0 0 0</inkml:trace>
  <inkml:trace contextRef="#ctx0" brushRef="#br0" timeOffset="59272.5">14033 7197 0,'0'-21'0,"0"-1"16,0 1-1,0 0 1,0 0-16,0 0 15,0 0-15,0-1 16,0 1 0,0 42 31,0 1-47,0-1 0,0 0 15,-21 0-15,21 21 0,-21-20 16,21 20-16,0 0 0,-21-21 0,21 22 15,-21-1-15,0 0 0,21-20 0,-22 20 16,22-21-16,-21 21 0,0-20 16,21-1-16,0 0 0,0 0 0,-21 0 15,21 0-15,0 1 0,0-1 16,21-21 15,0 0-15,-21-21-16,21-1 0,1 22 15,-22-21-15,21 0 0</inkml:trace>
  <inkml:trace contextRef="#ctx0" brushRef="#br0" timeOffset="59699.25">14372 7451 0,'0'0'0,"21"0"16,0 0-1,1 0-15,-22-21 16,0-1-16,21 22 0,-21-21 16,0 0-16,0 0 15,0 0 1,-21 21 15,-1 0-31,1 0 16,0 21-16,21 0 0,-21-21 15,21 21-15,-21-21 0,21 21 16,0 1 0,21-22-1</inkml:trace>
  <inkml:trace contextRef="#ctx0" brushRef="#br0" timeOffset="61582.9">15430 7430 0,'85'-22'16,"-64"1"-1,0 0-15,1 0 0,-22 0 0,21 0 16,0-1-16,0-20 0,-21 21 16,21 0-16,-21 0 0,21-1 0,-21 1 15,0 0-15,0 0 0,0 0 0,0 0 16,-21 21-16,0 0 15,21-22-15,-21 22 0,0 0 0,-22 0 16,22 0-16,0 0 0,-106 64 16,106-64-1,-21 42-15,20-21 0,1 1 0,0-1 16,0 0-16,21 21 0,0-21 16,0 1-16,0-1 0,0 0 0,0 0 15,21-21-15,0 0 0,0 0 16,1 0-16,-1 0 0,21 0 15,-21 0-15,22-21 0,-22 0 0,0 21 16,21-21-16,-21-1 0,1 1 0,-1 0 16,0 0-16,0 0 15,0 0-15,-21-1 0,21 1 0,-21 0 16,22 0-16,-22 0 0,0 0 16,21 21-16,-21-22 15,21 22-15,-21 22 31,0-1-31,0 0 16,0 0-16,0 0 0,0 0 0,0 22 16,21-1-16,-21 0 0,0 1 15,0-1-15,0 0 0,0 1 0,0 20 16,0-20-16,0-1 0,0 21 0,0-20 16,0 20-16,0-20 0,0 20 15,-21 1-15,21-1 0,0-21 16,-21 22-16,0-1 0,-1-20 0,1-1 15,0 22-15,21-43 0,-21 21 0,0 0 16,0-20-16,-1-1 0,22 0 16,-21 0-16,21 0 0,-21-21 0,0 0 15,0 0 1,0-21-16,21 0 0,-22 0 16,22 0-16,0-1 0,-21 1 0,21-21 15,-21 0-15,21-1 0,-21 1 0,21-22 16,0 22-16,0-21 0,0-1 0,0 22 15,0-22-15,0 22 16,0-22-16,21 22 0,0 0 0,0-1 16,1 1-16,20 0 0,-21-1 0,21 1 15,1 21-15,-22-21 0,21 20 16,1-20-16,-22 21 0,21 0 0,0 0 16,-20-1-16,20 1 0,-21 21 15,0-21-15,0 21 0,1 0 0,-1 0 16,0 0-16,-21 21 31,21-21 0,0 0-15,0 0 0,1 0-16,-1-21 15,0 21-15,-21-21 0,21 21 0,0-21 16,0 0-16,1 21 0,-22-22 0,21 22 15,-21-21-15,21 0 0,-21 0 16,0 0 0,-21 21-16,0 0 0,-1 0 15,1 0-15,0 0 0,0 0 16,0 21-16,0 0 0,-1 0 0,1 0 16,0 1-16,0-1 0,0 21 0,21-21 15,0 22-15,-21-22 16,21 21-16,0-21 0,0 0 0,0 1 15,0-1-15,21 0 0,0 0 0,0-21 16,0 0-16,0 0 0,1 0 16,-1 0-16,0 0 0,21 0 0,-21 0 15,22-21-15,-22 0 0,21 21 16,-21-21-16,22-1 0,-22-20 0,21 21 16,-21 0-16,22 0 0,-22-22 0,21 1 15,-21 21-15,1-22 0,-1 22 16,0-21-16,0 21 0,-21-22 0,0 22 15,0 0-15,0-21 0,0 21 16,0-1-16,0 1 0,0 0 16,0 42-1,0 0 1,0 1-16,0 20 0,0-21 16,-21 21-16,21-20 0,-21 20 0,0 0 15,21 1-15,-22-1 0,22 0 0,-21 1 16,21-1-16,-21 0 0,21-21 15,0 1-15,0 20 0,0-21 0,0 0 16,0 0-16,21-21 31,0 0-31,1-21 16,-1 0-16,0 0 0</inkml:trace>
  <inkml:trace contextRef="#ctx0" brushRef="#br0" timeOffset="61827.76">16510 7133 0,'-21'0'0,"21"-21"16,21 0 0,0 21-16,0-21 15,0 0-15,1 21 16,-1 0-16,0-22 0,0 22 0,0-21 15,0 21-15,1 0 0,-1-21 16,0 21-16,0-21 0,0 21 0,0 0 16,1 0-16,-22-21 0,21 21 15</inkml:trace>
  <inkml:trace contextRef="#ctx0" brushRef="#br0" timeOffset="63422.94">17314 7472 0,'0'0'15,"21"0"-15,1-21 0,-1 0 16,0 21-16,-21-22 0,21 1 0,0 0 15,0 0-15,1 0 0,-22 0 16,21-1-16,-21 1 0,21-21 16,-21 21-16,0 0 0,0-1 0,0 1 15,0 0-15,0 0 0,-21 0 0,0 0 16,-1-1-16,1 22 0,0 0 16,0 0-16,0 0 0,0 0 0,-1 0 15,1 0-15,-21 22 0,21-1 16,0 0-16,-22 21 0,22-21 0,0 22 15,0-22-15,0 21 0,-1 1 0,1-1 16,0 0-16,21-21 0,0 22 16,0-22-16,0 0 0,0 0 0,0 0 15,21 1-15,0-22 16,1 0-16,-1 0 16,0 0-16,0-22 0,21 22 0,-20-21 0,20 0 15,-21 0-15,21 0 0,1-22 16,-22 22-16,0 0 0,21-21 15,-20 21-15,-1-22 0,0 1 0,0 0 16,0 20-16,-21-20 0,0 21 16,21-21-16,-21 20 0,22 1 0,-22 0 15,0 42 1,0 0 0,0 1-16,0 20 0,0-21 15,0 21-15,-22 1 0,22-1 0,0-21 16,0 22-16,0-1 15,0-21-15,0 21 0,0-20 0,0-1 16,0 0-16,0 0 0,0 0 0,22 0 16,-1-21-16,0 0 15,0 0-15,0 0 0,0 0 0,1 0 16,-1 0-16,0-21 0,0 0 0,0 0 16,0 0-16,1 0 0,-1-22 15,0 22-15,0-21 0,0-1 0,0 1 16,1 0-16,-1-1 0,-21 1 15,21 0-15,-21-1 0,21 1 0,-21 21 16,0-21-16,0-1 0,21 1 0,-21 21 16,0 0-16,21-1 15,-21 1-15,0 42 16,0 1-16,0-1 16,0 0-16,0 21 0,0-21 15,-21 22-15,21-1 0,-21 0 0,0 1 16,21-1-16,-21 0 0,21 22 15,0-22-15,0 1 0,-21-1 0,21-21 16,0 21-16,0-20 0,0 20 0,0-21 16,0 0-16,0 0 0,0 1 15,21-1-15,0-21 16,0 0-16,0 0 0,0-21 16,1-1-1,-1 1-15,0 0 0,21 0 0,-21 0 16,1 0-16,-1-22 0,0 1 0,21 21 15,-21-22-15,1-20 0,-1 21 16,0-1-16,-21 1 0,21 0 0,-21-1 16,21 1-16,-21 0 0,0-1 0,0 22 15,0-21-15,0 21 0,0-1 16,0 44 0,0-1-1,0 21-15,0-21 0,-21 22 0,0-1 16,21 0-16,-21 1 0,21-1 0,0 0 15,-21 22-15,-1-22 0,22 0 16,-21 1-16,21-1 0,0 0 16,0-20-16,0 20 0,0-21 0,0 0 15,0 0-15,0 1 0,0-1 16,21-21-16,1 0 0,-1 0 16,0 0-16,0 0 0,0 0 15,0 0-15,1-21 0,20 21 16,-21-22-16,0 1 0,0 0 0,1 0 15,-1 0-15,0 0 0,0-1 0,-21 1 16,21 0-16,-21-21 16,0 21-16,0-1 0,0 1 0,0 0 15,-21 21 17,21 21-32,0 0 0,0 1 15,0-1-15,0 0 0,0 0 0,0 0 16,0 0-16,0 1 15,21-1-15,0 0 0,-21 0 16,0 0-16,22-21 16,-22 21-16,21-21 15,0 0 1,0 0-16,0 0 16,0 0-16,-21-21 0,22 0 0,-1 21 15,0-21-15,0 0 0,0 0 16,0-1-16,1 1 0,-22-21 15,21 21-15,0 0 0,0-1 0,-21-20 16,21 21-16,-21 0 0,0 42 31,0 0-31,0 0 16,0 0-16,0 1 0,0-1 0,0 0 16,0 21-16,0-21 0,-21 1 15,21-1-15,0 0 0,0 0 16,0 0-16,21-21 47</inkml:trace>
  <inkml:trace contextRef="#ctx0" brushRef="#br0" timeOffset="63623.26">19219 6985 0,'-21'-21'16,"0"0"0,0 21-16,21-21 0,21 21 62</inkml:trace>
  <inkml:trace contextRef="#ctx0" brushRef="#br0" timeOffset="63855.47">17907 7091 0,'0'0'0,"-21"21"0,0-21 0,-1 0 15,44 0 17,-1 0-32,21 0 0,-21 0 15,22 0-15,-1 0 0,0 0 0,1-21 16,20 21-16,-21 0 0,22-21 0,-22 0 16,22 21-16,-22 0 0,0-22 15</inkml:trace>
  <inkml:trace contextRef="#ctx0" brushRef="#br0" timeOffset="65727.33">19240 7324 0,'0'0'0,"-21"0"16,0 0-16,0 0 0,0 0 16,21-21-1,21 21 1,0-22-16,0 22 0,0-21 0,1 0 15,-1 0-15,0 0 0,0 21 16,0-21-16,0-22 0,-21 22 0,22 0 16,-22 0-16,21 0 0,-21-22 0,0 22 15,0 0-15,0 0 0,0 0 16,0-1-16,0 1 0,0 0 0,-21 0 16,-1 21-16,1 0 15,21 21 1,-21 21-16,0-20 0,21 20 0,0-21 15,0 21-15,-21 1 0,21 20 0,-21-20 16,21-1-16,-22 21 0,22-20 16,0-1-16,0 0 0,-21 1 0,21-22 15,-21 21-15,21-21 0,-21 1 16,21-1-16,0 0 0,0 0 0,-21 0 16,21 0-16,-21-21 15,21-21 1,0 0-1,0 0-15,0 0 16,0 0-16,21-1 0,0 1 0,0-21 16,-21 21-16,21 0 0,0-22 15,1 22-15,20 0 0,-21 0 0,21 0 16,-20-1-16,20 1 0,-21 21 16,21 0-16,-20 0 0,20 0 0,-21 0 15,0 21-15,0 1 0,1-22 0,-1 42 16,-21-21-16,0 0 0,0 0 15,0 1-15,0-1 0,0 0 0,0 0 16,-21 0-16,-1 0 0,1 1 0,0-1 16,0-21-16,0 21 0,0-21 15,-1 0-15,1 21 0,-21-21 16,21 0-16,0 0 0,-1 0 16,1 0-16,0 0 15,21-21-15,-21 21 0,21-21 16,0 0-16,21 21 47,0 21-47,0-21 15,1 21-15,-1 0 0,0-21 16,0 0-16,0 0 0,0 21 0,1-21 16,20 0-16,-21 0 0,0 0 0,22 0 15,-22 0-15,21 0 16,-21 0-16,0-21 0,22 21 0,-22-21 15,0 21-15,0-21 0,22 0 0,-22 21 16,0-22-16,-21 1 0,21 0 16,0 0-16,0 0 0,-21-22 0,0 22 15,0 0-15,22 0 0,-22 0 0,0 0 16,0-1-16,0 1 0,0 42 47,0 1-47,0 20 0,-22-21 15,22 0-15,0 0 0,0 1 0,0-1 16,0 0-16,0 0 16,0 0-16,0 0 0,0 1 0,0-1 15,0 0-15,22-21 16,-1 0 0,0 0-16,0 0 15,0 0-15,0 0 0,1-21 16,-1 0-16,0-1 0,0 1 15,0 0-15,-21 0 0,21-21 16,1 20-16,-22 1 0,21-21 16,-21 21-16,0 0 0,21-1 15,-21 1-15,21 0 0,-21 42 32,0 0-17,0 1-15,0 20 0,0-21 0,-21 0 16,21 0-16,0 1 0,-21-1 0,21 0 15,0 0-15,0 0 0,0 0 16,0 1-16,0-1 16,21-21-16,0 0 15,0 0-15,0 0 16,1 0-16,-1 0 16,0-21-16,0-1 0,0 22 0,-21-21 15,21 0-15,1 0 0,-1 0 16,0-22-16,0 22 0,-21 0 15,21-21-15,0-1 0,1 1 0,-1 21 16,-21-21-16,21-1 0,-21 1 16,21 21-16,-21-22 0,0 22 0,0 0 15,0 0-15,0 0 0,21 0 16,-21 42 15,-21-21-31,21 21 0,0 21 16,0-21-16,-21 1 0,0 20 0,21-21 15,-21 21-15,21 1 0,0-22 0,0 21 16,0 1-16,0-22 16,0 21-16,0-21 0,0 22 0,0-22 15,0 0-15,0 0 0,0 0 0,0 0 16,21-21-16,0 22 0,-21-1 16,21-21-16,0 0 0,0 0 15,1 0-15,-1 0 0,0 0 16,0 0-16,0-21 0,0 21 15,-21-22-15,22 22 0,-1-21 0,0 0 16,0 21-16,-21-21 0,21 0 0,0 0 16,-21-1-16,0 1 15,0 0-15,0 0 0,0 0 0,0 0 16,0 42 15,0 0-31,0 0 0,-21 0 16,21 0-16,0 1 0,-21-1 15,21 0-15,0 0 0,0 0 16,0 0-16,0 1 16,21-22-16,0 0 15,1 0-15,-1 0 16,0 0-16,-21-22 16,21 1-16,0 21 15</inkml:trace>
  <inkml:trace contextRef="#ctx0" brushRef="#br0" timeOffset="65980.19">20680 7133 0,'0'0'15,"-43"0"-15,22 0 0,-21 0 0,21 0 16,42-21 15,0 21-31,0 0 16,0 0-16,1 0 0,-1 0 15,21-21-15,-21 21 0,0 0 0,1 0 16,20 0-16,-21 0 0,0 0 0,0-21 16,1 21-16,-1 0 0,0 0 15</inkml:trace>
  <inkml:trace contextRef="#ctx0" brushRef="#br0" timeOffset="66288">21569 7006 0,'0'0'0,"-21"0"15,-1 0-15,1 0 0,0 0 16,0 21-16,0 1 16,21-1-16,-21 0 0,21 0 15,-22 21-15,22-20 0,0-1 0,0 21 16,0-21-16,0 22 0,0-22 16,0 0-16,0 21 0,0-21 0,0 1 15,0-1-15,0 0 0,0 0 16,22 0-16,-1 0 15,0-21-15,0 0 0,0 0 16,0 0-16,1 0 0</inkml:trace>
  <inkml:trace contextRef="#ctx0" brushRef="#br0" timeOffset="66599.69">21865 7006 0,'0'0'0,"42"-42"31,-20 42-31,-1 0 16,0 0-16,0 0 16,0 21-16,-21 0 0,0 0 15,21 1-15,-21-1 0,22 0 16,-22 0-16,21 21 0,-21-20 0,0 20 15,0-21-15,0 0 0,0 22 16,0-22-16,0 0 0,0 0 0,-21 21 16,-1-20-16,1-1 0,21 0 0,-21 0 15,0 0-15,0-21 0,0 21 16,-22 1-16,22-22 0,0 21 16,-21 0-16,20-21 0,-20 0 0</inkml:trace>
  <inkml:trace contextRef="#ctx0" brushRef="#br0" timeOffset="67807.58">13716 8805 0,'-21'-21'16,"0"21"-16,21-21 16,0 0-16,0 0 15,0 0 1,0-1-16,21 22 0,0 0 15,0-21-15,-21 0 0,21 21 16,0 0-16,1 0 0,-1 0 16,0 0-16,0 0 15,0 0-15,-21 21 0,0 0 0,0 1 16,21 20-16,-21-21 0,0 21 16,0 1-16,0-1 0,0 0 0,0 1 15,0-22-15,-21 21 0,21 1 0,-21-1 16,-21 0-16,21-21 0,-1 22 15,-20-22-15,21 21 0,-21-21 0,20 1 16,-20-1-16,21-21 0,-21 21 0,20-21 16,-20 0-16,21 0 0,0 0 15,0 0-15,-1 0 0,1 0 0,0 0 16,21-21-16,0 0 16,-21 21-16,21-22 0,0 1 0,0-21 15,0 21-15,0 0 0,0-22 0,0 22 16,21 0-16,0 0 0,-21 0 15,21-1-15,1 1 0,-1 21 0,0 0 16,0 0-16,0 0 0,0 0 0,22 21 16,-22 1-16,0-1 0,21 0 15,-20 0-15,-1 0 0,0 0 0,21 1 16,-21 20-16,1-21 0,-1 0 16,0 0-16,0-21 0,0 22 0,-21-1 15,21 0-15,1 0 0,-1-21 31,0 0 1,-21-21-32,0 0 15</inkml:trace>
  <inkml:trace contextRef="#ctx0" brushRef="#br0" timeOffset="68036.45">14499 9123 0,'0'0'0,"0"-21"0,21 21 31,0 0 16</inkml:trace>
  <inkml:trace contextRef="#ctx0" brushRef="#br0" timeOffset="69598.99">15981 9123 0,'0'21'16,"0"-42"15,0 0-31,21 0 15,0 21-15,-21-22 0,21 1 16,0 0-16,-21 0 0,22 0 0,-22 0 16,21-1-16,-21 1 0,0 0 15,0 0-15,0 0 0,0 0 16,-21-1-16,-1 1 0,1 0 0,0 0 16,0 21-16,0 0 0,0 0 15,-1 0-15,-20 0 0,21 0 0,0 0 16,0 0-16,-1 21 0,-20 21 0,21-20 15,0-1-15,0 21 0,-1-21 16,1 22-16,21-1 0,0-21 0,-21 21 16,21-20-16,0-1 0,0 21 15,0-21-15,0 0 0,21-21 0,0 22 16,1-22-16,-1 0 0,21 0 0,-21 0 16,0 0-16,22 0 0,-1 0 15,0 0-15,-20-22 0,20 1 16,0 0-16,-21 0 0,1 0 0,20 0 15,-21 21-15,0-22 0,0 1 16,-21 0-16,0 0 0,0 0 0,22 0 16,-22-1-16,0 1 15,0 42 1,0 22 0,0-22-16,-22 21 0,22-21 15,0 22-15,0 20 0,0-20 16,0-1-16,0 21 0,0-20 0,0 20 15,0-20-15,22 20 0,-22-21 0,0 22 16,0-1-16,0-20 0,0-1 16,0 22-16,0-22 0,0 0 15,0 1-15,0-1 0,0-21 0,-22 21 16,1-20-16,0-1 0,0 0 0,0 0 16,0 0-16,-1 0 0,1-21 0,0 0 15,0 0-15,0 0 0,0 0 16,-1 0-16,1-21 0,0 21 0,0-21 15,0-21-15,0 21 0,21-22 0,0 22 16,0-21-16,0-1 0,0 1 0,0-21 16,0 20-16,0 1 0,21-22 15,0 22-15,0-21 0,0 20 16,22-20-16,-1 20 0,0 1 0,22 0 16,-22-1-16,22-20 0,-1 21 15,-21-1-15,22 1 0,-22 21 0,1-22 16,-1 1-16,0 0 0,1 21 0,-22-22 15,0 22-15,0 0 0,-21-21 16,0 20-16,0 1 0,0 0 16,-21 21-16,0 0 15,0 0-15,-1 0 0,22 21 16,-21 0-16,0 1 0,21-1 0,0 0 16,0 0-16,0 0 0,0 0 15,0 1-15,0 20 0,0-21 0,0 0 16,0 0-16,21 1 0,0-1 15,1 0-15,-1 0 0,0-21 0,0 21 16,0-21-16,0 0 0,1 0 16,-1 0-16,0 0 0,0 0 0,0 0 15,0 0-15,1 0 0,20-21 0,-21 21 16,0-21-16,0 0 0,1 0 16,20-1-16,-21 1 0,0 0 0,0-21 15,1 21-15,-1-22 0,0 22 0,-21-21 16,0-1-16,21 1 0,-21 21 15,0-21-15,0 20 0,0-20 16,0 21-16,0 0 0,0-22 0,0 22 16,0 0-16,0 42 31,0 0-31,0 1 0,-21 20 0,21-21 16,0 21-16,0 1 0,0 20 15,-21-20-15,21-1 0,-21 21 0,21-20 16,0-1-16,0 0 0,0-20 0,0 20 15,0-21-15,0 0 0,0 0 16,0 1-16,0-1 0,0 0 0,21-21 31,0 0-15,0-21-16,-21 0 16,21-1-16,0 1 0</inkml:trace>
  <inkml:trace contextRef="#ctx0" brushRef="#br0" timeOffset="69827.86">16997 8742 0,'0'0'16,"21"0"15,0 0-31,0 0 0,0 0 0,1 0 15,20 0-15,-21 0 0,0-21 16,22 21-16,-1 0 0,-21 0 0,21-21 16,-20 21-16,20 0 0,-21-22 0,21 22 15,-20 0-15,20-21 0,-21 21 16,21-21-16</inkml:trace>
  <inkml:trace contextRef="#ctx0" brushRef="#br0" timeOffset="70431.5">17970 8784 0,'43'0'15,"-22"-21"-15,0 0 0,0 21 16,0-21-16,1 0 0,-22-1 15,21 22-15,0-21 0,-21 0 16,21 21-16,-21-21 16,0 0-16,-21 21 15,0-21-15,0 21 0,-1 0 16,1 0-16,-21 0 16,21 0-16,-22 21 0,22 0 0,-21-21 15,21 21-15,-22 0 0,22 0 0,0-21 16,0 22-16,0-1 0,21 0 15,0 0-15,0 0 0,0 0 16,0 1-16,21-22 0,0 21 16,0-21-16,0 21 0,1 0 15,-1-21-15,0 21 0,0 0 0,0-21 16,0 22-16,1-1 0,-1 0 16,0 0-16,0 0 0,-21 0 0,21 1 15,-21-1-15,0 0 0,0 0 0,0 0 16,0 0-16,-42-21 0,21 22 15,0-1-15,-1 0 0,1-21 16,-21 21-16,21-21 0,0 0 0,-1 21 16,-20-21-16,21 0 0,-21 0 15,20 0-15,1 0 0,0 0 0,-21 0 0,21 0 16,-1-21-16,1 21 0,0-21 16,0 0-16,21 0 0,-21-1 15,21 1-15,-21 0 0,21 0 0,0 0 16,0 0-16,0-1 15,21 1-15,0 0 0,-21 0 0,21 21 16,21 0-16,-20-21 0,-1 21 16,21 0-16,-21 0 0,22 0 15</inkml:trace>
  <inkml:trace contextRef="#ctx0" brushRef="#br0" timeOffset="70711.35">18415 8954 0,'-21'0'16,"0"21"-16,21 0 15,0 0-15,0 0 16,0 0-16,-22 1 0,22-1 0,0 0 15,-21-21-15,21 21 0,0 0 0,0 0 16,-21 1-16,0-22 16,21 21-16,-21-21 15</inkml:trace>
  <inkml:trace contextRef="#ctx0" brushRef="#br0" timeOffset="70923.2">18500 8636 0,'-22'0'15,"1"0"-15</inkml:trace>
  <inkml:trace contextRef="#ctx0" brushRef="#br0" timeOffset="71911.85">18796 8869 0,'0'0'0,"-21"0"16,42 0 15,0 0-15,0 0-16,0 0 0,1 0 0,20 0 15,-21 0-15,0 0 0,22 0 16,-22 0-16,21 0 0,-21 0 0,22 0 16,-22 0-16,0 0 0,21-21 15,-21 21-15,1 0 0,-1-21 16,0 21-16,0 0 0,-21-22 15,0 1-15,-21 21 32,0 0-32,0 0 0,-1 21 0,1 1 15,0-1-15,-21 0 0,21 0 0,-22 0 16,22 0-16,-21 22 0,21-22 16,-22 0-16,1 21 0,21-20 0,-22 20 15,22-21-15,-21 0 0,21 0 0,0 1 16,-1-1-16,1 0 0,0 0 15,0-21-15,21 21 0,-21-21 16,21-21 31,21 0-47,0 21 0,0-21 16,-21 0-16,21-1 0,1 1 0,-1 0 15,0 0-15,0 21 0,0-21 16,0 21-16,1 0 0,-1 0 15,0 0 1,0 0-16,-21 21 16,21 0-16,0 0 0,-21 0 15,22-21-15,-22 22 0,21-1 16,0-21-16,-21 21 0,21-21 16,0 0-16,-21 21 0,21-21 0,1 0 15,-1 0-15,0 0 0,0 0 0,0 0 16,0 0-16,1 0 0,-1 0 15,0 0-15,21 0 0,-21 0 0,22-21 16,-22 0-16,21 21 0,-21-21 0,22-1 16,-22 22-16,21-21 0,-21 0 15,22 0-15,-22 0 0,21-22 0,-21 22 16,1 0-16,-1-21 0,0 21 0,0-22 16,0 22-16,-21 0 0,0 0 15,0 0-15,0-1 0,0 1 16,-21 21-1,0 0-15,0 0 0,21 21 16,-21 1-16,-1-1 0,1 0 0,0 0 16,21 21-16,-21-20 0,21 20 0,-21-21 15,21 0-15,-21 22 0,21-22 16,0 0-16,0 0 0,0 0 16,0 0-16,0 1 0,0-1 15,21-21-15,0 0 16,0 0-16,0 0 0,0 0 0,22 0 15,-1 0-15,-21-21 16,0 21-16,1-22 0</inkml:trace>
  <inkml:trace contextRef="#ctx0" brushRef="#br0" timeOffset="72223.67">20532 8700 0,'0'0'0,"-22"0"16,1 0-16,21 21 0,-21 0 15,21 0-15,-21 0 0,21 0 16,-21 1-16,21 20 0,-21-21 16,21 0-16,0 0 0,0 22 15,0-22-15,0 0 0,0 0 0,-22 22 16,22-22-16,0 0 0,0 0 0,0 0 15,0 0-15,0 1 16,0-1-16,0 0 0,22-21 16,-1 0-16,0 21 15,0-21-15,0 0 0,0 0 16,1 0 0,-1 0-16,-21-21 0,21 21 0</inkml:trace>
  <inkml:trace contextRef="#ctx0" brushRef="#br0" timeOffset="72567.48">21251 8594 0,'0'0'0,"21"0"16,1 0-1,-1 21-15,0 0 16,0 0-16,0 0 0,-21 1 0,21 20 16,1-21-16,-1 0 15,0 0-15,-21 22 0,0-22 0,0 0 16,0 21-16,0-20 0,0 20 0,0-21 16,0 0-16,0 0 0,0 1 15,-21-1-15,0 21 0,-22-42 0,22 21 16,0 0-16,0 1 0,0-22 0,-1 21 15,1 0-15,0-21 0,0 0 16,0 21-16,0-21 0,-1 0 0,1 21 16,0-21-16,0 0 0,0 0 15,0 0-15</inkml:trace>
  <inkml:trace contextRef="#ctx0" brushRef="#br0" timeOffset="73735.58">13885 10393 0,'0'0'0,"0"-21"15,0 0 1,0-1-1,21 1-15,1 21 0,-1 0 16,-21-21-16,21 21 0,0 0 0,0 0 16,0 0-16,1 0 0,-1 0 15,0 0-15,0 0 0,0 21 0,0 0 16,1 1-16,-22-1 0,0 0 0,0 0 16,0 0-16,0 0 0,0 22 15,-22-22-15,1 0 0,0 0 0,21 0 16,-21 1-16,0-1 0,0-21 15,-1 21-15,1-21 16,0 0-16,21-21 31,0 0-15,0-1-16,21 22 16,0 0-16,1 0 0,-1-21 0,0 21 15,0 0-15,21 0 0,-20 0 0,-1 21 16,0-21-16,0 22 0,21-1 15,-20 0-15,-22 0 0,21 0 0,-21 0 16,0 1-16,0 20 0,0-21 0,0 0 16,0 0-16,-21 22 0,-1-22 15,1 0-15,-21 0 0,21 0 16,-22 1-16,22-22 0,-21 21 0,0 0 16,20-21-16,-20 0 0,21 21 0,0-21 15,-22 0-15,22 0 0,0 0 16,0 0-16,0 0 0,0 0 0,-1-21 15,1 0-15,0 21 0,21-21 0,0-1 16,0 1-16,0 0 0,0 0 16,0 0-16,0 0 0,0-1 15,0 1-15,0 0 0,21 0 16,0 0-16,1 0 0,-1 21 16,0-22-16,0 22 15,0 0-15,0-21 0</inkml:trace>
  <inkml:trace contextRef="#ctx0" brushRef="#br0" timeOffset="73935.66">14690 10626 0,'0'0'0,"21"0"31,0 0 31</inkml:trace>
  <inkml:trace contextRef="#ctx0" brushRef="#br0" timeOffset="75374.98">16150 10986 0,'0'0'0,"21"0"31,0 0-31,1 0 16,-1 0-16,0 0 0,0-22 16,0 22-16,0-21 0,1 21 0,-1-21 15,0 0-15,-21 0 0,21 0 16,-21-1-16,21 1 0,-21 0 0,0 0 16,0 0-16,0 0 0,0-1 0,-21 1 15,0 0-15,-21 21 0,20 0 16,1 0-16,-21 0 0,0 0 0,20 0 15,-20 0-15,0 21 0,21 0 0,-22 1 16,22-22-16,-21 21 16,21 0-16,-1 0 0,1 21 0,0-20 15,21-1-15,0 0 0,0 0 0,0 0 16,0 0-16,0 1 16,21-22-16,0 21 0,1-21 0,-1 0 15,0 0-15,21 0 0,-21 0 0,1 0 16,20 0-16,-21 0 0,0 0 15,22 0-15,-22-21 0,0 21 0,21-22 16,-21 22-16,1-21 0,-1 0 16,0 21-16,-21-21 15,0 42 17,0 0-17,0 0-15,0 1 0,0-1 16,0 21-16,0 0 0,21 1 0,-21 20 15,0-20-15,0 20 0,0-21 0,0 22 16,0-22-16,0 1 0,0 20 16,21-21-16,-21 1 0,0-1 0,0 22 15,0-22-15,0 21 0,0-20 0,0-1 16,-21 22-16,0-22 0,21 21 16,-42-20-16,20-1 0,1 0 0,0 1 15,-21-1-15,21-21 0,-22 0 16,22-21-16,-21 22 0,21-1 0,-1-21 15,1 0-15,-21 0 0,21 0 0,0-21 16,-1-1-16,1 1 16,21 0-16,0 0 0,-21-21 0,21 20 15,0-20-15,0 0 0,0-1 0,0 1 16,0-21-16,21 20 0,0 1 16,22 0-16,-1-22 0,0 22 0,1-22 15,-1 1-15,22 20 0,-1-20 0,1-1 16,-1 1-16,1-22 0,-1 22 0,-21-1 15,22 22-15,-1-22 0,-20 1 16,-1 21-16,0-1 0,-20 1 0,20 0 16,-21 20-16,0 1 0,-21 0 15,0 0-15,0 0 0,-21 21 32,21 21-32,-21-21 0,0 21 15,0 0-15,-1 0 0,22 1 16,0-1-16,-21-21 0,21 21 0,-21 0 15,21 0-15,0 0 0,0 1 0,0-1 16,0 0-16,21 0 16,0-21-16,1 0 0,-1 0 15,0 0-15,0 0 0,21 0 0,-20 0 0,-1 0 16,21 0-16,-21 0 16,22 0-16,-22-21 0,21 0 0,-21 21 15,22-21-15,-22-1 0,21 1 0,0 21 16,-20-21-16,20-21 0,-21 21 15,0-1-15,0 1 0,1-21 0,-1 21 16,0-22-16,-21 22 0,0-21 0,0-22 16,0 22-16,0 21 15,21-21-15,-21 20 0,0 1 0,0 0 16,0 42 15,-21 0-31,21 1 0,-21 20 16,21 0-16,-21 1 0,-1-1 0,22 0 15,-21 1-15,0-1 0,21 0 16,0 1-16,-21-1 0,0 0 0,21 1 16,-21-22-16,21 21 0,0-21 0,0 0 15,0 1-15,0-1 0,0 0 16,21-21-16,0 0 16,-21-21-1,0 0 1</inkml:trace>
  <inkml:trace contextRef="#ctx0" brushRef="#br0" timeOffset="75576.87">17145 10859 0,'0'0'0,"42"0"15,-21 0 1,1 0-16,-1 0 0,0 0 15,21 0-15,1 0 0,-22-22 0,21 22 16,0-21-16,1 21 0,-1 0 0,0-21 16,1 21-16,-1-21 0,0 0 15,1 21-15,84-43 16</inkml:trace>
  <inkml:trace contextRef="#ctx0" brushRef="#br0" timeOffset="76467.85">18309 10393 0,'0'0'0,"-21"-21"0,0 0 0,0-1 16,-1 1-16,1 21 16,0 0-1,0 0-15,0 0 0,21 43 16,-21-22-16,-1 21 0,22 0 15,-21 1-15,21-1 0,-21 22 0,0-22 16,21 21-16,-21-20 0,0 20 0,21-20 16,-22-1-16,1 0 0,0 1 15,21-1-15,-21 0 0,0 1 0,0-22 16,-1 21-16,1-21 0,0 0 0,0 1 16,0-1-16,0-21 0,-1 21 15,1-21-15,21-21 16,0 0-1,0-1-15,0 1 0,0 0 0,21-21 16,1 21-16,-1-22 16,-21 1-16,21 21 0,0-22 0,0 1 15,0 21-15,1-21 0,-1 20 0,0 1 16,0 21-16,0 0 0,0 0 16,1 0-16,-22 21 0,0 1 15,21-1-15,-21 0 0,21 0 0,-21 21 16,21-20-16,-21 20 0,0-21 0,0 0 15,21 22-15,0-22 0,-21 0 16,22 0-16,-1 0 0,0 0 16,0-21-16,0 0 15,0 0-15,1 0 0,20 0 16,-21-21-16,0 0 0,0 0 16,1 0-16,-1 21 0,0-21 0,0-1 15,0 1-15,0 0 0,1 0 0,-1-21 16,0 20-16,0 1 0,-21 0 15,21 0-15,0 0 0,1 0 0,-22-1 16,0 1-16,21 21 16,-21 21-1,0 1-15,0-1 0,0 0 16,-21 0-16,21 0 0,0 22 0,-22-22 16,22 0-16,0 0 0,-21 0 15,21 0-15,0 1 0,0-1 16,0 0-16,0 0 0,0 0 0,21-21 15,1 21-15,-1-21 0,0 0 16,0 0-16,0 0 16,0 0-16,1-21 0,-1 0 15,0 0-15,0 0 0,-21 0 16,0-1-16,21 1 0,0 0 16,-21 0-16,22 0 0,-22-22 0,0 22 15,0-21-15,0 21 0,0 0 0,0-22 16,0 22-16,0 0 0,0 0 15,-22 21-15,1 0 16,0 0-16,0 0 0,0 0 16,-22 0-16,22 21 0,0 0 0,-21-21 15,21 21-15,-1 0 0,1 1 16,0-22-16,21 21 0,0 0 16</inkml:trace>
  <inkml:trace contextRef="#ctx0" brushRef="#br0" timeOffset="77084.19">19219 10816 0,'0'0'15,"0"-21"-15,0 0 0,0 0 0,0 0 16,0-1 0,0 1-1,-21 21-15,0 0 16,0 0-16,0 0 16,-1 21-16,1 1 0,21-1 15,-21 21-15,0-21 0,0 22 0,0-22 16,-1 21-16,22 0 0,0 1 15,-21-22-15,21 21 0,-21 1 16,21-22-16,0 21 0,0-21 0,0 0 0,0 1 16,0-1-16,0 0 0,21 0 15,0-21-15,1 0 0,-1 0 16,0 0-16,0 0 0,21 0 0</inkml:trace>
  <inkml:trace contextRef="#ctx0" brushRef="#br0" timeOffset="79168.56">19643 10901 0,'0'0'0,"21"-21"0,-21 0 0,0-1 16,0 1-16,-21 21 31,-1 0-31,1 0 0,21 21 16,-21-21-16,0 22 0,0-1 0,0 0 15,-1 21-15,22-21 0,-21 1 16,0 20-16,21-21 0,-21 21 0,21-20 16,0-1-16,0 21 0,0-21 0,-21 0 15,21 1-15,0-1 0,0 0 16,21-21 0,0 0-16,0 0 15,0 0-15,1-21 16,-1 0-16,0 21 0,0-22 0,0 1 15,-21 0-15,21 0 0,1 0 16,-1 0-16,-21-22 0,21 22 0,-21 0 16,21 0-16,-21 0 0,21-1 15,-21 1-15,0 0 0,0 0 0,0 42 32,0 21-17,0-20-15,0-1 0,0 0 0,0 21 16,0-21-16,0 22 0,0-22 0,0 0 15,0 21-15,0-20 0,21-1 16,-21 0-16,22-21 0,-1 21 16,0-21-16,0 21 0,0-21 0,0 0 15,1 0 1,-1 0-16,0-21 0,21 21 0,-21-21 16,1 0-16,-1 21 0,0-21 0,0-22 15,0 22-15,0 0 0,1-21 16,-22 20-16,21-20 0,0 21 0,0-21 15,-21-1-15,21 22 0,-21-21 0,0-1 16,21 1-16,-21 0 0,22-1 16,-22 1-16,0 21 0,0-21 0,0 20 15,21 1-15,-21 0 0,0 42 32,0 0-32,0 22 0,0-22 15,0 21-15,0 1 0,0-1 16,0 0-16,0 1 0,-21-22 0,21 21 15,0 0-15,0 1 0,-22-1 16,22 0-16,-21 1 0,21-1 0,0-21 16,0 22-16,0-22 0,0 21 0,0-21 15,0 0-15,0 1 0,0-1 16,0 0-16,21-21 16,1 0-16,-1 0 0,0 0 0,0 0 15,0 0-15,0 0 0,1-21 16,-1 21-16,0-21 0,0-1 0,0 1 15,22 0-15,-22 0 0,0 0 0,0 0 16,0-22-16,0 22 16,1 0-16,-1-21 0,0 20 0,0 1 15,0 0-15,0 0 0,-21 0 0,0 42 47,0 0-47,0 0 0,0 0 16,0 1-16,-21-1 0,21 21 0,0-21 15,0 0-15,0 1 0,0-1 16,0 0-16,0 0 0,0 0 16,0 0-16,21-21 0,1 0 15,-1 0-15,0 0 16,0 0-16,0 0 0,0 0 16,1 0-16,-1-21 0,0 0 15,0 21-15,0-21 0,0 0 16,1 0-16,-1-1 0,0-20 0,0 21 15,0 0-15,0 0 0,1-1 0,-22 1 16,0 0-16,0 0 0,21 0 0,-21 42 31,0 0-31,0 0 16,0 0-16,0 1 0,0-1 0,-21 0 16,21 0-16,0 0 0,0 22 15,0-22-15,0 0 0,0 0 16,0 0-16,0 0 15,21-21-15,0 0 16,0 0-16,0 0 16,0 0-16,-21-21 15,22 0-15,-1 0 16,-21 0-16,0 0 0,0-1 16,0-20-16,0 21 0,0 0 0,0-22 15,0 22-15,0 0 0,0 0 0,0 0 16,-21 0-16,21-1 0,-22 22 15,22-21-15,0 0 0,0 42 47,0 0-47,22-21 16,-1 0-16,0 22 16,0-22-16,0 0 15,0 0-15,1 0 0,-1 0 16,0 0-16,0 0 0,0 0 15,-21 21-15,21 0 0,-21 0 16,0 0 0,0 0-16,0 1 0,0-1 0,0 0 15,0 0-15,0 0 16,0 0-16,0 1 0,0-1 16,0 0-16,0 0 15,0 0 1,0-42 15,0 0-15,0 0-16,0 0 0,0-1 15,0 1-15,0 0 0,22 0 16,-1 0-16,-21-22 0,21 22 0,0 0 16,0 0-16,0 0 0,1 0 0,-1-1 15,0 22-15,0-21 16,0 21-16,0 0 0,1 0 15,-1 0-15,-21 21 0,21-21 0,-21 22 16,0-1-16,0 0 0,0 0 16,0 0-16,0 22 0,0-22 0,0 0 15,0 0-15,0 0 0,0 0 0,0 1 16,0-1-16,21 0 16,-21 0-16,21-21 15,0 0 1,1 0-16,-1-21 15,0 21-15,-21-21 0,21 0 16,0-1-16,0 22 0,-21-42 16,22 21-16,-1 0 0,0 0 0,-21-1 15,21 1-15,0 0 0,-21-21 16,0 21-16,0-1 0,21 22 0,-21-21 16,22 0-16,-22 42 31,0 0-31,-22-21 0,1 22 15,21-1-15,0 0 0,0 0 0,0 0 16,0 0-16,-21 1 0,21-1 16,0 0-16,0 0 0,0 0 15,0 0-15,0 1 16,0-1 0,0 0-16,0 0 15,-21-21-15,0 0 31,0 0-31,-1-21 16,22 0 0</inkml:trace>
  <inkml:trace contextRef="#ctx0" brushRef="#br0" timeOffset="79395.42">21463 10562 0,'-21'0'0,"42"0"0,-63 0 0,42-21 16,-22 21-16,1 0 16,0 0-1,21 21-15,-21-21 31,0 0-31,0 0 0</inkml:trace>
  <inkml:trace contextRef="#ctx0" brushRef="#br0" timeOffset="79603.31">20383 10795 0,'0'0'0,"0"21"16,22-21 0,-1 21-16,21-21 0,-21 0 15,22 0-15,-22 0 0,21 0 16,22 0-16,-22 0 0,0 0 0,22 0 16,-22-21-16,22 21 0,-22 0 0,21 0 15</inkml:trace>
  <inkml:trace contextRef="#ctx0" brushRef="#br0" timeOffset="79975.1">22691 10753 0,'-22'21'47,"1"0"-32,21 0-15,-21 0 0,0 1 0,21 20 16,-21-21-16,21 21 0,0 1 0,-21-22 15,21 21-15,-22 1 16,22-22-16,-21 21 0,21 0 0,0-20 16,0-1-16,0 0 0,0 0 0,0 0 15,0 0-15,0 1 16,21-22-16,1 0 16,-1 0-16,0 0 0</inkml:trace>
  <inkml:trace contextRef="#ctx0" brushRef="#br0" timeOffset="80315.89">23008 10732 0,'0'0'0,"21"0"0,0 0 0,1 0 16,-1 0-16,0 0 16,0 21-16,0 0 0,0 0 0,1 0 15,-1 0-15,-21 1 0,0-1 0,0 21 16,0-21-16,0 0 0,0 22 16,0-22-16,0 21 0,-21-21 0,-1 22 15,1-22-15,0 0 0,0 21 16,21-20-16,-21-1 0,0 0 0,-1 0 15,1 0-15,0 0 0,0-21 16,21 22-16,-21-22 0,0 21 0,-1-21 16,1 0-16,21 21 15,-21-21-15</inkml:trace>
  <inkml:trace contextRef="#ctx0" brushRef="#br0" timeOffset="81267.77">13991 12044 0,'0'-21'16,"0"42"31,0 0-47,0 21 0,0-20 15,0 20-15,-21 0 0,21 1 16,0-1-16,-21 0 0,0 1 0,-1-1 15,1 0-15,0 1 0,0-22 0,0 21 16,0-21-16,-1 0 16,22 1-16,0-1 0,-21 0 0,0-21 15,21-21 17,21 21-17,0-21-15,1 21 0,-1-22 0,21 22 16,-21 0-16,0-21 0,22 21 15,-22-21-15,21 21 0,1 0 0,-22 0 16,21 0-16,-21 0 0,22-21 16,-22 21-16,0 0 0,0 0 0,0 0 15,0 0-15,1 0 0,-1 0 0,-21-21 16,0 0 0,0-1-16,0 1 15,0 0-15,-21 21 0,21-21 16,-22 0-16,1 21 0,21-21 0,-21 21 15,0 0-15,0 0 16,0 0-16,21 21 16,-22 0-16,22 0 0,0 21 0,-21-20 15,21-1-15,0 21 0,0-21 16,0 0-16,0 1 0,0 20 0,0-21 16,0 0-16,0 0 0,21-21 0,-21 22 15,22-1-15,-1-21 16,0 0-1</inkml:trace>
  <inkml:trace contextRef="#ctx0" brushRef="#br0" timeOffset="81475.64">14563 12573 0,'21'0'78,"-21"-21"-62,21 21-16</inkml:trace>
  <inkml:trace contextRef="#ctx0" brushRef="#br0" timeOffset="82879.39">16976 12933 0,'0'0'0,"-22"0"0,22-21 31,0 0-31,22-1 0,-1 22 16,0-21-16,21 0 0,-21 0 16,1 0-16,20 0 0,-21-1 0,0 1 15,0 0-15,1 0 0,-1 0 0,-21 0 16,0-1-16,0 1 16,0 0-16,-21 0 0,-1 0 0,1 21 15,-21-21-15,21 21 0,-22 0 0,1 0 16,21 0-16,-21 0 0,-1 21 15,1-21-15,0 21 0,-1 0 16,22 0-16,-21 0 0,-1 1 0,22 20 0,-21 21 16,21-41-16,21-1 15,0 21-15,0-21 0,0 0 16,0 1-16,21-1 0,0 0 0,0-21 16,0 21-16,1-21 0,-1 0 0,21 0 15,-21 0-15,22 0 0,-22-21 16,21 21-16,-21-21 0,22 0 0,-1-1 15,-21 1-15,21 21 0,-20-21 16,20 0-16,-21 0 0,0 0 16,-21-1-16,0 1 0,21 0 0,-21 0 15,0 0-15,-21 21 32,21 21-32,0 0 15,-21 0-15,21 0 0,0 22 0,0-1 16,0 0-16,0 1 0,0 20 15,0-20-15,0 20 0,0-21 0,0 22 16,0-22-16,0 22 0,0-22 0,21 22 16,-21-1-16,0-21 0,0 22 15,0-22-15,0 1 0,0 20 0,0-21 16,0 1-16,0-1 0,0 0 0,-21-20 16,21-1-16,-21 0 0,-21 21 15,20 1-15,-20-1 0,21-21 0,-21 0 16,20 0-16,1 1 0,-21-22 15,21 0-15,-22 0 0,22-22 16,-21 1-16,21 21 0,0-42 0,-1 21 16,1 0-16,0-22 0,0 1 0,21 0 15,0-1-15,0-20 0,0 20 0,0-20 16,21 21-16,0-22 0,0 22 16,22-22-16,-1 22 0,-21 0 0,22-22 15,-1 22-15,21-1 0,1-20 0,-22 21 16,22-22-16,-1 22 0,1-22 15,-22 1-15,22-1 0,-22 22 16,0 0-16,-21-22 0,1 22 0,20 21 0,-42-22 16,0 22-16,0 0 15,0 0-15,0 0 0,0-1 16,-21 22-16,0 0 0,-1 0 16,1 0-16,21 22 0,-21-22 15,21 21-15,-21 0 0,21 0 0,-21 0 16,21 0-16,0 1 0,0-1 0,0 21 15,0-21-15,21 0 0,0 1 16,0-1-16,0 0 0,-21 0 16,22 0-16,-1 0 0,21-21 0,-21 22 15,0-22-15,1 0 0,-1 0 0,0 0 16,0 0-16,0 0 0,0 0 16,1 0-16,-1-22 0,0 1 0,0 21 15,21-21-15,-20 0 0,-1 0 0,0 0 16,0-22-16,0 22 0,-21 0 15,21-21-15,1 20 0,-1-20 0,-21 21 16,0-21-16,21 20 0,-21-20 0,0 0 16,0 21-16,0-22 0,0 22 15,0 0-15,0 0 0,0 0 0,0-1 16,0 1-16,0 42 31,0 1-31,-21-1 0,21 0 0,-21 21 16,21 1-16,0-22 0,0 21 0,-22 0 15,22 1-15,0-1 0,-21 0 16,21 1-16,0-22 0,0 21 0,0 1 16,0-22-16,0 0 0,0 0 0,0 0 15,0 0-15,0 1 0,0-1 16,21-21 0,1-21-1,-1-1-15,-21 1 16,21 0-16</inkml:trace>
  <inkml:trace contextRef="#ctx0" brushRef="#br0" timeOffset="83123.25">17928 12488 0,'-21'0'0,"42"0"0,-21 0 31,21 0-31,0-21 0,1 21 16,-1 0-16,0 0 0,0 0 15,0 0-15,22 0 0,-22-21 0,21 21 16,-21 0-16,22 0 0,-22 0 16,21 0-16,-21-21 0,22 21 0,-22 0 15,21-21-15,-21 21 0,0 0 0,22 0 16,-22 0-16</inkml:trace>
  <inkml:trace contextRef="#ctx0" brushRef="#br0" timeOffset="83371.48">18711 12340 0,'-21'0'15,"21"-21"16,21 21-31,0 0 0,1 0 16,-1 0-16,21 0 0,-21 0 0,0 0 16,22 0-16,-22 0 0,0 0 0,21 0 15,-20 0-15,-1-21 0,0 21 16,0 0-16,0 0 0,0 0 0,1 0 16</inkml:trace>
  <inkml:trace contextRef="#ctx0" brushRef="#br0" timeOffset="83620.34">18902 12319 0,'-21'21'0,"42"-42"0,-42 63 0,21-20 0,-22-1 15,1 0-15,21 21 0,-21-21 0,21 22 16,0-22-16,-21 21 0,0 1 15,21-1-15,0 0 0,0 1 0,0-1 16,-21 0-16,21 1 0,0-22 0,0 21 16,0-21-16,0 0 15,0 1-15,0-1 0,0 0 16,21-21 0,0 0-16,0 0 15,0 0-15,-21-21 0,21 0 16</inkml:trace>
  <inkml:trace contextRef="#ctx0" brushRef="#br0" timeOffset="84040.04">19135 12785 0,'21'0'31,"0"0"-31,0 0 16,-21-21-16,21 21 16,-21-22-16,21 22 0,-21-21 0,0 0 15,22 21-15,-22-21 0,21 21 0,-21-21 16,0 0 0,0-1-16,-21 22 15,-1 0-15,1 0 16,0 0-16,0 22 0,0-1 15,0 0-15,-1 0 0,22 0 16,-21 0-16,0 22 0,21-22 0,0 21 16,0-21-16,0 22 0,0-22 0,0 0 15,0 0-15,0 0 0,0 1 16,0-1-16,0 0 0,21 0 0,0-21 16,1 21-16,-1-21 15,0 0-15,0 0 0,0 0 16,0 0-16,1 0 0,-1-21 0,0 21 15,21-21-15,-21 0 0,1 21 0,20-21 16,-21-1-16,0 1 0,0 0 0</inkml:trace>
  <inkml:trace contextRef="#ctx0" brushRef="#br0" timeOffset="84080.02">19600 12848 0,'21'-63'0,"-63"147"0,63-105 0,22-63 16,-43 41-16</inkml:trace>
  <inkml:trace contextRef="#ctx0" brushRef="#br0" timeOffset="84258.91">19748 12827 0,'0'21'16,"0"0"-16,22-21 16,-22 22-16,21-1 0,0 0 0,-21 0 15,21-21-15,0 21 0,-21 0 0,21-21 16,1 22-16,-1-22 0,0 0 16,0 0-1,0-22 1,-21 1-1</inkml:trace>
  <inkml:trace contextRef="#ctx0" brushRef="#br0" timeOffset="84483.78">19960 12742 0,'0'0'0,"-21"0"0,0 0 16,0 0-16,-1 0 15,1 0-15,0 22 0,0-1 16,0 0-16,0 0 0,-1 0 0,1 0 15,0 1-15,0-1 0,0 0 0,0 0 16,-1 0-16,1 0 0,0 1 16,0-1-16,0 0 0,21 0 15,-21-21-15,21 21 16,21-21 0,0 0-16,0 0 15,0-21-15</inkml:trace>
  <inkml:trace contextRef="#ctx0" brushRef="#br0" timeOffset="84859.57">20532 12361 0,'0'0'15,"0"-21"-15,0 0 0,0 0 16,0 0-16,0 42 31,0 0-31,-22 0 0,22 0 16,-21 22-16,21-22 0,0 21 0,0 1 15,-21-1-15,0 0 0,0-21 0,21 43 16,-21-22-16,21-21 0,-22 22 16,1-1-16,21 0 0,-21-20 0,21 20 15,-21-21-15,0 21 0,21-20 0,0-1 16,0 0-16,0 0 0,0 0 15,0 0 1,21-21 0,0 0-16,0 0 15,0-21-15,1 0 0,-1 21 16,0-21-16,0 0 0,0 0 0,0 21 16,1-22-16,-1 1 0,0-21 0,0 21 15,0 0-15</inkml:trace>
  <inkml:trace contextRef="#ctx0" brushRef="#br0" timeOffset="85219.36">20320 12721 0,'63'0'31,"-41"0"-31,20-21 0,-21 21 15,21 0-15,-20 0 0,20-21 0,-21 21 16,21-21-16,-20 21 0,20-21 0,-42 42 16,21-21-16,21 0 15,-20-21-15,-1 21 0,0 0 16,-21-22-16,21 22 0,0 0 16,-21-21-1,0 0 32,-21 0 0</inkml:trace>
  <inkml:trace contextRef="#ctx0" brushRef="#br0" timeOffset="87163.06">14118 5757 0,'0'0'0,"-42"0"0,21 0 16,-22 0-16,22 0 0,0 0 16,-21 22-16,20-22 0,1 0 15,0 0-15,0 0 16,42 0 31,0 0-32,0 0-15,22 0 0,-22 0 0,21 0 16,1 21-16,-1-21 0,0 0 16,22 0-16,-1 0 0,-20 0 15,20 0-15,1 0 0,20 0 0,-20 0 16,20 0-16,1 0 0,0 0 16,-1 0-16,22 0 0,0 0 0,0-21 15,0 21-15,0 0 0,-22 0 0,22 0 16,0-22-16,0 22 0,0 0 15,-1 0-15,1 0 0,-21 0 0,21 0 16,0-21-16,-22 21 0,1 0 16,0 0-16,-1 0 0,-20 0 15,-1 0-15,-20 0 0,20 0 0,-21 0 16,-20-21-16,-1 21 0,0 0 16,0 0-16,0 0 62,0 0-62</inkml:trace>
  <inkml:trace contextRef="#ctx0" brushRef="#br0" timeOffset="88155.5">21399 5800 0,'0'0'0,"-21"-21"32,0-1-32,42 22 31,0 0-31,1 0 15,20 0-15,0 0 0,1 0 0,20 0 16,1 0-16,-1 0 16,22 22-16,-22-22 0,22 0 0,0 0 15,20 0-15,1 0 0,21 0 0,0 0 16,21 21-16,-21-21 0,22 0 16,20 0-16,-21 0 0,21 0 0,22 0 15,-22 0-15,1 0 0,20 0 16,1 0-16,-1 0 0,1 21 0,-1-21 15,22 0-15,-22 0 0,22 0 0,0 0 16,-22 0-16,22 0 0,-22 21 16,1-21-16,-1 0 0,-20 0 0,-1 0 15,0 0-15,-21 21 0,1-21 16,-1 0-16,-21 0 0,-21 0 16,-1 21-16,-20-21 0,0 0 15,-22 0-15,-20 22 0,-1-22 0,-21 0 16,0 21-16,-21 0 15,-21-21 1,-21 0-16</inkml:trace>
  <inkml:trace contextRef="#ctx0" brushRef="#br0" timeOffset="89063.35">26056 7027 0,'0'-21'0,"-21"21"16,21-21-16,0 0 15,0 0 1,0 42 15,0 0-15,0 0-16,0 0 0,0 1 15,-21-1-15,21 21 0,0-21 0,0 22 16,-21-1-16,21 0 0,0-21 0,0 22 16,-22-1-16,22-21 0,0 22 15,-21-22-15,21 0 0,0 0 0,0 0 16,0 0-16,0 1 0,0-1 15,0 0-15,0-42 47</inkml:trace>
  <inkml:trace contextRef="#ctx0" brushRef="#br0" timeOffset="89411.15">26352 7366 0,'22'0'16,"-1"0"-16,-21-21 16,21 0-16,-21 0 15,0-1-15,0 1 16,0 0-16,-21 21 16,0-21-16,-1 21 31,22 21-31,0 0 15,0 0 1</inkml:trace>
  <inkml:trace contextRef="#ctx0" brushRef="#br0" timeOffset="89791.78">27368 7006 0,'0'-21'15,"-21"0"1,0 21-16,0 0 15,0 0 1,21 21-16,0 0 0,-21-21 16,21 21-16,0 1 0,0-1 0,0 21 15,0-21-15,-22 22 0,22-22 16,0 21-16,-21-21 0,21 0 0,0 22 16,-21-22-16,21 0 0,0 0 0,0 0 15,0 1 1,0-1-16,0-42 47</inkml:trace>
  <inkml:trace contextRef="#ctx0" brushRef="#br0" timeOffset="90171.56">27326 6837 0,'0'-21'16,"21"0"15,0 21-31,-21-22 16,0 1-1,-21 21 17,0 0-32,0 0 31,21 21-31,0 1 15,0-1 1,21-21 0</inkml:trace>
  <inkml:trace contextRef="#ctx0" brushRef="#br0" timeOffset="90716.25">27855 6943 0,'64'0'16,"-43"0"15,-21-21-31,0-1 16,-21 22-1,0-21-15,-1 21 0,1 0 16,0 0-16,0 0 0,0 0 15,0 0-15,-1 0 0,1 21 16,0-21-16,0 22 0,0-1 0,0-21 16,-1 21-16,1 0 15,21 0-15,0 0 0,0 1 16,0-1-16,0 0 16,21 0-16,1-21 15,-1 0-15,0 21 0,0-21 0,0 21 16,22-21-16,-22 22 0,0-22 15,0 21-15,0-21 0,0 21 0,1-21 16,-1 21-16,-21 0 16,0 0-16,0 1 15,-21-22-15,-1 21 16,1-21-16,0 0 0,0 21 0,0-21 16,0 0-16,-22 0 0,22 21 0,0-21 15,0 0-15,0 0 0,-1 0 16,1 0-16,0 0 0,0 0 0,0 0 15,0-21-15,-1 21 16,22-21 0,-21 21-16,21-21 31,21-1-31,1 22 16</inkml:trace>
  <inkml:trace contextRef="#ctx0" brushRef="#br0" timeOffset="91172.02">28575 6625 0,'0'0'0,"0"-21"0,-21 0 0,21 0 0,0 0 16,0-1-16,0 1 0,0 0 16,0 0-16,0 42 31,0 0-31,0 22 0,0-1 15,0 0-15,0 1 0,-21-1 16,21 21-16,0-20 0,0 20 0,-22-20 16,22 20-16,-21 1 0,21-1 15,-21-21-15,0 1 0,21 20 16,-21-20-16,21-22 0,0 21 0,-21-21 16,21 0-16,-22 1 0,22-1 15,0-42 16,0-1-31,0 1 16,0 0-16,0-21 16,0 21-16</inkml:trace>
  <inkml:trace contextRef="#ctx0" brushRef="#br0" timeOffset="91587.29">28109 6710 0,'0'0'0,"-21"-21"0,21 0 0,0-1 0,-21 1 16,21 0-16,0 0 0,0 0 16,21 0-16,21-1 0,-20 1 15,20 0-15,0 0 0,1 21 16,20-21-16,-21 21 0,22 0 0,-1 0 16,-20 0-16,20 0 0,1 21 15,-1 21-15,1-21 0,-1 22 0,1-1 16,-1 0-16,-20 1 0,-1 20 15,0-20-15,-21-1 0,1 21 0,-22-20 16,0 20-16,0-20 16,-22 20-16,1-21 0,-21 22 0,0-22 15,-1 1-15,-20-1 0,20 0 16,-20-21-16,-1 22 0,22-22 0,0 0 16,-22-21-16,22 21 0,0 0 0,-1-21 15,1 0-15,21 0 0,-22 0 16,22 0-16,-21 0 0,21 0 0,0 0 15,-1 0-15,1 0 0,0-21 16,21 0-16,0 0 16,0 0-1,21 0-15,0 21 16,1-22-16,-1 22 0,0-21 0,0 21 16</inkml:trace>
  <inkml:trace contextRef="#ctx0" brushRef="#br0" timeOffset="91867.13">29210 7112 0,'21'0'16,"-42"0"-16,42-21 0,0 21 16,-21 21 15,0 0-31,0 0 0,0 1 0,0-1 15,0 0-15,0 21 0,0-21 0,0 1 16,-21-1-16,21 0 0,0 0 16,0 0-16,-21 0 0,21 1 0,0-1 15,-21-21-15,21 21 0,0 0 16,0-42 15,0 0-31</inkml:trace>
  <inkml:trace contextRef="#ctx0" brushRef="#br0" timeOffset="92060.02">29273 6943 0,'0'-43'31,"0"65"16,0-1-31</inkml:trace>
  <inkml:trace contextRef="#ctx0" brushRef="#br0" timeOffset="92483.94">29570 7070 0,'0'0'0,"21"0"16,-42 0 15,0 0-31,-1 0 16,1 0-16,0 0 0,0 0 15,0 21-15,0-21 16,-1 21-16,1 0 0,21 0 15,0 1-15,0-1 16,21 0 0,1-21-16,-1 21 0,0 0 15,0-21-15,0 21 0,0 1 0,1-22 16,-1 21-16,0 0 0,-21 0 16,21-21-16,-21 21 0,0 0 0,0 1 15,-21-1 1,0-21-16,-22 0 0,22 21 0,0-21 15,0 21-15,-21-21 0,20 0 16,1 0-16,0 0 0,-21 0 16,21 0-16,-1 0 0,1 0 15,42-21 17,1 21-32,-1-21 15</inkml:trace>
  <inkml:trace contextRef="#ctx0" brushRef="#br0" timeOffset="92707.81">29803 7154 0,'0'0'0,"0"-21"31,0 42-15,0 1-16,0-1 0,0 0 15,0 21-15,0-21 0,0 22 0,0-1 16,21-21-16,-21 22 0,0-1 16,0 21-16,0-20 0,0-1 0,0 0 15,0 22-15,0-1 0,0 1 16,-21-22-16</inkml:trace>
  <inkml:trace contextRef="#ctx0" brushRef="#br0" timeOffset="92839.74">29633 8340 0,'0'21'15,"0"-42"-15,0 63 16,0-21-16,0-42 47,0 0-47,0 0 15,0 0-15,21-22 0,1 22 0,-22-21 16,21-1-16,0 1 0,0 0 16</inkml:trace>
  <inkml:trace contextRef="#ctx0" brushRef="#br0" timeOffset="93156.55">29824 7451 0,'0'0'0,"0"-43"0,0-20 16,0 21-16,0-1 0,0 1 16,0 0-16,0 20 0,0 1 0,0-21 15,0 21-15,21 0 0,0 21 16,0 0-16,0 0 0,1-22 16,-1 22-16,0 0 0,0 0 0,0 22 15,0-1-15,22 0 0,-22 0 16,0 21-16,-21-20 0,0 20 0,21 0 15,-21 1-15,0-1 0,0-21 16,-21 21-16,0-20 0,0 20 0,0-21 16,-1 0-16,-20 0 0,21 1 15,0-22-15,-22 21 0,22-21 0,0 0 16,-21 0-16,21 0 0,-1 0 16,1 0-16,0 0 0,21-21 31,0-1-31,0 1 15,0 0-15,21-21 0,0 21 0,1-22 16,-1 22-16</inkml:trace>
  <inkml:trace contextRef="#ctx0" brushRef="#br0" timeOffset="93447.9">30374 6773 0,'21'-42'0,"-42"84"0,63-105 0,-42 42 16,22 0-16,-22 42 31,0 0-15,0 21-16,0-21 0,0 22 0,0-1 15,0 0-15,0 1 0,-22 20 16,22-20-16,0 20 0,0-21 0,0 22 16,0-22-16,0 22 0,-21-22 15,21 0-15,-21 1 0,21-22 0,-21 21 16,21-21-16,0 1 0,0-1 15,0 0-15,0 0 16,21-42 15,0 21-31,-21-21 0,21 0 16</inkml:trace>
  <inkml:trace contextRef="#ctx0" brushRef="#br0" timeOffset="94467.67">30776 7303 0,'0'-22'0,"0"-83"31,-21 83-31,0 1 16,0 21-16,0 0 16,-1 0-16,1 0 0,0 0 15,0 21-15,0 1 0,0-1 0,-22 21 16,22-21-16,0 22 0,0-1 15,0 0-15,-1-21 0,1 22 0,0-1 16,21-21-16,0 0 0,0 22 0,0-22 16,0 0-16,21-21 15,0 0-15,1 0 16,-1 0-16,0 0 16,0 0-16,0 0 0,0-21 0,1 0 15,-1 0-15,0-1 0,0 22 16,0-42-16,0 21 0,1 0 15,-22 0-15,21-1 0,0-20 0,-21 21 16,0 0-16,0 0 0,21-1 16,-21 1-16,0 42 31,0 1-31,0-1 0,0 0 16,-21 0-16,21 0 0,0 0 15,0 1-15,0-1 0,0 0 16,0 0-16,0 0 0,21 0 15,0-21-15,0 0 0,1 0 16,-1 0-16,0 0 16,0 0-16,0 0 15,0 0-15,1 0 0,-22-21 0,21 0 16,0 21-16,0-21 0,-21 0 16,21 0-16,0-22 0,1 22 0,-22 0 15,21 0-15,-21-22 0,21 22 16,-21 0-16,0 0 0,21 0 0,-21 42 31,0 0-31,0 0 16,0 0-16,0 22 0,0-22 15,0 0-15,0 21 0,0-20 16,0-1-16,0 0 0,0 0 16,21 0-16,0-21 0,-21 21 0,22-21 15,-1 22-15,0-22 0,0 0 0,0 0 16,0 0-16,1 0 0,-1-22 15,0 1-15,0 0 0,0 0 16,0 0-16,1 0 0,-22-1 16,0 1-16,21 0 0,0-21 0,-21 21 15,0-1-15,0 1 0,21 0 16,-21 0-16,0 0 0,0 0 0,0 42 31,0 0-31,0 0 16,0 21-16,0-20 0,0 20 15,0 0-15,-21 1 0,21-1 0,0 0 16,0 1-16,-21-1 0,21 0 16,-21 1-16,21-1 0,0 0 0,0 1 15,-22 20-15,1-21 0,0 1 16,21-1-16,-21 0 0,0 1 0,21-1 16,0 0-16,-21 1 0,21-1 0,0-21 15,-22 22-15,22-22 0,0 0 16,-21 0-16,0-21 15,0 0-15,0 0 16,0-21-16,-1 0 16,22 0-16,0-1 0,-21 1 0,21 0 15,0-21-15,0-1 0,0 22 16,0-21-16,0 0 0,0-1 0,21-20 16,22 20-16</inkml:trace>
  <inkml:trace contextRef="#ctx0" brushRef="#br0" timeOffset="94823.47">31602 7430 0,'21'-22'32,"0"22"-32,0 0 15,0-21-15,1 21 16,-1-21-16,0 21 0,0-21 0,0 0 15,0 21-15,-21-21 0,22 21 16,-22-22-16,21 1 0,-21 0 16,0 0-16,0 0 15,-21 21-15,-1 0 16,1 0-16,0 0 16,0 21-16,0 0 0,0 0 0,21 0 15,-22 1-15,22-1 0,-21 0 16,21 21-16,0-21 0,0 1 15,0-1-15,0 0 0,0 0 16,0 0-16,21-21 0,1 21 0,-1-21 16,0 0-16,21 22 0,-21-22 0,22 0 15,-22 0-15,21 0 0,1 0 16</inkml:trace>
  <inkml:trace contextRef="#ctx0" brushRef="#br0" timeOffset="95377.15">32406 7303 0,'0'0'0,"0"-22"0,0-20 0,0 21 16,0 0-16,-21 0 0,0-1 0,0 22 15,21-21-15,-22 21 0,1 0 16,0 0-16,0 0 0,0 21 0,0 1 16,-1-1-16,1 0 0,0 0 15,0 21-15,21 1 0,-21-22 0,0 21 16,21-21-16,-22 22 0,22-22 15,0 0-15,0 21 0,0-20 16,0-1-16,0 0 0,22-21 16,-1 0-16,0 0 0,0 0 15,0 0-15,22 0 0,-22 0 16,0 0-16,0-21 0,0 21 16,0-21-16,1-22 0,-1 22 15,0 0-15,0-21 0,0-1 0,0-20 16,1 20-16,-1-20 0,0-1 15,0 1-15,0 21 0,22-22 0,-22 1 16,0-1-16,0 22 0,0-22 16,-21 22-16,0 0 0,21-1 0,-21 22 15,0 0-15,0 0 0,0 42 32,-21 0-32,0 0 0,0 22 15,0-1-15,0 0 0,-1 1 16,-20-1-16,21 21 0,0-20 0,-22 20 15,22 1-15,0-1 0,21 1 16,0-1-16,0 1 0,0-22 0,0 22 16,0-22-16,0-21 0,21 21 15,0 1-15,1-22 0,-1 0 16,0 0-16,0-21 0,0 21 0,0-21 16,1 0-16,-1 0 0,0 0 15,0 0-15,21-21 0,-20 0 0,-1 21 16,0-21-16</inkml:trace>
  <inkml:trace contextRef="#ctx0" brushRef="#br0" timeOffset="96463.53">26331 8530 0,'0'0'0,"-21"0"15,0 0-15,0 0 16,0 0-16,-1-21 16,1 21-16,0-21 0,21 0 15,-21 0-15,0-1 0,21 1 16,0 0-1,0 0-15,21 21 16,0 0-16,0 0 0,0 0 16,1 0-16,-1 0 0,0 0 15,0 0-15,0 21 0,0 0 0,1 0 16,-1 22-16,-21-22 16,0 0-16,21 21 0,-21 1 0,0-22 15,0 21-15,0 1 0,-21-22 16,0 21-16,-1 0 0,1-20 0,-21-1 15,21 21-15,-22-21 0,22 0 0,-21 1 16,21-22-16,-22 21 0,22 0 16,-21-21-16,21 0 0,-22 0 0,22 0 15,0 0-15,0 0 0,0 0 0,0 0 16,-1-21-16,1 0 0,21-1 16,0 1-16,0 0 15,0 0-15,0 0 0,0-22 16,21 22-16,1 0 0,-1 0 15,0 0-15,0 0 0,0-1 16,0 22-16,1 0 0,-1 0 16,0 0-16,0 0 0,0 0 0,0 22 15,1-1-15,-22 0 0,21 0 16,-21 0-16,0 0 0,21 22 16,-21-22-16,21 0 0,-21 21 0,0-20 15,0-1-15,0 0 0,0 0 16,0 0-16,0 0 15,0 1-15,21-22 0,-21 21 16,21-21 15,1-21-31,-22-1 16,21 1-16,0 0 16</inkml:trace>
  <inkml:trace contextRef="#ctx0" brushRef="#br0" timeOffset="96663.41">26628 8763 0,'0'-21'31,"21"21"31,0 0-46,0 0-16,0 0 0</inkml:trace>
  <inkml:trace contextRef="#ctx0" brushRef="#br0" timeOffset="96963.24">27453 8636 0,'0'21'32,"0"0"-32,-21 1 0,21 20 15,0-21-15,0 0 0,0 22 16,0-22-16,-21 0 0,21 0 0,0 21 15,-21-20-15,21-1 16,0 0-16,0 0 0,-22-21 0,22 21 16,0 0-16,-21-21 0,21-21 31</inkml:trace>
  <inkml:trace contextRef="#ctx0" brushRef="#br0" timeOffset="97168.12">27347 8488 0,'0'-21'16,"0"42"-16,0-63 16,21 42 30,1 0-30,-1 21-16,0-21 16</inkml:trace>
  <inkml:trace contextRef="#ctx0" brushRef="#br0" timeOffset="97627.39">27855 8594 0,'21'0'16,"-21"-21"-1,-21 21 17,0 0-32,0 0 0,0 0 15,0 0-15,-1 0 0,1 21 16,0-21-16,0 21 0,0 0 0,0-21 15,-1 21-15,1 0 16,0 1-16,21-1 0,0 0 16,0 0-16,0 0 15,0 0-15,21-21 16,0 22-16,1-22 0,-1 0 0,0 0 16,-21 21-16,42 0 0,-21 0 15,1-21-15,-1 21 0,-21 0 16,0 1-16,0-1 15,0 0-15,-21-21 16,-1 21-16,1-21 0,0 0 16,0 21-16,0-21 15,0 0-15,-1 0 0,1 0 0,0 0 16,0 0-16,0 0 16,0 0-16,21-21 31,0 0-31</inkml:trace>
  <inkml:trace contextRef="#ctx0" brushRef="#br0" timeOffset="98419.08">28787 8657 0,'0'0'0,"0"-21"0,21 21 15,-21-21-15,21 21 0,-21-21 0,21 21 16,0-21-16,-21-1 0,21 22 15,1-21-15,-22 0 0,21 0 0,0 0 16,-21 0-16,21 21 0,-21-22 16,0 1-16,0 0 0,0 0 0,0 0 15,-21 21 1,0 0-16,0 0 0,-1 0 16,1 0-16,0 0 0,0 21 0,-21-21 15,20 21-15,1 0 0,-21-21 16,21 21-16,0 1 0,-1-1 0,22 0 15,-21 0-15,21 0 0,0 0 16,0 1-16,0-1 0,0 0 16,0 0-16,21 0 0,1 0 0,-22 22 15,21-22-15,0 21 0,0-21 16,0 22-16,0-22 0,-21 21 0,0-21 16,22 1-16,-22 20 0,0-21 15,0 0-15,0 0 16,-22 1-16,1-22 0,0 21 0,0-21 15,0 0-15,-22 0 0,22 0 0,-21 0 16,21 0-16,0 0 0,-22 0 16,22 0-16,0-21 0,0-1 0,0 22 15,-1-21-15,1 0 0,21 0 16,0 0-16,0 0 0,0-1 0,0 1 16,0 0-16,0 0 0,0 0 15,0 0-15,0-1 0,21 1 16,1 21-16,-1 0 15,0 0-15,64 0 32,-64 0-32,21 0 0</inkml:trace>
  <inkml:trace contextRef="#ctx0" brushRef="#br0" timeOffset="99073.19">29125 8890 0,'0'0'0,"43"0"32,-43-21-32,21 0 0,0 21 0,-21-21 15,21-1-15,0 22 16,-21-21-16,21 21 0,-21-21 0,0 0 0,22 21 16,-22-21-16,21 0 15,-21-1-15,0 1 16,-21 21-1,-1 0-15,1 0 16,0 0-16,0 0 0,0 21 0,0 1 16,-1-1-16,1 0 0,21 0 15,-21 0-15,21 22 0,-21-22 0,21 0 16,0 21-16,0-21 0,0 1 16,0-1-16,0 0 0,0 0 15,0 0-15,21-21 0,0 0 16,0 0-16,1 0 15,-1 0-15,0 0 0,0 0 0,21 0 16,-20 0-16,-1-21 0,0 0 0,0 0 16,21 0-16,-20-1 0,-1 1 15,0 0-15,21-21 0,-21 21 16,1-22-16,-1 1 0,0 0 0,0-1 16,0 22-16,-21-21 0,21-1 0,-21 1 15,22 0-15,-22 21 0,21-22 16,-21 22-16,0 0 0,0 0 0,0 0 15,0 42 1,0 0 0,0 0-16,0 0 0,0 22 0,-21-1 15,21-21-15,0 21 0,0 1 16,-22-1-16,1 0 0,21 1 0,-21-1 16,21 0-16,0 1 0,-21-1 15,21-21-15,-21 0 0,21 22 0,0-22 16,0 0-16,0 0 0,0 0 15,0-42 17,21 21-17,0-21-15,0 0 16</inkml:trace>
  <inkml:trace contextRef="#ctx0" brushRef="#br0" timeOffset="99471.96">29908 8784 0,'22'0'32,"-1"0"-17,0-21-15,0 21 0,0-21 16,0 0-16,1 21 0,-1-21 15,0 21-15,-21-22 0,21 1 16,-21 0 0,-21 21-1,0 0 1,0 0-16,-1 0 16,1 21-16,0 0 0,0 1 0,0-1 15,21 0-15,0 21 0,-21-21 0,21 1 16,0-1-16,-22 0 0,22 0 15,0 0-15,0 0 0,0 1 16,0-1 0,22-21-16,-1 0 15,0 0-15,0 0 0,0 0 16,0 0-16,1 0 0,-1-21 16,21 21-16,-21 0 0</inkml:trace>
  <inkml:trace contextRef="#ctx0" brushRef="#br0" timeOffset="100063.63">30586 8657 0,'0'0'0,"0"-42"31,0 21-31,-21 21 16,-1 0-1,1 0-15,0 21 16,0 0-16,0 0 0,21 0 15,0 1-15,-21-1 0,-1 0 16,22 0-16,0 0 0,-21 0 0,21 22 16,0-22-16,0 0 0,0 0 15,0 0-15,0 1 0,0-1 16,21-21-16,1 21 16,-1-21-16,0 0 0,0 0 15,0 0-15,0 0 16,22-21-16,-22 0 0,0 21 15,0-22-15,0 1 0,1 0 0,-1 0 16,0-21-16,0 20 0,0-20 16,0 21-16,1-21 0,-22 20 15,21-20-15,0 0 0,-21-1 0,21 22 16,-21-21-16,0 21 0,0-22 0,0 22 16,0-21-16,0 21 0,0 0 0,0-1 15,0 1 1,-21 21-16,21 21 15,0 1-15,-21-1 0,21 0 16,-21 0-16,21 21 0,0-20 16,-22 20-16,22-21 0,0 21 15,0 1-15,0-22 0,0 21 0,0 1 16,0-22-16,0 21 0,0-21 16,0 0-16,0 1 0,0 20 0,0-21 15,0 0-15,0 0 16,22-21-1,-1 0 1,0-21-16,-21 0 16,21 0-16,0 0 0,-21 0 15,21-1-15</inkml:trace>
  <inkml:trace contextRef="#ctx0" brushRef="#br0" timeOffset="100307.48">30840 8615 0,'21'0'47,"0"0"-47,0-21 15,0 21-15,1 0 16,-1 0-1,0 0 1,0 0 15</inkml:trace>
  <inkml:trace contextRef="#ctx0" brushRef="#br0" timeOffset="100719.25">31136 8657 0,'21'0'47,"0"0"-31,1 0-16,-1 0 15,0 0-15,0 0 16,0-21-16,0 21 0,1-21 15,-1 0 1,-21 0 0,-21 21 15,-1 0-31,1 0 0,0 21 16,0 0-16,21 0 15,-21 0-15,0 0 0,21 1 16,-22-1-16,22 0 0,0 0 15,0 0-15,0 0 0,0 1 16,0-1 0,22-21-16,-1 0 0,0 0 15,0 0-15,0 0 16,0 0-16,22 0 0,-22 0 0,21 0 16,-21 0-16</inkml:trace>
  <inkml:trace contextRef="#ctx0" brushRef="#br0" timeOffset="101363.88">31877 8594 0,'-42'-21'16,"20"-1"-1,1 22-15,0 0 16,0 0-16,0 0 0,0 0 15,-1 22-15,1-22 0,0 21 16,0 0-16,0 0 16,0 0-16,-1 0 0,22 1 0,0 20 15,-21-21-15,21 0 0,0 0 16,-21 1-16,21-1 0,0 0 0,0 0 16,0 0-16,0 0 15,21-21-15,0 0 0,1 0 0,-1 22 16,0-22-16,0 0 15,0 0-15,0 0 0,1-22 0,-1 22 16,0-21-16,-21 0 0,21 21 16,0-42-16,0 21 0,1-1 0,-22 1 15,21-21-15,0 21 16,-21-22-16,21 22 0,-21-21 0,21 0 16,-21 20-16,21-20 0,-21 0 15,0 21-15,0-22 0,0 1 0,0 21 16,0-22-16,0 22 0,0 0 15,0 0-15,0 0 0,0 42 32,0 0-32,0 0 15,0 22-15,0-22 0,-21 21 16,21-21-16,0 22 0,-21-1 0,21-21 16,0 21-16,0-20 0,0 20 15,0-21-15,0 21 0,0-20 16,0-1-16,0 21 0,0-21 0,0 0 15,0 1-15,0-1 16,0 0-16,21-42 63,0 0-63,-21-1 15</inkml:trace>
  <inkml:trace contextRef="#ctx0" brushRef="#br0" timeOffset="101603.82">32046 8848 0,'0'0'0,"0"21"15,0 0 95</inkml:trace>
  <inkml:trace contextRef="#ctx0" brushRef="#br0" timeOffset="102921.14">26183 10054 0,'-21'0'16,"21"-21"31,0 0-47,21 0 15,0 21 1,0-21-16,1-1 0,-1 22 16,0 0-16,0 0 15,0 0-15,-21 22 0,0-1 16,0 0-16,0 0 0,0 0 15,0 0-15,-21 1 0,0-1 16,0-21-16,0 21 0,-1 0 0,1 0 16,0-21-16,0 21 0,0-21 15,0 0-15,-1 22 0,1-22 16,0 0 0,21-22-1,0 1 1,0 0-16,21 21 15,0 0-15,1 0 0,-1 0 16,0 0-16,0 0 0,0 0 0,0 0 16,22 0-16,-22 21 0,0-21 0,0 21 15,0 1-15,1-1 0,-22 0 16,0 21-16,0-21 0,0 1 0,0 20 16,0-21-16,0 21 15,-22-20-15,1 20 0,0-21 0,-21 0 16,21 0-16,-22 1 0,1-1 0,21-21 15,-22 0-15,1 21 0,0-21 16,21 0-16,-22 0 0,1 0 0,21 0 16,-22-21-16,22 21 0,0-21 15,0-1-15,0 1 0,0 21 0,-1-21 16,22 0-16,-21 0 0,21 0 0,0-1 16,0 1-16,0 0 0,0 0 0,0 0 15,0 0-15,0-1 0,0 1 16,21 21-16,1 0 0,-1 0 15,0 0-15,0-21 0,21 21 16,-20 0-16,-1 0 0,21 0 16,-21 0-16</inkml:trace>
  <inkml:trace contextRef="#ctx0" brushRef="#br0" timeOffset="103032.07">26628 10287 0,'21'0'0,"-42"0"0</inkml:trace>
  <inkml:trace contextRef="#ctx0" brushRef="#br0" timeOffset="103300.99">27665 10139 0</inkml:trace>
  <inkml:trace contextRef="#ctx0" brushRef="#br0" timeOffset="103491.88">27644 10118 0,'-22'0'32,"44"0"-32,-65 0 0,22 0 31,21 21-31,-21 0 0,21 0 0,-21 0 15,21 1-15,0-1 0,0 0 0,0 0 16,-21 21-16,21-20 16,0-1-16,-22 0 0,22 0 0,0 0 15,0 0-15,0 1 0,0-1 16,22-21 15,-1-21-31</inkml:trace>
  <inkml:trace contextRef="#ctx0" brushRef="#br0" timeOffset="103951.62">28003 10181 0,'-21'0'31,"0"0"-31,0 0 0,0 0 15,0 0-15,-1 21 0,1-21 16,0 0-16,21 22 0,-21-22 16,21 21-1,0 0 17,21-21-32,0 0 0,0 0 15,1 0-15,-1 0 0,0 21 0,0-21 16,0 0-16,0 21 0,1 0 15,-1-21-15,-21 22 0,0-1 16,0 0-16,0 0 0,0 0 16,-21 0-16,-1 1 0,1-22 15,0 21-15,0-21 0,-21 21 16,20-21-16,1 0 0,0 0 16,-21 21-16,21-21 0,-1 0 0,1 0 0,0 0 15,0 0-15,0-21 16,21 0-1,-21 21-15,21-21 0,0-1 16,-22 1-16,22 0 16,0 0-16,0 0 15,0 0-15,0-1 16,0 1-16</inkml:trace>
  <inkml:trace contextRef="#ctx0" brushRef="#br0" timeOffset="104167.5">27538 9864 0,'0'0'0,"0"-21"31,21 21 0,0 0-31,-21 21 16,21-21-16,0 0 16</inkml:trace>
  <inkml:trace contextRef="#ctx0" brushRef="#br0" timeOffset="106315.44">28956 9970 0,'0'0'0,"-21"0"15,42-22 17,0 22-17,0-21-15,0 0 0,1 21 16,-1-21-16,21 21 0,-21-21 15,0 0-15,22-1 0,-22 1 0,21 0 16,-21 21-16,1-21 0,-1 0 0,-21 0 16,0-1-16,0 1 15,0 0-15,0 0 0,-21 0 16,-1 21-16,1 0 16,-21 0-16,21 0 0,-22 0 0,1 21 15,21 0-15,-21 0 0,-1 0 16,22 1-16,-21-1 0,21 21 0,-1-21 15,1 0-15,21 1 0,0 20 0,0-21 16,0 0-16,0 0 0,0 1 16,0-1-16,21-21 0,1 21 15,-1-21-15,0 21 0,21-21 16,-21 0-16,1 0 0,-1 0 0,0 0 16,0 0-16,0 0 0,0 0 15,1 0-15,-44 0 31,1 0-31,0 21 16,0-21-16,-21 0 0,20 21 0,1 1 16,-21-22-16,21 21 0,0 0 0,-22 0 15,22 0-15,0 0 0,0 1 16,0 20-16,21-21 0,0 0 0,-22 0 16,22 1-16,0-1 0,0 0 15,0 0-15,0 0 0,22-21 0,-1 0 16,0 21-16,0-21 0,21 0 0,1 0 15,-1 0-15,0 0 16,1 0-16,-1 0 0,0-21 0,1 0 16,-1 21-16,22-21 0,-22 0 0,0 0 15,1-1-15,-22 1 0,21 0 16,-21 0-16,22 0 0,-22 21 0,0-21 16,-21-1-16,0 1 0,21 0 15,-21 0-15,-21 42 31,21 0-31,-21 0 16,0-21-16,21 22 0,-22-1 0,22 0 16,-21 0-16,21 0 0,0 0 15,-21 1-15,21-1 0,-21-21 16,21 21-16,0 0 0,-21-21 0,21 21 16,0-42 30,21 0-46,0 0 0,0 0 16,-21-1-16,21 1 0,1 21 0,-22-21 16,21-21-16,0 21 0,0-1 15,0 1-15,-21 0 0,21 21 16,-21-21-16,22 21 16,-1 21-1,-21 0-15,21-21 0,-21 21 16,0 1-16,0-1 0,21 0 15,-21 0-15,21-21 0,-21 21 0,0 0 16,21 1-16,1-22 0,-1 21 16,-21 0-16,21-21 0,0 0 0,0 0 15,22 0-15,-22 0 0,0 0 0,21 0 16,1 0-16,-22 0 0,21-21 16,0 0-16,1 21 0,-1-22 0,-21 22 15,22-21-15,-22 0 0,0 0 16,0 21-16,0-21 0,0 0 0,-21-1 15,0 1-15,0 0 0,0 0 16,0 0-16,0 0 16,-21 21-16,0 0 15,0 0-15,0 0 16,0 0-16,-1 0 0,1 21 0,0 0 16,0 0-16,0 0 0,0 0 15,21 1-15,-22-1 0,22 0 16,0 0-16,0 0 0,0 0 15,0 1-15,22-22 32,-1 0-32,0 0 0,0 0 15,0-22-15,0 1 16,1 0-16,-1 21 0,0-21 16,-21 0-16,21 0 0,0 21 15,0-22-15,-21 1 0,0 0 0,22 0 16,-1 0-16,-21 0 15,0-1-15,21 22 0,-21 22 32,0-1-32,0 0 0,0 0 15,0 0-15,0 0 0,21 1 0,-21-1 16,0 0-16,0 0 16,21-21-16,0 21 0,1-21 15,-1 0-15,0 0 16,0 0-16,0 0 0,0 0 0,1 0 15,-1 0-15,0 0 0,0 0 16,0-21-16,0 0 0,1 0 16,-1 21-16,-21-21 0,0-1 0,0 1 15,0 0-15,21 0 0,-21-21 16,0 20-16,0 1 0,0-21 16,0 21-16,0 0 0,0-22 0,0 22 15,21 0-15,-21 0 0,0 0 0,0-1 16,0 44 15,0-1-31,0 0 0,0 0 0,0 0 16,0 0-16,0 1 0,0 20 15,0-21-15,0 0 0,0 22 0,-21-22 16,21 0-16,-21 0 0,21 0 16,-21 0-16,21 1 0,0-1 0,0 0 15,-22-21-15,22 21 0,-21-21 16,21-21 31,0 0-47,21 0 15,1-1-15,-22 1 16,21 21-16,0-21 0,0 0 0,0 0 16,0 21-16,1-21 0,-1 21 15,0 0-15,21 0 0,-21 0 0,1 0 16,-1 0-16,21 0 0,-21 21 15,0 0-15,-21 0 0,22 0 16,-22 0-16,0 1 0,0-1 16,-22 0-16,1 0 0,0 0 15,0-21-15,0 21 0,-22 1 0,22-22 16,0 0-16,-21 0 0,21 21 16,-1-21-16,1 0 0,-21 0 0,21 0 15,0 0 1,-1 0-16,1 0 0,21-21 15,0-1 1,21 22-16,1-21 16,-1 0-16,0 21 0,0-21 0,0 0 15,22 0-15</inkml:trace>
  <inkml:trace contextRef="#ctx0" brushRef="#br0" timeOffset="106615.97">31644 9673 0,'0'0'0,"0"-21"0,21 21 16,-21 21-1,0 0 1,-21 1-16,21 20 0,0-21 16,0 21-16,-21 1 0,21-1 15,-21-21-15,21 22 0,-21-1 0,21 0 16,0-21-16,-22 22 0,22-22 0,-21 21 15,21-21-15,0 1 0,-21 20 16,21-21-16,-21-21 0,21 21 0,0 0 16,0 1-1,21-22 17,0-22-32,0 1 0,1 0 15,-1 0-15</inkml:trace>
  <inkml:trace contextRef="#ctx0" brushRef="#br0" timeOffset="106996.05">31729 10118 0,'21'21'16,"0"-21"0,0 0-1,0 0-15,1 0 0,-1 0 16,0 0-16,0 0 15,0-21-15,0 21 0,-21-21 16,22-1-16,-1 1 16,-21 0-16,0 0 15,0 0 1,-21 21 0,-1 0-1,1 21-15,21 0 0,-21-21 0,0 21 16,21 0-16,-21 1 15,21-1-15,-21 0 0,21 0 16,0 0-16,0 0 16,0 1-16,21-1 15,0-21 1,0 0 0,0 0-16,0 0 0,22 0 0,-22 0 15,0 0-15,21 0 0,1 0 16</inkml:trace>
  <inkml:trace contextRef="#ctx0" brushRef="#br0" timeOffset="107720.64">32639 10033 0,'0'0'0,"0"-21"0,-21 21 15,0-21-15,-1 0 0,1-1 16,0 22-16,21-21 0,-21 21 15,0 0-15,0 0 0,-1 0 16,1 0-16,0 0 16,0 0-16,0 0 0,0 21 15,-1-21-15,1 22 0,0-1 16,21 0-16,-21 0 0,21 0 0,-21 0 16,21 1-16,0-1 0,0 0 15,0 0-15,0 0 0,0 0 16,0 1-16,0-1 0,21 0 15,0-21-15,-21 21 0,21-21 0,0 0 16,1 0-16,-1 21 16,0-21-16,0 0 0,0 0 15,0 0-15,1-21 0,-1 21 16,0-21-16,-21 0 0,21 21 0,0-21 16,0-1-16,1 1 0,-1 0 15,-21-21-15,21 21 0,0-22 16,0 1-16,0 0 0,1-1 0,-1 1 15,0 0-15,-21-1 0,21 1 16,0-22-16,-21 22 0,21 21 16,-21-21-16,22-1 0,-22 22 15,21-21-15,-21 21 0,0-1 0,0 1 16,0 42 15,0 1-31,-21-1 0,21 0 16,-22 0-16,1 21 0,21-20 0,-21 20 15,0 0-15,21 1 0,-21-1 16,0 0-16,-1 1 0,22-1 0,0 0 16,-21-21-16,21 22 0,0-22 15,0 21-15,0-21 0,0 1 16,0-1-16,0 0 0,0 0 16,0 0-16,21-21 0,1 21 15,-1-21-15,0 0 0,0 0 16,0 0-16,0 0 0,1 0 15,-1 0-15,0 0 0,0 0 16,0 0 0,-21-21-16,0 0 15,21 21 1,-21-21-16,0 0 0,22 21 0</inkml:trace>
  <inkml:trace contextRef="#ctx0" brushRef="#br0" timeOffset="107911.53">33020 10245 0,'-21'21'16,"0"-21"-16,-1 0 62,1-21-62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14:46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10943 1164 0,'0'0'0,"21"0"0,0 0 0,1 0 15,-22-21 1,21 21-16,-21-21 0,0 0 16,0 0-1,0-1-15,0 1 0,0 0 16,-21 0-1,-1 21-15,1 0 0,0 0 16,0 0-16,-21 0 0,20 0 0,-20 0 16,21 0-16,-21 21 0,-1 0 15,22 0-15,-21 1 0,21-1 0,-1 21 16,-20 0-16,21-20 0,21 20 16,-21 0-16,0 1 0,21-1 15,-22 0-15,22 1 0,0-1 0,0 0 16,0 1-16,0-1 0,0 0 15,22-21-15,-1 1 0,0-1 0,0 0 16,0 0-16,22 0 0,-22-21 16,21 0-16,0 0 0,-20 0 0,20 0 15,0 0-15,1-21 0,-1 0 16,-21 0-16,21 0 0,1-1 0,-22-20 16</inkml:trace>
  <inkml:trace contextRef="#ctx0" brushRef="#br0" timeOffset="603.67">11472 783 0,'0'0'16,"0"-21"-16,0 0 0,0 0 0,-21 0 16,0 42 15,21 0-31,0 21 0,0-21 15,0 22-15,0-1 0,0 0 0,0 22 16,0-22-16,0 1 16,0-1-16,0 21 0,-21-20 0,21-1 15,0 0-15,0 1 0,0-22 16,0 21-16,0 1 0,0-22 0,0 21 16,0-21-16,-21 0 0,21 1 0,0 20 15,0-21-15,-22 0 16,22 0-16,0 1 15,0-44 1,0 1-16,0 0 16,0 0-16,0-21 15,0 20-15,0 1 0,0 0 0,0 0 16,22-21-16,-1 20 0,-21 1 16,0 0-16,21 0 0,0 0 15,0-22-15,0 22 0,1 0 0,-1 0 16,0 0-16,0 21 15,0 0-15,0 0 0,1 0 0,20 0 16,-21 0-16,0 0 0,0 21 16,1 0-16,-22 0 0,0 0 0,21 22 15,-21-22-15,0 0 0,0 21 16,0-20-16,0 20 0,-21-21 0,-1 0 16,1 22-16,21-22 0,-21 0 15,0 0-15,0 0 0,21 0 0,0 1 16,-21-22-16,21 21 15,0-42 32,0-1-47</inkml:trace>
  <inkml:trace contextRef="#ctx0" brushRef="#br0" timeOffset="1179.34">12446 1461 0,'21'-22'16,"-21"1"-16,0 0 0,0 0 15,0 0-15,0 0 0,-21-1 16,0 22-16,0-21 0,-1 21 15,1 0-15,0-21 0,0 21 0,0 0 16,0 0-16,-22 0 0,22 21 16,-21-21-16,-1 21 0,22 1 0,-21 20 15,0-21-15,20 0 16,1 22-16,0-1 0,0-21 0,0 21 16,21 1-16,0-1 0,0-21 0,0 22 15,0-22-15,0 0 0,0 21 16,21-21-16,0 1 0,0-22 15,0 0-15,1 0 0,20 0 16,-21 0-16,0 0 0,0 0 0,22 0 16,-22-22-16,0 1 0,21 0 15,-20 0-15,-1 0 0,0-22 0,0 22 16,0 0-16,0-21 0,-21 21 0,22-22 16,-1 22-16,-21-21 15,21 21-15,-21-22 0,0 22 0,0 0 16,0 0-16,0 42 31,0 0-15,0 0-16,-21 0 0,21 1 0,0-1 15,0 21-15,0-21 0,0 0 0,0 22 16,0-22-16,0 0 0,0 0 16,0 0-16,0 1 0,0-1 0,21-21 15,-21 21-15,21-21 0,0 0 16,0 0-16,1 0 0,-1 0 0,0 0 15,0 0-15,0-21 0</inkml:trace>
  <inkml:trace contextRef="#ctx0" brushRef="#br0" timeOffset="1576.12">12954 1334 0,'0'0'0,"0"-43"16,-21 43-1,0 0-15,-1 21 16,1 1 0,21-1-16,0 0 0,0 0 0,0 21 15,0-20-15,0 20 16,-21-21-16,21 21 0,-21 1 0,21 20 16,0-20-16,0-1 0,-21 21 15,21 1-15,-21-22 0,21 22 0,-22-1 16,22 1-16,0-1 0,-21 22 0,21-22 15,-21 1-15,0-1 0,21 22 16,0-21-16,0-1 0,-21-21 0,21 22 16,-21-22-16,21 1 0,-22-1 0,22 0 15,-21 1-15,21-22 0,0 0 16,0 0-16,-21 0 0,21 0 0,-21-21 16,0 0-16,21-21 31,0 0-31,0-21 15,21 21-15,0-22 0,-21-20 0,21 20 16,0-20-16,1-22 0,-1 22 16</inkml:trace>
  <inkml:trace contextRef="#ctx0" brushRef="#br0" timeOffset="1935.92">12721 1545 0,'0'0'0,"0"-21"0,-21-21 0,21 21 15,0-1-15,0 1 0,0 0 0,0 0 16,0 0-16,0 0 16,21-1-16,21 1 0,-20 0 15,-1 0-15,21 0 0,-21 0 16,22 21-16,-1-22 0,0 22 0,-21 0 16,22 0-16,-1 0 0,-21 0 0,0 22 15,22-1-15,-22 0 0,-21 0 16,21 21-16,-21-20 0,0 20 0,0-21 15,0 21-15,0-20 0,-21 20 16,0-21-16,0 21 0,-22-20 16,22 20-16,-21-21 0,-1 0 0,22 22 15,-21-22-15,0 0 0,20 0 0,1-21 16,-21 21-16,21-21 0,0 0 16,21 21-16,-22-21 15,22-21 1,0 0-1,0 0-15,22 0 0,-1 0 0,0-1 16</inkml:trace>
  <inkml:trace contextRef="#ctx0" brushRef="#br0" timeOffset="2319.71">13652 974 0,'0'-21'0,"0"42"0,0-64 16,0 1-16,0 21 0,0 0 15,0 0-15,0-1 0,0 44 32,0-1-17,0 21-15,0-21 0,0 22 16,0-1-16,0 21 0,0-20 0,-21 20 15,0-20-15,0 20 0,21 1 0,-21-22 16,0 21-16,-1-20 16,22 20-16,-21-20 0,21-1 0,-21 0 15,21 1-15,0-1 0,0-21 16,0 0-16,0 0 0,0 1 0,0-1 16,21-21-1,0 0 1,1-21-16,-22-1 0,21 1 0,0 0 15,0 0-15,0 0 0,0-22 16,1 22-16,-1 0 0</inkml:trace>
  <inkml:trace contextRef="#ctx0" brushRef="#br0" timeOffset="2543.59">13504 1376 0,'-21'21'0,"42"-42"0,-63 42 16,42 0-16,21-21 31,0 0-15,0 0-16,1 0 0,-1 0 16,0 0-16,0 0 0,0 0 0,0-21 15,22 21-15,-22 0 0,0-21 16,0 0-16,22 21 0,-22-21 15</inkml:trace>
  <inkml:trace contextRef="#ctx0" brushRef="#br0" timeOffset="2975.15">13970 1566 0,'0'0'0,"0"22"16,21-22 15,0 0-31,0 0 16,1 0-16,-1-22 0,0 22 0,0-21 16,21 21-16,-20-21 0,-1 21 15,0-21-15,0 0 0,-21 0 16,21-1-16,-21 1 15,0 0-15,-21 21 0,0 0 16,0 0-16,0 0 0,-1 0 0,1 0 16,-21 0-16,0 0 0,20 0 15,-20 21-15,21 0 0,0 1 16,0-1-16,-1 0 0,1 0 16,21 0-16,-21 22 0,21-22 0,0 0 15,0 0-15,0 0 0,0 0 0,0 1 16,21-1-16,0 0 0,-21 0 15,22-21-15,-1 21 0,0-21 0,0 0 16,0 0-16,0 0 0,1 0 16,-1 0-16,0 0 0,21 0 0,-21 0 15,1 0-15,-1-21 0</inkml:trace>
  <inkml:trace contextRef="#ctx0" brushRef="#br0" timeOffset="3427.89">14499 1397 0,'-21'0'0,"21"-21"31,21 21 0,0 0-31,0 0 0,1 0 0,-1 0 16,0 0-16,0 0 0,0 21 15,0-21-15,-21 21 0,22 0 0,-22 1 16,21-1-16,-21 0 16,0 0-16,0 0 0,0 22 0,0-22 15,0 0-15,0 21 0,0-21 0,0 1 16,-21-1-16,-1 0 0,22 0 16,-21-21-16,21 21 0,-21-21 0,0 0 15,21 21-15,-21-21 16,21-21-1,-21 0-15,21 0 16,0 0-16,0 0 0,0-1 16,0-20-16,0 21 0,21 0 0,-21 0 15,0-22-15,21 22 0,0 0 0,0 0 16,0 0-16,-21-1 16,22 1-16,-1 0 0,0 21 0,-21-21 15,21 21-15,0 0 0,-21-21 16,21 21-16,1-21 0,-1 21 15,0-22-15,0 22 0</inkml:trace>
  <inkml:trace contextRef="#ctx0" brushRef="#br0" timeOffset="3899.12">15113 1609 0,'0'0'16,"-21"0"-16,0 0 0,42 0 46,0 0-46,0 0 0,0 0 16,0 0-16,1 0 0,20 0 0,-21 0 16,0-21-16,0 21 0,22 0 15,-22 0-15,0 0 0,0 0 16,0 0-16,1 0 0,-1 0 16,-21-22-16,0 1 15</inkml:trace>
  <inkml:trace contextRef="#ctx0" brushRef="#br0" timeOffset="4608.26">16087 1143 0,'0'0'0,"0"-42"31,0 21-31,0-1 0,0 1 0,0 0 0,21 0 16,0 0-16,-21 0 15,42-1-15,-21 1 0,1 0 0,-1 21 0,0-21 16,0 0-16,21 21 0,-20 0 15,-1-21-15,0 21 0,0 0 16,0 0-16,0 0 0,1 0 16,-22 21-16,0 0 0,21 0 0,-21 0 15,0 22-15,0-22 0,0 21 16,0 0-16,0 1 0,0-1 0,0 22 16,-21-22-16,-1 0 0,-20 1 15,21-1-15,-21 21 0,20-20 0,-20-1 16,0 0-16,21 1 0,-22-1 15,1-21-15,21 0 0,0 22 0,-1-22 16,1-21-16,0 21 0,0-21 0,0 0 16,0 0-16,21-21 31,0 0-31,0 0 0,0-1 16,0 1-16,0-21 0,0 21 0,0 0 15,21-22-15,0 22 0,-21-21 16,21 21-16,0-1 0,-21 1 0,21 0 15,1 0-15,-1 21 0,0 0 16,0 0-16,0 0 0,0 0 16,1 21-16,-22 0 0,21 22 15,0-22-15,0 0 0,0 0 16,0 21-16,1-20 0,-1-1 0,21 21 16,-21-21-16,22 0 0,-22 1 0,21-1 15,0-21-15,1 21 16,-1-21-16,0 0 0,1 0 0,-1 21 15,0-21-15,-20 0 0,20 0 16,-21 0-16,0 0 0,0-21 0,1 21 16,-22-21-16,0 0 0,0-1 0,0 1 15,0 0-15,0 0 0,0-21 16</inkml:trace>
  <inkml:trace contextRef="#ctx0" brushRef="#br0" timeOffset="5339.76">10096 2307 0,'0'0'0,"-42"0"0,21 0 16,0 0-16,0 0 0,-1 0 15,1 0-15,0 0 16,63 0 15,-20 0-31,20 0 16,0 0-16,1 0 15,-1 0-15,21 0 0,1 0 0,-1 0 16,1 0-16,21 0 0,-1 0 16,1 0-16,21 0 0,0 0 0,-22 0 15,43 0-15,-21 0 0,0 0 0,21 0 16,21-21-16,21 0 0,1 21 0,63 0 16,-64 0-16,21 0 0,-20 0 15,20 0-15,1 0 0,-22 0 0,22 0 16,20 0-16,-20 0 0,-1 0 15,1 0-15,-1 0 0,1 0 0,-1-21 16,1 21-16,-1 0 0,-20 0 0,-22 0 16,0-21-16,0 21 15,-21 0-15,0 0 0,-21-22 0,0 22 16,0 0-16,-22 0 0,-20 0 0,-22-21 16,22 21-16,-43 0 0,21 0 15,-21 0-15,-42 0 31,0 0-31,0 0 0,-22 0 0,22 0 16,-21 0-16,0 0 0,-1-21 0,1 21 16,-22 0-16,1 0 15</inkml:trace>
  <inkml:trace contextRef="#ctx0" brushRef="#br0" timeOffset="5983.39">10096 2540 0,'0'0'0,"-21"0"0,42 0 32,1 0-17,-1 0-15,0 0 0,0 0 16,0 0-16,22 0 0,-22 0 0,21-21 15,0 21-15,1 0 16,20 0-16,1-21 0,-1 21 0,22-21 0,-22 21 16,43 0-16,0 0 0,0 0 15,0 0-15,0 0 0,21 0 16,-22 0-16,22 21 0,22-21 0,-1 21 16,0 0-16,0-21 0,0 0 15,22 0-15,-1 0 0,0 0 0,22 0 16,-22 0-16,0 0 0,22 0 15,-22 0-15,22 0 0,-22 0 0,0 0 16,-20 0-16,20-21 0,-21 21 0,0 0 16,0 0-16,1 0 0,-1 0 15,-21 0-15,-21 0 0,-1-21 0,1 21 16,0 0-16,-21-21 16,-1 21-16,-20 0 0,-1 0 0,1-22 15,-22 22-15,1 0 0,-1 0 16,-21-21-16,0 21 0,0 0 0,1 0 15,-1 0-15,-21-21 16,-21 21 0,-1 0-16,1 0 15,0-21-15,0 21 0,0 0 16</inkml:trace>
  <inkml:trace contextRef="#ctx0" brushRef="#br0" timeOffset="6131.3">16171 2477 0,'0'0'0,"-21"0"0,0 0 16,21 21 0,-21-21-16,0 0 31,-1 0-15,1 0-16</inkml:trace>
  <inkml:trace contextRef="#ctx0" brushRef="#br0" timeOffset="31755.25">2138 3768 0,'21'0'15,"-21"-21"-15,0-1 16,0 1-1,0 0-15,0 0 16,0 0-16,0 0 0,0-1 16,0 1-16,0 0 0,0 0 15,0 0-15,0 0 0,0-1 16,0 1-16,0 0 16,0 0-1,0 42 16,0 0-31,0 0 16,-21 22-16,21-22 0,0 21 16,0 1-16,0-1 0,0 21 0,0-20 15,0-1-15,0 22 0,-21-1 16,21-21-16,0 22 0,0-22 16,0 22-16,0-22 0,0 0 0,0 1 15,0-1-15,0 0 0,0 1 16,0-22-16,0 0 0,0 0 0,0 0 15,0 1-15,0-1 16,0 0-16,0-42 47,0 0-31,0-1-16,0 1 0</inkml:trace>
  <inkml:trace contextRef="#ctx0" brushRef="#br0" timeOffset="32116">2540 4339 0,'0'21'0,"21"-21"31,0 0-15,0-21-16,-21 0 16,22 21-16,-22-21 0,0 0 15,0 0-15,0-1 16,0 1-16,0 0 15,-22 21-15,1 0 16,0 0-16,0 0 16,21 21-1,0 0-15,0 1 16</inkml:trace>
  <inkml:trace contextRef="#ctx0" brushRef="#br0" timeOffset="32835.61">4530 3323 0,'0'0'0,"0"-21"0,21-42 31,-21 84 0,0 0-31,0 0 16,-21 21-16,21 1 0,-22 20 15,1-20-15,0 20 0,0 1 0,0-1 16,0 1-16,-1-1 16,-20 1-16,21 20 0,0-20 15,0-1-15,-1 1 0,1-1 0,0 1 16,0-22-16,0 22 0,21-43 0,0 21 16,0 0-16,0-20 0,0-1 15,0 0-15,0 0 16,21-42-1,-21 0-15,0 0 16,21-22-16,-21 22 16,21-21-16,-21 21 0</inkml:trace>
  <inkml:trace contextRef="#ctx0" brushRef="#br0" timeOffset="33189.41">4678 3408 0,'0'0'0,"0"42"0,21 1 15,-21 126 1,0-127-16,0 22 0,0-22 0,0 22 15,0-1-15,0 1 0,0-1 16,0 1-16,0-1 0,0-21 16,0 22-16,0-22 0,0 22 0,0-22 15,0 0-15,-21 1 0,21-22 16,-21 21-16,21-21 0,0 1 0,0-1 16,0 0-16,-22 0 0,22 0 15,-21-21 1,0 0-16,0-21 15,21 0-15,-21 21 16,0-21-16</inkml:trace>
  <inkml:trace contextRef="#ctx0" brushRef="#br0" timeOffset="34607.37">4064 4424 0,'0'0'16,"-21"0"-16,0 21 0,21 0 0,0 0 31,21-21-15,0 0-16,0 0 0,0 0 15,0-21-15,22 21 0,-1-21 16,0 0-16,22 0 0,-1 21 16,-20-21-16,20-1 0,1 1 0,-1 0 15,1-21-15,-1 21 0,-20-1 16,20 1-16,-21 0 0,1 0 0,-1 0 15,0 0-15,-20-1 0,-1 1 16,0 21-16,0 0 0,-21-21 0,21 21 16,-21 21-1,0 0-15,0 1 16,0-1-16,-21 0 0,21 0 0,-21 21 16,21-20-16,-21 20 0,21-21 15,0 21-15,0-20 0,-21 20 16,21-21-16,0 21 0,-22-20 15,22-1-15,0 0 0,0 0 0,0 0 16,22-21-16,-1 0 16,0 0-16,0 0 15,0 0-15,0 0 0,1-21 0,-1 21 16,0-21-16,0 0 0,0 0 16,0-1-16,-21 1 0,22 0 0,-1-21 15,0 21-15,0-22 0,0 22 16,0-21-16,-21-1 0,22 22 0,-1-21 15,0 0-15,-21 20 0,0 1 16,21 0-16,-21 0 0,21 0 16,-21 0-16,0 42 31,0 0-31,0 0 0,0 21 16,0-20-16,0 20 0,-21 0 15,21-21-15,0 22 0,0-1 0,0-21 16,0 22-16,0-22 0,0 0 15,0 21-15,0-21 0,0 1 0,21-22 16,-21 21-16,21 0 0,1-21 16,-1 0-16,0 0 0,0 0 0,0 0 15,0 0-15,1 0 0,20-21 16,-21 0-16,21-1 0,-20 1 16,-1 0-16,21 0 0,-21-21 0,0 20 15,1-20-15,-1 0 0,0-22 16,0 22-16,0-22 0,-21 22 0,0-21 15,21 20-15,-21 1 0,0-22 16,22 22-16,-22-21 0,0 20 0,0 1 16,0 0-16,0-1 0,0 22 15,0-21-15,0 21 0,0-1 0,0 1 16,-22 21 0,22 21-1,0 1-15,-21 20 0,21-21 0,0 21 16,0 1-16,0-1 15,0 0-15,0 1 0,0 20 0,0-20 16,0 20-16,0 1 0,-21-22 16,21 21-16,0-20 0,0 20 0,-21-20 15,21-1-15,0 0 0,0 1 0,0-1 16,0-21-16,0 0 0,21 0 16,0 1-16,-21-1 0,21-21 0,1 0 15,-1 21-15,0-21 0,0 0 16,0 0-16,0 0 0,1-21 0,-1 0 15,21 21-15,-21-22 0,0 1 0,22-21 16,-22 21-16,0 0 16,0-22-16,22 1 0,-22 0 0,0 20 15,0-20-15,0 0 0,0-1 16,-21 22-16,22-21 0,-22 21 0,21 0 16,-21-1-16,0 44 15,0-1 1,0 21-16,-21-21 0,-1 0 15,1 22-15,21-22 0,0 21 16,-21 1-16,21-22 0,-21 21 0,21-21 16,0 22-16,0-22 0,0 0 15,0 0-15,0 0 0,0 0 16,0 1-16,21-1 16,0-21-16,0 0 0,1 0 15,-1 0-15,0-21 0,0-1 16,21 1-16,-20 21 0,-1-21 15,0 0-15,-21-21 0,21 20 0,0-20 16,-21 21-16,21-21 0,-21-1 0,0 22 16,0-21-16,0-1 0,0 22 15,0-21-15,-21 21 0,0 0 0,0 21 16,0-22-16,0 22 0,-22 0 16,22 0-16,0 0 0,0 0 15,0 0-15,-1 22 0,1-1 0,0-21 16,0 21-16,0-21 0,21 21 15,0 0-15,-21-21 0,21 21 16,-22-21 0,22-21-1,0 0-15</inkml:trace>
  <inkml:trace contextRef="#ctx0" brushRef="#br0" timeOffset="34888.21">5800 3831 0,'0'0'0,"-85"0"31,106 0-15,0 0 0,0 0-16,22 0 0,-22-21 0,21 21 15,1 0-15,-1-21 0,-21 21 16,21 0-16,1-21 0,-1 0 0,0 21 15,-20 0-15,20-22 0,-21 22 16,21 0-16,-20 0 0,-1-21 0,0 21 16,0 0-16,0 0 15</inkml:trace>
  <inkml:trace contextRef="#ctx0" brushRef="#br0" timeOffset="36991.44">7895 4064 0,'21'0'0,"-42"0"0,63 0 16,-20 0-16,-1 0 15,0 0-15,0-21 0,0 0 0,0 0 16,22-1-16,-22 1 0,0 0 15,0 0-15,22-21 0,-22 20 0,0 1 16,0 0-16,0-21 0,0 21 16,-21-1-16,0-20 0,22 21 0,-22 0 15,0-22-15,0 22 0,0-21 16,0 21-16,-22 0 0,1-1 16,0 22-16,-21-21 0,-1 21 0,1 0 15,0 0-15,-22 0 0,22 21 16,-22 1-16,1-1 0,-1 0 0,1 0 15,-1 0-15,1 0 0,-1 1 16,22 20-16,0-21 0,-1 0 0,1 0 16,21 22-16,0-22 0,0 0 15,21 0-15,0 0 0,0 22 0,21-22 16,0 0-16,0 21 0,21-20 16,-20-1-16,41 21 0,-21-21 0,1 0 15,20 22-15,-20-22 0,-1 0 16,0 21-16,1-20 0,-1-1 15,0 21-15,-21-21 0,-21 0 0,0 22 16,0-22-16,0 0 0,0 21 16,-42-20-16,21-1 0,0 0 0,-22 0 15,1 0-15,0-21 0,-1 21 16,1-21-16,0 0 0,-1 0 0,1 0 16,0 0-16,21 0 0,-22 0 0,1 0 15,21-21-15,-22 0 0,22 0 16,-21 0-16,21 0 0,0-22 0,-22 1 15,22 21-15,21-22 16,-21 1-16,21 0 0,-21-1 0,21 22 0,0-21 16,0 21-16,0 0 0,0-1 15,21 22-15,0 0 0,0 0 16,0 0-16,1 22 0,-1 20 16,0-21-16,0 0 0,0 22 15,0-22-15,1 21 0,-1-21 0,21 0 16,-21 22-16,0-22 0,22 0 15,-22 0-15,0 22 0,21-43 0,-20 21 16,20 0-16,-21 0 0,21-21 16,1 0-16,-22 0 0,21 0 15,1 0-15,-1 0 0,0 0 0,1 0 0,-22-21 16,21 21-16,0-21 0,-20 0 16,20-1-16,-21 1 0,0 0 15,0 0-15,1-21 0,-1 20 16,0 1-16,0-21 0,-21 21 0,0 0 15,21-1-15,-21 1 0,21 0 0,-21 0 16,0 42 15,0 0-31,0 0 16,0 1-16,0-1 0,0 21 0,0-21 16,0 0-16,0 1 0,0-1 15,0 0-15,0 0 0,0 0 0,0 0 16,22 1-16,-1-22 0,0 21 15,0-21-15,0 0 16,0 0-16,22 0 0,-22 0 0,21 0 16,-21-21-16,22 21 0,-22-22 0,21 1 15,-21 0-15,22 0 0,-22 0 16,21 0-16,-21-1 0,1-20 0,-1 21 16,0-21-16,0 20 0,0-20 15,0 21-15,-21 0 0,0 0 0,0-1 16,0 1-16,0 42 31,0 1-15,0-1-16,0 0 0,-21 21 15,21-21-15,-21 1 0,21 20 0,-21-21 16,21 21-16,0-20 0,0-1 16,0 0-16,0 0 0,0 0 0,0 0 15,0 1-15,21-1 0,0-21 0,0 21 16,1-21-16,20 0 0,-21 0 15,21 0-15,1 0 0,-1 0 0,-21 0 16,22 0-16,-1-21 0,0 0 16,-21-1-16,22 22 0,-1-42 0,-21 21 15,22 0-15,-22 0 0,21-22 0,-21 22 16,0-21-16,1-1 16,-1 22-16,-21-21 0,0 0 0,0 20 15,0 1-15,0-21 0,-21 21 16,-1 21-16,1-21 0,0 21 0,0 0 15,0 0-15,0 0 0,-22 21 16,22 0-16,0 0 0,0 0 0,0 0 16,-1 1-16,1 20 0,0-21 0,21 0 15,-21 22-15,21-22 0,-21 21 16,21-21-16,0 0 0,0 1 0,0-1 16,0 0-16,21-21 15,0 0-15,0 0 0,0 0 16,1 0-16,-1 0 0,0-21 15,0 0-15,0 21 0,0-22 16,1 1-16,-1 0 0,0 0 0,0-21 16,-21 20-16,21 1 0,0 0 15,1 0-15,-22 0 0,0 0 16,0 42 15,0 0-31,0 0 0,0 0 16,0 0-16,0 22 0,0-22 15,0 21-15,-22 1 0,22-1 0,0 0 16,0 22-16,0-22 0,-21 22 16,21-22-16,-21 21 0,21 22 15,0-21-15,0-1 0,0 22 0,0-22 16,0 22-16,0-22 0,0 22 0,21-21 16,0 20-16,-21-20 0,22 20 15,-1-20-15,0-1 0,-21 1 0,21-1 16,0 1-16,-21-22 0,0 22 0,0-43 15,0 21-15,0-21 0,0 1 16,0-1-16,-21-21 16,0-21-1,0-1-15,0-20 0,-1 0 0,1-1 16,-21 1-16,21-21 0,0-1 0,-1 1 16,-20-1-16,21-21 0,21 22 15,-21-22-15,21 22 0,-21-22 0,21 0 16,0 22-16,0-22 0,0 22 15,0-1-15,21 1 0,0-1 0,0 1 16,21 20-16,-20 1 0,20 0 16,0-1-16,1 1 0,-1 0 0,0 21 15,1-22-15,-1 22 0,0 0 0,1-21 16,-1 20-16</inkml:trace>
  <inkml:trace contextRef="#ctx0" brushRef="#br0" timeOffset="37756.3">10435 4339 0,'42'-21'16,"-42"0"-16,0 0 16,22 0-16,-22-1 15,21 1-15,-21 0 0,0 0 0,0 0 16,0 0-16,0-22 0,0 22 15,0 0-15,0 0 0,0 0 0,-21-1 16,-1 22-16,1 0 0,-21 0 16,21 0-16,0 22 0,-22-1 15,22 0-15,-21 0 0,21 21 0,-22-20 16,22 20-16,0 0 0,0-21 16,0 22-16,21-1 0,0-21 0,0 0 15,0 1-15,0-1 0,0 0 0,0 0 16,21-21-16,0 0 0,0 0 15,0 0-15,0 0 0,1 0 0,-1 0 16,21-21-16,-21 0 0,0 0 16,22-1-16,-22 1 0,0-21 15,0 21-15,0 0 0,1-22 0,-22 22 16,0-21-16,21 21 0,-21-1 16,0 1-16,0 0 0,0 0 15,0 42 1,-21 0-16,21 22 15,0-22-15,0 21 0,-22 0 0,22 1 16,0-1-16,-21 22 0,21-1 16,0-21-16,0 22 0,0 21 0,0-22 15,0 22-15,0-1 0,0 1 16,0-21-16,0 20 0,0 1 0,0 0 16,0-1-16,0 1 0,21 0 15,-21-1-15,0-20 0,0 20 0,0-20 16,0-1-16,0 1 0,0-22 15,0 22-15,0-22 0,-21 0 0,21-20 16,-21 20-16,21-21 0,-21 0 0,21 0 16,-21-21-16,0 0 15,-1 0-15,1 0 0,0-21 16,0 0-16,0 0 0,0-21 0,-1-1 16,1 1-16,0-22 0,0 1 0,0-1 15,0-20-15,-1 20 0,22-20 16,-21-1-16,21-21 0,0 21 0,0 1 15,0-1-15,0-21 0,0 22 16,21 20-16,1-21 0,-1 22 16,21-1-16,-21 22 0,22-21 0,-22 20 15,21 1-15,-21 0 0,22-1 16,-1 1-16,0 0 0,-21-1 0,22 1 16,-22 21-16,21-22 0</inkml:trace>
  <inkml:trace contextRef="#ctx0" brushRef="#br0" timeOffset="39839.11">10837 4212 0,'0'0'0,"0"21"32,0-42-17,21 0-15,1 0 16,-22 0-16,21 0 0,0-1 0,0 1 15,0 0-15,0 0 0,1 0 16,-1 0-16,-21-1 0,0 1 16,0 0-16,0 0 0,0 0 15,-21 21-15,-1 0 16,1 0-16,0 21 0,0 0 16,21 0-16,-21 22 0,0-22 15,-1 21-15,1 0 0,21-20 16,0 20-16,0-21 0,0 21 15,0-20-15,0-1 0,0 0 0,0 0 16,21 0-16,1-21 0,-1 0 0,21 0 16,-21 0-16,22 0 0,-22 0 15,21 0-15,0 0 0,1-21 0,-22 0 16,21 0-16,1 0 0,-22-1 16,21 1-16,-21 0 0,22-21 0,-22 21 15,0-1-15,0-20 0,-21 21 0,0 0 16,0 0-16,0-1 0,0 1 15,-21 21 1,0 0-16,21 21 16,-21 1-16,21-1 0,-22 0 15,22 0-15,0 0 0,0 0 0,0 1 16,0-1-16,0 0 0,0 21 16,0-21-16,22 1 0,-1-1 0,-21 0 15,0 0-15,21 0 0,-21 0 16,21-21-16,-21 22 0,-21-22 47,0 0-47,0 0 15,-1 0-15,1 0 0,0 0 0,0 0 16,0 0 0,0 0-16,21 21 31,21-21-16,0 21-15,0-21 0,0 0 16,22 0-16,-22 0 0,0 0 16,21 0-16,-21 0 0,22-21 0,-1 21 15,0-21-15,1-1 0,-1 1 0,0 0 16,22 0-16,-22 0 0,1-22 16,-1 1-16,-21 0 0,21-1 0,-20 1 15,-1 0-15,0-22 0,0 22 16,0-22-16,-21 22 0,0-21 15,21 20-15,-21 1 0,0 0 0,22-1 16,-22 1-16,0 21 0,0 0 16,0 42-1,-22 0 1,1 0-16,21 21 0,-21 1 0,0-1 16,21 0-16,-21 1 0,0-1 15,21 22-15,-22-22 0,22 21 0,0-20 16,0 20-16,0 1 0,0-22 0,0 0 15,0 1-15,0-1 0,22 0 16,-1-20-16,0 20 0,0-21 0,0 0 16,0 0-16,1-21 0,-1 22 15,0-22-15,0 0 16,0 0-16,0 0 0,1-22 0,-1 22 16,21-21-16,-21 0 0,0-21 15,1 21-15,-1-22 0,0 22 0,0-21 16,0-1-16,0 22 0,-21-21 0,0 21 15,22 0-15,-22-1 0,21 1 16,-21 42 15,0 1-31,0-1 0,0 0 0,0 0 0,0 21 16,0-20-16,0-1 0,0 0 0,0 21 16,0-21-16,0 1 15,0-1-15,21 0 0,-21 0 16,21-21-16,0 21 15,0-21-15,1 0 0,-1 0 16,0 0-16,0-21 0,0 21 16,0-21-16,1 0 0,-1 0 15,0-1-15,0 1 0,0 0 0,-21-21 16,21 21-16,1-22 0,-1 22 16,-21-21-16,21 21 0,-21-1 15,0 1-15,0 42 31,0 1-31,0-1 0,0 0 16,0 0-16,-21 21 0,21-20 0,0-1 16,0 21-16,0-21 0,0 0 15,0 1-15,0-1 0,0 0 0,0 0 16,21-21-16,-21 21 0,21-21 16,0 0-16,0 0 0,1 0 0,-1 0 15,0 0-15,0 0 0,0-21 16,0 0-16,-21 0 15,22 21-15,-22-21 0,0-1 16,0-20-16,0 21 0,0 0 0,0-22 16,0 22-16,-22-21 0,1 21 15,21 0-15,-42-1 0,21 1 0,0 0 16,-1 21-16,1 0 0,-21 0 16,21 0-16,0 0 0,-1 0 0,1 21 15,21 0 1,21-21-1,1 0-15,-1 0 0,0 0 16,0 0-16,21 0 0,1 0 16,-1 0-16,-21-21 0,22 21 0,20 0 15,-21-21-15,1 21 16,-1-21-16,-21 21 0,22 0 0,-22 0 16,21 0-16,-21 0 0,-21 21 0,21 0 15,-21 0-15,0 1 0,0-1 16,0 21-16,0-21 0,0 22 0,0-22 15,0 21-15,0-21 0,0 22 16,-21-22-16,21 0 0,0 0 16,0 0-16,0 0 0,0 1 0,0-1 0,0 0 15,0-42 32,0 0-31,21-1-16,-21 1 0,22-21 0,-1 21 15,0-22-15,0 22 0,0-42 0,0 20 16,1 1-16,20 0 0,-21-1 16,0 1-16,0 21 0,22-21 0,-22 20 15,0 22-15,0-21 0,0 21 16,1 0-16,-1 0 0,-21 21 16,0 22-16,21-22 0,-21 0 15,21 21-15,-21-20 0,21 20 16,-21-21-16,0 21 0,0-20 0,21-1 15,-21 21-15,22-21 0,-22 0 16,21-21-16,0 22 0,-21-1 16,21-21-16,0 0 0,0 0 15,1 0-15,-1 0 0,0 0 16,0 0-16,0 0 0,0-21 0,1-1 16,-1 1-16,21 0 0,-21 0 15,0 0-15,-21-22 0,22 22 0,-1-21 16,0 0-16,-21-1 0,21 22 0,-21-42 15,0 41-15,0 1 16,0 0-16,0 0 0,0 0 0,0 0 16,-21-1-16,-21 1 0,20 0 0</inkml:trace>
  <inkml:trace contextRef="#ctx0" brushRef="#br0" timeOffset="40235.19">13144 3323 0,'0'0'0,"-21"21"0,-42 64 31,63-64-31,0 0 0,21 1 15,0-22-15,0 0 0,0 0 16,1 0-16,-1 0 0,0 0 0,0 0 16,0 0-16,0 0 0,1 0 15,-22-22-15,0 1 0,0 0 16,0 0-16,0 0 0,0 0 16,0-1-16,-22 1 0,1 0 15,0 21-15,0-21 0,0 21 16,0 0-16,-1 0 15,1 0-15,0 21 0,21 0 16,0 0-16,-21 1 16,21-1-16,-21-21 0,21 21 0,-21 0 15,21 0-15,0 0 16</inkml:trace>
  <inkml:trace contextRef="#ctx0" brushRef="#br0" timeOffset="40571.85">11663 3725 0,'0'0'15,"-21"22"-15,63-22 16,-21 0-1,21 0-15,1 0 0,20 0 0,1 0 16,-1 0-16,-20 0 0,20 0 0,1 0 16,-22-22-16,21 22 0,-20 0 15,20 0-15,-20 0 0,-22 0 0,21 0 16,0 0-16,-20 0 0,-1-21 16,0 21-16,0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26:2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15917 3979 0,'-21'0'16,"0"0"-1,0 0 1,0 0-16,-1 0 15,1 0 1,0 0 0,0 0-16,0 0 15,0 0 1,42 0 46,0 0-46,0 0-16,0 0 0,0 0 16,1 22-16,-1-22 0,21 0 0,-21 0 15,22 0-15,-22 0 0,21 0 16,0 21-16,1-21 0,-1 0 0,0 0 16,22 21-16,-22-21 0,1 0 15,20 0-15,-21 0 0,22 0 16,-1 21-16,-20-21 0,-1 0 15,22 0-15,-22 0 0,21 0 0,-20 0 16,20 0-16,-20 21 0,20-21 16,-21 0-16,22 0 0,-22 0 0,22 21 15,-22-21-15,22 0 0,-22 0 0,21 0 16,-20 22-16,20-22 0,-20 0 16,-1 0-16,0 0 0,1 0 0,-1 0 15,-21 0-15,21 0 0,1 0 16,-22 0-16,0 21 0,21-21 0,-20 0 15,-1 0-15,0 0 16,0 0-16,0 0 16,0 0-1,-21-21 79,0-1-94</inkml:trace>
  <inkml:trace contextRef="#ctx0" brushRef="#br0" timeOffset="644.67">17907 3789 0,'0'-21'16,"-21"21"-1,42 21 32,-21 0-31,21-21-16,0 21 0,0 0 15,1-21-15,-22 22 16,21-22-16,0 0 0,0 0 0,0 21 16,0 0-16,1-21 0,-1 0 0,0 0 15,-21 21-15,21-21 0,0 0 16,0 0-16,1 21 0,-1-21 0,0 0 15,0 0-15,0 21 0,0-21 16,1 0-16,-22 22 16,21-22-16,-21 21 15,0 0 1,-21-21 0,21 21-16,-22 0 0,1-21 0,0 21 15,0 1-15,-21-22 0,20 21 0,1 0 16,-21 0-16,21 0 0,-22 0 15,22 1-15,0-1 0,-21 0 0,21 0 16,-1-21-16,-20 21 0,21 0 16,0 1-16,0-22 0,-1 21 0,1 0 15,0-21-15,0 21 0,0-21 16,0 21-16,-1-21 0,22 21 0,-21-21 16,0 0-16,21 22 0,-21-22 15,42-22 48,0 1-63,-21 0 0,21 0 15,1 0-15</inkml:trace>
  <inkml:trace contextRef="#ctx0" brushRef="#br0" timeOffset="3992.06">19283 4001 0,'0'0'0,"0"21"0,0 0 0,0 0 16,0 0-1,21 0-15,0-21 16,0 0-16,0 0 16,1 0-16,-1 0 0,0 0 0,21-21 15,-21 0-15,22 0 0,-1 0 16,-21 0-16,22-1 0,-1 1 16,-21 0-16,21 0 0,1 0 0,-22-22 15,21 22-15,-21 0 0,1-21 16,-1 21-16,0-22 0,0 22 0,0-21 15,0-1-15,-21 22 0,0-21 16,0 0-16,0-1 0,0 22 0,0-21 16,0 21-16,0-22 0,0 22 15,0 0-15,0 0 0,0 0 16,-21 21-16,0 0 16,21 21-16,-21 0 0,0 0 15,21 0-15,-21 22 0,-1-1 0,22 0 16,0 22-16,-21-22 0,21 22 15,-21-1-15,21 1 0,-21 20 16,21-20-16,0 20 0,0 1 0,-21 0 16,21-1-16,-21 1 0,21 0 15,0-1-15,-22 1 0,22 0 0,0 21 16,-21-22-16,0 22 0,21-21 16,-21-1-16,0 1 0,0 0 0,-1-1 15,22 1-15,-21 0 0,21-22 16,-21 1-16,21-1 0,0 1 0,0-22 15,0 0-15,0 1 0,0-1 0,21-21 16,0 0-16,-21 1 0,22-22 0,-1 0 16,21 0-16,-21 0 15,0-22-15,1 1 0,20 0 0,-21-21 16,0-1-16,22 1 0,-22 0 0,21-22 16,-21 1-16,0-1 0,1 1 15,20-1-15,-21 1 0,0-22 0,0 0 16,-21 22-16,0-22 0,0 1 15,0-1-15,0 21 0,-21 1 0,0-1 16,0 1-16,-21 21 0,20-1 0,-20 1 16,21 21-16,-21-22 0,-1 22 15,1 0-15,21 0 0,-22 21 0,1 0 16,0-21-16,21 21 0,-1 0 16,1 0-16,0 0 0,42 0 31,0-21-31,1 21 0,-1 0 15,21-22-15,0 22 0,1-21 0,-1 0 16,0 0-16,1 0 0,-1 0 16,0-1-16,22-20 0,-22 21 0,1-21 15,20 20-15,-21-20 0,1 0 16,-22 21-16,21-22 0,-21 22 0,1 0 16,-1 0-16,0 0 0,-21-1 15,0 1-15,0 0 0,0 0 16,0 42 15,0 0-31,0 0 16,0 1-16,0 20 0,0-21 15,0 0-15,0 22 0,0-22 0,0 0 16,21 0-16,0 0 0,0 0 16,1 1-16,-1-1 0,0-21 0,0 0 15,0 0-15,0 0 0,22 0 16,-22 0-16,0 0 0,0 0 0,0-21 15,22 21-15,-22-22 0,0 1 16,0 0-16,-21 0 0,21 0 16,1-22-16,-1 22 0,-21 0 0,0 0 15,0 0-15,0 0 16,0 42 15,0 0-31,0 0 0,0 0 16,0 0-16,-21 22 0,21-22 15,-22 21-15,22-21 0,0 22 0,0-22 16,0 0-16,0 0 0,0 0 0,-21 1 16,21-1-1,0-42 1,0-1 0,21 1-16,-21 0 15,0 0-15,0-21 0,22 20 0,-22-20 16,21 21-16,-21 0 0,0-22 15,21 22-15,0 0 0,-21 0 0,21 0 16,0 21-16,1 0 16,-1 0-16,-21 21 15,21 0-15,0 0 0,-21 0 16,21 1-16,-21 20 0,21-21 0,1 0 16,-22 0-16,21 1 0,0-1 15,-21 0-15,21 0 0,0-21 16,0 0-16,1 0 0,-1 0 0,0 0 15,0 0-15,0 0 0,22 0 16,-22-21-16,0 0 0,21-22 0,-21 22 16,1 0-16,20 0 0,-21-21 15,0 20-15,22-20 0,-22 21 0,0 0 16,0-22-16,21 22 0,-20 0 16,-1 0-16,0 21 0,0-21 0,0 21 15,0 0-15,1 0 16,-1 0-1,-21 21-15,21-21 0,-21 21 0,0 0 16,0 0 0,0 1-16,0-1 15,0-42 32,0-1-31,-21 1-16,0 21 0,21-21 15,-22 0-15,1 21 0,21-21 16,-21 21-16,0 0 0,0 0 0,0 0 16,-1 0-16,1 0 15,0 0-15,-21 0 0,42 21 0,-43 0 16,43 0-16,-21 0 16,0 1-16,0 20 0,21-21 0,-21 0 15,21 22-15,0-22 0,0 21 0,0-21 16,0 22-16,0-22 0,0 0 15,0 0-15,21-21 0,0 21 0,0 0 16,0-21-16,1 0 16,-1 0-16,21 0 0,-21 0 0,0-21 15,1 0-15,-1 0 0,21 0 16,-21 0-16,0-22 0,22 1 0,-22 21 16,0-22-16,0 1 0,0 0 15,22-22-15,-22 22 0,0-22 16,0 1-16,0 21 0,1-43 0,20 21 15,-21 1-15,0-1 0,0 1 16,1-1-16,-22 22 0,21 0 0,-21-1 16,21 1-16,-21 0 0,0 21 15,0-1-15,0 1 0,-21 21 16,0 0-16,-1 0 16,1 21-16,0 1 0,0-1 15,0 21-15,0 0 0,-1 1 16,1-1-16,0 22 0,21-1 0,-21 1 15,0-1-15,21 1 0,-21-1 16,21 1-16,0-1 0,0-21 16,0 22-16,0-22 0,0 1 0,0-1 15,0-21-15,21 21 0,0-20 16,0-1-16,0 0 0,0 0 0,1-21 16,-1 0-16,0 0 0,21 0 15,-21 0-15,22 0 0,-22 0 0,21-21 16,1 0-16,-22 21 0,21-21 15,-21-1-15,0 1 0,22-21 0,-22 21 16,0 0-16,0-22 0</inkml:trace>
  <inkml:trace contextRef="#ctx0" brushRef="#br0" timeOffset="4240.92">20955 3281 0,'0'0'0,"-21"0"0,0 0 16,-1 0-16,44 0 46,-1 0-46,21 0 16,-21 0-16</inkml:trace>
  <inkml:trace contextRef="#ctx0" brushRef="#br0" timeOffset="4380.84">22987 3747 0,'0'0'0,"106"21"0,0 0 16,-22-21-16,1 21 0,0 0 0,-22-21 16,1 0-16</inkml:trace>
  <inkml:trace contextRef="#ctx0" brushRef="#br0" timeOffset="7156.53">22881 3112 0,'0'21'16,"0"-42"-16,0 63 0,0-21 0,21 0 16,0-21-16,1 0 15,20 21-15,-21-21 0,21 0 0,1 0 16,-1 0-16,0 0 0,1 0 16,-1-21-16,22 21 0,-1-21 0,1 0 15,-43 0-15,42 21 0,-20-21 16,20-1-16,-42 1 0,22 0 0,-22 21 15,21 0-15,-42-21 0,0 0 16,0 0-16,0-1 0,0 1 0,0 0 16,-21 21-16,-21 0 0,20-21 15,-20 21-15,0 0 0,-22 0 16,22 0-16,-22 0 0,1 21 0,21 0 16,-1 0-16,1 1 0,0-1 15,-1 0-15,1 21 0,0 1 0,20-1 16,-20 0-16,21-21 0,21 22 15,0-1-15,0 0 0,0 1 0,0-22 16,0 21-16,21-21 0,0 22 16,0-22-16,1 0 0,20 0 0,-21-21 15,21 21-15,1-21 0,-1 0 16,0 0-16,1 0 0,-1 0 16,0 0-16,1 0 0,-1 0 15,-21 0-15,0 0 0,1-21 0,-1 21 16,-42 0-1,-1 0-15,-20 0 0,0 0 0,-1 0 16,1 0-16,21 0 0,0 21 16,-22-21-16,-20 22 0,21-1 0,-1 21 15,-20-21-15,20 0 0,1 1 16,0-1-16,-1 21 0,22-21 0,0 0 16,0 22-16,21-22 0,0 0 15,0 0-15,0 22 0,0-22 16,21 0-16,21 0 0,-20 0 15,-1-21-15,21 21 0,-21-21 0,22 0 16,-1 0-16,0 0 0,1 0 16,-1 0-16,21-21 0,-20 0 0,20 0 15,1 0-15,-1 0 0,1-22 16,-1 22-16,1-21 0,-22-1 0,22 1 16,-1-21-16,-21-1 0,1 1 15,-1-1-15,0 1 0,1-1 0,-22 1 16,-21-1-16,21 1 0,0-1 15,0 22-15,1-22 0,-22 22 0,0 0 16,0-1-16,0 22 0,0 0 0,0 0 16,-22 21-1,22 21-15,-42 0 16,21 0-16,21 43 0,0-22 16,-21 0-16,0 22 0,-1-1 15,1 1-15,21-1 0,0 1 0,-21 21 16,0-22-16,21 1 0,0-1 15,-21-21-15,21 22 0,0-1 0,0-20 16,0 20-16,0-20 0,0-1 16,0-21-16,21 21 0,-21-20 0,21-1 15,0 0-15,0-21 16,1 0-16,20 0 0,-21 0 0,0 0 0,22 0 16,-22 0-16,21-21 15,0 0-15,-20-22 0,20 22 0,0 0 16,-21-21-16,22 20 0,-22-20 0,21 0 15,-21 21-15,-21-22 0,0 22 16,0 0-16,0-21 0,0 20 0,-21 22 16,-21-21-16,42 0 15,-21 21-15,0 0 0,-1 0 0,1 0 16,-21 0-16,21 21 0,0 0 16,21 1-16,-22-1 0,22 0 0,0 21 15,0-21-15,0 1 0,0 20 16,0-21-16,0 0 0,22 22 0,-1-22 15,0 0-15,0 0 0,0-21 16,22 21-16,-22-21 0,21 0 16,0 0-16,-20 0 0,20 0 0,0 0 15,1-21-15,-1 0 0,0 21 16,1-21-16,-1 0 0,0-1 0,-21 1 16,22 0-16,-22-21 0,0 21 15,0-1-15,-21 1 0,0 0 0,0 0 16,21 0-16,-21 0 0,0-1 0,0 44 47,-21-22-47,21 21 0,-21 0 15,21 0-15,0 21 0,0-20 0,0-1 16,0 0-16,0 21 0,0-21 16,0 1-16,0-1 0,0 0 0,0 0 15,-21 0-15,21 0 0,0-42 47,0 0-47,0-21 16,0 21-16,21-1 0,-21 1 0,21 0 15,-21-21-15,0 21 16,21-22-16,-21 22 0,22 0 0,-22 0 16,21 0-16,-21-1 0,0 1 0,21 21 15,0 0 1,-21 21-16,0 1 0,21-1 15,0 0-15,-21 0 0,22 0 16,-22 0-16,0 1 0,0-1 0,21 0 16,-21 0-16,21 0 0,-21 0 15,0 1-15,0-1 0,21 0 0,0-21 16,0 0 0,1 0-16,-1 0 15,-21-21-15,21 21 0,0-21 16,-21-1-16,21 1 0,0 0 15,-21 0-15,0 0 0,22 0 0,-1-1 16,-21 1-16,0 0 0,0 0 16,21 0-16,-21 0 0,21 21 0,-21-22 15,21 22 1,-21 22 0,21-22-16,-21 21 0,0 0 15,0 0-15,0 0 0,0 0 0,0 1 16,22-1-16,-22 21 0,21-21 0,-21 0 15,0 1-15,0-1 0,21 0 16,0 0-16,0 0 0,-21 0 16,21 1-16,1-22 0,-1 0 15,0 21-15,0-21 0,0 0 0,0 0 16,1 0-16,-1 0 0,0 0 0,0 0 16,0-21-16,0-1 0,1 22 15,-1-21-15,0 0 0,-21 0 0,21 0 16,-21 0-16,21-1 0,-21-20 15,0 21-15,0 0 0,0 0 0,0-1 16,0 1-16,0 0 0,0 0 16,0 0-16,0 0 0,-21 21 15,0 0 1,0 21-16,21 0 16,-21 0-16,21 21 0,0-20 15,-22-1-15,22 0 0,0 21 16,0-21-16,0 1 0,0-1 0,0 21 15,22-21-15,-1-21 0,0 21 16,0 1-16,0-1 0,0-21 0,1 0 16,-1 0-16,21 0 0,-21 0 0,22 0 15,-1 0-15,-21 0 0,21 0 16,1 0-16,-1-21 0,-21-1 0,22 22 16,-1-21-16,-21 0 15,21 0-15,-20 0 0,-1 0 0,0-1 0,0 1 16,0 0-16,-21 0 15,0 0-15,0 0 0,0-1 16,0 1-16,-21 21 31,21 21-31,0 1 16,0-1-16,-21 0 16,21 0-16,0 0 0,0 0 0,0 1 15,0-1-15,0 0 0,-21 0 16,21 0-16,-21 0 0,21 1 15,0-1-15,-22-21 32,22-21-1,0-1-31,0 1 0,0 0 16,0 0-16,22-21 0,-1 20 15,-21 1-15,21 0 0,0-21 0,0 21 16,22-1-16,-22-20 0,21 21 0,0 0 15,-20 21-15,20-21 0,0-1 16,1 22-16,-1 0 0,-21 0 0,21 0 16,-20 22-16,-1-22 0,0 21 15,0 0-15,-21 0 0,0 0 0,0 0 16,0 1-16,0 20 0,0-21 16,0 21-16,-21-20 0,0-1 15,21 0-15,0 21 0,-21-21 0,-1-21 16,22 22-16,-21-1 0,21 0 15,0 0 1,21-42 0,-21 0-1,22 0-15,-1-1 0,0 1 16</inkml:trace>
  <inkml:trace contextRef="#ctx0" brushRef="#br0" timeOffset="7484.34">27876 2921 0,'0'0'0,"-21"0"0,0 0 0,0 0 16,21 21-16,0 0 15,-21 1-15,21 20 0,-21 0 16,21 1-16,-22 20 0,22 1 0,-21-1 15,0 22-15,0-22 0,21 22 16,-21-22-16,0 1 0,-1-1 0,1 1 16,0-1-16,0-20 0,21 20 15,-21-20-15,21-1 0,-21-21 16,21 21-16,-22-20 0,22-1 16,0 0-16,0 0 0,22-21 31,-1 0-31,0 0 0,-21-21 15,42 0-15,-21 0 0,1-1 0,-1-20 16</inkml:trace>
  <inkml:trace contextRef="#ctx0" brushRef="#br0" timeOffset="7864.12">28130 3768 0,'0'0'0,"43"-21"0,-22-1 16,0 22-16,0-21 0,0 21 15,-21-21-15,0 0 0,-21 21 31,0 0-31,0 0 16,-21 0-16,20 21 0,1 0 0,0 0 16,-21 1-16,21-1 0,-1 0 15,1 0-15,21 0 0,0 0 0,0 1 16,0-1-16,0 0 16,0 0-16,21-21 0,1 21 0,-1 0 15,21-21-15,-21 22 16,0-1-16,22-21 0,-22 21 0,0-21 15,0 21-15,-21 0 0,21-21 16,-21 21-16,-21-21 16,0 0-1,-21 22-15,21-22 0,-22 0 16,22 0-16,-21 0 0,-1 0 0,1 0 16,0 0-16,-1 0 0,22 0 15,-21 0-15,21 0 0,0 0 0,-1 0 16,1 0-16,0-22 15,21 1-15,0 0 16,0 0-16</inkml:trace>
  <inkml:trace contextRef="#ctx0" brushRef="#br0" timeOffset="8312.32">27495 3281 0,'0'0'0,"0"-21"16,22 21-1,-1 0-15,21 0 0,0-21 0,22 21 16,-22 0-16,22 0 0,20 0 16,1 0-16,-21 0 0,20 0 0,1 0 15,-22 0-15,1 0 0,-1 0 16,1 0-16,-22 0 0,1 0 0,-22 0 16,0 0-16,0 0 0,0 0 15,0 0-15,1 0 47,-44 21 0,1 0-47,0-21 16,-21 0-16,-22 21 0,1-21 0,-1 21 15</inkml:trace>
  <inkml:trace contextRef="#ctx0" brushRef="#br0" timeOffset="9908.11">1778 6138 0,'0'-21'31,"-21"21"-31,0 0 16,-1-21-16,1 21 15,21-21-15,-21 21 0,21-21 16,0 0-16,0-1 0,0 1 15,0 0-15,0 0 0,0 0 16,21 0-16,-21-1 0,21 1 0,22 0 16,-22 21-16,0 0 0,0-21 15,0 21-15,22 0 0,-22 0 16,0 21-16,0 0 0,0 0 16,1 22-16,-1-22 0,0 21 0,0 1 15,-21-22-15,0 21 0,0 22 16,21-22-16,-21 0 0,0 22 0,0-22 15,0 22-15,-21-22 0,21 21 16,-21-20-16,0 20 0,0-20 16,-1-1-16,1 0 0,21-21 0,-21 1 15,-21 20-15,21-21 0,-1-21 16,1 21-16,0-21 0,-21 0 0,21 0 16,-1 0-16,-20 0 0,21 0 15,0 0-15,0-21 0,-1 0 16,1-21-16,0 20 0,0 1 15,21-21-15,0 0 0,0 20 0,0-20 16,0 0-16,21 21 0,0-22 16,0 22-16,1 0 0,-1 0 0,0 21 15,0 0-15,21 0 0,-20 21 16,-1 0-16,0 0 0,21 0 16,-21 1-16,1 20 0,-22-21 0,21 21 15,0 1-15,0-22 0,-21 0 16,21 21-16,0-20 0,1-1 0,-22 0 15,21-21-15,-21 21 0,0 0 16,21-21-16,0 0 0,0 0 16,0 0-16,1 0 15,-1 0-15,0-21 16,0 21-16</inkml:trace>
  <inkml:trace contextRef="#ctx0" brushRef="#br0" timeOffset="10105">2540 6414 0,'21'0'31,"-21"-22"31,0 1-62</inkml:trace>
  <inkml:trace contextRef="#ctx0" brushRef="#br0" timeOffset="10640.23">5101 5800 0,'0'0'0,"0"-21"0,-21-1 15,21-20-15,-21 21 0,21 0 0,-21-22 16,21 22-16,0 0 0,0 0 15,0 0-15,0 0 0,-22 21 0,22 21 32,-21 0-32,21 21 0,0 1 0,0 20 15,0 1-15,0-1 16,0 1-16,0 20 0,0 1 0,0 0 0,0-1 16,0 22-16,-21-21 0,21-1 15,-21-20-15,21 21 0,-21-22 16,21 1-16,0-1 0,0-21 0,0 1 15,-21-22-15,21 21 0,0-21 16,21-21-16,0 0 16,0-21-16</inkml:trace>
  <inkml:trace contextRef="#ctx0" brushRef="#br0" timeOffset="11124.33">4530 5969 0,'0'0'16,"-43"-21"-16,22 0 0,-21 0 0,21-1 0,-22-20 16,22 21-16,0 0 0,21-22 15,0 1-15,0 0 0,0 21 0,21-22 16,0 1-16,22 0 0,-1 20 15,0-20-15,1 21 0,20 0 0,-21 0 16,22-1-16,-1 22 16,1 0-16,-1 0 0,1 0 0,-1 22 15,-20-1-15,20 21 0,1-21 16,20 22-16,-20 20 0,-1-21 0,1 22 16,-1 21-16,-20-22 0,-1 1 15,0 20-15,1-20 0,-22 20 0,0-20 16,-21 21-16,0-1 0,0 1 0,-21-22 15,0 22-15,-22-21 0,22 20 16,-42-20-16,20-1 0,-20-20 0,21 20 16,-22-21-16,1 22 0,-1-22 15,22-21-15,-22 22 0,1-1 16,-1-21-16,22 0 0,-22 1 0,1-22 0,-1 0 16,22 0-16,-21 0 0,20 0 15,1-22-15,0 22 0,20-21 16,1-21-16,0 21 0,21 0 0,0-22 15,0 22-15,21 0 0,0-21 16,1 20-16,20-20 0,0 0 0,1 21 16</inkml:trace>
  <inkml:trace contextRef="#ctx0" brushRef="#br0" timeOffset="11669.02">5800 6414 0,'0'0'0,"0"-22"16,0-20-16,0 21 0,21 0 15,-21 0-15,21-1 0,0 1 0,0 21 16,0 0-16,22 0 0,-22 0 0,21 0 16,-21 0-16,22 0 0,-1 21 15,-21 1-15,22-1 0,-1 21 0,-21 0 16,21 1-16,-20-1 0,20 0 15,-21 1-15,0-1 0,-21 0 0,0 1 16,0-1-16,0 0 0,0 1 0,0-22 16,0 0-16,0 0 0,-21 0 15,21 1-15,0-1 0,-21-21 0,0 0 16,0 0 0,21-21-16,-22-1 0,22 1 15,-21 0-15,21 0 0,0-21 0,0 20 16,0-20-16,0 0 0,0-1 15,0-20-15,0 21 0,0-1 0,0 1 16,0 0-16,0 20 0,0-20 16,21 21-16,1-21 0,-22 20 0,21 1 15,0 21-15,0-21 0,0 21 0,0 0 16,22 0-16,-22 0 16</inkml:trace>
  <inkml:trace contextRef="#ctx0" brushRef="#br0" timeOffset="12116.79">7112 6244 0,'-21'0'16,"0"0"-16,-1 0 16,1 21-16,0-21 0,0 22 15,-21-1-15,20 0 0,1 0 0,0 0 16,0 22-16,0-1 0,0-21 0,-1 21 15,1 1-15,0-1 0,21 0 16,0 1-16,0-1 0,0-21 16,0 22-16,0-22 0,0 0 15,21 0-15,0-21 0,22 0 0,-22 0 16,0 0-16,21 0 0,-20 0 0,-1 0 16,21-21-16,-21 0 0,22 0 15,-22-1-15,0-20 0,0 21 0,0 0 16,0-22-16,1 1 0,-22 21 0,21-21 15,-21-1-15,0 1 0,0 21 16,0-22-16,-21 1 0,-1 21 0,1 0 16,-21 0-16,21-1 0,-22 1 15,22 21-15,-21 0 0,0 0 0,-1 0 16,22 0-16,-21 0 0,-1 21 16,22 1-16,0-22 0,0 21 15,0 0-15,21 21 0,0-21 0,0 1 16,0-1-16,21 0 0,0 0 0,0 0 15,22-21-15,-22 0 0,21 21 16,0-21-16,1 0 0</inkml:trace>
  <inkml:trace contextRef="#ctx0" brushRef="#br0" timeOffset="12500.56">7747 6160 0,'0'21'0,"0"-42"0,0 63 16,-21-21-16,21 21 0,0-20 0,0 20 15,0 43-15,0-22 16,0-21-16,0 22 0,0-1 0,0-20 16,-21 20-16,21 1 0,0-1 0,0 1 15,-22-1-15,22 22 0,-21-22 16,21 22-16,0 0 0,0-1 0,0 1 15,0 0-15,0-1 0,0 1 0,0 0 16,0-1-16,0 1 0,0 21 16,0-21-16,0-1 0,0-20 15,0 20-15,0 1 0,0-21 0,0 20 16,21-20-16,-21-1 0,0 1 0,0-1 16,0 1-16,0-22 0,0 0 0,0 1 15,0-22-15,0 0 0,0 0 16,-21-21-1,21-21-15,0-21 0,0 21 0,0-43 16,0 22-16,-21-22 0,21 1 0,0-22 16</inkml:trace>
  <inkml:trace contextRef="#ctx0" brushRef="#br0" timeOffset="12856.46">7599 6033 0,'84'0'15,"-41"0"-15,41 21 16,-41 0-16,-1 0 0,0 0 15,1 0-15,-22 1 0,21 20 16,-21-21-16,1 21 0,-22 1 0,0-1 16,0 0-16,0 1 0,0-1 15,-43 0-15,22 1 0,-21-1 0,21 0 16,-43-20-16,22 20 0,-1 0 0,-20-21 16,21 1-16,-1-1 0,1 0 15,-22 0-15,43-21 0,0 0 16,21-21-1,21 0-15</inkml:trace>
  <inkml:trace contextRef="#ctx0" brushRef="#br0" timeOffset="15380.5">9207 6033 0,'0'0'0,"0"-22"0,22 1 16,-22 42 15,0 22-31,0-22 0,0 21 0,0 1 16,-22 20-16,1 1 0,0-1 16,0 1-16,0 20 0,0-20 0,-22 20 15,22-20-15,-21-1 0,21 1 0,-22-1 16,22-20-16,0-1 0,-21 0 15,20 1-15,1-1 0,0-21 0,0 0 16,0 1-16,0-22 16,-1 0-16,1-22 15,21 1-15,0 0 0,0 0 16,0 0-16,0 0 0,0-22 16,0 1-16,0 21 0,0-22 0,0 1 15,0 0-15,0-1 0,21 1 0,1 0 16,-1 21-16,-21-22 0,21 22 15,0 0-15,0 21 0,0 0 0,1 0 16,-1 0-16,0 21 0,21 0 16,-21 0-16,1 1 0,-1-1 0,0 21 15,0 0-15,0-20 0,0 20 0,1 0 16,-1-21-16,0 22 0,0-22 16,0 21-16,0-21 0,1 1 15,-1-1-15,21 0 0,-21-21 0,22 0 16,-22 0-16,21 0 0,0 0 15,-20 0-15,20-21 0,0 0 0,1-1 16,-1 1-16,0 0 0,1-21 0,-1-1 16,0 1-16,1 0 0,-22-1 15,21-20-15,-21-1 0,0 1 0,1-1 16,-22 1-16,0-1 0,0 1 0,0-1 16,0 1-16,-43-1 0,22 1 15,0 21-15,-21-22 0,-1 22 0,1-22 16,0 22-16,-22 0 0,22 20 15,-1 1-15,1 0 0,-21 0 16,20 21-16,1 0 0,0 21 0,-22 0 16,22 0-16,-1 22 0,-20-1 15,21 0-15,-1 22 0,1-22 0,21 22 16,-22-22-16,22 22 0,21-1 0,0 1 16,0-1-16,0 1 0,21-1 15,1 1-15,20-22 0,-21 21 0,21-20 16,1-1-16,-1 0 0,22-20 0,-22 20 15,0-21-15,22 0 16,-22 0-16,22-21 0,-1 22 0,1-22 16,-1 0-16,1 0 0,20 0 0,-20 0 15,-1-22-15,-20 1 0,20 0 16,1 0-16,-22 0 0,21 0 0,-20-22 16,-1 22-16,0-21 0,1 21 0,-22-22 15,21 22-15,-21-21 0,1 21 16,-22-22-16,0 22 0,21 0 0,-21 0 15,0 0-15,-21 42 32,21 0-32,0 0 0,-22 0 0,22 0 15,-21 22-15,21-1 0,0-21 16,0 22-16,0-22 0,0 21 16,0-21-16,0 0 0,0 22 0,0-22 15,0 0-15,21-21 0,1 21 0,-22 0 16,21-21-16,0 0 0,0 0 15,0 0-15,0 0 0,1 0 0,-1 0 16,21-21-16,-21 21 0,0-21 0,22 0 16,-22 0-16,0 0 0,21-1 15,-20 1-15,-1-21 0,21-22 16,-42 22-16,0 0 0,0 21 16,0-22-16,0 1 0,0 0 0,-21-1 15,0 22-15,-22-21 0,22 21 0,-21-1 16,0 1-16,-22 0 0,22 21 15,-1 0-15,1 0 0,0 0 16,-1 0-16,22 21 0,-21 0 0,21 1 16,-22-1-16,22 21 0,0-21 0,21 22 15,0-1-15,0-21 0,0 21 16,0 1-16,0-22 0,21 21 0,22-21 16,-22 1-16,0-1 0,21-21 0,-21 21 15,22-21-15,-1 0 0,0 0 16,22 0-16,-22 0 0,22 0 15,-22-21-15,22 0 0,-22 21 0,0-22 16,1 1-16,-1 0 0,0-21 0,1 21 16,-1-1-16,-21 1 0,21 0 15,-20 0-15,-1-21 0,-21 20 0,0 1 16,21 0-16,-21 0 16,0 42 15,0 0-31,0 0 15,0 1-15,0-1 0,0 21 0,0-21 16,0 22-16,0-22 0,0 21 0,0-21 16,0 0-16,0 1 0,0 20 15,0-21-15,21 0 0,0 0 16,0-21-16,1 0 16,-1 0-1,0 0-15,0-21 0,0 0 16,0 0-16,-21 0 0,22 0 15,-1-1-15,-21 1 0,0 0 16,21 0-16,-21 0 0,21-22 0,-21 22 16,0 0-16,0 0 0,0 0 0,0 0 15,0-1 1,0 44 0,0-1-16,0 0 0,0 0 15,0 0-15,0 0 0,0 1 16,0-1-16,0 0 0,0 21 0,21-21 15,-21 1-15,21-1 0,1 0 16,-22 0-16,21-21 0,0 0 16,0 0-16,0 0 0,0 0 15,1 0-15,-1-21 0,0 0 16,0 0-16,-21-1 0,21 1 16,0 0-16,-21 0 0,0 0 0,0 0 15,22-22-15,-22 22 0,0-21 16,0 21-16,0-1 0,0 1 0,-22 0 15,1 0-15,21 0 0,-21 0 16,0 21-16,0-22 0,42 22 63,0 0-63,0 0 15,0 0-15,1 0 0,-1 0 0,0 0 16,0 0-16,21-21 0,-20 21 15,-1 0-15,0 0 0,21 0 0,-21 0 16,1 21-16,-1-21 0,0 22 0,0-1 16,0 0-16,-21 0 0,0 21 15,21 1-15,1-1 16,-22-21-16,0 0 0,0 22 0,0-22 16,0 21-16,0-21 0,0 1 0,0-1 15,0 0-15,0 0 16,-22-21-16,22 21 0,0-42 31,0 0-15,0 0-16,0 0 0,0-1 0,0 1 15,0-21-15,0 0 0,0 20 0,0-20 16,22 0-16,-22-1 0,21 1 16,0 21-16,0-21 0,0 20 15,0-20-15,1 21 0,-1 0 0,21 21 16,-21 0-16,0 0 0,1 0 0,-1 0 15,21 0-15,-21 0 0,0 21 16,1 0-16,-1 0 0,0 0 0,-21 22 16,21-22-16,-21 21 0,21-21 15,-21 22-15,0-1 0,0-21 0,0 22 16,0-22-16,0 21 0,0-21 0,0 0 16,0 1-16,-21-1 0,21 0 0,-21 0 15,21 0-15,0 0 0,-21-21 16,21 22-16,-21-22 31,21-22-15</inkml:trace>
  <inkml:trace contextRef="#ctx0" brushRef="#br0" timeOffset="16085.25">14499 6414 0,'0'0'0,"-21"0"0,0-22 31,0 22-31,21 22 31,21-22-31,0 0 0,0 0 0,21 21 16,-20-21-16,41 0 0,-21 0 15,22 0-15,-1 0 0,22 0 0,0 0 16,-1 0-16,22 0 0,-21 0 0,21 0 16,0 0-16,-1 0 15,1 0-15,0 0 0,0 0 0,21 0 16,-21 0-16,0 0 0,-1 0 0,1 0 16,0 0-16,-21 0 0,-1 0 15,-20 0-15,-1 0 0,1 0 0,-1 0 16,-20 0-16,-1 0 0,0 0 0,1 0 15,-22 0-15,0 0 0,0 0 16,0-21-16,-21-1 47,-21 22-31,0 0-16,0-21 0,0 0 15,0 21-15,-1-21 16,1 0-16,0 21 0</inkml:trace>
  <inkml:trace contextRef="#ctx0" brushRef="#br0" timeOffset="16528">16700 5969 0,'0'0'0,"-21"0"31,0 0-31,21 21 15,21 0 1,0 1-16,1-22 16,-1 21-16,0 0 0,0-21 0,21 21 15,-20 0-15,20 0 0,-21-21 16,21 22-16,-20-22 0,20 21 0,0 0 16,1-21-16,-1 0 0,-21 0 0,21 21 15,-20-21-15,-1 0 0,0 0 16,0 0-16,0 21 0,0-21 15,-21 21-15,0 1 16,-21-1 0,0-21-16,0 21 0,0 0 15,0 0-15,-22 0 0,22 1 0,-21 20 16,21-21-16,-22 21 0,22-20 16,-21 20-16,-1-21 0,22 21 0,-21-20 15,21 20-15,0-21 0,-22 0 0,22 22 16,0-22-16,0 0 0,0 0 15,21 0-15,-22-21 0,22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24:02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1588 0,'0'0'0,"-21"0"0,0-22 15,-1 22-15,1 0 0,0 0 16,0 0-16,0 0 16,0 0-16,-1 0 0,1 22 15,0-1-15,21 0 16,0 0-16,0 0 0,-21 0 16,21 1-16,0-1 0,0 0 15,0 0-15,0 0 0,0 0 16,0 1-16,21-1 0,0-21 15,-21 21-15,43-21 0,-22 0 16,0 0-16,21 0 0,1 0 0,-1 0 16,21 0-16,-20-21 0,20 0 15,1-1-15,-22 1 0,22 0 0,-1 0 16,1-21-16,-1-1 0,-21 22 16,22-21-16,-22-1 0,1 1 15,-1 0-15,0-1 0,-21 1 0,22 21 16,-22-43-16,0 22 15,0 0-15,-21-1 0,0-20 0,0-1 16,0 22-16,0-21 0,0 20 16,0 1-16,0 0 0,0-1 15,0 22-15,0 0 0,0-21 0,0 20 16,-21 1-16,21 0 16,-21 21-16,0 0 15,0 0 1,21 21-16,0 0 0,0 1 0,0 20 15,0 0-15,0 1 0,0-1 16,0 21-16,-22 1 0,22-1 16,-21 22-16,0-21 0,0 20 15,21 1-15,-21 0 0,0-1 0,21 22 16,-22-21-16,1 21 0,0-22 16,21 22-16,-21-21 0,21 21 0,-21-22 15,21 22-15,0-21 0,-21 21 16,21-22-16,0 1 0,-22 0 0,22-1 15,0 1-15,0 0 0,0-1 16,0-20-16,0-1 0,0 1 0,0-1 16,0 1-16,0-22 15,0 0-15,0-20 0,0 20 0,0-21 0,0 0 16,22-21-16,-1 0 0,0 0 16,0-21-1,0 0-15,0 0 0,-21 0 0,22-22 16,-1 22-16,0-21 0,0-1 15,0-20-15,-21 21 0,21-22 0,1 22 16,-22-22-16,0 1 0,0-1 16,0 1-16,0-1 0,0 1 0,0-1 15,0 1-15,0-1 0,-22 1 16,1 20-16,0-20 0,0 21 0,-21 20 16,20-20-16,-20 21 0,21 0 15,-21 0-15,-1 21 0,22 0 0,-21-22 16,21 22-16,-1 0 15,1 0-15,0 0 0,0 0 16,21-21 0,21 21-16,0 0 15,0-21-15,22 0 0,-22 21 16,21-21-16,-21 0 0,22 21 0,-22-22 16,21 1-16,1 0 0,-1 0 15,-21-21-15,21 20 0,1 1 0,-1 0 16,0-21-16,-20 21 0,20-1 15,-21 1-15,0-21 0,0 21 16,1 0-16,-22-1 16,0 1-16,0 42 31,0 1-31,0-1 0,0 0 16,0 21-16,0-21 0,0 22 15,0-22-15,0 21 0,0 1 0,0-22 16,0 0-16,0 21 0,0-21 15,0 1-15,21-1 0,-21 0 0,0 0 16,0 0-16,21-21 16,-21 21-16,0-42 31,-21 21-15,21-21-16</inkml:trace>
  <inkml:trace contextRef="#ctx0" brushRef="#br0" timeOffset="6347.63">4593 1418 0,'-21'0'0,"0"0"31,0 0-31,-1 21 16,22 1-16,-21-22 16,21 21-16,-21-21 0,21 21 15,0 0 1,21-21 15,0 0-15,-21-21-1,22 0-15,-1 21 0,-21-21 16,0-1-16,21 22 16,-21-21-16,0 0 0,0 0 31,-21 21-31,0 0 16,-1 0-16,1 21 0,0-21 15,21 21-15,-21-21 0,21 21 0,-21 1 16,0-22-16,21 21 0,0 0 15,0 0-15,0 0 0,0 0 16,0 1-16,0-1 0,0 0 16,0 0-16,0 0 15,0 0-15</inkml:trace>
  <inkml:trace contextRef="#ctx0" brushRef="#br0" timeOffset="7772.25">4868 1947 0,'0'0'0,"0"-21"0,0 0 15,0 0-15,0 0 16,0 0-16,-21 42 31,21 0-15,0 0-16,0 0 15,0 22-15,0-22 0,0 0 0,-21 21 16,21-21-16,0 1 0,0 20 16,0-21-16,0 0 0,0 0 0,0 1 15,0-1-15,0 0 0,0 0 16,0 0-16,0-42 47,0 0-47,0 0 15,0 0-15,21-22 0,-21 22 0,21 0 16,-21-21-16,0-1 0,21 22 16,1-21-16,-1 21 0,-21-1 15,21-20-15,-21 21 0,21 21 16,-21-21-16,21 21 0,0 0 16,1 0-16,-22 21 15,21 0-15,0 0 0,0 0 16,-21 1-16,21-1 0,0 21 15,1-21-15,-22 0 0,21 1 0,0-1 16,0 0-16,0-21 0,-21 21 16,21 0-16,1-21 0,-1 0 0,-21 21 15,21-21-15,0 0 0,0 0 16,0 0-16,1-21 16,-1 21-16,0-21 0,-21 0 15,21 0-15,0-22 0,0 22 16,1-21-16,-1 0 0,0 20 0,0-20 15,21 0-15,-20-1 0,20 22 16,-21 0-16,21-21 0,-20 21 0,20 21 16,-21-22-16,0 22 0,22 0 15,-22 0-15,0 0 0,0 22 0,0-22 16,0 21-16,1 0 0,-1 0 16,-21 0-16,21 0 0,0 1 15,-21-1-15,21 0 0,-21 0 16,0 0-16,21-21 15,-21-21 32,0 0-47,0 0 16,-21 21-16,0-21 0,21-1 0,-21 1 16,0 0-16,0 0 0,-1 0 15,-20 21-15,21-21 0,0-1 0,-22 22 16,22 0-16,0 0 0,-21 0 15,21 0-15,-22 0 0,22 22 16,0-1-16,0 0 0,0 0 0,-22 21 16,22-20-16,0 20 0,21-21 0,-21 21 15,21-20-15,-21 20 16,21-21-16,0 21 0,0-20 0,0-1 16,0 21-16,0-21 0,21 0 15,0-21-15,0 22 0,0-1 0,0-21 16,1 0-16,20 0 0,-21 0 15,21 0-15,-20 0 0,20 0 0,0 0 16,-21-21-16,22 21 0,-22-22 0,21 1 16,-21 0-16,22-21 0,-22 21 15,0-22-15,0 1 0,0 0 0,1-1 16,-1-20-16,0-1 16,0 22-16,-21-22 0,0 1 0,21-1 15,0 1-15,1-1 0,-22 1 16,21 21-16,-21-22 0,21 22 0,-21-22 15,0 22-15,0 0 0,0 20 16,0-20-16,0 21 0,0 0 16,-21 21-1,21 21-15,-21 21 16,-1-21-16,22 22 0,0 20 0,-21-20 16,21 20-16,-21 1 0,0-1 15,21 22-15,0-22 0,0 22 16,0-22-16,-21 1 0,21-1 0,0 1 15,0-1-15,0-20 0,0 20 16,0-20-16,21-1 0,0 0 0,-21-21 16,21 22-16,0-22 0,1 21 15,20-21-15,-21-21 0,0 22 0,22-22 16,-22 0-16,21 0 0,-21 0 16,22 0-16,-22 0 0,0-22 0,0 1 15,0 0-15,0 0 0</inkml:trace>
  <inkml:trace contextRef="#ctx0" brushRef="#br0" timeOffset="9207.44">7387 1122 0,'21'0'47,"0"0"-47,1 0 16,-1 0-16,0 0 0,21-21 0,-21 21 15,22 0-15,-1-21 0,-21-1 16,22 22-16,-22-21 0,0 21 0,0-21 15,0 0-15,0 21 0,1-21 16,-22 0-16,0-1 0,0 1 0,0 0 16,0 0-16,0 0 0,-22 0 15,1-1-15,0 1 0,0 0 16,-21 21-16,20 0 0,-20 0 16,21 0-16,0 0 0,-22 0 0,22 0 15,-21 21-15,21 22 0,0-22 16,-22 21-16,22-21 0,0 22 15,21-1-15,-21 0 0,21 1 0,0-1 16,0 0-16,0-21 0,0 22 16,0-1-16,0-21 0,0 0 0,21 1 15,0-1-15,0 0 0,0 0 16,1-21-16,-1 21 0,21-21 16,-21 0-16,22 0 0,-22 0 15,0 0-15,21 0 0,-21 0 0,1 0 0,-1 0 16,-42 0 15,-1 0-31,1 0 16,0 0-16,0 21 0,-21-21 0,20 22 15,-20-1-15,21 0 0,-21 0 16,20 0-16,1 22 0,-21-1 0,21 0 16,0 22-16,-1-22 0,1 0 15,0 22-15,21-22 0,0 1 0,0-1 16,0 0-16,0-21 0,21 22 15,0-22-15,1-21 0,-1 21 16,21-21-16,-21 0 0,22 0 0,-1 0 16,21 0-16,-20 0 0,20-21 15,-20 0-15,20 0 0,1-1 0,-22-20 16,0 21-16,22-21 0,-22-1 16,0 1-16,1 0 0,-22-1 0,21-20 15,-21-1-15,22 1 0,-22 20 16,0-20-16,0-22 0,0 22 0,1-1 15,-1-20-15,0-1 0,0 21 16,-21-20-16,21 20 0,-21 1 0,21-1 16,-21 1-16,0 20 0,0 1 15,0 0-15,0 21 0,0-22 16,0 22-16,0 0 0,-21 21 16,21 21-1,-21 21-15,21-20 16,0 20-16,0 21 0,0 1 0,0-1 15,0 22-15,0 0 0,0-1 16,0-20-16,0 21 0,-21-1 0,21-20 16,0 20-16,0-20 0,-21-1 15,21 22-15,-21-21 0,21-22 0,0 21 16,0-20-16,0-1 0,0-21 16,0 22-16,0-22 0,0 0 0,0 0 15,0 0 1,0-42-1,21 21-15,-21-21 16,21 0-16,0-22 0,-21 22 0,21-21 16,0 21-16,-21-22 0</inkml:trace>
  <inkml:trace contextRef="#ctx0" brushRef="#br0" timeOffset="10495.09">8805 1757 0,'0'0'0,"21"0"15,1 0 1,-1 0-16,0-21 16,0 0-16,-21-1 0,21 22 15,0-21-15,-21 0 0,0 0 0,22-21 16,-22 20-16,0 1 0,0 0 16,0 0-16,-22 0 0,1 0 15,0 21-15,0 0 16,0 0-16,0 0 0,-1 0 15,1 21-15,0-21 0,0 21 16,0 21-16,21-21 0,-21 22 0,21-1 16,0 0-16,0 1 0,0-1 15,0 0-15,0 1 0,0-22 0,0 21 16,0 1-16,0-22 0,21 0 16,0 0-16,0 0 0,0 0 0,0-21 15,1 0-15,-1 22 0,0-22 16,0 0-16,21 0 0,-20 0 0,-1 0 15,0-22-15,21 1 0,-21 0 0,1 0 16,-1 0-16,21 0 0,-21-1 16,0 1-16,1-21 0,-22 21 15,0-22-15,21 1 0,-21 21 16,0-21-16,0-1 0,0 22 0,0 0 16,0 0-16,0 0 0,0-1 15,0 44 16,0-1-31,0 0 0,0 21 0,0-21 16,0 22-16,0-22 0,0 21 16,0-21-16,0 22 0,0-22 0,0 21 15,0-21-15,0 1 0,0-1 0,0 0 16,0 0-16,0 0 16,0-42 15,0 0-16,0 0-15,0 0 16,0-22-16,0 22 0,0 0 0,0-21 16,21-1-16,-21 22 0,0-21 15,0 21-15,21-22 0,0 22 0,0 0 16,-21 0-16,22 0 0,-1 21 16,0 0-16,0 0 0,0 0 15,0 21-15,1 0 0,-1 0 16,0 0-16,-21 22 0,21-22 0,0 0 15,-21 21-15,0-21 0,0 22 16,21-22-16,-21 0 0,0 0 16,0 0-16,0 1 0,0-1 0,0 0 15,22-21 17,-22-21-32,0 0 15,21-1-15,-21 1 0,21-21 16,0 21-16,-21 0 0,21-22 15,0 1-15,-21 21 0,22-22 16,-1 22-16,0-21 0,0 21 0,0 0 16,0 21-16,1-22 0,-1 22 15,0 0-15,0 0 0,0 0 0,0 22 16,1 20-16,-1-21 16,-21 0-16,0 22 0,0-22 0,0 21 15,0-21-15,0 22 0,0-22 16,0 21-16,0-21 0,0 0 0,0 1 15,0-1-15,0 0 0,0 0 16,0 0-16,0 0 16,21-21-1,-21-21 1,21 21-16,-21-21 0,0 0 16</inkml:trace>
  <inkml:trace contextRef="#ctx0" brushRef="#br0" timeOffset="11748.25">10245 1884 0,'0'0'0,"21"0"0,0 0 16,0 0-16,0 0 0,0 0 16,1-21-16,-1 21 0,0-21 0,0-1 15,0 22-15,0-21 0,-21 0 16,22 0-16,-1 0 0,0 0 15,-21-1-15,0 1 0,0 0 16,0 0-16,0 0 0,-21 21 16,0 0-16,-1 0 15,1 0-15,0 0 0,0 0 0,-21 21 16,20 0-16,1 0 0,0 0 16,0 22-16,0-22 0,21 21 0,0-21 15,-21 22-15,21-1 0,0-21 16,0 22-16,0-22 0,0 0 0,0 21 15,0-21-15,21 1 0,-21-1 0,21-21 16,0 21-16,0-21 16,0 0-16,1 0 0,20 0 15,-21 0-15,0 0 0,22 0 16,-22 0-16,21-21 0,-21 0 0,22-1 16,-22 1-16,21 0 0,-21 0 0,22 0 15,-22-22-15,0 22 0,21-21 16,-21 21-16,1-22 0,-22 22 0,21-21 15,-21 21-15,21 0 0,-21-1 16,0 1-16,0 0 0,0 42 31,0 0-15,-21 1 0,21 20-16,0-21 0,0 0 0,0 0 15,-21 22-15,21-22 0,0 0 0,0 21 16,0-20-16,0-1 0,0 0 15,0 0-15,0 0 0,0 0 0,-22 1 16,22-1-16,0 0 16,-21-21-16,21 21 15,0-42 17,0 0-32,0 0 0,0-1 15,0 1-15,0-21 16,0 21-16,0-22 0,21 1 0,1 0 15,-1-1-15,0 1 0,21 0 0,-21-1 16,22 22-16,-1-21 0,0 0 16,1 20-16,-1 1 0,0 0 0,1 21 15,-1 0-15,-21 0 0,22 0 16,-22 0-16,0 0 0,0 21 0,0 22 16,0-22-16,-21 21 0,0-21 15,0 22-15,0 20 0,0-21 0,0 1 16,0-1-16,0 0 0,0 1 15,0-1-15,0 0 0,0 1 0,0-22 16,0 0-16,0 0 0,0 0 16,0 1-16,22-1 0,-1-21 15,0 0-15,0 0 0,0 0 0,0 0 16,22 0-16,-22 0 0,0 0 0,21-21 16,1 21-16,-22-22 0,21 1 15,1-21-15,-22 21 0,21-22 0,0 1 16,-20-21-16,20 20 0,0-20 15,-21-1-15,22-20 0,-22 20 0,0-21 16,21 22-16,-20-22 0,-1 22 16,0-22-16,0 22 0,-21-1 0,0 1 15,0 20-15,0 1 0,0 0 16,0 20-16,0-20 0,0 21 16,-21 21-1,0 21-15,0 0 16,21 22-16,-22-22 0,1 21 15,0 22-15,0-22 0,21 0 0,-21 22 16,0-1-16,-1-20 0,22 20 0,-21 1 16,0-1-16,21 1 0,-21-1 15,21 1-15,0-1 0,0-21 0,0 22 16,0-22-16,0 1 0,0-1 16,0-21-16,0 21 0,21-20 0,0-1 15,0 0-15,1 0 0,-1-21 16,0 21-16,0-21 0,0 0 15,22 0-15,-22 0 0,0 0 0,0 0 16,21 0-16,-20-21 0,-1 0 0,0 21 16,0-21-16,0 0 0,0-1 15,1-20-15,-22 21 0,0-21 0,21 20 16,-21-20-16,0 0 0,0-1 16</inkml:trace>
  <inkml:trace contextRef="#ctx0" brushRef="#br0" timeOffset="12003.61">11938 1439 0,'0'0'0,"-21"0"0,0 0 0,-1 0 15,44 0 1,-1 0-16,21 0 16,0 0-16,1 0 0,20 0 15,-20 0-15,20 0 0,1 0 0,-1 0 16,-21 0-16,22 0 0,-1-21 15,-20 21-15,-1 0 0,0 0 0,1-21 16,-1 21-16,-21 0 0,0 0 0,1 0 16,-1 0-16,-42 0 31,-22 0-31,22 0 0,-21 0 16,-1 0-16</inkml:trace>
  <inkml:trace contextRef="#ctx0" brushRef="#br0" timeOffset="12781.03">3810 3027 0,'0'0'0,"-21"0"0,0 0 0,-1 0 15,1 0-15,0 0 0,0 0 16,63 0 15,-21 0-31,1 0 16,20 0-16,-21 0 0,21 0 16,22 0-16,-22 0 0,22 0 0,-1 0 15,1 0-15,20 0 0,22 0 0,21 0 16,-21 0-16,42 0 0,-21 0 15,21 0-15,1 0 0,20 0 0,0 0 16,1 0-16,-1 0 0,21 0 16,1 0-16,21 0 0,-22-21 0,22 21 15,-1 0-15,1 0 0,0-21 16,-1-1-16,22 22 0,-21-21 16,21 21-16,0-21 0,-1 21 0,1-21 0,-21 0 15,21 21-15,0-21 16,-22-1-16,1 22 0,0-21 0,-22 0 15,1 21-15,-22-21 0,0 0 16,-21 21-16,1-21 0,-22 21 0,0-22 16,-22 22-16,1 0 0,0-21 0,-21 0 15,-22 21-15,22 0 0,-43 0 16,1 0-16,-1-21 0,0 21 0,-21 0 16,-21-21 15</inkml:trace>
  <inkml:trace contextRef="#ctx0" brushRef="#br0" timeOffset="18511.58">16954 1799 0,'0'0'0,"0"-21"0,0 0 0,0 0 15,0 0-15,0-1 0,0 1 16,0 0-16,0 0 0,0 0 16,0 42 31,0 0-47,0 0 15,0 0-15,0 1 0,0 20 16,0-21-16,0 0 0,0 22 0,0-1 15,0 0-15,0-21 0,0 22 0,0-1 16,0 0-16,22 1 0,-22-1 16,0 0-16,21 1 0,-21-1 0,0 22 15,0-22-15,0 21 0,21-20 0,-21 20 16,0-20-16,0 20 0,0 1 16,0-22-16,0 21 0,0-20 0,0 20 15,0 1-15,21-1 0,-21-20 16,0 20-16,0 1 0,0-1 15,0 1-15,0-1 0,21-21 0,-21 22 16,21-1-16,-21 1 0,0-22 0,0 22 16,0-1-16,22 1 0,-22-1 15,0 1-15,21-1 0,-21 1 0,0-1 16,0 1-16,0-1 0,0 1 0,21-1 16,-21 22-16,0-22 0,0 1 15,0-1-15,21 1 0,-21 21 0,21-22 16,-21 1-16,0 20 0,21-20 0,-21-1 15,0 1-15,0 20 0,0-20 16,22-1-16,-22 1 0,0 21 16,0-22-16,21 1 0,-21 20 0,21-20 15,-21-1-15,21 1 0,-21 20 0,0-20 16,21-1-16,0 22 0,-21-21 0,0 20 16,22-20-16,-22-1 0,21 22 15,-21-22-15,0 1 0,0 21 0,21-22 16,-21 1-16,0 20 0,0-20 0,0 20 15,0-20-15,0 21 0,0-22 16,0 22-16,0-22 0,21 22 0,-21-22 16,0 22-16,21-21 0,-21 20 0,0-20 15,0 20-15,0-20 0,0-1 0,21 22 16,-21-21-16,0 20 16,0-20-16,22-1 0,-22 22 0,0-22 15,0 22-15,0-21 0,0 20 0,0-20 16,0 20-16,0-20 0,0 21 0,0-22 15,0 22-15,0-22 0,0 22 16,-22-22-16,22 22 0,-21-21 0,21 20 16,0-20-16,0 20 0,-21-20 0,21 21 15,-21-22-15,21 22 0,-21-22 0,21 22 16,0-22-16,-21 22 0,21-21 16,-22 20-16,1-20 0,21 20 0,0-20 15,-21 21-15,0-1 0,21-20 16,-21 20-16,21 1 0,-21-21 0,-1 20 15,22-20-15,-21 20 0,21-20 0,0 21 16,0-22-16,0 22 0,0-22 16,0 22-16,0-22 0,0 1 0,0 21 15,0-22-15,0 1 0,0 20 0,0-20 16,0-1-16,0 22 0,0-22 0,0 22 16,0-21-16,0-1 0,0 22 15,0-22-15,0 1 0,21 20 0,-21-20 16,22-1-16,-22 1 0,0 21 0,0-22 15,0 1-15,21-1 0,-21 1 16,0-1-16,21 22 0,-21-22 0,0 1 16,0-1-16,0 1 0,0 20 15,21-20-15,-21-1 0,0 1 0,0 21 16,21-22-16,-21 1 0,0-1 0,0 22 16,0-22-16,0 22 0,0-22 0,0 1 15,0 21-15,0-1 0,21-20 16,-21 20-16,0-20 0,0 21 0,22-22 15,-22 22-15,0-22 0,0 22 0,0-22 16,0 1-16,21-1 0,-21 1 0,21-22 16,-21 22-16,21-22 0,0 22 15,-21-22-15,21-21 0,1 21 16,-1-20-16,0 20 0,-21-21 0,21-21 0,0 0 16,0 0-16,22 0 0,-22 0 15</inkml:trace>
  <inkml:trace contextRef="#ctx0" brushRef="#br0" timeOffset="22467.3">18288 2286 0,'-21'0'0,"0"0"16,21 21 0,-22-21-1,22 21-15,0 1 16,22-22 0,-1 0-1,0 0-15,0 0 0,0 0 16,22 0-16,-22 0 0,0-22 15,21 22-15,-21-21 0,22 0 0,-1 21 16,-21-21-16,22 0 0,-1 0 16,0-22-16,-21 22 0,22 0 0,-22-21 15,21 20-15,-21-20 0,1 0 16,-1 21-16,0-22 0,0 1 0,-21 0 16,0-1-16,0 22 0,0-21 15,0-1-15,0 22 0,0-21 0,0 21 16,0 0-16,0-1 0,0 1 15,-21 21 17,0 43-32,0-22 0,21 21 15,-22 0-15,22 1 0,-21 20 0,0 1 16,0-1-16,0 1 0,21-1 16,-21 1-16,-1 20 0,1 1 0,21 0 15,0-1-15,0 22 0,0-21 16,0 0-16,0 20 0,0-20 0,0 0 15,0 21-15,0-22 0,0 1 0,0 0 16,0-1-16,0-20 0,0 20 16,0-20-16,0-1 0,0 1 0,21-1 15,-21-20-15,22 20 0,-22-20 16,0-22-16,21 21 0,0-21 0,0-21 16,0 0-16,0 0 15,1 0-15,-1-21 0,0 0 16,0 0-16,0-22 0,0 1 0,1 21 15,20-21-15,-21-1 0,0-20 16,22 20-16,-22-20 0,0 21 0,0-22 16,-21 1-16,0-1 0,0 1 0,0-1 15,0 22-15,-21-22 0,-21 1 16,-1 20-16,22 1 0,-21 0 0,-1-1 16,1 1-16,0 0 0,-1 21 15,1-1-15,0 1 0,-1 21 0,1-21 16,21 21-16,0 0 0,0 0 15,-1 0-15,22-21 16,22 0-16,-1 21 16,21-21-16,-21 21 0,22-22 15,-22 1-15,42 0 0,-20-21 0,-1 21 16,21-22-16,-20 1 0,20 0 16,1-1-16,-1 1 0,1 0 0,-1-1 15,1 1-15,-22 0 0,0 20 16,1 1-16,-1-21 0,-21 21 0,0 0 15,1-1-15,-22 1 0,0 42 47,-22 1-47,1-1 0,21 0 16,0 0-16,0 0 0,-21 0 0,21 22 16,-21-22-16,21 0 0,-21 21 15,21-20-15,0-1 0,0 21 0,0-21 16,0 0-16,0 1 0,0-44 47,0 1-47,0 0 0,0 0 15</inkml:trace>
  <inkml:trace contextRef="#ctx0" brushRef="#br0" timeOffset="22656.2">19621 1884 0,'0'-21'0,"0"42"0,-21-42 0,0 21 16,0 0-16,0 0 0,0 0 15,-1 0-15,1 0 16,21 21 0,0 0-1,21-21-15,1 21 16,-1-21-16</inkml:trace>
  <inkml:trace contextRef="#ctx0" brushRef="#br0" timeOffset="23792.32">19897 2138 0,'0'0'0,"0"21"0,0 64 31,0-64-31,-22 0 0,22 0 0,0 0 15,-21 1-15,21-1 0,0 0 16,-21-21-16,21 21 0,0 0 16,-21-21-1,21-21 1,0 0 0,0 0-16,0 0 15,21-1-15,0 1 0,-21 0 0,21 0 16,1-21-16,-22 20 0,21 1 15,0 0-15,-21 0 0,21 0 0,0 21 16,0 0-16,1 0 0,-1 0 16,0 0-16,-21 21 15,21 0-15,0 0 0,-21 0 0,0 1 16,21-1-16,1 0 16,-1 0-16,-21 0 0,21 0 15,-21 1-15,0-1 16,21-21-16,0 0 0,0 0 15,1 0-15,-1 0 16,-21-21-16,21 21 0,0-22 16,0 22-16,0-21 0,1 0 0,-1 0 15,0 0-15,0 0 0,21-1 16,-20 1-16,20 0 0,-21-21 0,21 21 16,1-1-16,-22 1 0,0 0 15,21 0-15,-20 0 0,-1 21 0,21 0 16,-21 0-16,0 0 15,1 0-15,-22 21 16,21-21-16,-21 21 0,21 0 0,-21 0 16,21 1-16,-21-1 15,0-42 48,0-1-63,0 1 15,-21 21-15,0-21 16,0 21-16,-1-21 0,1 21 16,0 0-16,-21 0 15,21 0-15,-1 0 0,1 0 16,-21 0-16,21 0 0,-22 0 0,22 21 16,-21 0-16,21 0 0,-22 1 0,22-1 15,0 0-15,0 21 0,0-21 16,21 1-16,0 20 0,0-21 0,0 21 15,0-20-15,0-1 0,0 21 16,0-21-16,0 0 0,21-21 0,0 22 16,0-1-16,0-21 0,1 0 15,-1 0-15,21 0 0,-21 0 0,0 0 16,22 0-16,-22-21 0,21 21 16,-21-22-16,22 1 0,-22 0 15,0-21-15,21 21 0,-20-22 0,-1 22 16,21-64-16,0 43 15,-20 0-15,-1-1 0,-21-20 16,21 21-16,0-22 0,0 1 0,-21 20 16,0-20-16,0-1 0,0 22 0,0 0 15,0-1-15,0 1 0,0 0 16,0 20-16,0 1 0,0 0 0,0 42 31,0 0-31,0 22 0,0-1 16,0 0-16,0 22 15,0-22-15,-21 22 0,21-1 0,0-20 16,-21 20-16,21-21 0,0 1 0,0 20 16,0-42-16,0 22 0,0-1 15,0-21-15,0 0 0,0 1 0,0-1 16,21 0-16,0 0 0,0-21 16,1 0-16,-1 0 0,0 0 15,0 0-15,21 0 0,-20-21 16,20 0-16,21-22 0</inkml:trace>
  <inkml:trace contextRef="#ctx0" brushRef="#br0" timeOffset="26927.73">21844 1820 0,'0'22'31,"21"-22"-15,0 0 0,0 0-16,1-22 0,-1 1 0,21 0 15,-21 21-15,0-21 0,1 0 16,20 0-16,-21-22 0,0 22 16,0 0-16,1 0 0,-1-22 0,-21 22 15,21 0-15,-21 0 0,0 0 16,0 0-16,-21-1 0,0 1 0,-1 21 15,1 0-15,-21 0 0,21 0 16,-22 0-16,1 0 0,0 21 0,-1 1 16,1-1-16,0 21 0,21-21 15,-22 22-15,22-1 0,0 0 0,0 1 16,21-1-16,0-21 0,0 21 16,0 1-16,0-22 0,0 0 15,0 0-15,21 0 0,0 1 0,0-1 16,0 0-16,1-21 0,-1 0 0,0 0 15,21 0-15,-21 0 0,1 0 16,-1 0-16,0 0 0,0 0 16,0 0-16,-42 0 31,21 21-31,-21 0 0,0-21 16,0 21-16,-1 1 0,-20-1 15,21 21-15,0-21 0,0 22 0,-1-22 16,1 21-16,21-21 0,0 22 15,-21-1-15,21-21 0,0 21 0,0-20 16,0-1-16,21 0 0,-21 0 16,21-21-16,22 0 0,-22 0 0,0 0 15,21 0-15,1 0 0,-1 0 16,0-21-16,1 0 0,-1 0 16,0-1-16,1 1 0,-1 0 0,22-21 15,-22-1-15,0 22 0,1-21 0,-1 0 16,0-1-16,1-20 0,-1 20 15,-21-20-15,21-1 0,-20 1 0,-1-22 16,0 22-16,0-1 0,0-20 16,0 20-16,-21 1 0,0-1 0,0 22 15,0-22-15,0 22 16,0 0-16,0-1 0,0 22 0,0 0 16,0 0-16,-21 21 15,0 0-15,0 21 0,21 21 16,0-21-16,-21 22 0,0 20 15,21-20-15,-22-1 0,22 21 0,-21 1 16,21-1-16,0-20 0,0 20 16,-21 1-16,21-1 0,0-20 0,0 20 15,-21-21-15,21 1 0,0-1 16,0 0-16,0 1 0,0-22 0,21 0 16,0 21-16,0-20 0,1-1 0,20-21 15,-21 21-15,0-21 16,22 0-16,-22 0 0,21 0 0,0 0 15,-20 0-15,20 0 0,-21 0 16,21 0-16,-20-21 0,20 0 0,-21-1 16,0 1-16,0 0 0,1 0 15,-1 0-15,0 0 0,0-22 0,-21 22 16,0-21-16,0 21 0,0-22 0,0 22 16,0 0-16,0 0 0,0 0 15,-21 21-15,0 0 0,0 0 16,-1 0-16,1 21 0,0 0 15,0 0-15,0 21 0,21-20 0,0-1 16,-21 21-16,21-21 16,0 22-16,0-22 0,0 0 0,0 21 15,0-21-15,0 1 0,21-1 0,0 0 16,0-21-16,0 21 0,0-21 16,1 0-16,20 0 0,-21 21 0,21-21 15,1 0-15,-1 0 0,-21 0 16,22-21-16,-1 21 0,0-21 0,1 0 15,-22 0-15,21 21 0,-21-43 16,22 22-16,-22 0 0,0 0 0,0-22 16,-21 22-16,0 0 0,21 0 15,-21 0-15,0 0 0,0-1 0,0 44 47,0-1-47,-21 0 0,21 0 0,0 0 16,0 22-16,-21-22 0,21 0 15,0 0-15,-21 21 0,21-20 0,0-1 16,0 0-16,0 0 0,-21 0 16,21 0-16,0 1 15,0-44 17,0 1-17,21 0-15,0 0 0,0 0 16,0 0-16,0-1 0,-21 1 15,22-21-15,-1 21 0,0 0 0,0-22 16,0 22-16,0 0 0,1-21 16,-22 20-16,21 22 0,0-21 0,0 21 15,0 0 1,-21 21-16,21-21 0,-21 22 16,0-1-16,0 0 0,0 21 15,0-21-15,0 1 0,22-1 0,-22 21 16,0-21-16,0 0 0,21 1 0,-21-1 15,0 0-15,21 0 0,0 0 16,-21 0-16,21-21 0,0 22 16,1-22-16,-1 0 0,0 0 15,0 0-15,0 0 0,0 0 0,1 0 16,20 0-16,-21 0 0,0-22 0,0 1 16,1 0-16,-1 0 0,0 0 15,0 0-15,0-1 0,0 1 0,1 0 16,-22-21-16,21 21 0,0-1 15,-21-20-15,21 21 0,0 0 0,-21 0 16,0-1-16,21 1 0,1 21 16,-1 0 15,-21 21-31,0 1 0,0-1 16,0 0-16,0 21 0,0-21 0,0 1 15,0 20-15,0-21 0,0 0 16,0 0-16,0 1 0,21 20 0,0-21 15,0 0-15,0 0 0,1-21 16,-1 22-16,21-1 0,0-21 0,1 0 16,-1 21-16,0-21 0,1 0 15,-1 0-15,-21 0 0,22 0 0,-1 0 16,0-21-16,1 21 0,-1-21 0,0-1 16,-21 1-16,22 0 0,-22 0 15,21-21-15,-21 20 0,1-20 16,-1 21-16,-21-21 0,0 20 15,0-20-15,0 21 0,0-21 0,0 20 16,0 1-16,0 0 16,-21 21-16,-1 0 0,1 21 15,0-21-15,0 21 0,21 1 0,-21 20 16,21-21-16,-21 0 0,21 22 16,0-22-16,0 21 0,0-21 0,0 0 15,0 22-15,0-22 0,0 0 16,0 0-16,0 0 0,21-21 0,0 22 15,0-22-15,0 0 16,22 0-16,-22 0 0,0 0 0,0 0 16,21 0-16,-20 0 0,20-22 0,-21 22 15,0-21-15,22 0 0,-22 0 16,0 0-16,0 0 0,0-1 0,0 1 16,1-21-16,-1 21 0,0 0 15,-21-22-15,0 22 0,0 0 0,21 0 16,-21 0-16,0 42 31,0 0-31,0 0 16,0 0-16,0 0 0,0 22 0,-21-22 15,21 0-15,0 0 0,0 0 16,0 1-16,-21-1 0,21 0 16,0 0-16,-21 0 0,21 0 0,-22-21 15,22 22-15,0-44 47,0 1-47,0 0 16,22 21-16,-1-21 0,0 0 0,0 0 15,-21-1-15,21-20 0,0 21 16,22 0-16,-22-22 0,0 22 0,0-21 16,22 21-16,-1 0 0,-21-1 15,21 1-15,-20 0 0,20 0 16,-21 21-16,0 0 0,22 0 0,-22 0 15,0 21-15,-21 0 16,0 0-16,0 1 0,0-1 0,0 0 16,0 0-16,0 0 0,0 22 15,0-22-15,0 0 0,0 0 0,0 0 16,0 0-16,21 1 16,0-1-16,0-21 0,1 21 15,-1-21-15,0 0 0,0 0 0,0 0 16,0 0-16,1 0 0,-1-21 15,0 21-15,0-21 0,0-1 0,0 1 16,1 0-16,-1 0 16,0-21-16,0 20 0,0-20 0,0 0 15,1-1-15,-1 1 0,0-21 16,0 20-16,0 1 0,0-22 0,-21 22 16,22 0-16,-1 21 0,-21-22 0,21 22 15,-21-21-15,0 21 0,0-1 16,0 1-16,0 42 31,0 1-31,0-1 0,0 21 16,-21-21-16,21 22 0,-21 20 15,21-21-15,-22 22 0,1-22 0,21 22 16,0-22-16,-21 0 16,21 22-16,0-22 0,0-21 0,0 22 15,0-1-15,0-21 0,0 0 16,0 1-16,0-1 0,0 0 0,21 0 15,0-21-15,1 0 0,-1 21 0,0-21 16,0 0-16,0 0 0,0 0 16,22 0-16,-22-21 0,21 0 0,-21 21 15,22-21-15,-1 0 0,-21-22 16,22 22-16,-1-21 0,-21 21 0,21-22 16,-20 1-16,-1 21 0,0-22 15,0 1-15,-21 21 0,0-21 16,0 20-16,0 1 0,0 0 15,-21 21 1,0 0-16,0 21 0,21 0 0,-22 1 16,22-1-16,-21 0 0,21 21 15,0-21-15,0 1 0,0-1 0,0 0 16,0 0-16,0 0 0,0 0 16,21 1-16,1-1 0,-1 0 15,0-21-15,-21 21 0,0 0 0,21 0 16,-21 1-1,0-1-15,0 0 16,0 0-16,-21-21 16,0 21-16,0-21 15,21 21-15,-22-21 0,1 0 16,0 22-16,0-22 16,0 0-1,0-22 1,-1 1-16,22 0 15,-21 0-15,0 21 0</inkml:trace>
  <inkml:trace contextRef="#ctx0" brushRef="#br0" timeOffset="27219.57">26903 1672 0,'0'0'0,"-21"0"0,42 0 32,0 0-32,21 0 0,1 0 15,-1 21-15,0-21 0,1 0 16,-1 0-16,0 0 0,1 0 0,-1 0 16,0 0-16,1 0 0,-1 0 15,0 0-15,1 0 0,-22 0 0,0 0 16,0 0-16,0 0 15,-42 0 17,0 0-32,0 0 0,0 22 15,-22-22-15</inkml:trace>
  <inkml:trace contextRef="#ctx0" brushRef="#br0" timeOffset="28571.12">19283 3239 0,'0'0'0,"-43"0"0,22 21 0,-21-21 16,21 0-16,0 0 0,-1 0 15,1 0-15,0 21 0,0-21 16,0 0-1,21 21-15,0 0 32,0 0-17,21-21-15,21 0 16,-21 0-16,1 22 0,20-22 16,0 0-16,1 0 0,-1 0 0,21 0 15,1 0-15,-1 0 0,22 0 16,-21 0-16,20 0 0,1 0 0,0 0 15,20-22-15,1 22 0,0-21 16,21 21-16,21-21 0,0 0 16,1 21-16,20-21 0,0 0 15,22-1-15,-1 1 0,1 0 0,20 0 16,1 0-16,0 0 0,21-1 16,-22 1-16,1 0 0,21 0 0,-22 0 15,1 0-15,21 21 0,-21-22 16,-1 1-16,1 0 0,0 21 0,-22-21 15,22 21-15,-22-21 0,1 21 16,-1 0-16,-20-21 0,-22-1 0,0 22 16,-21 0-16,0 0 0,0-21 15,-21 21-15,-22 0 0,22 0 0,-42 0 16,-1 0-16,1-21 0,-22 21 16,-21 0-16,22 0 0,-22 0 15,0 0-15,0 0 16</inkml:trace>
  <inkml:trace contextRef="#ctx0" brushRef="#br0" timeOffset="33624.05">995 5122 0,'0'0'0,"0"22"0,0-1 0,0 0 15,0 0-15,0 0 16,0 0-16,21-21 47,-21-21-47,21 21 0,-21-21 16,21-21-16,0 21 0,1-1 0,-22-20 15,21 0-15,0-1 16,0 1-16,0 0 0,-21-22 15,0 22-15,21 0 0,-21-1 0,0 1 16,0 0-16,0 20 0,0 1 16,0 0-16,0 0 0,-21 0 0,0 21 15,0 0-15,0 0 16,21 21-16,-21 0 0,-1 0 16,1-21-16,0 43 0,21-22 0,0 0 15,0 0-15,-21 0 0,21 0 16,0 1-16,0-1 0,0 0 15,0 0-15,21-21 16,0 0 0,0-21-16,22 0 0,-22 0 15,21-1-15,-21 1 0,22 0 16,-1 0-16,-21 0 0,22 0 0,-22-1 16,21 1-16,-21 0 0,0 21 15,1-21-15,-1 21 0,-21 21 31,0 0-31,0 0 16,0 1-16,0-1 0,0 0 0,0 21 16,0 1-16,0-1 0,0 0 15,0 1-15,0-1 0,0 0 16,0 1-16,0-22 0,0 21 0,21-21 16,0 0-16,-21 1 0,21-1 15,0 0-15,1-21 16,-1 0-16,0 0 0,0 0 15,21-21-15,-20 0 0,-1 21 0,21-22 16,-21-20-16,0 21 0,22 0 16,-22-22-16,21 22 0,-21-21 0,1 0 15,20-1-15,-21 22 0,-21-21 16,21-1-16,-21 22 0,0 0 0,0-21 16,0 21-16,0-1 15,0 1-15,-21 21 0,0 0 16,0 0-16,0 0 15,-1 21-15,1 1 0,21-1 16,-21 0-16,0 21 0,21-21 16,-21 22-16,21-1 0,0 0 0,0 1 15,0-1-15,0 0 0,0-20 16,0 20-16,0-21 0,21 21 0,0-20 16,0-1-16,0 0 0,1 0 15,-1-21-15,0 0 0,0 0 0,0 0 16,22 0-16,-22 0 0,21 0 15,0 0-15,-20-21 0,20 0 0,0 0 16,-21-1-16,22 1 16,-1-21-16,-21 21 0,22-22 0,-22 1 0,21 0 15,-21-22-15,22 22 16,-22 0-16,0-22 0,0 22 0,0-22 16,-21 22-16,21 0 0,-21-22 15,22 22-15,-22 21 0,0-22 0,0 22 16,0-21-16,0 21 0,0-1 15,0 1-15,0 42 32,0 1-32,0 62 15,0-63 1,0 22-16,0-1 0,0 0 0,0 1 16,0-1-16,0 0 0,0 1 15,0-1-15,0 0 0,0 22 0,0-22 16,0 1-16,0-1 0,0-21 0,21 21 15,0-20-15,0 20 0,-21-21 16,21 0-16,0-21 0,1 21 0,-1-21 16,0 0-16,0 0 15,0 0-15,0 0 0,1-21 0,-1 0 16,0 0-16,0 0 0,0 0 16,0-1-16,1-20 0,-22 21 15,21-21-15,0 20 0,-21-20 16,0 0-16,0 21 0,0-1 0,21-20 15,-21 21-15,0 0 0,0 0 16,0-1-16,0 44 31,0-1-15,0 0-16,0 0 0,0 0 16,0 0-16,0 22 0,0-22 0,0 0 15,0 21-15,0-20 0,21 20 16,-21-21-16,0 0 0,21 0 0,-21 1 15,22-1-15,-1-21 0,-21 21 0,21-21 16,0 0-16,0 0 16,0 0-16,1 0 0,-1 0 0,0-21 15,0 0-15,0 21 16,0-22-16,1 1 0,-1 0 0,0 0 16,-21 0-16,21-22 0,-21 22 15,21 0-15,-21-21 0,0 21 0,0-22 16,0 22-16,0 0 0,0 0 0,0 0 15,0-1-15,0 1 0,0 0 16,0 42 15,0 0-31,0 1 0,0-1 16,0 0-16,0 0 0,0 21 16,0-20-16,0 20 0,0 0 15,0-21-15,0 22 0,0-22 0,0 21 16,0-21-16,0 1 0,0-1 15,0 0-15,21-21 0,1 21 16,-1-21-16,0 0 0,0 0 16,21 0-16,-20-21 0,-1 21 0,0-21 15,0 0-15,21-1 0,-20 1 0,-1 0 16,0-21-16,0 21 16,0-1-16,0-20 0,-21 21 0,0 0 0,22 0 15,-22-22-15,0 22 16,0 0-16,0 0 15,-22 21-15,1 0 16,0 0-16,0 21 16,21 0-16,0 0 0,0 0 15,0 1-15,0-1 0,0 0 16,0 0-16,0 0 0,0 0 0,0 22 16,21-22-16,0 0 0,0 0 15,1 0-15,-22 1 0,21-22 16,0 21-16,0-21 0,0 0 15,0 0-15,1 0 16,-1 0-16,0 0 0,0-21 16,0 21-16,22-22 0,-22 1 15,0 0-15,0 0 0,0 0 16,0 0-16,22-1 0,-22 1 0,0 0 16,-21 0-16,21-21 0,0 20 15,-21 1-15,0 0 0,0 0 0,0 0 16,0 42 15,-21 0-15,21 0-16,-21 0 0,21 1 15,0-1-15,0 21 0,-21-21 0,21 0 16,0 1-16,-21-1 0,21 21 0,0-21 16,0 0-1,0 1-15,0-1 16,0-42 15,0-1-31,0 1 16,0 0-16,0 0 0,0 0 15,21 0-15,0-22 0,0 22 0,0-21 16,-21 21-16,22-1 0,20 1 16,-21 0-16,0 0 0,0 0 0,1 21 15,20 0-15,-21 0 0,0 0 16,0 0-16,1 21 15,-1-21-15,-21 21 0,21 0 0,-21 0 16,0 1-16,0 20 0,0-21 0,0 0 16,0 0-16,0 22 0,0-22 15,0 0-15,0 0 0,0 0 0,0 1 16,0-1-16,21 0 16,0-21-16,0 0 0,1 0 15,-1 0-15,0 0 0,0-21 16,0 0-16,0 21 0,22-22 15,-22 1-15,0 0 0,0 0 0,22 0 16,-22 0-16,0-22 0,0 22 16,0 0-16,0-21 0,1 20 15,-1 1-15,0-21 0,-21 21 16,0 0-16,21-1 0,-21 1 0,0 0 16,0 0-16,-21 21 15,0 0 1,21 21-16,-21 0 15,21 0-15,0 1 0,0-1 0,0 0 16,0 21-16,0-21 0,0 1 16,0-1-16,0 21 0,0-21 0,0 0 15,21 1-15,-21-1 0,0 0 0,21 0 16,0 0-16,-21 0 16,21 1-16,0-1 0,-21 0 15,22-21-15,-22 21 0,-22-21 47,1 0-47,0 0 16,0 0-16,0-21 0,-22 21 15,22-21-15,0 21 0,0-21 0,-21-1 16,20 22-16,-20-21 0,0 0 16</inkml:trace>
  <inkml:trace contextRef="#ctx0" brushRef="#br0" timeOffset="33943.64">2879 4551 0,'0'0'0,"-43"0"0,22 0 0,42 0 31,0-21-31,22 21 16,-22-21-16,21 21 16,1-22-16,-1 22 0,21-21 0,-20 21 15,20-21-15,-20 21 0,20-21 16,1 21-16,-22 0 0,0-21 0,1 21 16,-1 0-16,0 0 0,-21 0 15,1 0-15,-1 0 0,0 0 16</inkml:trace>
  <inkml:trace contextRef="#ctx0" brushRef="#br0" timeOffset="34504.32">6773 4382 0,'0'-22'0,"0"44"0,0-65 0,0 22 16,0 0-16,0 0 0,21 0 0,-21-1 15,0 1-15,0 0 0,0 0 16,0 0-16,22 21 0,-22 21 16,0 0-1,0 0-15,0 22 16,0-22-16,0 21 0,0 22 0,0-22 16,0 0-16,0 1 0,0 20 0,0-21 15,0 1-15,0 20 0,0-20 16,0-1-16,0 0 0,0 1 0,0-22 15,0 21-15,0-21 0,0 0 0,0 1 16,0-1-16,0 0 0,-22-42 47,1 0-31,21-1-16,-21 22 0</inkml:trace>
  <inkml:trace contextRef="#ctx0" brushRef="#br0" timeOffset="35360.06">6244 4741 0,'0'0'15,"21"0"1,0 0-16,1 0 0,20 0 0,0-21 16,1 21-16,-1-21 0,21 21 15,-20-21-15,20 0 0,1 21 16,-1-21-16,1-1 0,-1 1 0,1-21 15,-1 21-15,1 0 0,-22-1 16,22 1-16,-22-21 0,0 21 0,-21-22 16,22 22-16,-22-21 0,0 21 15,-21-22-15,0 22 0,0-21 0,0 21 16,0 0-16,0-22 0,-21 22 16,0 0-16,0 0 0,-1 0 0,1 21 15,0 0-15,0 0 0,0 0 0,0 21 16,-1 0-16,1 21 0,21 1 15,0-1-15,-21 0 0,21 1 0,0 20 16,-21 1-16,21-22 0,0 21 16,0 1-16,0-22 0,0 22 15,0-22-15,0 0 0,0 1 0,0-1 16,0 0-16,21 1 0,-21-22 16,21 21-16,-21-21 0,0 1 0,0-1 15,21-21 1,1-21-1,-22-1-15,0-20 16,0 21-16,0 0 0,0 0 16,0-1-16,0-20 0,0 21 15,21 0-15,-21 0 0,21-1 16,-21 1-16,21 21 16,0 0-16,0 21 15,-21 1-15,22-22 16,-22 42-16,0-21 0,21 0 15,0 0-15,0 1 0,-21-1 0,21 0 16,0 0-16,1 0 0,-1 0 0,-21 1 16,42-1-16,-21-21 0,0 0 15,1 0-15,20 0 0,-21 0 0,0 0 16,22 0-16,-1 0 0,-21-21 0,21 21 16,-20-22-16,20 1 0,-21 21 15,21-21-15,-20 0 0,-1 0 16,0-22-16,0 22 0,-21 0 0,0 0 15,21-21-15,-21 20 0,0-20 16,0 21-16,0 0 0,0 0 0,0-1 16,-21 1-16,0 21 0,0 0 0,0 0 15,-1 0-15,1 0 0,0 21 16,0 1-16,-21-1 0,20 0 0,22 21 16,-21 22-16,21-22 15,0 0-15,0-20 0,0 20 0,21-21 16,1 0-16,-1 0 0,0 1 0,0-1 15,0-21-15,22 0 0,-22 0 16,21 0-16,-21 0 0,22 0 16,-1 0-16,0 0 0,1-21 0,-22-1 15,21 1-15,0 0 0,1 0 16,-1-21-16</inkml:trace>
  <inkml:trace contextRef="#ctx0" brushRef="#br0" timeOffset="36587.87">9864 4868 0,'21'-21'31,"0"0"-31,0 21 16,0-21-16,0 0 0,22 0 0,-22-1 15,0 22-15,0-21 0,22 0 0,-22 0 16,0 0-16,0 0 0,0-1 16,-21 1-16,0 0 0,0 0 0,0-21 15,0 20-15,-21 1 0,-21 0 0,21 0 16,-22 0-16,22 0 0,-42 21 16,20 0-16,1 0 0,0 0 0,-22 0 15,22 0-15,-22 0 0,22 21 16,0 0-16,-1 0 0,1 21 0,0-20 15,20 20-15,1-21 0,0 21 0,0 1 16,21-1-16,-21 0 0,21-20 16,0 20-16,0 0 0,0-21 15,0 1-15,21-1 0,0 0 0,0 0 16,22-21-16,-22 0 0,21 0 16,0 0-16,-20 0 0,41 0 0,-21-21 15,1 0-15,-1 0 0,22-1 16,-22 1-16,0 0 0,1-21 0,-1 21 15,0-1-15,-21 1 0,1-21 0,-1 21 16,0 0-16,-21-1 0,0 1 16,0 0-16,0 0 0,0 0 0,-21 21 31,0 0-31,21 21 0,0 0 16,0 0-16,-22 0 0,22 1 15,0 20-15,0-21 0,0 0 0,0 0 16,0 1-16,0 20 0,22-21 15,-1 0-15,0 0 0,21-21 0,-21 22 16,22-1-16,-22-21 0,21 0 0,1 0 16,-22 0-16,21 0 0,0 0 15,1 0-15,-1 0 0,0-21 0,-20-1 16,20 22-16,0-21 0,1 0 16,-1 0-16,-21 0 0,21 0 15,-20-1-15,20 1 0,-21 0 0,0 0 16,0 0-16,-21 0 0,0-22 0,0 22 15,0 0-15,0 0 0,0 0 16,0-22-16,-21 22 0,0 0 16,0 21-16,-21 0 0,20 0 15,1 0-15,0 0 0,-21 21 0,21-21 16,-1 21-16,1 0 0,0 22 0,0-22 16,0 0-16,21 0 0,-21 22 15,21-22-15,0 21 0,0-21 0,0 0 16,0 1-16,0 20 0,0-21 15,0 0-15,21-21 0,0 21 0,0 1 16,0-22-16,0 0 0,1 0 16,-1 0-16,0 0 0,0 0 15,21-22-15,-20 1 0,-1 0 16,0 0-16,21 0 0,-21-22 0,1 22 16,-1-21-16,0 0 0,0-1 15,0 1-15,0 0 0,1-1 16,-1-20-16,-21-1 0,0 22 0,21-22 0,-21 1 15,0 21-15,0-22 0,0 22 16,0-1-16,0 22 0,0-21 0,0 21 16,-21 21-16,0 0 15,-1 0-15,1 42 16,21-21-16,0 22 0,0 20 16,0-21-16,0 22 0,0-1 15,0 1-15,0-22 0,0 22 0,0-1 16,21-20-16,1 20 0,-1-21 0,0 1 15,0-1-15,0-21 0,0 22 16,22-22-16,-22 0 0,21-21 0,1 21 16,-22-21-16,21 0 0,0 0 0</inkml:trace>
  <inkml:trace contextRef="#ctx0" brushRef="#br0" timeOffset="37163.55">12128 4424 0,'0'0'0,"0"-21"0,-84-43 16,63 64-1,-22 0-15,22 0 0,-21 0 0,21 0 16,-22 0-16,1 0 0,21 21 16,-22 1-16,22-1 0,-21 0 0,21 0 15,0 21-15,-1-20 0,1 20 0,21-21 16,0 21-16,0 1 0,0-22 15,0 21-15,0-21 0,0 1 0,0 20 16,21-21-16,1 0 0,-1-21 0,0 21 16,0-21-16,0 22 15,0-22-15,1 0 0,-1 0 0,0 0 16,21-22-16,-21 1 0,1 0 0,20 0 16,-21 0-16,0 0 0,0-22 15,1 22-15,-1-21 0,0 21 0,0-22 16,-21 1-16,0-22 0,21 22 15,-21 0-15,0-22 0,0 22 0,0-22 16,0 1-16,0 21 0,0-22 0,0 22 16,0-1-16,-21 22 0,21 0 15,0 0-15,-21 0 0,0 21 0,0 0 16,21 21-16,0 0 16,0 21-16,0 1 15,0 20-15,0-20 0,0 20 0,0-21 16,0 22-16,0-22 0,0 22 15,21-22-15,0 0 0,-21 1 0,0-1 16,21-21-16,-21 22 0,21-22 0,0 0 16,-21 0-16,0 0 0,22-21 15,-22 21-15,21-21 0,0 0 16,0 0-16,0 0 0,0 0 16,-21-21-16,22 21 15,-22-21-15,21 21 0,-21-21 0,0 0 0,21 0 16,-21-1-16,0 1 0</inkml:trace>
  <inkml:trace contextRef="#ctx0" brushRef="#br0" timeOffset="37551.33">12340 4382 0,'42'0'15,"-20"0"1,-1 0-16,0 21 0,0-21 15,0 0-15,0 21 0,1 0 16,-1 0-16,0-21 16,0 21-16,0 1 0,-21-1 0,21 0 15,1 0-15,-22 0 0,0 0 0,0 1 16,0-1-16,0 0 0,0 0 16,0 0-16,0 0 0,0 1 15,0-1 1,0-42 15,0-1-31,0 1 16,0 0-16,0 0 0,0 0 0,0 0 15,0-1-15,0 1 0,21-21 16,0 21-16,0 0 0,-21-1 16,21 1-16,-21 0 0,21 0 0,1 0 15,-22 0-15,21 21 0,0-22 0,0 22 16,0 0-16,0 0 15</inkml:trace>
  <inkml:trace contextRef="#ctx0" brushRef="#br0" timeOffset="38491.76">13081 4572 0,'0'0'0,"21"0"15,0 0-15,0 0 16,-21-21-16,22 0 0,-1 0 16,-21-1-16,21 1 15,-21 0-15,21 21 0,-21-21 16,0 0-16,0 0 0,0-1 0,0 1 16,-21 21 15,0 21-31,21 1 0,-21-1 0,21 0 15,0 0-15,-22 0 0,22 22 0,0-22 16,0 0-16,0 0 16,0 0-16,0 0 0,0 1 0,22-1 15,-22 0-15,21-21 0,0 21 0,0-21 16,0 0-16,0 0 0,1 0 16,-1 0-16,0 0 0,0 0 0,21 0 15,-20-21-15,-1 21 0,-21-21 0,21 0 16,0 21-16,0-22 0,-21 1 15,0 0-15,21 21 0,-21-21 0,0 0 16,22 0-16,-22-1 0,0 1 0,0 0 16,0 0-16,0 42 47,0 0-47,0 0 15,0 1-15,0-1 0,0 0 0,0 0 16,0 0-16,21 0 0,-21 1 0,21-1 15,-21 0-15,0 0 16,0 0 0,-21-21 15,0-21-31,-1 21 16,22-21-1,-21 21-15,21 21 47,0 0-31,21-21-16,1 0 15,-1 0-15,0 0 0,0 0 16,0 0-16,0 0 16,1 0-16,-1 0 0,0-21 0,0 0 15,0 21-15,0-21 0,1 0 16,-1-1-16,0 22 0,0-21 15,-21 0-15,21 0 0,-21 0 0,21 0 16,-21-1-16,0 1 0,0 0 0,0 0 16,0 0-16,0 0 15,0-1-15,0 44 47,0-1-47,0 0 0,0 0 0,0 0 16,22 0-16,-22 1 0,0-1 0,0 0 15,0 0-15,0 0 0,0 0 16,0 1-16,-22-1 0,1 0 0,0 0 16,0-21-16,21 21 0,-21 0 0,0 1 15,-1-22-15,1 0 0,0 21 16,0-21-16,0 0 0</inkml:trace>
  <inkml:trace contextRef="#ctx0" brushRef="#br0" timeOffset="39568.37">15261 4318 0,'0'0'15,"0"-21"-15,0 0 0,-21 0 0,21-1 0,0 1 16,0-21-16,0 21 0,-21 0 15,21-1-15,0 1 16,-21 21-16,-1 0 16,22 21-16,0 22 0,-21-22 15,0 21-15,21 1 0,-21-1 0,21 0 16,0 1-16,-21 20 0,21-21 16,0 1-16,0-1 0,0-21 0,0 22 15,0-1-15,0-21 0,21 0 0,0 0 16,0 1-16,0-1 0,1-21 15,20 0-15,-21 0 0,0 0 0,22 0 16,-22 0-16,21-21 0,-21 21 0,0-22 16,22 1-16,-22 0 0,0 0 15,0 0-15,-21 0 0,21-22 16,-21 22-16,22-21 0,-22 21 0,0-22 16,0 1-16,0 0 0,-22-1 15,1-20-15,0 20 0,0 1 0,-21 21 16,20-21-16,-20 20 0,21 1 15,-21 21-15,20 0 0,1 0 0,0 0 16,21 21-16,0 1 16,21-1-16,22 0 15,-22-21-15,21 21 0,0-21 0,1 0 16,-1 0-16,0 0 0,22 0 16,-22 0-16,22 0 0,-22 0 0,22 0 15,-1-21-15,-21 0 0,22 0 16,-1 21-16,-20-22 0,-1 1 15,-21 0-15,22 0 0,-22 0 0,0 0 16,-21-1-16,0 1 0,0 0 16,0 0-16,-21 21 0,0-21 15,-1 21-15,1 0 0,0 0 0,0 0 16,0 0-16,0 21 0,-1 0 16,1 0-16,21 22 0,-21-1 0,0 0 15,0 1-15,0 20 0,21-21 0,0 22 16,-22-1-16,22 1 0,-21-22 15,21 22-15,0-1 0,0 1 0,0 20 16,0-20-16,0-1 0,0 22 16,0-21-16,21 20 0,-21-20 15,22 20-15,-22-20 0,0-1 0,0 22 16,0-21-16,0 20 0,0-20 0,0-1 16,0 1-16,-22-1 0,1 1 15,0-1-15,0-20 0,0-1 0,0 0 16,-1 1-16,22-22 0,-21 0 0,0 0 15,0-21-15,0 0 16,0-21-16,-1 0 0,22-22 16,-21 22-16,0-21 0,21 0 0,0-22 15,-21 22-15,21-22 0,0 1 0,0-1 16,0-20-16,0 20 16,0-21-16,0 22 0,21-22 0,0 22 15,-21-22-15,21 22 0,1-1 0,-1 1 16,0-1-16,0 22 0,0-22 15,0 43-15,-21-21 0,22 21 0,-22-22 16,0 22-16</inkml:trace>
  <inkml:trace contextRef="#ctx0" brushRef="#br0" timeOffset="40279.69">1863 6054 0,'0'0'0,"0"-21"16,0-1-16,0 1 0,0 0 0,0 0 16,-22 21-1,1 21-15,21 0 16,0 22-16,0-22 15,-21 21-15,21 0 0,-21 1 0,21-1 16,-21 22-16,21-22 0,0 21 16,-21 1-16,21-22 0,-22 1 0,22-1 15,0 0-15,0 1 0,0-22 16,0 21-16,0-21 0,0 0 0,0-42 31,22 21-15</inkml:trace>
  <inkml:trace contextRef="#ctx0" brushRef="#br0" timeOffset="40695.46">2561 5906 0,'0'0'0,"-21"0"15,0 0-15,-22 0 0,22 21 16,-21 0-16,21-21 0,-22 21 0,1 0 16,0 0-16,-1 1 15,1-1-15,21 0 0,0 0 0,0 0 0,21 0 16,0 1 0,21-22-16,21 0 0,-21 0 15,22 0-15,20 0 0,-21 0 16,1 0-16,-1 0 0,0 0 0,1 0 15,-1 0-15,0 0 0,-20 0 16,-1 21-16,-21 0 0,0 0 16,-21 0-16,-1-21 15,-20 21-15,21 1 0,-21-22 0,-1 21 16,1-21-16,0 21 0,-1-21 16,1 21-16,21-21 0,-22 0 15,22 0-15,-21 0 0,21 0 16,21-21-16,0 0 15,21 0 1,0-1-16,0 1 0,22 0 0</inkml:trace>
  <inkml:trace contextRef="#ctx0" brushRef="#br0" timeOffset="40916.33">2900 5715 0,'0'0'0,"0"21"15,-21 22 1,21-22-16,-22 21 0,22-21 0,-21 22 16,0-1-16,21 0 0,0 1 15,0-1-15,0 0 0,0-21 0,0 22 16,0-22-16,0 21 0,0-21 16,21 1-16,0-1 0,1-21 0,-1 0 15,0 0-15,0 0 0,0 0 16,0 0-16,1-21 0</inkml:trace>
  <inkml:trace contextRef="#ctx0" brushRef="#br0" timeOffset="41079.22">2815 6117 0,'0'0'0,"-21"0"0,0 0 0,42 0 31,0 0-16,21 0-15,1-21 0,-22 0 0,21 21 16,1-21-16,20 0 0,-21-1 16,22 1-16</inkml:trace>
  <inkml:trace contextRef="#ctx0" brushRef="#br0" timeOffset="42001.52">4276 6223 0,'0'0'0,"0"-21"0,0 0 0,0 0 15,21-1-15,0 22 16,-21 22-1,0-1-15,0 0 0,0 0 16,0 0-16,21 22 0,-21-22 16,0 21-16,0 0 0,0 1 0,0-22 15,0 21-15,0 1 0,0-22 0,0 21 16,0-21-16,0 0 16,0 1-16,0-1 15,-21-21-15,21-21 16,0-1-16,0 1 15,0 0-15,0-21 0,0 21 0,0-22 16,0 22-16,21-21 0,0-1 16,0 1-16,-21 0 0,22-1 15,-1 1-15,0 21 0,0-21 0,0 20 16,0 22-16,1-21 0,-1 21 0,0 0 16,0 0-16,21 21 0,-20-21 15,-1 22-15,0 20 0,21-21 0,-21 0 16,1 0-16,-22 22 0,21-22 15,0 21-15,-21-21 0,0 22 16,0-22-16,21 0 0,-21 21 0,21-20 16,-21-1-16,21-21 15,1 0 1,-22-21-16,21-1 16,0 1-16,-21 0 0,21 0 15,0 0-15,-21-22 0,21 22 0,-21-21 16,22 0-16,-1 20 0,0-20 0,0 0 15,-21 21-15,21-22 0,0 22 16,1 0-16,-1 21 0,0 0 0,0 0 16,0 0-16,0 0 15,1 21-15,-1 21 0,0-20 16,0-1-16,0 21 0,0 0 0,1-20 16,-1 20-16,-21 0 0,21 1 15,0-22-15,-21 21 0,21-21 0,-21 22 16,21-22-16,1 0 0,-22 0 0,21 0 15,0-21-15,0 0 16,0 0-16,0 0 0,1 0 0,-1 0 16,0 0-16,0-21 0,0 21 0,0-21 15,1 0-15,-1 0 0,0-1 16,0 1-16,21 0 0,-20 0 16,-1 0-16</inkml:trace>
  <inkml:trace contextRef="#ctx0" brushRef="#br0" timeOffset="42715.18">6075 6117 0,'-21'-21'0,"42"42"0,-64-42 16,22 21-16,0 0 0,0 0 15,0 0-15,0 0 0,-1 0 16,1 21-16,0 0 0,0 1 0,21-1 16,0 21-16,-21-21 0,21 0 0,0 22 15,0-1-15,0-21 16,0 22-16,0-22 0,0 0 0,0 21 0,21-21 15,0 1-15,0-1 16,0-21-16,1 0 16,-1 0-16,0 0 0,0 0 15,0 0-15,0-21 0,-21-1 0,22 22 16,-1-21-16,-21 0 0,0-21 16,21 21-16,-21-1 0,21-20 0,-21 21 15,0-21-15,0 20 0,0 1 0,0 0 16,0 0-16,0 0 0,0 0 15,0 42 17,0 0-32,0 0 0,0 0 15,0 0-15,0 22 0,0-22 0,21 21 16,-21-21-16,0 1 0,0 20 0,21-21 16,-21 0-16,0 0 0,22 1 15,-1-22-15,-21 21 0,21-21 0,0 0 16,0 0-16,0 0 0,1 0 15,-1 0-15,0-21 0,0-1 0,0 1 16,22 0-16,-22 0 0,0 0 0,21-22 16,-21 22-16,1-21 0,20 21 15,-21-22-15,0 1 0,0 0 16,1-1-16,-22 1 0,0 0 0,21-22 16,-21 22-16,0 0 0,0-1 15,0 1-15,0 21 0,0-22 0,0-41 16,-21 84-1,21 21 1,-22 0-16,22 21 0,-21 1 0,21-22 16,-21 42-16,21-20 0,0-1 15,0 0-15,0 22 0,0-22 0,0 1 16,0-1-16,0 43 16,0-43-16,0-21 0,0 21 0,0-20 15,0-1-15,0 0 0,21 0 16,0-21-16,1 0 31,-1-21-31,-21 0 0,0 0 16,0-1-16,0 1 0,0 0 15</inkml:trace>
  <inkml:trace contextRef="#ctx0" brushRef="#br0" timeOffset="42911.84">6371 6117 0,'0'0'0,"0"-21"16,21 21 0,0 0-16,22 0 0,-22-21 15,21 21-15,1-21 0,-1 21 0,-21 0 16,21 0-16,1-21 0,-1 21 16,0 0-16,1 0 0,-22 0 0,21-22 15,-21 22-15,1 0 0,20 0 0,-21-21 16,0 21-16</inkml:trace>
  <inkml:trace contextRef="#ctx0" brushRef="#br0" timeOffset="44668.67">7324 5969 0,'0'0'0,"-22"0"0,1 0 0,0 0 16,0 0-16,0 0 0,0 0 15,-1 21-15,1 0 0,0 1 16,0-1-16,0 21 0,0 0 0,-1-20 16,22 20-16,0 0 0,0 22 15,0-22-15,0 0 0,0 1 16,0-1-16,0 0 0,0 1 0,22-22 16,-1 0-16,0 0 0,21 0 0,-21-21 15,22 0-15,-22 0 0,21 0 16,1 0-16,-1-21 0,0 0 15,1 0-15,-1 0 0,21 0 0,-20-22 16,-1 1-16,22 0 0,-22-1 0,0 22 16,1-21-16,-1-22 0,0 22 0,-21 0 15,1-1-15,-1-20 0,0-1 16,-21 22-16,0-22 0,0 1 0,0 21 16,0-22-16,0 22 0,0-1 15,0 22-15,-21 0 0,0 0 16,-1 0-16,1 21 0,0 0 0,0 21 15,0 0-15,0 0 0,-1 22 16,1-1-16,0 0 0,21 1 0,0-1 16,-21 21-16,21-20 0,-21 20 15,21-20-15,0 20 0,0-21 0,-21 1 16,21 20-16,0-20 0,0-1 0,0-21 16,0 21-16,0-20 0,0-1 15,0 0-15,0 0 0,21-21 16,0 0-1,0-21 1,-21 0-16,21 0 0,0-1 0,1-20 16,-22 21-16,21 0 0,0 0 0,0-1 15,-21 1-15,21 0 0,0 0 16,-21 0-16,22 0 0,-1 21 16,0 0-1,0 21-15,-21 0 0,21 0 0,-21 0 16,0 0-16,21 1 0,1-1 0,-22 21 15,21-21-15,-21 0 16,21 1-16,0 20 0,-21-21 0,21-21 16,0 21-16,1 0 0,-1-21 0,0 0 15,0 0-15,0 0 0,0 0 16,1 0-16,-1 0 0,0-21 0,0 21 16,0-21-16,0 0 0,1 0 0,-1 0 15,0-1-15,0 1 0,0 0 16,0 0-16,1 0 0,-22 0 0,0-1 15,21 1-15,-21 0 0,0 0 0,21 0 16,-21 42 15,0 0-31,0 0 16,0 0-16,0 1 0,21-1 16,-21 21-16,0-21 0,0 0 0,0 1 15,0-1-15,0 0 0,0 0 0,0 0 16,0 0-1,21-21 1,0 0-16,-21-21 16,22 0-16,-1 0 15,-21 0-15,0 0 0,21-1 0,0 1 16,0 0-16,-21 0 0,21 0 0,1 0 16,-1-1-16,0 1 0,-21 0 15,21 21-15,0-21 0,0 21 16,1 0-16,-1 0 0,0 21 15,-21 0-15,0 0 16,21 1-16,-21-1 0,0 0 0,21 0 16,-21 0-16,0 22 0,0-22 0,21 0 15,-21 0-15,22 0 0,-22 0 16,21 1-16,-21-1 0,21-21 0,0 0 16,0 21-16,0-21 0,1 0 0,-1 0 15,0 0-15,0 0 0,0-21 16,22 0-16,-22-1 0,0 22 0,21-21 15,-21-21-15,22 21 0,-22 0 0,0-1 16,0 1-16,0 0 0,1-21 16,-22 21-16,0-1 0,0 1 15,0-21-15,0 21 0,0 0 0,-22-22 16,1 22-16,0 0 0,0 0 0,0 21 16,0 0-16,-22 0 0,22 0 15,0 0-15,0 0 0,-22 21 0,22 0 16,0 0-16,0 0 0,0 22 0,0-1 15,-1-21-15,22 22 0,0-1 16,0 0-16,0 1 0,0-1 0,0 0 16,0-21-16,0 22 0,0-22 0,22 0 15,-1 0-15,0 22 0,0-22 16,0 0-16,0-21 0,1 21 16,-1 0-16,0 22 0,0-22 0,21 0 15,-42 0-15,22 0 0,-1 22 16,-21-22-16,0 0 0,0 21 0,0-21 15,0 22-15,0-22 0,0 21 0,-21 1 16,-1-1-16,-20-21 0,21 21 0,0 1 16,-22-22-16,22 0 0,0 21 15,0-20-15,-21-22 0,20 21 0,1-21 16,0 0-16,0 0 16,0 0-16,21-21 0,-21 21 15,21-43-15,0 22 0,0 0 0,0-21 0,-22-1 16,22 1-16,0-22 0,0 22 15</inkml:trace>
  <inkml:trace contextRef="#ctx0" brushRef="#br0" timeOffset="44847.56">9080 5906 0,'0'0'15,"0"-22"-15,-21 1 0,0 21 0,0 0 16,21 21 15,0 1-31,21-22 16,0 0-1,0 0-15,1 0 0</inkml:trace>
  <inkml:trace contextRef="#ctx0" brushRef="#br0" timeOffset="47919.33">11028 5779 0,'0'0'16,"-43"0"-16,22 0 0,0 21 0,0-21 0,0 21 15,21 0-15,-21 0 16,21 0-16,0 1 0,0-1 15,0 0-15,0 0 0,21-21 16,0 0-16,0 0 0,21 0 16,-20 0-16,20 0 0,0 0 0,1 0 15,-1 0-15,0-21 0,22 0 0,-22 0 16,0-1-16,1 1 0,-1 0 16,0 0-16,-20 0 0,-1-22 0,0 22 15,0 0-15,-21 0 0,0-21 16,0 20-16,-21 1 0,0 0 15,-22 21-15,22 0 16,-21 0-16,0 0 0,-1 0 0,1 21 16,0 0-16,-1 1 0,-20-1 0,20 21 15,1 0-15,0-20 0,-1 20 16,22 0-16,0 1 0,0-22 0,21 21 16,0-21-16,0 22 0,0-22 15,0 0-15,21 0 0,0 0 0,22 0 16,-22-21-16,21 0 0,0 22 0,-20-22 15,20 0-15,0 0 0,-21 0 16,22 0-16,-22 0 0,0 0 0,0-22 16,0 22-16,-21-21 0,-21 21 31,0 0-31,-21 0 16,21 0-16,-22 0 0,22 0 0,-21 21 15,21 1-15,-22-1 0,22 0 16,0 0-16,0 21 0,0-20 0,-1 20 15,22 0-15,0-21 0,0 22 0,0-1 16,0-21-16,22 22 0,-1-22 16,0 0-16,0 0 0,21 0 0,1 0 15,-22-21-15,21 0 0,1 0 0,-1 0 16,0 0-16,22-21 16,-22 0-16,0 0 0,1 0 0,20 0 0,-20-22 15,-1 22-15,21-21 0,-20-1 16,-1 1-16,0 0 0,1-1 15,-1 1-15,-21 0 0,22-1 0,-22-20 16,0-1-16,0 22 0,0-21 0,-21 20 16,0-20-16,0 20 0,0-20 15,0 21-15,0 20 0,0-20 0,0 21 16,0 0-16,-21 21 16,0 0-16,0 21 0,21 0 15,-21 0-15,-1 22 0,1-1 0,21 0 16,-21 1-16,0-1 0,21 0 15,-21 22-15,21-22 0,-21 22 0,21-22 16,0 0-16,0 1 0,0-1 16,0 0-16,0 1 0,0-1 15,21 0-15,0-21 0,0 22 0,0-22 16,22 0-16,-22-21 0,21 21 16,-21-21-16,22 0 0,-1 0 0,0 0 15,1-21-15,-1 21 0,0-21 0,1 0 16,-22 0-16,21-22 0,0 22 15,1 0-15,-22 0 0,21-22 0,-21 22 16,1 0-16,-1 0 0,-21-21 0,0 20 16,0 1-16,0 0 0,0 0 15,0 0-15,0 0 0,-21 21 0,-1 0 16,1 0-16,0 0 16,0 21-16,0 0 0,21 0 0,0 0 15,-21 0-15,21 1 0,0-1 16,0 0-16,0 21 0,0-21 0,0 1 15,0-1-15,21 0 0,0 0 0,0 0 16,0 0-16,0 1 0,1-22 16,-1 0-16,21 0 0,-21 0 0,22 0 15,-22 0-15,42-22 16,-20 1-16,-22 0 0,0 0 0,21 0 16,-21 0-16,1-1 0,-1 1 15,0 0-15,-21 0 0,0 0 0,0 0 0,0-1 16,0 1-16,0 0 15,0 0-15,-21 21 32,21 21-32,0 0 15,0 0-15,0 22 0,0-22 0,0 0 16,0 0-16,0 22 0,0-22 0,0 0 16,0 0-16,0 21 0,0-20 15,0-1-15,0 0 0,0 0 16,0-42 15,0 0-15,0 0-16,0-1 0,0 1 0,0 0 15,21 0-15,-21 0 0,21 0 16,0-22-16,-21 22 0,0 0 0,21 0 16,1 0-16,-22-1 0,21 1 0,-21 0 15,21 21-15,0 0 0,0 0 16,0 0-16,1 0 15,-1 21-15,-21 0 0,21-21 16,0 22-16,-21-1 0,21 0 16,0 0-16,-21 0 0,22-21 15,-1 21-15,-21 1 0,21-1 16,-21 0-16,21-21 0,0 0 16,0 0-1,-21-21 1,22 21-16,-1-21 0,-21-1 15,21 1-15,0 0 0,-21 0 16,21 0-16,0 0 0,-21-22 0,22 22 16,-22 0-16,21 0 0,-21 0 15,0-1-15,21 22 0,-21-21 0,21 21 16,-21 21 0,0 1-1,0-1-15,0 0 0,0 0 16,0 0-16,0 0 0,0 1 0,0 20 15,0-21-15,0 0 0,21 0 16,-21 1-16,21-1 0,1 0 0,-1 0 16,0 0-16,-21 0 0,42-21 0,-21 0 15,1 0-15,-1 0 0,0 0 16,21 0-16,-21 0 0,22 0 0,-22-21 16,0 21-16,21-21 0,-20 0 0,-1 0 15,0 0-15,21-1 0,-21 1 16,-21 0-16,22 0 0,-1 0 0,-21-22 15,0 22-15,0 0 0,0 0 0,0 0 16,0 0-16,0-1 16,-21 22-16,-1 0 0,1 0 15,0 0-15,0 0 0,0 22 16,21-1-16,-21 0 0,21 0 16,0 21-16,0-20 0,0-1 0,0 0 15,0 0-15,0 0 0,0 22 0,21-22 16,0 0-16,0-21 0,0 21 0,0 0 15,1-21-15,-1 0 0,0 0 16,0 0-16,0 0 0,0 0 0,22 0 16,-22 0-16,0-21 0,0 0 0,0 21 15,1-21-15,-1 0 0,-21-1 16,21 1-16,-21 0 0,21 0 16,-21 0-16,0 0 0,0-1 0,0 1 15,0 42 16,0 1-31,0-1 16,0 0-16,-21 0 16,0 0-16,21 0 0,-21 1 15,21-1-15,0 0 16,-22-21 0,22-21 15,0 0-16,0-1-15,22 1 0,-1 0 0,-21 0 16,21 0-16,0 0 0,0-1 0,0 1 16,1 0-16,-1 0 0,0 0 15,0 0-15,0-1 0,0 22 16,1 0-16,-1 0 0,0 0 0,0 0 16,-21 22-16,0-1 0,0 0 15,21 0-15,-21 0 0,0 0 0,0 1 16,21-1-16,-21 0 0,0 0 0,22 0 15,-22 0-15,21 1 0,0-22 16,0 0-16,0 21 0,0-21 16,1 0-16,20 0 15,-21 0-15,0 0 0,0 0 0,22 0 16,-22-21-16,0 21 0,0-22 16,22 1-16,-22 21 0,0-21 0,0 0 15,0-21-15,0 20 0,1-20 16,-1 21-16,-21-21 0,21-1 0,0 1 15,0-22-15,0 22 0,1-21 0,-22 20 16,21-20-16,-21-1 0,21 22 16,-21 0-16,21-1 0,-21 22 0,0 0 15,0 0-15,0 0 0,0 42 16,0 0 0,-21 21-16,0-21 0,21 22 15,-21-1-15,21 0 0,0 22 0,-22-22 16,22 22-16,-21-22 0,21 0 15,0 22-15,0-22 0,0 1 0,0-1 16,0-21-16,0 21 0,0-20 0,0-1 16,0 21-16,0-21 15,21 0-15,1-21 0,-1 0 0,0 22 16,0-22-16,0 0 0,0 0 0,1 0 16,-1 0-16,21-22 0,-21 22 15,0-21-15,1 21 0,-1-21 16,0 0-16,0 0 0,0 0 0,0-1 15,-21 1-15,0 0 0,22 0 0,-22 0 16,0 0-16,0-1 16,0 1-16,-22 21 0,1 0 15,0 0 1,21 21-16,0 1 0,0-1 16,0 0-16,0 0 0,0 0 0,0 0 15,0 1-15,21-1 16,0 0-16,-21 0 0,0 0 15,22 0-15,-22 1 16,21-1-16,-21 0 0,0 0 31,-21-21-31,-1 0 0,1 0 16,0 0-16,0 0 0,0 0 16,0 0-16,-1-21 15,1 21-15,0-21 0,0 0 16,0-1-16,0 22 0,-1-21 0,22 0 15</inkml:trace>
  <inkml:trace contextRef="#ctx0" brushRef="#br0" timeOffset="48211.43">15282 5842 0,'0'0'0,"0"-21"16,21 0-16,22 21 15,-1-21-15,0 21 0,1-22 16,20 1-16,-20 21 0,20-21 0,-21 21 16,22-21-16,-22 21 0,22 0 15,-22 0-15,0-21 0,1 21 0,-1 0 16,0 0-16,-20 0 0,-1 0 0,0 0 16,0 0-16,0 0 15,-21-21 48</inkml:trace>
  <inkml:trace contextRef="#ctx0" brushRef="#br0" timeOffset="49204.05">19452 4297 0,'0'-42'31,"0"20"-31,0 1 0,0 0 0,0 0 16,0 0-16,21 0 0,0-1 15,1 1-15,-1 0 0,0 0 16,0 0-16,21 21 0,-20-21 0,20 21 15,-21 0-15,21 0 0,-20 0 16,20 0-16,-21 21 0,21 0 0,-20 21 16,-1-21-16,0 22 0,0-1 15,0 0-15,-21 1 0,0 20 16,0-20-16,0-1 0,0 0 0,0-21 16,-21 22-16,0-22 0,0 21 15,0-21-15,-22 1 0,22-1 0,0-21 16,0 21-16,0-21 0,-1 0 0,22-21 31,0 0-31,0-1 0,0-20 16,22 21-16,-1 0 0,0-22 15,0 22-15,0-21 0,22 0 0,-22-1 16,21 1-16,0 0 0,1-1 0,-1 1 16,0 0-16,1-1 0,-22 22 15,21-21-15,1 21 0,-22-1 16,21 22-16,-21 0 0,0 0 15,1 0-15,-22 22 16,0-1 0,0 0-16</inkml:trace>
  <inkml:trace contextRef="#ctx0" brushRef="#br0" timeOffset="51164.18">20468 4445 0,'0'0'0,"21"0"0,0 0 16,1 0-16,-1 0 0,0 0 16,0-21-16,0 0 0,0 0 15,1-1-15,-1 1 0,-21 0 16,0 0-16,21 0 0,-21 0 0,0-22 16,0 22-16,0 0 0,0-21 15,0 20-15,-21 1 0,0 0 0,-1 21 16,1 0-16,0 0 0,0 0 0,0 0 15,0 21-15,-1 0 16,1 22-16,0-22 0,0 21 0,21 1 16,0-1-16,0 0 0,0 1 15,0-1-15,0-21 0,0 21 0,0-20 16,0 20-16,21-21 0,0 0 16,0 0-16,1-21 0,-1 22 15,0-22-15,0 0 0,0 0 0,22 0 16,-22 0-16,21 0 0,-21-22 15,22 22-15,-22-21 0,21 0 0,-21 0 16,22 0-16,-22-22 0,21 1 0,-21 21 16,0-43-16,1 22 0,20 0 15,-21-22-15,-21 1 0,21-1 0,0 1 16,1 20-16,-22-20 0,0 21 16,21-1-16,-21 22 0,21-21 15,-21 21-15,0 42 31,0 21-31,0-21 16,0 22-16,0-1 0,0 0 0,0 22 16,-21-22-16,21 22 0,0-22 0,-21 21 15,21-20-15,0 20 0,0-20 16,0-1-16,0 0 0,0-21 0,0 22 16,0-22-16,0 0 0,21 0 15,0 0-15,0 1 0,0-22 16,0 0-16,1 0 0,-1 0 15,0 0-15,0-22 0,0 22 16,0-21-16,1 0 0,-1 0 0,0 0 16,0-22-16,0 22 0,22 0 15,-22-21-15,0-1 0,-21 1 16,21 21-16,0-21 0,-21-1 0,0 22 16,0 0-16,0 0 0,0 0 15,0-1-15,0 44 16,0-1-1,0 0-15,0 0 0,0 0 0,0 0 16,0 22-16,0-22 0,0 21 0,0-21 16,0 1-16,0 20 0,0-21 15,0 0-15,0 0 0,0 1 0,21-22 16,-21 21-16,22 0 16,-1-21-16,0 0 0,0 0 15,0 0-15,0 0 0,1 0 0,-1 0 16,21 0-16,-21-21 0,0 21 15,1-21-15,20-1 0,-21 1 0,0 0 16,0 0-16,1 0 0,-1 0 16,-21-22-16,0 22 0,21 0 0,-21 0 15,0 0-15,0-1 0,0 1 0,-21 42 32,21 1-17,-21-1-15,21 0 16,-22 0-16,22 21 0,-21-20 0,21-1 15,-21 21-15,21-21 0,0 0 0,0 1 16,0-1-16,0 0 0,0 0 16,21-21-16,0 21 0,22 0 0,-22-21 15,0 0-15,0 0 0,22 0 16,-22 0-16,0 0 0,21 0 0,1 0 16,20-42-16,-42 21 0,22 0 15,-22 0-15,21-1 0,-21 1 16,0 0-16,1-21 0,-1 21 0,-21-22 15,0 22-15,0-21 0,0 21 16,0-1-16,0-20 0,0 21 16,-21 21-16,-1 0 15,1 0-15,21 21 16,0 21-16,0-20 0,0-1 16,0 0-16,0 21 0,0-21 15,0 1-15,0-1 0,21 0 0,1 0 16,-1 0-16,0 0 0,0 1 0,0-22 15,0 21-15,22-21 0,-22 0 16,21 0-16,-21 0 0,22 0 0,-1 0 16,0 0-16,-20 0 0,20-21 15,-21 21-15,21-22 0,-20 1 0,20 0 16,-21 0-16,0 0 0,0-22 16,-21 22-16,22 0 0,-22-21 15,21 21-15,-21-1 0,0-20 0,0 21 16,0 0-16,0 42 15,-21 0 1,21 0-16,-22 22 0,22-22 16,-21 0-16,21 21 0,0-21 15,-21 1-15,21-1 0,-21 0 0,21 21 16,-21-21-16,21 1 16,0-1-16,0 0 0,-21-21 0,21 21 15,-22-21 1,22-21-1,0 0 1,0 0-16,22-1 0,-1 1 16,0-21-16,0 21 0,-21-22 15,21 22-15,0-21 0,1 21 0,-1-22 16,0 22-16,0-21 0,0 21 16,0 0-16,1 21 0,-1 0 0,0 0 15,0 0-15,0 0 16,-21 21-16,0 21 0,0-21 15,0 0-15,0 1 0,0 20 0,0-21 16,0 0-16,0 0 0,0 22 16,21-22-16,-21 0 0,22-21 15,-22 21-15,21 0 0,0 1 0,0-22 16,0 0-16,0 0 0,1 0 16,-1 0-16,21 0 0,-21 0 0,22 0 15,-22 0-15,21 0 0,-21-22 16,22 22-16,-1-21 0,-21 0 0,21 0 15,-20 0-15,-1-22 0,21 22 16,-21-21-16,0 0 0,-21 20 0,22-20 16,-22 0-16,0 21 0,0-22 0,0 22 15,0 0-15,0 0 16,-22 21-16,1 0 0,0 0 16,0 21-16,0-21 0,21 42 15,-21-21-15,21 1 0,0 20 0,0-21 16,0 21-16,0-20 0,0-1 0,0 21 15,0-21-15,0 0 0,21 1 16,-21-1-16,0 0 0,0 0 0,21 0 16,-21 0-16,0 1 15,-21-22 1,0 0 0,-1 0-16,1-22 15,-21 1-15,21 21 0,-22-21 16,22 0-16,-21 0 0,0 0 0</inkml:trace>
  <inkml:trace contextRef="#ctx0" brushRef="#br0" timeOffset="51436.02">21463 3979 0,'0'0'16,"-21"0"-16,0 0 0,42-21 16,0 21-1,21-21-15,1 0 0,20 21 0,1-21 16,-22 21-16,21-21 0,1 21 0,-1-22 16,1 22-16,-22 0 0,22-21 15,-1 21-15,-20-21 0,-1 21 0,0 0 16,1 0-16,-1 0 0,0 0 15,-21 0-15,22 0 0,-22 0 0,21 0 16</inkml:trace>
  <inkml:trace contextRef="#ctx0" brushRef="#br0" timeOffset="51980.65">25887 3620 0,'0'0'0,"0"-22"0,0 1 16,0 0-16,0 42 31,-21 0-31,-1 1 0,1-1 0,21 21 16,-21 0-16,0 1 0,0-1 16,21 0-16,-21 22 0,-1-1 0,22-20 15,-21 20-15,21 1 0,-21-22 16,0 0-16,21 1 0,0-1 0,0 0 15,0 1-15,0-22 0,0 0 16,-21 0-16,21 0 0,-21-21 16,-1-21-1,1 21 1</inkml:trace>
  <inkml:trace contextRef="#ctx0" brushRef="#br0" timeOffset="52795.69">25104 4128 0,'0'0'16,"-22"0"-16,44 0 31,-1 0-31,0 0 0,21 0 0,1 0 16,-1-22-16,0 22 0,22-21 16,-1 0-16,1 21 0,-1-21 0,22 0 15,-22 0-15,1-1 0,21 1 16,-22 0-16,-21 0 0,22 0 15,-22 0-15,1-1 0,-1 1 0,-21-21 16,0 21-16,0 0 0,-21-1 16,0-20-16,0 21 0,0 0 0,0 0 15,0-1-15,-21 22 16,0 0-16,0 0 16,0 0-16,21 22 0,-21-1 15,-1 0-15,22 0 0,-21 0 0,0 22 16,21-1-16,-21 0 0,21 1 0,0-1 15,0 0-15,0 1 0,-21 20 16,21-21-16,0 1 0,0-1 16,0 0-16,0 1 0,0-22 15,0 21-15,0-21 0,0 1 16,0-44 15,21 1-31,-21 0 16,21-21-16,0 21 0,0-1 15,1-20-15,-1 21 0,0-21 0,0 20 16,-21-20-16,21 21 0,0 0 16,1 21-16,-1 0 15,0 0-15,0 21 16,-21 0-16,0 21 16,0-20-16,21-1 0,-21 0 0,21 0 15,1 0-15,-22 0 0,21 1 16,-21-1-16,21 0 0,0 0 0,0-21 15,0 0-15,1 21 0,-1-21 0,0 0 16,0 0-16,0 0 0,0 0 16,1 0-16,20 0 0,-21-21 0,0 0 15,0 0-15,-21 0 0,22-1 16,-1 1-16,0 0 0,-21-21 0,0-1 16,21 22-16,-21-21 0,0 0 15,0 20-15,0-20 0,0 21 0,0 0 16,0 0-16,-21-1 0,0 22 15,0 0-15,-1 0 16,1 0-16,0 22 0,0-1 0,21 0 16,-21 21-16,21-21 0,0 22 15,0-1-15,0-21 0,0 22 0,0-22 16,0 21-16,21-21 0,0 0 0,0 1 16,22-1-16,-22-21 0,21 21 15,0-21-15,1 0 0,20 0 0,-20 0 16,20 0-16,-21 0 0,22 0 15</inkml:trace>
  <inkml:trace contextRef="#ctx0" brushRef="#br0" timeOffset="54948.33">28638 3852 0,'22'0'0,"-44"0"0,44-21 16,-1 21-16,0-21 0,0 21 16,0-21-16,0 0 0,1 0 0,-1-1 15,0 1-15,-21 0 16,0-21-16,0 21 0,0-22 0,0 22 15,0-21-15,0 21 0,0-22 16,-21 22-16,0-21 0,-1 21 0,-20 21 16,21-22-16,-21 22 0,-1 0 15,1 0-15,-22 22 0,22-1 0,0 0 16,-22 0-16,22 21 0,0 1 16,-1-1-16,1 0 0,21 22 0,-22-22 15,22 1-15,0-1 0,0 0 16,21-21-16,-21 22 0,21-1 0,0-21 15,0 0-15,0 1 0,21-1 16,0 0-16,0-21 0,0 0 16,22 0-16,-22 0 0,21 0 0,-21 0 15,22-21-15,-1 0 0,-21-1 16,22 1-16,-1 0 0,-21 0 0,21-21 16,1 20-16,-22 1 0,21-21 15,-21 21-15,1-22 0,-1 22 0,0-21 16,-21 21-16,21 0 0,-21-1 15,-21 22 1,0 0-16,0 0 0,-1 22 16,1-1-16,21 21 0,0-21 0,0 0 15,0 22-15,0-22 0,0 21 16,0-21-16,0 22 0,0-22 0,43 21 16,-22-21-16,0 1 15,21-1-15,1 0 0,-1 0 0,0-21 16,1 0-16,20 0 0,1 0 15,-22 0-15,21 0 0,-20 0 0,20 0 16,1-21-16,-22 0 0,0 0 16,1-1-16,-1 1 0,-21 0 0,22 0 15,-22-21-15,0 20 0,0-20 16,-21 21-16,0-21 0,0 20 0,0-20 16,0 21-16,-21-21 0,0 20 15,0 22-15,-1-21 0,-20 21 0,21 0 16,0 0-16,-22 0 15,1 0-15,21 21 0,-21-21 0,-1 22 16,22 20-16,0-21 0,-21 0 0,20 0 16,1 22-16,21-22 0,0 0 15,0 0-15,0 0 0,0 1 0,0-1 16,21 0-16,1 0 0,-1-21 16,0 21-16,0-21 0,0 0 0,22 0 15,-22 0-15,21 0 0,-21 0 16,22 0-16,-22 0 0,21-21 0,-21 0 15,22 0-15,-22 0 0,0-1 16,21-20-16,-21 21 0,1-21 16,-1-1-16,0 1 0,0 0 0,-21-1 15,0 1-15,21-22 0,-21 22 16,0-21-16,0 20 0,0-20 16,0 20-16,-21 1 0,21 0 0,0 21 15,-21-1-15,0 1 0,21 0 16,-21 0-16,-1 42 15,1 0-15,21 0 16,-21 22-16,21-1 0,0 0 16,0 22-16,0-22 0,0 22 0,0-22 15,0 22-15,0-22 0,0 21 16,0-20-16,0-1 0,21 0 16,-21-20-16,0 20 0,21-21 0,1 0 15,-1 0-15,0 1 0,-21-1 16,21 0-16,0-21 0,0 0 0,22 0 15,-22 0-15,21 0 0,-21 0 16,22 0-16,-1 0 0,0-21 0,1 0 16,-1 21-16,0-22 0,1 1 15,-1 21-15,0-21 0,1 0 0,-1 0 16,-21 0-16,0-1 0,1 1 16,-1 0-16,0 0 0,-21 0 0,0-22 15,0 22-15,0 0 0,0 0 16,-21 0-16,0 0 15,-1 21-15,1 0 0,0 0 16,-21 0-16,21 0 0,-1 0 0,1 0 16,-21 21-16,21 0 0,-22 0 15,22 0-15,0 22 0,0-22 0,0 0 16,0 21-16,-1-21 0,22 22 16,-21-22-16,21 0 0,0 0 0,0 0 15,0 1-15,0-1 0,0 0 16,21-21-16,1 21 0,-1-21 0,0 0 15,0 0-15,0 0 0,22 0 16,-22 0-16,0 0 0,21 0 16,-21-21-16,1 0 0,-1 0 15,21-1-15,-21-20 0,0 21 0,1-21 16,-1-1-16,0 1 0,0 0 16,0-22-16,0 1 0,-21 20 0,22-20 15,-22-1-15,21 22 0,-21 0 16,0-1-16,0 1 0,0 0 0,0 20 15,0 1-15,0 0 0,0 0 16,-21 42 0,-1 0-1,1 0-15,21 1 0,0 20 0,-21 0 16,0 22-16,21-22 0,0 0 16,0 22-16,0-22 0,0 1 15,0-1-15,0 0 0,0 1 16,0-22-16,0 21 0,0-21 0,21 0 15,0 22-15,0-43 0,-21 21 16,22 0-16,-1-21 0,0 0 0,0 0 16,0 0-16,0 0 15,1 0-15,-1-21 16,-21 0-16,0 0 0,21-1 16,0 1-16,0 0 0,0-21 15,1 21-15,-22-1 0,21-20 0,21 21 16,-21 0-16,0 0 0,22-1 15,-22 1-15,0 0 0,21 21 16,-20 0-16,20 0 0,-21 0 16,0 0-16,0 21 0,1 0 0,-1 1 15,0-1-15,0 21 0,-21-21 16,21 22-16,-21-22 0,0 21 0,0-21 16,0 0-16,0 22 0,-21-22 15,0 0-15,0 0 0,21 0 0,-21 1 16,-1-1-16,1-21 15,21 21-15,-21-21 16,21-21 0,0 0-16,0-1 15,0 1-15,0 0 0,0 0 16,21 0-16,0 0 0,1-22 0,20 22 16,-21-21-16,0 21 0,22-22 15,-22 22-15,0 0 0,0 0 0,0 0 16,22-1-16,-43 1 0,21 21 15,0 0-15,-21-21 0,21 21 0</inkml:trace>
  <inkml:trace contextRef="#ctx0" brushRef="#br0" timeOffset="55919.33">31665 3725 0,'21'0'16,"-42"0"-16,42-21 0,1 21 0,-22-21 15,21 0-15,0 21 0,-21-21 0,0 0 16,0-1-16,21 1 0,-21 0 16,0 0-16,0 0 15,-21 21 1,0 21-16,0 0 15,-1 0-15,1 0 0,0 1 16,0 20-16,21-21 0,0 0 0,-21 22 16,21-22-16,-21 0 0,21 0 15,0 21-15,0-20 0,0-1 16,0 0-16,0 0 0,21-21 16,0 0-16,0 0 0,0 0 15,0 0-15,22 0 0,-22 0 0,0 0 16,21 0-16,1-21 0,-22 21 15,21-21-15,1 0 0,-1-1 0,0 1 16,1 0-16,-1-21 16,0 21-16,1-1 0,-1-20 0,-21 21 15,0-21-15,0 20 0,1 1 16,-22 0-16,0 0 0,0 0 16,-22 21-1,1 0-15,-21 21 0,21 0 16,0 0-16,-22 0 0,22 1 0,21-1 15,0 21-15,-21-21 0,21 0 16,0 1-16,0-1 0,0 0 0,0 0 16,21 0-16,-21 0 0,21 1 15,-21-1-15,21-21 16,1 21-16,-44-21 47,1 0-47,0 0 15,21-21-15,-21 21 0,0-21 0,0 21 16,-1-22 0,1 22-16,0 0 15,21 22 1,0-1 0,21 0-16,0-21 0,1 0 0,-1 0 15,21 0-15,-21 0 16,22 0-16,-1 0 0,0 0 0,1 0 0,20 0 15,1 0-15,-22 0 16,21-21-16,-20 21 0,-1-21 0,22-1 16,-22 1-16,0 0 0,-21-21 15,22 21-15,-22-1 0,0-20 16,0 21-16,-21 0 0,0 0 0,0-1 16,0 1-16,0 0 0,-21 21 15,0 0-15,0 0 0,0 0 16,-1 21-16,1 0 0,21 1 15,0-1-15,0 0 0,0 21 16,0-21-16,0 1 0,0-1 16,0 0-16,0 0 0,0 0 15,0 0-15,0 1 0,0-1 0,0 0 16,0 0-16,-21-21 0,0 21 16,0 0-16,0 1 15,-22-22-15,22 0 0,0 21 0,-21-21 16,-1 0-16,1 0 0,0 21 15</inkml:trace>
  <inkml:trace contextRef="#ctx0" brushRef="#br0" timeOffset="57170.26">20680 5398 0,'0'0'16,"-21"0"-16,-1 0 0,1 0 0,-21 0 15,21 0-15,0-22 0,-1 22 16,1 0-16,0 0 0,0 0 0,0 0 16,0 0-16,-1 0 0,22 22 0,-21-1 15,0-21-15,21 42 0,-21-21 16,21 22-16,0-22 0,-21 21 0,21 22 16,-21-22-16,21 0 15,0 1-15,0-1 0,0 0 0,0 1 16,0-22-16,21 21 0,0-21 15,0 0-15,0-21 0,22 22 0,-1-22 16,0 0-16,1 0 0,-1 0 0,0 0 16,1-22-16,-1 1 0,0 0 15,1 0-15,-1 0 0,-21 0 0,21-22 16,-20 22-16,-1-21 0,-21-1 16,0 1-16,0 0 0,0-1 0,0 1 15,0 0-15,-21-1 0,-22 1 16,22 0-16,-21 21 0,-1-22 0,1 22 15,0 0-15,-1 21 0,22 0 16,-21 0-16,0 0 0,-1 0 16,22 21-16,0 0 0,0 22 0,0-22 15,21 0-15,0 0 0,0 0 0,21 0 16,0 1-16,0-1 0,21 0 16,1-21-16,20 0 0,-20 0 0,20 0 15,1 0-15,-1 0 0,1 0 16,-1-21-16,1 0 0,-1-1 0,1 22 15,-22-21-15,21 0 16,-20 0-16,-22 0 0,21 0 0,-21-1 16,-21 1-16,0 0 0,0 0 0,0 0 15,0 0-15,-21 21 16,0-22-16,-21 22 0,21 0 16,-1 22-16,1-1 0,0 21 15,21-21-15,0 22 0,-21 20 0,21-21 16,0 22-16,0-1 0,0 1 15,0-1-15,0 22 0,0-21 0,0-1 16,0 22-16,21-22 0,0 22 0,-21 0 16,21-1-16,-21 1 0,22 0 15,-22-22-15,0 22 0,0-22 16,0 1-16,0-1 0,0-20 0,0 20 16,0-42-16,0 22 0,0-22 15,-22 0-15,22 0 0,-21-21 0,0 0 16,0-21-16,0 21 0,0-42 15,-1 20-15,1 1 0,0-21 16,0 0-16,0-1 0,21-20 0,-21 20 16,21-20-16,-22-1 0,22 1 0,0-1 15,0 1-15,0-22 0,0 43 16,0-22-16,22 1 0,-1 21 0,21-1 16,-21-20-16,22 42 0,-1-22 0,-21 1 15,43 21-15,-22-22 16,0 22-16,1 0 0,20 0 0,1 0 15</inkml:trace>
  <inkml:trace contextRef="#ctx0" brushRef="#br0" timeOffset="58156.72">22564 5715 0,'0'0'0,"21"-21"15,-21 0-15,0 0 0,0-1 0,0 1 16,0-21-16,0 21 0,0 0 16,0-22-16,-21 22 0,-22 0 0,22 0 15,-21 0-15,21-1 0,-22 1 16,1 21-16,0 0 0,-1 0 0,1 21 16,0 1-16,20-1 0,-20 21 15,0 0-15,21 1 0,-1 20 0,1-20 16,0 20-16,21 1 0,0-22 0,0 21 15,0-20-15,0-1 0,0 0 16,21-20-16,0-1 0,1 0 0,-1 0 16,0 0-16,0-21 0,21 0 15,-20 0-15,20 0 0,-21 0 0,21-21 16,-20 0-16,-1 0 0,21 0 16,-21-1-16,0 1 0,1 0 15,-1 0-15,-21-21 0,21-1 0,-21 22 16,21-21-16,-21-1 0,0 1 0,0 0 15,0-1-15,21 1 0,-21 21 16,0-21-16,0 20 0,0 1 16,0 42-1,0 1-15,0 20 16,0-21-16,0 21 0,0 1 0,0-1 16,21 0-16,-21 1 0,0-22 15,22 21-15,-1 1 0,-21-22 16,21 0-16,0 0 0,0 0 0,0 0 15,22 1-15,-22-22 0,0 0 16,21 0-16,-20 0 0,20 0 0,-21 0 16,21-22-16,1 22 0,-22-21 15,21 0-15,-21 0 0,1 0 0,20-22 16,-21 22-16,0-21 0,0 0 0,-21-1 16,22 1-16,-22 0 0,21-1 15,-21 1-15,0 0 0,0-1 0,0 1 16,0 0-16,0 20 0,0 1 15,-21 21-15,-1 0 16,1 21-16,0 1 0,21-1 0,-21 21 16,0 0-16,21 22 15,-21-22-15,21 1 0,0 20 0,-22-21 16,22 22-16,0-22 0,0 1 0,0-22 16,0 21-16,0-21 0,22 0 15,-22 1-15,21-1 0,0 0 0,0-21 16,0 0-16,0 0 0,1 0 15,-1 0-15,21-21 0,-21 0 0,0 21 16,22-43-16,-22 22 0,21 0 0,-21-21 16,22 20-16,-22-41 0,0 21 15,0-1-15,0-20 0,1 20 0,-1-20 16,-21-1-16,21 22 0,-21 0 0,0-22 16,0 22-16,0 21 15,0-22-15,0 22 0,-21 21 16,0 0-16,-1 21 15,1 1-15,0 20 0,21-21 0,-21 21 16,21 1-16,0 20 0,0-20 0,0 20 16,0-21-16,0 1 0,21-1 15,0 0-15,0 1 0,1-22 0,-1 21 16,0-21-16,0 1 0,21-1 0,-20-21 16,20 0-16,-21 0 0,21 0 15,-20 0-15,20 0 0,-21 0 0,21-21 16</inkml:trace>
  <inkml:trace contextRef="#ctx0" brushRef="#br0" timeOffset="59759.45">25104 5630 0,'0'-21'0,"0"42"0,-22-63 16,22 21-16,0 0 0,0 0 15,0-1-15,0 1 16,0 0-16,0 42 31,-21 0-31,21 1 16,-21 20-16,21 0 0,0 1 15,0-1-15,-21 0 0,21 22 0,-21-22 16,21 0-16,-21-20 0,21 20 16,-22-21-16,22 0 0,0 0 0,0 1 15,0-1-15,0-42 32,0-1-32,22 1 15,-22 0-15,21-21 0,0 21 16,-21-22-16,21 1 0,-21 21 15,21-43-15,0 22 0,1 0 0,-1-1 16,-21 1-16,21 0 0,0 20 16,0 1-16,-21 0 0,21 21 0,1 0 15,-1 0-15,-21 21 16,21 22-16,-21-22 0,21 21 16,-21 0-16,0 1 0,0-1 0,0 0 15,21 1-15,-21-22 0,21 21 0,-21 1 16,0-22-16,0 0 0,22 0 15,-1 0-15,-21 0 0,21-21 16,0 0-16,0 0 16,0 0-16,1 0 0,-1 0 0,0 0 15,0-21-15,0 0 0,22 0 0,-22 0 16,0 0-16,0-1 0,21-20 16,-20 0-16,-1 21 0,21-22 0,-21 1 15,0 0-15,22-1 0,-22 22 16,0-21-16,0 21 0,-21-1 0,21 22 15,-21 22 1,0 20 0,0-21-16,0 0 0,0 22 0,0-1 15,0 0-15,0 1 0,22-1 16,-22-21-16,21 21 0,-21 1 16,21-22-16,0 0 0,0 0 0,0 0 15,22 1-15,-22-1 0,0-21 16,21 0-16,-20 0 0,-1 0 0,21 0 15,-21 0-15,0 0 0,22 0 0,-22 0 16,0-21-16,0-1 0,22 1 16,-43 0-16,21 0 0,0-21 0,0-1 15,-21 1-15,0 21 0,0-22 16,0 1-16,0 0 0,0-1 0,0 22 16,0 0-16,0 0 0,-21 0 0,0 21 15,0 0 1,-1 21-16,1 0 0,0 0 15,21 0-15,-21 22 0,21-22 16,-21 21-16,0 1 0,21-22 0,0 21 16,0-21-16,0 22 0,0-22 0,0 0 15,0 0-15,0 0 0,0 0 16,0 1-16,21-22 16,0 0-16,0 0 15,0 0-15,0 0 0,-21-22 16,22 1-16,-1 0 0,0 0 0,-21 0 15,21 0-15,-21-22 0,0 22 16,0-21-16,21-1 0,-21 22 0,21 0 16,-21-21-16,0 21 0,0-1 15,0 44 1,0-1-16,0 0 16,22 0-16,-22 0 0,0 0 15,21 22-15,-21-22 0,0 0 0,0 0 16,0 22-16,21-22 0,0-21 0,0 21 15,-21 0-15,21-21 0,1 0 16,-1 21-16,0-21 0,0 0 0,0 0 16,0 0-16,22 0 0,-22-21 15,0 21-15,21-21 0,-20 0 16,-1 0-16,0-1 0,0 1 0,0 0 0,0-21 16,1 21-16,-1-22 15,-21 1-15,0 0 0,0-1 0,21 1 16,-21 0-16,21-1 0,-21 1 15,0 0-15,0 20 0,0-20 0,0 21 16,0-21-16,21 20 0,-21 1 0,0 42 31,0 22-15,0-1-16,0 0 0,-21 1 16,0 20-16,21 1 0,-21-1 15,0 1-15,21-1 0,0-20 0,-22 20 16,22-21-16,-21 1 0,21-1 0,0-21 15,0 22-15,0-22 0,0 0 16,0 0 0,21-21-16,1 0 0,-1 0 15,0-21-15,0 0 0,-21 0 16,0-1-16,21-20 16,-21 21-16,0 0 0,0 0 0</inkml:trace>
  <inkml:trace contextRef="#ctx0" brushRef="#br0" timeOffset="59951.93">26882 5630 0,'0'0'0,"21"0"32,0 0-32,0 0 0,0-21 15,0 21-15,22 0 0,-22-21 16,21 21-16,1 0 0,-22-21 0,21 21 15,-21-21-15,22 21 0,-22 0 16,0 0-16,21 0 0,-21 0 0,1 0 16</inkml:trace>
  <inkml:trace contextRef="#ctx0" brushRef="#br0" timeOffset="61231.71">27665 5503 0,'0'0'0,"0"-21"16,0 0-16,-21 0 16,-1 0-16,1 21 0,0 0 15,0 0-15,0 0 16,0 21-16,-1 0 0,22 21 0,-21-20 16,21 20-16,-21 0 0,21 1 15,0-1-15,0-21 0,0 21 0,0 1 16,0-1-16,0-21 0,0 22 15,0-22-15,21 0 0,0 0 16,1 0-16,20 0 0,-21-21 16,0 0-16,22 0 0,-22 0 0,21 0 15,0 0-15,1-21 0,-1 0 16,0 0-16,1 0 0,-22 0 0,21-1 16,1-20-16,-22 0 0,21-1 15,-21 1-15,0-21 0,1 20 0,-1-20 16,0 20-16,0-20 0,-21 21 15,21-22-15,-21 22 0,0-1 0,0 1 16,0 0-16,0 21 0,0-1 0,-21 22 31,0 0-31,0 0 0,21 22 0,-21-1 16,-1 21-16,22-21 0,-21 22 16,21-1-16,-21 0 0,21 1 0,-21 20 15,21-21-15,0 1 0,0 20 0,0-20 16,0-1-16,-21 0 0,21 1 15,0-1-15,0 0 0,0-21 0,0 1 16,0-1-16,0 0 16,0-42-1,21 21-15,0-21 16,-21-1-16,21 1 0,0 0 16,1 0-16,-1-21 0,0 20 15,0 1-15,0-21 0,0 21 16,1 0-16,-1 21 0,0 0 15,-21 21 1,0 0-16,0 0 0,0 0 16,0 0-16,21 1 0,-21 20 0,0-21 15,0 0-15,0 0 16,21 1-16,0-1 0,1-21 16,-1 0-1,0 0-15,0 0 0,0 0 16,0-21-16,1-1 0,-1 1 15,0 0-15,0 0 16,0 0-16,0 0 0,1-22 0,-22 22 16,21 0-16,-21-21 0,21 20 15,0 1-15,-21 0 0,0 0 16,0 42 0,0 0-16,0 0 15,0 1-15,0-1 0,0 0 0,0 0 16,0 0-16,0 0 0,0 1 15,0-1-15,0 0 0,21 0 16,0 0-16,-21 0 16,22-21-16,-1 0 0,0 22 0,0-22 15,0 0-15,22 0 0,-22 0 16,21 0-16,-21 0 0,22 0 16,-22 0-16,21 0 0,0 0 0,-20-22 15,20 1-15,-21 0 0,21 21 0,-20-21 16,-1-21-16,0 20 0,0 1 15,-21-21-15,0 21 0,21-22 0,-21 22 16,0-21-16,0 21 0,0 0 16,0-1-16,0 1 0,-21 21 0,0 0 15,0 0-15,0 0 16,-1 0-16,-20 0 0,21 21 0,-21 1 16,20-1-16,-20 0 0,21 21 0,0-21 15,0 22-15,-1-22 0,22 21 16,0-21-16,0 22 0,0-22 0,0 0 15,0 0-15,22 0 0,-1 22 16,-21-22-16,21 0 0,0 0 0,-21 0 16,21 1-16,0 20 0,1-21 0,-22 0 15,0 22-15,21-22 0,-21 0 16,0 21-16,0-21 0,0 22 0,0-22 16,-21 21-16,-1-21 0,1 1 15,-21 20-15,21-21 0,-22 0 0,22 0 16,0 1-16,-21-22 0,21 21 15,-1-21-15,1 0 0,0 0 16,0 0-16,0 0 0,21-21 16,-21 21-16,21-22 0,0 1 0,0 0 15,0 0-15,0-21 0,0-1 16</inkml:trace>
  <inkml:trace contextRef="#ctx0" brushRef="#br0" timeOffset="61424.6">28871 5228 0,'-63'-21'16,"105"21"46</inkml:trace>
  <inkml:trace contextRef="#ctx0" brushRef="#br0" timeOffset="64083.98">30057 5017 0,'0'0'0,"21"-22"0,0 1 0,0 0 16,0 0-16,0 0 0,1 0 16,-22-22-16,0 22 0,0 0 15,0 0-15,0 0 0,-22-1 16,1 22-16,0 0 15,-21 0-15,21 22 0,-22-1 16,1 21-16,0-21 0,-1 22 0,1-1 16,21 0-16,0 1 0,21-1 15,0 0-15,0-21 0,0 22 0,0-22 16,0 21-16,21-21 0,0 1 16,0-1-16,21 0 0,-20-21 0,20 21 15,-21-21-15,21 21 0,1-21 0,-22 0 16,21 0-16,-21 0 0,1 0 15,-1 0-15,0 0 0,-21-21 16,0 0-16,0 0 16,-21 21-16,-22 0 15,22 0-15,0 0 0,-21 0 16,21 0-16,-22 21 0,22-21 0,-21 42 16,21-21-16,-1 1 0,-20-1 15,21 21-15,0 0 0,21-20 0,0 20 16,0 0-16,0-21 0,0 22 0,0-22 15,0 0-15,0 21 0,21-20 16,0-22-16,0 21 0,22 0 0,-22-21 16,21 0-16,-21 0 15,22 0-15,-1 0 0,-21 0 0,21-21 16,1 0-16,-1-1 0,-21 1 16,22 0-16,-1-21 0,-21-1 0,21 1 15,-20 21-15,20-21 0,-21-22 16,0 22-16,0-1 0,22-20 0,-22 21 15,0-22-15,0 22 0,0-22 16,1 1-16,-22 20 0,0 1 0,0-21 16,0 41-16,0-20 0,0 21 15,0 0-15,-22 21 16,1 21-16,21 0 16,-21 0-16,0 22 0,0-1 0,21 0 15,-21 1-15,21 20 0,-22-21 16,22 22-16,-21-22 0,21 1 15,0 20-15,0-21 0,0 1 0,0-1 16,0 0-16,0 1 0,0-1 16,0-21-16,0 22 0,21-22 0,1 0 15,-1 0-15,21 0 0,-21-21 16,0 0-16,22 0 0,-22 0 0,21 0 16,1 0-16,-22 0 0,21-21 15,-21 21-15,22-21 0,-22 0 0,21 0 16,-21-22-16,0 22 0,22-21 15,-22 21-15,-21-1 0,0-20 0,21 21 16,-21 0-16,0 0 16,0-1-16,0 1 0,-21 0 0,0 21 15,0 0-15,-22 0 16,22 0-16,21 21 0,-21 0 0,0 1 16,21-1-16,-21 0 0,21 0 0,0 21 15,0-20-15,0-1 0,0 21 16,0-21-16,0 0 0,0 1 0,0-1 15,21 0-15,0 0 0,0 0 16,0-21-16,0 0 0,1 0 16,-1 0-16,0 0 0,0 0 15,0 0-15,22-21 0,-22 0 16,0 21-16,21-42 0,-21 20 0,1 1 16,-1 0-16,0-21 0,0 21 15,0-1-15,0-20 0,1 21 16,-1 0-16,0 0 0,-21-1 15,21 22-15,-21 22 32,0-1-32,0 0 15,0 0-15,-21 0 0,21 0 0,0 1 16,0-1-16,-21 0 0,21 0 16,0 0-16,-21 0 0,21 1 15,0-1-15,0-42 47,0-1-47,0 1 16,0 0-16,0 0 0,21 0 0,0 0 15,-21-1-15,21 1 0,0 0 16,-21-21-16,21 21 0,1-1 0,-1 1 16,0 21-16,0-21 0,0 0 15,0 21-15,1 0 0,-1 0 16,-21 21-16,21 0 15,-21 0-15,0 1 0,0-1 16,0 0-16,0 0 16,0 0-16,0 0 0,0 1 0,0 20 15,0-21-15,0 0 16,21 0-16,-21 1 16,0-44-1,21 22 1,-21-21-16,0 0 0,0 0 15,0 0-15,21 0 0,-21-1 16,22 1-16,-22 0 0,21 0 16,-21-21-16,21 20 0,0 1 0,0 0 15,-21 0-15,21 21 16,1-21-16,-1 21 0,0 0 0,0 0 16,0 0-16,0 0 0,1 0 15,-1 0-15,-21 21 16,0 0-16,0 0 0,0 0 15,0 1-15,0-1 0,0 0 16,0 0-16,0 0 0,0 0 16,0 1-16,21-1 0,0 0 15,0-21-15,-21 21 0,21-21 16,1 0-16,-1 0 0,0 0 16,0 0-16,0 0 0,0 0 15,1 0-15,-1 0 0,0 0 16,0-21-16,0 0 0,0 0 15,1-1-15,-22 1 0,0 0 0,0 0 16,21 0-16,-21 0 0,0-1 16,0-20-16,21 21 0,-21 0 0,0 0 15,-21 42 17,21 0-32,-21 0 15,21 0-15,-22 0 0,22 1 16,0-1-16,0 0 0,0 0 15,0 0-15,0 0 0,0 1 16,22-1 0,-1-21-1,0 0-15,0 0 0,0 0 16,0 0-16,1 0 16,-1-21-16,0 21 0,0-22 0,-21 1 15,21 0-15,0 21 0,-21-21 16,0 0-16,0 0 0,22-1 0,-1 1 15,-21 42 32,-21 1-47,-1-1 16,22 0-16,0 0 0,0 0 16,0 0-16,-21-21 15,21 22-15,0-1 0,21-21 63,-21-21-63,22-1 15,-1 22-15,-21-21 0,21 21 0,0-21 16,0 0-16,0 21 0,-21-21 16,22 21-16,-1 0 0,-21-21 0,21 21 31,-21 21-31,0 0 15,0 0-15,0 0 16,0 0-16,0 1 16,0-1-16,0 0 15,0 0-15,21 0 16,0-21-16,0 0 16,1 0-16,-1 0 15,0-21-15,-21 0 16,21 0-16,-21 0 15,0-1-15,21 1 0,-21 0 0,0 0 16,0-21-16,0 20 16,21-20-16,1 0 0,-22 21 0,21-22 15,0 1-15,-21-22 0,21 22 16,0 0-16,0-1 0,-21 1 0,0 0 16,22 21-16,-22-22 0,21 22 15,-21 0-15,0 42 16,-21 0-16,-1 22 15,22-22-15,-21 21 0,21 0 16,-21 1-16,21-1 0,-21 0 0,21 1 16,0-1-16,0 0 0,0 1 15,0-22-15,0 21 0,21-21 16,0 22-16,-21-22 0,21 0 16,1 0-16,-22 0 0,21-21 15,0 22-15,0-22 16,0 0-16,0 0 15,1-22 1,-1 1-16,-21 0 16,0 0-16</inkml:trace>
  <inkml:trace contextRef="#ctx0" brushRef="#br0" timeOffset="64331.84">32956 5249 0,'0'0'0,"-21"0"0,0 0 0,42 0 32,0 0-17,1 0-15,20 0 0,0 0 16,1 0-16,-1 0 0,21 0 0,-20 0 16,20 0-16,-20 0 0,20 0 15,-21 0-15,22 0 0,-22 0 0,1 0 16,-22 0-16,0 0 0,0 0 15,-42 0 1,-21 0-16,-22 0 16,22 0-16</inkml:trace>
  <inkml:trace contextRef="#ctx0" brushRef="#br0" timeOffset="65443.46">1397 9800 0,'0'0'0,"-21"0"0,0-21 16,21-21-16,0 21 0,-22-1 16,22 1-16,0-21 0,0 21 15,0-22-15,0 22 0,0 0 0,22 0 16,-22 0-16,21 0 0,0-1 15,21 1-15,-21 21 0,1 0 16,20 0-16,-21 0 0,21 0 0,1 0 16,-22 0-16,21 21 0,1 1 15,-22 20-15,0-21 0,0 21 0,0 1 16,-21-1-16,0 22 0,0-22 16,0 0-16,0 22 0,-21-22 0,0 0 15,0 1-15,-22-22 0,22 21 16,0-21-16,0 1 0,0-1 0,0-21 15,-1 0-15,1 0 16,0-21 0,21-1-16,0 1 0,0 0 0,0-21 15,0 21-15,21-22 0,0 1 16,1 0-16,-1-22 0,0 22 16,0-22-16,21 22 0,-20 0 0,20-22 15,-21 22-15,21-1 0,-20 22 16,-1-21-16,21 21 0,-21 0 0,0-1 15,22 22-15,-22 0 16,0 0-16,0 0 0</inkml:trace>
  <inkml:trace contextRef="#ctx0" brushRef="#br0" timeOffset="67227.32">2180 9864 0,'21'0'16,"-42"0"-16,63-21 0,-42-1 0,22 22 0,-22-21 15,21 0-15,0 0 0,-21 0 16,21 0-16,0-22 0,0 22 0,-21-21 16,0 21-16,22-1 0,-22 1 15,0-21-15,0 21 0,0 0 0,0-1 16,-22 22-1,1 0-15,0 0 0,0 0 16,0 22-16,0-1 0,-22 0 16,22 21-16,0 1 0,-21-1 0,20 0 15,22 1-15,-21 20 0,21-21 16,-21 1-16,21-1 0,0-21 0,0 22 16,0-22-16,0 21 0,21-42 15,0 21-15,22 0 0,-22-21 0,21 0 16,-21 0-16,22 0 0,-1-21 15,0 21-15,1-21 0,-1 0 0,0 0 16,1-22-16,-1 22 0,0 0 16,1-21-16,-1-1 0,0 1 15,-20 0-15,20-1 0,-21-20 0,0 21 16,22-22-16,-22 1 0,0 20 16,-21-20-16,21-1 0,0 22 0,-21-22 15,0 1-15,21 21 0,-21-22 16,22 22-16,-22 21 0,0-22 0,0 22 15,0 0-15,0 0 0,0 42 16,0 21 0,0-21-16,0 22 0,0-1 15,0 0-15,0 1 0,0-1 16,0 0-16,0 22 0,0-22 0,0 22 16,-22-22-16,22 22 0,0-1 15,0-21-15,0 1 0,0-1 0,0 0 16,0 1-16,0-22 0,0 21 0,22-21 15,-1 1-15,0-22 16,0 0-16,0 0 0,0 0 16,1 0-16,-1-22 0,0 22 15,0-21-15,0 0 0,0 0 0,1-21 16,20 20-16,-21-20 0,0 21 16,0-21-16,22-1 0,-22 22 0,0-21 15,0-1-15,0 22 0,1-21 16,-1 21-16,-21 0 0,0-1 15,21 1-15,-21 42 32,0 1-32,0-1 0,0 21 15,-21-21-15,21 22 0,0-22 0,0 21 16,0 0-16,0 1 0,0-1 16,0-21-16,0 22 0,0-22 0,0 21 15,0-21-15,21 0 0,-21 1 16,21-22-16,0 21 0,0-21 0,1 0 15,-1 0-15,0 0 0,0 0 16,0 0-16,0-21 16,1-1-16,-1 22 0,-21-21 0,21 0 15,0-21-15,0 21 0,0-1 0,1-20 16,-1 0-16,-21 21 0,21-22 16,0 22-16,-21-21 0,0 21 0,0-1 15,21 1-15,-21 0 0,0 0 16,0 0-16,-21 42 31,21 0-31,0 0 16,0 0-16,0 1 0,0 20 0,0-21 15,0 0-15,0 22 0,0-22 16,0 0-16,0 21 0,0-21 16,0 1-16,0-1 0,21 0 0,0 0 15,1-21-15,-1 0 16,0 0-16,0 0 0,0 0 15,0 0-15,22-21 0,-22 0 16,0 21-16,0-21 0,22-1 16,-22 1-16,0-21 0,0 21 0,21 0 15,-20-1-15,-22-20 0,21 21 16,-21 0-16,0 0 0,0-22 0,0 22 16,0 0-16,-21 0 0,-1 0 15,1 21-15,0 0 0,0 0 16,0 0-16,0 0 0,-1 21 15,1 0-15,0 0 0,21 0 0,0 0 16,0 22-16,0-22 0,0 21 16,0 1-16,0-22 0,0 21 0,21-21 15,0 22-15,1-22 0,-1 0 0,21 0 16,-21 0-16,22-21 0,-1 21 16,-21-21-16,21 0 0,1 0 0,-1 0 15,-21 0-15,22 0 0,-22 0 16,21-21-16,-21 0 0,22 21 0,-22-21 15,0 0-15,0 0 0,-21-1 0,0 1 16,21 0-16,-21 0 0,0 0 16,0 0-16,0-22 0,0 22 15,0 0-15,0 0 0,0 0 0,0-1 16,0 1 0,-21 21-16,21 21 15,0 1-15,0-1 0,0 0 16,0 0-16,0 21 0,0-20 15,0 20-15,0-21 0,-21 0 0,21 22 16,0-22-16,-21 0 0,21 0 0,0 0 16,0 0-1,0-42 1,0 0 0,0 0-16,0 0 15,0 0-15,0-1 0,0-20 0,0 21 16,0-21-16,21 20 0,0-20 0,0 21 15,0-21-15,-21 20 0,43-20 16,-22 21-16,0 0 0,0 0 0,0 21 16,43 0-16,-43 0 0,0 0 15,0 0-15,-21 21 0,22 0 16,-22 0-16,21 0 0,-21 0 0,0 1 16,0 20-16,0-21 0,0 21 0,0-20 15,0-1-15,0 0 16,0 21-16,-21-42 0,21 21 0,-22 1 15,22-1-15,-21-21 16,0-21 0,0 21-1,0-22-15,21 1 0,-21 0 0</inkml:trace>
  <inkml:trace contextRef="#ctx0" brushRef="#br0" timeOffset="67490.96">3323 9123 0,'0'0'16,"-63"0"-16,20 0 0,22 21 0,-21-21 16,21 0-16,42 0 15,0 0-15,21 0 16,1 0-16,-1 0 0,21-21 0,-20 21 15,20-21-15,22 0 0,-22 21 0,1-22 16,-1 1-16,1 0 0,-22 21 16,22-21-16,-22 0 0,0 21 0,1 0 15,-22 0-15,0 0 0,0-21 16,0 21-16,1 0 0</inkml:trace>
  <inkml:trace contextRef="#ctx0" brushRef="#br0" timeOffset="67923.17">5482 9123 0,'-21'0'0,"42"0"0,-42-21 16,42 21-1,0 0-15,22-21 0,-1 21 0,-21-22 16,21 22-16,22 0 16,-22 0-16,1-21 0,-1 21 0,0 0 15,1 0-15,-1 0 0,0 0 0,1-21 16,-22 21-16,106 0 16,-148 0 15,-1 0-16,1 0-15</inkml:trace>
  <inkml:trace contextRef="#ctx0" brushRef="#br0" timeOffset="68168.03">5715 9102 0,'0'0'0,"0"21"0,0 0 0,0 0 16,0 22-16,0-22 0,0 21 15,0 0-15,0 1 0,0-1 0,0 0 16,0 1-16,0-1 0,0 22 0,0-22 16,0 0-16,-21-21 0,21 22 15,0-1-15,0-21 0,0 0 0,0 1 16,0-1-16,21-21 31,0-21-31,0 21 16,-21-22-16,21 1 0,1 0 15</inkml:trace>
  <inkml:trace contextRef="#ctx0" brushRef="#br0" timeOffset="68736.03">6159 9398 0,'0'0'0,"0"21"15,0 0-15,0 1 0,0-1 16,0 0-16,-21 0 0,0 0 0,21 22 15,-21-22-15,21 21 0,0-21 16,0 0-16,0 1 0,0 20 16,0-21-16,0 0 0,21 0 15,0-21-15,0 0 0,1 0 16,-1 0-16,0 0 0,0 0 0,0-21 16,22 0-16,-22 0 0,0 0 0,21 0 15,-21-1-15,1 1 0,-1 0 16,21 0-16,-21 0 0,0 0 0,-21-1 15,22 1-15,-22 0 0,0 0 0,21 0 16,-21 0 0,-21 42-1,21 0 1,-22 0-16,22 21 0,0-20 16,0 20-16,0 0 0,0 1 0,0-1 15,0 21-15,0-20 0,0-1 0,0 22 16,0-22-16,0 0 0,0 22 15,0-22-15,0 22 0,0-22 0,0 0 16,0 22-16,0-22 0,0 0 0,-21 1 16,0-1-16,21 0 0,-21 1 15,0-22-15,21 0 0,-21 0 0,-1 0 16,1-21-16,0 0 0,0 0 16,0 0-16,0 0 0,-1-21 0,1 0 15,21 0-15,-21 0 16,0 0-16,21-22 0,-21 22 0,21-21 15,0-1-15,0 1 0,0 0 0,0-1 16,0 1-16,0 0 0,0-1 16,0 1-16,0 0 0,21-1 0,0 22 15,0-21-15,0 0 0,1 20 0,20-20 16,-21 21-16</inkml:trace>
  <inkml:trace contextRef="#ctx0" brushRef="#br0" timeOffset="69071.23">7006 9462 0,'0'0'0,"0"-22"16,0 1-16,0 0 0,0-21 31,-21 42-31,21 21 16,0 0-16,0 0 15,0 22-15,0-1 0,0 0 16,0 1-16,0 20 0,0-21 0,0 22 15,0-1-15,0 1 0,0-22 0,0 22 16,0-1-16,0-20 0,0 20 0,0-21 16,0 22-16,-21-22 0,21 1 15,0-1-15,0-21 0,0 0 16,0 22-16,0-22 0,0 0 16,0-42 15,0 0-31,0-1 0,0 1 0,0 0 15,0 0-15,0-21 0,0 20 0,0-20 16,0 0-16,0 21 0</inkml:trace>
  <inkml:trace contextRef="#ctx0" brushRef="#br0" timeOffset="69331.27">6921 9673 0,'0'0'16,"0"-42"-16,0 0 0,22-22 0,-22 43 15,21-21-15,0 20 0,0 1 0,0 0 16,0 21-16,1-21 15,-1 21-15,0 0 0,21 0 0,-21 0 16,1 0-16,-1 0 0,-21 21 0,21 0 16,0 0-16,-21 1 0,0-1 15,0 21-15,0-21 0,0 22 0,0-1 16,0-21-16,-21 21 0,0-20 0,0-1 16,-1 21-16,1-21 0,0 0 15,0-21-15,0 22 0,0-1 0,-1-21 16,22-21 15,0-1-31,22 22 0,-1-21 16,0 0-16,-21 0 0</inkml:trace>
  <inkml:trace contextRef="#ctx0" brushRef="#br0" timeOffset="69692.06">7429 9610 0,'0'0'0,"22"0"16,-1 0-16,0-21 16,0 21-16,-21-22 0,21 22 15,0-21-15,-21 0 0,22 21 16,-1-21-16,-21 0 0,21 0 16,-21-1-16,21 1 0,-21 0 15,0 0-15,0 0 0,0 0 16,-21 21-16,0 0 0,0 0 0,-1 0 15,1 0-15,0 0 0,0 0 16,0 21-16,0 0 0,-1 0 0,22 0 16,0 0-16,0 22 0,0-22 0,0 21 15,0-21-15,0 22 0,0-22 16,0 0-16,0 0 0,22 0 0,-22 1 16,21-1-16,0 0 0,0-21 0,0 0 15,0 0-15,1 0 16,-1 0-16,0 0 0,0-21 0,21 21 15,-20-21-15,-1-1 0,21 1 0,0 0 16,-20 0-16,20 0 0</inkml:trace>
  <inkml:trace contextRef="#ctx0" brushRef="#br0" timeOffset="71391.87">9334 9208 0,'0'0'0,"22"-22"0,-22-20 0,21 21 16,-21-21-16,0 20 15,0 1-15,21 0 0,-21 42 32,0 22-32,0-22 0,0 21 15,0 0-15,0 1 0,0 20 0,-21-20 16,21 20-16,0-21 0,0 22 0,-21-22 15,21 22-15,-22-22 16,22 0-16,0 1 0,0-22 0,0 0 16,0 0-16,0 0 0,0 1 0,0-44 31,22 1-31,-1 0 0,-21 0 16,21 0-16,0-22 0,0 22 0,0-21 15,-21 0-15,43-1 0,-22 1 16,0 21-16,0-22 0,0 1 0,1 0 15,-1 21-15,0-22 0,0 22 0,0 0 16,0 0-16,1 21 16,-1 0-16,0 0 0,0 21 15,-21 0-15,21 0 0,-21 22 16,0-22-16,0 21 0,0-21 16,0 22-16,0-1 0,0 0 0,21-21 15,1 22-15,-22-22 0,0 21 0,21-21 16,0 1-16,0-1 0,0-21 15,0 21-15,1-21 0,-1 0 0,0 0 16,0 0-16,0 0 0,0 0 16,22-21-16,-22 0 0,0-1 0,21 1 15,-20 0-15,-1-21 0,21 21 0,-21-22 16,0 1-16,1 0 0,-1-1 16,0 1-16,0 0 0,0-22 15,-21 22-15,21-22 0,-21 22 0,0 0 16,0-22-16,0 22 0,0-1 0,0 1 15,0 21-15,0 0 0,0 0 16,-21 42 0,21 21-16,-21-21 0,21 22 0,0-1 15,0 21-15,0-20 0,0 20 16,-21-20-16,21 20 0,0-21 0,0 1 16,0 20-16,0-20 0,0-1 0,0 0 15,0 1-15,21-1 16,0-21-16,0 0 0,-21 0 0,43 1 15,-22-1-15,0-21 0,0 0 0,22 0 16,-22 0-16,21 0 0,-21 0 16,22-21-16,-1-1 0,-21 1 0,21 0 15,1 0-15,-1 0 0,-21-22 0,22 22 16,-1-21-16,-21 21 0,0 0 16,0-22-16,1 22 0,-22-21 0,0 21 15,0-1-15,0-20 0,0 21 0,-22 21 16,1-21-16,0 21 0,0 0 15,0 0-15,0 0 0,-1 21 0,-20 0 16,21 0-16,0 22 0,0-22 16,21 21-16,0-21 0,-22 22 0,22-1 15,0 21-15,0-41 0,0 20 16,0 0-16,22 1 0,-1-22 0,0 0 16,0 0-16,21 0 0,-20 0 0,20-21 15,-21 0-15,21 0 0,1 0 16,-1 0-16,-21-21 0,22 0 0,-1 0 15,0 0-15,1-22 0,-22 22 0,21 0 16,-21-21-16,0-1 0,1 1 16,-1 0-16,0-1 0,-21 1 0,21 0 15,-21-22-15,0 22 0,0-22 16,0 1-16,21-1 0,-21 22 16,0-21-16,0 20 0,0 1 0,0 0 15,0 20-15,0 1 0,0 42 16,0 22-1,0-1-15,-21 0 0,21 1 0,-21 20 16,21-20-16,-21-1 0,0 21 0,21-20 16,0-1-16,0 0 0,0 1 15,0-1-15,0 0 0,0 1 0,0-22 16,0 21-16,0-21 0,0 1 0,0-1 16,0 0-16,0 0 0,0-42 46,0 0-46,0 0 16,0-1-16,21-20 0,-21 21 16,21 0-16,0-22 0,0 22 0,0-21 15,1 21-15,20-22 0,-21 22 0,21 0 16,-20 0-16,20 21 0,-21 0 0,21 0 16,-20 0-16,20 0 0,-21 0 15,0 21-15,0 0 0,1 0 0,-22 1 16,0-1-16,0 21 0,0-21 0,0 0 15,-22 22-15,1-22 0,-21 0 16,21 21-16,-22-20 0,22-1 0,-21 0 16,0 0-16,20 0 0,1-21 15,-21 21-15,21-21 0,0 0 16,-1 0-16,1 0 0,0 0 16,21-21-16,0 0 15,0 0-15</inkml:trace>
  <inkml:trace contextRef="#ctx0" brushRef="#br0" timeOffset="74137.75">12594 9165 0,'0'0'0,"21"0"47,0 0-47,1 0 16,20-21-16,-21 0 0,21 21 15,1-21-15,-22 0 0,21-1 0,1 1 16,-22 0-16,21 0 0,-21 0 0,22 0 16,-22-22-16,-21 22 0,0 0 15,0-21-15,0 20 0,0 1 0,0-21 16,0 21-16,-21 0 0,-1 21 0,1-22 15,-21 22-15,21 0 16,-22 0-16,22 0 0,-21 0 0,0 22 16,20-1-16,-20 21 0,21-21 0,0 22 15,0-1-15,-1 0 0,1 22 16,21-22-16,0 0 0,0-20 0,0 20 16,0 0-16,0-21 0,0 1 15,21 20-15,1-21 0,-1-21 0,0 21 16,0 0-16,21-21 0,-20 0 0,-1 0 15,0 0-15,0 0 0,0 0 16,-42 0 15,0 0-31,0 0 16,0 0-16,-1 0 0,-20 0 16,21 0-16,0 22 0,0-1 0,-1 0 15,22 0-15,-21 0 0,0 0 0,21 22 16,-21-22-16,21 21 0,0-21 15,0 22-15,0-1 0,0-21 0,0 0 16,0 22-16,21-22 0,0 0 0,0-21 16,1 21-16,20-21 0,-21 0 15,21 0-15,-20 0 0,20-21 0,0 21 16,1-21-16,-1 0 0,21 0 0,-20-22 16,-1 22-16,22-21 0,-22-1 15,0 22-15,1-21 0,-1 0 16,0-1-16,1 1 0,-1 0 0,0-22 15,-21 1-15,22 20 0,-22-20 0,0-1 16,0 1-16,0-1 0,1 1 16,-22-1-16,0 22 0,0 0 0,0-22 15,0 43-15,0-21 0,0 20 16,0 1-16,-22 21 0,1 0 16,0 0-16,0 21 0,0 22 15,21-22-15,-21 21 0,-1 22 16,1-22-16,0 22 0,0-1 0,21 1 15,0-1-15,-21 1 0,0-1 0,21-21 16,0 22-16,0-22 0,0 1 16,0 20-16,0-42 0,0 22 15,0-1-15,0-21 0,21 0 0,0 0 16,0-21-16,0 0 0,22 0 0,-22 0 16,21 0-16,-21 0 0,22 0 15,-22 0-15,21-21 0,0 0 0,1 0 16,-22 21-16,21-21 0,1 0 0,-1-1 15,-21-20-15,21 21 0,-20 0 16,-1 0-16,0-1 0,-21 1 16,0 0-16,0 0 0,-21 21 15,0 0 1,-1 21-16,1 0 16,-21-21-16,21 21 0,0 1 0,21 20 15,-22-21-15,1 0 0,21 0 0,0 1 16,0-1-16,0 0 0,0 0 15,0 0-15,0 0 0,0 1 0,21-1 16,1-21-16,-1 0 0,0 0 0,0 0 16,0 0-16,0 0 0,1 0 15,20 0-15,-21 0 0,0-21 0,22 21 16,-22-22-16,21 1 0,-21 0 0,0 0 16,22 0-16,-22 0 0,-21-22 15,21 22-15,-21 0 0,21-21 0,-21 20 16,0 1-16,0-42 15,0 42-15,0-1 16,0 44 0,0-1-16,0 0 0,0 0 15,0 21-15,0-20 0,0-1 0,0 0 16,0 0-16,0 0 0,0 0 16,-21 1-16,21-1 0,0 0 0,0 0 15,0 0 1,0-42 15,0 0-31,0 0 16,0 0-16,0-1 0,0 1 15,0 0-15,0 0 0,21 0 16,-21 0-16,21-22 0,-21 22 0,22 0 16,-1-21-16,0 20 0,0 22 15,-21-21-15,21 21 0,0 0 0,1 0 16,-1 0-16,-21 21 0,21 1 15,0-1-15,-21 0 0,0 0 16,0 0-16,21 0 0,-21 22 0,0-22 16,0 0-16,21 0 0,-21 0 0,0 1 15,0-1-15,0 0 16,22-21 15,-22-21-15,21 21-16,-21-21 15,21-1-15,-21 1 0,0 0 0,21 0 16,0 0-16,0 0 0,1-1 0,-1-20 16,0 21-16,0-21 0,0 20 15,0 1-15,1 0 0,-1 0 0,0 0 16,-21 0-16,21 21 0,0 0 16,-21 21-1,0 0-15,0 21 16,0-21-16,0 1 0,0-1 0,-21 21 15,21-21-15,-21 0 0,21 1 0,0 20 16,0-21-16,0 0 0,0 0 16,0 1-16,0-1 0,21-21 0,0 21 15,-21 0-15,21-21 0,1 0 0,-1 0 16,0 0-16,0 0 0,0 0 16,22 0-16,-22 0 0,21 0 0,-21 0 15,22-21-15,-22 21 0,21-21 0,-21 0 16,0-1-16,22 1 0,-22 0 15,0 0-15,0 0 0,0 0 16,-21-22-16,0 22 0,22 0 0,-22 0 0,0-22 16,0 22-16,0 0 15,-22 21 1,22 21-16,-21-21 0,0 21 16,21 1-16,-21 20 0,21-21 15,-21 0-15,21 0 0,0 1 0,0-1 16,0 0-16,0 0 0,0 0 0,0 0 15,21-21 1,0 0-16,0 0 16,0 0-16,1 0 0,-1 0 15,0 0-15,0-21 0,0 0 0,0 21 16,1-21-16,-1 0 0,0 0 16,0-1-16,-21 1 0,21 0 15,-21 0-15,21 0 0,1 0 16,-22-1-16,0 44 31,0-1-31,-22-21 0,1 21 0,21 0 16,-21 0-16,21 0 0,-21 1 15,21-1-15,-21 0 0,0 0 0,21 0 16,0 0-16,0 1 16,-22-22-16,44-22 31,-22 1-31,21 21 15,0-21-15,-21 0 16,21 0-16,0 0 0,0-1 0,1 1 16,-1 0-16,0 0 0,0-21 0,0 20 15,0 1-15,1 0 0,20 21 16,-42-21-16,21 21 0,0 0 0,0 0 16,1 21-16,-22 0 0,0 0 15,0 1-15,0-1 16,0 0-16,0 21 0,0-21 0,0 1 15,0-1-15,0 0 0,0 0 16,0 0-16,21 0 16,0-21-16,0 0 15,21 0-15,-20 0 0,20 0 0,-21 0 16,0-21-16,22 0 0,-22 21 0,21-21 16,-21 0-16,0 0 0,22 21 15,-22-22-15,0-20 0,0 21 0,0 0 16,-21-22-16,22 1 0,-1-43 15,0 43-15,0 0 0,0-1 16,0-20-16,1 21 0,-22-1 0,21 1 16,0 0-16,-21 20 0,0 1 0,0 0 15,0 0-15,0 42 32,0 0-32,0 0 0,-21 22 0,0-1 15,-1 0-15,1 1 0,21-1 16,-21 0-16,21 1 0,-21-1 0,21 0 15,-21 1-15,21-1 0,0 0 0,0-20 16,0 20-16,0-21 0,0 0 0,0 0 16,0 1-16,0-1 0,0 0 15,0 0-15,21-21 16,0 0-16,0 0 0,0 0 16,1 0-16,-1 0 15</inkml:trace>
  <inkml:trace contextRef="#ctx0" brushRef="#br0" timeOffset="74406.89">16468 8911 0,'-22'0'0,"44"0"0,-1 0 31,0 0-15,0 0-16,21 0 0,1 0 16,-22 0-16,21 0 0,1 0 15,-22 0-15,21 0 0,0 0 0,-20 0 16,-1 0-16,0 0 0,21 0 0,-21 0 16,1 0-16,-1 0 15</inkml:trace>
  <inkml:trace contextRef="#ctx0" brushRef="#br0" timeOffset="76435.62">19770 8340 0,'21'-21'0,"-42"42"0,63-64 0,-21 1 16,0 21-16,0-21 0,1 20 16,-22 1-16,0 0 0,21 0 0,-21 0 15,0 42 1,0 21-16,0 1 16,-21-1-16,-1 0 0,-20 22 0,0-1 15,-1 1-15,1 20 16,0-20-16,-22 21 0,22-1 0,-22 1 0,22-22 15,0 1-15,-1 21 0,1-43 16,0 21-16,21-20 0,-1-1 16,-20-21-16,21 22 0,0-22 0,0 0 15,-1 0-15,1-21 0,0 0 16,0 0-16,0 0 16,0-21-16,-1 0 0,22 0 0,0-1 15,0 1-15,0 0 0,0-21 0,0-1 16,0 22-16,0-42 0,0 20 15,22 1-15,-1 0 0,-21-22 16,21 22-16,-21 0 0,21-1 0,0 1 16,-21 21-16,0 0 0,0-1 15,21 1-15,1 21 0,-22 21 16,0 22-16,21-22 16,0 21-16,-21 1 0,21 20 0,0-21 15,-21 1-15,21 20 0,1-20 0,-1-1 16,0 0-16,0 1 0,0-22 15,0 21-15,1-21 0,20 0 0,-21 1 16,21-1-16,-20-21 0,20 0 0,-21 0 16,21 0-16,1 0 0,-22 0 15,21 0-15,1-21 0,-1 21 16,-21-22-16,21 1 0,1 0 0,-22-21 16,21 21-16,-21-1 0,1-20 15,-1 0-15,21-1 0,-21 1 0,0 0 16,-21-1-16,22 1 0,-1 0 0,0 21 15,-21-1-15,0 1 0,0 0 16,0 0-16,0 42 16,0 0-16,0 0 0,0 1 0,0-1 15,0 21-15,0 0 0,0 1 16,0-22-16,0 21 0,0 1 0,-21-22 16,21 21-16,0-21 0,0 0 0,0 1 15,0-1-15,0 0 16,21 0-16,0 0 0,0-21 15,22 0-15,-22 0 0,0 0 16,0 0-16,21 0 0,-20 0 16,20-21-16,0 21 0,-21-21 0,22 0 15,-1 0-15,0-1 0,-20 1 0,20 0 16,0-21-16,-21 21 0,22-22 16,-22 1-16,0 0 0,0 20 0,-21-20 15,0 0-15,21 21 0,-21-1 0,0 1 16,0 0-16,0 42 15,0 0 1,0 1-16,0-1 0,0 21 16,0 0-16,0-20 0,0 20 15,22-21-15,-1 21 0,-21-20 0,21-1 16,0 21-16,-21-21 0,21 0 16,0 1-16,-21-1 0,0 0 15,22 0-15,-22 0 16,-22-21-1,1 0 1,0 0-16,0-21 0,-21 0 0,20 21 16,1-21-16,0 0 0,-21-1 0,21 1 15,-1 21-15,1-21 0,0 0 16,0 21-16,0 0 16,42 21-1,0 0 1,0 0-16,0 1 0,1-1 0,-1 0 15,0 0-15,0 0 0,0 0 0,0-21 16,22 22-16,-22-22 0,0 0 16,21 0-16,-20 0 0,20 0 0,-21 0 15,21 0-15,1 0 0,-1 0 0,0-22 16,1 1-16,-22 21 16,21-21-16,1 0 0,-22 0 0,0 0 15,0-1-15,21-20 0,-20 0 0,-22 21 0,42-64 16,-42 21-1,21 22-15,0 0 0,-21-22 0,21 22 16,1 0-16,-22-22 0,21 22 0,0 21 16,-21-22-16,0 1 0,21 21 15,-21 0-15,21-1 0,-21 44 32,0 20-32,-21-21 0,0 21 0,0-20 15,0 41-15,-1-21 0,1 1 0,0 20 16,21-20-16,-21 20 0,0-21 15,0 22-15,-1-22 0,22 1 0,0-22 16,0 21-16,0-21 0,0 22 16,0-22-16,0 0 0,0 0 15,0 0-15,22-21 16,-1 0-16,0 0 0,0 0 16,0 0-16,0-21 0,1 21 15,20-21-15,-21 21 0,0-21 0,0 0 16,1-1-16,-1 1 0,21 0 0,-42 0 15,21-21-15,0 20 0,-21 1 16</inkml:trace>
  <inkml:trace contextRef="#ctx0" brushRef="#br0" timeOffset="76659.49">21442 8827 0,'0'0'0,"21"0"31,0 0-31,21 0 0,-20 0 16,20-22-16,0 22 0,-21-21 0,22 0 16,-1 21-16,0-21 0,1 21 15,-1-21-15,0 0 0,1 21 0,-1-22 16,0 1-16,-20 21 0,-1-21 0,0 21 16,0 0-16,-21-21 15,-21 0-15,0 21 16,0 0-16,-22 0 0</inkml:trace>
  <inkml:trace contextRef="#ctx0" brushRef="#br0" timeOffset="76851.38">20828 8594 0,'-21'0'16,"42"0"46</inkml:trace>
  <inkml:trace contextRef="#ctx0" brushRef="#br0" timeOffset="78988.05">23558 8530 0,'0'0'0,"0"-21"0,22 0 16,-1 0-16,-21 0 0,21-1 15,-21 1-15,0 0 0,0 0 0,-21 42 32,0 0-32,-1 0 15,1 22-15,0-1 0,0 0 16,0 1-16,0 20 0,-1 1 0,-20-1 15,21-20-15,-21 20 0,20 1 0,-20-22 16,0 0-16,21 1 0,-22-1 16,1 0-16,21-21 0,0 1 0,-1-1 15,1 0-15,0-21 0,21-21 32,0 0-17,21-22-15,0 22 0,1-21 0,-1 21 16,0-22-16,0 1 0,0 0 15,0-1-15,-21 1 0,22 0 0,-1 20 16,0 1-16,-21 0 0,0 0 0,21 0 16,0 21-16,0 21 15,-21 0-15,0 0 0,0 0 0,22 22 16,-22-1-16,0 0 0,0 1 16,21-22-16,-21 21 0,21 1 0,0-22 15,-21 21-15,21-21 0,0 0 16,1 1-16,-1-1 0,0 0 15,0 0-15,0-21 0,22 0 0,-1 0 16,-21 0-16,21 0 0,1 0 0,-22-21 16,21 21-16,1-21 0,-1 0 15,0-1-15,1 1 0,-22-21 0,21 0 16,0 20-16,-20-20 0,-1-21 0,21 20 16,-21-20-16,0 20 0,-21 1 15,22 0-15,-1-22 0,-21 22 0,21 21 16,-21-22-16,0 22 0,0 0 0,0 0 15,0 0-15,0 42 32,0 0-32,0 0 0,0 22 0,0-22 15,-21 21-15,21 0 0,0 22 16,-21-22-16,21 1 0,0-1 0,0 0 16,0 1-16,0-1 0,0-21 15,0 21-15,0-20 0,0-1 0,0 0 16,0 0-16,21-21 0,0 0 0,-21 21 15,21-21-15,0 0 0,0 0 16,1 0-16,-1 0 0,0-21 0,0 21 16,0-21-16,0 0 0,1 21 0,-1-21 15,0-1-15,0 1 0,0 0 16,0 21-16,-21-21 0,0 0 16,22 21-16,-22-21 0,21 21 0,-21-22 15,0 1 1,21 21 109,0 0-110,-21-21-15,0 0 0,21 21 16,-21-21-16,21 21 0,-21-21 0,0-1 16,0 1-16,0 0 15,0 0-15,0 0 0,0 0 16,0-1-16,0 1 0,0 0 16,0 0-16,0 0 0,0 0 15,-21 21 1,0 0-1,0 0-15,0 0 0,0 21 16,-22 21-16,22 0 0,0-20 16,0 20-16,0 0 0,21-21 15,0 22-15,-22-1 0,22 0 0,0 1 16,0-22-16,0 21 0,0-21 16,0 1-16,22-1 0,-1 0 0,0 0 15,0-21-15,21 21 0,-20-21 0,20 0 16,-21 0-16,21 0 0,1 0 15,-1 0-15,0 0 0,1-21 0,-1 21 16,0-21-16,1 0 0,-1 0 0,0-1 16,1 1-16,-22 0 0,21-21 15,-21-1-15,1 1 0,-1 0 16,0-1-16,0 1 0,0 0 0,0-22 16,-21 22-16,0 0 0,22-22 15,-22 22-15,21-22 0,-21 22 0,0-22 16,0 22-16,0 0 0,21-22 15,-21 43-15,0-21 0,0 21 0,0-1 16,0 1-16,-21 42 16,21 1-16,-21-1 0,-1 21 15,1 0-15,21 1 0,-21 20 0,0 1 16,21-22-16,-21 22 0,21-1 16,0-21-16,0 22 0,-21-1 0,21-20 15,0 20-15,0-20 0,0-1 16,0-21-16,0 21 0,0-20 15,0 20-15,0-21 0,0 0 16,0-42 15,0 0-31,0 0 16,0 0-16,21-22 0,-21 22 16,0 0-16,0-21 0,21 20 15,0 1-15,-21-21 0,21 21 0,0 0 16,1-1-16,20 1 0,-21 0 15,0 21-15,22-21 0,-22 21 0,21 0 16,0 0-16,1 0 0,-22 0 16,21 21-16,1 0 0,-22 0 15,0 1-15,21-1 0,-42 21 0,0-21 16,0 22-16,0-1 0,0-21 0,0 21 16,-21-20-16,0-1 0,-21 0 15,20 21-15,-20-42 0,0 21 16,-1 1-16,1-1 0,0-21 0,-1 0 0,22 0 15,-21 0-15,21 0 0,0 0 16,21-21 0,0-1-16,0 1 0,21 0 15,0 0-15,0 0 0,0 0 16,22-22-16</inkml:trace>
  <inkml:trace contextRef="#ctx0" brushRef="#br0" timeOffset="81823.69">26289 8467 0,'0'0'15,"21"-21"1,0-1-16,0 22 16,1-21-16,-1 21 15,0-21-15,0 21 0,0-21 16,0 0-16,1 21 0,-1-21 0,0-1 15,-21 1-15,21 0 0,-21 0 16,0 0-16,0 0 0,0-1 0,0-20 16,0 21-16,0 0 0,0 0 0,-21 21 15,0 0-15,0 0 0,-1 0 16,1 0-16,0 0 0,-21 21 0,21 0 16,-1 0-16,-20 21 0,21-20 15,0 20-15,0 0 0,-1 1 0,22-1 16,0 0-16,0-21 0,0 22 0,0-1 15,0-21-15,22 0 0,-1 22 16,0-22-16,-21 0 0,21 0 16,0-21-16,0 21 0,1-21 15,-1 0-15,-21-21 32,0 0-17,-21 21-15,-1-21 0,1 21 16,-21 0-16,21 0 0,0 0 0,-1 0 15,1 0-15,-21 21 0,21 0 16,0 0-16,-1 1 0,1 20 0,0-21 16,0 21-16,21-20 0,-21 20 0,21-21 15,0 21-15,0-20 0,0-1 16,0 0-16,21 0 0,0 0 16,0 0-16,0-21 0,1 0 0,20 22 15,-21-22-15,0 0 0,22 0 16,-1 0-16,0 0 0,1-22 0,-1 1 15,0 21-15,1-21 0,20 0 16,-21 0-16,1 0 0,-1-22 0,0 22 16,1-21-16,-1-1 0,-21 1 0,22 0 15,-22-22-15,0 22 0,0 0 16,0-22-16,0 22 0,-21-22 0,22 1 16,-22 20-16,0-20 0,0-1 15,0 22-15,0 0 0,0-22 16,0 43-16,0-21 0,0 21 0,-22-1 15,1 22-15,0 0 16,0 0-16,0 43 0,0-22 16,21 21-16,0 22 0,-22-22 0,22 22 15,0-1-15,0-21 0,0 22 16,0-1-16,0-20 0,0 20 0,0-20 16,0-1-16,22 0 0,-22 1 15,21-1-15,0 0 0,0-21 0,0 1 16,0-1-16,1 0 0,-1 0 0,0-21 15,0 0-15,21 0 16,-20 0-16,-1 0 0,21 0 0,-21 0 0,22 0 16,-22 0-16,21-21 0,-21 0 15,0 0-15,22-1 0,-22 1 16,0 0-16,-21-21 0,21 21 0,-21-1 16,21 1-16,-21-21 0,0 21 15,0 0-15,0-1 0,0 1 0,-21 21 16,0 0-16,0 0 15,0 21-15,0-21 16,-1 22-16,22-1 0,0 21 0,-21-21 16,21 0-16,0 22 0,0-22 15,0 21-15,0-21 0,0 1 16,0 20-16,21-21 0,-21 0 0,22-21 16,-1 21-16,0 1 0,0-22 15,0 0-15,0 0 0,1 0 0,-1 0 16,0 0-16,21 0 0,-21 0 0,1-22 15,-1 22-15,0-21 0,21 0 16,-21 0-16,1 0 0,-1-22 0,21 22 16,-21 0-16,0-21 0,1 21 15,-1-22-15,0 22 0,0 0 16,-21-21-16,0 20 0,21 1 0,-21 0 16,0 0-16,0 42 31,0 0-31,0 0 0,0 1 15,0-1-15,0 0 0,0 0 16,-21 21-16,21-20 0,0-1 0,0 21 16,0-21-16,0 0 0,0 22 15,0-22-15,0 0 0,0 0 16,0 0-16,0 1 16,0-44 15,0 1-31,0 0 15,0 0-15,0 0 0,21 0 0,0-22 16,-21 22-16,22-21 0,-1 21 16,0-22-16,0 22 0,0-21 15,0 21-15,1-22 0,-1 22 0,21 0 16,-21 0-16,0 0 0,22-1 0,-22 22 16,21 0-16,-21 0 0,1 0 15,-1 0-15,0 22 0,0-1 0,-21 0 16,0 0-16,0 0 0,0 0 15,21 1-15,-21-1 0,0 0 0,0 0 16,0 21-16,21-20 0,-21-1 16,0 0-16,0 0 0,0 0 15,0-42 32,0 0-47,0 0 16,22 0-16,-22-1 0,21 22 15,-21-21-15,21 0 0,0-21 0,0 21 16,0-1-16,1 1 0,-1 0 16,0-21-16,0 21 0,21-1 0,-20 1 15,20 21-15,-21-21 0,21 21 0,-20 0 16,-1 0-16,0 0 0,0 0 16,-21 21-16,0 0 15,0 1-15,0-1 0,0 0 16,0 0-16,0 0 0,0 0 0,0 1 15,0-1-15,0 0 0,0 0 16,0 0-16,0 0 0,0 1 16,21-1-16,0-21 0,1 21 0,-1 0 15,0-21-15,0 0 0,0 0 16,0 0-16,1 0 0,-1 0 0,21 0 16,-21 0-16,0 0 0,1-21 0,-1 21 15,0-21-15,0 0 0,0-1 16,0 22-16,-21-21 0,0 0 0,22-21 15,-22 21-15,21-1 0,-21 1 16,0-21-16,0 21 0,0 0 0,0-22 16,0 22-16,0 0 0,0 0 15,-21 21-15,-1 0 16,1 0-16,0 0 0,0 0 16,0 42-16,21-21 0,0 0 15,0 1-15,-21 20 0,21-21 0,0 21 16,-22-20-16,22-1 0,0 0 15,0 0-15,0 0 0,0 0 0,22 1 16,-22-1-16,21 0 0,0-21 0,21 21 16,-21-21-16,1 0 0,20 0 15,-21 0-15,0 0 0,22 0 0,-22 0 16,0 0-16,21 0 0,-21-21 16,1 21-16,20-21 0,-21 0 15,0-1-15,22 22 0,-22-21 0,0 0 16,21 0-16,-21 0 0,1 0 15,-22-1-15,21 1 0,-21 0 0,21 0 16,-21 0-16,0 42 31,-21 0-31,0 0 0,21 0 16,0 1-16,-22-1 0,1 0 16,21 21-16,-21-21 0,21 1 15,-21-1-15,21 0 0,0 0 0,0 0 16,0 0-16,0 1 15,0-44 32,0 1-47,0 0 16,0 0-16,21 0 0,0 0 16,0-1-16,-21-20 0,22 21 0,-1 0 15,0 0-15,0-1 0,0 1 16,0 0-16,1 0 0,-1 0 0,21 21 15,-21 0-15,0-21 0,22 21 16,-22 0-16,0 0 0,21 0 16,-42 21-16,22 0 0,-1 0 15,-21 0-15,0 0 0,0 1 0,0-1 16,21 0-16,-21 0 0,0 0 0,0 0 16,0 1-16,0-1 0,0 0 15,0 0-15,21 0 0,0 0 16,-21 1-1,21-22-15,1 0 0,-1 0 16,0 0-16,0 0 0,0 0 16,0-22-16,1 1 0,-1 0 15,0 0-15,0 0 0,-21 0 16,21-22-16,0 22 0,1-21 16,-1 21-16,-21-22 0,21 1 0,0 0 15,0-1-15,0-20 0,-21 20 16,22 1-16,-22-21 0,21 20 0,-21 1 15,0 0-15,0-1 0,21 22 16,-21-21-16,0 21 0,0-1 0,0 1 16,-21 21-1,0 21-15,21 1 0,-22-1 16,1 21-16,21-21 0,-21 22 16,21 20-16,0-21 0,-21 1 0,21 20 15,0-20-15,0-1 0,0 0 16,0 1-16,0 20 0,0-21 15,0-20-15,0 20 0,0 0 0,0 1 16,0-22-16,0 21 0,0-21 16,21 0-16,-21 1 0,21-1 0,0 0 15,1-21-15,-1 21 16,0-21-16,0 0 0,0 0 16,0 0-16,1 0 0,-1 0 15,0 0-15,21-21 0,-21 21 0,1-21 16,-1 0-16,0-1 0,0 1 15,0 0-15,0 0 0,1 0 0,-1 0 16,0-1-16,-21 1 0,0 0 16</inkml:trace>
  <inkml:trace contextRef="#ctx0" brushRef="#br0" timeOffset="82112.25">30565 8382 0,'0'0'0,"-22"0"0,44 0 16,20 0 0,-21 0-16,21 0 0,-20 0 15,20 0-15,0 0 0,1 0 16,-22 0-16,42-21 0,-20 21 16,-1 0-16,0 0 0,22-21 0,-22 21 15,22 0-15,-22 0 0,0 0 16,1 0-16,-1 0 0,0 0 0,-21-21 15,1 21-15,-44 0 32,1 0-32,0 0 0,0 0 15,-21 0-15,-1 0 0,1 0 0,-22 0 16,22 0-16</inkml:trace>
  <inkml:trace contextRef="#ctx0" brushRef="#br0" timeOffset="87648.14">1863 12044 0,'0'0'0,"-22"21"16,22 0-1,-21-21-15,21 21 0,-21-21 0,21 22 32,21-44-17,0 22 1,1-21-16,-1 0 0,0 0 0,0 0 16,0 0-16,22-22 15,-22 22-15,0 0 0,21-21 0,-21 20 16,1 1-16,-1 0 0,0-21 0,0 21 15,0-1-15,-21 1 16,0 0-16,-21 21 16,0 0-16,-21 0 0,20 0 15,1 21-15,-21-21 0,21 21 16,-22 1-16,1-1 0,0 0 0,-1 0 16,1 21-16,0-20 0,-1-1 15,22 21-15,0-21 0,0 0 0,21 22 16,0-22-16,0 0 0,0 0 15,0 0-15,21 1 0,0-22 0,0 21 16,1-21-16,20 0 0,-21 0 16,21 0-16,-20 0 0,20 0 15,-21 0-15,21 0 0,-20 0 16,-1-21-16,0 21 0,0 0 0,0 0 16,-21 21-1,-21-21-15,0 21 16,0 0-16,0 21 0,-1-20 15,1 20-15,0 0 0,0-21 0,-21 22 16,20-1-16,1 0 0,0 1 16,0-1-16,21 0 0,-21 1 15,21-1-15,0 0 0,0-20 0,21 20 16,0-21-16,0-21 0,0 21 16,1-21-16,20 0 0,-21 0 15,21 0-15,1-21 0,-22 0 0,21 0 16,22 0-16,-22-22 0,22 22 15,-22-21-15,21-1 0,1 1 0,-1 0 16,-20-22-16,20 22 0,1-22 16,-22 1-16,0-1 0,1 1 0,-1-1 15,0 1-15,-20-1 0,-1 22 16,0-21-16,0 20 0,-21 1 0,0 0 16,0-1-16,0 22 0,0 0 15,0 0-15,-21 42 16,0 0-16,21 21 15,-21-20-15,-22 20 0,22 21 16,0 1-16,0-1 0,-22 1 0,22 21 16,-21-22-16,21 22 0,0-22 15,-1 1-15,22-1 0,0 1 0,0-1 16,0-20-16,0-1 0,22 0 16,-1 1-16,21-1 0,-21-21 0,22 0 15,-1-21-15,-21 0 0,21 0 0,1 0 16,-1 0-16,-21 0 0,22 0 15,-1-21-15,0 0 0,1-21 0,-1 20 16,0 1-16,1-21 16,-1 21-16,0 0 0,1-22 0,-22 22 15,21-21-15,-21 21 0,-21-1 0,21-20 16,-21 21-16,0-21 0,0 20 16,0 1-16,-21 0 0,0 21 0,0 0 15,0 0-15,-22 0 16,22 0-16,0 21 0,0 0 0,0 22 15,0-22-15,-1 21 0,1 1 16,0-1-16,21 0 0,0 1 0,0-1 16,0-21-16,0 21 0,0 1 0,21-22 15,0 0-15,1 0 0,20 0 16,-21 1-16,0-22 0,22 0 16,-1 0-16,-21 0 0,21 0 15,1-22-15,-1 1 0,-21 21 0,22-21 16,-1-21-16,0 21 0,1-1 0,-22 1 15,21-21-15,-21 21 0,22-22 16,-22 22-16,-21 0 0,21-21 0,-21 21 16,21-1-16,-21-20 0,0 21 15,0 0-15,0 0 0,0 42 32,0 0-32,0 0 0,0 0 15,0 0-15,0 1 0,0-1 0,0 21 16,0-21-16,0 0 0,0 22 15,-21-22-15,21 21 0,-21-21 16,21 1-16,0-1 0,0 0 0,0 0 16,0 0-1,0-42 1,0 0-16,0 0 0,21 0 16,0-1-16,-21 1 0,21 0 15,0 0-15,-21-21 0,22 20 0,-1-20 16,-21 21-16,21-21 0,0 20 0,0 1 15,0-21-15,1 21 0,-1 21 16,21-21-16,-21 21 0,0 0 16,1 21-16,-1 0 0,-21 0 15,0 0-15,0 0 0,21 1 16,-21-1-16,0 21 0,0-21 0,0 22 16,21-22-16,-21 21 0,0-21 15,0 22-15,0-22 0,0 0 0,0 0 16,0 0-16,21-21 0,0 0 15,1 0 1,-1-21-16,0 0 16,0 0-16,0-22 0,0 22 0,1-21 15,20 21-15,-21-22 0,21 22 16,-20-21-16,-1 0 0,21-1 0,-21 1 16,0 21-16,22-22 0,-22 22 15,0-21-15,0 21 0,0 21 16,1-21-16,-1 21 15,-21 21-15,0 0 0,0 0 16,0 0-16,0 0 0,0 22 0,0-22 16,0 21-16,0-21 0,0 1 0,0 20 15,0-21-15,0 21 0,0-20 16,0-1-16,0 0 0,21 0 0,0 0 16,-21 0-16,21 1 0,0-22 0,1 21 15,-1-21-15,0 0 0,21 0 16,-21 0-16,22 0 0,-22 0 15,21 0-15,-21 0 0,22-21 0,-1 21 16,-21-22-16,22 1 0,-22 0 16,21 21-16,-21-21 0,0 0 0,1 0 15,-22-1-15,0 1 0,0-21 0,0 21 16,0 0-16,0-1 0,0 1 16,0 0-16,-22 21 0,22-21 0,-21 21 15,0 0-15,0 0 0,0 0 16,0 21-16,-1-21 0,22 21 15,0 0-15,0 22 0,0-22 0,0 0 16,0 0-16,0 22 0,0-22 0,0 0 16,0 21-16,0-21 15,22 1-15,-1-1 0,0 0 0,0 0 16,0-21-16,22 21 0,-22-21 16,21 0-16,-21 0 0,22 0 15,-22 0-15,21 0 0,-21-21 0,22 0 16,-22 0-16,21 0 0,-21 21 0,22-22 15,-22 1-15,0 0 0,0 0 16,-21 0-16,21 0 0,-21-22 0,21 22 16,-21 0-16,0 0 0,0 42 47,0 0-47,0 0 0,0 0 15,0 1-15,-21-1 0,0 0 0,21 0 16,0 0-16,-21 0 0,21 1 15,-21-1-15,21 0 0,-21 0 0,21 0 16,0-42 15,0 0-31,21 21 16,-21-21-16,21 0 0,0-1 0,0-20 16,0 21-16,22 0 0,-22 0 15,0-22-15,21 22 0,-20-21 16,20 21-16,-21-1 0,21 1 0,-20 0 15,20 0-15,-21 21 0,0 0 16,0 0-16,1 0 0,20 21 16,-42 0-16,0 0 0,0 1 15,0-1-15,0 21 0,0-21 0,0 0 16,0 1-16,0-1 0,21 0 16,-21 0-16,21 0 0,-21 0 0,21 1 15,1-1-15,-1-21 0,0 0 16,0 0-16,0 0 0,0 0 15,1 0-15,-1 0 0,0 0 16,21-21-16,-21 21 0,1-22 0,-1 1 16,0 0-16,0 0 0,0 0 15,0 0-15,1-1 0,-22 1 0,21 0 16,0 0-16,0-21 0,-21-1 0,21 22 16,0-21-16,-21-1 0,22-20 0,-1 21 15,-21-1-15,21-20 0,-21 20 16,0-20-16,21-22 0,0 43 15,-21 21-15,0 0 0,0-1 0,0 44 32,0-1-32,0 0 0,-21 21 0,0-21 15,0 22-15,21 20 0,-21-20 16,-1-1-16,22 0 0,-21 22 16,21-22-16,-21 0 0,21-20 0,0 20 15,0 0-15,0-21 0,0 22 0,0-22 16,0 0-16,0 0 0,0 0 15,0 1-15,0-1 0,21 0 0,0-21 16,-21 21-16,22-21 0,-1 21 16,0-21-16,0 0 15,0 0-15,0 0 16,1 0-16,-22-21 16,21 21-16,-21-21 0,0 0 15,21 0-15</inkml:trace>
  <inkml:trace contextRef="#ctx0" brushRef="#br0" timeOffset="87951.97">6879 12256 0,'0'0'16,"0"21"-1,21-21-15,0 0 0,22 0 16,-22 0-16,21 0 0,-21 0 16,22-21-16,-1 21 0,0-22 15,-20 22-15,20-21 0,0 0 0,1 21 16,-1-21-16,-21 21 0,21-21 0,-20 21 16,-1 0-16,0-21 0,0 21 15,0 0-15,0 0 0</inkml:trace>
  <inkml:trace contextRef="#ctx0" brushRef="#br0" timeOffset="88655.7">8657 11875 0,'0'0'0,"0"-22"0,0 1 0,0 0 15,0 0-15,0 0 0,-21 21 16,0 0 0,21 21-1,0 0-15,0 0 0,0 22 16,0-22-16,0 42 0,0-20 0,0-1 15,0 0-15,0 22 0,0-22 0,0 0 16,0 1-16,0-1 0,0 0 16,-21 1-16,21-22 0,-22 21 0,22-21 15,-21 1-15,21-1 0,0 0 0,0 0 16,-21-21 0,21-21-1</inkml:trace>
  <inkml:trace contextRef="#ctx0" brushRef="#br0" timeOffset="89105.71">8382 12150 0,'0'0'0,"0"-43"0,-21 22 0,21 0 0,0 0 16,0-21-16,0 20 0,0 1 15,0 0-15,0 0 0,0 0 0,0 0 16,21-1-16,0 1 0,0 0 0,22 21 15,-22 0-15,21 0 0,22 0 16,-22 0-16,0 21 0,22 22 0,-1-22 16,-20 21-16,20 0 0,1 22 15,-22-22-15,0 1 0,1 20 16,-1-21-16,0 1 0,-21-1 0,1 0 16,-1 1-16,0-1 0,-21-21 0,0 0 15,0 22-15,0-22 0,0 0 16,0 0-16,0-42 31,0 0-15,0 0-16,0-22 0,0 22 15,0 0-15,0-21 0,0-1 0,0 1 16,0 0-16,0-1 0,0-20 16,0 21-16,21-22 0,0 1 15,-21 20-15,21 1 0,1-22 0,-22 22 16,21 21-16,0-21 0,-21 20 15,21 1-15,-21 0 0,21 21 0,0 0 16,-21 21 15,0 0-31</inkml:trace>
  <inkml:trace contextRef="#ctx0" brushRef="#br0" timeOffset="89947.22">9694 12086 0,'-21'-21'0,"0"21"16,0 0-1,0 0-15,-1 0 0,1 0 16,21 21-16,-21 0 15,21 1-15,-21-1 0,21 0 0,0 21 16,-21-21-16,21 22 0,0-22 0,-21 21 16,21-21-16,0 22 15,0-22-15,0 0 0,0 0 0,0 0 16,21 1-16,-21-1 0,21-21 0,0 0 16,0 21-16,0-21 0,1 0 15,-1 0-15,0 0 0,21 0 0,-21 0 16,1-21-16,20 0 0,-21 21 0,0-22 15,0 1-15,1 0 0,20 0 16,-42 0-16,21 0 0,0-22 0,-21 22 16,21 0-16,-21-21 0,0-1 0,0 22 15,0-21-15,0-1 16,0 1-16,-21 0 0,0 21 0,0-22 0,0 22 16,0-21-16,-1 42 0,1-21 15,0 21-15,0 0 0,0 0 16,0 0-16,-22 0 0,22 0 0,0 21 15,-21 0-15,20 21 0,1-21 0,0 22 16,0-1-16,0 0 0,21 1 16,0-1-16,0-21 0,0 22 0,0-22 15,0 21-15,21-21 0,0 0 16,0 1-16,22-1 0,-22-21 0,21 21 16,0-21-16,1 0 0,20 0 0,-20 0 15,20 0-15,-21 0 0,22 0 16,-1 0-16,-20-21 0,20 0 15,-20-1-15,20 1 0,-21 0 0,1 0 16,-1 0-16,0-22 0,1 1 16,-22 0-16,21-1 0,-21 1 0,1 0 15,-1-1-15,0-20 0,-21 21 0,0-1 16,0 1-16,0 0 0,21-1 16,-21 22-16,0-21 0,0 21 0,0-1 15,0 44 1,-21-1-16,21 21 15,-21 0-15,21 1 0,-21-1 16,-1 0-16,22 22 0,0-22 0,-21 22 16,0-22-16,21 22 0,0-22 15,-21 0-15,21-21 0,0 22 0,0-22 16,0 21-16,0-21 0,0 1 16,0-1-16,21-21 15,0 0-15,0 0 16,1 0-16,-1-21 0,-21-1 15,21 1-15,-21 0 0,21 0 16,-21 0-16,0 0 0,21-22 0</inkml:trace>
  <inkml:trace contextRef="#ctx0" brushRef="#br0" timeOffset="90164.1">10329 11875 0,'0'0'0,"0"21"15,21-21 1,1 0-16,-1 0 0,21 0 0,-21 0 16,22 0-16,-1-21 0,0 21 0,1 0 15,-1-22-15,0 22 0,22 0 16,-22-21-16,0 21 0,22 0 0,-22-21 16,1 21-16,-22 0 0,21 0 0,-21 0 15,0-21-15,1 21 16</inkml:trace>
  <inkml:trace contextRef="#ctx0" brushRef="#br0" timeOffset="93092.46">11663 12171 0,'-21'21'0,"42"-42"0,-64 63 0,22-21 0,0 1 15,0-1-15,0 0 0,21 0 16,0 0-16,21-21 16,0 0-1,0 0-15,22 0 0,-22 0 16,21 0-16,0-21 0,1 21 16,-1-21-16,0 0 0,1 0 0,-1-1 15,22-20-15,-22 21 0,0-21 0,1 20 16,-1-20-16,0 0 0,1-1 15,-22 1-15,0 0 0,0-1 0,0 1 16,-21 21-16,21-21 0,-21-1 0,0 22 16,0 0-16,0 0 0,0 0 15,0-1-15,-21 22 0,0 0 0,0 0 16,0 22-16,0-1 0,-1 21 16,1 0-16,0 1 0,0 20 15,0 1-15,0 20 0,-1-20 16,1 21-16,0-1 0,-21 1 0,21 0 15,-1-1-15,1 1 0,0 0 16,0-1-16,0 22 0,21-21 0,-21-1 16,21 1-16,0 0 0,0 21 0,0-22 15,0 1-15,0-22 0,0 22 16,0 0-16,0-22 0,0 1 16,0-1-16,0-20 0,0-1 0,0 0 0,0 1 15,21-22-15,0 21 0,0-21 16,0-21-16,0 0 0,1 0 15,-1 0-15,0-21 0,0 0 0,0 0 16,22-22-16,-22 1 0,0 0 16,21-22-16,-21 1 0,1-1 0,-1 1 15,-21-1-15,0-20 0,21 20 16,-21 1-16,0-22 0,0 21 0,0-20 16,-21 20-16,0-20 0,-22 20 0,22 1 15,-21-1-15,-1 22 0,22-1 0,-21 1 16,0 0-16,20 21 0,-20-1 15,21 1-15,-21 21 16,42-21-16,21 0 16,0 21-1,0-21-15,0 21 0,22-21 0,-1 21 16,0-22-16,1 1 0,20 0 16,-21 0-16,22 0 0,-22 0 15,22-1-15,-22 1 0,0-21 0,1 21 16,-1 0-16,0-22 0,-20 22 0,41-64 15,-42 64-15,-21-21 16,0 21-16,0-22 0,21 22 0,-21 0 16,0 42-1,-21-21 1,0 21-16,21 22 0,-21-22 0,21 21 16,0-21-16,0 22 0,0-1 15,-21-21-15,21 22 0,0-1 0,0-21 16,0 21-16,0-20 0,0-1 15,21 0-15,0 0 0,0 0 0,-21 0 16,21-21-16,1 0 0,-1 0 16,0 0-16,0 0 0,21 0 0,-20 0 15,-1 0-15,0 0 0,0-21 0,0 21 16,0-21-16,1 0 0,20 0 16,-42 0-16,21-1 0,0 1 0,-21-21 15,21 21-15,-21-22 0,0 1 0,0 0 16,0-1-16,0 1 0,-21 0 15,0 21-15,0-22 0,0 1 0,0 21 16,-22 0-16,22-1 0,0 1 16,0 21-16,0 0 0,-22 0 15,22 0-15,0 0 0,0 21 0,0 1 16,-22-1-16,43 0 0,-21 21 0,21 1 16,0-22-16,0 21 0,0 0 15,0 1-15,0-1 0,21 0 0,0-20 16,1 20-16,-1-21 0,21 21 15,-21-20-15,22-1 0,-1-21 16,-21 21-16,21-21 0,1 0 0,-1 0 0,0 0 16,-20 0-16,20 0 0,0 0 15,-21-21-15,22 0 16,-22 21-16,21-22 0,-21 1 0,1 0 0,-1 0 16,0-21-16,0 20 0,0-20 0,0 21 15,-21-21-15,0 20 0,22-20 16,-22 0-16,21 21 0,-21-22 0,0 22 15,0 0-15,0 0 0,0 42 32,0 0-32,0 0 0,0 0 15,0 22-15,0-22 0,0 21 0,-21-21 16,21 22-16,-22-22 0,22 21 16,0-21-16,-21 22 0,21-22 0,0 0 15,0 0-15,0 0 0,0 1 16,0-1-16,21-21 15,1 0-15,-1 0 0,0 0 0,0 0 16,0 0-16,0-21 0,1 21 16,-1-22-16,-21 1 0,42 0 15,-21 0-15,0 0 0,-21 0 0,22-22 16,-1 22-16,0-21 0,0 21 0,-21-22 16,0 22-16,0-21 0,0 21 15,0-1-15,0 44 31,0 20-31,0-21 0,0 21 16,0-20-16,0 20 0,0-21 16,0 21-16,0 1 0,0-22 0,0 21 15,0-21-15,0 1 0,0-1 16,0 0-16,0 0 0,21-21 0,0 0 16,1 21-16,41-21 0,-42 0 15,22 0-15,-22 0 0,21-21 16,0 0-16,-20 21 0,20-21 0,-21 0 15,21-1-15,1-20 16,-22 21-16,0-21 0,0 20 0,0-20 16,-21 21-16,0-21 0,0-1 15,0 22-15,0 0 0,0 0 0,0 0 16,0 42 0,0 0-16,0 0 0,0 0 15,-21 22-15,21-22 0,-21 0 0,21 21 16,-21-21-16,0 22 0,21-22 15,0 0-15,-21 0 0,21 0 0,-22 1 16,22-1-16,0 0 0,0-42 47,22 0-31,-1-1-16,0 22 0,-21-21 15,21 0-15,0-21 0,0 21 16,-21-1-16,43 1 0,-22-21 0,0 21 15,0 0-15,0-1 0,22 1 16,-22 21-16,0 0 0,0 0 0,0 0 16,-21 21-16,22 1 0,-22-1 15,21 0-15,-21 0 0,0 21 0,0-20 16,21-1-16,-21 0 0,21 0 0,-21 21 16,0-20-16,21-1 0,-21 0 15,21 0 1,1-21-16,-1 0 0,0 0 15,0 0-15,0 0 0,-21-21 16,21 0-16,1 21 0,-1-21 16,-21-1-16,21 1 0,0 0 15,0 0-15,22-21 0,-22 20 0,21-20 16,0 0-16,1 21 0,-1-22 16,0 1-16,1 21 0,-1-22 0,0 22 15,1 0-15,-1 21 0,-21 0 0,0 0 16,1 0-16,-1 0 15,-21 21-15,0 0 0,0 1 0,0-1 0,0 21 16,0-21-16,0 0 0,0 22 0,0-22 16,0 0-16,0 0 0,0 0 15,0 1-15,0-44 63,0 1-63,0 0 15,0 0-15,0 0 0,0 0 16,0-1-16,0 1 0,0 0 0,0 0 16,-21-21-16,21 20 0,-22 1 0,1 21 15,21-21-15,-21 21 0,0 0 16,-21 0-16,20 0 0,1 21 0,-21 0 16,21 1-16,0-1 0,-22 0 15,22 0-15,-21 21 0,21-20 0,-1 20 16,1-21-16,0 21 0,0-20 15,0-1-15,21 0 0,0 0 0,0 0 16,0 0-16,0 1 0,0-1 16,0 0-16,21-21 0,0 0 15,0 0-15,0 0 0,22 0 16,-22 0-16,0 0 0,0 0 16,22-21-16,-22 0 0,21 21 0,-21-22 15,22 1-15,-22-21 0,0 21 0,21 0 16,-21-22-16,22 1 0,-22 0 15,0-1-15,0-20 0,0 20 0,22 1 16,-22-21-16,-21 20 0,21 1 16,0 0-16,0-22 0,1 22 15,-22-1-15,21 1 0,-21 0 0,21 21 16,-21-22-16,0 22 0,0 0 0,-21 42 31,0 0-31,-1 0 0,1 22 16,0-1-16,0 22 0,-21-22 0,20 0 15,1 64 1,0-42-16,21-1 0,-21-21 0,21 22 16,0-22-16,0 1 0,0-1 0,0 0 0,0 1 15,0-22-15,21 0 16,0 0-16,0 0 0,1 0 0,-1 1 16,0-22-16,21 0 0,-21 0 0,1 0 15,20 0-15,-21 0 0,43 0 16,-22 0-16,-21-22 0,21 22 15,-20-21-15,20 0 0,-21 0 0,0 0 16,0 0-16,1-1 0,-1 1 16,0 0-16,-21 0 0,0 0 0,0 0 15</inkml:trace>
  <inkml:trace contextRef="#ctx0" brushRef="#br0" timeOffset="93788.06">2963 13822 0,'-21'0'31,"21"21"-31,0 0 16,0 0-16,0 1 0,-21-1 0,21 21 15,-21 0-15,21 1 16,0 20-16,0-20 0,-21 20 0,-1 1 15,1-1-15,21 22 0,-21-22 0,0 1 16,21-1-16,-21-20 0,0 20 16,-1-21-16,1 22 0,21-22 0,0 1 15,-21-22-15,0 21 0,21-21 16,0 0-16,0 1 0,0-44 31,0 1-31,0 0 16,0-21-16,0 21 0</inkml:trace>
  <inkml:trace contextRef="#ctx0" brushRef="#br0" timeOffset="94239.8">2582 14118 0,'0'-42'0,"0"84"0,-21-105 16,21 20-16,-21 1 0,21 21 15,0-21-15,0 20 0,0 1 0,21 21 16,0 0-16,0 0 15,22 0-15,-1 0 0,0 43 0,1-22 16,-1 21-16,22 0 0,-22 1 16,0-1-16,22 0 0,-22 22 0,0-22 15,1 1-15,-1 20 0,0-21 16,-20 1-16,20-1 0,-21 0 16,0 1-16,-21-1 0,0 0 0,21-20 15,-21-1-15,0 21 0,0-21 16,0 0-16,0 1 0,-21-44 31,21 1-31,-21 0 16,21-21-16,0-1 0,-21 22 0,21-42 15,0 20-15,0-20 0,0-1 16,0 1-16,0-1 0,0 1 0,0-1 16,21 1-16,0-1 0,0 1 15,1-1-15,-1 22 0,0-21 16,21 20-16,-21 22 0,1 0 0,-1 0 15,0 21-15,0 0 16,-21 21-16,21 0 16,-21 0-16,0 0 15,0 1-15,0-1 0,21 0 0,-21 0 16,22 0-16,-22 22 0</inkml:trace>
  <inkml:trace contextRef="#ctx0" brushRef="#br0" timeOffset="94603.59">3725 14203 0,'0'0'0,"0"21"0,0 0 0,0 22 0,0-22 16,0 21-16,0 0 0,0 1 16,0-1-16,-21 0 0,21-20 0,0 20 15,0 0-15,0-21 0,0 22 0,0-22 16,0 0-16,0 0 0,21 0 15,0-21-15,1 0 16,-1 0-16,0 0 0,0-21 16,0 0-16,0 0 0,22-21 15,-22 20-15,0-20 0,0 21 16,-21-21-16,0 20 0,0-20 0,0 0 16,0 21-16,0-22 0,0 22 15,-21-21-15,21 21 0,-21-1 0,0 1 16,21 0-16,0 0 0,-21 21 15,-1 0-15,1 0 16,0 0-16,21 21 16,-21-21-16,21 21 0,0 0 15,21-21-15</inkml:trace>
  <inkml:trace contextRef="#ctx0" brushRef="#br0" timeOffset="95875.86">5143 14118 0,'0'0'0,"-21"0"0,0 0 16,42-21 15,0 0-31,1 21 0,-1-21 16,0 0-16,0-1 0,21 1 0,-20-21 15,-1 21-15,21-22 0,-21 22 16,0-21-16,1 21 0,-22-22 16,0 1-16,0 21 0,0-21 0,0 20 15,0 1-15,-22 0 0,1 0 16,-21 21-16,21 0 0,-22 0 0,22 0 16,-21 0-16,0 21 0,-1 0 15,1 0-15,0 1 0,-1 20 0,1-21 16,0 21-16,-1 1 0,22-1 15,-21 0-15,21 1 0,-1-1 0,22 0 16,0 1-16,0-1 0,0-21 0,0 22 16,22-1-16,-1-21 0,21 21 15,-21-20-15,22 20 0,-22-21 0,21 0 16,-21 22-16,22-22 0,-22 0 16,0 0-16,0 21 0,0-20 0,-21-1 15,0 0-15,0 0 0,0 0 16,0 0-16,-21 1 0,-21-1 15,21 0-15,-1 0 0,-20-21 0,0 21 16,21-21-16,-22 0 0,1 0 0,0 0 16,-22 0-16,22 0 0,-1 0 15,1-21-15,0 21 0,-1-21 0,1 0 16,0 0-16,21-22 0,-22 22 0,22-21 16,0 21-16,0-22 0,0 1 15,21 21-15,0-22 0,0 22 16,0-21-16,0 21 0,0 0 15,21 21-15,0 21 16,0 0-16,0 0 16,22 0-16,-22 22 0,0-22 0,21 21 15,1-21-15,-22 22 0,21-1 0,-21-21 16,22 21-16,-22-20 0,0 20 16,21-21-16,-21 0 0,1 0 0,-1 1 15,0-22-15,0 21 0,0-21 0,22 0 16,-22 0-16,0 0 0,0 0 15,0 0-15,0 0 0,1-21 0,-1-1 16,0 1-16,0 0 0,0 0 16,0 0-16,22 0 0,-22-1 15,0-20-15,0 21 0,0-21 0,1-22 16,-22 43-16,21-21 16,-21 20-16,0-20 0,0 21 0,0 0 15,0 42 16,0 0-31,0 0 0,0 0 0,0 22 16,0-22-16,0 21 0,0-21 16,0 22-16,0-22 0,0 21 0,0-21 15,0 1-15,21-1 0,-21 0 0,21 0 16,-21 0-16,21-21 0,0 0 16,1 0-16,-1 0 0,0 0 15,0-21-15,0 21 0,0-21 0,22 0 16,-22 0-16,21-1 15,-21 1-15,1 0 0,41-42 16,-42 20-16,0 22 0,-21 0 0,22-21 16,-22 20-16,0 1 0,21 0 15,-21 0-15,0 0 0,-21 42 32,21 0-32,-22 0 15,22 0-15,0 1 0,0 20 0,0-21 16,0 0-16,0 22 0,0-22 0,0 0 15,0 0-15,0 21 0,0-20 16,0-1-16,0 0 0,0 0 16,0 0-1,22-21-15,-1 0 0,0 0 16,0 0-16,0-21 16,0 0-16</inkml:trace>
  <inkml:trace contextRef="#ctx0" brushRef="#br0" timeOffset="96639.43">6371 14245 0,'0'0'0,"-21"0"16,0 0-16,0 0 0,-1 0 16,1 0-16,0 0 15,0 21-15,0 1 0,0-1 0,-1 0 16,1 0-16,21 0 0,0 22 0,-21-22 15,21 21-15,0 0 0,0-20 16,0 20-16,0-21 0,0 21 0,0-20 16,0-1-16,0 0 0,21 0 0,-21 0 15,21 0-15,1-21 0,-1 0 16,106 0 0,-85 0-16,-21-21 0,22 0 15,-22 0-15,21 0 0,0 0 16,1-22-16,-22 22 0,21-21 15,1-1-15,-22 1 0,0 0 0,0-22 16,0 22-16,0 0 0,1-22 0,-22 22 16,0-1-16,0-20 0,0 21 15,0-1-15,0-20 0,0 20 0,0 1 16,0 21-16,0 0 0,0 0 0,0-1 16,0 44-1,0 20-15,0-21 16,0 21-16,-22-20 0,22 20 15,-21 0-15,21 1 0,0-1 0,-21 21 16,21-20-16,-21-1 0,21 0 0,-21 1 16,21-1-16,-21 0 0,21 1 15,0-1-15,0 0 0,-22-20 16,22 20-16,-21-21 0,21 0 0,0 0 16,0 1-16,0-44 31,0 1-16,0 0-15,21-21 0,1 21 0,-1-1 16,0-20-16,-21 0 0,21-1 16,0 22-16,22-21 0,-22 0 0,0 20 15,21-20-15,1 21 0,-22 0 16,21 0-16,0 21 0,-20 0 0,-1 0 16,21 0-16,-21 0 0,0 0 15,1 21-15,-1 0 0,-21 0 0,0 0 16,21 22-16,-21-22 0,0 21 0,0-21 15,0 22-15,0-22 0,0 0 16,0 21-16,-21-21 0,0 1 0,21-1 16,0 0-16,0 0 0,-22-21 0,22 21 15,0 0-15,-21-21 0,21-21 32,0 0-32,21 0 15</inkml:trace>
  <inkml:trace contextRef="#ctx0" brushRef="#br0" timeOffset="99563.37">7705 13991 0,'-64'0'15,"85"0"32,22 0-47,-22 0 0,21 0 0,0 0 16,1-21-16,20 0 0,-20 21 15,-1-21-15,0 0 0,22-1 16,-43 1-16,21 0 0,1 0 0,-22 0 16,-21 0-16,0-1 0,0 1 15,0 0-15,0 0 0,-21 21 16,-1-21-16,-20 21 0,21 0 0,-21 0 15,-1 0-15,1 0 0,0 0 16,-1 21-16,1 0 0,0 0 0,-1 0 16,1 22-16,0-22 0,20 21 0,-20 1 15,21-1-15,0-21 0,21 21 16,0 1-16,0-22 0,0 21 0,0-21 16,0 1-16,0-1 0,21 0 0,0 0 15,21-21-15,-20 21 16,20-21-16,-21 0 0,21 0 0,-20 0 15,20 0-15,-21 0 0,21 0 0,-20 0 16,-1 0-16,0-21 0,-21 0 16,-21 21-1,0 0-15,-1 0 16,-20 0-16,21 21 0,-21-21 16,-1 21-16,22 0 0,-21 22 0,-1-22 15,22 21-15,-21 1 0,21-1 0,0 0 16,-1 1-16,1-1 0,0 0 15,21 1-15,0-1 0,0 0 0,0 1 16,0-22-16,0 0 0,21 0 16,0 0-16,1 0 0,-1 1 15,21-22-15,-21 0 0,22 0 0,-1 0 16,-21 0-16,21 0 0,1 0 0,-1-22 16,0 1-16,1 0 0,-1 0 15,0 0-15,1-22 0,-1 22 0,0-21 16,1 0-16,-1-1 0,0-20 0,1 20 15,-1-20-15,-21-1 0,22 22 16,-22-21-16,21-1 0,-21 1 0,0-1 16,1 1-16,-1-1 0,0 22 15,0-22-15,0 1 0,-21 20 0,0-20 16,21 21-16,-21 20 0,22-20 16,-22 21-16,0 0 0,-22 42 31,1 21-31,0-21 0,0 22 0,0-1 15,0 0-15,-1 22 0,-20-22 16,21 22-16,0-22 0,0 22 0,-22-22 16,22 21-16,0 1 0,0-1 0,21 1 15,0-22-15,-21 22 0,21-22 16,0 22-16,0-22 0,0 0 0,21 1 16,0-22-16,-21 21 0,21-21 15,21 0-15,-20 1 0,-1-22 16,21 0-16,-21 21 0,22-21 0,-1 0 15,-21 0-15,21 0 0,1-21 0,-1-1 16,0 1-16,1 0 0,-1 0 16,0 0-16,1 0 0,20-22 15,-42 1-15,1 21 0,-1-22 0,-21 22 16,0-21-16,0 21 0,0-22 16,0 22-16,0 0 0,0 0 0,0 0 15,-21 21-15,-1 0 0,1 0 16,0 0-16,0 0 0,0 21 15,0 0-15,-1 0 0,1 22 0,0-22 16,0 21-16,21-21 0,0 22 0,0 20 16,0-42-1,0 0-15,0 22 0,0-22 0,21 0 16,0-21-16,0 21 0,1-21 0,-1 0 16,0 0-16,21 0 0,-21 0 0,1 0 15,-1 0-15,21 0 0,-21 0 16,22-21-16,-22 0 0,0 0 0,0 0 15,0-1-15,0 1 0,1 0 0,-1 0 16,0-21-16,-21 20 0,0-20 16,0 21-16,0-21 0,21 20 0,-21 1 15,0 0-15,0 0 0,0 0 0,0 42 47,0 0-47,0 0 0,0 0 0,0 1 16,0 20-16,0-21 0,0 21 15,0-20-15,0-1 0,0 21 0,0-21 16,0 0-16,0 1 0,0 20 0,0-21 16,0 0-16,-21 0 15,21-42 17,0 0-17,0 0-15,0 0 0,0 0 0,0-1 16,0 1-16,21 0 0,-21-21 0,21 21 15,0-22-15,-21 22 0,22-21 16,-1 21-16,0-1 0,0 1 16,-21 0-16,21 0 0,0 21 0,1 0 15,-1 0-15,0 0 0,0 0 0,0 0 16,0 21-16,1 0 16,-22 0-16,0 1 0,21-1 0,0 0 15,-21 0-15,21 0 0,-21 22 0,0-22 16,0 0-16,0 0 0,21 0 15,-21 0-15,21 1 16,-21-1-16,0 0 0,22-21 16,-1-21 15,-21 0-31,21 21 0,-21-22 0,21 1 16,0 0-16,-21 0 0,21 0 0,1-22 15,-1 22-15,0-21 0,0 21 16,0 0-16,0-22 0,1 22 0,-1 0 15,0 0-15,0 0 0,0 21 0,0-22 16,1 22 0,-1 0-16,-21 22 15,0-1-15,0 0 0,0 0 16,0 0-16,0 0 0,0 1 16,0-1-16,0 0 0,0 21 0,0-21 15,0 1-15,0-1 0,0 0 0,0 0 16,21 0-16,-21 0 0,0 1 0,21-22 15,0 21-15,0-21 16,1 0-16,-1 0 0,0 0 0,0 0 16,0 0-16,0 0 0,1 0 0,-1-21 15,21-1-15,-21 1 0,0 21 16,1-21-16,-1-21 0,0 21 0,0-1 16,21-20-16,-42 0 0,0 21 15,0-1-15,22-20 16,-22 21-16,0 0 0,0 0 0,0-1 15,0 1-15,-22 21 0,1 0 16,0 0-16,0 0 0,0 0 0,0 21 16,-1 1-16,22-1 15,-21 0-15,21 21 0,0-21 0,0 1 16,0 20-16,0-21 0,0 21 0,0-20 16,0-1-16,0 21 0,0-21 15,0 0-15,21 1 0,-21-1 16,22-21-16,-1 0 0,21 0 0,-21 0 15,0 0-15,22 0 0,-22 0 16,21 0-16,-21 0 0,22-21 16,-22 21-16,21-22 0,-21 1 0,22 0 15,-22 0-15,0 0 0,0 0 0,0-1 16,1 1-16,-1-21 0,-21 21 16,0 0-16,0-1 0,21-20 0,-21 21 15,0 0-15,0 0 16,0 42-1,0 0-15,0 0 0,0 0 16,0 0-16,-21 22 0,21-22 16,0 0-16,0 0 0,-21 0 0,-1 22 15,22-22-15,-21 0 0,21 0 16,0 0-16,-21-21 0,21 22 16,0-44 15,0 1-31,0 0 15,21 0-15,0 0 0,1 0 0,-1-1 16,0-20-16,0 21 0,0 0 16,0-22-16,1 22 0,-1 0 0,0 0 15,0 0-15,0 21 0,0 0 0,22 0 16,-22 0 0,-21 21-16,0 0 15,0 0-15,0 0 0,0 22 0,0-22 16,0 0-16,0 0 0,0 0 15,0 1-15,21-1 0,0 0 16,0 0-16,22 0 0,-22-21 16,0 0-16,21 0 0,-20 0 0,20 0 15,-21 0-15,21 0 0,-20 0 16,-1 0-16,21-21 0,-21 21 0,0-21 16,1 0-16,20 0 0,-42-22 0,21 22 15,0-21-15,0 21 0,-21-22 0,0 1 16,0 0-16,22-1 15,-22-20-15,21 20 0,-21 1 0,0 0 0,0-22 16,0 22-16,21 0 0,-21-1 0,21 1 16,-21 0-16,0 20 15,0 1-15,0 0 0,0 0 0,0 42 16,0 0 0,0 0-16,-21 22 0,21-22 15,-21 21-15,0 1 0,21-1 0,-22 0 16,22 1-16,-21 62 0,21-62 15,-21-1-15,21 0 0,-21 1 16,21-1-16,0 0 0,0 1 0,0-22 16,0 21-16,-21-21 0,21 1 0,0-1 15,0 0-15,0 0 0,0 0 16,0 0-16,21-21 31,0 0-31,0 0 0,0-21 0,1 0 16,-1 21-16,0-21 0,0 0 15,0 0-15,0-22 0,-21 22 0,22 0 16</inkml:trace>
  <inkml:trace contextRef="#ctx0" brushRef="#br0" timeOffset="99780.25">11832 14139 0,'0'0'0,"-21"0"0,21 22 16,21-22 15,0 0-31,22 0 0,-22 0 0,0 0 16,21 0-16,-21 0 0,22 0 15,-1 0-15,-21-22 0,22 22 0,-1 0 16,-21 0-16,21-21 0,-20 21 0,20 0 16,-21 0-16,0-21 0,0 0 15,1 21-15,-1 0 0,-21-21 0,21 21 16</inkml:trace>
  <inkml:trace contextRef="#ctx0" brushRef="#br0" timeOffset="101011.54">12827 13949 0,'0'21'0,"0"0"32,21-21-17,0 0-15,22 0 0,-22 0 0,21 0 16,0 0-16,1 0 0,-1 0 0,0-21 16,1 0-16,20 21 0,-20-21 15,-1 0-15,0-1 0,1 1 0,-1 0 16,-21 0-16,0 0 0,0 0 15,1-1-15,-22-20 0,0 21 16,0 0-16,0 0 0,0-1 0,-22 1 16,-20 0-16,21 0 0,-21 0 0,-1 21 15,1 0-15,0 0 0,-1 0 16,-20 0-16,20 21 0,1 0 0,0 0 16,-1 22-16,22-22 0,-21 21 15,21 0-15,0-20 0,-1 20 0,22 0 16,-21 1-16,21-22 0,0 21 0,0-21 15,0 22-15,21-22 0,1 0 16,-1 0-16,0-21 0,21 21 16,-21-21-16,1 0 0,-1 0 0,0 0 15,-21 21-15,-21-21 32,0 0-32,-1 0 15,1 0-15,-21 0 0,21 0 0,-22 0 16,22 0-16,0 0 0,-21 22 15,21-22-15,-1 21 0,1 0 0,0 21 16,0-21-16,21 1 0,-21 20 0,21 0 16,0-21-16,0 22 0,0-22 15,0 21-15,21-21 0,0 1 0,0-1 16,22 0-16,-22 0 0,21 0 16,-21 0-16,22-21 0,-1 0 15,0 0-15,1 0 0,-1 0 0,21 0 16,-20 0-16,-1-21 0,-21 21 0,22-21 15,-1 0-15,-21 0 0,21 21 16,-20-21-16,-1-22 0,-21 22 0,21 0 16,-21 0-16,21-22 0,-21 22 0,0-21 15,0 21-15,0 0 0,0-22 16,0 22-16,0 0 0,0 0 0,21 21 16,0 0-1,1 0-15,-1 21 16,0 0-16,0 0 0,0 0 15,0 1-15,-21-1 0,22 21 0,-1-21 16,0 0-16,0 1 0,0-1 16,0-21-16,1 21 0,-22 0 0,21-21 15,0 21-15,0-21 32,0 0-17,-21-21-15,0 0 0,0 0 16,0 0-16,21-1 0,-21 1 15,0 0-15,22 0 0,-22 0 16,0-22-16,0 22 0,0 0 0,0 0 0,0 0 16,0 0-16,-22 21 31,1 0-31,0 0 0,0 21 0,0 0 16,0 0-16,-22 0 0,22 0 0,0 1 15,-21-1-15,20 0 0,1 21 16,0-21-16,0 1 0,0 20 0,0-21 15,-1 0-15,1 22 0,0-22 0,21 0 16,0 0-16,-21 0 0,21 0 16,0 1-16,0-1 0,0 0 15,0 0-15,21-21 16,0 0-16,0 0 16,1-21-16,-1 0 0,0 21 15</inkml:trace>
  <inkml:trace contextRef="#ctx0" brushRef="#br0" timeOffset="101403.32">14287 14097 0,'0'0'0,"0"-21"31,0 42-15,0 0-1,0 0-15,0 1 16,0 20-16,0-21 0,0 21 0,-21 1 16,21-1-16,0 0 0,0 22 0,0-22 15,0 22-15,0-22 0,0 22 16,0-1-16,0 1 0,0-1 0,0 1 16,0-1-16,0 1 0,-21 20 0,0-20 15,0 20-15,0-20 0,-1-1 0,1 22 16,-21-21-16,21 20 0,-22-20 15,22-1-15,0 1 0,0 20 16,0-20-16,0-1 0,-1 1 0,1-22 16,0 1-16,21-1 0,-21 0 0,21-21 15,0 22-15,0-22 16,0-42 0,0 0-16,0-1 0,21-20 15,-21 0-15,21-1 0,0 1 0,1 0 16</inkml:trace>
  <inkml:trace contextRef="#ctx0" brushRef="#br0" timeOffset="101783.1">14330 14245 0,'0'0'0,"0"-42"0,21 21 0,0-22 16,-21 1-16,21 21 0,0 0 15,1 0-15,-1-1 0,0 1 0,0 0 16,0 0-16,0 21 0,1-21 0,-1 21 16,0 0-16,0-21 0,21 21 15,-20 0-15,-1 0 0,0 0 0,0 0 16,0 0-16,0 21 0,1-21 0,-22 21 16,0 0-16,0 21 0,0-20 15,0-1-15,0 0 0,-22 21 16,1-21-16,0 22 0,-21-22 0,21 0 15,-22 21-15,1-20 0,0-1 16,-1 0-16,1 0 0,0 0 0,-1 0 16,22 1-16,-21-1 0,21-21 0,-1 0 15,22 21-15,22-21 47,-1 0-47,0-21 16,0 21-16</inkml:trace>
  <inkml:trace contextRef="#ctx0" brushRef="#br0" timeOffset="105411.76">20278 12086 0,'0'0'0,"0"21"16,-22-21-16,22 22 0,0-1 15,0 0-15,0 0 16,22-21 15,-1 0-31,0 0 0,0 0 0,21-21 16,-20 21-16,20-21 0,-21 0 15,21-1-15,1 1 0,-22 0 0,21 0 16,-21 0-16,22 0 0,-22-1 0,0 1 16,-21 0-16,0 0 0,0 0 15,0 0-15,0-1 0,0 1 16,-42 0-16,21 21 0,-1 0 0,-20 0 16,0 0-16,-1 0 0,1 0 15,0 21-15,-1-21 0,1 21 16,0 22-16,-1-22 0,1 21 0,0 1 15,21-1-15,-22 0 0,22 1 16,21-1-16,0 0 0,0 1 0,0-22 16,0 21-16,0-21 0,0 0 15,0 1-15,21-1 0,22 0 0,-22 0 16,0-21-16,21 0 0,-21 0 0,22 0 16,-22 0-16,0 0 0,21 0 15,-20 0-15,-1 0 0,0 0 0,-63 0 31,20 0-15,1 0-16,-21 0 0,0 0 0,-1 0 16,1 0-16,0 0 0,-1 21 0,1 0 15,0 1-15,-1 20 0,1-21 16,21 21-16,-22 1 0,22 20 0,0-20 16,0-1-16,21 21 0,0-20 0,0-1 15,0 22-15,21-43 0,0 21 16,0 0-16,22-20 0,-22-1 0,21 0 15,-21 0-15,22-21 0,-1 0 0,0 0 16,1 0-16,-1 0 0,0-21 16,1 0-16,-1 0 0,22 21 0,-43-43 15,21 22-15,0 0 0,1 0 16,-22-22-16,21 22 0,-21-21 16,1 0-16,-1-1 0,0 22 0,0-21 15,0-1-15,0 22 0,-21-21 0,0 21 16,22 0-16,-22-1 0,21 22 15,0 43 1,-21-22 0,0 0-16,21 21 0,-21 1 15,0-22-15,0 21 0,0 1 0,0-22 16,0 21-16,0-21 0,0 22 0,0-22 16,0 0-16,0 0 0,0 0 15,0 0-15,0 1 16,0-44 15,0 1-31,0 0 0,0 0 0,21 0 16,-21 0-16,21-22 0,-21 22 0,0-21 15,0 21-15,22-22 0,-1 1 16,-21 21-16,21-22 0,0 22 0,0 0 16,0 0-16,1 0 0,-1 0 0,0 21 15,0 0-15,0 0 0,0 0 16,1 21-16,-22 0 0,21 0 0,0 21 15,0 1-15,0-22 0,-21 21 0,21-21 16,-21 22-16,22-1 16,-22-21-16,0 0 0,21 22 0,-21-22 15,21 0-15,-21 0 0,21-21 16,0 0 0,0 0-16,1 0 0,-1-21 15,0 0-15,0 0 0,-21 0 16,21-1-16,0 1 0,-21-21 15,22 21-15,-1-22 0,-21 1 0,21 21 16,0-21-16,-21 20 0,21-20 0,0 21 16,-21 0-16,22 21 0,-22 21 31,0 0-31,0 0 0,0 22 16,0-22-16,0 0 0,0 21 15,0-21-15,0 1 0,0-1 0,0 21 16,21-21-16,-21 0 0,21 1 0,0-22 15,0 21-15,0-21 0,1 21 16,-1-21-16,0 0 0,0 0 0,0 0 16,22 0-16,-22 0 0,0 0 0,0 0 15,21-21-15,-20 0 0,-1-1 16,0 1-16,-21 0 0,21 0 0,-21 0 16,21-22-16,-21 22 0,0-21 15,0 21-15,0-22 0,0 22 0,0 0 16,0 0-16,0 0 0,0 0 15,0 42 1,0 0-16,0 21 16,0-21-16,0 22 0,0 20 0,0-20 15,0-1-15,0 21 0,0 1 16,-21-22-16,21 22 0,0-1 0,0 1 16,0 20-16,-21-20 0,21-1 0,0 1 15,0-1-15,-21 22 0,0-21 16,21-1-16,-22 1 0,1-22 0,0 21 15,0 1-15,0-22 0,-22 22 16,22-22-16,0 0 0,0 1 0,0-1 0,0 0 16,-1-20-16,1-1 0,21 0 15,-21 0-15,21 0 0,0-42 16,0 0 0,21 0-16,0 0 0,1-22 0,-1 1 15,0 0-15,0-1 0,0 1 16,0-22-16,1 1 0</inkml:trace>
  <inkml:trace contextRef="#ctx0" brushRef="#br0" timeOffset="105739.58">22140 13123 0,'0'-63'0,"0"126"0,0-190 0,0 64 16,0 21-16,0-1 0,0 1 0,0 0 16,0-1-16,0 22 15,0 0-15,21 0 0,-21 0 0,22-1 16,-1 1-16,0 21 0,0 0 0,0-21 15,0 21-15,1 0 0,20 0 16,-21 0-16,21 21 0,-20 0 0,20-21 16,-21 43-16,0-22 0,0 21 0,-21-21 15,0 22-15,0-1 0,0 0 16,-21-20-16,0 20 0,0 0 0,-21-21 16,20 1-16,-20-1 0,0 0 0,-1 0 15,22 0-15,-21 0 0,21-21 16,0 0-16,-22 22 0,22-22 0,0 0 15,0 0 1,42 0 15,0-22-31,0 22 0,0-21 0,1 0 16,-1 0-16,0 0 0</inkml:trace>
  <inkml:trace contextRef="#ctx0" brushRef="#br0" timeOffset="106714.02">22881 12065 0,'0'0'0,"21"-21"0,0-21 16,-21 20-16,0 1 0,22 21 0,-22 21 16,0 1-1,0 20-15,0 0 0,0 1 16,-22-1-16,22 21 0,0-20 0,-21 20 15,0-20-15,0 20 0,0 1 16,21-1-16,-21-21 0,-1 22 0,22-1 16,0-20-16,-21-1 0,21 0 15,-21 1-15,21-1 0,0-21 16,0 22-16,0-22 0,0 0 0,0 0 16,21-21-16,0 0 0,1 0 15,-1 0-15,0 0 0,0-21 16,0 21-16,0-21 0,22 0 0,-22-1 15,0 1-15,21-21 0,-20 21 0,-1 0 16,0-22-16,0 22 0,0-21 16,0 21-16,-21-1 0,22 1 15,-22 42 1,0 1-16,0-1 0,0 0 16,0 0-16,0 0 0,0 22 0,0-22 15,0 0-15,0 21 0,0-21 16,0 1-16,0-1 0,0 0 15,0 0-15,21-21 0,0 21 0,0-21 16,0 0-16,0 0 0,22 0 0,-22 0 16,0 0-16,21 0 0,-20 0 15,-1-21-15,0 0 0,21 0 0,-21 0 16,1-1-16,-1 1 0,0 0 0,0-21 16,0 21-16,-21-22 0,21 1 15,1 21-15,-22-22 0,0 22 0,21 0 16,-21 0-16,21 0 0,-21 0 15,0 42 1,0 0 0,0 0-16,0 0 0,-21 22 0,0-1 15,21 0-15,-22 1 0,1-1 16,0 0-16,21 1 0,-21 20 0,0-21 16,21 22-16,0-22 0,-21 22 0,21-1 15,-22 22-15,22-22 0,-21 22 16,21 0-16,0-22 0,0 22 0,0 0 15,-21-1-15,21 1 0,0 0 0,-21-1 16,21 1-16,0 0 0,0-1 0,0-20 16,0 20-16,0-20 0,-21-1 15,21 1-15,0-1 0,-21-20 0,21 20 16,0-20-16,0-22 0,-22 21 16,1-21-16,0 0 0,0-21 0,0 0 15,0 0-15,-1 0 0,1 0 16,21-21-16,-21 0 0,0 0 15,21-21-15,-21-1 0,21 1 0,-21 0 16,21-1-16,-22-20 0,22-1 0,0 1 16,-21-1-16,21-20 0,0-1 15,0 0-15,0 1 0,0-1 0,0 0 16,0 1-16,21 20 0,-21-21 0,22 1 16,-1 20-16,21-20 0,-21 41 15,0-20-15,22-1 0,-22 22 16,21 0-16,-21-1 0,22 1 0,-22 21 15,21-22-15,-21 22 0,1-21 0,-1 21 16,0-22-16,0 22 0,-21-21 16,0 21-16,0-22 0,0 22 0</inkml:trace>
  <inkml:trace contextRef="#ctx0" brushRef="#br0" timeOffset="106967.87">22458 12383 0,'0'0'0,"21"0"0,0 0 0,0 0 16,22 0-16,-1 0 0,0-22 0,1 1 15,20 21-15,-21 0 0,22-21 0,-22 21 16,22 0-16,-22-21 0,0 21 15,1 0-15,-1-21 0,0 21 0,1-21 16,-1 21-16,0 0 0,-20-22 0,20 1 16,0 21-16,-21-21 0,22 21 15</inkml:trace>
  <inkml:trace contextRef="#ctx0" brushRef="#br0" timeOffset="108679.89">24532 12340 0,'21'-42'31,"0"21"-31,1 0 0,-1-1 16,0 1-16,0 0 0,0 0 0,0 0 16,1-22-16,-1 22 0,0 0 15,-21 0-15,21 0 0,0 0 0,-21-1 16,21 22-16,-21-21 0,0 42 31,0 1-31,0 20 0,0 0 0,-21 1 0,0 20 16,0 1-16,0-1 0,0 1 15,-22 20-15,22-20 0,0 20 16,-21 1-16,20-21 0,-20 20 0,21-20 16,-21-1-16,20 1 0,1-1 0,0-20 15,0-1-15,0-21 0,0 21 16,21-20-16,-22-1 0,22 0 0,-21-21 15,0 0-15,0 0 16,0 0-16,21-21 16,0 0-16,-21-1 0,-1 1 0,22 0 15,-21-21-15,21 21 0,0-22 0,0 1 16,0 0-16,0-1 0,0-20 16,0 20-16,0-20 0,0 21 15,0-1-15,21 1 0,1 21 0,-1 0 16,-21-1-16,0 1 0,21 21 15,0 0-15,0 0 0,-21 21 0,21 1 16,1-1-16,-22 21 0,21-21 0,0 22 16,-21-1-16,21 0 0,0-21 15,-21 22-15,21-22 0,-21 21 0,22-21 16,-1 1-16,0-1 0,-21 0 16,21 0-16,0-21 0,0 21 15,1-21-15,-1 0 0,0 0 0,0 0 0,0 0 16,22 0-16,-22-21 15,0 21-15,0-21 0,21 0 16,-20 0-16,-1-1 0,0 1 0,0 0 16,0 0-16,0-21 0,-21-1 0,22 22 15,-1-21-15,0-1 16,0 22-16,-21-21 0,0 21 0,21 0 0,-21 42 31,0 0-15,-21 0-16,0 21 0,0-20 0,21 20 15,0-21-15,-21 21 0,21-20 16,0 20-16,0-21 0,0 0 0,0 0 16,0 1-16,21-1 0,0 0 0,0-21 15,-21 21-15,21-21 0,0 0 16,1 0-16,-1 0 0,0 0 16,21 0-16,-21 0 0,1 0 0,-1-21 15,0 21-15,21-21 0,-21 0 16,1-1-16,-1 1 0,21-21 0,-21 21 15,0-22-15,1 1 0,-1 0 0,0 21 16,0-22-16,0 1 0,-21 21 16,0-22-16,0 22 0,0 0 0,0 0 15,-21 21 1,0 0-16,0 21 16,0 0-16,21 0 0,-22 1 0,22 20 15,0 0-15,0-21 0,0 22 0,0-1 16,0 0-16,0-20 0,0 20 15,0-21-15,0 21 0,22-20 0,-1-1 16,-21 0-16,21 0 0,-21 0 16,0 0-16,21-21 15,-21-21 17,0 0-32,0 0 0,0 0 15,0 0-15,0-1 16,0 1-16,-21 0 0,21 0 15,-21 0-15,0 21 16,21 21-16,0 0 16,0 0-16,0 0 15,21 1-15,-21-1 0,21 0 0,0-21 16,0 21-16,0 0 0,1-21 0,-1 0 16,0 0-16,21 0 0,-21 0 15,1 0-15,20 0 0,-21 0 0,21 0 16,1 0-16,-22 0 0,21-21 0,-21 0 15,1 0-15,20 21 16,-21-43-16,0 22 0,0 0 0,1-21 16,-1-1-16,0 1 0,-21 0 0,21-1 15,0 1-15,-21-21 0,21 20 16,1 1-16,-1-22 0,-21 22 0,21-21 16,0-1-16,0 22 0,0-22 0,1 22 15,-1-22-15,-21 22 0,21 0 16,0-1-16,-21 1 0,0 21 0,0 0 15,0 0-15,21 21 0,-21 21 16,0 0-16,-21 21 16,0 1-16,0-1 0,0 21 0,-1-20 15,1 20-15,-21 1 0,21-22 16,0 22-16,-1-1 0,1-21 16,0 22-16,0-1 0,21-20 0,0 20 15,0-20-15,0 20 0,0-21 16,0 1-16,0-22 0,21 21 0,0 1 15,-21-22-15,21 0 0,1 0 0,-22 0 16,21-21-16,0 21 0,0-21 16,0 0-16,0 0 0,1 0 15,-1 0-15,0 0 0,0-21 0,21 0 16,-20 0-16,-1 0 16,0 0-16,0-22 0,0 22 15,0-21-15,1 21 0,-1-22 0,0 1 0,0 0 16,-21 20-16,0-20 15,0 21-15,0-21 0,0 20 0</inkml:trace>
  <inkml:trace contextRef="#ctx0" brushRef="#br0" timeOffset="108915.76">26289 12552 0,'0'0'0,"21"0"16,0 0-16,0 0 15,1 0-15,-1 0 0,0 0 0,21 0 16,-21-21-16,1 21 0,20 0 16,-21-21-16,21-1 0,-20 22 15,20-21-15,-21 21 0,21-21 0,1 21 16,-22-21-16,21 0 0,-21 21 16,1-21-16,-1-1 0,0 22 0,-21-21 15,21 21-15,-21-21 0,0 0 0,0 0 16,-21 21-16</inkml:trace>
  <inkml:trace contextRef="#ctx0" brushRef="#br0" timeOffset="109267.56">25760 11917 0,'-21'0'0,"42"0"0,-64 0 15,22 0-15,0 21 0,0 0 0,21 0 16,0 1-16,0-1 0,0 0 16,0 0-16,0 0 0,21 0 15,0-21-15,0 0 16,1 0-16,-1 0 0,0 0 0,0 0 16,0 0-16,0-21 0,-21 0 15,0 0-15,0 0 16,0 0-16,0-1 15,0 1-15,0 0 0,0 0 16,-21 0-16,0 21 31,0 0-15,21 21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32:24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9080 4149 0,'-21'0'47</inkml:trace>
  <inkml:trace contextRef="#ctx0" brushRef="#br0" timeOffset="3239.19">9292 1418 0,'0'21'16,"21"-21"31,0 0-16,1-21-31,-1 21 16,-21-21-16,21 0 15,-21 0-15,21 21 16,-21-21-16,0-1 16,21 1-16,-21 0 15,0 0 1,0 0 0,0 0-1,0-1 1,-21 22-1,0 0-15,0 0 16,0 0 0,-1 0-16,1 22 0,0-22 0,0 21 15,0-21-15,0 21 0,-1 0 0,1 0 16,0 0-16,0 1 0,0-1 16,0-21-16,-1 21 0,1 0 0,0 0 15,0 0-15,0 1 0,21-1 16,-21 0-16,21 0 0,-22 0 0,22 0 15,0 1-15,0-1 0,0 0 16,0 0-16,0 0 0,0 0 16,22 1-16,-1-1 0,0-21 15,0 21-15,0 0 0,0 0 16,1-21-16,-1 21 0,0 1 16,0-1-16,21 0 0,-20-21 0,-1 21 15,-21 0-15,21 0 0,0-21 16,0 22-16,-21-1 0,21 0 15,-21 0-15,0 0 0,0 0 16,0 1-16,0-1 0,-21-21 16,0 21-16,-21 0 0,21 0 0,-22 0 15,22 1-15,-21-22 0,-1 21 16,-20 0-16,21-21 0,-1 0 0,1 0 16,0 0-16,-1 0 0,1 0 0,0 0 15,-1 0-15,22 0 16,-21-21-16,21 0 0,-1-1 0,1 1 15,0 0-15,0 0 0,0 0 16,21 0-16,-21-1 0,21 1 16,0 0-16,0 0 0,0 0 15,0 0-15,21 21 16,0-22-16,0 1 16,0 21-16,0 0 0,1-21 0,-1 21 15,21 0-15</inkml:trace>
  <inkml:trace contextRef="#ctx0" brushRef="#br0" timeOffset="3723.87">9525 1969 0,'0'0'0,"21"0"0,-21-22 15,21 22-15,0-21 0,1 0 16,-22 0-16,21 0 0,-21 0 15,21 21-15,-21-22 0,0 1 16,0 0-16,0 0 0,-21 21 16,0 0-16,-1 0 0,1 0 15,0 0-15,0 0 0,0 21 0,0-21 16,-1 21-16,1 0 0,0 1 16,0-1-16,21 0 0,-21 21 0,21-21 15,-21 1-15,21 20 0,-22-21 16,22 0-16,0 0 0,0 1 15,0-1-15,0 0 0,0 0 16,22-21-16,-1 21 16,0-21-16,0 0 0,0 0 15,0 0-15,1 0 0,-1 0 16,0 0-16,21 0 0,-21-21 0,1 21 16,20-21-16</inkml:trace>
  <inkml:trace contextRef="#ctx0" brushRef="#br0" timeOffset="4123.64">10139 1101 0,'-21'42'0,"42"-84"0,-42 105 15,21-20-15,0-1 0,0 0 0,-22 1 16,22-1-16,-21 0 0,21 1 16,0 20-16,0-21 0,-21 22 15,21-22-15,-21 22 0,21-22 0,-21 0 16,21 1-16,0-1 0,-21 0 15,-1 1-15,22-22 0,0 21 0,-21-21 16,0 1-16,21-1 0,-21 0 16,21 0-16,0 0 0,0-42 47,0 0-32,21 21-15,0-21 0,-21 0 0</inkml:trace>
  <inkml:trace contextRef="#ctx0" brushRef="#br0" timeOffset="4579.66">10202 1990 0,'21'0'16,"1"0"-16,-1 0 15,0 0-15,0-21 0,0-1 16,0 22-16,-21-21 0,22 0 16,-1 21-16,-21-21 0,0 0 15,21 0-15,-21-1 0,21 22 0,-21-21 16,0 0-16,0 0 0,0 0 15,0 0-15,-21 21 16,0 0-16,0 0 16,-1 0-16,1 0 0,0 0 0,0 21 15,21 0-15,-21 0 0,0 0 0,21 0 16,0 1-16,-22-1 16,22 21-16,-21-21 0,21 0 0,0 1 15,-21-1-15,21 0 0,0 0 16,0 0-16,0 0 0,0 1 15,21-22-15,0 0 16,1 0-16,-1 0 0,0 0 16,0 0-16,0 0 0,0 0 15,1-22-15,-1 22 0,0-21 16</inkml:trace>
  <inkml:trace contextRef="#ctx0" brushRef="#br0" timeOffset="5303.32">10774 1715 0,'0'0'0,"0"-22"0,0 1 0,-21 21 32,-1 0-17,1 0-15,0 21 0,21 1 16,-21-1-16,0 0 15,0 0-15,21 0 0,0 0 0,0 22 16,-22-22-16,22 0 0,0 0 16,0 0-16,0 1 0,0-1 0,0 0 15,0 0-15,0 0 16,22 0-16,-1-21 16,0 0-16,0 0 0,21 0 0,-20 0 15,20 0-15,-21 0 0,21 0 16,-20 0-16,20 0 0,-21-21 0,21 21 15,-20-21-15,-1 21 0,21-21 16,-21 0-16,0 0 0,1-1 0,-1 1 16,0-21-16,0 21 0,0-22 15,0 1-15,1 0 0,-22-1 0,21 1 16,-21 0-16,21-1 0,-21 1 16,0 0-16,0-1 0,0 1 0,0 0 15,0-1-15,0 22 0,0-21 16,0 21-16,0-22 0,0 22 15,0 0-15,0 0 0,-21 21 47,21 21-47,-21 0 0,21 0 16,-22 1-16,22 20 0,-21-21 0,21 21 16,0 1-16,0-22 0,-21 21 15,21 1-15,0-1 0,-21 0 16,21 1-16,0-1 0,0 0 0,0 1 15,0-22-15,0 21 0,0 0 16,0-20-16,0 20 0,0-21 0,0 0 16,0 0-16,0 1 0,0-1 15,0 0-15,0 0 0,0 0 16,21 0-16,0 1 16,0-22-1,1 0-15,-1 0 16,0-22-1,0 1-15,-21 0 16,21 0-16,-21 0 0,21 0 16</inkml:trace>
  <inkml:trace contextRef="#ctx0" brushRef="#br0" timeOffset="5575.19">11091 1630 0,'21'0'31,"1"0"-31,-1 0 16,0-21-16,0 0 0,21 21 0,-20 0 15,-1 0-15,0-22 0,0 22 16,0 0-16,0-21 0,1 21 0,-1 0 16,0-21-16,0 0 15,0 21-15,-21-21 0</inkml:trace>
  <inkml:trace contextRef="#ctx0" brushRef="#br0" timeOffset="6103.47">12531 1016 0,'0'-21'31,"0"0"-31,-22 21 16,1 0-16,0 0 0,0 0 16,0 21-16,0 0 0,-1-21 15,22 21-15,-21 0 16,21 1-16,-21-1 0,21 0 0,0 0 15,0 0-15,0 0 0,0 1 16,0-1-16,0 0 0,0 0 0,0 0 16,21 0-16,0-21 15,1 0-15,-1 0 0,0 0 16,0 0-16,0 0 0,0 0 16,1 0-16,-1 0 0</inkml:trace>
  <inkml:trace contextRef="#ctx0" brushRef="#br0" timeOffset="6688.14">12636 677 0,'-21'0'0,"42"0"0,-63 0 16,21 0-16,0 0 16,0 0-16,-1 0 0,1 22 0,0-1 15,0-21-15,0 21 0,-22 0 16,22 21-16,0-20 0,-21 20 0,21-21 16,-1 21-16,1 1 0,0-1 15,0 0-15,0-20 0,0 20 0,-1 0 16,22-21-16,0 22 0,0-22 0,0 21 15,0-21-15,0 1 0,0-1 16,0 0-16,0 0 0,0 0 16,0 0-16,22-21 0,-1 22 0,0-1 15,0-21-15,0 0 0,22 21 0,-22-21 16,0 0-16,21 0 16,-21 0-16,1 0 0,20 0 0,-21 0 15,21-21-15,1 21 0,-22-21 0,21 21 16,-21-22-16,22 1 0,-22 0 15,21 0-15,-21-21 0,22 20 0,-22 1 16,0-21-16,0 0 0,-21-1 16,0 1-16,0 0 0,0-22 0,0 22 15,0-1-15,0 1 0,-21 0 16,0-1-16,0 22 0,0 0 0,-22 0 16,22 0-16,0 0 0,-21 21 15,20 0-15,1 0 0,0 0 0,-21 0 16,21 0-16,-1 0 15,-20 0-15,21 0 0,0 0 0,0 21 16,-1 0-16,1 0 0,0 0 0,0 0 16,0 1-16,21-1 0,-21 21 15</inkml:trace>
  <inkml:trace contextRef="#ctx0" brushRef="#br0" timeOffset="8155.5">13335 2180 0,'0'-21'31,"0"0"-31,21 0 16,0 21-16,0-21 0,-21-22 15,22 22-15,-1-21 0,0 21 0,0-22 16,21 1-16,-20 0 0,-1-1 15,0 1-15,0 0 0,0-1 0,0 1 16,1 21-16,-22-22 0,0 22 16,21 0-16,-21 0 0,-21 42 47,-1 0-47,1 0 0,0 1 0,0-1 15,0 0-15,0 21 0,-1-21 16,22 1-16,0-1 0,0 0 0,0 0 15,0 0-15,0 0 0,0 1 16,0-1-16,0 0 0,0 0 16,22 0-16,-1-21 0,0 21 15,0 1-15,0-1 0,0-21 16,1 21-16,-1-21 0,-21 21 16,21-21-16,0 21 0,-21 0 15,0 1-15,0-1 16,-21 0-16,0-21 15,0 21-15,-1-21 0,1 21 0,-21-21 16,21 21-16,0-21 0,-1 0 0,-20 0 16,21 0-16,0 0 0,0 0 15,-1 0-15,1 0 16,0 0-16,42 0 47,0-21-47,1 0 15,-1 21-15,0 0 16</inkml:trace>
  <inkml:trace contextRef="#ctx0" brushRef="#br0" timeOffset="8575.15">14668 1884 0,'0'0'0,"22"0"79,-1 0-79,0 0 15,0 0-15,0 0 16,0 0-16,1 0 0,-1 0 0,0 0 15,0 0-15,0 0 16,0 0-16</inkml:trace>
  <inkml:trace contextRef="#ctx0" brushRef="#br0" timeOffset="8788.1">14668 2074 0,'22'0'16,"-1"0"-1,0 0-15,0 0 16,0 0-16,0 0 0,1 0 0,-1 0 15,0 0-15,0-21 16,0 21-16</inkml:trace>
  <inkml:trace contextRef="#ctx0" brushRef="#br0" timeOffset="9823.53">15748 1905 0,'0'-21'16,"-21"21"-16,21-21 15,0 0-15,0-1 16,0 1-16,0 0 0,0 0 16,0 0-16,21 21 0,-21-21 15,0-1-15,21 22 0,0-21 0,0 21 16,1 0-16,-1 0 15,0 0-15,0 0 0,0 21 16,0 1-16,1-1 0,-1 0 16,-21 0-16,0 21 0,21-20 0,-21 20 15,21 0-15,-21-21 0,0 22 16,0-22-16,0 21 0,0-21 0,0 1 16,0-1-16,0 0 0,0 0 15,0 0-15,0 0 0,0 1 16,0-44 31,0 1-32,0 0-15,0 0 0,0 0 16,0 0-16,0-1 0,0-20 16,0 21-16,0-21 0,21 20 0,0-20 15,1 21-15,-22-21 0,42 20 16,-21-20-16,0 21 0,0 0 0,1 0 15,20-1-15,-21 1 0,21 21 16,-20 0-16,20 0 0,-21 0 16,0 0-16,0 0 0,22 21 0,-22 1 15,0-1-15,0 0 0,0 0 16,-21 21-16,0-20 0,22 20 0,-22-21 16,0 21-16,0-20 0,0-1 15,0 21-15,0-21 0,0 0 0,0 1 16,0-1-16,-22 0 15,22 0-15,0-42 47</inkml:trace>
  <inkml:trace contextRef="#ctx0" brushRef="#br0" timeOffset="10251.31">16827 1969 0,'0'0'0,"22"0"0,-22-22 16,21 22-16,0-21 0,0 0 0,0 0 15,-21 0-15,21 0 16,-21-1-16,22 1 0,-22 0 16,0 0-16,0 0 0,0 0 15,0-1-15,-22 22 0,1 0 0,21-21 16,-21 21-16,0 0 16,0 0-16,0 0 0,21 21 0,-22 1 15,1-1-15,21 0 16,0 0-16,-21 21 0,21-20 0,0 20 15,-21-21-15,21 21 0,0-20 0,0 20 16,0-21-16,0 0 0,0 0 16,0 1-16,0-1 0,0 0 0,0 0 15,21-21-15,0 0 16,0 0-16,1 0 0,-1 0 16,0 0-16,0 0 15,0 0-15,0 0 0,-21-21 0,22 21 16</inkml:trace>
  <inkml:trace contextRef="#ctx0" brushRef="#br0" timeOffset="10923.74">17357 1672 0,'0'0'0,"0"-21"0,0 42 31,0 0-31,0 1 16,0-1-16,0 0 0,0 0 16,0 21-16,0-20 0,-22-1 0,22 21 15,-21-21-15,21 0 0,0 22 16,0-22-16,-21 0 0,21 0 16,-21 0-16,21 1 0,0-1 15,0 0 1,21-21 15,0-21-31,-21 0 0,21 21 16,1-22-16,-1 1 0,-21 0 0,21 0 15,0-21-15,0 20 0,0 1 16,1 0-16,-1 0 0,0-21 0,21 42 16,-21-22-16,1 1 0,-1 21 15,0 0-15,0 0 16,-21 21-1,0 1-15,0-1 0,0 0 16,0 0-16,0 0 0,0 0 16,0 1-16,0-1 0,0 0 0,0 0 15,0 0-15,21 0 0,-21 1 0,21-1 16,1 0 0,-1-21-16,0 0 15,0 0-15,0 0 16,0 0-16,-21-21 0,22 21 0,-22-21 15,21-1-15,-21 1 0,0 0 16,0-21-16,0 21 0,0-1 16,0-20-16,0 21 0,0-21 15,0 20-15,0-20 0,0 21 16,0 0-16,0 0 0,0-1 0,0 1 16,0 0-1,0 0 32,21 21-31</inkml:trace>
  <inkml:trace contextRef="#ctx0" brushRef="#br0" timeOffset="11852.22">19791 1503 0,'0'0'16,"21"-21"-16,0 21 0,0-21 0,0 21 16,1-22-16,-1 1 0,0 21 0,-21-21 15,21 0-15,0 0 0,0 0 16,-21-1-16,0 1 0,0 0 0,0 0 15,0 0-15,0 0 0,0-1 16,-21 22-16,0-21 0,0 0 16,-21 21-16,-1 0 0,-20 0 0,-1 0 15,22 0-15,-22 0 0,1 21 16,-1 0-16,1-21 0,21 22 16,-22-1-16,43-21 0,-21 21 0,20 0 15,1-21-15,0 21 0,21 0 16,0 1-16,0-1 0,0 0 0,0 0 15,21 0-15,0 0 0,1 1 16,-1-1-16,21 21 0,-21-21 0,22 22 16,-22-22-16,21 21 0,0 0 15,-20-20-15,20 20 0,-21 0 0,21-21 16,-20 22-16,-1-22 0,0 21 16,-21-21-16,0 22 0,0-22 0,0 21 15,-21-21-15,0 1 16,-1-1-16,-20 0 0,0 0 0,-1-21 15,1 21-15,-21 0 0,20-21 0,1 0 16,0 0-16,-1 0 0,1 0 16,21 0-16,-22-21 0,22 21 0,-21-21 15,21 0-15,0-21 16,-1 20-16,22 1 0,-21 0 0,21-21 16,0 21-16,0-22 0,0 22 15,0-21-15,0 21 0,0-22 0,0 22 16,0 0-16,0 0 0,0 0 15,21-1-15,1 22 0,-1 0 0,0 0 16,0 0-16,0 0 16,0 0-16,1 22 0,-1-1 15,0 0-15,-21 0 0,0 0 16,21-21-16,-21 21 0,21-21 0,-21 22 16,21-22-16</inkml:trace>
  <inkml:trace contextRef="#ctx0" brushRef="#br0" timeOffset="12271.86">19812 1926 0,'21'0'16,"-42"0"-16,63 0 0,-21 0 0,1 0 15,-1 0-15,0-21 0,0 21 0,0-21 16,0 21-16,1-21 0,-1 0 16,-21-1-16,21 1 0,-21 0 15,0 0-15,0 0 0,0 0 16,0-1-16,-21 1 0,0 0 0,-1 0 16,1 21-16,0 0 15,-21 0-15,21 0 0,-1 0 0,1 21 16,0-21-16,0 21 15,0 22-15,0-22 0,-1 0 0,1 21 16,0-21-16,21 22 0,0-1 16,0-21-16,0 22 0,0-22 0,0 0 15,0 0-15,0 0 0,0 0 0,21 1 16,0-1-16,1-21 16,-1 21-16,0-21 0,0 0 0,0 0 15,0 0-15,1 0 0,-1 0 16,0 0-16,0-21 0,-21 0 0,21 21 15,0-22-15</inkml:trace>
  <inkml:trace contextRef="#ctx0" brushRef="#br0" timeOffset="12603.67">20468 868 0,'0'0'0,"-21"0"0,0 21 16,21 0-16,-21 0 0,-1 1 15,22 20-15,-21 0 0,21 22 0,-21-22 16,21 22-16,0-22 0,-21 21 0,21 1 16,-21-1-16,21-20 0,-21 20 15,21 1-15,0-1 0,0-20 16,0-1-16,-22 0 0,22 1 0,0-1 15,0-21-15,-21 21 0,21-20 16,0-1-16,0 0 0,0 0 0,0 0 16,21-42 31,1 0-47</inkml:trace>
  <inkml:trace contextRef="#ctx0" brushRef="#br0" timeOffset="12979.4">20489 1884 0,'21'0'0,"22"0"15,-22 0 1,0-21-16,-21 0 0,21 21 0,0 0 15,-21-22-15,0 1 16,22 0-16,-22 0 16,0 0-16,0 0 15,-22 21-15,1 0 16,0 0-16,0 0 16,0 0-16,0 21 0,-1 0 0,1-21 15,0 21-15,0 21 0,0-20 16,21-1-16,0 0 0,-21 0 0,21 0 15,0 0-15,0 1 0,0-1 16,0 0-16,0 0 0,21-21 16,0 21-16,0-21 15,0 0-15,0 0 16,1 0-16,20 0 0,-21 0 0,0 0 16,0 0-16,1 0 0</inkml:trace>
  <inkml:trace contextRef="#ctx0" brushRef="#br0" timeOffset="13604.33">20976 1757 0,'0'0'0,"0"-64"15,0 43-15,0 0 0,-21 21 47,21 21-47,-21 0 16,0 1-16,21-1 0,-22 0 0,22 0 15,0 21-15,0-20 0,-21-1 16,21 0-16,-21 21 0,21-21 0,0 1 16,0-1-16,0 0 0,0 0 15,0 0-15,21 0 16,0-21-16,1 0 16,-1 0-16,0 0 15,0 0-15,0 0 0,0 0 0,1-21 16,-1 21-16,0-21 0,0 0 15,0 0-15,0 0 0,1-1 16,-1 1-16,0-21 0,0 21 16,0-22-16,0 1 0,1-21 0,-1 20 0,-21 1 15,0-22-15,21 22 16,-21-21-16,21-1 0,-21 22 0,0-22 16,0 22-16,0 0 0,0-1 15,0 1-15,21 0 0,-21 20 0,0 1 16,0 0-16,0 42 15,0 0 1,0 1-16,0 20 0,0-21 16,0 21-16,-21 1 0,21-1 0,-21 0 15,21 1-15,0-1 16,0 22-16,-21-22 0,21 0 0,0 1 16,-21-1-16,21 0 0,0 1 0,0-22 15,0 21-15,0-21 0,0 22 16,0-22-16,0 0 0,0 0 0,0 0 15,0 0-15,0 1 16,0-1-16,21-21 16,0 0-1,0 0 1,0 0-16,-21-21 0,21 21 16,-21-22-16,0 1 0</inkml:trace>
  <inkml:trace contextRef="#ctx0" brushRef="#br0" timeOffset="13832.2">21188 1566 0,'0'0'0,"21"0"47,0 0-47,0 0 0,0-21 15,1 21-15,-1 0 0,21 0 0,-21 0 16,22 0-16,-22 0 16,0-21-16,21 21 0,-21 0 0,-21-21 15,22 21-15,-22-21 16</inkml:trace>
  <inkml:trace contextRef="#ctx0" brushRef="#br0" timeOffset="14527.17">22542 1101 0,'0'0'0,"22"-21"0,-22-1 0,21 1 15,-21 0-15,0 0 0,0 0 16,0 0-16,0-1 16,-21 22-16,-1 0 15,1 0-15,0 0 0,0 0 16,0 0-16,0 22 0,-1-1 0,-20 21 16,21 0-16,-21 1 0,20-1 15,-20 0-15,21 22 0,-21-1 0,-1 1 16,22-1-16,-21 1 0,-1 21 15,1-22-15,0 22 0,-1-22 0,22 22 16,-21-22-16,21 1 0,0-1 16,-1 1-16,22-1 0,0-20 0,0 20 15,0-20-15,0-1 0,22 0 16,20 1-16,-21-22 0,21 21 16,-20-21-16,20 0 0,0 1 0,-21-1 15,22-21-15,-1 0 0,0 0 16,-20 0-16,20 0 0,0-21 0,-21-1 15,22 1-15,-1 0 0</inkml:trace>
  <inkml:trace contextRef="#ctx0" brushRef="#br0" timeOffset="14839.64">22648 1376 0,'-21'0'32,"0"0"-17,0 21-15,21 0 0,0 0 16,-21 1-16,21-1 15,-22 0-15,22 0 16,-21 0-16,21 0 0,0 1 16,0-1-16,21-21 31,1 0-31</inkml:trace>
  <inkml:trace contextRef="#ctx0" brushRef="#br0" timeOffset="15011.55">22796 1334 0,'0'0'0,"0"21"31,0 0-31,0 0 0,0 0 16,0 0-16,0 1 0,0-1 15,-21-21-15,21 21 16,-21-21-16,21 21 0</inkml:trace>
  <inkml:trace contextRef="#ctx0" brushRef="#br0" timeOffset="15792.13">23304 2138 0,'0'-21'31,"0"0"-15,0-1-16,0 1 15,0 0-15,0 0 16,0 0-16,0 0 0,-21-1 16,21 1-16,-21 0 0,0 21 0,0-21 15,0 21-15,-1 0 0,1 0 16,0 0-16,0 0 0,0 0 16,-22 21-16,22 0 0,-21-21 0,21 43 15,-22-22-15,22 0 0,0 0 16,0 21-16,0-20 0,0-1 0,-1 21 15,22-21-15,-21 0 0,21 1 16,0-1-16,0 0 0,0 0 0,0 0 16,21-21-16,1 0 15,-1 0-15,0 0 0,0 0 0,0 0 16,22 0-16,-22 0 0,0 0 0,21-21 16,-21 0-16,22 21 0,-22-21 15,0 0-15,21-1 0,-20 1 16,-1 0-16,0 0 0,0 0 15,-21 0-15,0-1 0,21 1 0,-21 0 16,0 0-16,21 0 0,-21 42 47,0 0-47,0 0 0,0 0 16,-21 1-16,21-1 0,0 21 15,0-21-15,0 0 0,0 1 0,0-1 16,0 0-16,0 0 0,21-21 15,1 0 1,-1 0-16,0 0 0</inkml:trace>
  <inkml:trace contextRef="#ctx0" brushRef="#br0" timeOffset="16363.94">24003 2053 0,'0'-21'16,"0"42"-16,-21-42 0,0 0 0,-1 21 16,22-21-16,-21 21 0,0-21 0,0 21 15,0 0-15,0 0 0,-1 0 16,1 0-16,0 0 0,0 0 0,0 21 16,0 0-16,-1 0 0,1 0 15,0 0-15,0 1 0,0-1 16,21 21-16,0-21 0,-21 0 0,21 1 15,0-1-15,0 0 0,0 0 16,0 0-16,0 0 0,0 1 16,21-22-16,0 0 15,0 0-15,0 0 0,0 0 16,1 0-16,-1 0 0,0 0 0,0-22 16,21 22-16,-20-21 0,-1 0 15,0 0-15,0 0 0,-21 0 0,21-1 16,0-20-16,-21 0 15,22-1-15,-22 1 0,21 0 0,-21-1 16,0-20-16,0-1 0,0 22 16,0-21-16,0 20 0,0 1 0,0 0 15,0-1-15,0 22 0,0 0 16,0 0-16,0 0 0,-21 42 31,21 0-31,0 21 0,0 1 0,-22-1 16,22 0-16,0 22 0,0-22 15,0 22-15,0-22 0,0 0 0,0 22 16,0-22-16,0 0 0,0 1 16,0-22-16,22 21 0,-22-21 15,0 1-15,0-1 0,21 0 0,0 0 16,-21 0-16,21-21 0,0 0 16,0 0-16,1 0 15,-1 0-15</inkml:trace>
  <inkml:trace contextRef="#ctx0" brushRef="#br0" timeOffset="16911.63">24574 2117 0,'0'0'0,"0"-21"0,0-1 16,0 1-16,0 0 16,0 0-16,0 0 0,0 0 0,-21 21 15,0-22-15,0 22 16,0 0-16,0 0 0,-1 0 15,1 0-15,0 0 0,0 22 16,21-1-16,-21 0 0,0 0 0,21 0 16,-22 22-16,1-22 0,21 0 0,-21 21 15,21-21-15,0 1 0,-21-1 16,21 0-16,0 0 0,0 0 0,0 0 16,0 1-16,21-22 31,0 0-31,0 0 0,1 0 15,-1-22-15,0 1 0,0 21 16,0-21-16,0 0 0,1 0 0,-1-22 16,0 22-16,-21-21 0,21 0 15,0-1-15,0 1 0,-21 0 0,0-22 16,22 22-16,-22-1 0,21-20 16,-21 21-16,21-1 0,-21 1 0,0 0 15,0 20-15,0 1 0,0 42 31,-21 22-15,21-1-16,0 0 0,0 1 0,-21 20 16,21-20-16,0 20 0,0-21 15,0 1-15,0-1 0,0 0 16,0 1-16,0-22 0,0 21 16,0-21-16,0 1 0,0-1 0,21 0 15,0-21-15,0 21 16,0-21-16,0 0 15,1 0-15,-1 0 0,0-21 16,0 21-16</inkml:trace>
  <inkml:trace contextRef="#ctx0" brushRef="#br0" timeOffset="17343.54">24892 2074 0,'0'0'0,"-21"-21"0,0 21 16,21-21-16,0 0 15,0 0-15,0 0 16,21 21-16,-21-22 16,21 22-16,0 0 0,0 0 0,22 0 15,-22 0-15,0 0 0,0 0 16,0 0-16,0 22 0,1-1 0,-1 0 16,-21 0-16,21 0 15,-21 0-15,0 1 0,0-1 16,0 0-16,0 0 0,0 0 0,0 0 15,0 1-15,0-1 16,-21-21 0,21-21 15,0-1-31,0 1 16,0 0-16,0 0 0,21 0 15,-21 0-15,0-22 0,21 22 0,-21 0 16,21 0-16,-21 0 0,0-1 15,0 1-15,21 0 0,-21 0 0,22 21 16,-1 0 0,0 0-1,0 0 1,-21 21 0</inkml:trace>
  <inkml:trace contextRef="#ctx0" brushRef="#br0" timeOffset="18252.06">25336 2074 0,'0'0'0,"22"0"15,-1 0-15,0 0 16,0-21 0,0 0-16,0 21 0,1-21 0,-1 21 15,0-21-15,0 0 0,-21-1 16,21 1-16,-21 0 0,-21 21 47,0 21-47,0 0 0,21 1 0,-21-22 15,-1 21-15,1 0 0,0 0 16,21 0-16,0 0 0,-21 1 0,21-1 16,-21 0-16,21 0 0,0 0 15,21-21 16,0 0-31,0 0 0,0 0 16,1 0-16,20 0 0,-21-21 0,0 21 16,0-21-16,22 0 0,-22 21 15,0-21-15,0-1 0,0 1 0,1 0 16,-1 0-16,0 0 0,-21 0 16,21-1-16,-21 1 0,0 0 0,-21 42 46,21 0-46,0 1 16,0-1-16,0 0 0,0 0 0,0 0 0,0 0 16,0 1-16,0-1 0,0 0 15,0 0-15,0 0 16,0 0 0,-21-21 15,0 0-31,-1 0 15,1 0-15,0 0 16,0-21-16,0 21 16,0 0-1,42 0 32,0 0-47,0 0 16,0 0-16,0 0 0,1 0 15,-1 0-15,0 0 0,0 0 16,0 0-16,22-21 0,-22 21 0,0-21 16,0 21-16,0-21 0,0 0 15,1-1-15,-22 1 16,21 0-16,-21 0 0,21 0 0,-21 0 16,21 21-16,-21-22 0,0 1 15,0 42 16,0 1-15,0-1-16,0 0 0,0 0 16,0 0-16,0 0 0,0 1 0,0-1 15,0 0-15,0 0 0,0 0 16,-21-21 0,0 0-16,0 0 15,-1 0-15</inkml:trace>
  <inkml:trace contextRef="#ctx0" brushRef="#br0" timeOffset="19441.77">26670 2032 0,'0'0'0,"-21"21"15,0-21-15,21 21 0,-22-21 16,1 22-16,0-22 0,0 21 0,0 0 15,21 0-15,-21-21 0,-1 21 16,22 0-16,0 1 0,0-1 16,0 0-16,0 0 15,22-21 1,20 0 0,-21 0-16,0 0 0,0 0 15,1 0-15,20-21 0,-21 0 0,21 21 16,-20-21-16,-1-1 0,0 1 15,0 0-15,0 0 0,-21 0 0,0 0 16,0-1-16,0 1 0,0 0 0,-21 0 16,0 0-16,21 0 0,-21-1 15,0 22-15,-1-21 0,22 0 0,-21 21 16,0 0 0,21-21-16,0 0 31,21 21-16,0 0-15,1 0 0,-1 0 16,0 0-16,0 0 0,0 0 16,0 21-16,1 0 0,-1 0 15,0 0-15,0 1 0,-21-1 16,0 21-16,0-21 0,21 0 0,-21 1 16,0 20-16,21-21 0,-21 21 15,0 1-15,0-1 0,0 22 0,0-22 16,0 21-16,0 1 0,0-1 15,0 1-15,0-1 0,0 1 16,0 21-16,0-1 0,-21 1 0,21 0 16,0-1-16,0 22 0,0-21 15,0-1-15,0 1 0,0 0 0,21-1 16,-21-20-16,22 21 0,-22-22 0,0 1 16,21-1-16,-21-21 0,0 1 15,0-22-15,0 0 0,0 0 0,-21-21 31,-1-21-31,1 0 0,21 0 16,-21 0-16,0-22 0,0 22 16,0-21-16,-1-1 0,-20 1 0,21 0 15,0-22-15,0 1 0,-1 20 0,22-41 16,0 20-16,0-20 0,0-1 16,0 0-16,0 22 0,0-22 0,0 0 15,22 22-15,-22-22 0,21 22 16,0-1-16,21 1 0,-21 20 0,1-20 15,20 21-15,-21-22 0,21 22 0,1-1 16,-22 1-16,21 21 0,1-21 16,-1 20-16,0-20 0,1 21 0,-1-21 15</inkml:trace>
  <inkml:trace contextRef="#ctx0" brushRef="#br0" timeOffset="22075.53">27771 2011 0,'0'0'0,"0"-21"15,21 21-15,0-21 0,21-1 16,-21 22-16,1-21 0,20 0 16,0 0-16,-21-21 0,22 20 0,-22-20 15,21 21-15,-21-21 0,1-1 16,-1 1-16,-21 0 0,0 20 16,0-20-16,0 21 0,-21 0 0,-1 0 15,1 21-15,-21 0 0,21 0 16,-22 0-16,1 0 0,0 21 0,21 0 15,-22 21-15,1-21 0,21 22 16,-22-1-16,22 0 0,0 1 0,21-1 16,0 0-16,-21 1 0,21-22 0,0 21 15,0-21-15,0 1 16,0-1-16,21 0 0,0 0 0,0-21 16,22 0-16,-22 0 0,21 0 15,1 0-15,-1 0 0,-21 0 0,21 0 16,-20 0-16,20 0 0,-21 0 15,-21-21-15,-21 21 32,0 0-32,0 0 0,-22 0 15,22 21-15,-21 0 0,21 0 16,-22 1-16,22-1 0,0 21 0,0-21 16,0 0-16,-1 22 0,22-22 15,0 21-15,0-21 0,0 1 16,0-1-16,0 0 0,22 0 0,20 0 15,-21-21-15,21 21 0,-20-21 16,20 0-16,0 0 0,1 0 0,20 0 16,-21 0-16,1 0 0,-1-21 15,0 0-15,1 0 0,-1 0 0,0 0 16,-20-22-16,20 22 0,-21-21 16,0-1-16,0 1 0,1-21 0,-1 20 15,0-20-15,0-1 0,0 1 16,-21-1-16,0 1 0,0 20 0,0 1 15,0 0-15,0-1 16,0 22-16,0 0 0,-21 21 0,0 0 16,0 0-16,0 0 15,-1 21-15,1 0 0,21 1 0,-21 20 16,0 0-16,21 1 0,-21 20 16,21-21-16,0 22 0,0-22 0,0 22 15,0-22-15,0 22 0,0-22 16,0 0-16,21 1 0,0-1 0,0-21 15,0 21-15,1-20 0,20-1 16,-21 0-16,0 0 0,22 0 16,-1-21-16,-21 0 0,21 0 0,-20 0 0,20 0 15,-21 0-15,21 0 16,-20 0-16,20-21 0,-21 0 0,0 0 16,0 0-16,-21-1 0,0 1 15,22 0-15,-22-21 0,0 21 0,0-1 16,0 1-16,0 0 0,0 0 15,-22 0-15,1 0 0,0 21 0,0 0 16,0 0-16,0 0 0,-1 0 16,1 21-16,21 0 0,-21 0 0,0 0 15,21 0-15,-21 1 0,21-1 0,0 0 16,0 0-16,0 0 0,0 0 16,21 1-16,0-1 0,0 0 0,-21 0 15,43-21-15,-22 0 16,0 21-16,21-21 0,-21 0 0,22 0 15,-22 0-15,21 0 0,1 0 16,-22-21-16,21 0 0,-21 21 0,0-21 16,1 0-16,20-1 0,-42 1 15,21 0-15,0 0 0,-21 0 0,21-22 16,-21 22-16,0 0 0,0 0 16,0 0-16,0 42 31,0 0-31,-21 0 15,21 0-15,0 1 0,0-1 16,0 0-16,-21 0 0,21 0 16,0 0-16,0 1 0,0-1 0,0 0 15,0 0-15,21-21 47,-21-21-47,0 0 16,0 0-16,0-1 0,0 1 15,0 0-15,0 0 0,21-21 16,-21 20-16,0 1 0,22 21 16,-22-21-16,0 0 0,0 42 47,21 0-47,-21 0 0,0 1 15,0-1-15,21 0 0,-21 0 0,21 0 16,-21 0-16,21 1 0,-21-1 15,21 0-15,1 0 16,-1-21 0,0 0-1,0-21 1,0 0-16,-21 0 16,21-1-16,1 1 15,-1 0-15,0 0 0,-21 0 0,21 0 16,0-1-16,0 1 0,1 0 0,-1 0 15,0 21-15,0-21 0,0 21 16,-21 21 0,0 0-1,0 0-15,0 0 0,0 1 16,0-1-16,0 0 16,0 0-16,0 0 0,0 0 15,21-21 1,1 22-16,-1-22 0,0 0 15,0 0-15,0 0 0,0 0 0,1 0 16,-1 0-16,0 0 0,0 0 16,0-22-16,0 1 0,1 0 0,-1 21 15,0-21-15,0 0 0,-21 0 16,0-22-16,21 22 0,-21 0 0,21 0 16,-21-22-16,0 22 0,0 0 15,0 0-15,0 0 16,-21 21-16,0 0 15,21 21-15,-21 0 0,0 0 0,0 0 16,-1 1-16,22-1 0,0 0 16,-21 0-16,21 21 0,0-20 15,0-1-15,0 0 0,0 0 16,21 0-16,1-21 16,-1 0-16,0 0 0,21 0 0,-21 0 15,1 0-15,20 0 0,-21 0 16,0 0-16,22-21 0,-22 21 0,0-21 15,0 0-15,0 0 0,0 21 0,1-22 16,-22 1-16,0 0 0,21 0 16,-21 0-16,21 21 0,-21 21 31,-21 0-15,21 0-16,-21 0 15,21 1-15,0-1 0,-22 0 0,1 0 16,21 0-16,0 0 15,0-42 32,21 0-31,1 0-16,-1 21 0,-21-21 16,21 0-16,0-1 0,0 1 15,0 0-15,1 0 0,-1 0 16,-21 0-16,0-1 0,21 22 0,0 0 15,-21 22 1,0-1 0,0 0-16,0 0 15,0 0-15,0 0 0,0 1 0,0-1 16,21 0-16,0 0 16,1-21-16,-1 21 0,0-21 15,0 0-15,0 0 0,0 0 16,1 0-16,-1 0 0,0 0 0,0 0 15,0-21-15,0 0 0,1 0 16,-1-22-16,-21 22 16,21 0-16,-21-21 0,21-1 15,-21 1-15,21 0 0,0-22 0,-21 22 16,22-22-16,-1 22 0,0 0 16,-21-1-16,21 1 0,-21 0 0,21 21 15,-21-1-15,0 1 0,-21 21 31,0 21-31,0 22 16,0-22-16,-1 21 0,1 1 0,21-1 16,-21 0-16,21 1 0,-21-1 15,21 0-15,0 1 0,0-1 0,0 0 16,0 1-16,0-1 0,0-21 16,0 0-16,21 22 0,0-22 15,-21 0-15,21 0 0,1-21 16,-22 21-16,21-21 0,0 21 15,0-21-15,0 0 16,0 0-16,1 0 0,-22-21 16,21 21-16,0-21 0,-21 0 15,21 0-15,0 0 0,-21-1 0</inkml:trace>
  <inkml:trace contextRef="#ctx0" brushRef="#br0" timeOffset="22267.53">31136 2011 0,'0'0'0,"-21"0"0,-21 0 0,20 0 16,22 21-16,-21-21 0,42 0 47,1 0-47,-1 0 0,0 0 0,0 0 16,0 0-16,0 0 0,22 0 15,-22 0-15,21 0 0,-21-21 0,22 0 16,-22 21-16,21-21 0,-21-1 15</inkml:trace>
  <inkml:trace contextRef="#ctx0" brushRef="#br0" timeOffset="22515.38">31983 1630 0,'0'21'32,"-21"0"-17,21 0-15,0 1 16,0-1-16,0 0 16,-22 0-16,22 0 15</inkml:trace>
  <inkml:trace contextRef="#ctx0" brushRef="#br0" timeOffset="22723.26">32152 1736 0,'0'0'0,"-21"0"31,0 0-16,21 21-15,0 0 16,0 0-16,0 0 16,0 1-16,0-1 15,0 0 1</inkml:trace>
  <inkml:trace contextRef="#ctx0" brushRef="#br0" timeOffset="23107.55">32406 1524 0,'0'0'15,"-21"0"-15,21-21 0,21 21 31,0 0-31,0 21 0,1-21 16,-1 21-16,21 0 0,-21 1 16,22-1-16,-22 21 0,0-21 15,21 22-15,-21-1 0,1 0 0,-1 1 16,-21 20-16,0-21 16,0 1-16,0-1 0,0 22 0,-21-22 15,-1 0-15,-20 1 0,0 20 16,21-21-16,-22 1 0,-20-1 0,20 0 15,1 1-15,0-22 0,-1 21 16,1-21-16,0 1 0,-1-1 0,22-21 16,0 21-16,0 0 0,0-21 15,0 0-15,63-21 32,-21 21-32,0-21 0</inkml:trace>
  <inkml:trace contextRef="#ctx0" brushRef="#br0" timeOffset="23372.4">33168 2159 0,'0'0'0,"0"-21"0,21 21 0,-21-21 16,21 21-16,1 0 0,-1 0 15,0-21-15,0 21 0,0 0 16,0 0-16,1 0 0,-1 0 0,0 0 16,0 0-16,-21 21 31,0 0-15,0 0-16,0 0 0,-21 0 15,0 1-15</inkml:trace>
  <inkml:trace contextRef="#ctx0" brushRef="#br0" timeOffset="23583.65">33126 2646 0,'-43'42'16,"43"-21"-16,-21-21 15,21 22-15,0-1 0,-21 0 0,21 0 16,0 0-16,0 0 15,0 1-15,-21-1 16,21 0-16,-21-21 0,21 21 16,-21 0-1,-1-21-15,1 0 0,0 0 16,0 0-16</inkml:trace>
  <inkml:trace contextRef="#ctx0" brushRef="#br0" timeOffset="41931.8">6329 4720 0,'0'-21'0,"-21"0"16,21 0-1,-22 0 1,22-1 0,-21 22-16,0 0 31,21 22-15,0-1-16,-21 21 0,21-21 0,0 22 15,0-1-15,0 21 0,0-20 16,0-1-16,0 22 0,0-22 0,0 21 15,0-20-15,0-1 0,0 0 16,0 22-16,21-22 0,-21 1 0,0-22 16,0 21-16,0 0 15,0 1-15,0-1 0,0-21 0,0 22 16,0-22-16,0 0 0,0 0 16,0 0-16,0 0 0,0 1 0,0-1 15,-21-42 16,21-1-15,0 1-16,0-21 16,0 21-16,0 0 0</inkml:trace>
  <inkml:trace contextRef="#ctx0" brushRef="#br0" timeOffset="43335.17">6181 4678 0,'21'0'31,"0"0"-31,0 0 16,0 0-16,22 0 16,-1 0-16,0 0 0,1 0 0,-1 0 15,21 0-15,1 0 0,21 0 16,-22 0-16,22 0 0,-22 0 0,1 0 15,20 0-15,-20 0 0,-1 0 16,1 0-16,-1 0 0,22 0 0,0 0 16,-1 0-16,1 0 15,0 0-15,-1 0 0,1 0 0,21-21 16,-21 21-16,-1 0 0,1 0 16,0 0-16,20 0 0,-20-21 0,21 21 15,-21 0-15,-1 0 0,1 0 16,0 0-16,-22 0 0,1-22 0,-1 22 15,1 0-15,-1 0 0,-21 0 0,85-21 16,-63 21-16,-1 0 16,1-21-16,-1 21 0,1 0 0,-1 0 15,1-21-15,-1 21 0,-20 0 16,20 0-16,-20 0 0,-1 0 16,-21 0-16,21 0 0,-20 0 0,-1 0 15,0 0-15,0-21 0,0 21 16,-21 21 31,0 0-32,0 0-15,0 0 16,0 1-16,-21-1 16,21 0-16,0 0 15,0 0-15,-21 0 0,21 1 16,-21-1-16,21 21 0,0-21 0,-21 22 15,21-22-15,-22 21 0,1-21 16,21 22-16,0-22 0,0 0 0,-21 21 16,21-21-16,0 1 0,-21-1 15,21 0-15,0 0 0,0 0 0,0 0 16,-21 1-16,21-1 0,-21 0 16,21 0-16,0 0 0,-22 0 15,1 1-15,0-1 0,21 0 16,-21 0-1,0 0-15,0-21 16,-1 0 0,1 0-1,0 21-15,0-21 0,0 0 0,0 0 16,-1 0-16,1 0 0,-21 0 0,21 0 16,-22 0-16,1 0 0,0 0 15,-1 0-15,1 0 0,0 22 0,-1-22 16,-20 0-16,21 0 0,-1 0 15,-20 0-15,20 0 0,-20 0 0,21 0 16,-22 0-16,1 0 0,-1 21 0,1-21 16,-1 0-16,1 0 0,-1 21 15,1-21-15,-22 0 0,21 21 0,1-21 16,-1 0-16,-20 21 16,20-21-16,-20 0 0,-1 21 0,21-21 15,-20 0-15,-1 22 0,22-22 16,-22 0-16,21 0 0,1 0 0,-1 0 15,1 0-15,21 0 0,-1 21 16,-20-21-16,20 0 0,1 0 0,-21 0 16,20 0-16,-20 21 0,20-21 0,-20 0 15,21 0-15,-22 0 0,22 21 16,-22-21-16,22 0 0,0 0 16,-1 0-16,1 0 0,21 0 0,-22 0 15,22 0-15,-21 0 0,21 0 16,0 0-16,-1 0 0,1 0 15,0 0-15,0 0 0,0 0 0,0 0 16,-1 0-16,1 0 0,0 0 16,0 0-16,0 0 0,0 0 0,-1 0 15,1 0 1,42 0 93,1 0-93</inkml:trace>
  <inkml:trace contextRef="#ctx0" brushRef="#br0" timeOffset="50711.42">13758 4890 0,'0'21'16,"-21"-21"62</inkml:trace>
  <inkml:trace contextRef="#ctx0" brushRef="#br0" timeOffset="51579.52">13779 5122 0,'-21'22'0,"21"-1"16,-21-21-1,21 21 1,0-42 46,0 0-62,0-1 16,0 1-16,0 0 0,21 0 0,0 0 16,1 0-16,-22-22 0,21 1 15,0 0-15,0-1 0,0 1 0,0 0 16,1-1-16,-1 1 0,0 0 0,0-1 16,0 1-16,0 21 0,1-22 15,-22 22-15,21-21 0,0 21 0,0 0 16,-21-1-16,0 1 15,-21 42 17,0 1-32,0-22 0,21 21 15,-22 0-15,1 0 0,-21 0 0,21 0 16,0 1-16,-1-1 0,22 0 0,-21 0 16,0 0-16,21 0 0,-21 1 15,21-1-15,0 0 0,0 0 16,0 0-16,0 0 15,0 1-15,21-22 0,0 21 16,0-21-16,1 21 0,-1-21 16,0 21-16,0-21 0,0 21 0,0 0 15,1-21-15,-1 22 0,0-1 16,0-21-16,-21 21 0,0 0 0,21 0 16,-21 0-16,0 1 15,0-1-15,0 0 0,0 0 16,0 0-16,-21 0 0,0-21 0,21 22 15,-21-22-15,0 21 0,-1-21 16,1 0-16,0 0 0,0 0 0,0 0 16,0 0-16,-1 0 0,1 0 15,0 0-15,0 0 0,0 0 0,0 0 16,21-21-16,-22 21 0,22-22 16,-21 1-16,0 21 0,21-21 15,21 21 48,0 0-48,1-21-15,-1 21 0,0 0 16</inkml:trace>
  <inkml:trace contextRef="#ctx0" brushRef="#br0" timeOffset="52051.28">14245 4974 0,'21'0'16,"0"0"-16,1 0 0,-1 0 16,0 0-16,0-21 15,0 0-15,0 0 0,1 21 16,-1-21-16,0-1 0,0 1 15,-21 0-15,21 0 0,0 0 0,-21 0 16,0-1-16,22 1 0,-22 0 16,0 0-16,0 0 0,0 0 15,0-1-15,0 1 0,0 0 16,-22 21-16,1 0 16,0 0-16,0 0 15,0 0-15,0 0 0,21 21 0,-22 0 16,1 1-16,0-1 0,21 0 15,0 0-15,-21 0 0,21 0 0,-21 22 16,21-1-16,0-21 0,0 22 0,0-1 16,0-21-16,0 21 0,0 1 15,0-22-15,0 21 0,0-21 0,0 1 16,0-1-16,0 0 0,21 0 16,0-21-16,-21 21 0,21-21 15,0 0-15,1 0 0,-1 0 16,0 0-16,0 0 0,0 0 0,0 0 0,1-21 15,-1 0-15,0 21 0,0-21 16,0 0-16,0-22 0,1 22 0,-1 0 16,0-21-16</inkml:trace>
  <inkml:trace contextRef="#ctx0" brushRef="#br0" timeOffset="52391.65">14901 3958 0,'-21'21'32,"21"22"-32,0-22 0,0 21 0,0 1 15,0-1-15,0 21 0,0-20 16,0 20-16,0-20 0,0 20 0,0-21 15,0 22-15,-21-1 0,21-20 16,0 20-16,0-20 0,0-1 0,-21 21 16,21-20-16,0-1 0,0-21 0,0 22 15,0-22-15,0 21 16,0-21-16,0 0 0,0 1 16,0-1-16,21-21 15,0 0-15,0 0 16,-21-21-16,21-1 0,1 1 0</inkml:trace>
  <inkml:trace contextRef="#ctx0" brushRef="#br0" timeOffset="52827.4">15155 4932 0,'0'0'0,"21"0"0,1 0 0,-1 0 15,0 0-15,0-21 0,0 21 16,0-21-16,1-1 0,-1 1 16,0 0-16,0 0 0,-21 0 15,0 0-15,0-1 16,0 1-16,0 0 0,0 0 15,-21 21-15,0 0 16,0 0-16,-1 0 0,1 0 16,0 21-16,-21-21 0,21 21 0,-1 0 15,1 1-15,0-1 0,0 0 0,0 0 16,21 21-16,0-20 0,0-1 16,0 21-16,0-21 0,0 0 0,0 1 15,0 20-15,0-21 0,0 0 16,0 0-16,21 1 0,0-22 15,-21 21-15,21-21 0,0 0 0,1 0 16,-1 0-16,0 0 0,0 0 16,0 0-16,22 0 0,-22 0 15,0-21-15,21 21 0,-21-22 0,1 1 16</inkml:trace>
  <inkml:trace contextRef="#ctx0" brushRef="#br0" timeOffset="53452.06">15790 4657 0,'-21'0'31,"0"0"-31,0 0 16,21 21-16,0 0 0,-21 0 15,-1 0-15,22 1 0,0-1 16,0 0-16,0 21 0,-21-21 0,21 22 15,0-22-15,-21 0 0,21 0 16,0 22-16,0-22 0,0 0 0,0 0 16,0 0-16,21 0 15,0-21-15,1 0 16,-1 0-16,0 0 0,0 0 16,0 0-16,0 0 0,1-21 0,-1 0 15,0 0-15,0 0 16,0 0-16,0-1 0,1 1 0,20 0 15,-21-21-15,0 21 0,0-22 0,1 1 16,-1 0-16,0 20 0,0-20 16,0 0-16,-21-22 0,21 22 0,1 0 15,-22-1-15,0 1 0,0-22 0,21 22 16,-21 0-16,0-1 0,0 1 16,0 0-16,0 21 0,0-1 0,0-20 15,0 21-15,-21 0 16,-1 21-16,1 0 15,21 21-15,-21 0 0,0 0 0,21 0 16,-21 1-16,21 20 16,0 0-16,-21 1 0,21-1 0,0 0 15,-22 1-15,22-1 0,0 0 0,0 1 16,0-1-16,0 0 0,0 1 16,0-1-16,0 0 0,0-21 0,0 22 15,22-22-15,-1 0 0,-21 0 0,21 0 16,-21 1-16,21-1 0,0-21 15,-21 21-15,21-21 0,1 0 16,-1 0-16,0 0 16,0-21-16,-21 0 15,21-1-15,-21 1 0</inkml:trace>
  <inkml:trace contextRef="#ctx0" brushRef="#br0" timeOffset="53711.39">15896 4551 0,'21'0'16,"0"0"-16,1 0 0,-1 0 0,0 0 0,0 0 15,21 0-15,-20 0 0,20 0 16,-21 0-16,21-21 0,-20 21 0,20 0 15,-21-21-15,21 21 0,-20 0 16,-1 0-16,0-22 0,0 22 16,0 0-16,0 0 0,-21-21 15,0 0 1</inkml:trace>
  <inkml:trace contextRef="#ctx0" brushRef="#br0" timeOffset="54243.29">16954 4339 0,'0'0'16,"0"-42"-16,0 21 16,0 0-16,0-1 15,0 1-15,0 0 0,0 0 16,0 0-16,0 0 15,0-1-15,0 44 32,0-1-17,0 0-15,0 21 0,0-21 16,0 22-16,0-1 0,0 0 0,0 1 16,0-1-16,0 0 0,0 1 0,0-1 15,0 0-15,0 1 16,0-1-16,0-21 0,0 22 0,0-22 15,0 21-15,0-21 0,0 0 0,0 1 16,0-1-16,0 0 0,0 0 16,0 0-16,0-42 47,0 0-32,0 0-15</inkml:trace>
  <inkml:trace contextRef="#ctx0" brushRef="#br0" timeOffset="57715.12">7070 6477 0,'-22'0'0,"44"0"0,-65 0 0,22 0 16,-21 21-16,21-21 0,-22 21 0,1-21 15,21 22-15,-22-1 0,1-21 16,21 21-16,-21-21 0,20 21 0,-20-21 16,21 0-16,-21 21 0,20-21 15,1 0-15,0 0 0,0 21 0,0-21 32,42 0-17,0 0 1,0 0-16,22 0 0,20 0 15,-21 0-15,43 0 0,-21-21 0,20 0 16,22 21-16,-21-21 0,21 0 16,-1 0-16,22 21 0,0-22 0,0 1 15,0 0-15,0 21 0,0-21 16,0 21-16,0 0 0,0-21 0,-21 21 16,0 0-16,0 0 0,0 0 15,-22 0-15,1 0 0,-21 0 0,20 0 16,-41 0-16,20 0 0,-21 0 15,22 0-15,-22 0 0,1 21 16,-22-21-16,21 0 0,-21 0 0,0 0 16,-42 21-1,0-21 1,-21 0-16,21 0 0,-22 21 0</inkml:trace>
  <inkml:trace contextRef="#ctx0" brushRef="#br0" timeOffset="58203.58">6964 7091 0,'0'0'0,"-21"21"0,-22 0 31,22-21-31,42 0 31,0 0-31,22 0 0,-22 0 16,42 0-16,-20 0 0,20 0 15,1-21-15,20 21 0,22-21 0,0 0 16,0 21-16,21-21 0,-21 21 0,21-22 16,0 1-16,0 21 0,0-21 15,0 21-15,21-21 0,-21 21 0,-21-21 16,0 21-16,-1-21 0,1 21 16,-21 0-16,-22 0 0,22-22 0,-21 22 15,-1 0-15,-21 0 0,1 0 0,-1 0 16,0-21-16,-20 21 0,-1 0 15,0 0-15,-42 0 32,-22 0-32,22 0 15,-21 0-15,0 0 0,-1 0 0,-20 21 16</inkml:trace>
  <inkml:trace contextRef="#ctx0" brushRef="#br0" timeOffset="58623.34">7027 7811 0,'0'0'0,"0"21"0,-21-21 16,21 21-16,21-21 15,0 0 1,22 0-16,-1 0 0,0 0 16,22 0-16,-1 0 0,1 0 0,42-21 15,0 0-15,-1 21 0,1-22 0,21 22 16,-21-21-16,21 0 0,-21 0 16,21 21-16,0-21 0,-21 0 15,0 21-15,-1-22 0,-20 22 0,0 0 16,-1-21-16,-20 21 0,-1 0 0,1 0 15,-22 0-15,1 0 0,-22-21 16,21 21-16,-21 0 0,0 0 0,1 0 16,-1 0-16,-42 0 31,-1 0-31,1 0 16,0 0-16,0 0 0,-21 0 0,-1 21 15,1-21-15,-22 21 16</inkml:trace>
  <inkml:trace contextRef="#ctx0" brushRef="#br0" timeOffset="59055.12">7070 8594 0,'42'0'0,"-84"0"0,147 0 0,-62 0 0,20 0 15,1 0-15,-1 0 0,22-21 16,21 21-16,-22-22 0,22 22 0,0-21 15,0 0-15,0 0 0,0 0 0,-1 21 16,1-21-16,0-1 0,-21 22 16,-1-21-16,1 0 0,0 21 0,-22 0 15,1 0-15,-1-21 0,-20 21 0,20 0 16,-21 0 0,-20 0-16,-1 0 0,0 0 15,-42 0 1,0 0-1,-1 0-15,1 0 0,-21 21 16,21-21-16,-22 21 0,-20 0 0,21-21 16,-22 22-16,1-1 0</inkml:trace>
  <inkml:trace contextRef="#ctx0" brushRef="#br0" timeOffset="59371.89">7048 9186 0,'0'0'0,"-21"0"0,21 22 0,0-1 16,43-21-16,-22 0 16,0 0-16,21 0 0,1 0 0,20 0 15,1 0-15,-1 0 0,22 0 0,-1 0 16,1 0-16,21 0 0,-21 0 15,20 0-15,-20-21 0,0 21 0,-1-22 16,1 22-16,-21-21 0,-1 21 0,1-21 16,-22 21-16,21-21 0,-20 21 15,-1-21-15,0 21 0,-20-21 16,-1-1-16,0 22 0,0-21 0,0 0 16,-21 0-16,0 0 0,0 0 15,-21-1-15,0 1 0,0 0 0</inkml:trace>
  <inkml:trace contextRef="#ctx0" brushRef="#br0" timeOffset="59943.62">6117 6816 0,'0'0'0,"-21"42"0,21 22 0,0-22 15,0 21-15,-21 22 0,21-21 0,0 20 16,0 22-16,0-21 0,0 21 15,0-1-15,0 1 0,0 0 0,0 21 16,0-21-16,0 0 0,0 0 16,0 21-16,0-22 0,0 1 0,0-21 15,-21 21-15,21-22 0,-22 234 32,1-255-32,21 1 0,0-22 0,0 22 15,0-22-15,0 0 0,0-20 0,0-1 16,0 21-16,0-21 0,0-42 31,0 0-31,0 0 0,0-22 16,0 1-16,0 0 0,0-1 0,0-20 15,0-1-15</inkml:trace>
  <inkml:trace contextRef="#ctx0" brushRef="#br0" timeOffset="61087.64">6117 6731 0,'0'0'0,"0"-21"0,0 0 15,0 0-15,0-1 16,0 1-16,21 0 16,0 0-16,22 0 0,-22 0 15,21-1-15,1 1 0,20-21 0,22 21 16,-1 0-16,1-22 0,21 22 16,0 0-16,0 0 0,-1 0 0,22-1 15,0 1-15,0 0 0,22 0 16,-22 0-16,21 0 0,0-1 0,-21 22 15,0-21-15,21 0 0,-21 21 16,21-21-16,-21 0 0,0 21 16,-21 0-16,0 0 0,0-21 0,0 21 15,-22-22-15,1 22 0,0 0 16,-1 0-16,1 0 0,-22 0 0,1 0 16,-1 0-16,-20 0 0,-1 0 15,0 0-15,1 0 0,-22 0 0,21 0 16,-21 0-16,1 22 0,-1-1 0,0-21 15,0 21-15,0-21 0,0 21 16,1 0-16,-1 0 0,0 1 0,0-1 16,0 0-16,-21 21 0,21 1 15,-21-1-15,22 21 0,-22-20 0,0 20 16,0 1-16,0-1 0,0 1 16,0-1-16,0 1 0,0-1 15,0 1-15,-22-1 0,22 1 0,0-1 16,-21 1-16,21 20 0,0-20 0,0-1 15,0 1-15,0-22 0,0 22 16,0-22-16,21 22 0,1-22 0,-22 21 16,0-20-16,21-1 0,-21 22 0,21-22 15,0 21-15,-21-20 0,0-1 16,0 0-16,0 1 0,0-1 0,0 0 16,0-20-16,0 20 0,0-21 0,0 21 15,0-20-15,0-1 16,-21 21-16,21-21 0,-21 0 0,0 1 15,21-1-15,-22 0 0,1 21 0,21-21 16,-21 1-16,21-1 0,-21 0 0,0 0 16,21 0-16,-21 0 0,-1 1 15,22-1-15,-21 0 0,0 0 0,21 0 16,-21 0-16,0 1 0,0 20 0,21-21 16,-22 0-16,1 0 0,0 1 0,-21-22 15,21 21-15,-1 0 0,1 0 16,0 0-16,0 0 0,-21 1 0,20-22 15,-20 21-15,21 0 0,-21-21 16,-1 21-16,1 0 0,0-21 0,-1 21 16,-20-21-16,-1 22 0,1-22 15,-1 21-15,-20-21 0,-1 21 0,-21-21 16,21 21-16,-42-21 0,22 21 0,-1-21 16,0 21-16,-21 1 0,21-22 0,-21 21 15,21 0-15,-21 0 0,21 0 16,-21-21-16,22 21 0,-1 1 0,0-1 15,21-21-15,-21 21 0,22 0 0,-1-21 16,-21 21-16,43-21 0,-22 0 16,0 21-16,22-21 0,-1 0 0,22 0 15,0 0-15,-1 0 0,22 0 0,-21 0 16,21 0-16,21-21 16,0 0-1,0 0 1,21 21-16,-21-21 0,21 21 0,0 0 15,-21-21-15,21 21 0,1 0 16,-1 0 0,-21-22-1</inkml:trace>
  <inkml:trace contextRef="#ctx0" brushRef="#br0" timeOffset="64960.88">16954 4424 0,'0'-21'47,"-21"21"-47,21-21 15,0-1-15,-21 1 16,21 0 0,0 0-16,0 0 0,0 0 0,0-1 15,21 1-15,0 0 0,1 0 16,-1 0-16,0 0 0,0-1 0,0 22 15,22-21-15,-22 21 0,0 0 16,0 0-16,0 0 0,0 0 0,-21 21 16,0 1-16,0-1 15,0 0-15,0 0 0,0 0 0,0 22 16,-21-22-16,0 0 0,0 0 16,-21 0-16,20 22 0,1-22 0,0 0 15,0-21-15,0 21 0,0 0 16,-1-21-16,22 21 15,22-21 17,-1 0-32,0 0 0,0 0 15,21 0-15,-20 0 0,20 0 16,0 0-16,-21 0 0,22 0 0,-22 0 16,21 0-16,-21 22 0,1-22 15,-1 21-15,0 0 0,-21 0 0,0 0 16,0 0-16,0 1 0,-21-1 15,0 0-15,-22 21 0,1-21 0,0 1 16,-1 20-16,1-21 0,0 0 16,-1 0-16,1 1 0,0-1 15,-1 0-15,22-21 0,-21 0 0,21 0 16,-1 0-16,1 0 0,0 0 16,0 0-16,0 0 0,0-21 0,21 0 15,0-1-15,0 1 16,0 0-16,0 0 0,0 0 0,0 0 15,21 21-15,0-22 0,0 1 16,0 0-16,22 0 0,-22 0 0,21 0 16,0-1-16,1 1 0,-1 21 15,22-21-15,-22 0 0,0 0 0,1 0 16,-1 21-16</inkml:trace>
  <inkml:trace contextRef="#ctx0" brushRef="#br0" timeOffset="65572.1">17589 4466 0,'0'0'0,"22"0"0,-22 21 16,0 1-16,0-1 16,0 0-16,0 0 0,0 0 15,0 0-15,0 1 0,0-1 16,0 0-16,0 0 16,21-21 15,0 0-31,0 0 15,0 0-15,0 0 0,22-21 16,-22 21-16,0-21 0,0 0 0,0 21 16,1-22-16,-1 1 0,0 0 0,0 21 15,-21-21-15,0 0 0,0 0 16,0-1-16,0 44 47,0 20-47,0-21 0,-21 21 15,21 1-15,0 20 0,-21 1 0,21-1 16,0 1-16,0 20 0,0-20 16,0 21-16,0-22 0,0 1 15,0 20-15,0-20 0,0-1 0,0 1 16,0-1-16,0 1 0,0-1 16,0 1-16,-21-1 0,21-20 0,-22-1 15,22 0-15,-21 1 0,0-1 0,0 0 16,21-21-16,0 1 0,-21-1 15,0 0-15,-1-21 0,1 0 16,0-21-16,0 0 16,0-1-16,0 1 0,-1-21 15,1 0-15,0-1 0,0 1 0,0 0 16,0-22-16,-1 22 0,1-22 16,21 1-16,0-1 0,-21 22 15,21-22-15,0 1 0,0 21 0,0-22 16,0 22-16,21-22 0,0 22 15,1 0-15,-1-1 0,21 1 0,-21 0 16,22-1-16,-1 1 0,0 0 0,1-1 16,-1 1-16,-21 21 0,21-22 15,1 22-15,-1 0 0</inkml:trace>
  <inkml:trace contextRef="#ctx0" brushRef="#br0" timeOffset="66039.22">18182 4128 0,'0'0'0,"0"-22"0,0 1 0,21 21 31,0 0-31,1 21 0,-1-21 16,0 43-16,0-22 0,0 0 0,0 21 15,22 1-15,-22-1 0,0-21 16,0 43-16,0-22 0,1 0 16,-22 1-16,0-1 0,21 0 0,-21 1 15,0-1-15,0-21 0,0 22 16,0-22-16,0 0 0,0 0 0,0 0 16,0 0-16,0-42 31,0 0-16,0 0-15,0 0 0,0 0 0,21-22 16,-21 22-16,21-21 0,0-1 16,-21 1-16,21 0 0,1-1 0,-1 1 15,-21 0-15,21-1 0,0 1 16,0 0-16,0-1 0,1 1 16,-1 21-16,-21 0 0,21 0 0,0 21 15,0-22-15,0 22 0,1 0 16,-1 0-16,0 0 0,0 0 15,-21 22-15,21-22 16,-21 42-16,21-21 0</inkml:trace>
  <inkml:trace contextRef="#ctx0" brushRef="#br0" timeOffset="67547.81">19177 4890 0,'63'-22'31,"-63"1"-31,22 21 0,-22-21 16,0 0-16,21 0 0,-21 0 0,0-106 31,0 84-31,0 22 0,-21-21 0,-1 21 16,1-22-16,0 22 0,0 0 0,-21 21 15,20 0-15,1 0 0,-21 0 16,21 0-16,0 21 0,-22 0 16,22 22-16,0-22 0,-21 21 15,20 0-15,-20 1 0,21 20 0,0-20 16,0-1-16,21 21 0,0-20 0,0-22 16,0 21-16,0-21 0,0 1 15,21-1-15,-21 0 0,21 0 0,0-21 16,0 0-16,0 0 0,22 0 15,-22 0-15,0-21 0,0 0 0,22 0 16,-22-1-16,0 1 0,0-21 16,0 21-16,0-22 0,1 22 0,-1-21 15,-21 0-15,0 20 0,21-20 0,-21 0 16,0 21-16,0-22 0,0 22 16,0 0-16,0 0 0,0 42 31,0 21-31,0-21 15,0 1-15,0 20 0,0 0 0,0 1 16,0-1-16,0-21 0,21 21 16,0 1-16,-21-22 0,21 0 0,1 0 15,-1 0-15,0 1 0,0-22 16,21 0-16,-20 0 0,20 0 0,-21 0 16,21 0-16,-20-22 0,20 1 15,0 0-15,-21 0 0,22-21 16,-22 20-16,21-20 0,-21 0 0,1-1 0,-1 1 15,0 0-15,0-22 16,0 22-16,-21-22 0,0 1 0,0 21 16,21-22-16,-21 1 0,0-1 15,0 1-15,0 20 0,0 1 0,0 0 16,0 20-16,0 1 0,-21 42 31,0 22-31,21-1 0,-21 0 0,21 1 16,-21 20-16,0-20 0,21 20 15,0 1-15,-22-22 0,1 21 0,21 1 16,0-22-16,0 22 0,0-1 16,0-20-16,0-1 0,0 0 0,0 1 15,21-1-15,1-21 16,-22 0-16,21 0 0,0 1 0,0-22 16,0 0-16,0 0 0,1 0 15,-1 0-15,21 0 0,-21-22 16,0 1-16,1 0 0,-1-21 0,0 21 15,-21-22-15,21 22 0,0-21 16,0 21-16,1-22 0,-22 1 0,21 21 16,0 0-16,-21-1 0,21 1 0,-21 0 15,21 21 1,-21 21 0,0 0-16,0 1 0,0-1 15,0 0-15,0 21 0,0-21 0,0 1 16,0 20-16,0-21 0,0 0 0,21 0 15,-21 1-15,22-1 0,-1-21 16,-21 21-16,21-21 0,0 0 0,0 0 16,0 0-16,1 0 0,20 0 15,-21-21-15,0 0 0,0 21 0,1-22 16,-1 1-16,0 0 0,0-21 16,0 21-16,0-1 0,1 1 0,-1 0 15,0 0-15,0 0 0,0 0 16,-21-1-16,0 1 0,21 21 15,1 0-15,-22 21 16,0 1 0,0-1-16,0 0 0,0 0 15,0 0-15,0 22 0,0-22 16,0 0-16,0 0 0,21 0 16,-21 0-16,21 1 0,0-1 0,0-21 15,0 21-15,1-21 0,-1 0 0,0 0 16,21 0-16,-21 0 0,22 0 15,-22 0-15,21 0 0,-21 0 0,22-21 16,-22 0-16,21-1 0,-21 1 16,22 0-16,-22 0 0,0 0 15,0 0-15,0-22 0,1 22 0,-1 0 16,0-21-16,-21 20 0,0-20 16,0 21-16,0 0 0,0 0 0,0-1 15,0 1-15,-21 21 0,0 0 16,-1 0-16,1 21 0,0 1 0,-21-1 15,21 0-15,-1 0 0,1 21 0,0-20 16,21 20-16,0 0 0,-21-21 16,21 22-16,0-22 0,0 21 0,0-21 15,0 1-15,21-1 0,0 0 16,0-21-16,1 0 0,20 21 0,-21-21 16,21 0-16,1 0 0,-1 0 15,0 0-15,1-21 0,-1 0 16,0 0-16,1 21 0,-1-22 0,-21 1 15,22 0-15,-22 0 0,0 0 16,0 0-16,-21-1 0,0 1 16</inkml:trace>
  <inkml:trace contextRef="#ctx0" brushRef="#br0" timeOffset="68976.32">13483 7197 0,'0'-64'16,"21"43"0,0-21-16,1 21 0,-1-22 0,21 1 15,-21-22-15,22 22 0,-22-21 16,21-1-16,0 1 0,1-1 0,-1 1 16,-21-1-16,22 1 0,-22 20 15,0 1-15,0 21 0,-21-22 0,0 22 16,-21 21-1,0 0-15,0 0 16,-22 21-16,22 1 0,-21-1 0,21 21 16,-1-21-16,-20 22 0,42-1 15,-21 0-15,21 1 0,0-22 0,0 21 16,0-21-16,0 22 0,21-22 16,0 21-16,0-21 0,1 22 0,20-22 15,-21 0-15,0 0 0,0 0 16,1 0-16,-1 1 0,0-1 0,-21 0 15,0 0-15,0 0 0,0 0 16,-21 1-16,0-22 0,-1 0 16,-20 0-16,21 0 0,0 0 15,0 0-15,-1 0 0,-20 0 16,21 0-16,0 0 0,0 0 0,-1-22 16,1 22-16,0-21 0,21 0 31,0 42-16,21 0 1,0-21-16,1 22 16,-1-22-16,0 21 0,0-21 0,0 0 15,0 0-15,1 0 0,20 0 16,-21 0-16,21 0 0,1 0 0,-22-21 16,21 21-16,1-22 0,-1 1 15,0 0-15,1 0 0,-1 0 16,0 0-16,-21-1 0,22-20 0,-22 21 15,0 0-15,0-22 0,0 22 16,-21-21-16,0 21 0,0-22 0,0 1 16,0 21-16,0-21 15,0 20-15,-21 22 16,0 22-16,21 20 16,0-21-16,0 21 0,-21 1 15,21-1-15,-21 0 0,21 1 16,0-1-16,0 0 0,0 1 0,0-22 15,0 21-15,0-21 0,0 1 16,42-1-16,-42 0 0,21-21 16,0 0-16,1 0 0,-1 0 15,21 0-15,-21-21 0,0 21 0,22-21 16,-22-1-16,21 1 0,-21-21 0,22 21 16,-22-22-16,21 22 0,1-21 15,-22-22-15,21 22 0,-21 0 0,22-22 16,-22 1-16,0-1 0,0 22 15,-21-22-15,0-20 16,0 41-16,0 1 0,0 21 0,0-21 16,0 20-16,0 1 0,-21 21 15,0 0-15,0 0 16,21 21-16,0 22 16,-22-22-16,22 42 0,-21-20 0,21 20 15,0 22-15,-21-22 0,21 1 16,0-1-16,0 1 0,0-22 0,0 1 15,0-1-15,0 0 0,0 1 0,0-22 16,0 0-16,0 0 0,0 0 16,21-21-16,0 0 0,1 0 15,-1 0-15,0 0 16,0 0-16,0-21 16,0 0-16,1 0 0</inkml:trace>
  <inkml:trace contextRef="#ctx0" brushRef="#br0" timeOffset="69340.1">15198 6816 0,'0'0'0,"0"21"0,0 0 16,0 0-16,21-21 47,0 0-47,0 0 0,0-21 0,22 0 15,-22 21-15,0-21 0,0 0 16,0-1-16,0 1 0,1 0 0,-22 0 16,0 0-16,0 0 0,0-1 15,0 1-15,0 0 0,-22 21 16,1 0-16,0 0 0,0 0 16,0 0-16,0 21 0,-1 0 15,1 1-15,0-1 0,0 0 0,0 0 16,0 21-16,-1-20 0,22 20 15,0-21-15,0 0 0,0 0 0,0 1 16,0-1-16,0 0 0,22-21 16,-22 21-16,21-21 0,21 0 15,-21 0-15,0 0 0,1 0 0,20 0 16,-21 0-16,21-21 0,-20 0 0</inkml:trace>
  <inkml:trace contextRef="#ctx0" brushRef="#br0" timeOffset="69856">15811 6541 0,'0'0'0,"-21"0"0,0 0 0,21 21 16,-21 0 0,0 0-16,21 0 0,-21 0 0,21 1 0,0-1 15,-22 21-15,22-21 0,0 0 16,0 22-16,0-22 0,0 0 15,0 0-15,0 22 0,0-22 0,0 0 16,22 0-16,-1-21 0,0 21 16,0-21-16,21 0 15,-20 0-15,-1 0 0,21-21 0,-21 21 16,22-21-16,-1 0 0,-21 0 16,21-1-16,1 1 0,-22 0 0,21-21 15,-21-1-15,1 22 0,20-42 16,-21 20-16,0-20 0,-21 21 0,21-22 15,1 1-15,-22 20 0,0-20 16,21 20-16,-21-20 0,21 21 0,0 20 16,-21-20-16,21 21 0,-21 0 15,0 0-15,0-1 0,0 44 16,-21-1 0,21 21-16,-21-21 0,0 22 0,0 20 15,-1-21-15,1 22 0,0-1 16,0 1-16,21-1 0,0 1 0,-21-1 15,21-20-15,0-1 0,0 0 0,0 1 16,0-22-16,0 0 0,0 0 16,21 0-16,0 1 0,0-22 15,0 0-15,1 0 0,-1 0 16,0 0-16,-21-22 16,0 1-16,21 0 0</inkml:trace>
  <inkml:trace contextRef="#ctx0" brushRef="#br0" timeOffset="70027.91">16235 6456 0,'0'0'0,"-21"0"0,-1-21 16,1 0-16,0 21 15,42 0 1,0 0-16,1 0 16,20 0-16,-21 0 0,0 0 15,22 0-15,-1 0 0,-21-22 0,21 22 16,1 0-16,-22-21 0,21 21 15,-21-21-15,22 21 0,-1-21 0</inkml:trace>
  <inkml:trace contextRef="#ctx0" brushRef="#br0" timeOffset="70295.97">17484 5990 0,'0'21'15,"-22"1"-15,1-1 16,21 21-16,0-21 0,0 22 0,-21-1 16,21 21-16,0-20 0,0 20 15,0 1-15,0-22 0,0 22 0,0-22 16,-21 21-16,21-20 0,0-22 0,0 21 16,0 1-16,0-22 0,-21 0 15,21 0-15,0 0 0,0 0 0,-21-21 16,21 22-16,0-44 31,0 1-31,0 0 0</inkml:trace>
  <inkml:trace contextRef="#ctx0" brushRef="#br0" timeOffset="70788.17">17230 6160 0,'0'-22'16,"0"44"-16,21-65 0,0 22 0,0 21 15,0 0-15,0-21 0,22 21 0,-22 0 16,21 0-16,-21 0 0,22 0 0,-22 0 16,0 0-16,21 0 0,-20 21 15,-1-21-15,0 21 0,-21 0 0,0 1 16,0-1-16,0 21 0,0-21 16,0 0-16,0 1 0,-21 20 15,0-21-15,-1 21 0,-20-20 0,21 20 16,0-21-16,-22 0 0,22 0 15,-21 1-15,21-22 0,0 21 16,-1-21-16,44 0 31,-1 0-31,21-21 0,-21 21 16,22 0-16,-22 0 0,21 0 16,0 0-16,-20 0 0,20 0 0,-21 21 15,0-21-15,0 21 0,1 0 0,-1 0 16,0 0-16,-21 1 15,0-1-15,0 21 0,0-21 0,0 0 16,-21 1-16,-22-1 0,22 0 0,0 0 16,-21 0-16,-1 0 0,1 1 15,0-1-15,-1 0 0,1-21 0,21 21 16,-21-21-16,-1 0 0,22 0 0,0 0 16,0 0-16,21-21 15,0 0 1,42-43-1,-21 43-15,22-21 0,-22 21 16,21-1-16</inkml:trace>
  <inkml:trace contextRef="#ctx0" brushRef="#br0" timeOffset="71382.92">17928 6498 0,'0'0'15,"21"0"-15,0 0 0,-21 21 16,0 1-16,0-1 0,0 0 15,0 0-15,0 0 0,0 0 0,0 1 16,22-1-16,-22 0 0,0 0 0,0 0 16,0 0-16,21 1 15,0-22-15,0 21 0,0-21 16,0 0 0,1 0-16,-1 0 0,0-21 15,0-1-15,0 1 0,22 0 16,-22 0-16,0 0 0,0 0 15,-21-22-15,21 22 0,0 0 0,-21-21 16,22 20-16,-22 1 0,0 0 0,21 0 16,-21 0-16,21 21 0,-21 21 15,0 0 1,0 0-16,0 22 0,0-22 16,0 21-16,-21 0 0,0 1 0,21-1 15,-22 0-15,1 1 0,0-1 0,21 0 16,-21 1-16,21 20 0,-21 1 15,21-1-15,0 1 0,0-1 16,0 1-16,0-1 0,0 1 0,0 20 16,0-20-16,0-1 0,-21 1 0,21-1 15,0 1-15,0-22 0,-22 22 16,22-1-16,0-20 0,-21-1 0,21-21 16,0 0-16,-21 0 0,21 1 0,-21-22 15,0 0-15,0 0 16,-1-22-16,1 1 0,0 0 0,0-21 15,0 21-15,0-22 0,-1 1 0,1 0 16,21-22-16,0 22 0,0-22 0,0 22 16,0-22-16,0-20 15,0 20-15,0 1 0,0-1 0,21-20 16,1 20-16,20 22 0,-21-22 0,0 22 16,22 0-16,-1-1 0,0 1 15,1 0-15,-1-1 0,21 1 0,-20 21 16,-1-22-16</inkml:trace>
  <inkml:trace contextRef="#ctx0" brushRef="#br0" timeOffset="73524.44">18902 6117 0,'0'0'15,"-21"0"-15,-1 0 0,1 0 16,42 0 15,1 0-15,-1 0-16,0 0 0,0 0 15,0 0-15,22 0 0,-22-21 0,0 0 16,0 21-16,21-21 0,-20 0 16,-1-1-16,0 1 0,0 0 15,0 0-15,0 0 0,1 0 0,-22-1 16,0 1-16,0 0 0,0 0 15,-22 21 1,1 0-16,21 21 16,0 0-16,-21 0 0,0 22 0,21-1 15,-21 0-15,0 1 0,21-1 16,0 22-16,0-1 0,-22 1 0,22-1 16,-21-21-16,21 22 0,-21-1 0,21 1 15,0-22-15,0 1 0,0-1 16,-21 0-16,21 1 0,-21-22 0,21 0 15,-21 0-15,21 0 0,0 0 16,-22-21-16,1 0 16,21-21-1,-21 21-15,0-21 0,0 0 16,21 0-16,-21 0 0,-1-22 0,22 22 16,-21-21-16,21 21 0,0-22 0,0 22 15,0 0-15,0 0 0,0 42 31,0 0-15,21 0-16,-21 0 0,22 1 0,-1-22 16,0 21-16,0 0 0,0 0 0,0-21 15,1 21-15,-1-21 0,0 0 16,21 0-16,-21 0 0,22 0 0,-22 0 16,21 0-16,1 0 0,-22-21 15,21 0-15,-21 21 0,22-21 16,-22 0-16,0-1 0,21 1 0,-21 0 15,-21-21-15,22 21 0,-1-22 16,-21 22-16,21-21 0,-21 21 0,0-1 16,0 1-16,0 42 15,0 22 1,0-22-16,0 0 0,-21 21 16,0-20-16,21 20 0,-22-21 15,22 0-15,0 0 0,0 1 0,0-1 16,0 0-16,0 0 0,22-21 31,-1-21-15,0 21-16,0-21 0,-21 0 15,21-1-15,0 1 0,1 0 16,-1 0-16,-21 0 0,21 0 0,0-22 16,0 22-16,0 21 0,-21-21 15,22 21-15,-1 0 0,-21 21 16,0 0-16,0 0 15,21 1-15,-21-1 16,0 21-16,21-21 0,-21 0 0,21-21 16,-21 22-16,21-1 0,1 0 0,-1-21 15,0 21-15,0-21 16,0 0-16,0 0 0,1 0 16,-1 0-16,0 0 0,0 0 0,21 0 0,-20 0 15,-1-21-15,0 21 0,0-21 16,0 0-16,22-1 0,-22 1 0,-21 0 15,21-21-15,0 21 0,-21-22 16,21 1-16,-21 21 0,0-22 0,0 22 16,0-21-16,0 21 0,-21 0 15,0-1-15,0 22 16,0 0-16,-1 0 0,1 0 0,0 0 0,0 0 16,0 22-16,0-1 0,-1 0 15,22 0-15,-21 21 0,21-20 16,-21-1-16,21 0 0,0 21 0,0-21 15,0 1-15,0-1 0,0 0 16,0 0-16,0 0 0,21-21 16,0 0-16,1 0 0,-1 0 15,0 0-15,0 0 0,0 0 16,22 0-16,-22-21 0,0 0 0,0 0 16,0 0-16,0-1 0,1-20 15,-1 0-15,0 21 0,0-22 0,0 1 16,0 0-16,1-1 0,-1 1 15,0 0-15,-21-22 0,0 22 16,21-1-16,-21 1 0,0 0 0,0 21 16,0-22-16,0 22 0,0 0 0,-21 21 15,0 0-15,0 0 16,-1 21-16,22 0 0,0 0 16,-21 1-16,21 20 0,-21-21 15,21 21-15,0 1 0,0-1 0,0 0 16,0 1-16,0-1 0,0 0 15,0 22-15,0-22 0,21 1 0,0-1 16,1 0-16,-22 1 0,21-22 0,0 21 16,0-21-16,0 0 0,0 1 15,1-22-15,-1 21 0,0-21 16,0 0-16,0 0 0,0 0 0,1 0 16,-1-21-16,0-1 15,0 1-15,-21 0 0,0 0 0,21 0 16,-21-22-16,0 22 0,0-21 15,0 21-15,0-22 0,0 22 0,0 0 16,0 0-16,0 0 0,-21 42 31,21 0-31,0 0 16,0 0-16,0 1 0,0 20 0,0-21 16,0 0-16,0 22 0,0-22 15,0 0-15,0 0 0,21 0 0,0 0 16,-21 1-16,22-22 0,-1 21 0,0-21 15,0 0-15,0 0 16,0 0-16,1 0 0,-1 0 16,0 0-16,0-21 0,0-1 15,0 1-15,1 21 0,-1-21 0,0 0 16,0 0-16,0-22 0,0 22 16,22 0-16,-22 0 0,0 0 0,0 21 15,0-21-15,1 21 0,-1 0 16,0 0-16,0 0 0,-21 21 0,0 0 15,0 0-15,0 0 0,0 0 16,0 1-16,0-1 0,-21 0 0,21 0 16,-21 21-16,0-20 0,-1-1 15,22 0-15,-21-21 0,0 21 0,0 0 16,21 0-16,-21-21 0,21 22 16,0-44 15,21 1-31,0 0 0,0 0 15,0 0-15,1 0 0,-1-1 16,21-20-16,-21 21 0,0-21 16,1-1-16,-1 22 0,0-21 15,0-1-15,-21 22 0,0 0 0,0 0 16,0 0-16,21 0 0,-21 42 16,0 21-1,-21-21-15,0 0 0,0 22 0,21-1 16,0 0-16,-21-20 0,21 20 0,0-21 15,0 21-15,0-20 0,0-1 16,0 0-16,21 0 0,0 0 0,0 0 16,21-21-16,-20 0 0,20 22 0,-21-22 15,21 0-15,-20 0 16,-1 0-16,21 0 0,-21 0 0,0-22 0,1 1 16,-1 21-16,0-21 0,0 0 15,0 0-15,0 0 0,-21-1 16,22-20-16,-22 21 0,21-21 0,-21 20 15,0 1-15,0 0 0</inkml:trace>
  <inkml:trace contextRef="#ctx0" brushRef="#br0" timeOffset="74964.1">13991 9102 0,'0'0'0,"-21"0"15,21-21-15,0-1 16,21 1-16,0-21 0,0 21 16,1-22-16,-1 1 0,0 0 0,21-1 15,-21 1-15,22 0 0,-22-22 16,21 22-16,-21 0 0,22-1 0,-22 1 16,0-22-16,0 43 0,-21-21 15,0 0-15,0 20 0,0 1 16,-21 21-16,-21 0 15,21 0-15,-1 0 0,-20 21 16,21 1-16,-21 20 0,20-21 0,1 0 16,0 22-16,21-1 0,0-21 0,0 21 15,0 1-15,0-1 0,0 0 16,21 1-16,0-1 0,1 0 0,-1 1 16,0-1-16,0-21 0,0 22 15,0-22-15,-21 21 0,0-21 0,22 0 16,-22 1-16,0-1 0,-22-21 15,1 0 1,0 0-16,0 0 0,0 0 16,0 0-16,-1 0 0,1-21 0,0-1 15,0 1-15,0 0 0,0 0 16,-1 0-16,1 0 0,0-1 0,0 1 16,0 0-16,21 0 0,0 42 31,0 0-31,21 0 15,0 1-15,0-1 0,0 0 16,1 0-16,20 0 0,-21 0 0,0 1 16,22-22-16,-22 21 0,0-21 15,21 0-15,1 0 0,-22 0 0,21 0 16,-21 0-16,22 0 0,-1 0 16,-21-21-16,21 21 0,-20-22 15,20 1-15,-21 0 0,0 0 0,22 0 16,-22 0-16,0-1 0,0-20 0,-21 21 15,21 0-15,-21-22 0,21 22 16,-21-21-16,0 21 0,0 0 0,0-1 16,0 1-16,0 0 0,-21 0 15,0 21-15,0 0 16,21 21-16,-21 0 16,21 0-16,0 1 0,-21-1 15,21 21-15,0-21 0,0 22 0,0-22 16,0 0-16,0 21 0,0-21 15,0 1-15,21-1 0,-21 0 16,21-21-16,0 0 0,-21 21 0,21-21 16,0 0-16,1 0 0,-1 0 0,0 0 15,0-21-15,0 0 0,0 0 16,1 21-16,20-22 0,-21-20 0,0 21 16,22 0-16,-22-22 0,0 22 15,0-21-15,0 0 0,0-1 0,1 1 16,-1 0-16,-21-1 0,0 1 0,21 0 15,-21-22-15,0 22 0,0-22 16,0 22-16,0 0 0,0-1 16,0 22-16,0 0 0,0 0 15,0 0-15,-21 21 0,21 21 16,0 0-16,0 0 0,-21 21 0,21 1 16,0-1-16,0 0 0,0 1 15,0-1-15,0 0 0,0 22 0,21-22 16,-21 1-16,0-1 0,0-21 15,21 21-15,-21 1 0,21-22 0,-21 21 16,0-21-16,0 1 0,0-1 0,0 0 16,21-21-16,-21 21 0,21-21 15,-21-21 1</inkml:trace>
  <inkml:trace contextRef="#ctx0" brushRef="#br0" timeOffset="75324.89">15346 8742 0,'42'0'15,"-21"0"-15,0 0 16,1 0-16,-1 0 0,0 0 0,0 0 16,0-21-16,0 21 0,1-21 15,-1 21-15,0-22 0,0 22 0,0-21 16,0 21-16,-21-21 0,22 0 15,-22 0 1,0 0-16,-22 21 16,1 0-16,0 0 15,0 0-15,0 0 0,0 0 0,-1 0 16,1 21-16,0 0 0,0 0 0,0 0 16,0 22-16,-1-22 0,22 21 15,0-21-15,-21 22 0,21-22 0,0 21 16,0-21-16,0 0 0,0 1 0,0-1 15,21-21-15,1 21 0,-1-21 16,0 0-16,0 0 0,0 0 0,0 0 16,22 0-16,-22 0 15,0-21-15,21 0 0,-20-1 0</inkml:trace>
  <inkml:trace contextRef="#ctx0" brushRef="#br0" timeOffset="75827.84">16129 8530 0,'-64'0'32,"43"0"-32,0 0 0,0 21 0,0 1 15,21-1-15,-21 0 0,-1 0 16,22 21-16,-21-20 0,21-1 0,0 21 16,0-21-16,0 22 0,0-22 15,0 0-15,0 21 0,0-21 16,0 1-16,21-1 0,-21 0 15,22-21-15,-1 0 0,0 0 16,0 0-16,21 0 0,1 0 0,-22-21 16,21 0-16,1-1 0,-1 1 0,21 0 15,-20-21-15,-1 21 0,0-22 16,1 22-16,-22-21 0,21-1 0,-21 1 16,22 0-16,-22-1 0,0-20 0,0 21 15,0-1-15,-21-20 0,0 20 16,22-20-16,-22 21 0,0-1 15,0 1-15,0 0 0,0-1 16,0 22-16,0 0 0,0 42 16,0 0-16,0 22 15,0-1-15,0 0 0,0 22 16,-22-22-16,1 22 0,0-1 0,21-21 16,-21 22-16,0-22 0,21 1 15,0 20-15,0-21 0,0 1 0,0-22 16,0 21-16,0-21 0,0 1 0,0-1 15,0 0-15,0 0 0,21-21 16,0 0-16,0 0 0,0 0 16,1-21-1,-22 0-15,0 0 16</inkml:trace>
  <inkml:trace contextRef="#ctx0" brushRef="#br0" timeOffset="75996.74">16489 8551 0,'0'0'0,"0"-21"32,21 21-32,0 0 15,0 0-15,0 0 0,22 0 0,-22-21 16,21 21-16,-21 0 0,22-21 16,-1 0-16,0 21 0,1-21 15,-1-1-15,0 1 0,1 0 0</inkml:trace>
  <inkml:trace contextRef="#ctx0" brushRef="#br0" timeOffset="76267.72">17738 8043 0,'-85'127'31,"64"-105"-31,21 20 0,-21 0 0,21 1 15,0-1-15,0 0 0,0 1 0,0-1 16,0 0-16,-22 1 0,22-1 16,0-21-16,0 21 0,-21-20 0,21 20 15,0-21-15,0 0 0,0 0 16,0 1-16,0-44 47,0 1-47,0 0 0,0 0 0,0 0 15</inkml:trace>
  <inkml:trace contextRef="#ctx0" brushRef="#br0" timeOffset="76703.46">17716 8128 0,'22'-42'0,"-44"84"0,65-105 16,-22 63-16,0-22 0,0 22 15,0 0-15,1 0 0,-1 0 0,-21 22 16,0-1-16,21 0 0,-21 21 15,0-21-15,0 1 0,0 20 16,0-21-16,-21 21 0,0-20 0,-1-1 16,1 21-16,0-21 0,0 0 0,0 1 15,0-1-15,-1-21 0,22 21 16,-21-21 0,42 0-1,1 0 1,-1 0-16,0 0 0,0 0 0,21 0 15,-20 0-15,20 0 0,-21 0 0,21 21 16,1 0-16,-22-21 0,21 21 16,-21 1-16,1-1 0,-1 0 0,0 21 15,-21-21-15,0 1 0,0-1 16,0 0-16,-21 0 0,0 0 0,-1 0 16,1 1-16,-21-1 0,21 0 0,-22 0 15,1-21-15,21 21 0,-21-21 16,20 0-16,-20 0 0,21 0 0,0 0 15,0 0-15,-1 0 0,22-21 32,0 0-32,0 0 0,22-22 0,-1 22 15,0 0-15,21 0 0,-21-21 0,22 20 16</inkml:trace>
  <inkml:trace contextRef="#ctx0" brushRef="#br0" timeOffset="77319.37">18394 8488 0,'0'0'0,"0"21"0,0 0 0,0 0 16,0 1-16,0-1 15,0 0-15,0 0 0,0 0 16,0 0-16,21-21 0,0 22 0,0-1 16,-21 0-16,21-21 0,1 0 15,-1 0-15,0 0 0,21 0 0,-21 0 16,1 0-16,-1 0 0,0 0 0,21-21 15,-21 21-15,1-21 0,-1-1 16,0 1-16,0 21 0,0-21 0,-21 0 16,0 0-16,21 0 0,-21-1 0,0 1 15,22 0-15,-22 0 0,0 0 16,0 0-16,0-1 16,0 44 15,0-1-31,0 0 0,0 0 0,0 0 15,0 0-15,0 1 0,0 20 16,0-21-16,0 21 0,-22 1 0,22-1 16,-21 0-16,0 22 0,21-22 0,0 22 15,0-1-15,0 1 0,0-22 16,0 22-16,0-1 0,0 1 0,0-1 16,21 1-16,-21-1 0,21 1 0,-21-1 15,0-21-15,0 22 0,22-1 16,-22-20-16,0 20 0,0-20 0,0-1 15,0 0-15,0-21 0,-22 1 0,22-1 16,0 0-16,-21-21 0,0 0 16,0 0-16,21-21 15,-21 0-15,21-1 0,-21 1 16,-1-21-16,22 0 0,-21-1 0,21 1 16,-21 0-16,21-1 0,0-20 0,0-1 15,0 22-15,0-22 0,0 22 16,0 0-16,21-22 0,0 22 0,1 0 15,-1-1-15,0 22 0,0-21 0,0-1 16,0 1-16,22 21 16,-22-21-16,0-1 0,21 1 0,-20 0 15,20-1-15,0 1 0</inkml:trace>
  <inkml:trace contextRef="#ctx0" brushRef="#br0" timeOffset="77647.22">19516 7789 0,'0'-21'0,"0"42"0,21-42 31,0 21-31,0 43 16,-21-22-16,21 21 0,0 0 15,1 1-15,-22-1 0,21 22 0,0-22 16,0 21-16,0-20 0,-21-1 0,0 0 16,21 1-16,1-1 0,-22-21 15,0 22-15,0-22 0,0 0 0,0 0 16,21-21-16,-21 21 0,21-21 47,0-21-47,-21 0 15,21 0-15</inkml:trace>
  <inkml:trace contextRef="#ctx0" brushRef="#br0" timeOffset="77887.44">20151 7789 0,'-64'64'16,"43"-43"-16,21 21 15,-21 1-15,0-22 0,21 42 16,-22-20-16,1-1 0,0 0 0,21 1 0,-21-1 16,0 0-16,0-20 15,-1 20-15,1-21 0,21 21 0,-21-20 16,21-1-16,-21 0 0,21 0 16,0 0-1,21-21 1,0-21-16,0 21 0,1-21 0</inkml:trace>
  <inkml:trace contextRef="#ctx0" brushRef="#br0" timeOffset="78156.25">20489 7938 0,'0'-22'15,"21"22"1,1 0-16,-1 0 0,0 0 16,0-21-16,0 21 0,22 0 15,-1 0-15,-21 0 0,21 0 0,1-21 16,-1 21-16,-21 0 0,22 0 16,-22 0-16,0 0 0,0 0 0,0 0 15,0-21-15,1 21 0,-44 0 31,1 0-15</inkml:trace>
  <inkml:trace contextRef="#ctx0" brushRef="#br0" timeOffset="78335.14">20807 7874 0,'0'0'15,"-21"21"-15,21 0 0,0 1 0,0-1 0,0 21 16,0-21-16,0 22 0,0-22 15,0 21-15,0 0 0,0-20 0,0 20 16,0 0-16,0-21 0,-22 22 16,22-22-16,0 21 0,-21-21 15,0 1-15,0 20 0,0-21 0,0 0 16,-1 0-16,-20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41:22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8848 2731 0,'0'21'31,"-22"-21"-15,1 0-16,0 0 15</inkml:trace>
  <inkml:trace contextRef="#ctx0" brushRef="#br0" timeOffset="856.55">8911 2434 0,'0'0'16,"0"-21"-16,-21 0 0,21 0 16,-21 21-16,21-21 15,-21-1-15,21 1 16,0 0 0,-22 21-1,22-21-15,0 42 31,0 0-31,-21 0 0,21 22 16,0-22-16,0 0 0,0 21 16,0 1-16,0-22 0,0 21 0,0 1 15,0-1-15,0 0 0,0 1 16,0-1-16,0 21 0,0-20 0,0-1 16,0-21-16,0 22 0,0-1 15,0 0-15,0 1 0,0-1 0,0 0 16,0 1-16,0-1 0,0-21 15,0 21-15,0 1 0,0-22 16,0 0-16,0 0 0,0 0 16,0 1-16,0-1 0,0 0 15,0-42 17,0 0-32,0-1 0,0-20 15,0 21-15,21-21 0,-21-1 16,22 22-16</inkml:trace>
  <inkml:trace contextRef="#ctx0" brushRef="#br0" timeOffset="2484.78">8953 2477 0,'0'0'15,"-21"0"-15,0 0 0,21-22 0,-21 22 0,0-21 16,0 21 0,42 0 31,0 0-47,0 0 15,0 0-15,0 0 0,22 0 16,-22 0-16,21 0 0,1 0 15,-1 0-15,0 0 0,1 0 0,-1 0 16,0 0-16,22-21 0,-22 21 16,43 0-16,-22 0 0,22 0 15,0 0-15,20 0 0,-20-21 0,21 21 16,0 0-16,0 0 0,-1 0 16,1 0-16,0-21 0,21 21 0,0 0 15,0 0-15,-21 0 0,21 0 0,0 0 16,-21-21-16,21 21 0,0 0 15,0 0-15,0 0 0,0 0 16,-21 0-16,-1 0 0,1 0 16,-21 0-16,21 0 0,0 0 0,-22-22 15,22 22-15,-21 0 0,21 0 16,-22 0-16,1 0 0,0 0 0,-1 0 16,-20 0-16,20 0 0,-20 0 0,-1 0 15,-20 0-15,20 0 0,1 0 16,-22 0-16,22 0 0,-22 0 0,0 0 15,-21 0-15,22 0 0,-22 0 16,0 0-16,0 0 0,0 0 0,-21 22 78,0-1-62,0 0-16,0 0 15,0 0-15,0 0 0,0 1 16,0 20-16,0-21 0,0 0 16,0 0-16,0 22 0,0-22 0,0 0 15,0 21-15,0-20 0,0-1 0,0 21 16,0-21-16,0 0 0,0 1 16,0-1-16,0 21 0,0-21 15,0 0-15,0 1 0,0-1 16,0 0-16,0 0 0,0 0 0,0 0 15,0 1-15,0-1 0,0 0 0,0 0 16,0 0-16,0 0 0,0 1 16,0-1-16,0 0 0,-21 0 15,0-21 1,0 21-16,0-21 16,0 21-16,-1-21 31,1 0-31,0 0 0,0 0 15,0 0-15,0 0 0,-1 0 16,-20 0-16,21 0 0,0 0 16,-22 0-16,22 0 0,-21 0 0,21 22 15,-22-22-15,1 0 0,0 0 16,-1 0-16,1 0 0,-21 21 0,-1-21 16,22 0-16,-22 0 0,1 21 0,-1-21 15,1 0-15,-22 0 0,22 21 16,-1-21-16,1 0 0,-1 21 0,1-21 15,-1 0-15,1 21 0,-1-21 16,-21 0-16,22 22 0,-22-22 0,22 21 16,-22-21-16,0 0 0,1 21 15,20-21-15,-20 0 0,20 0 16,1 0-16,-1 21 0,-21-21 0,22 21 16,-1-21-16,-20 0 0,20 0 0,1 21 15,-22-21-15,22 0 0,-22 0 16,21 0-16,1 22 0,-22-22 0,22 0 15,-1 0-15,1 0 0,-1 0 16,1 0-16,-1 0 0,1 0 0,-1 0 16,22 0-16,-22 0 0,1 0 0,-1 0 15,22 0-15,-21 0 0,-1 0 16,22 0-16,-22 0 0,1 0 0,20 0 16,1 0-16,-21 21 15,20-21-15,1 0 0,0 0 0,-1 0 16,1 0-16,0 0 0,-1 0 0,22 0 15,-21 0-15,-1 0 0,22 0 16,0 0-16,-21 0 0,21 0 0,-22 0 16,22 0-16,0 0 0,0 0 15,0 0-15,-1 0 16,1 0-16,0 0 0,21-21 219,21 21-141,0 0-78</inkml:trace>
  <inkml:trace contextRef="#ctx0" brushRef="#br0" timeOffset="4308.1">10118 2752 0,'0'-21'31,"0"42"16,0 0-47,0 0 0,0 0 0,0 0 16,0 1-16,0-1 0,0 21 15,0-21-15,-22 22 0,1-1 0,21-21 16,-21 21-16,21 1 0,-21-22 0,0 21 16,21-21-16,0 1 0,-21 20 15,21-21-15,-22-21 0,22 21 16,0 0-16,-21-21 0,21-21 47,0 0-32,0 0-15,0 0 0,0 0 16</inkml:trace>
  <inkml:trace contextRef="#ctx0" brushRef="#br0" timeOffset="4615.92">10096 2731 0,'0'0'0,"22"0"32,-22 21-17,0 0-15,0 0 0,21 21 16,-21-20-16,21-1 0,-21 0 15,0 21-15,21-21 0,-21 22 0,21-22 16,0 0-16,-21 21 0,22-20 16,-22-1-16,0 21 0,21-21 0,-21 0 15,21-21-15,-21 22 0,0-1 16,21 0-16,-42-21 62</inkml:trace>
  <inkml:trace contextRef="#ctx0" brushRef="#br0" timeOffset="5380.12">9779 3196 0,'21'0'31,"0"0"-15,0 0-16,1-21 0,20 21 0,-21-21 15,21 21-15,1-21 0,-1 21 16,0-21-16,1-1 0,-22 22 0,21-21 16,1 21-16,-1-21 0,-21 0 15,21 21-15,-20-21 0,20 0 0,-21 21 16,0-22-16,0 1 0,1 0 0,-22 0 15,21 0-15,-21 0 16,0-1-16,0 1 16,0 42 31,0 1-32,-21-1-15,21 0 0,0 0 16,0 0-16,-22 22 0,22-22 15,0 21-15,0-21 0,0 0 0,0 22 16,0-22-16,0 21 0,0-21 16,0 1-16,0-1 0,0 0 0,0 0 15,0 0-15,22-21 16,-1 21-16,0-21 0,0 0 16,0 0-16,0 0 0,1-21 15,-1 0-15,0 0 16,0 21-16,0-21 0,0 0 0,1-22 15,-1 22-15,0 0 0,0 0 16,0-22-16,-21 22 0,21 0 0,-21-21 16,22 21-16,-22-22 0,0 22 15,0-21-15,0 21 0,0-1 0,0 1 16,0 0-16,0 0 0,-22 21 31,22 21-15,-21 0-16,21 0 0,0 1 15,0 20-15,0 0 0,0-21 0,0 22 0,0-22 16,0 21-16,0 1 16,0-22-16,0 21 0,0-21 0,21 0 15,1 1-15,-1-1 0,0 0 16,0-21-16,0 0 0,0 21 0,1-21 16,-1 0-16,0 0 0,21 0 0,-21 0 15,1 0-15,-1-21 0,0 0 16,0 0-16,0 21 0,-21-22 15,0 1-15</inkml:trace>
  <inkml:trace contextRef="#ctx0" brushRef="#br0" timeOffset="6624.12">6837 3852 0,'0'0'0,"-21"0"0,-1 0 16,1 0-16,21-21 0,-21 21 16,0 0-16,0 0 15,0 0 1,42 0 15,0 0-31,21 0 0,-21 0 16,22 0-16,20 0 0,-20 0 15,20 0-15,-21 0 0,22-21 0,-1 21 16,1 0-16,-1 0 0,22 0 16,-21-21-16,20 21 0,-20 0 0,-1 0 15,22-21-15,-22 21 0,1 0 0,-1 0 16,-20 0-16,-1-21 16,0 21-16,1 0 0,-22 0 0,0 0 15,0 0-15,0 0 0,-21-22 16,0 1-1</inkml:trace>
  <inkml:trace contextRef="#ctx0" brushRef="#br0" timeOffset="6940.07">7895 3577 0,'21'0'15,"0"0"-15,1 0 16,-1 0-16,0 0 16,0 0-16,0 0 0,0 0 0,1 21 15,-1-21-15,0 22 0,0-1 16,0 0-16,-21 0 0,0 0 15,0 0-15,0 1 0,0-1 0,0 21 16,-21-21-16,0 0 16,-21 1-16,20 20 0,-20-21 0,0 0 15,-1 0-15,1 1 0,0-1 16,-1 0-16,22-21 0,0 0 0</inkml:trace>
  <inkml:trace contextRef="#ctx0" brushRef="#br0" timeOffset="8733.09">9546 3006 0,'-21'0'15,"0"0"-15,0 0 16,21 21-1,21-21 17,0 0-32,21 0 0,22 0 0,-1 0 15,1 0-15,20-21 0,1 21 16,21-21-16,-21 21 0,20 0 0,-20-22 16,0 1-16,21 21 0,-22 0 0,1-21 15,0 21-15,-1 0 0,-20 0 16,-1 0-16,1-21 0,-22 21 15,0 0-15,1 0 0,-22 0 16,-42 0 0,0 0-1,-22 0-15,1 21 0,0-21 0,-22 21 16,1-21-16,-1 21 0,1 1 0,-22-1 16,0-21-16,1 21 0,-22 0 15,21 0-15,-21 0 0,0-21 0,1 22 16,-1-1-16,21 0 0,22 0 15,-1-21-15,1 21 0,20-21 0,22 0 16,0 0-16,21 21 16,42-21-16,1 0 0,20 0 15,22-21-15,-1 21 0,22-21 16,0 21-16,0-21 0,0 0 0,21 21 16,0-21-16,0-1 0,-21 22 0,21-21 15,-22 0-15,1 21 0,0 0 16,-42-21-16,-1 21 0,1 0 0,-43 0 15,21 0-15,-84 0 16,21 0-16,-43 0 0,1 0 16,-22 21-16,-21-21 0,0 21 0,-21 0 15,0 1-15,-21-22 0,0 21 16,0 0-16,-22 0 0,22 0 16,21 0-16,0 1 0,0-1 15,43 0-15,-22-21 0,42 21 0,22-21 16,0 0-16,20 0 0,44 0 15,20 0-15,0 0 16,22 0-16,-1 0 0,22 0 16,21-21-16,0 21 0,-1-21 0,22 0 15,0-1-15,0 22 0,-21-21 16,21 0-16,0 21 0,-21-21 0,0 21 16,0 0-16,0-21 0,-22 21 0,-20-21 15,-1 21-15,1 0 0,-22 0 16,-21 0-16,0 0 0,-63 0 15,0 0-15,-1 21 16,-41 0-16,20-21 0,-42 21 16,22 0-16,-22 0 0,-21 1 0,0-1 15,0 0-15,-21 0 0,21 0 16,-21 0-16,21 1 0,21-1 0,0-21 16,42 21-16,1 0 0,-1-21 15,43 0-15,0 0 0,42 0 16,22 0-16,-1 0 0,21-21 15,22 21-15,0-21 0,21 21 0,21-21 16,-22-1-16,22 22 0,-21-21 0,21 0 16,-21 0-16,21 21 15,-21-21-15,21 0 0,-42 21 0,20-22 16,-41 1-16,-1 21 0,1 0 16,-43 0-16,21 0 0,-84 0 15,0 0 1,-22 0-16,1 21 0,-22-21 0,-21 22 15,22-1-15,-22-21 0,-21 21 0,0 0 16,0 0-16,0 0 0,0 1 16,0-1-16,21-21 0,21 21 0,1 0 15,20-21-15,1 0 16,41 21-16,-20-21 0,84 0 16,-20 0-16,41 0 15,1 0-15,-1 0 0,22 0 16,-1-21-16,22 21 0,-21-21 0,0 21 15,20-21-15,-20 0 0,21 21 16,0-22-16,-22 1 0,1 21 0,0-21 16,-22 0-16,1 21 0,-22-21 15,0 21-15,-20 0 0,-22-21 16,-22 21-16,-20 0 16,0 0-16,-22 0 0,22 0 0,-22 0 15,1 0-15,-1 0 16,-20 0-16,20 0 0</inkml:trace>
  <inkml:trace contextRef="#ctx0" brushRef="#br0" timeOffset="21385.83">8043 4784 0,'0'0'0,"-21"-21"0,21-1 0,-21 1 0,0 0 16,0 21 15,21 21-15,0 0-16,0 1 0,0 20 0,0-21 15,0 21-15,0 22 0,0-22 16,0 22-16,21-1 0,-21-20 0,0 20 16,0 1-16,0-1 0,0-21 0,0 22 15,21-22-15,-21 22 16,21-22-16,-21 0 0,0 1 0,21-22 16,0 21-16,1-21 0,-22 1 15,21-22-15,0 21 0,0-21 0,0 0 16,0 0-16,1 0 0,-1 0 0,0-21 15,0-1-15,21 1 0,-20 0 16,-1 0-16,0-21 0,0 20 0,0-20 16,0 0-16,1-1 0,-1 1 15,0 0-15,0-22 0,0 1 0,-21 20 16,0-41-16,0 20 0,0 1 16,0-1-16,0 1 0,0-1 15,0 22-15,0 0 0,0-1 0,0 1 16,0 21-16,0 0 0,0-1 15,0 1-15,-21 21 16,0 21 0,21 1-16,-21-1 0,21 0 0,0 21 15,0 1-15,-21 20 0,21 1 16,0-1-16,0 1 0,0-1 0,0 1 16,0-1-16,0-21 0,0 22 15,0-22-15,0 22 0,0-22 16,21 0-16,-21 1 0,21-22 0,0 21 15,0-21-15,-21 1 0,21-22 16,1 21-16,-1-21 0,21 0 0,-21 0 16,0 0-16,22 0 0,-22-21 15,21-1-15,-21 22 0,1-42 0,20 21 16,-21 0-16,0 0 0,22-1 0,-22-20 16,0 21-16,-21-21 0,21 20 15,0-20-15,-21 21 0,0 0 0,0 0 16,0-1-16,0 1 0,0 42 31,0 1-31,0-1 16,0 0-16,0 0 0,0 21 15,0-20-15,0-1 0,0 21 0,-21 0 16,21-20-16,-21 20 0,0-21 0,21 0 16,0 22-16,0-22 0,-21 0 15,21 0-15,-22 0 0,22-42 31,0 0-15,0 0-16,0 0 0,0-22 16,22 22-16,-22 0 0,21-21 15,-21-1-15,21 22 0,0-21 0,0 21 16,0-22-16,1 22 0,-1 0 16,0-21-16,0 42 0,0-22 15,0 1-15,1 21 0,-1 0 0,21 0 16,-21 21-16,0-21 15,1 22-15,-1-1 0,-21 0 0,0 0 16,21 21-16,-21-20 0,0-1 0,0 21 16,0-21-16,0 0 0,0 1 15,0 20-15,0-21 0,0 0 0,0 0 16,0 1-16,0-1 16,21-21-1,0 0 1,0-21-16,1-1 15,-1 1-15,21 0 0,-21 0 0,0 0 16,22-22-16,-22 22 0,21-21 0,-21 0 16,43-22-16,-22 22 15,-21-1-15,1 22 0,-1 0 0,0 0 16,-21 0-16,0 0 0,-21 21 31,0 21-15,-1 0-16,1 0 0,0 21 0,21-20 15,0-1-15,-21 0 0,21 0 0,0 0 16,0 22-16,0-22 0,0 0 16,0 0-16,21-21 0,0 21 15,0 0-15,-21 1 0,22-1 0,-1-21 16,0 21-16,-21 0 0,21-21 16,-21 21-16,-21-21 46,0 0-46,0-21 0,-1 0 0,1 21 16,21-21-16,-21 0 0,0 21 16,0-22-16,0 22 0,-1 0 0,1 0 15,0 0 1,21 22 0,0-1-16,0 0 15,21 0-15,-21 0 0,21-21 16,1 21-16,20-21 0,-21 0 15,0 22-15,22-22 0,-22 0 0,21 0 16,-21 0-16,22 0 0,-1 0 16,-21-22-16,21 1 0,-20 21 0,20-21 15,-21 0-15,21 0 0,-20 0 0,-1-1 16,0 1-16,0 0 0,-21-21 16,0 21-16,21-1 0,-21-20 0,21 21 15,-21 0-15,0-22 0,0 22 0,0 0 16,0 0-16,0 0 0,0 42 47,0 0-47,-21 0 0,21 0 0,0 1 15,0 20-15,0-21 0,0 21 0,0-20 16,0 20-16,0-21 0,0 0 16,0 22-16,0-22 0,21 0 0,-21 0 15,22-21-15,-1 21 0,0-21 0,0 0 16,0 0-16,0 0 0,1 0 15,-1 0-15,21 0 0,-21-21 0,0 0 16,22 21-16,-22-21 0,0 0 16,0-1-16,0 1 0,1 0 15,-22 0-15,0 0 0,21-22 0,-21 22 16,0 0-16,0 0 0,0-21 16,0 20-16,0 1 0,-21 42 31,21 1-16,0-1-15,0 0 0,0 0 0,0 0 16,0 22-16,0-22 0,0 0 16,0 0-16,0 0 0,0 0 0,21 1 15,0-22-15,0 21 0,0-21 0,0 0 16,1 0-16,20 0 16,-21 0-16,0 0 0,64-43 15,-43 43-15,1-42 16,-22 21-16,42-43 15,-42 22-15,-21 21 0,0 0 16,0 0-16,0-1 0,22 1 0,-22-21 16,0 21-16,0 42 31,0 0-15,0 21-16,0-20 0,-22-1 0,22 21 15,0 0-15,0 1 0,0-1 0,0 0 16,-21 1-16,21-1 15,-21 22-15,21-1 0,0-21 0,0 22 16,0-22-16,0 22 0,0-22 0,0 22 16,-21-22-16,21 0 0,0-21 15,-21 22-15,21-1 0,0-21 0,0 0 16,-21 1-16,21-1 0,0 0 0,-22-21 16,22 21-16,0-42 31,0 0-31,0 0 15,0-1-15,0 1 0,0-21 0,0 21 16</inkml:trace>
  <inkml:trace contextRef="#ctx0" brushRef="#br0" timeOffset="21708.64">11239 5313 0,'0'0'0,"0"-21"0,-42-22 31,42 22-31,0 0 0,21 0 16,0 21-16,1 0 16,-1-21-16,0 0 0,0 21 15,0 0-15,22 0 0,-22 0 0,0 0 0,0 0 16,0 21-16,0 0 16,1-21-16,-1 21 0,-21 0 0,21 0 15,-21 1-15,0-1 0,0 21 0,0-21 16,-21 0-16,0 1 0,-22-1 15,22 0-15,0 0 0,-21 0 0,20 0 16,-20 1-16,21-22 0,-21 21 0,20 0 16,1-21-16,0 21 0,0-21 15,0 0-15,42 0 32,0 0-32,0 0 0</inkml:trace>
  <inkml:trace contextRef="#ctx0" brushRef="#br0" timeOffset="22032.55">11705 5165 0,'0'0'0,"0"-21"0,0-1 0,0 1 16,0 42 15,0 1-31,0-1 0,0 0 0,0 21 15,21 1-15,-21-1 0,0 0 16,0 1-16,0 20 0,0-21 0,0 22 16,0-22-16,0 22 0,0-1 15,0-20-15,0 20 0,0-21 16,0 1-16,0-1 0,0 0 0,0-20 16,0 20-16,0-21 0,0 0 0,0 0 15,0 1-15,0-1 0,0 0 16,0 0-16,0-42 31,0 0-31,0 0 16,0-1-16,0 1 0</inkml:trace>
  <inkml:trace contextRef="#ctx0" brushRef="#br0" timeOffset="22352">11853 5334 0,'0'0'15,"-21"-42"-15,21 21 0,-21-1 0,21 1 0,0 0 16,0 0-16,0 0 0,0 0 16,21-1-16,0 1 0,0 0 15,22 0-15,-22 21 0,21-21 0,-21 21 16,22 0-16,-1 0 0,-21 0 16,0 0-16,22 0 0,-22 0 0,0 21 15,-21 0-15,0 0 0,0 0 16,0 1-16,0 20 0,0-21 15,-21 21-15,21-20 0,-42-1 0,20 0 16,1 0-16,-21 21 0,21-20 16,-22-22-16,22 21 0,0 0 0,0 0 15,0-21-15,0 0 0,21 21 0,-22-21 16,44 0 15,-1 0-31,0-21 0,0 21 16</inkml:trace>
  <inkml:trace contextRef="#ctx0" brushRef="#br0" timeOffset="22761">12509 5059 0,'0'0'0,"0"-21"0,-21 21 31,0 0-31,0 21 0,0 0 15,0 0-15,-1 22 0,22-22 16,-21 0-16,21 21 0,-21-21 0,21 22 16,-21-22-16,21 21 0,0-21 0,0 1 15,0-1-15,0 0 0,21 0 16,0 0-16,0-21 0,1 21 16,-1-21-16,0 0 0,42 0 15,-41 0-15,-1 0 0,0 0 16,0-21-16,0 21 0,0-21 0,1 0 15,-1 0-15,-21 0 0,0-1 0,0-20 16,0 0-16,0 21 16,0-22-16,0 22 0,0-21 0,-21 21 15,-1-1-15,1 1 0,0 0 0,0 21 16,0 0-16,0 0 16,-1 0-16,1 0 0,0 21 0,0 0 15,0 1-15,21-1 0,0 21 0,-21-21 16,21 0-16,0 1 15,0-1-15,21-21 16</inkml:trace>
  <inkml:trace contextRef="#ctx0" brushRef="#br0" timeOffset="23168.33">12954 5101 0,'0'0'0,"-21"-21"0,21 0 0,0 0 16,21 21-1,0 0 1,0 0-16,0 0 0,1 0 0,-1 0 16,0 21-16,0 0 0,0 0 0,0 0 15,1 22-15,-22-22 0,0 21 16,21-21-16,-21 22 0,0-22 0,0 21 15,0-21-15,0 1 0,-21 20 0,-1-21 16,22 0-16,-21 0 0,0 1 16,0-22-1,21-22 17,0 1-32,21 21 0,0-21 0,-21 0 15,21 0-15,-21-22 0,0 22 16,22 0-16,-22-21 0,21 21 15,0-22-15,-21 22 0,21-21 0,0 21 16,-21-1-16,21 1 0,1-21 16,-1 21-16,-21 0 0,21-1 0,0 1 15</inkml:trace>
  <inkml:trace contextRef="#ctx0" brushRef="#br0" timeOffset="23452.17">13779 4593 0,'0'0'0,"0"-21"0,0 0 16,0 0-16,0 0 16,-21 21-1,0 21-15,21 0 16,-21 0-16,21 21 0,0 1 16,0-1-16,-21 0 0,21 22 0,-21-22 15,-1 22-15,22-1 0,0 1 0,0-22 16,-21 22-16,21-22 0,-21 0 15,21 1-15,-21-1 0,21-21 0,0 21 16,0-20-16,0-1 0,0 0 16,0 0-16,21-21 31,0-21-31,-21 0 16,21 0-16</inkml:trace>
  <inkml:trace contextRef="#ctx0" brushRef="#br0" timeOffset="23640.06">13441 5122 0,'-21'0'0,"21"22"16,21-22 0,0 0-1,0 0-15,0 0 0,0 0 0,1 0 16,-1 0-16,21 0 0,-21 0 15,0-22-15,1 22 0,-1 0 0,0-21 16,0 0-16,0 21 0</inkml:trace>
  <inkml:trace contextRef="#ctx0" brushRef="#br0" timeOffset="23991.86">13885 5228 0,'0'0'0,"21"0"16,1 0-16,-1 0 0,0 0 16,0 0-16,0 0 0,0 0 15,1-21-15,20 0 0,-21 0 16,21 21-16,-20-21 0,-1-1 0,-21 1 16,21 21-16,0-21 0,-21 0 15,0 0-15,0 0 0,0-1 16,-21 22-1,0 0-15,0 0 0,-1 22 0,1-1 16,0 0-16,0 0 0,0 21 0,0-20 16,-1 20-16,1-21 15,21 0-15,0 22 0,-21-22 0,21 0 16,0 0-16,0 0 0,0 0 0,0 1 16,0-1-16,21-21 0,0 0 15,1 0-15,-1 0 0,0 0 16,21 0-16,-21 0 0,22 0 0,-1 0 15</inkml:trace>
  <inkml:trace contextRef="#ctx0" brushRef="#br0" timeOffset="24512.68">14690 5017 0,'0'0'0,"0"-22"0,0 1 15,0 0-15,0 0 0,-22 0 16,1 21-16,0 0 15,0 0-15,0 0 0,0 0 0,-1 0 16,1 21-16,0 0 0,0 0 0,-21 0 16,20 1-16,1 20 0,-21-21 15,21 21-15,0-20 0,-1 20 0,22 0 16,0-21-16,-21 1 0,21 20 0,0-21 16,0 0-16,0 0 0,0 1 15,21-1-15,1-21 0,-1 0 16,0 0-16,0 0 0,21 0 0,-20 0 15,-1 0-15,0 0 16,0 0-16,21-21 0,-20-1 0,-1 22 16,0-21-16,0 0 0,0-21 0,0 21 15,-21-1-15,22-20 0,-1 0 16,-21-1-16,0-20 0,21-1 0,-21 22 16,21-21-16,-21-1 0,0 22 0,0-22 15,0 22-15,0 0 0,0-1 16,0 22-16,0 0 0,0 0 0,0 42 31,-21 21-31,21-21 16,0 22-16,0-1 0,0 0 15,0 22-15,0-22 0,0 22 16,0-22-16,0 22 0,0-22 0,0 0 16,0 1-16,0-1 0,0 0 0,0-21 15,0 1-15,0-1 0,0 0 16,0 0-16,21 0 15,0-21-15,0-21 16</inkml:trace>
  <inkml:trace contextRef="#ctx0" brushRef="#br0" timeOffset="25844.92">15621 4551 0,'-21'0'15,"0"0"-15,-1 0 16,22 21-16,-21-21 0,0 21 0,0 22 16,0-22-16,21 21 0,-21 22 15,-1-22-15,22 21 0,0 1 16,0-22-16,-21 22 0,21-1 0,-21-20 16,21-1-16,0 0 0,0 1 15,0-22-15,0 21 0,0-21 0,21 0 16,0 1-16,1-22 0,-1 0 15,0 0-15,0 0 0,0 0 16,0 0-16,22-22 0,-22 1 0,0 0 16,0 0-16,0 0 0,1 0 15,-1-22-15,0 1 0,0 0 0,-21-1 16,0 1-16,0-22 0,0 1 0,0 21 16,0-22-16,0 22 0,-21-1 15,0 1-15,0 0 0,-1-1 0,1 22 16,-21 0-16,21 0 15,-22 21-15,22 0 0,0 0 0,-21 0 16,-1 0-16,22 0 0,0 0 16,-21 21-16,21 0 0,-1 0 0,1 22 15,21-22-15,-21 0 0,21 21 0,0-20 16,0 20-16,0-21 0,21 21 16,22-20-16,-22-1 0,0 0 0,21 0 15,-21 0-15,22-21 0</inkml:trace>
  <inkml:trace contextRef="#ctx0" brushRef="#br0" timeOffset="26152.83">16023 4805 0,'0'0'0,"0"21"32,0 0-17,0 0-15,0 1 0,0 20 16,0 0-16,0 1 0,0 20 0,0-21 15,0 22-15,0-1 0,0 1 16,0-1-16,0 1 0,0-1 0,0 1 16,0 21-16,0-22 0,0 1 0,0-1 15,0 22-15,-21-22 0,0 1 16,21-22-16,-21 22 0,-1-1 16,22-21-16,-21 1 0,21-1 0,-21-21 15,21 0-15,0 1 0,0-1 0,0-42 31,0-1-31,0 1 0,0 0 0,0 0 16,0-21-16,0 20 0,0-20 0,0 0 16</inkml:trace>
  <inkml:trace contextRef="#ctx0" brushRef="#br0" timeOffset="26488.22">15981 4995 0,'0'0'0,"0"-21"15,0-21-15,0 21 0,0 0 16,0-1-16,0 1 0,0 0 0,0 0 16,21 21-16,0 0 15,0-21-15,22 21 0,-1 0 16,-21 0-16,21 0 0,-20 21 0,20-21 16,-21 21-16,0 0 0,0 0 15,-21 1-15,0 20 0,0-21 0,0 0 16,0 22-16,-21-22 0,0 21 15,0-21-15,-21 0 0,20 22 0,1-22 16,-21 0-16,21 0 0,0-21 0,21 21 16,-22-21-16,22 22 15,-21-22-15,21 21 0,21-21 32,1 0-32,-1 0 15,0 0-15,0 0 0,0-21 0,-21-1 16,21 22-16,1-21 0</inkml:trace>
  <inkml:trace contextRef="#ctx0" brushRef="#br0" timeOffset="27083.9">16510 4953 0,'0'0'0,"21"-21"0,-21 0 16,0 0-16,0-1 0,0 1 15,-21 21 16,21 21-15,0 1-16,-21-1 0,21 0 16,0 0-16,0 0 0,0 0 0,0 1 15,0-1-15,0 21 0,0-21 16,0 0-16,0 1 0,0-1 16,21-21-16,0 21 0,0-21 0,0 0 15,1 0 1,-1 0-16,0 0 15,0 0-15,0 0 0,-21-21 0,21 21 16,1-21-16,-22-1 0,0 1 16,21 21-16,0-21 0,-21 0 0,0-21 15,0 20-15,21 1 0,0 0 16,-21 0-16,21 0 0,-21 0 0,0-1 16,22 1-1,-1 21-15,-21 21 16,21 1-16,-21-1 0,21-21 15,-21 42-15,0-21 0,21 0 16,-21 1-16,21-1 0,-21 0 16,0 0-16,0 0 0,0 0 15,0 1-15,0-1 0,0 0 16,22-21 0,-22-21-1,0 0 1,0-1-1,0 1-15,0 0 0,0 0 0,0 0 16,21 0-16,-21-1 0,0 1 16,0 0-16,0 0 0,21 0 15,-21 0-15,21 21 16,0 0-16,0-22 16,1 22-16,-1 0 0,0 0 15</inkml:trace>
  <inkml:trace contextRef="#ctx0" brushRef="#br0" timeOffset="29628.76">17632 4911 0,'0'-64'31,"0"43"-31,-21 0 0,-1 21 16,1-21-16,0 21 15,0 0-15,0 0 16,0 0-16,-1 0 0,22 21 0,-21 0 16,0 0-16,0 0 0,0 22 15,21-22-15,0 21 0,-21-21 0,21 22 16,0-22-16,0 21 0,0-21 16,0 1-16,0 20 0,0-21 0,0 0 15,21-21-15,0 21 0,21-21 16,-21 0-16,1 0 0,-1 0 15,21 0-15,-21 0 0,0 0 0,1-21 16,-1 21-16,0-21 0,0 0 0,0 0 16,0 0-16,1-1 15,-1 1-15,0 0 0,0-21 0,-21 21 16,0-1-16,21-20 0,-21 21 16,0 0-16,21 0 0,-21-1 0,0 1 15,0 42 16,0 1-31,0-1 0,0 0 0,0 0 16,0 0-16,0 22 0,0-22 16,0 0-16,0 0 0,0 0 0,0 0 15,0 1-15,22-1 0,-1-21 16,0 0-16,0 0 0,0 0 16,0 0-16,1 0 0,20 0 15,-21 0-15,0-21 0,22 21 16,-22-22-16,21 1 0,-21 0 0,0 0 15,1 0-15,-1-22 0,0 22 0,0-21 16,0 0-16,0-1 0,-21 1 16,0 0-16,0-1 0,0-20 0,0 20 15,0 1-15,0 0 0,0-1 16,0 1-16,0 0 0,0 21 0,0-22 16,0 22-16,0 0 0,0 0 15,0 42 1,-21 0-1,0 0-15,21 0 16,-21 22-16,21-1 0,0-21 0,-21 22 16,21-1-16,-21 0 0,21 1 15,0 20-15,0-21 0,0 1 0,0-1 16,0 0-16,0 1 0,0-1 0,0 0 16,21-20-16,0-1 0,0 21 15,0-21-15,22 0 0,-1-21 16,0 0-1,-21 0-15,1 0 0,-1 0 0,0 0 16,0-21-16,0 21 0,0-21 16,1 0-16,-1 0 0,0 0 15,0-1-15,0 1 0,-21 0 16,21 0-16,1 0 0,-22 0 0,0-1 16,21 1-16,0 0 0,-21 0 15,0 42 16,0 0-31,0 0 0,0 1 0,0-1 16,0 0-16,0 0 0,0 21 16,0-20-16,0-1 0,0 0 0,0 0 15,21 0-15,-21 0 0,21-21 16,0 0-16,1 0 16,-1 0-16,0 0 15,0 0-15,0 0 0,0-21 16,1 21-16,-1-21 0,21-21 15,-21 21-15,22-43 16,-22 22-16,0 21 16,0-1-16,0 1 0,-21 0 0,21 0 15,-21 42 1,0 0-16,0 0 16,0 1-16,0-1 0,0 21 0,0-21 15,-21 22-15,21-22 16,-21 0-16,21 0 0,0 0 0,0 0 15,0 1-15,0-1 0,0 0 16,21-21-16,0 0 0,1 0 16,-1 0-16,0 0 0,0 0 15,0 0-15,0 0 0,1 0 0,-1-21 16,0 21-16,-21-21 0,21-1 16,0 1-16,-21 0 0,0 0 0,0 0 15,0-22-15,0 22 0,0-21 16,0 0-16,0 20 0,0-20 0,-21 21 15,0 0-15,21 0 0,-21-1 0,0 1 16,-1 21-16,1 0 16,0 0-16,0 0 15,0 0-15,21 21 32,21-21-32,0 0 0,0 0 15,0 0-15,1 0 0,20 0 16,-21 0-16,21 0 0,-20-21 0,20 21 15,0 0-15,1-21 0,-22 21 0,21 0 16,-21 0-16,22 0 0,-22-21 16,0 21-16,0 0 0,0 0 15,0 21-15,-21 0 16,0 0-16,0 1 0,0-1 16,0 0-16,0 0 0,0 0 0,0 0 15,0 1-15,0-1 0,0 21 16,0-21-16,0 0 0,0 1 15,0-1 1,0-42 15,0-1-15,0 1-16,0 0 0,0 0 16,22 0-16,-1 0 0,-21-1 0,21-20 15,0 21-15,0 0 0,-21-22 16,21 22-16,1 0 0,-1 0 15,0 21-15,0-21 0,0 21 0,0 0 16,1 0-16,-1 21 16,-21 0-16,21 0 15,-21 0-15,0 1 0,0-1 16,0 0-16,21 0 0,-21 0 0,21 0 16,-21 1-16,0-1 0,21 0 0,1 0 15,-22 0-15,21-21 0,0 21 16,0-21-16,0 0 0,-21 22 0,21-22 15,1 0-15,-1 0 0,0 0 0,0 0 16,0 0-16,0 0 0,1-22 16,-1 1-16,0 21 0,0-21 15,-21 0-15,21 0 0,0 0 16,-21-22-16,22 22 0,-22 0 0,0 0 16,0 0-16,0-22 0,0 22 0,0 0 15,0 0-15,-22 21 16,1 0-16,0 0 15,0 0-15,0 21 0,0-21 16,-1 21-16,1 0 0,0 0 16,21 1-16,-21-1 0,0 21 0,21-21 15,-21 0-15,21 1 0,0-1 16,0 0-16,0 0 16,21-21 15,0 0-31,0 0 0,0 0 15,0-21-15,1 0 0,-1 0 16,0-1-16,0 1 16,0 0-16,-21 0 0,0 0 0,21 0 15,1 21-15,-22 21 32,0 0-32,0 21 15,0-21-15,0 1 0,0-1 16,0 0-16,0 0 0,0 0 15,0 0-15,0 1 0,21-1 16,0 0-16,0-21 0,0 21 16,0-21-16,1 0 0,-1 0 15,0 0-15,0 0 16,-21-21-16,21 21 0,0-21 0,1 0 16,-1-1-16,-21 1 0,21 0 0,0 0 15,-21-21-15,21-1 0,0 22 16,-21-21-16,0-1 0,22 1 0,-1 0 15,-21-1-15,0 1 0,21 0 16,-21-22-16,0 22 0,0 0 0,0-1 16,0 1-16,0 0 15,0 20-15,0 1 0,0 0 0,0 0 16,-21 42-16,21 0 16,-21 22-16,21-22 0,-22 21 15,22 22-15,0-22 0,0 0 0,0 22 16,0-22-16,0 0 0,0 22 15,0-22-15,0 1 0,0-1 0,0 0 16,0 1-16,0-22 0,0 21 0,0-21 16,0 0-16,0 1 0,0-1 15,0 0-15,22-21 32,-1-21-17,-21 0-15,21-1 0,-21 1 16,21 0-16,-21-21 0,21 21 15,-21-22-15,0 1 0,0 0 0</inkml:trace>
  <inkml:trace contextRef="#ctx0" brushRef="#br0" timeOffset="29832.3">20129 4424 0,'0'0'0,"-21"0"0,0 0 0,0 0 16,42 0 31,0 0-47</inkml:trace>
  <inkml:trace contextRef="#ctx0" brushRef="#br0" timeOffset="30068.16">18542 4678 0,'0'0'0,"-42"21"0,-1-21 31,64 0-31,1 0 16,20 0-16,-21 0 0,21 0 0,1 0 16,-1 0-16,22 0 0,-22 0 15,0-21-15,22 21 0,-22-21 0,0 21 16,1-21-16,-1 21 0,0-22 16</inkml:trace>
  <inkml:trace contextRef="#ctx0" brushRef="#br0" timeOffset="31436.05">22373 4509 0,'0'0'0,"0"21"15,0 0-15,21-21 16,0 0 0,1 0-16,-1 0 15,0 0-15,0 0 16,0-21-16,22 0 0,-22 21 0,0-22 15,0 1-15,0 21 0,-21-21 0,21 0 16,-21 0-16,0 0 0,0-1 16,0 1-16,0 0 0,-21 0 0,21 0 15,-42 21-15,21-21 0,0-1 16,-22 22-16,22 0 0,-21 0 0,21 0 16,-22 0-16,1 22 0,0-22 15,-1 21-15,1 0 0,21 0 0,-22 0 16,22 0-16,-21 1 0,21-1 15,21 0-15,0 0 16,0 0-16,0 0 16,21-21-1,0 0-15,0 0 0,0 0 16,1 0-16,-1 0 16,0 0-16,0 0 0,-42 0 46,0 0-46,0 0 0,-22 22 0,22-22 16,-21 21-16,21 0 0,-22-21 16,22 21-16,0 0 0,-21 0 0,20 1 15,1-1-15,0 0 0,21 0 16,0 0-16,0 0 16,0 1-16,0-1 0,0 0 15,21 0-15,0-21 16,1 0-16,-1 21 0,0-21 0,0 0 15,0 0-15,0 0 0,22 0 0,-22 0 16,0 0-16,0 0 0,0 0 16,22 0-16,-22 0 0,0-21 0,0 21 15,0-21-15,1 0 16,-1 21-16,-21-21 0,0-1 0,0 1 16,0 0-16,0 0 0,0 0 15,0 0-15,0-1 16,21 22 15,0 0-31,0 22 0,0-22 0,1 21 16,-1 0-16,0 0 0,0-21 0,0 21 15,0 0-15,1 1 0,-1-22 16,0 21-16,0 0 0,0-21 0,0 0 16,1 21-16,-1-21 0,0 0 15,0 0-15,0 0 0,0 0 16,1 0-1,-22-21-15,0 0 0,0 0 16,0-1-16,0 1 16,0 0-16,0 0 15,0 0-15,0 0 0,-22-1 16,1 1-16,0 21 0,0 0 0,21-21 16,-21 21-16,0 0 0,-1 0 15,1 0-15,21 21 0,-21 0 0,0-21 16,0 22-16,21-1 0,-21 0 15,21 21-15,-22-21 0,1 1 0,21-1 16,-21 21-16,21-21 0,-21 0 16,0 1-16,21-1 0,0 0 15,0 0-15,21-21 16,0 0-16</inkml:trace>
  <inkml:trace contextRef="#ctx0" brushRef="#br0" timeOffset="31800.84">23283 4509 0,'0'0'0,"0"-22"32,0 44-32,0-1 0,0 0 15,0 21-15,0-21 0,0 64 16,0-21-16,0 105 15,0-106-15,0 64 16,0-84-16,21 20 0,-21 64 16,0-84-16,0 20 0,0 106 15,0-126-15,0-1 16,0 22-16,0-43 0,-21 21 16,21 0-16,0-20 0,0-1 0,0 0 15,-21 0-15,21 0 0,0-42 31,0 0-31,0 0 16,21 0-16,-21-1 0,0-20 0,0 21 16,0-21-16,0-1 0,0-20 15,0 20-15,0 1 0,0-21 0</inkml:trace>
  <inkml:trace contextRef="#ctx0" brushRef="#br0" timeOffset="32036.71">23177 5038 0,'0'0'0,"0"-64"0,0 1 0,0-1 0,0 22 16,0-22-16,0 22 0,0 0 0,22-1 15,-1 1-15,0 0 0,0 21 16,0-1-16,0 1 0,1 0 0,-1 21 16,0 0-16,0 0 15,0 0-15,0 21 0,1 0 16,-22 1-16,21-1 0,-21 0 0,0 21 16,0-21-16,0 1 0,0 20 15,0-21-15,0 0 0,-21 0 0,-1 1 16,1 20-16,0-42 0,0 21 15,-21 0-15,20 0 0,1-21 0,-21 22 16,0-1-16,20-21 0,-20 0 0,0 21 16,-1-21-16,1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19T02:42:12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15219 1270 0,'0'-21'47,"-21"21"-47,21-21 0,0 0 15,0-1-15,0 1 16,0 0-16,0 0 0,-22 0 16,22 0-16,0 42 47,0 0-47,0 0 15,0 0-15,0 0 0,0 22 0,-21-1 16,21 0-16,0 1 0,0-1 15,0 0-15,0 1 0,-21-1 0,21 22 16,-21-22-16,21 0 0,-21 1 16,21 20-16,0-21 0,0 1 0,0-22 15,-21 21-15,21-21 0,0 22 0,0-22 16,0 0-16,0 0 0,0 0 16,0-42 15,0 0-31</inkml:trace>
  <inkml:trace contextRef="#ctx0" brushRef="#br0" timeOffset="491.71">14774 1418 0,'-21'0'0,"-64"-84"32,85 62-32,0 1 0,-21 0 15,21 0-15,0 0 16,21 0-16,22-1 16,-22 1-16,21 0 0,22 21 15,-1-21-15,1 0 0,-1 21 16,1 0-16,-1-21 0,1 21 0,-1 0 15,22 0-15,-43 0 0,22 21 16,-1 0-16,-20 0 0,-1 0 0,0 0 16,1 1-16,-22 20 0,0-21 0,0 21 15,-21 1-15,0-1 0,0 22 16,0-22-16,0 0 0,-21 22 16,0-1-16,0-20 0,-1-1 0,-20 21 15,0-20-15,-1-22 0,1 21 16,0 1-16,-1-22 0,-20 0 0,21 0 15,-1 0-15,-20 0 0,20-21 16,1 0-16,0 22 0,21-22 0,-22 0 16,22 0-16,0 0 0,0 0 0,0 0 15,-1 0-15,1 0 0,0-22 16,21 1-16,0 0 31,0 0-31,0 0 0,0 0 16,21 21-16</inkml:trace>
  <inkml:trace contextRef="#ctx0" brushRef="#br0" timeOffset="963.44">15748 1672 0,'0'-42'32,"0"21"-32,21 21 31,0 0-31,0 0 16,1 0-16,-1 0 0,0 21 15,0 0-15,0 0 0,0 0 0,1 1 16,-1-1-16,0 21 0,-21-21 0,21 0 15,-21 22-15,21-22 0,-21 0 16,0 21-16,0-20 0,0-1 0,0 0 16,0 0-1,-21-21-15,0 0 16,0 0-16,21-21 16,-21 21-1,21-21-15,0 0 0,0-1 0,0 1 16,0 0-16,0 0 0,0 0 15,0-22-15,0 22 0,0 0 0,21-21 16,-21 21-16,21-1 0,-21 1 16,21 0-16,0 0 0,-21 0 0,21 0 15,1 21-15,-1 0 16,0-22-16,0 22 0,0 0 16,0 0-16</inkml:trace>
  <inkml:trace contextRef="#ctx0" brushRef="#br0" timeOffset="1421.18">16573 1545 0,'0'0'0,"-21"0"15,0 0-15,0 0 16,0 0-16,0 21 15,-1 1-15,1-1 0,0 0 0,0 0 16,21 0-16,-21 0 0,0 22 16,-1-22-16,22 21 0,0-21 0,-21 22 15,21-22-15,0 0 0,0 21 16,0-20-16,0-1 0,0 0 0,0 0 16,21 0-16,1-21 15,-1 21-15,0-21 0,21 0 0,-21 0 16,1 0-16,-1 0 0,21-21 0,-21 21 15,0-21-15,22 0 0,-22 0 16,-21 0-16,21-1 0,0 1 16,-21 0-16,21-21 0,-21 21 15,0-22-15,0 22 0,0-21 0,0 21 16,-42-22-16,21 22 0,0 0 0,0 0 16,-1 0-16,1-1 0,0 22 15,-21 0-15,21 0 0,-1 0 0,1 0 16,0 0-16,-21 0 0,21 0 15,21 22-15,0-1 0,-22-21 0,22 21 16,0 0-16,0 0 16,22-21-16</inkml:trace>
  <inkml:trace contextRef="#ctx0" brushRef="#br0" timeOffset="1774.98">16976 1609 0,'0'0'0,"-22"0"0,1 0 16,0 0-16,21 21 16,0 0-16,0 0 0,0 22 0,0-22 15,0 21-15,0 0 0,0 22 16,0-22-16,-21 1 0,21 20 15,0-21-15,0 1 0,0 20 0,0 1 16,0-1-16,0 1 0,-21-1 16,21 1-16,0-1 0,0 1 0,0-1 15,-21-20-15,-1 62 0,22-62 16,-21-1-16,21 0 0,0-20 16,0 20-16,0-21 0,0 0 0,0 0 15,-21-21-15,21-21 31,0 0-31,21 0 16,-21 0-16,0 0 0</inkml:trace>
  <inkml:trace contextRef="#ctx0" brushRef="#br0" timeOffset="2107.79">16849 1799 0,'0'0'0,"0"-42"0,0 21 16,0 0-16,0-1 0,0 1 16,0 0-16,0 0 0,0 0 15,21 21-15,0-21 0,0-1 0,0 22 16,22 0-16,-1 0 0,-21 0 0,21 0 16,-20 0-16,20 0 15,0 22-15,-21-1 0,1 0 0,-1 0 16,0 0-16,-21 0 0,0 22 15,0-22-15,0 21 0,-42-21 0,20 22 16,-20-22-16,21 21 0,-21-21 16,-1 22-16,1-22 0,0 0 0,20 0 15,1 0-15,0 1 0,0-22 0,0 0 16,0 0 0,21-22-1,21 1-15,0 0 0</inkml:trace>
  <inkml:trace contextRef="#ctx0" brushRef="#br0" timeOffset="2423.61">17695 1270 0,'0'0'0,"-21"0"16,0 0 0,0 21-16,21 0 0,0 1 15,0-1-15,0 21 16,0-21-16,0 22 0,0-1 0,0 0 16,-21 1-16,21-1 0,0 0 15,0 1-15,-22-1 0,22 0 0,0 22 16,0-22-16,0-21 0,0 0 15,0 1-15,22-22 16,-1 0 0</inkml:trace>
  <inkml:trace contextRef="#ctx0" brushRef="#br0" timeOffset="2811.41">17272 1291 0,'0'0'0,"-21"-21"0,21 0 16,0 0-16,0 0 15,0-1-15,21 1 0,0 0 16,21 21-16,1-21 0,20 0 16,-20 21-16,20-21 0,1 21 0,-1 0 15,22 0-15,-22 0 16,1 0-16,-1 21 0,1 0 0,20 0 0,-41 0 15,20 0-15,1 22 16,-22-22-16,22 64 0,-22-64 16,-21 21-16,-21 43 15,-63 105 1,-86-42 0,86-105-16,21-1 0,-22-21 0,1 22 15,-1-22-15,-84 42 16,106-42-16,20 1 0,-20-22 15,21 0-15,0 0 0,21-22 47,21 1-47,0 0 0,0 21 16</inkml:trace>
  <inkml:trace contextRef="#ctx0" brushRef="#br0" timeOffset="3260.15">18542 1609 0,'0'0'0,"0"-21"16,0 42 15,-21 0-15,21 0-16,-21 21 0,21-20 0,-22-1 15,22 21-15,0-21 0,0 22 16,-21-1-16,21-21 0,0 0 0,0 22 16,0-22-16,0 0 0,0 0 15,21 0-15,1-21 0,-1 0 16,0 0-16,0 0 0,21 0 0,-20 0 16,-1 0-16,21 0 0,-21-21 15,0 0-15,1 21 0,-1-21 0,0 0 16,0-1-16,-21 1 15,0-21-15,0 21 0,0-22 0,0 22 16,0-21-16,0 21 0,0-22 0,-21 22 16,0-21-16,0 21 0,-1 0 15,1-1-15,0 22 0,-42 0 16,41 0-16,1 0 0,0 0 16,0 0-16,0 0 0,0 22 15,21-1-15,0 0 16,0 0-16,21-21 0,0 21 15,0-21-15,0 0 0</inkml:trace>
  <inkml:trace contextRef="#ctx0" brushRef="#br0" timeOffset="4363.45">19198 1503 0,'0'0'15,"-21"0"17,21 21-32,-21 0 15,21 0-15,0 22 0,0-22 16,0 0-16,0 21 0,0-20 0,-21 20 16,21 0-16,0-21 0,0 1 15,0 20-15,0-21 0,0 0 16,0 0-16,0 1 0,0-1 15,21-21-15,0 0 16,0 0-16,0 0 16,0 0-16,1 0 0,-1-21 0,0-1 15,0 22-15,0-21 0,-21 0 16,21 0-16,1 0 0,-1 0 0,0-1 16,0 1-16,-21 0 0,0-21 15,0 21-15,21-1 0,-21 1 0,0 0 16,21 21-16,-21-21 0,0 42 31,0 0-15,0 0-16,0 1 0,0-1 15,0 21-15,0-21 0,0 0 0,0 1 16,22-1-16,-22 0 0,21 0 16,0-21-16,0 21 15,0-21-15,0 0 0,1 0 16,-1 0-16,0 0 0,0 0 0,0 0 15,0-21-15,1 21 0,-1-21 0,0 0 16,-21 0-16,0-1 16,0 1-16,0 0 0,0 0 15,0 0-15,0 0 0,0-22 16,0 22-16,0 0 0,-21 0 0,21 0 16,-21-1-16,21 1 0,-22 21 0,22-21 15,0 0 1,22 21-1,-1 0 1,0 0-16,0 0 0,0 0 0,22 0 16,-22 0-16,0 0 0,0 0 15,21 0-15,-20 0 0,-1 0 0,0 0 16,0 0-16,0 21 0,0 0 16,1 0-16,-1 1 0,0-1 0,-21 0 15,0 0-15,21 0 0,-21 0 16,21 22-16,-21-22 0,0 0 15,0 0-15,0 0 0,0 1 0,0-1 16,0 0-16,0 0 0,0 0 16,0 0-16,-21-21 15,0 0 17,21-21-17,0 0-15,0 0 16,0 0-16,0 0 0,0-1 0,0 1 15,0 0-15,0-21 0,0 21 16,0-1-16,21-20 0,0 21 16,0 0-16,1 0 0,-1-22 0,0 22 15,21 0-15,-21 0 0,22 21 16,-1-21-16,0-1 0,1 22 0,-1 0 16,0 0-16,1 0 0,-22 0 15,21 22-15,-21-1 0,22 0 0,-22 0 16,0 21-16,-21-20 0,0 20 15,21 0-15,-21-21 0,0 22 0,0-1 16,0 0-16,0-20 0,0 20 16,0-21-16,-21 0 0,21 0 0,0 1 15,-21-1-15,21 0 0,-21-21 16,21 21-16,-21-21 0,-1 0 16,1 0-1,0 0 1</inkml:trace>
  <inkml:trace contextRef="#ctx0" brushRef="#br0" timeOffset="4987.25">17759 2455 0,'-21'22'32,"-1"-1"-17,1 0-15,-21 0 0,0 0 0,-22 22 16,1-22-16,-1 21 0,-21 0 15,-20 1-15,20-1 0,-21 0 0,-21 1 16,21-1-16,-42 22 0,21-22 0,0 0 16,-21 1-16,21 20 0,0-21 15,0 1-15,21-1 0,-21-21 0,42 22 16,-20-1-16,41-21 0,-21 0 16,22 0-16,-1-21 0,1 22 15,21-1-15,-1-21 0,1 0 0,0 0 16,20 0-16</inkml:trace>
  <inkml:trace contextRef="#ctx0" brushRef="#br0" timeOffset="5399.75">15388 3069 0,'21'0'0,"-21"21"16,0 1-16,-21-1 15,0 0-15,0 0 0,0 0 16,-1 22-16,-20-22 0,21 0 0,-21 0 16,20 0-16,-20 0 0,0 22 0,21-22 15,-22 0-15,1 0 0,21-21 16,0 21-16,-1 1 0,1-1 0,0-21 15,42 0 17,0 0-32,1 0 0,-1 0 0,21 0 15,-21 0-15,22 0 16,-1 21-16,0-21 0,22 21 0,-22-21 16,22 21-16,-22-21 0,21 21 0,-20 1 15,20-22-15,-20 21 0,-1-21 16,21 0-16,-20 21 0,-1-21 0,0 0 15,1 0-15,-1 0 0,-21 0 0,22 0 16,-1 0-16</inkml:trace>
  <inkml:trace contextRef="#ctx0" brushRef="#br0" timeOffset="6063.44">19431 2413 0,'0'0'0,"-21"0"0,0-21 15,-1 21-15,1 0 0,0 0 16,0 0-16,21-21 0,-21 21 0,0 0 16,42 21 15,0 0-31,21 0 0,1 0 15,20 1-15,1 20 0,-1-21 0,22 21 16,-1 1-16,1-1 0,0 0 16,-1 1-16,22-1 0,-21 0 0,21 1 15,0-1-15,-22 0 0,1 1 16,0-22-16,-1 21 0,-20-21 0,-1 1 16,1-1-16,-22 21 0,0-21 0,1-21 15,-1 21-15,0 1 16,-20-22-16,20 0 0,-21 21 0,0-21 15,0 0-15,-21-21 32,0-1-32,0 1 15,0 0-15,0 0 16</inkml:trace>
  <inkml:trace contextRef="#ctx0" brushRef="#br0" timeOffset="6295.31">21272 2900 0,'0'0'0,"-21"0"0,21 21 32,0 0-32,0 0 15,21 1-15,1-22 0,-1 21 0,0 0 16,42 42 0,-41-63-16,20 43 15,-21-22-15,0 0 0,0 0 0,-21 0 16,0 1-16,0-1 0,0 0 15,0 0-15,-21 0 0,0 0 16,-21-21-16,-1 22 0,-20-1 16,21 0-16,-43-21 0,21 21 0,-20-21 15</inkml:trace>
  <inkml:trace contextRef="#ctx0" brushRef="#br0" timeOffset="7628.07">7768 3789 0,'21'0'16,"0"-21"0,1 21-16,-1 0 15,0-21-15,0 21 0,0-22 16,0 22-16,1-21 0,20 0 15,-21 0-15,21 0 0,-20 0 0,20-1 16,-21 1-16,0-21 0,22 21 0,-22-22 16,21 22-16,-21-21 0,0 21 15,-21 0-15,0-1 0,0-20 0,0 21 16,0 0-16,0 0 0,0-1 16,-21 22-16,-21-21 0,0 21 0,-1-21 15,1 21-15,0-21 0,-22 21 16,1 0-16,-1 0 0,1 0 15,-1 0-15,1 21 0,-1 0 0,22 0 16,-22 1-16,1-1 0,20 0 16,1 0-16,21 0 0,-21 22 0,42-22 15,0 0-15,0 21 0,0-21 16,0 1-16,0 20 0,0-21 0,21 0 16,0 22-16,21-22 0,1 21 15,-1 0-15,21-20 0,1 20 0,-1 0 16,1 1-16,-1-1 0,1 0 15,-1 1-15,-20-1 0,20 0 0,-20 1 16,-1-1-16,-21-21 0,0 21 0,-21 1 16,0-1-16,-21 0 0,-21-20 15,-1 20-15,1 0 0,-21-21 0,-1 22 16,-21-22-16,1 0 0,-1 0 16,0 0-16,1 1 0,-1-1 15,0-21-15,1 0 0,20 0 0,-20 0 16,20 0-16,-21 0 0,43-21 0,-21-1 15,-1 1-15,22 0 0,-1 0 16,1-21-16,21-1 0,0 22 0,0-21 16,21-22-16,0 22 0,0 0 15,0-1-15,0 1 0,21 0 0,21-1 16,0 22-16,22-21 0,-22 21 16,22 21-16,-1 0 0,1 0 0,-22 0 15,22 0-15,-1 0 0,1 0 0,-22 21 16,0-21-16,22 21 15,-22 0-15</inkml:trace>
  <inkml:trace contextRef="#ctx0" brushRef="#br0" timeOffset="7871.93">8043 4149 0,'0'84'15,"0"-62"-15,0 20 0,0-21 16,0 0-16,0 0 0,0 1 0,0-1 16,0 0-16,0 0 15,0 0 1,0 0-16,0-42 31,0 0-31,0 0 16,0 0-16</inkml:trace>
  <inkml:trace contextRef="#ctx0" brushRef="#br0" timeOffset="8207.73">8064 3916 0,'0'0'0,"-21"0"31,21 21-31,0 0 16,0 0-16,0 1 0,0-1 15,21 0-15,1-21 16,-1 0-16,0 0 0,0 0 0,0 0 16,0-21-16,1 0 15,-22-1-15,21 1 0,-21 0 16,0 0-16,0 0 16,0 0-16,0-1 0,-21 1 15,-1 21-15,1 0 0,0 0 0,0 0 16,0 0-16,0 0 0,-1 0 15,1 0-15,0 0 0,0 21 16,21 1-16,0-1 16,0 0-16,0 0 0,0 0 0,0 0 15,0 1-15,0-1 0,21 0 0,0 0 16,-21 0-16,21-21 0,1 0 16,-1 0-16</inkml:trace>
  <inkml:trace contextRef="#ctx0" brushRef="#br0" timeOffset="8663.46">8467 4022 0,'0'0'0,"0"21"0,0 0 16,0 0-16,0 0 0,0 1 0,0-1 16,0 0-16,0 21 0,0-21 15,0 1-15,0-1 0,0 0 0,0 0 16,0 0-16,0 0 0,0 1 15,0-1-15,0 0 0,0 0 16,-22-21-16,1 0 16,21-21 15,0 0-31,0 0 16,0-1-16,0 1 0,0 0 0,0 0 15,0-21-15,0-1 0,21 22 16,1-21-16,-1 21 0,0-22 15,0 22-15,21 0 0,-20 0 0,20 0 16,-21-1-16,0 22 0,22 0 0,-22 0 16,0 0-16,21 22 0,-21-1 15,1 0-15,-1 0 0,0 0 0,-21 0 16,0 22-16,21-22 0,-21 0 16,0 0-16,0 22 0,0-22 0,0 0 15,0 0-15,-21 0 0,21 0 0,-21 1 16,21-1-16,0 0 0,21-21 47</inkml:trace>
  <inkml:trace contextRef="#ctx0" brushRef="#br0" timeOffset="9365.07">9356 4001 0,'0'0'0,"0"-22"0,0 1 16,0 0-16,0 0 15,-22 21-15,1 0 16,0 0-16,0 0 16,0 21-16,0 0 0,-1 0 0,1 22 15,0-1-15,0-21 0,0 22 16,0-1-16,-1 0 0,22-21 0,0 43 15,0-43-15,0 0 16,0 0-16,0 1 0,22-22 16,-1 0-16,0 0 15,0 0-15,0-22 0,0 22 16,1-21-16,-1 0 0,0 0 16,0 0-16,0 0 0,0-1 0,1 1 15,-22 0-15,0 0 0,21 0 16,-21 0-16,21-1 0,-21 1 0,0 0 15,0 0-15,0 42 32,0 0-32,0 22 15,0-22-15,0 21 0,0 0 0,0 1 16,0 20-16,0-20 0,0-1 16,0 21-16,0 1 0,0-22 0,0 22 15,21 20-15,-21-20 0,21-1 16,-21 1-16,0 21 0,0-22 15,0 1-15,0 20 0,0-20 0,0-1 16,0 22-16,-21-22 0,0 1 0,0-1 16,0 1-16,-1-1 0,-20 1 15,21-22-15,0 1 0,-22-1 0,22-21 16,-21 0-16,0 0 0,-1 1 0,1-1 16,0-21-16,-1 0 0,-20 0 0,20-21 15,-20-1-15,-1 1 0,22 0 16,0-21-16,-22-1 0,43-20 0,-21-1 15,21 1-15,-22-22 0,22 22 16,21-22-16,0 0 0,0 1 0,0-1 16,0 22-16,0-22 0,0 0 15,42 22-15,-20-1 0,-1 1 0,21 20 16,0 1-16,1-21 0,-1 20 16,0 1-16,22 21 0,-22-22 0,1 1 15,-1 0-15,0 21 0,22-22 16,-22 1-16</inkml:trace>
  <inkml:trace contextRef="#ctx0" brushRef="#br0" timeOffset="9651.91">9906 3260 0,'-21'0'0,"42"0"0,-63 0 15,-1 21-15,43 0 16,-21 0-16,0 22 0,0-1 0,0 0 16,21 22-16,-22-1 0,1 1 15,21-1-15,-21 1 0,0 20 0,21-20 16,-21-1-16,0 22 0,-1-21 0,22-1 16,0-21-16,-21 22 0,21-43 15,0 21-15,0-20 0,0 20 0,0-21 16,21-21-16,1 0 15,-1 0-15,0 0 16,0-21-16,0 0 0</inkml:trace>
  <inkml:trace contextRef="#ctx0" brushRef="#br0" timeOffset="10016.12">9864 4170 0,'0'0'0,"0"21"16,21-21 0,0 0-16,0 0 0,0 0 15,0-21-15,1 21 0,-1-21 16,0 0-16,0 21 0,0-22 16,0 1-16,1 0 0,-1 21 0,-21-21 15,21 0-15,-21 0 0,21-1 0,-21 1 16,0 0-16,0 0 15,-21 21-15,0 0 0,0 0 0,-1 0 16,1 0-16,0 0 0,0 21 0,-21 0 16,20 0-16,1 22 0,0-1 15,0 0-15,0 1 0,21-1 0,-21 0 16,21 22-16,0-22 16,0-21-16,0 1 0,42-1 15,-21-21-15,0 0 0,22 0 0,-1 0 16,0 0-16,1 0 0,-1 0 0,0-21 15,1-1-15,20 1 0,-21-21 16</inkml:trace>
  <inkml:trace contextRef="#ctx0" brushRef="#br0" timeOffset="10800.27">11366 3874 0,'0'0'0,"22"0"16,-1 0-1,0-22-15,0 22 0,-21-21 0,21 21 16,0-21-16,1 21 0,-1-21 15,0 0-15,0 0 0,0-1 0,22 1 16,-22 0-16,0 0 0,0 0 0,0 0 16,0-22-16,1 22 0,-1-21 15,-21-1-15,0 22 0,0-21 16,0 0-16,0 20 0,-21-20 16,-1 21-16,-20 0 0,0 0 0,-1 21 0,1 0 15,-21 0-15,20 0 0,-20 0 16,-1 21-16,1 21 0,-22-21 15,22 0-15,-1 22 0,22-1 0,-22-21 16,22 22-16,21-1 0,0-21 16,21 21-16,0-20 0,0-1 0,0 0 15,21 21-15,0-21 0,0 1 0,21-1 16,1 0-16,-1 21 0,0-21 16,1 22-16,-1-22 0,0 21 0,1 1 15,-1-22-15,-21 21 0,0 0 16,22 1-16,-22-1 0,-21 0 15,0-20-15,0 20 0,0-21 0,0 21 16,-21-20-16,0-1 0,-1 0 0,-20 0 16,0 0-16,-22 0 0,22 1 15,-22-22-15,22 21 0,-21-21 0,-1 0 16,22 0-16,-22 0 0,22 0 16,0 0-16,-1-21 0,22 21 0,0-22 15,0 1-15,0 0 0,21 0 0,0 0 16,0 0-16,0-22 0,0 22 15,0-21-15,21 21 0,0-1 0,0 1 16,0 0-16,22 0 0,-1 0 16,-21 21-16,21 0 0,1-21 15,-1 21-15</inkml:trace>
  <inkml:trace contextRef="#ctx0" brushRef="#br0" timeOffset="11207.42">11705 4233 0,'0'0'0,"21"0"0,0 0 32,1 0-32,-1-21 15,0 0-15,0 0 0,0 21 16,0-21-16,1 0 0,20-1 15,-21 1-15,0 0 0,0-21 0,-21 21 16,22-1-16,-22 1 0,0 0 16,0 0-16,0 0 0,-22 21 15,1 0-15,0 0 0,0 0 0,0 0 16,-22 21-16,22 0 0,0 0 16,-21 0-16,21 22 0,-1-1 0,1-21 15,0 22-15,0-1 0,21 0 16,0 1-16,-21-1 0,21 0 0,0 1 15,0-22-15,0 0 0,0 0 16,21 0-16,-21 0 0,21 1 16,0-22-16,0 0 0,22 0 0,-22 0 15,0 0-15,21-22 0,1 1 0,-1 21 16,0-21-16,1-21 0,-1 21 16,0-22-16</inkml:trace>
  <inkml:trace contextRef="#ctx0" brushRef="#br0" timeOffset="11484.26">12742 3112 0,'0'0'0,"-21"-22"0,0 22 0,0 22 16,-22-1-16,22 0 0,0 21 15,0 1-15,0 20 0,21-21 0,-21 22 16,-1-1-16,22 1 0,-21 21 15,21-22-15,0 1 0,0 20 0,0-20 16,-21-1-16,21 22 0,0-22 0,-21 1 16,21-1-16,-21-20 0,21 20 15,0-20-15,0-1 0,0 0 0,0-21 16,-21 1-16,21 20 0,0-21 16,0 0-16,21-21 31</inkml:trace>
  <inkml:trace contextRef="#ctx0" brushRef="#br0" timeOffset="11867.77">12763 4276 0,'0'0'0,"-21"21"0,21 0 31,21-21 1,1-21-32,-1 0 0,0 21 0,0-21 15,0-1-15,22 1 0,-22 0 0,0 0 16,0 0-16,0 0 0,0-1 16,1 1-16,-22 0 0,21 0 0,-21 0 15,0 0-15,-21 21 16,-1 0-16,-20 0 0,21 0 15,0 0-15,-22 21 0,1 0 0,21 21 16,-21-21-16,20 1 0,1 20 16,0 0-16,0-21 0,21 22 0,-21-22 15,21 0-15,0 0 0,0 0 16,0 1-16,0-1 0,21 0 16,0-21-16,0 0 0,0 0 0,1 0 15,-1 0-15,21 0 0,-21 0 0,22 0 16,-1-21-16,0 0 0</inkml:trace>
  <inkml:trace contextRef="#ctx0" brushRef="#br0" timeOffset="12395.47">13504 4022 0,'0'0'0,"-21"0"0,0 0 15,0 0-15,21 21 0,-43-21 0,43 21 16,-42 0-16,42 0 0,-21 1 15,0-1-15,0 0 0,21 21 0,-22-21 16,22 1-16,0 20 0,0-21 16,0 0-16,0 22 0,0-22 0,0 0 15,22 0-15,-1-21 0,0 21 0,0 0 16,0-21-16,0 0 0,22 0 16,-22 0-16,0 0 0,21 0 0,-20 0 15,20-21-15,0 0 0,-21 0 0,22 0 16,-1 0-16,-21-1 0,22-20 15,-22 21-15,0-21 0,0-1 16,0 1-16,0-22 0,1 22 0,-22 0 16,21-22-16,0 1 0,-21 20 15,21-84-15,0 85 0,-21-21 16,21 20-16,-21 1 0,0 0 16,0-1-16,0 22 0,0 42 15,0 0 1,0 1-16,0 20 0,0-21 15,0 21-15,-21 1 0,21 20 0,-21-20 16,21 20-16,-21-21 0,21 22 16,-21-1-16,21-20 0,0 20 15,0 1-15,0-22 0,0 0 0,0 1 16,0-1-16,0-21 0,0 22 0,0-22 16,0 0-16,21 0 15,0-21-15,0 0 0,0 0 16,1 0-16,-1 0 0,0-21 0,0 0 15,0 0-15,-21-1 16,0 1-16</inkml:trace>
  <inkml:trace contextRef="#ctx0" brushRef="#br0" timeOffset="12604.35">13737 3937 0,'0'0'0,"-21"0"16,0 0-1,21 21-15,21-21 16,21 0 0,-21 0-16,22 0 0,-1 0 15,0 0-15,22-21 0,-22 21 0,1-21 16,20 21-16,-21 0 0,1-21 0,20 0 16,-20 21-16,-22-22 0,21 22 15,-21 0-15,0-21 0</inkml:trace>
  <inkml:trace contextRef="#ctx0" brushRef="#br0" timeOffset="15163.77">22077 3408 0,'0'0'16,"0"-21"-16,0 0 0,0-1 0,0 1 15,0 0-15,0 0 0,0 0 16,0 42 15,0 0-31,0 0 0,0 22 0,0-1 16,0 0-16,0 1 0,0 20 0,21-21 15,-21 1-15,0 20 0,0-20 16,0-1-16,0 0 0,0 22 0,0-22 16,0 0-16,0 1 15,0-1-15,0-21 0,0 22 0,0-22 0,0 21 16,-21-21-16,21 0 0,0 1 15,-21-22 1,21-22 0,0 1-16</inkml:trace>
  <inkml:trace contextRef="#ctx0" brushRef="#br0" timeOffset="15783.41">21844 3704 0,'0'0'0,"-21"-21"0,0-21 0,-1 21 16,22-1-16,0 1 0,-21-21 0,21 21 16,0 0-16,0-22 0,0 1 0,0 21 15,0-22-15,0 22 16,21-21-16,1 21 0,-1 0 0,0-1 16,21 1-16,-21 0 0,22 21 15,-22 0-15,21 0 0,1 0 0,-22 21 16,21 0-16,0 22 0,1-1 0,-22 0 15,21 1-15,-21-1 0,1 22 16,-1-22-16,0 0 0,-21 1 0,21 20 16,-21-21-16,0 1 0,0-1 15,0-21-15,0 22 0,0-1 0,0-21 16,0 21-16,0-20 0,-21-1 16,21 0-16,-21-21 31,21-21-16,0 0-15,0-1 0,0 1 0,0 0 16,0 0-16,0-21 0,0 20 0,0-20 16,21 0-16,0-1 0,-21-20 15,21 21-15,0-1 0,1-20 0,20-1 16,85-105 0,-85 148-16,-21 0 15,22-1-15,-1 22 0,0 0 16,-20 0-16,-1 22 0,21-1 0,-21 0 0,0 21 15,1 1-15,-22-1 0,0 0 16,21 1-16,-21 20 0,0-21 16,0 22-16,0-22 0,0 1 0,-21 20 15,-1-21-15,1 1 0,0-1 16,0 0-16,0 1 0,-22-1 0,43-21 16,-21 0-16,0 22 0,0-22 15,21 0-15,21-21 31,0-21-31,0 21 16,1-21-16,-1 0 0,-21-22 16,21 22-16</inkml:trace>
  <inkml:trace contextRef="#ctx0" brushRef="#br0" timeOffset="17001.13">23177 3704 0,'0'0'0,"0"-21"0,22 21 16,-22 21-1,0 0 1,0 22-16,0-22 0,0 0 0,0 0 16,0 22-16,0-22 0,-22 0 15,22 21-15,0-21 0,0 22 0,0-22 16,0 21-16,0-21 0,0 1 16,0-1-16,0 0 15,0 0-15,22-21 16,-1 0-16,0 0 15,0-21-15,21 0 0,-20 0 0,-1-1 16,0 1-16,0 0 0,21-21 0,-20 21 16,-1-22-16,0 22 0,0-21 15,0-1-15,-21 22 0,0-21 0,21 21 16,-21-22-16,22 22 0,-22 0 16,0 0-16,0 42 15,0 0 1,0 0-16,0 1 15,0-1-15,0 0 0,0 21 0,0-21 16,0 22-16,-22-22 0,22 21 16,0 1-16,0-22 0,0 21 0,0-21 15,0 0-15,0 22 0,0-22 0,0 0 16,0 0-16,22 0 16,-1-21-16,0 0 0,0 0 15,0 0-15,0 0 0,1-21 0,20 0 16,-21 0-16,0 0 0,0-22 15,22 22-15,-22-21 0,0 0 0,0 20 16,0-20-16,1-21 0,-1 20 16,0-20-16,0 20 0,0-20 15,-21-1-15,0 1 0,21-1 0,-21 1 16,22-1-16,-22 22 0,0 0 16,0-1-16,0 22 0,0 0 0,0 0 15,0 42 1,0 0-16,0 22 0,0-1 15,0 0-15,-22 1 0,22 20 0,0-21 16,-21 22-16,21-1 0,0 1 16,0-22-16,0 22 0,0-22 0,0 22 15,0-22-15,0 0 0,0 1 16,0-1-16,0-21 0,0 21 16,21-20-16,1-1 0,-1 0 0,0-21 0,0 0 15,0 21-15,0-21 16,1 0-16,-1 0 0,0 0 0,0-21 15,21 0-15,-20 0 0,-1-1 0,0 1 16,0 0-16,0-21 0,22-1 16,-22 1-16,0 21 0,0-43 0,0 22 15,-21 0-15,21-22 0,-21 1 16,22 20-16,-22-20 0,21-1 0,-21 1 16,0 21-16,0-1 0,0 1 0,0 0 15,0 20-15,0 1 16,21 21-16,-21 43 31,0-22-31,0 21 0,-21 0 0,21 22 16,-21-22-16,21 22 0,0-1 0,0-20 15,0 20-15,0-21 0,0 1 16,0 20-16,0-20 0,0-1 0,0-21 16,0 21-16,0-20 0,0-1 15,0 0-15,21 0 0,0 0 0,0-21 16,0 0-16,0 0 0,1 0 0,-1 0 15,0 0-15,21-21 16,-21 0-16,1 21 0,-1-21 16,0 0-16,0-1 0,21 1 0,-20-21 15,-1 21-15,-21 0 0,21-22 16,0 22-16,0-21 0,0 21 0,-21-1 16,0 1-16,0 42 31,0 1-31,0-1 0,0 0 15,-21 21-15,0-21 0,21 1 16,0-1-16,0 21 0,-21-21 0,21 0 16,0 1-16,0-1 0,0 0 0,0 0 15,0 0-15,21-21 16,0 0-16,0 0 16,1 0-16,-1 0 0,0 0 15,0-21-15,0 0 0,0 0 16,-21 0-16,22-1 0,-1 1 15,-21 0-15</inkml:trace>
  <inkml:trace contextRef="#ctx0" brushRef="#br0" timeOffset="17179.81">25294 3260 0,'0'0'0,"-21"0"0,0-21 15,0 21 1,21 21-1,0 0 1,0 0 0,-22-21-1</inkml:trace>
  <inkml:trace contextRef="#ctx0" brushRef="#br0" timeOffset="17379.7">24151 3620 0,'0'0'16,"-21"0"-16,21 21 0,21-21 31,0 0-31,0 0 0,1 0 16,-1 0-16,0 0 0,21 0 15,-21 0-15,22 0 0,-22 0 0,21-21 16,-21 21-16,1-22 0,-1 22 15,0-21-15</inkml:trace>
  <inkml:trace contextRef="#ctx0" brushRef="#br0" timeOffset="18164.25">26035 3514 0,'0'-21'47,"21"21"-47,0-22 0,-21 1 15,21 0-15,1 21 0,-1-21 0,-21 0 16,21-22-16,0 22 0,0 0 0,-21-21 16,0 21-16,21-22 15,-21 22-15,0 0 0,0-21 0,0 20 16,0 1-16,0-21 0,-21 21 16,0 0-16,0 21 0,-21-22 0,-1 22 15,1 0-15,0 0 0,-1 0 0,1 0 16,0 22-16,-1-22 0,1 21 15,0 0-15,-1 0 0,22 0 0,0 22 16,0-22-16,21 21 0,0 0 16,0 1-16,0-22 0,0 21 0,21 1 15,0-1-15,0 0 0,22-21 16,-22 22-16,21-1 0,0 0 16,-20-20-16,20 20 0,-21-21 0,21 21 15,-20-20-15,-1-1 0,0 0 16,0 21-16,-21-21 0,21 1 0,-21-1 15,0 0-15,0 0 0,-21 0 0,-21 0 16,21-21-16,-22 22 0,1-22 16,0 0-16,-1 0 0,1 0 0,-22 0 15,22 0-15,0 0 0,-1 0 16,1 0-16,0 0 0,21-22 0,-22 1 16,22 0-16,21 0 0,-21 21 15,21-21-15,0 0 0,0-1 16,0 1-16,0 0 15,21 21-15,0 0 16,0 0-16,1-21 0,-1 21 16,0 0-16,21 0 0</inkml:trace>
  <inkml:trace contextRef="#ctx0" brushRef="#br0" timeOffset="18576">26225 3789 0,'0'0'16,"0"21"-16,22-21 0,-1 0 15,0 0 1,0 0-16,0-21 0,0 21 16,1-21-16,-1 21 15,0-21-15,0-1 0,0 22 0,-21-21 16,21 0-16,1 21 0,-22-21 0,0 0 15,0 0-15,0-1 0,0 1 16,0 0-16,0 0 0,-22 21 16,1 0-16,0 0 15,0 0-15,0 0 0,21 21 0,-21 0 16,-1 0-16,1 1 0,0 20 16,0-21-16,21 0 0,0 22 15,0-22-15,0 0 0,0 21 0,0-21 16,0 1-16,0-1 0,0 0 15,0 0-15,21 0 0,-21 0 0,21-21 16,0 0-16,1 22 0,-1-22 16,0 0-16,0 0 0,0 0 15,0 0-15,1 0 0,20-22 0,-21 1 16,0 0-16,0 0 0,1 0 0</inkml:trace>
  <inkml:trace contextRef="#ctx0" brushRef="#br0" timeOffset="18855.86">26903 3175 0,'0'0'0,"21"-63"0,0 41 16,0-20-16,-21 21 0,0 0 15,0 0-15,0 42 32,0 21-32,-21-21 0,21 22 0,-21 20 15,21-21-15,-21 22 0,21-1 16,0 1-16,-21-1 0,21-20 0,-22 20 15,22-20-15,0 20 0,-21-21 16,21 1-16,0-22 0,0 21 0,0-21 16,0 1-16,0-1 0,0 0 15,0 0-15,21 0 0,-21 0 16,22-21-16,-1 0 16,0 0-1,0-21-15,-21 0 0</inkml:trace>
  <inkml:trace contextRef="#ctx0" brushRef="#br0" timeOffset="19235.43">27114 3683 0,'0'21'16,"0"0"0,22-21-16,-22 22 0,21-22 31,0 0-31,0 0 0,0 0 15,0 0-15,1 0 0,-1 0 16,0 0-16,0-22 16,-21 1-16,21 21 0,-21-21 15,21 21-15,-21-21 0,0 0 16,0 0-16,0-1 0,-21 22 31,0 0-31,0 0 0,0 0 16,0 22-16,-1-1 0,1 0 0,0 0 0,21 0 15,-21 0-15,21 1 0,-21-1 16,21 0-16,-21 0 0,21 0 16,0 0-16,0 1 0,0-1 15,21 0-15,0-21 16,0 0-16,0 0 0,0 0 16,1 0-16,-1 0 0,0 0 15,0 0-15,0 0 0,22 0 0,-22-21 16</inkml:trace>
  <inkml:trace contextRef="#ctx0" brushRef="#br0" timeOffset="19816.11">27792 3514 0,'0'0'0,"0"-21"0,0-22 0,0 22 0,-21 0 16,-1 21-16,1 0 15,0 0-15,0 21 0,21 0 16,-21 0-16,0 1 0,-1 20 15,22-21-15,0 21 0,0-20 0,0 20 16,0-21-16,0 21 0,0-20 0,0-1 16,0 21-16,0-21 0,22 0 15,-22 1-15,42-22 0,-21 21 0,0 0 16,0-21-16,1 0 0,20 21 16,-21-21-16,21 0 0,1 0 15,-22 0-15,21 0 0,1-21 0,-22 21 16,21-21-16,-21 0 0,22-1 15,-22 1-15,0 0 0,0-21 0,0 21 16,0-22-16,1 1 0,-1 0 0,0-22 16,-21 1-16,21 20 0,-21-20 15,0-1-15,21 1 0,-21 20 0,0 1 16,0-21-16,0 41 0,0-20 16,0 21-16,0-21 0,0 20 15,0 1-15,0 42 31,-21 1-31,0-1 0,21 21 0,-21-21 16,0 22-16,21 20 0,-22-21 16,22 22-16,0-1 0,-21 1 0,21-22 15,0 22-15,0-22 0,0 22 16,0-22-16,0 0 0,0 1 0,0-22 16,21 21-16,-21-21 0,22 22 15,-22-22-15,0 0 0,21 0 16,-21 0-16,21-21 0,0 0 31,0 0-31,0-21 16,-21 0-16,0 0 15,22 0-15,-22-1 0,21 1 0,-21 0 16,0-21-16</inkml:trace>
  <inkml:trace contextRef="#ctx0" brushRef="#br0" timeOffset="20071.57">28088 3408 0,'0'0'0,"0"-21"0,21 21 15,0-21 1,1-1-16,20 22 0,0 0 16,1-21-16,-1 21 0,0 0 0,1-21 15,-1 21-15,21 0 16,-20-21-16,-1 21 0,0 0 0,1 0 15,-22 0-15,0 0 0,0-21 16,0 21-16,-42 0 31,0 0-31,0 0 0,-21 0 16,-1 0-16,1 0 0</inkml:trace>
  <inkml:trace contextRef="#ctx0" brushRef="#br0" timeOffset="27420.09">7281 5419 0,'0'0'0,"0"-21"0,21 21 94,1 0-78,20 0-16,-21 0 15,21 0-15,-20 0 0,20 0 0,21 0 16,-20 0-16,20 0 0,1 0 16,-1 0-16,1 0 0,20 0 15,-20 0-15,-1 0 0,22 0 0,-21 0 16,-1 0-16,22 0 0,-1 0 15,-20 0-15,21 0 0,-1 0 0,1 0 16,21 0-16,-22 0 0,1 0 0,0 0 16,-1 0-16,1 0 0,21 0 15,0 0-15,0 0 0,-1 0 0,22 0 16,-21 0-16,0 0 0,21 0 16,-21 0-16,0 0 0,0 0 0,-1 0 15,1 0-15,0 0 0,0 0 16,0-22-16,0 22 0,-1 0 15,1 0-15,-21 0 0,21-21 0,0 21 16,-22 0-16,22 0 0,0 0 0,-21-21 16,-1 21-16,22-21 0,-21 21 15,-22 0-15,22 0 0,-22 0 0,22-21 16,0 21-16,-1 0 0,1 0 16,0-21-16,21 21 0,-22 0 0,1-22 15,0 22-15,-22 0 0,22 0 0,-22-21 16,1 21-16,-22-21 0,22 21 15,-22 0-15,0 0 0,1 0 0,-1-21 16,0 21-16,-21 0 0,22 0 16,-22 0-16,0 0 0,0 0 15,-21-21 63,0 0-62,-21 21 0,0 0-16,0-22 0</inkml:trace>
  <inkml:trace contextRef="#ctx0" brushRef="#br0" timeOffset="29179.37">4826 7197 0,'-42'0'31,"42"21"-15,21-21 31,0 0-47,0 0 16,0 0-16,22 0 0,-22 0 15,21 0-15,0 0 0,1 0 16,-1 0-16,0 0 0,22 0 0,-22 0 15,22 0-15,20 0 0,-20 21 0,-1-21 16,22 0-16,-21 0 0,20 0 16,-20 0-16,-1 0 0,1 0 0,-1 0 15,1 0-15,-22 0 0,0 0 16,1 0-16,-1 0 0,-21 0 0,0 0 16,1 0-16,-1 0 0,0 0 15,-21-21 32,-21 21-47,0-21 16,-1 21-16,1-21 15,0 21-15</inkml:trace>
  <inkml:trace contextRef="#ctx0" brushRef="#br0" timeOffset="29723.06">5990 6922 0,'0'0'0,"0"21"31,21 0-15,0 0-16,1-21 15,-1 0-15,0 21 0,0-21 16,0 0-16,0 21 0,1-21 0,-1 0 16,21 0-16,-21 0 0,0 22 0,22-22 15,-22 0-15,21 0 0,1 0 16,-22 0-16,21 0 0,-21 0 16,0 0-16,1 0 0,-1 0 0,0 0 15,0 0-15,0 21 16,-21 0-1,-21-21 1,0 21-16,0-21 0,21 21 0,-21-21 16,-1 21-16,1-21 0,0 22 0,0-1 15,0-21-15,0 21 0,-1 0 16,1 0-16,0 0 0,0 1 0,0-1 16,-22 0-16,22 0 0,0 0 15,-21 0-15,21 1 0,-1 20 16,1-21-16,0 0 0,0 0 0,0-21 15,0 22-15,21-1 0,-22-21 0,22 21 16,0 0 15</inkml:trace>
  <inkml:trace contextRef="#ctx0" brushRef="#br0" timeOffset="31291.31">8043 6731 0,'0'0'0,"0"-21"16,0 0-16,0 0 16,0-1-16,0 1 0,0 0 0,0 0 15,0 0-15,0 0 16,0-1-16,0 1 0,-21 0 16,21 0-16,-21 21 15,0 0-15,0 0 0,-22 21 16,22 0-16,0 0 15,0 1-15,0 20 0,-1 0 0,1-21 16,21 22-16,0-1 0,-21 0 0,21 1 16,0 20-16,0-20 0,0-1 15,0 0-15,0 1 0,0 20 16,0-21-16,0 1 0,0-1 16,21 0-16,-21 1 0,0-1 0,21-21 15,1 22-15,-1-22 0,0 0 0,0 0 16,0 0-16,0 0 0,1-21 15,-1 0-15,0 0 0,21 0 0,-21 0 16,1 0-16,20 0 0,-21 0 0,21-21 16,-20 0-16,-1 0 0,21 0 15,-21 0-15,0-22 0,22 22 0,-22-21 16,0-1-16,0 1 0,0 0 16,1-1-16,-1 1 0,-21 21 0,0-21 15,0-1-15,0 1 0,0 0 16,0-1-16,0 1 0,-21-22 15,-1 22-15,1 0 0,-21 21 0,21-22 16,0 1-16,-22 21 0,1 0 0,21-1 16,-22 22-16,1 0 0,21 0 15,-21 0-15,-1 0 0,22 22 0,-21-1 16,21 0-16,-22 21 0,22-21 16,0 1-16,0 20 0,0-21 0,21 21 15,0-20-15,0 20 0,0 64 31,21-85-31,0 0 0,21 21 0,1-20 16,-22-1-16,0-21 16,0 21-16,21-21 0,-20 0 0</inkml:trace>
  <inkml:trace contextRef="#ctx0" brushRef="#br0" timeOffset="31815.6">8551 7006 0,'21'21'16,"-21"1"-1,0-1-15,0 0 0,0 0 16,0 0-16,0 22 16,0-22-16,0 0 0,0 0 15,0 0-15,0 0 0,0 1 0,0-1 16,0 0-16,0 0 0,0 0 0,0 0 15,0 1-15,-21-44 47,21 1-47,0 0 16,0 0-16,0 0 0,0-22 0,0 22 16,0-21-16,0 21 0,0 0 15,21-22-15,1 22 0,-1 0 0,0-21 16,0 20-16,0 1 0,0 0 15,1 21-15,20-21 0,0 21 16,-21 0-16,22 0 0,-22 0 0,21 0 16,1 0-16,-22 0 0,21 21 15,-21-21-15,0 21 0,22 0 0,-43 1 16,21-1-16,-21 0 0,0 0 0,0 0 16,0 0-16,0 1 0,0 20 15,0-21-15,-21 0 0,21 0 16,0 1-16,-21-22 0,-1 21 15,22-42 17,0-1-17,22 1-15,-22 0 16</inkml:trace>
  <inkml:trace contextRef="#ctx0" brushRef="#br0" timeOffset="32191.38">9313 7176 0,'0'0'16,"21"0"-16,1 0 15,-1 0 1,0 0-16,0 0 0,0 0 16,0-22-16,1 22 0,-1-21 0,0 0 15,21 21-15,-21-21 0,1 0 16,-1 21-16,-21-21 0,0-1 15,0 1-15,0 0 16,-21 0-16,-1 21 0,1 0 16,0 0-16,0 0 0,0 0 15,0 0-15,-1 0 0,1 21 16,0-21-16,0 21 0,0 0 0,21 1 16,0 20-16,0-21 0,-21 21 0,21-20 15,0 20-15,0-21 16,0 0-16,0 0 0,0 1 0,0-1 0,0 0 15,21 0-15,0-21 16,-21 21-16,21-21 0,0 0 0,0 0 16,1 0-16,-1 0 0,0-21 15,0 21-15,0-21 0,0 0 0,1 0 16,-1-1-16</inkml:trace>
  <inkml:trace contextRef="#ctx0" brushRef="#br0" timeOffset="32844.03">11028 6562 0,'0'-21'0,"0"42"0,-21-64 0,21 22 15,0 0-15,0 0 0,0 0 0,0 0 16,0-1-16,21 1 15,0 21-15,0 0 0,0 0 16,0 0-16,1 0 0,-1 0 16,0 21-16,21 1 0,-21 20 0,22 0 15,-22 1-15,0-1 0,21 0 0,-20 1 16,-1-1-16,0 0 0,0 1 16,-21-1-16,0 0 0,21 1 0,-21-1 15,0-21-15,21 21 0,-21-20 0,0-1 16,0 0-16,0 0 15,0 0-15,0 0 0,0-42 32,0 0-17,0 0-15,0-21 0,0 20 16,0 1-16,0-21 0,0 0 0,0-1 16,0 1-16,0 0 0,0-22 15,0 22-15,0-22 0,22 22 0,-1-22 16,-21 22-16,21 0 0,0-1 15,0 22-15,0-21 0,1 21 0,-1 21 16,-21-21-16,21-1 0,0 22 0,0 0 16,0 0-1,1 0-15,-22 22 16,21-1-16,-21 0 0,21 0 16,-21 0-16,0 0 15</inkml:trace>
  <inkml:trace contextRef="#ctx0" brushRef="#br0" timeOffset="34523.32">12128 6943 0,'0'21'0,"64"0"15,-43-21-15,0 0 16,0 0-16,1 0 0,-1-21 15,0 21-15,0-21 0,0 0 16,0 21-16,-21-22 0,22 1 16,-22 0-16,0 0 0,0 0 0,0 0 0,0-1 15,0 1-15,0-21 0,-22 21 16,1 0-16,0-1 0,0 1 0,-21 21 16,20 0-16,-20 0 0,21 0 15,-21 0-15,20 0 0,-20 0 0,21 21 16,-21 1-16,20-1 0,1 0 15,0 21-15,0-21 0,0 22 0,0-22 16,21 21-16,0-21 0,0 22 16,0-22-16,0 21 0,0-21 0,0 1 15,0-1-15,21 0 0,0-21 16,0 21-16,0-21 0,0 0 0,1 0 16,-1 0-16,0 0 0,0 0 0,0 0 15,0 0-15,1-21 0,20 21 16,-21-21-16,0 0 0,0-1 0,1 1 15,-1 0-15,-21 0 0,21 0 0,0-22 16,-21 22-16,0 0 0,21-21 16,-21 21-16,21-43 15,-21 22-15,0 21 0,0-1 0,0 1 16,0 42 15,0 1-31,0-1 0,0 0 0,0 0 16,0 21-16,0-20 0,0-1 15,0 21-15,0-21 0,0 0 0,0 22 16,22-22-16,-22 0 0,21 0 0,0-21 16,-21 21-16,21 1 0,0-22 15,0 0-15,1 0 0,-1 0 0,0 0 16,0 0-16,0 0 0,0 0 16,1-22-16,-1 22 0,0-21 15,0 0-15,0 0 0,0 0 0,-21 0 16,22-1-16,-1-20 0,-21 21 0,21-21 15,-21-1-15,0 1 0,0 0 16,21-1-16,-21-20 0,0 20 0,0-20 16,0 21-16,0-1 0,0 1 0,0 21 15,0-22-15,0 22 0,0 0 16,0 0-16,0 42 31,-21 21-31,21-20 16,0 20-16,0 0 0,-21 1 15,21-1-15,0 21 0,0-20 16,0 20-16,0-20 0,0-1 0,0 0 16,0 1-16,0-1 0,0 0 0,0 1 15,0-22-15,0 21 0,0-21 16,21 0-16,0 1 0,0-1 0,0 0 16,1-21-16,-22 21 0,21-21 0,0 0 15,0 0-15,0 0 0,0 0 16,1 0-16,20 0 0,-21-21 0,0 21 15,0-21-15,1 0 0,-1-1 0,0 1 16,0 0-16,-21 0 0,21-21 16,0 20-16,-21-20 0,0 21 15,22-21-15,-1 20 0,-21-20 0,21 21 16,-21 0-16,0 0 0,0-1 16,21 22-16,-21 22 31,0-1-31,0 0 0,0 0 15,0 0-15,0 22 0,0-22 0,0 0 16,0 0-16,0 0 0,0 0 16,0 1-16,0-1 0,0 0 0,0 0 15,21 0-15,-21 0 0,21-21 0,1 22 16,-1-22-16,0 21 16,0-21-16,0 0 15,0 0-15,1 0 0,-1 0 16,0-21-16,0 21 0,0-22 15,0 22-15,1-21 0,-22 0 0,21 0 16,0 0-16,0 0 0,0-1 0,0 1 16,1 0-16,-1 0 0,-21 0 15,21-22-15,0 22 0,0 0 0,-21 0 16,21 0-16,1 0 0,-22-1 16,0 44 15,0-1-31,0 0 15,0 0-15,0 0 0,0 0 16,0 1-16,0 20 0,0-21 0,0 0 16,0 0-16,0 1 0,0-1 15,0 0-15,0 0 0,0 0 16,0 0-16,21-21 0,0 0 16,0 0-16,0 0 0,0 0 15,1 0-15,-1 0 0,21 0 0,-21 0 16,0 0-16,22-21 0,-22 0 0,0 21 15,21-21-15,-20 0 0,-1 0 16,0-1-16,0 1 0,0 0 16,-21 0-16,21 0 0,-21-22 0,0 22 15,22-21-15,-22 21 0,0 0 0,0-22 16,0 22-16,0 0 0,-22 21 16,1 0-16,0 0 0,0 0 15,0 21-15,21 21 16,0-20-16,-21-1 0,21 21 0,-22-21 15,22 22-15,0-22 0,0 21 0,0-21 16,0 0-16,0 1 0,0 20 16,0-21-16,22-21 15,-1 0-15,-21 21 0,21-21 0,0 0 16,0 21-16,0-21 16,1 0-16,-1 0 0,0 0 0,0 0 15,0-21-15,-21 0 0,21 0 16,1 21-16,-22-21 15,21 0-15,-21-1 0,0 1 0,21 0 16,0 0-16,0 0 0</inkml:trace>
  <inkml:trace contextRef="#ctx0" brushRef="#br0" timeOffset="35563.36">16087 6752 0,'42'0'16,"-84"0"-16,105-21 0,-21 21 0,-20-21 16,-1 21-16,-21-21 0,0 0 0,0-1 15,0 1-15,0 0 0,0 0 16,-21 0-16,-1 0 0,1-22 15,0 22-15,-21-21 0,21 21 0,-22-1 16,22 1-16,-21 0 0,21 0 16,-22 21-16,22 0 0,-21 0 0,21 0 15,-22 0-15,22 21 0,-21 0 0,21 22 16,-1-22-16,-20 21 0,21 0 16,0 22-16,21-22 0,0 1 15,0-1-15,0 0 0,0 1 0,0-22 16,0 21-16,0-21 0,21 0 15,0 1-15,0-22 0,0 21 0,1-21 16,-1 0-16,21 0 0,-21 0 0,0 0 16,1 0-16,-1 0 0,0-21 15,21 21-15,-21-22 0,1 1 0,-1 0 16,0 0-16,0 0 0,0 0 0,0-1 16,-21 1-16,22-21 0,-1 21 15,-21-22-15,0 1 0,0 21 0,21-21 16,-21 20-16,0 1 15,0 0-15,0 0 0,0 42 16,0 0 0,0 0-16,0 1 0,0 20 15,0 0-15,0-21 0,0 22 0,0-1 16,21 0-16,0-20 0,0 20 0,1-21 16,20 0-16,-21 0 0,21 1 15,1-22-15,-22 21 0,21-21 0,1 0 16,-1 0-16,-21 0 0,21 0 0,1 0 15,-22 0-15,0-21 0,0 21 16,0-22-16,1 1 0,-1 0 0,0 0 16,0 0-16,0 0 0,-21-1 15,0-20-15,21 21 0,-21-21 16,22-1-16,-22 1 0,0 0 0,0-22 16,0 22-16,0-1 0,0 1 15,21 0-15,-21-1 0,0 22 0,0-21 16,0 21-16,0 0 0,0 42 31,-21 0-31,21 21 0,0-21 16,-22 22-16,22-1 0,0 22 15,-21-22-15,21 0 0,0 22 0,0-22 16,0 0-16,0 1 0,0-1 16,0 0-16,21-20 0,1-1 15,-22 21-15,0-21 0,21-21 0,0 21 16,0 1-16,0-1 15,0-21-15,1 0 16,-1 0-16,0-21 16,-21-1-16,21 1 0,-21 0 15,0 0-15,0 0 0,0 0 16</inkml:trace>
  <inkml:trace contextRef="#ctx0" brushRef="#br0" timeOffset="35792.31">16616 6498 0,'0'0'0,"-21"0"0,-1 0 0,1 0 16,42 0-1,1 0-15,20 0 0,-21 0 16,21 0-16,1 0 0,-1-21 0,0 21 16,1 0-16,-1-21 0,0 21 15,22-21-15,-22 21 0,22-21 0,-1 21 16,-20-22-16,20 22 0,-21 0 15,22-21-15,-22 21 0,1 0 0,-22 0 16,0 0-16,-42 21 16</inkml:trace>
  <inkml:trace contextRef="#ctx0" brushRef="#br0" timeOffset="36615.46">9800 8890 0,'21'0'31,"0"0"-31,1 0 16,-1-21 0,0 0-16,0 0 15,0 21-15,0-22 0,1 1 0,-22 0 16,21 0-16,0 0 0,-21 0 16,21-1-16,-21 1 0,0 0 0,0 0 15,0 0-15,-21 0 0,0-1 0,-22 1 16,22 0-16,-21 21 0,0-21 15,20 21-15,-20 0 0,0 0 0,-1 0 16,1 0-16,0 21 0,-1 0 16,1 0-16,21 22 0,-21-1 0,20-21 15,-20 43-15,21-22 0,0 0 16,0 1-16,-1 20 0,22-20 16,0-1-16,0 0 0,0-21 0,0 22 15,0-22-15,0 0 0,0 0 16,22-21-16,-1 0 0,0 0 15,0 0-15,0 0 0,0 0 0,1 0 16,20-21-16,-21 0 0,21 0 0,-20 0 16,20-1-16,-21 1 0,21 0 15,-20-21-15,20 21 0,-21-22 16,0 22-16,0-21 0,1 21 0,-1-22 0,-21 22 16,21 0-16,-21-21 0,0 20 15,0 1-15,0 42 31,0 1-31,0 20 16,0-21-16,0 0 0,0 22 0,0-1 16,0-21-16,21 21 0,-21 1 15,0-22-15,21 0 0,0 0 0,1 0 16,-1 1-16,-21-1 0,21 0 0,0-21 16,0 0-16,22 0 0,-22 0 15,0 0-15,21 0 0,-21 0 16,1 0-16,20 0 0</inkml:trace>
  <inkml:trace contextRef="#ctx0" brushRef="#br0" timeOffset="38238.87">10943 9081 0,'0'-22'31,"0"1"-31,21 0 16,-21 0-16,21 0 0,1 0 15,-22-22-15,21 22 16,0-21-16,0 21 0,0-22 0,0 1 16,1 0-16,-1-1 0,0 1 0,0 0 15,0-1-15,0-20 0,-21 20 16,0 1-16,22 0 0,-22-1 0,0 1 15,0 21-15,0-21 0,0 20 0,0 1 16,-22 21-16,1 0 16,0 21-16,0 1 15,21-1-15,0 0 0,-21 0 0,21 21 16,-21 1-16,21-1 0,0 0 16,0 22-16,0-22 0,0 22 15,0-22-15,0 22 0,0-1 0,0-21 16,0 22-16,21-22 0,-21 1 15,21-1-15,0 0 0,0-21 0,-21 22 16,21-22-16,1-21 0,-1 21 0,21-21 16,-21 21-16,0-21 0,1 0 15,-1 0-15,21 0 0,-21-21 0,0 0 16,1 21-16,20-21 0,-21 0 0,0-1 16,0 1-16,1-21 0,-1 21 15,0 0-15,0-22 0,0 22 16,0-21-16,-21 21 0,0-22 0,0 22 15,0 0-15,0-21 0,0 20 16,0 1-16,0 42 31,0 1-31,0-1 16,0 0-16,0 0 0,0 21 0,0-20 16,0-1-16,22 0 0,-1 21 0,-21-21 15,21 1-15,0-22 0,0 21 16,-21 0-16,43-21 0,-22 0 0,0 0 15,0 0-15,0 0 0,22 0 0,-22 0 16,21 0-16,-21-21 16,22 0-16,-22-1 0,21 22 0,-21-42 15,22 21-15,-22 0 0,0 0 0,0-22 16,0 22-16,-21 0 0,0-21 16,0 20-16,21 1 0,-21-21 0,0 21 15,0 0-15,-21 21 31,21 21-31,0 0 0,0 0 16,0 0-16,-21 22 0,21-22 0,0 21 16,-21-21-16,21 22 0,0-1 15,0-21-15,0 21 0,0-20 0,0 20 16,0-21-16,0 0 0,0 0 16,0 1-16,21-22 46,-21-22-46,0 1 0,0 0 16,21 0-16,-21 0 0,21 0 0,1-22 16,-22 22-16,0-21 0,21 21 15,-21-22-15,21 1 0,0 0 0,-21 20 16,0-20-16,21 21 0,0 0 0,-21 0 16,0-1-16,22 22 0,-1 0 15,0 0 1,0 22-16,-21-1 15,21 0-15,-21 0 0,0 21 0,21-20 16,1 20-16,-22-21 0,21 0 16,-21 22-16,21-22 0,-21 0 0,21 0 15,-21 0-15,21 0 0,0 1 16,1-22-16,-22 21 0,21-21 16,0 0-16,0 0 0,0 0 15,0-21-15,1 21 0,-1-22 16,0 1-16,0 0 0,0 0 0,0 0 15,1 0-15,-1-1 0,0 1 16,0 0-16,0-21 0,0 21 0,1-1 16,-1-20-16,21 21 0,-21 0 15,0 0-15,1-1 0,20 1 16,-21 21 0,-21 21-1,0 1-15,0-1 0,0 0 16,0 64-1,0-64-15,0 21 0,0-21 0,0 0 16,0 1-16,0-1 0,21 0 0,0 0 16,-21 0-16,22-21 0,-1 0 15,21 0-15,-21 0 0,0 0 0,22 0 16,-22 0-16,21 0 0,-21-21 16,22 21-16,-22-21 0,0 0 15,21 0-15,-20-1 0,-1 1 0,0 0 16,0 0-16,43-43 0,-43 22 15,0 21-15,-21-21 0,21 20 16,0-20-16,-21 21 0,21-21 0,-21 20 16,0 1-16,0 0 0,0 0 15,0 0-15,-21 21 0,0 0 0,0 0 16,0 0-16,0 21 0,-1 0 0,1 0 16,0 22-16,0-22 0,0 21 15,21-21-15,-21 22 0,21-1 0,0 0 16,0-21-16,0 22 0,0-22 0,0 21 15,21-21-15,0 1 0,0-1 16,0 0-16,0-21 0,1 21 16,20-21-16,-21 0 0,0 0 0,0 0 15,1 0-15,-1 0 0,0 0 0,21 0 16,-21-21-16,1 0 0,-1 0 16,0-1-16,0 1 0,0 0 15,-21-21-15,0 21 0,21-1 0,-21-20 16,0 0-16</inkml:trace>
  <inkml:trace contextRef="#ctx0" brushRef="#br0" timeOffset="38487.94">12890 7916 0,'0'0'0,"-21"-21"0,0 21 0,0 0 16,0 0 62,0 21-62,-1-21-16</inkml:trace>
  <inkml:trace contextRef="#ctx0" brushRef="#br0" timeOffset="38767.15">10668 8509 0,'0'0'0,"-64"42"31,86-42-15,-1 0-16,0 0 15,0 0-15,0-21 0,22 21 0,-1 0 16,-21-21-16,21 0 0,1 21 0,20-21 16,-20 21-16,-1-21 0,0 21 15,22-22-15,-22 22 0,0-21 0,1 21 16,-1 0-16,-21-21 0,0 21 0,1 0 15,-1-21-15,0 21 0</inkml:trace>
  <inkml:trace contextRef="#ctx0" brushRef="#br0" timeOffset="40063.55">21124 6096 0,'0'0'0,"-21"0"0,0 0 0,21 21 47,21-21-31,0 0-1,22 0-15,-1 21 0,0-21 0,22 0 16,-1 0-16,1 0 0,20 0 16,1 0-16,0 0 0,-1 0 0,-20-21 15,21 21-15,-22 0 0,22-21 16,-22 21-16,1 0 0,-22-21 0,0 21 15,1 0-15,-22 0 0,0 0 0,0-21 16,-21 0 0,-21 21-16,0 0 0,0 0 15,0-22-15,-1 22 16,1-21-16,0 21 0,0 0 0,21-21 16,-21 21-16,0 0 0,-1 0 15,1 0-15,21-21 16,21 21 15,1 0-31,-1 0 0,0 0 16,21 0-16,-21 0 0,1 0 15,20 21-15,-21-21 0,0 21 0,22 0 16,-22 1-16,-21-1 0,0 0 16,0 0-16,-21 0 15,-1 0-15,1 1 0,-21-1 16,21 0-16,-22 0 0,22 0 15,-21 0-15,0 1 0,20-1 0,-20-21 16,21 21-16,0 0 0,0-21 0,-1 0 16,1 21-16,42-21 15,1-21 1</inkml:trace>
  <inkml:trace contextRef="#ctx0" brushRef="#br0" timeOffset="42217.66">23495 5842 0,'0'0'0,"0"-21"0,-21 21 0,0-21 16,-1 21 15,22 21-31,0 0 16,0 21-16,0-20 0,0 20 0,0 0 15,0-21-15,0 22 0,0-1 0,0 0 16,0-20-16,0 20 0,-21 0 16,21-21-16,0 1 0,0 20 0,0-21 15,-21 0-15,21 0 0,-21 1 16,21-1-16,0-42 62,0-1-62,0 1 16,0 0-16,0 0 0,0 0 0,21 0 16,0-22-16,-21 22 0,0 0 0,0 0 15,21 0-15,-21-22 0,22 22 16,-22 0-16,21-21 0,-21 20 0,0 1 16,21 0-16,-21 0 0,21 0 15,-21 0-15,21 21 16,0 0-16,1 0 0,-1 0 15,0 21-15,-21 0 0,21 21 16,0-21-16,0 22 0,-21-22 0,22 21 16,-22-21-16,21 22 0,-21-22 15,0 0-15,0 0 0,0 22 0,21-22 16,-21 0-16,0 0 16,21-21-16,-21 21 0,0-42 31,21 21-16,-21-21-15,0 0 0,21 21 0,-21-21 16,0-1-16,22 1 0,-22 0 16,21 0-16,0 0 0,-21-22 15,21 22-15,0 0 0,0-21 0,-21 21 16,22-22-16,-1 22 0,0-21 16,0 21-16,0-1 0,0 1 15,1 21 1,-1 21-16,-21 1 0,21-1 15,-21 21-15,0-21 0,0 0 0,0 22 16,0-22-16,0 0 0,0 21 16,0-20-16,21-1 0,-21 0 0,0 0 15,0 0-15,21 0 0,0 1 16,1-22-16,-1 0 16,0 0-16,0 0 15,0 0-15,0 0 0,1 0 16,-1 0-16,0-22 0,0 1 15,0 21-15,0-21 0,1 0 0,-22 0 16,0 0-16,21-1 0,-21 1 16,0 0-16,21-21 0,-21 21 0,0-22 15,0 22-15,0 0 0,0-21 16,0 20-16,0 1 0,0 42 31,0 1-31,0 20 16,0-21-16,0 0 0,0 22 15,0-22-15,0 21 0,0-21 16,0 0-16,0 1 0,0-1 0,0 0 16,0 0-16,21 0 0,0 0 0,0-21 15,1 22-15,-1-22 16,0 0-16,0 0 0,0 0 0,0 0 16,1 0-16,-1 0 0,0-22 15,0 22-15,0-21 0,0 0 0,1 0 16,-1 21-16,0-21 0,-21 0 0,21-22 15,-21 22-15,21 0 0,-21 0 16,0-22-16,0 22 0,0-21 16,0 21-16,0-22 0,0 22 15,0 0-15,0 0 0,0 42 32,0 0-32,0 0 0,0 1 15,0-1-15,0 21 0,0-21 0,0 0 16,0 22-16,0-22 0,0 21 15,0-21-15,0 1 0,21-1 0,1 21 16,-1-42-16,0 21 0,0 0 16,0-21-16,0 0 0,1 0 0,41 22 15,-42-22-15,0 0 0,64-22 16,-64 1 0,22 21-16,-22-21 0,0 0 15,21-64-15,-21 64 16,-21-21-16,0-1 0,0 1 15,0 0-15,0-22 0,22 22 0,-22 0 16,0-22-16,0 22 0,0-1 0,0-20 16,0 42-16,0-22 0,0 22 15,21 0-15,-21 0 0,0 42 32,0 0-32,0 22 0,-21-1 0,21 0 15,-22 1-15,1 20 0,21 1 16,0-22-16,0 21 0,0-20 15,-21 20-15,21-20 0,0-1 0,0 0 16,0 1-16,0-22 0,0 21 16,21-21-16,0 0 0,1 1 0,-1-1 15,-21 0-15,21-21 0,0 0 0,0 0 16,0 0-16,1 0 0,-1 0 16,0 0-16,0-21 0,0 21 0,0-21 15,22-1-15,-22 1 0,0 0 16,0-21-16,0 21 0,1-22 0,-1 1 15,0 0-15,0-1 0,0-20 0,0 20 16,-21-20-16,22-1 0,-1 1 16,-21 21-16,0-22 0,0 22 15,0-1-15,0 1 0,0 0 16,0 21-16,0-1 0,0 1 16,0 42-1,-21-21-15,21 22 0,-22 20 16,22-21-16,-21 21 0,21 1 0,0 20 15,0 1-15,0-22 0,-21 22 16,21-1-16,0-21 0,0 22 0,0-22 16,0 1-16,0-1 0,0 0 15,21 1-15,0-22 0,1 0 0,-1 0 16,0 0-16,0 0 0,0-21 0,0 0 16,1 0-1,-1 0-15,0 0 0,0 0 0,0 0 16,0-21-16,1 0 0,-1 0 0,0 0 15,0 0-15,-21-1 0,21-20 16,0 21-16,1-21 0,-22-1 0,0 1 16,21 21-16,-21-22 0,21 1 15,-21 21-15,0 0 0,0 0 0,0 42 32,0 0-32,0 0 0,0 0 15,0 22-15,0-22 0,0 0 0,0 21 16,0-21-16,0 1 0,21-1 15,0 0-15,-21 0 0,21 0 16,-21 0-16,22-21 16,-1 0-16,0 0 15,0 0-15,0 0 0,0 0 0,1-21 16,-1 21-16,-21-21 16,0 0-16,21 0 0,-21-22 0</inkml:trace>
  <inkml:trace contextRef="#ctx0" brushRef="#br0" timeOffset="42423.66">26543 5440 0,'-21'0'15,"0"21"32,-1-21-31,1 0-16</inkml:trace>
  <inkml:trace contextRef="#ctx0" brushRef="#br0" timeOffset="42595.56">25590 5842 0,'0'0'16,"-21"0"-16,21 21 0,-21-21 0,21 21 16,21-21-1,0 0-15,22 0 0,-1 0 0,0 0 16,1 0-16,20-21 0,1 21 16,-22-21-16,22 21 0,-1-21 0,1 0 15</inkml:trace>
  <inkml:trace contextRef="#ctx0" brushRef="#br0" timeOffset="43215.21">27136 5461 0,'0'0'0,"21"-21"0,-21 0 0,21 0 15,0 21-15,-21-22 0,0 1 0,21 21 16,0 0-16,1 21 15,-1 1 1,-21-1-16,21 21 0,-21 0 0,21 22 16,-21-22-16,21 22 0,-21-1 15,0-20-15,0 20 0,21-21 0,-21 22 16,0-22-16,22 1 16,-22-1-16,0 0 0,0-21 0,0 22 15,0-22-15,21 0 0,-21 0 16,0 0-16,21-21 15,-21-21 1,0 0-16,0 0 16,0 0-16,0 0 0,0-22 0,0 22 15,0-21-15,0-1 0,21 1 16,-21-21-16,21 20 0,0-20 0,1-1 16,-22 1-16,21 20 0,0-20 0,21-1 15,-21 22-15,1-21 0,-1 20 16,21 1-16,-21 21 0,0-22 15,1 22-15,-1 0 0,0 21 16,0 0-16,-21 21 31,21-21-31,-21 21 0,0 1 0,0 20 16,0-21-16,0 0 0,21 0 16,-21 1-16,0-1 0,0 21 0</inkml:trace>
  <inkml:trace contextRef="#ctx0" brushRef="#br0" timeOffset="44903.91">28215 6011 0,'0'0'0,"21"0"0,0 0 0,22-21 31,-43 0-31,0 0 0,21 0 0,-21 0 16,0-1-16,0 1 0,0-21 15,0 21-15,0 0 0,0-22 0,0 22 16,0-21-16,0 21 0,0-1 0,0 1 16,-21 21-16,0 0 0,-1 0 15,1 43-15,0-22 0,-21 0 16,21 21-16,-1 1 16,1-1-16,0 0 0,-21 1 0,21-1 15,21 0-15,0-21 0,0 22 16,0-22-16,0 0 0,0 0 0,0 0 15,21 1-15,0-22 16,0 0-16,0 0 16,0 0-16,-21-22 0,22 22 0,-1-21 15,-21 0-15,21 21 0,-21-21 16,21 0-16,0 0 0,-21-22 0,0 22 16,21-21-16,1 21 0,-1-22 15,-21 1-15,21 21 0,0-22 0,-21 22 16,0 0-16,21 21 15,-21 21 1,0 0-16,0 22 0,0-22 0,0 0 16,0 21-16,0 1 0,0-22 15,0 21-15,21-21 0,-21 1 0,22-1 16,-22 0-16,21 0 0,0 0 16,0-21-16,0 0 0,0 21 0,1-21 15,-1 0-15,0 0 0,0 0 0,0 0 16,0-21-16,1 21 0,-1-21 15,-21 0-15,21 0 0,0 0 16,-21-1-16,0-20 0,21 21 0,-21-21 16,21-1-16,-21-20 0,0 20 0,0-20 15,0-1-15,22 22 0,-22-21 16,21 20-16,-21-20 0,0 20 16,21 1-16,-21 21 0,21 0 0,-21 0 15,0 42 1,0 0-16,0 0 0,0 0 15,-21 22-15,0-1 0,21 0 16,0 22-16,-21-22 0,21 22 0,0-22 16,-22 21-16,22-20 0,0-1 15,0 0-15,22 1 0,-1-1 0,0 0 16,0-20-16,0-1 0,0 0 16,1 0-16,-22 0 0,21-21 15,0 0-15,0 0 16,0 0-16,0 0 0,1 0 15,-1-21-15,-21 0 0,21 0 16,0 0-16,-21-1 0,21-20 0,0 21 16,1-21-16,-1 20 0,0-20 15,-21 0-15,21 21 0,0-22 0,-21 22 16,0 0-16,0 42 16,0 0-1,0 22-15,0-22 16,0 0-16,0 21 0,0-21 0,0 22 15,0-22-15,0 0 0,0 0 16,0 0-16,0 1 0,21-1 0,1 0 16,-1 0-16,0-21 0,0 0 0,0 21 15,0-21-15,1 0 0,-1 0 16,0 0-16,0 0 0,0-21 0,0 0 16,1 21-16,-1-21 0,-21 0 15,21-1-15,0 1 0,-21-21 0,21 21 16,0-22-16,-21 1 0,0 0 15,22 21-15,-22-22 0,21 22 0,-21-21 16,0 21 0,0 42-1,0 0-15,0 0 16,0 21-16,0-20 0,0-1 0,0 21 16,0-21-16,0 0 0,0 1 0,0-1 15,0 0-15,21 0 0,0 0 16,0 0-16,0 1 0,1-22 0,-1 0 15,21 21-15,-21-21 0,0 0 16,1 0-16,-1 0 0,0 0 0,0 0 16,0-21-16,22-1 0,-22 1 15,0 0-15,0 0 0,0 0 0,0-22 16,1 22-16,-1-21 16,-21 0-16,0-1 0,21 22 0,-21-21 15,0 21-15,0-22 0,0 22 16,0 0-16,-21 21 0,0 0 0,-1 0 15,1 0-15,0 0 16,0 21-16,0 21 0,21-20 0,-21-1 16,21 21-16,-22-21 0,22 22 15,0-22-15,0 21 0,0-21 0,0 0 16,0 1-16,0-1 0,0 0 0,0 0 16,22 0-16,-1-21 0,0 21 15,0-21-15,21 22 0,-20-22 0,-1 0 16,21 0-16,-21 0 15,0 0-15,22 0 0,-22-22 0,0 1 16,0 0-16,0 0 0,22 0 16,-22-22-16,0 22 0,0-21 0,22 0 15,-22-1-15,0 1 0,0 0 16,-21-1-16,21 1 0,-21 21 0,21-22 16,-21 22-16,0 0 0,0 0 15,0 0-15,-21 21 16,0 0-16,0 21 15,21 0-15,-21 0 0,21 0 0,0 22 16,0-22-16,0 21 0,0 1 16,0-22-16,0 21 0,0-21 15,0 22-15,0-22 0,0 21 16,0-21-16,0 0 0,0 1 0,0-1 16,0 0-16,0 0 0,-21 0 15,-1 0-15,1-21 0,0 0 16,0 22-16,0-22 0,0 0 0,-1 0 15,-20 0-15,21 0 0,-21 0 16,-1 0-16,1 0 0,0 0 0</inkml:trace>
  <inkml:trace contextRef="#ctx0" brushRef="#br0" timeOffset="45644.09">26712 6117 0,'0'0'0,"0"-21"0,-21 0 15,0 21 1,0 0 0,21 21-16,0 0 15,0 0-15,0 1 0,0-1 0,0 21 16,0 0-16,0-20 0,0 20 0,0 21 15,0-20-15,0-1 0,0 0 16,0 1-16,0-1 0,21 0 0,-21 1 16,0-1-16,0-21 0,0 22 0,0-22 15,0 0-15,0 21 0,0-21 16,0 1-16,0-1 0,0 0 16,-21 0-16,21-42 46,0 0-46,0 0 0,0-1 16,0 1-16</inkml:trace>
  <inkml:trace contextRef="#ctx0" brushRef="#br0" timeOffset="45935.93">26649 6329 0,'0'0'0,"0"-21"0,0-22 15,0 1-15,0 21 0,0 0 16,0 0-16,21 21 15,0-22-15,0 22 16,0 0-16,1 0 0,-1 0 16,0 0-16,0 0 15,0 0-15,0 0 0,1 0 0,-1 22 16,0-1-16,-21 0 16,0 0-16,0 0 0,0 0 0,-21 1 15,0-1-15,-1 0 0,1-21 16,0 21-16,0 0 0,-21-21 15,20 0-15,22 21 0,-21-21 0,0 0 16,21-21 15,0 0-31</inkml:trace>
  <inkml:trace contextRef="#ctx0" brushRef="#br0" timeOffset="46215.36">27030 5673 0,'0'0'0,"0"-21"0,0-1 0,0 44 31,0-1-15,0 21-16,0-21 0,0 22 0,0-22 15,0 21-15,0 0 0,-21 1 16,21-22-16,0 21 0,0 1 0,-22-22 15,22 21-15,0-21 0,0 0 16,0 1-16,0-1 0,-21 0 16,21 0-16,0 0 0,0 0 15</inkml:trace>
  <inkml:trace contextRef="#ctx0" brushRef="#br0" timeOffset="46567.16">27051 6181 0,'42'0'31,"-21"0"-31,1 0 0,-1 0 0,0 0 16,-21-21-16,21 21 15,-21-22-15,0 1 16,-21 21 15,0 0-31,0 0 0,-1 0 16,1 21-16,0 1 16,21-1-16,0 0 0,-21-21 0,21 21 15,0 0-15,0 0 0,0 1 0,0-1 16,0 0-16,0 0 0,21-21 15,-21 21-15,21-21 0,0 0 0,1 21 16,-1-21-16,0 0 0,21 0 16,-21 0-16,1 0 0,-1 0 0,0 0 15,0 0-15,0 0 0,-21-21 16,21 21-16</inkml:trace>
  <inkml:trace contextRef="#ctx0" brushRef="#br0" timeOffset="47651.55">23072 8255 0,'0'-21'16,"21"21"-16,-21-21 15,0 0-15,0-1 0,0 1 16,0 0 0,0 0-16,0 0 15,0 0-15,0-1 0,-21 1 16,21 0-16,-22 0 0,1 0 15,0 0-15,0-1 0,-21 22 0,20-21 16,-20 0-16,0 21 0,-1 0 0,1 0 16,0 0-16,-1 0 0,22 21 15,-21 0-15,0 1 0,20-1 0,1 0 16,0 21-16,0 1 0,21-1 16,0 0-16,0-21 0,0 22 0,0-1 15,0-21-15,0 22 0,0-22 0,0 0 16,0 0-16,21-21 0,0 21 15,0-21-15,1 0 0,-1 0 16,0 0-16,0 0 0,0 0 0,0 0 16,1-21-16,-1 21 0,21-21 15,-21 0-15,0 0 0,1-1 0,-1 1 16,21 0-16,-21-21 0,0 21 0,-21-1 16,22-20-16,-1 0 0,0 21 15,-21-22-15,21 22 0,-21-21 0,0 21 16,21-1-16,-21 1 0,0 0 15,0 42 1,0 0-16,0 1 0,0-1 0,0 0 16,0 21-16,0-21 0,0 22 15,0-22-15,21 21 0,1-21 16,-22 1-16,21-1 0,-21 0 0,21 0 16,0 0-16,0 0 0,0-21 15,1 0-15,-1 0 0,0 0 0,0 0 16,0 0-16,0 0 0,1-21 0,-1 21 15,0-21-15,0 0 0,0 0 16,0 0-16,1-1 0,-1-20 0,0 21 16,-21-21-16,0-1 0,21 22 15,-21-21-15,21-1 0,0 1 0,-21 0 16,0-1-16,22 1 0,-22 0 0,21-1 16,-21 1-16,21 0 0,-21-1 15,0 22-15,0 0 0,0 0 16,0 0-16,0 42 15,0 0-15,0 21 0,0-20 16,0 20-16,0 0 0,0 1 0,-21-1 16,21 0-16,0 22 0,0-22 15,0 0-15,0 1 0,0-1 16,0 0-16,0-20 0,0 20 0,0-21 0,0 21 16,0-20-16,21-1 15,-21 0-15,21-21 16,0 0-16,0-21 15,-21 0 1,0-1-16,0 1 0</inkml:trace>
  <inkml:trace contextRef="#ctx0" brushRef="#br0" timeOffset="47831.49">23453 7874 0,'0'0'0,"21"0"47,0 0-47,0 0 0,0 0 16,0 0-16,22 0 0,-1 0 15,-21 0-15,22 0 0,20 0 0,-21 0 16,1 0-16,-1-21 0,22 21 16,-22 0-16</inkml:trace>
  <inkml:trace contextRef="#ctx0" brushRef="#br0" timeOffset="48383.2">25019 8128 0,'21'0'0,"43"-21"15,-43 0-15,-21 0 16,21 21-16,0-22 0,-21 1 15,21 0-15,-21 0 0,21 0 0,-21 0 16,0-22-16,0 22 0,0 0 16,0-21-16,0 20 0,-21-20 0,0 21 15,0 0-15,0-22 0,0 22 0,-22 0 16,22 21-16,0 0 0,0 0 16,-22 0-16,22 0 0,0 0 0,-21 21 15,21 22-15,-1-22 0,1 21 16,0-21-16,0 22 0,0-1 15,21 0-15,0 1 0,-21-1 0,21 0 16,0-21-16,0 22 0,0-22 16,0 21-16,0-21 0,21 1 0,0-22 15,0 21-15,0-21 0,0 0 0,1 0 16,-1 0-16,0 0 0,0 0 16,0 0-16,0-21 0,1 21 0,-1-22 15,0 1-15,0 0 0,0 0 0,0-21 16,-21 20-16,0 1 0,22-21 15,-1 21-15,-21-22 0,0 22 0,0 0 16,21 0-16,-21 0 16,0 0-16,21 21 0,-21 21 31,0 0-31,0 0 0,0 0 16,21 22-16,-21-22 0,21 0 0,-21 0 15,0 0-15,22 0 0,-1 1 16,0-1-16,0 0 0,0 0 15,0-21-15,1 0 0,20 0 0</inkml:trace>
  <inkml:trace contextRef="#ctx0" brushRef="#br0" timeOffset="49932.05">26056 8043 0,'0'0'0,"0"-21"16,21 0-16,-21 0 15,21 0-15,-21 0 0,0-1 16,22 1-16,-22 0 0,21 0 16,-21 0-16,0 0 0,0-22 15,0 22-15,0-21 0,21 21 0,-21-22 16,0 1-16,0 0 0,0-1 0,0-20 16,0 20-16,0 1 0,0 0 0,0-1 15,0 1-15,0 21 0,-21 0 16,0 0-16,21-1 0,-22 22 15,1 0-15,21 22 0,-21-1 16,21 0-16,-21 0 0,21 21 0,0 1 16,0-1-16,0 0 0,0 1 0,0-1 15,0 22-15,0-22 0,0 0 16,0 1-16,0-1 0,21-21 0,-21 21 16,21 1-16,0-22 0,1 21 15,20-21-15,-21 1 0,0 20 0,0-42 16,22 21-16,-22 0 0,0-21 0,0 0 15,0 0-15,1 0 16,-1 0-16,0 0 0,21 0 0,-21 0 0,1-21 16,-1 0-16,0 0 0,0 0 15,0-1-15,0 1 16,-21-21-16,0 21 0,0 0 0,22-1 16,-22-20-16,0 21 0,0 0 0,0 0 15,21 21-15,-21-22 16,0 44-1,-21-1-15,21 0 16,-22-21-16,22 21 0,0 0 0,0 0 16,0 1-16,0-1 0,0 0 15,0 0-15,0 0 0,0 0 16,22-21-16,-1 0 0,0 0 16,0 0-16,0 0 0,0 0 15,1 0-15,-1 0 0,0 0 16,0 0-16,0-21 0,0 21 0,1-21 15,-1 0-15,0 0 0,0 21 0,0-43 16,0 22-16,1 0 0,-1 0 16,0-21-16,-21 20 0,21 1 0,0 0 15,-21 0-15,0 0 0,0 42 32,0 0-17,0 0-15,0 0 16,-21 1-16,21-1 0,-21 0 0,21 0 0,0 0 15,-21 0-15,21 1 0,0-1 16,0 0-16,0 0 16,21-21 15,0 0-31,-21-21 16,0 0-16,21 0 15,-21-1-15,21 22 0,-21-21 16,0 0-16,22 0 0,-1-21 0,0 20 15,0 1-15,0 0 0,-21 0 0,21 0 16,1 21-16,-22-21 16,21 21-16,0 0 15,0 21-15,-21 0 0,0 0 16,0 0-16,0 0 16,0 1-16,21-1 0,-21 0 0,21 0 15,-21 0-15,0 0 0,22 1 16,-1-22-16,-21 21 0,21-21 0,0 0 15,0 0-15,0 0 32,1 0-32,-1 0 0,-21-21 15,21-1-15,0 1 0,0 0 16,0 0 0,1 0-16,-1 0 0,0-22 0,0 22 15,0 0-15,0 21 0,1-21 16,-1 0-16,0 21 15,0 0-15,-21 21 16,0 0 0,0 0-16,0 0 0,0 0 15,21 1-15,-21-1 0,21 0 0,-21 0 16,22 0-16,-1 0 0,0 1 16,0-1-16,0-21 0,0 0 15,1 21-15,-1-21 0,0 0 16,0 0-16,21 0 15,-20 0-15,-1 0 0,0 0 0,0-21 16,0 21-16,0-21 0,1-1 16,-1 22-16,0-21 0,-21 0 0,21-21 15,0 21-15,-21-1 0,0-20 0,21 0 16,-21 21-16,0-22 0,0 22 16,0-21-16,0 21 0,0-1 15,-21 22-15,0 0 16,0 0-16,0 22 0,0-22 0,21 42 15,0-21-15,-22 0 0,22 0 16,-21 22-16,21-22 0,0 0 0,0 21 16,0-20-16,0-1 0,21 0 15,1 0-15,-1 0 0,0-21 16,0 21-16,21 1 0,-20-22 0,-1 0 16,0 0-16,21 0 0,-21 0 15,1 0-15,-1 0 0,0 0 0,0 0 16,0 0-16,0 0 0,1-22 0,-1 1 15,0 21-15,0-21 16,0 0-16,0 0 0,1 0 0,-22-1 16,0 1-16,0 0 0,21 0 0,-21-21 15,0 20-15,0 1 0</inkml:trace>
  <inkml:trace contextRef="#ctx0" brushRef="#br0" timeOffset="50167.17">27453 7260 0,'0'0'0,"-21"0"0,0 0 16,21-21-1,-21 21 48,-1 0-63,1 0 0,0 0 0</inkml:trace>
  <inkml:trace contextRef="#ctx0" brushRef="#br0" timeOffset="50424.07">25823 7535 0,'-21'22'0,"42"-44"0,-63 44 0,63-22 31,21 0-31,-20 0 16,-1 0-16,21 0 0,-21 0 0,0 0 15,22 0-15,-1 0 0,-21 0 16,0 0-16,22-22 0,-22 22 0,0 0 15,0 0-15,0 0 0,1 0 0,-1 0 16</inkml:trace>
  <inkml:trace contextRef="#ctx0" brushRef="#br0" timeOffset="52160.05">5334 11938 0,'0'0'0,"-21"0"16,0 0 0,-1 0-16,1 0 0,0 0 15,0 0-15,0 0 0,0 0 16,-1 0-16,1 0 0,0 0 15,0 0-15,0 0 0,0 0 16,-1 0-16,44 0 47,-1 0-31,0 0-16,21 0 0,1 0 0,-1 0 15,21 0-15,1 0 0,21 0 16,-1 0-16,1 0 0,0 0 0,20 0 15,171 0 1,-86 0-16,-84-21 0,-21 21 16,20 0-16,-20-21 0,0 21 0,-1 0 15,-20-21-15,-1-1 0,1 22 16,-22 0-16,1 0 0,-1-21 16,-21 21-16,0 0 0,0 0 0,1 0 0,-22-21 15,-22 0 16,1 21-31,0 0 0,0 0 16,0-21-16,0 21 0,-1 0 16,1-21-16</inkml:trace>
  <inkml:trace contextRef="#ctx0" brushRef="#br0" timeOffset="52623.26">6646 11536 0,'0'0'0,"-21"0"0,0-21 0,0 21 16,0 0 0,21 21 15,21 0-31,-21 0 16,42 0-16,-21-21 0,22 22 0,-22-1 15,21 0-15,0-21 0,1 21 16,20 0-16,-20-21 0,-1 21 0,0-21 15,1 22-15,-1-22 0,0 0 16,1 0-16,-22 21 0,21-21 0,-21 0 16,0 0-16,1 0 0,-1 0 0,0 0 15,0 0-15,-21 21 16,0 0 0,-21 0-16,0 0 15,0 1-15,-22-1 0,22 0 16,-21 21-16,-1-21 0,1 22 0,-21-22 15,-1 21-15,22 1 0,-22-1 0,1-21 16,-1 21-16,22-20 0,-22 20 16,43-21-16,-21 0 0,21 0 0,0 1 15,21-1-15,-22 0 0,44-21 32,-1 0-32,0 0 0,0 0 15,0-21-15,0 21 0,1-21 0,-1-1 16,0 1-16,21 0 15</inkml:trace>
  <inkml:trace contextRef="#ctx0" brushRef="#br0" timeOffset="53660.4">9144 11303 0,'0'0'0,"0"-21"16,0 0-16,-21 21 0,21-21 15,0-1-15,-21 1 0,21 0 16,0 0-16,0 0 0,0 0 16,-22 21-16,22-22 15,0 44 17,22-1-32,-1 21 0,0-21 15,0 22-15,21-1 0,-20 0 16,20 1-16,0 20 0,-21-21 15,22 1-15,-1-1 0,0 0 0,-20 22 16,20-22-16,0 1 0,-21-1 16,22-21-16,-22 21 0,0 1 0,21-1 15,-20-21-15,-1 22 0,-21-22 0,21 21 16,0-21-16,-21 0 0,21 1 16,-21-1-16,0 0 0,0-42 46,0 0-30,0-22-16,0 22 0,0 0 16,0-21-16</inkml:trace>
  <inkml:trace contextRef="#ctx0" brushRef="#br0" timeOffset="54012.26">9948 11345 0,'0'0'0,"21"-21"0,-21 0 0,0 0 32,-21 21-17,0 0 1,0 21-16,0 0 0,0 0 16,-1 1-16,1-1 0,-21 21 0,21 0 15,0 1-15,-22-1 0,22 0 0,-21 22 16,-1-22-16,22 1 0,-21-1 15,0 21-15,-1-20 0,22-1 0,-21 0 16,-1 1-16,22-1 0,0-21 0,-21 22 16,21-22-16,-1 0 0,1 0 15,0-21-15,0 21 0,21 0 0,-21-21 16,21-21 31,21 21-47,-21-21 0,21 0 15,0 0-15,0 0 0,22-1 0</inkml:trace>
  <inkml:trace contextRef="#ctx0" brushRef="#br0" timeOffset="56747.88">11811 11367 0,'0'21'15,"21"-21"-15,0 0 16,-21-21-16,21-1 16,1 22-16,-22-21 0,21 21 15,-21-21-15,0 0 0,21 0 0,-21 0 16,0-1-16,0 1 0,0 0 15,-21 0-15,0 0 0,-1 21 16,1-21-16,0 21 0,0 0 16,-21 0-16,20 0 0,-20 0 15,0 0-15,21 0 0,-22 21 0,22-21 16,-21 21-16,21 0 0,-22 21 16,22-20-16,0 20 0,0-21 0,0 21 15,-1 1-15,1-1 0,21 0 0,0-20 16,-21 20-16,21 0 0,0-21 0,0 22 15,0-22-15,0 0 0,21 0 16,0 0-16,-21 1 0,22-1 0,-1-21 16,0 21-16,0-21 0,0 0 0,0 0 15,1 0-15,-1 0 0,0 0 16,21-21-16,-21 0 0,22 21 0,-22-22 16,21-20-16,1 21 0,-22 0 15,21-22-15,0 22 0,1-21 0,-1 0 16,0-22-16,-20 22 0,20-22 15,-21 22-15,0-22 0,22 22 0,-22-21 16,0 20-16,0-20 0,-21 20 0,21 1 16,-21-21-16,21 20 0,-21 22 15,0-21-15,0 21 0,0-1 0,0 1 16,-21 21 0,0 21-16,0 22 0,0-22 15,21 21-15,-21 1 0,-1-1 16,1 0-16,21 22 0,0-22 0,-21 22 15,21-22-15,0 21 0,-21-20 16,21-1-16,0 22 0,0-22 16,0-21-16,0 21 0,0 1 0,21-22 15,0 0-15,-21 0 0,0 0 0,21 1 16,1-22-16,-1 21 0,0-21 16,0 0-16,0 0 15,0 0-15,-21-21 0,22 21 16,-1-22-16,-21 1 0,21 0 0</inkml:trace>
  <inkml:trace contextRef="#ctx0" brushRef="#br0" timeOffset="57259.68">12488 11324 0,'0'0'0,"0"21"16,-21 1-1,42-22 16,0 0-15,1 0-16,-1 0 16,-21-22-16,21 1 0,0 21 0,0-21 15,0 0-15,1 0 0,-1 0 16,-21-1-16,0 1 0,0 0 16,0 0-16,0 0 0,0 0 15,-21-1-15,-1 22 0,1 0 16,0 0-16,0 0 15,0 0-15,0 22 0,-1-1 16,22 0-16,-21 0 0,0 21 0,0-20 16,21 20-16,-21-21 0,21 21 0,0 1 15,0-22-15,0 0 0,0 21 16,0-20-16,0-1 0,0 0 0,0 0 16,21-21-16,0 21 0,0 0 0,0-21 15,1 0-15,-1 0 0,0 0 0,0 0 16,0 0-16,0 0 0,1 0 15,-1-21-15,0 21 0</inkml:trace>
  <inkml:trace contextRef="#ctx0" brushRef="#br0" timeOffset="57524.96">13166 11324 0,'0'0'16,"-22"0"-16,44 0 47,-1 0-32,0 0-15,0 0 0,0 0 16,0-21-16,1 21 0,-1 0 0,0-21 15,0 21 1,0 0-16,-21-21 0</inkml:trace>
  <inkml:trace contextRef="#ctx0" brushRef="#br0" timeOffset="58003.68">13864 11155 0,'0'0'0,"0"-21"0,21 0 16,0-1-16,-21 1 0,22 21 15,-1-21-15,0 0 0,-21 0 0,21 0 16,0-1-16,-21 1 0,0 0 0,0 0 16,0 0-16,0 0 15,-21 21-15,0 0 16,0 0-16,0 0 0,-22 0 0,22 21 15,-21 0-15,21 0 0,-1 0 16,-20 0-16,21 1 0,0 20 0,0-21 16,21 21-16,0-20 0,0-1 15,0 0-15,0 0 0,0 0 0,0 0 16,21 1-16,21-1 0,-21-21 16,0 21-16,1 0 0,-1-21 0,21 21 15,-21-21-15,0 21 0,1 1 0,-1-22 16,0 21-16,0-21 0,-21 21 0,0 0 15,0 0-15,0 0 16,-21-21-16,0 22 0,0-22 16,-22 0-16,22 21 0,-21-21 0,21 0 15,-22 0-15,22 0 0,0 0 0,0 0 16,-22 0-16,22 0 0,0 0 16,0-21-1,21-1-15,0 1 16,0 0-16,21 21 0,0-21 0,0 0 15,1 0-15</inkml:trace>
  <inkml:trace contextRef="#ctx0" brushRef="#br0" timeOffset="58443.77">14309 11303 0,'21'0'47,"0"-21"-47,0 0 15,0 21-15,0-21 0,1-1 0,-1 1 16,0 0-16,0 0 0,0 0 16,0 0-16,1-1 0,-1 1 0,-21 0 15,0 0-15,0 0 0,0 0 0,0-1 16,0 1-16,0 0 0,0 0 0,0 0 15,-21 21 1,-1 0-16,1 0 0,0 0 0,0 0 16,21 21-16,-21 0 0,0 0 15,-1 0-15,1 22 0,0-22 0,21 21 16,0-21-16,0 22 0,-21-22 16,21 21-16,0 1 0,0-22 0,0 21 15,0-21-15,0 0 0,0 43 16,0-43-16,21-21 0,-21 21 15,21 0-15,0-21 0,1 0 16,-1 0-16,0 0 0,0 0 16,0 0-16,0 0 0,1-21 15,-1 0-15,0 0 0,0 0 0,0 0 16,22-1-16</inkml:trace>
  <inkml:trace contextRef="#ctx0" brushRef="#br0" timeOffset="58744.6">15134 10351 0,'0'0'0,"0"-43"0,-21 22 0,0 0 0,0 0 15,21 0-15,-22 21 0,1 0 16,0 0-16,21 21 0,-21 0 16,21 0-16,-21 21 0,21 1 0,-21-1 15,21 0-15,0 1 0,0 20 16,0 1-16,0-22 0,-22 22 0,22-1 15,-21 1-15,21-22 0,0 21 16,0-20-16,-21 20 0,21-20 16,-21-1-16,21 21 0,-21-41 0,21 20 15,0 0-15,0-21 0,0 1 0,0 20 16,0-21-16,0 0 16,21-21-1,-21-21-15,21 0 0,0 0 16,0 0-16,1-1 0</inkml:trace>
  <inkml:trace contextRef="#ctx0" brushRef="#br0" timeOffset="59108.89">15134 11155 0,'0'21'16,"0"0"-16,21-21 15,0 0 1,1 0-16,-1 0 0,0 0 15,0-21-15,0 21 0,0-21 16,22 0-16,-22 21 0,0-21 0,0-1 16,0 1-16,1 0 15,-22 0-15,0 0 0,21 0 0,-21-1 16,0 1-16,0 0 0,-21 21 16,-1 0-16,1 0 0,0 0 15,0 0-15,-21 0 16,20 21-16,1 0 0,0 1 0,0-1 15,-43 63-15,43-62 16,0 41-16,21-42 16,0 0-16,0 1 0,0-1 0,0 0 15,0 0-15,0 0 0,21 0 0,0-21 16,1 0-16,-1 22 16,0-22-16,0 0 0,21 0 0,-20 0 15,20-22-15,-21 1 0</inkml:trace>
  <inkml:trace contextRef="#ctx0" brushRef="#br0" timeOffset="59671.58">15896 10964 0,'-21'-42'16,"0"42"-16,0 0 15,-1 0 1,1 0-16,0 21 0,21 0 15,-21-21-15,21 22 0,-21 20 0,21-21 16,0 0-16,-21 0 0,21 22 16,0-22-16,0 21 0,0-21 0,0 22 15,0-22-15,0 0 0,0 0 16,0 0-16,0 1 0,21-1 0,0-21 16,0 21-16,0-21 0,0 0 15,1 0-15,-1 0 0,21 0 0,-21 0 16,0-21-16,22 21 0,-22-21 0,0-1 15,21 1-15,-20 0 0,-1 0 0,0-21 16,21 20-16,-21-20 0,1 0 16,-1-22-16,0 22 0,0-22 0,0 22 15,22-21-15,-43-22 0,21 21 0,0 1 16,0-1-16,-21 1 0,0-1 16,0 22-16,21 0 0,-21 21 15,0-22-15,0 22 0,0 42 31,0 0-31,0 1 0,0 20 16,0 0-16,-21-21 0,21 22 0,-21-1 16,21 22-16,0-22 0,-21 0 15,0 22-15,21-22 0,-22 22 0,22-22 16,0 0-16,0 1 0,0 20 0,-21-21 16,21 1-16,0-22 0,0 21 0,0-21 15,0 22-15,0-22 0,21 0 16,-21 0-16,22-21 15,-1 0-15,0 0 0,0 0 16,0 0-16,0-21 0,-21 0 0,22 0 16,-1 0-16,0-1 0,0 1 15</inkml:trace>
  <inkml:trace contextRef="#ctx0" brushRef="#br0" timeOffset="59892.11">16277 10816 0,'0'0'16,"-42"0"-16,21 0 0,-1 0 0,1 0 0,21 21 16,21-21 15,1 0-31,20 0 0,0 0 0,1 0 16,-1 0-16,0 0 0,1 0 0,-1 0 15,0-21-15,1 21 0,-1 0 16,0-21-16,1 0 0,-1 21 0,0-21 15,-21 21-15,22-21 0,-1-1 0,22 22 16</inkml:trace>
  <inkml:trace contextRef="#ctx0" brushRef="#br0" timeOffset="60971.51">21548 10647 0,'0'0'0,"-22"0"0,1 0 0,0 0 0,0 0 15,0 0-15,0 21 16,-1-21-16,1 0 16,42 0 15,22 0-15,-22 0-16,21 0 0,1 0 0,-1 0 15,21 0-15,1 0 0,-22 0 16,22 0-16,-1 0 0,1 0 15,-22 0-15,22 0 0,-1 0 0,1 0 16,-1-21-16,1 21 0,-1 0 16,-21 0-16,22 0 0,-22-21 0,1 21 15,-22 0-15,21 0 0,-21 0 0,0 0 16,-21-21 0,-21 21-1,0 0-15,0-22 0,0 22 16,0 0-16,-1 0 0,1 0 0,-21 0 15,21 0-15,0 0 16,21-21 0,21 21-1,0-21-15,0 21 16,0 0-16,0 0 0,1 0 0,20 0 16,-21 0-16,0 0 0,0 0 0,1 21 15,-22 0 1,0 1-16,0-1 0,0 0 15,-22 0-15,1 0 0,0 0 0,-21 1 16,21-1-16,-22 0 0,22 0 16,0 0-16,-21-21 0,20 21 0,1 1 15,0-22-15,0 0 0,21 21 0,-21-21 16,42 0 0,21 0-16,-21-21 15</inkml:trace>
  <inkml:trace contextRef="#ctx0" brushRef="#br0" timeOffset="61604.15">24236 10414 0,'0'0'0,"0"-21"0,63-21 32,-42 20-32,1 1 15,-1 0-15,0 21 0,0-21 0,0 0 16,-21 0-16,21 21 0,-21-22 0,22 1 16,-22 0-16,0 0 0,0 0 15,0 0-15,-22-1 16,1 22-16,0 0 0,0 0 0,-21 0 15,20 0-15,-20 0 0,21 0 0,-21 22 16,20-22-16,-20 21 16,21 0-16,-21 0 0,20 0 0,1 0 15,-21 1-15,42-1 0,-21 21 0,21-21 16,0 0-16,0 1 0,0-1 16,0 0-16,0 0 0,21 0 15,0 0-15,0-21 0,0 22 0,22-1 16,-22-21-16,0 21 0,21 0 15,-20 0-15,-1-21 0,0 21 0,0 1 16,0-22-16,0 21 0,-21 0 0,0 0 16,0 0-16,0 0 0,0 1 15,-21-1-15,0-21 0,0 21 16,-21 0-16,20 0 0,-20-21 16,0 21-16,21-21 0,-22 0 0,1 0 15,0 0-15,-1 0 0,1 0 0,0 0 16,-1 0-16,22 0 0,-21 0 15,21 0-15,-1-21 0,1 0 0,0 21 16,0-21-16,0 0 0,0 21 0,21-21 16,0-1-16,0 1 0,0 0 15,0 0-15,0 0 16,21 0-16,0 21 16,0 0-16,0-22 0,22 22 15,-22-21-15,0 21 0</inkml:trace>
  <inkml:trace contextRef="#ctx0" brushRef="#br0" timeOffset="61995.54">24384 10668 0,'63'0'15,"-41"-21"1,-1 0-16,0 21 0,-21-21 0,21 21 16,0-22-16,0 1 0,1 0 0,-1 21 15,-21-21-15,0 0 0,0 0 16,0-1-16,0 1 0,0 0 16,0 0-16,0 0 0,-21 0 15,-1 21-15,1 0 0,0 0 16,0 21-16,0 0 0,0 0 15,21 0-15,-22 0 0,1 22 0,21-22 16,-21 21-16,21 1 0,0-1 0,0-21 16,0 21-16,0-20 0,0-1 15,0 0-15,0 0 0,21 0 0,-21 0 16,21-21-16,1 0 0,-1 0 0,0 0 16,0 0-16,0 0 0,22 0 0,-22 0 15,0-21-15,21 21 16,-21-21-16,1 0 0,20 0 0</inkml:trace>
  <inkml:trace contextRef="#ctx0" brushRef="#br0" timeOffset="62283.37">25146 9927 0,'0'0'0,"0"-42"0,21 0 0,-21 20 15,0-20-15,0 21 16,0 42-1,-21 0-15,21 22 16,-21-1-16,21 0 0,0 1 0,-21-1 16,21 21-16,-22-20 0,22 20 15,0-20-15,-21 20 0,21-21 0,-21 22 16,21-22-16,0 22 0,-21-22 0,21 0 16,0 1-16,0-22 0,0 21 15,0-21-15,0 1 0,0-1 0,0 0 16,0 0-16,21-21 31,0 0-31,-21-21 16,21 21-16</inkml:trace>
  <inkml:trace contextRef="#ctx0" brushRef="#br0" timeOffset="62660.16">25294 10520 0,'21'0'32,"0"0"-32,1 0 15,-1 0-15,0 0 0,0 0 16,0 0-16,0-21 0,1 21 16,-1-21-16,0 21 0,-21-22 15,0 1-15,21 21 0,-21-21 0,0 0 16,0 0-16,0 0 0,-21 21 15,0-22-15,0 22 16,-1 0-16,-20 22 16,21-1-16,0 0 0,0 0 0,-1 0 15,22 0-15,-21 1 16,21 20-16,-21-21 0,21 21 0,0-20 0,0-1 16,0 0-16,0 21 15,0-21-15,0 1 0,21-1 0,0-21 16,1 0-16,20 0 15,-21 0-15,0 0 0,22 0 16,-22 0-16,21 0 0,-21-21 0,22-1 16,-1 22-16</inkml:trace>
  <inkml:trace contextRef="#ctx0" brushRef="#br0" timeOffset="63175.87">26056 10372 0,'0'0'0,"0"-21"0,0-1 0,0 1 16,-21 0-1,0 21-15,0 0 0,-1 0 0,-20 0 16,21 21-16,0 0 0,0 1 0,-1-1 16,1 21-16,0-21 15,0 22-15,21-22 0,-21 21 0,21-21 16,0 0-16,0 22 0,0-22 0,0 0 16,21 0-16,42 22 15,-41-22-15,20-21 0,-21 0 16,21 0-16,1 0 0,-22 0 15,21 0-15,1 0 0,-1-21 0,0 21 0,-21-22 16,22 1-16,-22 0 0,0 0 16,21 0-16,-20 0 0,-1-1 0,0-20 15,-21 0-15,21-1 0,-21 1 0,21 0 16,-21-1-16,0 1 0,0-21 16,0 20-16,0-20 0,0 20 15,0-20-15,21 21 0,-21-1 0,0 1 16,0 0-16,0 20 0,0 1 0,22 0 15,-22 0-15,0 42 16,0 0-16,0 22 16,-22-22-16,22 21 0,-21 0 15,21 1-15,-21 20 0,21-20 0,0-1 16,0 0-16,-21 22 0,21-22 0,0 22 16,0-22-16,0 0 0,0 1 0,0-1 15,0 0-15,0 1 0,0-22 16,21 0-16,-21 0 0,21 0 0,0 0 15,1-21-15,-1 0 16,0 0-16,0 0 0,0 0 16,0 0-16,1-21 0,-22 0 15,0 0-15</inkml:trace>
  <inkml:trace contextRef="#ctx0" brushRef="#br0" timeOffset="63343.77">26395 10202 0,'0'0'0,"0"-21"32,21 21-32,0 0 15,21 0-15,-20 0 0,20 0 16,-21-21-16,21 21 0,1-21 0,-1 21 16,0-21-16,1 21 0,-1 0 15</inkml:trace>
  <inkml:trace contextRef="#ctx0" brushRef="#br0" timeOffset="64507.37">28279 10456 0,'21'0'16,"-21"-21"-16,21 0 16,0 0-16,-21 0 0,0 0 15,0-1-15,0 1 0,0 0 16,0-21-16,0 21 0,-21-1 0,0 1 16,0-21-16,-1 21 0,1 0 0,-21-1 15,21 1-15,-22 0 0,1 21 16,0 0-16,-1 0 0,1 0 0,0 0 15,-1 21-15,22 0 0,-21 1 0,0-1 16,-1 0-16,22 21 0,0 1 16,-21-1-16,20-21 0,22 21 15,0 1-15,0-1 0,0 0 0,0-20 16,0 20-16,0-21 0,0 0 16,22 0-16,20 1 0,-21-22 0,0 0 15,22 0-15,-22 0 0,21 0 0,-21 0 16,22 0-16,-1 0 0,-21-22 15,21 1-15,-20 0 0,-1 0 0,0 0 16,0 0-16,0-1 0,0-20 0,1 21 16,-22-21-16,21 20 0,-21-20 15,0 0-15,0 21 0,0-22 0,0 22 16,21 0-16,-21 0 0,0 0 0,0 42 31,0 21-15,0-21-16,0 0 0,0 22 0,0-1 15,21 0-15,-21-20 0,0 20 0,21-21 16,0 21-16,1-20 0,-1-1 16,0 0-16,0 0 0,0-21 0,0 0 15,1 0-15,-1 0 0,0 0 0,21 0 16,-21-21-16,1 21 0,-1-21 16,0 0-16,0-1 0,-21 1 15,0 0-15,21 0 0,-21-21 0,0 20 16,0 1-16,0-21 0,0 21 0,21-22 15,-21 22-15,0 0 0,0 0 16,0 0-16,0 42 31,0 0-31,0 0 0,0 0 16,0 1-16,0-1 0,0 0 0,0 21 16,0-21-16,0 1 0,-21-1 15,21 0-15,0 0 0,0 0 16,-21-21-16,0 0 31,21-21-15,0 0-16,0 0 0,0 0 15,0-22-15,0 22 16,21 0-16,0 0 0,-21 0 0,21-22 16,22 22-16,-22 0 0,21-21 0,-21 20 15,22 1-15,-1 0 0,22 21 16,-22 0-16,0 0 0,1 0 0,-1 0 15,-21 0-15,21 21 0,-20 0 0,-1 22 16,0-22-16,0 0 0,-21 21 16,0-20-16,0 20 0,0-21 0,0 0 15,0 0-15,-21 22 0,0-22 0,0 0 16,-1-21-16,22 21 0,-21 0 16,0-21-16,0 0 0,21 22 15,21-44 16,0 1-31</inkml:trace>
  <inkml:trace contextRef="#ctx0" brushRef="#br0" timeOffset="65112.54">29824 10118 0,'0'0'0,"-21"-21"0,-1 21 15,1-22-15,0 1 0,0 0 0,0 21 16,0-21-16,-22 0 0,22 21 16,0 0-16,0 0 0,0 0 0,-1 0 15,1 0-15,-21 21 0,21-21 0,0 42 16,-1-21-16,1 1 0,0 20 16,0-21-16,0 21 0,21 1 0,0-22 15,0 21-15,0-21 0,0 22 0,0-22 16,0 0-16,21 0 0,0 0 15,0-21-15,0 22 0,1-22 0,-1 0 16,0 0-16,0 0 0,0 0 16,22 0-16,-22 0 0,0-22 15,0 22-15,0-21 0,0 0 0,1 0 16,-1-21-16,0 20 0,-21 1 0,21-21 16,0 0-16,0 20 0,-21-20 15,0 0-15,22-22 0,-1 22 0,-21-22 16,0 22-16,0-21 0,0-1 0,21 22 15,-21-22-15,0 1 0,0 20 16,0 1-16,0 0 0,0-1 16,0 22-16,0 0 0,-21 21 15,0 21-15,21 22 16,-22-1-16,1 21 0,21-20 16,0 20-16,0 1 0,0-1 15,0-20-15,0 20 0,0-21 0,0 22 16,0-22-16,43 1 0,-22-1 0,21-21 15,-21 21-15,43-20 0,-22 20 16,0-21-16,1 0 0,-1 0 0,0-21 16,1 22-16,-22-22 0,21 0 0,-21 0 15,1 0-15,20 0 0,-21 0 16,0 0-16,0 0 0,1-22 0,-1 1 16,0 21-16,-21-21 0,0 0 15,21 0-15,-21 0 0,0-1 16,0 1-16</inkml:trace>
  <inkml:trace contextRef="#ctx0" brushRef="#br0" timeOffset="65899.2">24553 12213 0,'0'0'16,"0"21"-16,0-42 47,0 0-47,0 0 15,0 0-15,0 0 0,0-1 16,0 1-16,0 0 0,0 0 16,0 0-16,0 0 0,-21-1 0,0-20 15,-21 21-15,20 21 0,1-21 0,-21 21 16,21 0-16,-22 0 0,1 0 16,21 21-16,-21-21 0,-1 21 0,22 21 15,-21-20-15,21 20 0,-1 0 16,1-21-16,21 22 0,0-1 15,0 0-15,0 1 0,0-22 0,0 21 16,0-21-16,0 1 0,21-1 16,-21 0-16,22 0 0,-1 0 0,0-21 0,0 0 15,21 0-15,-20 0 0,-1 0 16,21 0-16,-21-21 0,22 0 0,-22 0 16,21 0-16,-21-1 0,22 1 0,-22 0 15,0-21-15,0 21 0,-21-1 16,0-20-16,21 0 0,-21 21 0,0-22 15,0-20-15,0 42 0,0-1 16,0 1-16,0 0 0,0 42 31,0 0-31,0 1 0,0-1 16,0 21-16,0-21 0,0 22 0,0-1 16,0 0-16,0-21 0,0 22 15,0-22-15,0 0 0,21 0 0,1 0 16,-22 1-16,42-22 0,-21 0 15,0 0-15,0 0 0,1 0 16,-1 0-16,0 0 0</inkml:trace>
  <inkml:trace contextRef="#ctx0" brushRef="#br0" timeOffset="66156.57">25146 11599 0,'0'0'15,"0"-21"-15,0 0 0,0 0 16,0 42 0,0 0-16,0 22 0,0-22 0,0 21 15,0 0-15,0 1 0,0-1 16,-21 0-16,0 64 16,21-63-16,0-1 0,-22 43 15,22-43-15,-21 0 0,21 1 0,-21-22 0,21 0 16,0 0-16,0 0 15,0 0-15,0 1 0,0-1 0</inkml:trace>
  <inkml:trace contextRef="#ctx0" brushRef="#br0" timeOffset="66591.32">25717 11959 0,'0'-21'31,"-21"21"-31,0 0 0,0 0 16,0 0-16,0 0 0,-22 0 0,22 0 16,0 0-16,0 0 0,0 21 0,-1-21 15,1 0-15,0 21 0,0 1 0,21-1 16,0 0-1,0 0-15,0 0 0,0 0 16,0 1-16,21-1 0,0 0 0,0 0 16,1 0-16,-22 0 0,21-21 15,0 22-15,0-1 0,-21 0 0,21 0 16,-21 0-16,0 0 16,-21-21-1,0 22-15,0-22 0,0 0 16,-22 0-16,22 0 0,0 0 0,0 0 15,0 0-15,-1 0 0,1 0 0,0-22 16,0 22-16,0 0 0,21-21 16,-21 21-16,21-21 15,0 0 1,21 0 0,0 0-16,0 21 0</inkml:trace>
  <inkml:trace contextRef="#ctx0" brushRef="#br0" timeOffset="66983.5">25929 12044 0,'0'0'0,"21"0"0,-42 0 32,0 21-32,0 0 15,0 0-15,21 1 0,-22-1 0,22 0 16,0 0-16,0 0 0,0 0 0,0 1 15,0-1-15,0 0 0,0 0 16,0 0-16,22 0 0,-22 1 16,21-22-16,21 21 0,-21-21 0,0 0 15,1 0-15,-1 0 0,21 0 0,-21 0 16,0-21-16,22 21 0,-22-22 16,0 1-16,0 0 0,0 0 0,-21 0 15,22 0-15,-22-22 0,21 22 0,-21-21 16,0 21-16,0-22 0,0 1 15,0 21-15,0-22 0,-21 22 0,-1 0 16,22 0-16,-21 0 0,0 21 0,0 0 16,0 0-16,0 0 0,-1 0 15,1 0-15,0 21 0,0-21 16,21 21-16,-21 0 0,21 0 16,0 1-16,0-1 15,21-21-15,21 0 0,-21 21 16</inkml:trace>
  <inkml:trace contextRef="#ctx0" brushRef="#br0" timeOffset="67585.28">27749 11980 0,'0'-21'0,"0"42"0,0-63 15,0 21-15,0 0 0,0 0 16,0-1-16,0 1 0,-21 0 16,0 0-16,21 0 0,-21 21 15,0 0-15,-22 0 0,22 0 0,0 0 16,-21 0-16,21 21 0,-22 0 0,22 0 16,-21 0-16,21 22 0,-1-1 15,1-21-15,0 22 0,0-1 0,21 0 16,-21 1-16,21-22 0,0 21 0,0-21 15,0 0-15,0 1 0,21-1 16,0 0-16,0 0 0,0-21 16,1 0-16,-1 0 0,21 0 0,-21 0 15,0 0-15,22 0 0,-22-21 0,0 21 16,21-21-16,-20 0 0,-1-1 16,0 1-16,0-21 0,0 21 0,0-22 15,1 1-15,-1 0 0,-21-1 0,0 1 16,21-21-16,-21 20 0,21 1 15,-21-22-15,0 22 0,0-21 0,0 20 16,0 1-16,0 0 0,0-1 0,0 1 16,0 21-16,0 0 0,0-1 15,0 44 1,0-1-16,0 21 0,0-21 0,0 22 16,0-1-16,-21 0 15,21 1-15,0-1 0,0 0 0,0 1 16,0-1-16,0 0 0,0 1 0,0-1 15,0-21-15,21 21 0,-21-20 16,0-1-16,21 21 0,0-21 0,1 0 16,-22 1-16,21-22 15,0 0-15,0 0 16,0 0-16,0 0 16</inkml:trace>
  <inkml:trace contextRef="#ctx0" brushRef="#br0" timeOffset="67920.1">28152 11959 0,'21'0'0,"-42"0"0,63 0 15,-21 0 1,0 0-16,-21-21 16,21 0-16,1 21 0,-1 0 15,-21-21-15,21 0 0,0-1 16,-21 1-16,0 0 0,0 0 15,0 0 1,-21 21 0,0 0-16,0 0 15,-1 21-15,1-21 0,0 21 16,0 21-16,0-20 0,0-1 16,21 21-16,-22-21 0,1 22 0,21-22 15,0 21-15,0-21 0,0 0 0,0 1 16,0-1-16,0 0 0,0 0 15,0 0-15,21-21 0,1 0 0,-1 0 16,21 0-16,-21 0 0,0 0 0,22 0 16,-22 0-16,0 0 0</inkml:trace>
  <inkml:trace contextRef="#ctx0" brushRef="#br0" timeOffset="68111.49">28596 12002 0,'0'0'16,"21"0"15,0 0-15,1 0-16,-1 0 16,0 0-16,0 0 0,-21-22 15,21 22-15,0 0 0,1-21 16,-1 0-16</inkml:trace>
  <inkml:trace contextRef="#ctx0" brushRef="#br0" timeOffset="68536.24">29337 11790 0,'-21'-42'31,"21"20"-31,-21 22 16,-1 0 0,1 0-1,0 0-15,0 22 0,0-22 16,0 21-16,-1 0 0,1 0 0,0 0 16,0 0-16,0 22 0,21-22 0,0 0 15,0 0-15,0 0 0,0 1 16,0-1-16,42 0 0,0 0 15,-20-21-15,-1 21 0,0-21 16,0 21-16,0-21 0,0 0 16,-21 22-16,22-22 0,-1 21 15,-21 0 1,0 0 0,-21-21-16,-1 0 15,1 0-15,0 21 0,0-21 0,0 0 16,0 0-16,-1 0 0,1 0 15,0 21-15,42-21 32</inkml:trace>
  <inkml:trace contextRef="#ctx0" brushRef="#br0" timeOffset="68915.78">29591 12002 0,'0'0'0,"21"0"0,0 0 16,-21-22-16,21 22 16,1-21-1,-22 0-15,0 0 0,0 0 16,0 0-16,0-1 16,0 1-16,0 0 15,0 0-15,-22 21 31,1 21-15,21 0-16,-21-21 0,21 21 0,-21 1 16,21 20-16,-21-21 0,0 0 15,21 0-15,0 1 0,0 20 16,0-21-16,0 0 0,0 0 0,0 1 16,0-1-16,21-21 15,-21 21-15,21-21 0,0 0 0,0 0 16,0 0-16,1 0 0,-1 0 15,0 0-15,21 0 0,-21-21 16,1 0-16,-1-1 0,0 22 0,0-42 16,0 21-16,-21 0 0</inkml:trace>
  <inkml:trace contextRef="#ctx0" brushRef="#br0" timeOffset="69183.63">30078 11409 0,'0'0'0,"0"-42"16,0-1-16,42-41 15,-42 105 1,0 0 0,0 21-16,-21-21 0,0 22 0,21-1 15,-21 0-15,21 1 0,0-1 16,-22 0-16,22 1 0,-21-1 0,21 0 16,0 1-16,0-1 0,0 0 0,0 1 15,0-1-15,0-21 0,0 22 16,0-22-16,0 21 0,0-21 15,0 0-15,0 1 0,0-1 32,21-21-32,1-21 15,-1 21-15,0-22 0,0 22 0</inkml:trace>
  <inkml:trace contextRef="#ctx0" brushRef="#br0" timeOffset="69536.44">30268 11938 0,'0'21'16,"21"-21"-16,1 21 16,-1-21-16,0 0 15,0 0-15,0 0 16,0 0-16,22 0 0,-22-21 0,0 0 16,0 21-16,0-21 0,1 0 15,-22 0-15,21-1 0,-21 1 16,0 0-16,0 0 0,0 0 15,0 0-15,0-1 0,-21 22 16,-1 0-16,1 0 0,0 0 0,0 0 16,0 0-16,0 0 0,-1 0 15,1 0-15,0 22 0,0-1 16,0 0-16,0 0 0,21 0 0,0 0 16,-22 1-16,22 20 0,0-21 15,0 0-15,0 0 0,0 1 0,0-1 16,0 0-16,0 0 0,22 0 15,-1-21-15,0 21 16,0-21-16,0 0 0,0 0 0,1 0 16,20 0-16</inkml:trace>
  <inkml:trace contextRef="#ctx0" brushRef="#br0" timeOffset="70088.12">30903 11705 0,'0'0'0,"0"-21"15,0 0-15,-21 42 32,21 0-32,-21 0 0,0 1 15,21-1-15,0 0 0,0 0 16,-21 0-16,21 22 0,0-22 0,-22 0 16,22 0-16,0 21 0,0-20 0,0-1 15,0 0-15,0 0 0,22 0 16,-1-21-16,0 21 0,0-21 15,0 0-15,0 0 0,1 0 0,-1 0 16,0 0-16,0 0 0,0-21 16,0 0-16,1 0 0,20 0 0,-21-22 15,0 22-15,0-21 0,1 0 16,20-1-16,-21-20 0,0-1 0,0 1 16,22-1-16,-22 1 0,0-22 15,-21 22-15,0-22 0,21 21 0,-21 22 16,0-21-16,0 20 0,0 22 0,0 0 15,-21 0-15,0 21 0,0 0 16,0 0-16,-1 0 0,1 21 0,0 0 16,0 21-16,0-20 0,21 20 15,0 0-15,0 1 0,0 20 0,0-21 16,0 1-16,0 20 16,0-20-16,0-1 0,0 0 0,21 1 15,0-1-15,-21 0 0,21 1 0,0-1 16,-21-21-16,22 0 0,-1 22 15,-21-22-15,21 0 0,0 0 0,0 0 16,0-21-16,1 0 16,-1 0-16,0 0 0,0 0 15,0-21-15,0 0 16,-21 0-16,22 0 0,-1-1 16,-21 1-16,21 0 0</inkml:trace>
  <inkml:trace contextRef="#ctx0" brushRef="#br0" timeOffset="70391.31">31200 11494 0,'0'0'0,"-22"0"0,44 0 15,-1 0 1,21 0-16,-21 0 0,43 0 0,-22 0 15,0 0-15,22 0 0,-22 0 0,1 0 16,20 0-16,-21 0 16,1-22-16,-1 22 0,0 0 0,1 0 15,-22-21-15,0 21 0,21 0 16,-20-21-16,-1 0 0,0 21 16,-21-21-16,-21 21 46,0 0-46</inkml:trace>
  <inkml:trace contextRef="#ctx0" brushRef="#br0" timeOffset="74567.99">22034 4890 0,'0'0'0,"-21"0"0,0 0 31,0 0-31,0 0 0,0-22 0,-1 22 16,1 0-16,0-21 0,0 21 15,0 0-15,0 0 16,-1 0-16,22-21 16,-21 21-1,42 0 48,1 0-63,-1 0 15,21 0-15,-21 21 0,22-21 0,-1 0 16,0 0-16,1 0 0,20 0 0,1 0 16,-1 0-16,22 0 0,-1 0 15,1 21-15,0-21 0,21 0 0,-1 0 16,-20 0-16,21 0 0,0 0 15,0 0-15,21 0 0,-22 22 0,44-22 16,-22 0-16,21 0 0,-21 0 0,21 0 16,21 0-16,1 0 15,-1 0-15,21 21 0,-20-21 0,41 0 16,-20 21-16,-1-21 0,22 21 0,-21-21 16,-22 21-16,21-21 0,1 0 15,-22 0-15,-21 21 0,22-21 0,-43 0 16,21 0-16,-21 0 0,0 0 15,0 0-15,0 0 0,0-21 0,0 21 16,-21 0-16,21-21 0,-21 21 16,-1 0-16,-20 0 0,21-21 0,-21 21 15,-1 0-15,1 0 0,0-21 16,-22 21-16,1 0 0,-22-21 0,21 21 16,-20 0-16,-1 0 0,0 0 15,-20 0-15,20-22 0,-21 22 16,0 0-16,0-21 0,1 21 0,-1 0 15,0 0 1,-21-21 15,0 0-31,-21 21 0,0 0 16,-1-21-16</inkml:trace>
  <inkml:trace contextRef="#ctx0" brushRef="#br0" timeOffset="74727.89">28871 4868 0,'0'0'0,"-21"22"0,0-22 0,0 0 16,0 0-16,21 21 0,-22-21 16,1 0-16,0 0 0,0 0 15,0 0-15,0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FE45-2423-4340-8E5F-5BD8EB3FD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F16C5-470F-4BCA-94ED-92C1F48DE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D2BEC-C240-4ED6-AB53-776442F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BF9D-7F8D-48DC-A276-FA456F40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3A9E-375E-4254-886B-40BB61AE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2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49DB-4175-4DCC-BFFE-42CFB49D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8A16-55E6-41A0-B365-910119911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5695-4FB1-4897-8196-19BFC23B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9412B-734D-46A5-AF25-ACA302C7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2BD6-0253-49E4-897F-CA158DBF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0E9EA-B8A5-47AD-88ED-3825F9996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E917D-B472-4483-A9EA-87DB9FC1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6F54-E9FD-4C98-BB24-74742FFC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2C14A-4B49-4E05-B89D-27EFE286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5EAA-BA8C-4F70-9080-7EB645B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5126-D5AF-42F3-B503-BFDC4945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7DEC-F894-43DA-B573-F13CAA89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F170B-9951-4B21-8242-FEB85DCC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13BF-4CBD-4B76-ACAA-27326977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837A-B60D-4757-A9A1-C2593BEF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553E-D9AA-4831-95C1-1D9E982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A966-1644-471F-AE29-4E42F4B5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1103-F059-4FFC-9F5A-602D28C6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8052-CA6C-453A-B00E-D9AC6DDA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90F1-57F8-430D-B3CC-AB5BB60D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CAF2-55F6-4689-A244-38AEAFFA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D263-FD1E-4A97-852B-283E14E65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3AC70-4AE9-4E62-9BEE-D8887884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5450-7B67-439C-BA99-DC20CBC6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0BE77-3EA1-4215-9E5F-43612C9B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D6F4E-494C-4F23-BA38-AD2557F7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ADEE-32C9-418A-AE83-511005FF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21B0-B868-466D-9537-BD7E2937D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D6C9D-3133-4C5E-A29A-3CD5B40F3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2ACF-36E2-462F-92F9-CB9A6AED6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C9FFC-EBA1-490C-A019-7AD76D3FF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DEFCE-CD88-46EA-A63C-AD64AC99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DEB9-6AE7-4DF6-9556-731104FE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CBBB6-17C3-42EA-9D68-3EA95E7D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4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F472-3C85-40CF-B8E8-EE9AEDC0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E8D13-066C-4A7C-A8CA-D6F46E62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F512-6E37-4963-82A9-6239ADCB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15062-7DB8-4BDC-B37A-A93D510F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1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B781-26F9-472B-899A-B640FBB0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BD727-D3B8-4152-9ECA-16F4F0EB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E589-76AA-4C97-B9C9-18D2A8DA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A7E4-2889-44D0-AC98-89F76817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237-FC52-46E1-96CD-2B44CE4A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32737-E288-4ED2-AB62-19E72404F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4C0D3-9876-487F-AA14-54F8AF96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AD25-495A-48E2-81D6-B67BCE60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206D-BF2E-40A5-BBE9-FD67F8B1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E0D-CB35-4354-B7EE-FCE90ACF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7B0FD-9DC3-4E03-B7B8-0C61B9F19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9D1C-C757-4E00-89D4-5BB975E9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ADF6-32DE-4A75-8743-DD3F07D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F3CB0-ED48-49EA-BFEC-26CEE8B1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5C0C-73F5-41FF-ACAC-9A494BB3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7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2143F-B0A2-40BD-B8EF-20D0BF3C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0D4B-B30B-48C5-AB60-9E97664B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8E74-59F9-4C44-A375-A24E83FE9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3EB4-7E8D-48A1-963E-ED78ECDBC59E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92AC-EB86-4A95-BCE9-12B9BEC2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F6E7-6C39-42B9-84A3-C9EB2241E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B503-105E-4D90-B5BD-C1C35BEA7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B2-9F8C-4C6F-BA85-B86EF9FE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999-046B-4A0E-8333-C5E2CD88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53F2EC-160F-4A08-9430-E99D0577DED7}"/>
                  </a:ext>
                </a:extLst>
              </p14:cNvPr>
              <p14:cNvContentPartPr/>
              <p14:nvPr/>
            </p14:nvContentPartPr>
            <p14:xfrm>
              <a:off x="1485720" y="0"/>
              <a:ext cx="1040184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53F2EC-160F-4A08-9430-E99D0577D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6360" y="-9360"/>
                <a:ext cx="1042056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76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B2-9F8C-4C6F-BA85-B86EF9FE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999-046B-4A0E-8333-C5E2CD88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CD8BB5-9BA8-4155-8AB8-20D84986DF4F}"/>
                  </a:ext>
                </a:extLst>
              </p14:cNvPr>
              <p14:cNvContentPartPr/>
              <p14:nvPr/>
            </p14:nvContentPartPr>
            <p14:xfrm>
              <a:off x="762120" y="251640"/>
              <a:ext cx="5349600" cy="2004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CD8BB5-9BA8-4155-8AB8-20D84986D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242280"/>
                <a:ext cx="5368320" cy="20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7E8D0B-D0F0-4A39-A713-0C58224A2C62}"/>
                  </a:ext>
                </a:extLst>
              </p14:cNvPr>
              <p14:cNvContentPartPr/>
              <p14:nvPr/>
            </p14:nvContentPartPr>
            <p14:xfrm>
              <a:off x="548640" y="1036440"/>
              <a:ext cx="9769320" cy="226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7E8D0B-D0F0-4A39-A713-0C58224A2C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280" y="1027080"/>
                <a:ext cx="978804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46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B2-9F8C-4C6F-BA85-B86EF9FE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999-046B-4A0E-8333-C5E2CD88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045F78-5377-4685-A0B5-B032F1340665}"/>
                  </a:ext>
                </a:extLst>
              </p14:cNvPr>
              <p14:cNvContentPartPr/>
              <p14:nvPr/>
            </p14:nvContentPartPr>
            <p14:xfrm>
              <a:off x="358200" y="175320"/>
              <a:ext cx="11765520" cy="581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045F78-5377-4685-A0B5-B032F1340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65960"/>
                <a:ext cx="11784240" cy="58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B2-9F8C-4C6F-BA85-B86EF9FE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999-046B-4A0E-8333-C5E2CD88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41A36E-5498-4CAD-B488-5FCE2D199AC7}"/>
                  </a:ext>
                </a:extLst>
              </p14:cNvPr>
              <p14:cNvContentPartPr/>
              <p14:nvPr/>
            </p14:nvContentPartPr>
            <p14:xfrm>
              <a:off x="2163960" y="243720"/>
              <a:ext cx="9868320" cy="340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41A36E-5498-4CAD-B488-5FCE2D199A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4600" y="234360"/>
                <a:ext cx="9887040" cy="34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25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B2-9F8C-4C6F-BA85-B86EF9FE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999-046B-4A0E-8333-C5E2CD88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80A077-C1C1-43F5-86D0-8D978221F9AC}"/>
                  </a:ext>
                </a:extLst>
              </p14:cNvPr>
              <p14:cNvContentPartPr/>
              <p14:nvPr/>
            </p14:nvContentPartPr>
            <p14:xfrm>
              <a:off x="2408040" y="815400"/>
              <a:ext cx="6042960" cy="150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80A077-C1C1-43F5-86D0-8D978221F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8680" y="806040"/>
                <a:ext cx="6061680" cy="15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38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AB2-9F8C-4C6F-BA85-B86EF9FEC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9999-046B-4A0E-8333-C5E2CD88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6B6BA9-B4F5-4286-8B73-22BE42A14708}"/>
                  </a:ext>
                </a:extLst>
              </p14:cNvPr>
              <p14:cNvContentPartPr/>
              <p14:nvPr/>
            </p14:nvContentPartPr>
            <p14:xfrm>
              <a:off x="1722240" y="388800"/>
              <a:ext cx="9799560" cy="40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6B6BA9-B4F5-4286-8B73-22BE42A147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880" y="379440"/>
                <a:ext cx="9818280" cy="41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85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2021-05-19T02:12:41Z</dcterms:created>
  <dcterms:modified xsi:type="dcterms:W3CDTF">2021-05-19T03:02:25Z</dcterms:modified>
</cp:coreProperties>
</file>