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02:07:59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1651 0,'0'21'78</inkml:trace>
  <inkml:trace contextRef="#ctx0" brushRef="#br0" timeOffset="1355.8">2942 720 0,'0'-21'15,"0"-1"17,-21 1-17,0 21 16,21 21-15,0 1-16,0-1 0,-21 0 16,21 0-16,0 21 0,-22 1 15,22-1-15,-21 22 0,21-22 16,0 0-16,0 1 0,-21 20 0,0-21 16,21 1-16,-21-1 0,0 0 15,21 1-15,-22-1 0,1 0 16,21 1-16,-21-22 0,21 21 15,-21 1-15,21-1 0,0-21 0,-21 21 0,21-20 16,0 20-16,0-21 16,0 0-16,0 0 0,0 1 15,0-44 1,0 1 0,0 0-16,0 0 0,0-21 15</inkml:trace>
  <inkml:trace contextRef="#ctx0" brushRef="#br0" timeOffset="1787.55">2921 656 0,'0'0'16,"0"-21"-16,21 21 31,0 0-31,-21 21 16,0 0-16,21 1 16,-21-1-16,22 0 0,-22 21 0,0 1 15,0-1-15,21 0 0,-21 22 16,0-22-16,21 0 0,-21 22 0,0-22 15,0 22-15,0-22 0,0 0 16,0 1-16,0-1 0,0 0 0,0 1 16,0-1-16,0-21 0,0 22 15,0-22-15,0 21 0,0-21 0,0 0 16,0 1-16,0-1 16,0-42 15,0-1-16,0 1-15,0 0 0,0 0 16,0 0-16,-21 0 0,21-1 0</inkml:trace>
  <inkml:trace contextRef="#ctx0" brushRef="#br0" timeOffset="2091.39">2730 1397 0,'22'0'47,"-1"0"-47,21 0 0,-21 0 16,0 0-16,1-21 0,-1 21 16,0 0-16,21 0 0,-21-21 0,1 21 15,-1 0-15,0 0 0,0 0 16,0 0-16,0-21 15,1 21 48,-1 0-47</inkml:trace>
  <inkml:trace contextRef="#ctx0" brushRef="#br0" timeOffset="4372.09">3683 1249 0,'0'0'0,"0"-42"31,0 20-31,-21 22 15,0 0-15,-1 0 16,1 0-16,0 0 0,0 0 0,0 0 16,0 22-16,-1-22 0,1 21 15,0 0-15,0 0 0,0 0 16,0 22-16,-1-22 0,22 0 0,0 21 16,0-21-16,-21 22 0,21-22 15,0 21-15,0 1 0,0-22 0,0 21 16,0-21-16,0 22 0,21-22 15,1 0-15,-1 0 0,0 0 0,0-21 16,0 21-16,0-21 0,22 0 16,-1 0-16,0 0 15,1 0-15,-22-21 0,21 0 0,1 0 16,-22 0-16,21 0 0,-21-1 16,22-20-16,-22 21 0,21-21 0,-21-1 15,0 1-15,1 0 0,-1-1 16,0 1-16,0-22 0,0 22 0,0-21 15,-21-1-15,22 22 0,-1-22 16,-21 1-16,0 20 0,21 1 16,-21 0-16,0-1 0,21 1 0,-21 21 15,0-21-15,0 20 0,0 1 16,0 0-16,0 0 0,-21 21 16,0 0-1,21 21 1,0 0-16,-21 22 15,21-1-15,0 0 0,0 1 0,0-1 16,-22 21-16,22 1 0,0-1 16,-21-20-16,21 20 0,0 1 0,0-22 15,-21 22-15,21-22 0,0 0 16,0 1-16,0-1 0,0 0 0,0 1 16,0-1-16,0 0 0,0-21 15,21 22-15,-21-22 0,21 0 16,1 0-16,-1 0 0,0 1 15,0-22-15,21 0 0,-20 0 16,-1 0-16,0 0 0,0 0 16,21-22-16,-20 1 0,-1 0 0,21 0 15,-21-21-15,22 20 0,-22-20 16,0 21-16,0-21 0,0-1 0,0 22 16,1 0-16,-1-21 0,0 20 0,-21 1 15,0 0-15,0 0 0,0 0 16,0 0-16,0-1 0,0 1 15,0 42 17,0 1-17,0-1-15,0 0 0,0 0 16,-21 0-16,21 0 0,0 22 16,0-22-16,0 0 0,0 0 0,0 0 15,0 22-15,0-22 0,0 0 16,0 0-16,21 0 0,-21 1 15,21-22-15,0 0 0,0 21 16,1-21-16,-1 0 0,0 0 16,0-21-16,0 21 0,0-22 15,1 1-15,-1 0 0,0 0 0,0 0 16,0-22-16,0 22 0,1 0 0,-22-21 16,21 21-16,0-1 0,0-20 15,-21 21-15,0 0 0,0 0 16,21 21-16,-21-22 0,21 1 15,-21 42 17,0 1-32,0-1 15,0 0-15,0 21 0,0-21 16,0 1-16,0 20 0,0-21 0,0 0 16,0 22-16,0-22 0,0 0 15,0 0-15,22 0 0,-22 0 16,21-21-16,0 22 0,0-22 0,0 0 15,0 0-15,1 0 0,-1 0 16,0 0-16,-21-22 0,21 22 0,0-21 16,0 0-16,-21 0 0,22 0 15,-22 0-15,0-1 0,0 1 0,0 0 16,0-21-16,0 21 0,-22-1 16,1 1-16,0 0 0,0 0 0,0 21 15,0-21-15,-1 21 0,1 0 16,0 0-16,0 0 0,0 0 0,0 0 15,42 0 32,0 0-47,0-21 16,0 21-16,22 0 0,-22 0 0,21-22 16,-21 1-16,22 21 0,-22 0 15,21-21-15,0 21 0,-20 0 0,20 0 16,0-21-16,-21 21 0,22 0 15,-22 0-15,0 0 0,0 0 0,0 0 16,1 0-16,-1 0 0,-21 21 16,21-21-16,-21 21 0,21 0 15,-21 1-15,0-1 16,0 0-16,0 0 0,0 0 16,0 0-16,0 1 0,0-1 0,0 0 15,0 0-15,0 0 16,0 0-16,0 1 0,0-1 0,0 0 15,0 0-15,0 0 16,0 0 0,0-42 15,0 0-31,0 0 16,21 0-16,-21 0 15,21-1-15,-21 1 0,0 0 0,22-21 16,-1 21-16,-21-1 15,21-20-15,0 21 0,0 0 0,0-22 16,1 22-16,-1 0 0,0 0 16,0 0-16,0 0 0,0 21 0,1-22 15,-1 22-15,0 0 0,0 0 16,0 0-16,0 0 0,-21 22 16,22-1-16,-1 0 15,-21 21-15,0-21 0,0 1 0,0-1 16,0 21-16,0-21 0,0 0 0,0 1 15,0 20-15,0-21 0,0 0 16,0 0-16,0 1 0,0-1 0,21 0 16,0 0-1,0 0-15,0-21 16,1 0-16,-1 0 0,0 0 16,21 0-16,-21 0 0,1-21 15,-1 0-15,0 21 0,21-21 0,-21 0 16,1-1-16,20 1 0,0 0 15,-21 0-15,22 0 0,-22-22 16,0 22-16,21 0 0,-20 0 0,-1-21 16,0 20-16,-21 1 0,21 0 15,-21 0-15,0 0 0,-21 21 16,0 0 0,0 0-16,-1 0 0,1 0 15,0 21-15,0-21 0,0 21 16,0 0-16,-1 0 0,22 1 0,-21-1 15,21 0-15,0 0 16,0 0-16,0 0 0,0 1 16,21-1-16,1-21 0,-1 21 15,0 0-15,0-21 0,-21 21 0,21-21 16,0 21-16,1 1 0,-1-22 0,-21 21 16,21 0-16,0 0 15,-21 0-15,0 0 16,-21 1-1,0-22-15,0 0 0,-1 0 16,1 21-16,0-21 0,0 21 0,0-21 16,0 0-16,-1 0 0,1 0 15,0 0-15,0 0 0,0 0 16,0 0-16,-1 0 16,22-21-16,0 0 15,0-1-15,-21 1 0,21 0 16</inkml:trace>
  <inkml:trace contextRef="#ctx0" brushRef="#br0" timeOffset="4817.84">5038 868 0,'0'0'16,"0"21"-16,0 0 15,0-42 32,-22 21-15,1 0-32,0 0 31,0 0-31,0 0 0,21 21 31,-21-21-31,-1 0 16,1 0-1,0 0-15</inkml:trace>
  <inkml:trace contextRef="#ctx0" brushRef="#br0" timeOffset="5151.72">3937 1270 0,'0'0'0,"0"21"0,-21-21 16,21 21 0,21-21-1,0 0-15,0 0 16,0 0-16,1 0 0,-1-21 0,0 21 15,21 0-15,-21 0 0,22-21 16,-22 21-16,21 0 0,-21 0 0,1-21 16,20 21-16,-21 0 0,0 0 15,0-21-15,1 21 16,-1 0 31,0 0-32,0 0 1</inkml:trace>
  <inkml:trace contextRef="#ctx0" brushRef="#br0" timeOffset="5787.72">8297 423 0,'0'0'0,"0"-21"0,0 0 0,0 0 16,-21 21-1,0 0 1,0 0-16,0 0 0,-1 0 15,1 0-15,0 0 0,0 21 0,0 0 16,0-21-16,-1 21 0,1 1 16,0-1-16,0 0 0,21 0 0,0 21 15,0-20-15,0-1 0,0 0 0,0 0 16,0 0-16,0 0 16,0 1-16,21-22 0,0 0 15,0 0 1,1 0-16,-1 0 0,0 0 0,0 0 0,0 0 15,0 0-15,1 0 0,-1-22 16,0 1-16,0 0 0</inkml:trace>
  <inkml:trace contextRef="#ctx0" brushRef="#br0" timeOffset="6380.38">8340 106 0,'0'0'0,"-22"-21"0,1 0 0,-21-1 0,21 22 16,0-21-16,-1 21 15,-20 0-15,21 0 0,0 0 0,0 0 16,-1 0-16,-41 0 0,42 21 16,0 1-16,-22-1 0,22 21 15,0 0-15,0-20 0,0 20 0,-1 21 16,1-20-16,0-1 0,0 0 15,0 1-15,21-1 0,0 0 0,0 1 16,0-22-16,0 21 0,0 1 16,0-1-16,0-21 0,0 21 0,0-20 15,21 20-15,0-21 0,0 0 16,0 22-16,1-22 0,-1 0 16,21-21-16,0 21 0,-20 0 15,20-21-15,0 0 0,1 0 0,-1 0 16,0 0-16,1 0 0,-1 0 15,0-21-15,1 0 0,20 0 0,-21 0 16,1-1-16,-1 1 0,22-21 16,-22 21-16,0-22 0,-21 1 0,22 0 15,-22 21-15,21-43 0,-42 22 0,21-1 16,-21-20-16,22 21 0,-22-22 16,0 1-16,0 20 0,-22-20 0,1 20 15,0-20-15,-21-1 0,21 22 16,-22 42-16,1 0 0,0 0 15,-22 0-15,22 0 0,-1 0 0,-20 0 16,21 0-16,-22 0 0,22 0 16,-1 0-16,-20 0 0,21 0 0,-1 0 15,-20 0-15,20 0 0,22 0 16,-21 21-16,0 22 0,20-1 0,1 0 16,0-21-16,21 22 0,0-22 15,0 21-15,0-21 0,21 1 0,0-1 16,1 0-16,20 0 0</inkml:trace>
  <inkml:trace contextRef="#ctx0" brushRef="#br0" timeOffset="17040.5">1312 3514 0,'0'21'16,"0"0"-1,-21-21 79</inkml:trace>
  <inkml:trace contextRef="#ctx0" brushRef="#br0" timeOffset="17479.25">974 3133 0,'0'0'0,"0"-21"0,0-1 0,0 1 0,-22 21 16,22-21-16,0 0 15,0 0-15,-21 21 16,21-21-1,0 42 1,0 0 0,0 0-16,0 0 0,0 0 15,0 22-15,21-22 0,-21 21 0,0 22 16,0-22-16,0 0 0,0 1 16,22 20-16,-22-20 0,0-1 0,0 0 15,0 1-15,0-22 0,0 21 16,0-21-16,0 0 0,0 1 15,0-1-15,0 0 0,0 0 0,0-42 63,0 0-47,0 0-16,21-1 15</inkml:trace>
  <inkml:trace contextRef="#ctx0" brushRef="#br0" timeOffset="17856.04">1249 3471 0,'0'22'0,"0"-1"0,0 0 15,0 0-15,0 0 16,21-21-16,0 0 15,0 0-15,0 0 16,1 0-16,-1 0 16,0 0-16,-21-21 0,21 0 15,-21 0 1,0 0-16,0-1 0,0 1 16,-21 21-1,0 0-15,0 0 0,-1 0 16,22 21-16,-21 1 15,21-1-15,-21-21 0,21 21 16,0 0-16,0 0 16,0 0-16,0 1 0,21-1 31,0-21-15,1 0-16,-1 0 0,-21-21 15</inkml:trace>
  <inkml:trace contextRef="#ctx0" brushRef="#br0" timeOffset="18439.39">2900 2858 0,'0'-43'16,"0"86"-16,0-107 15,-21 64 1,-1 21-1,22 0-15,0 1 0,0 20 16,0-21-16,-21 21 0,21 1 0,0-1 16,-21 22-16,21-22 0,0 21 15,0-20-15,0 20 0,0-20 0,0 20 16,0-21-16,0 1 0,0-1 16,0 0-16,-21 1 0,21-22 0,0 21 15,-21-21-15,21 1 0,0-1 16,0 0-16,0-42 47,0 0-47,-21-1 15,21 1-15,-22-21 0</inkml:trace>
  <inkml:trace contextRef="#ctx0" brushRef="#br0" timeOffset="19082.03">2455 3133 0,'0'0'16,"-21"0"-16,0-21 0,0-1 0,21 1 16,0 0-16,-21 21 0,21-21 15,0 0-15,0 0 16,0-1-16,0 1 0,0 0 0,21 0 16,0 0-16,0 0 0,0-1 15,22 1-15,-22 21 0,21-21 0,-21 0 16,22 21-16,-1 0 0,0 0 15,1 0-15,20 21 0,-21 0 0,1 0 16,-1 1-16,0-1 0,-20 21 16,20 0-16,-21 1 0,21-1 0,-20 0 15,-1 1-15,0-1 0,-21 22 16,0-22-16,0 0 0,21 1 0,-21-1 16,0 0-16,0 1 0,0-22 15,0 0-15,0 21 0,-21-21 0,21 1 16,0-1-16,-21-21 31,21-21-15,0-1-16,0 1 0,0 0 0,0 0 15,0-21-15,0-1 0,0 1 16,0 0-16,0-1 0,0-20 0,0-1 16,21 22-16,-21-22 0,21 1 15,0 21-15,0-22 0,22 22 0,-22-22 16,21 22-16,1 21 0,-22-22 15,21 43-15,0-21 0,1 21 0,-22 0 16,21 21-16,1 1 0,-22-1 16,0 21-16,0 0 0,0 1 15,0-1-15,-21 22 0,0-22 0,0 21 16,0 1-16,0-1 0,0 1 16,-21-22-16,0 22 0,21-22 0,0 0 15,-21 1-15,0-1 0,21-21 16,-21 22-16,21-22 0,0 0 0,0 0 15,0-42 17,0 0-17,0 0-15,0-1 0,0 1 0,21 0 16,-21-21-16</inkml:trace>
  <inkml:trace contextRef="#ctx0" brushRef="#br0" timeOffset="20745.25">4149 3090 0,'0'0'0,"0"-21"0,-22 21 32,1 0-32,0 21 15,0 1-15,0 20 16,0-21-16,21 0 0,-22 22 0,1-1 15,21 0-15,0-21 0,-21 22 16,21-1-16,-21 0 0,21-20 16,0 20-16,0-21 0,0 0 0,0 0 15,0 1-15,0-1 0,21 0 16,0-21-16,0 21 0,1-21 0,-1 0 16,0 0-16,0 0 0,0 0 15,22-21-15,-22 21 0,0-21 16,0 0-16,0-1 0,0 1 0,1 0 15,-1-21-15,0 21 0,-21-22 16,0-41-16,0 41 0,0 1 16,0 21-16,0-22 0,-21 1 15,0 21-15,21-21 0,-22 20 16,1 1-16,0 21 0,0-21 0,0 21 16,-22 0-16,22 0 0,0 0 15,0 0-15,0 21 0,0 0 0,-1 1 16,1-1-16,21 0 0,-21 0 15,21 21-15,-21 1 0,21 20 16,0-20-16,0-1 16,0-21-16,0 21 0,21 1 15,0-1-15,-21-21 0,21 0 0,1-21 16,-1 22-16,21-1 0,-21-21 0,43 0 16,-43 0-16,0 0 15,21 0-15,1 0 0,-22-21 16,21-1-16,1 1 0,-1 0 0,-21 0 15,21 0-15,-20 0 0,-1-1 0,0-20 16,0 21-16,0-21 0,0-22 16,1 43-16,-22-21 0,0 20 15,0 1-15,0 0 0,0 0 16,0 42 15,0 0-31,0 0 0,0 1 16,0-1-16,0 0 0,0 21 0,0-21 15,0 22-15,0-22 0,0 21 16,0-21-16,0 1 0,0-1 16,0 0-16,0 0 0,0 0 0,21-21 15,0 21-15,0-21 0,0 0 16,0 0-16,1 0 0,-1 0 0,0 0 0,0 0 16,0-21-16,22 21 0,-22-21 15,0 0-15,0 0 0,0 0 0,0-1 16,1-20-16,-22 21 0,21-21 15,-21 20-15,21-20 0,0 0 0,-21 21 16,0-1-16,0 1 0,0 0 16,0 0-16,0 0 15,0 0-15,0 42 16,0 0 0,-21 0-16,21 21 15,0-20-15,0-1 0,0 21 0,0-21 16,0 0-16,0 22 0,0-22 15,0 0-15,0 0 0,0 0 0,0 1 16,21-1-16,-21 0 0,21 0 16,0-21-16,1 0 0,-1 0 0,0 0 15,0 0-15,21 0 0,-20 0 16,-1 0-16,21 0 16,-21-21-16,0 0 0,22 0 0,-1-1 15,-21-20-15,22 21 0,-22-21 0,21-1 16,-21 22-16,0-21 0,1-1 15,20 22-15,-21 0 0,-21 0 0,0 0 16,21 0-16,-42 42 31,0 0-31,21 0 0,-21 0 0,21 0 16,-21 1-16,21 20 0,0-21 16,0 0-16,0 22 0,0-22 0,0 0 15,0 0-15,0 0 0,0 0 16,21 1-16,-21-1 0,21 0 15,-21 0-15,0 0 0,-21-21 63,21-21-63,-21 21 0,21-21 16,-22 0-16,1 21 0,21-21 0,-21 21 15,0 0 1,0 0-1,21 21 1,0 0-16,0 0 16,0 0-16,21-21 15,0 0-15,-21 21 0,21-21 0,0 0 16,1 0-16,20 0 0,-21 0 16,0 0-16,22 0 0,-22 0 0,21 0 15,-21 0-15,22 0 0,-22-21 16,21 0-16,-21 21 0,43-42 15,-22 21-15,0-22 16,-20 22-16,-1-21 0,0 21 0,0-1 16,-21-20-16,0 21 0,0-21 15,0 20-15,0 1 0,0 0 0,0 0 16,-21 21-16,0 0 16,0 0-16,21 21 15,-22 0-15,22 0 16,-21 1-16,21-1 0,0 21 0,0 0 15,0-20-15,0 20 16,0-21-16,0 0 0,21 0 0,-21 1 16,22-22-16,-1 21 0,-21 0 15,21-21-15,0 0 0,0 21 0,0-21 16,1 0-16,-1 0 0,0 0 16,0 0-16,21-21 0,-20 0 15,-1 0-15,0-1 0</inkml:trace>
  <inkml:trace contextRef="#ctx0" brushRef="#br0" timeOffset="21379.08">7345 2646 0,'0'0'0,"0"-21"0,0 0 16,0-1-16,0 1 31,-21 21-31,-1 21 16,1 22-16,21-22 16,0 21-16,0 1 0,0-1 15,0 0-15,-21 22 0,21-22 0,0 22 16,0-1-16,0 1 0,0-1 15,0-21-15,-21 22 0,21-1 16,0-20-16,0-1 0,-21 22 0,21-43 16,-21 21-16,21-21 0,0 22 15,0-22-15,0 0 0,0 0 16,0-42 15,0 0-31,0 0 0,0-1 0,0-20 16,0 21-16</inkml:trace>
  <inkml:trace contextRef="#ctx0" brushRef="#br0" timeOffset="21679.94">7620 2498 0,'21'21'15,"-21"0"-15,0 43 0,0-22 16,0 0-16,0 1 0,0 62 16,0-41-16,0-22 0,0 22 15,0-22-15,0 85 16,0-85-16,0 22 0,0-22 0,-21 1 16,21-1-16,0 43 15,-21-64-15,21 0 0,0 0 0,0 0 16,-21 0-16,-1-42 31,22 0-15,-21 21-16,0-21 0</inkml:trace>
  <inkml:trace contextRef="#ctx0" brushRef="#br0" timeOffset="21883.22">7197 3323 0,'0'0'0,"-22"0"0,1 21 31,42-21-15,1 0-16,-1 0 0,0 0 0,0 0 15,0 0-15,22 0 0,-22-21 16,21 21-16,0-21 0,1 21 0,-22-21 16,21 21-16,1-21 0,-1 0 15,0 21-15,1-22 0,-22 22 0,21-21 16,-21 21-16,22-21 0,-22 0 0</inkml:trace>
  <inkml:trace contextRef="#ctx0" brushRef="#br0" timeOffset="22355.95">8064 3027 0,'0'0'0,"0"-21"0,0 42 31,-21 0-15,21 0-16,-21 0 0,21 1 15,-21-1-15,21 0 0,0 0 0,0 21 16,0 1-16,-21 20 0,21-42 16,0 22-16,0-22 15,0 0-15,0 21 0,0-20 0,0-1 0,21 0 16,0-21-16,-21 21 0,21-21 16,0 0-16,1 0 0,-1 0 15,0 0-15,0 0 0,0 0 0,22 0 16,-22-21-16,0 21 0,0-21 0,0 0 15,0-1-15,1-20 0,-22 21 16,21 0-16,-21-22 0,21 22 0,-21-21 16,0 0-16,0 20 0,0-20 15,0 21-15,-42-43 0,20 22 16,1 21-16,0 21 0,-21-21 0,21 0 16,-1 21-16,1 0 0,-21 0 15,21 0-15,0 0 0,-1 21 0,1 0 16,21 0-16,-21 0 0,21 0 15,-21 1-15,21-1 0,0 21 16,0-21-16,0 0 0,0 22 16,0-22-16,0 0 0,0 0 0,0 0 15,21 1-15,0-1 0,0 0 0,1 0 16,-1-21-16,0 0 0,21 0 16,-21 0-16,1 0 0,-1 0 15</inkml:trace>
  <inkml:trace contextRef="#ctx0" brushRef="#br0" timeOffset="22819.63">8636 3154 0,'0'0'0,"0"-21"16,0 0-16,0-1 16,0 44 30,21-1-46,-21 0 16,21 0-16,-21 0 0,0 0 16,21 22-16,1-22 0,-22 0 0,21 21 15,-21-20-15,21-1 0,-21 0 16,0 0-16,0 0 0,0 0 0,0 1 16,21-1-16,-21 0 15,21-21 1,0 0-1,1-21-15,-22 0 0,0-1 0,21 1 16,0 0-16,-21 0 0,21 0 16,0-22-16,-21 22 0,21-21 0,1 0 15,-1-22-15,0 43 0,-21 0 16,21-22-16,0 43 0,-21-21 16,0 0-16,21 21 0,-21-21 15,22 21 1,-22 21 15,0 0-31,0 0 16,21 1-1,-21-1-15</inkml:trace>
  <inkml:trace contextRef="#ctx0" brushRef="#br0" timeOffset="23224.4">9207 3344 0,'0'0'0,"22"0"0,-1 0 31,0 0-31,0 0 0,0-21 16,0 21-16,1-21 16,-1 0-16,0 21 0,0-21 0,0 0 15,-21-1-15,21 1 0,1 0 0,-22 0 16,0 0-16,0 0 15,0-1-15,0 1 16,-22 21 0,1 0-16,0 21 15,0 1-15,0-1 16,21 0-16,0 0 0,-21 0 0,21 22 16,-22-22-16,22 0 0,-21 21 15,21-21-15,0 1 0,0-1 0,0 0 16,0 0-16,0 0 0,0 0 15,0 1-15,21-22 0,1 0 16,-1 0-16,-21 21 0,21-21 0,0 0 16,0 0-16,0 0 0,1 0 15,-1 0-15,0-21 0,0 21 16,0-22-16,0 22 0,1-21 16,-22 0-16,21 21 0</inkml:trace>
  <inkml:trace contextRef="#ctx0" brushRef="#br0" timeOffset="23707.94">9800 3175 0,'0'0'0,"0"-21"0,0 0 0,0 0 31,21-1-15,0 22-1,1 0-15,-1 0 16,0 0-16,0 0 0,0 0 0,0 0 15,1 0-15,-1 0 0,0 22 0,0-1 16,0-21-16,0 21 0,-21 0 16,22 0-16,-1 0 0,-21 1 0,21 20 15,-21-21-15,0 0 0,21 0 16,-21 1-16,0 20 0,0-21 16,0 0-16,0 0 0,0 1 0,0-1 15,0 0-15,0 0 0,-21 0 16,0-21-16,21 21 0,0-42 31,0 0-15,0 0-16,0 0 15,21 0-15,0-22 0,-21 22 0,21-21 16,0-1-16,1 1 0,20 0 16,-21 21-16,0-22 0,0 22 15,1-21-15,-1 21 0,21-1 0,-21 1 16,0 0-16,1 21 0,-1-21 15,0 21-15,0 0 16,0 0-16,-21 21 47</inkml:trace>
  <inkml:trace contextRef="#ctx0" brushRef="#br0" timeOffset="25167.79">1016 4932 0,'0'-21'16,"-21"21"0,0-21-16,-1-1 15,22 1-15,-21 21 16,21-21-16,-21 0 0,21 0 16,0 0-1,0-1 1,21 22-16,0 0 15,1 0-15,-1 22 16,0-1-16,0 0 0,21 0 0,-20 21 16,-1 1-16,21-22 0,-21 21 15,-21 1-15,21 20 0,-21-21 0,0 1 16,0-1-16,0 0 0,-21 1 16,0-1-16,0 0 0,0 1 15,-22-1-15,1-21 0,0 22 0,-1-1 16,1-21-16,0 21 0,21-20 15,-22-1-15,1-21 0,0 21 0,20-21 16,-20 0-16,21 0 0,0 0 16,0 0-16,-1-21 0,1 21 15,21-21-15,0-1 0,0-20 16,-21 21-16,21 0 0,0-22 16,0 22-16,0-21 0,0 0 0,0 20 15,0 1-15,21 0 0,-21 0 16,21 0-16,1 0 0,-1 21 0,0 0 15,0 0-15,21 0 0,-20 21 16,-1-21-16,0 21 0,21 0 0,-21 0 16,1 22-16,-1-22 0,0 0 15,-21 0-15,21 21 0,-21-20 16,21-1-16,-21 0 0,21 0 0,-21 21 16,0-20-16,0-1 15,22 0-15,-22 0 0,0 0 16,21-21-1,0 0 1,-21-21 0</inkml:trace>
  <inkml:trace contextRef="#ctx0" brushRef="#br0" timeOffset="25360.02">1460 5334 0,'0'0'0,"22"0"0,-22-21 31,21 21 32,0 0-48</inkml:trace>
  <inkml:trace contextRef="#ctx0" brushRef="#br0" timeOffset="25911.92">3133 4487 0,'0'0'16,"21"0"-16,-21 22 31,0-1-16,0 0-15,0 0 0,0 21 16,0 1-16,0 20 0,0-20 0,0 20 16,0 1-16,-21-1 0,21 1 15,-22-1-15,22 1 0,0-1 16,-21-21-16,21 22 0,-21-22 0,21 1 16,0-1-16,-21-21 0,21 21 0,0-20 15,0-1-15,0 0 0,0 0 16,0 0-16,0-42 31,0 0-31</inkml:trace>
  <inkml:trace contextRef="#ctx0" brushRef="#br0" timeOffset="26724.19">2879 4868 0,'0'0'0,"0"-21"0,0 0 0,0 0 0,-22 0 16,22 0-16,-21-1 0,21 1 16,0 0-16,0 0 0,0 0 0,0 0 15,0-1-15,0 1 0,0 0 16,21 0-16,1 0 0,-1 0 16,0-1-16,0 1 0,21 0 0,-20 0 15,20 0-15,-21 21 0,21 0 16,1 0-16,-1 0 0,0 0 0,1 21 15,-1 0-15,0 0 0,1 0 16,-1 22-16,0-1 0,-20-21 0,-1 43 16,0-22-16,-21 22 0,0-22 15,0 21-15,0-20 0,0 20 0,-21-20 16,-22 20-16,22-21 0,-21 1 16,21-1-16,-22-21 0,22 22 15,-21-22-15,-22 21 0,43-42 16,0 21-16,0-21 0,0 0 15,0 0-15,-1 0 0,1 0 0,0 0 16,0-21-16,0 0 16,0 0-16,21 0 15,21 21 17,0 0-32,0 0 15,0 0-15,0 21 0,-21 0 16,22 0-16,-1 0 0,0-21 0,-21 21 15,21 1-15,0-1 0,0 0 16,1 0-16,-1 0 0,-21 0 0,21-21 16,0 22-16,0-1 15,0-21-15,1 0 0,-1 0 0,0 0 16,0 0-16,0 0 0,0 0 16,22 0-16,-22-21 0,0 21 0,0-22 15,0 1-15,22 0 0,-22 0 0,0-21 16,43-22-1,-43 43-15,0-21 0,0 20 0,-21-20 0,21 21 16,-21-21-16,21 20 0,-21 1 16,0 0-16,0 0 0,0 42 31,0 0-31,0 0 16,-21 1-16,21-1 0,-21 0 15,21 0-15,0 21 0,0-20 16,0-1-16,-21 0 0,21 0 0,0 0 15,-21 0-15,21 1 0,0-1 16,-21-21 31,21-21-47,0-1 0,0 1 16,-22 0-16,22 0 0</inkml:trace>
  <inkml:trace contextRef="#ctx0" brushRef="#br0" timeOffset="26915.08">3746 4868 0,'0'-21'0,"0"0"0,0 42 62,0 0-46,0 1-1,22-22-15,-1 0 0,0 21 16,0-21-16,-21 21 0</inkml:trace>
  <inkml:trace contextRef="#ctx0" brushRef="#br0" timeOffset="27815.75">4339 5207 0,'0'0'0,"42"-21"31,-20 0-31,-22 0 0,21-1 16,-21 1-16,0 0 0,0 0 0,0 0 15,0 0-15,0-1 16,0 1-16,-21 21 0,-1 0 0,1-21 15,0 21-15,0 0 0,-21 0 16,20 0-16,1 21 0,0 0 16,-21 1-16,21-1 0,-1 0 15,1 0-15,0 0 0,0 22 0,21-22 16,-21 0-16,21 21 0,-21-21 0,21 1 16,0-1-16,0 0 0,0 0 15,0 0-15,0 0 0,21-21 16,0 0-16,0 0 15,0 0-15,0 0 0,1 0 16,-1 0-16,0 0 0,0-21 16,21 0-16,-20 0 0,-1 21 15,0-21-15,0 0 0,-21-1 0,21 1 16,-21 0-16,21 0 0,-21 0 0,0 0 16,0-1-16,0 1 0,0 0 15,-21 21 1,0 0-16,0 0 15,21 21 1,0 0-16,0 1 0,0-1 16,0 0-16,0 0 0,0 21 15,21-20-15,0 20 0,-21-21 16,21 21-16,1 1 0,-1-1 16,-21 0-16,21 1 0,0-1 0,-21 22 15,0-22-15,21 21 0,0-20 0,-21 20 16,22 1-16,-22-1 0,0-20 15,0 20-15,21 1 0,-21-1 0,21 1 16,-21-1-16,0 1 0,0-1 0,0 1 16,0-1-16,0-21 0,0 22 0,0-22 15,-21 1-15,0-1 0,21-21 16,-22 21-16,-20 1 16,42-22-16,-21 0 0,0-21 0,0 0 0,-22 0 15,22 0-15,-21 0 16,-1 0-16,22 0 0,-21 0 0,0-21 15,-1 0-15,1 0 0,21-1 0,-22-20 16,22 0-16,0-1 0,0 1 0,0 0 16,21-22-16,0 1 0,0 20 15,0-20-15,0-1 0,0 22 0,0-21 16,0 20-16,0-20 0,0 20 16,0-20-16,0 21 0,21-22 0,0 22 15,-21-22-15,21 22 0,0-22 0,1 22 16,-1-21-16,0 20 0,0 1 15,0 21-15,0-22 0,1 22 16,20 0-16,-21 0 0,0 0 0,0 21 16,22-21-16,-22-1 0,0 22 15,21-21-15,-20 0 0</inkml:trace>
  <inkml:trace contextRef="#ctx0" brushRef="#br0" timeOffset="28632.1">4784 4805 0,'0'0'0,"-64"-42"15,43 42 1,0 21 0,21 0-16,0 0 0,0 0 15,0 22-15,0-1 0,0 43 16,0-43-16,0 0 0,0 1 15,-21-1-15,21 21 0,0-20 0,-22-1 16,22-21-16,0 22 0,0-1 16,0-21-16,0 21 0,-21-20 0,21-1 15,0 0-15,0 0 16,0-42 15,0 0-31,21 0 0,-21-1 16,22 1-16,-22-21 0,0 21 15,42-43-15,-42 22 0,21 0 16,0 20-16,0-20 0,-21 21 16,22 0-16,-1 0 0,0-1 0,-21 1 15,21 21-15,0 0 16,0 21-16,-21 1 16,0-1-16,0 21 0,22-21 0,-22 0 15,21 1-15,-21 20 0,0-21 0,0 0 16,21 0-16,0 1 15,-21-1-15,21 0 0,0 0 0,-21 0 16,22-21-16,-1 21 0,0-21 16,0 0-16,0 0 0,22 0 15,-22 0-15,0-21 0,0 21 16,0-21-16,0 0 0,1 0 16,-22-22-16,21 22 0,0-21 0,0 0 15,-21-1-15,0 1 0,21-22 0,0 22 16,-21-21-16,0-1 0,22 22 15,-22-22-15,0 22 0,0 0 0,0-1 16,0 1-16,0 0 0,21 20 16,-21 1-16,0 0 0,0 42 31,0 0-31,0 1 16,0-1-16,0 21 0,0 0 0,0 1 15,0 20-15,0-20 0,0 20 16,0-21-16,0 22 0,0-22 0,0 22 15,0-22-15,0 0 0,0 1 16,0-1-16,0 0 0,0-20 16,0-1-16,0 0 0,0 0 0,21-21 15,0 0-15,0 0 16,0 0-16,1 0 16,-22-21-16,21 0 0,0 21 15,-21-21-15,0-1 0,21-20 0,-21 0 16,0-1-16</inkml:trace>
  <inkml:trace contextRef="#ctx0" brushRef="#br0" timeOffset="28827.99">5313 4974 0,'0'0'16,"21"-21"15,0 21-31,0 0 0,0 0 15,1-21-15,-1 21 0,0 0 16,0 0-16,21-21 0,-20 21 0,-1 0 16,21-21-16,-21 21 0,0 0 0,1-22 15,-1 1-15,0 21 16,0-21-16,0 21 0</inkml:trace>
  <inkml:trace contextRef="#ctx0" brushRef="#br0" timeOffset="29912.25">6392 4763 0,'0'0'0,"0"-22"0,0 1 0,0 0 16,0 0-16,0 0 0,0 0 15,0-1-15,0 1 0,-21 21 16,0 0 0,0 0-16,0 21 0,21 1 15,-22-1-15,1 0 0,0 0 0,21 21 16,0 1-16,-21-1 0,21 22 15,-21-22-15,21 21 0,0-20 16,0 20-16,0 1 0,0-22 0,0 0 16,0 1-16,0-1 0,0 0 15,0 1-15,21-1 0,-21-21 0,21 0 16,0 1-16,0-1 0,-21 0 0,43-21 16,-22 0-16,0 0 0,0 0 15,0 0-15,22 0 0,-22 0 0,21-21 16,-21 0-16,22-1 0,-22 1 0,21 0 15,1-21-15,-1 21 0,0-22 16,-21 1-16,22 0 0,-1-1 16,-21 1-16,0-22 0,22 22 0,-22-21 15,21-64-15,-42 84 16,0-20-16,21 20 0,-21-20 0,0 21 16,0-1-16,0 22 0,0-21 0,0 21 15,0-1-15,0 1 0,0 0 16,0 0-16,-21 21 15,21 21 1,-21 0-16,21 0 0,-21 22 0,21-22 16,-21 21-16,21 1 0,0-1 15,0 0-15,0 22 0,0-22 0,-21 22 16,21-22-16,-22 0 0,22 22 16,0-22-16,0 0 0,0 22 15,0-22-15,0-21 0,0 22 16,0-22-16,0 0 0,22 0 0,-1-21 15,-21 21-15,21-21 0,0 0 0,0 0 16,0 0-16,1 0 16,-1 0-16,0-21 0,0 0 0,0 0 15,22 0-15,-22 0 0,0-1 16,0 1-16,0-21 0,0 21 0,1-22 16,20-20-16,-21 42 0,-21 0 15,21-1-15,-21 1 0,21 0 0,-21 0 16,0 42-1,0 0-15,0 22 16,-21-22-16,0 0 0,21 21 16,-21-21-16,21 1 0,0 41 15,-21-21-15,21-20 0,0-1 16,0 0-16,0 0 0,0 21 16,0-20-16,0-1 15,21-21 1,0 0-1,-21-21-15,21-1 0,0 1 16,-21 0-16</inkml:trace>
  <inkml:trace contextRef="#ctx0" brushRef="#br0" timeOffset="30263.57">7556 4741 0,'0'0'0,"0"22"16,22-22-1,-1 0 1,0 0 0,0 0-16,0 0 15,-21-22-15,21 22 0,-21-21 16,0 0-1,-21 21 1,0 0-16,0 0 16,0 0-16,0 0 15,-1 21-15,1-21 0,0 21 0,21 1 16,-21-1-16,21 0 16,0 0-16,0 0 0,0 0 15,21-21-15,0 0 16,0 0-16,1 22 15</inkml:trace>
  <inkml:trace contextRef="#ctx0" brushRef="#br0" timeOffset="31383.48">8213 4890 0,'0'0'0,"-22"-85"32,1 64-32,0 21 15,0 0-15,0 0 0,0 0 0,-1 0 16,1 0-16,0 21 0,0-21 0,0 21 16,0 0-16,-1 0 0,1 22 15,0-22-15,21 21 0,-21 1 0,21-1 16,0-21-16,0 21 0,0 1 15,0-1-15,0-21 0,0 22 0,0-22 16,21 21-16,0-21 0,-21 0 0,21 1 16,22-1-16,-22-21 0,0 21 0,21-21 15,1 0-15,-22 0 0,21 0 16,1 0-16,-1 0 0,-21-21 16,21 21-16,1-21 0,-1-1 0,-21 1 15,22 0-15,-1-21 0,-21 21 16,21-22-16,-20 1 0,-1 0 0,0-1 15,0 1-15,0-22 0,-21 22 0,21-21 16,-21-1-16,22 22 0,-22-22 16,0 22-16,0-22 0,0 22 0,0 0 15,0-1-15,0 1 0,0 21 0,0 0 16,0 0-16,0-1 0,0 1 16,-22 21-16,1 0 15,21 21-15,-21 1 0,21 20 0,0-21 16,0 21-16,0-20 15,0 20-15,0 0 0,0 1 0,0-1 16,0 0-16,0 22 0,0-22 0,0 22 16,0-22-16,0 0 0,0 1 15,0-1-15,0 0 0,0 1 0,0-1 16,0-21-16,0 21 0,0 1 16,0-22-16,0 0 15,0-42 16,0 0-15,0 0-16,0-1 0,0 1 16,0-42-16,21 20 15,0 1-15,1 0 0,-1 21 16,0-22-16,21 1 0,-21 21 0,1-22 16,20 22-16,-21 0 0,21 0 0,-20 0 15,-1 21-15,0 0 0,0 0 16,0 0-16,0 0 0,1 0 15,-22 21-15,0 0 0,0 0 16,0 0-16,0 1 16,-22-1-16,1 0 0,0 0 0,0 0 15,0-21-15,-22 21 0,22 1 16,-21-22-16,21 21 0,0-21 16,-1 21-16,1-21 0,0 0 0,0 0 15,0 0-15,0 0 0,-1 0 16,22-21-1,0 42 17,0 0-32,0 0 15,0 0-15,0 22 0,22-22 16,-1 0-16,-21 0 0,21 0 0,0 1 16,-21-1-16,21 0 0,0 0 0,1-21 15,-1 21-15,0 0 0,0-21 16,21 0-16,-20 0 0,-1 22 15,0-22-15,21 0 0,-21 0 0,1 0 16,-1 0-16,0-22 0,0 22 16,0-21-16,0 0 0,1 21 0,-1-21 15,0 21-15,-21-21 0,0-22 16,21 22-16,-21 0 16,0 0-16,0 0 15,0 0 1,0-1-16</inkml:trace>
  <inkml:trace contextRef="#ctx0" brushRef="#br0" timeOffset="32624.12">762 6900 0,'0'-21'31,"0"0"0,21 21-31,0 0 0,0 0 0,-21-21 16,22 21-16,-1 0 0,0 0 15,0 0-15,0 21 0,0-21 16,1 21-16,-1 0 0,-21 22 0,21-22 16,-21 21-16,0 1 0,0-1 15,-21 0-15,0 1 0,-22-1 0,22 21 16,0-20-16,-21-22 15,20 21-15,1 1 0,-21-22 0,21 0 16,21 0-16,-21-21 0,-1 21 16,1-21-16,21-21 15,0 0 1,0 0-16,0 0 0,0-1 16,21 1-16,1 0 0,-1 21 15,0-21-15,0 0 0,0 0 0,22-1 16,-22 22-16,21 0 0,-21 0 15,22 0-15,-1 0 0,0 22 0,-21-1 16,22 0-16,-22 0 0,21 21 16,-21-20-16,-21 20 0,0-21 15,0 21-15,0 1 0,0-1 16,-84 43-16,41-43 16,22-21-16,-21 0 0,0 1 15,-1-1-15,1 0 0,0-21 0,-1 0 16,1 0-16,21 0 0,-22 0 15,1 0-15,21 0 0,-21 0 16,20 0-16,-20-21 16,21 0-16,21-1 0,0 1 15,0 0-15,0 0 16,0 0-16,0 0 16,21-1-16,0 22 15,0-21-15,1 0 16,-1 21-16</inkml:trace>
  <inkml:trace contextRef="#ctx0" brushRef="#br0" timeOffset="32848">1651 7408 0,'0'0'0,"0"22"31,-21-22 0,0 0-31</inkml:trace>
  <inkml:trace contextRef="#ctx0" brushRef="#br0" timeOffset="35869.16">3281 7535 0,'21'0'32,"0"-21"-17,-21 0-15,21 0 16,0 0-16,-21 0 0,0-1 0,0-20 16,0 21-16,0 0 0,0 0 15,0-22-15,-21 22 0,0 0 0,0 0 16,-21 0-16,-1-1 0,22 1 15,-21 0-15,-1 0 0,-20 21 16,21 0-16,-1 0 0,-20 0 0,20 0 16,1 21-16,0 0 0,-22 0 15,43 1-15,-21 20 0,-22 64 16,64-85-16,0 21 16,0 1-16,0-1 0,0 0 0,0 1 15,21-1-15,1-21 0,20 43 16,0-43-16,-21 0 0,1 0 15,20 0-15,-21-21 0,21 0 0,-20 0 16,20 0-16,-21 0 0,0 0 16,22 0-16,-22-21 0,21 0 15,-21 0-15,43-22 0,-22 22 16,-21-21-16,22 0 0,-22 20 16,0-20-16,21-21 0,-21 20 0,1-20 15,-1-1-15,0 1 0,0 20 16,0-20-16,-21-1 0,0 1 0,0-1 15,0 1-15,0 21 0,0-22 16,0 22-16,0-22 0,-21 22 0,0 21 16,0-22-16,0 22 0,-1 0 0,1 21 15,0 0-15,0 0 16,0 21-16,21 0 0,0 1 16,-21 20-16,21 0 0,0 1 15,0 84-15,0-64 0,0 64 16,0-63-16,0 20 0,0-20 15,21-1-15,-21 1 0,21-1 16,0-20-16,0 20 0,0-21 0,43 43 16,-43-64-1,0 0-15,0-21 0,22 0 0,-22 0 16,0 0-16,0 0 0,22 0 0,-22-21 16,0 21-16,0-21 0,0 0 15,22 0-15,-1-43 16,-21 43-16,21-42 0,-42 20 0,22 1 15,-1 0-15,-21 20 16,0-20-16,21 21 0,-21-21 16,0 20-16,0 44 15,0-1 1,-21 0-16,21 21 0,0-21 0,0 43 16,0-22-16,0-21 15,0 22-15,0-22 0,0 21 0,0-21 16,0 1-16,0-1 0,0 0 0,21 21 15,0-42-15,0 0 16,0 21-16,1-21 0,-1 0 0,0 0 16,0 0-16,0 0 0,0-21 15,22 0-15,-22 21 0,21-21 16,-21 0-16,1 0 0,20-22 0,-21 22 16,21-42-16,-42 20 0,0 1 15,0 0-15,0-1 16,0 1-16,0 0 0,0 20 0,-21-20 0,0 21 15,0-21-15,0 20 0,0 1 0,-22 0 16,22 21-16,0 0 0,-21 0 16,20 0-16,1 0 0,0 0 0,-21 0 15,21 21-15,-1 0 0,1 1 0,0-1 16,21 21-16,0 0 0,0-20 16,0 20-16,0 0 0,0 1 15,0-1-15,0 0 0,0-21 0,21 22 16,-21-22-16,21 21 0,1-21 15,41 22-15,-42-22 0,0-21 16,22 21-16,-22-21 0,21 0 16,-21 0-16,22 0 0,-22 0 0,21 0 15,1 0-15,-1 0 0,-21-21 0,21 0 16,1 0-16,-22-1 0,21 1 16,22-21-16,-43 0 0,21 20 15,-21-20-15,1 0 0,-1-1 16,0 22-16,0-21 0,-21 0 0,0 20 15,0 1-15,21-21 0,-21 21 16,0 0-16,0 42 31,0 0-31,0 0 0,-21 21 16,21-20-16,0 20 0,0-21 16,0 21-16,0 1 0,0-22 15,0 21-15,0-21 0,0 1 0,0 20 16,21-21-16,0 0 0,-21 0 0,22-21 15,-1 22-15,0-22 0,0 0 16,0 0-16,0 0 0,1 0 16,-1 0-16,0 0 0,0-22 15,0 22-15,22-42 0,-22 21 16,-21 0-16,21-22 0,0 22 16,-21-21-16,0 21 0,21-22 0,0 1 15,-21 0-15,0 21 0,0-22 0,0 1 16,0 21-16,0 0 0,0-1 15,0 1-15,0 0 0,0 42 32,-21 0-32,21 1 15,0-1-15,0 0 0,0 21 0,0-21 16,0 22-16,0-22 0,0 21 16,0 1-16,0-22 0,0 21 15,0-21-15,0 0 0,21 1 0,1-1 16,-22 0-16,21 0 0,0 0 0,0-21 15,0 0-15,0 0 0,1 0 16,-1 0-16,0 0 0,0 0 0,0 0 16,22-21-16,-22 0 0,0 0 0,0 0 15,0-1-15,0 1 0,1-21 16,-1 21-16,-21-22 0,0 1 0,21 0 16,-21-1-16,21 1 0,-21 0 0,0-1 15,21 1-15,-21 0 0,0-1 16,0-41-16,0 41 0,0 1 15,0 21-15,0 0 0,-21 0 16,21-1-16,-21 22 16,0 22-16,21-1 15,0 0-15,0 0 0,-21 21 0,21-20 16,0 20-16,0 0 0,-22 1 16,22-22-16,0 21 0,0 0 0,0 1 15,0-1-15,0 0 0,0 1 16,0-1-16,0-21 0,0 0 0,0 22 15,0-22-15,0 0 0,0 0 16,0 0-16,0-42 31,0 0-15,0 0-16,0 0 0,0 0 16,0-22-16,22 22 0,-1 0 15,-21 0-15,21-22 0,0 22 0,0 0 16,0 0-16,43 0 15,-43 0-15,21 21 0,-20 0 16,20 0-16,-21 0 0,0 0 0,0 0 16,1 21-16,-1 0 0,-21 0 0,21 0 15,0 0-15,-21 1 0,0-1 16,0 0-16,0 21 16,0-21-16,0 1 0,0 41 15,0-42-15,-21-21 0,0 21 0,-22 22 16,22-43-16,0 21 15,0-21-15,0 0 0,0 0 0,-22 0 16,22 0-16,0 0 0,0 0 16,0 0-16,-1-21 0,22 0 15,-21-1-15,0 1 16,0 0-16,21 42 47,21 0-32,0 1-15,0-1 0,1-21 16,-1 0-16,0 21 0,0-21 16,0 0-16,22 0 0,-22 0 0,0 0 15,21 0-15,-21 0 0,22 0 0,-22 0 16,0 0-16,21 0 0,-20-21 16,-1 21-16,0-21 0,21-1 15,-21 1-15,1 0 0,-1 0 0,-21-21 0,42-22 16,-21 22-16,0-1 15,-21 1-15,22 0 0,-22-1 0,21 1 16,-21 0-16,0-1 0,0 1 0,0 0 16,21-1-16,-21 1 0,0 21 15,0-43-15,0 43 16,0 0-16,0 42 16,0 0-1,0 1-15,0-1 0,0 21 16,0-21-16,0 22 0,0-22 0,0 21 15,0 0-15,0-20 0,0 20 0,0 0 16,0 1-16,0-1 0,0 0 16,0 1-16,0-1 0,0-21 0,0 21 15,0 1-15,0-22 0,21 21 0,-21-21 16,21 1-16,0-1 0,1 0 16,-1 0-16,0-21 15,0 0-15,0 0 0,0 0 0,22 0 16,-22 0-16,0 0 0,21-21 0,-20 0 15,20 0-15,-21-1 0,0 1 16,0 0-16,22-21 0,-22 21 0,0-22 16,0 1-16,-21 21 0,0-22 0,21 22 15,-21-21-15,0 21 0,0-22 16,0 22-16,-21 21 16,0 0-16,0 0 0,0 0 0,0 21 15,-1 1-15,1-1 0,21 0 16,0 0-16,0 21 0,-21-20 0,21 20 15,0-21-15,0 21 0,0-20 16,0-1-16,21 21 0,0 0 16,1-20-16,-1-22 15,0 21-15,0-21 0,0 0 0,0 0 0,1 0 16,-1 0-16,0 0 0,0 0 0,0 0 16,0 0-16,1-21 0,-1-1 15,0 1-15,0 0 0,0 0 0</inkml:trace>
  <inkml:trace contextRef="#ctx0" brushRef="#br0" timeOffset="36887.62">7980 7049 0,'0'0'0,"0"-22"0,21-20 31,-21 21-31,21-21 0,-21 20 0,0 1 16,0 0-16,-21 21 0,21-21 15,-21 21-15,0 0 0,-1 0 16,1 0-16,0 0 0,0 0 15,-21 21-15,20 0 0,1 0 0,0 1 16,0-1-16,0 21 0,21 0 16,0 1-16,-21-1 0,21 0 0,0 1 15,0-1-15,0 22 0,0-22 0,0 0 16,0 1-16,21-22 0,0 21 16,0-21-16,0 22 0,0-22 0,43 0 15,-43 0-15,21-21 0,1 0 16,-1 0-16,-21 0 0,22 0 15,-1 0-15,0-21 0,1 0 0,-1 0 16,0-1-16,1 1 0,-1 0 0,0-21 16,-21-1-16,22 1 15,63-106-15,-85 106 16,42-64-16,-42 42 0,1 1 16,20-43-16,-42 42 15,0 1-15,0 21 0,0-22 0,0 22 16,0-1-16,0 22 0,0-42 15,-21 63 1,21 21-16,-21 0 0,-1 21 16,1 1-16,21-1 0,-21 0 0,0 22 15,21-22-15,0 22 16,-21-22-16,21 22 0,0-22 0,-21 21 16,21-20-16,0-1 0,0 0 0,0 1 15,0-1-15,21 0 0,0-20 16,0 20-16,0-21 0,0 0 0,1-21 15,20 21-15,-21-21 0,21 0 0,-20 0 16,20 0-16,-21 0 0,0-21 16,22 21-16,-22-21 0,0 0 0,0 0 15,0 0-15,0-22 0,1 22 0,-1 0 16,-21 0-16,0-22 0,0 22 16,0 0-16,0 0 0,0 0 0,0 0 15,0 42 1,-21 0-1,21 0-15,0 0 16,0 0-16,0 1 0,0-1 0,0 0 16,0 0-16,0 21 0,0-20 15,0-1-15,0 0 16,21-21-16,0 0 16,0 0-16,0 0 15,0 0-15,-21-21 0,0 0 16,0-1-16,0 1 0,0 0 15</inkml:trace>
  <inkml:trace contextRef="#ctx0" brushRef="#br0" timeOffset="37072.51">9250 6795 0,'-43'0'15,"22"0"1,0 0-16,21 21 47,21-21-47,0 21 15,1-21-15,-1 0 0</inkml:trace>
  <inkml:trace contextRef="#ctx0" brushRef="#br0" timeOffset="37980.29">9885 6816 0,'0'0'0,"-21"0"0,-22 0 16,22 0-16,-21 0 0,21 0 16,-1 0-16,-20 0 0,21 0 15,0 0-15,-22 21 0,22 0 16,0 0-16,0 0 0,0 1 0,0 20 0,21-21 15,0 21-15,-22 1 16,22-1-16,0-21 16,0 22-16,0-22 0,0 21 0,0-21 0,22 0 15,-22 1-15,21-1 0,0 0 0,0 0 16,0-21-16,22 21 0,-22-21 16,0 0-16,21 0 0,22 0 15,-43 0-15,21-21 0,1 21 0,-22-21 16,21 0-16,-21 0 0,22-22 15,-22 22-15,21-21 0,-21-1 0,22 1 16,-22 0-16,0-1 0,0 1 16,0 0-16,22-64 0,-22 42 15,-21 1-15,21 21 0,-21-22 16,21 22-16,-21-22 0,0 22 0,0 0 16,0 20-16,0 1 0,0 0 0,0 0 15,0 42 1,0 0-16,-21 22 0,21-1 15,-21 0-15,21 43 0,0-43 16,0 1-16,0 20 0,0-21 16,0 1-16,0-1 0,0 0 0,0 1 15,0-1-15,-21 64 16,21-85-16,0 0 16,0 0-16,0 1 0,0-1 0,-22 0 15,22-42 16,0 0-31,0-1 16,0 1-16,22 0 0,-1-21 0,0 21 16,0-1-16,21-20 0,-20 21 0,-1-21 15,21 20-15,-21 1 0,0 0 16,22 0-16,-22 0 0,0 21 0,0 0 16,0 0-16,1 0 15,-22 21 1,-22 0-1,1-21-15,0 21 0,0-21 0,0 21 16,0 1-16,-22-22 0,22 21 0,0-21 16,-21 0-16,20 21 0,-20-21 15,21 0-15,0 0 0,-22 21 0,1-21 16,21 0 0,21 21-16,0 0 15,21-21 1,0 22-16,0-22 0,1 21 0,-1 0 15,0 0-15,0 0 0,0 0 16,0 1-16,1-1 0,-1 0 0,21 0 16,-42 0-16,21 0 15,0 1-15,-21-1 0,22 0 16,-1 0-16,-21 0 31</inkml:trace>
  <inkml:trace contextRef="#ctx0" brushRef="#br0" timeOffset="39458.28">762 8954 0,'0'0'0,"-21"0"15,21-22-15,0 44 32,0-1-32,0 0 15,0 21-15,0 1 0,0-1 16,0 21-16,0-20 0,0-1 0,0 0 15,0 22-15,0-22 0,0 1 16,0-22-16,-21 21 0,-1-21 16,22 0-16,0 1 0,-21-1 0,0 0 15,21 0-15,-21-21 0,0 0 16,0 0 0,21-21-16,-22 0 0,22 0 15,0-1-15,0 1 0,0 0 16,0 0-16,0 0 15,22 21-15,-1-21 0,0 21 0,0-22 16,0 22-16,22 0 0,-1 0 16,-21-21-16,21 21 0,1 0 0,-22 0 15,21 0-15,-21 0 0,22-21 16,-22 21-16,0 0 0,21 0 0,-20-21 16,-1 21-16,-21-21 0,0 0 15,21 21-15,-21-22 0,0 1 16,0 0-16,0 0 15,0 0-15,0 0 0,-21-1 0,21 1 16,-21 21-16,21-21 0,-22 0 16,1 21-16,21 21 15,0 0 1,0 0-16,0 1 0,0 20 0,0 0 16,0-21-16,0 22 0,0-1 15,0 0-15,0-20 0,0 20 16,0 0-16,0-21 0,0 22 0,21-22 15,-21 21-15,0-21 0,22 1 0,-22-1 16,0 0-16,21 0 16,0-21-1,-21-21 1</inkml:trace>
  <inkml:trace contextRef="#ctx0" brushRef="#br0" timeOffset="39660.16">1630 9398 0,'21'0'63,"0"0"-48</inkml:trace>
  <inkml:trace contextRef="#ctx0" brushRef="#br0" timeOffset="40539.89">3852 9292 0,'0'0'0,"-21"0"0,21-21 15,0 0-15,0 0 16,0 0-16,0-1 0,-21 1 15,21 0-15,-21 21 16,21-21-16,-21 0 0,21 0 16,-22-1-16,-20 1 15,21 0-15,0 21 0,0 0 0,-1-21 16,-20 21-16,21 0 0,-21 0 0,-1 0 16,22 0-16,-21 21 15,-1 0-15,1 0 0,0 1 0,-1 20 16,22-21-16,-21 0 0,21 22 0,-22-1 15,22 0-15,21 1 0,0-22 16,-21 63-16,21-41 0,0-1 16,0 0-16,21-20 0,-21 20 15,21-21-15,1 0 0,20 0 0,-21-21 16,0 0-16,22 0 0,-1 0 0,-21 0 16,21 0-16,1 0 0,-1-21 15,0 0-15,-20 0 0,20 0 16,43-43-16,-43 43 0,-21-21 15,21-1-15,-20 22 0,20-21 16,-21 0-16,0-1 0,0-20 0,1 20 16,-22 1-16,0-21 0,0-1 15,0 22-15,0-22 0,0 1 0,0 20 16,0 1-16,0 0 0,0-1 16,0 22-16,-22-21 0,1 21 0,0 21 15,21-21-15,-21 21 0,0 0 16,21 21-16,-21 0 0,21 0 15,0 21-15,0 1 0,0 20 0,0-20 16,0 20-16,0 1 0,0-1 0,0 1 16,0-1-16,0-21 0,21 1 15,-21 20-15,21-20 0,0-22 16,-21 21-16,21 22 0,-21-43 16,21 0-16,1-21 0,-22 21 15,21 0-15,0-21 0,-21 21 16,21-21-16,0 0 0,0-21 15,1 0 1,-1 0-16,-21 0 0</inkml:trace>
  <inkml:trace contextRef="#ctx0" brushRef="#br0" timeOffset="40964.19">4170 9250 0,'0'-64'15,"0"43"-15,0 0 16,0 0-16,0 0 16,21 0-1,0 21-15,0 0 0,0 0 16,1 0-16,-1 21 0,0-21 16,21 21-16,-21 0 0,1 0 0,-1 0 15,0 22-15,21-22 0,-21 0 0,1 21 16,-22-20-16,21-1 0,-21 0 15,21 21-15,-21-21 0,0 1 16,0-1-16,0 0 0,0 0 0,0 0 16,0 0-16,-21-21 15,21-21 1,0 0 0,0 0-16,0-21 0,0 20 15,0 1-15,0 0 0,0-21 16,0 21-16,0-22 0,0 22 0,0-21 15,0 21-15,21-22 0,-21 22 0,21-21 16,-21 21-16,21-1 0,0 22 16,-21-21-16,22 0 0,-1 21 15,0 0-15,0 0 0,0 0 0,0 0 16,1 0-16,-1 0 16</inkml:trace>
  <inkml:trace contextRef="#ctx0" brushRef="#br0" timeOffset="41963.45">5524 9462 0,'0'0'0,"22"-22"15,-22 1-15,21 0 0,-21 0 16,0 0-16,0 0 0,0-1 0,0-20 15,0 21-15,0-21 0,-21 20 0,-22-20 16,22 21-16,0-21 0,-21 20 16,20 1-16,-20-21 0,0 42 0,-1-21 15,22 21-15,-21 0 0,0 0 0,-1 0 16,22 21-16,-21 0 0,-1 0 16,22 22-16,-21-1 0,21 0 0,0 1 15,-1-1-15,1-21 0,21 21 16,-21 1-16,21-1 0,0 0 0,0-20 15,0 20-15,21-21 0,0 0 16,1 0-16,-1 1 0,21-1 0,-21-21 16,0 0-16,22 0 0,-22 0 15,21 0-15,-21 0 0,22 0 0,-1 0 16,-21-21-16,22-1 0,-1-20 16,0 21-16,-21 0 0,1 0 15,-1-1-15,0 1 0,0-21 0,0 21 16,-21-22-16,0 22 0,21-21 0,-21-22 15,0 43-15,0 0 0,0-21 16,0 21-16,0-1 16,-21 22-16,0 22 15,21-1-15,0 0 16,0 0-16,0 0 0,0 0 16,0 22-16,0-22 0,0 0 0,0 21 15,0-20-15,0-1 0,21 21 0,0-21 16,-21 0-16,22 1 0,-1-1 15,0 0-15,0 0 0,21 0 0,-20-21 16,20 0-16,0 0 0,-21 0 0,22 0 16,-1 0-16,0 0 0,1 0 15,-1-21-15,43 0 16,-43 0-16,0 0 0,-20-1 0,20 1 0,-21 0 16,21-21-16,-20 21 0,-1-1 0,0-20 15,-21-85 1,0 85-16,0 21 15,-21-22-15,0 22 0,-1 0 0,-20 0 16,0 0-16,21 21 0,-22 0 16,1 0-16,21 0 0,-22 0 0,1 21 15,21 0-15,0 0 0,-22 0 0,22 0 16,0 1-16,21 20 0,0-21 16,-21 21-16,21-20 0,0-1 15,0 21-15,0 0 0,21-20 0,0-1 16,0 0-16,1 0 0,-1 0 15,0 0-15,21 1 0,-21 20 16,22-21-16,-22 0 0,21 43 16,-21-43-16,22 21 0,-22 1 0,0-1 15,0 0-15,0 1 0,1-1 16,-22 0-16,21 1 0,-21 20 0,0-21 16,0 1-16,0 20 0,0-20 15,0 20-15,-21-21 0,-1 22 0,22-22 0,-63 43 16,42-43-16,0 1 15,-1-22-15,1 0 0,-21 0 0,21-21 16,0 0-16,-1 0 0,1 0 16,0 0-16,21-21 15,0 0-15,0 0 0,-21-22 0,21 22 16,0-21-16,0-22 0,0 22 16</inkml:trace>
  <inkml:trace contextRef="#ctx0" brushRef="#br0" timeOffset="42844.19">7239 9017 0,'0'-21'31,"0"0"-31,0 0 16,21-1-16,0 22 0,-21-21 16,0 0-16,0 0 0,0 0 15,0 0-15,0-1 16,-21 22-16,0 0 16,0 0-16,0 0 0,-1 22 0,-20-22 15,21 21-15,-21 21 0,-1-21 0,-20 43 16,20-22-16,22-21 15,0 22-15,0-22 0,0 21 0,21-21 16,0 22-16,0-22 0,0 0 0,21 0 16,0 0-16,0-21 15,0 0-15,22 0 0,-1 0 16,0 0-16,-20 0 0,20 0 0,0 0 16,1 0-16,41 0 0,-63-21 15,22 21-15,-22 0 0,21-21 16,-21 21-16,-21-21 0,-21 21 31,0 0-31,0 0 0,0 0 16,0 21-16,-22 0 0,22 0 0,-21 0 15,21 1-15,-22-1 0,22 0 16,-21 0-16,21 0 0,-1 0 0,1 22 0,0-22 16,21 0-16,0 0 15,0 0-15,0 1 0,0-1 16,21-21-1,0 0-15,1 0 0,-1-21 16,0 21-16,0-22 0,0 1 0,22 0 16,-22 21-16,0-21 0,0 0 0,21 0 15,-20 21-15,-1-22 0,0 1 16,0 21-16,0 0 0,-21 21 16,0 1-16,0 20 15,0-21-15,-21 64 0,0-64 16,21 21-16,0 1 15,-21 20-15,0-21 0,21-20 0,-22 20 16,22 0-16,0 1 0,0-22 0,0 0 16,0 0-16,0 0 0,0 0 0,22-21 15,-1 0 1,0 0-16,21 0 0,-21-21 16,1 0-16</inkml:trace>
  <inkml:trace contextRef="#ctx0" brushRef="#br0" timeOffset="44599.93">9038 9229 0,'21'-21'15,"-21"-1"1,0 1 0,0 0-16,0 0 0,0 0 0,0 0 15,-21-1-15,0 1 16,0-21-16,0 21 0,-1 0 0,-20-1 15,21 1-15,-21 0 0,20 0 0,-41-21 16,21 42-16,20 0 16,-20 0-16,21 0 0,-21 21 0,20 0 15,1 0-15,-21 0 0,21 22 0,0-22 16,-1 21-16,1 0 0,0 1 16,21-1-16,-21 0 0,21 1 0,0-22 15,0 21-15,0 1 0,0-1 16,21 21-16,0-41 15,0-1-15,1 0 0,-1 0 0,21 0 16,-21-21-16,43 0 0,-43 0 16,21 0-16,22 0 15,-43-21-15,42 0 0,-41 0 16,20 0-16,-21-1 0,43-41 16,-43 21-16,0 20 0,0-20 15,0 0-15,0-1 0,-21 1 0,43-85 16,-22-42-1,-21 105-15,0 22 0,0-64 16,0 64-16,0 21 16,0-22-16,0 22 0,0 0 0,0 42 47,-21 21-47,21-20 0,0-1 0,0 21 15,0 0-15,0 43 0,0-21 16,-21-22-16,21 0 0,0 22 15,0-22-15,0 0 0,0 1 0,0-1 16,0 0-16,0 1 0,0-22 0,0 21 16,0-21-16,42 43 15,-21-43-15,0-21 16,0 0-16,22 21 0,-1-21 16,-21 0-16,0 0 0,22 0 0,-1-42 15,0 42-15,-20-21 16,-1 0-16,21-1 0,-21 1 0,0-21 15,22 21-15,-22-22 0,0 22 0,-21-21 16,0 21-16,0-22 0,0 22 0,0-42 16,0 42-16,-42 21 15,21 0-15,-22 0 0,1 0 16,21 0-16,0 21 0,21 0 16,0 0-16,0 0 15,0 0-15,0 1 0,0-1 0,0 0 16,0 0-16,21 0 0,-21 0 15,21 1-15,0-1 0,0 0 16,0 0-16,1-21 0,41 42 16,-42-20-16,0-22 0,1 21 15,-1 0-15,0-21 0,0 0 0,0 21 0,0-21 16,1 0-16,-1 0 16,0 0-16,0 0 0,0 0 15,0 0-15,1-21 0,-1 21 0,0-21 16,0 0-16,0 21 0,0-22 0,-21-20 15,22 21-15,-1 0 0,0 0 16,0-22-16,-21 22 0,21-64 16,-21 64-16,21 0 0,-21-21 15,0 21-15,0-1 0,22 22 16,-22 22 0,-22-1-1,1 0-15,21 0 0,-21 0 0,21 0 16,0 22-16,0-22 0,0 21 15,0-21-15,0 1 0,0-1 16,0 0-16,0 0 0,0 0 0,21 0 0,-21 1 16,21-22-16,1 21 0,-1-21 15,0 0-15,0 0 0,21 0 16,1 0-16,-22 0 16,0-21-16,0-1 0,0 22 15,1-21-15,-22 0 0,0 0 16,0 0-16,0-22 0,0 22 0,0-21 15,0 21-15,0-22 0,-22-20 16,1 42-16,0 0 0,0-1 16,0 1-16,0 21 0,-1 0 0,-41 21 15,42-21-15,21 22 16,0-1-16,0 0 0,0 0 16,0 0-16,21 0 0,0-21 15,0 22-15,0-22 0,22 0 16,-22 0-16,21 0 0,-21 0 0,22 0 0,-1 0 15,0 0-15,1 0 16,-1 0-16,0-22 0,1 1 0,-1 21 16,0-21-16,1 0 0,-22 0 0,21 21 15,-21-21-15,1-1 0,-1 22 0,0 0 16,-21-21-16,0 42 31,0 1-31,0-1 0,0 0 16,0 0-16,0 21 0,-21 1 15,21-22-15,-21 21 0,21 1 0,-22-1 16,22 0-16,0 22 0,-21-22 0,0 22 16,21-1-16,-21 1 0,21-1 0,0 1 15,0-1-15,0 1 16,-21-1-16,21 1 0,0 20 0,0-20 16,-21-22-16,21 22 0,0-1 0,0 1 15,0-1-15,0-21 0,0 22 0,0-22 16,0 1-16,0-1 0,0 0 0,0 1 15,0-22-15,0 0 16,0 0-16,0-42 31,0 0-31,0-22 0,0 22 0,0-21 16,0 0-16,0-1 0,0-20 0,0-1 16,0 1-16</inkml:trace>
  <inkml:trace contextRef="#ctx0" brushRef="#br0" timeOffset="44959.33">10943 9335 0,'0'0'0,"-106"-297"31,106 276-31,0-21 16,0 21-16,0-1 0,0-20 0,0 21 16,0 0-16,21 0 0,22-1 15,-22 1-15,21 0 0,1 21 0,-1 0 16,0-21-16,64 21 15,-64 0-15,1 21 0,-22 0 16,21 0-16,-21 1 0,22 20 0,-22-21 16,-21 0-16,0 22 0,0-1 0,0-21 15,0 0-15,0 22 0,0-22 16,-21 0-16,0 21 0,-1-21 0,-20 1 16,21-1-16,-21 0 0,-1 0 0,1 0 15,21 0-15,-22-21 0,1 22 0,21-1 16,0-21-16,-22 21 0,22-21 15,21 21-15,-21-21 0,0 0 16,21 21-16,0 0 0,21-21 47,0 0-47,0 0 0</inkml:trace>
  <inkml:trace contextRef="#ctx0" brushRef="#br0" timeOffset="45115.24">11536 9440 0,'0'0'0,"42"0"0,-21 0 16,0 0-16,1 0 0,-1 0 16,-21 22-1,0-1 1,-21-21-16,-1 21 0,-20-21 16,21 21-16,0-21 0,-22 21 15,1 0-15,21-21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02:09:29.7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10329 12023 0,'0'0'16,"0"-21"-16,21-1 15,-21 1-15,0 0 32,-21 42-1,21 0-31,0 1 15,0-1-15,-21 21 0,0-21 16,21 22-16,-21-1 0,21 0 16,-21 1-16,-22 62 0,43-62 15,-21 20-15,0-20 0,21-1 0,0 0 16,-21 22-16,21-22 0,-21 0 16,-1-20-16,22 20 0,0 0 0,0-21 15,-21 22-15,21-22 0,-21 0 16,21 0-16,0 0 0,0-42 31,0 0-15,0 0-16,0 0 0,0-22 0,0 22 15,0-21-15,0 0 16,0-1-16,0 1 0,21-22 0,0 22 16,-21 0-16,22-22 0,-1 22 15,0 0-15,0-22 0,-21 22 0,21-1 16,0-20-16,1 21 0,-22-1 0,0 1 15,0 0-15,21-1 0,-21 22 16,21 0-16,-21 0 0,0 0 0,0-1 16,0 1-16,21 21 15,0 0-15,-21 21 16,21 1-16,-21-1 16,22 21-16,-22 0 0,0-20 0,0 20 15,0 21-15,21-20 0,-21-1 16,0 0-16,21 1 0,-21 20 15,0-20-15,0-1 0,0 0 0,0 1 16,21-1-16,-21 0 0,21-21 16,-21 22-16,0-1 0,0 0 0,21-20 15,-21 20-15,0-21 0,0 0 0,0 22 16,0-22-16,0 0 0,0 0 16,22-21-16,-22 21 0,0 0 15,0-42 16,0 0-15,0 0-16,-22 21 0,1-21 16,21 0-16</inkml:trace>
  <inkml:trace contextRef="#ctx0" brushRef="#br0" timeOffset="235.92">10139 12721 0,'21'0'32,"0"0"-32,0 0 15,0 0-15,1-21 16,-1 21-16,0 0 0,0-21 0,21 21 16,-20 0-16,-1-21 0,0 21 15,21-21-15,-21 21 0,1 0 0,-1 0 16,0 0-16,-21-22 0,21 22 15</inkml:trace>
  <inkml:trace contextRef="#ctx0" brushRef="#br0" timeOffset="2136.77">11155 12467 0,'0'0'0,"0"-21"0,0 0 16,-21 0 0,-1 21-16,1 0 15,0 0-15,0 0 16,0 0-16,0 0 0,-1 21 15,1-21-15,21 21 0,-21 0 16,0 0-16,21 1 0,-21-1 16,21 0-16,-21 42 0,21-41 15,-22 20-15,22 0 0,0-21 16,0 22-16,0-22 0,0 21 0,0-21 16,0 22-16,0-22 0,22 0 0,-22 0 15,21 0-15,0-21 0,0 22 16,0-22-16,0 0 0,1 0 0,20 0 15,-21 0-15,0 0 0,22 0 16,-22 0-16,21-22 0,-21 1 16,22 0-16,-22 0 0,0 0 0,21-22 15,-21 22-15,1-21 0,-1 0 16,0-1-16,0 1 0,0-22 0,0 22 16,1 0-16,-22-1 0,0-20 0,0 21 15,21-1-15,-21 1 0,0 0 16,0-1-16,0 22 0,0-21 0,0 21 15,0-1-15,0 1 0,0 0 16,0 0-16,-21 21 31,21 21-31,-22-21 0,22 42 16,0-20-16,0-1 0,0 21 16,-21-21-16,21 22 0,0-22 15,0 21-15,0 0 0,0 1 0,0-1 16,0-21-16,0 22 0,0-1 0,0 0 15,0 1-15,0-22 0,0 21 16,0 0-16,0-20 0,0 20 0,21-21 16,-21 21-16,22-20 0,-22-1 15,0 0-15,21 0 0,0-21 0,-21 21 16,21 0-16,0-21 0,0 0 16,1 0-16,-1 0 0,0 0 15,0-21-15,0 0 0,0 0 0,1 0 16,-1-22-16,0 22 0,0-21 15,0 0-15,22 20 0,-22-20 0,0 0 16,0 21-16,-21-22 0,42 1 16,-20 21-16,-22 0 15,0-1-15,0 1 0,21 0 0,0 21 16,-21 21 15,0 0-31,0 1 16,0-1-16,0 0 0,0 21 0,0-21 15,0 1-15,0 20 0,0-21 16,-21 21-16,21-20 0,0 20 16,0-21-16,0 0 0,0 0 15,0 1-15,0-1 0,21 0 0,0 0 16,0-21-16,0 0 0,1 21 0,-1-21 16,0 0-16,0 0 0,21 0 15,-20-21-15,-1 0 0,21 21 0,-21-21 16,22-22-16,-22 1 0,21 21 15,-21-21-15,0 20 0,-21-20 16,22 21-16,-1-21 0,0 20 0,0 1 16,-21 0-16,21 0 15,-21 0-15,21 21 0,-21 21 47,0 0-47,0 0 0,0 0 16,-21 1-16,21-1 0,0 0 0,0 0 15,0 0-15,-21 0 0,21 22 16,0-22-16,0 0 0,0 0 16,0 0-16,21-21 0,0 22 0,1-22 15,-1 0-15,0 0 16,0 0-16,0 0 0,0 0 16,1-22-16,-1 1 0,0 21 15,0-21-15,0 0 0,-21 0 0,0-22 16,0 22-16,0 0 0,0 0 0,0 0 15,0-22-15,0 22 16,0 0-16,-21 21 0,0-21 0,0 0 16,0 21-16,-1 0 0,1 0 0,-21 0 15,21 0-15,0 0 16,-1 0-16,1 0 0,42 0 31,1 0-15,-1 0-16,0 0 0,0 0 0,0 0 15,22 0-15,-22-21 0,0 21 16,21 0-16,-21-22 0,22 22 0,-22-21 16,21 21-16,1 0 0,-22 0 0,0-21 15,21 21-15,-21 0 16,1 0-16,-1 0 0,0 0 0,0 0 16,-21 21-16,21 0 0,-21 1 15,21-1-15,-21 0 16,0 0-16,22 0 0,-22 0 0,0 1 15,0 41-15,0-42 0,0 0 16,0 22-16,0-22 0,-22 0 16,22 0-16,0 0 0,-21-21 0,21 22 15,0-1-15,0-42 32,0-1-17,0 1-15,0 0 16,0 0-16,0 0 0,0-22 0,0 22 15,0-21-15,21 21 0,1-22 0,-1 22 16,0 0-16,21-21 0,-21 21 16,1-1-16,20-20 0,-21 42 0,21-21 15,-20 0-15,20 0 0,-21 21 16,0 0-16,0 0 0,1 0 0,-1 0 16,0 21-16,-21 0 0,21 0 15,-21 0-15,0 0 0,0 22 16,0-22-16,0 0 0,0 0 0,0 0 15,0 1-15,0-1 0,0 0 0,0 0 16,0 0-16,0 0 16,0 1-16,0-1 0,0 0 0,0 0 15,0 0-15,0 0 0,0 1 16,0-1-16,0 0 16,-21-21 30,21-21-46,0 0 16,0-1 0,0 1-16,0 0 0,0 0 0,21 0 15</inkml:trace>
  <inkml:trace contextRef="#ctx0" brushRef="#br0" timeOffset="2736.85">14499 12467 0,'0'0'16,"0"-21"-16,21 0 0,-21 0 16,0 0-16,0-1 15,0 1 1,-21 21-16,0 0 0,0 0 15,0 0-15,-1 21 16,1-21-16,0 22 0,0-1 0,0 0 16,0-21-16,-1 21 0,1 0 15,0 0-15,0 1 0,0-1 0,21 0 16,0 0-16,0 0 0,0 0 16,0 1-16,0-1 15,21-21 1,0 0-16,0 0 0,22 0 15,-22 21-15,0-21 0,0 0 0,21 0 16,-20 0-16,-1 0 0,0 0 16,0 0-16,0 0 0,0 0 0,1 21 15,-1-21 1,-21 21-16,0 0 16,0 1-16,0-1 15,-21-21 1,-1 21-16,1 0 0,0 0 15,0-21-15,0 21 0,-22-21 0,22 22 16,0-22-16,0 0 0,0 21 16,0-21-16,-1 0 0,1 0 15,0 0-15,0 0 0,0 0 0,0 0 16,-1 0-16,1 0 16,0 0-16,0 0 15,0 0-15,21-21 16,0-1-1,-21 22-15,21-21 0,-22 0 0,22 0 16</inkml:trace>
  <inkml:trace contextRef="#ctx0" brushRef="#br0" timeOffset="3243.56">12573 11896 0,'0'0'0,"-21"0"0,21 21 0,21-21 31,0 0-15,0 0-16,-21-21 31,0 0-15,-21 21-1,0 0 1,21 21 15,0 0-31,0 0 16,0 0-16,0 0 15,0 1 1</inkml:trace>
  <inkml:trace contextRef="#ctx0" brushRef="#br0" timeOffset="3652.42">11705 12361 0,'21'0'31,"0"0"-31,1 0 0,-1 0 0,21 0 16,-21 0-16,22 0 0,-1 0 0,0 0 15,1 0-15,-22-21 0,21 21 16,-21-21-16,22 21 0,-22 0 0,0 0 16,0 0-1,0 0 16,0 0-15,-21-21-16</inkml:trace>
  <inkml:trace contextRef="#ctx0" brushRef="#br0" timeOffset="5539.95">16976 12467 0,'0'21'0,"21"-21"31,0 0-15,-21-21 0,0 0-1,0 0-15,0 0 16,0 0-16,0-1 15,-21 1-15,0 0 16,-1 0-16,1 21 0,0-21 16,0 0-16,0 21 0,-22-22 15,22 22-15,0-21 0,0 21 0,0 0 16,0 0-16,-1 0 0,1 0 16,0 0-16,0 21 0,0 1 0,0-22 15,-1 21-15,1 21 0,0-21 0,0 0 16,0 22-16,21-22 0,0 21 15,0-21-15,0 22 0,0-22 0,0 21 16,-21 1-16,21-22 0,0 21 16,0-21-16,0 22 0,0-22 15,0 21-15,0-21 0,0 0 0,0 1 16,0-1-16,0 0 0,0 0 16,21-21-16,0 0 15,0 0-15,0 0 16,0 0-16,1 0 0,-1-21 15,0 0-15,0 0 0,0-1 0,0 1 16,1 0-16,-1 0 0,21-21 16,-21 20-16,0 1 0,1-21 0,-1 21 15,0 0-15,0-22 0,0 22 0,-21 0 16,0 0-16,21 0 16,-21-1-16,0 1 0,22 0 15,-22 0-15,0 42 47,0 0-47,0 0 16,0 1-16,0-1 0,0 0 0,0 0 15,0 21-15,0-20 0,0 20 16,0-21-16,0 0 0,0 22 0,0-22 16,0 21-16,21-21 0,-21 0 0,21 1 15,-21-1-15,0 0 0,21-21 16,0 21-16,0-21 15,1 21-15,-1-21 0,0 0 16,0 0 0,0 0-16,0-21 0,1 0 15,-1 0-15,0 0 0,0-1 16,0 1-16,0-21 0,1 21 0</inkml:trace>
  <inkml:trace contextRef="#ctx0" brushRef="#br0" timeOffset="5980.07">18605 12361 0,'0'0'0,"-21"0"0,0 0 16,0 22-16,21-1 15,-21-21-15,21 21 16,21-21 15,0 0-31,0 0 0,0 0 0,1 0 16,-1 0-16,0 0 0,21 0 0,-21 0 15,22 0-15,-22-21 0,0 21 16,21 0-16,-20 0 0,-1-21 0,21 21 16,-21 0-16,0 0 0,1 0 15,-1 0-15,-21-22 16,21 22 0,-42 0 15,0 0-16,-1 0-15,1 22 16</inkml:trace>
  <inkml:trace contextRef="#ctx0" brushRef="#br0" timeOffset="6283.97">18605 12594 0,'0'0'0,"0"21"0,0 1 15,22-22 17,-1 0-32,0 0 0,0 0 15,0 0-15,0 0 0,1 0 16,-1 0-16,0 0 0,21-22 0,-21 22 16,1 0-16,-1 0 0,0-21 15,0 21-15,0 0 0,0-21 16,1 21-16,-1 0 15,0-21-15,0 21 16,0 0-16,-21-21 31,21 21-31,1-21 16</inkml:trace>
  <inkml:trace contextRef="#ctx0" brushRef="#br0" timeOffset="7227.87">20553 12467 0,'0'0'0,"-21"0"0,-1 0 0,1-21 16,0 21-16,0 0 0,0 0 0,0-21 15,-1 21-15,22-21 0,-21 0 16,21-1-16,0 1 15,0 0-15,0 0 0,0 0 16,0 0-16,0-1 0,0 1 0,21 21 16,1-21-16,-1 0 0,0 0 15,21 0-15,-21 21 0,1 0 16,-1 0-16,0 0 0,0 0 16,21 0-16,-20 0 0,-1 21 15,0 0-15,0 0 0,0 21 0,0-20 16,-21-1-16,0 21 0,0-21 15,22 22-15,-22-22 0,0 21 0,0-21 16,0 22-16,-22-22 0,1 21 16,21-21-16,-21 0 0,0 1 0,21-1 15,-21 0-15,21 0 0,-21 0 16,-1-21-16,22 21 0,0-42 31,0 0-31,0 0 16,0 0-16,0 0 0,0-22 15,0 22-15,22 0 0,-1-21 16,0 20-16,0-20 0,0 0 16,0-1-16,1 1 0,-1 21 0,21-21 15,-21 20-15,43-20 0,-22 21 16,-21 21-16,0 0 0,1 0 16,-1 0-16,0 0 0,0 21 0,0 0 15,0 22-15,1-22 0,-1 21 16,-21-21-16,0 22 0,0-1 0,0-21 15,0 21-15,0 1 0,0-22 16,0 21-16,0 1 0,0-22 0,0 0 16,0 21-16,0-21 0,-21 1 15,21-1-15,-22 0 0,22 0 16,0-42 15,0 0-31,0 0 0,22-22 16,-1 22-16,-21 0 15,21 0-15,0 0 0,0-1 0</inkml:trace>
  <inkml:trace contextRef="#ctx0" brushRef="#br0" timeOffset="7644.28">21463 12552 0,'-21'0'0,"42"0"0,-21 0 31,21 0-31,0 0 16,0-21-16,1 21 0,-1-21 0,0 21 15,21-22-15,-21 1 0,1 21 0,-1-21 16,0 0-16,0 0 0,0 0 16,-21-1-16,0 1 0,0 0 15,0 0-15,-21 21 16,0 0-16,0 0 0,-22 0 15,22 0-15,-21 0 0,21 21 0,-22 0 16,22 0-16,0-21 0,-21 22 16,21 20-16,-1-21 0,1 0 0,0 0 15,0 22-15,0-22 0,21 21 0,0-21 16,0 22-16,0-22 0,0 0 16,0 21-16,0-20 0,0-1 0,21 0 15,0 0-15,0 0 0,0-21 0,1 0 16,-1 21-16,0-21 0,0 0 15,0 0-15,22 0 0,-22 0 0,0-21 16,0 0-16,21 0 0,-20 21 16,20-21-16,0-43 15,1 43-15,-22 0 0</inkml:trace>
  <inkml:trace contextRef="#ctx0" brushRef="#br0" timeOffset="8243.73">22077 12404 0,'0'0'0,"0"-21"0,0-1 15,0 44 32,0-1-47,0 0 16,0 0-16,0 0 0,0 22 0,0-22 16,0 0-16,0 21 0,-21-21 15,21 1-15,-22 20 0,22-21 16,-21 0-16,21 0 0,0 1 0,0-1 15,0 0 1,0-42 15,21 0-31,1 21 0,-1-22 0,-21 1 16,21-21-16,0 21 0,0 0 0,0-1 16,-21-20-16,22 21 0,-1 0 15,0 0-15,0-1 0,0 1 16,0 0-16,1 21 0,-1 0 15,0 21 1,-21 0-16,0 1 0,0-1 16,0 0-16,0 0 0,0 0 15,0 0-15,0 22 0,0-22 16,0 0-16,21 0 0,0 0 16,0 1-16,1-22 0,-1 0 15,0 0-15,0 0 0,0 0 16,22 0-16,-22 0 0,0-22 0,21 22 15,-21-21-15,1 0 0,20 0 16,-21 0-16,0 0 0,0-22 16,-21 22-16,0-21 0,22 21 0,-22-22 0,0 22 15,0-21-15,0 21 16,0-22-16,0 22 0,0 0 0,0 0 16,0 0-16,-22 21 31,1 0-16</inkml:trace>
  <inkml:trace contextRef="#ctx0" brushRef="#br0" timeOffset="9116.23">24215 11705 0,'0'0'0,"0"-42"32,0 63-17,-22 21 1,1-20-16,21 20 0,-21 0 16,0 1-16,0 20 0,0 1 0,-1-1 15,22 22-15,-21-22 0,0 1 16,0-1-16,0 1 0,0-22 0,-1 22 15,1-22-15,21 0 0,0 1 16,0-1-16,-21-21 0,21 0 0,0 0 16,0 1-16,0-1 0,0-42 47,0-1-47,0-20 0,0 21 15,0 0-15,0-22 0,21 1 16,-21 0-16,21-1 0,1 1 0,-1-21 15,0-1-15,0 22 0,0-43 16,0 22-16,1-1 0,-1 1 0,0 20 16,0-20-16,0 20 0,0-20 0,-21 42 15,22-22-15,-1 22 0,0 0 16,-21 0-16,21 21 0,0 0 16,0 21-16,-21 0 15,0 22-15,22-1 0,-1 0 0,-21 1 16,21 20-16,-21 1 0,0-1 0,0 1 15,0-1-15,0-21 16,0 22-16,0-22 0,0 22 0,0-22 16,0 0-16,0-20 0,0 20 0,0-21 15,0 21-15,0-20 0,0-1 16,0 0-16,0 0 0,0 0 0,0 0 16,0 1-1,-21-22 1,21-22-16,-21 1 15,21 0-15,-22 0 0,1 0 16,21 0-16,-21-1 0</inkml:trace>
  <inkml:trace contextRef="#ctx0" brushRef="#br0" timeOffset="9336.11">23961 12488 0,'0'0'0,"-22"0"0,1 0 0,0 0 15,21 22 1,0-1-1,21-21-15,0 0 16,22 0-16,-22 0 0,21 0 16,-21 0-16,22 0 0,-22 0 0,21 0 15,1 0-15,-22-21 0,21 21 0,-21-22 16,22 22-16,-22 0 0,0-21 16,0 21-16,0 0 0,0-21 15,1 21-15,-1 0 0,0-21 0,0 21 16,0 0-16</inkml:trace>
  <inkml:trace contextRef="#ctx0" brushRef="#br0" timeOffset="11323.87">24913 12298 0,'0'0'16,"0"-21"-16,21 21 0,-21-21 0,21-1 15,-21 1-15,0 0 0,0 0 16,-21 21-1,0 0-15,0 0 16,0 0-16,0 21 0,-1 0 0,1 0 16,0 1-16,0-1 0,0 21 15,0-21-15,-1 0 0,1 22 0,21-22 16,0 21-16,-21-21 0,21 22 0,0-22 16,0 21-16,0-21 0,0 22 15,0-22-15,0 0 0,21 0 0,0 0 16,1 1-16,-1-22 0,21 21 15,0-21-15,-20 0 0,20 0 0,0 0 16,1 0-16,-22 0 0,21-21 16,0-1-16,-20 1 0,20 0 15,-21 0-15,21 0 0,-20-22 0,-1 22 16,0-21-16,0 0 0,0-1 16,0 1-16,1 0 0,-1-22 0,-21 1 15,0-1-15,21 22 0,-21-22 0,21 1 16,-21 20-16,21-20 0,-21 42 15,0-22-15,0 22 0,0 0 0,0 0 16,0 0-16,0 42 16,0 0-1,-21 0-15,21 0 0,0 22 0,-21-1 16,21 0-16,-21 1 0,21-1 16,0 22-16,0-22 0,0 21 0,-21-20 15,21 20-15,-22-20 16,22-1-16,-21 0 0,21 1 0,0-1 15,0-21-15,0 21 0,0-20 0,0 20 16,0-21-16,0 0 0,0 0 16,0 1-16,21-22 0,1 0 15,-1 0-15,0 0 0,0 0 0,0-22 16,0 1-16,22 21 0,-22-21 16,0 0-16,21 0 0,-20-22 0,-1 22 15,21 0-15,-21-21 0,22-22 16,-22 43-16,-21 0 15,21-21-15,-21 20 0,21 1 16,-21 0-16,0 42 16,0 0-1,0 1-15,-21-1 0,21 0 0,-21 0 16,21 0-16,0 0 0,0 1 16,0 20-16,0-21 0,0 0 0,0 0 15,0 1-15,0 20 0,21-21 16,0 0-16,0-21 0,0 21 15,-21 1-15,22-22 0,-1 0 0,21 0 0,-21 0 16,0 0-16,1 0 16,-1 0-16,0-22 0,0 22 0,0-21 15,22 0-15,-22 0 0,0 0 0,0 0 16,0-1-16,-21-20 0,21 21 16,1 0-16,-1-22 0,-21 22 0,0 0 15,21 0-15,-21 0 0,21 0 16,-21-1-16,0 44 15,0-1 1,-21 0-16,21 0 0,-21 0 16,21 0-16,0 1 0,0-1 0,0 0 15,0 0-15,0 0 0,0 0 0,0 1 16,0-1-16,0 0 0,0 0 16,0 0-16,21 0 0,0-21 15,0 0-15,0 0 16,1 0-16,-1 0 0,0 0 15,0-21-15,0 21 0,-21-21 16,0 0-16,21 0 0,-21 0 16,0-1-16,0 1 0,0 0 0,0 0 15,0-21-15,0 20 0,0 1 16,-21 0-16,21-21 0,-21 21 0,0-1 16,0 22-16,0-21 0,-1 21 0,1 0 15,0 0-15,0 0 16,0 0-16,42 0 47,0 0-47,0 0 0,0 0 15,1 0-15,20 0 0,-21-21 16,0 21-16,0 0 0,22-21 16,-22 21-16,0-21 0,0 21 0,0 0 15,1 0-15,-1 0 0,0 0 0,0 21 16,-21 0-16,21-21 15,-21 21-15,21 0 0,-21 1 16,0-1-16,0 0 0,0 0 16,0 0-16,0 22 15,0-22-15,0 0 0,0 0 0,0 0 16,0 0-16,0 1 0,0-1 0,0 0 16,0 0-16,-21 0 0,21 0 15,0 1-15,0-44 47,0 1-31,0 0-16,0 0 0,21 0 15,-21 0-15,22-1 0,-1-20 16,0 21-16,0 0 0,21-22 0,-20 22 16,-1-21-16,21 21 0,0-22 0,-20 22 15,-1 0-15,21 21 0,-21-21 16,0 21-16,22 0 0,-22 0 15,0 21-15,-21 0 16,0 0-16,0 22 0,0-22 0,0 0 16,0 0-16,0 22 0,0-22 15,0 0-15,0 21 0,0-21 16,0 1-16,0-1 0,0 0 0,0 0 16,0 0-16,0 0 0,21 1 15,0-22-15,1 0 0,-22 21 0,21-21 16,0 0-16,0 0 0,0 0 15,0 0-15,1-21 0,20 21 16,-21-22-16,0 1 0,22 0 0,-22 0 16,42-43-16,-20 43 15,-22-21-15,0 21 0,0-22 0,0 1 16,0 21-16,-21-21 0,22 20 0,-22 1 16,0 0-16,0 0 0,-22 21 15,1 0-15,-21 0 0,21 0 16,0 0-16,-22 0 0,22 21 0,0 0 15,0 0-15,0 1 0,-1-1 16,22 0-16,0 0 0,0 0 16,0 0-16,0 1 0,0-1 15,22 0-15,-1 0 0,0-21 16,21 21-16,-21 0 0,1-21 0,20 43 16,-21-43-16,0 21 15,-21 0-15,0 0 0,21-21 16,-21 21-16,0 1 0,-21-1 15,0-21 1,0 21-16,0-21 0,0 0 0,-1 0 16,1 21-16,0-21 0,0 0 0,0 0 15,0 0-15,-1 0 16,1 0 0,21-21-16,-21 0 15,21 0-15,0-1 16</inkml:trace>
  <inkml:trace contextRef="#ctx0" brushRef="#br0" timeOffset="11604.18">26479 11853 0,'0'0'0,"-21"0"0,0 0 15,0 0 63,0 0-78</inkml:trace>
  <inkml:trace contextRef="#ctx0" brushRef="#br0" timeOffset="11859.53">25252 12277 0,'0'0'0,"-21"21"0,42-42 47,0 21-31,0 0-16,0-21 0,0 21 16,1 0-16,20-22 0,-21 1 0,0 21 15,22 0-15,-22 0 0,0-21 16,0 21-16,0 0 0,0 0 0,1 0 15,-1 0-15,0 0 0,0 0 0,0 0 16</inkml:trace>
  <inkml:trace contextRef="#ctx0" brushRef="#br0" timeOffset="12691.76">28892 11494 0,'0'0'0,"22"0"0,-1-22 16,0 22-16,-21-21 0,0 0 16,0 0-1,0 0 1,-21 21-1,0 0-15,-1 0 0,1 0 0,0 0 16,-21 21-16,21 0 0,-22 0 16,1 22-16,0-22 0,-1 21 15,1 0-15,-22 1 0,22-1 0,0 0 16,-1 22-16,1-1 0,0 1 16,-1-1-16,22 1 0,-21 21 0,21-22 15,-22 1-15,22 84 0,21-85 16,0 1-16,0-1 0,0 1 15,0-22-15,21 22 0,1-22 0,-1 21 16,0-20-16,21-1 0,-21-21 16,1 22-16,20-22 0,-21 0 15,21 0-15,-20 0 0,20 0 0,-21-21 16,21 0-16,-20 0 0,-1 0 16,21 0-16,-21 0 0,0-21 0,1 0 15,20 0-15,-21 0 0</inkml:trace>
  <inkml:trace contextRef="#ctx0" brushRef="#br0" timeOffset="13863.75">29358 12213 0,'0'0'0,"0"-21"0,0 0 0,0 0 16,0 0-16,-21-1 15,0 22-15,0 0 0,-1 0 0,1 0 16,0 0-16,-21 0 0,21 0 16,-22 22-16,22-1 0,-21 0 0,21 0 15,-22 21-15,22-20 0,-21-1 16,21 21-16,-1 0 0,1-20 0,21 20 16,0-21-16,0 21 0,-21-20 0,21 20 15,0-21-15,0 0 0,0 0 16,0 1-16,21-1 0,0 0 15,1-21-15,-1 0 0,0 21 16,0-21-16,0 0 0,0 0 0,22 0 16,-22 0-16,21-21 0,-21 0 0,22 0 15,-22 21-15,21-22 0,-21 1 16,22-21-16,-22 21 0,0-22 0,0 22 16,0-21-16,1-22 0,-1 22 15,0 0-15,0-22 0,-21 1 0,0-1 16,21 1-16,0 20 0,-21-20 15,0 21-15,0-1 0,0 1 0,0 0 16,22 20-16,-22-20 0,0 21 16,0 42-1,0 0 1,0 0-16,-22 22 0,22-22 16,0 21-16,0 22 0,0-22 0,-21 0 15,21 22-15,-21-22 0,21 22 16,0-22-16,-21 0 0,21 1 0,0-1 15,0 0-15,0 1 0,0-1 0,0-21 16,0 0-16,0 1 0,21-1 16,0 21-16,-21-21 0,21-21 15,1 0 1,-1 0-16,0 0 0,0 0 16,0 0-16,0-21 0,1 0 15,-1 0-15,0 21 0,0-43 16,0 22-16,0 0 0,1-21 0,-1 21 15,0-22-15,-21 22 0,21-21 16,-21-1-16,0-20 16,0 42-16,0 0 0,-21 21 15,0 0-15,0 0 0,-1 0 16,1 21-16,21 0 0,-21-21 16,21 21-16,-21 0 0,21 0 0,0 1 15,0-1-15,0 0 0,21 0 16,0-21-16,-21 21 15,21 0-15,1-21 0,-22 22 0,21-22 16,0 21-16,-21 0 16,21-21-16,-21 21 0,21-21 15,-21 21-15,0 0 0,21 1 16,-21-1 0,0 0-16,0 0 0,0 0 15,22-21-15,-22 21 16,21-21-1,0 0-15,0 0 16,0 0 0,0 0-16,1 0 0,-1-21 0,0 0 15,0 0 1,0 0-16,0 21 0,1-21 0,-1-22 16,0 1-16,0 21 0,-21 0 15,0-1-15,21 1 0,-21 0 16,21 21-16,-21-21 0,0 42 31,0 0-31,0 0 16,-21 1-16,21-1 0,0 0 15,0 0-15,-21 0 0,21 0 0,-21 1 16,21-1-16,0 0 16,0 0-1,0-42 32,0 0-47</inkml:trace>
  <inkml:trace contextRef="#ctx0" brushRef="#br0" timeOffset="14063.98">30247 12044 0,'0'0'0,"-42"0"31,42 21 32,21-21-48,-21 21-15</inkml:trace>
  <inkml:trace contextRef="#ctx0" brushRef="#br0" timeOffset="14511.77">30416 12234 0,'0'0'0,"0"22"0,0-1 16,0 0-16,0 0 15,22 0-15,-22 0 16,0 1-16,0-1 0,0 0 0,0 0 16,0 0-16,0 0 0,0 1 15,0-1-15,0 0 0,21 0 0,-21 0 16,0 0-16,0 1 16,21-22-16,-21 21 0,21-21 46,0-21-46,0-1 0,1 1 16,-22 0-16,21 0 16,0 0-16,0 0 0,0-22 0,0 22 15,1-21-15,-1 21 0,0-1 16,0-20-16,0 21 0,-21 0 0,21 21 16,-21-21-16,22 21 0,-22-22 15,21 22 16,-21 22-15,21-22 0,-21 21-1</inkml:trace>
  <inkml:trace contextRef="#ctx0" brushRef="#br0" timeOffset="14928.06">30988 12467 0,'21'0'31,"0"0"-15,0-21-16,1 0 0,-1 0 16,0 21-16,-21-21 15,21 21-15,-21-22 0,21 1 0,-21 0 16,0 0-1,-21 21 17,0 0-32,0 21 0,0-21 0,-1 21 15,1 0-15,0 1 0,0-1 16,0 0-16,21 0 0,0 0 0,-21 0 16,21 22-16,0-22 0,0 0 15,0 0-15,0 0 0,0 1 16,0-1-16,0 0 0,21-21 0,-21 21 15,21 0-15,0-21 0,0 21 16,0-21-16,1 0 0,-1 0 16,0 0-16,0 0 0,0 0 15,0 0-15,1-21 0,20 21 0,-21-21 16,0 0-16,0 21 0,1-21 16,-1 0-16,0 21 0</inkml:trace>
  <inkml:trace contextRef="#ctx0" brushRef="#br0" timeOffset="15379.8">31454 12361 0,'0'0'0,"0"-21"47,21 21-31,0 0-16,0 0 15,0 0-15,0 0 0,1 21 16,-1 1-16,0-1 0,-21 0 16,21 21-16,-21-21 15,0 1-15,21-1 0,-21 0 16,0 0-16,0 0 0,0 0 16,0 1-16,0-1 0,0 0 0,0 0 15,0 0-15,-21 0 16,21-42 15,0 0-15,0 0-16,0 0 15,0 0-15,0-1 0,21-20 0,0 21 16,-21 0-16,22 0 16,-1-22-16,-21 22 0,21 0 0,0-21 15,0 20-15,-21 1 0,21 0 16,1 21-16,-1-21 0,-21 0 15,21 0-15,0 21 16,-21-22-16,0 1 0,0 0 16,0 0-16</inkml:trace>
  <inkml:trace contextRef="#ctx0" brushRef="#br0" timeOffset="15852.54">31813 11621 0,'-21'0'16,"21"-43"0,0 22-16,21 21 15,1 0 1,-1 0-16,0 0 0,21 0 0,1 0 15,-1 0-15,21 21 0,-20 0 16,20 1-16,-20 20 0,-1-21 16,21 21-16,-41 1 0,20-1 15,0 0-15,-21 22 0,1-22 0,-22 22 16,0-1-16,0 1 0,0-22 16,0 22-16,-22-1 0,1 1 0,0-1 15,0-21-15,0 22 0,0-1 16,-1 1-16,-20-22 0,21 22 0,0-22 15,0 0-15,-22 1 0,22-1 16,0 0-16,0 1 0,0-22 0,-1 0 16,1 0-16,0 0 0,0 1 15,0-22-15,-22 21 0,22-21 16,0 0-16,0 0 16,0 0-16,0 0 0,-1 0 0,1 0 31,21-21-31,0-1 0,0 1 15,0-21-15,21 21 0,1-22 0</inkml:trace>
  <inkml:trace contextRef="#ctx0" brushRef="#br0" timeOffset="16187.32">32914 12488 0,'0'0'15,"0"-21"-15,0 0 16,0 0-1,0 0 1,0 42 31,0 0-47,21 0 0,-21 0 16,0 1-16,0-1 15</inkml:trace>
  <inkml:trace contextRef="#ctx0" brushRef="#br0" timeOffset="16487.54">32851 13039 0,'0'0'0,"0"42"31,0-21-31,0 0 0,0 1 16,0-1-1,0 0-15,0 0 0,-22 0 16,22 0-16,-21 1 0,0-1 16,21 0-16,-21 0 0,0 0 0,0-21 15,-22 21-15,22 1 0,-21-1 16,-1 0-16,1 0 0,0-21 15,-22 21-15,22 0 0,-22-21 16,22 22-16,-21-1 0</inkml:trace>
  <inkml:trace contextRef="#ctx0" brushRef="#br0" timeOffset="16871.8">13674 13314 0,'0'0'0,"-43"-21"0,1 21 0,21 0 15,0 0-15,42 0 16,0 0 0</inkml:trace>
  <inkml:trace contextRef="#ctx0" brushRef="#br0" timeOffset="26292.38">12192 3366 0,'-42'-22'16,"20"22"-16,1 0 0,0 0 15,0 0-15,-21 0 0,20 0 16,1 0-16,0 0 0,0 0 16,0 0-16,-22 0 0,22 0 0,0 0 15,0 0-15,0 0 0,-22 0 16,22 22-16,0-22 15,0 0-15,0 0 16,21 21 15,21-21-31,21 0 16,-21 0-16,22 0 0,-1 0 16,0 0-16,22 0 0,-1 0 15,1 0-15,-1 0 0,1 0 0,-1-21 16,1 21-16,21-22 0,-22 22 15,1 0-15,-1-21 0,1 21 0,-1-21 16,22 21-16,-22-21 0,1 21 0,-1-21 16,1 21-16,-1 0 15,-20-21-15,-1 21 0,0-22 0,1 22 16,-1 0-16,-21 0 0,0 0 16,0 0-16,1 0 31,-44 0 16,1 0-47,0 0 15,0 0-15,0 0 16,0 0-16</inkml:trace>
  <inkml:trace contextRef="#ctx0" brushRef="#br0" timeOffset="26832.07">12954 2942 0,'0'0'0,"-21"0"0,-43-21 31,43 21-31,21 21 31,21-21-15,0 21-16,1-21 0,-1 22 0,0-22 16,21 21-16,1 0 0,-22-21 15,21 21-15,0 0 0,1-21 0,-1 21 16,22 1-16,-22-22 0,0 21 16,1-21-16,-1 21 0,0-21 0,-21 0 15,22 21-15,-1-21 0,0 0 16,-20 21-16,-1-21 0,21 0 0,-21 0 15,-21 21-15,21 1 0,-21-1 16,0 0 0,0 0-16,-21-21 0,0 21 0,0 0 15,0 1-15,-22-1 16,22 0-16,-21 0 0,21 0 0,-22 0 16,1 1-16,21-1 0,-64 21 15,64-21-15,-21 0 0,21 1 16,-1-1-16,-20 0 0,21 0 0,0-21 15,0 21-15,-1 0 0,1 1 16,0-22 0,21 21-16,-21-21 47</inkml:trace>
  <inkml:trace contextRef="#ctx0" brushRef="#br0" timeOffset="29095.65">15092 2985 0,'0'0'0,"-43"-22"15,22 22-15,0 0 16,21-21-16,-21 21 0,0-21 16,21 0-16,0 0 15,0 0-15,0-1 16,0 1-16,0 0 0,0 0 0,21 0 16,0 0-16,0-1 15,0 22-15,1-21 0,-1 21 0,21-21 16,-21 21-16,0 0 0,1 0 15,20 21-15,-21 0 0,21 22 16,-20-22-16,20 21 0,-21-21 0,21 22 16,-20-1-16,-1 0 0,0-20 15,-21 20-15,21 0 0,-21 1 0,0-1 16,0 0-16,0 1 0,0-1 16,0-21-16,0 21 0,0-20 0,0 20 15,0-21-15,-21-21 0,21 21 0,0 0 16,-21-21-1,21-21 1,0 0-16,0 0 16,-21 0-16,21 0 0,0-22 15,0 22-15,0-21 0,0-1 0,0 22 16,0-21-16,0 0 0,21-1 16,0 1-16,0 0 0,-21 20 0,21-20 15,0 0-15,1 21 0,-1-22 16,0 22-16,0 21 0,21 0 0,-20 0 15,-1 0-15,0 0 0,0 21 16,0 0-16,0 1 0,1 20 0,-1 0 16,-21-21-16,0 22 0,21-1 0,-21 0 15,21 1-15,-21-22 0,0 21 16,0 1-16,0-22 0,0 21 0,0-21 16,0 0-16,0 1 0,0-1 15,0 0 1,-21-21-16,21-21 15,0 0 1,0-1-16,0 1 0,0 0 16,0-21-16,0 21 0,0-22 0,0 22 15,21-21-15,0-1 0,0 1 0,1 0 16,-1-1-16,0 22 0,0-21 16,0 21-16,0-22 0,22 22 0,-22 21 15,0 0-15,0 0 0,22 0 16,-22 0-16,0 21 0,0 1 0,0-1 15,-21 0-15,21 21 0,-21-21 16,22 22-16,-22-1 0,0 0 16,0-20-16,0 20 0,0 0 0,0-21 15,0 22-15,0-22 0,0 21 16,0-21-16,0 1 0,0-1 0,-22 0 16,22 0-16,-21 0 15,21-42 16,0 0-31</inkml:trace>
  <inkml:trace contextRef="#ctx0" brushRef="#br0" timeOffset="29600.37">16764 2836 0,'0'0'0,"-21"-21"31,0 21-31,-1 0 0,1 0 16,0 0-16,0 0 15,21 21-15,-21 1 0,0-1 0,21 0 16,-22 21-16,1-21 0,21 22 16,-21-22-16,21 21 0,0 1 15,0-1-15,0 0 0,0 1 0,0-22 16,0 21-16,0 0 0,0-20 0,0-1 15,21 0-15,0 0 0,1 0 16,20-21-16,21 0 16,-41 0-16,20 0 0,0 0 0,-21 0 15,22-21-15,-22 0 0,21 0 0,-21 0 16,1-1-16,20 1 0,-21-21 0,-21 21 16,21-22-16,-21 1 0,0 21 15,0-21-15,0-1 0,0 22 16,-21-21-16,21-1 0,-21 1 15,-21 21-15,20-21 0,1 20 0,-21 1 16,21 0-16,-22 21 0,22 0 0,-21 0 16,21 0-16,-22 0 0,22 21 15,0-21-15,-21 21 0,21 1 0,-1-1 16,1 0-16,0 21 0,0 1 16,21-22-16,0 0 0,0 0 15,0 0-15,21 0 0,0-21 0,0 22 16,1-1-16,-1-21 0,0 0 15,0 0-15,0 0 0</inkml:trace>
  <inkml:trace contextRef="#ctx0" brushRef="#br0" timeOffset="30011.98">17039 2858 0,'0'0'0,"0"-22"0,0 1 16,21 21-1,0 21 1,1-21-16,-22 22 16,0-1-16,21 0 0,0 21 0,-21-21 15,21 1-15,-21-1 0,0 21 0,0-21 16,21 22-16,-21-22 0,0 0 16,21 42-16,-21-41 0,0-1 15,0 0-15,0 0 0,0 0 16,22-21-1,-1-21 17,-21 0-32,21 0 0,0 0 0,-21-1 15,0-20-15,21 21 0,-21 0 0,21-22 16,1 1-16,-22 21 0,0-21 16,21 20-16,-21-20 0,21 21 0,-21 0 15,0 0-15,21-1 16,-21 1-16,21 21 0,0 0 0,1 0 31,-22 21-15,21-21-16,-21 22 15</inkml:trace>
  <inkml:trace contextRef="#ctx0" brushRef="#br0" timeOffset="30439.73">17611 3112 0,'0'0'0,"21"0"0,0 0 16,0 0-16,0 0 0,0-22 16,1 22-16,-1-21 0,0 21 0,0-21 15,0 0-15,0 0 0,1 21 16,-22-21-16,0-1 0,21 1 15,-21 0-15,0 0 0,0 0 16,0 0-16,0-1 0,0 1 16,-21 0-16,-1 21 0,1 0 15,0 0-15,0 0 0,0 0 16,-22 21-16,22 0 0,0 1 0,0-1 16,0 0-16,21 21 0,-21-21 15,21 22-15,-22-1 0,22 0 16,-21 1-16,21-1 0,0-21 0,0 22 15,0-22-15,0 21 0,0-21 16,0 0-16,21 1 0,1-1 0,-1-21 16,0 21-16,0-21 0,0 0 15,0 0-15,1 0 0,-1 0 16,0 0-16,0 0 0,0-21 16,-21 0-16,21-1 0,1 1 0,-1 0 15,0 0-15</inkml:trace>
  <inkml:trace contextRef="#ctx0" brushRef="#br0" timeOffset="30867.49">18351 2244 0,'0'0'15,"-42"0"-15,21-21 0,0 21 0,0 0 0,-1 0 16,1 0-16,42-22 15,22 22 1,-22 0-16,42 0 0,-20 0 16,20 0-16,-20 0 0,20 0 0,1 0 15,-1 0-15,1-21 0,-22 21 16,21 0-16,-20 0 0,-1 0 16,0 0-16,1 0 0,-1 0 0,-21 0 15,0 0-15,1 0 0,-1-21 16,-42 21-1,-1 0 1,1 0-16,0 0 0,0 0 0</inkml:trace>
  <inkml:trace contextRef="#ctx0" brushRef="#br0" timeOffset="31155.32">18796 2159 0,'-21'0'16,"21"21"-1,-21-21-15,21 21 0,0 1 16,-22-1-16,22 0 0,0 21 16,0 1-16,0-1 0,0 0 0,0 22 15,-21-1-15,21 1 0,0-1 16,-21 1-16,21-1 0,0 1 0,-21-1 16,0 1-16,21-1 0,-21 1 0,-1-22 15,22 0-15,-21 1 0,0-1 16,21 0-16,-21-20 0,21-1 0,0 0 15,0 0-15,0 0 0,0-42 32,21 0-17,-21 0-15,21 0 0,0-1 16,1-20-16</inkml:trace>
  <inkml:trace contextRef="#ctx0" brushRef="#br0" timeOffset="31564.09">18944 2963 0,'0'22'15,"0"-1"-15,0 0 0,0 0 0,0 0 16,0 0-16,0 1 0,0-1 0,0 0 16,0 21-16,0-21 15,0 1-15,0-1 0,0 0 0,21 0 16,-21 0-16,21-21 15,1 0-15,-1 0 0,0 0 0,0 0 16,0 0-16,0 0 0,1-21 16,-1 21-16,0-21 0,0 0 0,0 0 15,22-1-15,-22 1 0,0 0 0,-21-21 16,21 21-16,-21-22 0,0 22 16,0-21-16,0 21 0,0-22 0,0 1 15,-21 21-15,0-22 0,0 22 16,-22 0-16,22 0 0,0 21 0,0 0 15,0 0-15,-22 0 0,22 0 16,0 0-16,21 21 16,-21-21-16,21 21 0,0 0 15,0 1-15,0-1 16,0 0 0,21-21-1,0 0-15</inkml:trace>
  <inkml:trace contextRef="#ctx0" brushRef="#br0" timeOffset="32541.56">19812 2731 0,'0'0'0,"0"21"0,0 0 0,42 42 15,-21-63 1,1 0-16,-1 0 0,21 0 0,-21 0 16,0 0-16,22 0 0,-22 0 15,21 0-15,1-21 0,-22 0 0,21 0 16,0 0-16,-20 0 0,20-1 15,-21-20-15,21 21 0,-20-21 0,-1-1 16,0 22-16,0-21 16,-21-1-16,0 22 0,0-21 0,0 21 15,0 0-15,-42-22 0,-1 22 16,22 21-16,-21 0 0,0 0 16,-1 0-16,1 0 0,-22 0 0,22 21 15,0 0-15,-1 22 0,22-22 16,-21 21-16,0 1 0,20 20 0,1-21 15,0 22-15,0-22 0,21 22 16,0-22-16,0 0 0,0 1 0,0-1 16,21 0-16,0-20 0,0 20 15,1-21-15,-1 0 0,0 0 0,0-21 16,0 22-16,22-22 16,-22 0-16,0 0 0,0 0 0,21 0 15,-20 0-15,-1 0 0,0 0 0,-21-22 16,-21 1-1,0 21 1,-1 0-16,1 0 0,0 0 16,-21 0-16,21 0 0,-22 21 15,22 1-15,-21-22 0,21 42 0,-22-21 16,22 21-16,0-20 0,0 20 0,0 0 16,-1 1-16,22-1 0,0 0 15,0 1-15,0-22 0,0 21 16,0-21-16,0 0 0,0 1 0,22-1 15,-1 0-15,-21 0 0,42-21 16,-21 0-16,0 0 0,1 0 0,20 0 16,-21 0-16,21 0 0,1-21 0,-1 0 15,0 0-15,22-1 0,-22 1 16,43-63-16,-22 41 0</inkml:trace>
  <inkml:trace contextRef="#ctx0" brushRef="#br0" timeOffset="32863.37">20807 2286 0,'0'0'0,"-21"0"16,-1 0-16,1 0 0,21 21 15,-21 0-15,21 22 0,0-1 16,-21 0-16,21 22 0,0-1 0,0 1 15,-21 21-15,21-22 0,0 1 0,0-1 16,0 1-16,-21-1 0,21 1 16,-22-1-16,22-21 0,0 22 0,-21-22 15,0 1-15,21-1 0,-21 0 16,21 1-16,0-22 0,0 0 0,0 0 16,0 0-16,0 0 15,21-21 1,0-21-1,-21 0-15,21 21 0,1-21 16,-1-21-16,-21 20 0</inkml:trace>
  <inkml:trace contextRef="#ctx0" brushRef="#br0" timeOffset="33284.12">20849 3408 0,'0'0'0,"21"0"0,0 0 16,1 0-16,-1 0 15,0 0-15,0 0 0,0-21 16,0 21-16,1-21 0,-1-1 0,0 1 16,0 0-16,0 0 0,0 0 15,1 0-15,-1-1 0,-21 1 0,0 0 16,0 0-16,0 0 0,0 0 15,0-1-15,0 1 0,-21 0 0,-1 21 16,1 0-16,0 0 0,0 0 16,0 0-16,0 0 0,-1 21 15,22 0-15,-21 1 0,21-1 16,-21 21-16,21-21 0,-21 22 16,21-22-16,0 21 0,0-21 0,0 22 15,0-22-15,0 21 0,0-21 0,0 0 16,0 1-16,21-22 0,0 21 15,0 0-15,1-21 0,-1 0 16,0 0-16,21 0 0,-21 0 16,1 0-16,-1-21 0,21 0 0,-21 21 15,22-22-15,-22 1 0,21 0 0,-21-21 16</inkml:trace>
  <inkml:trace contextRef="#ctx0" brushRef="#br0" timeOffset="34019.71">21569 3048 0,'0'21'32,"0"0"-17,0 1-15,-21-1 0,21 0 16,0 21-16,-22-21 0,22 22 0,0-22 16,0 0-16,0 21 0,0-20 15,0-1-15,-21 0 0,21 0 0,0 0 16,0 0-16,0 1 0,-21-22 15,21-22 17,0 1-17,0 0-15,0 0 16,0 0-16,0 0 0,21-22 0,-21 22 16,0 0-16,0-21 0,21-1 15,1 22-15,-1 0 0,-21-21 0,21 20 16,0 1-16,0 0 0,0 0 15,1 21-15,-1 0 0,0 0 16,0 0-16,0 0 0,0 0 0,1 21 16,-22 0-16,21 0 0,0 1 15,-21-1-15,0 0 0,21 21 16,0-21-16,-21 22 0,0-22 16,0 0-16,21 21 0,-21-20 0,0-1 15,0 0-15,0 0 0,0 0 0,0 0 16,0 1-16,0-1 15,-21-21 17,21-21-32,0-1 15,0 1-15,0 0 0,0 0 0,0 0 16,0-22-16,0 22 0,0-21 16,21 21-16,1-22 0,-1 1 0,21-21 15,-21 41 1,0 1-16,1 0 0,-1 0 0,0 0 15,21 0-15,-21 21 0,1 0 0,-1 0 16,0 0-16,21 0 0,-42 21 16,21 0-16,1 0 0,-1 0 0,-21 0 15,0 22-15,0-22 0,0 21 16,0-21-16,0 22 0,0-22 0,0 21 16,0-21-16,0 1 0,0-1 15,0 0-15,0 0 0,0 0 0,0 0 16,-21-21-16,21 22 0,0-44 47,0 1-32</inkml:trace>
  <inkml:trace contextRef="#ctx0" brushRef="#br0" timeOffset="34493.44">22627 3323 0,'0'0'0,"0"21"0,21-21 15,0 0 1,1 0-16,-1 0 0,0 0 15,0 0-15,0 0 0,0-21 0,22 0 16,-22 21-16,0-21 0,0 0 16,0 0-16,1-1 0,-1 1 0,0 0 15,0 0-15,0 0 0,-21 0 16,0-1-16,0 1 0,0 0 16,0 0-16,0 0 0,-21 0 15,0 21-15,0 0 0,0 0 16,-1 0-16,-20 0 0,21 21 0,0 0 15,0 0-15,-1 0 0,1 0 16,0 22-16,0-22 0,21 21 0,0 1 16,0-1-16,0 0 0,0-21 15,0 22-15,0-22 0,0 21 0,21-21 16,0 1-16,0-1 0,22 21 16,-1-42-16,-21 21 15,0-21-15,1 0 0,-1 0 16,0 0-16,21 0 0,-21 0 0,1-21 15,-1 0-15,21 21 0,-21-21 16,0 0-16,1-22 0,20 22 0</inkml:trace>
  <inkml:trace contextRef="#ctx0" brushRef="#br0" timeOffset="35023.89">23389 3112 0,'0'0'0,"0"-22"16,0 1-16,0 0 0,-21 21 15,0 0 1,21 21-1,-21-21-15,21 21 0,-22 1 0,22-1 16,0 0-16,0 0 0,0 21 16,0-20-16,0-1 0,0 21 15,-21-21-15,21 0 0,0 22 0,-21-22 16,21 0-16,0 0 0,0 0 16,0 1-16,0-1 15,-21-21 1,21-21 15,0-1-31,0 1 16,0 0-16,0 0 0,0 0 0,0 0 15,0-22-15,21 22 0,0-21 16,-21 21-16,43-22 0,-22 1 0,0 21 16,0-22-16,21 22 0,-20 0 15,41-21-15,-21 21 16,-20 21-16,-1 0 0,0 0 15,21 0-15,-21 0 0,1 21 16,-22 0-16,21 0 0,-21 0 0,0 0 16,0 22-16,0-22 0,0 21 15,0-21-15,0 22 0,0-22 0,-21 21 16,21-21-16,-22 1 0,22 20 16,0-21-16,0 0 0,-21-21 15,21 21-15,0 1 0,-21-22 0,21 21 16,21-21 15,0-43-15,1 22-16,-1 0 0,0 0 15,21 0-15,-21-22 0,1 1 0</inkml:trace>
  <inkml:trace contextRef="#ctx0" brushRef="#br0" timeOffset="35339.69">24426 2625 0,'0'0'0,"0"-21"0,-21-22 32,0 43-32,0 0 15,0 0-15,-1 21 0,22 1 0,0-1 16,-21 0-16,0 21 16,0 1-16,21-22 0,-21 21 0,0 0 15,-1 1-15,22-1 0,-21 0 16,0 22-16,21-22 0,-21 1 0,0-1 15,21 21-15,-21-20 0,21-1 16,-22 0-16,22 1 0,-21-1 0,21-21 16,0 22-16,0-22 0,0 0 0,0 0 15,0 0-15,0 0 16,21-21-16,1 0 16,-1 0-16,0 0 0,0 0 0,0 0 15,0-21-15,1 0 0,-1 0 16,-21 0-16,21 0 0,0-22 0,-21 22 15</inkml:trace>
  <inkml:trace contextRef="#ctx0" brushRef="#br0" timeOffset="35563.58">24088 3112 0,'0'0'0,"-22"-22"0,-20 22 0,21 0 0,0 0 16,42 0 15,0 0-16,0 0-15,0 0 0,1 0 16,20 0-16,-21 0 0,21 0 0,-20 0 16,20 0-16,-21 0 0,21-21 15,-20 21-15,20 0 0,-21 0 0,0 0 16,22-21-16,-22 21 0,0-21 0,0 21 16,-21-21-16,21 21 15</inkml:trace>
  <inkml:trace contextRef="#ctx0" brushRef="#br0" timeOffset="35900.37">25252 2836 0,'0'0'16,"0"-21"-16,-21 21 15,-1 0-15,1 0 16,0 0-16,0 0 0,-21 21 16,20 1-16,1-22 0,0 42 0,-21-21 15,21 0-15,-1 22 0,1-1 0,0 0 16,0 1-16,0-1 0,0 0 16,-1 22-16,22-22 0,-21 0 15,21 1-15,0-1 0,0-21 16,0 22-16,0-22 0,0 0 0,0 0 15,0 0-15,21 0 0,1-21 0,-1 0 16,0 22-16,0-22 0,0 0 16,0 0-16,22 0 0,-22 0 0,0-22 15,21 1-15,-20 0 0</inkml:trace>
  <inkml:trace contextRef="#ctx0" brushRef="#br0" timeOffset="36200.21">25654 2815 0,'0'0'15,"21"0"1,0 0 0,0 0-16,1 0 0,-1 0 0,0 21 15,0 1-15,0-22 0,0 21 16,22 21-16,-22-21 0,0 0 15,0 22-15,-21-22 0,0 21 0,0 1 16,0-1-16,0 0 0,0 1 0,-21-1 16,21 0-16,-21-21 0,0 22 15,0-22-15,-22 21 0,22-21 16,0 1-16,0-1 0,0 0 0,-1 0 16,1-21-16,0 21 0,0 0 15,0-21-15,0 0 0,-1 0 16</inkml:trace>
  <inkml:trace contextRef="#ctx0" brushRef="#br0" timeOffset="37448.5">11197 4868 0,'0'0'0,"-21"0"16,42 0 31,0 0-32,0 0-15,22 0 0,20 0 0,1 0 16,-1 0-16,22-21 16,21 21-16,0-21 0,21 21 0,-22-21 15,22 21-15,-21-21 0,21 21 16,-21 0-16,-21-21 0,21 21 0,-1 0 15,-20-22-15,21 22 0,-21 0 0,-22 0 16,22 0-16,-22-21 0,1 21 16,-1 0-16,1 0 0,-22-21 15,0 21-15,-20 0 0,-1 0 0,0 0 16,0 0-16,-21-21 31,-21 21-31</inkml:trace>
  <inkml:trace contextRef="#ctx0" brushRef="#br0" timeOffset="37916.23">13060 4445 0,'0'0'0,"0"21"0,0 0 15,0 1 1,21-22-16,0 21 0,0-21 16,22 0-16,-22 21 0,21-21 15,0 0-15,1 0 0,-1 0 0,-21 0 16,22 0-16,-1 0 0,0 0 15,-21 0-15,22 0 0,-22 0 0,21 0 16,-21 0-16,1 0 0,-22 21 0,0 0 16,0 0-1,0 1-15,0-1 0,-22-21 16,1 42-16,0-21 0,0 0 16,-21 22-16,-1-1 0,1-21 15,0 22-15,-1-1 0,1 0 0,0 1 16,-1-22-16,1 21 0,0 0 15,-1-20-15,1-1 0,21 0 0,0 0 16,-1 0-16,1 0 0,0-21 16,21 22-16,21-22 15,0-22 1,1 1-16,-1 0 0</inkml:trace>
  <inkml:trace contextRef="#ctx0" brushRef="#br0" timeOffset="40719.35">15769 4466 0,'0'0'0,"0"-21"0,0 0 16,0 0-16,0-22 16,0 22-16,0 0 0,0 0 15,-21 0-15,0 21 0,0-21 16,-1-1-16,1 22 0,-21 0 0,21 0 16,-22 0-16,22 0 0,-21 0 15,21 22-15,-22-1 0,1 0 0,0 0 16,-1 21-16,22 1 0,-21-1 15,21 22-15,-22-22 0,22 21 0,0 1 16,0-1-16,0 1 0,0-1 16,21 1-16,0-1 0,0-20 15,0 20-15,0-20 0,0-1 0,21 0 16,0-21-16,0 1 0,21-1 16,-20 0-16,20-21 0,0 0 0,1 0 15,-1 0-15,0 0 0,22 0 0,-22 0 16,0-21-16,1 0 0,-1-1 15,0 1-15</inkml:trace>
  <inkml:trace contextRef="#ctx0" brushRef="#br0" timeOffset="41816.16">16108 4699 0,'0'0'0,"0"-21"0,-21 21 31,-1 0-31,-20 21 0,21 0 15,-21 43-15,20-43 0,1 21 16,21 1-16,-21-1 0,21 0 16,-21 1-16,21-1 0,0 0 0,0 1 15,0-1-15,0-21 0,0 21 16,0-20-16,21-1 0,0 0 0,0 0 16,1-21-16,-1 0 0,0 0 0,0 0 15,21 0-15,-20 0 0,-1 0 16,21-21-16,-21 21 0,0-21 0,1 0 15,20-1-15,-21 1 16,-21 0-16,0 0 0,21 0 0,-21-22 16,0 22-16,0 0 0,-21-21 0,0 21 15,0-1-15,-22-20 0,22 21 16,-21 0-16,21 0 0,-22-1 0,1 1 16,21 21-16,-21-21 0,20 21 15,1 0-15,21-21 0,0 0 16,0 0-1,21 21-15,1 0 0,-1-22 0,21 22 16,-21 0-16,22-21 0,-1 21 0,21 0 16,-20-21-16,-1 21 0,0 0 15,22 0-15,-22 0 0,1 0 16,-1 21-16,-21 0 0,21 1 16,-20-1-16,-1 0 0,0 21 0,0-21 15,-21 22-15,0-22 0,0 21 0,0 1 16,0-22-16,0 21 0,0-21 15,0 22-15,0-22 0,0 0 0,-21 0 16,0 0-16,21 0 0,-21 1 16,-1-22-1,22-22 1,0 1 0,0 0-16,0 0 0,0 0 0,0 0 15,0-22-15,0 1 0,22 21 16,-22-22-16,21 1 0,0 0 15,0-1-15,0 1 0,0 21 0,1-21 16,-1 20-16,21 1 0,-21 21 16,22 0-16,-22 0 0,0 0 15,21 0-15,-21 21 0,1 1 0,-1-1 0,0 21 16,-21-21-16,0 22 0,0-1 16,0 0-16,0 1 0,0-22 15,0 21-15,0 0 0,-21 1 0,21-22 16,-21 21-16,21-21 0,0 1 0,0-1 15,0 0-15,21-21 16,0 0 0,0 0-16,0 0 0,0-21 0,1 0 15,20-1-15,-21 1 0,0 0 0,0 0 16,1 0-16,-1-22 0,0 22 16,0-21-16,0 21 0,0-22 0,-21 1 15,22-21-15,-1 20 0,-21 1 16,0-22-16,21 22 0,-21-21 0,21 20 15,-21 1-15,21 0 0,-21-1 16,0 1-16,0 21 0,0 0 0,0-1 16,0 44-1,0-1-15,0 0 16,0 0-16,0 0 0,0 22 0,0-1 16,0 0-16,0 1 0,0-1 15,0 21-15,0-20 0,0-1 0,-21 0 16,21 1-16,-21 41 15,0-41-15,21-1 0,0-21 0,0 0 16,0 1-16,0-1 0,0 0 0,0 0 16,21-21 15,-21-21-31,21 21 0,-21-21 0,21 0 16,-21-1-16,0 1 15,0 0-15,0 0 0</inkml:trace>
  <inkml:trace contextRef="#ctx0" brushRef="#br0" timeOffset="42036.02">17187 4720 0,'0'0'16,"21"0"0,1 0-16,-1 0 0,0 0 15,21-21-15,-21 21 0,1 0 0,-1-21 16,21 21-16,-21-21 0,0 21 15,1 0-15,20-21 0,-21 21 16,0 0-16,0-22 0,1 22 16,-1 0-16,-21-21 15</inkml:trace>
  <inkml:trace contextRef="#ctx0" brushRef="#br0" timeOffset="42423.8">17695 5059 0,'0'0'0,"21"0"0,1 0 15,-1 0-15,0-21 16,-21 0-16,21 21 0,0-22 0,0 1 15,1 0-15,-1 0 0,0 0 0,0 0 16,0-1-16,-21 1 0,0-21 16,0 21-16,0 0 15,-21 21 1,0 0-16,0 21 16,0 0-16,-1 0 0,1 0 15,0 0-15,0 22 0,0-22 16,21 21-16,0-21 0,0 22 0,0-22 15,0 21-15,0-21 0,0 1 16,0-1-16,0 0 0,0 0 0,21 0 16,0-21-16,0 0 0,0 0 15,1 0-15,-1 0 16,0 0-16,0 0 0,0 0 0,0-21 16,1 21-16</inkml:trace>
  <inkml:trace contextRef="#ctx0" brushRef="#br0" timeOffset="43005.47">18224 4784 0,'0'0'0,"-21"-21"0,21-1 16,0 1-16,21 21 16,1-21-16,-1 21 15,0 0-15,0 0 0,0 0 16,0 0-16,1 0 0,-1 0 0,0 21 15,0 0-15,-21 1 0,21 20 0,-21-21 16,21 21-16,-21-20 16,0 20-16,0-21 0,0 21 0,0-20 15,0 20-15,-21-21 0,0 0 16,0 0-16,21 1 0,-21-1 0,0 0 16,-1 0-16,1-21 0,0 21 15,21-42 16,0 0-31,21 0 0,0 0 0,1-1 16,-22 1-16,21 0 0,0 0 16,0-21-16,0-1 0,0 22 0,22-21 15,-22-1-15,0 22 0,0-21 0,0 21 16,1-22-16,-1 22 16,0 21-16,0-21 0,-21 42 31,0 0-31,0 1 0,-21 20 15,0-21-15,0 21 0,21-20 0,-22 20 16,22 0-16,0-21 0,-21 22 16,21-22-16,0 21 0,0-21 15,0 1-15,0-1 0,0 0 0,0 0 16,21 0-16,1-21 0,-1 0 16,0 0-16,0 0 0,0 0 0,0 0 15,1 0-15,20 0 0,-21-21 0,0 21 16,0-21-16,1 0 15,-1 0-15,21-1 0,-42 1 0,21 0 16,0 0-16,1-21 0,-22 20 16,0-20-16,21 0 0</inkml:trace>
  <inkml:trace contextRef="#ctx0" brushRef="#br0" timeOffset="43235.33">19029 4551 0,'0'0'0,"0"-21"0,0 0 0,0 42 31,-21 0-16,21 0-15,0 21 0,0-20 0,0 20 16,0 0-16,-22 1 0,22-1 16,0 0-16,0 1 0,-21-1 15,21 0-15,0 1 0,0-22 0,0 21 16,0-21-16,0 0 0,0 1 16,0-1-16,0 0 0,21-21 0,-21 21 15,22-21-15,-1 0 16,0 0-16,0 0 15,-21-21-15,21 21 16,-21-21-16</inkml:trace>
  <inkml:trace contextRef="#ctx0" brushRef="#br0" timeOffset="43432">18944 4890 0,'0'0'0,"-21"0"0,42 0 47,0 0-47,0 0 0,1 0 0,-1-22 16,0 22-16,0 0 0,21 0 15,-20-21-15,20 21 0,-21-21 0,21 0 16,-20 21-16,20-21 0,-21 21 16,21-21-16,-20-1 0,-1 22 0</inkml:trace>
  <inkml:trace contextRef="#ctx0" brushRef="#br0" timeOffset="43908.74">20045 4720 0,'0'0'0,"0"-21"0,0 0 0,0 0 16,0 0-16,0-1 15,-21 1-15,-1 21 0,1 0 0,0 0 16,0 0-16,0 0 0,0 0 16,-1 21-16,1 1 0,-21-1 0,21 0 15,0 21-15,-1-21 0,-20 22 0,21 20 16,0-20-16,21-1 0,-21 0 16,21 1-16,-22-1 0,22 0 15,0 1-15,0-22 0,0 21 0,0-21 16,22 0-16,-1 1 0,0-22 15,21 21-15,-21-21 0,22 21 0,-22-21 16,21 0-16,1 0 0,-22 0 0,21 0 16,0-21-16,1 0 0,-1-1 15,0 1-15,1 0 0,20 0 16,-20-21-16,-1 20 0</inkml:trace>
  <inkml:trace contextRef="#ctx0" brushRef="#br0" timeOffset="44387.47">20680 4593 0,'0'-42'0,"0"84"0,0-126 0,0 62 16,0-20-16,-21 21 0,21 0 0,-22 0 16,22-1-16,-21 22 15,0 0-15,0 0 0,21 22 16,-21-1-16,0 0 0,21 21 16,0 1-16,-22-22 0,22 21 15,-21 0-15,21 1 0,0 20 0,-21-20 16,21-1-16,0 21 0,0-20 15,0-1-15,0 0 0,0-20 0,0 20 16,21-21-16,0 0 0,-21 0 16,22 1-16,-1-1 0,0 0 15,0-21-15,0 0 0,22 0 16,-22 0-16,21 0 0,-21-21 16,0 0-16,1 21 0,-1-22 15,0 1-15,0 0 0,-21-21 0,0 21 16,21-1-16,-21-20 0,21 21 15,-21-21-15,0 20 0,0-20 0,0 21 16,0 0-16,0 42 16,0 0-1,0 0-15,0 0 0,0 22 0,0-22 16,0 21-16,0-21 0,0 1 16,0-1-16,0 0 0,0 0 15,0 0-15,0 0 0,0 1 0,0-1 16,22-42 15,-22-1-15,21 1-16,-21 0 0,0 0 0,0 0 15</inkml:trace>
  <inkml:trace contextRef="#ctx0" brushRef="#br0" timeOffset="44555.73">20976 4593 0,'0'0'0,"21"0"63,0 0-47,1 21-16,-1-21 0</inkml:trace>
  <inkml:trace contextRef="#ctx0" brushRef="#br0" timeOffset="44876.06">21569 4657 0,'0'0'0,"0"-21"0,-21 21 15,-1 0-15,1 0 0,0 0 16,0 0-16,0 0 15,0 0-15,21 21 0,-22 0 0,1 0 16,0 21-16,21-20 0,-21 20 16,0 0-16,0-21 0,21 22 0,0-1 15,0 0-15,0-20 0,0 20 0,0-21 16,0 0-16,0 0 0,0 1 16,21-1-16,0-21 0,0 21 15,0-21-15,0 0 0,1 0 0,20 0 16,-21 0-16,21 0 0,-20-21 0,20 21 15,-21-21-15,21-1 0,-20 1 16,20 0-16,-21 0 0,0-21 0,0-1 16,22 22-16</inkml:trace>
  <inkml:trace contextRef="#ctx0" brushRef="#br0" timeOffset="45492.06">21992 4403 0,'0'0'15,"0"-21"-15,0-1 0,0 1 0,0 0 16,-21 21-1,0 21 1,0-21-16,21 43 0,0-22 0,-22 0 16,1 21-16,21 1 0,-21-22 15,21 21-15,0 0 0,0 1 0,0-1 16,0 0-16,0 1 0,0-22 0,0 21 16,0 1-16,0-22 0,0 0 15,-21 0-15,21 21 0,0-20 16,0-1-16,-21-21 0,21 21 15,0-42 1,-21 21 0,21-21-16,0-1 0,0 1 15,0 0-15,0 0 0,0 0 16,21 0-16,-21-22 0,21 22 0,0 0 16,0 0-16,0-22 0,1 22 15,-1 0-15,0 0 0,21 21 0,-21-21 16,22 0-16,-22 21 0,0 0 15,21 0-15,-20-22 0,-1 22 0,0 0 16,-21 22 0,-21-22-1,0 0-15,-1 21 0,1-21 0,0 0 16,0 21-16,-21-21 0,-1 21 16,1-21-16,21 0 15,0 0-15,21 21 0,-22-21 16,22 21-16,0 1 0,0-1 15,0 0-15,0 0 16,0 0-16,22 0 0,-22 1 0,21-1 16,0 0-16,0 0 0,-21 0 15,21 0-15,0 1 0,1-1 0,-1 0 16,-21 0-16,21 0 0,-21 0 0,21 1 16,0-1-16,0-21 15,-21 21-15,22-21 16,-1 0-16,0 0 15,0-21 1,0 21-16,0-21 0,1-1 0</inkml:trace>
  <inkml:trace contextRef="#ctx0" brushRef="#br0" timeOffset="45816.59">23304 4487 0,'0'0'0,"0"-21"16,0 0-16,-21 21 15,0 0-15,0 0 0,0 21 16,0-21-16,-1 43 0,22-22 16,-21 0-16,0 21 0,0 1 0,21-1 15,0-21-15,0 43 0,0-22 16,-21 0-16,21 1 0,0-1 0,0 0 15,0-21-15,0 22 0,0-22 0,0 21 16,21-21-16,-21 1 0,0-1 16,21 0-16,0 0 0,0 0 15,1-21-15,-1 0 0,0 0 0,0 0 16,0 0-16,0 0 16,1 0-16,20 0 0,-21-21 0,0 0 15,22 0-15,-22 0 0</inkml:trace>
  <inkml:trace contextRef="#ctx0" brushRef="#br0" timeOffset="46091.43">23939 4339 0,'0'0'16,"22"0"-16,-1-21 0,0 21 15,0 0-15,0 0 0,0 0 16,1 0-16,-1 0 0,0 21 0,0-21 15,0 21-15,-21 1 0,21 20 16,-21-21-16,22 21 0,-22-20 0,0 20 16,0 0-16,0 1 0,0-1 15,0 21-15,0-20 0,0-1 0,0 0 16,0 1-16,0-1 0,-22 0 0,1-20 16,21-1-16,-21 0 0,0 0 15,0 0-15,21 0 0,-21 1 0,-1-22 16,1 0-16,0 21 0,0-21 15</inkml:trace>
  <inkml:trace contextRef="#ctx0" brushRef="#br0" timeOffset="47404.59">11324 6900 0,'0'0'0,"-21"0"0,0 0 15,0 0-15,-1 0 16,1 0-1,21 22 1,21-1-16,1-21 16,-1 21-16,0-21 0,21 21 0,64-21 15,-64 21-15,22-21 0,21 0 16,-1 0-16,1 0 16,0 0-16,-1 0 0,22 0 0,0 0 15,-21 0-15,20 0 0,-20 0 0,0 0 16,21-21-16,-22 21 0,1 0 15,0 0-15,42-21 0,-64 21 16,1 0-16,-22 0 0,0 0 0,-21 0 16,1-21-16,-1 21 0,-21-21 15,0-1 1</inkml:trace>
  <inkml:trace contextRef="#ctx0" brushRef="#br0" timeOffset="47807.36">12806 6562 0,'0'0'15,"127"84"1,-106-62-16,21-22 0,1 21 16,-1 0-16,-21-21 15,21 21-15,1-21 0,-22 0 0,21 21 16,-21-21-16,1 0 0,-1 21 0,0-21 16,-21 22-16,0-1 15,0 0-15,0 0 0,-21 0 16,0 0-16,-1 1 0,-20-1 0,0 0 15,21 0-15,-22 0 0,1 0 16,0 22-16,-1-22 0,22 0 0,-21 0 16,-1 0-16,22 1 0,-21-1 0,21 0 15,0-21-15,-1 21 0</inkml:trace>
  <inkml:trace contextRef="#ctx0" brushRef="#br0" timeOffset="49051.75">15875 6922 0,'0'0'0,"42"-64"31,-42 43-31,0 0 0,0 0 16,-21-1-16,0 1 15,0 0-15,0 0 0,-1 0 0,1 0 16,-21 21-16,21-22 0,-22 22 16,-41 0-16,41 0 0,1 22 15,0-1-15,-22 0 0,22 0 16,0 21-16,-1 1 0,22-22 16,0 21-16,0 1 0,0-1 0,21-21 15,0 21-15,0 1 0,0-22 0,21 0 16,-21 21-16,21-20 0,0-1 15,0-21-15,22 21 0,-22-21 0,0 0 16,0 0-16,21 0 0,-20 0 16,-1 0-16,21 0 0,-21-21 0,0 0 15,22 21-15,-22-22 0,21 1 16,-21 0-16,22 0 0,-22-21 0,0 20 16,21 1-16,-20 0 0,20-21 0,-21 21 15,21-22-15,-20 1 0,-1 0 16,0-1-16,-21-20 0,0 20 15,21-20-15,-21-1 0,0 22 0,0-21 16,0 20-16,0 1 0,0 0 0,-21 20 16,0-20-16,21 21 0,-21 21 15,-1-21-15,1 21 0,0 0 0,0 0 16,0 21-16,21 0 16,0 21-16,-21-20 0,21 20 15,0 21-15,0-20 0,0 20 16,0-20-16,0 20 0,0-21 0,0 1 15,0-1-15,0 0 0,0 1 0,0-22 16,0 21-16,21-21 0,-21 1 16,0-1-16,21 0 0,0-21 15,0 21-15,0-21 0,1 0 16,-1 0-16,0 0 0,0 0 0,21-21 16,-20 21-16</inkml:trace>
  <inkml:trace contextRef="#ctx0" brushRef="#br0" timeOffset="49496.17">16573 6414 0,'0'0'0,"0"21"16,-21 0 0,0 0-16,0 21 0,0-20 0,21 20 15,-21 0-15,21 1 0,-22-22 16,22 21-16,0 0 0,0-20 0,0 20 15,0-21-15,0 21 0,0-20 0,0-1 16,0 0-16,0 0 16,0 0-16,0 0 0,22-21 0,-1 0 0,0 0 15,0 0-15,0 0 0,0 0 16,1 0-16,-1 0 0,21-21 16,-21 21-16,0-21 0,1 0 15,-1 0-15,0 0 0,0-1 0,0-20 16,0 21-16,1 0 0,-22-22 15,0 1-15,0 21 0,0-21 0,0 20 16,0-20-16,-22 21 0,1-21 0,0 20 16,0 1-16,0 0 0,0 21 15,-22 0-15,22 0 0,0 0 0,0 0 16,-22 0-16,22 21 0,0 0 0,-21 1 16,21-1-16,-1 0 0,1 0 15,21 0-15,0 22 0,0-1 16,0-21-16,0 0 0,0 0 15,21 1-15,1-22 16,-1 0-16,0 21 0,0-21 0,0 0 16</inkml:trace>
  <inkml:trace contextRef="#ctx0" brushRef="#br0" timeOffset="49975.91">17103 6604 0,'0'0'0,"0"21"31,0 0-15,0 1-16,0-1 0,0 0 0,0 0 15,-22 0-15,22 22 16,0-22-16,-21 0 0,21 21 0,0-21 16,0 1-16,0-1 0,0 21 0,0-21 15,0 0-15,0 1 16,0-1-16,21-21 0,1 0 15,-1 0-15,0 0 0,0 0 16,0-21-16,0-1 0,22 1 16,-22 0-16,0 0 0,0 0 0,22-22 15,-22 22-15,0 0 0,0-21 16,-21 21-16,0-22 0,21 22 16,-21 0-16,0-21 0,0 20 0,0 1 15,21 21-15,-21-21 0,0 42 31,0 0-15,0 1-16,0-1 0,0 21 0,0-21 16,0 0-16,0 1 0,0-1 15,0 21-15,0-21 0,0 0 0,0 1 16,0-1-16,22 0 0,-1 0 16,0-21-16,0 0 0,0 0 15,0 0-15,1 0 0,-1 0 0,0 0 16,0 0-16,21-21 0,-20 0 15,-1 0-15,21 21 0</inkml:trace>
  <inkml:trace contextRef="#ctx0" brushRef="#br0" timeOffset="50488.4">17949 6414 0,'0'-43'0,"0"86"0,0-107 16,0 22-16,0 21 0,0-1 15,0 1-15,0 0 0,-21 21 16,0 0-1,21 21-15,0 0 0,-21 1 16,21 20-16,0-21 0,0 21 16,0 1-16,0 41 0,0-41 15,0-1-15,0 0 0,0 1 0,0-22 16,0 21-16,0-21 0,0 1 16,0-1-16,0 0 0,0 0 15,0 0-15,0 0 16,0-42 15,0 0-15,0 0-16,0 0 0,0 0 0,0-22 15,0 22-15,21 0 16,0 0-16,21 0 0,-20-1 16,20 1-16,-21 21 0,21 0 0,1 0 15,-1 0-15,0 0 0,-20 0 16,20 21-16,0 1 0,-21-22 0,1 42 15,-1-21-15,-21 0 0,0 0 0,0 1 16,0-1-16,-21 21 0,-1-21 16,1 0-16,-21 1 0,21-1 0,-22 0 15,1 0-15,0 0 0,21 0 0,-22-21 16,22 22-16,-21-22 0,21 0 16,-1 0-16,1 0 0,0 0 15,21-22-15,0 1 16,0 0-1,0 0-15,21 0 0,-21 0 0,21-1 16,1 1-16,-1 0 0</inkml:trace>
  <inkml:trace contextRef="#ctx0" brushRef="#br0" timeOffset="50772.25">18669 6244 0,'0'0'0,"21"0"0,-21 21 15,0 1 1,-21-1-16,21 0 0,-21 21 16,21 1-16,0-1 0,-21 0 15,21 1-15,0-1 0,0 21 0,0-20 16,0-1-16,0 0 0,0 1 16,0-22-16,0 64 0,0-64 15,0 0-15,0 0 0,0 0 0,0 0 16,0 1-16,0-1 15,21-42 17,-21-1-32,21 22 15,-21-21-15,21 0 0</inkml:trace>
  <inkml:trace contextRef="#ctx0" brushRef="#br0" timeOffset="51149.01">18859 6795 0,'0'0'16,"0"21"-16,22-21 0,-1 0 16,0 0-16,0 0 15,0 0-15,0 0 0,1 0 16,-1 0-16,0-21 0,0 21 16,0-22-16,0 22 0,1-21 0,-1 21 15,0-21-15,0 0 0,-21 0 16,0 0-16,0-1 15,-21 22 1,0-21-16,0 21 0,-1 0 0,-20 0 16,21 0-16,0 21 0,-22 1 15,22-1-15,0 0 0,0 0 0,21 21 16,0-20-16,-21 20 0,21-21 0,0 0 16,0 22-16,-21-22 0,21 0 15,0 0-15,0 0 0,0 0 0,0 1 16,0-1-16,21-21 0,-21 21 15,21-21-15,0 0 0,0 0 16,0 0-16,1-21 16,-1 0-16,0 21 0,21-22 0,-21 1 15,1 0-15,-1 0 0</inkml:trace>
  <inkml:trace contextRef="#ctx0" brushRef="#br0" timeOffset="51951.56">20045 6604 0,'0'0'0,"0"-21"0,0 0 0,-21 21 0,21-21 15,-22 21-15,1 0 16,0 0-16,0 0 15,0 0-15,0 0 0,-1 21 0,1 0 16,0 0-16,0 0 0,0 0 16,0 22-16,-22-1 0,22-21 0,0 22 15,0-1-15,0 0 0,21-21 16,0 22-16,0-1 0,0-21 0,0 22 16,0-1-16,0-21 0,0 0 15,0 0-15,21 1 0,21-1 0,-21 0 16,0-21-16,22 0 0,-1 0 15,0 0-15,1 0 0,-1-21 0,0 0 0,1-1 16,-1 1-16,22 0 0,-22 0 16,0 0-16,1-22 0,-1 22 15,0-21-15,-21 0 0,22-1 0,20-41 16,-42 41-16,1 1 16,-1-22-16,-21 22 0,21-21 0,-21 20 15,21-20-15,-21 20 0,0 22 0,0-21 16,0 21-16,0 0 0,0-1 15,0 1-15,0 42 16,-21 1 0,0-1-16,0 0 0,-1 21 0,1 1 15,21-1-15,-21 0 0,21 1 0,-21 20 16,21-21-16,0 64 16,0-63-16,0-1 0,0 0 15,0 1-15,0-1 0,0-21 0,21 0 16,0 0-16,0 1 0,1-1 0,-1 0 15,0-21-15,0 0 0,0 21 16,0-21-16,1 0 0,-1 0 0,21 0 16,-21-21-16,0 21 0,1-21 0,-1 0 15,0-1-15,0 1 0,0 0 16,0 0-16,1 0 0,-1 0 16,-21-1-16,0 1 0,21 0 0,-21 0 15,21 21 1,-21 21-16,0 0 15,0 0-15,0 1 0,-21-1 16,21 0-16,-21 0 0,21 0 16,-21 0-16,21 1 0,0-1 0,0 0 15,21-21 32,-21-21-47,21 21 0,-21-21 0,0-1 16</inkml:trace>
  <inkml:trace contextRef="#ctx0" brushRef="#br0" timeOffset="52131.98">20997 6583 0,'0'0'16,"0"21"46,21-21-46,-21 21-16,0 0 0,22 1 16</inkml:trace>
  <inkml:trace contextRef="#ctx0" brushRef="#br0" timeOffset="53019.48">21526 6731 0,'0'0'0,"22"0"0,-22-21 0,0 0 32,0 0-32,-22 21 15,1 0-15,0 0 0,0 0 0,0 0 16,0 0-16,-1 21 16,1 0-16,0 0 0,21 0 0,-21 0 15,21 1-15,-21-1 0,21 21 16,-21-21-16,21 0 0,0 22 15,0-1-15,0-21 0,0 0 16,42 43-16,-21-64 16,0 21-16,0-21 0,1 0 15,20 0-15,-21 0 0,0 0 0,22 0 16,-22 0-16,42-21 16,-20 0-16,-22 0 0,21 21 0,-21-22 15,0-20-15,22 21 0,-22 0 16,0-22-16,0 1 0,0 0 0,1-1 15,-1 1-15,0-21 0,0 20 16,-21-20-16,21 20 0,-21-20 0,0 21 16,0-1-16,21 1 0,-21 21 0,0 0 15,0-1-15,0 1 0,0 42 32,0 1-32,-21-1 15,21 21-15,0 0 0,0 1 0,-21-1 16,21 0-16,-21 1 0,21 20 0,0-20 15,0-1-15,0-21 0,0 21 16,-21 1-16,21-22 0,0 21 16,0-21-16,0 1 0,0-1 15,0 0-15,0-42 47,0 0-47,0-1 16,0 1-16,0 0 0,21-21 15,0 21-15,-21-1 0,21 1 0,0 0 16,1-21-16,-1 21 0,0 21 16,21-22-16,-21 1 0,1 21 15,-1 0-15,0 0 0,-21 21 47,-21-21-47,0 0 0,-1 22 16,1-22-16,0 21 15,0-21-15,0 0 0,0 0 0,-1 21 16,1 0-16,21 0 16,-21 0-16,21 1 0,0-1 15,0 0-15,0 0 0,0 0 16,21 0-16,-21 1 0,21-22 16,1 21-16,-1 0 0,0-21 0,0 21 15,0 0-15,0-21 0,1 21 0,-1-21 16,0 0-16,0 0 15,0 22-15,0-22 16,1 0-16,-1 0 16,0-22-16,-21 1 0,21 21 0,0-21 15,0 0-15</inkml:trace>
  <inkml:trace contextRef="#ctx0" brushRef="#br0" timeOffset="53352.29">23347 6414 0,'0'-22'0,"0"44"0,-21-65 0,-1 22 16,1 0-16,21 0 0,-21 0 16,0 21-16,0 0 0,0 0 15,-1 21-15,1 0 0,21 0 16,-21 21-16,0 1 0,0-1 15,0 0-15,21 1 0,-22 20 0,22-20 16,-21-1-16,21 0 0,0 1 0,0-1 16,0-21-16,0 21 0,21-20 15,1-1-15,-22 0 0,21 0 0,0 0 16,0-21-16,0 21 0,0-21 0,1 0 16,-1 0-16,0 0 15,0 0-15,0 0 0,0 0 0,1 0 16,-1 0-16,0-21 0,0 0 0,0 0 15,0 0-15</inkml:trace>
  <inkml:trace contextRef="#ctx0" brushRef="#br0" timeOffset="53664.11">23791 6181 0,'0'0'0,"0"-21"0,0-1 0,64 1 32,-22 21-32,-21 0 15,0 0-15,22 0 0,-1 21 0,-21 1 16,0-1-16,22 0 0,-22 21 16,21-21-16,-21 22 0,1-1 0,-1 0 15,0 22-15,0-22 0,0 1 16,-21-1-16,0 0 0,0 1 0,-21 41 15,0-63-15,0 22 0,-22-22 16,22 21-16,-21-21 0,0 1 16,-43 20-16,43-21 15,-22 0-15,22 0 0,-1 1 0,1-22 16,0 21-16,-1-21 0,1 21 0</inkml:trace>
  <inkml:trace contextRef="#ctx0" brushRef="#br0" timeOffset="54665.5">12679 9229 0,'-21'0'0,"42"0"0,-21 0 62,42 0-62,0 0 0,1 0 0,20 21 16,1-21-16,20 0 0,1 0 0,0 0 16,21 0-16,-22 0 0,22 0 15,-21 0-15,-1 0 0,1 0 0,0 0 16,-1-21-16,-20 21 0,21-21 0,-43 21 15,0 0-15,1 0 0,-1 0 16,-21 0-16,-21-22 0,-21 22 31,0-21-31,0 21 16,-1 0-16,1 0 0,0-21 0</inkml:trace>
  <inkml:trace contextRef="#ctx0" brushRef="#br0" timeOffset="54932.35">13843 8975 0,'0'0'16,"0"-21"-16,21 21 31,0 0-31,0 0 16,22 0-16,-22 0 0,21 0 15,-21 21-15,22 0 0,-22 0 16,21 0-16,-21 0 0,1 1 0,-1-1 15,0 21-15,-21-21 0,0 22 0,0-22 16,-21 21-16,0-21 0,-1 22 16,-20-22-16,0 0 0,-1 21 0,22-21 15,-21 1-15,21-1 0,0 0 0,21 0 16,0 0-16,21-21 16,0 0-16,21 0 0</inkml:trace>
  <inkml:trace contextRef="#ctx0" brushRef="#br0" timeOffset="55795.67">16510 9165 0,'0'0'0,"0"-21"0,0 0 15,21 21-15,-21-21 16,0 0-16,0-1 0,0 1 15,0 0-15,0 0 0,0 0 0,-21 0 16,0-1-16,0 1 0,-1 0 16,1 21-16,-21-21 0,0 0 0,20 21 15,-20 0-15,0 0 0,-1 0 16,1 0-16,0 0 0,-1 21 0,1 0 16,21 0-16,-21 0 0,20 22 0,1-1 15,0 0-15,0 1 16,21-1-16,-21-21 0,21 22 0,0-1 15,0 0-15,21-21 0,0 22 0,0-22 16,0 0-16,1-21 0,-1 21 16,21 0-16,-21-21 0,22 0 0,20 0 15,-42 0-15,22 0 0,-1-21 16,-21 0-16,21 0 0,1 21 16,-22-21-16,21-22 0,-21 22 0,22 0 15,-22-21-15,21 21 0,-21-22 16,1 1-16,-1 0 0,0-22 0,-21 22 15,0-22-15,0 22 0,0-22 0,0 22 16,0-21-16,0 20 16,0 1-16,0 0 0,0 20 0,0-20 15,0 21-15,-21 21 0,0 0 16,-1 0-16,22 21 16,0 0-16,0 22 0,-21 41 15,21-41-15,0 20 0,0 1 16,0-22-16,0 21 0,0 1 0,0-22 15,0 22-15,0-22 0,0 0 0,21-20 16,-21 20-16,22-21 0,-1 0 16,0 0-16,0 1 0,21-22 15,-20 0-15,-1 0 0,0 0 0,0 0 16,0 0-16,0 0 0,-21-22 16</inkml:trace>
  <inkml:trace contextRef="#ctx0" brushRef="#br0" timeOffset="56211.43">16891 9038 0,'0'0'0,"-21"0"0,21-21 16,0 0-16,0 0 0,0 0 15,0-1-15,0 1 16,0 0-16,21 21 16,0 0-16,0-21 0,22 21 15,-22 0-15,21 0 0,-21 0 0,22 21 16,-1 0-16,-21 0 0,21 1 15,-20-1-15,-1 21 0,0-21 0,-21 22 16,0-22-16,0 21 0,0-21 16,0 22-16,0-22 0,0 0 0,0 21 15,-21-21-15,0 1 0,21-1 0,-22-21 16,22 21-16,-21 0 0,0-21 16,21-21-1,0 0 1,0 0-16,0-1 0,0 1 15,0 0-15,0 0 0,0-21 0,0 20 16,21-20-16,-21 0 0,21 21 0,-21-22 16,22 1-16,-1 21 15,-21-22-15,21 22 0,0 0 0,0 0 16,0 0-16,1 0 0,-1 21 16,21 0-16,-21 0 0,22 0 15,-1 0-15,-21 0 0,0 0 0,0 21 16,1-21-16,-22 21 0</inkml:trace>
  <inkml:trace contextRef="#ctx0" brushRef="#br0" timeOffset="57124.14">18055 9144 0,'21'0'0,"-42"0"0,42-21 0,-21 0 0,0 0 16,0-1-16,0-20 16,0 21-16,0 0 0,0 0 0,0-1 15,0-20-15,-21 21 0,0 21 0,0-21 16,0 21-16,-1 0 0,1 0 16,0 0-16,0 21 0,0-21 0,-22 42 15,22-21-15,0 1 0,0 20 0,0 0 16,0 1-16,-1-1 15,1 0-15,21-21 0,0 22 0,0-1 16,0-21-16,0 22 0,0-1 16,0-21-16,0 0 0,21-21 15,-21 21-15,22-21 0,-1 0 0,0 0 16,0 0-16,0 0 0,0 0 16,1-21-16,-1 0 0,0 0 15,0 0-15,0 0 0,0-1 16,1-41-16,-1 42 0,0-22 15,-21 22-15,0-21 0,0 0 16,0-1-16,0 22 0,0-21 0,0 21 16,0-1-16,0 1 0,0 0 15,0 0-15,0 42 16,0 0 0,-21 0-16,21 1 0,0 41 15,-21-42-15,21 22 0,0-22 16,0 21-16,0-21 0,0 22 0,0-22 15,21 21-15,0-21 0,-21 0 0,21 1 16,0-1-16,22-21 0,-22 21 16,0-21-16,21 0 0,1 0 0,-1 0 15,0 0-15,1 0 0,-22 0 0,21 0 16,0 0-16,1-21 0,-1 0 16,0 21-16,1-22 0,-22 1 15,21 0-15,-21 0 0,1-21 0,-1 20 16,0-20-16,-21 21 0,21-21 0,-21-1 15,0 22-15,0-21 0,-21 21 16,0-22-16,0 22 0,-1 0 0,-20 0 16,21 0-16,-21 21 0,-1 0 15,22 0-15,-21 0 0,-1 21 0,22 0 16,0 0-16,0 0 0,0 22 0,21-22 16,0 0-16,0 21 0,0-21 15,0 22-15,21-22 0,0 21 0,0-21 16,0 22-16,1-22 0,-1 21 15,0-21-15,0 1 0,21 20 16,-42 0-16,22-21 0,-1 22 0,-21-1 16,21 0-16,-21 1 0,0-1 0,0 0 15,0 1-15,0 20 0,-21-20 0,0-1 16,-1 0-16,1 1 0,-21-22 16,21 21-16,0 0 0,-22-20 0,22-1 15,0 0-15,0-21 0,0 0 0,21-21 31,0-22-31,0 22 16,21-21-16,0 0 0,0-1 0,0-20 16</inkml:trace>
  <inkml:trace contextRef="#ctx0" brushRef="#br0" timeOffset="57720.31">19706 9038 0,'-21'0'16,"21"-21"0,-21 0-16,0 0 15,21 0-15,-22-1 0,22 1 16,-21 0-16,0 0 0,21 0 0,-21 0 15,0-1-15,0 1 0,-1 0 0,1 0 16,-21 21-16,21-21 0,0 21 16,-1 0-16,1 0 0,-21 0 0,21 0 15,0 21-15,-22 0 0,22 21 0,0-20 16,-21 20-16,20 0 0,1 22 16,0-22-16,0 0 0,21 1 15,-21-1-15,21 0 0,0 1 0,0-1 0,0-21 16,0 0-16,21 1 15,0-1-15,0 0 0,0-21 0,1 0 16,-1 0-16,0 0 0,21 0 0,-21 0 16,22-21-16,-22 21 0,0-21 15,21-1-15,-20 1 0,-1 0 0,0 0 16,0 0-16,0 0 0,0-22 0,1 22 16,-22-21-16,0-1 0,0 22 15,21-21-15,-21 21 0,0 0 0,0-1 16,0 1-16,0 42 15,0 1 1,0 20-16,0-21 0,0 0 0,0 22 16,21-22-16,-21 0 0,21 21 15,-21-21-15,21 1 0,0-1 0,1-21 16,-1 21-16,0-21 0,0 0 16,0 0-16,0 0 0,22 0 0,-22 0 15,21 0-15,-21 0 0,1 0 0,20-21 16,-21 0-16,0 21 0,22-22 15,-22 1-15</inkml:trace>
  <inkml:trace contextRef="#ctx0" brushRef="#br0" timeOffset="58138.09">20129 8869 0,'0'0'0,"0"-21"0,-42 84 47,21-20-47,21-22 0,0 0 0,0 21 16,0-21-16,0 1 0,0 20 0,0-21 15,-21 0-15,21 0 0,0 1 16,0-1-16,0 0 0,-21-21 31,-1 0-15,1-21-16,21 0 16,0-1-16,0 1 0,0-21 15,0 21-15,0 0 0,0-22 16,0 1-16,21 0 0,1 20 15,20-20-15,-21 0 0,21-1 16,-20 22-16,20 0 0,0 0 0,1 0 16,-1 21-16,0 0 0,-21 0 0,22 0 15,-22 21-15,0 0 0,0 0 0,0 22 16,1-22-16,-22 21 0,0-21 16,0 22-16,0-22 0,0 21 0,0-21 15,0 22-15,0-22 0,0 0 0,0 0 16,-43 0-16,43 0 15,0 1-15,21-22 32,1 0-32,20-22 0</inkml:trace>
  <inkml:trace contextRef="#ctx0" brushRef="#br0" timeOffset="58655.79">21230 8954 0,'0'-22'16,"0"1"-16,0 0 16,0 0-16,0 0 0,-21 0 15,0-1-15,0 1 0,-1 0 0,-20 21 16,21-21-16,0 21 16,-22 0-16,1 0 0,21 0 0,-21 0 0,20 21 15,-20 0-15,21 0 0,0 22 16,0-22-16,-1 21 0,1 1 15,21-1-15,0 0 0,0-21 0,0 22 16,0 20-16,0-42 0,0 1 16,21-1-16,1 0 0,-1 0 15,0-21-15,0 0 0,0 0 0,22 0 16,-22 0-16,0 0 0,21 0 0,-21-21 16,1 21-16,-1-21 0,21 0 15,-21-22-15,0 22 0,1 0 0,-1-21 16,0-1-16,-21 1 0,21-22 15,0 22-15,0-85 0,-21 64 16,0-1-16,0 1 0,22-1 16,-22 1-16,21 20 0,-21-20 0,0 20 15,0 1-15,0 21 0,0 0 16,0 42-16,0 0 16,0 0-16,-21 22 0,-1-1 0,22 0 15,0 1-15,-21 20 0,0-21 16,21 22-16,0-22 0,0 22 0,0-22 15,0 22-15,0-22 0,0 21 0,0-20 16,0-1-16,21-21 0,-21 22 16,21-22-16,1 0 0,-22 0 0,21 0 15,0 0-15,0-21 0,0 0 16,0 0-16</inkml:trace>
  <inkml:trace contextRef="#ctx0" brushRef="#br0" timeOffset="59475.32">22415 8869 0,'0'0'15,"0"-42"-15,0 20 0,0 1 0,0 0 16,0 0-16,-21-21 0,0 20 0,-42-20 16,41 21-16,-20 0 0,0 0 15,-1 21-15,1 0 0,0 0 16,-1 0-16,1 0 0,0 21 0,21 0 15,-22 21-15,1 1 0,0-1 0,20 0 16,-20 1-16,21-1 0,0 21 16,0-20-16,-1-1 0,22 0 15,0-20-15,0 20 0,0-21 0,0 0 16,22 0-16,-1 1 0,0-1 16,0-21-16,0 0 0,22 0 0,-22 0 15,21 0-15,-21 0 0,22 0 0,-1 0 16,0-21-16,-21-1 0,22 1 15,-22 0-15,21-21 0,-21 21 0,22-22 16,-22 22-16,21-42 0,-21 20 16,1 1-16,-1-22 0,0 1 0,0 21 15,0-22-15,0 1 0,1-1 16,-22 1-16,0 20 0,0-20 0,21-1 16,-21 22-16,0 0 0,0 20 15,0 1-15,0 0 0,-21 21 16,-1 21-16,22 0 15,0 22-15,0-1 0,0 0 0,-21 1 16,21-1-16,0 22 0,0-22 0,0 21 16,0 1-16,0-22 0,0 22 15,21-22-15,-21 0 0,0 1 0,22-1 16,-1 0-16,-21 1 0,0-22 16,21 0-16,0 0 0,-21 0 15,0 1-15,21-1 0,0-21 0,1 0 0,-1 0 16,0 0-16,0-21 15,0-1-15</inkml:trace>
  <inkml:trace contextRef="#ctx0" brushRef="#br0" timeOffset="59863.98">22839 8805 0,'-21'-63'15,"42"126"-15,-42-147 0,21 63 16,0-1-16,21 22 0,21-21 15,-21 0-15,0 21 0,1 0 16,-1 0-16,0 0 0,0 0 0,0 21 16,0 0-16,1 22 15,-1-22-15,-21 0 0,21 21 16,-21-20-16,0 20 0,0-21 0,0 21 16,0-20-16,0 20 0,0-21 15,0 0-15,0 0 0,0 1 0,0-1 16,0 0-16,0 0 0,-21-21 0,0 0 31,21-21-15,0 0-16,0 0 0,0-1 0,0 1 15,0 0-15,0-21 0,21 21 16,0-22-16,0 1 0,0-64 16,0 85-16,1-21 0,20-1 15,-21 22-15,0 0 0,0 0 16,1 0-16,-1-1 0,21 22 0,-21 0 15,0 0-15,1 0 0,-1 0 16,0 0-16</inkml:trace>
  <inkml:trace contextRef="#ctx0" brushRef="#br0" timeOffset="60311.73">23812 8636 0,'0'0'0,"-63"21"31,42 0-31,0 1 0,-1-1 16,22 0-16,-21 0 0,0 21 0,21-20 16,-21 20-16,21-21 0,0 21 15,0-20-15,0 20 0,0-21 0,0 0 16,0 0-16,21 1 0,0-1 0,22 0 15,-22-21-15,21 21 0,0-21 16,43 0-16,-43 0 0,22 0 16,-22 0-16,-21-21 15,22 21-15,-22-21 0,0 0 0,0-1 16,-21 1-16,0-21 0,0 21 16,0-22-16,0 1 0,0 0 0,0-1 15,-21 22-15,0-21 0,0 0 0,-22 20 16,22-20-16,0 42 0,-21-21 15,21 0-15,-1 21 0,1 0 0,0 0 16,0 0-16,0 0 16,0 21-16,-1 0 0,22 0 15,0 0-15,0 1 0,0-1 16,22 0-16,-1-21 16,21 0-16,-21 21 0,0-21 15,1 0-15</inkml:trace>
  <inkml:trace contextRef="#ctx0" brushRef="#br0" timeOffset="60644.53">24447 8573 0,'0'0'16,"0"21"0,0 0-1,0 21-15,0-21 0,0 22 0,0-1 16,-21 0-16,21 22 0,0-22 15,0 22-15,0-1 0,0-20 16,0 20-16,0-21 0,0 1 0,0 20 16,-21-20-16,21 20 0,0-21 0,0 22 15,0-22-15,-21 22 0,21-22 16,0 22-16,0-1 0,0-21 0,0 1 16,0-1-16,0 0 0,0 1 0,0-1 15,0-21-15,0 0 0,0 1 0,0-1 16,0 0-16,0-42 31,0 0-31,0-1 16,21-20-16,-21 0 0,0 21 15,21-22-15,0-20 0</inkml:trace>
  <inkml:trace contextRef="#ctx0" brushRef="#br0" timeOffset="60966.35">24469 8911 0,'0'0'0,"0"-42"0,0 0 16,0 20-16,0-20 0,0 21 16,0 0-16,21-43 15,0 43-15,0 21 0,0 0 16,22-21-16,-22 21 0,0 0 0,21 0 16,-21 0-16,1 0 0,-1 21 15,0-21-15,0 21 0,-21 0 0,21 1 16,-21-1-16,0 0 0,0 0 15,0 0-15,-21 0 0,0 22 0,0-22 16,0 0-16,-1 0 0,-20 0 0,21 1 16,-21-1-16,20 0 0,-20-21 15,21 21-15,0 0 0,0-21 0,-1 21 16,1 1-16,42-22 31,1-22-15,-1 1-16,21 0 0,-21 0 15</inkml:trace>
  <inkml:trace contextRef="#ctx0" brushRef="#br0" timeOffset="61284.17">25675 8446 0,'0'0'0,"-85"-85"31,64 64-31,-21 0 0,21 21 0,0 0 0,-1 0 16,1 0-16,-21 0 0,21 0 16,0 21-16,-1 0 0,1 21 15,0-21-15,21 22 0,-21-1 0,0 0 16,0 1-16,-1 20 0,22 1 16,-21-1-16,0 64 15,21-84-15,0 20 0,0-21 0,0 22 0,0-22 16,0 1-16,0-22 0,21 0 15,-21 21-15,21-21 0,1 1 16,20-22-16,-21 21 0,0-21 0,0 0 0,22 0 16,-22 0-16,21 0 0,-21-21 15,22-1-15,-22 1 0,21 0 0,1 0 16,-22 0-16</inkml:trace>
  <inkml:trace contextRef="#ctx0" brushRef="#br0" timeOffset="61607.98">26268 8297 0,'0'0'0,"0"-21"0,0 0 0,21 0 16,0 21 0,0 0-16,0 0 15,1 21-15,20 0 0,-21-21 16,0 21-16,22 22 0,-1-22 0,0 0 15,1 21-15,-1-20 0,0 20 16,1 0-16,-1 1 0,0-1 16,-21 0-16,1 22 0,-1-22 0,-21 0 15,0 1-15,0-1 0,0 0 0,-21 1 16,-1-1-16,1 0 0,0-20 16,-21 20-16,21-21 0,-22 0 0,22 22 15,0-22-15,0-21 0,0 21 0,-1 0 16,1-21-16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02:44:13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2498 0,'0'-21'32,"21"-1"-17,-21 1-15,21 0 16,0 0-16</inkml:trace>
  <inkml:trace contextRef="#ctx0" brushRef="#br0" timeOffset="1023.41">3916 1545 0,'0'0'0,"21"-21"15,-21 0 1,0 0-16,0 0 16,0-1-1,0 1-15,0 0 0,0 0 16,0 0-16,0 0 16,-21 21-16,0 0 15,-1 0-15,1 0 16,0 0-16,0 0 0,-21 0 15,20 0-15,1 21 0,-21 0 16,21 0-16,-22 0 0,22 22 16,-42 41-16,42-41 0,-1-1 15,1 21-15,0 1 0,0-1 16,21 1-16,-21-1 0,21 43 16,0-63-16,0-1 0,0 0 15,21 1-15,0-1 0,0-21 16,0 0-16,22 0 0,-22-21 0,21 22 15,-21-22-15,22 21 0,-1-21 16,-21 0-16,22 0 0,-1 0 16,0 0-16,1-21 0,-22-1 15,0 22-15,21-21 0,-21 0 16,1 21-16,-1-21 0,0 0 0,0-22 16,0 22-16,0 0 0,22 0 15</inkml:trace>
  <inkml:trace contextRef="#ctx0" brushRef="#br0" timeOffset="1911.9">4530 1736 0,'0'-21'15,"0"42"-15,0-64 0,0 22 0,-22 21 16,1 0 0,0 0-16,0 0 0,0 0 0,0 21 15,-1 1-15,1-1 0,21 0 16,-21 21-16,0 1 0,0-22 15,0 21-15,-1 0 0,22 1 0,-21 20 16,21-20-16,0-22 16,0 21-16,0-21 0,0 0 0,0 1 15,0-1-15,21-21 0,1 21 16,-1-21-16,0 0 0,0 0 0,21 0 16,-20 0-16,-1 0 0,21 0 15,-21-21-15,22 0 0,-22-1 0,0 1 16,21 0-16,-21 0 0,-21 0 15,22-22-15,-22 22 0,21-21 16,-21 0-16,0-1 0,0 1 0,0 0 16,0-1-16,0 22 0,-21-21 15,21 21-15,-22-1 0,1 1 0,0 21 16,0 0-16,0-21 0,0 21 16,-1 0-16,1 0 15,42 0 16,1 0-31,-1 0 16,0 0-16,21 0 0,1 0 0,-1 0 16,0 0-16,1-21 0,-1 21 15,0 0-15,-21 0 0,22 0 16,-1 0-16,0 0 0,-20 0 0,-1 21 16,0 0-16,0 0 0,0 1 15,-21-1-15,21 0 0,-21 0 0,0 21 16,0-20-16,0 20 0,0-21 15,0 21-15,0-20 0,-21 20 0,21-21 16,0 0-16,-21 0 0,21 1 16,0-1-16,-21-21 47,21-21-32,0-1-15,0 1 16,0-21-16,0 21 0,0-22 0,21 1 15,0 0-15,-21-1 0,21 1 16,1 0-16,20-1 0,-21 1 0,0 21 16,0 0-16,1 0 0,20-1 15,-21 22-15,0 0 0,0 0 0,1 0 16,-1 22-16,-21-1 0,21 0 16,0 21-16,-21-21 0,0 22 0,0-1 15,0 0-15,0 1 0,0-1 16,0 43-16,0-64 15,0 21-15,0 1 0,0-22 16,0 0-16,0 0 0,0 0 0,0 0 16,0 1-16,21-22 15,0 0 1,1 0-16,-1-22 16,-21 1-16,21 0 0,0 0 15,-21-21-15,21-1 0,0 1 0</inkml:trace>
  <inkml:trace contextRef="#ctx0" brushRef="#br0" timeOffset="2247.71">6117 1164 0,'0'-21'0,"0"42"0,0-63 15,-21 42-15,0 0 16,0 0-16,21 21 15,-22 0-15,1 0 16,0 22-16,21-1 0,-21 0 0,0 1 16,21 20-16,-21-20 0,-1 20 15,1 85-15,0-84 16,21-1-16,-21 1 0,21-22 16,-21 22-16,21-22 0,0 0 0,0 43 15,0-64-15,0 21 0,0-20 16,0-1-16,0 0 15,0 0-15,21-21 0,0 0 16,0 0-16,0 0 16,-21-21-16,0 0 0,22 0 0,-22-1 15,0 1-15,0-21 0,0 21 16,0-22-16</inkml:trace>
  <inkml:trace contextRef="#ctx0" brushRef="#br0" timeOffset="2455.59">5715 1820 0,'-21'22'0,"42"-44"0,-63 65 0,-1-43 0,22 21 16,-21 0 0,21 0-16,42-21 15,0 0 1,0 0-16,0 0 0,22-21 16,-1 0-16,-21 21 0,0-21 15,0 21-15,1-21 0,-1-1 0,0 22 16,0-21-16,0 0 0,0 21 15,1-21-15,-22 0 0,21 21 0,-21-21 16,21-1-16,0 1 0</inkml:trace>
  <inkml:trace contextRef="#ctx0" brushRef="#br0" timeOffset="3703.87">6181 2117 0,'0'21'0,"0"-42"0,21 42 47,-21-42-47,21 0 16,0-1-16,0 1 0,0 0 0,1 0 15,-1 0-15,0 0 0,0-1 0,0-20 16,0 21-16,-21 0 0,0 0 16,0-1-16,-21 22 15,0 0 1,0 0-16,-21 22 0,20-1 0,1 0 16,21 0-16,-21 0 0,0 22 15,0-22-15,21 21 0,-21-21 16,21 22-16,0-22 0,0 21 15,0-21-15,0 0 0,0 1 0,0-1 16,0 0-16,21-21 0,0 21 0,0-21 16,0 0-16,0 0 15,22 0-15,-22 0 0,0 0 0,0 0 16,0-21-16,1 0 0,20 21 16,-21-21-16,0-1 0,0 1 0,1 21 15,-1-21-15,-21-21 0,21 21 16,0-1-16,0-20 0,0 21 15,1-21-15,-22 20 0,21-20 0,0 21 16,0-21-16,0 20 0,22 1 16,-22 0-16,0 21 0,0 0 15,0 0-15,0 0 16,1 0-16,-22 21 0,0 0 0,21 1 16,0-1-16,-21 0 0,0 0 15,0 0-15,0 0 0,0 22 0,0-22 16,0 0-16,0 0 0,-21 22 15,0-22-15,21 0 0,-22-21 0,22 21 16,-21 0-16,0-21 0,21 21 16,0-42 15,0 0-15,21 0-16,0 0 0,-21-22 15,22 22-15,-1 0 0,0-21 0,0-1 16,0 1-16,0 21 0,1-21 15,-22-1-15,21 22 0,0 0 0,0 0 16,0 0-16,-21-1 0,0 44 31,0-1-31,0 0 16,0 21-16,0-21 0,0 1 0,0 20 16,0-21-16,0 21 15,0-20-15,0-1 0,0 21 0,0-21 0,0 0 16,0 22-16,21-22 15,1-21-15,-22 21 0,21 0 16,0-21-16,0 0 0,0 0 16,0 0-16,1 0 0,-1 0 15,0 0-15,21-21 0,-21 21 16,1-21-16,-1 0 0,21 0 0,-21-1 16,0-20-16,22 21 0,-22-21 0,0-1 15,21 1-15,-20-22 0,-1 1 16,0-1-16,-21 1 0,21-1 0,-21 1 15,21-1-15,-21 1 0,21 21 0,-21-22 16,0 22-16,0 21 16,0-22-16,0 22 0,0 0 0,0 0 15,-21 42 1,0 21-16,0-21 16,21 22-16,-21-1 0,0 0 15,21 1-15,-22 20 0,1 1 0,21-1 16,-21 1-16,0-1 0,21-20 15,-21 20-15,0 43 0,21-43 16,0-20-16,0-22 0,0 21 16,0-21-16,0 1 0,21-1 15,-21 0-15,21 0 0,0 0 0,0-21 16,22 0-16,-22 0 0,0 0 16,21 0-16,-21 0 0,1 0 0,20-21 15,-21 0-15,21 21 0,-20-21 16,-1 0-16,0-22 0,0 22 0,0-21 15,0-1-15,1 1 0,-22 0 0,0-22 16,0 22-16</inkml:trace>
  <inkml:trace contextRef="#ctx0" brushRef="#br0" timeOffset="3891.77">7578 1588 0,'-22'0'15,"44"0"-15,-65 0 0,22 21 0,21 0 16,21-21-1,0 0-15,22 0 0,-1 0 16,0 0-16,1 0 0,-1-21 16,0 21-16,1 0 0,-1-21 0,-21 21 15,22-22-15,-22 22 0,21 0 16,-21-21-16,0 21 0,1-21 16,-1 0-16</inkml:trace>
  <inkml:trace contextRef="#ctx0" brushRef="#br0" timeOffset="5995.57">8763 1715 0,'0'0'0,"0"-22"0,0 1 15,0 42 17,0 1-32,0-1 15,0 0-15,0 0 16,0 0-16,0 22 0,0-22 0,0 21 15,-21-21-15,21 22 0,0-22 16,0 0-16,-21 21 0,21-21 0,-22 1 16,22-1-16,-21 0 15,21-42 32,21 0-47,-21-1 0,22-20 0,-22 21 16,0 0-16,21-22 0,0 1 15,0 0-15,-21-1 0,21 1 0,0 21 16,1-21-16,-1 20 16,-21 1-16,21 0 0,0 0 0,0 21 15,0 21-15,-21 0 16,22 0-16,-22 1 0,21 20 0,-21-21 16,0 21-16,21 1 0,-21-22 15,0 21-15,21 1 0,-21-22 0,0 0 16,0 21-16,0-21 0,21 1 15,-21-1-15,21-21 16,1 0-16,-1 0 16,0-21-16,0-1 15,0 1-15,-21-21 16,21 21-16,1-22 0,-22 22 0,21-21 16,0 0-16,-21-1 0,21 1 15,0 21-15,-21-22 0,0 22 0,21 0 16,-21 0-16,22 21 15,-22 21 1,0 21-16,0-20 16,0 20-16,0-21 0,0 21 0,0-20 15,0 20-15,0 0 0,0-21 16,0 1-16,0 20 0,0-21 0,0 0 16,0 0-16,21 1 0,0-22 15,0 21-15,0-21 0,0 0 0,1 0 16,-1 0-16,21 0 0,-21 0 15,22 0-15,-1-21 0,0-1 16,43 1-16,-43 0 0,1 0 16,-1 0-16,-21 0 0,21-22 15,1 22-15,-22-21 0,0 21 0,21-22 16,-42 1-16,22 21 0,-22-22 0,21 22 16,-21-21-16,0 21 0,0 0 15,-21 21-15,-1-22 0,1 22 0,0 0 16,0 0-16,0 0 0,0 0 15,-22 22-15,22-1 0,0 0 0,0 0 16,0 0-16,-1 22 16,1-22-16,21 21 0,-21 0 0,21-20 15,0 20-15,0-21 0,0 21 0,0-20 16,0-1-16,21 0 0,0 0 16,22 0-16,-22 0 15,0-21-15,0 0 0,22 0 0,-22 0 16,21 0-16,-21 0 0,22 0 0,-1-21 15,-21 21-15,21-21 0,1 0 0,-22 0 16,21 0-16,-21-1 0,22-20 16,-22 21-16,42-64 15,-41 64-15,-1-21 0,0-1 16,0 22-16,0 0 0,-21 0 0,0 0 16,-21 42 15,0 0-31,21 0 0,-21 0 15,21 22-15,-21-22 0,21 21 0,-22-21 16,22 22-16,0-22 0,-21 21 0,21-21 16,0 1-16,-21-1 0,21 0 15,0 0-15,0 0 0,0 0 16,0-42 15,0 0-15,0 0-1,0 0-15,21 0 0,-21-1 0,21-20 16,1 21-16,-1 0 0,-21 0 16,21-1-16,0 1 0,0 0 0,-21 0 15,21 21-15,22-21 16,-22 21-16,0 0 0,0 0 16,0 21-16,-21 0 15,0 0-15,0 0 0,22 1 0,-22-1 16,0 0-16,0 0 0,21 43 15,-21-43-15,0 0 16,0 0-16,0 0 0,21 0 16,-21 1-16,21-22 15,0 0-15,0 0 16,1 0-16,-1 0 0,0-22 16,0 1-16,0 21 0,22-21 15,-22 0-15,0 0 0,0 0 0,0-22 16,0 22-16,-21-21 0,22 21 0,-1-22 15,21 1-15,-42 0 16,0 20-16,0 1 0,21 21 0,-21-21 16,0 0-16,0 42 31,-21-21-15,0 21-16,0 0 0,21 22 15,-21-22-15,-1 21 0,22 1 0,0-22 16,-21 21-16,21-21 0,-21 22 15,21-22-15,0 0 0,0 21 0,0-21 16,0 1-16,21-1 0,0-21 16,1 0-16,-1 0 15,0 0-15,0 0 0,0 0 0,0 0 16,1 0-16,-1-21 16,0-1-16,0 1 0,0 21 0,-21-42 15,21 21-15,1 0 0,-22-22 16,0 22-16,21-21 0,0-22 15,-21 43-15,0-21 0,0 21 16,0-1-16,0 1 0,0 0 16,0 42-1,0 0 1,0 1-16,0 20 0,-21-21 16,21 21-16,0 1 0,0-22 0,0 21 15,0-21-15,0 22 0,0-22 16,0 0-16,0 0 0,21 0 0,0 1 15,0-1-15,0 0 0,22-21 16,-22 0-16,21 21 0,-21-21 16,22 0-16,-1 0 0,0 0 0,1 0 15,-22-21-15,21 0 0,-21 21 0,22-43 16</inkml:trace>
  <inkml:trace contextRef="#ctx0" brushRef="#br0" timeOffset="7295.82">3281 3090 0,'0'0'0,"-21"0"0,-1 0 16,1-21-16,0 21 0,0 0 0,0 0 15,-22-21-15,22 21 32,21-21-1,21 21-15,1 0-16,-1 0 15,0 0-15,21 0 0,-21 0 0,22 0 16,-1 0-16,0 0 0,1 0 15,20 0-15,-20 0 0,20 0 16,-21 0-16,22 0 0,-1 0 0,1 0 16,-1 0-16,1 0 0,-1 0 0,86 0 15,-65 0-15,1 0 0,0 0 16,20 0-16,-20 0 0,21 0 16,-21 0-16,20 0 0,1 0 0,-21 0 15,0 0-15,20 0 0,-20 0 16,21 0-16,0 0 0,-22 0 15,22 0-15,85-21 0,-85 21 16,-1 0-16,1-21 0,0 21 16,127 0-16,-106-22 0,-21 22 15,0 0-15,21 0 0,-22 0 0,1-21 16,0 21-16,127 0 16,-127 0-16,0 0 0,-1 0 0,-20 0 15,21-21-15,0 21 0,-22 0 0,22 0 16,-21 0-16,21 0 15,-22 0-15,22 0 0,-21 0 0,21 0 16,-22 0-16,1-21 0,0 21 0,84 0 16,-84 0-16,-1 0 15,1 0-15,-21 0 0,20 0 0,1 0 16,0 0-16,-1 0 0,-20 0 0,20 0 16,-20 0-16,21 0 0,-22 0 15,1 0-15,20 0 0,-20 0 0,-1 0 16,22-21-16,-22 21 0,1 0 0,-1 0 15,1 0-15,-1 0 0,1 0 16,-1 0-16,1-21 0,-22 21 0,22 0 16,-22 0-16,22 0 0,-22 0 15,0 0-15,1 0 0,20-22 16,-21 22-16,43 0 0,-43 0 16,1 0-16,-1 0 0,0 0 0,-20-21 15,20 21-15,-21 0 0,0 0 16,22 0-16,-22 0 0,0 0 0,0 0 15,0 0-15,0 0 32,-21-21 15,0 0-32</inkml:trace>
  <inkml:trace contextRef="#ctx0" brushRef="#br0" timeOffset="7438.74">12404 2731 0,'21'0'31,"-42"0"0</inkml:trace>
  <inkml:trace contextRef="#ctx0" brushRef="#br0" timeOffset="8798.95">13695 868 0,'21'-42'16,"-42"84"-16,63-106 0,-21 22 0,0 21 0,1-21 15,20-1-15,-21 22 0,-21-21 16,42-1-16,-42 22 0,22 0 15,-22 0-15,0 42 32,0 0-32,0 170 31,-22-128-31,1 1 0,0 20 16,0-20-16,0 21 0,0-1 15,-22 1-15,1 0 0,-43 126 16,43-126-16,-22 21 0,1 0 15,21-22-15,-22 22 0,1-21 0,-1 21 16,1-22-16,-1 1 0,22-22 16,-1 22-16,1-21 0,0-1 0,-22 43 15,43-64-15,21 1 0,0-22 16,0 0-16,0 0 0,0-42 31,0 0-31,0-22 16,0 22-16,21-21 0</inkml:trace>
  <inkml:trace contextRef="#ctx0" brushRef="#br0" timeOffset="9711.44">14393 1715 0,'0'0'0,"21"-22"47,-21 1-47,0 0 15,0 0-15,0 0 0,0 0 16,0-1-16,0 1 0,0 0 16,0 63 15,0-20-16,0 20-15,0 21 0,-21-20 0,0 20 16,21 1-16,-21 20 0,0-20 16,0-1-16,-1 1 0,22-1 0,-21 1 15,-21-1-15,21 43 0,0-42 16,-1-22-16,1 0 16,21 1-16,0-22 0,0 21 0,0-21 15,0 1-15,0-1 16,0-42-1,0-1 1,0 1-16,0 0 0,21 0 16</inkml:trace>
  <inkml:trace contextRef="#ctx0" brushRef="#br0" timeOffset="10159.18">14817 1820 0,'-22'-21'31,"1"42"-31,-21-21 16,21 22-16,0-1 0,-43 21 15,22-21-15,21 0 0,-22 22 0,22-22 16,-21 0-16,21 21 15,-22-20-15,22-1 0,-21 0 0,21 0 16,-1 0-16,1 0 0,0 1 16,0-22-16,21 21 0,21 0 31,0-21-31,0 0 16,1 0-16,-1 21 0,21-21 0,-21 21 15,0 0-15,1-21 0,-1 22 16,21-1-16,-21 0 0,0 0 0,1 0 15,-1 0-15,0 1 0,0-1 16,0 0-16,-21 0 0,21 0 0,1-21 16,-1 0-16,-21 21 0,21-21 0,0 0 15,0 0 1,0 0 0,1-21-16,-1 0 15,-21 0-15</inkml:trace>
  <inkml:trace contextRef="#ctx0" brushRef="#br0" timeOffset="10551.95">15113 2307 0,'0'-21'0,"21"21"16,0-21-1,0 0-15,1 21 0,-22-21 16,21 21-16,-21-22 0,21 22 0,-21-21 16,0 0-16,0 0 15,-21 21 1,0 0-16,-1 0 16,1 21-16,0-21 0,-21 42 15,21-20-15,-1-1 0,1 0 0,21 21 16,0 22-1,0-22-15,0-21 0,0 22 0,0-22 0,0 21 16,0-21-16,0 0 0,21 1 16,1-1-16,-1-21 0,0 0 15,21 21-15,-21-21 0,22 0 0,-22 0 16,21 0-16,1 0 0,-1-21 16,-21 0-16,21 21 0,1-22 0,-22 1 15,21 0-15,-21 0 0,22-21 16,-22 20-16,0 1 0,0-21 0</inkml:trace>
  <inkml:trace contextRef="#ctx0" brushRef="#br0" timeOffset="11151.61">15706 2307 0,'0'0'0,"0"-21"16,21 21-16,-21-21 0,0 0 0,-21 42 31,-1 0-15,22 0-16,-21 22 16,0-22-16,21 0 0,-21 0 0,21 0 15,0 22-15,0-22 0,0 0 16,0 0-16,0 0 0,0 0 15,21-21-15,0 0 0,0 0 0,22 0 16,-22 0-16,0 0 0,0 0 16,22 0-16,-22-21 0,21 0 0,-21 21 15,0-21-15,1 0 0,-1 0 16,0-1-16,21-20 0,-42 0 16,0 21-16,21-1 15,-21 1-15,0 0 0,22 0 0,-22 0 16,0 0-16,-22 42 47,22 0-47,-21 0 0,21 21 15,0-20-15,0 20 0,0 21 16,-21-20-16,21-1 0,0 22 0,-21-1 16,21 1-16,0-1 0,0 22 0,0-22 15,-21 22-15,21-22 0,-21 22 0,21 0 16,0-1-16,0 1 0,0-21 15,0 20-15,0-20 0,0 20 16,0-20-16,-22-1 0,22-20 0,0 20 16,0-20-16,0-1 0,-21 0 15,0 1-15,21-22 0,-21 0 0,0 0 16,0 0-16,-1 0 0,1-21 0,-21 0 16,21 0-16,-22-21 0,1 0 15,0-21-15,-1 21 0,22-22 0,-21-20 16,0 20-16,20-20 0,1-22 0,0 22 15,0-22-15,21 0 0,0 1 16,0 20-16,0-20 0,21 20 0,0 1 16,64-86-16,-43 107 15,-21 0-15,22-1 16,-1 22-16,-21-21 0,22 0 0,-1 20 16,-21-20-16,21 0 0,-20-1 15,20 1-15</inkml:trace>
  <inkml:trace contextRef="#ctx0" brushRef="#br0" timeOffset="12100.07">16552 1820 0,'0'-21'0,"0"-21"31,0 21-31,0 0 16,-21 21 15,0 21-31,0 0 15,0 21-15,-1-21 0,22 22 16,-21-1-16,0 0 0,21 1 0,-21 20 16,0-20-16,0 20 0,21-21 15,-22 1-15,22 20 0,-21-20 0,21-1 16,0 21-16,0-41 0,0 20 0,0 0 16,0-21-16,0 1 0,0-1 15,0 0-15,0-42 47,0 0-47,0-1 0,0 1 16,0 0-16,0 0 0,0 0 0,21-22 15,1 22-15,-22-21 0,21 21 0,0 0 16,0-22-16,0 22 0,0 0 16,1 0-16,20 0 0,-21 21 0,0 0 15,0 0-15,22 0 0,-22 0 16,0 0-16,0 21 0,0 0 0,1-21 15,-1 42-15,-21-21 0,21 1 0,-21-1 16,21 0-16,-21 21 0,0-21 16,0 1-16,0-1 0,-21 21 15,0-21-15,-22 0 0,22 1 16,0-1-16,-21-21 0,-1 21 0,22 0 16,-21-21-16,21 0 0,-22 21 0,22-21 15,0 0-15,0 0 0,0 0 16,0 0-16,-1 0 15,22-21-15,0 0 16,0 0-16,0 0 0,22-1 16,-1 1-16,0 0 0</inkml:trace>
  <inkml:trace contextRef="#ctx0" brushRef="#br0" timeOffset="12670.74">17484 2223 0,'0'-64'31,"0"43"-31,0 0 16,0 0-16,-22 21 16,1 0-1,0 0-15,0 21 16,0 0-16,21 0 0,-21 0 16,-1 0-16,1 22 0,0-22 0,0 21 15,0-21-15,0 22 0,21-1 0,0-21 16,0 22-16,0-22 0,0 21 15,0-21-15,0 0 0,21-21 16,0 22-16,0-1 0,0-21 16,0 0-16,22 0 0,-22 0 0,0 0 15,21 0-15,1-21 0,-22-1 0,21 1 16,-21 0-16,1 0 0,41-43 16,-42 43-16,0 0 0,1-21 15,-22 21-15,0-22 0,0 22 16,0-21-16,0 21 0,0-1 0,0 1 15,0 0-15,-22 0 0,1 0 16,0 21-16,0 0 0,-21 0 0,20 0 16,1 0-16,-21 0 0,21 0 15,0 21-15,-22-21 0,22 21 16,0 0-16,0-21 0,21 43 16,0-22-16,0 0 15,21 0-15,21 0 16,-21-21-16,1 0 0</inkml:trace>
  <inkml:trace contextRef="#ctx0" brushRef="#br0" timeOffset="13995.98">18542 2117 0,'0'0'16,"0"-21"-16,-21-1 15,0 22-15,-1-21 0,1 21 0,-21 0 16,21 0-16,-22 0 0,1 0 16,21 21-16,-21 1 0,-1-22 0,1 21 15,0 21-15,20-21 0,-20 0 16,21 22-16,-21-22 0,20 21 0,1 1 16,0-1-16,21-21 0,-21 21 15,21 1-15,0-22 0,0 21 0,0-21 16,21 1-16,0-1 0,0 0 15,1-21-15,20 0 0,-21 0 0,21 0 16,1 0-16,-22 0 0,21 0 16,1-21-16,-1 21 0,-21-21 15,21-1-15,-20-20 0,20 21 0,-21 0 16,0-22-16,0 22 0,1-21 16,-1 0-16,0-1 0,-21 22 0,21-21 15,-21-1-15,0 1 0,0 21 0,0-21 16,0 20-16,0 1 0,0 0 15,0 0-15,0 42 32,-21 0-32,0 0 0,21 1 0,-21 20 15,21-21-15,-22 0 0,1 22 16,21-1-16,0 21 16,0-20-16,0-22 0,0 21 0,0-21 15,0 22-15,0-22 0,0 0 16,21 0-16,1 0 0,-1-21 0,0 22 15,21-22-15,-21 0 0,43 0 16,-43 0-16,43-22 16,-22 1-16,-21 21 0,21-21 15,-20-21-15,-1 21 0,21-1 0,-21-20 16,0 21-16,22-21 0,-22 20 0,0-20 16,0 21-16,-21-21 15,0 20-15,0 1 0,0 0 0,0 0 0,0 0 16,-21 42 15,21 0-31,-21 0 16,0 0-16,21 1 0,0-1 0,0 21 15,0-21-15,0 0 0,0 22 0,0-22 16,0 0-16,0 0 0,0 22 16,0-22-16,21 0 0,0 0 0,0-21 15,-21 21-15,21 0 0,1-21 16,20 0-16,-21 22 0,0-22 15,22 0-15,-1 0 0,0 0 0,1 0 16,-1 0-16,0-22 0,1 1 16,-1 21-16,21-21 0,-20 0 0,-1 0 15,0 0-15,1-1 0,-1 1 16,-21 0-16,22 0 0,-22 0 0,0-22 16,-21 22-16,0 0 0,0-21 15,0-1-15,0 1 0,0 21 16,-21 0-16,0 21 0,-1-21 0,-20 21 15,21 0-15,-21 0 0,20 0 16,-20 0-16,0 0 0,-1 21 0,22-21 16,-21 21-16,0 0 0,20 0 15,1 0-15,-21 43 16,21-43-16,21 0 0,0 0 0,0 22 16,84 84 15,-62-127-31,62 0 15,-41 0-15,-22 0 0,21 0 16,0-21-16,-20 21 0,20-22 16,-21 1-16,21 0 0,-20-21 0,20 21 15,-21-22-15,0 22 0,0-21 0,1-1 16,-1 1-16,0 0 0,0-22 16,-21 22-16,0-22 0,0 22 0,0-21 15,0-1-15,21 22 16,-21-22-16,0 22 0,0 0 0,0 20 15,0 1-15,0 0 0,0 0 16,0 0-16,-21 21 16,21 21-16,-21 21 0,0-21 15,21 43-15,0-22 0,-21 1 0,-1 20 16,1 1-16,21-1 0,0 1 16,0-1-16,0 1 0,0-1 0,0-21 15,0 22-15,0-22 0,21 1 0,-21-1 16,22 0-16,-1-21 0,0 22 15,0-22-15,-21 0 0,21-21 16,0 0-16,1 21 0,-1-21 16,0 0-16,0-21 0,0 0 15,0 0-15,1 0 0,-1-22 0,0 22 16</inkml:trace>
  <inkml:trace contextRef="#ctx0" brushRef="#br0" timeOffset="14907.46">21484 1418 0,'0'0'0,"0"-21"0,0 0 0,21 0 15,-21 0 1,0 42 0,-21 0-1,0 0-15,0 21 0,0 1 0,-22 20 16,1-20-16,0 20 0,-1 22 16,22-22-16,-21 1 0,-1 20 0,-41 43 15,41-63-15,22-1 16,0-20-16,-21 20 0,21-20 0,-1 20 15,1-21-15,0 1 0,21-22 0,0 0 16,0 0-16,0 0 0,21-42 31,-21 0-15,21 0-16,1-21 0,-1-1 0,0 22 16,0-42-16,21 20 0,-20 1 0,-1-22 15,21 1-15,-21-1 0,22 1 16,-22-22-16,21 22 0,0-1 15,-20 1-15,20-1 0,-21 1 0,0 20 16,0-20-16,1 42 0,-1-22 0,-21 22 16,0 42-1,0 1-15,0 20 16,0 0-16,0 1 0,0 20 16,0 1-16,-21-1 0,21 1 0,0-1 15,0 1-15,0-1 16,0 1-16,0-22 0,0 21 0,0-20 15,0 20-15,0-20 0,0-1 16,0 0-16,0 1 0,0-1 0,0-21 16,21 21-16,-21-20 15,0-1-15,0 0 0,-21-21 32,-1-21-17,1 0-15,0-1 0</inkml:trace>
  <inkml:trace contextRef="#ctx0" brushRef="#br0" timeOffset="15108.35">21018 2328 0,'-21'0'0,"42"0"0,-21 0 47,22 0-47,-1 0 15,0 0-15,0 0 0,0 0 0,22 0 16,-1 0-16,0 0 0,1-21 15,-1 21-15,21 0 0,-20 0 0,20-21 16,-20 0-16,20 21 0,1-21 16,-22 21-16,0-21 0,22 21 15,-22-22-15,0 22 0</inkml:trace>
  <inkml:trace contextRef="#ctx0" brushRef="#br0" timeOffset="16867.34">22119 2096 0,'-21'-43'16,"0"43"-16,0 0 15,-1 0-15,1 0 0,0 21 16,0 1-16,0-1 0,0 0 16,-1 0-16,1 21 0,21-20 0,-21 20 15,21-21-15,-21 21 0,21 1 0,0-1 16,0-21-16,0 22 0,0-22 16,0 21-16,21-21 0,0 0 0,0 1 15,1-1-15,-1-21 0,0 0 0,0 21 16,21-21-16,-20 0 15,-1 0-15,21 0 0,-21-21 0,0 0 16,22-1-16,-22 1 0,21 0 16,-21 0-16,22-21 0,-22-1 0,21 1 15,-21 0-15,1-1 0,-1 1 0,21-22 16,-21 1-16,0-1 0,1 1 16,-1-1-16,-21 1 0,21-1 15,-21 1-15,21-1 0,-21 1 0,0 21 16,0-1-16,0 1 0,0 0 0,0 20 15,0 1-15,0 42 16,-21 1 0,0-1-16,0 21 15,21 22-15,-22-22 0,1 21 0,21 1 16,-21-1-16,0 1 0,21-1 16,0 1-16,-21-1 0,21 1 0,0-1 15,0-20-15,0 20 0,0-20 16,0-1-16,0 0 0,0 1 0,21-22 15,0 0-15,0 0 0,0 0 0,1-21 16,-1 0-16,0 0 0,0 0 16,0 0-16,0 0 0,1 0 0,20-21 15,0-21-15,1 21 16,-22-1-16,21-20 0,-21 21 0,22-21 16,-22 20-16,0-20 15,21 21-15,-21-21 0,1-1 0,-1 22 16,-21 0-16,0 0 0,21 0 15,-21-1-15,0 44 16,0-1-16,-21 0 16,21 21-16,0-21 0,-21 1 15,21 20-15,-22-21 0,22 0 0,0 22 16,0-22-16,0 0 0,0 0 16,0 0-16,0 0 15,22-21-15,-1 0 0,0 0 16,0 0-16,0 0 0,0 0 0,1 0 15,-1-21-15,0 0 0,0 21 16,0-21-16,22 0 0,-22 0 16,0-1-16,21 1 0,-21 0 0,1-21 15,-1 21-15,0-1 0,0 1 16,0 0-16,-21 42 31,0 0-31,-21 1 0,0-1 16,21 0-16,-21 21 0,21-21 0,-21 1 15,21-1-15,0 21 16,0-21-16,0 0 0,0 1 16,21-1-1,0-21-15,0 0 0,0 0 16,0 0-16,1-21 0,-1 21 0,0-22 16,0 1-16,0 0 0,-21 0 15,21 0-15,1 0 0,-22-1 0,0-20 16,0 21-16,0 0 0,0-22 15,0 22-15,0 0 0,-22 0 0,22 0 16,-21 0-16,0-1 0,21 1 16,-21 21-16,0-21 15,42 21 32,0 0-47,0 0 0,0 0 16,1 21-16,20-21 0,-21 21 0,0-21 15,22 22-15,-22-1 0,21-21 16,-21 21-16,0 0 0,1 0 0,-1-21 16,0 21-16,-21 1 0,21-1 0,-21 0 15,0 0-15,0 0 0,0 0 16,0 1-16,0-1 0,0 0 0,0 0 16,0 0-16,-21 0 15,21 1-15,-21-22 0,0 0 16,21 21-16,0-42 31,0-1-31,0 1 16,0 0-16,0 0 15,21 0-15,-21-22 0,42 22 0,-21-21 16,0 0-16,1 20 0,-1-20 16,21 21-16,-21-21 0,0 20 0,22 1 15,-22 0-15,0 0 0,0 21 16,0 0-16,-21 21 15,0 0-15,0 0 0,0 22 0,0-22 16,0 0-16,0 0 16,0 22-16,0-22 0,0 21 0,0-21 15,0 0-15,0 1 0,0 20 16,0-21-16,0 0 0,0 0 0,0 1 16,22-1-16,-1-21 15,0 0-15,0 0 0,0 0 16,0 0-16,1 0 0,20 0 0,-21-21 15,21-1-15,1 22 0,-22-21 16,21 0-16,1-21 0,-1 21 0,0-1 16,1-20-16,-22 0 0,21-1 15,-21 1-15,0 21 0,1-21 0,-1-1 16,-21 22-16,21-21 0,-21 21 16,0-1-16,-21 22 15,0 0-15,-1 22 16,1-1-16,0 0 0,0 0 15,0 0-15,0 22 0,21-22 0,-22 21 16,22-21-16,0 0 0,0 1 16,0-1-16,0 0 0,0 0 0,22 0 15,-1 0-15,0 1 0,-21-1 0,21 0 16,-21 0-16,21-21 16,-21 21-16,0 0 0,-21 1 15,0-1 1,0-21-16,0 0 0,-1 0 15,1 0-15,0 21 0,0-21 0,0 0 16,0 0-16,-1 0 16,1 0-16,0-42 0,0 20 15,0 1-15,0 0 0,-22-21 16</inkml:trace>
  <inkml:trace contextRef="#ctx0" brushRef="#br0" timeOffset="17128.18">23474 1693 0,'-21'0'0,"42"0"0,-64 0 15,22 0-15,0 0 0,0 0 31</inkml:trace>
  <inkml:trace contextRef="#ctx0" brushRef="#br0" timeOffset="17367.05">22394 1990 0,'0'0'16,"-21"21"-16,0-21 0,42 0 31,0 0-31,0 0 0,22 0 0,-22 0 0,21 0 16,22 0-16,-22-21 15,0 21-15,22 0 0,-22 0 0,22-21 16,-22 21-16,22 0 0,-22 0 0,-21 0 16,21-22-16,-20 22 0,-1 0 15,-64-21 1</inkml:trace>
  <inkml:trace contextRef="#ctx0" brushRef="#br0" timeOffset="18307.52">14372 3090 0,'0'-21'0,"0"42"0,-21-42 16,21 0-16,-21 21 16,42 0 15,0 0-16,21 0-15,-20 0 16,-1 0-16,21 0 0,0 0 16,1 0-16,-1 0 0,22 0 0,-1 0 15,1 0-15,-1 0 0,22 0 0,-1 0 16,1 0-16,21 0 0,0 0 16,84 0-16,-63-21 0,-21 21 15,21-21-15,21 21 0,127-21 16,-126 21-16,20 0 0,-21-22 15,43 22-15,-22-21 0,0 21 0,1 0 16,20 0-16,1 0 16,-1 0-16,1-21 0,20 21 0,-20 0 0,20 0 15,1 0-15,0 0 16,-1 0-16,1 0 0,0 0 0,-1 0 16,-20 0-16,21 0 0,-22 0 15,-21 0-15,22 0 0,-22 0 0,22 0 16,-43 0-16,21 0 0,-21 0 0,1 0 15,-1 0-15,0 0 0,-21 0 16,0 0-16,0 0 0,-21 0 16,0 0-16,-1 0 0,-20 0 0,63 0 15,-84 0-15,-1 0 0,-20 0 16,20 0-16,-21 0 0,1 0 0,-22 0 16,21 0-16,-21 0 0,1 0 15,-1 0-15,0 0 0,-21-21 16</inkml:trace>
  <inkml:trace contextRef="#ctx0" brushRef="#br0" timeOffset="18451.43">23664 2879 0,'-21'21'0,"42"-42"0,-63 42 16,21-21-16,21 21 15,21-21 1,0 0-1,0 0 1</inkml:trace>
  <inkml:trace contextRef="#ctx0" brushRef="#br0" timeOffset="46755">3619 5398 0,'0'0'0,"0"-22"16,0 1-16,0 0 15,0 0-15,0 0 16,0 0-16,0-1 0,0 1 16,0 0-16,-21 21 15,21-21-15,0 0 16,0 42 15,21 0-31,-21 0 16,0 0-16,22 1 0,-22-1 0,0 21 15,0-21-15,0 22 0,0-22 16,0 21-16,0 0 0,0 1 0,0-1 16,0 0-16,0 1 0,0-1 15,0 22-15,0-22 0,-22 0 16,1 1-16,0 20 0,21-21 0,-21 1 16,0-1-16,21 0 0,-21 1 15,21-1-15,-43 22 0,43-22 16,0-21-16,0 21 0,-21-20 15,21-1-15,0 0 0,-21 0 0,21 0 16,-21-21 0,21-21-1,0 0-15,0 0 16,0 0-16,0-1 0</inkml:trace>
  <inkml:trace contextRef="#ctx0" brushRef="#br0" timeOffset="47567.61">3217 5757 0,'0'0'0,"-21"-21"0,0 0 16,21 0-16,-21 0 0,21 0 15,-21-1-15,21 1 0,-22 0 16,22-21-16,0 21 0,0-1 0,0 1 16,0 0-16,0 0 0,0 0 15,0 0-15,0-1 0,22 1 16,-1 0-16,0 0 0,21 0 15,-21 0-15,22-1 0,-1 1 0,0 0 16,22 0-16,-22 0 0,22 0 16,-1-1-16,-20 1 0,20 21 0,1-21 15,-22 21-15,21 0 16,-20 0-16,-1 0 0,0 0 0,1 21 16,-22-21-16,21 21 0,-21 1 15,1-1-15,-1-21 0,0 21 0,0 21 16,-21-21-16,0 1 0,21-1 15,-21 0-15,0 0 0,0 0 0,0 22 16,0-22-16,0 21 0,-21-21 16,0 22-16,0-1 0,-22 0 0,1 1 15,0-1-15,-1 0 0,1 22 0,0-22 16,-1 0-16,-20 1 0,21-22 16,-1 21-16,-20 1 0,20-22 15,1 0-15,0 0 0,21 0 16,-22 0-16,22-21 0,0 22 0,0-22 15,-22 0-15,22 0 0,0 0 16,0 0-16,42-22 47,0 22-47,0 0 0,-21-21 0,22 21 16,-1 0-16,0 0 0,0 0 15,0 0-15,22 0 0,-22 0 16,0 0-16,0 0 0,0 21 15,0 1-15,1-1 16,-1 0-16,0 0 0,-21 0 16,0 0-16,21 1 0,0-1 15,-21 0-15,21 0 0,-21 0 16,22 0-16,-22 1 0,21-22 16,-21 21-16,21-21 0,-21 21 15,21-21 1,-21-21-1,0 0-15,0-1 0</inkml:trace>
  <inkml:trace contextRef="#ctx0" brushRef="#br0" timeOffset="48131.32">4191 5948 0,'-21'0'16,"0"0"-16,-1 0 16,22 21-16,-21-21 0,0 21 15,21 0-15,-21 1 16,21-1-16,-21 0 0,21 0 15,-21 0-15,21 0 0,0 1 0,0-1 16,0 21-16,0-21 0,0 0 0,0 1 16,0-1-16,0 0 0,0 0 15,0 0-15,0 0 0,0 1 0,0-1 16,21-21-16,0 0 16,0 21-16,0-21 0,0 0 15,1 0-15,-1 0 0,0 0 16,0-21-16,-21 0 15,21 21-15,0-22 0,1 1 0,-1 0 0,0 0 16,0-21-16,0 20 16,0 1-16,1 0 0,-22-21 0,0 21 15,0-22-15,0 22 0,0-21 0,0 21 16,0-22-16,-22 22 0,22 0 16,-21 0-16,0 0 0,-21 21 0,21-22 15,-1 22-15,1 0 0,0 0 16,0 0-16,0 0 0,0 0 0,-1 0 15,1 0-15,0 22 0,21-1 16,-21-21-16,21 21 16,0 0-16,21-21 31,0 0-31,0 0 16</inkml:trace>
  <inkml:trace contextRef="#ctx0" brushRef="#br0" timeOffset="48875.42">4847 5101 0,'0'0'0,"-21"0"31,21 21-31,-21 1 0,21-1 16,0 21-16,-21-21 0,21 22 0,0-1 16,0 43-16,0-43 0,0 21 15,0-20-15,-22 20 0,22 1 16,-21-1-16,21-20 0,0 20 0,-21 1 15,0-22-15,0 0 16,21 1-16,-21-1 0,-1 0 0,22 1 16,0-1-16,-21-21 0,21 0 0,-21 22 15,0-22-15,21 0 0,0 0 16,0 0-16,0 0 0,-21 1 0,21-1 16,-21-21-1,21-21 1,0-1-16,0-20 15,0 21-15,0 0 0,0 0 16,0-1-16,0 1 0,0 0 0,0 0 16,0-21-16,0 20 0,21 1 15,0 0-15,0 0 0,-21 0 16,21 0-16,0-1 0,1 1 0,20 21 16,-21-21-16,0 0 0,0 0 15,1 21-15,20-21 0,-21 21 0,0 0 16,0 0-16,22 0 0,-22 0 0,0 0 15,0 0-15,0 21 0,1 0 16,-1 0-16,0 0 0,-21 22 16,0-22-16,0 0 0,0 0 15,0 0-15,0 0 0,-21 1 0,0-1 16,-1 0-16,1 0 0,0 0 16,0 0-16,0 1 0,0-1 0,-22 0 15,22 0-15,0-21 0,-21 42 16,20-42-16,1 0 0,0 0 15,0 0-15,0 0 16,0 0 0,21-21-1,0 0-15,0 0 0,0 0 16,0 0-16,21 21 0</inkml:trace>
  <inkml:trace contextRef="#ctx0" brushRef="#br0" timeOffset="49507.49">5524 5736 0,'0'0'0,"0"-21"0,0 0 0,-21 21 0,0 0 15,0 0 1,0 21 0,0-21-16,21 21 0,-22 0 15,22 1-15,0 20 0,-21-21 16,21 21-16,-21-20 0,21 20 0,0 0 15,0-21-15,0 22 0,0-22 16,0 21-16,0-21 0,0 1 0,0 20 16,0-21-16,0 0 0,21 0 15,0 1-15,1-22 16,-1 21-16,0-21 0,0 0 0,0 0 16,0 0-16,1 0 0,-1 0 15,0-21-15,21 21 0,-21-22 16,1 1-16,-1 0 0,0 0 0,0 0 15,0 0-15,0-1 0,1-20 16,-22 21-16,0-21 0,0-1 0,0-63 16,0 85-16,-22-21 15,1 21-15,-21 0 0,21-1 16,0 1-16,-22 21 0,22 0 0,-21 0 16,-1 0-16,22 0 0,0 0 15,-21 0-15,21 0 0,-1 0 0,1 21 16,0 1-16,21-1 15,-21 0-15,21 0 0,0 0 0,0 0 16,0 1-16,0-1 16,0 0-16,21-21 15,0 0-15,0 0 0,1 0 16,20 0-16,-21 0 0,21-21 16</inkml:trace>
  <inkml:trace contextRef="#ctx0" brushRef="#br0" timeOffset="49982.73">6329 4868 0,'0'0'0,"0"-21"0,0 0 0,0 0 16,-21 21-16,-1-21 0,1 21 15,0 21 1,21 0-16,-21 0 16,21 0-16,0 1 0,0-1 15,0 21-15,0 0 0,0 1 0,0-1 16,0 0-16,0 1 0,0-1 16,0 0-16,0 22 0,0-22 0,0 22 15,0-1-15,0-20 0,-21 20 0,21 1 16,-21-1-16,21-21 15,0 22-15,-22-1 0,1-20 0,21-1 16,-21 0-16,21 1 0,0-1 0,0-21 16,0 22-16,0-22 0,0 0 15,0 0-15,0 0 0,0 0 0,0 1 16,0-1-16,21-21 16,0 0-16,1 0 0,-1 0 15,0 0-15,0 0 0,0 0 16,0 0-16,1 0 0,-1-21 0,0 21 15,0-22-15,0 1 16,22 0-16,-22 0 0,0 0 0,0 0 16,0-1-16,-21-20 0,21 21 0,-21-21 15,22 20-15</inkml:trace>
  <inkml:trace contextRef="#ctx0" brushRef="#br0" timeOffset="50318.54">5905 5609 0,'0'0'0,"-21"0"0,42 0 32,1 0-32,-1 0 0,0 0 15,21 0-15,-21 0 0,22-21 0,-1 0 16,-21 21-16,22 0 0,-1-21 15,0 21-15,1-21 0,-1 21 0,-21 0 16,21 0-16,-20-22 0,-1 22 16,0 0-16,0 0 0,0 0 0,0 0 15,1 0 48</inkml:trace>
  <inkml:trace contextRef="#ctx0" brushRef="#br0" timeOffset="53524.32">7937 6117 0,'0'0'0,"0"21"16,22-21-16,-22 22 15,0-1-15,0 0 16,0 0 0,0 0-1,21-21 1,-21-21 31,21 0-47,0 0 15,-21 0-15,0-1 16,21 22-16,-21-21 0,0 0 16,21 0-16,-21-21 0,0 20 0,0-20 15,0 21-15,0-21 0,0-1 0,22 1 16,-22 0-16,0-1 16,0 22-16,0-21 0,0-1 0,0 22 0,0-21 15,0 21-15,0 0 0,0-1 16,0 1-16,-22 21 0,22-21 15,-21 0-15,0 21 16,0 0-16,0 0 16,21 21-16,-21 0 15,21 0-15,-22 1 0,22-1 16,-21 0-16,21 21 0,0-21 16,0 22-16,0-22 0,0 0 0,0 0 15,0 0-15,0 1 0,0-1 16,0 0-16,21 0 15,1-21-15,-1 0 0,0 0 16,0 0-16,0-21 0,0 21 16,1-21-16,-1 21 0,0-21 0,0-1 15,0 1-15,0 0 16,1 0-16,-1 0 0,0 0 0,-21-1 16,21 1-16,-21 0 0,21 0 15,-21 0 1,0 42 15,0 0-31,0 21 16,0-20-16,0 20 0,0 0 0,0 1 15,0-1-15,0 0 0,0 22 16,0-22-16,0 0 0,0 1 16,0-1-16,0 0 0,0-20 0,0 20 0,0-21 15,21 0-15,1 0 0,-1 1 16,0-1-16,0 0 0,0-21 15,0 0-15,1 0 16,-1 0-16,0 0 16,0 0-16,0-21 0,0 21 15,-21-21-15,22-1 0,-1 1 0,0 21 16,-21-21-16,21 0 0,0 0 16,0 0-16,-21-1 0,22 1 0,-1 0 15</inkml:trace>
  <inkml:trace contextRef="#ctx0" brushRef="#br0" timeOffset="53919.47">9525 5779 0,'0'0'0,"-21"0"31,42 0-15,0 0-1,0 0-15,0 0 0,22 0 16,-22 0-16,0-22 0,0 22 15,22 0-15,-22-21 0,0 21 16,21 0-16,-21 0 0,1 0 0,-1 0 16,0 0-16,0 0 0,0 0 0,0 0 15,1-21 1,-44 21 15,1 0-15,21 21-16</inkml:trace>
  <inkml:trace contextRef="#ctx0" brushRef="#br0" timeOffset="54161.35">9610 5927 0,'0'0'16,"-22"0"-16,22 21 0,22-21 31,-1 0-15,0 0-16,0 0 0,21 0 15,-20 0-15,20 0 0,-21 0 0,21-21 16,-20 21-16,20-21 0,0 21 0,-21-22 16,1 22-16,20-21 0,-21 21 15,0 0-15,0-21 0,1 21 0,-1 0 16,0-21-16,0 21 0,0 0 16,0 0-16,-21-21 0,22 0 15,-1 21-15,-21-22 0,21 22 0</inkml:trace>
  <inkml:trace contextRef="#ctx0" brushRef="#br0" timeOffset="55155.75">11303 5736 0,'-21'0'15,"42"0"-15,-42-21 0,0 21 0,21-21 16,0 0 0,-22 21-16,22-21 15,0-1-15,0 1 16,0 0-16,0 0 0,0 0 0,0 0 16,0-22-16,22 22 15,-1 21-15,0-21 0,0 0 16,-21 0-16,21 21 0,0 0 0,1-22 15,-1 22-15,0 0 0,0 0 16,0 0-16,-21 22 0,21-1 16,1-21-16,-1 42 0,0-21 0,0 0 15,-21 22-15,21-1 0,-21 0 16,21 1-16,-21-1 0,0 0 0,0 1 16,0-1-16,0-21 0,0 22 0,0-1 15,0 0-15,0-21 0,0 1 16,0 20-16,-21-21 0,21 0 15,-21 0-15,21 1 0,0-44 47,0 1-31,0 0-16,0 0 0,0 0 16,0 0-16,0-22 0,0 22 0,0-21 15,21-1-15,0 1 0,-21 0 16,22-1-16,-1 22 0,0-21 0,0 0 15,0-1-15,0 22 0,1 0 16,20-21-16,0 42 0,-21-22 16,22 1-16,-1 21 0,43 0 15,-64 0-15,21 0 0,-21 21 0,22 1 16,-22 20-16,-21-21 0,0 21 16,0 1-16,0-1 0,0 0 0,0 1 15,0-1-15,0 0 0,0 1 0,-21-1 16,0 0-16,21-20 0,-22 41 15,1-42-15,21 0 16,-21 1-16,21-1 0,0 0 0,21-21 47,0-21-31,1 0-16,-22-1 0,21 1 15,0 0-15,-21 0 0</inkml:trace>
  <inkml:trace contextRef="#ctx0" brushRef="#br0" timeOffset="55623.59">12552 5821 0,'0'21'0,"21"-21"15,0 0 1,0-21-16,0 21 16,1-21-16,-1 0 0,0-1 0,0 22 15,0-21-15,0 0 0,1 0 16,20-21-16,-21 20 16,0 1-16,-21 0 0,0 0 0,0 0 15,0 0-15,0-1 0,0 1 0,-21 0 16,0 21-16,0-21 0,0 21 15,-1 0-15,1 0 16,0 0-16,0 0 0,0 21 0,0 0 16,-1 0-16,22 1 0,-21-1 0,0 0 15,0 21-15,21 1 0,0-22 16,-21 21-16,21 0 0,0 64 16,0-85-16,0 1 0,0 20 15,0-21-15,0 0 0,0 0 16,21 1-16,0-1 0,0 0 15,0-21-15,-21 21 0,22-21 16,-1 0-16,0 0 0,0 0 16,0 0-16,0 0 0,1 0 15,-1 0-15,0 0 0,0-21 16,0 0-16</inkml:trace>
  <inkml:trace contextRef="#ctx0" brushRef="#br0" timeOffset="56255.23">13547 5567 0,'0'0'0,"0"-21"16,0 0-16,0 42 47,-22-21-47,22 21 0,-21 21 0,0-21 15,21 22-15,0-22 0,-21 21 16,21 1-16,-21-1 0,0 0 0,-1-21 16,22 43-16,0-22 0,-21-21 15,21 1-15,0-1 0,0 0 16,0 0-16,21-21 16,1 0-16,-1 0 15,0 0-15,0 0 16,0-21-16,0 0 0,1 21 0,-1-21 15,0-1-15,21-41 0,-21 42 16,1 0-16,-1-1 16,0-20-16,-21 21 0,21 0 0,0 0 15,0 21-15,-21-22 0,22 22 16,-22 22 0,0-1-1,0 0-15,0 0 0,0 0 16,0 22-16,0-22 0,0 0 0,21 0 15,-21 0-15,21 0 0,0-21 16,0 22-16,0-22 16,1 0-16,20 0 0,-21 0 0,0 0 15,0 0-15,22-22 0,-22 22 0,0-21 16,0 0-16,22 0 16,-22 0-16,0 0 0,-21-1 0,21 1 15,-21-21-15,21-22 0,-21 22 16,0 21-16,0 0 0,0-22 15,0 22-15,0 0 0,0 0 0,0 0 16,0 0-16,-21 21 0,21-22 16,0 1-1,-21 21 17</inkml:trace>
  <inkml:trace contextRef="#ctx0" brushRef="#br0" timeOffset="56862.77">15938 5017 0,'0'0'0,"0"-43"0,0 1 0,-21 21 0,0-22 16,0-20-16,21 42 15,-21-22-15,0 22 0,21 0 16,-22 21-1,1 0-15,21 21 16,-21 22-16,0-22 0,21 42 16,-21 1-16,0-1 0,21 1 0,-22 20 15,1 1-15,21-21 0,-21 20 0,0 1 16,0-22-16,21 22 0,0-21 16,-21-1-16,-1 1 0,22 41 15,0-62-15,-21-22 0,21 21 16,0-21-16,0 1 0,-21-1 15,21 0-15,0 0 0,21-21 16,0 0 0,1 0-16,-22-21 15,21 0-15,0 0 0,-21-1 0</inkml:trace>
  <inkml:trace contextRef="#ctx0" brushRef="#br0" timeOffset="57399.6">15621 5503 0,'0'-42'0,"0"84"0,-21-126 0,0 41 0,21 1 16,0 0-16,0-1 0,0 1 0,0 0 16,0-1-16,0-41 15,21 41-15,0 1 0,0 21 0,21-21 16,-20 20-16,20 1 0,0 0 16,22 0-16,-22 0 0,22 0 15,-1 21-15,1 0 0,-22 0 0,21 0 16,1 21-16,-22 0 0,1 0 0,41 64 15,-63-43-15,22 0 0,-43 1 16,0-1-16,0 0 0,-21 1 16,-22-1-16,22 0 0,-42 1 0,20-1 15,-20 0-15,-1 1 16,1-1-16,-1-21 0,1 22 0,-1-22 16,1 0-16,-1 21 0,22-21 0,0-21 15,-1 22-15,22-22 0,0 0 16,0 21-16,0-21 0,42 0 31,0 0-15,0 0-16,0 0 0,0 0 0,1 0 15,-1 0-15,0 21 0,0 0 16,21 0-16,-20 0 0,-1 1 0,0 20 16,0-21-16,21 0 0,-20 22 15,-1-22-15,0 0 0,0 21 16,0-21-16,0 1 0,1-1 0,-1 0 15,0-21-15,0 21 0,0 0 16,0-21-16,1 0 0,-1 0 0,0 0 16,0 0-16,0 0 0,0 0 15,1 0-15,-1 0 0,0 0 16,0-21-16,0 0 0,0 0 0,1 0 16,-1-1-16,21 1 0,-21-21 0,0 21 15</inkml:trace>
  <inkml:trace contextRef="#ctx0" brushRef="#br0" timeOffset="57787.58">16722 5588 0,'-43'0'15,"22"21"1,0 0-16,0 1 0,0-1 0,21 0 16,-22 21-16,22-21 0,-21 1 0,21 20 15,-21-21-15,21 21 0,0 1 16,0-1-16,0 0 15,21-20-15,0-1 16,1-21-16,-1 0 0,0 0 0,0 0 16,0 0-16,0 0 0,1 0 0,-1 0 15,0 0-15,0-21 16,0-1-16,0 1 0,1 0 0,-1 0 16,-21 0-16,21 0 0,-21-22 0,21 1 15,-21 21-15,0-22 0,0 1 16,0 0-16,0-1 0,-21 1 0,0 0 15,21-1-15,-43 1 0,22 21 16,-21 0-16,21 0 0,0 21 16,-1 0-16,1 0 0,0 0 0,0 0 15,0 21-15,0 0 0,-1 0 16,22 0-16,0 0 0,0 1 0,0-1 16,0 0-16,22 0 0,-1 0 0,0 0 15,0-21-15,0 22 16</inkml:trace>
  <inkml:trace contextRef="#ctx0" brushRef="#br0" timeOffset="58403.33">17589 4784 0,'-21'-43'15,"42"86"-15,-63-128 0,21 64 0,21 0 0,-21 21 16,0 0-16,-1 0 16,22 21-16,0 0 0,-21 0 15,21 22-15,0-1 0,0 21 0,0 1 16,0-1-16,0 1 0,-21-1 16,21 1-16,-21 21 0,21-22 0,-21 22 15,0-22-15,21 1 0,-22 20 16,22-41-16,-21 20 0,21 43 15,-21-64-15,21 1 0,0-22 0,-21 0 16,21 0-16,0 0 0,-21 22 16,0-43-1,21-21 1,0-1 0,0 1-16,0 0 0,0-21 0,0 21 15,21-43-15,0 22 0,0-1 16,21 22-16,-20-21 0,20 21 15,0 0-15,1-1 0,-1 1 0,0 0 16,1 21-16,-1 0 0,-21 0 16,21 0-16,1 0 0,-1 21 15,-21 0-15,0 1 0,-21-1 0,0 21 16,0-21-16,0 0 16,0 22-16,0-22 0,-21 0 0,0 0 0,-21 0 15,21 22-15,-22-22 0,1-21 16,0 21-16,20 0 0,-20 0 15,0-21-15,-1 22 0,1-22 0,0 0 16,21 0-16,-1 0 0,1 0 16,0 0-16,0 0 0,42 0 47,0-22-47,0 1 0,1 21 0,-1-21 15,21 0-15</inkml:trace>
  <inkml:trace contextRef="#ctx0" brushRef="#br0" timeOffset="58891.56">18203 5503 0,'0'0'0,"0"-21"15,0 42 16,0 1-31,-21-22 0,0 42 0,21-21 16,-21 0-16,0 22 0,-1-22 16,22 21-16,-21 0 0,0-20 0,0 20 15,21 0-15,0-21 0,-21 22 16,21-22-16,0 0 0,0 0 16,0 0-16,0 1 0,0-1 0,0 0 15,63-21-15,-42 0 16,1 0-16,20 0 0,-21 0 15,43-21-15,-22 21 0,-21-21 16,21-1-16,1 1 0,-22 0 16,0-21-16,21 21 0,-20-22 0,-1 22 15,-21-21-15,0-85 16,0 84-16,0 1 0,-21 21 16,-1-21-16,-20 20 0,21 1 0,-21 0 15,-1 0-15,1 21 0,21 0 16,-22 0-16,1 0 0,21 0 15,-21 21-15,-1-21 0,22 21 0,0 0 16,-21 22-16,20-22 16,1 0-16,21 0 0,0 0 0,0 1 15,0-1-15,0 0 0,21-21 16,1 0-16,20 0 16,-21 0-16,21 0 0</inkml:trace>
  <inkml:trace contextRef="#ctx0" brushRef="#br0" timeOffset="59256.35">18881 4995 0,'0'0'0,"21"-84"16,0 63-16,-21-1 15,21 1-15,-21 0 0,0 42 31,0 22-31,0-22 16,0 21-16,0 0 0,-21 1 0,0-1 16,0 22-16,21-22 0,-22 21 0,1 1 15,0-1-15,21 1 0,-21-1 16,21-20-16,-21 20 0,21 1 16,0-22-16,0 0 0,0 22 0,0-43 15,0 21-15,0 1 0,0-22 16,0 0-16,0 0 0,0 0 0,0 1 15,0-1-15,21-21 16,0 0 0,0 0-16,0 0 0,1-21 0,-22-1 15,21 1-15,0 0 0,0-21 16,0-1-16,0 22 0,1-21 0</inkml:trace>
  <inkml:trace contextRef="#ctx0" brushRef="#br0" timeOffset="59476.23">18563 5440 0,'0'0'0,"-21"0"0,21 21 15,21-21 1,21 0-16,-20 0 16,-1 0-16,21 0 0,0 0 0,1 0 15,-1 0-15,0 0 0,-20 0 16,20-21-16,0 21 0,1 0 15,-1 0-15,-21-21 0,21 21 0,-20 0 0,20-21 16,-21 21-16,0-22 0,0 22 16,1-21-16,20 21 0,-21-21 15</inkml:trace>
  <inkml:trace contextRef="#ctx0" brushRef="#br0" timeOffset="59890.99">20468 4890 0,'0'0'0,"-21"-22"0,0 1 16,0 21-16,-1 0 15,1 0-15,0 0 0,0 0 16,0 21-16,0 1 16,-1 20-16,1-21 0,21 21 0,-21 1 15,0-1-15,21 0 0,-21 43 16,0-21-16,21-22 0,-22 21 16,22-20-16,0 20 0,0 1 15,0-1-15,0-20 0,0 20 0,0-21 16,0 22-16,0-22 0,0 1 15,22-1-15,-1 0 0,0-21 0,-21 1 16,21 20-16,0-21 0,0-21 16,1 21-16,-1 0 0,0-21 0,0 0 15,0 0-15,22 0 0,-22 0 0,21 0 16,-21 0-16,22-21 0,-22 0 16,21 0-16,0 0 0</inkml:trace>
  <inkml:trace contextRef="#ctx0" brushRef="#br0" timeOffset="60243.4">21188 4911 0,'0'-21'0,"0"42"0,0-64 0,0 22 15,0 0-15,21 21 0,0 0 16,0 0-16,0 0 0,1 0 15,-1 21-15,0-21 0,0 21 16,0 22-16,22-22 0,-1 0 0,0 21 16,1-20-16,-1 20 0,0 0 0,1-21 15,20 22-15,-21-1 0,-20 0 16,20 1-16,-21-1 0,0 0 16,0 107-16,-21-107 15,0 0-15,0 22 0,-21-22 16,-21 43-16,21-64 0,0 21 15,-1 1-15,-20-22 0,21 0 16,0 21-16,-22-21 0,22-21 0,0 22 16,0-1-16,-21-21 15,42 21-15</inkml:trace>
  <inkml:trace contextRef="#ctx0" brushRef="#br0" timeOffset="60599.2">22923 5207 0,'0'-21'31,"22"21"1,-22 21-1,21-21-16,0 21 1,-21 0 0</inkml:trace>
  <inkml:trace contextRef="#ctx0" brushRef="#br0" timeOffset="60907.02">23029 6117 0,'0'0'0,"0"43"16,0-22-1,0 0-15,0 0 16,0 0-16,0 0 16,0 1-16,0-1 0,0 0 15,0 21-15,0-21 0,0 1 16,-21-1-16,0-21 0,-21 42 16,20-21-16,-20-21 0,0 21 15,-1-21-15,1 0 0</inkml:trace>
  <inkml:trace contextRef="#ctx0" brushRef="#br0" timeOffset="70467.17">5990 7853 0,'0'-21'0,"0"0"16,-21 21-16,21-43 0,0 22 15,0 0-15,0 0 0,0 0 16,0-1-16,0 1 0,0 0 0,0 0 16,21 0-16,0 0 0,-21-1 15,21 1-15,1 21 0,-1-21 16,0 0-16,0 21 0,21 0 15,1 0-15,-22 0 0,0 21 0,0 0 16,22 0-16,-22 22 0,0-1 0,21 43 16,-21-43-16,-21 22 15,0-22-15,0 21 0,0 1 0,0-1 16,0 1-16,-21-22 0,0 22 16,21-22-16,-21-21 0,21 22 15,-21-22-15,21 0 0,0 0 0,0 0 16,-21-21-16,-1 0 31,22-21-31,0 0 0,0 0 16,0 0-16,0-1 0,0-20 15,22 0-15,-1-1 0,-21 1 0,21-21 16,0 20-16,0-20 0,0 20 16,22 1-16,-22 0 0,21-1 0,1 1 15,-1 21-15,0-21 0,43 20 16,-64 22-16,21 0 15,1 0-15,-22 22 0,0-1 0,0 0 16,0 21-16,-21 1 0,0-1 0,0 0 16,0 1-16,0 20 0,-63 85 15,63-105-15,-21-22 16,0 21-16,-1-21 0,22 22 16,0-22-16,0 0 0,0 0 15,-21-21-15,21 21 0,21-42 47,-21 0-47,22 0 16,-22 0-16</inkml:trace>
  <inkml:trace contextRef="#ctx0" brushRef="#br0" timeOffset="70867.46">7154 8192 0,'0'0'0,"21"0"15,1-22-15,-1 22 0,-21-21 16,21 0-16,0 0 0,0 0 0,0 0 16,1-1-16,-1 1 0,0 0 15,0-42-15,0 20 16,-21 22-16,0 0 15,0 0-15,0 0 0,-21 21 16,0 0-16,0 0 16,0 21-16,-1 0 0,1 0 15,0 0-15,0 22 0,21-1 16,-21 0-16,0 1 0,-1-1 0,22 0 16,0 1-16,-21-22 0,21 21 0,-21-21 15,21 22-15,0-22 0,0 0 16,0 0-16,0 0 15,21-21-15,0 0 0,1 0 16,-1 0-16,0 0 0,0 0 16,0 0-16,0-21 0,1 21 15,20-21-15,-21 0 0,0 0 0,22-22 16</inkml:trace>
  <inkml:trace contextRef="#ctx0" brushRef="#br0" timeOffset="71447.64">7895 7811 0,'21'21'31,"-21"0"-31,0 0 0,-21 0 0,21 22 16,-21-22-16,0 21 0,0 0 16,21-20-16,-22 20 0,1 0 0,0 1 15,0-22-15,-21 42 0,42-42 16,0 1-16,0-1 0,0 0 15,21-21 17,0-21-17,0 21-15,0-21 0,22-1 0,-22 1 0,0 0 16,0-21-16,0 21 16,0-1-16,1 1 0,-1 0 0,0 0 15,0 0-15,0 0 0,0 21 0,-21 21 31,22 0-31,-22 0 0,0 21 16,0-20-16,0-1 0,0 0 16,0 21-16,0-21 0,0 1 0,0-1 15,0 0-15,0 0 0,42 0 16,-42 0-16,21-21 0,0 0 16,0 0-16,1 0 0,-1 0 15,0 0-15,0 0 0,0 0 0,0-21 16,22 21-16,-22-21 0,21-21 15,-21 21-15,22-43 16,-43 43-16,0-21 0,0-1 16,0 1-16,0 21 0,0-22 0,0 1 15,0 21-15,-21 0 0,21 0 0,-43-22 16,43 22 0,-21 21-1,42-21 16,0 21-15</inkml:trace>
  <inkml:trace contextRef="#ctx0" brushRef="#br0" timeOffset="71775.45">9165 7620 0,'-21'0'31,"21"21"-15,21-21-16,0 0 0,0 0 16,1 0-16,20 0 0,0 0 0,-21 0 15,22 0-15,20 0 0,-20 0 0,20 0 16,-21 0-16,22 0 0,-22 0 15,22-21-15,20 21 0,-41 0 16,-22 0-16,0 0 0,0 0 16,-42 0-1,0 0-15,0 0 16,0 0-16,-22 0 0,22 0 16,-21 0-16,-1 0 0,22 0 15</inkml:trace>
  <inkml:trace contextRef="#ctx0" brushRef="#br0" timeOffset="72027.31">9588 7641 0,'-21'21'0,"42"-42"0,-42 64 15,0-22-15,21 0 16,-21-21-16,21 21 0,-21 0 16,21 22-16,0-22 0,0 21 0,-21 0 15,21-20-15,-22 41 0,22-21 16,0 1-16,0-1 0,-21 0 0,21 1 15,-21-1-15,21-21 0,-21 22 0,21-22 16,0 0-16,0 0 0,0 0 16,0 0-16,0 1 15,21-22 17,0 0-32,0-22 15,1 22-15</inkml:trace>
  <inkml:trace contextRef="#ctx0" brushRef="#br0" timeOffset="72576.87">10223 8107 0,'0'0'0,"0"-21"0,0 0 15,0-1-15,0 1 16,0 0-1,-21 0-15,0 21 0,0 0 16,0 0-16,-22 0 0,22 0 16,0 21-16,0 0 0,-21 0 0,20 1 15,-20-1-15,21 21 0,0-21 16,-43 64-16,43-43 0,0 1 16,0-22-16,0 21 0,-1-21 15,22 22-15,0-22 0,0 0 16,0 0-16,0 0 0,22-21 15,20 0 1,-21 0-16,21 0 0,-20 0 16,-1 0-16,0-21 0,21 21 0,-21-21 15,1 0-15,20 0 0,-21-1 0,0-20 16,0 21-16,1-21 0,-1 20 16,0-20-16,0 0 0,-21-1 0,0 22 15,0-42-15,0 20 0,0 22 16,0 42 15,0 1-31,0-1 0,0 21 16,0-21-16,0 22 0,-21-22 15,21 21-15,0-21 0,0 22 0,0-22 16,0 0-16,0 0 0,0 0 0,0 0 16,0 1-16,21-22 0,-21 21 15,0 0-15,21-21 0,22 0 16,-1 0-1,-21-21-15,0 21 0,0-21 16,1-1-16</inkml:trace>
  <inkml:trace contextRef="#ctx0" brushRef="#br0" timeOffset="73123.56">10774 7535 0,'0'0'0,"0"-21"15,-21 42 1,-1 1 0,22 20-16,-21-21 0,0 21 15,0-20-15,0 20 0,21 0 16,-21 1-16,-1 20 0,22-21 0,-21 1 0,0 20 16,21-20-16,-42 41 15,42 1-15,0-64 16,-21 21-16,21-20 0,0 20 15,0-21-15,0 0 16,0-42 15,21 0-31,0 0 16,0 0-16,-21-1 0,21 1 16,22-42-16,-22 42 0,21-43 15,-21 43-15,22 0 16,-1 0-16,-21-1 0,21 1 15,1 21-15,20 0 0,-20 0 0,-1 0 16,0 0-16,1 0 0,-22 0 16,21 21-16,22 43 15,-64-43-15,0 0 0,0 22 0,0-22 16,0 0-16,-22 21 0,1-21 16,-21 1-16,21-1 0,-22 21 0,1-21 15,0 0-15,-1-21 0,1 22 0,0-1 16,-1 0-16,1-21 0,-21 21 15,41-21-15,1 21 16,0-21-16,21-21 31,21 0-15,0 0-16,22 0 0</inkml:trace>
  <inkml:trace contextRef="#ctx0" brushRef="#br0" timeOffset="73806.78">12065 8149 0,'-21'0'0,"42"0"0,-63 0 0,42 21 15,21 1 1,0-22-16,21 21 0,-21-21 16,85 0-16,42 0 15,-84 21-15,-1-21 16,-20 0-16,20 21 0,1-21 0,-22 0 15,22 0-15,-22 0 0,21 0 0,-20 0 16,-1 0-16,22 0 16,-1-21-16,-21 21 0,-20-21 15,-1 21-15,0-21 0,-21-1 16,0 1-16,0 0 16,-21 0-16,0 0 0,-1 0 15,1 21-15,0-22 0,-21 22 16,21 0-16,-22-21 0,22 21 0,-21 0 15,21 0-15,-1 0 0,1 0 0,-21 0 16,21 0-16,0 0 16,42-21 15,0 21-15,0 0-16,0 0 0,22 0 15,-22 0-15,0 0 0,0 0 16,21 0-16,-20 0 0,-1 0 0,0 0 15,-21 21-15,0 0 16,0 1-16,0-1 0,0 0 16,0 21-16,0-21 0,-21 1 15,0 20-15,-1-21 0,-20 21 0,21-20 16,-21 20-16,20-21 0,-20 0 0,21 0 16,-21 1-16,20-1 0,1 0 15,0 0-15,0 0 0,21 0 16</inkml:trace>
  <inkml:trace contextRef="#ctx0" brushRef="#br0" timeOffset="81657.02">14859 7493 0,'0'0'0,"21"0"0,0 0 15,0 0-15,1 0 16,-1-21-16,-21 0 0,21 21 16,-21-21-16,0-1 15,0 1-15,0 0 16,0 0-16,-21 21 0,0-21 0,-1 21 15,1 0-15,0 0 16,21 21-16,-63 21 16,41-21-16,1 22 0,0-1 0,-21 0 15,21 1-15,-1 20 0,-20-20 16,21 20-16,0 1 0,0-1 0,-1 1 16,22-1-16,0 1 0,0-1 15,0 1-15,0-22 0,0 0 0,0 1 16,22-22-16,-1 21 0,0-21 15,0 0-15,0 1 0,0-1 0,1-21 16,83 0-16,-83 0 16,20 0-16,-21 0 0,21 0 15,1-21-15,-22-1 0,21 1 0,1 0 16,-22-21-16,0 21 0,21-1 0,-21-20 16,1 0-16,-1-1 0,0 22 15,-21-21-15,21 0 0,-21 20 16,21 1-16,-21 0 0,0 0 0,0 42 31,0 21-15,0-20-16,-21-1 0,21 21 15,-21 0-15,0-20 0,21 20 0,0-21 16,0 0-16,0 22 0,0-22 0,0 0 16,0 0-16,21 0 15,0-21-15,0 0 0,0 0 0,22 0 16,-22 0-16,21 0 0,-21 0 15,22 0-15,-22 0 0,0-21 0,0 21 16,22-21-16,-22 0 0,-21 0 16,0-1-16,21 1 0,-21 0 15,0 0-15,0-21 0,0 20 0,-21 1 16,0-21-16,-1 21 0,1 0 0,0-1 16,-21 1-16,-1 0 15,1 21-15,21-21 0,0 21 16,21-21-1,21 21-15,0 0 16,0 0-16,0 0 0,22-21 16,-22 21-16,21 0 0,1 0 0,20 0 15,-21 0-15,43 0 16,-43 21-16,-20 0 16,20 0-16,-21 0 0,21 0 0,-20 22 15,-1-22-15,-21 21 0,0-21 0,0 22 16,0-1-16,0 22 15,-21-43-15,21 0 16,-22 0-16,1 0 16,0-21-16,0 0 15,21-21 1,0 0-16,0 0 16,0 0-16,0-22 15,21 1-15,0 21 0,0-22 0,-21 1 16,22 21-16,-1-21 0,21-1 15,-21 22-15,0-21 0,1 21 0,41 21 16,-21 0 0,-20 0-16,-1 0 0,0 21 0,-21 21 15,0-21-15,0 0 0,0 22 0,0-1 16,0 0-16,0-20 0,0 20 16,0-21-16,0 21 0,0-20 0,0 41 15,21-21 1,0-42-16,-21 22 0,21-22 15,1 0-15,-1 0 0,0 0 0,21 0 16,1 0-16,-22 0 16,42-64-1,-20 43-15,-22-21 0,0 20 0,0-20 16,0-21-16,0 20 0,1-20 16,-1-1-16,0 1 0,0 20 0,-21-20 15,21-1-15,0-41 0,1 62 16,-22-20-16,0 20 0,0 1 15,0-21 1,0 84 0,0 0-16,0 0 0,-22 21 0,1-20 15,0 20-15,21 0 0,-21 22 0,21-22 16,-21 0-16,21 22 16,-21-22-16,21 22 0,0-22 0,0 64 15,0-64-15,0 1 0,0-22 16,0 21-16,0-21 0,0 0 15,0 22-15,21-43 0,0 21 0,0 0 16,0-21-16,0 0 16,1 0-16,41 0 0,-42 0 0,22 0 15,-22 0-15,0 0 0,21-21 0,-21 0 16,1 0-16,20-1 0,-21 1 16,0-21-16,-21 21 0,0 0 0,21-22 15,-21 22-15,0 0 0,0-21 16,0 20-16,0 1 15,-21 21 1,21 21-16,0 1 16,0-1-16,0 0 0,0 21 15,0-21-15,0 1 0,0-1 0,0 0 16,0 0-16,0 21 0,21-20 16,1-1-16,-22 0 0,21-21 15,0 21-15,0-21 0,0 0 16,0 0-16,1 0 15,-1 0-15,0 0 0,21 0 0,-21-21 16,1 0-16,-1 21 0,0-43 16,21 22-16,22-21 15,-43 0-15,21-1 0,-21 22 0,22-21 16,-22-1-16,0 22 0,0 0 16,0 0-16,1 0 0,-22 42 31,0 0-31,-22 0 0,1 22 15,0-22-15,0 21 0,0-21 0,0 43 16,-1-1 0,22-42-16,0 1 0,0-1 15,0 0-15,22-21 0,-1 21 16,0-21-16,0 0 0,0 0 16,0 0-16,1 0 0,-1-21 15,0 21-15,0-21 0,0 0 0,0 21 16,43-85-16,-64 64 15,0 0-15,0-22 0,0 22 16,0-21-16,0 21 0,0-22 0,0 22 16,-21 0-16,0 0 0,-1 0 15,1 21-15,0 0 0,0 0 0,-21 0 16,20 0-16,1 0 0,0 21 16,0 0-16,0 0 0,21 0 0,0 0 15,0 1-15,0 41 16,21-42-1,0 0-15,0-21 0,0 0 0,1 22 16,20-22-16,-21 0 0,43 0 16,-22 0-16,0-22 0,1 22 15,20-42-15,22 0 16,-43 21-16,-21-1 0,22-20 16,-1 0-16,0 21 0,-21-22 15,1 1-15,-1 0 0,0-1 0,0 1 16,0-85-1,-21 63-15,0 22 0,0 21 16,-21 21 0,21 21-16,-21 0 15,0 22-15,0-22 0,-22 63 16,22 65-16,0-107 16,0 64-16,21-64 15,0 0-15,0 43 16,0-43-16,0-20 0,0 20 15,21-21-15,0 0 0,0 0 0,43 22 16,-22-43 0,-21 0-16,0 0 15,1 0-15,-1 0 0,0-21 0,0 21 0,0-22 16,0 1-16,-21 0 0,22 0 0,-1-64 16,0 1-1,-21 41-15</inkml:trace>
  <inkml:trace contextRef="#ctx0" brushRef="#br0" timeOffset="81904.87">16531 7853 0,'0'0'0,"64"0"32,-22 0-32,-21 0 0,21 0 0,1 0 15,-1 0-15,0 0 0,1 0 0,-1-21 16,0 21-16,1 0 0,-1-21 0,85-1 16,85-20-1</inkml:trace>
  <inkml:trace contextRef="#ctx0" brushRef="#br0" timeOffset="82308.64">19727 7472 0,'0'0'0,"0"-21"0,0 42 47,0 0-47,0 21 0,0-20 16,0 20-16,0 0 0,0 1 15,0-22-15,0 21 0,0 0 0,0 22 16,0-22-16,0-21 0,0 22 16,0-1-16,0 22 15,0-43-15,0 0 0,0 0 0,0 0 0,0 0 16,0 1 0,21-22-1,1-22 1,-22 1-16,0 0 15,21 0-15</inkml:trace>
  <inkml:trace contextRef="#ctx0" brushRef="#br0" timeOffset="82567.62">19283 7895 0,'0'0'0,"21"0"0,0 0 16,0 0-16,0 0 16,22 0-16,-22 0 0,0 0 15,21 0-15,-20 0 0,-1 0 0,0 0 16,21-21-16,-21 21 0,1 0 16,-1 0-16,0 0 0,21 0 15,-21 0-15,1-21 0,-1 21 0,0 0 16,0 0-16,0-21 0,0 21 15,1-21-15,-1 21 0,0 0 0</inkml:trace>
  <inkml:trace contextRef="#ctx0" brushRef="#br0" timeOffset="82940.41">20468 7557 0,'0'0'0,"-21"0"0,0 0 0,0 0 15,42 0 1,0 0-16,0 0 16,0 0-16,22 0 0,-22 0 15,21 0-15,0 0 0,1 0 16,20 0-16,-20 0 0,20 0 0,-21 0 15,22 0-15,-22 0 0,43 21 16,21-21 0,-85 0-16,0 0 15,-42 0 17,0 0-32,0 0 15,-1 0-15,1 0 0,0 0 0,-21 0 16,21 0-16,-1 0 0,-20 0 15,21 0-15,0 0 0</inkml:trace>
  <inkml:trace contextRef="#ctx0" brushRef="#br0" timeOffset="83195.25">20891 7599 0,'-42'42'15,"42"-21"-15,0 1 0,-21-1 16,21 0-16,-21 0 15,21 0-15,0 0 0,0 1 16,0 20-16,-21-21 0,21 21 0,0-20 16,-22 20-16,22 0 0,0-21 15,-21 22-15,21-22 0,0 21 0,0-21 0,-21 1 16,0 20 0,21-21-16,0 0 0,0 0 15,0 1 1,-21-22-1</inkml:trace>
  <inkml:trace contextRef="#ctx0" brushRef="#br0" timeOffset="90322.99">3577 6689 0,'0'21'31,"0"0"0,21-21-31,0 0 0,1 0 16,20 0-16,-21 21 0,21-21 15,-20 0-15,62 0 16,-20 0-16,-22 0 0,0 21 0,22-21 0,-1 0 16,22 0-16,0 0 15,-1 0-15,22 0 0,-21 0 0,21 0 16,0 0-16,-1 0 0,22 0 15,-21 0-15,21 0 0,21 0 0,-21-21 16,22 21-16,-22 0 0,0 0 0,0-21 16,0 21-16,0 0 0,0 0 15,-22-21-15,1 21 0,0 0 0,-21 0 16,-1 0-16,-20 0 0,-22 0 16,22-21-16,-22 21 0,-21 0 15,0 0-15,1 0 0,-1 0 0,0 0 16,0 0-1,0 0-15,0 0 16,-21-21-16</inkml:trace>
  <inkml:trace contextRef="#ctx0" brushRef="#br0" timeOffset="91088.24">14690 6435 0,'84'21'31,"-41"-21"-31,20 21 0,1-21 0,20 0 16,22 0-16,21 21 0,127 0 15,-106-21-15,0 22 0,22-1 0,-1-21 16,0 0-16,1 21 0,-1-21 15,149 0-15,-149 0 0,-21 0 16,0 0-16,-21 0 16,0 0-16,-21 0 0,-21 0 0,-1 0 15,-20 0-15,-1 0 0,1 0 0,-22 0 16,-21 0-16,1 0 0,-1 0 16,0 0-16,0 0 15,-42 21 16,0-21-31,0 21 0,-1-21 16,-20 0-16,-21 21 16,20-21-16</inkml:trace>
  <inkml:trace contextRef="#ctx0" brushRef="#br0" timeOffset="91948.46">6583 10266 0,'0'0'0,"0"-21"16,0-22-16,0 1 16,0 0-16,21 42 15,-21 21 1,21 0-16,-21 0 15,21 0-15,-21 22 0,0-1 0,0 0 16,0 22-16,0-22 0,0 22 16,0-1-16,0 1 0,0-22 0,0 22 15,-21-22-15,21 0 0,0 1 16,0-1-16,0 0 0,0-21 0,0 22 16,0-22-16,0 0 0,0 0 0,0 0 15,21-42 16,-21 0-31,21 0 0,-21 0 0,0 0 16</inkml:trace>
  <inkml:trace contextRef="#ctx0" brushRef="#br0" timeOffset="92243.61">7048 10668 0,'0'0'0,"22"21"0,-22 0 16,21 1-16,-21-1 16,21-21-16,0 0 15,0-21-15,0 21 16,-21-22-16,0 1 0,0 0 16,0 0-16,0 0 15,0 0-15,0-1 16,-21 22-16,0 0 0,0 0 15,0 0-15,0 0 16,-1 22 0,22-1-16,22-21 15,-1 0 1</inkml:trace>
  <inkml:trace contextRef="#ctx0" brushRef="#br0" timeOffset="92556.43">8361 10033 0,'0'-21'0,"0"42"15,0 0 1,0 0-16,0 1 0,0 20 0,0 0 15,0 1-15,0-1 0,0 0 16,0 22-16,0-22 0,0 22 16,-21-22-16,-1 0 0,22 22 0,-21-22 15,0 0-15,0 1 0,0-22 16,21 21-16,-21-21 0,-1 1 16,22-1-16,-21 0 0,21 0 0,0 0 0,0-42 31,21 0-31,1 0 0,-1 0 15</inkml:trace>
  <inkml:trace contextRef="#ctx0" brushRef="#br0" timeOffset="93727.1">8890 10139 0,'21'0'0,"-42"0"0,21 0 31,-21 0-31,0 21 0,-1 0 0,-20 0 15,0-21-15,-1 22 0,1-1 0,0 0 16,-1 0-16,1-21 0,21 21 16,-21 0-16,20-21 0,1 0 0,0 22 15,0-22 1,21 21 0,0 0-16,21-21 0,0 21 15,-21 0-15,21 0 16,1 1-16,20 20 0,-21-21 15,0 21-15,-21-20 0,21-1 16,1 21-16,-22-21 0,21 0 0,0 1 16,-21-1-16,21 0 0,0 0 0,0 0 15,1 0-15,-1-21 0,0 0 16,21 0-16,-21 0 0,1 0 0,-1 0 16,21 0-16,-21 0 0,0 0 15,22 0-15,-22 0 0,21-21 0,43-21 16,-64 21-16,0 0 15,0-1-15,1 1 0,-1 0 16,0-21-16,-21 21 0,21-1 16,-21 1-16,0 0 0,0 0 0,-21 21 31,0 21-31,0-21 16,-1 21-16,1 22 0,0-22 0,21 0 15,-21 0-15,21 0 0,-21 22 16,21-22-16,0 0 0,0 21 15,0-21-15,0 1 0,21-1 16,0-21-16,0 0 0,0 0 16,1 0-16,-1 0 0,0 0 15,0 0-15,21 0 0,-20-21 0,20-1 16,-21 1-16,0 0 16,0 0-16,1 0 0,-1-22 15,-21 22-15,0-21 0,21 21 16,-21 0-16,21-1 0,-21 44 31,0-1-15,0 0-16,0 0 0,0 0 0,0 0 15,21 1-15,-21-1 16,21-21-16,-21 21 0,22-21 0,-1 0 16,0 0-16,0 0 0,0 0 15,22 0-15,-22 0 0,0 0 16,42-21-16,-20 0 15,-22-1-15,0 22 0,21-21 0,-20 0 16,-1 0-16,0 0 0,0 0 16,-21-1-16,0 1 0,21 0 0,-21 0 15,0 0-15,0 0 0,0 42 32,0 0-17,0 0-15,-21 0 0,0 0 0,21 1 16,-21 20-16,21 0 0,-21-21 15,21 22-15,-22-1 0,1 0 0,21 22 16,0-22-16,-21 22 0,21-1 0,-21 1 16,21 84-16,0-63 15,0-22-15,-21 1 0,0 20 16,21-20-16,-22-1 0,1 1 0,21-1 16,-21-20-16,0 20 0,21-21 0,-21 1 15,21-1-15,-43 43 16,22-85-16,21 21 0,-21-21 15,0 0-15,0-21 16,21 0-16,0-1 0,0 1 0,0-21 16,0 0-16,0-1 0,0 1 15,0 0-15,0-22 0,0 22 0,21-22 16,-21 1-16,21 20 0,0-20 16,0-1-16,-21 1 0,22-1 0,-1 22 15,0-21-15,0 20 0,0 1 16,0 0-16,1-1 0,20 1 0,-21 21 15,0 0-15,22-22 0,-22 22 0,21 0 16,-21 0-16,0 0 0,22-1 0,-22 1 16,0-21-16,0 21 0,0 0 15</inkml:trace>
  <inkml:trace contextRef="#ctx0" brushRef="#br0" timeOffset="94031.92">10562 10033 0,'0'0'0,"-21"0"16,21 21-16,-21 0 0,21 1 16,0-1-16,-21 0 0,21 21 0,-22 1 15,22-1-15,0 0 0,0 22 0,-21-1 16,21-20-16,0 20 0,-21 1 15,21-22-15,0 21 0,0-20 0,-21-1 16,21 22-16,0-22 16,0-21-16,0 0 0,0 0 0,0 1 15,0-1-15,21-21 16,0 0-16,-21-21 16,0-1-1,0 1-15</inkml:trace>
  <inkml:trace contextRef="#ctx0" brushRef="#br0" timeOffset="94335.75">10308 10329 0,'-21'-42'0,"42"84"0,-63-105 0,21 42 16,21-22-16,0 22 0,0 0 0,0 0 16,0 0-16,0 0 0,21-1 15,21 1-15,64-21 16,-64 21-16,1 0 0,-1 21 15,21 0-15,1-22 0,-22 22 16,1 0-16,-1 0 0,0 0 0,1 0 16,-22 0-16,0 22 0,0-1 0,-21 0 15,0 21 1,0-21-16,0 1 0,-21-1 0,0 21 0,0-21 16,-1 0-16,-20 22 0,21-22 15,0 0-15,-22 21 0,22-20 0,0-1 16,0 21-16,0-21 0,21 0 15,0 1-15,0-1 0,0 0 32</inkml:trace>
  <inkml:trace contextRef="#ctx0" brushRef="#br0" timeOffset="94835.46">10922 10689 0,'0'0'0,"0"-21"32,0 0-32,0 0 0,21 0 15,0 21-15,0-22 0,1 1 16,20 21-16,0-21 0,-21 21 15,1 0-15,-1 0 0,0 21 16,0 0-16,-21 1 16,0-1-16,21 0 0,-21 0 0,21 43 15,-21-43-15,0 0 0,0 21 16,0-21-16,0 1 0,0 20 0,-42 0 16,42-21-1,0 1-15,-21-22 0,21 21 16,-21-21-16,21-21 31,0-1-31,0 1 16,0 0-16,0 0 0,0 0 15,21 0-15,0-1 0,-21 1 0,21 0 16,0 0-16,1 0 16,-1 0-16,-21-1 0,21 1 0,0 0 0,0 0 15,0 0-15,1 0 0,-1 21 16,21-22-16,-21 22 0,0 0 0,1 0 15,-1 0-15,0 0 16,0 0-16</inkml:trace>
  <inkml:trace contextRef="#ctx0" brushRef="#br0" timeOffset="95943.5">11642 10795 0,'0'0'16,"21"21"-16,0-21 15,0 0-15,0 0 16,0-21-16,1 21 0,-22-21 16,21 0-16,0 21 0,0-21 15,-21-1-15,21 1 0,-21 0 16,0 0-16,0 0 0,0 0 0,0-1 16,0 1-16,-21 21 15,0 0 1,21 21-16,-21 1 0,-22 20 15,1 21-15,42-41 16,-21 20-16,0 21 16,21-41-16,0-1 0,0 0 0,0 0 15,0 0-15,0 0 0,0 1 0,21-22 32,0 0-32,0 0 0,0 0 0,22 0 15,-22 0-15,21 0 0,-21-22 16,22 22-16,-22-21 0,21 0 15,22-21-15,-22 21 0,22-22 16,-22 22-16,-21 0 0,43-43 16,-22 22-16,-21 21 0,0 0 15,0-22-15,1 22 0,-22 0 16,0 0-16,0 0 0,-22 42 31,1 0-15,0 0-16,0 0 0,21 1 15,0-1-15,0 0 0,-21 0 0,21 0 16,0 0-16,0 1 0,0-1 16,21 21-1,0-21-15,0 0 0,0-21 16,-21 22-16,22-22 0,-22 21 16,21-21-16,-21 21 15,21-21-15,-42 0 47,0 0-47,-1 0 16,1 0-16,0 0 0,0-21 15,0 21-15,0 0 32,-1 0-17,22 21-15,0 0 16,0 0-1,22-21-15,-1 21 16,0-21-16,0 0 16,0 0-16,22 0 0,-22 0 15,0 0-15,21 0 0,-21 0 0,22 0 16,-22 0-16,21-21 0,1 21 0,-22-21 16,21 21-16,0-21 0,-20 0 15,20 21-15,0-21 0,-21-1 0,1 1 16,20 0-16,-21 0 0,0 0 0,0-22 15,1 22-15,-22 0 0,0 0 0,0 0 16,0 0-16,0-1 0,0 1 16,-22 0-16,1 21 15,0 0-15,0 0 0,0 21 16,0 0-16,-1 1 0,1-1 16,21 0-16,0 21 0,0-21 0,0 1 15,0-1-15,0 0 0,0 0 16,0 0-16,0 0 0,0 1 0,21-22 15,1 21-15,-1 0 16,0-21-16,-21 21 16,0 0-1,-21-21 32,0 0-31,-1 0-1</inkml:trace>
  <inkml:trace contextRef="#ctx0" brushRef="#br0" timeOffset="97203.79">6710 12552 0,'0'0'0,"-21"-21"16,21 0-16,-22 21 16,1-22-16,0 1 0,0 21 15,21-21-15,0 0 0,0 0 0,-21 0 16,21-1-16,0 1 0,0-21 0,0 21 16,0 0-16,42-22 15,-21 22-15,0 0 0,22 0 0,-22 21 16,21 0-16,-21 0 0,22 0 0,-1 0 15,0 0-15,-20 21 0,20 0 16,-21 21-16,21 1 0,-20-1 16,-1 0-16,0 1 0,-21 20 0,0-20 15,0 20-15,0 1 0,0-1 16,0 1-16,-21-22 0,0 21 0,-22 1 16,22-22-16,-21 1 0,21 20 0,-22-42 15,22 22-15,-21-1 0,-1-21 16,22 21-16,-21-20 0,21-1 0,-22-21 15,22 21-15,-21-21 0,0 0 16,20 0-16,-20 0 0,0 0 0,21 0 16,-43-21-16,22 0 15,-1-43-15,22 43 0,0 0 16,0-22-16,21 1 0,0 21 16,0-21-16,0-1 0,0 1 0,0 21 15,0-22-15,21 1 16,21 21-16,-20 0 0,20 0 0,-21 21 15,21 0-15,64 21 0,-63 0 16,20 0-16,-21 0 0,22 22 16,-22-22-16,1 21 0,-1-21 0,0 22 15,1-1-15,-22-21 0,0 21 16,21-20-16,-42-1 0,21 0 16,1 42-16,-22-41 0,21-1 15,-21 0-15,21-21 0,-21 21 16,0-42 15</inkml:trace>
  <inkml:trace contextRef="#ctx0" brushRef="#br0" timeOffset="97552.49">7747 13039 0,'0'21'31,"0"-42"-31,0 0 16,0-1-16,0 1 0,0 0 15,0 0-15,0 0 16,0 0-16,0-1 16,-21 22-16,0 0 0,-1 0 0,1 0 15,0 0-15,0 0 0,0 0 16,0 0-16,21 22 0,-22-1 16,22 0-16,0 0 15,22-21-15,-1 0 16,0 0-16,0 0 0</inkml:trace>
  <inkml:trace contextRef="#ctx0" brushRef="#br0" timeOffset="97840.41">8424 12213 0,'0'0'16,"0"-21"-16,0 0 0,0 0 0,0 0 15,0-1-15,-21 44 16,21-1-16,-21 21 0,21-21 16,0 22-16,0-1 0,0 0 15,0 22-15,0-22 0,0 0 0,0 1 16,0 20-16,0 1 0,0-22 0,0 22 16,-21-22-16,21 21 0,-21-20 15,21-1-15,-22 43 16,22-43-16,0 0 0,0-20 15,0-44 17,22 1-32</inkml:trace>
  <inkml:trace contextRef="#ctx0" brushRef="#br0" timeOffset="98960.77">8932 12192 0,'0'0'0,"-21"0"16,0 21-16,0 0 0,-22 1 16,1-1-16,0 21 0,-1-21 15,1 22-15,-21-1 0,20-21 0,1 21 16,0 1-16,-1-22 0,1 0 0,21 21 16,-22-20-16,22-1 0,0 0 15,21 0-15,0 21 16,0-20-16,0-1 0,21 0 15,-21 0-15,21 0 16,1 0-16,-1 1 0,42 20 0,-42-21 16,22 0-16,-22 0 0,21-21 15,-21 22-15,22-1 0,-22-21 0,21 0 16,-21 0-16,22 0 0,-1 0 16,22 0-16,-22 0 0,-21 0 15,21-21-15,1-1 0,-1 22 16,0-21-16,1 0 0,-22-21 0,21 21 15,1-1-15,-22 1 0,21-21 0,-21 21 16,0-22-16,1 22 0,-22 0 16,0 0-16,0 0 0,0 0 0,-22 21 15,1 0-15,0 0 0,0 0 16,-21 0-16,20 21 0,-20 0 16,0 0-16,-22 43 15,22-43-15,21 21 0,0-21 0,-1 22 16,22-22-16,0 0 0,0 21 15,0-21-15,0 1 0,22-22 0,-1 21 16,0 0-16,21-21 0,-21 0 0,22 0 16,-22 0-16,21 0 0,-21 0 15,22-21-15,-1 21 0,-21-21 0,22-1 16,-1 1-16,-21 0 0,21-21 0,-20 21 16,20-22-16,-21 22 0,21 0 15,-20-21-15,-1 20 0,0 1 0,21 0 16,-21 21-16,-21 21 31,0 0-31,0 22 0,0-22 16,0 0-16,0 0 0,0 22 15,0-22-15,0 0 0,0 0 16,0 0-16,22 0 0,-1 1 0,0-22 16,0 21-16,0-21 0,22 0 15,-22 0-15,21 0 0,0-21 16,1-1-16,-1 22 0,0-21 0,22-21 15,-22 21-15,43-43 16,-43 22-16,1 0 0,-22 20 0,0-20 0,0 0 16,0 21-16,0-22 0,-21 22 15,22 0-15,-22 0 0,0 42 32,0 0-17,0 21-15,0-20 0,-22 20 0,1 0 16,0 1-16,0 20 0,0-21 0,21 22 15,-43 42-15,43 0 16,0-43-16,0 1 0,0-22 16,0 21-16,0 1 0,22-1 0,20 1 15,-21-1-15,0 1 0,22-1 0,-22 1 16,63 42-16,-41-43 16,-1 1-16,0-22 0,-20 22 15,20-1-15,0 1 0,1-22 0,-1 21 16,0-20-16,22 63 0,-43-64 15,21-21-15,-42 21 0,0-20 16,0-1-16,-21-21 16,0-21-16,-21-1 0,20 1 15,-20-21-15,21 0 0,-21-1 0,20-20 16,22-1-16,-21 1 0,21-22 16,0 22-16,0-22 0,0-21 0,0 21 15,0 1-15,0-22 0,21-169 16,-21 190-16,22 0 15,-1 1-15,0 20 0,21-84 16,1 85-16,-22-1 0,21 1 16</inkml:trace>
  <inkml:trace contextRef="#ctx0" brushRef="#br0" timeOffset="101633.24">11070 12361 0,'0'-21'0,"0"42"0,0-84 0,0 42 16,0 0-16,0-22 0,0 22 0,0-21 16,0 21-16,0-1 0,-21 1 15,0 0-15,0 21 31,-1 21-31,22 0 0,-21 22 0,21-1 16,0 0-16,0 1 0,0 20 0,0-20 16,-21 20-16,21 1 0,0-1 15,0 1-15,0-1 0,-21 1 0,21 63 16,0-85-16,0 0 0,-21 1 16,21-1-16,0 0 0,-21-21 15,21 1-15,0-1 0,0 0 16,0-42-1,0 0-15,0-1 16,0 1-16,0 0 0,0-21 16,0-1-16,0 1 0,0 0 0,0-22 15,0 22-15,0-22 0,0 1 16,0-1-16,0 1 0,0-1 0,0 22 16,0-21-16,0-1 0,0 1 0,21 20 15,-21-20-15,21 20 0,21 1 16,64-21-16,-64 41 15,1 22-15,-1 0 0,22 0 16,-22 0-16,0 22 0,22-1 16,-22 21-16,0-21 0,1 43 15,-22-22-15,0 0 0,-21 1 16,0-22-16,0 21 0,-63 64 16,20-85-16,22 22 0,-21-22 15,21 0-15,-22 0 0,22 0 16,-42 0-16,41 1 0,1-22 15,0 0-15,0 0 0,0-22 32,21 1-32,0 0 0,0 0 15,21 42 17,-21 0-32,21 0 0,0 1 0,-21-1 15,21 21-15,1 0 0,-22-20 16,21 20-16,0-21 0,0 21 15,0-20-15,-21 20 0,21-21 0,1 0 16,-1 0-16,21-21 0,-21 22 16,0-22-16,1 0 0,20 0 15,-21 0-15,21 0 0,1 0 0,-22-22 16,21 1-16,1 21 0,-1-21 0,-21 0 16,21-21-16,43-43 15,-64 43-15,0 20 0,-21-20 0,0 0 16,0 21-16,0-22 0,0 1 15,0 21-15,0 0 0,0-1 16,-21 1-16,0 21 0,0 0 0,0 21 16,0 1-1,-1-1-15,22 0 0,0 0 0,-21 21 16,0 22-16,21-43 0,0 21 16,0-20-16,0 20 0,21-21 15,0 0-15,1 0 0,41 1 16,-21-1-16,1-21 15,-22 0-15,21 0 0,1 0 0,-22 0 16,21-21-16,0-1 0,-20 22 0,20-21 16,-21 0-16,21-21 0,1 21 0,-22-22 15,0 22-15,0-21 0,22-43 16,-22 43-16,0-1 16,-21 1-16,0 0 0,0-22 0,0 22 15,0-22-15,0 22 0,0 0 16,0-1-16,0 1 0,0 21 0,0 0 15,-21 0-15,0 42 16,-1 0-16,22 21 0,-21-21 16,21 22-16,0 20 0,-21-20 0,21-1 15,-21 21-15,21-20 0,-21-1 0,21 22 16,0-22-16,0 0 0,0 1 16,0-1-16,0 21 15,0-20-15,42-1 0,-21-21 16,0 0-16,1 1 0,-1-22 0,0 0 15,0 0-15,0 0 0,22 0 16,-22 0-16,0 0 0,42-43 16,-41 22-16,20 0 15,-21 0-15,0-22 0,-21 22 0,21 0 16,1-21-16,-22 21 0,21-1 0,-21 1 16,0 0-16,0 0 0,-21 21 15,-1 0 1,-20 0-16,21 0 0,0 21 15,0 0-15,21 0 0,-22 1 16,22-1-16,-21 21 0,21-21 0,0 0 16,0 22-16,0-22 0,0 0 15,0 0-15,0 0 0,0 1 16,0-1-16,21 0 0,1 0 0,-1-21 16,0 0-16,0 21 0,21-21 0,-20 0 15,20 0-15,0 0 0,1 0 16,-1-21-16,0 0 0,1 0 0,-1 0 15,21-1-15,-20 1 0,-1 0 0,0 0 16,1-21-16,-1 20 0,-21 1 16,22-21-16,-22 21 0,0 0 15,-21-22-15,0 22 0,0 0 0,0-21 16,0 20-16,0 1 0,0 0 16,-21 21-16,0 0 0,-1 0 15,1 0-15,0 0 0,0 0 0,0 0 16,-22 21-16,22 0 0,0 1 0,0-1 15,0 0-15,0 21 16,-1-21-16,1 22 0,21-22 0,0 21 16,-21-21-16,21 22 0,0-22 0,0 0 15,0 0-15,0 0 0,0 1 16,21-22-16,0 0 0,1 0 16,-1 0-16,0 0 0,0 0 15,0-22-15,0 22 0,1-21 16,-1 0-16,0 0 0,21-43 15,-21 22-15,-21 21 16,0 0-16,22-22 0,-22 22 16,0 0-16,0 0 0,0 0 15,0 42 1,0 0 0,0 0-16,-22 0 0,22 22 15,0-22-15,0 0 0,0 21 0,0-20 16,0-1-16,0 0 0,0 0 15,43 0-15,-43 0 0,21-21 16,21 0-16,-21 0 0,1 0 16,20 0-16,-21 0 0,21 0 15,-20 0-15,20 0 0,-21-21 0,21 0 16,1 0-16,20-21 0,-42 20 16,1 1-16,-1-21 0,0 21 15,0 0-15,0-1 0,-21-20 0,0 21 16,0 0-16,0 0 0,0-1 15,0 44 1,0-1-16,0 0 16,0 0-16,0 0 0,0 0 15,0 1-15,0 20 0,0-21 16,0 0-16,0 22 0,0-22 0,0 0 16,0 0-16,0 0 0,21 0 0,1 1 15,-1-1 1,-21-42 31,-21-1-47,-1 22 0,1-21 15,0 0-15,0 0 0,0 0 0,0 0 16,21-1-16,-22 22 16,1 0-1,21 22-15,0-1 16,0 0-16,0 0 15,0 0-15,0 0 0,21 1 16,1-22-16,-1 21 0,0-21 0,0 21 16,0-21-16,22 0 15,-22 0-15,0 0 0,21 0 0,1 0 16,-22 0-16,21-21 0,0 21 0,1-21 16,-22 21-16,21-22 0,1 1 15,-22 0-15,21 0 0,-21 0 0,0 0 16,22-22-16,-43-41 15,0 62-15,0 1 0,0 0 16,0 0 0,0 0-16,-21 21 0,-1 0 0,1 0 15,0 0-15,0 0 0,0 21 0,0 0 16,21 0-16,-43 22 16,22 20-16,21-42 0,0 0 15,0 1-15,0-1 0,0 0 0,0 0 16,21 0-16,0-21 0,1 0 15,-1 21-15,0-21 0,0 0 0,0 0 16,0 0-16,1 0 0,20-42 16,-21 42-16,0-21 0,0 0 15,1 0-15,-1-1 0,0 22 0,0-21 16,-21 0-16,0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46C-6F27-4019-8319-5DE4DB27A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FA627-F387-4D27-8934-3C711D28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2FF3-FD61-4A4E-823A-BFF80613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B9BE2-7B34-45E9-9027-F33EE608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0050-79DA-4626-82EF-9AF3380E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6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9788-8FFB-4042-9EF0-56D9EBEA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F96B-D0E4-42BD-95A2-3BDD73187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DBB7-164E-4EE4-A483-BD2BDD78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14F2-95E1-4A7D-AF52-262C3D8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B26F-DBC7-44C0-A8DC-9D0CA121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9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CB649-0352-42AC-97F0-7BD9F3EAF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FBDCA-3D69-4B86-950E-4B788B92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F7751-535A-4E02-933A-286C8B8F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67232-856A-4678-90A4-2C512E84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2BA14-B32C-4B6A-958A-C8DF7C4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1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3110-7261-4859-BE36-D02A13CF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D968-725E-4A78-8F1D-DA5544F3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CF3C-BF65-410E-9F13-11D89DB7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9968-86A5-4225-83F8-3A84438D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9A92-F35F-4B32-A6A1-C7E4D25E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8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175D-5961-4FEE-A8AC-4473B6A4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185A2-01D5-4F4E-95E1-A7828AA5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90CD-14FF-4ACF-8ECA-37CF454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B7E1-2F8F-437E-96CB-B67A4EA5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F6E0-3F80-458F-96CB-2CAFF03D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4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6216-72DB-48C2-B525-C47A516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D90D-E3A3-4EA2-B899-53F790559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EBFB5-95B8-4413-B3D4-5D219C3EA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E51B7-39C4-4219-87FD-3FC7D87A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0D040-8783-41C4-BE13-F7BF13AF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3565D-69D0-4F4D-8F4D-E2EE7FF5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31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7298-63FD-4CEE-9771-5F096C7A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A9A1-68C7-4DD4-AECC-21ABA4E91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B6A93-AA9E-4F7B-BA5E-2A4761CB7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8AD07-1BEE-47F6-A7CF-DB12D47E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1F123-5579-4F49-B754-0A1E721A0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9F040-046E-4C83-AE2B-9F89A466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42B9F-8777-43B3-B110-8966D2AC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EA31A-7FA7-4A4A-8616-F62A626F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3191-14A1-4882-B7D3-4C2A640E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B34D7-A514-4E2E-A5E2-420CD7D7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FBB50-AC3E-47D2-B627-59323E9C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A683D-CCC2-49E0-9B0A-4C9448AD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0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0BCA2-ADD3-4E68-B0D7-FD759ED8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01449-BC0B-4701-BE04-E9FE8B1F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12F8-72FD-4AB2-AC80-74FCBD61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39B6-DE20-40AC-A368-500C5DC3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82AB-100B-4969-812B-ADB86F5F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4292-DD11-4A4F-99D4-BA462835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D839-7FE8-470C-ACBE-E294DA11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F39B7-15EB-4A8F-A08F-3A4E4426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DF57D-37A2-43BC-9E2E-F5AD31EC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7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1AE9-2AE7-415B-A96A-7A5DFF1E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87D4E-CB69-4B94-9ED8-AD246BED1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C2C31-C945-41E5-9D70-DF75A03B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C18CF-1D55-4421-B452-0FC0DBA1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3FAB3-8B3D-467E-961A-F3E82A44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2C3BA-FDE6-4DEC-878C-E26DE487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0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39E6A-25A8-4FD8-BD71-41ED058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4284-C4D3-4D23-8C68-0503B334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97D7-7CA5-47F5-A03D-374FF0856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8E9F-029F-40B8-958E-E1737764B14F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AC22-9583-4B10-89D6-B075A20B0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22E7F-F765-44EE-9830-6AEEA8F11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0BC2C-8E0F-4E22-992F-948A3DFA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4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B3CA-10A3-45FA-ACFD-0B2BCF3BB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48F5D-1D6E-429B-B843-92305F79F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8C82F2-4F53-48BD-AF15-8985E219DEA3}"/>
                  </a:ext>
                </a:extLst>
              </p14:cNvPr>
              <p14:cNvContentPartPr/>
              <p14:nvPr/>
            </p14:nvContentPartPr>
            <p14:xfrm>
              <a:off x="182880" y="0"/>
              <a:ext cx="401616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8C82F2-4F53-48BD-AF15-8985E219D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-9360"/>
                <a:ext cx="4034880" cy="39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E9FCEB-4557-49D1-9B7F-68C7CB7BA76F}"/>
                  </a:ext>
                </a:extLst>
              </p14:cNvPr>
              <p14:cNvContentPartPr/>
              <p14:nvPr/>
            </p14:nvContentPartPr>
            <p14:xfrm>
              <a:off x="3619440" y="777240"/>
              <a:ext cx="8237520" cy="410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E9FCEB-4557-49D1-9B7F-68C7CB7BA7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0080" y="767880"/>
                <a:ext cx="8256240" cy="41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1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B3CA-10A3-45FA-ACFD-0B2BCF3BB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48F5D-1D6E-429B-B843-92305F79F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D3A210-21FA-4616-BB65-54013F2E3CC1}"/>
                  </a:ext>
                </a:extLst>
              </p14:cNvPr>
              <p14:cNvContentPartPr/>
              <p14:nvPr/>
            </p14:nvContentPartPr>
            <p14:xfrm>
              <a:off x="1112400" y="175320"/>
              <a:ext cx="789480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D3A210-21FA-4616-BB65-54013F2E3C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165960"/>
                <a:ext cx="791352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7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2021-05-20T02:16:32Z</dcterms:created>
  <dcterms:modified xsi:type="dcterms:W3CDTF">2021-05-20T02:56:05Z</dcterms:modified>
</cp:coreProperties>
</file>