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02:07:49.0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2455 656 0,'0'0'0,"0"-21"0,21 21 16,-21-21-16,22 21 0,-22-21 15,0 0-15,0-1 16,-22 22 15,1 0-15,0 22-16,0-1 0,21 0 16,-21 21-16,0 1 0,-1-1 15,1 0-15,0 1 0,0 20 16,0 1-16,0-1 0,-22-21 15,22 22-15,-21-1 16,21-20-16,-22 20 0,22-20 0,-42 41 16,41-41-16,1-1 0,0-21 15,0 0-15,21 0 0,0 1 0,-21-22 16,21-22 0,0 1-1,0 0-15,0 0 16,0-21-16,0 20 0,0-20 15,0 21-15,21-21 0,0-1 16,-21 1-16,0 0 0,21-1 16,0 22-16,-21-21 0,22 21 0,-22-1 15,21 1-15,0 21 16,0 0-16,0 0 16,-21 21-16,0 1 0,0-1 15,21 21-15,-21-21 0,0 22 16,0-22-16,22 21 0,-22-21 0,0 0 15,21 22-15,-21-22 0,0 0 16,21 0-16,0-21 0,0 21 0,0 1 16,1-22-16,-1 0 15,0 0-15,21 0 0,1 0 0,-22 0 16,21-22-16,0 1 0,1 0 16,-1 21-16,22-21 0,-22-21 0,0 20 15,1 1-15,-1-21 0,21-22 16,-20 1-16,-22 21 0,0-1 15,0-20-15,0 20 0,-21-20 16,22 21-16,-22-22 0,0 22 0,0-22 16,0 22-16,-22 0 0,-20-1 15,21 1-15,0 21 0,-22-22 16,1 22-16,0 0 0,-1 21 16,1 0-16,0 0 0,-22 0 0,22 0 15,0 0-15,-22 21 0,22 0 16,-1 1-16,1-1 0,0 21 15,-1 0-15,22 1 0,-21 41 16,21-20-16,21-22 16,0 1-16,0-1 0,0 0 0,0 1 15,0-1-15,21-21 0,0 0 0,0 0 16,0 1-16,22-22 0,-22 0 16,0 0-16,0 0 0,22 0 0,-22 0 15,0 0-15,0 0 0,0-22 16,22 1-16,-22 21 0,0-21 15,0 0-15,0 21 0,-21-21 16,21 0 0</inkml:trace>
  <inkml:trace contextRef="#ctx0" brushRef="#br0" timeOffset="824.18">3048 1143 0,'0'-21'0,"0"0"0,0 0 16,0-1-16,0 1 15,0 0-15,21 21 16,-21-21-16,0 42 31,0 0-15,0 0-16,0 1 0,0-1 16,0 21-16,-21-21 0,21 0 15,-21 22-15,21-22 0,0 0 16,0 0-16,0 0 0,0 1 0,0-1 15,0 0-15,0 0 16,21-21-16,0 0 16,0 0-16,0 0 0,1-21 15,-1 21-15,0-21 0,0 0 0,0-1 16,0 1-16,1 0 16,-1-21-16,-21 21 0,0-1 0,21 1 15,-21 0-15,21 0 0,-21 0 16,0 0-16,0-1 15,0 44 32,0-1-47,0 0 0,0 21 16,-21-21-16,21 1 0,-21 20 16,21 0-16,-21 1 0,21-1 0,0 21 15,0-20-15,-22 20 0,22 1 16,-42 126-16,21-126 15,21-22-15,0 22 0,0-1 16,0 1-16,0-22 0,-21 21 0,21-20 16,0-1-16,-21 0 0,21 22 15,-22-22-15,1-21 0,0 22 16,0-22-16,0 21 0,0-21 16,-1 1-16,-20-1 0,0-21 0,-22 0 15,22 0-15,-22 0 0,22 0 16,-21-21-16,20-1 0,-63-41 15,43 21-15,21-1 16,-43-41-16,43 41 16,-1 1-16,22 0 0,-21 20 0,21-20 15,21 0-15,0 21 0,0-22 0,0 22 16,0-21-16,0 21 0,0-22 16,0 22-16,21 0 0,0-21 0,0 20 15,0-20-15,22 0 16</inkml:trace>
  <inkml:trace contextRef="#ctx0" brushRef="#br0" timeOffset="3207.87">3450 1164 0,'21'0'0,"0"0"31,-21 21-31,0 1 0,0-1 16,0 0-16,0 0 15,0 21-15,-21-20 0,0-1 16,21 0-16,0 0 0,-21 0 16,0 0-16,21-42 62,0 0-62,0 0 0,21 0 0,-21 0 16,0-1-16,21 1 0,0 0 15,0 0-15,-21 0 0,22 0 0,-1-1 16,0 1-16,-21 0 0,21 0 16,0 21-16,0 0 0,1 0 15,-1 0-15,0 21 16,0 0-16,0 0 0,-21 22 15,21-22-15,1 0 0,-22 0 16,21 22-16,-21-22 0,0 0 0,21 21 16,0-21-16,-21 1 0,21-1 15,0-21 1,1 0-16,-1 0 16,0 0-16,-21-21 15,21-1-15,-21 1 0,21 21 16,0-21-16,-21 0 0,22-21 15,-1 20-15,-21-20 0,21 0 16,0 21-16,0-22 0,0 1 16,43-22-16,-22 22 0,-21 21 15,22 0-15,-1 0 0,-21-1 16,22 22-16,-22 0 0,0 0 0,0 22 16,0-1-16,-21 0 0,0 21 15,21-21-15,-21 22 0,0-22 0,0 21 16,0-21-16,0 22 0,0-22 15,0 0-15,0 0 0,0 0 0,0 1 16,0-1-16,-21-21 0,21 21 16,0-42 15,0 0-31,21-1 16,-21 1-16,22 0 0,-22 0 15,0 0-15,0 0 0,0-22 16,0 22-16,0-21 0,0 21 0,0-22 15,0 22-15,-22-21 0,1 21 16,21-1-16,-21 1 0,0 21 0,0 0 16,0 0-16,-22 0 0,22 0 15,0 21-15,-43 22 0,43-22 16,-21 0-16,21 21 0,0 1 16,-1-22-16,1 21 0,0 1 0,0-22 15,21 21-15,-21 0 16,21-20-16,-21 20 0,21 0 15,0-21-15,0 22 16,21-22-16,0-21 0,0 0 16,0 0-16,0 0 0,22 0 15,-22 0-15,0 0 0,64-42 16,-64 20-16,21 22 0,-21-21 16,1 0-16,-1-21 0,21 21 15,-21-1-15,-21 1 0,21-21 0,1 21 16,-22 0-16,21-22 0,-21-20 15,0 42 1,0 42 15,0 0-31,-21 0 16,21 0-16,-22 0 0,22 22 0,0-22 16,0 0-16,0 0 0,0 0 15,0 22-15,0-22 0,0 0 0,0 0 16,0 0-16,22 1 15,-1-22-15,0 0 0,0 0 16,0 0-16,0 0 0,1 0 0,-1 0 16,0 0-16,0-22 0,21 22 15,-20-21-15,-1 0 0,0 0 16,0 0-16,0 0 0,0-1 16,1 1-16,-1 0 0,-21 0 0,0 0 15,21-22-15,-21 22 0,21 0 16,-21 0-16,0 42 31,0 0-31,-21 0 16,21 1-16,0-1 0,0 0 0,-21 21 15,21-21-15,-21 1 0,21-1 16,-22 21-16,22-21 0,0 0 0,0 1 16,-21-1-16,21 0 15,0 0 1,0-42 15,0 0-31,21 0 16,-21-1-16,0 1 0,22 0 15,-1 0-15,0 0 0,-21 0 0,0-22 16,21 22-16,0 0 0,-21 0 16,21 0-16,-21-1 0,22 1 0,-1 21 15,0 0 1,-21 21-16,21-21 0,-21 22 15,0 20-15,0-21 0,21 0 16,-21 0-16,0 1 16,21-1-16,-21 0 0,0 0 0,0 0 15,0 0-15,22 1 16,-1-22-16,-21 21 16,21-21-16,0 0 15,0 0-15,0 0 0,-21-21 0,22 21 16,-1-22-16,0 1 0,0 0 15,0 21-15,-21-21 0,21 0 0,1-22 16,-1 22-16,-21 0 0,21 0 0,0-21 16,0 20-16,0 1 0,1 0 15,-22 0-15,21 0 0,0 21 16,-21-21-16,0 42 31,0 0-31,0 0 0,0 0 0,0 0 16,0 1-16,0-1 0,0 21 15,0-21-15,0 0 0,0 1 0,0-1 16,0 21-16,0-21 16,0 0-16,0 1 0,21-1 15,0-21-15,0 0 16,1 0-16,-1 0 0,0 0 0,0 0 16,0-21-16,0-1 0,22 22 15,-22-21-15,0 0 0,0 0 0,0 21 16,22-21-16,-43-22 0,21 22 15,0 0-15,0 0 0,-21 0 16,0 0-16,0-1 0,0 1 0,21-21 16,-21 63 15,0 0-31,0 0 16,0 1-16,0-1 0,0 0 15,0 21-15,0-21 0,0 1 0,0-1 16,0 0-16,0 0 0,22-21 15,-22 21-15,0 0 0,21-21 16,0 0-16,0 22 0,0-22 0,0 0 16,1 0-16,-1 0 15,0-22-15,0 22 0,-21-21 16,21 0-16,0 0 0,1 21 16,-1-21-16,0-22 0,0 22 0,0 0 15,0 0-15,1-21 0,-1 20 16,42-41-16,-42 63 15,-21-21-15,22 21 0,-1 0 16,-21 21 0,0 0-1,0 0-15,0 0 16,21-21 31,-21-21-47</inkml:trace>
  <inkml:trace contextRef="#ctx0" brushRef="#br0" timeOffset="3475.72">6604 1143 0,'0'0'0,"0"-21"0,0 0 16,0 0 0,0-1-16,-21 22 15,0-21-15,-1 21 16,1 0-16,0 0 16,0 0-16,0 0 0,0 21 15,21 1-15,-22-1 0,1 0 16,21 0-16,0 0 0,-21 22 15,21-22-15,-21 21 0,21-21 0,0 43 16,0-43-16,0 0 16,0 0-16,21 0 0,0-21 15,0 22-15,1-1 0,-1-21 0,0 0 0,21 0 16,-21 0-16,1 0 0,41 0 16,-42-21-16,22-1 0,-22 22 15,0-21-15,0 0 0,0 0 16,0 0-16,1 0 0,-1-1 15,-21-20-15,0 0 0,21 21 0</inkml:trace>
  <inkml:trace contextRef="#ctx0" brushRef="#br0" timeOffset="3830.01">6286 593 0,'0'0'16,"-21"21"-16,0 0 0,0-21 0,0 21 16,21 0-16,-21 1 0,21-1 0,-22 0 15,22 0-15,0 0 0,0 0 16,0 1-16,0-1 0,22-21 16,-22 21-16,21-21 0,0 0 15,0 0-15,0 0 0,0 0 16,-21-21-16,22 0 0,-1 21 0,0-22 15,-21 1-15,21 0 0,-21 0 16,0 0-16,0 0 0,0-1 0,0 1 16,-21 0-16,0 0 0,0 0 15,-1 21-15,1 0 16,0 0-16,0 0 0,0 0 16,0 21-16,-1-21 15,22 21-15,0 0 0,-42-21 16</inkml:trace>
  <inkml:trace contextRef="#ctx0" brushRef="#br0" timeOffset="6607.81">8001 1080 0,'0'0'0,"0"-64"16,0 43-1,0 0-15,0 0 16,-21-1-16,0 1 0,-1 0 0,1 0 16,0 0-16,0 21 15,0 0-15,0 0 16,-1 0-16,1 0 0,0 21 15,0-21-15,0 42 0,-22-21 0,22 22 16,0-22-16,0 21 0,0 22 16,0-22-16,-1 0 0,1 1 0,21-1 15,0 0-15,0 1 0,0-1 16,0 0-16,0-20 0,0 20 0,0 0 16,21-21-16,1 1 15,-1-1-15,21-21 0,0 0 0,1 0 16,-1 0-16,22 0 0,-22-21 0,0-1 15,22 1-15,-1 0 0,-20 0 16,20 0-16,-21-22 0,22 22 16,-22-21-16,1 0 0,-1-1 15,0 1-15,-21 0 0,1-1 0,-1 1 16,0-22-16,-21 22 0,0-21 16,0 20-16,0 1 0,0 0 0,0 20 15,0-20-15,0 21 0,-21 0 16,0 21-16,-1 0 15,22 42 1,-21-21-16,21 22 0,-21-1 0,21 0 16,0 22-16,0-22 0,-21 22 0,0-22 15,21 21-15,-21-20 0,21-1 16,0 0-16,-22 1 0,22-1 16,-21-21-16,21 0 0,-21 22 15,21-22-15,0 0 0,0-42 47,21 0-47,0 0 0,-21-1 16,22 1-16,-1 0 0,-21 0 15,21-21-15,0 20 0,-21 1 16,21 0-16,0 21 16,1 0-16,-1 0 15,-21 21-15,21 0 16,-21 1-16,21-1 0,-21 0 15,0 0-15,21 0 0,0 0 0,1 1 16,-22-1-16,21 0 16,0-21-16,0 21 0,0-21 15,0 0-15,1 0 0,-1 0 16,0 0-16,0 0 0,0 0 16,0 0-16,1-21 0,-1 0 0,0 21 15,-21-21-15,21-1 0,0 1 16,0 0-16,1 0 0,-1-21 0,0 20 15,0-20-15,0 21 0,0 0 16,1-22-16,-1 22 0,0 0 16,0 21-16,0-21 0,0 21 0,1 0 15,-1 0-15,0 0 0,0 21 16,-21 0-16,0 0 0,0 1 16,0-1-16,0 0 0,0 0 15,0 0-15,0 0 0,0 1 16,0-1-16,0 0 0,21-21 15,0-21 32,-21 0-47,22-1 16,-22 1-16,0 0 0,0 0 0,0 0 16,0 0-16,0-1 0,0 1 15,0 0-15,0 0 0,-22 0 16,22 0-16,-21 21 0,0 0 15,0 0-15,0 0 0,0 0 16,-1 21-16,1 0 0,0 0 16,0 0-16,0 0 0,0 1 0,-1 20 15,1-21-15,0 0 0,0 22 0,0-22 16,21 0-16,0 21 0,-21-21 16,21 1-16,0-1 0,0 0 15,0 0-15,0 0 16,21-21-16,0 0 0,0 0 0,0 0 15,0 0-15,1 0 0,-1 0 0,21 0 16,-21 0-16,0-21 0,1 0 16,-1 21-16,21-21 0,-21 0 0,0-1 15,-21 1-15,22 0 0,-1 0 16,-21 0-16,21 0 0,-21-22 0,0 22 16,0 0-16,0 0 0,0 0 15,0-1-15,0 44 31,-21-1-15,21 0-16,0 0 0,-21 0 16,21 22-16,0-22 0,0 0 15,0 0-15,0 0 0,0 0 0,0 1 16,0-1-16,0 0 0,21-21 16,0 0-16,0 0 0,0 0 15,0 0-15,1 0 0,-1 0 16,0 0-16,0-21 0,0 0 15,22 21-15,-22-22 0,0 1 16,0 0-16,0 0 0,22 0 0,-22 0 0,0-1 16,-21 1-16,21 0 0,-21-21 15,0 21-15,0-1 0,0 1 16,-21 42 15,0 1-31,21-1 0,0 0 16,-21 0-16,21 0 0,-22 0 15,22 1-15,0 20 0,0-21 16,-21 0-16,21 0 0,0 1 16,0-44 31,21 1-47,1 0 15,-1 0-15,-21 0 0,21 0 16,0-1-16,-21 1 0,21 0 15,0 0-15,-21 0 0,22 21 16,-1 0-16,0 0 16,-21 21-16,0 0 15,21 0-15,-21 0 16,0 1-16,0-1 0,0 0 0,0 0 16,0 0-16,0 0 0,21 1 0,0-1 15,1 0-15,-1-21 16,0 21-16,0-21 0,0 0 0,0 0 15,1 0-15,20 0 0,-21 0 0,21 0 16,1 0-16,-22 0 16,21-21-16,1 0 0,-22 21 0,21-21 15,-21-1-15,22 1 0,-22 0 16,0 0-16,-21 0 0,0 0 0,0-1 16,0-20-16,0 21 0,0 0 0,0 0 15,0-1-15,0 1 0,-21 0 16,0 21-16,-1 0 0,1 0 15,0 0-15,0 0 0,0 21 16,0 0-16,-1 1 0,1-1 0,0 0 16,0 0-16,21 0 0,-21 22 0,21-22 15,0 0-15,0 0 16,0 0-16,0 0 0,21-21 31,0 0-31,0 0 0,0 0 16,1 0-16,-1-21 0,0 21 0,0-21 15,0 0-15,0 0 16,1 0-16,-22-1 0,21 22 0,-21-21 16,0 0-16,0 0 15,0 42 17,0 0-32,0 0 15,0 1-15,0-1 0,-21 0 0,21 0 16,0 21-16,0-20 15,0 20-15,-22 0 0,22 22 0,-21-22 16,21 22-16,0-1 0,0 1 0,0-1 16,0 1-16,0 20 0,0-20 15,-21 20-15,21 1 0,-21-21 0,21 20 16,-21 1-16,0 0 0,-1-22 0,22 22 16,-21-22-16,0-20 0,0 20 15,0-21-15,0 1 0,-1-22 0,1 0 16,-21 0-16,21 0 0,-22 1 0,1-22 15,0 0-15,21 0 0,-22 0 0,1-22 16,0-20-16,-1 21 0,1 0 16,0-22-16,20 1 0,-20 21 15,21-21-15,-21-1 0,20-20 0,1 20 16,21 1-16,0 21 0,0-21 16,0-1-16,0 1 0,21 0 0,1-1 15,20 22-15,-21-21 0,21-1 16,1 1-16,-1 0 0,0-1 0,1 1 15,-1 0-15,22-1 0,-22-20 0,21 21 16</inkml:trace>
  <inkml:trace contextRef="#ctx0" brushRef="#br0" timeOffset="8247.99">10774 1355 0,'-21'21'0,"21"0"31,21-21-15,0 0 0,0-21-16,0 21 15,0-21-15,1 21 0,-22-21 0,21-1 0,0 1 16,-21 0-1,0 0-15,0 0 16,-21 0 0,0 21-16,-1 0 0,1 0 15,0 0-15,0 21 0,0-21 0,0 21 16,-1 0-16,1 0 0,21 0 16,-21 1-16,21-1 0,-21 21 0,21-21 15,0 0-15,0 1 0,0-1 16,0 0-16,0 0 0,21-21 0,0 21 15,0 0-15,1-21 0,-1 0 16,0 0-16,0 0 0,0 0 16,22 0-16,-22 0 0,21 0 0,-21-21 15,22 0-15,-1 21 0,-21-21 0,21 0 16,-20 21-16,20-21 0,-21-1 16,0 1-16,0 0 0,1 0 15,-22 0-15,0 0 0,0-1 0,0 1 16,0 0-16,0 0 15,0 42 1,0 0-16,-22 0 16,22 1-16,-21-1 15,21 0-15,0 0 0,0 0 0,0 0 16,0 1-16,0-1 16,0 0-16,21-21 0,1 0 15,-1 0-15,0 0 0,0 0 16,0 0-16,0 0 0,1 0 15,-1 0-15,0 0 0,0-21 0,0 0 16,0 21-16,1-22 0,-1 1 16,0 21-16,0-21 0,-21 0 0,0 0 15,21 0-15,-21-1 0,0 1 16,0 0 0,0 42-1,0 0 1,0 1-16,-21-1 0,21 0 15,0 0-15,0 21 0,0-20 0,-21-1 16,21 0-16,0 0 16,0 0-16,0-42 47,21 21-47,-21-21 0,0 0 0,21 0 15,0 21-15,1-22 0,-1 1 16,0-21-16,0 21 0,0 0 0,-21-1 15,21 1-15,1 0 0,-22 0 16,21 21 0,-21 21-1,0 0-15,0 0 16,0 1-16,0 20 0,0-21 16,0 0-16,0 0 0,0 1 0,0-1 15,0 0-15,0 0 0,0 0 16,21-21-16,0 21 0,0 1 0,0-22 15,1 0-15,-1 0 0,0 0 0,21 0 16,-21 0-16,22 0 0,-22 0 16,21-22-16,1 22 0,20-42 15,-21 21-15,-20 21 0,20-21 0,-21 0 16,-21-22-16,21 22 16,-21 0-16,21 0 0,-21-22 0,0 22 15,0 0-15,0 0 0,0 0 16,-21 21-16,0 0 0,0-21 0,0 21 15,0 0-15,-1 0 0,1 0 0,0 21 16,0 0-16,0 0 0,0 0 16,-22 0-16,43 1 0,-21-1 0,21 0 15,-21 0-15,21 0 0,0 0 0,0 1 16,0-1-16,21 0 16,0-21-16,0 0 15,1 0-15,-1 0 16,0 0-16,0-21 15,0 0-15,0 21 0,1-22 0,-1 22 16,0-21-16,-21 0 0,21 21 16,0-21-16,-21 0 0,21 0 15,-21 42 17,0 0-32,0 0 0,0 0 15,-21 0-15,21 1 0,0-1 0,0 21 16,0 0-16,-21 1 0,21-1 15,0 0-15,-21 1 0,21-1 0,0 0 16,0 22-16,0-22 0,0 22 0,0-22 16,0 22-16,0-1 15,0 1-15,0-1 0,0 1 0,0-1 16,0 1-16,0-1 0,21 1 0,-21-1 16,21 1-16,-21-1 0,0 1 15,0-1-15,0-21 0,0 22 0,0-22 16,0 1-16,-21-22 0,0 21 0,0-21 15,0 0-15,-1 1 0,1-1 0,0 0 16,0-21-16,0 0 0,0 0 16,-1 0-16,22-21 0,-21-22 15,21 22-15,0 0 0,0-21 16,0-1-16,0 1 0,0 0 0,0-22 16,21 22-16,-21-43 0,22 22 15,-1-1-15,0-20 0,0-1 0,0 0 16,-21 22-16,21-22 0,1 22 0,-1-22 15,-21 21-15,0 1 0,0-1 16,0 1-16,0 21 0,0-22 0,-21 1 16</inkml:trace>
  <inkml:trace contextRef="#ctx0" brushRef="#br0" timeOffset="8455.87">11557 1101 0,'0'-21'15</inkml:trace>
  <inkml:trace contextRef="#ctx0" brushRef="#br0" timeOffset="11443.16">13420 1249 0,'-22'0'16,"44"0"31,-1-21-32,0 0-15,0-1 16,21 1-16,-20 21 0,-1-21 0,0 0 16,0-21-16,0 20 0,0 1 15,-21 0-15,22 0 0,-22-21 0,0 20 16,0-20-16,0 21 0,0 0 15,0 0-15,-22-1 0,22 1 0,-42 21 16,21 0-16,0 0 0,0 0 16,-22 0-16,22 0 0,-21 21 0,21 1 15,-22 20-15,22-21 0,-21 21 16,21 1-16,-1-1 0,1 0 0,0 1 16,0-1-16,21 0 0,-21 1 0,21-22 15,0 21-15,0 1 16,0-22-16,0 0 0,21 0 0,0 0 15,0 0-15,0 1 0,22-22 0,-22 0 16,0 21-16,21-21 0,-20 0 16,-1 0-16,21 0 0,0-21 15,-20 21-15,-1-22 0,0 22 16,-21-21-16,0 0 16,-21 21-1,0 0-15,-1 0 0,1 0 16,0 0-16,-21 0 0,21 21 0,-1 0 15,1 1-15,0-1 0,0 21 16,0-21-16,0 22 0,21-1 16,0-21-16,-22 21 0,22 1 0,-21-22 15,21 21-15,0-21 0,0 1 16,0-1-16,21-21 0,1 21 0,-1-21 16,0 0-16,0 0 0,0 0 0,22 0 15,-1-21-15,-21 21 0,21-21 16,1-22-16,-1 22 0,0 0 0,1-21 15,-1 20-15,0-20 0,22 0 0,-22-1 16,1 1-16,-1 0 0,0-22 16,-21 22-16,22 0 0,-1-22 15,-21 1-15,0 20 0,1-20 16,-1 20-16,-21-20 0,21 21 0,-21-43 16,0 64-16,0 0 0,0-1 15,-21 1-15,0 21 0,-22 0 16,43 21-16,-21 1 0,0-1 15,0 0-15,0 21 0,-1 22 16,1-22-16,21 22 0,-21-22 0,0 21 16,0-20-16,21 20 0,0-20 15,-21 20-15,21-21 0,0 1 0,0 20 16,0-20-16,0-1 0,0 0 0,0-21 16,21 22-16,0-22 0,0 0 15,0 0-15,22 0 0,-22-21 0,21 0 16,-21 0-16,22 0 0,-1 0 15,-21-21-15,21 21 0,1-21 16,-1 0-16,-21 21 0,22-21 0,-22 0 16,21-22-16,-21 22 0,0 0 0,1 0 15,-1-22-15,-21 22 0,0 0 16,0 0-16,21 0 0,-21 0 0,0-1 16,0 1-16,-21 21 15,0 21 1,-1 1-16,22-1 15,-21 0-15,21 0 0,-21 0 16,21 22-16,0-22 0,0 0 0,0 0 16,0 21-16,0-20 0,0-1 15,0 0-15,0 0 0,21 0 16,0-21-16,1 0 0,-1 0 0,0 0 16,0 0-16,0 0 0,0 0 15,22 0-15,-22-21 0,0 21 0,21-21 16,-20 0-16,20 0 0,-21-1 0,0 1 15,22 0-15,-22 0 0,0-21 16,21 20-16,-42 1 0,21-21 0,-21 21 16,22 0-16,-22-1 0,0 1 15,-22 42 17,22 1-32,-21-22 0,21 21 15,0 0-15,-21 0 0,21 21 16,-21-20-16,21-1 0,0 0 0,0 0 15,0 0-15,0 22 0,0-22 16,0 0-16,0 0 0,0 0 16,0-42 15,21 0-15,-21 0-16,21 0 0,-21-1 15,0 1-15,21 0 16,1-21-16,-22 21 0,0-1 0,21 1 15,0 0-15,-21-21 0,21 42 0,-21-21 16,0-1-16,21 22 16,0 0-16,1 22 15,-1-1 1,-21 0-16,0 0 0,0 0 16,21 0-16,-21 1 0,21 20 15,-21-21-15,21-21 0,-21 21 0,0 0 16,21 1-16,-21-1 0,22-21 15,-1 0-15,0 0 16,0 0 0,0 0-16,0-21 15,-21-1-15,22 1 0,-1 0 16,-21 0-16,21 0 0,0 0 0,0-1 16,0 1-16,1 0 0,-1 0 0,0-21 15,0 20-15,0 1 0,0 0 16,-21 0-16,0 42 31,0 0-15,0 0-16,0 1 0,0-1 15,0 21-15,0-21 0,0 0 0,0 22 16,0-22-16,0 0 0,0 0 16,0 0-16,0 1 0,0-1 0,0 0 15,22 0-15,-1-21 16,0 0-16,0 0 0,0 0 15,22 0-15,-22 0 0,0 0 0,0 0 16,0-21-16,22 0 0,-22 0 16,21-1-16,-21 1 0,0 0 0,22 0 15,-22 0-15,0 0 0,0-22 16,0 22-16,-21-21 0,22 21 16,-22-1-16,0 1 0,0 0 0,0 0 15,-22 21 1,1 0-16,0 0 0,0 0 0,0 0 15,0 21-15,-1-21 0,1 21 0,21 0 16,-21 1-16,21-1 0,-21 21 16,21-21-16,0 0 0,0 1 0,0 20 15,0-21-15,0 0 0,21 0 0,0 1 16,0-22-16,1 21 0,20-21 16,-21 21-16,21-21 0,-20 0 15,-1 0-15,21 0 0,-21 0 16,22 0-16,-22-21 0,0 21 0,0-21 15,0-1-15,0 1 0,1 0 16,-1 0-16,-21 0 0,21 0 16,-21-1-16,0 1 0,0-21 0,0 21 15,0 0-15,0-1 0,21 1 16,-21 42 0,0 1-1,0-1-15,0 0 0,0 0 16,0 0-16,-21 22 0,21-22 15,0 0-15,0 0 0,0 0 0,0 0 0,0 1 16,-21-1-16,21 0 0,0 0 16,0-42 31,0 0-47,0 0 15,0-1-15,21 1 0,-21 0 16,0 0-16,0 0 0,21 0 0,0-1 15,22-41-15,-22 42 0,0-22 16,0 22-16,0 0 0,0 0 16,1 0-16,-1 21 0,0 0 0,0 0 15,0 0-15,-21 21 16,21-21-16,-21 21 0,22 21 0,-22-20 16,0-1-16,0 0 0,0 21 0,0-21 15,0 1-15,0-1 16,0 0-16,0 0 0,0 0 0,0 0 15,0 1-15,0-1 16,0-42 31,0-1-31,0 1-16,21 0 0,0-21 15,0 21-15</inkml:trace>
  <inkml:trace contextRef="#ctx0" brushRef="#br0" timeOffset="11739.98">17335 868 0,'0'0'0,"0"-21"0,0 0 0,0-1 31,0 44-31,-21-22 0,21 42 16,0-21-16,-21 21 0,21 1 0,-21-1 15,21 0-15,-21 22 0,21-22 16,0 1-16,0 20 0,0-21 0,0 1 16,0-1-16,0 0 0,0 1 15,0-1-15,0 0 0,0-20 0,0 20 16,0-21-16,0 0 0,0 0 16,0 1-16,0-1 0,-21-21 15,21 21-15,0-42 47,0 0-47</inkml:trace>
  <inkml:trace contextRef="#ctx0" brushRef="#br0" timeOffset="12195.72">17674 1397 0,'0'-21'0,"64"-43"16,-64 43 0,-22 21 15,1 21-31,0-21 0,0 22 16,0-1-16,0-21 0,-1 21 0,1 0 15,21 0-15,-21-21 16,21 21-16,0 1 15,0-1-15,21 0 16,0-21-16,1 21 16,-1-21-16,0 21 15,0 0-15,-21 1 0,21-1 16,-21 0 0,0 0-16,0 0 15,-21-21 1,0 21-16,0 1 0,0-22 15,-1 0-15,22 21 0,-21-21 0,0 0 16,0 0-16,0 0 31,21-21-15,-21 21-16,21-22 0,0 1 16,0 0-16,0 0 15,0 0-15</inkml:trace>
  <inkml:trace contextRef="#ctx0" brushRef="#br0" timeOffset="12511.86">17081 1122 0,'0'0'0,"-21"0"0,21-21 31,0 0-31,21 21 16,1-22-16,-1 22 15,0 0-15,0 0 0,21 0 0,1-21 16,-22 21-16,21 0 0,-21 0 16,22 0-16,-22 0 0,21 0 0,-21 0 15,1 0-15,-1 0 16,0 0-16,-21-21 47,0 0-32</inkml:trace>
  <inkml:trace contextRef="#ctx0" brushRef="#br0" timeOffset="13508.95">3111 2011 0,'0'0'0,"-21"0"0,-21 0 15,21 0-15,-106 0 32,106 0-32,42 0 31,0 0-31,21 0 16,1 0-16,-1 0 0,21 0 15,1 0-15,-1 0 0,43 0 16,-21 0-16,21 0 0,0 0 15,21 0-15,0 0 0,0 0 0,21 0 16,-21 0-16,21 0 0,21 0 16,-21-21-16,1 21 0,-22 0 0,21 0 15,-21-21-15,21 21 0,-21 0 16,-21 0-16,0 0 0,-1-22 0,-20 22 16,-21 0-16,20 0 0,-20 0 0,-22-21 15,22 21-15,-22 0 0,-21 0 16,21 0-16,-20 0 0,-22-21 15,-22 21 1,1 0-16,-21 0 16,21 0-16,-22 0 0,1 0 0</inkml:trace>
  <inkml:trace contextRef="#ctx0" brushRef="#br0" timeOffset="13955.81">3387 2159 0,'0'0'0,"42"0"0,0 0 16,22 0-16,-1 0 0,1 0 0,20 0 15,-20 0-15,21 0 0,20 0 0,-20 0 16,21-21-16,21 21 0,-21 0 16,21 0-16,0 0 0,-21-21 0,21 21 15,-22 0-15,1 0 0,0 0 16,-21 0-16,21 0 0,-22 0 15,1-21-15,0 21 0,-22 0 16,1 0-16,-1 0 0,-21 0 0,1 0 16,-1 0-16,0 0 0,-20 0 0,20 0 15,-21 0-15,0 0 0,0 0 16</inkml:trace>
  <inkml:trace contextRef="#ctx0" brushRef="#br0" timeOffset="14860.3">8657 1969 0,'0'0'0,"-21"0"0,0 0 0,0 0 0,-1 0 16,1 0-16,0 0 0,0 0 15,0 0-15,42 0 47,21 0-47,1 0 0,-1 0 16,0 0-16,22 0 0,-1 0 0,22 0 15,0 0-15,-1 0 0,22 0 16,0 0-16,0 0 0,0 0 16,42 0-16,-21 0 0,0 0 0,21 0 15,-21 0-15,21 0 0,-21 0 16,0 0-16,0 0 0,0 0 0,0 0 15,-21 0-15,21 0 0,-42 0 16,-1 0-16,1 0 0,-22 0 0,1 0 16,-1 0-16,-20 0 0,-1 0 0,0 0 15,-20 0-15,-1 0 0,-42 0 32,-1 0-32,1 0 15,0 0-15,-21 0 0,-1 0 16,1 0-16,-21 0 0,20 0 0,-41 0 15,20 21-15,-21 0 0,1-21 16,-22 21-16</inkml:trace>
  <inkml:trace contextRef="#ctx0" brushRef="#br0" timeOffset="15259.58">8530 2201 0,'42'0'16,"-20"0"-16,20 0 16,0 0-16,1 0 0,20 0 0,1 0 15,20 0-15,1 0 16,0 0-16,-1 0 0,22 0 0,0 0 0,0 0 15,21 0-15,0 0 0,0 0 16,0 0-16,0-21 0,0 21 0,0 0 16,0 0-16,-21 0 0,21 0 0,-22 0 15,1 0-15,-21 0 0,21 0 16,-43 0-16,22-21 0,-22 21 16,-20 0-16,20 0 0,-20 0 0,-1 0 15,-21 0-15,21 0 0,-20 0 16,-1 0-16,0 0 15,0 0-15,-21-21 32,21 21-32</inkml:trace>
  <inkml:trace contextRef="#ctx0" brushRef="#br0" timeOffset="16080.07">13801 2138 0,'-22'0'0,"44"0"0,-65 0 0,22 0 0,0 0 16,0 0-16,0 0 0,42 0 46,0 0-46,21 0 0,-21 21 16,22-21-16,20 0 0,-20 0 0,20 0 16,22 0-16,-22 0 0,43 0 15,-21 0-15,-1 0 0,22 0 0,-21 0 16,21 0-16,21 0 0,-21 0 16,21 0-16,-22 0 0,22 0 0,-21 0 15,21 0-15,-21 0 0,0 0 16,0 0-16,-22 0 0,22 0 0,-21 0 15,0 0-15,-1 0 0,1 0 0,-22 0 16,1 0-16,-1 0 0,-20 0 16,20 0-16,-42 0 0,22 0 15,-22 0-15,0 0 0,0 0 0,0 0 16,-42-21 15,0 21-31,-21 0 0,21 0 16,-22 0-16</inkml:trace>
  <inkml:trace contextRef="#ctx0" brushRef="#br0" timeOffset="16655.32">13885 2392 0,'21'0'32,"1"0"-17,-1 0-15,0 0 0,21 0 0,1 0 16,-1 0-16,21 0 0,1 0 15,-1 0-15,1 0 0,-1 0 16,22 0-16,63 0 0,-63 0 16,0 21-16,-1-21 0,22 0 15,85 0-15,-107 0 0,22 0 16,-21 0-16,-1 0 0,1 0 16,0 0-16,-1 0 0,1 0 0,-21 0 15,20 0-15,-20 0 0,-1 0 0,1 0 16,-1 0-16,-20 0 0,-1 0 15,0 0-15,-21 0 0,22 0 0,-22 0 16,0 0 0,-42-21 15</inkml:trace>
  <inkml:trace contextRef="#ctx0" brushRef="#br0" timeOffset="20487.39">3450 4403 0,'0'0'0,"0"-21"16,21-1-16,-21 1 0,21 21 15,-21-21-15,0 0 0,0 0 16,0 0-16,0-1 0,0 1 15,0 0-15,-21 21 16,0 0 0,0 21-1,21 0-15,-21 22 16,21-1-16,0 0 0,0 22 16,0-1-16,0 1 0,0-1 0,0 22 15,0 0-15,0-1 16,0 22-16,0-21 0,0 0 0,0-1 15,-21 1-15,-1 21 0,1-22 0,21 1 16,-21 21-16,0 0 0,0-22 16,0 22-16,-1 0 0,1-21 0,0 21 15,0-1-15,0 1 0,21 0 16,0-21-16,-43 21 0,43-22 0,0-41 16,0 20-16,0-21 0,0-20 15,22 20-15,-1-21 0,0-21 16,0 0-16,0-21 0,-21 0 0,21-22 15,1 22-15,-22-42 16,21 20-16,0-20 0</inkml:trace>
  <inkml:trace contextRef="#ctx0" brushRef="#br0" timeOffset="21824.42">3535 4297 0,'-21'0'31,"42"0"16,0 0-31,0 0-16,0 0 0,22 21 0,-22-21 15,21 0-15,0 0 0,1 0 16,-1 0-16,22 0 0,-1 0 0,1 0 16,-1 0-16,43 0 0,-21 0 15,20-21-15,22 21 0,-21 0 0,21-21 16,0 21-16,-21-21 0,21 21 16,0 0-16,21-22 0,-21 22 15,21 0-15,1 0 0,-1-21 0,0 21 16,0-21-16,21 21 0,-20 0 15,20 0-15,-21-21 0,21 21 0,-20 0 0,20 0 16,0-21-16,-21 21 16,1 0-16,-1 0 0,-21 0 0,0-21 15,0 21-15,-21 0 0,-1 0 16,22 0-16,-42-22 0,21 22 0,-21 0 16,-1 0-16,1 0 0,-22 0 0,1 0 15,-22 0-15,1 0 0,-1 0 16,0 0-16,1 0 0,-22 0 15,0 0-15,0 0 0,0 0 16,0 0 0,-21 22 31,0-1-47,22 0 0,-22 0 15,0 21-15,21 1 0,-21-22 16,0 21-16,0 1 0,0-1 0,0 0 15,0 22-15,0-22 0,0 22 0,-21-22 16,21 21-16,-22 1 0,1 21 16,0-22-16,21 1 0,-21 20 0,0-20 15,0 20-15,-1-20 0,22-1 16,-21 22-16,0-21 0,0 20 0,0-20 16,21 20-16,-21-20 0,21-1 15,-22 1-15,22-1 0,0 1 0,0-22 16,-21 22-16,21-22 0,0 22 15,0-22-15,0 0 0,0 1 0,0-1 16,0 0-16,0 1 0,0-22 0,0 21 16,0-21-16,0 0 0,0 1 0,0-1 15,0 0-15,0 0 0,-21 0 16,21 0-16,0 1 16,-21-22-1,21 21-15,-21-21 0,0 0 0,-1 0 16,1 0-16,0 0 0,0 0 15,0 21-15,-22-21 0,22 0 16,-21 0-16,-22 0 0,22 0 0,-21 0 0,20 21 16,-20-21-16,-1 0 0,1 0 15,-1 0-15,1 0 0,-22 21 16,22-21-16,-22 0 0,0 0 0,-21 0 16,1 0-16,-1 21 0,0-21 0,0 0 15,-148 0-15,106 0 16,21 0-16,-21 0 0,0 22 15,-1-22-15,1 0 0,0 0 0,0 0 0,0 21 16,21-21-16,-21 0 0,21 0 0,0 0 16,0 0-16,0 21 0,-22-21 15,22 0-15,-21 0 0,0 0 16,0 21-16,21-21 0,-21 0 0,0 21 16,21-21-16,-22 0 0,44 21 15,-1-21-15,0 0 0,21 22 0,22-22 16,42 21-16,-22-21 0,1 0 0,0 0 15,-1 0-15,22 0 0,-21 0 16,21 0-16,-22 0 0,22 0 0,0 0 16,0 0-16,-22 0 0,22 0 15,0 0-15,0 0 0,0 0 16,21-21 15,0-1-31,21 1 0,0 0 16</inkml:trace>
  <inkml:trace contextRef="#ctx0" brushRef="#br0" timeOffset="22441.33">3260 5821 0,'0'-21'47,"21"0"-31,0 21 0,0 0-16,0 0 0,0-22 0,1 22 15,20 0-15,0 0 0,1-21 16,20 21-16,1 0 0,20 0 0,1-21 15,0 21-15,20-21 0,22 21 16,0 0-16,22 0 0,-1 0 0,21-21 16,22 21-16,-1 0 0,22 0 0,-22 0 15,22 0-15,21 0 0,0 0 16,-22 0-16,22 0 0,0 0 0,-21 0 16,20 0-16,-20 0 0,-21 0 15,20 0-15,-41 0 0,20-21 16,-21 21-16,-20 0 0,-1 0 0,-21-22 15,0 22-15,0 0 0,-21 0 16,-22-21-16,1 21 0,0 0 0,-22 0 16,1 0-16,-22 0 0,0-21 0,-21 21 15,1 0-15,-22-21 16,-22 0 0,1 21-16,0-21 0,0 21 0,0-22 15,-22 1-15</inkml:trace>
  <inkml:trace contextRef="#ctx0" brushRef="#br0" timeOffset="23004.01">5905 4360 0,'0'0'15,"0"-21"-15,0 0 0,0 0 16,0 0-16,0 0 0,0-1 16,0 1-16,-21 0 0,21 0 15,-21 21-15,21-21 0,-21 21 16,0 0-1,0 21-15,-1 21 16,1 1-16,21 20 0,-21 1 16,0 20-16,21 22 0,-21 0 0,21 21 15,0-21-15,0 21 0,-21 21 16,21-21-16,-22 21 0,22 0 0,-21 0 16,21 1-16,-21-1 0,0-21 0,21 0 15,-21 0-15,0 0 0,-1-21 16,22-1-16,-21-20 0,21 0 0,0-22 15,-21 1-15,21-22 0,0 0 0,0-20 16,0-1-16,21-21 0,0-21 16,-42-1-16</inkml:trace>
  <inkml:trace contextRef="#ctx0" brushRef="#br0" timeOffset="23052.98">5651 9186 0,'0'0'16,"0"-423"-16,0-466 0</inkml:trace>
  <inkml:trace contextRef="#ctx0" brushRef="#br0" timeOffset="23879.29">4043 4741 0,'21'0'16,"0"0"30,0 0-14,-21-21-32,21 21 0,-21-21 15,22 0-15,-1 0 16,-21 0 0,-21 21-1,-1 0-15,1 21 0,0-21 16,0 21-16,-21 0 0,20 0 15,-20 0-15,0 22 0,21-22 0,-1 0 16,-20 21-16,21-20 0,21-1 16,0 0-16,0 0 0,0 0 0,0 0 15,0 1 1,42-1-16,-21-21 0,1 21 16,20-21-16,-21 21 0,21-21 0,-20 21 15,-1-21-15,21 21 0,-21 1 16,0-1-16,-21 0 0,0 0 15,0 0-15,0 0 0,-21-21 16,0 22-16,0-1 0,0 0 0,-22 0 16,1-21-16,0 21 0,-1-21 0,1 0 15,21 0-15,-21 0 0,20 0 16,-20 0-16,21 0 0,0 0 0,0 0 16,-1-21-1,22 0-15,0 0 16,0 0-16,0-1 0,0 1 15,0 0-15,22 0 0,-1 0 0,0 0 16,0-1-16,0 1 0,22 0 0,-22-21 16,21 21-16</inkml:trace>
  <inkml:trace contextRef="#ctx0" brushRef="#br0" timeOffset="24147.13">4381 4614 0,'0'22'16,"-21"-1"-1,21 21-15,-21-21 16,21 22-16,0-1 0,0 0 0,-21 1 16,0-1-16,0 21 0,21-20 15,0-1-15,-22 0 0,1 1 0,21-22 16,-21 21-16,21-21 0,0 1 0,0-1 15,0 0-15,0 0 0,0-42 47,21 21-47,-21-21 0</inkml:trace>
  <inkml:trace contextRef="#ctx0" brushRef="#br0" timeOffset="24452.97">4403 5080 0,'0'21'16,"0"0"-1,21-21 17,0 0-32,-21-21 0,21 21 15,-21-21-15,21 21 0,-21-21 16,0 0-1,-21 21 1,0 0-16,0 0 0,0 0 16,-1 0-16,1 0 0,0 0 0,0 21 15,0 0-15,21 0 16,0 0 0,21-21-16,0 0 0,0 0 15,0 0-15,1 0 0,-1 0 16</inkml:trace>
  <inkml:trace contextRef="#ctx0" brushRef="#br0" timeOffset="24909.45">4826 4890 0,'0'21'31,"-21"0"-31,21 0 0,-21 0 16,21 0-16,-22 1 0,22-1 0,0 0 15,0 0-15,-21 0 0,21 0 16,-21 22-16,21-22 0,-21 0 16,21 0-16,0 0 0,0 1 15,-21-22-15,21 21 0,-21-21 16,21-21 15,0-1-15,0 1-16,0 0 0,0 0 15,0 0-15,21 0 0,0-1 0,0-20 16,0-21-16,0 41 0,1 1 16,-1 0-16,0 0 0,0 21 15,0 0-15,0 0 0,1 0 0,20 0 16,-42 21 0,0 0-16,0 0 0,0 22 0,0-22 15,0 0-15,0 0 0,-21 0 16,21 1-16,-21-1 0,21 0 15,-22 0-15,22 0 0,-21 0 0,21 1 16,0-44 15,21 22-31,1-21 16,-1 0-16</inkml:trace>
  <inkml:trace contextRef="#ctx0" brushRef="#br0" timeOffset="25244.26">5101 4974 0,'0'64'31,"0"-43"-31,0 0 0,-21 0 0,21 0 16,0 1-16,0-1 0,0 0 16,0 0-16,21-21 31,0 0-31,0 0 15,1-21-15,-1 21 0,-21-21 0,21 0 16,0-1-16,-21 1 0,0 0 16,0 0-16,0 0 0,0-22 0,0 22 15,0 0-15,0 0 0,0 0 16,0 0-16,-21 21 0,21-22 16,-21 22-16,0 0 0,-1 0 15,22 22-15,-21-1 16,21 0-16,-21 0 0,21 0 15,0 22-15,0-22 0,0 0 0,-21 0 16,21 21-16,-21-20 0</inkml:trace>
  <inkml:trace contextRef="#ctx0" brushRef="#br0" timeOffset="25811.93">4466 6054 0,'0'0'0,"-21"0"0,0 0 15,0 0-15,21-21 32,0-1-32,0 1 0,0 0 15,0 0-15,21 0 0,-21 0 0,21-1 16,-21 1-16,0 0 15,0 42 17,0 0-17,0 1-15,0-1 0,0 0 16,0 0-16,0 21 0,0-20 16,-21-1-16,21 0 0,0 0 0,0 0 15,0 0-15,0 1 0,0-1 16,0 0-16,0 0 15,-21 0-15,-1-21 16,1 21-16,0-21 16,0 0-16,0 22 0,0-22 0,-1 21 15,-20-21-15,21 21 0,-21-21 16,20 0-16,-20 0 0,21 21 16,0-21-16,0 0 0,-1 0 0,44 0 31,20 0-16,-21 0-15,21 0 0,1 0 0,-1 0 16,0-21-16,1 21 0,-1-21 0,22 21 16,-22 0-16,0-21 0,1 21 15,-1 0-15,0 0 0,-21 0 0,22-22 16,-22 22-16,0 0 0,-21-21 16,21 21-16,-21-21 15</inkml:trace>
  <inkml:trace contextRef="#ctx0" brushRef="#br0" timeOffset="28059.47">6265 5059 0,'43'0'15,"-22"-21"1,0 0-16,0 21 16,0-22-16,22 1 0,-22 0 0,0 0 15,0 0-15,21 0 0,-20-1 16,20-20-16,-21 21 0,0 0 0,0 0 16,1-22-16,-1 22 0,0-21 0,0 21 15,-21-22-15,0 22 16,0-21-16,0 21 0,0-22 0,0 1 15,0 21-15,-21 0 0,0-1 0,0 1 16,-1 0-16,1 21 0,0 0 16,0 0-16,0 21 0,0 0 15,21 1-15,-22 20 0,1 0 16,21 1-16,-21-1 0,21 21 0,0 1 16,-21 21-16,0-22 0,0 22 15,21-1-15,-22 1 0,1 0 0,0-22 16,21 22-16,-21 0 0,0-1 0,21 1 15,-21 0-15,-1-1 0,1-20 16,21 20-16,0-20 0,-21-1 16,21-20-16,0 20 0,0-20 0,0-22 15,0 21-15,0-21 0,0 0 0,21-21 16,0 0-16,1 0 16,-1 0-16,21-21 0,-21 0 0,22 0 15,-22-21-15,21 20 0,0-20 0,-20 0 16,20-1-16,0 1 0,-21-21 15,22 20-15,-22-20 0,0-1 0,0 1 16,-21 20-16,0-20 0,0-1 0,-42 22 16,21 0-16,-22-1 15,1 1-15,0 0 0,-1 21 0,1-1 0,0 1 16,-22 0-16,22 21 0,0 0 16,20 0-16,-20 0 0,21 0 15,0 0-15,0 0 0,-1 0 16,44-21-1,-1 21-15,21-21 16,-21 21-16,0-21 0,22-1 0,-1 1 16,0 0-16,1 0 0,-1 0 15,0 0-15,1-1 0,-1 1 0,0-21 16,22 0-16,-22-1 16,-42 22-16,0 0 0,0 0 15,-21 21 1,0 0-1,0 0-15,0 21 0,21 0 16,-22 0-16,22 0 0,0 1 0,0-1 16,0 0-16,0 21 0,0-21 15,0 1-15,0-1 0,22 0 0,-1 0 16,-21 0-16,21 0 0,0 1 0,0-1 16,0-21-16,1 0 15,-1 0-15,0 0 0,0 0 16,0 0-16,0-21 0,1 21 15,-1-22-15,0 1 0,0 21 0,21-42 16,-42 21-16,22-22 16,-22 22-16,21 0 0,-21 0 15,0 0-15,0 0 0,0-1 0,0 1 16,0 42 15,0 1-31,0-1 0,0 0 16,0 0-16,0 0 0,0 22 0,-21-22 15,21 0-15,0 0 0,0 21 16,-22-20-16,22-1 0,0 0 16,22-21-1,-1 0-15,0 0 16,0 0-16,0 0 0,0-21 16,1 0-16,-1 21 0,-21-22 15,21 1-15,-21 0 0,0 0 16,21 0-16,0 0 0,-21-1 0,21 1 15,-21 0-15,0 0 16,0 42 15,0 0-15,0 0-16,0 1 0,0-1 0,0 0 16,0 0-16,0 0 0,0 0 15,0 1-15,0-1 0,0 0 16,22-21-1,-1 0-15,0 0 16,0 0-16,0 0 16,0-21-16,1 0 0,-1-1 15,0 22-15,-21-21 0,21 0 0,0 0 16,-21 0-16,0 0 0,21-1 16,-21 1-16,22 0 0,-22 0 0,0 0 15,0 0-15,0 42 31,0 0-31,0 0 16,-22 0-16,22 0 0,0 1 16,-21-1-16,21 0 0,0 0 15,0 0-15,0 0 0,0 1 16,21-22 0,1 0-16,-1 0 15,0 0-15,0 0 0,-21-22 0,21 22 16,0-21-16,1 0 0,-1 21 15,0-21-15,0-21 0,0 20 0,0 1 16,1-21-16,-1 21 0,0-22 0,0 1 16,0 0-16,-21-1 0,21 1 15,1 0-15,-22 21 0,0-22 16,0 1-16,21 0 0,-21 20 0,0 1 16,0 0-16,0 0 0,0 0 15,-21 42 1,-1 0-16,1 0 0,0 0 15,0 22-15,21-22 0,-21 21 16,0 1-16,-1-1 0,1 0 0,21 1 16,0 20-16,-21-21 0,21 1 15,0-1-15,0-21 0,0 22 0,0-22 16,0 0-16,0 0 0,0 0 0,21 0 16,0 1-16,1-22 0,-1 0 15,0 0-15,21 0 0,-21 0 16,1 0-16,-1 0 0,0-22 15,0 1-15,0 21 0,0-21 16,1 0-16,-1 0 0,-21 0 0,0-1 16,21 1-16,-21 0 0,0 0 0,0 0 15,0 0-15,-21 21 32,0 21-32,-1 0 15,22 0-15,0 0 0,0 0 16,0 1-16,0-1 0,0 21 0,0-21 15,0 0-15,0 1 16,0-1 0,22-21-16,-1 0 0,0 0 0,0 0 15,0-21-15,0 21 0,1-22 16,-1 1-16,0 0 16,0 0-16,-21 0 0,0 0 0,0-1 15</inkml:trace>
  <inkml:trace contextRef="#ctx0" brushRef="#br0" timeOffset="28248.37">7853 4784 0,'0'0'0,"21"0"31,0 0-31,0 0 0,0 0 0,1 0 16,-1 0-16,21 0 0,-21-21 15,0 21-15,22 0 0,-22-22 0,0 1 16,0 21-16,0-21 0</inkml:trace>
  <inkml:trace contextRef="#ctx0" brushRef="#br0" timeOffset="28423.27">7535 4699 0,'0'0'0,"-21"0"0,0 0 0,0 21 16,21 0 15,21-21-31,0 0 16,0 0-16,0 0 0,1 0 16,-1 0-16</inkml:trace>
  <inkml:trace contextRef="#ctx0" brushRef="#br0" timeOffset="28907.99">8594 4890 0,'0'0'0,"-22"21"0,1-21 0,21 21 15,-21-21-15,0 21 0,0 0 16,21 0-16,-21 1 0,-1-22 16,22 21-16,0 0 0,-21 0 0,0 0 15,0 0-15,21-42 63,21 0-63,0 0 0,-21 0 15,21 0-15,1-1 0,-22 1 0,21 0 16,0 0-16,0 0 0,-21 0 16,21-1-16,0 1 0,-21 0 0,22 21 15,-1 0 1,-21 21 0,0 0-16,0 1 0,0-1 0,0 0 15,0 0-15,0 21 16,0-20-16,0-1 0,0 0 0,0 0 15,0 0-15,0 0 0,21-21 16,0 0 0,0 0-16,0 0 0,1 0 0,-1 0 15,0 0-15,0-21 0,0 0 0,0 21 16,1-21-16</inkml:trace>
  <inkml:trace contextRef="#ctx0" brushRef="#br0" timeOffset="29676.55">8975 4826 0,'0'0'0,"0"-106"31,-22 106-31,1 0 16,0 0-16,0 0 15,0 21-15,0 1 0,-1-1 0,1 0 16,0 0-16,0 0 0,21 22 0,-21-22 16,21 0-16,-21 0 0,21 0 15,0 0-15,0 1 0,0-1 16,21-21-1,0 0-15,0 0 16,21-21-16,-20-1 0,-1 22 16,0-21-16,0 0 0,-21 0 0,21 0 15,-21 0-15,21 21 16,-21-22-16,0 1 0,0 0 0,0 0 16,0 42 15,-21 0-31,21 0 15,0 1-15,0-1 0,-21 0 0,21 0 16,0 0-16,0 0 16,0 1-16,21-22 15,0 0-15,1 0 16,-1 0 0,0 0-16,0 0 15,-21-22-15,21 1 0,-21 0 0,21 0 16,-21 0-1,0 0-15,0-1 0,0 1 16,-21 42 15,21 1-31,0-1 16,0 0-16,0 0 16,-21-21-16,21 21 15,0-42 32,21 0-31,-21 0-16,0 0 15,0-1 1,21 22-16,-21 22 31,0-1-15,0 0-16,0 0 0,0 0 15,0 0-15,0 1 16,0-1-16,22-21 31,-1 0-15,-21-21 0,21-1-16</inkml:trace>
  <inkml:trace contextRef="#ctx0" brushRef="#br0" timeOffset="30587.78">9356 4233 0,'0'-21'32,"21"21"-32,0 0 15,0 0-15,0 0 0,0 0 16,1 0-16,-1 0 0,21 0 0,-21 0 16,43 0-16,-22 0 15,22-21-15,20 21 0,1 0 0,21 0 0,0 0 16,-1 0-16,22 0 0,-21 0 0,21 0 15,0 0-15,0 0 16,0 0-16,-21 0 0,21 0 0,106 0 16,-127 0-16,0 0 0,-1 0 15,1 0-15,-21 0 0,0 0 16,-1 0-16,1 0 0,-22 0 0,1 0 16,-22 0-16,1 0 0,-1 0 15,-21 0-15,21 0 0,-20 21 16,-1-21-16,-21 21 15,0 1-15,0-1 16,0 0-16,0 0 16,0 0-16,0 22 0,0-22 15,0 0-15,0 0 0,0 21 16,0-20-16,0 20 0,0 0 0,0-21 16,-21 22-16,21-1 0,-22 0 0,1 64 15,21-42-15,0-22 16,-21 22-16,0-1 0,21-21 0,-21 22 15,21-1-15,0-20 0,-21 20 0,21 1 16,-22-22-16,22 22 0,0-22 0,0 21 16,0-20-16,0 20 0,0-20 15,0-1-15,0 0 0,0 1 0,0-1 16,0-21-16,0 21 0,0-20 0,0 62 16,0-63-16,0 1 15,0-1-15,-21 0 16,21 0-16,-21-21 15,0 0-15,0 21 0,0 0 16,-1-21-16,1 0 0,0 22 16,0-22-16,0 0 0,-22 0 15,22 21-15,-21-21 0,0 0 0,-1 0 16,-20 0-16,-1 21 0,1-21 0,-1 0 16,-20 21-16,20-21 0,-21 0 0,1 21 15,-22-21-15,21 21 0,-21-21 16,1 22-16,20-22 0,-42 21 0,21-21 15,0 21-15,0-21 0,-21 21 0,22-21 16,-22 21-16,21-21 0,0 0 0,21 21 16,1-21-16,-1 0 15,0 0-15,22 0 0,-22 0 0,22 0 16,20 0-16,-20 0 0,20-21 0,1 21 16,0 0-16,-1-21 0,22 21 0,0 0 15,0-21-15,21 0 16,0 0-16,0-1 0</inkml:trace>
  <inkml:trace contextRef="#ctx0" brushRef="#br0" timeOffset="30999.11">9356 5461 0,'21'0'0,"-42"0"0,-1 0 16,44 21 15,-1-21-15,21 0-16,0 0 0,22 0 0,-1 0 15,22 0-15,21 0 0,0 0 0,21 0 16,0 0-16,0 0 0,0 0 0,0-21 16,21 21-16,0 0 0,-21 0 15,21-21-15,-21 21 0,-21 0 0,21 0 16,-21 0-16,-21 0 0,20-21 0,-41 21 16,21 0-16,-43 0 0,21 0 15,-41 0-15,20 0 0,-21 0 16,-21-21-16,-21 21 15,0 0-15,0 0 16,-22-22-16,22 22 0,-21-21 0,-1 21 16,1-21-16</inkml:trace>
  <inkml:trace contextRef="#ctx0" brushRef="#br0" timeOffset="31348.66">9991 4403 0,'0'0'0,"21"42"31,-21 0-31,0-20 16,0 20-16,0-21 0,0 21 0,0 1 16,0-1-16,-21 22 0,-1-22 0,1 0 15,21 1-15,-21-1 0,0-21 16,21 21-16,0-20 0,-21-1 0,21 0 16,-21 0-16,21-42 31,0 0-16,0 0-15</inkml:trace>
  <inkml:trace contextRef="#ctx0" brushRef="#br0" timeOffset="31647.49">9842 4530 0,'-21'-21'0,"42"42"0,-42-64 0,21 22 0,0 0 15,0 0-15,0 0 0,0 0 0,21-1 16,1 22-16,20 0 15,-21-21-15,21 21 0,1-21 16,20 21-16,-20 0 0,20 0 0,-21 0 16,1 0-16,-1 21 0,0 0 15,1 1-15,-22-1 0,0 0 0,0 0 16,-21 21-16,0-20 0,0-1 16,-21 0-16,0 21 0,-21-21 0,20 1 15,-20-1-15,0 0 0,-1 0 0,1 0 16,0 0-16,-1-21 0,1 22 15,21-22-15,-21 21 0,20-21 16,44 0 15</inkml:trace>
  <inkml:trace contextRef="#ctx0" brushRef="#br0" timeOffset="32849.04">10308 5038 0,'0'21'15,"0"-42"1,42 21-16,-20-21 16,-1-1-16,0 22 0,0-21 15,21-21-15,-20 21 0,20 0 16,-21-22-16,21 22 0,-20-21 0,-1 21 15,0-1-15,-21 1 0,0 0 16,0 0-16,-21 21 16,0 0-16,-1 0 0,-20 0 0,21 0 15,-21 21-15,20 0 0,1 0 16,0-21-16,0 22 0,21-1 0,0 0 16,0 0-16,0 0 0,0 0 15,21 1-15,0-1 16,0 0-16,1 0 0,-22 0 15,0 0-15,0 1 0,21-1 16,-21 0-16,21-21 0,-21 21 16,0 0-16,0 0 0,21-21 15,0 0-15,0 0 0,1 0 16,-1 0-16,0 0 16,0 0-16,0-21 0,0 21 0,1-21 15,-1 0-15,21 0 0,-21 0 16,22-1-16,-22-20 0,21 21 0,-21-21 15,0 20-15,1-20 0,-1 21 0,0-21 16,0 20-16,0 1 0,-21 0 16,0 42 15,0 0-31,0 1 16,-21-1-16,21 21 0,-21-21 15,21 0-15,-21 22 0,21-22 0,0 0 16,0 0-16,0 22 0,0-22 0,0 0 15,0 0-15,0 0 16,21-21-16,0 0 16,0 0-16,0 0 0,1 0 0,-1 0 15,0-21-15,0 21 0,0-21 16,22 0-16,-22 0 0,0-1 0,0 1 16,43-21-16,-43 21 0,0-22 15,0 22-15,0-21 16,0 21-16,-21 0 0,22-1 0,-1 1 15,-21 0-15,-21 21 125,-1 0-109,1 0 0,0 0-16,0 0 15,21 21-15,-21-21 0,21 21 16,-21 1-16,-1-1 0,22 21 0,0-21 16,0 0-16,-21 1 0,21 20 0,0-21 15,0 0-15,0 0 0,0 1 16,0-1-16,21 0 0,1-21 0,-1 21 15,0-21-15,0 0 0,21 0 0,-20 0 16,20 0-16,-21 0 0,21 0 16,-20-21-16,20 21 0,-21-21 15,21 0-15,-20-1 0,20 1 0,-21 0 16,0 0-16,0 0 0,1-22 16,-1 22-16,0-21 0,-21 21 0,0-22 15,0 22-15,0-21 0,0 21 0,0 0 16,0-1-16,-21 22 15,0 22 1,-1-1-16,1 0 0,21 0 0,-21 0 16,21 22-16,-21-1 0,21-21 15,0 21-15,0-20 0,0-1 0,0 21 16,0-21-16,21 0 0,0 1 0,0-1 16,1-21-16,-1 21 0,21-21 15,-21 0-15,22 0 0,-22 0 16,21 0-16,-21 0 0,22-21 0,-22 0 15,0-1-15,0 1 0</inkml:trace>
  <inkml:trace contextRef="#ctx0" brushRef="#br0" timeOffset="33083.9">11324 4360 0,'0'0'0,"-21"0"0,0 0 16,0 22-16,-1-22 0,1 21 15,21 0 1,-21-21-16,21 21 16,-21-21-16,21 21 15,-21-21 1,0 0-16,-1 21 0</inkml:trace>
  <inkml:trace contextRef="#ctx0" brushRef="#br0" timeOffset="33851.68">6752 6096 0,'0'-21'0,"0"42"0,0-63 16,21 42-16,-21-21 0,0 42 47,0 0-47,-21 21 0,0-21 16,21 22-16,-21-22 0,0 21 15,-1 1-15,1-1 0,21 0 0,-21 1 16,0-22-16,0 21 0,0-21 0,21 0 15,0 1-15,0-1 0,0 0 16,0-42 0,0 0-16,21-1 15,0-20-15,0 21 0,0 0 16,0-22-16,1 1 0,-1 0 0,0 21 16,0-22-16,0 1 0,0 0 0,1-1 15,-1 1-15,0 0 0,-21-1 16,21 22-16,0 0 0,-21 0 0,21 21 15,-21 21-15,0 0 16,0 0-16,0 0 0,0 22 16,0-1-16,0 0 0,0 1 0,0-1 15,0 0-15,-21 1 0,21-1 0,0 0 16,0 1-16,0-1 0,0 0 16,0-20-16,0-1 0,0 0 0,0 0 15,0 0-15,0 0 0,-21-21 31,0 0-31</inkml:trace>
  <inkml:trace contextRef="#ctx0" brushRef="#br0" timeOffset="34259.44">6477 6519 0,'21'0'31,"0"0"-16,22 0-15,-22-21 0,21 0 0,0 21 16,1-21-16,-1 0 0,0 21 16,22-21-16,-22-1 0,22 1 15,-22 0-15,0 0 0,1 0 0,-1 0 16,0-1-16,-20 22 0,20-21 0,-21 0 16,0 21-16,-21-21 15,0 42 1,0 0-16,0 0 15,0 1-15,-21-1 0,21 0 16,0 21-16,0 1 0,0-22 0,0 21 16,-21 0-16,21 1 0,0-1 15,-21 0-15,21 22 0,0-22 0,0 1 16,-21-1-16,-1 21 0,22-20 16,-21-1-16,21 0 0,0 1 0,-21-1 15,21 0-15,-21 1 0,21-22 0,0 21 16,0-21-16,0 1 0,0-1 15,0-42 1,0-1 0,21 1-16,-21 0 0,21-21 0</inkml:trace>
  <inkml:trace contextRef="#ctx0" brushRef="#br0" timeOffset="34555.94">7197 6392 0,'0'0'0,"21"-42"0,-21 21 0,21 0 0,0 0 16,-21-1-16,42 1 0,-20 21 16,-1 0-16,0 0 15,0 0-15,0 0 0,0 0 0,1 0 16,20 21-16,-21-21 0,0 22 0,-21-1 16,21 0-16,-21 0 0,0 0 15,0 0-15,0 22 0,0-22 0,0 0 16,-21 0-16,0 0 0,0 1 15,0-1-15,0 0 0,-22 0 0,22 0 16,0-21-16,21 21 0,-21-21 16,0 0-16,42 0 31,0-21-31,0 0 16,0 0-16,0-21 0</inkml:trace>
  <inkml:trace contextRef="#ctx0" brushRef="#br0" timeOffset="34835.18">7768 6244 0,'0'43'31,"0"-22"-31,0 0 0,0 0 0,0 21 16,0-20-16,0-1 0,0 21 15,0 0-15,0-20 0,0 20 0,0 0 16,0 1-16,0-1 0,-21 0 0,0 1 15,21 20-15,-21-21 0,-1 1 0,22 20 16,-21-20-16,0 20 0,0-21 16,21 1-16,-21-1 0,21 0 0,-21 1 15,21-22-15,0 0 0,0 0 0,0 0 16,0-42 0,21 0-16,0 21 15,0-21-15,-21-21 0,21 20 16,-21-20-16,21 21 0,-21-21 0</inkml:trace>
  <inkml:trace contextRef="#ctx0" brushRef="#br0" timeOffset="35111.83">7768 6498 0,'21'-42'0,"-42"84"0,42-126 16,-21 62-16,0 1 0,21-21 16,1 21-16,-1 0 0,0 21 0,-21-22 15,21 1-15,21 21 0,-20 0 0,-1-21 16,0 21-16,0 0 0,21 0 15,-20 0-15,-1 0 0,0 21 0,0 0 16,0 1-16,0-1 0,-21 0 16,0 0-16,0 0 0,0 22 0,-21-22 15,0 0-15,0 21 0,0-21 16,-22 1-16,22-1 0,0 21 0,-21-21 16,21-21-16,-1 21 0,1 1 15,0-22-15,21 21 0,21-42 31,0-1-31,1 1 16,-1 0-16</inkml:trace>
  <inkml:trace contextRef="#ctx0" brushRef="#br0" timeOffset="35367.69">8488 5990 0,'0'21'16,"0"1"-16,0-1 16,0 21-16,0-21 0,0 0 0,0 22 15,0-1-15,-21-21 0,21 22 16,-22-1-16,1 0 0,21 1 0,0-1 16,-21-21-16,21 21 0,-21-20 0,21 20 15,0-21-15,0 0 0,0 0 0,0 1 16,21-44 15,0 1-31</inkml:trace>
  <inkml:trace contextRef="#ctx0" brushRef="#br0" timeOffset="35707.49">8551 6414 0,'21'0'47,"1"0"-47,-1-22 15,0 22-15,0-21 0,0 0 16,0 21-16,1-21 0,20 0 0,-21 21 16,0-21-16,0-1 0,1 22 0,-22-21 15,-22 21 1,1 0-1,0 0-15,0 21 0,-21-21 0,20 22 16,1-1-16,0 0 0,0 0 0,0 0 16,21 22-16,0-22 0,-21 21 15,21-21-15,0 0 0,0 1 16,0 20-16,0-21 0,0 0 0,21-21 16,0 21-16,0-21 0,0 0 15,22 0-15,-22 0 0,21 0 0,0 0 16,1 0-16,20-21 0</inkml:trace>
  <inkml:trace contextRef="#ctx0" brushRef="#br0" timeOffset="36443.78">10266 5906 0,'0'-22'0,"0"1"16,0 0-16,0 0 15,0 0 1,21 21-16,0-21 0,0 21 16,0 0-16,1 0 0,-1 0 15,0 0-15,0 0 0,0 21 16,0 0-16,-21 0 0,22 0 15,-22 0-15,0 1 0,0-1 16,0 0-16,0 0 0,-22 0 0,1 0 16,0 1-16,0-1 0,0 0 0,0-21 15,-1 21-15,1-21 16,0 0-16,0 0 0,0 21 0,42-21 47,0-21-47,0 21 15,0 0-15,22 0 0,-22 0 16,0 0-16,0 0 0,0 21 0,1-21 16,-1 21-16,0 1 0,0-1 15,-21 0-15,21 0 0,-21 0 16,0 0-16,0 1 0,-21-1 16,0 0-16,0 0 15,0-21-15,-1 21 0,1-21 16,-21 0-16,21 0 0,0 0 0,-1 0 15,-20 0-15,0 0 0,21 0 16,-1 0-16,1 0 0,0-21 16,21 0-16,-21 21 0,21-21 15,0 0-15,0-1 16,21 1-16,0 0 16,0 21-16,22-21 0,-22 21 15,0-21-15,21 0 0</inkml:trace>
  <inkml:trace contextRef="#ctx0" brushRef="#br0" timeOffset="37103.4">11091 5884 0,'0'22'31,"-21"-22"-31,0 21 0,0 0 16,0 21-16,21-21 0,-22 1 0,1-1 15,0 21-15,0-21 0,21 0 0,0 1 16,0-1-16,0 0 0,0 0 16,0 0-16,0 0 0,21 1 15,0-22-15,0 0 0,1 0 16,-1 0-16,0 0 0,21 0 0,-21 0 0,1 0 16,-1 0-16,0 0 15,0-22-15,-21 1 0,21 0 16,-21 0-16,0 0 0,0 0 15,-21-1-15,0 1 0,21 0 16,-21-21-16,0 42 0,-1-21 16,22-1-16,0 1 0,0 0 0,0 0 15,0 0-15,43 0 16,-22 21-16,0 0 16,0-22-16,22 22 0,-22 0 15,21 0-15,-21 0 0,0 0 0,22 0 16,-22 0-16,0 22 0,0-22 15,0 21-15,-21 0 0,0 0 0,0 0 16,0 22-16,0-22 0,-21 0 16,0 0-16,0 0 0,0 0 0,21 1 15,0-1-15,0 0 0,0 0 16,0 0-16,0 0 16,21-21-16,0 0 0,0 0 15,0 0-15,1 0 0,20 0 16,-21-21-16,0 21 0,0-21 0,22 0 15,-22 21-15,0-21 0,0 0 16,0-1-16,-21 1 0,0-21 0,0 21 16,0-22-16,0 22 0,0 0 15,0-21-15,-21 21 0,0-1 0,0 22 16,0-21-16,0 21 0,-1 0 0,1 0 16,0 0-16,0 0 0,0 0 15,0 21-15,-1 1 0,1-22 0,0 21 16,21 0-16,0 0 0,0 0 0,-21-21 15,21 21-15</inkml:trace>
  <inkml:trace contextRef="#ctx0" brushRef="#br1" timeOffset="61216">6667 7006 0,'-21'21'0,"0"-21"0,0 0 15,0 22-15,0-22 0,-1 0 16,1 0-16,0 0 0,0 0 0,-21 21 16,20-21-16,1 0 15,0 0-15,0 0 0,-21 0 0,20 0 16,1 21-16,0-21 0,0 0 0,0 0 15,0 0 1,42 21 31,0-21-47,0 0 16,21 0-16,-20 0 0,20 0 0,0 0 15,1 0-15,-1 0 0,0 0 16,22 0-16,-1 0 0,-20 0 0,20 0 15,1 0-15,-1 0 0,1 0 0,-1 0 16,22 0-16,-22 0 16,1 0-16,-1 0 0,22 0 0,-22 0 15,22 0-15,0 0 0,-1-21 0,-20 21 16,21 0-16,-1 0 0,-20 0 16,20 0-16,-20-21 0,-1 21 0,1 0 15,-1 0-15,1 0 0,-22-21 0,64 21 16,-64 0-16,1 0 15,-1-22-15,0 22 0,-20 0 0,20 0 16,-21 0-16,0 0 0,0 0 16,-21-21-1,-21 21 1,0 0 0,0-21-16,0 21 0,0-21 15,-1 21-15,1 0 16,-21 0-16,21 0 0,-22 0 0,22 0 15</inkml:trace>
  <inkml:trace contextRef="#ctx0" brushRef="#br1" timeOffset="61920.19">6413 7133 0,'0'0'0,"-21"0"32,21 21-17,0 1 16,21-22-15,1 0-16,-1 0 16,0 21-16,0-21 0,0 0 0,0 0 15,22 0-15,-1 0 0,-21 0 16,43 0-16,-22 0 0,0 0 16,22 0-16,-1 0 0,1 0 0,-1 0 15,1 0-15,-1 0 0,22 0 0,-21-21 16,-1-1-16,1 22 0,20 0 15,-20 0-15,20-21 0,-20 21 0,-1 0 16,1 0-16,21 0 0,-22-21 0,1 21 16,-1 0-16,1 0 0,-1 0 15,1 0-15,-22 0 0,21 0 0,-20 0 16,-1 0-16,0 0 0,1 0 0,-22 0 16,21 0-16,-21 0 0,1 0 15,-1 0-15,0 0 0,0 0 16,0 0-1,-42 0 64</inkml:trace>
  <inkml:trace contextRef="#ctx0" brushRef="#br1" timeOffset="62047.48">8763 7112 0,'0'-21'31,"0"0"-15</inkml:trace>
  <inkml:trace contextRef="#ctx0" brushRef="#br1" timeOffset="91675.53">5990 8022 0,'-21'21'0,"0"-21"16,42 0 46,-21-21-46,0 0-1,0 0-15,0 0 16,-21 21 0,0 0-16,-1 0 15,-20 0-15,21 0 0,-21 0 0,20 0 16,-20 0-16,0 21 0,21 0 0,-22-21 16,22 21-16,-21 0 0,21 1 15,-22-1-15,22-21 0,0 21 0,21 0 16,-21 0-16,21 0 15,0 1-15,0-1 16,21 0-16,0-21 16,0 0-16,0 21 0,1-21 15,20 0-15,0 21 0,-21-21 0,22 21 16,-1-21-16,0 0 0,1 22 0,-22-22 16,21 0-16,1 21 0,-22-21 15,21 21-15,-21-21 0,0 21 0,22 0 16,-22-21-16,0 21 0,0 1 0,0-1 15,-21 0-15,0 0 16,0 0-16,0 0 0,0 1 0,-21-1 16,0 0-16,0 21 0,0-21 15,-22 1-15,22-1 0,-21 0 16,-22 0-16,22 0 0,-21 0 0,-1-21 16,22 22-16,-22-1 0,22-21 0,0 0 15,-1 0-15,1 0 0,0 0 16,20 0-16,1 0 0,-21 0 0,21 0 15,0-21-15,21-1 16,-22 22-16,22-21 0,-21 0 0,21 0 16,0 0-16,0 0 15,0-1-15,0 1 16,0 0-16,21 21 0,1-21 0,-1 0 16,0 0-16,0 21 0</inkml:trace>
  <inkml:trace contextRef="#ctx0" brushRef="#br1" timeOffset="92224.19">6540 7959 0,'0'-21'0,"0"-1"0,0 1 15,0 42 17,0 22-17,0-22-15,0 21 0,-21 1 0,21-1 16,-21 21-16,21-20 0,0 20 15,-21-20-15,0 20 0,21-21 0,-21 1 16,-1-1-16,1 0 0,21 1 16,0-1-16,-21 0 0,21-20 0,-21 20 15,21-21-15,0 0 0,0 0 16,0 1-16,21-44 47,-21 1-32,21 21-15,-21-21 0</inkml:trace>
  <inkml:trace contextRef="#ctx0" brushRef="#br1" timeOffset="92444.06">6202 8594 0,'0'0'0,"-21"0"16,21 21-1,21-21 1,0 0 0,0 0-16,0 0 0,0 0 15,1 0-15,20 0 0,-21-21 0,0 21 16,22-21-16,-22 21 0,0 0 0,21 0 16,-21-22-16,1 22 0,-1 0 15,0 0-15</inkml:trace>
  <inkml:trace contextRef="#ctx0" brushRef="#br1" timeOffset="92879.9">6562 8594 0,'0'0'0,"0"21"0,0 0 16,0 0 0,21-21-1,0 0-15,0 0 0,0 0 0,0 0 16,1 0-16,-1 0 0,0 0 15,0 0-15,0 0 0,22 0 0,-22-21 16,0 21-16,0-21 0,0 21 0,0 0 16,1-21-16,-1 0 0,0-1 15,-21 1-15,0 0 16,0 0 0,-21 0-16,0 21 15,-1 0-15,1 0 0,0 0 16,0 0-16,0 0 0,0 0 0,-1 21 15,1-21-15,0 21 0,0 0 16,0-21-16,0 21 0,-1 1 0,1-1 16,21 21-16,0-21 0,-21 0 0,21 1 15,0-1-15,0 0 0,0 0 16,0 0-16,21-21 0,-21 21 0,21 1 16,1-22-16,20 0 0,-21 21 0,0-21 15,22 0-15,-1 0 0,0 0 16,-21 0-16,22 0 0,-1-21 15,0-1-15,1 1 0,-22 21 0,21-21 16,-21 0-16,22 0 0,-22 0 16,0-1-16,0 1 0</inkml:trace>
  <inkml:trace contextRef="#ctx0" brushRef="#br1" timeOffset="93191.72">7302 8573 0,'0'0'0,"0"-22"16,0 1-16,0 0 0,0 0 16,0 0-1,0 42 16,-21-21-31,21 21 0,0 0 0,-21-21 16,21 21-16,0 1 0,0-1 16,0 21-16,-21 22 0,21-22 15,-21 0-15,21 1 0,0-1 16,0 21-16,0-20 0,0 20 0,0 1 16,0-22-16,0 22 0,-21-1 0,21 1 15,-22-1-15,22-21 0,0 22 16,-21-1-16,21-20 0,-21 20 0,21-20 15,-21-1-15,21 0 0,0-21 0,0 22 16,0-22-16,0 0 0,-21 0 0,21 0 16,0-42 15,0 0-31,0 0 16,0-21-16,21-1 0,-21 22 15,21-21-15,0-22 0</inkml:trace>
  <inkml:trace contextRef="#ctx0" brushRef="#br1" timeOffset="93567.01">7260 8573 0,'0'0'0,"0"-22"16,0 1-16,0 0 0,0 0 15,21 0 1,0 21-16,-21-21 0,22 21 16,-1-22-16,0 22 0,0 0 0,0 0 15,0 0-15,1-21 0,-1 21 0,0 0 16,0 0-16,0 21 16,-21 1-16,21-1 0,-21 0 0,0 0 15,0 0-15,0 0 0,0 1 0,-21-1 16,0 0-16,0 0 0,0 0 15,0 0-15,-1 1 0,1-1 0,-21 0 16,21 0-16,0 0 0,-1-21 16,1 21-16,0-21 0,0 22 15,0-22-15,42-22 47,0 1-47</inkml:trace>
  <inkml:trace contextRef="#ctx0" brushRef="#br1" timeOffset="94211.59">8149 8530 0,'21'-21'0,"-42"42"0,63-42 0,-20 0 16,-1 0-16,-21 0 15,0-1-15,0 1 16,-21 21 0,-1 0-16,1 0 0,0 0 0,0 0 15,-21 0-15,20 0 0,1 0 0,0 21 16,0 1-16,0-22 0,0 21 16,-1 0-16,22 0 0,-21-21 15,21 21-15,0 0 0,0 1 16,21-1-1,1-21-15,-1 0 0,0 0 16,0 21-16,0-21 0,0 0 16,1 21-16,-1-21 0,0 0 15,0 21-15,0-21 0,0 21 0,1-21 16,-1 22-16,-21-1 0,21-21 16,-21 21-16,0 0 0,0 0 15,0 0 1,-21 1-16,0-1 0,-1-21 15,1 0-15,0 0 0,0 21 0,-21 0 16,20-21-16,1 0 0,0 0 16,0 21-16,0-21 0,0 0 0,-1 0 15,1 0-15,0 0 0,0 0 16,0 0-16,0 0 16,-1 0-1,1-21 1,0 21-16</inkml:trace>
  <inkml:trace contextRef="#ctx0" brushRef="#br1" timeOffset="94788.26">5334 9250 0,'0'0'0,"-21"0"0,-64 0 31,64 0-31,0 0 0,0 0 16,42 0 15,0 0-15,0 0-16,0 0 0,22 0 0,20 0 16,-21 0-16,43 0 0,-21 0 15,20-21-15,1 21 0,21 0 16,-22 0-16,22 0 0,0-21 0,-21 21 0,42 0 15,-21 0-15,21-22 0,-22 22 16,1 0-16,21 0 0,-21-21 0,0 21 16,0 0-16,21 0 0,-21 0 0,-1-21 15,1 21-15,0 0 0,0 0 16,-21 0-16,20 0 0,-20 0 16,-21-21-16,20 21 0,-20 0 0,-1 0 15,43 0-15,-64 0 0,-20 0 16,20 0-16,-21 0 15,-21 21 17,-21-21-32,0 0 0,0 0 15,-1 0-15,-20 0 16,21 0-16,0 0 0</inkml:trace>
  <inkml:trace contextRef="#ctx0" brushRef="#br1" timeOffset="95343.94">5546 9398 0,'0'0'0,"-22"0"0,1 0 0,0 0 15,0 0-15,0 0 0,0 0 0,-1 0 16,1 0-16,21-21 31,21 21-15,1 0-16,-1 0 15,21 0-15,0 0 0,1 0 16,-1 0-16,0 0 0,22 0 16,-1 0-16,1 0 0,-1 0 0,22 0 0,-21 0 15,20-21-15,1 21 0,0 0 0,20 0 16,-20 0-16,21-21 16,0 21-16,0 0 0,-1 0 0,1-22 15,-21 22-15,0 0 0,20 0 0,-20-21 16,0 21-16,-1 0 0,1 0 15,-21 0-15,20-21 0,-20 21 0,-1 0 16,1 0-16,-22 0 0,0 0 0,1 0 16,-1 0-16,-21 0 0,0 0 0,1 0 15,-1 0-15,0 21 32,-21 0-17</inkml:trace>
  <inkml:trace contextRef="#ctx0" brushRef="#br1" timeOffset="97013.48">1291 10118 0,'-21'-21'15,"21"-1"1,-21 1-16,21 0 16,0 0-1,0 42 32,0 0-31,0 0-16,0 1 0,0-1 15,-21 0-15,21 0 0,0 0 16,0 0-16,0 22 0,0-22 0,0 21 16,0 1-16,0-1 0,0 0 15,0 1-15,0-1 0,0-21 0,0 21 16,0 1-16,0-1 0,0-21 16,-22 22-16,22-22 0,0 0 0,0 0 15,0 0-15,0 0 0,0 1 16,0-44 31,0 1-47,22 21 0,-22-21 0</inkml:trace>
  <inkml:trace contextRef="#ctx0" brushRef="#br1" timeOffset="97719.07">1693 10499 0,'-21'42'16,"21"-21"0,0 0-1,21-21 32,0-21-16,-21 0-31,0 0 32,-21 21-17,0 0-15,21 21 16,0 0-1,-21-21-15,21 21 0,0 1 16,0-1 0,21-21-1,0 0 1,0 0-16,1 0 0,-1 0 16,-21-21-16,21 21 0,0-22 15,-21 1-15,0 0 16,0 0-16,0 0 15,-21 21 1,0 0 0,0 0-16,-1 21 15,22 0 1,-21-21-16,21 21 16,0 0-1,21-21 1,1 0-16,-1 0 15</inkml:trace>
  <inkml:trace contextRef="#ctx0" brushRef="#br1" timeOffset="99376.48">3175 10012 0,'0'21'15,"0"0"1,0 0-16,0 1 15,0-1-15,0 0 0,0 0 16,0 0-16,0 0 0,21-21 16,0 22-16,0-22 15,1 0-15,-1 0 0,0 0 16,0 0-16,0 0 0,0-22 0,22 1 16,-22 0-16,21 0 15,-21 0-15,1 0 0,20-1 0,-21 1 16,0 0-16,0 0 0,1 0 0,-1 0 15,-21-1-15,0 1 0,0 0 16,0 0-16,0 0 0,0 0 0,0-1 16,-21 1-16,-1 21 15,1 0-15,0 0 16,21 21-16,-21 1 0,21-1 16,-21 0-16,21 0 0,0 21 15,0-20-15,0 20 0,0 0 0,0-21 16,0 22-16,0-1 0,0 0 0,0 1 15,0-1-15,0 0 16,0 1-16,0-1 0,0 0 0,0 1 16,0-22-16,0 21 0,0 1 0,0-22 15,0 21-15,0-21 0,0 0 0,0 1 16,0-1-16,0 0 0,0 0 16,0 0-16,0 0 0,-21-21 15,-1 0 1,1 0-16,0 0 15,0 0-15,0-21 0,0 0 16,-1 0-16,1 0 0,0 0 0,0-1 16,0 1-16,0 0 0,-1 0 15,1 0-15,21 0 0,-21 21 16,21-22-16,-21 22 16,21 22-1,0-1 1,21 0-16,0 0 0,0 0 15,1 0-15,-1 1 0,0-1 16,0-21-16,0 21 0,0 0 16,22-21-16,-1 21 0,-21-21 0,22 0 0,-1 21 15,0-21-15,1 0 0,20 0 16,-21 0-16,1 0 0,20 0 16,-20 0-16,-1-21 0,21 0 0,-20 21 0,-1-21 15,0 0-15,1 0 0,-1-1 16,0 1-16,-20 0 0,20 0 15,-21-21-15,0 20 0,0 1 0,1-42 16,-22 42-16,0-22 0,0 22 16,0 0-16,0 0 0,-22 0 15,1-1-15,0 1 0,0 21 0,0 0 16,0 0-16,-1 0 0,1 0 0,0 0 16,0 0-16,0 0 0,-22 21 15,22 1-15,0-1 0,0 0 0,0 0 16,0 43-16,-1-43 15,22 0-15,-21 21 0,21-21 0,0 1 16,0 20-16,0-21 0,0 0 16,0 0-16,0 1 0,0-1 15,0 0-15,21-21 0,1 0 16,-1 0-16,0 0 0,0 0 0,0 0 16,0 0-16,1 0 0,20 0 0,0-42 15,1 42-15,-22-22 0,0 1 16,0-21-16,21 21 0,-20 0 15,-1-22-15,-21 22 0,21-21 0,0-1 16,-21 1-16,21 0 0,-21-1 0,0 1 16,0 0-16,0-1 0,0 22 15,0-21-15,0 0 0,0-1 0,0 22 16,0-21-16,0 21 0,0-1 0,0-20 16,0 21-16,0 0 15,0 0-15,-21 21 16,0 0-1,21 21-15,0 0 0,0 0 16,0 0-16,0 22 0,0-1 16,0 0-16,-21 1 0,21-1 0,0 0 0,0 22 15,0-22-15,0 22 0,-21-22 0,21 21 16,0-20-16,0-1 0,0 0 16,0 1-16,0-22 0,0 0 15,21 21-15,0-20 0,0-22 0,0 21 16,0 0-16,1-21 0,-1 0 15,0 0-15,0 0 0,0 0 0,0 0 16,1-21-16,20 0 0,-21-1 0,0 22 16</inkml:trace>
  <inkml:trace contextRef="#ctx0" brushRef="#br1" timeOffset="99971.28">4720 10478 0,'0'0'0,"21"0"31,-21-22-31,21 22 15,1-21-15,-22 0 0,21 21 16,0-21-16,0 21 0,0-21 0,0 0 16,1-1-16,-22 1 0,21 21 0,-21-21 15,21 21-15,-21-21 0,0 0 16,0 0-16,-21 21 16,0 0-1,-1 0-15,1 0 0,0 0 16,0 21-16,0-21 0,-22 42 15,43-21-15,-21 22 0,0-22 16,21 21-16,-21-21 0,21 22 0,0-22 16,0 21-16,0-21 0,0 22 15,0-22-15,0 0 0,0 0 0,0 0 16,21 0-16,0-21 0,0 22 0,1-22 16,-1 0-16,21 0 0,-21 0 0,0 0 15,22 0-15,-22 0 0,21-22 16,-21 1-16,1 21 0,20-21 0,-21 0 15,0 0-15</inkml:trace>
  <inkml:trace contextRef="#ctx0" brushRef="#br1" timeOffset="100507.97">5292 10245 0,'0'21'15,"-22"0"1,22 0-16,-21 0 0,21 1 16,0-1-16,-21 0 0,21 21 15,0-21-15,0 1 0,0-1 16,0 0-16,0 0 0,0 0 0,-21 0 16,21 1-16,0-1 0,0 0 0,0 0 15,-21 0-15,21 0 16,0-42 31,0 0-47,21 21 0,-21-21 0,21 0 15,-21 0-15,21-22 0,-21 22 0,21 0 16,1-21-16,-22 20 0,21-20 0,0 21 16,0-21-16,0 20 0,0 1 15,1 0-15,-1 0 0,0 21 16,0-21-16,0 21 0,0 0 0,1 0 15,-1 0-15,0 0 0,0 0 16,0 21-16,-21 0 0,0 0 16,21 0-16,-21 1 0,0 20 0,0-21 15,0 21-15,0-20 0,0-1 0,0 21 16,0-21-16,0 0 0,0 1 16,-21-1-16,21 0 0,0 0 0,0 0 15,0 0-15,0 1 0,21-22 47,1 0-47,-1-22 16,-21 1-16,21 0 0,0 0 0</inkml:trace>
  <inkml:trace contextRef="#ctx0" brushRef="#br1" timeOffset="100859.77">6011 9970 0,'0'0'0,"0"-22"0,0-62 31,0 63-31,0 42 32,0 0-32,0 21 15,0-21-15,0 1 0,0 20 16,0 0-16,0-21 0,0 22 0,0-1 15,0 0-15,0 1 0,0-1 0,-21 0 16,21 1-16,-21-1 0,21 0 0,0 1 16,0-1-16,0 0 0,0-20 15,0 20-15,0-21 0,0 43 16,0-43-16,0 0 0,0 0 16,21-21-1,0 0-15,0 0 16,1 0-16,-1 0 0,0-21 15,0 0-15,0 21 0,-21-21 16,21-1-16</inkml:trace>
  <inkml:trace contextRef="#ctx0" brushRef="#br1" timeOffset="101124.34">6392 10266 0,'0'0'0,"21"0"31,-21 21 1,0 0-32,0 0 0,0 22 15,0-22-15,0 0 0,0 0 0,0 22 16,0-22-16,0 0 0,0 0 0,0 0 16,0 0-16,0 1 0,0-1 0,0 0 15,0 0-15,22-21 31,-1 0-15,-21-21-16,0 0 0,21 0 0,-21-1 16</inkml:trace>
  <inkml:trace contextRef="#ctx0" brushRef="#br1" timeOffset="101455.14">6562 10054 0,'0'0'0,"-22"-21"0,-20-21 16,21 42-1,0 0 1,0 0-16,21 21 0,0 0 16,0 0-1,21-21 1,0 0 0,0 0-16,-21-21 15,0 0 1,0 0-16,0 0 0,0-1 15,0 1 1,-21 21-16,0 0 0,0 0 16,-1 0-16,1 0 0,0 21 15,0-21-15,0 22 0,0-1 16,21 0-16,-22-21 16,22 21-16,-21-21 15,21 21-15</inkml:trace>
  <inkml:trace contextRef="#ctx0" brushRef="#br1" timeOffset="101672.02">5884 10245 0,'0'0'0,"-21"0"0,42 0 31,0 0-16,1 0-15,-1 0 0,0 0 0,21 0 16,-21 0-16,1-21 0,20 21 0,-21 0 16,0-22-16,0 1 0,22 21 15,-22 0-15,0 0 0,-21-21 0,21 21 16,0 0-16,-21-21 16</inkml:trace>
  <inkml:trace contextRef="#ctx0" brushRef="#br1" timeOffset="103311.06">6773 10605 0,'0'0'16,"-21"0"-16,0 0 0,42-22 46,0 1-46,0 0 16,1 21-16,-1-21 0,21 0 16,-21-22-16,0 22 0,22 0 15,-22 0-15,0-21 0,21 20 0,-20 1 16,-1-21-16,0 21 0,-21-22 0,21 22 16,-21 0-16,21-21 0,-21 21 15,0-1-15,0-20 0,0 21 16,0 0-16,0 0 0,0-1 0,0 1 15,-21 21-15,0 0 0,0 0 16,0 0-16,21 21 16,-22 1-16,1-1 0,0 0 0,21 0 15,-21 0-15,0 22 0,0-1 0,-1-21 16,1 21-16,21 1 16,-21 20-16,0-20 0,21 20 0,-21-21 15,21 22-15,-21-1 0,-1-20 0,22 20 16,-21 1-16,21-22 0,0 22 0,0-22 15,-21 21-15,21-20 0,0 20 16,0-20-16,-21-1 0,21 21 0,0-20 16,0-1-16,0 0 0,0 1 15,0-1-15,0 0 0,0 22 0,0-43 16,0 21-16,0-20 0,0-1 0,21 0 16,0 0-16,0-21 15,1 0-15,-1 0 16,0 0-16,0-21 0,0 0 0,0 0 15,1-1-15,-1-20 0,21 21 0,-21-21 16,22-1-16,-22 1 0,0 0 0,0-1 16,0-20-16,0 20 0,1-20 15,-1-22-15,-21 43 0,0 0 16,0-22-16,0 22 0,0 21 0,-21-22 16,-1 1-16,1 0 0,0 20 0,0 1 15,0 0-15,0 0 0,-1 0 16,-20 21-16,21 0 0,0 0 0,0 0 15,-1 0-15,1 0 0,0 0 16,42 0 15,0 0-31,1 0 16,-1 0-16,21 0 0,-21 0 0,22-21 16,-1-1-16,0 22 0,1-21 15,-1 0-15,0 0 0,1-21 0,-1 20 16,-21 1-16,21 0 0,1 0 0,-22 0 15,21 0-15,-21-1 0,1 22 0,-22-21 16,21 21-16,-42 0 31,21 21-15,0 1-16,-22-1 0,1-21 16,21 21-16,-21 0 0,21 0 15,0 0-15,0 1 0,0-1 16,0 0-16,21-21 15,0 0-15,1 0 0,-1 0 16,0 0-16,0-21 0,0 0 16,0 21-16,1-22 0,20 1 15,-21 0-15,21 0 0,-20 0 0,-22 0 16,21-1-16,0 22 0,0-21 0,-21 0 16,0 0-1,21 21-15,-21-21 16,0 0-1,-21 21 17,21 21-32,0 0 15,-21 0-15,21 0 0,-21 0 0,21 22 16,-21-1-16,21 0 0,0 1 0,0-1 16,0 0-16,-22 1 0,22 20 15,0-20-15,0 20 0,0-21 16,0 1-16,0 20 0,0-20 0,0 20 15,0 1-15,0-22 0,0 21 0,0-20 0,0 20 16,0 1-16,0-22 0,0 0 16,0 22-16,0-22 0,0 1 15,0 20-15,0-21 0,0 1 0,22-22 16,-22 21-16,0 1 0,0-22 0,0 21 16,0-21-16,0 0 0,0 1 0,0-1 15,0 0-15,-22-21 0,1 0 16,0 0-16,0 0 0,0 0 15,0 0-15,-1-21 0,1 0 0,-21-1 16,21 1-16,-22 0 0,1-21 0,0-1 16,21 1-16,-22 0 0,1-1 0,21 1 15,0-21-15,-1 20 0,1-20 16,21-1-16,0 22 0,0-22 16,0 1-16,0 21 0,21-22 0,1 22 15,-1-1-15,0 1 0,0 0 0,0-1 16,22 22-16,-22-21 0,0 0 0,21 20 15,-21-20-15,1 21 0,20-21 16,-21 20-16,0 1 0,0 0 0,1 0 16,-1 0-16,-21 0 0,0-1 0,21 22 15,0-21 1,0 21 0</inkml:trace>
  <inkml:trace contextRef="#ctx0" brushRef="#br1" timeOffset="103876.09">9419 9927 0,'0'-21'0,"0"42"0,0-63 0,0 21 0,0 0 16,0-1-16,0 1 15,21 21-15,-21-21 0,0 42 31,0 0-31,0 1 0,0-1 16,0 21-16,0-21 0,0 22 0,0-1 16,0 0-16,0 1 0,0-1 0,-21 0 15,21 1-15,0-1 0,-21 0 16,0 1-16,21-1 0,-21 0 0,21-21 16,0 22-16,-22-22 0,22 21 0,-21-21 15,21 1-15,0-1 0,0 0 16,0-42 31</inkml:trace>
  <inkml:trace contextRef="#ctx0" brushRef="#br1" timeOffset="104643.35">8932 10435 0,'0'0'0,"-21"0"0,0 0 16,42 0 15,0 0-31,0 0 16,1 0-16,20 0 0,-21 0 0,21 0 16,-20 0-16,20-21 0,0 21 0,1-21 15,-1 21-15,0-21 0,1 0 16,-1 21-16,0-22 0,1 1 0,-1 0 15,21 21-15,-41-21 0,20 0 0,0 0 16,1-1-16,-22 1 0,0 21 0,21-21 16,-21 0-16,-21 0 0,22 0 15,-22-1-15,21 1 0,-21-21 0,0 21 16,0 0-16,0-1 0,0 1 16,0 0-16,0 0 0,-21 0 15,-1 21-15,1 0 16,0 0-16,0 0 15,0 21-15,21 0 0,-21 0 0,21 0 16,-22 1-16,22-1 0,0 21 16,-21-21-16,0 22 0,21-1 0,-21-21 15,21 21-15,0 1 0,-21-22 16,21 21-16,-21 1 0,-1-1 0,22-21 16,0 21-16,0-20 0,-21 20 0,21-21 15,-21 0-15,21 0 0,0 1 0,0-1 16,0 0-16,-21-21 15,21-21 17,0 0-17,0-1-15,0 1 0,0 0 16,0-21-16,21 21 0,0-1 0,-21 1 16,21-21-16,1 21 0,20 0 15,-21-1-15,0 1 0,22 0 0,-22 0 16,0 0-16,21 21 0,-21 0 0,1 0 15,-1 0-15,0 0 0,0 0 16,0 0-16,0 21 0,-21 0 16,0 0-16,0 0 0,22 1 0,-22-1 15,0 0-15,0 21 0,0-21 0,0 1 16,-22-1-16,22 0 0,-21 0 0,21 0 16,0 0-16,-21 1 0,21-1 15,-21-21-15,21 21 0,0 0 31,0-42-15,0 0 0,21 0-16,0-1 15,-21 1-15</inkml:trace>
  <inkml:trace contextRef="#ctx0" brushRef="#br1" timeOffset="105055.11">10181 10372 0,'21'21'0,"0"-21"31,1 0-31,-1-21 16,0 0-16,0 21 15,-21-22-15,0 1 0,21 21 16,0-21-16,-21 0 0,0 0 15,22 0-15,-22-1 0,0 1 0,0 0 16,0 0-16,0 0 16,0 0-16,-22 21 15,1 0-15,0 0 0,0 0 16,0 21-16,0 0 0,-1-21 16,1 21-16,0 0 0,21 0 15,-21 22-15,21-22 0,-21 21 0,21-21 16,0 22-16,0-22 0,0 21 0,0-21 15,0 1-15,0-1 0,0 0 0,21 0 16,0 0-16,0 0 0,0-21 16,1 0-16,-1 0 0,0 0 15,21 0-15,-21 0 0,1 0 0,-1 0 16,21 0-16,-21-21 0,0 21 0,1-21 16,-1 0-16,0 0 0,0 0 0</inkml:trace>
  <inkml:trace contextRef="#ctx0" brushRef="#br1" timeOffset="106236.2">11578 10456 0,'0'0'16,"0"22"-16,-21-22 0,0 0 0,21-22 47,0 1-32,21 0-15,0 0 0,0 0 0,0 0 16,1-22-16,20 22 16,-21 0-16,0-21 0,22-1 0,-22 1 15,21 21-15,0-22 0,-20-20 0,20 21 16,-21-1-16,0 22 0,0-21 0,1-1 16,-22 22-16,0 0 0,0 0 15,0 0-15,-22 21 0,1 0 16,0 0-16,0 21 0,0 0 0,0-21 15,-22 21-15,22 0 0,0 22 0,0-22 16,0 0-16,-1 0 0,22 22 16,0-22-16,0 0 0,0 21 0,0-21 15,0 1-15,22-1 0,-1 0 0,-21 21 16,21-21-16,0 1 0,0-22 16,0 21-16,1 0 0,-1 0 15,0 0-15,0-21 0,-21 21 0,0 1 16,0-1-1,-21-21 1,0 0 0,0 0-16,-1-21 0,1-1 15,0 22-15,0-21 0,0 0 0,0 21 16,21-21-16,-22 21 0,1 0 16,21 21 15,0 0-31,21 0 15,1 1-15,-1-1 16,0-21-16,0 0 0,0 21 16,0-21-16,1 0 0,-1 0 15,0 0-15,0 0 0,0 0 0,0 0 16,22 0-16,-22 0 0,0-21 0,0 21 16,0-21-16,1-1 0,20 1 15,-21 21-15,0-21 0,0 0 0,1 0 16,20-43-16,-21 43 15,0-21-15,0 21 0,-21-22 0,22 1 16,-1 0-16,-21 20 0,0-20 16,0 0-16,0-1 0,0 1 0,21 0 15,-21 21-15,0-22 0,0 22 0,0 0 16,0 0-16,-21 42 31,21 0-31,-21 0 16,21 0-16,0 22 0,-22-1 0,22 0 15,0 1-15,-21-1 0,21 0 16,0 1-16,0-1 0,0-21 0,0 22 16,0-1-16,0-21 0,0 21 0,0-20 15,0-1-15,0 0 0,0 0 16,0 0-16,0 0 0,0 1 0,0-1 16,21-21-1,1 0-15,-1-21 16,-21-1-16,21 22 15,-21-21-15,21 0 0,-21 0 0,0 0 16,0 0-16</inkml:trace>
  <inkml:trace contextRef="#ctx0" brushRef="#br1" timeOffset="106500.05">12213 9991 0,'0'0'0,"0"21"15,21-21 1,0 0-16,1 0 0,-1 0 16,0 0-16,0 0 0,0 0 0,22 0 15,-22 0-15,0 0 0,21-21 0,-21 21 16,1 0-16,20-21 0,-21 21 0,0 0 16,0 0-16,1-22 0,-1 22 15,0 0-15</inkml:trace>
  <inkml:trace contextRef="#ctx0" brushRef="#br1" timeOffset="108187.9">13208 10329 0,'21'0'16,"0"0"-16,0-21 15,-21 0 1,0 0-16,22 21 0,-22-21 0,0 0 16,21 21-16,-21-22 0,0 1 0,0 0 15,0 0-15,0 0 0,0 0 16,-21-1-16,-1 1 0,1 0 0,0 0 16,0 0-16,0 0 0,0-1 0,-1 1 15,1 0-15,0 21 0,-21 0 16,21 0-16,-1 0 0,-20 0 0,21 0 15,0 0-15,-22 21 0,22 0 0,0 1 16,-21-1-16,21 21 0,-1-21 16,1 0-16,21 1 0,-21 20 0,21-21 15,0 0-15,0 22 0,0-22 0,0 0 16,0 0-16,0 0 0,0 0 0,0 1 16,21-1-16,0-21 0,1 0 15,-1 21-15,0-21 0,0 0 0,0 0 16,0 0-16,1 0 0,-1-21 0,21 21 15,0-43-15,1 43 16,-22-21-16,0 0 0,0 0 0,22 0 16,-22 21-16,0-21 0,0-1 15,-21 1-15,0 0 0,21 0 0,-21-21 16,0 20-16,0 1 0,0 0 0,0 0 16,0 0-16,0 0 15,-21 42 1,21 0-1,-21 0-15,21 0 0,0 0 0,0 1 16,0-1-16,0 0 0,0 0 16,0 21-16,0-20 0,0-1 0,0 0 15,0 0-15,0 0 0,0 0 16,21 1-16,0-22 0,0 0 16,1 0-16,-1 0 0,21 0 15,-21 0-15,0 0 0,1-22 16,41 1-16,-42 0 0,0 21 15,1-21-15,20 0 0,-21 0 0,0-1 16,0-41-16,1 42 0,-1-22 16,0 22-16,-21-21 0,0 0 15,21-1-15,-21 1 0,21 0 0,-21-1 16,0 1-16,0 0 0,0-1 16,0 1-16,0 0 0,0 20 0,0 1 15,0 0-15,0 0 0,0 0 16,0 42-1,0 0 1,0 0-16,0 0 0,-21 22 16,21-1-16,-21 0 0,21 1 0,-21-1 15,21 0-15,0 1 0,0-1 0,0 0 16,0 1-16,0-1 0,0 0 0,0 1 16,0-1-16,0-21 0,0 22 0,0-22 15,0 0-15,0 0 0,0 0 16,0 0-16,0 1 0,21-1 0,0 0 15,0-21 1,0 0-16,1 0 0,-1 0 16,0-21-16,0 0 15,0 21-15,0-22 0,1 1 0,-1 0 16,-21 0-16,21 0 0,0 0 0,0-1 16,-21-20-16,0 21 0,21 0 0,1 0 15,-22-1-15,21 1 0,-21 0 16,0 0-16,21 21 15,-21 21 1,0 0-16,0 0 0,0 1 0,0-1 16,0 0-16,0 0 0,0 0 15,0 0-15,0 1 0,0-1 16,21 0-16,-21 0 0,0 0 0,0 0 16,21-21-16,0 22 0,1-22 0,-1 0 15,0 0-15,0 0 0,0 0 16,0 0-16,1 0 0,-1-22 15,0 1-15,0 21 0,21-21 0,-20 0 16,-1 0-16,0 0 0,0-1 16,0 1-16,0 0 0,1 0 0,-1-21 0,-21 20 15,21 1-15,0 0 0,-21-21 16,21 21-16,-21-1 0,21 22 16,-21 22 30,0-1-46,22-21 16,-1 0 31,-21-21-47,0-1 16,0 1-1,-21 0 1,-1 21-1,1 0 1,0 21-16,21 0 0,-21 1 16,21-1-16,0 0 0,-21 0 15,0 0-15,-1 22 0,22-22 0,-21 0 16,21 21-16,0 1 0,0-22 16,0 0-16,0 0 0,0 0 0,0 0 15,21-21 1,1 0-16,-1 0 0,0 0 15,0 0-15,0 0 0,0-21 0,22 21 16,-22-21-16,0 0 0,0 21 0,0-21 16,1 0-16,-1-1 0,0 1 15,0 0-15,-21 0 16,21 0-16,-21 0 0,0-1 16,0 1-16,0 0 0,0 0 15,0 0-15</inkml:trace>
  <inkml:trace contextRef="#ctx0" brushRef="#br1" timeOffset="108419.76">14520 9652 0,'0'0'0,"-21"0"16,21 21-1,-21-21-15,0 21 16,21 1 0,-21-22 15,-1 0-31</inkml:trace>
  <inkml:trace contextRef="#ctx0" brushRef="#br1" timeOffset="108703.43">13483 9864 0,'0'0'0,"-21"21"0,0 0 16,0-21-16,21 21 0,21-21 31,0 0-31,21 0 0,-21 0 0,1 0 15,20 0-15,-21 0 0,21 0 0,1 0 16,-22 0-16,21 0 0,1-21 0,-1 21 16,-21 0-16,21-21 0,1 0 15,-22 21-15,0 0 0,0 0 16,0 0-16,1-21 0</inkml:trace>
  <inkml:trace contextRef="#ctx0" brushRef="#br1" timeOffset="111912">15981 10308 0,'0'0'15,"-21"0"-15,-1 0 0,1 0 0,0 0 0,0 0 32,21-21-17,21 0 1,0 21-16,0-21 0,1 0 15,-1-1-15,0 1 0,0 0 16,0 0-16,0 0 0,1 0 0,-1-22 16,0 22-16,0-21 0,0 21 0,0-22 15,-21 1-15,0 0 0,22 20 16,-22-20-16,0 0 0,0-1 0,0 22 16,0-21-16,0 21 0,0 0 0,0-1 15,-22 1-15,1 21 16,0 0-16,0 0 15,0 0-15,0 21 0,-1-21 0,1 22 16,0 20-16,0-21 0,0 0 0,0 22 16,21-1-16,0 0 0,-22 1 15,22-1-15,0-21 0,-21 21 0,21 1 16,0-1-16,0-21 0,0 22 0,0-22 16,0 0-16,21 21 0,1-21 15,-1 1-15,-21-1 0,21 0 0,0-21 16,21 21-16,-20-21 0,-1 0 0,21 21 15,22-21-15,-43 0 16,21 0-16,-21 0 0,0 0 16,22 0-16,-22-21 0,0 21 0,21-21 15,-20 0-15,-1 0 0,0 21 0,0-22 16,0 1-16,0-21 0,1 21 16,-22 0-16,21-1 0,0-20 0,-21 0 15,21 21-15,0-22 0,0-41 16,1 20-16,-22 22 0,21-1 0,0 1 15,-21-21-15,21 20 0,0 1 16,-21-22-16,21 22 0,1 0 0,-22-1 16,0 1-16,21 0 0,-21-1 0,21 22 15,-21-21-15,0 21 0,0 0 16,0-1-16,-21 22 31,0 22-31,-1-22 0,1 21 16,0 21-16,0-21 0,0 22 0,21-22 15,-21 21-15,-1 0 0,1 1 0,0-1 16,0 22-16,21-22 0,-21 21 16,0-20-16,21 20 0,0-20 0,-22 20 15,22-21-15,0 1 0,0 20 0,0-20 16,0-22-16,0 21 0,22 0 0,-1-20 16,0 20-16,0-21 15,0 0-15,0 0 0,1-21 0,-1 22 16,21-22-16,-21 0 0,0 21 0,22-21 15,-22 0-15,0 0 0,0 0 0,43 0 16,-43-21-16,0 21 16,21-22-16,-20 1 0,-1 21 0,0-21 15,0 0-15,-21 0 0,21 0 0,-21-22 16,21 22-16,-21 0 0,22-21 0,-22-1 16,0 22-16,0-21 0,0 21 15,0-22-15,0 22 0,0 0 0,0 0 16,-22 21-1,1 21 1,0-21-16,0 21 0,21 0 16,-21 0-16,21 1 0,-21-1 0,21 21 15,0-21-15,0 0 0,0 1 0,0-1 16,0 0-16,0 0 0,0 0 16,0 0-16,21-21 0,0 22 0,0-22 15,0 21-15,0-21 0,1 0 0,-1 0 16,0 0-16,0 0 0,0 0 0,22 0 15,-22 0-15,0 0 0,21 0 16,-21-21-16,1 21 0,20-22 0,-21 1 16,0 0-16,0 21 0,1-21 0,-1 0 15,0 0-15,-21-1 0,0 1 16,21-21-16,-21 21 0,0 0 16,0-1-16,0 1 0,0 42 46,-21 1-46,21-1 16,-21 0-16,21 0 0,-21 0 0,21 0 16,-22 1-16,22-1 0,0 0 0,0 0 15,0 0-15,-21 0 0,21 1 16,0-1-16,0 0 16,0 0-16,21-21 46,-21-21-30,22 21-16,-22-21 0,21 0 0,-21-1 16,21 22-16,-21-21 0,21 0 0,-21-21 15,0 21-15,0-1 0,21 1 16,0 0-16,-21-21 0,0 21 0,22-1 16,-22 1-16,21 21 0,0-21 0,0 21 31,0 21-31,-21 0 0,0 1 15,21-1-15,-21 0 0,0 0 16,0 0-16,0 0 0,0 1 16,0-1-16,0 0 0,22 0 15,-22 0-15,0 0 16,21 1 0,0-22 15,0-22-16,0 22-15,-21-21 0,21 0 16,1 21-16,-1-21 0,-21 0 16,21 0-16,0-22 0,0 22 0,0 0 15,1 0-15,-1 0 0,0-1 16,0 1-16,-21 0 0,21 21 16,0 0-16,-21 21 31,0 0-31,0 1 15,0-1-15,0 0 0,0 0 0,0 0 16,0 0-16,0 1 0,0-1 0,0 0 16,0 0-16,0 0 0,0 0 15,0 1-15,22-22 0,-22 21 16,21-21-16,0 0 0,0 0 0,0 0 16,0 0-16,1 0 0,-1 0 15,0 0-15,0 0 0,21 0 0,-20 0 16,20-21-16,-21 21 0,21-22 15,-20 1-15,-1 21 0,0-21 0,21 0 16,-21 0-16,1 0 0,-22-1 0,21 1 16,0-21-16,-21 21 0,21 0 15,-21-22-15,0 22 0,0 0 0,0-21 16,0 20-16,0 1 0,-21 0 16,0 21-16,0-21 0,-1 21 0,1 0 15,0 0-15,0 0 16,0 21-16,0 0 0,-1 0 15,22 1-15,0-1 0,-21 0 0,21 0 0,0 0 16,0 0-16,0 22 0,0-22 16,0 0-16,0 0 0,21 0 15,-21 1-15,22-1 0,-1 0 0,0 0 16,0 0-16,21-21 0,-20 21 0,-1-21 16,21 0-16,0 0 0,-20 0 15,20 0-15,-21 0 0,21 0 0,-20 0 16,20 0-16,-21-21 0,0 0 15,22 21-15,-22-21 0,0 0 0,-21 0 0,42-22 16,-42 22-16,0 0 16,0 0-16,0-22 0,0 22 0,0 0 15,0 0-15,0-21 0,0 20 16,0 1-16,-21 21 31,0 0-15,21 21-16,-21 1 0,21-1 0,0 0 15,-21 0-15,21 0 0,-22 0 0,22 1 16,0-1-16,0 0 0,0 0 16,0 0-16,0 0 0,-21 1 15,21-1-15,0 0 0,0 0 0,0 0 16,21-42 31,1 0-47,-1 0 15,0 0-15,-21-1 0,21 1 0,0 0 16,-21 0-16,21-21 0,1 20 0,-1 1 16,0-21-16,0 21 0,0 0 15,0 21-15,1-22 0,-1 22 16,-21 22 0,0-1-16,0 0 0,0 0 0,0 0 15,0 0-15,0 1 0,0-1 16,0 21-16,0-21 0,0 0 0,0 1 15,21-1-15,0-21 0,0 21 0,0 0 16,1-21-16,-1 21 0,0-21 16,21 21-16,22-21 15,-43 0-15,21 0 0,-21 0 0,22 0 16,-22 0-16,0 0 0,21-21 0,-20 0 16,-1 0-16,0 0 0,0 0 0,-21-1 15,21-20-15,0 0 0,1-1 16,-22 1-16,21-21 0,-21 20 0,21-20 15,-21 20-15,21 1 0,0-64 16,-21 64-16,21 0 0,-21 20 16,22-20-16,-22 21 0,0 0 0,0 0 15,0-1-15,21 1 0,-42 42 47,21 1-47,-22-1 16,22 21-16,-21-21 0,0 22 0,21-22 15,-21 21-15,0 0 0,21 1 16,0-1-16,-21 0 0,-1 1 0,22-1 16,-21 0-16,21 1 0,0-1 0,0-21 15,0 22-15,0 20 16,0-42-16,0 0 0,0 1 0,21-1 16,1 0-16,-22 0 0,21-21 0,-21 21 15,21-21-15,0 0 0,-21 21 16,21-21-16,0 0 0,1 0 15,-1 0-15,0-21 16,0 0-16,0 21 16,-21-21-16,0 0 0,21 21 0,-21-21 15,22-1-15,-22 1 0,21 0 0,-21 0 16,0 0-16,0 0 0</inkml:trace>
  <inkml:trace contextRef="#ctx0" brushRef="#br1" timeOffset="112235.85">19833 9483 0,'0'21'15,"21"-21"-15,0 0 0,1 0 16,-1 0-16,21 0 0,-21 0 0,22 0 16,-22 0-16,21 0 0,-21 0 15,22 0-15,-22 0 0,0 0 0,0 0 16,0 0-16,0 0 0,1 0 16,-22-21-16,0 0 15,-22 21 1,1 0-1,-21 0-15,21 0 0,0 0 0,-22 0 16,1 0-16</inkml:trace>
  <inkml:trace contextRef="#ctx0" brushRef="#br1" timeOffset="121028.85">21442 9462 0,'0'21'31,"0"0"-15,0-42 62,0 0-78,0-1 15,-21 1-15,-1 21 16,1-21-16,0 21 0,0-21 0,-43-21 16,43 42-16,0-22 15,-21 22-15,21 0 0,-22 0 0,22 0 16,0 0-16,0 0 0,0 22 0,-1-22 15,1 21-15,0 0 0,0 21 16,0-21-16,0 22 0,-1-22 16,22 21-16,0 1 0,0-1 0,0 0 15,0-21-15,0 22 0,0-22 16,0 0-16,0 21 0,22-42 0,-1 22 16,0-1-16,-21 0 0,21-21 15,0 0-15,0 0 0,1 0 0,-1 0 16,0 0-16,0 0 0,0 0 0,0 0 15,1-21-15,-1 0 0,0 21 16,0-22-16,0 1 0,0 0 0,1 0 16,-1 0-16,0-22 0,-21 22 15,0 0-15,21-21 0,-21 21 0,21-1 16,-21 1-16,0 0 0,0 0 16,0 0-16,0 42 31,0 0-31,0 0 0,0 0 15,0 1-15,0 20 0,0-21 16,0 0-16,0 0 0,0 1 0,0-1 16,21 0-16,1 0 0,-1 0 15,0-21-15,0 0 16,0 21-16,22-21 0,-22 0 0,0 0 16,0 0-16,21 0 0,-20-21 0,-1 0 15,21 0-15,-21 0 16,22 0-16,-22-1 0,0 1 0,0 0 15,0 0-15,0 0 0,-21 0 0,0-1 16,0-20-16,0 21 16,0 0-16,0 42 31,0 0-15,0 0-16,0 0 0,-21 22 0,21-22 15,0 0-15,0 0 0,-21 0 16,21 1-16,0-1 0,0 0 0,0 0 15,0 0-15,0 0 16,0 1 0,21-22-1,0-22 1,-21 1-16,22 0 16,-1 0-16,-21 0 0,0 0 15,21-1-15,-21 1 0,21 0 16,0-21-16,-21 21 0,21-1 0,-21 1 15,0 0-15,22 21 0,-22-21 0,21 21 16,0 21 0,-21 0-16,0 0 0,21 1 15,-21-1-15,0 0 0,0 0 16,21 0-16,0 0 0,-21 1 16,22-1-16,-1 0 0,-21 0 0,21-21 15,0 21-15,0-21 0,0 21 16,1-21-16,-1 0 0,0 0 15,0 0-15,0 0 0,0 0 0,1 0 16,-1 0-16,0-21 16,0 21-16,0-21 0,0 0 0,22 0 15,-22 0-15,21-1 0,-21 1 0,22 0 16,-1-21-16,22 21 0,-22-22 16,0 22-16,1 0 0,20-21 15,-21 20-15,1 1 0,-1 21 0,-21-21 16,22 21-16,-22 0 0,0 0 15,0 0-15,0 21 0,-21 0 0,0 1 16,0-1-16,0 0 0,0 0 0,0 0 16,0 22-16,0-22 0,0 0 15,0 0-15,0 0 0,0 0 16,0 1 0,0-44 15,0 1-16,0 0-15,-21 21 0,21-21 0,0 0 16,-21 0-16,21-1 0,-21 22 16,21-21-16,-21 0 0,-1 0 15,22 0-15,-21 0 0,0 21 0,0 0 16,0-22-16,-22 22 16,1 0-16,21 0 0,0 22 15,0-1-15,-22 0 0,22 0 0,0 0 16,0 0-16,0 1 0,-1 20 15,1-21-15,21 0 0,0 22 0,0-22 16,0 0-16,0 0 0,0 0 16,0 0-16,21 1 0,1-22 0,20 21 15,-21 0-15,21-21 0,-20 0 0,-1 0 16,21 0-16,-21 0 0,22 0 16,-22 0-16,21 0 0,-21 0 15,0 0-15,1-21 0,-1 0 0,0 21 16,0-22-16,0 1 0,0-21 0,1 21 15,-1-22-15,0 22 0,-21-21 16,21 0-16,0-22 0,0 22 0,1-1 16,-22 1-16,21-21 0,0 20 15,0-20-15,-21 20 0,21-20 0,-21 21 16,21-1-16,-21-20 0,22 20 16,-22 22-16,21-21 0,-21 21 0,0 0 15,0 42 1,-21 21-1,-1-21-15,1 43 0,21-22 0,-21 22 16,0-22-16,0 21 0,0 1 0,21-1 16,0-20-16,0 20 0,0 1 15,0-22-15,0 22 0,0-22 0,0 0 16,0-21-16,21 22 0,0-22 0,0 0 16,0 0-16,0 0 0,1-21 15,-1 22-15,0-22 0,21 0 0,-21 0 16,1 0-16,20 0 0,-21 0 0,21-22 15,-20 22-15,20-21 0,-21 0 16,21 0-16,1 0 0,-1 0 0,-21-1 16,22-20-16,-1 21 0,-21 0 15,21-22-15,-20 22 0,-1 0 16</inkml:trace>
  <inkml:trace contextRef="#ctx0" brushRef="#br1" timeOffset="123612.83">9864 11282 0,'0'0'0,"0"-64"31,0 43-31,0 0 16,0 0-16,0 0 0,-22 21 31,1 21-31,21 0 0,-21 21 16,0-20-16,21 20 0,-21 0 0,0 22 15,-1-22-15,22 0 0,-21 1 16,0 20-16,0-20 0,0-1 0,0 0 15,-1 1-15,22-22 0,0 0 16,-21 21-16,21-21 0,0 1 16,0-1-16,21-21 31,1-21-31,-1-1 0,0 22 16,0-21-16,0 0 0,0 0 0,1 0 15,-1 0-15,0-22 0,0 22 16,0 0-16,-21 0 0,21 0 0,1-1 15,-1 1-15,-21 0 0,21 21 16,0 0 0,-21 21-16,21 0 15,-21 1-15,21-22 0,-21 21 16,0 0-16,0 0 0,22-21 16,-22 21-16,21 0 0,0-21 0,0 22 15,0-22-15,0 0 16,1 0-16,-1 0 0,0 0 15,0 0-15,0 0 0,0-22 16,1 1-16,-1 21 0,0-21 16,0 21-16,-21-21 0,21 0 0,0 0 15,-21-1-15,22 1 0,-22 0 0,0-21 16,0 21-16,0-22 0,21 22 16,-21-21-16,0 21 0,0-22 15,0 22-15,0 0 0,0-21 0,0 20 16,0 1-16,0 42 31,0 1-31,0-1 0,0 0 16,0 21-16,0-21 0,0 22 15,0-22-15,0 21 0,0-21 0,0 22 16,0-22-16,0 21 0,0-21 16,0 1-16,0-1 0,0 0 0,21 0 15,-21 0-15,21 0 0,0 1 16,0-22-16,1 0 15,-1 0-15,0 0 0,0 0 0,0 0 16,0 0-16,1 0 0,-1 0 0,0-22 16,0 22-16,0-21 0,0 0 15,1 0-15,-1 21 0,-21-21 16,21 0-16,0-1 0,-21 1 16,0-21-16,0 21 0,0 0 0,21-1 15,-21 1-15,0 0 0,0 0 0,0 0 16,0 0-16,-21 21 0,0 0 15,0 0 1,0 21-16,21 0 0,-22-21 0,22 21 16,0 0-16,0 0 0,0 1 15,0-1-15,0 0 0,0 0 16,22-21-16,-22 21 0,21 0 16,0-21-16,0 22 0,0-22 15,-21 21-15,21 0 0,1-21 16,-22 21-16,0 0 0,21-21 0,-21 21 15,21-21-15,-21 22 0,21-22 0,-21 21 16,21-21 0,0 0-16,1 0 15,-1 0-15,0 0 16,0-21-16,0-1 16,0 22-16,1-21 0,-22 0 15,21 0-15,0 0 0,0 0 0,0-1 0,-21-20 16,0 21-16,0 0 15,21-22-15,-21 22 0,22 0 0,-22 0 16,0 0-16,0 0 0,0 42 31,0 0-15,0 0-16,0 0 0,0 0 0,-22 22 16,22-22-16,0 0 0,-21 21 15,21-20-15,0-1 0,0 0 0,0 0 16,0 0-16,0 0 0,0 1 0,0-1 15,21-21-15,1 0 16,-22 21-16,21-21 0,0 0 0,0 0 16,0 0-16,0 0 0,1 0 0,20-21 15,-21 21-15,0-21 0,0-1 16,1 22-16,-1-21 0,0 0 0,0 0 16,0-21-16,0 20 0,1 1 0,-22-21 15,21 0-15,-21-1 0,21 1 16,-21 0-16,0-22 0,0 22 0,0-22 15,0 22-15,0 0 0,0 20 16,0-20-16,0 21 0,0 0 16,0 0-16,0-1 0,0 44 31,0-1-31,0 0 16,0 0-16,0 21 0,0-20 0,0 20 15,0 0-15,0 1 0,0-1 16,0-21-16,0 21 0,0 1 0,0-1 15,0 0-15,0-20 0,0 20 0,0-21 16,0 21-16,0-20 0,0-1 16,21 0-16,0 0 0,-21 0 0,21-21 15,1 21-15,-1 1 0,0-22 0,0 0 16,0 0-16,0 0 0,1 0 16,-1 0-16,0 0 0,0 0 15,0 0-15,0 0 0,1-22 0,-1 1 16,0 21-16,0-21 0,0 0 0,0 0 15,-21 0-15,22-1 0,-22 1 16,21 0-16,-21-21 0,0 21 16,0-1-16,0-20 0,0 21 0,0 0 0,0 0 15,0-1-15,0 1 0,-21 21 16,-1 0 0,1 0-16,0 21 0,21 1 15,-21-1-15,21 0 0,-21 21 16,21-21-16,0 1 0,0 20 0,0-21 15,0 0-15,0 0 0,0 1 16,0-1-16,21 0 0,0 0 16,0 0-16,0 0 0,1-21 15,-1 0-15,0 0 0,0 0 0,0 0 16,0 0-16,22 0 0,-22 0 16,0 0-16,0 0 0,0-21 0,1 21 15,-1-21-15,0 0 0,0 21 0,-21-21 16,0 0-16,21-1 0,-21 1 0,21 0 15,-21 0-15,0 0 0,0 0 16,0-22-16</inkml:trace>
  <inkml:trace contextRef="#ctx0" brushRef="#br1" timeOffset="123867.26">11726 11240 0,'0'0'16,"0"21"-16,21-21 31,1 0-31,-1-21 16,0 21-16,21-22 0,-21 22 16,22-21-16,-22 0 0,21 0 15,-21 21-15,22-21 0,-22 0 0,0-1 16,0 22-16,0-21 0,1 21 0,-1-21 15,-21 0-15,0 0 16,0 0-16</inkml:trace>
  <inkml:trace contextRef="#ctx0" brushRef="#br1" timeOffset="124112.12">11366 11070 0,'0'21'0,"-21"-21"32,21 22-1,-21-22-31</inkml:trace>
  <inkml:trace contextRef="#ctx0" brushRef="#br1" timeOffset="124683.98">14160 10922 0,'0'0'0,"22"-21"0,-22-64 32,0 64-32,0 0 15,0 42 17,0 0-32,0 0 0,-22 1 0,22-1 15,-21 21-15,21 0 0,0 1 0,-21-1 16,0 0-16,21 22 0,-21-22 15,0 1-15,-1-1 0,22 0 0,0 1 16,0-1-16,-21 0 0,21-21 16,0 1-16,0-1 0,0 0 0,0 0 15,0 0-15,0 0 16,-21-21-16,0 0 16</inkml:trace>
  <inkml:trace contextRef="#ctx0" brushRef="#br1" timeOffset="125587.76">13589 11303 0,'0'0'0,"0"21"15,0 0 1,21-21-1,0 0-15,0 0 0,1 0 0,-1 0 16,0 0-16,21 0 0,-21-21 0,22 21 16,-1-21-16,0 0 0,22 0 15,-22 0-15,22-1 0,-22 1 0,22 0 16,-22-21-16,0 21 0,1-1 16,-1 1-16,-21 0 0,21 0 0,-42 0 15,22 0-15,-22-1 0,0 1 0,0 0 16,0 0-16,0 0 15,0 0-15,0-1 0,0 1 0,-22 21 16,22 21 15,-21 1-31,21-1 0,0 21 0,0-21 16,-21 22-16,21-1 0,0 0 0,0 1 16,0-1-16,-42 43 15,21-43-15,21 0 0,0 1 0,-22-1 16,22 0-16,-21-21 0,21 1 0,0-1 15,0 0-15,0 0 0,0 0 16,21-42 15,1 21-15,-22-21-16,21 0 0,0 0 0,0-1 16,-21 1-16,21 0 15,0 0-15,1 0 0,-1 0 0,-21-1 16,21 1-16,0 0 0,0 21 15,-21 21 1,0 0 0,0 1-16,0-1 0,0 0 15,0 0-15,0 0 0,0 0 16,0 1-16,0-1 0,0 0 16,0 0-16,21 0 0,1-21 15,-1 0-15,0 0 16,0 0-16,0 0 15,0 0-15,1 0 0,-1 0 0,0-21 16,0 0-16,21 21 0,-20-21 16,-1 0-16,0-1 0,0 1 0,0 0 15,0 0-15,1 0 0,-1 0 0,-21-22 16,0 22-16,0 0 0,0 0 16,0 0-16,0-1 0,0 1 0,0 0 15,-21 21 1,-1 0-16,1 21 0,0-21 15,21 21-15,-21 1 0,0-1 0,21 21 16,0-21-16,0 0 0,0 1 16,0 20-16,0-21 0,0 0 15,0 0-15,0 1 0,0-1 16,0 0-16,21-21 16,0 0-16,0 0 0,0 0 15,1 0-15,-1 0 0,0 0 16,0-21-16,0 21 0</inkml:trace>
  <inkml:trace contextRef="#ctx0" brushRef="#br1" timeOffset="125879.17">15981 10964 0,'0'0'0,"0"22"0,0-1 16,0 21-16,0-21 0,0 0 15,21 22-15,-21-22 0,0 21 16,0-21-16,21 22 0,-21-22 0,21 21 16,-21-21-16,0 1 0,0-1 15,21 0-15,-21 0 0,22 0 16,-22 0-16,0 1 0,21-22 15,0 0 17,-21-22-32</inkml:trace>
  <inkml:trace contextRef="#ctx0" brushRef="#br1" timeOffset="126139.18">16256 11028 0,'0'0'0,"-21"0"32,0 21-17,-1 0-15,1 0 16,0 1-16,0 20 0,0-21 0,0 0 16,-1 0-16,1 22 0,0-22 15,-21 0-15,21 0 0,-1 22 0,1-22 16,0 0-16,21 0 0,0 0 0,-21-21 15,21 21-15,0 1 16,21-22 0,0 0-16,0 0 15</inkml:trace>
  <inkml:trace contextRef="#ctx0" brushRef="#br1" timeOffset="126520.96">16637 11091 0,'0'0'0,"0"-21"0,0 42 47,0 1-47,-21-1 0,21 21 15,0-21-15,-21 22 0,-1-1 16,22 0-16,0 1 0,-21-1 15,0 21-15,0-20 0,0 20 0,21 1 16,-21-22-16,-1 22 0,22 20 0,-21-20 16,0 20-16,21-20 0,-21 21 15,21-22-15,0 1 0,0-1 0,-21 1 16,21-1-16,-21-21 0,-1 22 0,22-22 16,0 1-16,0-1 0,-21-21 15,21 0-15,-21 0 0,21 1 0,0-1 16,0-42-1,21-1 1,0-20-16,-21 21 16,22 0-16,-1-22 0,0 1 0,0 0 15,-21-1-15,21 1 0</inkml:trace>
  <inkml:trace contextRef="#ctx0" brushRef="#br1" timeOffset="126839.78">16573 11705 0,'0'0'16,"0"-42"-16,0 0 0,0-1 0,0-20 0,0 20 15,0 22-15,0-21 0,22 0 16,-22-1-16,21 22 0,-21-21 16,0 21-16,21-1 0,-21-20 0,21 21 15,0 0-15,0 0 0,1-1 0,-1 1 16,0 21-16,21-21 0,-21 21 16,1 0-16,-1 0 0,0 0 0,0 0 15,0 0-15,0 21 0,1 0 16,-22 1-16,0-1 0,0 0 0,0 0 15,0 0-15,0 22 0,0-22 16,-22 0-16,1 0 0,0 0 0,0 0 16,-21 1-16,20-1 0,1 0 0,0 0 15,0-21-15,0 21 0,0-21 16,-1 0-16,1 0 0,21 21 16,0-42 15,21 21-31,1-21 0,-1 21 15</inkml:trace>
  <inkml:trace contextRef="#ctx0" brushRef="#br1" timeOffset="127364.16">17589 11113 0,'0'0'0,"0"-22"0,0 1 15,0 0-15,-21 0 16,0 21-16,21-21 0,-21 21 16,0 0-16,0 0 0,-1 0 0,1 0 15,0 0-15,0 0 0,0 0 16,0 0-16,-1 21 0,1 0 0,0 0 16,0 0-16,0 22 0,0-1 0,-1-21 15,22 22-15,0-1 0,-21-21 16,21 21-16,0-20 0,0-1 0,0 21 15,0-21-15,0 0 0,21-21 16,1 0-16,-1 0 16,0 0-16,0 0 0,0 0 0,22 0 15,-22 0-15,0-21 0,0 0 16,0 0-16,0 0 0,1 0 16,-1-1-16,0 1 0,0-21 0,0 21 15,0-22-15,-21 1 0,22 0 0,-22 21 16,21-22-16,-21 22 0,0 0 15,0 0-15,0 0 0,-21 42 32,21 0-32,-22 21 15,22 1-15,-21-1 0,21-21 16,0 21-16,0-20 0,0-1 0,0 0 16,0 0-16,0 0 15,21 0-15,-21 1 0,22-22 0,-1 0 16,-21 21-16,21-21 0,0 0 15,0 0-15,0 0 0,-21-21 16,22 21-16,-1-22 0</inkml:trace>
  <inkml:trace contextRef="#ctx0" brushRef="#br1" timeOffset="127640.02">18034 10901 0,'0'0'0,"0"-42"0,21-1 15,0-63 1,-21 85-16,0 0 0,0 42 31,-21 0-31,21 1 16,-21 20-16,21-21 0,0 21 0,-21 1 15,21-1-15,-21 0 0,-1 1 0,22 20 16,0-20-16,0-1 0,-21-21 16,21 21-16,-21 1 0,21-22 0,-21 0 15,21 21-15,0-20 0,0-1 16,0 0-16,0-42 31,21 0-31,0 21 16,0-22-16,-21-20 0,22 21 15</inkml:trace>
  <inkml:trace contextRef="#ctx0" brushRef="#br1" timeOffset="128123.74">18436 10626 0,'0'0'0,"-21"21"32,0 0-32,21 0 0,-21 0 0,21 22 15,-22 20-15,22-42 0,-21 22 16,21-1-16,0 0 0,-21 1 16,0-22-16,21 21 0,-21 1 15,21-22-15,0 21 0,-21-21 0,-1 0 16,22 1-16,-21-1 0,21 0 0,0 0 15,0-42 32,0 0-47,0 0 16,0-1-16,21 1 0,-21 0 0,22 0 16,-1-21-16,0 20 0,0 1 0,0-21 15,22 21-15,-22 0 0,21-1 16,-21 1-16,22 21 0,-22 0 0,21 0 15,-21 0-15,0 0 0,1 0 0,-1 0 16,-21 21-16,0 1 0,0-1 16,0 0-16,0 0 0,0 21 15,0-20-15,0 20 0,0-21 0,0 21 16,-21-20-16,21-1 0,-22 0 16,22 0-16,-21 0 0,0 0 0,21 1 15,0-1-15,-21-21 16,21-21 15,0-1-31,-21 1 0,21 0 16</inkml:trace>
  <inkml:trace contextRef="#ctx0" brushRef="#br1" timeOffset="128340.36">17843 10880 0,'-21'0'16,"42"0"-16,-21 0 31,22-21-31,20 21 0,-21 0 0,21 0 16,-20 0-16,20 0 0,0-22 16,1 22-16,-1 0 0,-21 0 0,21 0 15,1 0-15,-22 0 0,0 0 16,0-21-16,0 21 0,1 0 15</inkml:trace>
  <inkml:trace contextRef="#ctx0" brushRef="#br1" timeOffset="129215.86">19791 10668 0,'0'-21'15,"21"21"48,0 0-63,0 0 15,0 0-15,1 0 0,20-21 0,-21 21 16,21-21-16,-20-1 0,20 22 16,0-21-16,-21 0 0,22 0 0,-22 21 15,0-21-15,0 0 0,0 21 16,-21-22-16,0 1 0,0 0 15,0 0-15,-21 0 0,-21 21 16,21 0-16,0 0 0,-22 0 0,1 0 16,21 0-16,-22 0 0,1 21 15,21 0-15,-21 0 0,20 0 0,1 1 16,0 20-16,0-21 0,21 21 16,0-20-16,0-1 0,0 21 0,0-21 15,0 0-15,0 1 0,21-1 0,-21 0 16,21 0-16,0-21 15,1 21-15,-1-21 0,0 0 0,0 0 0,0 0 16,0 0-16,1 0 0,-1 0 16,0 0-16,0 0 15,-42 0 1,0 0 0,0 21-16,-1-21 0,-20 22 15,21-22-15,-21 21 0,-1 0 0,1 0 16,0 0-16,20 0 0,-20 1 0,21-1 15,0 0-15,0 0 0,21 0 16,0 0-16,0 1 0,0-1 0,0 0 16,21 0-16,0 0 0,0-21 15,0 21-15,22-21 0,-22 0 16,0 22-16,21-22 0,-21 0 0,22 0 16,-22 0-16,21 0 0,-21 0 0,22-22 15,-22 22-15,21-21 0,-21 0 16,22 21-16,-22-21 0,21 0 0,-21 0 15</inkml:trace>
  <inkml:trace contextRef="#ctx0" brushRef="#br1" timeOffset="129443.73">20405 10816 0,'0'0'16,"0"21"15,21 1-31,-21-1 16,21 0-16,0 0 15,0 0-15,-21 0 0,21 1 0,1-1 16,-1 0-16,-21 0 0,21 0 16,-21 0-16,0 1 15,21-1-15,0-21 32,-21-21-17,0-1-15</inkml:trace>
  <inkml:trace contextRef="#ctx0" brushRef="#br1" timeOffset="129683.59">20764 10837 0,'0'0'0,"0"-21"0,-21 21 32,0 0-32,0 21 15,-21-21-15,20 22 0,1-1 0,0 0 16,-21 0-16,21 0 0,-22 22 15,22-22-15,0 0 0,-21 21 0,20-21 16,1 22-16,0-22 0,0 21 0,21-21 16,0 1-16,0-1 0,0 0 15,21-21 1,0 0-16,22 0 16,-22 0-16,21-21 0,0 0 15</inkml:trace>
  <inkml:trace contextRef="#ctx0" brushRef="#br1" timeOffset="130023.54">21061 10859 0,'0'-22'16,"0"44"0,0-1-1,0 0-15,0 0 0,-21 21 0,21-20 16,0 20-16,0 0 0,-22 1 15,22-1-15,-21 21 0,21-20 16,-21 20-16,21 1 0,0-22 0,0 22 0,0-1 16,0 1-16,-21-1 0,21 1 0,0-22 15,-21 43-15,21-22 0,0 1 16,0-1-16,-21-21 0,-1 85 16,1-84-16,0-1 0,21 0 0,0 1 15,0-22-15,-21 0 0,21 0 16,0 0-16,0 1 0,0-44 31,0 1-31,0 0 0,21 0 0,0 0 16,0 0-16,-21-22 0,22 1 15,-1 0-15,-21-1 0,21 1 0</inkml:trace>
  <inkml:trace contextRef="#ctx0" brushRef="#br1" timeOffset="130372.12">21061 11261 0,'0'0'0,"0"-64"0,0 22 15,0 0-15,0-22 0,0 43 16,0-21-16,0-1 0,0 22 0,0 0 16,0 0-16,0 0 0,0-1 15,0 1-15,0 0 16,21 21-16,0 0 0,0-21 16,0 21-16,1 0 0,-1 0 15,0 0-15,21 0 0,-21 0 16,1 21-16,-1 0 0,0-21 0,-21 21 15,0 1-15,0-1 0,0 0 16,0 0-16,-21 0 16,0 0-16,-1 1 0,1-22 0,0 21 15,0-21-15,-21 21 0,20-21 16,1 0-16,21 21 0,-21-21 0,0 0 16,0 0-16,21 21 0,0 0 31,0 1-16,21-22 1,0 0-16,0 0 0,0 0 16</inkml:trace>
  <inkml:trace contextRef="#ctx0" brushRef="#br1" timeOffset="132751.35">21421 11134 0,'0'0'16,"21"0"-16,0 0 0,-21-21 15,0-1-15,21 22 16,0-21-16,-21 0 0,21 21 16,-21-21-16,22 0 0,-1 0 0,-21-1 15,21 1-15,0 0 0,-21 0 16,21 0-16,-21 0 0,21 21 0,-21-22 16,22 22 15,-22 22-31,0-1 0,0 0 15,0 0-15,0 0 0,21-21 16,-21 21-16,0 1 0,0-1 16,21-21-16,0 21 15,0-21-15,0 21 16,1-21-16,-1 0 16,0 0-16,0 0 0,0 0 15,0 0-15,1-21 0,-1 21 0,0 0 16,0-21-16,-21 0 0,21 21 15,0-22-15,1 1 0,-22 0 0,0 0 16,21 0-16,-21 0 0,21-1 16,-21 1-16,0 0 0,0 0 15,0 0-15,-21 21 16,0 0 0,-1 0-16,22 21 0,-21 0 15,21 0-15,-21 0 0,0 1 0,21-1 16,0 0-16,0 0 0,-21 21 15,21-20-15,0-1 0,0 0 16,0 0-16,0 0 0,0 0 0,0 1 16,0-1-16,21-21 0,0 0 15,0 0-15,0 0 16,1 0-16,-1 0 0,0-21 16,0 21-16,0-22 0,22 1 0,-22 0 15,21 21-15,-21-21 0,22 0 16,-22 0-16,0-22 0,0 22 15,0 0-15,0 0 0,1 0 0,-22-1 0,0 1 16,0 0-16,0 0 0,0 0 16,-22 21 15,22 21-31,-21 0 16,21 0-16,0 0 0,0 1 0,0-1 15,0 0-15,0 0 0,0 0 0,0 0 16,0 1-16,0-1 0,0 0 15,0 0-15,0 0 0,21 0 16,-21 1-16,-21-22 63,21-22-63,-21 22 0,21-21 0,0 0 15,-21 21 1,21-21-16,-21 21 0,21 21 47,0 0-47,0 0 15,0 1-15,21-22 0,0 21 16,0-21-16,0 0 16,22 0-16,-22 0 0,21 0 15,-21 0-15,22 0 0,-22-21 0,21 21 0,1-22 16,-1 22-16,-21-21 15,21 0-15,1 21 0,-1-42 16,-21 21-16,0-1 0,1 1 0,-22 0 16,0-21-16,0 21 0,0-1 15,0 1-15,0 0 0,0 0 0,0 0 16,-22 21-16,1 0 16,0 0-16,21 21 0,-21 0 15,21 0-15,-21 22 0,21-22 0,0 0 16,0 42-16,0-20 0,0-22 15,0 21-15,0-21 0,0 1 16,0-1-16,0 0 0,0 0 0,0 0 16,0 0-16,-21-21 47,-1-21-32,22 0-15,0 0 16,-21 0-16,0 0 0,21-1 15,0 1-15,0 42 32,0 1-17,21-22-15,0 21 0,1-21 16,-1 21-16,0-21 16,0 0-16,0 0 0,0 0 15,1 0-15,20 0 0,-21 0 0,0 0 16,22-21-16,-22 21 0,21-21 15,-21-1-15,0 22 0,22-21 0,-22 0 16,0 0-16,0 21 0,0-21 0,1 0 16,-1-22-16,-21 22 0,21 0 15,0-21-15,0 20 0,-21 1 16,21-21-16,1 21 0,-22 0 0,0-1 0,0 44 31,0-1-15,0 0-16,0 0 0,0 0 0,0 0 15,0 22-15,-22-22 0,22 0 16,0 21-16,0-20 0,0-1 0,0 0 16,0 0-16,0 0 0,0 0 0,0 1 15,0-1-15,22 0 0,-1-21 16,0 0 0,0 0-16,0 0 0,0-21 15,1 21-15,-22-21 0,21 21 0,0-22 16,0 1-16,0 0 0,0 0 15,1 0-15,-1 0 0,-21-1 0,21-20 16,0 21-16,0 0 0,-21 0 16,0-1-16,21 1 0,-21 42 31,-21 1-31,21-1 16,-21 0-16,0 0 0,21 0 15,-21 0-15,21 1 0,0-1 16,0 0-16,0 0 0,0 0 15,21 0 1,0-21-16,0 0 0,0 0 16,1 0-16,-1-21 15,-21 0 1,21 21-16,-21-21 0,0 0 16,0 0-16,0-1 0,0 1 15,0 0-15,0 0 0,-21 21 0,0-21 16,21 0-16,-22-1 0,1 1 15,0 21-15,0-21 0,0 21 16,21-21 0,21 21-1,21 0-15,-21 0 16,1-21-16,20 21 0,0 0 16,-21 0-16,22 0 0,-1 0 0,0 0 15,-20 0-15,-1 0 0,21 21 16,-21 0-16,0-21 0,1 21 15,-22 0-15,0 1 0,0-1 0,0 0 16,0 0-16,0 0 0,0 0 16,0 1-16,0-1 0,-22 0 15,22 0-15,-21-21 16,21 21-16,-21-21 0,21 21 16,-21-21-16,0 0 15,21-21 32,0 0-31,0 0-16,0 0 0,21 21 15,0-21-15,-21-1 0,21-20 0,0 21 16,1 0-16,-1 0 0,0-22 16,0 22-16,21-21 0,-20 21 0,20-1 15,0 1-15,1 0 0,-1 0 0,0 21 16,1 0-16,-1 0 0,-21 0 15,0 21-15,0 0 0,-21 0 0,0 1 16,0 20-16,0-21 0,0 0 16,0 22-16,-21-22 0,0 21 0,0-21 15,0 22-15,0-22 0,-22 21 16,22-21-16,0 0 0,21 1 16,-21-1-16,21 0 0,-21-21 0,-1 21 15,22 0 1,0-42 15,22 0-31,-22 0 16,21 21-16</inkml:trace>
  <inkml:trace contextRef="#ctx0" brushRef="#br1" timeOffset="132983.7">24003 10499 0,'0'0'0,"-21"0"0,0 0 15,-1 0 1,1 0 31,0 0-47,0 0 15,0 0-15,0 0 0,-1 0 16</inkml:trace>
  <inkml:trace contextRef="#ctx0" brushRef="#br1" timeOffset="162555.26">3916 12361 0,'21'0'62,"-21"-21"-46,21 21-16,-21-21 0,0 0 16,0 0-16,0 0 15,0-1-15,0 1 0,0 0 16,0 0-16,0 0 15,-21 21 1,0 0-16,0 0 16,-1 21-16,1 0 0,0 0 15,0 22-15,0-22 0,0 21 16,-1-21-16,1 22 0,-21-1 0,21 0 16,-22 1-16,22-1 0,-21 0 0,0 1 15,20-1-15,-20 0 0,0 1 16,21-1-16,-22 0 0,22 1 0,0-1 15,-21-21-15,20 21 16,1-20-16,0-1 0,21 0 0,0 0 16,-21-21-16,21 21 0,0-42 47,0 0-47,21 0 0</inkml:trace>
  <inkml:trace contextRef="#ctx0" brushRef="#br1" timeOffset="163048.09">4170 12298 0,'21'-42'16,"0"42"0,-21-22-16,0 1 15,21 0 1,-21 0-16,0 0 15,0 42 17,-21 0-32,21 0 15,-21 22-15,0-22 0,0 21 16,-22 0-16,22 1 0,-21-1 0,-1 22 16,1-22-16,-21 21 0,20 1 15,-20-22-15,-1 22 0,22-1 0,-22-20 16,1-1-16,21 0 0,-1 1 15,1-1-15,21-21 0,0 0 0,-22 0 16,43 1-16,-21-1 0,42-42 31,0-1-15,1 22-16,-1-21 0,0 0 16,21-21-16</inkml:trace>
  <inkml:trace contextRef="#ctx0" brushRef="#br1" timeOffset="164259.37">4657 12848 0,'0'0'0,"0"-21"15,0 0-15,0 0 0,0 0 16,-22-1-16,1 1 16,0 21-16,0-21 0,0 21 15,-22 0-15,22 0 0,0 0 16,0 0-16,0 0 0,0 21 0,-22-21 16,22 21-16,0 1 0,0-1 15,0 21-15,-1-21 0,22 0 16,0 1-16,-21-1 0,21 21 0,0-21 15,0 0-15,0 1 0,0-1 16,0 0-16,0 0 0,21-21 16,1 0-16,-1 0 15,0 0-15,0 0 0,0 0 0,0 0 16,1 0-16,-1-21 0,0 21 0,0-21 16,0 0-16,22-1 0,-22 1 15,0 0-15,0 0 0,0 0 16,0-22-16,1 22 0,-1-21 15,0 21-15,0-22 0,0 1 0,-21 0 16,21 21-16,-21-22 0,22 1 16,-22 0-16,0 20 0,0-20 0,0 0 15,0 21-15,0-1 0,0 1 0,0 0 16,0 0-16,-22 21 0,1 0 16,0 21-1,21 0-15,0 0 0,0 22 16,0-22-16,-21 21 0,21 1 0,0-1 15,0 0-15,-21 1 0,21 20 16,0-21-16,0 1 0,0-1 16,0 0-16,0 1 0,0-1 0,0-21 15,21 22-15,0-22 0,64 21 32,-64-42-32,0 0 15,0 0-15,0-21 0,1 0 0,-1 21 16,-21-21-16,21-1 0,0 1 0,0-21 15,-21 21-15,0 0 0,0-1 16,21-20-16,-21 21 0,0 0 0,0 0 16,0-1-16,22 1 0,-22 42 31,0 1-31,0-1 16,0 21-16,0-21 0,0 0 15,0 1-15,0-1 0,-22 0 0,22 0 16,0 0-16,-21 0 0,21 1 15,0-44 17</inkml:trace>
  <inkml:trace contextRef="#ctx0" brushRef="#br1" timeOffset="164643.17">5207 12658 0,'0'0'0,"0"21"0,0 0 16,21 0-16,-21 0 0,0 1 0,0-1 16,21 42-1,-21-42-15,21 43 0,-21-43 0,0 0 16,0 0-16,22 1 0,-22-1 0,0 0 15,21-21-15,-21 21 0,21-21 32,0 0-17,0 0-15</inkml:trace>
  <inkml:trace contextRef="#ctx0" brushRef="#br1" timeOffset="164856.04">5524 12721 0,'-105'64'16,"83"-43"-1,1 0-15,21 21 0,-21-20 16,0-1-16,21 21 0,0-21 0,-21 0 16,21 1-16,-21-1 0,21 0 15,0 0-15,0 0 16,21-21-1,0-21-15,0 0 16</inkml:trace>
  <inkml:trace contextRef="#ctx0" brushRef="#br1" timeOffset="165435.69">6032 12234 0,'0'0'16,"-21"0"-16,42 0 31,1 0-31,-1-21 0,0 21 0,21-21 16,-21 21-16,1-21 0,-1 21 0,21-21 15,-21 21-15,0 0 0,1-21 16,-1 21-16,0 0 16,-42 0-1,0 0 1,-1 0-16,1 0 0,0 0 16,0 0-16,-21 0 0,20 0 15,1 21-15,0-21 0,0 0 0,0 0 16,0 21-16,-1-21 0,1 21 15,0-21-15,0 21 0,21 0 0,-21-21 16,0 22-16,21-1 0,0 0 0,-22-21 16,1 21-16,21 21 0,-21-20 15,21 41-15,0-42 0,0 22 16,-21-1-16,21 0 0,-21 1 16,21-1-16,0 21 0,-21-20 0,-1-1 15,22 22-15,-21-22 0,0 0 16,21 1-16,0-1 0,-21-21 15,21 21-15,-21 1 0,21-22 16,0 0-16,0 0 16,0 0-16,21-21 15,0 0 1,0 0-16,0 0 0,1-21 16,-1 0-16,21 0 0,-21 0 0,0 0 15</inkml:trace>
  <inkml:trace contextRef="#ctx0" brushRef="#br1" timeOffset="165707.53">6286 12446 0,'0'21'0,"0"0"0,-21 1 15,21-1-15,-21 0 0,21 21 16,-21-21-16,21 22 0,-21-22 0,0 21 15,21 1-15,0 41 0,-22-63 16,22 22-16,-21-22 0,21 21 16,0-21-16,0 1 0,0-1 0,0 0 15,0 0-15,0 0 16,21-21 0,1-21-1,-22 0-15,0 0 16,21 0-16,-21-1 0</inkml:trace>
  <inkml:trace contextRef="#ctx0" brushRef="#br1" timeOffset="165891.43">6096 12806 0,'0'0'0,"-21"21"31,42-21 0,0 0-31,0 0 16,0 0-16,1-21 0,-1 21 16,0-21-16,0 0 0,21 21 15,-20-22-15</inkml:trace>
  <inkml:trace contextRef="#ctx0" brushRef="#br1" timeOffset="166252.22">6392 12869 0,'21'0'16,"1"-21"0,-1 0-16,-21 0 15,21 21-15,-21-21 0,21 0 16,-21-1-16,0 1 0,0 0 15,-21 21 1,0 0 0,0 0-16,-1 0 0,22 21 0,-21 0 15,0 1-15,21 20 16,0-21-16,0 0 0,0 22 0,0-22 16,0 21-16,0-21 0,0 43 15,0-43-15,0 0 0,0 0 16,21 0-16,0-21 0,1 0 15,-1 0-15,0 0 16,0 0-16,0 0 0,0-21 16,1 0-16</inkml:trace>
  <inkml:trace contextRef="#ctx0" brushRef="#br1" timeOffset="166479.09">6731 12700 0,'0'21'0,"0"0"0,0 1 16,0-1-16,21 0 0,0 0 15,-21 21-15,21-20 0,1-1 0,-1 0 16,0 21-16,0-21 0,0 1 0,0-1 16,1-21-16,-22 21 0,0 0 15,21-21-15,-21 21 0,21-21 16</inkml:trace>
  <inkml:trace contextRef="#ctx0" brushRef="#br1" timeOffset="166715.95">7027 12700 0,'-42'21'15,"21"0"-15,0 1 0,-1-22 16,1 21-16,0 0 0,0 0 0,0 21 16,0-20-16,-1-1 0,1 0 15,-21 0-15,21 21 0,0-20 0,21-1 16,-22 0-16,1 0 0,21 0 16,0 0-16,21-21 31,1 0-31,-1-21 0,0 21 0,21-21 15</inkml:trace>
  <inkml:trace contextRef="#ctx0" brushRef="#br1" timeOffset="167015.78">7324 12467 0,'0'-21'0,"0"42"0,0-63 0,0 21 16,0 0-16,0-1 15,0 44 1,-22 20 0,22-21-16,0 0 0,0 22 15,-21-1-15,21 0 0,-21 1 16,21-1-16,0 21 0,-21-20 0,0-1 16,0 22-16,21-22 0,0 0 0,0-21 15,-22 22-15,22-22 0,0 0 16,0 0-16,0 0 0,0 1 0,0-1 15,22-21-15,-1 0 0,0 0 16,0 0-16,0-21 16,-21-1-16,21 1 0,1 0 15,-1 0-15</inkml:trace>
  <inkml:trace contextRef="#ctx0" brushRef="#br1" timeOffset="167187.68">7197 12742 0,'21'0'15,"0"-21"1,0 21-16,0 0 0,0-21 0,1 21 16,-1-21-16,0 21 15,0-21-15</inkml:trace>
  <inkml:trace contextRef="#ctx0" brushRef="#br1" timeOffset="167499.51">7874 12510 0,'0'0'0,"-21"0"15,0 0-15,-1 0 16,1 0-1,0 0 1,0 21-16,21 0 0,0 0 0,-21 0 16,0 22-16,21-22 0,-22 21 15,22-21-15,0 22 0,-21-22 0,0 21 16,21-21-16,0 22 0,0-22 0,0 0 16,0 0-16,0 0 0,0 0 15,0 1-15,0-1 0,21 0 16,0-21-16,1 0 15,-1 0-15,0 0 16,0 0-16,0-21 0,0 21 16,1-21-16</inkml:trace>
  <inkml:trace contextRef="#ctx0" brushRef="#br1" timeOffset="167795.34">8107 12488 0,'0'0'0,"0"-21"0,63-42 31,-42 63-31,1 0 16,-1 0-16,-21 21 0,21-21 0,0 21 15,0 0-15,0 0 0,-21 22 16,22-22-16,-22 0 0,21 21 16,-21 1-16,21-22 0,-21 21 0,0 1 15,0-1-15,0-21 0,0 21 0,-21 1 16,0-22-16,-43 42 15,43-20-15,0-22 0,0 0 0,-1 0 16,1 0-16,0-21 0,0 22 0,0-22 16,42 0 15,0-22-31,0 1 0,0-21 16</inkml:trace>
  <inkml:trace contextRef="#ctx0" brushRef="#br1" timeOffset="168051.19">8805 12573 0,'0'21'16,"21"0"-1,1-21 1,-1 0-16,0 0 16,0 0-16,0 0 15,0 0-15</inkml:trace>
  <inkml:trace contextRef="#ctx0" brushRef="#br1" timeOffset="168211.1">8742 12827 0,'63'64'31,"-42"-64"-31,1 0 0,-1 0 0,0 0 16,0 0-16,0 0 0,22 0 15,-22 0-15,0 0 0,0 0 0,0-22 16,0 22-16,1-21 0</inkml:trace>
  <inkml:trace contextRef="#ctx0" brushRef="#br1" timeOffset="168803.76">9800 12615 0,'0'0'0,"42"-42"31,-20 42-31,-22-21 0,0 0 0,0 0 16,-22 21 15,1 0-31,0 0 15,0 21-15,0 0 16,0 0-16,21 0 0,0 0 16,0 1-16,0 20 0,0-21 15,0 0-15,0 0 0,0 1 0,0-1 16,0 0-16,21 0 0,0-21 16,0 0-16</inkml:trace>
  <inkml:trace contextRef="#ctx0" brushRef="#br1" timeOffset="169295.48">10202 12594 0,'0'0'0,"0"-21"0,-21 21 16,0 0-16,0 21 15,0 0 1,21 1-16,0-1 0,-22 21 15,1 0-15,21-20 0,-21 20 16,0 0-16,21 1 0,0-22 0,-21 21 0,21-21 16,-21 22-16,-1-22 0,22 0 15,0 0-15,0 0 0,-21-21 16,21 21-16,0-42 31,0 0-31,0 0 0,0 0 16,0 0-16,0-22 0,21 22 0,-21-21 15,0-1-15,22 1 0,-22 0 16,21-1-16,0 1 0,-21 0 16,0 21-16,0-22 0,21 22 0,0 0 15,0 21 1,1 0-16,-1 21 16,-21 21-16,0-20 0,21 20 0,0-21 15,-21 21-15,0 1 0,21-1 16,-21 0-16,21 1 0,-21-1 0,0 0 15,0-20-15,22 20 0,-22-21 16,0 0-16,0 0 0,0 1 0,0-1 16,0 0-16,-22-21 31,1 0-15</inkml:trace>
  <inkml:trace contextRef="#ctx0" brushRef="#br1" timeOffset="169691.92">9864 13039 0,'21'0'15,"0"0"-15,0 0 0,0-21 16,0 21-16,1 0 0,20 0 16,-21-22-16,21 22 0,1-21 0,-1 0 15,0 21-15,-20-21 0,20 21 0,0-21 16,1 0-16,-22-1 0,21 1 15,-21 0-15,0 21 0,1-21 0,-1 0 16,0 0-16,0-1 16,-42 22 15,0 22-15,21-1-16,-21 0 0,21 0 0,0 0 15,0 22-15,0-22 0,0 21 0,0-21 16,0 22-16,0-22 0,0 21 15,0-21-15,0 22 0,0-22 0,0 21 16,0-21-16,0 22 0,0-22 16,0 0-16,0 0 0,0 0 0,0 0 15,-22 1-15,22-1 16,0-42 0,0-1-1,22 22-15,-22-21 0</inkml:trace>
  <inkml:trace contextRef="#ctx0" brushRef="#br1" timeOffset="169979.76">10520 12891 0,'0'0'0,"0"-43"0,-21 43 0,21-21 0,0 0 16,0 0-16,0 0 16,21 21-1,0-22-15,0 22 0,0 0 16,22-21-16,-22 21 15,0 0-15,0 0 0,0 0 0,0 0 16,1 0-16,-1 21 0,-21 1 0,21-22 16,-21 21-16,0 0 0,0 0 15,-21 0-15,0 0 0,-1 1 16,-20-1-16,21 0 0,0-21 0,0 21 16,-1 0-16,1-21 0,0 21 15,0-21-15,0 0 0,21-21 31</inkml:trace>
  <inkml:trace contextRef="#ctx0" brushRef="#br1" timeOffset="170263.6">10880 12679 0,'0'106'31,"0"-64"-31,0-21 0,0 22 0,0-22 16,0 21-16,0 0 0,0 1 0,0-22 15,0 21-15,-22 1 16,22-22-16,0 21 0,-21 0 0,21-20 16,-21 20-16,0-21 0,21 0 0,0 22 15,-21-22-15,21 0 0,-21 0 16,21 0-16,21-42 47,-21 0-47,21 0 0,-21 0 0,21-1 15</inkml:trace>
  <inkml:trace contextRef="#ctx0" brushRef="#br1" timeOffset="170588.05">10837 12806 0,'0'0'0,"0"-21"0,0 0 0,0-1 16,0 1-16,0 0 16,21 0-16,1 21 15,-1-21-15,0 21 0,0 0 16,0 0-16,0 0 0,1 0 0,-1 0 16,0 0-16,0 0 0,0 0 15,0 21-15,-21 0 0,0 0 0,0 0 16,0 22-16,0-22 0,0 0 0,0 21 15,0-20-15,-21-1 0,0 21 16,0-21-16,0 0 0,0-21 16,-1 22-16,1-1 0,0-21 0,0 21 15,0-21-15,42-21 47,0 0-47,-21-1 16,21 1-16,0 0 0,1 0 0</inkml:trace>
  <inkml:trace contextRef="#ctx0" brushRef="#br1" timeOffset="170859.89">11557 12298 0,'0'21'31,"0"0"-31,0 0 0,0 22 0,-21-1 16,21-21-16,0 22 0,0-1 16,-21 21-16,-1-20 0,22-1 0,0 0 15,0 1-15,-21-1 0,21 0 0,-21-20 16,21 20-16,0-21 0,-21 0 16,21 0-16,0 1 0,0-1 15,21-21 16,0-21-31,0-1 0,-21 1 16,22 0-16</inkml:trace>
  <inkml:trace contextRef="#ctx0" brushRef="#br1" timeOffset="171240.71">11642 12806 0,'0'21'0,"21"-21"31,0 0-15,0 0-16,0 0 15,0 0-15,1 0 0,-1-21 16,0 21-16,0-21 0,0 0 16,0-1-16,1 1 0,-1 0 0,-21 0 15,0 0-15,0 0 16,0-1-16,-21 22 15,-1 0-15,1 0 16,0 22-16,-21-1 0,21-21 16,-1 21-16,1 21 0,0-21 0,0 1 15,21-1-15,0 0 0,0 0 16,-21 21-16,21-20 0,0-1 16,0 0-16,21-21 15,-21 21-15,21-21 0,0 0 16,0 0-16,1 0 0,-1 0 0,0 0 15,0-21-15,21 21 0,-20-21 0,-1 0 16,21-1-16,-21 1 0</inkml:trace>
  <inkml:trace contextRef="#ctx0" brushRef="#br1" timeOffset="171600.5">12425 12446 0,'0'0'0,"0"21"16,-21-21 15,21-21 0,0 0-31,0 0 16,0 0 0,21 21-16,0 21 31,-21 0-15,0 21-16,0-21 15,0 1-15,0-1 0,-21 0 0,21 0 16,-21-21-16,-1 21 0,1-21 15,21 21-15</inkml:trace>
  <inkml:trace contextRef="#ctx0" brushRef="#br1" timeOffset="172163.87">12721 12171 0,'0'-21'0,"0"0"32,21 21-32,0 0 0,1 0 0,-22-22 15,21 22-15,0 0 16,0 0-16,0-21 0,22 21 0,-22 0 15,0 0-15,0 0 0,0 0 0,0 0 16,1 0-16,-1 0 0,0 0 16,-21 21-1,0 1-15,0-1 0,0 0 0,-21 0 16,21 0-16,-21 22 0,-1-22 16,22 0-16,0 21 0,-21-21 0,21 22 15,-21-22-15,21 0 0,0 21 16,-21-20-16,21-1 0,0 21 0,0-21 15,0 0-15,0 22 0,0-22 0,0 42 16,0-41 0,0-1-16,0 21 0,0-21 0,0 0 15,0 22-15,-21-22 0,21 0 0,0 0 16,-21 0-16,21 1 0,0-1 16,-22-21-16,1 21 0,0 0 0,0 0 15,0-21-15,-22 0 0,22 0 16,0 21-16,-21-21 0,21 0 15,-22 0-15,22 0 0,-21 0 0,21 0 16,-1 0-16,1 0 0,-21 0 0,21 0 16,0 0-16,-1 0 15,1 0-15,0-21 0,21 0 16</inkml:trace>
  <inkml:trace contextRef="#ctx0" brushRef="#br1" timeOffset="183012.17">1037 14182 0,'0'21'16,"-21"-21"0,21 21-1,-21-21-15,0 0 31,-1 0-31,1 0 16,0-21 0,0 21-16,0-21 0,21 0 15,-21 21-15,21-22 16,0 1 0,0 0-16,21 21 31,0 0-31,0 0 15,0 0-15,0 0 0,1 21 16,-1 0-16,0 1 0,0-1 16,0 0-16,0 21 0,-21-21 0,22 22 15,-22-1-15,0 0 16,0 1-16,0-1 0,0 0 16,-22 1-16,1-1 0,0 0 0,-21 1 15,21-22-15,-1 21 0,-20-21 16,21 22-16,0-22 0,-22 0 0,22-21 15,0 21-15,0-21 0,0 0 16,0 0-16,-1 0 0,1 0 16,0 0-16,0 0 0,0-21 0,0 21 15,-1-21-15,22 0 0,-21 0 16,0-22-16,0 22 0,21 0 0,0-21 16,0 20-16,0-20 0,0 21 15,0 0-15,0 0 16,0-1-16,0 1 0,0 0 0,21 21 15,0 0-15,0 0 0,1 0 16,-1 21-16,0 0 0,21 1 0,-21-1 16,1 0-16,20 0 0,-21 0 15,0 0-15,0 22 0,1-22 16,-1 0-16,21 0 0,-21 0 0,-21 1 16,21-22-16,1 21 0,-1-21 15,0 0-15,0 21 0,0-21 16,0 0 15,-21-21-15,0 0-16,0-1 0,0 1 15</inkml:trace>
  <inkml:trace contextRef="#ctx0" brushRef="#br1" timeOffset="183223.05">1376 14499 0,'42'0'31,"-42"-21"47,0 0-78</inkml:trace>
  <inkml:trace contextRef="#ctx0" brushRef="#br1" timeOffset="184803.93">2498 14224 0,'-22'0'15,"44"0"-15,-44 21 0,1-21 0,21 21 0,0 1 16,0-1 0,0 0-1,21-21 1,1 0-16,-1 0 0,0 0 15,21-21-15,-21 0 0,1-1 16,20 1-16,-21 0 0,21 0 16,-20 0-16,-1 0 0,21-1 0,-21 1 15,0 0-15,1 0 0,-1 0 16,-21 0-16,21-1 0,-21 1 16,0 0-1,-21 21 1,21 21-1,-21 0-15,-1 1 0,22-1 16,-21 0-16,21 0 0,0 0 16,0 22-16,0-1 0,0-21 0,0 21 15,0 1-15,0-1 0,0 0 16,0 22-16,0-22 0,0 1 0,0-1 16,0 0-16,0-21 0,0 22 15,0-1-15,0-21 0,0 22 0,0-22 16,-21 0-16,0 0 0,0 0 15,21 0-15,-21 1 0,-1-22 16,1 21-16,0-21 0,0 0 16,0 0-16,0 0 0,-1-21 15,1-1-15,0 1 0,0 0 16,0 0-16,0 0 0,-22 0 0,22-1 16,0 1-16,0-21 0,0 0 15,-1 42-15,22-22 0,-21 1 16,21 42 15,0 1-15,21-1-16,1 0 0,-1 0 0,0 0 15,0 0-15,0 1 16,0-1-16,22-21 0,-22 21 0,21 0 16,-21 0-16,22 0 0,-22-21 15,21 22-15,1-22 0,-1 0 0,-21 0 16,21 21-16,1-21 0,-1 0 15,-21 0-15,22 0 0,-1 0 0,-21-21 16,21-1-16,-20 1 0,20 21 16,-21-21-16,21 0 0,-20 0 0,-1 0 15,21-1-15,-21 1 0,-21-21 0,21 21 16,-21 0-16,0-1 0,0-20 16,0 21-16,0 0 0,0 0 0,-21-1 15,21 1-15,-21 21 16,0 0-16,0 0 0,0 0 0,-1 0 15,1 0-15,0 0 0,0 0 16,0 21-16,0-21 0,-1 22 0,1-1 16,21 0-16,0 0 0,-21 0 15,21 22-15,0-22 0,0 0 0,0 0 16,0 0-16,0 0 0,0 1 16,0-1-16,0 0 0,0 0 15,21-21-15,0 0 16,1 0-16,-1 0 15,0 0-15,0-21 0,0 0 16,0 0-16,1-1 16,-1 1-16,0 0 0,0-21 0,0 21 15,0-22-15,1 1 0,-1 0 16,-21-1-16,0 1 0,21 0 0,-21-1 16,0 1-16,0 0 0,0-1 15,0 22-15,0-21 0,0 21 0,0-22 16,0 22-16,0 0 0,0 0 15,0 0-15,0-1 0,-21 22 16,21 22 0,0-1-1,0 21-15,0-21 0,0 22 16,0-22-16,0 21 0,0 0 16,0 22-16,0-22 0,0 1 15,0-1-15,0 0 0,0 1 0,0 41 16,0-41-16,0-22 0,0 0 15,0 0-15,0 0 0,21 0 16,0 1-16,0-22 0,0 21 16,1-21-16,-1 0 15,0 0-15,0-21 0,0 21 16,-21-22-16,21 1 0,1 21 16,-1-21-16,0 0 0</inkml:trace>
  <inkml:trace contextRef="#ctx0" brushRef="#br1" timeOffset="186239.86">3852 14626 0,'21'0'46,"1"0"-46,-22-21 0,21 21 0,-21-21 16,0 0-16,21 21 0,-21-21 16,21-1-16,-21 1 0,0 0 0,0 0 15,0 0-15,0 0 16,0-1-16,-21 22 16,0 0-16,0 0 0,-1 0 15,1 22-15,0-1 0,0-21 16,0 21-16,21 0 0,-21 21 0,21-20 15,-22-1-15,22 21 0,0-21 16,0 22-16,0-22 0,0 0 0,0 0 16,0 21-16,22-20 0,-1-22 15,0 21-15,0 0 0,0-21 16,0 0-16,1 0 0,-1 0 0,21 0 16,-21 0-16,0 0 0,22 0 15,-22 0-15,0-21 0,21 0 0,-20-1 16,-1 1-16,0 0 0,21 0 15,-21 0-15,1-22 0,-22 22 0,21-21 16,-21 21-16,0 0 0,0-22 16,0 22-16,0 0 0,0 0 0,0 0 15,0-1-15,0 1 0,-21 21 32,21 21-32,0 1 15,0-1-15,0 0 0,-22 21 16,22-21-16,0 1 0,-21 20 0,21-21 15,0 21-15,0-20 0,0-1 16,0 21-16,-21-21 0,21 0 0,0 1 16,-21-1-16,21 0 0,0-42 62,0 0-62,0-1 0,0 1 16,0 0-16,21-21 0,-21 21 15,21-1-15,-21 1 0,21-21 16,1 21-16,-22 0 0,21-22 0,0 22 16,0 21-16,0-21 0,-21 0 15,21 21-15,1 0 0,-1 0 0,0 0 16,0 0 0,-21 21-16,0 0 0,21 0 15,-21 0-15,0 1 0,21-1 0,-21 0 16,0 0-16,0 0 0,0 0 15,0 1-15,22-1 0,-22 0 0,21 0 16,-21 0-16,0 0 0,21 1 16,0-22-16,-21 21 15,21-21-15,0 0 16,1 0-16,-1 0 0,0 0 16,-21-21-16,21 21 0,0-22 0,0 1 15,1 21-15,-1-21 0,0-21 16,0 21-16,0-1 0,0-20 0,1 21 15,-1-21-15,-21-1 0,21 1 16,-21 21-16,21-22 0,-21 1 0,0 0 16,0-1-16,21 1 0,-21 21 0,21-21 15,-21 20-15,0 1 0,0 0 16,0 0-16,0 0 0,0 42 47,-21 0-47,0 0 0,21 0 15,-21 1-15,21-1 0,0 21 16,-21-21-16,21 22 0,0-1 0,-21 0 16,21 1-16,0-1 0,0-21 0,0 21 15,0 1-15,0-22 0,0 21 16,0-21-16,0 22 0,0-22 0,0 0 16,0 0-16,0 0 15,21-21-15,0 0 0,0 0 16,0 0-16,0 0 0,1 0 0,-1 0 15,0 0-15,0 0 0,-21-21 16,21 0-16,0 0 0,1 21 16,-1-21-16,-21 0 0,21-1 0,-21 1 15,21 0-15,-21 0 0,0 0 16,0 0-16,0-1 0,0 1 0,0 0 16,0 42 15,0 0-31,0 1 15,0-1-15,0 0 0,0 0 16,0 0-16,0 0 0,0 1 16,0-1-16,0 21 0,0-21 15,0 0-15,21-21 16,0 22-16,1-22 16,-1 0-16,0 0 15,0-22-15,0 22 0,0-21 16,1 0-16,-1 0 0,0 0 15,-21 0-15,21-1 0,0 1 16,-21 0-16,21 0 0</inkml:trace>
  <inkml:trace contextRef="#ctx0" brushRef="#br1" timeOffset="186459.74">5588 14118 0,'0'0'0,"-21"0"32,21 21-32,-21-21 0</inkml:trace>
  <inkml:trace contextRef="#ctx0" brushRef="#br1" timeOffset="186668.09">4805 14330 0,'21'0'32,"0"0"-32,0 0 0,0 0 15,1-21-15,-1 21 0,0 0 16,0-21-16,0 21 0,0 0 16</inkml:trace>
  <inkml:trace contextRef="#ctx0" brushRef="#br1" timeOffset="188219.51">5736 14563 0,'0'0'0,"-148"21"31,127 0-31,0-21 15,42 0 32,0 0-47,0 0 0,0-21 16,0 0-16,22 21 0,-22-21 0,21-1 16,1 1-16,-1 0 0,-21-21 15,21 21-15,1-1 0,-22-20 0,21 21 16,-21-21-16,1 20 0,-1-20 0,0 21 15,-21-21-15,0 20 0,0-20 16,0 21-16,0-21 0,0 20 0,0 1 16,0-21-16,0 21 15,0 0-15,-21 21 16,0 0-16,-1 0 0,22 21 16,-21 0-16,21 0 0,-21 0 15,0 22-15,21-22 0,0 21 0,-21 0 16,0 1-16,21-1 0,-22 22 15,1-22-15,21 21 0,0-20 0,0-1 16,-21 22-16,21-22 0,0 0 0,-21 43 16,21-43-16,0 1 15,-21-1-15,21 0 0,-21 1 0,21-1 16,-22 0-16,22-21 0,0 22 0,0-22 16,0 21-16,0-21 0,0 1 15,0-1-15,0 0 0,22-21 31,-1-21-31,0 0 16,-21-1-16,21 1 0,21 0 0,-20 0 16,-1-21-16,0 20 0,0-20 0,0 0 15,-21 21-15,21-22 0,-21 1 16,22 0-16,-22-64 16,0 63-16,0 22 15,0 0-15,0 0 0,-22 0 0,1 21 0,0 0 16,0 0-16,0 0 15,21 21 1,0 0 0,21-21-1,0 0-15,0 0 0,0 0 16,1 0-16,20 0 0,-21 0 0,0-21 16,22 21-16,-22-21 0,0 0 15,21 21-15,-21-22 0,1 1 0,41 0 16,-42 0-16,0 0 0,1 0 15,-1-1-15,0 22 0,0-21 16,-21 0-16,0 42 31,0 0-15,0 1-16,0-1 0,-21 0 16,21 0-16,0 0 0,0 0 15,0 1-15,0-1 0,0 0 0,0 0 16,0 0-16,0 0 0,21 1 15,0-22-15,0 0 16,1 0-16,-1 0 0,0 0 0,0 0 16,0 0-16,0-22 0,22 1 15,-22 0-15,21 0 0,-21 0 0,22 0 16,-22-1-16,0 1 0,21 0 16,-20-21-16,-1 21 0,0-1 15,-21 1-15,0 0 0,0 0 0,-21 21 47,21 21-47,-21 0 0,21 0 16,-22 1-16,22-1 0,0 0 15,0 21-15,-21-21 0,21 22 0,0-1 16,-21 0-16,21 1 0,0-1 0,0 0 16,0 1-16,0-1 0,0 0 15,0 1-15,0 20 0,0-20 0,-21-1 16,21 0-16,0 22 0,0-22 0,0 0 15,0 1-15,0-1 0,0 0 16,0 1-16,-21-1 0,0 22 16,21-22-16,0-21 0,0 0 15,-22 22-15,1-22 0,21 0 16,-21-21-16,0 21 0,0-21 0,0 0 16,-1 0-16,1 0 0,0-21 15,0 0-15,0 0 0,21-1 0,-21-20 16,21 21-16,-22-21 0,22-22 15,-21 22-15,21-22 0,0 22 0,0-22 16,0 1-16,0-1 0,0 22 16,0-21-16,21 20 0,1 1 0,-22 0 15,21-1-15,0 1 0,0 21 16,0-22-16,0 22 0,1 0 0,-1 0 16,0 0-16,0 0 0,0-1 15,0 1-15,1 0 0,20 21 0,-21-21 16,0 0-16,22 0 0,-22-1 15,21 22-15</inkml:trace>
  <inkml:trace contextRef="#ctx0" brushRef="#br1" timeOffset="188868.14">8678 14118 0,'0'0'15,"0"-21"-15,0 0 16,0 0-16,-21 0 16,0 21-16,21-22 0,-21 22 31,21 22-31,-21-1 0,21 21 15,0 0-15,0 1 0,0-1 16,0 22-16,-22-22 0,22 21 16,-21 1-16,21-22 0,0 22 0,-21-22 15,21 0-15,-21 1 0,0-1 16,21-21-16,-21 22 0,21-22 0,0 0 16,0 0-16,-22 0 0,22 0 15,-21-21 1,0-21-1,0 0-15,21 0 16,-21 0-16,21 0 0</inkml:trace>
  <inkml:trace contextRef="#ctx0" brushRef="#br1" timeOffset="189767.48">8107 14563 0,'0'0'0,"21"0"31,0 0-31,0 0 16,0 0-16,22 0 0,-22 0 15,0 0-15,21 0 0,1 0 0,-1-21 16,0 21-16,1-22 0,-1 1 16,0 21-16,22-21 0,-22 0 0,22 0 15,-22 0-15,0-1 0,1 1 0,-1 0 16,-21 0-16,22 0 0,-22 0 15,0-1-15,-21 1 0,0 0 0,0 0 16,0 0-16,0 0 16,0-1-16,-21 22 15,0 0-15,-1 0 16,22 22-16,0-1 16,-21 0-16,21 0 0,-21 21 0,21-20 15,-21 20-15,21 0 0,0 1 0,0 20 16,-21-21-16,0 1 0,21-1 15,-22 0-15,22-20 0,0 20 0,-21 21 16,0-41-16,21-1 16,0 0-16,0 0 0,0 0 0,0-42 47,21 21-47,0-21 0,-21 0 15,22 0-15,-22-1 0,21-20 16,0 21-16,-21 0 0,21 0 15,0-1-15,-21 1 0,21 0 0,1 0 16,-1 21-16,0 0 16,0 0-16,-21 21 15,21-21-15,-21 21 0,21 0 0,-21 1 16,22-1-16,-22 0 0,0 0 16,0 0-16,21-21 0,-21 21 0,21 1 15,-21-1-15,21-21 0,-21 21 0,21-21 16,0 0-16,1 0 0,-1 0 15,0 0-15,0 0 0,0 0 0,0 0 16,1 0-16,-1 0 0,0 0 16,0-21-16,0 0 0,0-1 15,1 22-15,-1-21 0,0 0 0,0 0 16,0 0-16,0 0 0,-21-1 16,0 1-16,0-21 0,0 21 0,0 0 15,0-1-15,0 1 0,0 0 0,-21 21 16,0 0-1,0 0-15,0 21 16,21 0-16,-21 1 0,21 20 16,-22-21-16,22 21 0,0-20 0,0 20 15,0-21-15,0 21 0,0-20 16,0-1-16,0 0 0,0 0 0,0 0 16,0 0-16,22-21 15,-1 0-15,0 0 0,0 0 16,0 0-16,0 0 0,1 0 15,-1-21-15,0 21 0,0-21 0,0 0 16,0 0-16,1 21 0,20-43 16,-42 22-16,21 0 0,0 21 15,-21-21-15</inkml:trace>
  <inkml:trace contextRef="#ctx0" brushRef="#br1" timeOffset="193455.67">10964 14732 0,'0'-21'47,"0"0"-47,0 0 0,0-1 0,0 1 16,21 0-16,-21 0 0,22 0 0,-22-22 15,21 1-15,0 21 16,-21-21-16,21-1 0,0 1 0,0 0 15,1-1-15,-1 1 0,21 0 16,-21-1-16,0 22 0,1-21 0,-1 21 16,21-1-16,-21 22 0,0-21 15,1 21-15,-22 21 16,0 1-16,0-1 16,0 0-16,0 0 0,0 0 15,0 0-15,0 1 0,0-1 0,0 0 16,0 0-1,21-42 32,-21 0-47,0 0 16,0-1-16,0 1 16,0 0-16,-21 0 0,-1 0 15,1 0-15,0-1 16,0 22-16,0 0 15,0 0-15,-1 0 0,1 0 16,0 0-16,0 22 16,0-1-16,21 21 0,-21-21 15,-1 0-15,1 22 0,0-1 0,21 0 0,-21 22 16,21-22-16,-21 1 16,21 20-16,0-21 0,0 1 0,0-1 15,0 0-15,0 1 0,0-22 16,21 21-16,0-21 0,0 1 0,0-22 15,1 21-15,-1 0 0,0-21 0,0 0 16,0 0-16,0 0 0,1 0 16,20 0-16,-21-21 0,21 0 0,-20 21 15,20-22-15,-21 1 0,21 0 16,1-21-16,-22 21 0,21-1 0,-21 1 16,1-21-16,20 21 0,-21-22 0,0 22 15,0-21-15,-21 21 0,0 0 16,22-1-16,-22 1 0,0 0 15,0 0-15,0 42 16,0 0 0,-22 22-16,1-22 15,21 0-15,0 21 0,0-21 0,0 1 16,0 20-16,-21-21 0,21 0 16,0 0-16,0 1 0,0-1 0,0 0 15,21 0-15,0 0 0,1-21 16,-1 0-16,0 0 15,0 0-15,21 0 0,-20 0 16,-1 0-16,0-21 0,0 21 0,0-21 16,22 0-16,-22 21 0,0-21 15,0-1-15,0 1 0,0-21 0,-21 21 16,0-22-16,0 1 0,0 21 16,0-21-16,0 20 0,0-20 15,-21 21-15,0 0 0,0-22 0,0 22 16,0 21-16,-22-21 0,22 0 15,-21 21-15,21 0 0,-1 0 0,-20 0 16,21 0-16,0 0 0,0 0 0,-1 21 16,1-21-16,0 21 15,0 0-15,21 1 0,0 41 16,0-42-16,0 22 0,0-22 16,0 21-16,0-21 0,21 0 0,0 22 15,0-22-15,1 0 0,20 0 16,-21 0-16,0 1 0,22-1 15,-22-21-15,21 0 0,-21 0 0,22 0 0,-1 0 16,-21 0-16,21 0 0,22-21 16,-43-1-16,21 22 0,-20-21 15,-1 0-15,0 0 0,0 0 16,0 0-16,0-1 0,1 1 0,-22-21 16,0 21-16,0 0 0,0-1 15,0 1-15,0 0 0,0 0 16,0 0-16,0 42 31,0 0-31,0 0 0,0 0 0,0 1 16,0-1-16,-22 21 0,22-21 0,0 22 15,0-22-15,0 0 0,-21 0 16,21 0-16,-21 43 16,21-43-16,0 0 15,0-42 32,21 0-47,-21 0 16,0-1-16,21 1 0,-21 0 0,22 0 15,-22 0-15,21-22 0,-21 22 16,0 0-16,21 0 0,-21 0 0,21 0 16,-21-1-16,0 1 0,21 0 15,0 21-15,1 21 16,-22 0-16,21 1 15,-21-1-15,0 0 0,0 0 16,0 0-16,21 22 0,-21-22 0,21 0 16,-21 0-16,0 0 0,0 0 15,21 1-15,0-1 16,1-21-16,-1 0 0,0 0 16,0 0-16,0 0 15,0 0-15,1 0 0,-1-21 16,0 21-16,0-22 0,0 1 0,0 0 15,1 21-15,-22-21 0,21 0 16,-21 0-16,21-1 0,-21-20 0,0 21 16,0 0-16,0 0 0,0-22 15,21 22-15,-21 0 0,0 0 16,0 42 15,0 0-15,0 0-16,0 0 0,0 22 15,0-22-15,0 0 0,0 0 0,0 0 16,0 1-16,0-1 0,0 0 0,21 0 16,-21 0-16,21-21 0,1 0 15,-22 21-15,21-21 0,0 0 16,0 0-16,0 0 0,0 0 16,1-21-16,-1 21 0,0-21 15,0 21-15,-21-21 0,21 0 16,0 0-16,1 21 0,-22-22 15,0 1-15,0 0 0,21-42 16,-21 41-16,0 1 0,0 0 0,0 0 16,0 0-16,0 0 15,0 42 1,0 0-16,0 0 16,0 0-16,-21 0 0,21 1 0,0 20 15,0-21-15,0 0 0,-22 22 0,22-22 16,0 0-16,-21 0 0,21 0 15,0 0-15,0 1 0,0-1 0,0 0 16,0-42 31,21 0-31,-21-1-16,22 1 0,-22 0 0,0 0 15,21 0-15,0 0 0,-21-1 0,21-20 16,0 21-16,-21 0 0,21-22 15,1 22-15,-22 0 0,21 0 0,-21 0 16,21 0-16,0 21 0,-21 21 31,21 0-31,-21 0 0,0 0 0,0 22 16,0-22-16,0 21 0,0-21 16,0 22-16,0-22 0,0 0 0,21 21 15,-21-21-15,22 1 0,-22-1 16,0 0-16,21-21 0,-21 21 15,21-21-15,0 0 0,0 0 16,0 0-16,1 0 0,-1 0 16,0-21-16,0 21 15,0-21-15,0 0 0,1-1 16,-22 1-16,21 0 0,0 0 0,0 0 16,0-22-16,-21 22 0,21 0 0,1-21 15,-1 21-15,-21-1 0,0 1 0,21 0 16,-21 0-16,21 0 15,-21 42 1,0 0 0,0 43-1,0-43-15,0 21 0,0-21 16,0 0-16,0 1 0,0-1 16,0 0-16,0 0 0,0 0 0,21 0 15,-21 1-15,21-1 0,-21 0 16,22-21-16,-1 0 15,0 0-15,0 0 0,0 0 16,0 0-16,1-21 0,-22 0 16,21 21-16,0-22 15,0 1-15,0 0 0,0 0 0,-21 0 0,22 0 16,-1-22-16,-21 22 16,0 0-16,21-21 0,0 20 0,-21 1 15,21-21-15,-21 21 0,0 0 16,0 42-1,-21 0 1,21 0-16,-21 0 0,21 0 0,-21 1 16,21 20-16,0-21 0,0 0 15,0 0-15,0 1 0,0-1 0,0 0 16,0 0-16,0 0 16,21-21-1,0 0-15,0 0 16,0-21-1,1 21-15,-22-21 0,21 0 0,-21 0 16,0-1-16,0 1 0,0 0 16,0 0-16,0 0 0,0 0 15,-21-1-15,-1 1 0,1 0 16,0 0-16,0 0 16,0 21-16,21-21 46,21 21-46,0 0 0,0 0 16,0-22-16,1 22 0,-1 0 16,0 0-16,0-21 0,0 21 15,0 0-15,22 0 0,-22 0 0,0 0 16,0 0-16,0 21 16,-21 1-16,22-1 0,-22 0 0,0 0 15,0 0-15,0 0 0,21 1 0,-21-1 16,0 21-16,0-21 0,0 0 15,0 1-15,0-1 0,0 0 0,0 0 16,0 0-16,0 0 0,0 1 16,0-1-1,-21-42 32,21-1-47,0 1 0,0 0 16,0 0-16,0 0 0,0-22 15,0 22-15,0-21 0,21 21 0,0-22 16,-21 22-16,21-21 0,0 21 0,0 0 16,1-22-16,-22 22 0,21 21 15,0-21-15,21 0 0,1 21 16,-22 0-16,0 0 0,0 0 16,0 21-16,0 0 0,-21 0 0,22 0 15,-1 1-15,-21 20 0,21-21 0,-21 43 16,0-22-1,0 0-15,0-21 0,0 22 0,0-22 16,0 0-16,0 0 0,0 0 0,0 1 16,0-1-16,21-21 15,0 0-15,0 0 0,1 0 16,-1 0-16,0 0 0,21 0 0,-21 0 16,22-21-16,-22 21 0,0-22 15,21 1-15,-20 0 0,-1 0 0,21-21 16,-21 20-16</inkml:trace>
  <inkml:trace contextRef="#ctx0" brushRef="#br1" timeOffset="194119.36">15981 13885 0,'-21'127'31,"-1"-84"-31,22 20 0,0-20 0,0 62 16,0-41-16,-21-22 15,21 22-15,-21-22 0,21 0 0,0 1 16,0-22-16,0 21 0,0-21 0,0 1 16,0-1-16,0 0 0,0 0 15,0-42 32,0 0-47,21 0 0,-21-1 0</inkml:trace>
  <inkml:trace contextRef="#ctx0" brushRef="#br1" timeOffset="194500.88">15684 13991 0,'0'0'0,"0"-42"0,0 21 16,0 0-16,0-1 0,0 1 0,0-21 16,0 21-16,0 0 0,22-22 0,-22 22 15,21-21-15,21 21 0,-21-1 16,0 1-16,22 0 0,-1-21 0,22 42 16,-22-21-16,21 21 0,1 0 15,-22 0-15,22 0 0,-1 21 0,-20 0 16,-1 21-16,0-21 15,1 22-15,-22-1 0,0 22 0,-21-22 16,0 43-16,-21-43 16,0 0-16,-22 1 0,1-1 0,0-21 15,-1 21-15,1-20 0,0 20 0,-1-21 16,1 0-16,21 0 0,0 1 16,-1-22-16,1 21 0,0-21 0,21 21 15,-21-21-15,42 0 31,0 0-31,0 0 16,1 0-16,-1-21 0,0 21 16</inkml:trace>
  <inkml:trace contextRef="#ctx0" brushRef="#br1" timeOffset="196404.13">16785 14499 0,'21'0'0,"22"-42"31,-43 21-31,0 0 16,0-1-16,0 1 0,0 0 15,0-21-15,0 21 0,-22-1 16,1 1-16,0 0 0,0 21 0,0-21 15,21 0-15,-21 21 0,-1 0 16,1 0-16,0 0 0,0 0 0,0 21 16,0 0-16,-1-21 0,1 21 0,0 22 15,0-22-15,0 0 0,0 21 16,21-21-16,0 22 0,0-22 0,0 21 16,0-21-16,0 1 0,0-1 15,0 0-15,0 0 0,0 0 0,0 0 16,21-21-16,0 22 15,0-22-15,0 0 0,0 0 16,1 0-16,-1 0 0,0-22 16,0 22-16,0-21 0,0 0 0,1 21 15,-22-21-15,21 0 0,0 0 16,-21-1-16,21-41 16,0 42-16,-21-22 0,21 22 0,-21-21 15,0 21-15,0 0 0,0-1 0,0 1 16,0 0-16,0 42 47,0 0-47,0 1 0,0 20 15,0-21-15,0 0 0,0 22 0,0-22 16,0 0-16,0 0 0,0 0 0,0 0 16,0 1-16,0-1 0,22 0 15,-1 0-15,0 0 0,0-21 16,0 0-16,0 0 15,1 0-15,-1 0 0,0 0 0,0 0 16,0 0-16,0-21 0,1 0 0,-1 21 16,0-21-16,0 0 0,0-22 15,-21 22-15,21 0 0,1-21 16,-1 20-16,-21-20 0,0 21 0,21 0 16,-21 0-16,0-1 0,0 1 15,0 0-15,0 0 0,-21 21 16,0 0-1,21 21-15,0 0 16,0 0-16,0 1 0,0-1 16,0 0-16,0 0 15,21 0-15,-21 0 0,21 1 0,-21-1 16,21-21-16,-21 21 0,21 0 16,-21 0-16,21 0 0,1-21 15,-22 22-15,0-1 0,21-21 0,-21 21 0,21-21 16,0 21-16,0-21 15,0 21-15,1-21 16,-1 0-16,0 0 0,0 0 16,0 0-16,0 0 0,1 0 15,-1-21-15,0 21 0,0-21 0,-21 0 16,21 0-16,0-1 0,1 1 16,-1 0-16,0 0 0,-21 0 0,21-22 15,-21 22-15,21-21 0,-21-22 16,0 43-16,0 0 0,0 0 15,0 0-15,-21 21 16,0 0-16,0 0 16,0 0-16,21 21 15,0 0-15,-22 0 0,1 22 0,21-22 16,0 0-16,0 21 0,0-21 16,0 22-16,0-22 0,0 0 0,0 0 15,21 0-15,1 1 0,-1-1 0,-21 0 16,42 0-16,-21-21 0,0 0 15,1 0-15,-1 0 0,0 0 0,21 0 16,-21 0-16,1 0 0,-1 0 0,0-21 16,21 21-16,-21-21 0,1 0 15,-22-1-15,21 1 0,0 0 16,0 0-16,-21-21 0,21 20 16,-21-20-16,0 21 0,0-21 0,0 20 15,21 1-15,-21 0 0,0 42 31,-21-21-31,0 21 0,0 22 16,21-22-16,-21 0 0,0 0 0,21 22 16,0-22-16,-22 0 0,22 21 15,0-21-15,-21 1 0,21 20 16,0-21-16,0 0 16,21-42 30,1 0-46,-1 0 0,0 0 16,-21-1-16,42-20 0,-42 21 16,21-21-16,1 20 0,-1 1 15,0-21-15,-21 21 0,21 0 0,0 21 16,0-22-16,1 22 0,-22-21 0,21 21 16,-21 21-1,21 1-15,-21-1 0,0 21 0,0-21 16,0 0-16,0 22 0,0-22 15,0 21-15,0-21 0,0 1 0,0 20 16,0-21-16,0 0 0,21 0 16,0-21-16,-21 22 0,21-22 15,1 0-15,-1 0 0,0 0 0,0 0 16,0 0-16,0 0 0,22 0 0,-22 0 16,21-22-16,-21 1 0,1 0 15,20 0-15,-21 0 0,0 0 0,22-22 16,-22 22-16,0-21 0,21-1 15,-21 1-15,1 0 0,-1-1 0,0 1 16,0-21-16,0 20 0,0 1 16,1-22-16,-22-20 15,0 41-15,0-20 0,0 21 0,0 20 16,0 1-16,-22 21 31,1 21-31,0-21 0,0 43 0,21-22 16,-21 21-16,0-21 0,21 22 15,0-1-15,-22 0 0,22 1 0,-21-1 16,21 0-16,-21 1 0,21-1 16,0 0-16,0 1 0,0-1 0,-21 0 15,21 1-15,0-22 0,0 21 0,0-21 16,0 1-16,0-1 0,0 0 16,0 0-16,21 0 0,0-21 15,-21 21-15,21-21 0,1 0 16,-1 0-16,0 0 15,0-21-15,0 21 0,0-21 16,1 0-16,-22 0 0,21 0 16,0 21-16,0-22 0,0-20 0,0 21 15,1 0-15,20-43 0,-42 43 16</inkml:trace>
  <inkml:trace contextRef="#ctx0" brushRef="#br1" timeOffset="196720.95">18817 14118 0,'0'0'0,"-21"0"16,0 21-16,63-21 31,-21 0-31,0 0 0,1 0 16,20 0-16,0 0 0,-21 0 0,22 0 15,-1-21-15,0 21 0,1 0 16,-1 0-16,0-21 0,1 21 0,-1 0 16,-21 0-16,22 0 0,-22 0 15,21 0-15,-21 0 0,0 0 16,1 0-16,-22-21 31,-22 21-15,1 0-1</inkml:trace>
  <inkml:trace contextRef="#ctx0" brushRef="#br1" timeOffset="-210656.73">17632 2646 0,'0'-21'15,"0"0"1,0-1 0,0 1-1,0 0 1,0 0 15,0 0-15,0 0 15,0-1-15,0 1-16,0 0 31,-21 21-31,21-21 15,0 0 17,-22 21 15,1 0 124</inkml:trace>
  <inkml:trace contextRef="#ctx0" brushRef="#br1" timeOffset="-208509.29">17674 2434 0,'0'-21'0,"0"0"32,0 0-32,-21 21 15,0 0 1,21-21-16,-21 21 15,-1 0 1,1 0 0,21 21-1,-21-21-15,0 21 0,21 0 0,-21 21 16,21-20-16,-21 20 0,-1-21 16,22 21-16,-21 1 0,0-1 0,0 0 15,21 1-15,-21-1 16,0 0-16,-1 1 0,1-1 0,0 0 15,21 1-15,0-1 0,-21-21 0,21 22 16,0-22-16,0 21 0,0-21 16,0 0-16,0 1 0,0-1 0,0 0 15,0 0-15,21 0 16,0-21-16,0 0 0,1 0 16,-1 0-16,0 0 15,0 0-15,0 0 0,0 0 0,1-21 16,-1 21-16,0-21 0,0 0 15,-21 0-15,0-1 0,21 1 16</inkml:trace>
  <inkml:trace contextRef="#ctx0" brushRef="#br1" timeOffset="-208240.69">17124 3048 0,'21'-21'15,"0"21"-15,0 0 16,0 0-16,1 0 0,20-21 16,-21 21-16,0 0 0,22 0 0,-22-21 15,21 21-15,-21-22 0,0 22 16,1 0-16,-1 0 0,0 0 0,-21-21 15,21 21 1,0 0 0</inkml:trace>
  <inkml:trace contextRef="#ctx0" brushRef="#br1" timeOffset="-207677.02">17801 2773 0,'0'-21'16,"21"21"31,-21 21-32,21 0-15,-21 0 0,22-21 0,-22 21 16,0 1-16,21-1 0,-21 0 16,21 21-16,-21-21 0,0 1 0,0-1 15,0 0-15,0 0 0,0 21 16,0-20-16,0-1 0,0 0 0,0 0 15,0 0-15,0 0 0,0 1 16,0-1-16,0-42 63,0-1-63,0 1 0,0 0 0,0 0 15,0 0-15,21 0 0,0-22 16,-21 22-16,21 0 0,1-21 0,-22 20 15,21 1-15,0-21 0,-21 21 16,21-22-16,0 22 0,0 0 0,1 0 16,-1 0-16,0 0 0,-21-1 15,21 22-15,0 0 0,0 0 0,1 0 16,-1 0 0,-21 22-16,0-1 15</inkml:trace>
  <inkml:trace contextRef="#ctx0" brushRef="#br1" timeOffset="-206724.91">17251 3514 0,'0'0'0,"-21"-21"16,-1-1-1,22 1-15,0 42 32,0 1-32,0-1 15,0 0-15,0 0 0,0 0 0,0 0 16,0 1-16,-21 20 0,21-21 16,0 0-16,-21 22 0,21-22 0,0 21 15,0-21-15,-21 22 0,21-22 16,-21 21-16,21 0 0,-21-20 0,21 20 15,0-21-15,0 0 0,0 22 0,0-22 16,0 0-16,0 0 0,0 0 16,21 0-16,0 1 0,0-1 15,0-21-15,0 0 16,1 21-16,-1-21 0,0 0 16,0 0-16,0 0 15,0 21-15,22-21 0,-22 0 0,0 0 16,21 0-16,-20 0 0,20 0 0,-21 0 15,21 0-15,-20 0 0,20-21 16,-21 21-16,21 0 0,-20-21 0,20 21 16,-21 0-16,21-21 0,-20-1 15,-1 22-15,0-21 0,0 21 0,0 0 16,0-21-16,-21 0 16,0 0-16,0 0 0,0-1 15,0 1 1,0 0-16,-21 21 0,0-21 0,0 0 15,0 21-15,0-21 16,-1 21-16,1 0 16,0 0-16,21-22 15,21 22 32,0 0-47,1 0 0,-1 0 16,0 0-16,0 0 15,0 0-15,0 0 0,1 0 16,-22 22-16,21-22 16,-21 21-16,21 0 0,-21 0 0,0 0 15,0 22-15,0-22 0,0 0 16,-21 21-16,0-21 0,21 22 16,-22-22-16,1 21 0,0-21 0,0 22 15,0-22-15,0 0 0,-1 0 16,22 0-16,-21 1 0,21-1 0,-21 0 15,21 0-15,-21-21 16,0 0 0,21-21-1,0 0-15,-21 21 0</inkml:trace>
  <inkml:trace contextRef="#ctx0" brushRef="#br1" timeOffset="-205781.46">15176 3725 0,'0'0'0,"0"-21"0,0 0 0,-21 21 16,21-21-16,-21 21 15,21-21 1,-21 21 0,0 0-1,21 21-15,-21 0 0,21 0 16,0 0-16,-22 1 0,1-1 16,21 21-16,0-21 0,0 22 0,-21-22 15,21 21-15,0 0 0,0 1 0,-21-1 16,21 0-16,0-20 0,0 20 15,0-21-15,0 0 0,0 22 0,0-22 16,0 0-16,0 0 16,0 0-16,21-21 31,0 0-31,0 0 16,1-21-16,-22 0 15,21 21-15,0-21 0,-21 0 16,0-1-16,0 1 0</inkml:trace>
  <inkml:trace contextRef="#ctx0" brushRef="#br1" timeOffset="-205580.47">14859 4043 0,'21'0'0,"-42"0"0,63 0 0,-21 0 16,1 0-16,-1 0 0,0 0 0,21 0 15,-21 0-15,1 0 0,-1-21 16,0 21-16,0 0 0,0 0 0</inkml:trace>
  <inkml:trace contextRef="#ctx0" brushRef="#br1" timeOffset="-204941.02">15706 3895 0,'-43'-21'15,"22"21"1,0 0-16,0 0 0,0 0 16,-1 0-16,1 21 0,0-21 15,0 21-15,0 0 0,0 0 0,-1 0 16,1 1-16,21-1 0,-21 0 16,21 21-16,-21-21 0,21 22 15,0-22-15,0 0 0,0 0 0,0 0 16,0 1-16,0-1 0,0 0 15,21 0-15,0 0 16,0-21-16,1 0 16,-1 0-16,0 0 0,0-21 15,0 0-15,0 0 0,1 0 0,-22-1 16,21 1-16,0 0 16,0-21-16,0 21 0,0-22 0,1 22 0,-22-21 15,21-1-15,0 22 16,0-21-16,0 0 0,0 20 0,1-20 15,-22 0-15,21 21 0,0-22 16,0 1-16,-21 21 0,0-22 0,0 22 16,0-21-16,0 21 0,0 0 15,0-1-15,0 1 16,-21 42 0,0 1-16,21-1 0,-21 0 15,21 0-15,0 21 0,-22 1 0,22-1 16,0-21-16,0 22 0,0-1 15,0 0-15,0 1 0,0-1 0,0-21 16,0 21-16,0-20 16,22 20-16,-22-21 0,21 0 0,0 0 15,0-21-15,0 22 0,22-1 16,-22-21-16,21 0 0,-21 0 0,22 0 16,-22 0-16,21 0 0,0 0 0</inkml:trace>
  <inkml:trace contextRef="#ctx0" brushRef="#br1" timeOffset="-204152.7">19113 3662 0,'0'0'0,"0"21"63,0 0-63,0 0 15,0 1-15,0 20 0,0-21 16,0 21-16,0 1 0,0-1 0,0 22 16,0-22-16,0 0 0,0 22 0,0-22 15,0 0-15,0-20 0,0 20 0,0-21 16,0 0-16,0 0 0,0 1 16,0-1-16,0 0 15,-21-21 16</inkml:trace>
  <inkml:trace contextRef="#ctx0" brushRef="#br1" timeOffset="-203013.35">16997 4170 0,'0'0'0,"0"-21"31,0 42 0,0 0-15,0 0-16,0 0 0,0 1 0,0 20 15,0-21-15,0 21 0,0-20 16,0 20-16,0 0 0,0 1 0,0-1 16,0 0-16,0 1 0,0-1 15,0 21-15,0-20 0,0-1 0,0 22 16,0-22-16,0 0 0,0 22 15,0-22-15,-21 0 0,21 1 0,-22-1 16,22 0-16,-21-20 0,21 20 16,0 0-16,0-21 0,0 1 15,-21-1-15,21 0 0,0 0 0,0 0 16,0 0 0,21-21 15,0 0-31,1 0 15,-1 0-15,0 0 0,0 0 0,0 0 16,22 0-16,-22 0 0,21 0 0,0 0 16,1 0-16,-1 0 15,0 0-15,1 0 0,20 0 0,-20-21 16,20 21-16,-21 0 0,1 0 0,20 0 16,-20 0-16,-1 0 0,0 0 15,-21-21-15,22 21 0,-22-21 0,21 21 16,-21 0-16,1 0 0,-1-21 15,0 21-15,-21-21 0,21 21 16,-21-22-16,-21 1 16,0 21-1,0-21-15,-1 21 0,1 0 0,0 0 16,-21 0-16,21-21 0,-1 21 16,1 0-1,42 0 16,1 0-31,-1 0 16,0 0-16,0 0 0,0 0 0,0 0 16,1 0-16,-1 0 0,0 0 15,-21 21-15,21-21 0,-21 21 0,21 0 16,-21 1-16,0-1 16,0 0-16,0 0 0,0 0 15,0 0-15,-21 1 0,0-1 0,0 0 16,0-21-16,-1 21 0,1 0 15,0-21-15,0 0 0,0 21 16,-22-21-16</inkml:trace>
  <inkml:trace contextRef="#ctx0" brushRef="#br1" timeOffset="-202400.7">15430 5038 0,'0'0'0,"0"-21"0,0-1 16,-21 22-1,0 0-15,0 0 0,21 22 16,-21-1-16,0 0 16,-1 0-16,22 0 0,0 0 0,-21 22 15,0-22-15,21 21 0,-21-21 16,21 22-16,0-22 0,0 21 0,0 1 15,0-22-15,0 21 0,0-21 16,0 0-16,0 22 0,-21-22 16,21 0-16,0 0 0,0 0 15,0 1-15,0-1 32,-21-42-17,21-1 1,-22 1-16,1 21 0,0-21 15,21 0-15</inkml:trace>
  <inkml:trace contextRef="#ctx0" brushRef="#br1" timeOffset="-202195.82">14901 5461 0,'64'0'16,"-43"0"-1,0 0-15,0 0 0,22 0 16,-22 0-16,0 0 0,0 0 0,0 0 16,22 0-16,-22 0 0,0 0 0,0-21 15,0 21-15,0 0 0,1 0 16,-1 0-16,0-21 0,0 21 16,0 0-16</inkml:trace>
  <inkml:trace contextRef="#ctx0" brushRef="#br1" timeOffset="-201600.73">15896 5271 0,'-21'0'31,"0"0"-31,0 0 16,-1 21-16,1 0 16,0-21-16,0 21 0,0 0 0,21 0 15,0 1-15,-21-1 16,21 0-16,0 0 0,0 0 16,0 0-16,0 1 15,0-1-15,21-21 16,0 0-1,0 0-15,0 0 16,0 0-16,-21-21 0,22 21 16,-1-22-16,0 1 0,-21 0 15,21 0-15,0 0 0,0 0 0,-21-1 16,22-20-16,-1 21 0,0-21 16,0 20-16,-21-20 0,21 0 15,-21-1-15,21 1 0,-21 0 0,0-1 16,0 1-16,22 0 0,-22-1 15,21 1-15,-21 21 0,0 0 0,0 0 16,0-1-16,0 44 31,-21-1-31,-1 0 0,22 0 0,0 0 16,0 22-16,-21-1 0,21 0 16,0 1-16,0-22 0,0 21 0,0 0 15,0 1-15,0-22 16,21 21-16,-21-21 0,0 22 0,22-22 15,-1 0-15,0 0 0,-21 22 0,21-22 16,0-21-16,0 21 0,1 0 16,-22 0-16,21-21 0,0 0 0,21 0 15,-21 0-15,22 0 0</inkml:trace>
  <inkml:trace contextRef="#ctx0" brushRef="#br1" timeOffset="-200845.17">18859 5228 0,'0'0'0,"0"21"0,-63 106 16,63-84-1,-21-22-15,0 0 0,-1 21 0,22-20 16,-21 20-16,0-21 0,21 0 15,0 0-15,-21 1 0,21-1 16,-21 0-16,21-42 31,0 0-15,0-1-16,21 1 0,-21 0 16,21-21-16,0 21 0,-21-22 0,0 22 15,21-21-15,1-1 0,-22 1 16,21-43-16,0 43 15,0 0-15,-21-1 0,0 22 0,21-21 16,0 21-16,-21 0 16,22 21-16,-1 0 15,-21 21-15,0 0 16,21 0-16,-21 21 0,21-20 0,-21-1 16,21 21-16,-21 0 0,0-20 15,0 20-15,0-21 0,21 21 0,-21-20 16,0-1-16,0 21 0,0-21 0,0 0 15,0 1-15,0-1 0,0 0 16,-21-21-16,21 21 0,-21-21 16,0 0-1,0 0-15,0-21 16</inkml:trace>
  <inkml:trace contextRef="#ctx0" brushRef="#br1" timeOffset="-200657.27">18648 5461 0,'21'0'16,"0"0"-16,0 0 15,0 0-15,22-21 0,-22 21 0,0 0 16,21 0-16,-20-21 0,20 21 0,0-21 16,-21 21-16,22-22 15,-1 22-15,-21-21 0,22 0 0,-1 21 16,-21-21-16,21 0 0,-20 0 0</inkml:trace>
  <inkml:trace contextRef="#ctx0" brushRef="#br1" timeOffset="-200388.43">19410 5165 0,'0'21'0,"-21"-21"16,21 21-16,-22 0 0,1 0 15,21 1-15,0-1 0,-21 0 0,0 0 16,21 21-16,0-20 0,0 20 15,-21-21-15,0 21 0,21-20 16,-22 20-16,22-21 0,0 21 0,0-20 16,-21 20-16,21-21 0,-21 0 15,21 22-15,0-22 0,0 0 16,0 0-16,-21-21 0,21 21 16,0-42 15,0 0-31,0 0 0,0 0 15,21-1-15,-21 1 0,0-21 16</inkml:trace>
  <inkml:trace contextRef="#ctx0" brushRef="#br1" timeOffset="-200103.59">19262 5292 0,'0'0'0,"0"-21"0,21-1 15,0 22 1,0-21-16,0 21 0,0 0 15,1 0-15,-1 0 16,0 0-16,0 0 0,0 0 0,0 0 16,1 0-16,-1 0 0,-21 21 0,21 1 15,-21-1 1,0 0-16,0 0 0,-21-21 16,0 21-16,-22 0 0,22-21 15,-21 22-15,21-1 0,-1-21 16,-20 21-16,21-21 0,0 0 0,21 21 15,21-21 17,0 0-32,0 0 15,0-21-15</inkml:trace>
  <inkml:trace contextRef="#ctx0" brushRef="#br1" timeOffset="-199809.76">19812 5144 0,'21'-64'32,"-42"85"-17,21 0-15,-21 1 16,21-1-16,-21 0 0,-1 0 16,22 0-16,-21 22 0,0-22 0,21 21 15,0 0-15,-21-20 0,0 20 16,21 0-16,-21 1 0,21-1 0,0 0 15,-22-21-15,22 22 0,-21-1 0,21 0 16,0-20-16,0-1 0,0 0 16,0 0-16,0 0 0,0 0 0,21-21 47,-21-21-47,22 0 15,-22 0-15</inkml:trace>
  <inkml:trace contextRef="#ctx0" brushRef="#br1" timeOffset="-199479.95">19706 5165 0,'0'0'0,"0"-21"16,21 21-16,0-22 0,1 22 15,-1-21-15,0 21 0,0 0 16,0 0-16,0 0 15,1 0-15,-1 0 0,0 0 0,0 0 16,0 0-16,0 21 16,-21 1-16,0-1 0,0 0 0,0 0 15,0 0-15,0 0 0,0 1 16,-21-1-16,0 0 0,0 0 16,0 0-16,-22-21 0,22 21 0,0 1 15,0-22-15,0 21 0,0-21 16,-1 0-16,1 0 15,21 21-15,0-42 32,21 21-32,-21-21 0,22-1 15,-1 1-15</inkml:trace>
  <inkml:trace contextRef="#ctx0" brushRef="#br1" timeOffset="-199197.11">20299 4636 0,'0'0'0,"-21"21"0,21 21 0,-22 0 15,22 1-15,0-1 0,0 0 16,-21 1-16,21-1 0,0 0 0,0-20 15,-21 62-15,21-63 16,0 1-16,0-1 0,0 21 0,0-21 16,0 0-16,0 1 0,0-1 15,0 0 1,21-21 0</inkml:trace>
  <inkml:trace contextRef="#ctx0" brushRef="#br1" timeOffset="-198800.34">20426 5271 0,'0'0'0,"21"0"0,0 0 15,21-22-15,-20 22 0,-1 0 16,21-21-16,-21 0 0,0 21 0,22-21 15,-22 0-15,0 21 0,21-21 16,-20-1-16,-1 1 0,-21 0 16,21 0-16,-21 0 0,0 0 0,0-1 15,-21 1 1,0 21-16,-22 0 0,22 0 0,-21 0 16,-1 21-16,1 1 0,21-1 15,-21 21-15,-1-21 0,22 22 0,-21-22 16,21 21-16,-1-21 0,1 22 0,0-22 15,21 0-15,0 21 0,0-21 16,0 1-16,0-1 0,21-21 0,0 21 16,1-21-16,20 0 0,-21 21 0,21-21 15,1 0-15,-1 0 16,0 0-16,1 0 0,-1-21 0,0 21 16,1-21-16,-1 0 0,-21-1 0,22 22 15,-22-21-15,21 0 0</inkml:trace>
  <inkml:trace contextRef="#ctx0" brushRef="#br1" timeOffset="-197597.02">17018 5673 0,'0'0'0,"0"21"47,0 0-31,21 0-16,-21 22 0,0-22 0,21 21 15,-21 0-15,21 1 0,-21 20 16,0-20-16,0 20 0,0-21 0,0 22 16,0-1-16,0 22 0,0-21 0,0-1 15,0 1-15,0-1 0,0 1 16,-21-22-16,21 21 0,-21-20 0,21-1 16,0 0-16,0-20 0,0 20 0,0-21 15,0 21-15,0-20 0,0-1 16,0 0-16,0 0 0,0 0 15,0 0-15,0 1 0,0-1 16,0 0-16,21-21 16,0 0-1,1 0-15,20 0 0,-21 0 0,21 0 16,-20 0-16,41 0 0,-21 0 16,1 0-16,20 0 0,1-21 0,-22 21 15,22 0-15,-1 0 0,1-21 0,-1 21 16,1 0-16,-1-22 0,1 22 15,-1 0-15,-21 0 0,22 0 0,-22-21 16,1 21-16,-1-21 0,0 21 0,-21 0 16,1 0-16,20-21 0,-21 21 15,0-21-15,0 0 16,-21-1-16,0 1 16,0 0-16,0 0 15,-21 0-15,0 21 0,0-21 0,0 21 16,0-22-16,-1 22 0,1-21 0,0 21 15,0 0-15,0 0 16,42 0 15,0 21-31,0-21 16,0 22-16,1-22 0,-1 21 16,0-21-16,0 21 0,0-21 0,0 21 0,-21 0 15,22 0-15,-22 1 0,0-1 16,0 0-16,0 0 0,-22 0 15,1 0-15,-21 1 0,21-1 0,-22 0 16,1 0-16,0 0 0,-22 0 16,22 1-16,-22-1 0,1 0 0,-1 0 15,-20-21-15,20 0 0,-20 21 0</inkml:trace>
  <inkml:trace contextRef="#ctx0" brushRef="#br1" timeOffset="-197060.33">15452 6604 0,'0'0'0,"0"21"16,-22 0-16,22 1 0,0-1 15,-21 21-15,21-21 0,0 22 0,0-1 16,-21 0-16,21 1 0,-21-22 16,0 21-16,21 0 0,-21 1 15,21-1-15,-22 0 0,22 1 0,0-22 16,-21 21-16,21-21 0,0 1 0,0-1 15,0 0-15,0 0 16,21-21 0,1 0-16,-1 0 0,0-21 15,0 0-15,-21 0 16,21-1-16,-21 1 16,0 0-16,0 0 0,0 0 15</inkml:trace>
  <inkml:trace contextRef="#ctx0" brushRef="#br1" timeOffset="-196845.45">15092 7070 0,'0'0'0,"21"0"32,0 0-17,0 0-15,0 0 0,22 0 0,-22 0 16,0 0-16,21 0 0,-20 0 15,20-21-15,-21 21 0,21-22 0,-20 22 16,-1 0-16,0 0 0,0-21 0,21 21 16,-20 0-16,-1 0 0,0-21 15,0 21-15,0-21 0,0 21 16</inkml:trace>
  <inkml:trace contextRef="#ctx0" brushRef="#br1" timeOffset="-196320.75">16002 6879 0,'0'0'0,"-21"0"47,0 0-47,-1 0 0,1 0 16,0 0-16,0 21 0,21 1 0,-21-22 15,0 21-15,-1 0 16,22 0-16,0 0 0,0 0 0,-21 1 15,21-1-15,0 0 0,0 0 0,0 0 16,0 0-16,0 1 0,0-1 16,0 0-16,0 0 0,21-21 15,1 0-15,-1 0 16,0 0-16,0-21 16,0 0-16,0 21 0,1-21 0,-1-1 15,0 1-15,0 0 0,0 0 0,-21-21 16,21 20-16,1-20 0,-1 21 15,0-21-15,-21-1 0,21 1 0,-21 0 16,21-1-16,-21 1 0,21-22 16,-21 22-16,0 0 0,0-22 15,0 43-15,0-21 0,0-1 0,0 22 16,0 0-16,0 42 31,0 0-31,0 22 0,0-1 0,0 0 16,0 1-16,0-1 0,0 22 15,0-22-15,0 21 0,0-20 0,0-1 16,0 22-16,0-22 0,0 0 0,0 1 16,22-1-16,-22 0 0,21-21 15,0 22-15,0-22 0,0 21 0,0-21 16,22-21-16,-1 0 0,0 0 16,1 0-16,-1 0 0</inkml:trace>
  <inkml:trace contextRef="#ctx0" brushRef="#br1" timeOffset="-195262.65">19410 6900 0,'0'-21'31,"0"0"0,0 0-15,21 0-1,0 21 1,0 0-16,0 0 16,1 0-16,-1 0 0,0 0 15,0 0-15,0 0 0,0 0 0,1 0 16,-22 21-16,21-21 16,-21 21-16,21 0 0,-21 0 15,0 1-15,0-1 0,0 0 0,-21 0 16,0 0-1,-1 0-15,-20-21 0,21 22 0,0-1 16,0-21-16,-1 21 0,1-21 0,0 21 16,0-21-16,0 0 0,0 0 15,-1 0-15,44 0 63,-1 0-63,0 0 0,0 0 15,0 0-15,0 0 0,1 0 16,-1 0-16,0 0 0,0 0 16,0 0-16,0 21 0,1-21 0,-1 21 15,0-21-15,0 22 0,-21-1 16,21-21-16,-21 21 0,0 0 0,0 0 16,0 0-16,0 1 0,0-1 15,-21 0-15,0 0 0,-21 0 16,20-21-16,-20 21 0,0 1 0,21-22 15,-22 21-15,1-21 0,21 0 0,-22 0 16,22 0-16,-21 0 0,21 0 16,0 0-16,-1 0 0,1 0 0,0 0 15,0 0-15,21-21 0,-21-1 16,0 1-16,21 0 16,-22 21-16,22-21 15,0 0 1,22 0-16,-1-1 0,0 22 15,0-21-15,21 21 0,-20-21 16</inkml:trace>
  <inkml:trace contextRef="#ctx0" brushRef="#br1" timeOffset="-194456.79">20045 6985 0,'-21'0'47,"-1"21"-32,22 0-15,-21-21 0,21 22 0,0-1 16,-21 0-16,-21 21 0,42 1 15,-21-22-15,21 0 0,-22 0 16,1 21-16,21-20 0,0-1 16,-21 0-16,21 0 0,-21 0 0,21 0 15,0 1-15,0-1 0,0 0 16,0 0-16,21-21 16,0 0-16,0 0 15,1 0-15,-1-21 16,0 0-16,0 21 0,-21-21 0,0-1 15,21 1-15,-21 0 0,21 0 0,-21 0 16,0 0-16,0-1 0,0 1 16,0-21-16,0 21 0,0 0 0,0-1 15,-21 1-15,21 0 0,-21 0 0,21 0 16,0 0-16,0-1 16,0 1-16,0 0 0,21 21 15,0-21-15,1 21 0,-1 0 0,0 0 16,0-21-16,0 21 0,0 0 15,1 0-15,-1 0 0,21 0 0,-21 0 16,0 0-16,1 0 0,-22 21 16,21 0-16,0 0 0,-21 0 15,0 1-15,0-1 0,0 0 16,0 0-16,-21 0 0,21 22 0,-21-22 16,21 0-16,0 0 0,-22 21 0,22-20 15,0-1-15,0 0 16,0 0-16,0 0 0,0 0 0,0 1 15,0-1-15,22-21 0,-22 21 0,21-21 16,0 0-16,21 0 0,-21 0 16,1 0-16,-1 0 0,21-21 0,-21 21 15,22-21-15,-22-1 0,0 22 0,21-21 16,-21-21-16,1 21 0,-1 0 16,-21-1-16,0-20 0,0 21 0,0-21 15,0 20-15,0 1 0,0 0 0,0 0 16,-21 0-16,-1 0 0,22-1 15,-21 22-15,0 0 0,0-21 16,0 21-16,0 0 0,-1 0 16,1 0-16,0 0 15,0 0-15,0 0 0,0 0 16,-1 0-16,1 0 0</inkml:trace>
  <inkml:trace contextRef="#ctx0" brushRef="#br0" timeOffset="-186937.29">18902 5969 0,'0'0'0,"-21"0"0,-1 0 16,1 0-16,0 0 0,0 0 15,0 0-15,0 0 16,-1 0 0,44 0 93,-1 0-109,0 0 0,0 0 16,0 0-16,0 0 0,1 0 0,-1 0 15,0 0-15,21 0 0,-21 0 16,22 0-16,-22 0 0,21 0 0,1 0 16,-1 0-16,0 0 0,22 0 15,-22 0-15,22 0 0,-22 0 16,21 0-16,-20 0 0,20 0 0,1 0 0,-22 0 15,22 0-15,-1 0 16,-21 0-16,22 0 0,-22 0 0,22 0 16,-1 0-16,1 0 0,-22 0 15,22 0-15,-1 0 0,-21 0 0,1 0 16,20 0-16,-20 0 0,-1 0 16,-21 0-16,21 0 0,1 0 0,-22 0 15,0 0-15,0 0 0,0 0 0,1 0 16,-1 0 15,-42 0 16,-1 0-47,1 0 16,0 0-16,-21 0 0,21 0 0,-1 0 15</inkml:trace>
  <inkml:trace contextRef="#ctx0" brushRef="#br0" timeOffset="-186117.25">18690 6054 0,'0'21'0,"21"-21"16,0 0-16,1 0 16,-1 0-16,0 0 0,0 0 15,0 0-15,0 0 0,1 0 16,-1 0-16,0 0 0,0 0 15,21 0-15,-20 0 0,20 0 0,-21 0 16,21 0-16,1 0 0,-1 0 16,22 0-16,-22 0 0,21 0 0,1 0 15,-1 0-15,-20 0 0,20 0 16,1 0-16,-1 0 0,1 0 16,-1 0-16,-20 0 0,20 0 0,1 0 15,-22 0-15,21-21 0,-20 21 16,20 0-16,-20 0 0,20 0 0,-21 0 15,22-21-15,-22 21 0,1 0 16,-1 0-16,0 0 0,-21 0 0,22 0 16,-22 0-16,0 0 0,0 0 0,0 0 15,1 0 1,-22-22 46,-22 22-46,1 0-16,0 0 0,0 0 16,0-21-16</inkml:trace>
  <inkml:trace contextRef="#ctx0" brushRef="#br0" timeOffset="-185137.31">18648 5969 0,'21'0'63,"0"0"-63,0 0 16,0 0-16,22 0 0,-22 0 15,0 0-15,21 0 0,1 0 0,-22 0 16,21 0-16,1 0 0,20 0 15,-21-21-15,22 21 0,-22 0 0,22 0 16,-1 0-16,-20-21 0,20 21 16,1 0-16,-22 0 0,21-21 0,-20 21 15,-1 0-15,0 0 0,1 0 16,-1-22-16,0 22 0,1 0 16,-1 0-16,0-21 0,-20 21 0,20 0 15,0 0-15,1 0 0,-22-21 16,21 21-16,-21 0 0,0 0 0,22 0 15,-22 0-15,0 0 16,0 0-16,-42 0 109,0 0-109,0 0 0,0 0 0,-1 0 16,1 0-16</inkml:trace>
  <inkml:trace contextRef="#ctx0" brushRef="#br0" timeOffset="-184465.31">18605 6075 0,'22'0'15,"-1"0"-15,0 0 16,0 0-16,0 0 0,0 0 16,1 0-16,20 0 0,-21 0 15,0 0-15,22 0 0,-1 0 0,0 0 16,1 0-16,20 0 0,1 0 16,-22 0-16,43 0 0,-22 0 15,1 0-15,20 0 0,-20 0 0,-1 0 16,1 0-16,-1 0 0,1 0 15,-1 0-15,-20 0 0,20 0 0,-21 0 16,22 0-16,-22 0 0,1 0 16,20-21-16,-21 21 0,1 0 0,-1 0 15,0 0-15,1 0 0,-1 0 16,-21 0-16,22 0 0,-22-21 0,0 21 16,0 0-16,0 0 15,-21-22 32,-21 22-47,0 0 16,0 0-16,0 0 0,-1 0 0,1 0 15,0 0-15,0 0 0,0-21 16,0 21-16</inkml:trace>
  <inkml:trace contextRef="#ctx0" brushRef="#br0" timeOffset="-183593.42">19643 5884 0,'21'0'0,"0"0"15,0 0-15,0 0 16,0 0-16,22 0 0,-22 0 0,0 0 15,21 0-15,-20 0 0,20 0 16,-21 0-16,21 0 0,-20 0 0,20 0 16,-21 0-16,21 0 0,-20 0 15,20 0-15,-21 0 0,21 0 0,-20 0 16,-1-21-16,0 21 0,0 0 16,0 0-16,0 0 0,1 0 0,-1 0 15,0 0 1,-42 0 78,0 0-94,-1 0 0,1 0 15,0 0-15,0 0 0,0 0 0,-22 0 16,22 0-16,-21 0 0,0 0 0,-1 0 15,1 0-15,0 0 0,-1 0 16,22 21-16,-21-21 0,-1 0 0,22 0 16,-21 0-16,21 22 0,0-22 15,-1 0-15,1 0 16,21 21-16,21-21 31,1 0-15,-1 0-16,21 0 0,0 0 15,-20 0-15,20 0 0,0 0 0,1 0 16,-1 0-16,0 0 0,1 0 16,-1 0-16,0 0 0,1 0 0,-1 0 15,-21 0-15,21 0 0,1 0 16,-22 0-16,0 0 0,0 0 16,0 0-16,1 21 0,-1-21 0,0 0 15,0 0 1,0 0-16,0 0 15,1 0 1</inkml:trace>
  <inkml:trace contextRef="#ctx0" brushRef="#br0" timeOffset="-161566.67">18055 4995 0,'0'0'0,"21"-21"0,0 21 15,-21-21 1,22 0-16,-22 0 16,0 0-16,21 21 15,-21-22-15,21 22 47,-21 22-47,0-1 16,0 21-16,21-21 15,-21 0-15,21 22 0,-21-22 0,0 21 16,0 1-16,21-22 0,-21 21 16,22 0-16,-22 1 0,0-1 0,0 22 15,0-22-15,0 0 0,0 1 16,0-1-16,0 0 0,0 1 0,0-22 16,0 21-16,0-21 0,0 0 0,0 22 15,21-22-15,-21 0 16,0 0-16,21-21 31,-21-21-15,0 0-1,0 0-15,0 0 16,0-1-16,0 1 0,0-21 0,0 21 16,0 0-16,0-1 0</inkml:trace>
  <inkml:trace contextRef="#ctx0" brushRef="#br0" timeOffset="-159937.08">18161 4763 0,'0'0'0,"-21"-22"32,42 22-1,0 0-15,0 0-16,0 0 0,1 0 15,-1 0-15,0 0 0,21 0 0,-21 0 16,22 0-16,-1 0 0,0 0 15,1 0-15,-1 0 0,0-21 0,1 21 16,20 0-16,1 0 0,-1 0 16,1-21-16,-1 21 0,1 0 0,20-21 15,1 21-15,0-21 0,-1 21 0,1-21 16,0 21-16,-1 0 0,1-22 16,0 22-16,-22 0 0,22-21 15,0 21-15,-1-21 0,1 21 0,0 0 16,-1-21-16,1 21 0,0-21 15,-22 21-15,22 0 0,-22-21 0,1 21 16,-22 0-16,22-22 0,-22 22 16,0-21-16,-21 21 0,22 0 0,-22 0 15,21-21-15,-21 21 0,1 0 16,20 0-16,-21 0 0,0-21 0,0 21 16,1 0-16,-1 0 0,0 0 15,0 0-15,0 0 0,0 0 16,1 0-16,-22 21 47,0 0-47,0 0 15,0 1-15,0-1 0,0 0 16,0 0-16,0 0 0,0 22 0,0-22 16,0 0-16,0 21 0,0 1 15,0-22-15,0 21 0,0 0 0,0 1 16,0-1-16,0 0 0,0 1 15,0-22-15,-22 21 0,22 1 0,0-1 16,0-21-16,-21 21 0,21-20 0,0-1 16,0 21-16,0-21 0,-21 0 15,21 1-15,-21-1 0,21 0 16,0 0-16,0 0 0,0 0 0,0 1 16,-21-1-16,21 0 15,-21 0-15,21 0 0,0 0 16,0 1-1,-22-22-15,22 21 16,-21-21-16,0 21 16,0-21-1,0 0-15,0 0 0,-1 0 16,1 0-16,0 0 0,0 21 16,0-21-16,-22 0 15,22 0-15,0 0 0,-21 21 16,-1-21-16,1 0 0,-21 0 0,-1 21 0,1-21 15,-22 0-15,0 22 16,22-22-16,-22 21 0,0-21 0,1 0 16,20 21-16,-20-21 0,-1 0 15,0 0-15,1 21 0,-1-21 0,0 0 16,1 0-16,-22 21 0,21-21 0,22 0 16,-22 0-16,21 21 0,1-21 15,21 0-15,-1 0 0,1 22 0,0-22 16,-1 0-16,22 0 0,0 21 0,0-21 15,0 0-15,-1 0 16,1 0-16,0 0 172,0 0-156,0 0-16,0 0 15,-1 21-15,1-21 0,0 0 0,0 0 16,0 0-16,0 0 0,-1 0 0,1 0 15,0 0-15,0 0 0,0 21 16,0-21-16,-1 0 0,1 0 0,0 0 16,0 0-16,42 0 62,0 0-46,0 0-16,1 0 0,-1 0 15,0 0-15,21 0 0,1 0 16,-1 0-16,0 0 0,1 0 0,20 0 16,1 0-16,-1 0 0,1 0 0,-1 0 15,22 0-15,-1-21 0,-20 21 16,21 0-16,-1 0 0,-20 0 0,-1-21 16,1 21-16,-1 0 0,-20 0 15,20 0-15,-21 0 0,-20 0 0,20 0 16,-21 0-16,0 0 0,0 0 0,1 0 15,-1 0-15,-21-21 79,0-1-79</inkml:trace>
  <inkml:trace contextRef="#ctx0" brushRef="#br0" timeOffset="-153889.36">14668 5503 0,'-21'0'47,"0"0"0,42 0 15,0 0-62,-21-21 63,-21 21-32,0 0-31,0 0 16,0 0-16,21 21 15,-21 1 1,21-1-16,0 0 31,21-21-15,0 0 15,0-21-31,-21 0 16,21 21-16,-21-22 15,-21 22 32,0 0-47,0 0 16,21 22-16,0-1 234,-21-21-187,21 21-31,-22-21-1,1 0 1,0 0 0,21 21-16,-21-21 0,0 0 0,0 0 15,-1 21-15,1-21 16,0 0-1,0 21-15,0-21 16,0 0 0,-1 0-16,1 0 15,0 0 1,0 0 15,0 0-31,0 0 16,-1 0-1,1 0-15,0 0 16,0 0 0,0 0-16,0 0 0,-1 0 15,1-21-15,0 21 16,0 0-16,0 0 0,0 0 16,-1 0-16,1 0 15,0 0-15,0 0 0,0 0 16,0 0-16,-1-21 15,1 21-15,0 0 16,0-21-16,0 21 16,21-21-16,-21 21 15,-1 0-15,22-21 0,0-1 16,-21 22-16,0 0 0,21-21 0,-21 21 16,21-21-16,-21 21 15,0-21-15,-1 0 0,1 0 16,0 21-1,0-22-15,21 1 16,-21 21-16,0-21 0,-1 21 0,22-21 16,-21 21-16,0-21 0,21 0 15,-21 21-15,0-22 0,0 1 16,21 0-16,-22 0 16,1 21-16,21-21 0,-21 21 15,21-21-15,-21 21 0,21-22 0,-21 1 16,0 21-16,21-21 0,-22 0 15,1 21-15,21-21 0,0 0 0,-21-1 16,0 22-16,0-21 0,21 0 16,-21 0-16,21 0 0,-22 0 15,1-1-15,21 1 16,0 0-16,-21 0 0,21 0 16,0 0-16,-21-1 0,21 1 15,0 0-15,0 0 16,0 0-16,0 0 15,0-1-15,0 1 16,0 0-16,0 0 16,0 0-16,0 0 15,0-1-15,0 1 16,0 0-16,0 0 16,0 0-16,0 0 15,0-1-15,0 1 16,0 0-16,0 0 15,0 0-15,0 0 0,21-1 16,-21 1-16,21 0 0,-21 0 16,0 0-16,21 0 15,1-1-15,-22 1 0,21 0 0,-21 0 16,21 0-16,0 0 16,-21-1-16,0 1 0,21 21 0,0-21 15,-21 0-15,22 0 16,-1 0-16,0-1 0,-21 1 15,21 21 1,0-21-16,0 0 0,1 21 16,-1-21-16,-21 0 15,21-1-15,0 22 0,-21-21 16,21 0-16,0 21 16,1-21-16,-1 0 15,0 21-15,-21-21 16,21-1-16,0 22 15,0-21-15,1 0 16,-1 21 0,-21-21-16,21 21 15,0-21-15,0 0 16,-21-1-16,21 22 0,1 0 16,-1-21-16,0 0 15,0 21-15,0-21 16,0 0-16,1 21 0,-1-21 15,0-1-15,0 22 16,0-21-16,0 21 0,1-21 0,-1 21 16,0-21-16,0 21 0,0 0 15,0-21-15,1 21 0,-1 0 0,0-21 16,0 21-16,0-22 0,0 22 16,1-21-16,-1 21 0,0 0 15,0-21-15,0 21 16,0 0-16,1-21 0,-1 21 0,-21-21 15,21 21-15,0 0 0,0-21 16,0 21-16,1 0 0,-1 0 0,0-22 16,0 22-16,0 0 0,0 0 15,1 0-15,-1 0 0,0-21 0,0 21 16,0 0-16,0 0 0,1 0 16,-1 0-16,0-21 0,0 21 15,0 0-15,0 0 0,1 0 16,-1 0-16,0 0 0,-21-21 0,21 21 15,0 0-15,0 0 0,1 0 16,-1 0-16,0-21 16,0 21-16,0 0 0,0 0 15,1 0-15,-1 0 0,21-21 16,-21 21-16,0 0 0,22 0 0,-22 0 16,0-22-16,21 22 0,-20 0 15,20 0-15,-21 0 0,0-21 0,0 21 16,22 0-16,-22 0 0,0 0 15,0-21-15,0 21 0,1 0 16,-1 0-16,0 0 0,0-21 16,0 21-16,0 0 15,1 0-15,-22-21 0,21 21 16,0 0-16,0 0 16,-21-21-16,21 21 0,0 0 15,1 0-15,-1 0 16,0 0-16,0 0 15,0-22-15,0 22 0,1 0 16,-1 0-16,0 0 16,0 0-16,0 0 15,0 0-15,1-21 16,-1 21-16,0 0 0,0 0 16,0 0-1,0 0 1,-21-21 31,-21 21-32,0 0 1,0-21-16,0 21 16,0 0-16,-1-21 0,1 21 15,0 0-15,0 0 0,0-21 16,0 21-16,-1 0 0,1 0 15,0 0-15,0 0 32,0 0-1,21-22 31,-21 22-30,-1 0-1,44 0 31,-1 0-62,-21 22 0,21-22 16,0 0-16,0 0 0,0 21 16,1-21-16,-1 0 0,0 0 15,21 21-15,-21-21 0,1 0 0,-1 0 16,0 0-16,21 21 0,-21-21 16,1 0-16,-1 0 0,0 0 15,0 21-15,0-21 0,0 0 31,1 0-31,-22 21 63,-22-21-63,1 0 16,21 22-16,-21-1 0,0-21 15,0 21-15,0 0 0,-1-21 16,22 21-16,-21-21 0,0 21 15,0 1-15,0-22 16,21 21-16,-21 0 16,-1-21-16,1 0 0,21 21 0,-21-21 15,21 21-15,-21-21 16,21 21-16,-21-21 0,21 22 16,-21-22-1,-1 0-15,1 0 16,0 0-1,-21 0-15,21 0 0,-22 0 16,1 0-16</inkml:trace>
  <inkml:trace contextRef="#ctx0" brushRef="#br0" timeOffset="-143457.48">13123 2858 0,'21'0'15,"1"0"1,-22-22-16,21 1 16,0 21-1,-21-21 1,21 21 0,-21-21-16,21 21 15,-21-21 1,21 0-1,-21-1 48,-21 22 15,21-21 0,0 0-62,0 0-1,0 0 17,0 0-17,0-1 1,-21 22 46,21 22-62,-21-1 16,21 0-16,0 0 16,0 0-16,-21-21 0,21 21 15,0 1-15,-21-1 0,21 0 0,0 0 16,0 0-16,0 0 0,0 1 16,0 20-16,-22-21 0,22 0 15,-21 0-15,21 22 0,0-22 0,0 0 16,-21 0-16,0 0 0,0 22 15,21-22-15,-21 0 0,21 0 0,0 0 16,-22 1-16,1-1 0,21 0 16,-21 0-16,21 0 0,0 0 0,-21 1 15,21-1-15,-21-21 16,21 21-16,0 0 0,0-42 94,0 0-79,0 0 1,21 21-16</inkml:trace>
  <inkml:trace contextRef="#ctx0" brushRef="#br0" timeOffset="-142452.93">13314 3175 0,'21'0'0,"-21"21"47,0 0-31,0 1-1,0-1 1,0 0-16,0-42 78,0 0-62,0-1-1,0 1 1,0 42 15,0 1-15,0-1-16,0 0 15,0 0 1,21-21 31,-21-21-47,21 21 0,-21-21 16,0 0-16,0-1 15,0 1 1,0 0-16,-21 21 31,0 0-15,0 0-16,21 21 0,0 0 15,0 1 1,0-1-16,0 0 31,0-42 63,21 21-78</inkml:trace>
  <inkml:trace contextRef="#ctx0" brushRef="#br0" timeOffset="-141089.33">13589 3175 0,'0'21'62,"0"0"-31,0 1-31,0-1 16,0-42 46,0-1-46,0 1 0,21 21-16,-21-21 15,0 0-15,0 0 32,0 42-1,-21 0-16,21 0-15,0 0 16,0 1-16,0-1 16,0 0-16,21-21 31,0 0 0,-21-21-15,0 0-16,0-1 15,0 1 1,0 0 0,-21 21 15,21 21-15,-21-21-1,21 21-15,0 1 16,0-1-1,21-21 32,-21-21-47,0-1 16,0 1-16,0 0 16,0 0-1,0 0-15,0 42 47,0 0-31,0 0-16,0 0 0,0 1 15,0-1-15,0 0 16,21-21 15,0 0-15,-21-21-16,0 0 15,22-1 1,-22 1-16,0 0 16,0 0-1,-22 21 17,22 21-17,0 0-15,0 0 16,0 1-1,0-1 1,-21-21 15,21-21-15</inkml:trace>
  <inkml:trace contextRef="#ctx0" brushRef="#br0" timeOffset="-140481.09">13293 3281 0,'0'21'31,"0"0"-15,0 0 15,21-21-15,0 0-1,-21-21 16,0 0-15,0 0 0,-21 21 15,0 0-31,21 21 16,0 0-1,0 0-15,0 1 31,21-22-15</inkml:trace>
  <inkml:trace contextRef="#ctx0" brushRef="#br0" timeOffset="-124721.41">21145 13695 0,'0'0'0,"0"-21"0,0 0 16,22 21-16,-22-22 0,21 1 15,-21 0 1,0 0-16,0 0 0,21 0 16,0-1-1,-21 1-15,0 0 0,0 0 16,21 21-16,-21-21 0,0 0 31,-21 21 32,0 21-63,21 0 0,-21 0 0,0 0 15,-1 0-15,22 1 0,-21-1 0,0 21 16,21-21-16,-21 22 0,0-1 15,0 0-15,21 1 0,-22-1 0,1 0 16,0 1-16,21-1 0,-21 0 16,0-21-16,0 22 0,21-1 0,-22-21 15,1 22-15,21-22 0,-21 21 16,21-21-16,-21 22 0,0-22 16,21 21-16,0-21 0,-21 0 0,-1 1 15,22-1-15,0 0 0,0 0 0,-21-21 16,21 21-16,0-42 31,0 0-15,0 0-16,0 0 15,0-1-15,0 1 0</inkml:trace>
  <inkml:trace contextRef="#ctx0" brushRef="#br0" timeOffset="-123613.4">21484 14309 0,'0'-21'141,"0"42"-32,0 0-109,0 0 16,0 0-16,0 0 15,21-21 32,0 0-31,-21-21-16,0 0 0,0 0 15,0 0-15,0 0 16,0-1-16,0 1 16,-21 21-1,0 0 1,21 21-16,0 1 15,0-1-15,0 0 16,0 0-16,0 0 16,0 0-16,0-42 62,0 0-46,0 0-16,0 0 0,0 0 15,0 42 64,0 0-48</inkml:trace>
  <inkml:trace contextRef="#ctx0" brushRef="#br0" timeOffset="-122721.46">21992 14372 0,'42'0'31,"-42"21"16,22-21-31,-1 0 0,0 0-1,0 0 1,-21-21-1,0 0 1,0 0 0,-21 21-16,0 0 15,0 0 1,-1 0 0,1 0-1,21-21 48,21 21-63,-21-21 0,22 21 15,-22-22 1,0 1 0,-22 21-1,1 0 1,0 21 15,21 1-31,0-1 0,0 0 31,0-42 16,21 21-47,-21-21 0,21 21 16,-21-22-16,0 1 15,-21 21 64,21 21-64</inkml:trace>
  <inkml:trace contextRef="#ctx0" brushRef="#br0" timeOffset="-116853.81">17272 3471 0,'0'0'0,"-21"-21"16,0 21-1,-1 0-15,1 0 16,0 0-16,0 0 16,0 0-1,0 0-15,-1 0 16,1 0-16,0 0 16,0 0-1,0 0 1,0 0-1,42 0 110,0 0-125,0 0 0,0 0 16,0 0-16,1 0 16,-1 0-16,0 0 0,0 0 0,0-21 15,0 21-15,1 0 0,-1 0 0,21 0 16,-21 0-16,22 0 0,-22-21 16,21 21-16,-21 0 0,22 0 0,-1 0 15,-21 0-15,21 0 0,1 0 16,-22 0-16,21 0 0,-21 0 0,22 0 15,-22 0-15,0 0 16,0 0-16,0 0 0,1 0 0,-1 0 16,0-21-16,0 21 0,0 0 15,0 0-15,-42 0 110,0 0-110,0 0 0</inkml:trace>
  <inkml:trace contextRef="#ctx0" brushRef="#br0" timeOffset="-115724.93">17124 3535 0,'0'21'0,"-21"-21"16,-1 0-16,22 21 15,-21-21-15,0 0 16,0 0 0,0 0-1,0 0 17,-1 0 155,1 0-171,21 21-1,-21-21 1,0 0 0,0 0 15,0 0 0,42 0 32,0 0-48,0 0 1,0 0-16,0 0 0,1 0 15,-1 0-15,0 0 16,0 0-16,0 0 0,0 0 16,1 0-16,20 0 0,-21 0 15,0 0-15,22 0 0,-22 0 0,21 0 16,-21 0-16,22-21 0,-22 21 0,0 0 16,21 0-16,-21 0 0,1 0 15,-1 0-15,21 0 0,-21 0 0,0-21 16,1 21-16,-1 0 0,0 0 15,0 0-15,0 0 0,0 0 16,1 0 0,-1 0-16,0 0 15,-21-21 95,-21 21-95,0 0-15</inkml:trace>
  <inkml:trace contextRef="#ctx0" brushRef="#br0" timeOffset="-114913.04">16954 3535 0,'-21'0'15,"0"0"1,0 0 31,21-21 0,21 21-32,0 0-15,0 0 0,1 0 16,-1 0-16,0-21 0,0 21 0,0 0 16,22 0-16,-22 0 15,21-22-15,0 22 0,-20 0 0,20 0 0,0-21 16,-21 21-16,22 0 15,-1 0-15,-21 0 0,22 0 0,-22-21 16,21 21-16,-21 0 0,22 0 16,-22-21-16,0 21 0,21 0 0,-21 0 15,1 0-15,-1-21 0,0 21 16,0 0-16,0 0 0,-21-21 16,21 21-16,1 0 31,-44 0 94,1 0-125,0 0 0</inkml:trace>
  <inkml:trace contextRef="#ctx0" brushRef="#br0" timeOffset="-114365.35">16933 3556 0,'0'21'31,"21"-21"-31,1 0 16,-1 0-16,0 0 0,0 0 16,0 0-16,22 0 0,-22 0 15,0 0-15,21 0 0,-21 0 0,22 0 16,-1-21-16,-21 21 0,22 0 16,-1 0-16,0 0 0,1-21 0,-1 21 15,0 0-15,1 0 0,-22-21 16,21 21-16,0 0 0,-20 0 0,20-21 15,-21 21-15,0 0 0,22 0 16,-22-22-16,0 22 0,0 0 16,0 0-16,0 0 0,1 0 15,-22-21-15,-22 21 78,1 0-78,0 0 16,0 0-16,0 0 16</inkml:trace>
  <inkml:trace contextRef="#ctx0" brushRef="#br0" timeOffset="-113885.64">17145 3450 0,'21'0'16,"0"0"-16,0 0 16,1 0-16,-1 0 0,0 0 15,21 0-15,-21 0 0,1 0 0,20 0 16,0 0-16,-21 0 0,22 0 16,-22 0-16,21 0 0,1 0 0,-22-21 15,21 21-15,-21 0 0,0 0 16,1 0-16,-1 0 0,0-21 0,0 21 15,0 0-15,0 0 0,1 0 32,-1-21-17,-42 21 48,-1 0-48,1 0-15,0 0 0,0 0 16,0 0-16</inkml:trace>
  <inkml:trace contextRef="#ctx0" brushRef="#br0" timeOffset="-113400.9">17018 3662 0,'0'0'15,"127"0"1,-106 0-1,21 0-15,-20 0 0,20 0 16,0 0-16,1 0 0,-1-21 0,0 21 16,1-21-16,-1 21 0,0 0 15,1 0-15,-1-22 0,-21 22 0,21 0 16,1 0-16,-22-21 0,21 21 16,-21 0-16,22 0 0,-22 0 0,0-21 15,0 21-15,0 0 0,1 0 0,-1 0 16,0 0-1,0 0-15,0 0 32,-21-21 46</inkml:trace>
  <inkml:trace contextRef="#ctx0" brushRef="#br0" timeOffset="-100880.48">18330 3048 0,'-21'0'93,"21"-21"-30,0 0-16,0 0-16,0-1 0,0 1 1,21 21-32,-21-21 15,0 0 1,21 21-16,-21-21 15,22 21 1,-1-21 0,-21-1-1,21 22 1,0 0-16,0-21 16,0 21-1,-21-21-15,22 21 16,-1 0-16,0-21 0,0 21 15,0-21-15,0 0 16,1 21-16,-1-22 0,0 22 16,0-21-1,0 0-15,0 21 16,1-21 0,-1 0-16,0 21 0,0-21 15,0 21-15,0-22 16,-21 1-16,22 21 0,-1 0 0,-21-21 15,21 21-15,0-21 16,0 21-16,0-21 16,1 0-16,-1 21 15,0-22 1,0 22-16,0 0 0,-21-21 0,21 21 16,1 0-16,20-21 0,-21 0 15,0 21-15,0 0 0,1-21 0,20 21 16,-21 0-16,0 0 15,0-21-15,1 21 0,-1 0 0,0 0 16,0 0-16,0-22 0,0 22 16,1 0-16,-1 0 0,0 0 0,0 0 15,0-21-15,22 21 0,-22 0 16,0 0-16,0 0 0,0 0 0,22-21 16,-22 21-16,0 0 0,0 0 15,0 0-15,0 0 0,1 0 16,-1 0-1,0-21-15,0 21 0,0 0 16,0 0-16,1 0 16,-1 0-16,0 0 0,0-21 15,0 21-15,0 0 0,1 0 16,-1 0-16,0 0 0,0 0 16,0 0-16,0 0 0,1 0 15,-1 0-15,0 0 0,0-21 16,0 21-16,0 0 0,1 0 15,-1 0-15,0 0 0,0 0 16,0 0-16,0 0 0,1 0 0,-1-22 16,0 22-16,0 0 15,0 0-15,0 0 0,1 0 0,-1 0 16,21 0-16,-21 0 0,0 0 0,1 0 16,-1 0-16,0 0 15,0 0-15,0 0 0,0 0 16,1 0-16,-1 0 0,0 0 15,0 0-15,0 0 16,0 0-16,1 0 0,-1 0 16,0 0-16,0 0 0,0 0 15,0 0-15,1 0 16,-1 0-16,0 0 16,0 0-16,0 0 0,0 0 15,1 0-15,-1 0 0,0 0 16,0 0-16,0 0 0,0 0 15,1 0-15,-1 0 0,0 0 16,0 0-16,0 0 0,0 0 0,1 0 16,-1 0-16,0 22 0,0-22 15,0 0-15,0 0 0,1 0 0,-1 0 16,0 0-16,0 21 0,0-21 16,0 0-16,1 0 0,-1 0 15,0 21-15,0-21 0,0 0 0,0 0 0,1 21 16,-1-21-16,0 0 15,0 0-15,0 0 0,0 0 0,-21 21 0,22-21 16,-1 21-16,0-21 16,0 0-16,-21 22 0,21-22 0,0 0 15,-21 21-15,22-21 0,-1 21 16,0 0-16,0-21 0,-21 21 16,21-21-16,0 21 0,1 1 15,-1-22-15,-21 21 0,21-21 16,0 21-16,0 0 15,0-21-15,-21 21 0,22 0 16,-1 1-16,-21-1 16,21-21-16,0 21 0,-21 0 0,21-21 15,-21 21-15,21-21 16,1 21-16,-1 1 0,0-22 0,0 0 16,-21 21-16,21 0 15,0-21-15,1 21 0,-1-21 16,0 0-16,-21 21 0,21-21 15,-21 21-15,21-21 0,0 0 16,1 22-16,-1-22 16,-21 21-16,21-21 0,0 21 15,-21 0-15,21-21 0,0 21 16,1-21-16,-22 21 16,21-21-16,0 0 0,0 22 0,0-1 15,0-21-15,-21 21 16,22-21-16,-1 21 0,0 0 15,0-21-15,-21 21 16,21-21-16,0 22 0,1-1 16,-1 0-16,0 0 15,0 0-15,0-21 0,-21 21 0,21-21 16,-21 22-16,22-1 0,-1-21 16,-21 21-16,21 0 0,0 0 15,0 0-15,0 1 16,1-1-16,-1-21 15,-21 21-15,21 0 0,0-21 0,-21 21 0,21-21 16,0 21-16,1 1 0,-1-1 16,0 0-16,0 0 15,0 0-15,0-21 16,1 21-16,-22 1 0,21-22 0,0 21 16,0 0-16,0 0 15,0 0-15,1 0 0,-1-21 16,-21 22-16,21-1 0,0-21 0,-21 21 15,21-21-15,-21 21 0,0 0 16,21 0-16,1 1 16,-22-1-16,21-21 0,-21 21 15,0 0-15,21 0 16,-21 0 0,0 1-16,0-1 15,21-21-15,-21 21 0,0 0 16,0 0-16,0 0 15,0 1 1,0-1-16,21-21 16,-21 21-16,0 0 0,0 0 15,0 0-15,0 1 16,21-1-16,-21 0 0,0 0 0,0 0 16,0 0-16,0 1 0,22-1 0,-22 0 15,0 0-15,0 0 0,0 22 16,0-22-16,0 0 0,0 0 15,0 0-15,0 0 0,0 1 16,0-1-16,0 0 0,21 0 16,-21 0-16,0 0 0,0 1 0,0-1 15,0 0-15,0 0 0,0 0 16,0 0-16,0 1 0,0-1 16,0 0-16,0 0 0,0 0 15,0 0-15,0 1 0,0-1 16,0 0-16,0 0 0,0 0 15,0 0 1,0 1-16,0-1 0,0 0 0,0 0 16,0 0-16,0 0 15,-21-21-15,21 22 0,0-1 16,0 0-16,0 0 0,0 0 16,0 0-16,0 1 15,-22-22-15,22 21 0,0 0 16,-21-21-16,21 21 0,0 0 15,0 0 1,0 1-16,0-1 16,-21 0-16,21 0 15,-21-21 1,21 21-16,0 0 16,0 1-1,0-1-15,-21 0 16,21 0-16,-21 0 0,21 0 15,0 1-15,-22-1 16,22 0-16,-21 0 0,0 0 0,0 22 16,0-22-16,0 0 15,21 0-15,-22-21 0,22 21 16,-21 0-16,0-21 0,21 22 0,-42-1 16,21 0-16,21 0 15,-22-21-15,1 21 0,0 0 16,0 1-16,0-22 0,21 21 15,-21-21-15,-1 21 16,1 0 0,0-21-16,0 21 0,21 0 15,-21 1 1,0-22-16,21 21 0,-22-21 0,22 21 16,0 0-16,-21-21 0,0 21 15,0 0-15,21 1 16,-42-1-1,20 0-15,1-21 0,0 21 16,0 0-16,0-21 16,0 0-16,21 21 0,-22-21 0,1 0 15,0 22-15,0-1 0,0-21 16,0 0-16,-1 21 0,1 0 16,0 0-16,-21-21 0,-1 0 15,43 21-15,-42 1 0,0-1 16,-1-21-1,43 21-15,-42-21 0,0 21 16,21-21-16,-1 21 0,1-21 16,0 21-16,0 1 0,0-22 15,0 21-15,-1-21 0,1 21 16,-21-21-16,21 21 0,0-21 0,-1 21 16,1-21-16,-21 21 15,21-21-15,0 0 0,-1 22 0,1-1 16,0-21-16,0 0 0,0 0 0,0 21 15,-1-21-15,1 0 16,0 21-16,0-21 0,0 0 16,21 21-16,-21-21 0,-1 21 0,1-21 15,0 22-15,0-22 16,0 0-16,0 21 0,-1-21 16,1 0-16,21 21 0,-21-21 15,0 0-15,0 0 16,21 21-16,-21-21 15,-1 0-15,1 0 0,0 0 16,21 21-16,-21-21 0,0 0 16,0 0-1,-1 0-15,22 21 16,-21-21-16,0 0 16,0 0-1,0 0-15,0 0 0,21 22 16,-22-22-16,1 0 0,0 0 31,0 0-31,0 0 0,0 21 16,-1-21-16,1 0 15,0 21 1,0-21-16,0 0 16,0 0-16,21 21 15,-22-21 1,1 0-16,21 21 15,-21-21-15,0 0 16,0 0 0,21 21-1,-21-21-15,-1 0 32,1 0-1,21-21 0,0 0-15,0 0-16,0 0 15,0 0 1,0-1-16,0 1 16,21 21-16,-21-21 15,0 0-15,22 21 16,-22-21-16,21 21 0,-21-21 15,21 21-15,-21-22 0,21 1 16,0 21-16,-21-21 0,21 0 16,1 0-16,-1 0 15,0 21 1,-21-22-16,21 1 0,-21 0 16,21 21-1,-21-21-15,0 42 94,0 0-78,0 0-1,-21-21-15,21 22 0,-21-22 0,21 21 16,0 0-16,-21-21 0,21 21 0,-21 0 15,-1-21-15,22 21 0,0 1 16,-21-22-16,21 21 0,-21 0 0,0 0 16,0 0-16,21 0 0,0 1 15,-21-22-15,21 21 16,-22-21-16,1 21 0,21 0 0,0 0 16,-21-21-16,0 21 15,0-21-15,21 22 0,0-1 16,-21-21-16,-1 0 0,22 21 15,-21-21-15,21 21 0,0 0 16,-21-21 0,21 21-16,21-21 78,0 0-63,1 0-15,-1 0 0,0 0 16,0 0-16,0 0 16,0 0-16,1 0 0,-1 0 15,0 0-15,0 0 16,0 0-16,0 0 0,1 0 16,-1 0-16,0 0 0,0 0 15,0 22-15,0-22 0,1 0 16,-1 0-16,0 0 15,-21 21-15,21-21 47,-21 21-47,-21-21 110,0 0-110,0 0 15,-1-21-15,1 21 0,0 0 16,0 0 0,21-21-16,-21 21 0,0 0 0,-1-22 15,1 22-15,0 0 0,0 0 16,21-21-16,-21 21 0,0 0 15,-1 0-15,1 0 16,0 0-16,0 0 16,0 0-1,0 0 1,-1 0 0,22 21-16,0-42 78,0 0-63,0 0-15,0 0 0,0 0 16,0-1-16,22 1 16,-22 0-16,21 21 0,0-21 0,-21 0 15,0 0-15,21-1 0,0 1 0,-21 0 16,0 0-16,21 21 0,1-21 15,-22 0-15,21 21 0,-21-22 0,21 22 16,-21-21-16,21 21 16,-21-21-16,21 21 15,-21-21-15,0 42 110,0 0-110,0 0 15,-21-21-15,21 22 0,0-1 0,-21-21 16,0 21-16,21 0 0,0 0 0,-21 0 16,-1 1-16,22-1 0,-21-21 15,0 21-15,21 0 0,0 0 0,-21 0 16,0 1-16,21-1 15,-21 0 1,21 0 93,21-21-93,0 0 0,0 0-16,0 0 15,0 0-15,1 0 0,-1 0 16,0 0-16,0 0 0,0 0 16,0 0-16,1 0 0,-1 0 0,0 0 15,21 0-15,-21 0 0,1 0 0,-1 0 16,0 0-16,0 0 15,0 0-15,0 0 16,1 0 0,-22-21 77,0 0-77,0 0-16</inkml:trace>
  <inkml:trace contextRef="#ctx0" brushRef="#br0" timeOffset="-98332.68">22987 3725 0,'0'-21'31,"0"42"63,0 1-79,0-1-15,-21-21 0,21 21 16,-21 0-16,-1 0 0,1 0 15,0 1-15,21-1 0,-21 0 0,0 21 16,0-21-16,-22 22 0,22-22 16,0 21-16,0-21 0,0 22 0,-1-22 15,1 21-15,0-21 0,0 22 16,0-22-16,21 0 0,-21 0 0,-1 0 16,22 1-16,-21-1 0,21 0 15,-21 0-15,21 0 0,-21-21 0,21 21 16,0 1-1,-21-22-15,21-22 63,21 22-63,-21-21 0,0 0 16,21 21-16,0-21 0,0 0 0,-21 0 15,22-1-15,-1 1 0,0 0 16,0-21-16,-21 21 0,21-22 0,0 1 15,1 21-15,-1-22 0,0 1 16,-21 21-16,21-21 0,-21 20 0,21 1 16,0 0-16,-21 0 0,0 0 15,0 0-15,0-1 0,22 22 0,-22-21 16,0 0-16,0 0 16,0 0 15,0 42 31,-22-21-62,22 21 0,-21-21 0,0 21 16,0 0-16,0 1 16,21-1-16,-21 0 0,-1 0 0,22 0 15,-21 0-15,0 22 0,21-22 16,-21 0-16,0 21 0,21-20 15,-21 20-15,-1-21 0,1 0 0,21 0 16,-21 22-16,0-22 0,21 0 16,0 0-16,-21 0 0,0 1 0,21-1 15,-22-21-15,22 21 0,-21 0 16,21 0-16,0-42 78,0 0-62,0 0-16,21 21 0,-21-21 15,22-1-15,-1 1 0,0 21 0,-21-21 16,21 0-16,0-21 0,0 20 16,22-41-16,-22 42 0,0-22 15,0 22-15,0-21 0,1 0 16,-1 20-16,0-20 0,0 21 0,21-21 15,-42 20-15,22 1 0,-1 0 16,0 0-16,-21 0 0,21 0 16,-21-1-16,21 1 15,-21 42 110,0 1-125,-21-1 16,0 0 0,21 0-16,-21 0 15,0 0-15,-1 1 16,1-1-16,0 0 15,0 0-15,21 0 0,-21 0 16,0 1-16,-1-1 0,1 21 0,0-21 16,0 0-16,0 1 0,0-1 0,-1 0 15,1 0-15,-21 21 0,21-20 16,0-1-16,-1-21 0,22 21 0,-21 0 16,0 0-16,0 0 0,21 1 15,0-1-15,-21-21 0,21 21 16,0 0-1,0 0-15,0-42 110,21 21-110,-21-21 15,0 0 1,21 21-16,0 0 16,-21-21-16,0-1 15,0 1-15</inkml:trace>
  <inkml:trace contextRef="#ctx0" brushRef="#br0" timeOffset="-95884.2">13885 12107 0,'21'0'16,"-21"-21"-16,22 21 0,-22-21 15,0 0-15,21 21 16,-21-21-16,0 0 16,21 21-16,-21-22 15,0 44 48,0-1-63,0 0 15,0 0-15,0 0 0,0 0 16,-21 22-16,21-22 0,-21 21 0,21 1 16,0-1-16,-22-21 0,1 21 0,0 1 15,21-1-15,-21 0 0,0 1 16,0-1-16,21 0 0,-22 1 0,1-1 16,0 0-16,0 1 0,0-1 15,21 0-15,-21 1 0,-1-1 0,1-21 16,21 22-16,-21-22 0,0 0 0,21 0 15,-21 0-15,21 0 16,0 1-16,0-1 16,-21-21-16,-1 0 47,22-21-16,0-1-31,0 1 15,22 21-15,-1-21 16,0 0-16</inkml:trace>
  <inkml:trace contextRef="#ctx0" brushRef="#br0" timeOffset="-95148.81">14266 12827 0,'0'21'31,"0"0"-15,0 1-16,0-1 16,0 0-16,0 0 15,21-21 1,1 0-1,-1-21 1,0 0 0,-21 0-16,0-1 0,0 1 15,0 0 1,0 0-16,-21 0 16,0 21-16,-1 0 15,1 0 1,21 21-16,0 0 0,0 0 0,0 0 15,0 1-15,0-1 0,0 0 16,0 0-16,0 0 0,0 0 16,21-21-1,1 0-15,-1 0 16,-21-21 0,21 21-16,-21-21 0,21 21 15,-21-21-15,0 0 0,0 0 16,0-1-16,0 1 15,-21 0-15,0 21 16,0 0-16,-1 0 16,1 0-1,21 21-15,0 0 16,0 1-16,0-1 16,0 0-16,0 0 15,0 0-15,21-21 31,1 0-31</inkml:trace>
  <inkml:trace contextRef="#ctx0" brushRef="#br0" timeOffset="-94536.15">14922 12869 0,'-21'22'16,"21"-1"-16,0 0 0,-21-21 0,21 21 16,0 0-1,0 0 1,21-21-1,0 0-15,1 0 0,-1 0 16,0 0 0,-21-21-16,0 0 0,21 0 15,-21 0-15,0 0 16,0-1-16,0 1 16,-21 21-1,0 0 1,0 21-16,21 1 0,-22-22 15,22 21-15,0 0 0,0 0 0,0 0 16,0 0-16,0 1 16,0-1-16,0 0 15,22-21-15,-1 0 16,0 0-16,0-21 16,-21 0-16,21 21 0,-21-22 0,0 1 15,21 0-15,-21 0 0,0 0 16,0 0-16,0-1 15,0 1-15,0 0 0,-21 21 16,21-21-16,-21 21 16,0 0-16,0 0 0,21 21 15,-21-21 1,21 21-16,-22-21 0,22 21 16,0 1-16,22-22 31</inkml:trace>
  <inkml:trace contextRef="#ctx0" brushRef="#br0" timeOffset="-93305.33">16108 12192 0,'0'0'0,"21"-21"0,-21 0 15,21-43 1,-21 43-1,0 42 17,-21 0-17,0 1-15,0 20 0,21-21 16,-22 0-16,1 22 0,0-1 16,0-21-16,21 21 0,-42 1 0,20-1 15,1 0-15,0 1 0,0 20 0,0-20 16,-22-1-16,22 21 0,0-20 15,0-1-15,0 0 0,0 1 0,-1-1 16,22-21-16,-21 22 0,21-22 16,-21 0-16,21 0 0,0 0 15,0 0-15,0-42 32,0 0-32,0 0 0,21 0 15,0 0-15,-21-22 0,22 1 0,-1 0 16,-21-1-16,21 1 0,0 0 15,0-22-15,-21 22 0,21-22 0,1 22 16,-1 0-16,0-1 0,0-20 0,0 42 16,-21-22-16,21 1 0,1 21 15,-1-22-15,0 22 0,-21 0 0,0 0 16,0 0-16,21 0 16,-21-1-16,0 44 31,0-1-31,0 0 15,0 0-15,-21 0 0,21 22 0,0-22 16,-21 21-16,0 0 0,-1 1 16,1-1-16,0 0 0,0 1 0,21-1 15,-21 22-15,0-22 0,-1 0 0,1 1 16,0-1-16,0 0 0,0 1 16,0-1-16,21 0 0,-22-21 0,22 1 15,-21-1-15,0 0 0,21 0 0,0 0 16,0 0-16,-21 1 15,42-44 32,-21 1-47,21 0 0,0 0 16,1-21-16,-1-1 0,0 1 16,21 0-16,-21-1 0,1 1 0,20-22 15,-21 22-15,0-21 0,0 20 0,1-20 16,-1 20-16,0-20 0,0 21 15,0-22-15,0 22 0,1-1 0,-22 1 16,21 21-16,-21-21 0,21 20 16,-21 1-16,0 0 15,0 42 1,0 0-16,0 1 16,0-1-16,0 0 0,-21 21 0,0 1 15,-1-22-15,1 21 0,0 0 0,0 1 16,-21-1-16,42-21 0,-22 22 15,1-1-15,0-21 0,0 0 0,21 22 16,0-22-16,0 0 0,0 0 16,0 0-16,0 0 0,0 1 15,0-1-15,-21-21 16,21 21 0,-21-21-1</inkml:trace>
  <inkml:trace contextRef="#ctx0" brushRef="#br0" timeOffset="-78332.96">16912 12552 0,'0'-21'16,"0"0"0,0-1-1,0 1-15,0 0 16,0 0 0,0 42 30,0 0-30,0 0-16,-21 1 0,21 20 16,-21-21-16,21 0 0,0 0 15,0 22-15,-21-22 0,21 0 16,-22 21-16,22-20 0,0 20 0,0-21 16,0 21-16,0-20 0,0-1 15,0 0-15,0 0 0,0 0 0,0 0 16,0 1-16,0-1 15,22-21 17,-22-21-17,0-1-15,0 1 16</inkml:trace>
  <inkml:trace contextRef="#ctx0" brushRef="#br0" timeOffset="-78033.13">16616 12806 0,'0'21'31,"21"-21"-15,0 0-1,21-21-15,-20 0 16,-1 21-16,0-21 0,0 21 0,0-22 16,22 22-16,-22-21 0,0 21 15,0 0-15,0-21 0,0 21 0,1 0 16,-1 0 0,0 0-1,0 0 1</inkml:trace>
  <inkml:trace contextRef="#ctx0" brushRef="#br0" timeOffset="-77233.11">17611 12658 0,'0'0'0,"0"-21"16,0-1 0,-22 22-16,1 0 15,0 0-15,0 0 16,0 0-16,0 0 0,-1 0 15,1 0-15,0 0 0,0 22 0,0-1 16,0 0-16,-1-21 16,1 21-16,21 0 0,-21 0 15,21 1-15,-21-1 0,21 0 0,0 0 16,0 0-16,0 0 0,0 1 0,0-1 16,0 0-16,0 0 15,0 0-15,0 0 16,21-21-16,0 0 0,0 22 15,1-22-15,-1 0 16,0 0-16,0 0 16,0 0-16,-21-22 0,21 1 15,1 21-15,-1-21 0,-21 0 0,21 21 16,0-21-16,0 0 0,-21-1 0,21 1 16,1 0-16,-1 0 0,-21 0 15,0 0-15,21-22 0,-21 22 0,0 0 16,0 0-16,0 0 0,0-22 15,0 22-15,0 0 0,0 0 0,0 0 16,0-1-16,0 1 16,0 0-16,0 0 0,0 0 0,0 0 15,0-1 1,0 44 15,0-1-15,0 0-16,0 0 0,0 0 0,0 0 15,0 1-15,0-1 0,0 42 16,0-42-16,-21 22 0,21-22 16,0 21-16,0-21 0,0 22 0,0-22 15,0 21-15,0-21 16,0 1-16,0 20 0,0-21 0,0 0 16,0 0-16,21 1 15,0-1-15,0-21 16,0 0-1,1 0 1,-1 0-16,-21-21 16,21-1-16,0 22 0,0-21 0,-21 0 15</inkml:trace>
  <inkml:trace contextRef="#ctx0" brushRef="#br0" timeOffset="-76442.97">18246 12298 0,'0'-21'16,"21"21"-1,0 0-15,0-21 16,0 21-16,0 0 0,1 0 0,-1-22 16,0 22-16,0 0 15,0 0-15,0 0 0,-21-21 16,22 21-16,-1 0 0,-64 0 47,22 0-32,0 0-15,0 0 0,0 0 0,-22 0 16,22 0-16,0 0 0,0 0 16,0 21-16,0-21 0,-1 0 15,1 0-15,0 0 16,0 0-16,21 22 47,-21-22-47,21 21 0,0 0 15,0 0 1,0 0-16,-21 0 0,21 1 0,0-1 16,0 0-16,0 0 0,0 21 15,0-20-15,0-1 0,-22 21 16,22-21-16,0 0 0,-21 22 15,21-22-15,0 21 0,0-21 16,0 22-16,-21-22 0,21 21 0,0-21 16,0 1-16,-21-1 0,21 0 0,0 21 15,0-21-15,0 1 0,0-1 16,0 0-16,0 0 0,0 0 16,0 0-16,0 1 0,21-22 15,-21 21-15,21-21 0,0 21 0,1-21 16,-1 21-16,0-21 15,0 0-15,0 0 16,0 0-16,1 0 16,-1-21-16,0 21 0,0 0 15,0-21-15,0 0 0,1-1 16,-1 1-16,0 0 0,-21 0 16,21 0-16,0 0 0</inkml:trace>
  <inkml:trace contextRef="#ctx0" brushRef="#br0" timeOffset="-75525.48">18711 12319 0,'0'-21'63,"21"21"-63,1 0 15,-1 0-15,0 0 16,0 0-1,0 0 1,-21 21 0,21 0-16,-21 0 15,0 1-15,0-1 0,0 0 16,0 0-16,-21 0 0,0 0 16,0 1-16,0-1 0,21 0 15,-21-21-15,21 21 0,-22-21 0,22 21 16,-21-21-1,21-21 17,0 0-17,0 0 1,21 21-16,-21-21 16,0-1-16,22 22 0,-1 0 0,0 0 15,0 0-15,0 0 0,0 0 16,1 0-16,-1 0 15,0 0-15,0 22 0,0-22 16,-21 21-16,21 0 0,-21 0 16,22-21-16,-22 21 15,0 0-15,0 1 0,0-1 16,0 0-16,0 0 16,0 0-16,-22-21 0,1 21 15,0 1-15,0-22 0,0 21 16,0-21-16,-1 21 0,1-21 15,0 0-15,0 0 0,0 21 0,0-21 16,-1 0-16,1 0 16,0 0-16,0 0 0,0 0 15,0 0 1,21-21 15,0 0-31,0 0 16,21 21-16,0-22 0,0 1 15,-21 0-15</inkml:trace>
  <inkml:trace contextRef="#ctx0" brushRef="#br0" timeOffset="-74671.61">19071 12002 0,'21'0'15,"85"0"1,-85 0 0,0-22-16,1 22 0,-1 0 15,0 0-15,0-21 16,0 21-16,0 0 15,1 0 1,-1 0 15,0 0-15,-21 21-16,0 1 16,21-22-16,-21 21 0,21 0 0,-21 0 15,0 0 1,0 0-16,0 1 0,0-1 15,0 0-15,0 0 0,0 0 0,0 0 16,0 1-16,0-1 0,0 21 16,0-21-16,0 0 0,0 1 0,0-1 15,0 0-15,0 0 0,0 0 16,0 0-16,0 1 0,0-1 0,0 0 16,0 0-16,0 0 0,0 0 0,0 1 15,0-1-15,0 0 16,0 0-16,0 0 0,0 0 15,0 1-15,0-1 16,0 0-16,0 0 0,0 0 16,0 0-1,0 1 1,0-1-16,-21 0 16,0 0-1,0-21-15,-22 0 0,22 21 16,0-21-16,0 0 0,-21 21 0,20 1 15,1-22-15,0 0 0,0 0 16,0 21-16,0-21 0,-1 0 16,1 0-16,0 0 31,0 0-31,0 0 16,21-21-1,-21 21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02:31:59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18944 1207 0,'21'0'15,"0"-22"1,1 22 0,-1-21-1,-21 0-15,21 0 0,0 21 16,-21-21-16,21 0 0,-21-1 16,21 1-16,1-21 0,-22 21 15,0 0-15,0-22 0,21 22 16,-21-21-16,0 21 0,0-22 0,21 22 15,-21-21-15,0 21 0,0-1 16,0 1-16,0 0 0,0 42 31,0 0-31,-21 22 16,0-1-16,-1 22 0,1-1 16,0 22-16,0-1 0,-21 1 0,20-21 15,1 20-15,-21 1 0,0 0 16,20-1-16,-20-20 0,21 20 0,-21-20 15,20-22-15,-20 22 0,21-22 16,0 0-16,0 1 0,-1-1 0,1-21 16,0 22-16,21-22 15,0-42 17,21-1-32,0 1 15,1-21-15,-1 0 0,0-1 0,0 1 16</inkml:trace>
  <inkml:trace contextRef="#ctx0" brushRef="#br0" timeOffset="1967.87">19537 1228 0,'0'21'0,"0"-42"0,0 63 32,21-42-17,0-21 1,0 21-16,0-21 0,1 0 0,20 21 16,-21-22-16,0-20 0,0 21 15,22 0-15,-22-22 0,0 22 0,0-21 16,0 21-16,-21-22 0,0 22 15,22-21-15,-22 21 0,0 0 16,0 42 0,0 0-16,0 0 15,0 0-15,-22 22 0,1-1 16,0 0-16,21 22 0,-21-22 0,0 22 16,0-22-16,-1 21 0,22-20 15,-21-1-15,0 0 0,21 22 0,0-22 16,-21-21-16,21 22 0,-21 20 15,21-20-15,0-22 0,-21 0 16,21 0-16,-22-21 0,22 21 16,-21-21-16,0 0 0,0 0 15,0 0-15,0 0 16,-1 0-16,1-21 0,0 0 16,0 0-16,0 0 0,0-1 0,-1-20 15,1 21-15,0 0 0,0 0 16,21-1-16,-21 22 0,21-21 15,-21 21-15,21 21 16,0 1-16,0-1 16,0 0-16,21 0 0,0-21 15,-21 21-15,21 0 0,0 1 0,0-22 16,1 0-16,-1 21 0,0-21 16,21 0-16,-21 0 0,22 0 0,-22 0 15,21 0-15,-21-21 16,22 21-16,-1-22 0,-21 1 0,22 0 15,-22 0-15,21 0 0,-21 0 16,0-1-16,1 1 0,-1 0 0,0 0 16,0 0-16,-21 0 0,0-1 15,0 44 17,0-1-32,0 0 15,-21 21-15,0-21 0,21 1 16,0 20-16,-21-21 0,-1 0 0,22 0 15,0 1-15,0-1 16,22-21 15,-1 0-31,0-21 16,-21-1-16,21 1 0,0 0 0,0 0 16,-21 0-16,22 0 0,-1-1 15,-21 1-15,0 0 0,0 0 0,21 21 16,-21 21 15,0 0-31,21 0 0,-21 1 16,0-1-16,0 0 0,21-21 0,0 21 15,-21 0-15,22 0 0,-1-21 16,0 0-16,0 22 0,0-22 16,0 0-16,1 0 0,-1 0 15,21 0-15,-21 0 0,0 0 0,22-22 16,-22 1-16,0 21 0,0-21 15,0 0-15,1 0 0,-22 0 0,0-1 16,0-20-16,0 21 0,0 0 16,0 0-16,0-22 0,0 22 15,-22 0-15,1 21 0,0-21 16,0 21-16,0 0 0,0 0 0,-22 21 16,22 0-16,0 0 0,0 0 0,0 1 15,-1-1-15,1 0 16,0 21-16,0-21 0,21 1 0,0-1 15,0 0-15,0 0 0,0 0 16,0 0-16,0 1 0,21-22 16,0 0-16,0 0 0,1 0 15,20 0-15,-21 0 0,0 0 0,22-22 16,-22 1-16,21 0 0,-21 0 16,22 0-16,-1-22 0,0 1 15,-21 21-15,1-21 0,-1-1 16,0 1-16,0 0 0,0-22 15,0 22-15,-21-22 0,0 1 0,22 20 16,-22-20-16,0-1 0,0 22 16,0-21-16,0 41 0,0-20 15,0 21-15,0 0 0,-22 0 0,1 21 16,0 0-16,21 21 16,-21 0-16,0 21 0,21 1 0,-21-1 15,-1 21-15,22 1 0,-21-1 16,0 1-16,21-1 0,-21-20 0,21 20 15,0 1-15,0-22 0,0 0 16,0 64-16,0-85 0,0 22 16,21-1-16,0-21 0,0 0 15,-21 1-15,22-1 0,-1-21 16,0 21-16,0-21 0,0 0 0,0 0 16,22 0-16,-1 0 15,-21-21-15,0 0 0,1-1 16,-1 1-16,0 0 0,0 0 0,0 0 15,-21-22-15,0 22 0,21-21 0,-21 21 16,0 0-16,0-1 16,-21 22-1,0 0-15,0 22 16,0-1-16,0 0 0,21 0 0,0 0 16,-22 22-16,22-22 15,0 0-15,0 0 0,0 0 0,0 0 0,0 1 16,22-22-1,-1 0-15,0 0 0,0 0 16,0 0-16,0 0 0,1 0 16,-1 0-16,0-22 0,0 1 0,21 21 15,-20-21-15,-1-21 0,-21 21 16,21-1-16,0 1 0,-21 0 0,21-21 16,-21 21-16,0-1 0,0 1 15,0 42 16,-21 1-31,21-1 0,-21 21 16,21-21-16,-21 22 0,0-1 0,21 21 16,0-20-16,-22-1 0,22 22 0,-21-22 15,21 21-15,0 1 0,-21-22 16,0 22-16,0-1 0,0 1 16,-1 20-16,1-20 0,0-1 0,0 22 15,0-21-15,0-1 0,-22 1 0,22-22 16,0 0-16,21 1 15,0-22-15,0 0 0,-21 0 0,21 0 16,21-21 0,-21-21-16,21 21 0,0-21 15,0 0-15,-21-22 0,22 1 16,-1 0-16,0-1 0,0 1 16</inkml:trace>
  <inkml:trace contextRef="#ctx0" brushRef="#br0" timeOffset="2255.69">21251 1588 0,'0'0'0,"0"-22"0,0 1 15,0 0-15,0 0 0,0 0 16,0 0-16,0-1 16,21 22-16,1 0 0,-1-21 0,0 21 15,0 0-15,0 0 0,0 0 16,1 0-16,-1 0 0,0 0 0,0 21 15,-21 1-15,0-1 0,0 0 16,0 0-16,0 0 0,-21 22 0,0-22 16,0 0-16,-1 0 0,-20 0 15,21 0-15,0 1 0,0-1 0,-22-21 16,43 21-16,-21-21 0,0 21 16,42-21 15,0-21-31</inkml:trace>
  <inkml:trace contextRef="#ctx0" brushRef="#br0" timeOffset="4228.09">21569 1715 0,'21'21'15,"0"-21"1,0 0-16,0 0 15,1 0-15,-1-21 16,0 21-16,0-22 0,0 1 0,0 21 16,1-21-16,-1 0 0,-21 0 15,0 0-15,0-1 0,0 1 16,0 0-16,-21 21 16,-1 0-1,1 0-15,0 0 0,0 21 16,0 0-16,0 1 0,-1 20 0,22-21 15,-21 0-15,21 0 0,0 22 16,0-22-16,0 0 0,0 0 0,0 0 16,0 1-16,21-22 0,22 21 15,-22-21-15,0 0 0,21 0 16,-20 0-16,-1 0 0,21 0 0,-21 0 16,0 0-16,1-21 15,20-1-15,-21 22 0,0-21 0,0 0 16,1 0-16,-1 0 0,0 0 15,0-1-15,-21 1 0,0 0 0,0 0 16,0 42 0,0 0-1,-21 0-15,0 1 16,21-1-16,-21 0 0,21 0 0,-22 0 16,22 0-16,0 1 15,-21-22-15,21 21 0,21-42 31,-21-1-15,22 22-16,-1-21 0,-21 0 0,21 0 16,0 0-16,0 0 15,0-1-15,-21 1 0,0 0 16,22 21-16,-1 0 0,-21 21 31,0 0-31,0 1 16,0-1-16,0 0 0,0 0 0,0 0 15,0 0-15,0 1 0,0-1 16,21-21-16,0 21 0,-21 0 0,21-21 16,0 0-16,-21 21 0,22-21 15,-1 0-15,0 0 0,0 0 0,21 0 16,-20 0-16,-1-21 0,21 0 0,-21 21 16,22-21-16,-22 0 15,21-1-15,22-20 0,-43 0 16,0 21-16,0-22 0,0 22 15,-21-21-15,0 21 0,0-1 0,0 1 16,-21 0 0,0 21-16,0 0 0,0 0 0,-1 21 15,1 0-15,0 1 16,0-1-16,0 0 0,21 0 0,-21 0 16,21 0-16,0 1 0,0-1 15,0 0-15,0 0 0,0 0 16,0 0-16,21-21 15,0 22-15,0-22 16,0 0-16,0 0 0,1 0 16,-1-22-16,0 1 0,0 21 15,0-21-15,0 0 0,1-21 0,-1 20 16,0 1-16,0-21 0,0 0 16,0-1-16,1 1 0,-1 0 15,0-1-15,0 1 0,-21 0 0,21 20 16,-21-20-16,21 0 15,-21 21-15,0 42 32,-21 0-32,0 21 0,0-21 15,0 1-15,0 20 0,-1 0 16,1 1-16,0-22 0,0 21 0,0 0 16,21 1-16,0-22 0,0 21 15,0-21-15,0 22 0,0-22 0,0 0 16,21 0-16,0 0 0,0-21 15,0 22-15,1-22 0,-1 0 0,0 0 16,21 0-16,-21 0 0,64-22 16,-64 1-16,0 0 15,1 0-15,-1 0 0,0 0 16,0-22-16,-21 22 0,0 0 0,21 0 16,-21 0-16,-21 21 31,0 21-31,0-21 0,21 42 0,-21-21 15,21 0-15,-22 1 0,22 20 16,-21-21-16,21 0 0,0 0 16,0 1-16,0-1 0,0 0 15,0 0-15,21 0 0,1-21 16,-1 0-16,0 0 16,0 0-16,0-21 0,0 0 15,1 0-15,-1 0 16,-21-1-16,0 1 0,21 0 15,0 0-15,0 0 0,-21 0 16,0 42 15,0 0-31,-21 0 16,0 0-16,0 0 0,21 1 16,-21-1-16,-1 0 15,44-42 32,-22 0-47,21 21 16,0-22-16,0 1 0,0 0 15,-21 0-15,21 21 0,1-21 0,-1 0 16,0 21 0,0 0-16,-21 21 15,0 0 1,0 0-16,0 0 0,0 0 15,0 1-15,0-1 0,0 0 16,0 0-16,0 0 0,0 0 16,21-21-1,0 0-15,1 0 0,-1 0 16,0 0-16,0-21 16,0 21-16,0-21 15,1 0-15,-1 0 0,0 0 0,0-22 16,0 22-16,0-21 0,1-1 15,-1 1-15,21-21 16,-21 20-16,0 1 0,-21 21 0,0-22 16,0 22-16,22 0 0,-22 42 31,-22 0-31,1 1 0,0-1 16,0 21-16,0 0 0,0-20 0,-1 20 15,1 0-15,0 1 16,0-22-16,21 21 0,0-21 0,-21 22 15,21-22-15,-21 0 16,21 0-16,21-21 31,0 0-31,0 0 16,0-21-16,-21 0 0,0 0 16,0-1-16</inkml:trace>
  <inkml:trace contextRef="#ctx0" brushRef="#br0" timeOffset="4412.97">23728 1566 0,'21'0'31,"0"0"-31,0 0 16,0 0-16,1 0 0,-1 0 15,0 0-15,0 0 0,0 0 16,0 0-16,22 0 0,-22 0 0,0 0 15,0 0-15,0 0 0,1 0 16,-1 0-16</inkml:trace>
  <inkml:trace contextRef="#ctx0" brushRef="#br0" timeOffset="4991.64">24596 1842 0,'0'-22'31,"-22"22"-15,1 0-1,0 0-15,0 0 0,-21 0 16,20 0-16,1 0 0,-21 22 0,21-22 15,0 21-15,-1 0 0,22 0 16,0 0-16,0 0 0,0 1 16,0-1-1,22-21-15,-1 0 16,0 0-16,0 0 0,0 0 16,22 0-16,-22 0 0,0 0 0,0 0 15,0 0-15,-42 0 47,0 21-47,0-21 0,0 0 16,-1 21-16,1-21 0,0 21 15,0-21-15,21 21 16,21-21 15,0 0-31,0 0 16,-21 22-16,22-22 0,-1 0 15,-21 21 1,0 0-16,-21 0 16,-1-21-16,22 21 0,-21-21 0,0 21 15,0 1-15,0-22 0,0 21 16,-1-21-16,1 21 0,0-21 16,0 0-16,0 0 0,0 21 0</inkml:trace>
  <inkml:trace contextRef="#ctx0" brushRef="#br0" timeOffset="6389.91">25167 2223 0,'0'0'0,"21"0"0,0 0 0,1 0 15,-1 0-15,0 0 0,21 0 16,-21-22-16,1 22 0,-22-21 16,0 0-16,0 0 0,0 0 15,0 0-15,0-1 0,0 1 16,0 0-16,-22 21 0,22-21 16,-21 0-16,0 21 0,0 0 0,0 0 15,0 0-15,-22 0 0,22 21 16,0 0-16,0 0 0,-22 0 15,22 1-15,0 20 0,0-21 0,0 0 0,0 0 16,-1 22-16,22-22 0,0 0 16,0 0-16,0 0 0,0 1 15,0-1-15,22-21 0,-1 0 16,0 0-16,0 21 0,0-21 0,0 0 16,1 0-16,20 0 0,-21-21 15,0 0-15,0 21 0,22-22 16,-22 1-16,0 0 0,0 0 0,0-21 15,22 20-15,-22-20 0,0 0 16,0-1-16,0 1 0,1-21 0,-1 20 16,0-20-16,0-1 0,0 22 15,-21-64-15,0 64 0,0 21 16,0-1-16,0 1 0,-21 42 31,0 22-31,0-22 0,0 21 16,21 22-16,-22-22 0,1 22 0,0-1 15,21-21-15,0 22 0,-21-22 16,21 22-16,-21-22 0,21 0 16,0 1-16,0-1 0,0-21 0,0 22 15,0-22-15,21 0 0,0 0 16,0 0-16,-21 0 0,21-21 0,1 0 16,-22 22-16,21-22 0,0 0 15,0 0-15,0 0 0,0 0 0,1-22 16,20 22-16,-21-21 0,0 0 15,22 0-15,-22 0 0,0 0 0,0-1 16,0-20-16,0 21 0,-21-21 16,0 20-16,22 1 0,-22 0 0,0 0 15,-22 42 17,22 0-32,0 0 15,0 1 1,0-1-16,0 0 0,22-21 15,-1 0 1,0 0-16,0 0 0,0 0 16,0 0-16,1 0 0,-1 0 0,0 0 15,0 0-15,0-21 0,0 0 16,1 21-16,-1-22 0,21 1 0,-21 0 16,-21 0-16,21 0 0,1 0 15,-1-1-15,-21 1 0,0 0 16,0 42-1,0 0 1,0 1-16,0-1 0,-21 21 0,-1-21 16,1 22-16,0-1 0,0 0 15,0 1-15,0 20 0,-1-21 0,1 22 16,0-1-16,0-20 0,0 20 16,0 1-16,-1-22 0,1 22 0,0-22 15,0 0-15,-21 22 0,20-22 0,1 22 16,-21-22-16,21 21 0,0-20 15,-22-1-15,22 0 0,0 1 0,-21-1 16,20-21-16,1 0 0,0 1 16,0-1-16,0 0 0,21 0 0,0-42 31,21 0-31,0 0 16,0-22-16,0 22 0,1-42 15,20 20-15,0 1 0,-21-22 0,22 1 16,-1-1-16,0 1 0,1-1 0</inkml:trace>
  <inkml:trace contextRef="#ctx0" brushRef="#br0" timeOffset="6663.83">26183 2350 0,'0'0'0,"21"-64"0,-21 1 0,0-1 15,0 22-15,21-22 0,-21 22 16,22 0-16,-1 20 0,-21-20 0,21 21 16,0 0-16,0 0 0,0-1 15,-21 1-15,22 21 0,-1 0 16,0 0-16,0 0 0,0 0 0,0 21 15,1 1-15,-1-1 0,-21 0 16,0 21-16,0-21 0,0 1 0,0 20 16,0-21-16,0 21 0,0-20 0,0-1 15,-21 0-15,-1 0 0,1 0 16,0 0-16,0 1 0,0-1 0,0-21 16,-1 21-16,1-21 15,0 0-15,21 21 0,21-21 47</inkml:trace>
  <inkml:trace contextRef="#ctx0" brushRef="#br0" timeOffset="8628.11">26522 2265 0,'0'0'0,"0"21"31,21-21-31,0 0 15,0 0-15,0 0 16,1-21-16,-1 21 0,0 0 16,0-21-16,0 0 0,0 21 15,1-22-15,-1 1 0,0 0 16,-21 0-16,21 0 0,-21 0 16,0-1-16,-21 22 31,0 0-31,0 0 0,-1 22 0,1-1 15,0 0-15,0 0 0,0 0 16,0 0-16,21 1 0,0-1 0,0 0 16,0 0-16,0 0 0,0 0 15,0 1-15,21-1 16,0-21-16,0 0 16,0 0-16,0 0 0,22 0 15,-22 0-15,0 0 0,0-21 0,22 21 16,-22-22-16,0 1 0,0 21 15,0-21-15,0 0 0,1 0 0,-22 0 16,21-1-16,-21 1 16,0 0-16,0 42 15,-21 0 1,21 1-16,-22-1 16,1 0-16,21 0 0,-21 0 0,21 0 15,0 1 1,0-1-16,21-21 47,0-21-47,1-1 15,-1 22-15,-21-21 0,21 0 0,21 0 16,-21 0-16,1 0 0,-1-1 16,0 22-16,-21-21 0,21 21 15,0 0 1,-21 21-16,0 1 15,0-1-15,0 0 0,0 0 16,0 0 0,0 0-16,21 1 0,1-22 0,-22 21 15,21-21-15,0 0 0,0 21 16,0-21-16,0 0 0,1 0 0,-1 0 16,0 0-16,21 0 0,-21 0 0,1 0 15,20-21-15,-21 0 0,21 21 16,-20-22-16,-1 1 0,0 0 0,-21 0 15,21 0-15,-21-22 0,0 22 16,21 0-16,-21 0 0,0 0 0,0-22 16,-21 43-1,0 0-15,0 0 0,0 0 0,-1 0 16,1 22-16,0-1 16,0 0-16,-21 0 0,20 0 0,1 0 15,21 1-15,-21-1 0,21 0 0,-21 0 16,21 0-16,0 0 15,0 1-15,21-22 16,0 0-16,0 0 16,1 0-16,-1 0 0,0 0 15,-21-22-15,21 22 0,0-21 16,0 0-16,1 0 0,-1 0 0,21-22 16,-21 22-16,0-21 0,22 0 15,-22-1-15,0-20 0,21 20 16,-20-20-16,20 21 0,-21-1 15,0 1-15,-21 0 0,0 20 0,0 1 16,0 0-16,0 42 16,-21 0-16,0 1 15,0 20-15,0 0 0,-1 1 16,1-1-16,0 0 0,21 1 0,-21-1 16,21 0-16,0 1 0,0-1 0,0-21 15,0 21-15,0 1 0,0-22 16,0 0-16,21 21 15,0-20-15,0-1 0,1 0 0,-1-21 16,0 0-16,21 0 0,-21 0 16,22 0-16,-22 0 0,21 0 15,-21 0-15,22-21 0,-22 0 0,21 21 16,-21-22-16,1 1 0,-1 0 16,0 0-16,0 0 0,-21 0 0,0-22 15,-21 43 1,0 0-1,0 21-15,-1 1 0,1-22 0,0 21 16,0 0-16,21 0 0,0 0 16,-21 0-16,21 1 0,0-1 15,0 0-15,21-21 16,0 0-16,21 0 16,-20 0-16,-1 0 0,0 0 15,21 0-15,-21 0 0,1 0 0,-1-21 16,21 0-16,-21-1 0,0 1 15,1 0-15,-1 0 0,0 0 0,0 0 16,-21-1-16,0 1 16,0 42-1,-21 1 1,0-1-16,0 0 0,-1 0 0,1 0 16,21 0-16,-21 1 0,0-22 0,21 21 15,-21 0-15,21 0 16,21-21 15,-21-21-15,21 0-16,0 21 0,-21-21 15,21-1-15,1 1 0,-1 0 0,0 0 16,0 0-16,0 21 0,-21-21 16,0-1-16,21 22 0,-21 22 15,0-1 1,0 0-16,0 0 0,0 0 15,0 0-15,0 1 0,0-1 16,0 0-16,0 0 0,0 0 16,0 0-1,22-21-15,-1 0 0,0 0 16,0 0-16,0 0 0,0 0 16,1-21-16,-1 0 0,0 21 15,-21-21-15,21 0 0,0-22 0,0 22 16,1 0-16,-1-21 0,0-1 15,-21 22-15,21-21 0,0-22 0,0 22 16,-21 0-16,22-1 0,-1 1 16,-21 0-16,21-1 0,-21 22 0,0 0 15,0 0-15,0 0 0,0 42 32,0 0-32,-21 0 15,0 0-15,-1 22 0,1-1 0,0-21 16,0 22-16,21-1 0,-21 0 15,0 1-15,21-1 0,-22 0 0,22-21 16,0 22-16,0-1 0,0-21 0,0 0 16,0 1-16,0-1 0,0 0 15,0 0-15,0 0 16,0-42 15,0 0-31,0 0 16</inkml:trace>
  <inkml:trace contextRef="#ctx0" brushRef="#br0" timeOffset="8787.6">28871 2074 0,'0'0'0,"0"-21"0,0 0 15,21 21 17,1 0-17,-1 0-15,0 21 0,0-21 0,0 0 16,22 0-16,-22 0 0,0 21 15,21-21-15,1 0 0,-1 0 0,-21 0 16,21 0-16</inkml:trace>
  <inkml:trace contextRef="#ctx0" brushRef="#br0" timeOffset="9103.54">29972 1757 0,'0'0'0,"0"-21"15,0 0-15,0-1 0,21 22 16,-21 22 0,21-1-16,0 0 0,1 0 0,-1 21 15,0-20-15,0 20 0,0 0 16,0 1-16,1-1 0,-1 21 16,21-20-16,-21-1 0,0 0 15,1 1-15,-1-1 0,0 0 0,0 1 16,0-1-16,0-21 0,-21 22 15,22-22-15,-22 21 0,21-21 0,-21 0 16,21 1-16,0-22 16,0 0-1,0-22-15,1 1 0,-1 0 16,0-21-16,0 21 0,0-1 16,0-20-16,1 21 0</inkml:trace>
  <inkml:trace contextRef="#ctx0" brushRef="#br0" timeOffset="9328.56">30861 1990 0,'0'-43'0,"0"86"0,0-107 0,-21 43 16,0 21-16,-1 0 15,1 0-15,-21 0 0,21 21 16,0 0-16,-22 1 0,1 20 0,0-21 16,-1 21-16,1-20 0,0 20 15,-1 0-15,1-21 0,0 22 0,-1-22 16,1 21-16,21-21 0,-22 22 0,22-22 15,21 0-15,-21 0 0,21 22 16,0-22-16,0 0 16,0 0-16,21-21 15,0 0-15,1 0 0,-1 0 16</inkml:trace>
  <inkml:trace contextRef="#ctx0" brushRef="#br0" timeOffset="9672.36">30734 2244 0,'0'0'0,"21"-21"0,0-1 16,0 22-16,1 0 0,-22 22 31,0 20-31,0-21 16,0 21-16,0 1 16,0 20-16,0 1 0,0-1 0,0 1 15,0-1-15,0 1 0,-22-1 16,1 22-16,0-22 0,0 1 0,0 21 15,0-22-15,-1 1 0,-20 20 16,21-20-16,-21 42 16,20-43-16,1-21 0,0 22 0,21-43 15,-21 21-15,21 22 0,0-43 16,0 21-16,0-20 0,21-22 31,0 0-31,-21-22 0,21 1 16,1 0-16,-1 0 15,0-21-15,0-22 0,0 22 0,0-22 16,1-20-16,20-1 0,-21 21 16</inkml:trace>
  <inkml:trace contextRef="#ctx0" brushRef="#br0" timeOffset="9956.2">30967 2286 0,'0'0'0,"0"-21"0,0 0 16,0 0-16,0-1 15,42 22-15,0-21 16,-20 21-16,-1 0 0,0 0 0,0 0 16,21 0-16,-20 0 15,-22 21-15,0 1 16,-22-1-16,1 0 0,0 0 16,0 0-16,-21-21 0,-1 21 15,22 1-15,-21-1 0,-1 0 0,22 0 16,-21-21-16,21 21 0,0 0 15,-1-21-15,22 22 0,22-22 32,-1 0-17,21 0-15,-21-22 0,43 22 16</inkml:trace>
  <inkml:trace contextRef="#ctx0" brushRef="#br0" timeOffset="10387.95">31581 2265 0,'0'0'16,"0"-21"-16,-22 21 31,1 0-31,0 0 0,-21 0 0,21 21 16,-22-21-16,22 21 0,-21 0 16,21 0-16,-22 22 0,22-22 15,0 0-15,0 0 0,21 0 0,-21 1 16,21-1-16,0 0 0,0 0 15,21 0-15,0-21 16,0 0-16,21 0 16,-20 0-16,-1 0 0,0 0 0,0-21 15,21 0-15,-20 0 0,-1 0 16,21-1-16,-21-20 0,0 21 0,22-21 16,-22 20-16,0-20 0,0 21 15,0 0-15,-21 0 0,-21 42 31,0 0-15,0 0-16,0 0 0,0 0 0,-1 1 16,22-1-16,-21 21 0,21-21 15,-21 0-15,21 22 0,0-22 16,0 0-16,0 0 0,0 0 16,0 1-16,21-1 0,0 0 0,22-21 15,-1 21-15,-21-21 16,22 0-16,-22 0 0,21 0 0</inkml:trace>
  <inkml:trace contextRef="#ctx0" brushRef="#br0" timeOffset="10696.29">32216 2074 0,'0'0'0,"0"-42"15,0 21-15,0-21 0,21 20 16,-21 1-16,0 42 31,0 1-31,0-1 0,0 21 16,-21-21-16,21 22 0,-22-1 15,1 0-15,0 1 0,21-1 0,-21 21 16,0-20-16,21-1 0,0 22 16,-21-22-16,21 0 0,-22 1 15,1-22-15,21 21 0,0-21 0,0 22 16,-21-22-16,21 0 0,0 0 15,0 0-15,21-21 32,0 0-32,1-21 15,-1 21-15,0-21 0</inkml:trace>
  <inkml:trace contextRef="#ctx0" brushRef="#br0" timeOffset="11232.28">32681 1905 0,'0'21'31,"0"22"-31,-21-22 0,0 21 16,0-21-16,21 22 0,-21-1 0,-1 0 15,1 1-15,-21-1 0,21 0 16,0 22-16,-1-22 0,1 0 15,-21 1-15,21-1 0,21 0 0,-21-20 16,-1 20-16,1-21 0,0 0 16,0 0-16,21 1 0,-21-1 0,0 0 15,21 0-15,-22-21 16,22 21-16,-21-21 0,21-21 31,0 0-31,0 0 16,0 0-16,0-1 0,0-20 15,21 21-15,1 0 0,-1-22 0,0 1 16,0 21-16,21-21 0,-20 20 16,20 1-16,-21 0 0,0 0 15,22 21-15,-1 0 0,-21 0 0,21 0 16,-20 0-16,20 21 0,-21 21 16,0-20-16,-21 20 0,0-21 15,0 21-15,0-20 0,0 20 0,-21-21 16,0 21-16,-21-20 15,20-1-15,1 0 0,-21 0 0,21-21 16,0 21-16,-22-21 0,1 0 16,0 0-16,20 0 0,1 0 15,0 0-15,0 0 0,0 0 16,0-21-16,21 0 0,-22 0 16,22 0-16,-21-1 0</inkml:trace>
  <inkml:trace contextRef="#ctx0" brushRef="#br0" timeOffset="11456.16">31729 2032 0,'0'0'0,"-43"0"16,22 0-16,0 0 0,0 0 16,21 21-1,21-21-15,0 21 0,0-21 16,22 22-16,-22-22 0,21 21 15,1-21-15,-1 21 0,0-21 0,1 0 16,-1 21-16,0-21 0,-21 0 16,22 0-16,-1 0 0,0 0 0,-20 0 15,20 0-15,-21 0 0,21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02:26:46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1355 0,'0'21'46,"21"-21"-14</inkml:trace>
  <inkml:trace contextRef="#ctx0" brushRef="#br0" timeOffset="2259.35">2201 1545 0,'0'-21'31,"0"0"-15,0 0-16,0 0 16,-21 21-16,0 0 0,0-22 15,0 22-15,-1 0 16,1 0-16,0 0 0,-21 0 0,21 22 15,-1-1-15,-20 0 0,21 0 16,0 21-16,0-20 0,-1 20 0,1 21 16,0-20-16,0 20 15,21-20-15,0 20 0,0-21 0,0 22 16,0-22-16,0 1 0,0-1 16,0 0-16,0 1 0,21-1 15,0-21-15,0 0 0,-21 0 0,22 1 16,-1-1-16,0-21 0,0 0 15,21 0-15,-20 0 0,-1 0 0,0 0 16,0 0-16,21-21 0,-20-1 16,-1-20-16,21 21 0,-21-21 15,22 20-15,-22-20 0,21 0 0,-21-22 16,0 22-16,1-22 0,-1 1 16,0-1-16,0 1 0,-21-1 15,0 22-15,0-21 0,21 20 16,-21-20-16,0 42 0,0-22 0,0 22 15,0 0-15,-21 21 32,0 21-32,21 0 0,0 22 0,-21-22 15,21 21-15,-21 22 0,21-22 16,0 21-16,0 1 0,0-22 0,0 22 16,0-1-16,0-20 0,0-1 15,21 0-15,0 1 0,-21-1 0,21 0 16,-21-21-16,21 22 0,0-22 15,1 0-15,-1 0 0,0 0 16,0 1-16,0-22 0,0 0 16,1 0-16,-1 0 0,21 0 15,-21 0-15,22-22 0,-22 1 0,21 0 16,-21 0-16,22 0 0,-22-22 0,21 22 16,-21 0-16,0-21 0,1-1 15,-1 22-15,-21-21 0,0 21 0,0 0 16,0-22-16,0 22 0,0 0 15,-21 0-15,-1 21 16,1 0-16,0 0 0,0 21 16,0-21-16,0 21 15,-1 0-15,22 22 0,-21-22 16,0 0-16,0 21 0,21-21 0,0 22 16,0-22-16,-21 21 0,21-21 15,0 1-15,0-1 0,0 0 0,0 0 16,0 0-16,0 0 0,21-21 15,-21 22-15,21-22 16,0 0-16,0 0 0,1 0 0,-22-22 16,21 22-16,0-21 0,0 0 15,0 0-15,0-21 0,1 20 0,-22 1 16,21-21-16,0 0 0,-21 20 16,21-20-16,-21 0 0,0 21 15,0-22-15,21 22 0,-21 0 0,0 0 16,0 42 15,0 0-31,0 0 0,0 0 16,0 22-16,0-22 0,0 21 15,0-21-15,0 1 0,0 20 0,0-21 16,0 0-16,21 0 0,-21 1 16,0-1-16,22 0 0,-22 0 0,21-21 15,0 0-15,0 0 0,0 0 16,22 0-16,-22 0 0,0-21 15,0 21-15,0-21 0,22 0 16,-22-1-16,0-20 0,21 21 16,-21-21-16,1 20 0,-1 1 0,0-21 15,0 21-15,-21 0 0,0-1 16,0 44 15,0-1-31,0 0 0,0 0 0,0 0 16,0 0-16,0 1 15,0-1-15,0 0 0,0 0 0,0 0 16,0 0-16,0 1 0,0-1 16,0 0-16,21-21 0,-21 42 15,0-21 1,-21-21 15,0 0-31,0-21 16,0 21-16,-1-21 0,1 0 15,0 21-15,0 0 16,21-21-16,-21 21 16,21 21 15,0 0-31,21-21 16,0 21-16,0 0 15,0-21-15,1 0 0,-1 0 16,0 0-16,0 0 0,21 0 0,-20 0 15,20 0-15,21 0 16,-41 0-16,20-21 0,21 0 16,-20 21-16,-22-21 0,0 0 15,21 0-15,-20-1 0,-22 1 0,21 0 16,-21 0-16,0-21 0,0 20 16,0 1-16,0 0 0,0 0 0,0 0 15,-21 21-15,-1 0 16,22-21-16,0 42 31,0 0-31,22 0 0,-1 0 16,21 0-16,-21 1 0,0-1 15,1 21-15,-1-21 0,0 0 0,0 1 16,-21-1-16,0 0 0,0 0 0,0 0 16,0 0-16,-21 1 15,0-1-15,0-21 0,-1 0 0,1 21 16,0-21-16,0 0 15,0 0-15,21-21 16,0 0-16,0-1 16,0 1-16,0 0 15</inkml:trace>
  <inkml:trace contextRef="#ctx0" brushRef="#br0" timeOffset="2547.17">5165 1482 0,'-43'0'16,"22"21"0,21 0-16,-21 21 0,0 1 15,0-1-15,21 22 0,-22-22 16,1 21-16,0 1 0,0-22 0,0 22 15,0-22-15,-1 22 0,22-22 16,-21-21-16,0 21 0,21 22 16,0-43-16,0 0 0,0 0 15,0 1-15,0-1 0</inkml:trace>
  <inkml:trace contextRef="#ctx0" brushRef="#br0" timeOffset="2983.93">4424 1863 0,'0'0'0,"-21"-21"0,-1-106 31,22 105-31,43-41 0,-1 42 16,-21 0-16,22-1 0,-1 1 15,21 0-15,1 21 0,-1 0 0,1 0 16,-1 21-16,22 0 0,-21 22 15,20-1-15,-20 22 0,20-22 16,-20 21-16,-22 1 0,22-1 16,-22-20-16,-21 20 0,0 1 0,1-22 15,-22 0-15,0 1 0,0-1 16,0 0-16,0 1 0,-22-22 0,1 0 16,21 0-16,-21-21 15,0 0-15,21-21 16,0 0-16,-21 0 0,21-22 0,0 22 15,0-21-15,0-22 0,0 22 16,0-21-16,42-86 0,-21 65 16,-21 20-16,21-20 0,22 20 15,-22 1-15,0 20 0,0 1 16,0 0-16,1 20 0,-1 1 16,0 0-16,0 21 0,0 0 15,0 0-15,1 21 16,-22 0-16,21-21 0,0 22 0,-21 20 15,21-21-15,0 0 16,-21 22-16</inkml:trace>
  <inkml:trace contextRef="#ctx0" brushRef="#br0" timeOffset="4343.14">6286 2328 0,'0'0'0,"22"0"0,-22-21 0,0 0 16,0 0-16,0 0 0,0-22 15,0 22-15,0 0 0,0-21 0,0-1 16,0 22-16,0-21 0,-22 0 16,1 20-16,0-20 0,0 21 0,0 0 15,0 21-15,-22 0 0,22 0 16,0 0-16,-21 0 0,20 21 0,-20 21 15,21-21-15,-43 43 16,22-22-16,21 1 0,0-1 16,0-21-16,-1 21 0,22 1 0,0-22 15,0 21-15,0-21 0,0 1 16,0-1-16,22 0 0,20-21 0,-21 0 16,0 0-16,0 0 0,22 0 15,-22 0-15,0-21 0,21 21 0,-20-21 16,20-1-16,-21-20 0,0 21 0,22 0 15,-22-22-15,0 1 0,0 21 16,0-21-16,0-1 0,-21 22 16,0-21-16,0 21 0,0-1 0,0 1 15,0 42 1,0 1 0,0-1-16,-21 0 0,21 21 15,0-21-15,0 1 0,0 20 0,0-21 16,0 0-16,0 0 0,21 1 15,1-1-15,-1 0 0,0 0 0,-21 0 16,21-21-16,0 0 0,22 0 16,-22 0-16,0 0 0,0 0 0,0 0 15,0-21-15,1 0 0,-1 21 0,0-42 16,0 20-16,-21 1 0,21-21 16,-21 21-16,21-22 0,-21 1 0,0 0 15,0-1-15,0 22 0,0-21 16,0 21-16,0 0 0,0 42 31,-21 0-31,21 0 0,0 21 16,-21-20-16,21 20 0,0 0 0,0-21 15,0 22-15,0-22 0,0 21 16,0-21-16,0 1 0,0 41 16,0-42-16,0 0 15,21-42 16,0 0-31,-21 0 0,0 0 16,22 0-16,-1-22 0,0 22 0,-21-21 16,0 21-16,21-22 0,-21 22 15,21-21-15,0 21 0,-21-1 16,22 22-16,-22-21 0,21 21 16,0 0-16,0 0 0,-21 21 15,21 1-15,-21-1 0,21 0 16,-21 21-16,0-21 0,0 1 15,22-1-15,-22 0 0,21 0 0,-21 0 16,0 0-16,21 1 0,0-1 0,21 0 16,-42 0-16,22-21 15,-1 0-15,0 0 0,0 0 16,0 0-16,0 0 16,1-21-16,-1 21 0,-21-21 0,21 0 15,0-1-15,0 1 0,0 0 0,1-21 16,-1-1-16,-21 22 0,21-21 15,0 0-15,0 20 0,-21 1 0,21 0 16,-21 0-16,22 0 0,-22 42 31,0 0-31,0 0 16,0 0-16,0 1 0,0-1 0,0 21 16,0-21-16,0 0 0,0 22 0,0-22 15,0 0-15,0 21 0,0-20 16,0 20-16,0-21 0,0 0 15,21 0-15,0 1 16,0-1-16,21-21 0,-20 0 16,-1 0-16,0 0 0,21 0 0,-21-21 15,22-1-15,-22 22 0,21-21 16,-21 0-16,1-21 0,20 21 0,-21-1 16,0-20-16,0 21 0,1-21 15,-1-1-15,-21 22 0,0 0 0,0 0 16,0 0-16,0-1 0,-21 22 15,-1 22-15,1-1 16,0 0-16,0 0 0,0 0 0,0 22 16,-1-22-16,22 42 15,0-42-15,0 22 0,0-22 16,0 0-16,0 21 0,0-20 0,22-1 16,-1-21-16,0 21 0,0-21 15,21 0-15,-20 0 0,20 0 0,-21 0 16,21 0-16,1 0 0,-1-21 15,0 0-15</inkml:trace>
  <inkml:trace contextRef="#ctx0" brushRef="#br0" timeOffset="5215.66">9906 1736 0,'0'0'0,"-21"0"0,21-21 15,0-1-15,0 1 16,21 21-16,0-21 0,0 0 0,-21 0 16,21 0-16,1-1 0,-22 1 15,0 0-15,21 0 0,-21 0 0,0 0 16,0-1-16,0 1 0,0 0 0,-21 0 15,-1 21-15,-20 0 0,21 0 16,-21 0-16,-1 0 0,-20 0 16,20 21-16,1 0 0,0 0 15,-1 1-15,1 20 0,21 0 0,-21 1 16,20-1-16,1 21 0,0-20 16,0-1-16,21 0 0,-21 1 0,21-1 15,0-21-15,0 0 0,0 22 0,42-43 16,-21 21-16,0 0 0,22-21 15,-1 0-15,0 0 0,1 0 0,-1 0 16,0 0-16,1 0 0,-1 0 16,0 0-16,-20-21 0,-1 21 0,0-21 15,-21 0 1,-21 21-16,-22 0 0,22 0 16,-21 0-16,0 0 0,-1 0 0,1 21 15,0 0-15,-1-21 0,1 21 16,0 0-16,-1 0 0,22 1 0,-21-1 15,21-21-15,-1 21 0,1 0 16,0 0-16,21 0 0,0 1 16,0-1-1,21-21-15,0 0 0,1 0 16,-1 0-16,0 0 0,0 0 0,0 0 16,22 0-16,-22 0 0,0 0 15,0 21-15,0 0 0,-21 0 16,21 22-16,-21-22 0,0 21 15,0-21-15,0 22 0,0 20 16,-21-21-16,0 1 0,0-1 0,0 22 16,0-22-16,-1 0 0,1 1 0,0-22 15,21 21-15,-21-21 0,21 22 16,0-22-16,0 0 0,0 0 0,0 0 16,21-21-16,0 0 0,0 0 15,1 0-15,20 0 0,-21-21 16,21 0-16,1 0 0,-1 0 0,0-1 15</inkml:trace>
  <inkml:trace contextRef="#ctx0" brushRef="#br0" timeOffset="5616.42">10922 1439 0,'-21'0'0,"42"0"0,-63 0 15,20 0-15,1 0 0,42 0 31,22 0-31,-1 0 0,0-21 16,22 21-16,-1 0 0,1 0 16,21-21-16,-22 21 0,22 0 0,-22-21 15,1 21-15,-1 0 0,1-21 16,-1 21-16,-20 0 0,-1 0 0,-21 0 16,0 0-16,-42 0 15,0 0 1,0 21-16,-22-21 0,1 0 15,0 21-15,21-21 0,-22 0 16,1 0-16,0 21 0,-1-21 0</inkml:trace>
  <inkml:trace contextRef="#ctx0" brushRef="#br0" timeOffset="5799.32">11324 1439 0,'0'0'0,"-21"0"0,0 0 0,0 22 16,-1-1 0,22 0-16,-21 0 0,21 0 15,0 22-15,0-1 0,-21 0 0,21 22 0,-21-22 16,21 22-16,-21-22 0,21 21 15,0-20-15,-21-1 0,21 22 0,-22-43 16,22 21-16,0 0 0,0-20 16,0 20-16,0-21 0,0 0 15,0 0-15,0 1 0,22-22 32</inkml:trace>
  <inkml:trace contextRef="#ctx0" brushRef="#br0" timeOffset="6774.76">11938 2053 0,'0'0'0,"0"-42"16,0 21-16,0 0 15,-21-1-15,0 1 16,21 0-16,-22 21 0,1-21 0,-21 21 16,21 0-16,0 0 0,-1 0 0,1 0 15,-21 0-15,21 0 0,0 21 16,-1 0-16,1 0 0,0 22 0,0-22 16,0 21-16,21-21 0,0 22 15,-21-22-15,21 21 0,-22-21 0,22 22 16,0-22-16,0 0 0,0 0 15,0 0-15,22-21 16,-1 0-16,0 0 16,0 0-16,0 0 0,0 0 0,1-21 15,-1 21-15,0-21 0,0 0 16,0 0-16,0 0 0,1-1 16,-1 1-16,0-21 0,0 21 0,0-22 15,0 22-15,1-21 0,-1 21 16,0 0-16,-21-1 0,21 22 0,-21 22 31,0-1-31,0 0 0,0 21 16,0-21-16,0 1 15,-21 20-15,21-21 0,0 21 0,0-20 16,0 41-16,21-42 0,0 0 16,0 1-16,1-1 0,-1 0 15,21-21-15,-21 21 0,22-21 0,-1 0 16,0 0-16,1 0 0,-1 0 15,0 0-15,22-21 0,-22 0 0,0 21 16,1-21-16,20-22 0,-42 1 16,22 21-16,-22 0 0,0-22 15,-21 22-15,0-21 0,0 21 0,0-22 16,0 1-16,-21 21 0,0 0 16,0-1-16,-1 1 0,-20 21 15,0 0-15,21 0 0,-22 0 0,1 0 16,0 21-16,20 1 0,-20-22 15,21 21-15,0 0 0,0 0 0,-1-21 16,22 21-16,0 0 0,0 1 16,0-1-16,0 0 0,22 0 15,-1 0-15,0 0 0,0 1 0,0-1 16,22 21-16,-22 0 0,0-20 16,0 20-16,0 21 0,0-20 0,1-1 15,-1 22-15,-21-22 0,0 21 16,0 1-16,0-1 0,0 1 15,0-1-15,0 1 0,0 21 0,-21-1 16,-1-20-16,-41 84 0,42-85 16,-22 22-16,22-43 0,-21 22 15,21-22-15,-22 1 0,22-22 0,-21 0 16,21 0-16,-85 0 16,42-21-16,22 0 0,0-21 15,-22 0-15,1 0 0,20-22 16,-20 1-16,21 0 0,-22-1 0,22-20 0,21 21 15,-22-22-15,22 1 0,0-1 16,21 1-16,0-1 0,0 1 16,0 20-16,21-20 0,0 20 0,0-20 15,1 21-15,20-22 0,0 22 16</inkml:trace>
  <inkml:trace contextRef="#ctx0" brushRef="#br0" timeOffset="8695.51">12806 1905 0,'0'21'31,"0"0"-31,0 1 0,0-1 16,0 0-16,0 0 0,0 0 15,0 22-15,0-22 0,0 0 0,-21 0 16,21 21-16,0-20 0,-22-1 16,22 0-16,-21 0 15,21-42 17,0 0-32,0 0 0,0-1 15,0 1-15,0 0 0,0-21 16,21 21-16,1-22 0,-1 22 15,-21-21-15,21 21 0,0-1 0,0 1 16,0 0-16,1 21 0,-1 0 16,0 0-16,0 0 0,0 21 0,0 0 15,1 1-15,-1-1 0,0 0 16,-21 0-16,21 21 0,0-20 0,-21-1 16,21 0-16,-21 21 0,22-21 0,-1 1 15,-21-1-15,21 0 0,0-21 16,-21 21-16,21-21 0,0 0 15,1 0-15,-1 0 16,0-21-16,-21 0 0,21 21 16,0-21-16,22-43 15,-22 43-15,0-21 0,0-1 16,21 22-16,-20-21 0,20-1 0,-21 22 16,43-42-16,-22 42 15,-21-1-15,21 1 0,-20 21 0,20 0 16,-21 0-16,0 21 0,-21 1 15,0-1-15,21 0 0,-21 0 16,0 0-16,0 0 0,0 1 0,0-1 16,0 0-16,0 0 0,0 0 15,22 0-15,-22 1 0,0-44 63,0 1-63,0 0 0,0 0 0,0-21 15,0 20-15,0 1 16,0 0-16,0 0 0,-22 0 0,22 0 16,-21-1-16,0 1 0,0 21 15,0 0-15,0 0 0,-1 0 0,1 0 16,0 21-16,0 1 0,-21-1 16,20 0-16,1 21 0,0-21 0,0 22 15,0-22-15,21 21 0,-21 1 16,21-22-16,-22 21 0,22-21 0,0 0 15,0 22-15,0-22 0,0 0 16,0 0-16,22 0 0,-1 1 16,0-22-16,0 0 0,0 0 15,22 0-15,-22 0 0,0 0 16,0-22-16,21 1 0,-20 21 0,20-21 16,-21 0-16,0 0 0,0 0 0,1-1 15,-1-20-15,0 21 0,0-21 0,-21-1 16,21 22-16,-21-21 0,0 21 15,0-1-15,0 1 0,-21 42 32,21 1-17,0-1-15,0 0 0,0 0 0,0 21 16,0-20-16,0-1 0,0 21 16,0-21-16,0 0 0,21 1 0,-21-1 15,21 0-15,1-21 0,-1 21 0,0-21 16,0 0-16,0 0 0,0 0 15,1 0-15,20 0 0,-21 0 0,0 0 16,0 0-16,22-21 0,-22 0 16,0 0-16,0-1 0,0 1 0,-21 0 15,22 0-15,-1-21 0,-21 20 16,0-20-16,0 21 0,0-21 16,0 20-16,0 1 0,0 42 31,0 1-31,0-1 0,0 0 15,-21 21-15,21-21 0,-22 1 0,22-1 16,0 21-16,-21-21 0,21 0 16,0 1-16,0-1 0,0 0 15,0 0-15,0-42 47,21 21-47,1-21 0,-22 0 0,21-1 16,0 1-16,-21 0 15,21-21-15,0 21 0,0-1 0,1-20 16,-22 21-16,21 0 0,0 0 16,0 21-16,-21-22 0,21 22 15,0 0-15,-21 22 16,0-1-16,0 0 0,0 0 16,0 0-16,22 0 0,-22 22 15,0-22-15,0 0 0,0 0 0,0 0 16,0 1-16,21-1 0,-21 0 0,0 0 15,21-21-15,-21 21 0,21-21 32,0 0-32,0 0 15,1-21-15,-22 0 0,21 0 0,0 0 16,0-1-16,0 1 0,22 0 16,-22-21-16,0 21 0,0-22 0,0 22 15,22 0-15,-22-21 0,0 20 16,0 1-16,0 0 0,-21 0 0,21 21 15,1 0-15,-22 21 32,0 0-32,0 0 0,0 1 0,0-1 15,0 0-15,0 0 16,-22 21-16,22-20 0,0-1 0,0 21 16,0-21-16,0 0 0,0 1 0,0-1 15,22 0-15,-1 0 0,0-21 16,0 21-16,0 0 0,0-21 0,1 0 15,20 0-15,-21 0 0,21 0 0,-20 0 16,20 0-16,0 0 0,22-21 16,-43 0-16,21 0 0,-21 0 15,1 0-15,-1-22 0,0 22 16,0-21-16,0 21 0,-21-22 0,21 22 16,-21 0-16,0-21 0,0 20 0,0 1 15,-21 21 1,0 0-16,0 0 0,0 21 15,0 1-15,-1-1 0,22 0 16,0 0-16,-21 43 0,21-43 16,0 0-16,0 0 0,0 0 0,21 0 15,1 1-15,-22-1 0,21-21 16,0 21-16,0 0 0,0-21 0,0 0 16,-21 21-16,43-21 15,-22 0-15</inkml:trace>
  <inkml:trace contextRef="#ctx0" brushRef="#br0" timeOffset="8835.43">16087 2350 0,'0'0'16,"0"-22"31</inkml:trace>
  <inkml:trace contextRef="#ctx0" brushRef="#br0" timeOffset="13354.79">4000 4911 0,'0'0'0,"22"-21"15,-22-1-15,21 22 16,0-21-16,0 0 0,-21 0 16,21 0-16,0 21 0,-21-21 15,22-1-15,-22 1 0,21 0 16,0 21-16,-21-21 0,0 0 0,21 21 16,0-21-16,-21-1 0,21 22 0,-21-21 15,0 0-15,0 42 47,0 22-47,-21-22 16,0 21-16,0 0 0,-21 1 0,20-1 15,-20 22-15,0-22 0,-22 21 16,22 1-16,-22-22 0,-41 43 16,62-43-16,-20 1 0,20-1 0,1-21 15,0 0-15,21 0 16,-22-21-16,22 22 0,0-22 0,0 0 15,0 0 1,21-22 0,0 1-1,21 0-15,0 21 16,0-21-16,0 21 0,22 0 0,-22 0 16,0 0-16,21 0 0,-21 0 15,22 0-15,-22 21 0,21 0 0,1-21 16,-22 21-16,21 1 0,-21-1 15,22 0-15,-22 0 0,21 0 0,-21 0 16,0 1-16,1-1 0,-1 0 16,0 0-16,0 0 0,-21 0 15,21 1-15,0-22 0,-21 21 0,0 0 16,22-21-16,-22 21 0,21-21 16,-21 21-16,21-21 15,-21 21-15,21-21 16,0 0-1,0-21 1</inkml:trace>
  <inkml:trace contextRef="#ctx0" brushRef="#br0" timeOffset="14043.57">5228 5376 0,'0'0'16,"21"-21"-16,-21 0 0,0 0 16,0 0-16,0 0 15,0-1-15,0 1 0,0 0 16,0 0-16,-21 0 0,0 0 15,0-1-15,0 1 0,-1 0 16,-20 21-16,21 0 0,0 0 16,0 0-16,-22 0 0,22 0 0,0 0 15,-21 0-15,20 21 0,-20 22 16,21-22-16,0 0 0,-22 21 16,22-21-16,-21 22 0,21-1 0,0 0 0,-1 1 15,1-1-15,21-21 0,0 22 16,0-1-16,-21-21 0,21 0 0,0 22 15,0-22-15,0 0 0,21 0 16,0 0-16,1-21 16,-1 0-16,0 0 0,0 0 15,0 0-15,0-21 0,22 21 16,-22-21-16,0 0 0,0 0 0,0-1 16,22 1-16,-22 0 0,0 0 0,0-21 15,0 20-15,1-20 0,-1 21 16,0-21-16,-21 20 0,0-20 0,0 21 15,0-21-15,0 20 0,0 1 0,0 0 16,0 0-16,21 0 0,-21 0 16,0 42 15,21 21-31,-21-21 0,0 0 16,0 22-16,0-1 0,0-21 15,21 22-15,-21-1 0,22-21 16,-22 21-16,0-20 0,0 20 0,21-21 15,0 0-15,-21 0 0,0 1 0,21-1 16,0 0-16,0-21 16,1 0-16,-1 0 15,0 0-15,-21-21 16,21 21-16,0-21 0,-21-1 16</inkml:trace>
  <inkml:trace contextRef="#ctx0" brushRef="#br0" timeOffset="14599.26">6032 4572 0,'0'0'0,"0"-21"0,-21 21 16,21 21 0,0 0-16,0 0 15,0 1-15,0-1 0,0 21 16,0-21-16,0 0 0,0 22 16,0-22-16,21 0 0,1 21 0,-1-20 15,0-1-15,0 21 0,0-21 0,22 0 16,-22 1-16,21-1 0,-21-21 15,22 21-15,-1 0 0,0-21 0,1 0 16,20 0-16,-21 0 0,1 21 16,-1-21-16,0 0 0,-20 0 0,20 0 15,0 0-15,-21 0 0,1 0 0,-1 0 16,-42 0 15,-1 21-15,1 1-16,0-1 0,0 0 15,-21 21-15,20-21 0,1 22 0,-21-1 16,21 0-16,-22 1 0,22-22 0,-21 21 16,21 1-16,-22-1 0,22 0 15,0-21-15,0 1 0,0-1 0,0 0 16,21 0-16,-22 0 0,22 0 16,0-42 15</inkml:trace>
  <inkml:trace contextRef="#ctx0" brushRef="#br0" timeOffset="15719.71">3704 7133 0,'0'-21'16,"0"42"15,0 0-31,0 1 16,0 20-16,0 0 0,0 1 15,-21-1-15,-21 64 0,20-43 16,-20-20-16,21 20 0,0-21 16,-22 1-16,22-1 0,-21 0 15,21 1-15,-22-1 0,22 0 0,0-20 16,0-1-16,0 0 0,0 0 15,-1 0-15,1-21 0,0 0 16,0 0 0,21-21-16,-21 0 15,21 0-15,0 0 0,0-1 0,0 1 16,0 0-16,0 0 16,0 0-16,21 21 31,0 0-31,0 0 0,0 21 15,22 0-15,-22 0 0,21 0 0,1 22 16,-22-22-16,63 42 0,-62-41 16,20-1-16,-21 21 0,0-21 15,22 0-15,-22 1 0,0-1 0,0 0 16,0-21-16,0 0 0,-21 21 16,22-21-16,-1 0 15,0 0-15,0 0 0,-21-21 16,21 21-16,-21-21 0,43-22 15,-43 22-15</inkml:trace>
  <inkml:trace contextRef="#ctx0" brushRef="#br0" timeOffset="16283.14">4254 7662 0,'0'22'31,"0"-1"-15,0 0-16,-21 0 0,21 0 16,0 22-16,-21-22 0,21 0 15,0 0-15,0 21 0,0-20 0,0-1 16,0 0-16,0 0 0,0 0 0,0 0 15,0 1-15,0-1 0,0 0 16,0-42 15,0 0-31,0-1 16,0 1-16</inkml:trace>
  <inkml:trace contextRef="#ctx0" brushRef="#br0" timeOffset="16666.91">4339 7218 0,'0'0'15,"-21"0"-15,0 0 16,21 21-16,-21-21 0,21 21 16,0 0-16,0 1 0,0-1 0,0 0 15,0 0-15,0 0 0,0 0 16,0 1-16,0-1 0,21-21 15,0 0-15,0 0 16,0 0-16,0 0 0,-21-21 16,22-1-16,-1 1 0,0 21 0,0-42 15,-21 21-15,0 0 16,0-1-16,0-20 0,0 21 0,0 0 16,-21 0-16,0-1 0,-22 22 15,22 0 1,0 0-16,0 0 0,0 22 0,0-1 15,-1 0-15,22 0 0,0 0 0,0 22 16,0-22-16,0 21 0,-21-21 16,21 22-16,0-22 0,0 21 0,0-21 15,0 0-15,0 1 0,0-1 0,21 0 16,-21 0-16,22 0 0,-22 0 16</inkml:trace>
  <inkml:trace contextRef="#ctx0" brushRef="#br0" timeOffset="17169.63">4720 7726 0,'0'0'0,"0"21"0,0 0 16,0 0-16,0 1 15,0-1-15,0 0 0,0 0 16,0 0-16,0 0 0,-21-21 0,21 22 15,-21-1-15,21 0 0,0 0 16,0 0-16,-21 0 0,-1-21 16,22 22-16,-21-22 15,21 21-15,-21-21 32,21-21-32,0-1 15,0 1-15,0 0 0,0 0 0,0 0 16,21 0-16,0-1 0,-21-20 15,22 21-15,20-21 0,0-1 16,1 1-16,-22 21 0,21 21 0,-21-21 16,0 21-16,22 0 0,-22 0 15,0 0-15,0 21 0,0 0 16,-21 0-16,22 0 0,-22 0 16,0 1-16,0 20 0,0-21 0,0 21 15,0-20-15,0-1 0,0 21 0,0-21 16,-22 22-16,22-22 0,-21 0 15,21 0-15,0 0 0,0 0 0,-21 1 16,42-22 15,-21-22-31,21 1 16,1 0-16,-1 0 0,0 0 16</inkml:trace>
  <inkml:trace contextRef="#ctx0" brushRef="#br0" timeOffset="17567.4">5461 7599 0,'0'0'0,"0"-21"16,0 42 15,-21-21-31,21 21 0,-21 0 16,21 0-16,-22 1 0,22-1 0,0 21 15,0-21-15,0 22 0,0-1 0,0 0 16,0 1-16,-21-1 0,21 0 16,0 22-16,0-22 0,0 22 0,0-1 15,-21 1-15,21-22 0,0 21 16,0 22-16,0-21 0,0-1 0,0 22 16,0-22-16,0 22 0,-21-22 15,21 22-15,0-21 0,0-1 0,0 1 16,0-1-16,0 1 0,0-1 0,0 1 15,0-22-15,0 21 0,0-20 16,0-1-16,21-21 0,-21 22 0,0-22 16,0 0-16,21 0 0,-21 0 0,21-21 15,-21-21 17,22-21-32,-22 21 0,0-1 0,0-20 15,0 0-15,21-22 0</inkml:trace>
  <inkml:trace contextRef="#ctx0" brushRef="#br0" timeOffset="17935.22">5376 7938 0,'0'-43'16,"0"86"-16,-21-128 0,0 43 0,21-1 0,0 22 15,-21-21-15,21 21 0,0-1 0,0 1 16,0 0-16,0 0 0,0 0 15,21 0-15,0-1 0,0 1 16,22 21-16,-22-21 0,21 0 0,0 21 0,-20 0 16,20 0-16,0 0 15,1 0-15,-22 0 0,21 21 0,-21 0 16,0 0-16,-21 22 0,0-22 0,0 21 16,0-21-16,0 22 0,0-1 15,0-21-15,0 22 0,-21-1 0,0-21 16,0 21-16,-21-20 0,20-1 0,1 21 15,0-21-15,0 0 0,0 1 0,0-22 16,-1 21-16,1 0 16,21-42 15,0 0-31,21-1 16,-21 1-16,22 0 0,-1 0 15,0 0-15</inkml:trace>
  <inkml:trace contextRef="#ctx0" brushRef="#br0" timeOffset="18675.49">6138 7493 0,'0'42'15,"0"-20"1,0 20-16,0-21 0,0 0 0,0 22 15,-21-22-15,21 21 0,0-21 16,0 22-16,0-1 0,0-21 16,0 21-16,0-20 0,0-1 15,0 0 1,21-21-16,0 0 0,1-21 16,-1 21-16,-21-21 0,21-1 15,0 1-15,0 0 0,0 0 0,1 0 16,20-22-16,0-20 15,-21 42-15,1-22 0,-1 1 0,-21 21 16,21 0-16,-21 0 0,21-1 16,-21 1-16,0 42 31,0 1-31,0-1 0,0 0 0,0 21 16,0-21-16,0 1 0,0 20 0,0-21 15,0 21-15,0-20 0,0-1 16,0 0-16,0 0 0,0 0 0,0 0 15,21 1-15,0-22 0,1 0 0,-1 21 16,0-21-16,0 0 0,0 0 0,22 0 16,-22-21-16,21 21 0,-21-22 15,22 1-15,-22 0 0,21 0 0,0 0 16,-20 0-16,20-22 0,-21 22 16,0-21-16,0-1 0,1 1 15,-1 0-15,0-22 0,-21 1 0,0 20 16,0-20-16,0-1 0,0 22 0,0 0 15,0-1-15,0 1 0,0 21 0,0-21 16,0 20-16,0 1 16,-21 21-16,0 0 15,-1 21-15,1 1 0,21-1 0,0 0 16,-21 21-16,21 1 0,-21-1 16,21 0-16,0 1 0,0-1 0,0 21 15,0-20-15,0-1 0,0 0 16,0 1-16,0-1 0,0 0 0,0 1 15,0-22-15,0 0 0,0 21 16,0-20-16,0-1 0,21-21 0,-21 21 16,21 0-16,0-21 15,1 0-15,-1 0 16,-21-21-16,21 0 16,0 0-16</inkml:trace>
  <inkml:trace contextRef="#ctx0" brushRef="#br0" timeOffset="18951.34">6837 7430 0,'0'0'0,"-21"0"15,21 21-15,21-21 31,0 0-31,0 21 0,0-21 0,0 0 16,1 0-16,20 0 0,-21 0 0,43 0 16,-43 0-16,21 0 0,-21 0 15,0 0-15,1-21 16,-1 21-16,0 0 0,-21-21 31</inkml:trace>
  <inkml:trace contextRef="#ctx0" brushRef="#br0" timeOffset="19542.58">8043 7112 0,'0'0'0,"0"-21"0,0 42 63,0 0-48,21 0-15,1 1 0,-1-22 16,0 21-16,0 0 0,0 0 16,0-21-16,1 21 0,-1 0 0,21 1 15,-21-22-15,22 21 0,-22-21 16,21 21-16,-21-21 0,22 0 0,-22 21 16,21-21-16,-21 0 0,0 0 0,22 0 15,-22 21-15,0-21 0,0 0 16,-21 21 15,0 1-31,-21-22 16,0 21-16,0 0 0,0 0 15,-1 0-15,-20 0 0,21 22 16,0-22-16,-43 42 0,22-41 16,21 20-16,0-21 0,-22 21 0,22-20 15,0-1-15,0 0 0,0 21 16,-1-21-16,1 1 0,0-1 0,0-21 15,21 21-15,0 0 0,-21 0 16,42-42 31,-21 0-47,21 21 0,-21-21 16</inkml:trace>
  <inkml:trace contextRef="#ctx0" brushRef="#br0" timeOffset="20379.71">9419 7493 0,'-21'0'0,"0"0"31,0 0-31,-1 0 15,1 0-15,42 0 63,1 0-63,20 21 0,-21-21 0,0 0 16,22 0-16,-1 0 0,0 0 0,1 0 15,20 0-15,-21 21 0,22-21 16,-22 0-16,22 0 0,-1 0 0,1 0 15,-1 0-15,1 0 0,-22 0 16,22 0-16,-22 0 0,21 0 0,-20 0 16,-1 0-16,0 0 0,1 0 15,-1 0-15,0 0 0,1 0 0,-22 0 16,21 0-16,1 0 0,-1 0 16,-21 0-16,-21-21 0,21 21 0,0 0 15,-21-21 141,0 0-140,-21 21 0,0 0-16</inkml:trace>
  <inkml:trace contextRef="#ctx0" brushRef="#br0" timeOffset="20895.41">10477 7239 0,'0'-21'0,"0"42"78,22-21-78,-1 21 0,0 0 16,21-21-16,-21 22 0,1-22 16,-1 0-16,21 21 0,-21-21 0,0 0 15,22 21-15,-22-21 0,21 0 0,-21 21 16,1-21-16,20 21 0,-21-21 16,0 0-16,0 0 0,1 0 15,-1 0-15,-21 21 0,21-21 0,0 0 16,-21 22-1,0-1 1,0 0-16,-21-21 0,0 21 0,0 0 16,-1-21-16,1 21 0,-21 1 15,21-1-15,0 0 0,-22 21 0,22-21 16,-21 1-16,21-1 0,-22 0 0,22 0 16,-21 0-16,21 22 0,-1-22 15,1 0-15,-21 0 0,21-21 0,0 21 16,21 0-16,-22-21 0,22 22 15,-21-22-15,42-22 47</inkml:trace>
  <inkml:trace contextRef="#ctx0" brushRef="#br0" timeOffset="21587.59">11874 6371 0,'0'0'0,"22"0"31,-1 0-31,0 0 16,0 0-16,21 0 0,1 0 0,20 0 15,-20 0-15,20 0 0,1 0 16,-1 0-16,1 0 0,-1 0 0,22 0 16,-22 0-16,1 0 0,-1 0 0,-20 0 15,20 0-15,-21 0 0,1 0 16,-1 0-16,-21 0 0,0 0 0,1 0 16,-65 21-1,22-21-15,0 0 16,-21 0-16,-1 0 0,1 0 15</inkml:trace>
  <inkml:trace contextRef="#ctx0" brushRef="#br0" timeOffset="21910.4">12446 6414 0,'0'0'0,"-21"-22"16,0 22-1,-1 0 1,22 22-16,-21-22 0,21 21 16,-21 0-16,21 21 0,-21-21 15,21 22-15,0-1 0,0 0 16,0 1-16,-21-1 0,21 0 0,-21 1 16,21-1-16,0 0 0,-22 1 0,22-1 15,-21 22-15,0-43 0,21 21 16,-21 0-16,21-20 0,-21 20 0,0 0 15,21-21-15,0 1 0,0-1 16,21-21 15,0 0-31,0-21 0,-21-1 16,21 1-16,0 0 0</inkml:trace>
  <inkml:trace contextRef="#ctx0" brushRef="#br0" timeOffset="22459.14">12594 6985 0,'-21'21'0,"21"0"32,21-21-17,0 0 1,0-21-16,1 0 0,-1 21 15,-21-21-15,21 21 16,0-21-16,0 21 0,0-21 0,1 21 16,-1-22-16,0 1 0,-21 0 0,0 0 15,0 0 1,0 0-16,-21 21 16,0 0-16,-1 0 0,1 0 0,0 0 15,0 0-15,21 21 0,-21 0 16,0 0-16,-1 0 0,22 22 0,0-22 15,-21 0-15,21 21 0,-21 1 0,21-22 16,0 21-16,0-21 0,0 22 16,0-22-16,0 21 0,0-21 0,0 0 15,0 1-15,0-1 0,21-21 16,0 0-16,1 0 0,-1 0 16,21 0-16,-21 0 15,22 0-15,-22-21 0,21-1 0,-21 22 16,0-21-16,22 0 0,-22 0 0</inkml:trace>
  <inkml:trace contextRef="#ctx0" brushRef="#br0" timeOffset="22699.64">13123 6837 0,'0'0'0,"0"-21"0,21 21 16,-21 21-1,0 0-15,22 0 0,-22 0 16,0 1-16,0-1 15,0 0-15,0 0 0,21 21 0,-21-20 16,21-1-16,-21 0 0,0 0 0,0 0 16,21 0-16,0 22 15,0-22-15,-21 0 0,22-21 16,-1 0-16,0 0 16,-21-21-1,0 0-15,21 0 16</inkml:trace>
  <inkml:trace contextRef="#ctx0" brushRef="#br0" timeOffset="22906.52">13398 6879 0,'0'0'0,"-21"0"16,0 21-16,0-21 16,0 22-16,0-1 0,-1 0 0,1 0 15,-21 0-15,21 0 0,0 1 0,-22-1 16,22 0-16,0 21 0,0-21 15,0 1-15,-1-1 0,1-21 0,21 21 16,0 0-16,21-42 31,1 21-31,-1-21 16,0 0-16</inkml:trace>
  <inkml:trace contextRef="#ctx0" brushRef="#br0" timeOffset="23187.36">13695 6414 0,'21'-22'0,"-21"-20"31,0 63-31,0 22 16,0-22-16,0 21 0,0-21 15,0 22-15,0 20 0,0-21 16,0 1-16,-21 20 0,21-20 15,-21-1-15,21 21 0,-22-20 0,22-1 16,-21 0-16,21 1 0,0-1 16,0 0-16,0-20 0,0-1 0,0 21 15,0-21-15,0 0 0,0-42 47,0 0-47</inkml:trace>
  <inkml:trace contextRef="#ctx0" brushRef="#br0" timeOffset="23360.26">13525 6964 0,'0'0'0,"0"-21"16,22 21 0,-1-21-16,0 21 0,0 0 0,0-22 15,22 22-15,-22-21 0,21 21 0,0-21 16,1 21-16,-1-21 0,0 0 15,1 0-15,-1-1 0,0 1 0,43 0 16</inkml:trace>
  <inkml:trace contextRef="#ctx0" brushRef="#br0" timeOffset="24067.47">14414 6350 0,'0'0'0,"0"-42"15,-21 42 1,0 0-1,0 0-15,21 42 0,-21-21 16,0 22-16,21-22 0,-22 42 0,22-20 16,-21 20-16,21-21 0,-21 22 15,0-1-15,21-20 0,0 20 0,0-20 16,-21-1-16,21 21 0,-21-41 0,21 20 16,0 0-16,0-21 0,0 1 0,0-1 15,0 0-15,0 0 0,0-42 47,0 0-47,0 0 0,0-22 16,0 22-16,0 0 0,0-21 15,0-1-15,21 22 0,-21-21 0,21-1 16,0 1-16,-21 0 0,21-1 0,0-20 16,1 42-16,-1-22 0,0 1 15,0 21-15,0-21 0,0 20 0,22 1 16,-22 21-16,21-21 15,-21 21-15,1 0 16,-22 21-16,0 0 16,0 22-16,0-22 0,0 0 0,0 0 15,-22 22-15,1-22 0,0 21 16,-21-21-16,21 0 0,-1 1 0,-20-1 16,21 0-16,0 0 0,0 0 0,-1-21 15,1 21-15,0 1 16,42-22-1,0 0-15,1 0 16,20 0-16,-21 0 0,0 0 0,22 0 16,-22 0-16,21 0 0,-21 21 15,22-21-15,-22 21 0,21 0 0,-21 0 16,0-21-16,1 21 0,-1 1 16,0-1-16,-21 21 0,0-21 15,0 0-15,0 1 0,0-1 0,-21 0 16,0 0-16,-22 0 0,22 0 0,-21 1 15,-1-1-15,22 0 0,-21-21 16,0 21-16,-1 0 0,22-21 16,-21 0-16,21 0 0,-22 21 0,22-21 15,0 0-15,21-21 32,21 0-32,0 21 0,0-21 0,1 0 15,-1 0-15,0-1 0</inkml:trace>
  <inkml:trace contextRef="#ctx0" brushRef="#br0" timeOffset="24787.06">15092 6816 0,'0'0'0,"-21"21"0,-64 64 31,85-64-31,-21 21 0,21-21 16,0 0-16,0 1 0,-21-1 0,21 21 16,0-21-16,0 0 0,0 1 15,0-1-15,-22 0 0,22 0 16,0 0-16,0 0 0,22-21 31,-1 0-15,-21-21-16,0 0 15,0 0-15,0 0 0,0 0 0,0-1 16,21 1-16,-21-21 0,0 21 0,42-43 16,-21 43-16,1-21 15,-1 21-15,0-1 0,0 1 0,21 0 16,-20 21-16,20 0 0,0 0 0,1 0 16,-22 0-16,21 0 15,-21 21-15,22-21 0,-22 21 0,0 1 16,0-1-16,-21 21 0,0-21 0,0 0 15,0 1-15,0-1 0,0 0 0,-21 0 16,21 0-16,-21 0 0,0 1 16,-1-1-16,1 0 0,0 0 0,0 0 15,21-42 17,0 0-17,21 0-15,0 0 0,0-1 16,1 1-16,-1-21 0,21 21 0,-21 0 15,0-22-15,22 22 16,-22-21-16,0 21 0,0-22 0,0 22 16,-21 0-16,22 0 0,-44 42 31,1 0-31,0 21 16,0-20-16,0-1 0,21 21 0,-21-21 15,-1 22-15,22-22 0,-21 0 0,21 0 16,0 0-16,0 0 0,0 1 15,0-1-15,21-21 0,22 0 16,-22 21-16,0-21 0,43 0 16,-22 0-16,0 0 0,1-21 15,-1 0-15,0 21 0,-21-22 0,22 1 16,-22 0-16,0 21 0,0-21 0</inkml:trace>
  <inkml:trace contextRef="#ctx0" brushRef="#br0" timeOffset="28590.83">12404 8213 0,'0'0'0,"21"-21"16,-21-1-16,0 1 0,0 0 15,0 0-15,0 0 0,0 0 0,0-1 16,0 44 0,0-1-1,0 0-15,0 21 0,0 22 0,0-22 16,-21 22-16,-1-1 0,22-21 16,-21 22-16,0-1 0,0-20 0,0 20 15,0 1-15,-1-22 0,1 22 0,-21-22 16,21 0-16,0-21 0,-1 1 15,1 20-15,21-21 0,0 0 16,0-42 0,0 0-1,0 0-15,0 0 0,0-1 16,0 1-16,21 0 0,1-21 0,-22-1 16,21 1-16,0 0 0,-21-1 0,42-41 15,-21 20-15,1 22 16,-1-22-16,0 22 0,0-21 0,0 20 15,22-41-15,-22 62 0,0 1 16,0 0-16,0 21 0,0 0 16,1 21-16,-1 0 0,0 1 15,-21 20-15,0 0 0,0-21 0,0 22 16,0-1-16,0-21 16,0 22-16,0-22 0,-21 21 0,0-21 15,-1 0-15,1 1 0,0-1 0,0 0 16,0 0-16,0 0 0,-1-21 15,1 0-15,0 0 16,0 0 0,21 21 15,0 1-31,0-1 16,21 0-16,-21 0 0,0 21 0,21-20 15,0 20-15,1-21 0,-22 0 16,21 22-16,0-22 0,0 0 15,-21 0-15,21 0 0,0 0 0,22 1 16,-22-1-16,0-21 0,21 0 0,1 0 16,-1 0-16,0 0 0,1 0 15,-1 0-15,0 0 0,1-21 0,20-1 16,-20 1-16,41-42 16,-63 20-16,22 22 0,-1-21 0,-21 0 15,0 20-15,-21-20 0,0 0 0,0 21 16,0-22-16,0 22 0,0 0 15,-21 0-15,0 0 0,0 21 16,-21 0-16,20 0 0,1 21 16,0 0-16,0 0 0,0 0 0,-22 0 15,22 22-15,0-22 0,0 21 0,0 1 16,0-22-16,21 21 0,-22-21 16,22 0-16,0 22 0,0-22 0,0 0 15,0 0-15,22-21 16,-1 0-16,0 0 15,0 0-15,21 0 0,-20 0 0,-1-21 16,0 0-16,0 0 0,21 0 0,-20-1 16,-1 1-16,0 0 0,0 0 15,-21 0-15,21 0 0,0-22 0,-21 22 16,0 0-16,22 0 0,-1 0 16,0 42-1,-21 0 1,0 0-16,21 0 0,-21 0 0,0 1 15,0-1-15,21 21 0,0-21 0,-21 0 16,22 1-16,-1-1 0,0 0 16,0 0-16,0-21 0,0 21 0,1-21 15,20 0-15,0 0 0,-21 0 0,22 0 16,-1 0-16,0 0 0,1 0 0,-1 0 16,0 0-16,22-21 0,-22 0 15,1 21-15,-22-21 0,21 0 0,0-1 16,-20 1-16,-1 0 0,0-21 15,0 21-15,-21-1 0,21-20 16,-21 21-16,0 0 0,0 0 0,0-1 16,0 1-16,-21 0 0,0 21 0,0 0 15,0 0-15,-22 0 0,22 21 16,0 0-16,0-21 0,-22 43 16,22-22-16,0 0 0,0 0 15,0 22-15,-22 41 0,22-63 16,21 1-16,0-1 0,0 0 15,0 0-15,21-21 0,1 0 16,-1 0-16,0 0 0,42 0 16,-41 0-16,-1 0 0,21-21 15,-21 0-15,0 21 0,22-21 16,-22-1-16,0 1 0,0-21 0,22 21 16,-22 0-16,0-22 0,0 1 0,-21 21 15,21-22-15,0 1 0,-21 0 16,0-1-16,0 1 0,0-21 0,0 20 15,0-20-15,0 20 0,0 1 0,0-43 16,0 64-16,0 0 16,0 0-16,-21 0 0,0 21 15,0 0-15,21 21 0,0 0 16,-21 21-16,0-20 0,21 20 16,-22 0-16,22 1 0,0-1 0,0 21 15,0-20-15,-21-1 0,21 22 0,0-22 16,0 0-16,0 1 0,0-1 0,21 0 15,-21 1-15,22-1 0,-1-21 16,0 21-16,0-20 0,-21-1 0,21-21 16,0 21-16,1-21 0,-1 0 0,0 0 15,0 0-15,0 0 16,0 0-16,1 0 0,-1-21 0,0 0 16,0 21-16,0-22 0,0-20 0,1 21 15,-1 0-15,0-22 0,-21 22 0,21 0 16,-21 0-16,21 0 0,-21 0 0,0-1 15,21 22-15,-21 22 32,0-1-32,0 0 0,0 0 15,0 0-15,0 0 0,0 1 0,22-1 16,-22 0-16,0 0 0,21-21 16,-21 21-16,21-21 15,0 0-15,0 0 0,0 0 16,1 0-16,-1 0 0,0-21 15,0 0-15,0 0 0,0 21 16,1-21-16,-1-1 0,0 1 16,0 0-16,0 0 0,22 0 0,-43 0 15,21 21-15,0 0 0,0-22 0,-21 44 32,0-1-32,0 0 0,0 0 0,0 0 15,0 0-15,0 1 0,0 20 0,0-21 16,0 21-16,0-20 0,0-1 15,0 0-15,21 0 16,0-21-16,1 0 0,-1 0 0,0 0 16,0 0-16,0 0 0,22 0 0,-1-21 15,-21 0-15,21 0 16,1-1-16,-1 1 0,-21 0 0,0 0 16,22-21-16,-22 20 0,0-20 0,-21 21 15,0-21-15,0 20 0,0-20 0,0 21 16,0 0-16,-21 0 0,0-1 15,0 1-15,-1 0 0,1 21 0,-21 0 16,21 0-16,-22 0 0,22 0 0,-21 21 16,21 0-16,0 1 0,-22-1 15,22 0-15,0 0 0,-21 0 0,20 22 16,1-22-16,21 0 0,-21 0 0,21 0 16,-21 0-16,21 1 0,21-44 46</inkml:trace>
  <inkml:trace contextRef="#ctx0" brushRef="#br0" timeOffset="28823.7">15028 8192 0,'0'0'16,"-21"0"-16,0 0 15,21 21 48,0 0-47,0 0-16,0 0 15,0 0-15,0 1 16</inkml:trace>
  <inkml:trace contextRef="#ctx0" brushRef="#br0" timeOffset="29287.02">12742 9821 0,'0'-21'0,"0"42"0,-21-63 15,0 21-15,0 0 0,21 0 0,-21 21 16,-1-22-16,1 22 0,-21 0 16,21 0-16,0 0 0,-22 22 0,1-1 15,0 0-15,-1 0 0,1 21 0,21 1 16,-22-1-16,1 0 0,0 1 16,21 20-16,-22-20 0,22 20 0,21-21 15,0 22-15,-21-22 0,21 1 0,0-1 16,21 43-16,-21-43 15,21-21-15,22 0 0,-22 0 16,21 1-16,0-22 0,22 0 16,-1 0-16,-20 0 0,-1-22 0,0 1 15,1 0-15,20 0 0,-20-21 16,-1 20-16,0-20 0,1 0 0</inkml:trace>
  <inkml:trace contextRef="#ctx0" brushRef="#br0" timeOffset="29886.74">12954 9864 0,'0'0'15,"-21"-43"-15,0 22 0,21-21 0,-22 21 0,1-22 16,0 43-16,0 0 16,21 22-16,-21-1 0,21 21 15,0 0-15,0 1 0,0-1 16,0 22-16,0-22 0,0 0 0,0 22 16,-21-22-16,21 0 0,-22 1 0,22 20 15,-21-42-15,21 22 0,0-1 16,0-21-16,-21 0 0,21 1 0,0-1 15,0 0-15,21-42 32,-21 0-32,21-1 0,1 1 15,-1 0-15,-21-21 0,21 21 0,0-1 16,0-20-16,0 21 0,1 0 0,-22 0 16,21-1-16,0 22 0,0 0 15,0 0-15,0 0 16,1 22-16,-22-1 0,0 0 15,21 0-15,-21 0 0,21 22 0,-21-22 16,21 0-16,0 0 0,-21 0 16,21 0-16,1 1 0,-1-22 0,0 21 15,21-21-15,-21 0 0,1 0 0,20 0 16,-21 0-16,21 0 0,1 0 0,-22-21 16,21-1-16,-21 22 0,22-21 15,-22 0-15,21 0 0,-21 0 0,1 0 16,-1-22-16,-21 22 0,0 0 0,0 0 15,0 0-15,0-1 0,0 1 0,0 0 16,-21 21 0,-1 0-16,1 0 0,0 0 15,0 21-15,21 0 0,0 1 16,-21-1-16,21 0 0,-21 0 0,21 0 16,0 22-16,0-22 0,0 0 15,0 0-15,0 0 0,0 0 0,21 1 16,0-22-16,0 0 0,21 0 15,-20 0-15,-1 0 0,0 0 16,21 0-16,-21 0 0,22-22 16,-22 1-16,21 0 0,-21 0 0,22 0 15</inkml:trace>
  <inkml:trace contextRef="#ctx0" brushRef="#br0" timeOffset="30578.47">14224 10118 0,'0'0'0,"0"-21"0,0-1 0,0 1 16,-21 21-16,0 0 15,-1 0-15,1 0 16,21 21-16,-21 1 0,0-1 0,21 0 16,0 0-16,-21 0 0,21 0 15,0 22-15,0-22 0,0 21 0,0-21 16,0 1-16,0 20 0,0-21 0,21 0 16,0 0-16,0-21 0,22 22 15,-1-22-15,0 0 0,22 0 16,-22 0-16,-21-22 0,22 22 15,-1-21-15,0 0 0,1 0 16,-22-21-16,21 20 0,-21 1 0,0-21 16,1 21-16,-1-22 0,-21 1 0,21 0 15,-21-22-15,0 22 0,0-22 0,0 22 16,0-21-16,0-1 0,0 22 16,0-1-16,0 1 0,0 21 0,0 0 15,0 0-15,-21 21 0,21 21 16,-21 0-16,21 21 0,-22 1 15,22-1-15,0 43 16,0-22-16,-21-21 0,21 1 0,0-1 16,-21 0-16,21 1 0,0-1 0,0-21 15,0 0-15,0 22 0,0-22 16,0 0-16,0 0 0,21-42 31,0 0-15,1 0-16,-1 0 15,0-1-15,0 1 0,0 0 0,0 0 16,1 0-16,-1 0 0,0-1 0,21 1 16,-21 0-1,1 21-15,-1-21 0,0 21 16,-21-21-16,-21 21 16,0 0-16,-1 21 15,1 0-15,0-21 0,0 21 16,0 0-16,-22 43 0,43-43 15,0 0-15,-21 0 0,21 1 0,0-1 16,0 0-16,0 0 0,0 0 16,0 0-16,0 1 0,21-22 0,1 21 15,-22 0-15,21-21 0,0 0 0,42 0 16,-41 0-16,-1 0 0,0 0 16,21 0-16,-21 0 0,1 0 15,20-21-15,-21 0 0,0 21 0,0-22 16,22 1-16</inkml:trace>
  <inkml:trace contextRef="#ctx0" brushRef="#br0" timeOffset="31071.19">15430 9737 0,'0'0'0,"0"-43"0,0 22 16,0-21-16,0 21 0,0 0 0,0-1 16,0 1-16,0 42 15,0 1-15,-21-1 16,0 0-16,21 0 0,-21 21 15,21 1-15,0-1 0,-21 0 0,21 1 16,0-1-16,0 0 0,0 1 16,0-1-16,-21-21 0,21 22 15,0-22-15,0 21 0,0-21 0,0 0 0,0 1 16,0-1-16,0 0 0,-22-21 16,22 21-16,0-42 46,0 0-46,0 0 0,0-1 16,22 1-16,-22 0 0,21 0 0,0 0 16,0 0-16,21-1 0,-20 1 0,20 0 15,-21 21-15,21-21 0,-20 21 16,20 0-16,-21 0 0,21 0 16,-20 0-16,-1 0 0,0 21 0,0-21 15,-21 21-15,0 0 0,0 1 0,0-1 16,0 0-16,0 0 15,-21 0-15,0 0 0,0-21 0,-1 22 16,-20-1-16,21 0 0,0-21 0,0 21 16,-1-21-16,-20 21 0,21-21 15,0 0-15,0 21 0,-1-21 0,1 0 16,42 0 15,-21-21-15</inkml:trace>
  <inkml:trace contextRef="#ctx0" brushRef="#br0" timeOffset="31794.99">16087 9991 0,'0'21'16,"-22"0"-16,1 0 15,0 0-15,0 1 0,0-1 16,0 0-16,21 0 0,-22 0 16,22 0-16,0 1 0,0-1 15,0 0-15,0 0 0,0 0 16,22-21-16,-1 0 16,0 0-16,0 0 15,0 0 1,-21-21-16,0 0 15,0 0-15,0 0 0,0-1 16,0 1-16,0 0 16,0 0-16,0-21 0,0 20 15,0 1-15,21 0 0,1 0 0,-1 0 0,0 0 16,21-1-16,-21 1 0,22 0 16,-22 21-16,21 0 0,-21 0 15,22 0-15,-22 21 0,21 0 0,-21 1 16,1-1-16,-22 21 0,0 0 15,0 1-15,0-22 0,0 0 16,-22 21-16,1-20 0,0-1 0,0 21 16,0-21-16,0 0 0,-1 1 15,1-1-15,0-21 0,21 21 16,0-42 15,21 21-31,0-21 0,1-1 16,-1 1-16,0 0 0,0 0 0,21-21 15,-20 20-15,-1-20 0,21 0 16,-21-1-16,22 22 0,-22-21 0,0 0 16,0 20-16,0 1 0,-21 0 0,21 0 15,-21 42 1,-21 0-16,0 0 0,-21 1 16,21 20-16,-1-21 0,-20 21 0,21 1 15,0-22-15,0 21 0,-1-21 0,1 22 16,21-22-16,-21 0 0,21 0 15,0 0-15,0 1 0,0-1 16,21 0-16,0-21 0,1 21 0,20-21 16,-21 0-16,21 21 0,-20-21 0,20 0 15,-21 0-15,21 0 0,1 0 16,-22 0-16,0 0 0</inkml:trace>
  <inkml:trace contextRef="#ctx0" brushRef="#br0" timeOffset="32299.29">11684 11621 0,'0'0'16,"-64"0"-16,1 0 0,21 0 0,-1 0 0,22-22 16,0 22-16,21-21 0,21 21 15,43-21-15,-22 21 16,21-21-16,1 21 0,21 0 0,-1 0 15,1 0-15,0 0 0,20 0 0,-20 0 16,0 0-16,-1 0 0,1 0 0,-21 0 16,-22 0-16,0 21 15,1-21-15,-1 0 0,-21 21 0,-21 0 32,-21-21-32</inkml:trace>
  <inkml:trace contextRef="#ctx0" brushRef="#br0" timeOffset="32525.92">12404 11578 0,'-22'0'0,"44"0"0,-65 0 16,22 0-16,0 0 0,0 21 15,0 1-15,-1-1 0,22 0 0,-21 0 16,21 0-16,-21 22 0,21-1 16,0 0-16,-21 1 0,21-1 15,-21 0-15,0 1 0,21-22 0,0 21 16,-22 0-16,22-20 0,-21 41 15,21-42-15,0 0 0,0 1 16,21-22 0,1 0-16,-1 0 0,0 0 15,0 0-15,0-22 0</inkml:trace>
  <inkml:trace contextRef="#ctx0" brushRef="#br0" timeOffset="33160.07">12446 12107 0,'0'0'0,"63"-21"15,-41 21 1,-1 0-16,0 0 0,0-21 0,0 21 16,0-21-16,1 0 0,-1 21 15,0-21-15,-21-1 16,21 22-16,-21-21 0,0 0 16,-21 21-16,0 0 15,0 0-15,-1 0 0,1 0 16,0 21-16,0 0 0,21 1 0,-21-1 15,21 21-15,-21-21 0,21 0 0,0 22 16,0-22-16,0 21 0,0-21 16,0 1-16,0-1 0,0 0 15,21-21-15,-21 21 0,21-21 0,0 0 16,0 0-16,0 0 0,1 0 0,-1 0 16,21 0-16,-21 0 0,0 0 0,22-21 15,-22 0-15,0 0 0,0-1 16,22 22-16,-22-21 0,0 0 0,21-21 15,-42 21-15,0-1 0,21 1 16,-21 0-16,22 21 0,-1 0 31,-21 21-31,21-21 0,-21 21 0,21 1 16,-21-1-16,21 0 0,0-21 0,-21 21 16,22 0-16,-1 0 15,0 1-15,0-22 16,0 0-16,0 0 31,-21-22-31,22 22 0,-22-21 16,0 0-16,0 0 0,0 0 15,0 0-15,0-1 0,0 1 0,0 0 16,0 0-16,-22 21 0,1-21 16,0 21-16,0 0 0,0 0 15,0 21-15,-1-21 0,1 42 16,0-21-16,0 22 0,0-22 0,0 0 15,21 0-15,-22 0 16,1 1-16,21-1 0,0 0 0,-21 0 16,0 0-16,42-21 31,0 0-31</inkml:trace>
  <inkml:trace contextRef="#ctx0" brushRef="#br0" timeOffset="33419.26">13547 11769 0,'0'0'0,"21"-43"0,-21 1 16,0 21-16,0-21 0,21 20 15,-21 1-15,0 0 0,0 0 16,0 42 0,0 21-16,0-20 0,0 20 15,0 0-15,0 1 0,0-1 0,0 21 16,0-20-16,0-1 0,-21 22 0,21-22 15,0 0-15,0 1 0,-21-1 0,21-21 16,-22 21-16,22-20 0,-21-1 16,21 0-16,0 0 0,0-42 47</inkml:trace>
  <inkml:trace contextRef="#ctx0" brushRef="#br0" timeOffset="33563.19">13377 12065 0,'64'-21'15,"-43"21"-15,0-21 0,0 0 16,0 21-16,1 0 0,20-22 16,-21 22-16,0 0 0,22-21 0,-22 21 15,21 0-15</inkml:trace>
  <inkml:trace contextRef="#ctx0" brushRef="#br0" timeOffset="34415.89">14245 11853 0,'0'0'0,"0"-21"16,-21 21-16,0 0 0,0 0 15,-1 21-15,1 1 16,0-1-16,0 0 0,0 0 0,0 21 0,-1-20 16,1 20-16,0 0 0,0 22 15,21-22-15,-21-21 16,21 0-16,0 22 0,0-22 0,0 0 16,0 0-16,21-21 0,0 0 15,0 0-15,0 0 0,1 0 0,20 0 16,-21-21-16,0 21 0,22-21 15,-22 0-15,0 0 0,0-1 0,0 1 16,22-21-16,-22 0 0,0 20 16,-21 1-16,0-21 0,0 21 0,21 0 15,0 21 1,-21 21 0,0 0-16,0 21 15,0-21-15,0 1 0,0-1 16,0 21-16,0-21 0,0 0 0,0 1 15,0-1-15,0 0 0,21 0 0,1 0 16,-1-21-16,0 0 0,0 0 0,0 0 16,0 0-16,1 0 15,-1 0-15,21 0 0,-21-21 0,64-21 16,-43 21-16,-21-1 0,22 1 16,-22 0-16,21 0 0,-21 0 15,1 0-15,-1-1 0,0 1 16,0 0-16,-21 0 0,0 42 31,0 0-31,0 0 16,0 1-16,0-1 0,0 0 0,0 0 15,0 0-15,0 0 0,0 1 0,0-1 16,0 0-16,21 0 0,0 0 0,1-21 16,-1 21-16,0-21 0,0 0 15,0 0-15,22 0 0,-22 0 0,21 0 16,-21 0-16,22 0 0,-22 0 0,21-21 15,0 0-15,-20 0 0,20 21 16,-21-21-16,21 0 0,-20-22 16,-22 22-16,21 0 0,-21 0 0,0-43 15,0 43-15,0 0 0,0 0 16,-21 21 0,-1 0-16,1 0 0,0 0 15,21 21-15,-21 0 0,0 0 0,21 22 16,-21-22-16,21 0 0,0 21 0,0-21 15,0 22-15,0-22 0,0 21 16,0-21-16,0 1 0,0-1 0,42 0 16,-21 0-16,0-21 0,22 0 15,20 0-15,-21 0 16,1 0-16,-22 0 0,42-21 16</inkml:trace>
  <inkml:trace contextRef="#ctx0" brushRef="#br0" timeOffset="34819.66">16362 12023 0,'0'0'0,"0"-43"0,0 22 16,0 0-16,0 0 0,-21 21 15,-1-21-15,1 21 0,0 0 16,0 0-16,0 21 0,0 0 0,-1 0 16,1 0-16,-21 1 0,21-1 0,0 21 15,-1-21-15,1 22 0,21 20 16,-21-42-16,21 0 0,0 1 15,0-1-15,0 0 0,0 0 16,21 0-16,0-21 16,1 0-16,-1 0 0,0-21 15,0 21-15,21-21 0,-20 0 16,-1 0-16,0-1 0,21 1 0,-21 0 16,1-21-16,41-22 0,-63 43 15,21 0-15,0 0 0,-21 0 0,0 42 31,0 0-31,0 0 0,0 21 16,0-20-16,0-1 0,0 21 16,-21-21-16,21 22 0,0-22 0,0 21 15,0-21-15,0 0 0,0 1 16,21-1-16,1-21 16,-1 0-16,0 0 0,21 0 0,-21 0 15,22-21-15,-22-1 0,21 1 0</inkml:trace>
  <inkml:trace contextRef="#ctx0" brushRef="#br0" timeOffset="36343.94">17293 11811 0,'0'-21'31,"21"21"-31,0 0 0,1 0 16,-22-21-16,21 21 0,0-21 15,0-1-15,0 22 0,0-21 16,1 0-16,-1 0 0,0 0 0,0 0 0,0-1 15,0-20-15,-21 21 0,0-21 16,0 20-16,0-20 0,0 0 0,0-1 16,0 22-16,-21 0 0,0-21 15,0 42-15,0 0 0,0 0 0,-1 0 16,1 0-16,0 42 0,0-21 16,0 43-16,0-22 0,-1 22 15,22 20-15,-21-20 0,0 20 0,21 1 0,-21 84 16,21-84-16,0 0 15,0-1-15,-21 1 0,21-21 0,0 20 16,-21 1-16,21 0 0,-22-1 0,22-20 16,0 20-16,0 1 0,-21-21 0,21 20 15,0-20-15,0-1 0,-21 1 0,21-1 16,0 1-16,0-22 0,0 0 16,0 1-16,42 20 15,-20-42-15,-1 1 0,21-22 0,-21 0 16,22 0-16,-22 0 0,21-22 0,0 1 15,-20-21-15,20 21 16,0-22-16,-21 1 0,43-43 0,-43 43 16,0-21-16,-21 20 0,0-20 0,0-1 15,0 1-15,0-1 0,-21 1 0,0-22 16,-21 22-16,20-1 0,-20 22 16,0-22-16,-22 22 0,22 0 0,0 20 15,-1 1-15,1 0 0,0 0 0,20 21 16,1 0-16,0 0 0,0-21 0,42 21 47,21-21-47,-20 21 0,20-22 0,-21 22 15,21-21-15,1 0 0,-1 21 16,0-21-16,1 0 0,-1 0 0,0-1 16,1 1-16,-1 0 0,0 0 0,-20 0 15,-1 0-15,0-1 0,0 22 0,-21-21 16,0 42 15,0 1-31,0-1 0,-21 0 16,21 0-16,-21 0 0,21 0 15,-21 1-15,21-1 0,0 21 16,0-21-16,0 0 0,0 1 16,0-1-16,0 0 0,21-21 0,0 0 15,-21 21-15,21-21 0,21 0 16,-20 0-16,20 0 15,0-21-15,-21 0 0,1 0 0,20-1 16,-21 22-16,0-42 0,0 21 0,1 0 16,20 0-16,-21-22 0,0 1 15,-21 21-15,21-22 0,-21 22 16,22 0-16,-22 0 0,0 0 0,0 0 0,0-1 16,-22 22-1,1 0-15,0 22 16,0-1-16,0 0 0,0 0 0,-1 0 15,1 0-15,21 1 0,-21 20 0,21-21 16,0 0-16,0 0 0,0 1 16,0-1-16,0 0 0,21 0 0,0 0 15,1 0-15,-1-21 0,0 22 0,21-22 16,-21 0-16,1 0 0,20 0 16,0 0-16,-21 0 0,22 0 0,-1 0 15,0-22-15,1 1 0,-1 0 0,0 21 16,1-42-16,-1 21 0,-21-1 0,22-20 15,-22 0-15,-21-1 16,21 1-16,0 0 0,-21-1 0,0 1 16,0-21-16,0 20 0,0 1 0,0 0 15,0-1-15,0 1 0,0 0 0,0 20 16,0 1-16,0 0 0,0 0 16,0 42-1,-21 0-15,0 0 0,21 22 0,-21-22 16,21 21-16,0 22 0,-22-22 15,22 22-15,-21-1 0,21-21 16,0 22-16,0-22 0,0 22 0,0-22 16,0 0-16,0 1 0,0 20 15,0-42-15,0 1 0,0-1 16,21 0-16,1-21 0,-1 0 0,21 21 16,-21-21-16,0 0 15,1 0-15,-1-21 0,0 21 16,0-21-16,0 0 0,0 21 15,1-22-15</inkml:trace>
  <inkml:trace contextRef="#ctx0" brushRef="#br0" timeOffset="36871.64">19283 12150 0,'0'0'0,"0"-64"31,-21 64-15,-1 0-16,1 0 0,0 0 0,0 21 15,0 1-15,0-1 0,-22 21 16,22-21-16,0 22 0,0-22 16,0 21-16,-1-21 0,1 22 0,21-22 15,0 0-15,0 21 0,0 1 16,0-22-16,0 0 0,0 0 16,21-21-16,1 0 0,20 0 15,-21 0-15,0 0 0,22 0 16,-22 0-16,21 0 0,-21-21 0,22 0 15,-22 0-15,0-1 0,21 1 0,-21-21 16,1 0-16,-1-1 0,0 1 16,0-22-16,0 22 0,0-43 0,1 22 15,-1-1-15,0 1 0,0-22 0,0 22 16,0-1-16,1 1 0,-22 20 16,0 1-16,0 0 0,0 21 0,0-1 15,0 1-15,0 42 16,0 1-16,-22-1 0,1 21 15,0 0-15,-21 1 0,21-1 0,-1 22 16,1-1-16,0 1 0,0-1 16,21-21-16,0 22 0,-21-1 0,21 1 15,0-22-15,0 1 0,0 20 16,0-42-16,0 22 0,21-1 0,0-21 16,0 0-16,0 0 0,1-21 0,20 22 15,-21-22-15,21 0 0,1 0 0,-1 0 16,0 0-16,1 0 0,-1 0 15,-21-22-15,22 1 0,-1 21 0,-21-21 16,0 0-16,0 0 0,-21-22 0,0 22 16</inkml:trace>
  <inkml:trace contextRef="#ctx0" brushRef="#br0" timeOffset="37090.51">18203 12002 0,'0'0'0,"-127"63"32,106-63-32</inkml:trace>
  <inkml:trace contextRef="#ctx0" brushRef="#br0" timeOffset="38595.07">8509 4890 0,'0'0'0,"-21"0"16,21 21-1,21-21 1,0 0-16,0 0 0,0 21 0,22-21 15,-1 0-15,-21 0 0,43 0 16,-22 0-16,22 0 0,-1 0 16,1 0-16,-1 0 0,1 0 0,-1 0 15,1 0-15,-1 0 0,1 0 16,-1 0-16,1 0 0,-1 0 0,-21 0 16,22 0-16,-22 0 0,-21 0 0,22 0 15,-22 0-15,0 0 0,-21-21 31,0 0-31,-21-1 16,0 1-16,0 21 16,-1-21-16,-20 0 0,21 21 0,0-21 15,0 21-15,-1-21 0,1 21 0,0-22 16,0 22 0,21-21-16,21 21 46,0 0-46,0 21 0,1 1 0,-1-1 16,0 0-16,0 0 0,0 21 0,-21-20 16,21-1-16,-21 21 0,0 0 15,0-20-15,0 20 0,0-21 0,-21 21 16,0-20-16,0-1 0,0 21 0,-22-21 16,22 0-16,-21-21 0,21 22 15,0-1-15,-22-21 0,22 0 0,0 0 16,0 0-16,21-21 15</inkml:trace>
  <inkml:trace contextRef="#ctx0" brushRef="#br0" timeOffset="40467.03">11959 4509 0,'21'-22'0,"-21"-41"32,0 42-32,0 0 0,0-22 15,0 22-15,0 0 0,0-21 0,0 20 16,0-20-16,0 21 0,0 0 15,0 0-15,-21 63 16,21-21 0,0 21-16,-21 22 0,21-22 0,0 22 15,-21-1-15,0 1 0,-1-22 0,1 22 16,0-1-16,0 1 0,0-1 16,0-21-16,-1 1 0,-41 41 15,42-41-15,0-22 0,-1 0 16,22 0-16,-21-21 15,21-21 1,0 0-16,0 0 16,0-22-16,0 22 0,0 0 0,0-21 15,0-1-15,0 22 0,0-21 0,0 0 16,21-1-16,-21 22 0,0 0 16,22 0-16,-1 0 0,0 21 15,0 0-15,0 0 16,0 21-16,-21 0 0,22 0 15,-1 21-15,0-20 0,-21 20 0,21 0 0,0-21 16,-21 22-16,21-22 0,1 21 16,-1-21-16,0 1 0,0-1 15,0 0-15,22 0 0,-22-21 0,0 0 16,21 21-16,-21-21 0,43 0 16,-43 0-16,21 0 0,-20-21 15,-1 0-15,0 21 0,0-21 0,0 0 16,0-1-16,1-20 0,-22 21 15,21 0-15,-21-22 0,21 22 0,-21-21 16,0 0-16,0 20 0,21 1 16,-21 0-16,0 42 15,0 0 1,0 1-16,0 20 0,0-21 16,0 0-16,0 22 0,0-22 15,0 21-15,0-21 0,0 0 0,0 1 16,21-1-16,0 0 15,1-21-15,-1 0 0,21 0 16,-21 0-16,0 0 0,22 0 0,-22-21 16,21 21-16,-21-21 0,22-1 15,-22 1-15,21 0 0,-21 0 0,1-21 16,-1 20-16,0-20 0,0 21 0,-21-21 16,0 20-16,0 1 0,0 0 15,0 0-15,0 0 0,0 0 16,-21 42-1,0 0-15,21 0 16,-21 21-16,-1-20 0,1 20 0,0 0 16,0 1-16,0-22 0,0 21 0,21-21 15,0 22-15,-22-22 0,22 0 16,0 0-16,0 0 0,0-42 31,0 0-15,0 0-16,0 0 0,22-1 0,-22 1 15,21 0-15,0-21 0,0 21 16,0-22-16,0 1 0,1 21 16,-1-22-16,0 22 0,21-21 15,-21 42-15,1 0 0,-1 0 16,0 0-16,-21 21 16,0 0-16,0 0 0,0 22 0,0-22 15,0 21-15,0-21 0,0 22 16,0-22-16,21 0 0,-21 0 0,0 0 15,21 22-15,0-22 0,1-21 16,-1 0-16,0 0 0,0 0 16,21 0-16,-20 0 0,20 0 0,-21-21 15,21 0-15,-20-1 0,20 22 0,-21-42 16,0 21-16,0 0 16,1-22-16,-1 1 0,0 0 0,0-1 15,-21-20-15,0 21 0,21-22 0,-21 22 16,21-22-16,-21 1 0,0-1 15,0 22-15,0-22 0,0 22 0,0 21 16,0 0-16,0 0 0,0 63 16,0-21-1,0 21-15,-21 1 0,0-1 0,21 0 16,-21 22-16,0-22 0,0 22 16,-1-22-16,22 22 0,-21-22 15,21 0-15,-21 1 0,21-1 0,0 0 0,0 1 16,0-22-16,0 0 0,0 0 15,0 0-15,21-21 32,0-21-32,1 0 15,-1 0-15,0 0 0,0-22 0,0 22 16,0 0-16,1-21 0,-1 20 16,0-20-16,21 0 0,-21 21 15,1-1-15,-1 1 0,0 21 0,0 0 16,-21 21-1,-21-21 1,0 22-16,0-22 0,-1 21 16,-20-21-16,21 0 0,-21 21 0,20-21 15,1 0-15,-42 0 16,42 21-16,-1-21 0,1 0 0,0 0 16,21 21-16,0 43 15,0-43 1,0 0-16,0 21 0,0-20 0,21-1 15,0-21-15,1 21 0,-1 0 16,21-21-16,-21 21 0,0-21 0,22 0 16,-1 0-16,0 0 0,-20 0 0,20 0 15,0 0-15,-21 0 0,1 0 16,20 0-16,-21 0 0,-42 0 31,0 0-15,0 0-16,-1 0 0,-20 0 15,21 0-15</inkml:trace>
  <inkml:trace contextRef="#ctx0" brushRef="#br0" timeOffset="40655.81">12679 4318 0,'0'0'0,"0"21"0,0 0 16,0 1-16,0-1 15</inkml:trace>
  <inkml:trace contextRef="#ctx0" brushRef="#br0" timeOffset="50647">19516 3725 0,'0'0'0,"-22"0"0,1 0 15,0 0 1,21 22 0,0-1-1,0 0-15,0 0 0,0 21 0,0 1 16,0-1-16,0 22 16,21-1-16,0 22 0,-21-22 0,22 22 15,-1 0-15,-21-1 0,0 1 0,21 0 16,-21 20-16,0 1 0,0 0 15,0 0-15,0-21 0,0 20 0,-21 1 16,0 0-16,-1 0 0,1 0 16,0 0-16,0-22 0,-43 86 15,43-86-15,0-20 0,0 20 16,0-20-16,0 21 0,-1-22 0,22 1 0,-21-22 16,0 21-16,0-20 0,0-1 15,21 0-15,0-20 0,-21-1 16,21 0-16,-22 0 0,22 0 0,0-42 31,0 0-15,22 0-16,-22-22 0,21 22 0,0-42 15,0 20-15,21-20 0,-20-1 0</inkml:trace>
  <inkml:trace contextRef="#ctx0" brushRef="#br0" timeOffset="52127.1">19770 3704 0,'-22'0'15,"1"0"1,0 0 31,42 0-16,0 0-31,22 0 0,-22 0 16,21 0-16,1 0 0,-1 0 0,21 0 15,1 0-15,-1 0 0,22 0 16,0 0-16,21 0 0,-1 21 0,22-21 16,-21 0-16,0 0 0,21 22 15,0-22-15,0 0 0,0 0 0,0 21 16,0-21-16,0 0 0,-21 0 15,21 0-15,-21 0 0,0 0 0,21 0 16,-22 0-16,1 0 0,0 0 16,0 0-16,0-21 0,-22-1 15,1 22-15,0-21 0,-22 21 16,1 0-16,-1-21 0,-20 21 0,20 0 16,-21 0-16,1 0 0,-22-21 15,21 21-15,1 0 0,-22 0 0,0 0 16,0 0-16,0 0 0,0 0 15,1 0-15,-22 21 32,0 0-17,0 0-15,0 1 16,0-1-16,-22-21 0,1 42 0,0-21 16,21 0-16,-21 22 0,0-1 15,21 0-15,-21 22 0,21-22 16,-22 22-16,1-22 0,21 22 0,0-1 15,0-21-15,0 22 0,-21-1 16,21 1-16,0-1 0,-21 1 0,21-1 16,0 22-16,0-21 0,0 20 15,0-20-15,0-1 0,0 1 0,0 20 16,0-20-16,-21-1 0,21 22 0,0-21 16,-21 20-16,21-20 0,-22 20 15,1-20-15,21-1 0,0 1 16,-21-1-16,21 1 0,-21-1 0,21-20 15,0 20-15,0-20 0,0 41 16,0-41-16,0-1 0,0 0 16,0 1-16,0-1 0,0-21 0,0 21 15,0-20-15,0 20 0,0-21 16,0 0-16,0 0 0,0 1 16,0-1-16,0 0 0,-21-21 15,0 21 1,-1-21-16,22 21 0,-21-21 0,0 0 15,0 0-15,0 0 0,0 0 16,-1 0 0,1 0-16,0 21 0,0-21 0,0 0 15,0 0-15,-1 0 0,1 0 0,-21 0 16,21 0-16,-22 0 0,1 0 16,0 0-16,-1 0 0,1 0 0,-64 0 15,64 0-15,-85 0 16,63 0-16,1 0 0,-1 0 15,1 0-15,-22 0 0,22 0 0,-107 0 16,65 0-16,20 0 0,-21 0 16,21 0-16,1 0 0,-22 0 0,21 0 15,22 0-15,-22 0 0,-63 0 16,63 0-16,22 0 16,-22 22-16,22-22 0,-22 0 0,21 0 15,-20 21-15,20-21 0,-20 0 16,20 0-16,1 21 0,-1-21 0,1 0 15,-1 0-15,22 0 0,-22 0 16,22 0-16,-43 0 0,43 0 16,21 0-16,0 0 0,-1 0 0,1 0 15,0 0-15,0 0 16,21-21 15,-21 21-31,21-21 16,0-1-1,0 1-15,0 0 16,0 0-16,0-21 16,0 20-16,0 1 0</inkml:trace>
  <inkml:trace contextRef="#ctx0" brushRef="#br0" timeOffset="52693">19600 3831 0,'-42'-21'31,"21"0"-16,0 21-15,-1 0 16,1 0 0,0 0-16,0 0 15,21 21-15,0 0 0,0 22 16,0-1-16,0 21 0,0 1 0,0 21 16,0-22-16,21 22 0,0-1 15,0 1-15,1 21 0</inkml:trace>
  <inkml:trace contextRef="#ctx0" brushRef="#br0" timeOffset="53318.75">19494 6985 0,'0'0'0,"-21"0"0,0 0 15,0 0-15,0 0 0,0 0 16,-1 0-16,1 0 0,0 0 15,0 0-15,0 0 0,-22 0 0,22 0 16,0 0-16,0 0 0,0 0 16,0 0-16,-1 0 15,1 0-15,0 0 0,21-21 0,-21 21 16,21-21-16,0 0 16,0-1-16,0 1 0,21 0 15,0 0-15,0 0 0</inkml:trace>
  <inkml:trace contextRef="#ctx0" brushRef="#br0" timeOffset="53811.6">19537 4699 0,'0'0'0,"-21"0"15,42 0 16,0 0-31,0 0 0,21 0 16,1 0-16,20 0 0,-20 0 0,20 0 16,1 0-16,-1 0 15,1 0-15,-1 0 0,1 0 0,-1 0 16,1 0-16,-1 0 0,-21 0 16,22 0-16,42-21 15,-85 21-15</inkml:trace>
  <inkml:trace contextRef="#ctx0" brushRef="#br0" timeOffset="54190.91">21992 4636 0,'-42'0'0,"84"0"0,-105 0 16,41 0-16,1 0 0,42 0 46,1 0-46,20 0 0,-21 0 0,21 0 16,1 0-16,-1 0 0,22 0 16,-1 0-16,-21 0 0,22 0 0,-1 0 15,1 0-15,-22 0 0,22 0 16,-22 0-16,0 0 0,-20 0 0,-1 0 16,0 0-16,-42 0 15</inkml:trace>
  <inkml:trace contextRef="#ctx0" brushRef="#br0" timeOffset="54556.08">20087 5525 0,'21'21'31,"0"-21"-31,1 0 16,-1 0-16,21 0 0,-21 0 16,0 0-16,22 0 0,-1 0 0,-21 0 15,22 0-15,-1 0 0,0 0 16,1 0-16,20 0 0,-21-21 0,1 21 16,-22 0-16,21-22 0</inkml:trace>
  <inkml:trace contextRef="#ctx0" brushRef="#br0" timeOffset="54875.94">22373 5355 0,'0'0'0,"21"0"31,0 0-31,1 0 0,-1 0 16,21 21-16,-21-21 0,22 0 0,-22 0 15,21 0-15,0 0 0,1 0 16,-1 0-16,0 0 0,1 0 0,-1 0 15,0 0-15,1 0 0,-22 0 16,0 0-16,21 0 0,-42-21 0</inkml:trace>
  <inkml:trace contextRef="#ctx0" brushRef="#br0" timeOffset="55262.72">19770 6371 0,'63'0'15,"-42"0"-15,0 0 16,1 0-16,-1 0 0,0 0 15,0 0-15,0 0 0,0 0 0,1 0 16,-1 0-16,0 0 16,0 0-16,21 0 0,-20-21 0,20 21 15,0 0-15</inkml:trace>
  <inkml:trace contextRef="#ctx0" brushRef="#br0" timeOffset="55605.41">21823 6265 0,'21'0'16,"0"0"-16,0 0 16,0 0-16,1 0 15,-1 0-15,0 0 0,0-21 16,0 21-16,0 0 0,1 0 0,-1 0 16,21 0-16,-21 0 0,0 0 15,22 0-15,-1 0 0,-21 0 0,22 0 16,-1 0-16,-21 0 0,21 0 15,1 0-15,-22 0 0,0 0 16</inkml:trace>
  <inkml:trace contextRef="#ctx0" brushRef="#br0" timeOffset="56003.49">20743 6668 0,'0'0'0,"21"0"0,1 0 15,-1 0-15,0 0 16,21 0-16,-21 0 0,1 0 0,20 0 15,0 0-15,1 0 0,-1-22 0,21 22 16,1-21-16,-1 21 0,1-21 16,-1 21-16,1 0 0</inkml:trace>
  <inkml:trace contextRef="#ctx0" brushRef="#br0" timeOffset="57258.88">21167 6308 0,'-22'0'15,"1"0"-15,0 0 0,0 0 16,0 0-16,0 0 0,-22 0 0,22 0 15,-21 0-15,-1 0 0,22 21 16,-21 0-16,0-21 0,-1 21 0,22-21 16,-21 21-16,-1 1 0,22-1 0,-21 0 15,21 0-15,0 0 0,-1 22 16,1-22-16,0 21 0,21-21 0,0 0 16,0 22-16,0-22 0,0 21 15,0-21-15,0 22 0,21-22 0,0 0 16,1 0-16,-1 0 0,0 1 15,0 20-15,0-42 0,0 21 0,22 0 16,-22 0-16,21-21 0,1 22 16,-22-22-16,21 0 0,0 0 0,1 0 15,-1 0-15,22 0 0,-22 0 0,0 0 16,1 0-16,-1 0 0,0-22 16,1 22-16,-1-21 0,0 0 0,1 21 15,-22-21-15,21 0 0,-21 0 0,0-1 16,1-20-16,-1 21 0,0 0 15,-21-22-15,21-20 16,-21 21-16,0-1 0,0 22 0,0-21 16,-21-1-16,0 22 0,0-21 15,-1 21-15,1-22 0,0 22 0,0 0 16,-21 0-16,-1 0 0,22 21 0,-21-21 16,-1 21-16,1 0 0,0 0 15,-1 0-15,1 0 0,0 0 16,-1 0-16,1 0 0,0 21 0,-1 0 15,1 0-15,0 0 0,-1 0 0,1 1 16,0 20-16,-1-21 0,22 21 0,0-20 16,-21 20-16,21 0 0,-1 1 0,22-22 15,0 21-15,-21-21 0,21 22 16,0-22-16,0 21 0,0-21 16,0 0-16,21 1 0,1-1 0,-22 0 15,42 0-15,-21 0 0,0 0 16,22 1-16,-22-22 0,21 21 0,0-21 15,1 21-15,41-21 0,-41 0 16,-1 0-16,-21 0 0,22 0 16,-1 0-16,0 0 0,-21-21 0,22 21 15,-1-21-15,-21-1 0,64-20 16,-64 21-16,0-21 0,22-1 16,-22 22-16,0-42 0,21 20 0,-21 1 15,1-22-15,-22 1 0,0 21 16,0-22-16,0 22 0,0-1 15,0 1-15,-22 0 0,1-1 0,-21 22 16,21 0-16,-43 0 0,22 0 0,0 21 16,-22 0-16,1 0 0,20 0 15,-20 0-15,-1 0 0,22 0 0,0 21 16,-22 0-16,22 0 0,-1 0 0,22 22 16,-21-22-16,21 21 0,-22 1 15,22 41-15,0-41 16,21-22-16,0 21 0,0-21 0,0 0 15,0 1-15,0-1 0,21-21 16,0 42-16,1-42 16,-1 21-16,0-21 0</inkml:trace>
  <inkml:trace contextRef="#ctx0" brushRef="#br0" timeOffset="91958.95">12382 9377 0,'-21'0'0,"0"0"15,42 0 64,0 0-79,1 0 15,-1 0-15,0 0 0,21 21 0,-21-21 16,22 0-16,20 0 0,1 0 15,-1 0-15,22 0 0,0 0 16,-1-21-16,1 21 0,21 0 0,0 0 0,105-42 16,-105 42-16,0 0 15,21-22-15,-21 22 0,0 0 16,-1-21-16,1 0 0,-21 21 0,-22 0 16,22 0-16,106-42 0,-107 42 15,1-21-15,0 21 0,-1-22 0,1 22 16,21 0-16,-22 0 0,-41 0 15,20 0-15,-20 0 0,-22 0 0,21 0 16,-21 0-16,0 0 0,22 0 0,-22 0 16,0 0-1,-21-21 48</inkml:trace>
  <inkml:trace contextRef="#ctx0" brushRef="#br0" timeOffset="92839.91">24511 8319 0,'0'0'0,"0"-22"0,0 1 16,0 0-16,0 0 16,0 0-1,-21 21 1,21 21-16,0 0 16,0 0-16,0 0 0,0 1 15,-21-1 1,21 21-16,0-21 0,0 0 0,0 22 15,0-1-15,0 0 0,0 1 16,0-1-16,0 0 0,0 22 0,0-1 16,0-20-16,0-1 0,0 22 0,0-22 15,0 0-15,0 1 0,0-1 16,0-21-16,0 21 0,0 1 0,0-22 16,0 21-16,0 1 0,0-1 0,0 0 15,0 1-15,0-1 0,0 21 16,0-20-16,0-1 0,0 22 0,0-22 15,0 43-15,0-43 0,0 0 16,0 1-16,0-22 0,0 21 16,0-21-16,0 0 0,0 1 15,0-1-15,0 0 0,-22-21 32,1-21-17,21 0-15,-21-1 16,21 1-16,0-21 0,0 0 0,0-1 15</inkml:trace>
  <inkml:trace contextRef="#ctx0" brushRef="#br0" timeOffset="93900.3">24553 8001 0,'21'0'0,"-42"0"0,64 0 0,-1 0 0,-21 0 16,21 0-16,1 0 0,20 0 15,-20 0-15,41-21 0,-20 21 0,20 0 16,1 0-16,0 0 0,21 0 0,21 0 16,0 0-16,0 0 0,0 0 15,0 0-15,0 0 0,0 0 0,0 0 16,21 0-16,-21 0 0,0 0 15,0 0-15,0 0 0,0 0 0,-21 0 16,-1 0-16,1 0 16,0 0-16,0 0 0,-21 0 0,20 0 15,-20 0-15,0 0 0,-22 0 16,22 0-16,-22 0 0,1 0 0,-1 0 16,-20 21-16,-1-21 0,0 0 15,1 0-15,-1 21 0,0-21 16,-20 0-16,20 21 0,-21 1 15,-21-1 1,21 0-16,-21 0 0,0 0 16,0 0-16,0 1 0,0 20 15,0-21-15,0 21 0,-21-20 0,0 20 16,0 0-16,21 1 0,-21 20 16,-1-21-16,22 22 0,-21-1 15,21 1-15,-21 21 0,0-22 0,21 22 16,0-1-16,0-20 0,0 21 0,0-22 15,0 22-15,0-22 0,0 22 16,0-22-16,0 22 0,0-21 0,0-1 16,0 1-16,0-1 0,0-21 15,0 22-15,0-22 0,0 22 0,0-22 16,0 0-16,0 1 0,-21 20 0,21-20 16,-21-1-16,-1 0 0,1 1 0,21-22 15,-21 21-15,0 0 0,0-20 16,0-1-16,-1 21 0,1-21 15,0 0-15,0 1 0,0-22 0,0 21 16,-1 0-16,1-21 0,-21 0 16,21 21-16,0-21 0,-22 0 0,22 0 15,-21 0-15,21 0 0,-22 0 0,1 0 16,21 0-16,-22 0 0,1 0 0,0 0 16,-1 0-16,-20 0 0,21 0 15,-22-21-15,1 21 0,-1 0 0,1 0 16,-22-21-16,0 0 0,1 21 15,-22 0-15,0-22 0,0 22 0,-21 0 16,0-21-16,0 21 0,0 0 0,-21-21 16,21 21-16,-21 0 0,21 0 15,0 0-15,21 0 0,0 0 0,21 0 16,1 0-16,-1 0 0,22 0 16,-1 0-16,1 0 0,-1 0 0,22 0 15,-22 0-15,-20 0 0,62 0 16,-20 0-16,21 0 0,0 0 0,0 0 15,21-21-15,0 0 16,0 0-16,0-1 16,0 1-16,0 0 0,0 0 15,0 0-15,0 0 0,0-1 16</inkml:trace>
  <inkml:trace contextRef="#ctx0" brushRef="#br0" timeOffset="95310.52">24871 8594 0,'0'-21'0,"0"-1"16,0 1-1,0 42 32,0 1-47,0-1 0,0 0 16,0 0-16,0 0 0,0 22 0,0-22 15,-21 21-15,21-21 0,0 22 0,0-22 16,0 21-16,0-21 0,-22 0 16,22 1-16,0-1 0,0 0 0,0 21 15,0-21-15,22-21 31,-1 0-15,0 0-16,0 0 0,0-21 16,0 0-16,1 0 15,-22 0-15,21 0 0,0-22 0,-21 22 16,0-21-16,21 21 0,0-22 16,-21 22-16,21 0 0,-21-21 0,0 20 15,0 1-15,0 0 0,0 0 16,0 0-1,22 21 17,-22 21-1,21-21-31,0 0 16,0 21-1</inkml:trace>
  <inkml:trace contextRef="#ctx0" brushRef="#br0" timeOffset="95799.24">25485 8594 0,'-22'0'62,"1"0"-62,21 21 0,-21-21 0,0 21 16,0-21 0,21 21-16,-21 0 0,21 1 15,21-22 17,0 0-32,0 21 0,0-21 15,0 0-15,1 0 16,-22 21-16,21-21 0,0 0 15,0 21-15,-21 0 16,0 0 0,0 1-16,0-1 15,0 0-15,-21-21 0,0 21 16,0-21-16,-1 21 0,1-21 16,0 21-16,0-21 0,0 0 0,0 0 15,-1 22-15,1-22 0,0 0 16,0 0-16,21-22 47,0 1-47,0 0 31,0 0-31,21 21 0,0-21 16,-21 0-16</inkml:trace>
  <inkml:trace contextRef="#ctx0" brushRef="#br0" timeOffset="96019.17">25950 8594 0,'0'21'109,"0"0"-109</inkml:trace>
  <inkml:trace contextRef="#ctx0" brushRef="#br0" timeOffset="96215.06">25908 8869 0,'0'0'0,"0"21"31,0-42 32,0 0-63,21 0 0,0 21 15</inkml:trace>
  <inkml:trace contextRef="#ctx0" brushRef="#br0" timeOffset="96546.87">26501 8403 0,'0'21'47,"-22"1"-47,22-1 0,-21 0 16,0 42-16,21-41 0,0-1 15,0 21-15,-21-21 0,21 22 16,0-22-16,-21 21 0,21-21 0,0 0 15,0 22-15,0-22 0,0 0 0,0 0 16,0 0-16,0 1 16,0-1-16,0-42 31,0-1-15</inkml:trace>
  <inkml:trace contextRef="#ctx0" brushRef="#br0" timeOffset="97412.37">26437 8382 0,'21'0'31,"0"0"-15,1 0-16,-1 0 16,0 0-16,0 0 0,21 0 15,1 0-15,-1 0 0,0 0 0,22 0 16,-1 0-16,64-21 0,-63 21 16,-1 0-16,22 0 0,-21-21 15,-22 21-15,21 0 0,1 0 0,-22 0 16,1-21-16,-1 21 0,0 0 15,-21 0-15,22 0 0,-22 0 0,0 0 16,0 0-16,0-22 0,1 22 0,-1 0 16,0 0-1,-21 22 48,0-1-48,0 0-15,0 0 0,0 0 16,0 0-16,0 1 0,0-1 16,0 0-16,0 0 0,0 0 0,0 0 15,0 22-15,0-22 0,0 0 0,0 21 16,0-20-16,0 20 0,0-21 16,0 0-16,0 22 0,0-22 0,0 0 15,0 0-15,0 0 0,0 0 16,0 1-16,0-1 15,-21-21-15,21 21 0,-21-21 16,-1 0-16,1 0 16,0 0-16,0 0 0,0 0 0,0 0 15,-22 0-15,22 0 0,-64 0 16,43 0-16,0 0 0,-1 0 16,-20 0-16,-1 0 0,1-21 0,-22 21 15,22 0-15,-22 0 0,22 0 0,-22 0 16,21 0-16,1 0 0,-1 0 15,22 0-15,-21 0 0,20 0 0,1 0 16,0 0-16,-1 0 0,1-21 16,21 21-16,-22 0 0,22 0 15,-21 0-15,21 0 0,0 0 16</inkml:trace>
  <inkml:trace contextRef="#ctx0" brushRef="#br0" timeOffset="98534.73">24765 9610 0,'0'-21'0,"0"42"0,0-64 16,-21 43-16,0 0 16,-1 0-16,1 0 15,0 0-15,0 0 16,0 0-16,0 22 0,-1-1 16,22 0-16,0 0 0,-21 0 15,0 0-15,21 1 0,-21 20 16,21-21-16,0 0 0,0 22 0,0-22 15,-21 21-15,21-21 0,0 0 16,0 43-16,0-43 0,0 21 16,0 1-16,21-22 0,-21 0 15,21-21-15,0 21 0,0 0 0,1-21 16,-1 22-16,0-22 16,0 0-16,0 0 0,22 0 0,-22 0 15,0 0-15,0 0 0,0 0 16,0-22-16,1 1 0,-1 21 0,0-21 15,0 0-15,21 0 0,-42 0 16,22-1-16,-1 1 0,0 0 0,-21 0 16,0 0-16,0 0 0,0-22 0,0 22 15,0 0-15,0-21 0,0 20 16,0 1-16,-21-21 0,21 21 0,-21 0 16,-22-1-16,22 1 0,0 0 0,0 21 15,-22-21-15,22 21 0,0 0 16,0 0-16,0 0 0,-22 0 0,1 0 15,21 21-15,0-21 0,0 21 16,21 0-16,-22 1 16,1-1-16,21 0 0,-21 0 0,21 21 15,0-20-15,0-1 0,0 0 0,0 0 16,0 0-16,0 22 0,0-22 16,21 0-16,0 0 0,1-21 15,-22 21-15,21-21 0,0 0 16,0 0-16,0 0 0,43 0 0,-43 0 15,0 0-15,0 0 0,0 0 16,22-21-16,-22 0 0,0 21 0,0-21 16,0 0-16,-21-1 0,0 1 15,0-21-15,0 21 0,0 0 0,0-22 16,0 22-16,0-21 0,0 21 16,-21-22-16,0 22 0,21 0 0,-21 0 15,0 21-15,0-21 0,-1 21 16,1 0-16,0 0 15,0 0-15,0 0 16,0 0-16,21 21 16,0 0-1,21-21-15,0 0 16,0 0-16,0 21 0</inkml:trace>
  <inkml:trace contextRef="#ctx0" brushRef="#br0" timeOffset="98927.5">25675 9546 0,'0'0'0,"-63"0"15,41 21 1,22 1 0,0-1-16,-21 0 15,21 0-15,0 21 0,0-20 0,0 20 16,0 0-16,0-21 0,0 22 0,0-22 16,0 21-16,0-21 0,-21 22 15,21-22-15,0 21 0,0-21 0,0 1 16,-21-1-16,21 0 0,0 0 15,0 0-15,0 0 16,0-42 15,0 0-15,0 0-16,0-21 16,0 20-16,0 1 0</inkml:trace>
  <inkml:trace contextRef="#ctx0" brushRef="#br0" timeOffset="99463.25">25548 9546 0,'0'0'0,"-21"0"0,21-21 0,21 21 47,0 0-31,0 0-16,1 0 15,20 0-15,-21 0 0,21 0 0,1 0 16,-1 0-16,0 0 0,1 0 0,-1 0 16,0 0-16,1 0 0,-1 0 15,0 0-15,-20 0 0,20 0 0,0 0 16,-21 0-16,1 0 0,-1 0 0,-21 21 31,0 0-31,0 1 16,0-1-16,0 0 0,0 0 0,0 0 15,0 22-15,0-22 0,-21 0 16,21 0-16,0 0 0,-22 0 0,22 22 16,0-1-16,0-21 15,0 22-15,0-22 0,0 0 16,0 0-16,0 0 0,0 0 16,0 1-16,0-1 0,0 0 15,-21-21-15,0 0 16,0 0-16,-21 0 0,20 21 15,-20-21-15,0 0 0,-43 0 16,43 0-16,-22 0 0,22 0 0,0 0 16,-22 0-16,43-21 0,-21 21 15,-1 0-15,22 0 0,0 0 16,0 0-16,21-21 0,0 0 16,42-1-1,-21 22 1,0-21-16,22 0 0,-1 21 0,22-21 15</inkml:trace>
  <inkml:trace contextRef="#ctx0" brushRef="#br0" timeOffset="99866.95">27284 9652 0,'-21'0'0,"42"0"0,-64 0 15,22 0-15,0 21 16,21 0-16,0 1 0,-21-1 16,21 0-16,-21 21 0,21-21 0,-21 22 15,21-1-15,0 0 0,0 1 16,-22-1-16,22 0 0,0-20 0,0 20 15,0 0-15,0 1 0,0-22 16,0 21-16,0 0 0,0-20 0,0 20 16,0 0-16,0-21 0,0 1 15,0 20-15,-21-21 0,21 0 0,0 0 16,-21 1-16,21-1 0,-21-21 0,21 21 16,-21-21-16,21 21 15,-21-21-15,21-21 16,0 0-16,0-22 15,0 22-15,21-21 0,0 21 16,0-22-16,0 1 0</inkml:trace>
  <inkml:trace contextRef="#ctx0" brushRef="#br0" timeOffset="100691.44">27241 9546 0,'0'0'0,"0"-21"0,-21 0 15,0 0-15,0 21 0,21-21 16,-21 21-16,42 0 47,0 0-47,21 0 0,1 0 0,-1 0 16,0 0-16,22 0 0,-1 0 15,1 0-15,21-22 0,-1 22 16,22 0-16,-21 0 0,21 0 0,-1 0 15,1-21-15,-21 21 0,21 0 16,-22 0-16,1-21 0,0 21 0,-1 0 16,1 0-16,-21-21 0,-1 21 0,1 0 15,-1 0-15,-21 0 0,1 0 16,-1 0-16,-21 0 0,0 0 0,1 0 16,-1 21-16,0 0 15,-21 0-15,0 1 0,0-1 16,0 0-16,0 0 0,0 0 0,0 0 15,0 22-15,0-22 0,0 21 16,0-21-16,21 22 0,-21-1 16,21-21-16,-21 22 0,0-1 0,0 0 15,21 1-15,-21-1 0,22 0 16,-22 1-16,21-1 0,-21 0 0,0 1 16,0-1-16,0 21 0,0-20 0,0-1 15,0 0-15,0 1 0,0-1 16,0 0-16,0-20 0,-21 20 0,-1-21 15,22 21-15,-21-20 0,0-1 16,0 0-16,0 0 0,0 0 0,-1-21 0,1 21 16,0 1-16,0-22 15,0 0-15,0 21 0,-1-21 0,1 0 16,0 0-16,-21 21 0,21-21 16,-22 0-16,1 0 0,0 0 15,-1 0-15,-20 0 0,-22 0 0,0 0 16,1 0-16,-22 0 0,-21 0 0,21 0 15,-21-21-15,0 21 0,0 0 0,0 0 16,0-21-16,21 21 0,-84 0 16,84 0-16,21 0 0,1 0 15,20 0-15,-21 0 0,22 0 0,21 0 16,-22 0-16,22 0 0,-1 0 0,22 0 16,0 0-16,0 0 0,0 0 15,21-22 110</inkml:trace>
  <inkml:trace contextRef="#ctx0" brushRef="#br0" timeOffset="106847.45">4318 8763 0,'0'0'0,"-21"0"15,0 0-15,-1 0 16,1 0-16,0 0 15,0 0-15,0 0 0,0 0 0,-1 0 16,1 0-16,0 0 0,0 0 16,0 0-16,0 0 15,42 0 32,0 0-31,0 0-16,21 0 0,1 0 15,-1 0-15,22 0 0,-1 0 16,1 0-16,20 0 0,1-21 0,0 21 16,20-21-16,-20 21 0,0-21 0,21 21 15,-22-22-15,22 22 0,0 0 16,0-21-16,0 21 0,21 0 16,-22 0-16,1-21 0,0 21 0,106-21 15,-106 21-15,-22-21 0,22 21 16,-21 0-16,-1 0 0,1 0 0,-21-21 15,20 21-15,-20 0 0,-22 0 0,22 0 16,-22 0-16,-21 0 0,21 0 16,-20 0-16,-1 0 0,0 0 15,-42 0 32,0 0-47,-1 0 0,1 0 0,0 0 16,0 0-16,-21 0 0,20 0 0,-20 0 15,0 21-15</inkml:trace>
  <inkml:trace contextRef="#ctx0" brushRef="#br0" timeOffset="108647.78">3937 9208 0,'-21'0'31,"42"0"0,0 0-31,0 0 16,0 0-16,22 0 0,-1 0 0,0-22 15,1 22-15,20 0 0,1 0 16,20-21-16,1 0 0,0 21 0,-1 0 16,22-21-16,-21 21 0,0 0 15,20-21-15,-20 21 0,0 0 16,21 0-16,-22-21 0,1 21 0,0 0 15,-1 0-15,1 0 0,0 0 0,-22 0 16,22 0-16,-22 0 0,1 0 16,-1-22-16,1 22 0,-1 0 0,-20 0 15,20 0-15,-21 0 0,1 0 0,-1 0 16,0-21-16,1 21 0,-22 0 16,42 0-16,-41 0 0,20-21 15,-21 21-15,0 0 16,0 0-16,-21-21 47,-21 21-32,0 0-15</inkml:trace>
  <inkml:trace contextRef="#ctx0" brushRef="#br0" timeOffset="114131.5">12319 7747 0,'0'-21'15,"21"21"63,0 0-78,0 0 0,1 0 16,20 0-16,-21 0 0,21 0 16,1 0-16,-1 0 0,22 0 15,-1 0-15,22 0 0,-1 0 0,22 0 16,0 0-16,21 0 0,-21-21 16,21 21-16,21 0 0,-21-21 0,21 21 15,0 0-15,1-22 0,126 22 16,-127-21-16,-21 21 0,127 0 15,-127 0-15,-21-21 0,0 21 16,-1 0-16,-20 0 0,0 0 16,-1 0-16,-20 0 0,-1-21 0,1 21 15,-1 0-15,-20 0 0,20 0 16,-20 0-16,-1 0 0,-21 0 0,0 0 16,0 0-16,1 0 0,-44 0 31,1 21-31,0-21 15,0 21 1,0-21 0,0 0-16</inkml:trace>
  <inkml:trace contextRef="#ctx0" brushRef="#br0" timeOffset="114719.16">12361 9504 0,'0'0'0,"0"-21"15,21 21 17,1 0-32,-1 0 15,0 0-15,21 0 0,22 0 0,-22 0 16,43 0-16,-1 0 0,1 0 0,21 0 16,21-21-16,-21 21 0,42-22 15,-21 1-15,21 21 0,0-21 0,0 0 16,1 0-16,-1 0 0,0-1 0,0 22 15,-21-21-15,0 0 16,0 21-16,-21 0 0,21 0 0,-42 0 16,20 0-16,44 0 0,-86 0 15,1 0-15,-22 0 0,0 0 16,22 0-16,-43 0 16,0 21-16,0-21 0,-21 21 0,0 1 31,-21-22-16,0 0-15</inkml:trace>
  <inkml:trace contextRef="#ctx0" brushRef="#br0" timeOffset="115323.66">12975 11049 0,'0'0'0,"-21"0"31,42 0 32,0 0-63,0 0 0,1 0 0,20 0 15,-21 0-15,21 0 0,22 0 16,-22 0-16,22-21 0,-1 21 0,1 0 16,20-21-16,1 21 0,0 0 0,-1-21 15,22 21-15,0-22 0,0 22 0,21-21 16,0 0-16,-21 21 0,21 0 0,0-21 16,0 0-16,0 21 0,0 0 15,0-21-15,-21 21 0,-1 0 0,22-22 16,-21 22-16,-21 0 0,21 0 0,-22 0 15,1 0-15,0 0 0,63 0 16,-85 0-16,1 0 16,-22 0-16,1 0 0,-1 0 0,0 0 15,1 0-15,-22 22 0,0-22 0,0 0 16,-42 0 0,-21 0-1,20 0-15,-20 0 0,21 0 16</inkml:trace>
  <inkml:trace contextRef="#ctx0" brushRef="#br0" timeOffset="116167.53">12933 13123 0,'0'0'0,"0"22"0,0-1 0,0 0 16,0 0-16,0 0 15,-21-21-15,21 21 0,-22-21 16,1 0-16,21 22 16,-21-22-16,21 21 15,-21-21-15,0 21 0,21 0 16,21-21 15,0 0-31,0 21 0,0-21 16,1 0-16,-1 0 0,21 0 15,-21 0-15,22 0 0,20 0 0,-21 0 16,22 0-16,-1 0 0,22-21 0,-21 21 16,20 0-16,1-21 0,21 21 15,-22-21-15,22 21 0,0-21 0,0 21 16,0-22-16,21 22 0,-21-21 16,21 21-16,-22-21 0,22 21 0,-21-21 15,21 21-15,0-21 0,-21 21 0,21-21 16,0 21-16,0-22 0,-21 22 0,21-21 15,0 21-15,0-21 0,0 0 0,0 21 16,-21-21-16,21 21 0,-21 0 16,21 0-16,-22-21 0,1-1 0,-21 22 15,21 0-15,-22-21 0,22 21 0,-21 0 16,63-42-16,-84 42 16,63 0-16,-64-21 0,-21 21 0,22 0 15,-22 0-15,1 0 0,-22-21 16,21 21-16,-21 0 0,0 0 15,1 0-15,-1-22 0,0 22 16,-21-21 0,0 0-1,-21 21-15,0 0 0,21-21 16,-22 21-16,1 0 0,0-21 16</inkml:trace>
  <inkml:trace contextRef="#ctx0" brushRef="#br0" timeOffset="151382.93">2773 3154 0,'0'0'0,"-21"0"0,-1-21 0,-20 21 16,21 0-16,-21 0 0,20 0 0,-20 0 16,0 0-16,-1 0 0,22 0 15,-21 0-15,0 0 0,-1 0 0,22 0 16,-21 0-16,21 0 0,-1 0 16,-20 0-16,21 0 0,0 0 15,0 0-15,-1 0 0,1 0 16,0 0-16,0 0 15,42 0 32,0 0-31,22 0-16,-22 0 0,21 0 16,0 0-16,1 0 0,20 0 15,1 0-15,-1 0 0,1 0 0,-1 0 16,22 0-16,-22 0 0,22 0 0,-21 0 15,20 0-15,-20 0 16,20 0-16,1 0 0,21 0 0,0 0 16,-22 0-16,22 0 0,21 0 15,-21 0-15,0 0 0,0 0 0,0-21 16,21 21-16,-22 0 0,22 0 0,0-22 16,-21 22-16,21-21 0,-21 21 15,0 0-15,0-21 0,-22 21 0,22 0 16,-21 0-16,21-21 0,-22 21 15,-20 0-15,21-21 0,-22 21 0,1-21 16,-1 21-16,-21 0 0,1 0 16,-1 0-16,-21 0 0,0 0 15,1 0-15,-1 0 0,-21-22 78,0 1-78,0 0 16,0 0 0,21 0-16,0 0 0</inkml:trace>
  <inkml:trace contextRef="#ctx0" brushRef="#br0" timeOffset="152479.32">11070 3027 0,'-42'0'0,"84"0"0,-127 21 0,22-21 15,21 0-15,-22 0 0,22 0 0,-22 0 16,22 0-16,0 0 0,-22 0 15,22 0-15,-1 0 0,1 0 0,21 0 16,-21 0-16,20 0 0,-20 0 16,21 0-16,0-21 0,0 21 15,21-21 17,21 21-17,0 0-15,0 0 16,0 0-16,0 0 15,1 0-15,-1 0 0,21 0 16,0 0-16,1 0 0,-1 0 0,0 0 16,22 0-16,-1 0 0,22 0 0,0 0 15,-1 0-15,1 0 0,0 0 16,21 0-16,-22 0 0,22 0 16,0 0-16,21 0 0,0 0 0,0 0 15,0 0-15,21 0 0,-21 0 0,0 0 16,21 0-16,0 0 0,1 0 15,20 0-15,-21 0 0,0 0 16,0 21-16,1-21 0,-1 0 0,0 0 0,0 0 16,-21 0-16,0 0 15,0 0-15,0 0 0,-21 0 0,0 0 16,0 0-16,-1 0 0,-20 0 16,0 0-16,-1 0 0,-20 0 0,21 0 15,-43 0-15,21 0 0,-20 0 0,-1 0 16,-21 0-16,0 0 0,1-21 15,-1 21-15,-21-21 63,-21 21-16,-1 0-32</inkml:trace>
  <inkml:trace contextRef="#ctx0" brushRef="#br0" timeOffset="171347.27">5905 12954 0,'43'0'31,"-43"-21"-15,-21 21 31,-1 0-47,1 0 0,0 0 0,0 0 15,0 0-15,0 0 0,-1 21 16,-20-21-16,21 21 0,0-21 0,-22 21 15,22-21-15,-21 22 0,21-22 16,-22 21-16,22-21 0,0 21 16,0 0-16,-21 0 0,20-21 15,22 21-15,-21-21 0,21 22 16,0-1-16,0 0 31,0-42 94,0 0-47,21 21-46,-21-22-32,0 1 31,22 21-31,-22-21 15,0 0-15,0 0 32,0 0-32,0-1 15,0 1 1,0 0-16,0 0 0,0 0 16,0 0-16,0-1 15,0 1 1,0 0-16,21 21 47,0 21-32,-21 0-15,21 1 0,0 20 0,0-21 16,22 21-16,-22-20 0,0 20 16,21 0-16,-20-21 0,20 22 0,-21-1 15,0 0-15,22-20 0,-22 20 0,0 0 16,0 1-16,0-22 0,0 21 15,1 0-15,20 22 16,-21-43-16,-21 0 0,21 22 0,-21-22 0,21 0 16,1 0-16,-22 0 15,0 0-15,21-21 0,0 0 16,-21 22-16,0-44 31,0 1-31,0 0 16,0 0-16,0 0 0,0 0 15,-21-1-15,0-20 0</inkml:trace>
  <inkml:trace contextRef="#ctx0" brushRef="#br0" timeOffset="171731.05">5905 12721 0,'0'-21'0,"0"42"0,0-63 16,-21 42-1,0 21 1,0 0-16,0 0 0,0 1 0,-1 20 16,1 0-16,0 1 0,-21-1 15,21 21-15,-22-20 0,1 20 0,21 1 16,-22-22-16,22 22 0,-42 41 15,20-62-15,22 20 16,0-20-16,0-1 0,0 0 0,21 1 16,-21-1-16,21-21 0,-22 21 15,1-20-15,21-1 0,0 0 0,0 0 16,0 0-16,0-42 31,21 21-31,1-21 16,-1 0-16,0 0 0,0-1 15,0 1-15,0 0 0,22 0 0,-22 0 16</inkml:trace>
  <inkml:trace contextRef="#ctx0" brushRef="#br0" timeOffset="172160.12">6181 13420 0,'0'0'0,"0"42"0,0 0 0,0-20 0,0 20 16,0 0-16,0 22 0,0-22 15,0 0-15,21 1 0,-21 20 0,0-20 16,0 20-16,21-21 0,-21 22 0,0-22 15,21 22-15,-21-1 0,0-20 16,0 20-16,0-21 0,0 22 0,0-22 16,0 22-16,0-22 0,0 0 0,0 1 15,0-1-15,0 0 16,0 1-16,0-22 0,0 21 0,0-21 16,0 22-16,21-22 0,-21 0 0,0 21 15,0-20-15,0-1 16,0-42-1,0-1 1,0 1-16,0 0 0,0 0 16,0-21-16,0 20 0,-21-20 15,21 0-15,-21 21 0,21-22 0,-21-20 16,21-22-16</inkml:trace>
  <inkml:trace contextRef="#ctx0" brushRef="#br0" timeOffset="172570.33">6159 13758 0,'0'0'0,"0"-127"31,22 106-31,-22 0 0,21 0 0,0 0 16,0 0-16,0-1 15,0 22-15,-21-21 0,22 0 0,-1 21 16,21-21-16,0 21 0,-20-21 15,-1 21-15,0 0 0,0 0 16,0 0-16,0 0 0,1 0 16,-22 21-16,21 0 0,-21 0 15,0 0-15,0 1 0,0 20 16,0-21-16,0 0 0,-21 0 0,-1 1 16,1 20-16,21-21 15,-21 0-15,0 0 0,0 1 0,0-1 16,-1 0-16,1 0 0,21 0 15,-21 0-15,0-21 0,21 22 16,-21-22-16,21 21 16,0-42 31,21-1-47,0 22 0,-21-21 15,21 21-15,0-21 0</inkml:trace>
  <inkml:trace contextRef="#ctx0" brushRef="#br0" timeOffset="174095.1">6985 13568 0,'0'0'15,"21"0"-15,-21-21 0,0 0 32,-21 21-32,0-22 0,0 22 15,-1 0-15,1 0 16,0 0-16,0 0 16,0 0-16,0 0 0,21 22 0,-22-22 15,1 21-15,0 0 0,21 0 16,0 0-16,-21 0 0,21 1 15,-21-1-15,21 0 0,0 0 0,0 0 16,0 22-16,0-22 0,0 0 16,0 0-16,0 0 0,0 0 15,21-21-15,0 0 16,0 0 0,0 0-16,1 0 15,-1-21-15,-21 0 16,21 21-16,-21-21 0,21 0 15,-21 0-15,21-1 0,-21 1 0,21 0 16,-21-21-16,22 21 0,-22-1 0,0-20 16,0 21-16,0 0 0,21 0 15,-21-1-15,0 1 0,0 0 0,21 21 32,-21 21-17,21 0-15,-21 1 16,0-1-16,0 21 0,0-21 15,0 0-15,21 1 0,-21 20 16,21-21-16,-21 21 0,0-20 0,0-1 16,22 0-16,-1 0 0,0 0 15,0 0-15,0 1 0,-21-1 0,21-21 16,22 0-16,-22 21 0,0-21 0,0 0 16,0 0-16,1 0 0,-1 0 15,21-21-15,-21 21 0,0-21 0,1-1 16,20 1-16,-21 0 0,0 0 0,0 0 15,22 0-15,-22-22 0,0 22 16,0-21-16,0 21 0,1-22 16,-22 1-16,0 0 0,21-43 15,-21 43-15,0 20 0,0-20 16,0 0-16,0 21 0,0-22 0,-21 22 16,21 0-16,-22 0 0,22 0 0,-21-1 15,21 1-15,0 0 16,-21 21-1,21 21 1,0 0-16,-21 1 0,21-1 16,0 0-16,0 21 0,0-21 0,0 22 15,0-1-15,0 0 0,0 1 16,0-1-16,0 22 0,0-22 0,0 0 16,0 1-16,0-1 0,0 0 0,0 1 15,21-1-15,0-21 16,0 21-16,-21-20 0,22-1 0,-1 0 15,0 0-15,0-21 0,0 21 0,0-21 16,1 0-16,-1 0 16,0 0-16,0 0 0,0 0 0,0-21 15,1 0-15,-22 0 0,21 0 0,0-1 16,0-20-16,0 21 0,0-21 16,1-1-16,-1 1 0,-21 0 0,21-22 15,-21 22-15,21-1 0,-21-62 16,0 62-16,0 22 15,0-21-15,0 21 0,0-22 0,0 22 16,0 0-16,0 0 0,0 42 31,0 0-15,0 0-16,0 0 0,0 22 16,0-22-16,0 21 0,0-21 0,0 22 15,0-1-15,0 0 0,0 1 0,0-1 16,0 0-16,0 1 0,0-1 15,0-21-15,0 22 0,0-22 16,0 21-16,0-21 0,0 0 0,0 1 16,0-1-16,0 0 0,0 0 15,0 0-15,0 0 0,0 1 16,-21-22-16,21-22 47,0 1-47,0 0 0,0 0 0,0 0 15,0 0-15,0-22 0,0 22 16,0-21-16,0 21 0,21-22 0,0 22 16,0-21-16,1 21 0,-1-22 0,-21 22 15,21 0-15,0 0 0,21-22 16,-20 43-16,-1 0 16,0 0-16,0 0 0,-21 22 15,21-1-15,0 0 0,-21 21 16,22-21-16,-22 22 0,21-22 0,-21 21 15,0-21-15,0 22 0,0-22 0,0 0 16,0 21-16,0-20 0,0-1 16,0 0-16,0 0 0,0 0 0,0 0 15,0 1 1,-21-44 31,-1 22-47,22-21 15,-21 0-15,21 0 0</inkml:trace>
  <inkml:trace contextRef="#ctx0" brushRef="#br0" timeOffset="174435.25">7556 13462 0,'0'0'0,"22"-21"31,-1 21-31,0 0 0,0-21 0,0 21 16,0 0-16,22-21 0,-22 21 15,21-22-15,1 22 0,-22-21 0,21 21 16,0-21-16,-20 21 0,20 0 0,-21 0 16,21-21-16,-20 21 0,-1-21 15,0 21-15,0 0 16</inkml:trace>
  <inkml:trace contextRef="#ctx0" brushRef="#br0" timeOffset="-205073.76">21209 1503 0,'21'0'0,"-21"-21"16,0 63 15,-21-21-31,0 22 16,0 20-16,-1 1 0,-62 41 16,41-20-16,1-21 0,0-1 15,-22 1-15,22-22 0,-22 21 0,1 1 16,-1-1-16,1 1 0,-1-1 0,22-20 15,0-1-15,-1 0 0,22-20 16,0-1-16,21 0 0,-21 0 0,42-21 31,0 0-31,0-21 0,1 0 16,-1-22-16,21 22 0,22-63 16,-22 20-16</inkml:trace>
  <inkml:trace contextRef="#ctx0" brushRef="#br0" timeOffset="-204819.91">21399 1566 0,'-127'339'47,"106"-275"-47,-444 190 0,1078-911 0,-803 1123 0,148-402 0,-1-1 16,1 22-16,0-22 0,-1 1 15,1 20-15,0-20 0,-43 63 16,64-85-16,-22 1 0,22-1 16,21 0-16,0-21 0,0 1 0,0-1 15,0 0-15,21-21 16,1 0-16,-1 0 0,0-21 0,0-22 16,21 22-16,1-21 0</inkml:trace>
  <inkml:trace contextRef="#ctx0" brushRef="#br0" timeOffset="-204660">21865 1736 0,'21'-21'0,"-42"42"0,42-21 16,-21 21-16,0 0 0,0 21 16,0 1-16,21-1 0,-21 0 15,-21 22-15,-21-22 0,0 22 0,-85 84 16</inkml:trace>
  <inkml:trace contextRef="#ctx0" brushRef="#br0" timeOffset="-204566.06">21526 2667 0,'0'0'0,"22"0"16,-1 0-16,0 0 0,0 0 15,0 0-15,0 0 0,1-21 16,-1 0-16,0 21 0,0-43 16,0 22-16,0-21 0,-21 21 15</inkml:trace>
  <inkml:trace contextRef="#ctx0" brushRef="#br0" timeOffset="-204389.16">22183 2159 0,'21'0'15,"0"0"-15,0 0 0,-21-21 16</inkml:trace>
  <inkml:trace contextRef="#ctx0" brushRef="#br0" timeOffset="-203565.63">22288 2307 0,'22'0'15,"-1"0"-15,0 0 0,0-21 16,0 21-16,0-21 0,1 0 16,-1 0-16,0 21 0,0-22 15,-21 1-15,0 0 0,0 0 16,0 0-16,-21 0 0,0 21 16,-22 0-16,22-22 0,-21 22 0,0 0 15,20 0-15,-20 0 0,0 22 16,-1-1-16,22 0 0,-21 0 15,0 0-15,20 0 0,1 1 16,0-1-16,0 21 0,0-21 0,21 22 0,-21-22 16,21 0-16,0 0 0,0 21 15,21-20-15,0-1 0,0-21 16,0 0-16,0 0 16,1 0-16,-1 0 0,0 0 0,0-21 15,21-1-15,-20 22 0,-1-21 16,21 0-16,-21 0 0,0 0 0,1-22 15,20 22-15,-42 0 0,21 0 0,-21 0 16,21 0-16,-21-1 0,0 1 16,0 0-16,-21 21 31,0 21-31,21 0 16,-21 1-16,0-1 15,21 0-15,0 0 0,0 0 0,0 0 16,0 1-16,0-1 0,0 0 15,0 0-15,21-21 0,0 21 16,0 0-16,21-21 0,-20 0 16,20 0-16,-21 0 0,21 0 0,1 0 15,-1 0-15,0-21 0,1 21 0,-1-21 16,0 0-16,-20 0 0,20 0 16,-21-1-16,0-20 0,0 21 0,1 0 15,-1 0-15,-21-22 0,21 22 16,-21 0-16,0 0 0,0 0 0,0-1 15,-21 22 1,0 0 0,-1 0-16,1 0 15,21 22-15,-21-22 0,21 21 16,0 0-16,-21-21 0,21 21 0,0 0 16,0 0-16,-21 1 0,21-1 15,0 0-15,0 0 0,0 0 0,0 0 16,0 1-16,0-1 0,0 0 15,0 0-15,0 0 0,0 0 0,0 1 16,0-1-16,0 0 0,0 0 16,0 21-16,0-20 0,0-1 15,0 0-15,0 0 0,0 0 16,-21-21-16,21 21 0,-22-21 16,1 0-16</inkml:trace>
  <inkml:trace contextRef="#ctx0" brushRef="#br0" timeOffset="-203241.81">21463 2307 0,'0'0'0,"0"-21"15,21 21 1,0 0-16,22-21 0,-22 21 16,21 0-16,0-21 0,-20 21 15,20 0-15,0 0 0,1-21 0,-1 21 16,-21 0-16,21 0 0,-20 0 15,-1-22-15,0 22 0,0 0 0,0 0 16,0 0 0</inkml:trace>
  <inkml:trace contextRef="#ctx0" brushRef="#br0" timeOffset="-202597.13">22860 2138 0,'0'0'0,"0"21"47,-21 0-47,21 0 0,0 1 15,0-1-15,-21 21 0,-1 0 0,22 22 16,-21-22-16,21 22 0,0 20 16,0-20-16,0-1 0,0 1 15,0-1-15,-21 1 0,21-1 0,-21-20 16,0 20-16,21 1 0,-21-1 16,-1 1-16,1-22 0,0 22 0,0-22 15,0 0-15,0 1 0,-1-22 16,1 21-16,21-21 0,-21 0 0,0 1 15,21-1-15,-21-21 0,21-21 32,0-1-32,0-20 15,0 21-15,0-21 0,0-1 0</inkml:trace>
  <inkml:trace contextRef="#ctx0" brushRef="#br0" timeOffset="-201057.43">23177 2074 0,'0'-21'0,"0"42"31,0 1-31,0-1 0,0 0 16,0 0-16,0 0 0,0 0 15,0 1-15,-21 20 0,21-21 16,0 0-16,-21 0 0,21 1 16,0-1-16,0-42 31,21 21-15,-21-22-16,21 1 0,-21 0 15,0 0-15,22 0 0,-22 0 0,21-1 16,-21 1-16,0 0 0,0 0 15,21 0-15,-21 42 32,21 0-32,-21 0 15,0 0-15,0 1 16,0-1-16,21 0 0,0 0 16,1-21-16,-1 0 15,0 0-15,0 0 0,0 0 0,22 0 16,-22 0-16,21 0 0,0 0 15,1-21-15,-1 21 0,-21-21 0,22 0 16,-22 21-16,21-22 0,-21 1 0,-21 0 16,21 0-16,-21 0 15,0 0-15,0-1 0,0 1 0,0 0 0,-21 21 32,0 0-32,0 0 0,0 21 15,0-21-15,-1 21 0,1 1 16,-21-1-16,21 0 0,0 0 0,-1 0 15,22 0-15,0 1 0,-21-1 16,21 0-16,21-21 16,1 0-1,-1 0-15,0 0 0,0 0 16,0 0-16,0 0 0,1-21 0,-1 0 16,0-1-16,0 22 0,0-21 15,-21 0-15,21 0 0,-21 0 16,0 0-16,0-1 15,0 44 1,0-1 0,0 0-16,0 0 0,-21-21 15,21 21-15,0 0 0,0 1 16,0-1-16,0 0 0,0 0 16,21-21-16,1 0 0,-1 0 0,0 0 15,0 0-15,21 0 0,1 0 16,-22 0-16,21 0 0,-21 0 15,1-21-15,20 0 0,-21 21 0,0-21 16,0-1-16,-21 1 0,22 0 16,-1-21-16,-21 21 15,0 42 17,-21 0-32,-1 0 0,1 0 0,21 0 15,-21 1-15,21 20 0,-21-21 0,21 0 16,-21 0-16,21 1 0,0-1 15,0 0-15,21-21 32,0-21-32,0 0 15,0-1-15,1 1 16,-1 0-16,0 0 0,-21 0 16,21 0-16,0-22 0,0 22 15,1 0-15,-22 0 0,0 0 16,21 21-16,-21 21 15,0 0-15,0 0 16,0 0-16,0 0 0,-21 22 16,21-22-16,0 0 0,0 0 15,0 0-15,0 1 0,21-1 16,0-21-16,0 0 0,0 0 16,22 0-16,-22 0 0,0 0 0,0 0 15,0 0-15,22-21 0,-22 21 16,0-22-16,0 1 0,0 0 15,0 0-15,1 0 0,-22 0 16,21-1-16,0 1 0,0-21 0,0 21 16,0 0-16,-21-1 0,0 1 15,0 0-15,22 21 0,-22 21 16,0 0-16,0 1 0,0-1 16,-22 0-16,22 0 0,-21 21 15,21-20-15,0-1 0,0 21 0,0-21 16,0 0-16,0 1 0,21-22 15,22 42-15,-22-42 16,21 0-16,-21 0 0,22 0 0,-1 0 16,0 0-16,-20-21 0,20 0 15,0-1-15,1 1 0,-22 0 16,0 0-16,21-21 0,-21 20 0,1-20 16,-22 0-16,0 21 0,21-22 15,-21 22-15,0-21 0,0 21 0,-21 21 31,-1 21-31,1 0 0,0 21 0,0-21 16,0 22-16,0-22 0,-1 21 0,22-21 16,0 22-16,0-22 0,0 42 15,0-41-15,22-1 16,-1 0-16,0-21 0,21 21 0,-21 0 16,1-21-16,20 0 0,-21 0 15,21 0-15,-20 0 0</inkml:trace>
  <inkml:trace contextRef="#ctx0" brushRef="#br0" timeOffset="-200425.79">21548 2921 0,'0'0'0,"-22"0"0,1 21 0,0-21 15,0 0-15,0 0 16,63 0 15,-21 0-15,43 0-16,-22 0 0,43 0 15,-1 0-15,1 0 0,21 0 0,21 0 16,0-21-16,42 21 0,1 0 0,-1 0 16,0 0-16,1 0 15,20 0-15,1 0 0,-22 0 0,0 0 16,-21 0-16,1 0 0,-1 0 0,0 0 16,-21 0-16,-21-21 0,0 21 15,-1 0-15,-20 0 0,0 0 0,-1-21 16,-20 21-16,-22 0 0,22 0 15,-22 0-15,-21 0 0,22-21 0,-22 21 16,0 0-16,0 0 0,0 0 16,-42 0 15,0 0-31,0 0 16,0 0-16,-22 0 0,22 0 0,-21 0 15,-1 0-15,-20 0 16</inkml:trace>
  <inkml:trace contextRef="#ctx0" brushRef="#br0" timeOffset="-199902.09">21145 3281 0,'106'0'31,"-63"0"-31,-1 0 0,0 0 15,22 0-15,-1 0 0,1 0 0,20 0 16,1-21-16,21 21 0,21-21 16,-21 21-16,42-22 0,0 22 0,0-21 15,0 21-15,1-21 16,20 0-16,-21 21 0,0-21 0,149 21 16,-170-21-16,0 21 0,-22 0 15,22-22-15,-42 22 0,0 0 16,-1-21-16,1 21 0,0-21 0,-22 21 15,1 0-15,-1 0 0,-20-21 0,20 21 16,-21 0-16,1 0 0,-22 0 16,21 0-16,-21 0 0,1 0 0,-1 0 15,0 0-15,0 0 16,-42 0 31,0 0-47,0 0 15,-1 0-15,1 0 0</inkml:trace>
  <inkml:trace contextRef="#ctx0" brushRef="#br0" timeOffset="-198829.25">16912 1312 0,'0'0'0,"0"-42"16,21 21-16,-21 0 16,0 0-16,21 21 15,-21 21 1,22-21-16,-22 42 0,21-21 15,-21 22-15,21-1 0,21 0 0,1 22 16,20-1-16,1 1 0,20 20 16,-20 1-16,-1 0 0,22-1 0,-22-20 15,1 21-15,-1-1 0,22-20 16,-43 20-16,22 1 0,-1-21 0,1 20 16,-22-20-16,22-1 0,-22-20 15,0-1-15,-20 21 0,20-41 0,-21 20 16,21 21-16,-42-41 15,0-1-15,22 0 16,-1-21-16,-21-21 31,0 0-31,0-1 0,21 1 16,-21-21-16,0 0 0,0-1 0,21 1 16</inkml:trace>
  <inkml:trace contextRef="#ctx0" brushRef="#br0" timeOffset="-198586.39">18394 1249 0,'-21'-21'0,"-64"-43"31,64 64-31,-22 0 15,22 21-15,0 1 0,-21 20 0,-1 0 16,1 1-16,-21 41 0,-1-20 16,1 42-16,-1-22 0,-21 22 15,-20 0-15,41-21 0,-21 20 0,1 22 16,-22-21-16,0 0 0</inkml:trace>
  <inkml:trace contextRef="#ctx0" brushRef="#br0" timeOffset="-198457.47">15938 3450 0,'0'0'0,"-21"21"0,21 1 0,-21-1 0,-21 0 15,21 0-15,-1 0 0,1 0 0,0 1 16,0-1-16,0 0 16,0-21-16,-1 0 0,1 0 15,0 0-15,0 0 16,0 21-16,0-21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02:32:45.0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4106 1334 0,'0'21'0,"0"0"31,-21-21-31,0 0 16,0 0-16,0 0 31,-1 0-16,22-21 1,-21 21-16,0-21 16,21-1-16,-21 22 0,21-21 15</inkml:trace>
  <inkml:trace contextRef="#ctx0" brushRef="#br0" timeOffset="1096.42">3810 572 0,'0'-64'31,"0"43"-31,0 0 0,0 0 16,-21 21-16,0 0 16,21 21-1,0 0-15,0 0 0,-22 0 16,22 22-16,0-1 0,0 21 16,0 1-16,0 21 0,0-1 0,-21 1 15,0 0-15,21-1 0,-21 1 16,0 0-16,21-1 0,0 1 0,-21 0 15,21-22-15,0 1 0,0-1 16,0-21-16,0 1 0,0-1 0,0-21 16,0 0-16,21 1 0,0-22 15,0 0-15,0 0 0,0-22 16,1 1-16,-1 0 0,0-21 16,0-1-16,-21-20 0,21 21 15,0-22-15,1 1 0,-1 20 16,0-41-16,-21 20 0,21 1 0,0-1 15,-21 22-15,21-22 0,-21 22 16,0 0-16,0-22 0,22 43 16,-1 21-1,-21 21-15,0 0 0,0 22 0,21-22 16,-21 21-16,21 22 0,-21-22 16,0 21-16,0-20 0,21 20 0,-21-20 15,21 20-15,1-21 0,-22 1 16,21-1-16,0 0 0,0-20 15,-21 20-15,21-21 0,0-21 16,22 21-16,-22-21 0,42 0 16,-41-21-16,20 0 0,0 0 15,-21 0-15,22-1 0,-1-20 0,22-43 16,-43 43-16,0-21 16,0 20-16,0-41 0,-21 20 0,0-21 15,0 22-15,0-22 0,0 1 16,0-1-16,0 21 0,-21-20 0,0 20 15,0 22-15,0-22 0,-1 22 16,1 21-16,-21-21 0,21 20 0,0 22 16,21-21-16,-22 21 0,1 0 15,0 0-15,21 21 16,0 1 0,0-1-16,0 0 0,0 0 0,21 21 15,-21-20-15,21-1 0,1 21 16,20-21-16,-21 0 0,0 22 0,0-22 15,22 0-15,-22 21 0,0-20 16</inkml:trace>
  <inkml:trace contextRef="#ctx0" brushRef="#br0" timeOffset="1500.19">4995 1418 0,'0'43'0,"0"-86"0,0 107 0,0-43 0,0 0 15,0 0-15,0 0 0,0 1 16,21-22 0,1 0-16,-1 0 15,0 0-15,0 0 0,0-22 0,-21 1 16,21 0-16,1 21 0,-1-21 0,-21 0 16,0-22-16,21 22 0,-21 0 15,0-21-15,0 21 0,0-22 0,0 1 16,0 21-16,0 0 0,0-1 15,0 1-15,-21 0 0,0 21 16,-1 0-16,1 21 16,0 0-16,21 1 0,-42 41 15,42-21-15,-21-20 0,21 20 16,0 0-16,0 1 0,0-1 0,0 0 16,0 1-16,0-22 0,0 21 15,0-21-15,21 22 0,-21-22 0,21 0 16,0 0-16,0-21 0,0 0 15,1 21-15,-1-21 0,0 0 0,0 0 16,21-21-16,-20 0 0,20 0 16,-21-22-16,21 22 0,1-21 15</inkml:trace>
  <inkml:trace contextRef="#ctx0" brushRef="#br0" timeOffset="2039.88">5821 868 0,'0'-64'0,"0"128"0,0-191 0,0 85 0,0-1 15,0 1-15,0 21 0,0-22 16,0 22-16,0 42 31,0 1-31,0-1 0,0 0 0,0 21 16,0 22-16,0-22 0,0 22 16,0-1-16,0 1 0,-21 20 15,21-20-15,-22-1 0,22 1 0,0-1 16,0-20-16,0-1 0,0 21 15,0-20-15,0-22 0,-21 21 0,21-21 16,0 22-16,0-22 0,0 0 16,0 0-16,-21-21 0,21 21 0,-21-42 31,21 0-15,0 0-16,0 0 0,0 0 15,0-22-15,0 22 0,0 0 16,21-21-16,0 20 0,0-20 0,1 21 15,-1 0-15,21 0 0,-21-1 16,0 1-16,22 0 0,-22 0 0,21 21 16,-21 0-16,22 0 0,-22 0 15,0 0-15,21 0 0,-20 21 0,-1 0 16,0 0-16,-21 1 0,0-1 16,21 21-16,-21-21 0,0 22 0,0-22 15,0 21-15,-21-21 0,0 22 0,0-1 16,-22-21-16,1 21 0,21-20 15,-22 20-15,1-21 0,21 0 0,-21 0 16,20 1-16,1-1 16,0-21-16,0 21 0,0-21 0,0 0 15,21-21 1,21 0 0,0-1-16,0 1 0</inkml:trace>
  <inkml:trace contextRef="#ctx0" brushRef="#br0" timeOffset="2872.4">6964 910 0,'0'0'0,"21"0"62,0 0-62,0 0 16,0 0-16,1 0 0,-1 0 0,0-21 16,21 0-16,-21 0 0,1 0 15,20-1-15,-21 1 0,0 0 0,0 0 16,1 0-16,-1-22 0,-21 22 15,0 0-15,0-21 0,0 21 0,0-22 16,-21 22-16,-22 0 0,22 0 16,-21 0-16,-1 21 0,1 0 15,-21 0-15,20 21 0,-20 0 16,20-21-16,-20 42 0,21-21 0,-1 1 16,1 20-16,21 0 0,0-21 15,21 22-15,0 84 16,0-106-16,21 21 0,0-21 15,0 22-15,21-22 0,-20 0 0,20 0 16,-21 0-16,21-21 0,1 22 16,-22-22-16,21 0 0,-21 0 0,1 0 15,-1 0-15,0 0 0,-42 0 32,0 0-17,-1 21-15,-20 0 0,21 0 0,-21 0 16,-1 0-16,1 22 0,0-22 15,-1 21-15,22 1 0,-21-1 0,21 0 16,-1 1-16,1-1 0,0 21 0,21-20 16,0-1-16,0 0 0,0 1 15,21-1-15,0-21 0,1 0 0,-1 1 16,21-1-16,0 0 0,-20-21 16,20 0-16,0 0 0,1 0 15,-1 0-15,-21 0 0,21-21 0,1 0 16,-22-1-16,21 1 0,1-21 15,-22 0-15,21 20 0,-21-41 0,22 21 16,-22-1-16,21-20 0,-21-1 16,0-20-16,22-1 0,-22 0 0</inkml:trace>
  <inkml:trace contextRef="#ctx0" brushRef="#br0" timeOffset="3152.24">7641 614 0,'0'0'0,"21"-85"0,0-21 16,1 22-16,-22-1 0,0 43 15,21-22-15,-21 22 0,21 21 0,-21 0 16,0-1-16,21 44 15,-21-1-15,21 21 0,-21 22 16,0-22-16,0 21 0,21 22 16,-21-21-16,0 20 0,0 1 0,0 21 15,0-22-15,0 22 16,0-21-16,-21 21 0,0-22 0,21 1 16,0-21-16,-21-1 0,0 22 0,21-43 15,-21 22-15,21-22 0,0 21 16,0-41-16,0 20 0,0 0 0,0-21 15,0 1-15,0-1 16,0-42 0,0-1-1,0 1-15,21 0 16,0-21-16,-21-1 0,21 1 0</inkml:trace>
  <inkml:trace contextRef="#ctx0" brushRef="#br0" timeOffset="3540.02">7959 1524 0,'0'0'0,"0"21"16,21 0-16,-21 1 0,21-1 15,0-21-15,0 0 16,0 0-16,1 0 0,20 0 16,-21 0-16,0-21 0,0-1 15,1 22-15,-1-21 0,0 0 16,0 0-16,-21 0 0,21 0 0,-21-22 15,0 22-15,0 0 0,0 0 16,0 0-16,0-1 0,0 1 0,-21 21 16,0 0-1,0 0-15,0 21 0,-22 1 0,22-1 16,0 21-16,0-21 0,0 22 0,-1-1 16,1 0-16,21 1 0,0-1 15,-21 0-15,21-21 0,0 22 0,0-22 16,0 0-16,0 0 0,21 0 15,0 1-15,1-1 0,-1-21 0,21 0 16,-21 0-16,22 0 0,-1 0 16,-21-21-16,21-1 0,1 22 15,-22-21-15,21 0 0,1-21 0,-22 21 16,21-22-16,-21 22 0,0-21 16,1 21-16,-1-22 0</inkml:trace>
  <inkml:trace contextRef="#ctx0" brushRef="#br0" timeOffset="4905.24">8699 1376 0,'0'0'16,"0"-21"-16,22 0 0,-22-1 0,0 44 31,0-1-31,0 0 16,0 21-16,0-21 0,0 22 0,-22-22 15,22 21-15,0 1 0,0-22 0,-21 21 16,21 0-16,0-20 16,-21-1-16,21 21 0,0-21 0,0 0 15,0 1-15,0-1 16,0-42-1,0-1 1,0 1-16,0 0 0,0-21 16,0 21-16,0-22 0,0 1 0,21 0 15,-21 20-15,21-20 0,1 0 0,-22 21 16,21-1-16,0 1 0,0 0 16,0 0-16,0 0 0,1 21 15,-1 0-15,0 0 0,0 0 0,0 0 16,0 21-16,1 0 0,20 0 15,-21 0-15,-21 1 0,21-1 0,0 0 16,1 21-16,-22-21 0,0 43 16,0-43-16,21 0 0,-21 0 15,0 1-15,0-1 0,0 0 16,0 0-16,21-42 31,-21 0-15,0 0-16,21-22 0,0 22 15,0-42-15,1 41 0,-1-20 16,21 0-16,-21 21 0,0-22 16,1 22-16,20 0 0,-21-21 15,21 42-15,-20-22 0,20 1 16,0 21-16,-21 0 0,1 0 0,-1 0 16,0 21-16,0 1 0,-21-1 0,0 0 15,0 0-15,0 21 0,0-20 16,0 20-16,0-21 0,-21 21 0,0 1 15,21-22-15,-21 21 0,21-21 16,0 22-16,0-22 0,0 0 0,0 0 16,0 0-16,0 1 0,63 20 15,-42-42-15,22 21 16,-1-21-16,-21 0 0,21 0 0,1 0 16,-1 0-16,0 0 0,1 0 0,-22 0 15,21-21-15,-21 0 0,1 0 16,20-1-16,-21 1 0,0 0 0,-21 0 15,21-21-15,-21 20 0,22-20 0,-22 21 16,0-21-16,0 20 0,0 1 16,0 0-16,0 0 0,0 0 0,-22 21 15,1 0-15,0 0 16,0 21-16,0 0 16,0 0-16,21 0 0,-22 22 0,22-22 15,0 0-15,0 21 16,0-20-16,0-1 0,0 0 0,0 21 0,0-21 15,0 1-15,22-1 0,-1-21 16,0 21-16,0 0 0,0-21 16,0 0-16,22 0 0,-22 0 0,21 0 15,-21 0-15,22 0 0,-22 0 0,0-21 16,21 0-16,-20 0 0,-1-1 16,0 1-16,0 0 0,0 0 0,0-21 15,1-1-15,-22 22 0,21-21 16,-21 21-16,0-1 0,0 1 0,0 0 15,0 42 17,0 0-32,0 1 15,0 20-15,0-21 0,0 0 16,0 0-16,0 1 0,0-1 16,0 0-16,0 0 0,0 0 15,0 0-15,0 22 0,0-22 0,0 0 16,0 0-1,0-42 17,0 0-32,0 0 15,0 0-15,0-22 0,0 22 0,0 0 16,0-21-16,42-22 16,-21 22-16,0-1 0,22 22 0,-22-21 15,21 21-15,1-22 0,-1 22 16,0 0-16,1 0 0,-1 0 15,0 21-15,1 0 0,-1 0 0,-21 0 16,21 0-16,-20 0 0,-1 21 16,0 21-16,-21-21 0,0 1 0,0 20 15,0-21-15,0 21 0,0 1 0,-21-1 16,21-21-16,-21 22 0,-1-1 16,1-21-16,0 21 0,0-20 0,21-1 15,-21 0-15,0 0 0,21 0 16,0 0-16,0 1 0,-22-1 15,22 0-15,0-42 47,0 0-47,0-1 0,0 1 16,22 0-16,-22 0 0,21-21 0</inkml:trace>
  <inkml:trace contextRef="#ctx0" brushRef="#br0" timeOffset="5277.03">11832 995 0,'0'0'16,"0"-21"-16,0 0 0,0-1 0,-21 22 15,0 0 1,21 22-16,-21 20 0,21 0 15,-22-21-15,22 22 0,0-1 16,0 0-16,0 1 0,0-1 0,0 0 16,0 22-16,0-22 0,0 1 0,0-1 15,0 21-15,0-20 0,0-1 16,0 0-16,-21 1 0,21-1 16,-21-21-16,0 22 0,21-22 0,-21 21 15,21-21-15,0 0 0,-21 1 16,21-1-16,-22 0 0,22 0 15,0-42 17,0 0-32,0 0 15,0-1-15,0 1 16,22 0-16,-1 0 0</inkml:trace>
  <inkml:trace contextRef="#ctx0" brushRef="#br0" timeOffset="5744.76">12319 1630 0,'0'0'0,"21"0"0,0-21 15,0 0-15,1 21 0,-22-22 16,21 1-16,-21 0 16,-21 21-1,-1 0-15,1 0 0,0 0 0,0 0 16,0 0-16,0 0 0,-22 21 0,22-21 15,0 21-15,-21 1 0,20-1 16,1 0-16,0 0 0,0 0 16,21 0-16,0 1 0,0-1 15,0 0-15,21-21 16,0 0-16,0 21 0,1-21 0,-1 0 16,21 0-16,-21 21 0,0-21 0,1 0 15,-1 21-15,0-21 0,0 22 16,0-22-16,0 42 15,-21-21-15,0 0 16,-21-21-16,0 21 16,0-21-16,0 0 0,-22 22 0,22-22 15,-21 21-15,-43-21 16,64 21-16,0-21 16,0 0-16,0 0 0,-1 0 0,1 0 15,0 0-15,21-21 31,0 0-15,0-1-16,0 1 0,0 0 16,0 0-16,0 0 0</inkml:trace>
  <inkml:trace contextRef="#ctx0" brushRef="#br0" timeOffset="6048.58">11684 1185 0,'0'-21'0,"0"42"0,21-42 16,0 21-16,0 0 0,22 0 0,-1-21 15,0 21-15,22 0 0,-22 0 0,22 0 16,-1 0-16,-20 0 0,20 0 15,-21 0-15,22 0 0,-22 0 0,-21 0 16,22 0-16,-22 0 0,0 0 16,-21 21-1,-42-21 1,21 21 0,-22-21-16,22 0 0,-21 0 0</inkml:trace>
  <inkml:trace contextRef="#ctx0" brushRef="#br0" timeOffset="7024.03">3006 2582 0,'0'0'0,"-22"0"0,1 0 0,0 0 0,0-21 15,0 21-15,0 0 0,-22 0 16,22 0-16,0 0 0,0 0 16,-22-21-16,22 21 0,0 0 15,42 0 16,0 0-31,1 0 16,-1 0-16,0 0 0,64 0 16,-64 0-16,21 0 0,22 0 15,-22 0-15,0 0 0,22 0 16,-1 0-16,1 0 0,20 0 0,1 0 0,0 0 16,-1 0-16,22 0 15,0 0-15,0 0 0,0 0 0,0 0 16,21 0-16,0 0 0,0 0 0,21 0 15,-21 0-15,21 0 0,0 0 16,0 0-16,0-21 0,1 21 0,20 0 16,-21 0-16,0-21 0,22 21 0,-1 0 15,0 0-15,-21-21 0,22 21 16,-1 0-16,0 0 0,-20 0 0,20-22 16,0 22-16,-21 0 0,22 0 0,-22-21 15,0 21-15,0 0 16,22 0-16,-22-21 0,-21 0 0,21 21 15,-21 0-15,21-21 0,-21 21 0,0 0 16,-21-21-16,21 21 0,-21-22 16,0 22-16,-1 0 0,1 0 0,-21-21 15,-22 21-15,22 0 0,-21 0 0,-1 0 16,1-21-16,-22 21 0,0 0 16,1 0-16,-22 0 0,0-21 0,0 21 15,0 0-15,0 0 0,-42 0 63,0 0-63,0 0 0,0 0 15,-22 0-15,22 0 0,-21 0 16,21 0-16,-22-21 0</inkml:trace>
  <inkml:trace contextRef="#ctx0" brushRef="#br0" timeOffset="10232.61">8763 2455 0,'0'0'0,"21"0"16,-21-21-16,21 0 15,-21 0-15,0 0 0,21 21 16,1-21-16,-1 21 15,-21-22-15,0 1 16,0 42 47,0 1-63,0-1 0,0 0 15,0 0-15,0 0 0,0 0 16,0 22-16,-21-1 0,-1-21 15,1 22-15,21-1 0,-21 0 0,0 1 16,0-1-16,0 0 0,-1 1 0,1-1 16,0 0-16,0 1 0,0-1 0,0 21 15,-1-20-15,-20 41 16,21-41-16,0 20 0,0-20 0,21-1 16,-22 0-16,1-21 15,0 22-15,0-1 0,0 0 0,0-20 16,-22 41-16,1-21 0,21-20 15,0 20-15,-22-21 0,22 21 16,-21-20-16,-1 20 0,1-21 0,0 21 16,-1 1-16,1-22 0,-21 21 0,20-21 15,-20 1-15,20 20 0,1-21 16,0 0-16,-22 0 0,22 1 0,0-1 16,-1 0-16,-20 21 15,20-42-15,1 21 0,0 1 16,-1-22-16,-20 21 0,21 0 0,-1-21 15,1 0-15,0 0 0,-22 21 16,22-21-16,-22 0 0,22 0 16,-22 0-16,1 0 0,-43 0 15,43 0-15,-1 0 0,1 0 0,20 0 16,-20 0-16,-1 0 0,22 0 16,-22 0-16,1 0 0,21-21 0,-22 21 15,1-21-15,20 21 0,-20-21 16,-1-1-16,22 1 0,-22 0 0,1 0 15,21 0-15,-1-22 0,-20 22 0,20-21 16,1 21-16,0-22 0,-22 1 16,22 0-16,0-1 0,-1 1 15,-20 0-15,20-1 0,1 1 0,0 0 16,-1-1-16,22 1 0,-21 0 16,21-1-16,0 1 0,-22 0 0,22-1 15,0-20-15,21 21 0,-21-1 16,0 1-16,21-22 0,0 22 0,0 21 15,-22-21-15,22-1 0,-21 1 16,21 0-16,-21-22 0,21 43 16,-21-21-16,21 20 0,0 1 15,0 0-15,0-21 0,-21 21 16,21-1-16,-21 22 0,21-21 0,0 0 16,0 0-16,0 0 0,-22 21 15,22-21-15,0-1 16,-21 22-16,21 22 47,0-1-47,-21 0 0,21 0 15,-21 0-15,21 22 0,-21-22 0,21 21 16,0 0-16,0-20 0,0 20 16,0-21-16,0 21 0,-21-20 0,21 20 15,0-21-15,0 0 0,-22 22 16,22-22-16,0 0 0,0 0 15,0 0-15,0 0 0,0 1 16,0-1-16,-21 0 0,21 0 16,0-42-1,0 0 1,0 0-16,0-1 0,0 1 0,0 0 16,0-21-16,0 21 0,0-1 15,21-20-15,-21 21 0,22-21 0,-22 20 16,21 1-16,-21 0 0,21-21 15,0 21-15,-21-1 0,21 1 16,0 0-16,-21 0 0,0 0 0,22 0 16,-1-1-16,-21 1 0,21 21 15,-21-21-15,21 0 16,0 21-16,-21-21 0,21 21 0,1 0 16,-1 0-16,0 0 15,0 21-15,21 0 0,-20 0 16,-1 0-16,21 1 0,-21 20 15,22-21-15,-22 0 0,21 0 0,-21 1 16,22-1-16,-22 0 0,0 0 16,0 0-16,0 0 0,0-21 0,1 22 15,-1-1-15,0-21 0,0 0 16,-21 21-16,21-21 0,0 0 0,1 0 16,-1 0-16,-21 21 15,21-21-15,0 0 0,0 0 16,0 0-16,-63 0 31,21 0-31</inkml:trace>
  <inkml:trace contextRef="#ctx0" brushRef="#br0" timeOffset="80472.55">11345 3810 0,'0'0'0,"-63"21"0,20 0 0,-20 1 0,-1 20 16,-20-21-16,20 21 0,-20 1 16,-1-1-16,-21 0 0,0 1 0,0 20 15,-21-20-15,0 20 0,0-21 16,0 22-16,0-1 0,0-20 0,22 20 16,-22 1-16,0-1 0,0-20 15,0 20-15,0 1 0,0-22 0,21 21 16,0-20-16,0-1 0,21 0 0,-20 1 15,20-1-15,0-21 16,22 0-16,-22 22 0,22-22 0,-1 0 16,22-21-16,-22 21 0,22 0 0,0-21 15,20 0-15,-20 22 0,21-22 16,0 0-16,0 0 0,-1 0 0,22-22 31,0 1-15,0 0-16,0 0 15,22 0-15,-1 0 16</inkml:trace>
  <inkml:trace contextRef="#ctx0" brushRef="#br0" timeOffset="80876.32">7874 5017 0,'0'0'0,"21"-22"0,0 1 15,0 21-15,-21 21 47,-21 1-47,0-1 16,-21 0-16,21 0 0,-22 21 0,1-20 15,0 20-15,-1-21 0,-20 21 0,20-20 16,1 20-16,0-21 0,-1 21 16,1-20-16,0-1 0,21 0 15,-22 0-15,22 0 0,0 0 16,0-21-16,0 0 0,21 22 0,21-22 31,0 0-15,0 0-16,0 0 0,22-22 0,-22 22 15,21 0-15,0 0 0,1 0 16,-1 0-16,0 0 0,1 0 0,-1 0 16,0 0-16,1 22 0,-1-1 0,0-21 15,-20 21-15,20 0 0,-21-21 16,0 21-16,0 0 0,22-21 0,-22 22 15,-21-1-15,21-21 0,0 21 16,0-21-16,1 0 0,-1 0 16,0 0-16,0 0 0,0 0 0,0 0 15</inkml:trace>
  <inkml:trace contextRef="#ctx0" brushRef="#br0" timeOffset="81681.2">16044 3281 0,'0'0'16,"0"21"-16,0 0 0,0 0 15,0 22-15,0-1 0,0 22 16,0-1-16,0 1 0,0-1 0,0 22 16,0-22-16,0 22 15,0 21-15,0-22 0,0 1 0,0 0 16,0-1-16,0 1 0,0 0 0,0-1 16,0 1-16,0-21 0,0 20 15,0-20-15,-21 20 0,21-20 0,-21-1 16,21 1-16,0-22 0,-21 22 0,21-22 15,-21 0-15,-1 1 0,22-1 16,0-21-16,0 22 0,-21-22 0,21 0 16,-21 0-16,21 0 0,0 0 15,-21-21 1,0-21 0,21 0-1,0 0-15</inkml:trace>
  <inkml:trace contextRef="#ctx0" brushRef="#br0" timeOffset="81948.05">15515 5101 0,'0'0'0,"-21"0"16,21-21-16,0 42 31,21-21-15,0 21-16,0 1 0,1-1 0,-1-21 15,0 21-15,0 0 0,0 0 0,0 0 16,22 1-16,-22-1 0,0 0 16,0 0-16,0 0 0,1-21 0,-22 21 15,21 1-15,0-22 0,-21 21 0,21 0 16,0-21 0,0 0-16,1 0 15,-1 0-15,0-21 16,-21 0-16</inkml:trace>
  <inkml:trace contextRef="#ctx0" brushRef="#br0" timeOffset="82148.35">16383 4995 0,'0'0'0,"0"-21"0,0 42 16,-21-21-1,0 22-15,-1 20 0,1-21 0,0 0 16,-21 22-16,21-22 0,-22 0 15,1 21-15,21-21 0,-22 22 0,22-22 16,-21 0-16,21 0 0,0 0 0,-1 1 16,1-1-16,0 0 0,21 0 15</inkml:trace>
  <inkml:trace contextRef="#ctx0" brushRef="#br0" timeOffset="82949.5">20722 3577 0,'0'0'0,"-21"0"0,21-21 0,-21 0 16,0 21-16,-1-21 15,44 21 16,20 0-31,0 0 16,22 21-16,-1 0 0,1 0 0,20 22 16,1-1-16,21 0 0,0 1 15,21-1-15,0 21 0,0 1 0,0 21 16,21-22-16,0 22 0,0-22 16,0 22-16,1-22 0,-1 22 15,-21-21-15,21-1 0,-21 1 16,-21 20-16,21-20 0,0-1 0,-21 1 0,-1-22 15,-20 22-15,0-22 0,-1 0 16,-20 1-16,-1-22 0,1 21 16,-22-21-16,-21 0 0,22 1 0,-22-22 15,0 21-15,0-21 0,-21 21 16,21-21-16,1 0 16,-22-21-1,0 0-15,0-1 16,0 1-16,0 0 0</inkml:trace>
  <inkml:trace contextRef="#ctx0" brushRef="#br0" timeOffset="83241.33">24320 4763 0,'0'0'0,"0"-22"0,-21 1 31,42 42-16,1 1 1,-1-1-16,0 0 0,0 0 16,0 0-16,0-21 0,1 43 0,-1-22 15,0 0-15,0 0 0,0 0 16,0 0-16,1 1 0,-22-1 16,0 0-16,21 0 0,-21 0 0,0 0 15,0 1-15,0-1 16,-21-21-16,-1 21 0,1 0 0,-21-21 15,0 21-15,-1-21 0,-20 21 0,-1 1 16,1-22-16,-22 21 0,-21 0 16,22 0-16</inkml:trace>
  <inkml:trace contextRef="#ctx0" brushRef="#br0" timeOffset="84484.79">3450 6414 0,'0'0'0,"0"-106"32,0 85-32,-21 21 31,0 0-15,0 21-16,21 0 0,-22 0 15,1 21-15,0 22 0,0-22 0,0 22 16,0-22-16,-1 22 0,-20-1 15,21-21-15,0 22 0,0-1 0,-1-20 16,1 20-16,0-20 0,0 20 16,0-21-16,0 1 0,21-1 0,0 0 15,0 1-15,0-22 0,-22 0 16,22 21-16,0-20 0,0-1 16,0-42 15,0-1-31,0 1 0,22-21 15,-1 0-15,-21-1 0,0 1 16,21 0-16,0-1 0,-21-20 0,0 20 16,21-20-16,0-1 0,-21 1 15,0-1-15,22 1 0,-1-22 0,0 22 16,-21-1-16,21 1 0,-21 20 16,21 1-16,0 0 0,-21 21 0,0-1 15,22 1-15,-22 0 0,21 21 16,-21 21-1,21 0-15,0 1 0,-21 20 0,21 0 16,0 1-16,-21 20 0,0-21 16,22 22-16,-22-1 0,21 1 0,-21-22 15,0 22-15,0-22 0,21 22 16,-21-22-16,21-21 0,-21 21 0,0 1 16,0-22-16,21 0 0,-21 0 15,21 0-15,-21 1 0,0-1 16,0-42 15,-42-1-31,21 1 0,0 0 0</inkml:trace>
  <inkml:trace contextRef="#ctx0" brushRef="#br0" timeOffset="84712.66">3048 6985 0,'0'0'0,"-21"0"0,0 0 31,42 0-15,0 0-16,0-21 16,0 21-16,22-21 0,-1 21 15,0-21-15,1 21 0,-1-22 0,0 22 16,1-21-16,-1 21 0,0 0 0,1-21 16,-22 21-16,0-21 0,0 21 15,0 0-15,0 0 0,1-21 16,-1 21-16,0 0 0,0-21 15,0 21-15</inkml:trace>
  <inkml:trace contextRef="#ctx0" brushRef="#br0" timeOffset="86635.68">4085 6731 0,'0'-42'16,"0"21"-1,-21 21 1,0 0 0,0 0-16,-1 0 0,22 21 15,-21 0-15,0-21 0,21 21 16,-21 0-16,21 43 0,0-22 16,0-21-16,-21 22 0,21-22 0,0 21 15,0-21-15,0 0 0,0 22 16,0-22-16,21 42 0,0-41 15,0-22-15,0 21 16,1 0-16,-1-21 0,0 0 0,0 0 0,0 0 16,0 0-16,1 0 0,20-21 15,-21 21-15,0-21 0,22-1 16,-22 1-16,21 0 0,-21 0 0,22-21 16,-22 20-16,0-20 0,21 21 15,-21-21-15,1-1 0,-1 1 0,0 0 16,0-1-16,-21-20 0,0 20 0,0 1 15,0 0-15,0-22 0,0 22 16,0 21-16,0-22 0,0 22 0,0 0 16,0 0-16,0 42 31,0 21-15,0-20-16,0 20 0,-21 0 15,21 1-15,-21-1 0,21 21 0,0-20 16,0-1-16,-21 22 0,21-22 15,0 0-15,-22 1 0,22-1 0,0 0 16,0 1-16,0-22 0,0 21 0,0-21 16,0 22-16,0-22 0,22 0 15,-1 0-15,0-21 0,0 0 16,0 0-16,0 0 0,1 0 16,20 0-16,-21-21 0,21 0 0,-20 0 15,20-1-15,-21 1 0,0 0 16,22-21-16,-22 21 0,0-22 15,0 22-15,0-21 0,-21 21 0,0-22 16,21 22-16,-21 0 0,0 0 0,0 0 16,0-1-16,0 1 0,0 42 47,0 1-47,0-1 0,0 0 0,0 0 15,0 0-15,0 0 0,0 1 0,0 20 16,0-21-16,0 0 0,0 0 15,0 1-15,0-1 0,22 0 16,-22 0-16,21-21 0,0 21 16,0-21-16,0 0 15,0 0-15,1 0 0,-1-21 16,0 0-16,0 21 16,-21-21-16,21 0 0,0-1 0,1 22 15,-22-21-15,21 0 0,0 0 0,-21 0 16,0 0-16,21 21 0,0-22 15,-21 1-15,21 21 16,-21 21 15,0 1-15,0-1-16,0 0 0,0 0 16,0 0-16,0 0 0,0 1 15,0-1-15,0 0 0,0 0 16,0 0-16,22 0 0,-1-21 15,0 22-15,0-22 0,0 0 16,0 0-16,1 0 0,-1 0 0,21-22 16,-21 22-16,22-21 0,-22 0 15,0 21-15,21-21 0,-21 0 0,-21 0 16,22-1-16,-22 1 0,0 0 0,0 0 16,0 0-16,0 0 0,-22 21 15,1-22-15,0 1 0,-21 0 16,21 21-16,-1-21 0,-20 21 0,21 0 15,0 0-15,0 0 0,-1 0 16,1 0-16,0 0 0,42 0 47,0 0-47,1 0 0,20 0 16,-21-21-16,21 21 0,-20 0 15,20 0-15,-21-21 0,21 21 0,1 0 16,-22 0-16,21 0 0,-21 0 0,22 0 15,-22 0-15,0 0 0,0 21 16,0 0-16,1-21 0,-22 21 16,0 0-16,21 0 0,-21 1 0,0-1 15,0 0-15,0 0 0,0 21 16,0-20-16,0-1 0,0 0 0,0 0 16,0 0-16,0 0 0,0 1 0,0-1 15,0 0-15,0-42 47,0 0-47,0-1 16,21 1-16,0-21 0,-21 21 0,21 0 15,0-22-15,1 22 0,-1 0 0,0-21 16,0 20-16,0-20 16,0 21-16,22 0 0,-22 0 0,0-1 15,0 1-15,22 0 0,-22 21 0,0 0 16,0 0-16,0 0 0,0 0 15,1 21-15,-1 0 0,0 1 16,-21-1-16,0 0 0,0 21 0,0-21 16,0 1-16,0 20 0,0-21 15,0 0-15,0 0 0,0 1 0,0-1 16,0 0-16,0 0 0,0 0 0,0 0 16,21-21-16,0 0 0,0 0 15,1 0-15,20 0 0,106-21 31,-106 0-31,1 0 0,-22 0 16,21 0-16,-21-1 0,22 1 0,-22 0 16,21-42-16,-42 41 0,0 1 15,21-21-15,-21 21 0,0 0 16,0-1-16,0 1 0,-21 21 16,0 0-16,0 0 15,0 21-15,21 1 16,0-1-16,-21 0 0,21 0 0,0 0 15,0 0-15,0 1 0,0-1 16,0 0-16,21 0 0,-21 0 16,21 0-16,0 1 0,-21-1 0,21 0 15,-21 0-15,21 0 0,-21 0 16,0 1-16,0-1 16,0 0-16,-21-21 0,0 21 0,0-21 15,0 21-15,0-21 0,-1 0 0,1 21 16,0-21-16,0 0 0,0 0 15,0 0-15,-1 0 0,1 0 0,0 0 16,21-21 0,0 0-16,-21 0 0,21 0 15,-21 0-15,21-22 0</inkml:trace>
  <inkml:trace contextRef="#ctx0" brushRef="#br0" timeOffset="86852.56">6265 6350 0,'0'0'0,"-21"0"0,0-21 0,0 21 16,0 0-16,-1 0 16,1 0 15,0 0-16,0 0 1,0 0-16</inkml:trace>
  <inkml:trace contextRef="#ctx0" brushRef="#br0" timeOffset="87100.37">4847 6731 0,'0'0'15,"-21"21"-15,0 0 0,42-21 47,0 0-47,21 0 0,1-21 16,-22 0-16,21 21 0,1-21 0,20 0 16,-21 21-16,1-21 0,-1 21 15,0-22-15,1 22 0,-1 0 0,-21 0 16,22-21-16,-22 21 0,21 0 15,-21 0 1</inkml:trace>
  <inkml:trace contextRef="#ctx0" brushRef="#br0" timeOffset="87560.1">14901 6562 0,'0'0'0,"-42"0"0,0 0 0,-1 0 0,22 0 16,0 0-16,-21 0 0,20 0 16,1 0-16,0 0 15,21-21-15</inkml:trace>
  <inkml:trace contextRef="#ctx0" brushRef="#br0" timeOffset="88331.66">14647 6541 0,'0'0'0,"21"0"16,1 0-1,-1 0-15,0-22 16,-21 1-16,21 21 0,0-21 0,0 0 15,-21 0-15,22 0 0,-1-1 0,-21 1 16,21 0-16,-21 0 0,0 0 16,0 0-16,0-1 0,0 1 15,-21 0-15,0 21 16,-1 0-16,1-21 0,0 21 0,0 0 16,0 0-16,-22 0 0,22 0 15,0 0-15,-21 21 0,-1 0 0,22-21 16,-21 21-16,0 1 0,20 20 15,-20-21-15,0 0 0,21 22 16,-1-22-16,1 21 0,21-21 0,0 22 16,0-22-16,0 0 0,0 0 0,21 0 15,1-21-15,-1 0 0,0 0 16,21 0-16,-21 0 0,22 0 0,-1-21 16,0 0-16,1 0 0,-1 0 15,0-1-15,1 1 0,-22 0 0,0 0 16,0-21-16,0 20 0,1 22 0,-22-21 15,0 0-15,0 0 16,-22 42 0,1 0-16,21 0 15,0 1-15,0 20 0,-21 0 16,21 22-16,0-22 0,0 22 0,0-1 16,0 1-16,0 20 0,0-20 15,0-1-15,0 22 0,0 0 0,0-1 16,0-20-16,21 20 0,-21 1 0,0-21 15,0 20-15,0-20 0,0 20 16,0-20-16,0-1 0,0 1 0,0-1 16,0 1-16,-21-1 0,0-20 0,0-1 15,0 0-15,-1 1 0,1-1 0,0-21 16,-21 0-16,21 1 0,-22-1 16,22 0-16,-21-21 0,21 0 15,-22 0-15,22-21 0,-21 0 0,21-1 16,-1-20-16,-20 0 0,21-22 0,21 1 15,-21-1-15,21-20 0,-21 20 16,21-21-16,0 1 0,0 20 0,0-20 16,0-1-16,0 0 0,21 22 0,21-22 15,-21 22-15,22-1 0,-1 1 16,0-1-16,22 1 0,-22 20 0,0-20 16,22 20-16,-22 1 0,1 21 15,-1-21-15,0 20 0,1 1 0,-22 0 16,21 0-16,-21 0 0,0 21 15</inkml:trace>
  <inkml:trace contextRef="#ctx0" brushRef="#br0" timeOffset="88928.95">15113 6668 0,'0'0'0,"0"21"0,21-21 0,-21 21 16,21-21-1,0 0-15,1-21 16,-1 0-16,0 21 15,0-22-15,-21 1 16,21 0-16,0 0 0,-21 0 0,22 0 0,-22-1 16,0 1-16,0 0 15,0 0-15,0 0 0,-22 0 0,1 21 16,0 0-16,0 0 0,-21 0 0,20 21 16,1 0-16,0 0 0,0 21 15,-21 1-15,42-1 0,-22 0 0,1 1 16,21-1-16,0 0 0,0 1 15,0-22-15,0 21 0,0-21 0,0 1 16,21-1-16,1-21 0,20 21 16,-21-21-16,0 0 0,0 0 15,22 0-15,-22-21 0,21 21 16,1-21-16,-1-1 0,-21 1 0,21 0 16,1-21-16,-22 21 0,21-22 15,-21 22-15,22-21 0,-22-22 0,0 22 16,0 0-16,0-1 0,-21-20 0,0 20 15,0 1-15,0 0 0,0 21 16,0-22-16,0 22 0,0 0 0,0 0 16,0 0-16,0-1 0,-21 22 15,0 22 1,21-1-16,0 21 0,0 0 0,-21 1 16,21-1-16,-21 22 0,21-1 15,-21 1-15,21-1 0,0-21 0,-22 22 16,22-1-16,-21-20 0,21 20 15,-21-20-15,21-1 0,0-21 16,0 21-16,0-20 0,0-1 0,0 0 16,0 0-16,0 0 0,21-21 15,0 0 1,1-21-16,-1 21 0,0-21 0,0 0 16,0-22-16,0 22 0,1-21 15,-1 21-15</inkml:trace>
  <inkml:trace contextRef="#ctx0" brushRef="#br0" timeOffset="89180.81">16002 6181 0,'0'-43'0,"0"86"0,0-107 15,21 64-15,-21-21 0,0 42 32,0 0-32,-21 1 0,0 20 0,21 0 15,0 1-15,-21 20 0,-1 1 16,1-1-16,21 1 0,-21-1 0,0 1 15,21-1-15,-21-21 0,21 22 16,-21-22-16,21 1 0,0-22 0,-22 21 16,22-21-16,0 0 0,0 1 0,0-1 15,0 0 1,22-21 0,-1 0-16,0-21 0,0 0 0,0 21 15,0-22-15,1 1 0</inkml:trace>
  <inkml:trace contextRef="#ctx0" brushRef="#br0" timeOffset="89553.59">16129 6816 0,'0'0'0,"0"21"16,-21 0-16,21 0 16,21-21 15,0 0-31,0 0 0,0-21 15,1 21-15,-1-21 0,0 0 0,0 21 16,0-21-16,0-1 0,1 1 16,-1 0-16,0 0 0,-21 0 0,0 0 15,0-1-15,-21 22 16,0 22 0,-1-1-16,1 0 0,0 0 0,0 0 15,0 22-15,0-22 0,-1 21 0,1-21 16,0 22-16,21-22 0,-21 0 15,21 0-15,0 0 0,0 0 0,0 1 16,0-1-16,0 0 0,21-21 16,0 0-1,0 0-15,1 0 0,-1 0 0,21 0 16,-21-21-16,0 21 0,22-21 0,-22-1 16,21 1-16,-21 21 0,1-21 15,-1 0-15</inkml:trace>
  <inkml:trace contextRef="#ctx0" brushRef="#br0" timeOffset="89922.96">16573 6795 0,'0'0'0,"0"-22"0,0 1 16,22 0-16,-22 0 15,21 21-15,0 0 16,0-21-16,0 21 0,0 0 0,1 0 16,-1 0-16,0 0 15,0 21-15,-21 0 0,21-21 16,0 42-16,-21-20 0,22-1 0,-22 0 15,0 0-15,0 21 0,0-20 0,0-1 16,0 0-16,0 0 0,0 0 16,-22 0-16,1-21 0,21 22 0,-21-22 15,0 0 1,21-22 0,0 1-1,0 0-15,0 0 0,0 0 0,0-22 16,21 22-16,0-21 15,-21 21-15,0-22 0,21 1 0,-21 0 16,22-1-16,-22 22 0,0-21 0,21 21 16,0 0-16,0 21 15,0 0-15,0 0 16,1 21-16,-22 0 0,0 0 16,0 0-16,21 0 0</inkml:trace>
  <inkml:trace contextRef="#ctx0" brushRef="#br0" timeOffset="90328.72">17357 6752 0,'0'0'0,"0"-21"0,21 0 0,0 21 0,0-21 16,0 0-16,-21-1 0,0 1 0,0 0 15,-21 21 1,0 0-1,0 21-15,-22 0 0,22 1 16,0-1-16,0 0 0,0 0 0,0 0 16,-1 0-16,22 1 0,-21-1 0,21 0 15,0 0-15,0 0 0,21 0 16,1-21-16,-1 0 16,0 22-16,0-22 0,0 0 0,22 21 15,-22-21-15,0 21 0,21-21 16,-21 0-16,1 21 0,-1-21 15,-21 21-15,0 0 0,0 1 16,-21-22-16,-1 21 16,1-21-16,-21 21 0,21-21 15,-22 0-15,1 21 0,21-21 0,-21 0 16,20 0-16,-20 0 0,21 0 0,0 0 16,0 0-16,-1 0 0,1 0 15,21-21-15,-21 21 0,21-21 16,-21 0-16,0-1 0</inkml:trace>
  <inkml:trace contextRef="#ctx0" brushRef="#br0" timeOffset="90693.51">15430 6244 0,'-21'0'0,"42"0"0,-21 0 31,22 0-31,20 0 0,-21 0 16,43-21-16,-22 21 0,21 0 0,-20 0 15,20-21-15,1 21 0,20 0 0,-20-21 16,-1 21-16,22-21 0,-21 21 15,-1 0-15,1 0 0,-1 0 0,-21-22 16,22 22-16,-22 0 0,1 0 16,-1 0-16,-21 0 0,21 0 0,-20 0 15,-1 0-15,0 0 0,0 0 16,0 0-16,0 0 0,1 0 16</inkml:trace>
  <inkml:trace contextRef="#ctx0" brushRef="#br0" timeOffset="91589.72">23918 6138 0,'0'0'0,"-21"0"16,21-21-16,0 0 15,0 0 1,0 0-16,0 0 0,0-1 16,0 1-16,21 0 15,0 21-15,1 0 0,-1 0 16,0 0-16,0 0 0,0 0 0,0 21 16,1 0-16,-1 1 0,0-1 15,0 21-15,0 0 0,0 1 0,1 20 16,-1-20-16,0 20 0,-21-21 15,0 22-15,0-22 0,0 43 16,0-43-16,0 1 0,0-22 16,0 21-16,0-21 0,0 0 15,0 1-15,0-1 0,0-42 32,0-1-17,0 1-15,0 0 0,0 0 0,21-21 16,0-1-16,-21 1 0,21 0 0,1-22 15,-22 22-15,21-22 0,0 1 16,0-1-16,0 1 0,0-1 16,1 1-16,-1 20 0,0-20 15,0 21-15,0 20 0,0-20 0,1 21 16,-22 0-16,21 21 16,0 0-16,0 0 15,-21 21-15,0 0 0,21 0 0,-21 0 16,21 1-16,-21 20 0,0-21 15,0 21-15,0 1 0</inkml:trace>
  <inkml:trace contextRef="#ctx0" brushRef="#br0" timeOffset="91936.52">24765 6583 0,'21'0'16,"0"0"-16,0 0 0,1 0 15,-1-21-15,0 0 0,0-1 0,0 1 16,0 0-16,1 0 0,-1 0 16,0 0-16,0-1 0,0-20 0,-21 21 15,0 0-15,0 0 0,0-1 16,-21 22 0,0 22-16,0-1 0,0 0 15,-1 0-15,1 0 0,0 22 16,0-1-16,0-21 0,0 21 0,21 1 15,0-22-15,0 21 16,0-21-16,0 1 0,0-1 0,0 0 16,0 0-16,21 0 0,0-21 15,0 21-15,0-21 0,0 0 16,22 0-16,-22 0 0,0 0 16,21-21-16,-20 21 0,-1-21 0,-21 0 15,21 0-15,0 21 0</inkml:trace>
  <inkml:trace contextRef="#ctx0" brushRef="#br0" timeOffset="92324.38">25231 6350 0,'0'0'0,"0"-21"0,42 0 16,-21 0 0,-21-1-16,21 22 0,0 0 15,1 0-15,-1 0 16,0 0-16,0 0 0,0 0 0,0 22 15,1-1-15,-1 0 0,-21 0 16,0 21-16,21-20 0,-21 20 16,21 0-16,-21-21 0,0 22 0,0-22 15,0 21-15,0-21 0,0 22 0,-21-22 16,0 0-16,21 0 0,-21-21 16,21 21-16,-22-21 0,1 0 15,21-21 16,0 0-31,0 0 0,0 0 16,0-22-16,21 22 0,1 0 16,-22-21-16,21-1 0,0 22 0,-21-21 15,21 21-15,0-22 0,-21 22 0,21 0 16,1 0-16,-1 0 0,0 0 16,0 21-16,0-22 0,0 22 15,1 0-15,-1 0 0,0 0 16,0 0-16</inkml:trace>
  <inkml:trace contextRef="#ctx0" brushRef="#br0" timeOffset="92540.25">25993 6244 0,'0'43'16,"0"-22"-16,0 21 15,0-21-15,0 0 0,0 22 16,-22 20-16,22-42 0,-21 1 15,21-1-15,0 0 0,0 0 0,0 0 16,-21 22 0,21-22-16,0-42 31,21-1-15,-21 1-16</inkml:trace>
  <inkml:trace contextRef="#ctx0" brushRef="#br0" timeOffset="92716.54">26098 6117 0,'0'0'0,"0"-21"0,-21 21 62,21 21-46,0 0-16,0 1 15</inkml:trace>
  <inkml:trace contextRef="#ctx0" brushRef="#br0" timeOffset="93624.67">26225 6646 0,'0'0'0,"22"22"0,-1-22 16,0 0-16,0 21 15,0-21-15,0 0 16,1 0-16,-1-21 0,21 21 0,-21-22 16,0 1-16,22 0 0,-22 0 15,21-21-15,-21 20 0,22-20 0,-1 0 16,-21-1-16,22 1 0,-22 0 16,0-1-16,0 1 0,0 0 0,-21-1 15,0-20-15,0 21 0,0-1 0,0 22 16,0-21-16,0 21 0,-21-1 15,21 1-15,-21 21 16,0 0-16,21 21 0,-21 1 16,21-1-16,0 0 0,-22 21 15,1 1-15,21-1 0,-21 21 0,21-20 16,0 20-16,0 1 0,-21-1 16,21 1-16,-21-1 0,0 1 0,21-1 15,0 1-15,0-1 0,-22 1 16,1-1-16,21 1 0,-21-1 0,21 1 15,-21-1-15,21 1 0,0 20 0,-21-20 16,0-1-16,21 1 0,-22 21 0,22-22 16,-21 22-16,21-22 0,0 22 15,0-22-15,-21 22 0,21 0 0,0-22 16,-21 1-16,21-1 0,0 1 16,0-22-16,0 0 0,0 1 0,0-22 15,0 0-15,0 0 0,0 0 16,21-42-1,0 0-15,0 0 0,22 0 0,-22 0 16,0-22-16,21 22 0,-20-21 0,-1-1 16,21 1-16,-21-21 0,0 20 15,1-20-15,20-1 0,-42 1 0,21-1 16,-21 1-16,0-1 0,0-20 0,0-1 16,0 21-16,-21-20 0,0-1 15,0 22-15,-22-1 0,22 1 16,-21 20-16,21 1 0,-1 0 0,1-1 15,0 22-15,21 0 0,-21 0 16,21 0-16,0-1 0,0 1 16,21 0-16,0 0 0,0 21 0,1-21 15,-1 0-15,0-1 0,0 1 16,21 21-16,-20-21 0,20-21 0,-21 21 16,21-1-16,-20 1 0,20 0 15,-21 0-15,0 0 0,0 0 0,22-1 16,-43 1-16,21 0 0,0 0 0,-21 0 15,0 42 32,0 0-47,0 0 0,0 0 16,0 1-16,0-1 0,-21 0 0,21 0 16,0 0-16,-21 0 0,21 1 15,0-1-15,0 0 0,0 0 16,0-42 31,0 0-47,0 0 0</inkml:trace>
  <inkml:trace contextRef="#ctx0" brushRef="#br0" timeOffset="93820.56">27072 6287 0,'0'0'0,"0"21"47,-21-21-32,21 21-15,0 0 16,0 0 0,0 0-1,21-21-15,0 22 0,0-22 16</inkml:trace>
  <inkml:trace contextRef="#ctx0" brushRef="#br0" timeOffset="94092.4">27601 6477 0,'0'0'16,"21"0"-16,-21-21 0,-21 0 15,0 21-15,0 0 16,0 0-16,0 0 0,-1 0 0,1 0 15,0 0-15,0 0 0,0 0 0,0 21 16,-1 0-16,1 0 0,0 0 16,0 1-16,0 20 0,21-21 15,0 0-15,0 22 0,0-22 0,0 21 16,0-21-16,0 0 0,0 22 16,21-22-16,0 0 0,0-21 15,0 21-15,22-21 0,-22 0 16,21 0-16,-21 0 0,22 0 0,-1 0 15,0 0-15,1 0 0,-1-21 0</inkml:trace>
  <inkml:trace contextRef="#ctx0" brushRef="#br0" timeOffset="96000.7">28152 6604 0,'0'0'0,"21"-21"0,-21-106 31,0 106-31,0 0 16,-21 21-16,-1 0 0,1 0 0,0 0 15,0 0-15,-21 0 0,20 21 0,1 0 16,0 0-16,0 0 0,-21 0 16,20 22-16,22-22 0,-21 0 0,21 21 15,-21-20-15,21-1 0,0 0 16,0 0-16,0 0 0,0 0 0,0 1 16,21-1-16,0-21 0,1 0 15,-1 0-15,0 0 0,0 0 16,0 0-16,22 0 0,-22-21 15,0 21-15,21-22 0,-21 1 0,1 0 16,-1 0-16,0 0 0,0 0 16,0-22-16,-21 22 0,21-21 0,-21 21 15,22-1-15,-22 1 0,0 0 16,0 0-16,0 42 16,0 0-16,0 0 15,-22 1-15,1 20 0,21-21 16,0 21-16,0-20 0,0 20 0,0-21 15,0 0-15,0 0 0,0 1 16,0-1-16,21 0 0,-21 0 0,22-21 16,-1 0-16,0 21 0,0-21 0,0 0 15,0 0-15,1 0 16,-1 0-16,0-21 0,21 21 0,-21-21 16,-21 0-16,22 0 0,-1-1 0,0-20 15,0 0-15,0-1 0,0 1 16,1 0-16,-22-22 0,21 1 0,0-1 15,0 1-15,0-1 0,-21 1 16,0 20-16,21-20 0,-21-1 0,22 1 16,-22 21-16,0-22 0,0 43 15,0-21-15,0 20 0,0 1 0,0 42 16,-22 1-16,1 20 16,21-21-16,-21 21 0,0 22 15,0-22-15,0 22 0,-1-1 16,1 1-16,0-1 0,21 1 15,0-1-15,-21 1 0,21-1 0,-21 1 16,21-22-16,0 22 0,0-22 0,0 0 16,0-21-16,0 22 0,0-22 15,0 0-15,0 0 0,0 0 0,21-21 16,0 0-16,0 0 0,0 0 16,1 0-16,-1 0 0,0-21 15,0 21-15,0-21 0,0 0 16,1 0-16,20 0 0,-21-22 15,0 22-15,0-21 0,22 21 0,-22-22 0,0 22 16,-21-21-16,21 21 0,-21-1 16,0 44-1,0-1 1,0 0-16,-21 0 0,21 0 16,0 22-16,-21-22 0,21 0 0,-21 0 15,21 0-15,0 0 0,0 1 0,0-1 16,0 0-16,21 0 15,0-21-15,0 0 0,0 0 16,1 0-16,-1 0 0,0 0 16,0 0-16,0 0 0,0-21 15,1 0-15,20 21 0,-21-21 0,0-1 16,0 1-16,1-21 0,-1 21 16,0 0-16,0-22 0,0 22 0,0 0 15,1 0-15,-22 0 0,0 42 31,-22 0-31,1 0 0,0 0 16,0 22-16,0-22 0,0 0 16,-1 21-16,22-21 0,-21 1 0,21-1 15,0 0-15,0 0 0,0 0 16,0 0-16,21-21 16,1 0-16,-1 0 0,0 0 15,0 0-15,0 0 16,0 0-16,-21-21 0,22 21 15,-1-21-15,0 0 0,-21 0 0,0-22 16,21 22-16,-21 0 0,0-21 0,0-1 16,0 22-16,0-21 0,0 21 0,0 0 15,0-1-15,0 1 0,0 0 16,0 0-16,21 21 47,0 0-32,1 0-15,-1 0 0,21 0 16,-21 0-16,0 0 0,1 0 0,20 21 16,-21-21-16,0 21 0,0 0 15,1-21-15,-1 22 0,-21-1 0,0 0 16,0 0-16,0 0 0,0 0 16,0 1-16,0-1 0,0 0 15,0 0-15,0 0 0,-21 0 16,-1 1-16,1-22 15,21 21-15,0-42 47,0-1-31,21 1-16,-21 0 16,22 0-16,-1 0 0,0 0 0,0-22 15,21 22-15,-20-21 0,-1 21 16,21-1-16,-21 1 0,0 0 0,1 0 15,-1 0-15,0 21 0,0 0 0,0 0 16,-21 21 0,0 0-16,0 0 0,0 0 15,0 1-15,0-1 0,0 0 16,0 0-16,0 21 0,0-20 0,0-1 16,0 0-16,21-21 0,-21 21 15,22 0-15,-1 0 0,0-21 16,0 0-16,0 22 0,0-22 0,1 0 15,-1 0-15,0 0 0,0 0 16,0 0-16,0 0 0,1-22 0,-1 22 16,0-21-16,0 0 0,0 0 15,-21 0-15,21 0 0,1-1 0,-1-20 16,-21 0-16,21-1 0,-21 22 16,0-21-16,0 0 0,0 20 0,0 1 15,0 0-15,-21 42 31,0 0-15,-1 22-16,1-22 0,21 0 0,0 21 16,-21 1-16,21-22 0,0 21 0,0-21 15,0 22-15,0-22 0,0 0 16,0 21-16,0-20 0,0-1 0,0 0 16,0 0-16,0 0 15,0 0-15,-21-21 0,0 0 31,0 0-31,-1 0 16,22-21-16,0 0 16,0 0-16,0 0 15</inkml:trace>
  <inkml:trace contextRef="#ctx0" brushRef="#br0" timeOffset="96252.54">30247 6011 0,'-21'0'0,"42"0"0,-63 0 0,21 0 16,-1 0-1,1 0-15,21 22 16,-21-22-1,21 21-15,-21-21 32</inkml:trace>
  <inkml:trace contextRef="#ctx0" brushRef="#br0" timeOffset="96520.39">28850 6181 0,'-42'21'0,"84"-42"0,-127 42 0,64-21 15,0 21-15,0-21 0,21 21 32,21-21-32,0 0 0,0 0 15,22 0-15,-22 0 0,21 0 16,1 0-16,-1 0 0,0 0 0,1 0 15,-1 0-15,0 0 0,1 0 0,-22 0 16,21 0-16,-21 0 0,0 0 16,1 0-16,-22-21 15</inkml:trace>
  <inkml:trace contextRef="#ctx0" brushRef="#br0" timeOffset="103560">1905 8911 0,'0'0'0,"0"-21"78,0 0-78,0 0 16,0 0-16,0-1 16,0 1-16,0 0 0,-21 21 15,21-21-15,0 0 0,0 0 16,-21 21-16,21-43 0,0 22 15,0 0-15,0 0 16,0 0-16,0-1 16,-22 22-1,22-21-15,0 0 16,-21 21 15,21-21-31,0 42 31,0 0-15,0 0-16,0 1 0,0-1 16,0 21-16,0-21 0,0 22 15,0-22-15,0 21 0,0 0 16,0 1-16,0-1 0,0 22 0,0-22 16,0 0-16,0 1 0,-21 20 15,21-21-15,0 1 0,-21-1 0,21 0 16,0 1-16,0-1 0,-21 0 15,21-20-15,-21 20 0,21 0 0,-22-21 16,22 22-16,0-1 0,0-21 16,0 22-16,-21-22 0,21 0 0,0 0 15,0 21-15,0-20 16,0-1-16,0 0 0,0 0 0,0 0 16,21-21 234,1-21-235,-1 21-15</inkml:trace>
  <inkml:trace contextRef="#ctx0" brushRef="#br0" timeOffset="106364.74">2349 9377 0,'-21'0'31,"21"21"-15,0 0-1,0 0 1,0 1 0,0-1-1,21-21 16,1 0-15,-22-21 0,21-1-16,-21 1 15,0 0-15,0 0 16,0 0 0,-21 21-16,-1 0 31,1 21-16,21 0 1,0 0-16,0 0 16,0 1-16,21-22 0,1 21 15,-1-21 1,0 0-16,0 0 16,0 0-1,0 0-15,-21-21 0,22 21 16,-22-22-16,21 22 0,-21-21 15,0 0-15,0 0 0,0 0 16,-21 21 0,-1-21-16,1 21 15,0 0-15,0 0 16,0 21-16,21 0 16,0 0-16,0 0 15,0 0 1,21-21-1,0 0-15,0 0 16,0 0-16,1 0 0,20 0 16,-21-21-16</inkml:trace>
  <inkml:trace contextRef="#ctx0" brushRef="#br0" timeOffset="107276.67">4043 9186 0,'0'0'0,"21"0"0,0 0 15,0 0-15,0-21 16,-21 0-16,22 21 0,-1-21 16,0 0-16,-21 0 0,21-1 0,0 1 15,0 0-15,-21 0 0,0-21 16,22 20-16,-22 1 0,0 0 15,0-21-15,0 21 0,0-1 0,0 1 16,-22 0-16,1 21 0,0-21 16,0 21-16,-21 0 0,20 0 0,-20 0 15,0 0-15,-1 21 0,22 0 16,-21 0-16,0 1 0,20-1 0,1 21 16,0-21-16,0 0 0,21 22 15,0-22-15,0 21 0,0-21 0,0 1 16,0-1-16,21 21 0,0-21 0,0 0 15,1 1-15,-1-1 0,0 0 16,0-21-16,21 21 0,-20 0 0,-1 0 16,0 1-16,21-1 0,-21 0 15,1 0-15,-1 0 0,21 0 16,-21 1-16,0-1 0,1 0 0,-1 0 16,-21 0-16,0 0 0,0 1 15,0-1-15,0 0 0,0 0 0,-21 0 16,-22 0-16,22 1 0,0-1 0,-21 0 15,20 0-15,-20-21 0,0 21 16,21-21-16,-22 0 0,1 21 0,0-21 16,20 0-16,-20 0 0,21 0 0,-21-21 15,20 0-15,-20 0 0,21 0 16,0 0-16,0-1 0,-1 1 0,1-21 16,0 21-16,0 0 15,0-1-15,21-20 0,0 21 0,0 0 16,0 0-16,0-1 0,0 1 15,21 21 1,0 0-16,0-21 0,0 21 0,1 0 16,-1 0-16,0 0 0,0 0 15,21 0-15,-20 0 0,-1 0 0,21 0 16,-21 0-16,22 0 0</inkml:trace>
  <inkml:trace contextRef="#ctx0" brushRef="#br0" timeOffset="108112.74">4445 9589 0,'21'21'16,"0"-21"0,0-21-16,1-1 15,-1 1-15,0 0 16,-21 0-16,21 0 0,-21 0 15,0-1-15,0 1 0,0 0 16,0 0-16,-21 21 16,0 0-1,0 0-15,-1 0 0,1 0 0,0 0 16,0 21-16,0 0 0,0 0 0,-1 1 16,1-1-16,21 0 0,0 0 15,0 21-15,0-20 0,0 41 16,0-42-16,0 0 0,0 1 0,0-1 15,21 0-15,1-21 16,-22 21-16,21-21 0,0 0 0,21 0 16,-21 0-16,1 0 0,20-21 15,-21 0-15,21 21 0,-20-21 0,20-1 16,-21 1-16,21 0 0,-20-21 16,20 21-16,-21-1 0,0-20 0,0 21 15,1 0-15,-1 0 0,0-22 16,-21 22-16,21 0 0,-21 0 15,0 42 17,0 0-32,0 0 15,0 0-15,0 1 0,0-1 16,0 21-16,0-21 0,0 0 0,0 1 16,-21-1-16,21 21 0,-21-21 0,21 0 15,-21-21-15,21 22 16,-22-1-16,22 0 0,-21-21 31,21-21-15,0 0-16,0-1 15,0 1-15,0 0 0,0 0 0,0 0 16,0 0-16,21-22 0,1 22 16,-1 0-16,0 0 0,0 0 0,21-1 15,-20 1-15,-1 0 0,21 0 0,-21 21 16,0 0-16,22 0 0,-22 0 15,0 0-15,0 0 0,0 0 0,1 21 16,-1-21-16,0 21 0,0 0 0,-21 1 16,0-1-16,0 0 15,0 0-15,0 21 0,0-20 0,0-1 16,-21 0-16,0 0 0,21 0 0,-21 0 16,21 1-16,0-1 15,-22 0-15,22-42 31,22 0-15,-22-1-16,21 1 0,0 21 0,0-21 16</inkml:trace>
  <inkml:trace contextRef="#ctx0" brushRef="#br0" timeOffset="108772.37">5948 9419 0,'0'0'0,"0"-21"16,0 0-16,0 0 0,0 0 16,-21-1-1,-1 22-15,1 0 0,0 0 0,21-21 16,-21 21-16,0 0 0,0 0 0,-1 0 16,1 0-16,0 0 0,0 21 15,0 1-15,0-22 0,-1 21 0,1 0 16,0 0-16,21 0 0,-21 0 0,0 22 15,21-22-15,-21 0 0,21 21 16,0-20-16,0-1 0,0 21 16,0-21-16,0 0 0,0 1 0,0-1 15,0 0-15,21 0 0,0-21 16,0 0-16,0 0 0,0 0 16,1 0-16,-1 0 0,0 0 0,0-21 15,0 0-15,0 21 0,22-21 0,-22-1 16,0 1-16,0 0 0,0-21 15,1 21-15,-1-1 0,0-20 0,0 21 16,0-21-16,-21-1 0,21 1 16,-21 0-16,22-1 0,-22 1 0,0 0 15,21-1-15,-21-20 0,0 20 16,21 1-16,-21-21 0,0-22 16,0 64-16,0-22 0,0 22 15,0 0-15,0 0 0,-21 21 16,0 21-1,-1 0-15,22 0 0,0 22 16,0-22-16,-21 21 0,21 1 0,-21 20 16,21-21-16,-21 1 0,21 20 0,-21-20 15,21-1-15,0 21 16,0-20-16,0-1 0,0 0 0,0 1 0,0-22 16,0 21-16,0-21 0,0 22 15,0-22-15,21 0 0,-21 0 16,21 0-16,0-21 0,0 22 0,1-22 15,-1 0-15,0 0 0,0 0 0,0 0 16,0 0-16,1-22 16,-1 1-16,0 0 0,0 21 0,0-42 15,0 21-15,-21-1 0,22-20 0,-1 21 16,0-21-16</inkml:trace>
  <inkml:trace contextRef="#ctx0" brushRef="#br0" timeOffset="109496.02">6540 8657 0,'-63'21'16,"63"22"0,0-22-16,0 21 0,0 1 15,0-1-15,-21 0 0,21 1 16,0-1-16,0 0 0,0 22 0,0-22 15,0 0-15,0 1 0,0-1 0,0 0 16,-21 1-16,21-1 0,0 0 16,0-20-16,0 20 0,0-21 15,0 0-15,0 0 0,0 1 0,0-1 16,0 0-16,0-42 47,0 0-47,0-1 0,0 1 15,0 0-15,0 0 0,0 0 16,0-22-16,21 22 0,-21-21 0,21 21 16,0-22-16,0 22 0,0-21 0,1 21 15,-1-22-15,0 22 0,0 0 16,0 0-16,0 0 0,22 21 0,-22-21 16,0 21-16,0 0 0,0 0 15,1 0-15,-22 21 16,0 0-16,0 0 15,0 0-15,0 0 0,-22-21 0,1 22 16,0-1-16,0 0 0,0 0 0,-22-21 16,22 21-16,0 0 0,-21-21 15,21 0-15,-1 22 0,1-22 0,0 0 16,0 0-16,0 0 0,0 0 16,21-22-1,0 1-15,21 21 47,0 21-47,0 1 0,0-22 16,0 21-16,-21 0 0,22 0 0,-1-21 15,0 21-15,0 0 0,-21 1 0,21-1 16,0-21-16,1 21 0,-22 0 16,21-21-16,-21 21 0,21 0 0,-21 1 15,21-22-15,0 21 16,0-21-1,1 0-15,-1-21 16,0-1 0,-21 1-16,0 0 0</inkml:trace>
  <inkml:trace contextRef="#ctx0" brushRef="#br0" timeOffset="110984.87">7027 9313 0,'0'0'0,"21"0"0,-21 22 16,22-22-16,-22 21 15,21-21-15,0 0 0,0 0 16,0 0-16,0 0 16,1 0-16,-1-21 15,0-1-15,0 22 0,-21-21 16,21 0-16,-21 0 0,21 21 15,-21-21-15,0 0 0,0-1 16,0 1-16,0 0 0,0 0 16,-21 21-16,0 0 0,0 0 15,0 0-15,0 0 16,-1 0-16,1 21 0,0 0 16,21 0-16,-21 1 0,21 20 15,-21-21-15,21 0 0,0 0 16,0 22-16,0-22 0,0 0 15,0 0-15,0 0 0,0 1 0,0-1 16,0 0-16,0 0 0,0 0 16,21-21-16,0 0 0,0 0 15,0 0-15,1 0 0,-1 0 0,0 0 16,0 0-16,0 0 0,0-21 0,1 0 16,-1 21-16,0-21 0,21 0 0,-21-1 15,1 22-15,-1-21 0,-21 0 16,21-21-16,0 21 0,0-1 0,0 1 15,-21 0-15,0 0 0,0 0 0,0 0 16,22 21-16,-22-22 0,0 44 47,-22-22-47,22 21 16,-21 0-16,21 0 0,0 0 0,0 0 15,0 1-15,0-1 0,0 0 0,0 0 16,0 0-16,0 0 0,0 1 15,0-1-15,21 0 16,1-21-16,-1 0 0,0 0 0,0 0 16,0 0-16,0 0 0,1 0 0,-1 0 15,0 0-15,21 0 0,-21-21 16,1 21-16,-1-21 0,0-1 0,0 1 16,-21 0-16,21 0 15,-21 0-15,0 0 0,0-1 0,0 1 16,0 0-16,21 0 0,-21 0 0,0 0 15,0-1-15,0 1 16,0 42 31,0 1-47,0-1 0,0 0 16,0 0-16,0 0 0,-21 0 0,21 22 15,0-22-15,0 21 0,-21 1 16,21-1-16,0 0 0,0 1 0,0 20 15,-21-21-15,21 22 0,0-22 16,0 22-16,0-22 0,0 22 0,0-22 16,0 21-16,0-20 0,0 20 0,-21-20 15,21 20-15,0 1 0,0-22 16,0 21-16,-21-20 0,-1 20 0,22-20 16,-21-1-16,21 0 0,-21 1 0,0-22 15,0 21-15,0-21 0,21 22 0,-22-22 16,1-21-16,0 21 0,0 0 0,0-21 15,0 0-15,-1 0 0,1 0 16,0 0-16,-21-21 0,21 0 16,-1 0-16,1-1 0,21 1 15,0-21-15,0 0 0,-21 20 0,21-20 16,0 0-16,0-22 0,0 22 16,21-22-16,0 22 0,1 0 0,-1-22 15,0 22-15,0-22 0,21 22 0,-20-21 16,20 20-16,0-20 0,-21 20 0,22-20 15,-1-1-15,0 1 0,43-43 16,-21 43-16,-22-1 0,0 22 16,1-22-16,-22 22 0,21 0 0,0-1 15,-20 1-15,-1 0 0,0-1 16,0 22-16,-21 0 0,0 0 0,0 0 16,0-1-16,-21 22 15,0 0-15,0 0 16,-1 22-16,1-1 0,0 0 15,0 0-15,0 0 0,0 0 0,21 1 16,0-1-16,0 0 0,0 0 0,0 0 16,0 0-16,0 1 0,0-1 15,21-21-15,0 21 0,0-21 16,21 0-16,-20 0 0,-1 21 0,0-21 0,0 0 16,0 0-16,0 21 0,1-21 15,-1 0-15,0 21 0,-21 1 16,0-1-16,0 0 15,0 0-15,-21-21 0,0 21 0,-1 0 16,-20-21-16,21 22 16,0-1-16,-22-21 0,22 21 0,-21 0 15,21-21-15,0 21 0,-1-21 0,1 0 16,0 0-16,21 21 0,0-42 47,0 0-47,21 0 15,0 21-15,1-21 0,-1 0 16,-21-1-16,21 1 0,0 0 0</inkml:trace>
  <inkml:trace contextRef="#ctx0" brushRef="#br0" timeOffset="111343.66">9165 8784 0,'0'0'0,"0"-21"15,-21 21-15,21-21 0,-85 0 16,64 21 0,0 0-16,0 21 15,0-21-15,-1 63 0,1-41 16,21 20-16,0 0 0,-21-21 0,21 22 15,-21-1-15,21 0 0,0 1 16,0-1-16,0 0 0,0 1 0,0-1 16,0 0-16,0 1 0,0-22 15,0 21-15,21 1 0,0-22 0,-21 0 16,0 0-16,21 0 0,-21 0 0,22 1 16,-22-1-16,0 0 15,21-21-15,0 0 0,0 0 16,0 0-1,0-21-15,-21 0 0,22-1 0,-1 22 16</inkml:trace>
  <inkml:trace contextRef="#ctx0" brushRef="#br0" timeOffset="111696.46">9673 8784 0,'21'0'0,"0"0"15,1 0 1,-1 0-16,0 0 0,-21 21 0,21-21 16,0 22-16,0-1 0,1 0 0,-1 21 15,-21-21-15,0 22 0,21-22 16,-21 21-16,0 1 0,0 41 15,0-63-15,0 22 0,-21-1 16,0 0-16,-1 1 0,1-22 0,0 21 16,0-21-16,-21 22 0,20-22 0,1 21 15,0-21-15,0 1 0,0-1 16,0 0-16,-1 0 0,22 0 0,0 0 16,-21-21-16,0 0 31</inkml:trace>
  <inkml:trace contextRef="#ctx0" brushRef="#br0" timeOffset="112881.07">1291 11367 0,'-21'0'16,"0"0"-16,0 0 16,-1 0-16,22-22 0,-21 22 15,21-21-15,-21 0 0,21 0 16,0 0-16,0 0 0,0-1 15,0 1-15,21 0 0,0 0 16,1 0-16,-1 21 0,21 0 0,-21 0 16,0 0-16,22 0 0,-22 21 15,0 0-15,21 21 0,-20-20 16,-1 41-16,0-21 0,0 1 16,0 20-16,-21-20 0,0 20 0,0 43 15,-42-43-15,21 1 16,0-22-16,-22 22 0,1-22 0,0 22 15,-1-22-15,1 0 0,0 1 16,-1-1-16,1-21 0,0 0 0,-1 22 16,1-43-16,0 21 0,20-21 15,-20 0-15,21 0 0,0 0 0,0-21 16,-1-1-16,1 1 0,21 0 16,0-21-16,-21-1 0,21 22 15,0-21-15,0 0 0,0-1 16,0 22-16,21-21 0,0 21 0,1-1 15,-1 22-15,21 0 0,-21 0 16,0 0-16,22 0 0,-1 22 0,-21-1 16,22 0-16,-22 0 0,0 0 15,21 22-15,-21-22 0,1 21 0,-1-21 16,0 22-16,0-22 0,0 0 16,-21 0-16,21 0 0,-21 0 0,22 1 15,-1-1 1,0-21-1,0 0 1,0-21 0,-21-1-16,21 22 0,-21-21 15,22 0-15</inkml:trace>
  <inkml:trace contextRef="#ctx0" brushRef="#br0" timeOffset="113093.13">1841 11875 0,'22'0'16,"-1"0"-16,-21 21 31,0 0-15,0 0-1,0 0-15</inkml:trace>
  <inkml:trace contextRef="#ctx0" brushRef="#br0" timeOffset="114360.41">3238 11494 0,'43'-64'31,"-43"43"-31,0 0 0,0 0 15,0-1-15,0 1 0,0 0 16,0 0-16,0 0 0,0 0 16,0-1-16,-21 1 15,-1 0-15,1 21 0,0 0 16,0 0-16,0 0 0,0 21 16,-1 0-16,-20 1 0,21-1 15,0 21-15,-22 0 0,22 1 0,0-1 16,-21 0-16,21 22 0,21-22 15,-22 22-15,22-22 0,0 22 0,0-22 16,0 43-16,0-43 16,22 0-16,-1 1 0,0-22 0,0 0 15,0 0-15,0 0 0,22 0 0,-22-21 16,21 0-16,-21 0 0,22 0 16,-1 0-16,0 0 0,1 0 0,-1-21 15,0 0-15,1 0 0,-1 0 16,0-22-16,1 22 0,-1-21 15,0 21-15,-20-22 0,20 1 0,0 0 16,-21-1-16,1 1 0,-1-21 16,0 20-16,0-20 0,-21-1 0,21 1 15,-21 20-15,0-20 0,0 21 0,0-22 16,0 22-16,0-1 0,0 22 16,0-21-16,0 21 0,0 0 15,0-1-15,0 44 16,0-1-1,0 21-15,0-21 0,-21 22 0,21-1 16,0 21-16,0-20 0,-21 20 16,21-20-16,0 20 0,0-21 15,-21 22-15,21-1 0,-21-20 0,21-1 16,0 22-16,-22-22 0,22 0 16,0 1-16,0-22 0,0 21 0,0-21 15,0 22-15,0-22 0,0 0 0,22 0 16,-1 0-16,0 0 15,0-21-15,0 0 0,0 0 16,1 0-16,-1 0 16,0 0-16,0-21 0,-21 0 0,21 0 15,0 0-15,1 0 0,-1-1 0,0 1 16,0 0-16,0-21 16,0 21-16,1-22 0,-1 22 0,-21 0 15,0-21-15,21 20 0,-21 1 0,0 0 16,0 0-16,0 0 0,0 0 15,0-1-15,0 44 16,0-1 0,0 0-16,0 0 0,0 21 15,0-20-15,0-1 0,-21 21 0,21-21 16,0 0-16,0 1 0,0 20 0,0-21 16,0 0-16,0 0 15,0 1-15,0-1 16,0-42 15,0-1-31,0 1 0,21 0 16</inkml:trace>
  <inkml:trace contextRef="#ctx0" brushRef="#br0" timeOffset="114704.55">4318 11345 0,'0'0'0,"0"22"0,0-1 16,0 0-1,21-21-15,0 0 16,0 0-16,1-21 16,-22 0-16,21 21 15,-21-22-15,0 1 0,0 0 16,0 0-16,0 0 15,-21 21 1,-1-21-16,1 21 0,0 0 16,0 21-16,21 0 0,-21 0 15,0 0-15,21 0 0,-22 1 16,22-1-16,0 0 0,0 0 0,0 0 16,0 22-16,0-22 0,0 0 15,0 0-15,22-21 16,-22 21-16,21-21 0,0 0 0,0 0 15</inkml:trace>
  <inkml:trace contextRef="#ctx0" brushRef="#br0" timeOffset="115839.91">4974 11557 0,'0'0'0,"0"-63"31,0 41-31,0 1 16,-21 21-1,0 0 1,0 0-16,-1 0 0,1 21 0,0 1 16,0-1-16,0 0 0,0 0 15,-1 0-15,22 22 0,-21-22 0,0 0 16,0 21-16,21 1 0,0-22 0,-21 21 15,21-21-15,0 22 0,0-22 16,0 21-16,0-21 0,21 0 16,0 1-16,0-1 0,0 0 0,22-21 0,-22 21 15,21-21-15,1 0 0,-1 0 16,0 0-16,1 0 0,-1-21 16,0 21-16,1-21 0,-1 0 0,0-1 15,1 1-15,-1 0 0,0-21 0,1 21 16,-22-1-16,21-20 0,-21 0 15,0-1-15,1 1 0,-1 0 0,21-43 16,-42 22-16,0-1 0,21 22 16,-21-22-16,0 1 0,0 20 15,21 1-15,-21 0 0,0-1 0,0 22 16,0-21-16,0 21 0,0 0 16,0 42-1,0 0 1,0 0-16,0 43 0,0-22 15,0 0-15,0 1 0,0-1 0,0 0 16,0 22-16,0-22 0,0 22 16,0-22-16,-21 0 0,21 22 0,-21-22 15,21 0-15,0 1 0,0-22 16,-21 21-16,21 1 0,0-22 0,-21 0 16,21 0-16,0 0 0,0 0 0,0 1 15,0-1 1,0-42-1,0-1 1,0 1-16,0 0 0,0 0 16,21 0-16,0 0 0,0-22 0,0 22 15,1-21-15,-1 21 0,0-22 16,0 22-16,0-21 0,0 21 0,22-22 16,-22 22-16,0 0 0,0 0 0,22 21 15,-22-21-15,0 21 0,0 0 16,0 0-16,-21 21 15,0 0-15,0 0 16,0 0-16,0 0 0,-21 1 16,0-22-16,0 21 0,0 0 15,-1 0-15,1-21 0,0 21 0,0-21 16,0 0-16,0 21 0,-1-21 0,1 0 16,0 0-16,0 0 0,0 0 15,0 0-15,-1 0 0,1 0 16,21-21-16,21 21 47,-21 21-47,22-21 15,-22 22-15,21-1 0,0 0 0,0 0 16,-21 0-16,21 0 16,0 1-16,1-22 0,-22 21 0,21 0 15,0 0-15,0 0 0,0 0 16,0-21-16,1 0 0,-1 0 15,0 0-15,0 0 0,0 0 16,0 0-16,1 0 0,-1-21 16,-21 0-16,21 0 0,0 0 15,-21 0-15,0-1 16,0 1-16,0 0 16,0 0-16,0 0 0,0 0 15,0-1 1,0 1-1,-21 0-15,21 0 0</inkml:trace>
  <inkml:trace contextRef="#ctx0" brushRef="#br0" timeOffset="116404.49">7408 11197 0,'0'0'0,"0"-21"0,0 0 15,-21 21 16,0 0-31,0 21 0,0-21 16,-1 21-16,22 0 0,-21 22 0,0-22 16,0 0-16,0 21 0,0 1 15,-1-1-15,22 0 0,0 1 0,-21-1 16,21 0-16,-21-20 0,21 20 16,0 0-16,0 1 0,0-22 0,0 21 15,0-21-15,0 43 16,21-43-16,0 0 0,-21 0 0,22 0 0,-1-21 15,0 22-15,0-22 16,0 0-16,0 0 0,1 0 16,-1 0-16,0 0 0,21 0 0,-21 0 15,1-22-15,-1 1 0,0 21 0,0-21 16,0 0-16,0 0 0</inkml:trace>
  <inkml:trace contextRef="#ctx0" brushRef="#br0" timeOffset="116808.25">7874 11091 0,'0'0'0,"21"-21"0,0 21 16,0-21-16,1 21 15,-1 0-15,0 0 16,0 0-16,0 0 0,0 0 0,1 0 16,20 21-16,-21 0 0,0-21 0,0 43 15,1-22-15,-1 0 0,0 21 16,0 1-16,-21-1 0,0 0 0,21 1 16,-21-1-16,0 0 0,0 1 0,0-1 15,0 0-15,-21 1 0,0-1 16,0-21-16,0 22 0,-1-1 15,1-21-15,0 0 0,0 0 0,0 1 16,0-1-16,-1 0 0,1 0 0,0-21 16,21 21-16,-21-21 15,0 0 1,0 0 0,-1 0-1,1 0-15</inkml:trace>
  <inkml:trace contextRef="#ctx0" brushRef="#br0" timeOffset="118276.6">1312 13526 0,'0'0'0,"-21"0"15,0 0 1,0 0-1,21-22-15,0 1 16,0 0-16,0 0 16,0 0-16,21 0 15,0 21-15,0-22 0,0 1 0,1 21 16,20 0-16,-21 0 0,0 0 16,0 0-16,1 0 0,-1 0 15,0 21-15,0 1 0,0-22 16,-21 42-16,21-21 0,-21 0 0,0 22 0,0-22 15,0 21-15,0-21 16,-21 22-16,0-22 0,0 21 0,0-21 16,0 22-16,-1-22 0,1 0 15,0 0-15,0 0 0,0 0 0,0-21 16,-1 0-16,1 22 0,0-22 16,0 0-16,0-22 15,21 1 1,0 0-16,0 0 15,0 0-15,21 0 0,0-1 16,0 22-16,0-21 0,1 21 16,-1 0-16,21 0 0,-21 0 15,22 0-15,-22 0 0,21 0 16,-21 0-16,0 0 0,22 0 0,-22 21 16,0 1-16,0-22 0,0 21 15,1 0-15,-22 0 0,0 0 0,0 22 16,0-22-16,0 0 0,0 0 15,0 0-15,0 0 0,-22 1 0,1 20 16,0-42-16,0 21 0,-21 0 16,20 0-16,-20 1 0,0-22 0,21 21 15,-22-21-15,1 0 0,0 0 16,-1 0-16,1 0 0,0 0 0,20 0 16,-20 0-16,21 0 15,-21 0-15,20-21 0,1 21 0,0-22 16,0 22-16,21-21 0,0 0 15,0 0-15,0 0 32,21 21-32,0 0 0,0 0 0,1 0 15,-1-21-15,0 21 0,0 0 16,0 0-16,0-22 0</inkml:trace>
  <inkml:trace contextRef="#ctx0" brushRef="#br0" timeOffset="118652.99">2095 13801 0,'0'0'0,"0"21"0,22-21 16,-22 21-16,0 0 0,0 0 15,21-21 1,0 0 0,0 0-16,-21-21 15,21 21-15,-21-21 16,0 0-16,0 0 0,0 0 16,0-1-1,-21 22-15,0 0 16,0 0-16,0 0 15,-1 0-15,22 22 16,0-1 0,0 0-16,0 0 15,22-21-15,-1 21 0,0-21 16,0 21-16,0 1 0</inkml:trace>
  <inkml:trace contextRef="#ctx0" brushRef="#br0" timeOffset="119896.28">3619 13441 0,'0'-21'16,"0"0"-16,0-1 16,0 1-1,0 0-15,0 0 16,-21 21-16,21-21 15,-21 21-15,0 0 16,0 0-16,0 0 0,-1 0 16,1 0-16,0 21 0,21 0 15,-21 0-15,0 0 0,0 1 16,21 20-16,-22-21 0,22 21 0,-21 1 16,21 20-16,0-20 0,0-1 15,0 0-15,0 1 0,0-1 16,0 0-16,0-21 0,21 22 0,1-22 15,-22 21-15,21-21 0,0 1 16,0-1-16,0-21 0,0 21 0,22-21 16,-22 0-16,0 21 0,21-21 15,-20 0-15,-1 0 0,21 0 0,-21 0 16,22 0-16,-22 0 0,21-21 16,-21 0-16,22 21 0,-22-21 0,0-1 15,21 1-15,-21 0 0,22-21 0,-22 21 16,0-22-16,21 22 0,-20-21 15,-1-1-15,0 1 0,0 0 16,-21-22-16,0 22 0,21 0 0,-21-1 16,0 1-16,0 0 0,0-1 15,0 1-15,0 21 0,0-22 0,0 22 16,0-21-16,-21 21 0,21 0 16,0-1-16,-21 22 0,0 0 15,0 0 1,-1 0-16,22 22 0,0-1 15,0 0-15,-21 0 0,21 21 0,0-20 16,0 20-16,0 0 0,0-21 16,0 22-16,0-1 0,0 0 0,0 1 15,0-1-15,0 0 16,0 1-16,0-1 0,0-21 0,0 22 16,0-22-16,0 21 0,21-21 0,-21 0 15,22 1-15,-1-22 0,0 21 16,-21 0-16,21-21 0,0 0 0,0 0 15,1 0-15,-1 0 0,21 0 16,-21 0-16,0 0 0,22-21 0,-1 0 16,0-1-16,-20 22 0,20-21 15,-21 0-15,0 0 0,22 0 16,-22 0-16,0-22 0,0 22 0,0 0 16,-21 0-16,0 0 0,0-22 15,0 22-15,0-21 0,0 21 16,0-1-16,0 1 0,0 0 0,0 0 15,0 0-15,-21 21 16,0 0-16,0 0 0,0 0 16,-1 0-16,1 21 0,21 0 15,-21 0-15,0 0 0,21 22 16,0-22-16,0 0 0,0 21 16,0-20-16,0 20 0,0-21 0,0 21 15,0-20-15,0-1 0,0 0 0,21 0 16,-21 0-16,21 0 0,0 1 0,1-1 15,-1-21 1,0 0-16,0 0 0,21 0 0,-20 0 16,-1 0-16,21 0 0,-21 0 0,0 0 15,22 0-15,-22-21 0,21-1 16,-21 1-16</inkml:trace>
  <inkml:trace contextRef="#ctx0" brushRef="#br0" timeOffset="120928.11">5482 13462 0,'-21'-21'0,"42"42"0,-42-63 0,0 21 0,0 21 15,-1-22-15,1 1 16,-21 21-16,0 0 0,20 0 16,1 0-16,0 0 0,0 0 0,0 0 15,0 21-15,-1-21 0,1 22 16,21-1-16,-21 0 0,21 21 0,-21-21 15,21 22-15,0-22 0,0 21 0,0-21 16,0 22-16,0-1 0,0-21 16,0 0-16,0 22 0,0-22 0,0 0 15,0 0-15,21 0 0,0-21 16,0 0-16,1 0 0,-1 0 16,0 0-16,0 0 0,0 0 15,0-21-15,1 21 0,-1-21 16,0 0-16,0 0 0,0 0 0,0-1 15,1-20-15,-1 21 0,-21 0 0,0 0 16,0-22-16,0 22 0,21 0 16,-21-21-16,0 20 0,0 1 0,0 0 15,0 0-15,0 0 0,0 0 32,0 42-17,0 0 1,0 0-16,0 0 0,0 0 15,0 1-15,0 20 0,0-21 0,0 0 16,0 22-16,0-22 0,21 0 0,-21 0 16,21 21-16,-21-20 0,0-1 15,0 0-15,21 0 0,1-21 0,-22 21 16,21-21-16,0 21 0,0-21 16,0 0-16,0 0 0,1 0 15,-1 0-15,0-21 0,0 21 16,21-21-16,-20 0 0,-1 0 0,0 0 15,0-1-15,0 1 16,0 0-16,1-21 0,-1 21 0,0-22 0,-21 22 16,0-21-16,0 21 0,0-1 15,0-20-15,0 21 0,0 0 16,0 0-16,-21 21 16,0 0-1,-1 0-15,22 21 0,0 0 16,0 0-16,0 0 15,0 0-15,22-21 16,-1 0 0,0 0-16,0 0 0,-21-21 15,21 0-15,0 21 0,1-21 0,-1 0 16,0 0 0,-21-1-16,21 1 0,0 0 0,-21 0 15,0 0 1,0 42 15,0 0-31,0 0 16,0 0-16,0 1 15,0 20-15,0-21 0,0 0 0,0 22 16,0-22-16,0 21 0,0-21 0,0 22 16,0-22-16,21 21 0,-21-21 15,0 0-15,22 1 0,-22-1 16,0 0-16,21-21 0,0 0 15,0 0 1,0 0-16,0 0 0,1 0 16,-1 0-16,-21-21 0,21 0 15,-21-1-15,21 22 16,-21-21-16,0 0 0,0 0 16,21 0-16,-21 0 0,21 21 15,-21-22-15</inkml:trace>
  <inkml:trace contextRef="#ctx0" brushRef="#br0" timeOffset="121596.57">7154 12975 0,'0'-42'31,"-21"42"-15,0 0-1,0 0-15,0 21 16,-1 0-16,22 0 0,-21 1 16,0 20-16,0-21 0,0 21 0,21 1 15,0-1-15,-21 0 0,21 1 16,0-22-16,0 21 0,0 1 0,0-1 15,0 0-15,0-21 0,0 22 0,0-22 16,21 21-16,-21-21 0,0 1 16,21-1-16,0 0 0,0-21 15,-21 21-15,21 0 0,1-21 0,-1 0 16,0 0-16,0 0 0,0 0 16,0 0-16,1 0 0,-1 0 0,0 0 15,0 0-15,0 0 0,0 0 16,1-21-16,-1 21 0,0-21 15,0 0-15,-21 0 0,21 21 0,0-22 16</inkml:trace>
  <inkml:trace contextRef="#ctx0" brushRef="#br0" timeOffset="122160.24">7874 12785 0,'0'-21'31,"21"21"-16,0 0 1,0 0-16,1 0 16,-1 0-16,0 0 0,0 21 0,0 0 15,0 0-15,1 0 0,-1 0 16,0 1-16,0 20 0,0-21 0,0 21 16,1-20-16,-22 20 0,21 0 0,-21 1 15,0-22-15,0 21 0,0 0 16,0-20-16,-21 20 0,-1 0 0,1-21 15,0 22-15,0-22 0,-21 0 16,20 21-16,-20-20 0,21-1 0,0 0 16,0-21-16,-1 21 0,1 0 15,0-21 1,0 0 0,0 0-1,0 0 1,21-21-1,0 42 32</inkml:trace>
  <inkml:trace contextRef="#ctx0" brushRef="#br0" timeOffset="123800.41">1630 15282 0,'-21'0'16,"21"-21"-16,0 0 15,-22 21-15,22-21 16,-21 21-16,21 21 31,-21 0-31,21 0 0,-21 1 16,21 20-16,-21-21 0,0 0 15,21 22-15,-22-22 0,1 21 0,0-21 16,0 0-16,0 22 0,-22-22 16,22 0-16,0 0 0,0-21 15,0 21-15,0 1 0,-1-22 0,1 0 16,0 0-1,21-22-15,0 1 0,0 0 16,0 0-16,0 0 0,0 0 16,21-1-16,0 22 15,1 0-15,-1-21 0,21 21 16,-21 0-16,22 0 0,-22 0 16,21 0-16,0 0 0,1 0 15,-1 0-15,-21 0 0,22 0 0,-1-21 16,-21 21-16,21 0 0,-20-21 0,20 21 15,-21-21-15,0 21 0,0-21 16,1-1-16,-1 22 0,-21-21 0,0 0 16,21 0-16,-21 0 0,0 0 15,0-1-15,0 1 0,0 0 16,-21 21 0,0 0-16,-1 21 15,1 0 1,21 1-16,-21 20 0,21 0 0,0 1 15,-21-1-15,21 0 0,-21 1 16,21-1-16,-21 0 0,21-21 0,0 22 16,0-22-16,0 21 0,0-21 15,0 1-15,0-1 0,21-21 16,0 0-16,0 0 0,0 0 16,0 0-16,1-21 0,-1 21 15</inkml:trace>
  <inkml:trace contextRef="#ctx0" brushRef="#br0" timeOffset="124032.27">2371 15494 0,'0'0'16,"21"0"-16,0 0 109,-21-21-93</inkml:trace>
  <inkml:trace contextRef="#ctx0" brushRef="#br0" timeOffset="126976.91">3768 15198 0,'21'0'15,"0"0"32,-21-21-47,21 21 16,0-22-16,0 1 15,1 0-15,-1 0 0,0 0 0,0 21 16,0-21-16,-21-1 0,21 1 16,1 0-16,-22 0 0,0 0 0,0 0 15,0-1-15,0 1 16,-22 21-16,1 0 16,0 0-16,0 0 0,0 0 0,-22 21 15,1 1-15,0-1 0,21-21 16,-22 21-16,1 0 0,0 21 0,20-20 15,-20-1-15,21 0 0,0 0 16,0 0-16,21 0 0,0 1 0,0-1 16,0 0-16,21 0 15,0 0-15,0-21 0,21 0 16,1 21-16,-1-21 0,0 0 0,1 22 16,-1-22-16,0 21 0,1-21 15,-1 21-15,0 0 0,-20-21 0,20 21 16,-21 0-16,0 1 0,0-1 15,-21 0-15,0 0 0,0 43 16,0-43-16,-21 0 0,0 0 16,0 0-16,-21 0 0,20 1 0,-20-1 15,21 0-15,-21-21 0,-1 21 0,22-21 16,-21 0-16,-1 0 0,1 0 16,21 0-16,-21 0 0,20 0 15,-20 0-15,21-21 0,-21 0 0,20 0 16,1-1-16,-21 1 0,21 0 15,0 0-15,-1 0 0,1-22 16,21 22-16,0 0 0,0 0 0,0 0 16,21 21 15,1 0-31,-1 21 0,0 0 0,21 0 16,-21-21-16,1 21 0,20 1 15,-21-1-15,0 0 0,22 0 16,-22 0-16,21 0 0,-21 1 0,0-1 15,22 0-15,-22-21 0,0 21 16,21-21-16,-20 0 0,20 0 0,-21 0 16,21 0-16,-20 0 0,20 0 15,-21-21-15,21 0 0,-20 21 0,20-21 16,0-1-16,-21 1 0,22 0 16,-1-21-16,-21 21 0,22-22 0,-22 22 15,0 0-15,0-21 0,0 20 0,-21-20 16,21 21-16,-21 0 0,0 0 15,0-1-15,-21 44 32,0-1-32,21 0 15,0 0-15,0 0 0,0 0 16,0 22-16,0-22 0,0 0 16,0 0-16,0 22 0,0-22 0,0 0 15,0 0-15,0 0 0,0 0 16,21 1-16,0-22 0,1 0 15,-1 0-15,0 0 0,0 0 16,0 0-16,0 0 0,1-22 16,-1 1-16,0 0 0,0 0 0,0 0 15,0 0-15,1-1 0,-1 1 16,0 0-16,0-21 0,-21 21 0,0-1 16,0 1-16,0 0 0,0 0 15,0 0-15,0 0 0,0-1 16,0 44-1,0-1 1,0 0-16,0 21 16,0-21-16,0 1 0,0-1 0,0 21 15,0-21-15,0 0 0,0 1 16,21-1-16,0 0 0,-21 0 0,22 0 16,-1-21-16,-21 21 0,21-21 0,0 22 15,0-22-15,0 0 16,1 0-16,-1 0 0,0 0 0,21-43 15,-21 43-15,1-21 0,-1 0 16,0 0-16,-21 0 0,21-1 16,0-20-16,-21 21 0,21 0 0,-21-22 15,0 22-15,0 0 0,0-21 16,0 21-16,0-1 0,0 1 0,0 0 16,0 42 15,0 0-31,0 1 0,0-1 15,0 21-15,0-21 0,0 0 16,0 1-16,0 20 0,0-21 16,0 0-16,0 0 0,0 1 0,0-1 15,0 0-15,0 0 0,0 0 16,0-42 15,0 0-31,0 0 16,0 0-16,0-1 0,0-20 15,0 21-15,22-21 0,-1 20 0,-21-20 16,21 21-16,0-21 0,-21 20 16,21 1-16,0 0 0,1 0 0,-1 21 15,21 0-15,-21 0 0,0 0 16,1 0-16,-1 0 0,0 21 16,0 0-16,0 0 0,0 22 0,1-22 15,-1 0-15,-21 21 0,0-20 16,0 20-16,0-21 0,0 0 0,21 22 15,-21-22-15,0 0 0,0 0 0,0 0 16,0 0-16,0 1 16,21-22-16,0 0 15,0-22-15,-21 1 0,22 21 16,-1-21-16,0 0 0,-21 0 16,21-22-16,0 22 0,0 0 0,1-21 15,-22-1-15,21 22 0,0-21 16,0 21-16,-21-22 0,21 22 15,0 0-15,1 0 0,-1 21 16,0 0-16,0 21 16,0 0-16,-21 0 15,0 1-15,0-1 0,0 0 0,0 21 16,0-21-16,0 1 0,0 20 0,0-21 16,0 0-16,0 0 0,0 1 15,0-1-15,0 0 0,0 0 16,21-21-16,1 0 0,-1 0 0,0 0 15,0 0-15,0 0 16,0-21-16,1 21 0,-1-21 0,21 0 16,-21-1-16,0 1 0,1 0 15,-1-21-15,0 21 0,0-22 16,-21 22-16,21-21 0,-21-1 0,21 1 16,-21 0-16,0-1 0,0 1 0,22 0 15,-22-1-15,21 1 0,-21 0 16,0 21-16,0-1 0,0 1 0,0 0 15,0 0-15,0 42 16,0 0 0,0 0-16,0 22 0,0-22 0,0 21 15,0 1-15,0-1 0,-21 21 0,21-20 16,0-1-16,-22 0 0,22 22 16,0-22-16,0 1 0,0-1 0,0 0 15,0 1-15,0-22 0,0 21 16,22-21-16,-1 0 0,0 1 15,0-1-15,0 0 0,0-21 0,22 0 16,-22 0-16,0 0 0,0 0 0,0 0 16,1 0-16,-1-21 0,0 0 15,0-1-15,0 22 0,-21-21 0,21 0 16,-21-42-16,0 41 0,0 1 16,0 0-16,0 0 15,0-21-15,-21 42 0,21-22 0,-21 1 16,42 21 31,0 0-47,1 0 0,-1 0 15,0 0-15,0 0 16,0 0-16,22 0 0,-22-21 0,21 21 16,-21-21-16,0 21 0,22-21 0,-22 0 15,0 21-15,0-22 0,0 22 16,-21-21-16,0 0 0,0 0 15,22 21-15,-22-21 0,-22 42 47,22 0-47,0 0 0,0 0 16,0 1-16,0-1 0,0 0 16,-21 21-16,21-21 0,0 1 0,0 20 15,0-21-15,0 0 0,0 0 0,0 1 16,0-1-16,0 0 0,21-21 15,-21 21-15,22 0 0,-1-21 0,0 0 16,0 0-16,0 0 0,0 0 16,22 0-16,-22 0 0,0 0 0,0 0 15,0-21-15,1 0 0,-1 21 0,21-42 16,0-1-16,-20 22 16,-1 0-16,0-21 0,0-1 15,0 1-15,0 0 0,1-1 0,-1-20 16,0-43-16,-21 64 0,21-22 15,0 22-15,-21-1 0,0 1 16,0 0-16,0-1 0,21 22 0,-21 0 16,0 0-16,0 42 31,0 0-31,0 22 0,-21-22 0,21 21 16,0 0-16,0 1 0,0-1 0,0 0 15,0 1-15,0-1 0,0 22 16,-21-22-16,21 0 0,0 22 15,0-22-15,-21 0 0,21 1 0,0-22 16,0 21-16,0-21 0,0 22 16,0-22-16,0 0 0,21 0 15,0 0-15,0-21 0,1 0 16,-1 0-16,0 0 0,0 0 0,0 0 16,0 0-16,1-21 0,-22 0 15,21 0-15,0 0 0,0 21 0,0-43 16,-21 22-16,0 0 0,21 0 0,-21-21 15,0 20-15,0-20 0,0 21 16,0-21-16</inkml:trace>
  <inkml:trace contextRef="#ctx0" brushRef="#br0" timeOffset="127212.77">7874 15028 0,'0'0'0,"0"22"16,0-1-16,21-21 15,0 21 1,0-21-16,1 0 0,-1 0 16,0 0-16,0 0 0,21 0 0,-20 0 15,-1-21-15,0 21 0,0-21 0,0-1 16,0 22-16,-21-21 16,22 21-16,-22-21 0,21 21 15,-21-21-15,0 0 16,-21 0-1,-1 21-15,1 0 0</inkml:trace>
  <inkml:trace contextRef="#ctx0" brushRef="#br0" timeOffset="127556.61">7387 14923 0,'0'0'15,"-21"0"-15,0 21 0,0-21 0,-1 21 16,22 0-16,22-21 47,-1-21-47,0 21 16,-21-21-16,21 0 0,-21-1 15,0 1 1,-21 21-1,0 0-15,0 0 0,-1 0 16,22 21-16,-21 1 16,21-1-16,0 0 15,0 0-15,21-21 16,1 21 0,-1-21-16,0 0 0,0 0 15,0 0-15,0 0 0</inkml:trace>
  <inkml:trace contextRef="#ctx0" brushRef="#br0" timeOffset="128000.87">9144 14817 0,'0'-64'16,"-21"64"-16,0 0 15,-1 0-15,1 0 0,0 0 0,0 0 16,0 0-16,0 0 0,21 21 15,-22-21-15,1 22 0,0-1 16,0 0-16,0 21 0,0-21 0,-1 22 16,22-22-16,-21 21 0,0 1 15,21-1-15,-21 0 0,21 1 0,0-1 16,0 0-16,0-21 0,0 22 0,0-1 16,0-21-16,0 0 0,21 22 15,0-22-15,0-21 0,1 21 0,20 0 16,-21-21-16,0 0 0,22 21 0,-22-21 15,0 0-15,21 0 0,-21 0 16,1 0-16,20-21 0,-21 21 0,0-21 16,0 0-16,1 0 0,-22 0 15</inkml:trace>
  <inkml:trace contextRef="#ctx0" brushRef="#br0" timeOffset="128344.67">9398 14669 0,'0'0'16,"0"-22"-16,0 1 0,0 0 0,0 0 15,21 0 1,0 21-16,-21-21 16,21 21-16,1 0 0,-1 0 15,0 0-15,0 21 0,0 0 16,0 0-16,1 0 0,-1 0 0,-21 1 15,21 20-15,0-21 0,0 21 0,-21-20 16,21 20-16,-21-21 0,0 21 16,0 1-16,0-22 0,0 21 0,0 1 15,0-1-15,-21 0 0,0-21 0,0 22 16,0-1-16,0 0 0,-1-20 16,1 20-16,0-21 0,0 0 0,0 22 15,0-22-15,-1 0 0,1 0 0,0 0 16,0 0-16,0-21 15,0 0-15,-1 0 16</inkml:trace>
  <inkml:trace contextRef="#ctx0" brushRef="#br0" timeOffset="134868.47">13187 8911 0,'21'0'62,"-21"-21"-46,0 0-16,0 0 0,0 0 16,21-1-16,-21 1 15,0 0-15,0 0 0,0 0 16,0 0-16,0-1 15,0 1-15,0 0 16,0 0 0,0 42 15,0 0-31,0 22 0,-21-22 16,21 0-16,0 21 0,0 1 15,0-1-15,-21 0 0,21 1 16,-21-1-16,21 0 0,0 1 0,-22-1 15,1 0-15,0-21 0,21 22 16,-21-1-16,21-21 0,0 0 0,-21 22 16,0-22-16,21 0 0,-22 0 0,22 0 15,0 1 1,0-44 46,0 1-62,22 21 16,-1-21-16,0 0 0,0 0 16,0 21-16,0-21 0</inkml:trace>
  <inkml:trace contextRef="#ctx0" brushRef="#br0" timeOffset="135329.21">13695 9271 0,'0'0'0,"21"21"16,-21 0 0,21-21-1,0 0 1,0 0-1,-21-21-15,0 0 16,0 0 0,0 0-1,0 0-15,-21 21 16,0 0 0,0 0-1,21 21 1,-21 0-16,21 0 15,-21-21-15,21 21 0,0 0 16,0-42 62,-22 21-62,22-21-16</inkml:trace>
  <inkml:trace contextRef="#ctx0" brushRef="#br0" timeOffset="153408.6">15515 9038 0,'0'0'0,"21"0"0,-21 21 15,21-21 1,1 0-16,-1 0 16,0 0-1,0 0 1,0-21-1,-21 0 1,0 0 0,0 0-16,0 0 15,0-1-15,-21 1 16,0 0-16,0 21 0,21-21 16,-21 21-16,-1-21 0,1 21 0,0 0 15,0 0-15,0 0 0,0 0 16,-22 0-16,22 0 0,0 0 0,0 21 15,-22 0-15,22 0 0,0 0 0,-21 1 16,21-1-16,-1 0 0,1 0 16,0 0-16,0 22 0,0-22 0,21 0 15,-21 0-15,21 0 0,0 0 16,0 1-16,0-1 0,0 0 16,21-21-16,0 21 0,0-21 15,0 0-15,0 0 0,22 0 16,-22 0-16,0 0 0,21 0 15,-20-21-15,20 21 0,0-21 0,-21 0 16,22-1-16,-22 22 0,0-21 16,0 0-16,0 0 0,1 0 0,-1 0 15,0-1-15,0 22 0,-21-21 0,0 0 16,0 0-16,21 0 16,-21 0-1,0 42 16,0 0-31,0 0 0,0 0 0,-21 0 16,21 1-16,0-1 0,0 0 16,0 21-16,0-21 0,-21 22 15,21-22-15,0 21 0,0-21 0,0 22 16,0-1-16,0 0 0,0 1 0,0-1 16,0 0-16,0 1 0,0 20 15,0-20-15,0-1 0,0 21 0,0-20 16,0-1-16,0 22 0,0-22 15,0 0-15,0 1 0,0-1 0,0 0 16,0 1-16,0-22 0,0 21 0,-21 0 16,21 1-16,-21-22 0,-1 21 0,1 1 15,0-22-15,0 0 0,0 0 16,0 0-16,-1 0 0,1 1 0,0-1 16,-21-21-16,21 0 0,-1 0 15,-20 0-15,21 0 0,0 0 0,-22-21 16,22-1-16,0 1 0,0 0 15,-21-42-15,20 20 0,1 1 16,21 0-16,0-1 0,0-20 0,0 20 16,-21 1-16,21 0 0,0-22 15,0 22-15,0-22 0,0 22 0,21 0 16,-21-1-16,21-20 0,1 21 16,-1 20-16,0-20 0,0 0 0,0-1 15,22 22-15,-22 0 0,0 0 0,0 0 16,0 0-16,0-1 0,1 1 0,-1 0 15,0 21-15,0-21 16,0 21-16,0 0 0,-21-21 16,22 21-16,-1 0 0,0-21 15,0 21-15,0-22 16,0 1-16,1 21 0,-22-21 16</inkml:trace>
  <inkml:trace contextRef="#ctx0" brushRef="#br0" timeOffset="154156.78">15769 9229 0,'21'0'16,"0"0"-16,1 0 15,-22-21-15,21 21 0,0-22 16,0 22-16,0-21 0,0 0 0,1 21 15,-1-21-15,0 0 0,0 0 0,0 21 16,-21-22-16,0 1 0,21 0 16,-21 0-16,0 0 0,0 0 0,0-1 15,0 1-15,0 0 16,0 0-16,-21 21 16,0 0-16,0 0 15,0 0-15,0 21 0,-1 0 16,22 0-16,-21 1 0,0-1 15,21 0-15,-21 0 0,21 0 0,0 22 16,0-22-16,0 21 0,-21-21 16,21 0-16,0 1 0,0-1 0,0 0 15,0 0-15,0 0 0,21 0 0,0 1 16,0-1-16,0-21 16,1 0-16,-1 0 0,0 0 0,21 0 15,-21 0-15,22 0 0,-22 0 0,21 0 16,-21 0-16,1-21 0,20 21 15,-21-22-15,21 1 0,-20 0 16,20 0-16,-21 0 0,0-22 0,0 22 16,1-21-16,-1 21 0,0-22 15,0 1-15,0 0 0,-21-43 16,21 43-16,1-1 0,-22 22 0,0-21 16,0 21-16,0 0 0,0-1 15,0 1-15,0 0 0,0 42 31,0 0-15,0 22-16,0-22 0,0 21 16,0-21-16,0 22 0,-22-1 0,22 0 15,-21-20-15,21 20 16,0 0-16,0 1 0,0-22 0,-21 21 16,21-21-16,0 0 0,-21 1 0,21-1 15,0 0-15,0 0 0,0 0 16,0 0-16,0 1 15,0-44 17,21 1-17,0 21-15,-21-21 0,0 0 0,0 0 16,21 0-16,-21-1 0</inkml:trace>
  <inkml:trace contextRef="#ctx0" brushRef="#br0" timeOffset="154440.6">16425 8975 0,'-21'0'0,"0"0"31,42 0 0,0 0-31,0 0 0,1 0 16,-1 0-16,0 0 0,0-21 15,0 21-15,0 0 0,1-22 16,-1 22-16,0 0 0,0 0 16,0 0-16,-21-21 15,21 21-15,1 0 32,-1-21-17</inkml:trace>
  <inkml:trace contextRef="#ctx0" brushRef="#br0" timeOffset="155123.69">17018 8636 0,'-21'0'0,"21"-21"31,0 0-15,21 21-16,0 0 0,0 0 15,0 0-15,22-21 0,-22 21 16,0 0-16,21 0 0,-20 0 0,-1 0 16,21 0-16,-21 0 0,0 0 15,1 0-15,-1 0 0,0 0 16,0 0-16,0 0 15,-42 0 17,0 0-17,0 0-15,0 0 16,-1 0 0,1 0-16,0 0 15,0 0 1,0 0-1,0 0 1,-1 0-16,1 0 16,0 0-1,0 0-15,0 0 16,21 21-16,0 0 16,-21 0-16,21 0 15,0 0-15,0 1 0,-22-1 0,22 0 16,0 21-16,0 1 0,0-22 0,0 21 15,-21 0-15,21 1 0,-21-22 16,21 21-16,0 1 0,-21-22 0,21 21 16,0-21-16,0 0 0,0 1 15,-21-1-15,21 0 0,0 0 16,-21 0-16,21 0 0,-22-21 47,22-21-32,0 0 1,0 0-16,22 21 16,-1-21-16,-21 0 0,21 21 0</inkml:trace>
  <inkml:trace contextRef="#ctx0" brushRef="#br0" timeOffset="155636.4">17272 9059 0,'21'0'16,"0"0"-16,0 0 16,1 0-16,-1-21 15,0 0-15,0 21 16,0-21-16,0 21 15,-21-21-15,22 21 0,-22-21 16,21-1-16,-21 1 0,0 0 16,0 0-1,0 0-15,0 0 16,-21 21 0,-1 0-1,1 0-15,0 0 0,0 0 16,21 21-16,-21 0 0,0-21 0,21 21 15,0 0-15,-22 0 0,22 1 16,-21-1-16,21 0 0,0 0 0,0 0 16,0 0-16,0 1 0,0-1 0,0 0 15,0 0-15,0 0 16,0 0-16,0 1 16,0-1-1,21-21-15,1 0 16,-1 0-16,0 0 15,0 0-15,0 0 16,-21-21-16,21 21 16,1-22-16,-22 1 15,0 0-15</inkml:trace>
  <inkml:trace contextRef="#ctx0" brushRef="#br0" timeOffset="157332.51">18182 8721 0,'0'0'0,"-21"0"15,21-21-15,-21 21 0,21 21 63,0 0-63,0 0 0,0 0 16,0 0-16,0 1 15,21 20-15,-21-21 0,21 0 0,-21 0 16,21 1-16,-21 20 0,0-21 0,21 0 15,1 0-15,-22 1 0,21-1 16,-21 0-16,0 0 0,21 0 16,0-21-16,-21 21 15,0-42 32,0 0-47,0 0 16,0 0-16,21 0 15</inkml:trace>
  <inkml:trace contextRef="#ctx0" brushRef="#br0" timeOffset="157616.35">18457 8763 0,'0'-21'31,"-21"21"-31,0 0 0,0 0 16,0 0-16,-1 0 0,1 21 0,0 0 15,0 0-15,0 1 16,0-1-16,-22 21 0,22-21 0,0 0 0,0 22 16,-22-22-16,22 21 0,0-21 0,0 22 15,0-22-15,0 0 16,-1 0-16,1 0 0,21 1 0,0-1 16,-21-21-16,21 21 0,-21-21 15,21 21-15,21-42 47,0 0-47,0 21 16,1-21-16</inkml:trace>
  <inkml:trace contextRef="#ctx0" brushRef="#br0" timeOffset="158040.68">18965 8297 0,'0'0'0,"0"-21"16,0 42 15,0 1-31,-21-1 16,0 0-16,0 0 15,21 0-15,-21 22 0,21-22 0,-22 21 16,1 0-16,21-20 0,0 20 0,-21 0 16,0 1-16,21 20 0,-21-21 15,21 1-15,0-1 0,0 0 0,0-20 16,-21 20-16,21 0 0,0-21 0,0 1 16,0 20-16,0-21 0,0 0 15,0 0-15,0 1 0,21-1 16,0-21-1,0 0 1,0 0-16,0 0 16,1-21-1,-1-1-15,-21 1 16,21 21-16,-21-21 0,0 0 16,0 0-16,0 0 0</inkml:trace>
  <inkml:trace contextRef="#ctx0" brushRef="#br0" timeOffset="158312.53">18690 8784 0,'21'0'0,"0"0"0,1 0 15,-1 0-15,0 0 0,0 0 0,0 0 16,0 0-16,22 0 0,-22 0 15,0 0-15,0-21 0,22 21 0,-22 0 16,0 0-16,0 0 0,0-21 0,0 21 16,1 0-16,-1 0 0</inkml:trace>
  <inkml:trace contextRef="#ctx0" brushRef="#br0" timeOffset="158700.35">19791 8573 0,'0'-22'16,"-21"22"-16,-1 0 31,1 0-15,21 22-16,-21-22 0,0 21 15,21 0-15,-21 0 0,21 0 0,0 0 16,-21 1-16,-1 20 0,22-21 15,-21 21-15,21-20 0,0 20 0,0 0 16,-21-21-16,21 22 0,0-22 0,-21 0 16,21 0-16,0 0 0,0 1 15,0-1-15,0 0 0,0 0 16,21-21 0,0 0-16,0 0 0,1 0 15,-1 0 1,0 0-16,0-21 0,0 21 0</inkml:trace>
  <inkml:trace contextRef="#ctx0" brushRef="#br0" timeOffset="159068.15">20172 8509 0,'0'-21'15,"21"21"1,0 0-16,0 0 16,0 0-16,1 0 15,-1 0-15,0 0 16,0 0-16,-21 21 0,21-21 16,0 21-16,-21 0 0,0 1 0,0 20 15,0-21-15,0 0 0,0 22 16,0-1-16,0-21 0,0 21 0,0 1 15,0-1-15,0-21 0,0 22 0,0-22 16,-21 0-16,21 21 0,-21-21 16,0 1-16,21-1 0,-21-21 0,21 21 15,-21 0-15,-1-21 0,22 21 16,-21-21-16,0 0 16</inkml:trace>
  <inkml:trace contextRef="#ctx0" brushRef="#br0" timeOffset="167360.03">15600 8678 0,'0'0'0,"42"0"0,-21 22 16,22-22-16,-22 21 0,21-21 0,0 0 16</inkml:trace>
  <inkml:trace contextRef="#ctx0" brushRef="#br0" timeOffset="168767.54">13314 10986 0,'-21'0'31,"-1"0"-16,1 0-15,0 0 16,0-22-16,21 1 0,-21 21 16,0-21-16,21 0 15,0 0-15,0 0 16,21-1-16,0 22 16,0 0-16,0-21 0,0 21 15,1 0-15,-1 0 0,0 0 16,0 0-16,0 0 0,0 0 15,1 21-15,-1-21 0,0 22 16,-21-1-16,21 0 0,-21 0 0,21 0 16,-21 22-16,0-22 0,0 21 0,0-21 15,0 22-15,0-1 0,0 0 16,-21-21-16,0 22 0,0-1 0,0 0 16,-22 1-16,22-22 0,-21 21 0,21-21 15,-22 22-15,1-22 0,21 0 16,-22 0-16,1 0 0,21-21 15,-21 22-15,20-22 0,-20 21 0,21-21 0,0 0 16,0 0-16,-22 0 0,22 0 16,0 0-16,21-21 0,-21-1 15,0 1-15,-1 0 0,1 0 0,21 0 16,0 0-16,0-1 0,0 1 16,0-21-16,0 21 0,0 0 0,0-22 15,0 22-15,0 0 0,21 0 16,1 0-16,-1 21 0,0-22 0,0 22 15,0 0-15,0 0 0,1 0 0,20 0 16,-21 0-16,0 0 0,0 22 16,1-1-16,-1 0 0,0 0 0,0 0 15,0 0-15,0 1 0,1-1 0,-1 21 16,-21-21-16,21 0 16,0 1-16,-21-1 0,21-21 0,-21 21 15,21 0-15,-21 0 0,22 0 16,-1-21-16,-21 22 15,21-22 17,0 0-17,-21-22-15,21 22 0,0-21 16</inkml:trace>
  <inkml:trace contextRef="#ctx0" brushRef="#br0" timeOffset="169361.2">13822 11472 0,'0'43'15,"0"-22"1,21-21 15,0 0-15,-21-21-16,0 0 0,0-1 15,21 22-15,-21-21 16,0 0 0,-21 21 15,0 0-31,21 21 15,0 0-15,0 1 16,-21-1-16,21 0 16,21-21 15,0 0-31,0 0 16,0 0-16,-21-21 15,0 0-15,22 21 16,-22-22-16,0 1 15,0 0 1,-22 21 0,22 21 31,-21-21-47,42 0 62,1-21-46</inkml:trace>
  <inkml:trace contextRef="#ctx0" brushRef="#br0" timeOffset="171311.79">15642 11494 0,'21'0'31,"-21"-22"-31,0 1 0,0 0 15,21 0 1,1 0-16,-22 0 0,21-1 16,-21 1-16,0 0 0,0 0 15,0 0-15,0 0 16,0-1-16,-21 22 16,-1 0-16,1 0 0,0 0 0,0 0 15,0 0-15,0 0 0,-1 0 16,1 0-16,0 22 0,-21-1 0,21 0 15,-1 0-15,1 0 0,-21 22 16,42-22-16,-21 0 0,0 0 0,21 0 16,0 0-16,-22 1 0,22-1 0,0 0 15,0 0-15,22-21 16,-1 21-16,0-21 0,0 0 16,0 0-16,22 0 0,-22 0 0,0 0 15,21 0-15,-21-21 0,1 0 16,20 21-16,-21-21 0,0 21 15,0-21-15,1-1 0,-1 1 0,0 21 16,0-21-16,0 0 16,-21 0-16,0 0 0,0-1 15,0 44 32,0-1-31,0 0-16,0 0 0,0 0 15,0 22-15,0-22 0,0 0 0,0 21 16,0-21-16,0 22 0,0-22 16,0 21-16,0 1 0,0-1 15,0 0-15,0 1 0,0 20 0,0 1 16,0-22-16,0 21 0,0 1 0,0-1 16,0 1-16,0-22 0,0 22 15,0-1-15,0-20 0,0 20 0,0-21 16,0 1-16,0-1 0,0 0 0,0 1 15,0-1-15,0-21 0,0 22 16,-21-22-16,0 21 0,0-21 0,0 0 16,-1 1-16,1-1 0,-21-21 0,21 21 15,0-21-15,-22 0 0,1 0 16,21 0-16,-22 0 0,1-21 0,0 0 16,-1-1-16,22-20 0,-21 21 15,21-21-15,0-1 0,21 1 0,0 0 16,0-1-16,0 1 0,0 0 15,0-1-15,21-20 0,0 20 0,21 1 16,1-21-16,-1 20 0,0-20 0,1-1 16,20 22-16,-21-22 0,22 1 15,-1-1-15,-20 1 0,20 21 0,1-22 16,-1 1-16,1 20 0,-1 1 16,-20 0-16,20-1 0,-21 1 0,-20 0 15,-1 20-15,0 1 0,0 0 0,-21 0 16,0-21-16,0 20 15,-21 22 1,0 0 0,0 0-16,21 22 15,-22-1-15,1 0 16,21 21-16,0-21 0,0 1 0,0-1 16,0 0-16,0 0 0,0 0 15,0 0-15,0 1 0,0-1 16,21-21-16,1 21 0,-1-21 15,21 0-15,-21 0 0,0 0 16,1 0-16,20 0 0,-21 0 0,0-21 16,22 21-16,-22-21 0,21-1 0,-21 1 15,0 0-15,22 0 0,-22-21 16,0 20-16,0-20 0,0 0 16,1 21-16,-1-22 0,0-20 0,0 20 15,-21 1-15,21 0 0,0-1 16,-21 22-16,22-21 0,-22 21 0,21-22 15,-21 22-15,0 0 0,0 0 16,0 42 15,0 0-31,0 0 0,0 1 0,0-1 16,-21 21-16,21 0 0,-22-20 16,22 20-16,0 0 0,0 1 15,0-1-15,0 0 0,-21 1 0,21-22 16,0 21-16,0-21 0,0 0 15,0 22-15,0-22 0,0 0 0,0 0 16,0 0-16,0 1 16,21-22-1,1 0 1,-1-22-16,-21 1 16,0 0-16,21 0 15,-21 0-15,0-22 0,0 22 0</inkml:trace>
  <inkml:trace contextRef="#ctx0" brushRef="#br0" timeOffset="171612.99">16700 11240 0,'0'0'0,"-21"0"0,0 0 0,21-22 47,21 22-31,0 0-16,1 0 15,-1 0-15,0 0 0,0 0 16,0-21-16,0 21 16,1 0-1,-1 0-15,0 0 16,0 0-16,0 0 16,0 0-16,1 0 15,-1 0 1,0 0-16,0 0 31,0-21-31,0 21 0,1 0 16</inkml:trace>
  <inkml:trace contextRef="#ctx0" brushRef="#br0" timeOffset="173644.85">18034 11113 0,'0'0'0,"0"-22"0,0 1 15,0 0-15,0 0 16,0 0-16,0 0 16,0-1-1,-21 1-15,0 0 16,21 0 0,-22 21-1,22-21 16,-21 21-31,0 0 32,0 0-32,0 0 0,0 0 15,-1 0-15,1 0 16,0 0-16,21 21 0,-21-21 0,0 21 16,-22 0-16,22-21 0,0 21 15,0 1-15,0-1 0,0 21 0,-1-21 16,1 0-16,21 22 0,-21-1 0,21-21 15,-21 22-15,21-22 0,0 0 16,0 21-16,0-21 0,0 1 0,0-1 16,0 0-16,21 0 0,0-21 0,0 21 15,1-21-15,-1 0 16,0 0-16,0 0 0,21 0 16,-20 0-16,-1-21 0,21 21 15,-42-21-15,42 0 0,-42 0 16,22-1-16,-1 1 0,0 0 0,0-21 15,-21-1-15,21-20 16,-21 42-16,0 0 0,21-22 16,-21 22-16,0 0 0,0 0 0,0 0 15,0-1-15,0 44 47,0-1-47,0 0 0,-21 0 16,21 0-16,-21 0 15,21 22-15,0-22 0,0 0 0,0 21 16,0-20-16,0-1 0,0 21 0,0-21 16,0 0-16,0 1 0,0-1 15,21-21-15,0 21 0,1-21 16,-1 21-16,0-21 0,0 0 0,0 0 16,0 0-16,1 0 0,-1 0 15,0 0-15,21 0 0,-42-21 0,21 21 16,1-21-16,-1 0 0,0 21 0,0-22 15,0 1-15,-21-21 0,21 21 16,1 0-16,-22-22 0,21 22 16,0-21-16,-21-1 0,21 22 0,-21-21 15,21 0-15,-21 20 0,21-20 16,1 0-16,-22 21 0,0-1 0,21-20 16,-21 21-16,21 0 0,-21 0 0,0-1 15,0 1-15,0 42 47,0 1-47,0-1 16,-21 0-16,21 0 0,-21 0 0,21 0 15,0 22-15,0-22 0,-22 21 0,22-21 16,-21 22-16,0-1 16,21-21-16,0 22 0,0-1 0,-21 0 15,21-21-15,0 22 0,-21-22 0,21 0 16,0 21-16,0-20 0,0-1 15,0 0-15,0 0 0,21 0 16,0-21-16,0 0 0,0 0 16,1 0-16,-1 0 15,0 0-15,0 0 0,0 0 0,22-21 16,-22 0-16,0 0 0,0 0 0,0-1 16,0 1-16,1-21 0,-1 21 15,0-22-15,0 1 0,-21 21 0,21-21 16,22-43-16,-43 43 15,0-1-15,21 1 0,0 21 16,-21-22-16,0 1 0,0 21 0,21-21 16,-21 20-16,0 1 0,0 0 0,0 0 15,0 0-15,0 0 16,0 42 15,-21 0-31,21 0 0,-21 0 0,21 22 16,0-22-16,-21 0 0,-1 21 0,22 1 15,-21-22-15,21 21 0,0-21 16,-21 22-16,21-22 0,-21 21 0,21 0 16,0-20-16,0 20 0,0-21 15,0 21-15,0-20 0,0-1 16,0 21-16,0-21 0,0 0 0,0 1 16,0-1-16,0 0 0,21 0 15,0-21 1,0 0-16,1 0 15,-1 0-15,0 0 0,0-21 0,0 0 16,0 0-16,1 21 0,-1-22 0,0 1 16,0 0-16,0-21 0,-21 21 15,21-1-15,1 1 0,-22 0 0,0-21 16,21 21-16,-21-1 0,0 1 16,0 0-16,0 0 15,-21 21 1,-1 0-1,22 21 17,0 0-17,22-21 1,-22 21-16,21-21 16,-21 22-16,21-22 0,-21 21 15,0 0-15,0 0 16,0 0-16,0 0 0,0 1 15,0-1-15,0 0 16,0 0-16,0 0 16,0 0-16,0 1 0,0-1 15,21-21 1,0 0-16,0 0 16,1 0-16,-1 0 0,0-21 15,0 21-15,0-22 0,0 1 0,1 21 16,-1-21-16,0 0 0,0 0 0,0-22 15,0 22-15,-21 0 0,22-21 16,-1 21-16,-21-1 0,0 1 16,0 0-16,21 21 0,-21 21 31,-21 0-15,21 22-16,-21-22 0,21 0 0,0 0 15,0 0-15,0 1 0,-22-1 16,22 0-16,0 0 0,0 0 0,0 0 15,0 1-15,22-44 47,-1 1-47,-21 0 16</inkml:trace>
  <inkml:trace contextRef="#ctx0" brushRef="#br0" timeOffset="173832.74">19579 10880 0,'0'0'0,"-21"0"0,0-21 16,21-1 15,0 1 0,0 0 0</inkml:trace>
  <inkml:trace contextRef="#ctx0" brushRef="#br0" timeOffset="174036.55">18182 10922 0,'0'0'16,"-21"0"-16,0 0 0,0 0 0,42 0 31,0 0-15,0 0-16,21 0 0,1 0 15,-1 0-15,0 0 0,22 0 0,-22 0 16,22-21-16,-1 21 0,1 0 16,-1 0-16</inkml:trace>
  <inkml:trace contextRef="#ctx0" brushRef="#br0" timeOffset="175788.86">19854 10986 0,'21'0'16,"1"0"-16,-22-22 15,21 1-15,-21 0 0,0 0 16,0 0-16,0 0 0,0-1 0,0 1 16,0 0-16,0-21 0,0 21 0,0-1 15,0 1-15,0 0 0,0 0 16,0 0-16,0 42 31,0 0-31,0 0 16,0 22-16,0-22 0,0 21 0,-21 0 0,-1-20 15,1 20-15,21 0 0,-21 1 16,0-1-16,21 0 0,0 1 16,-21-1-16,0 0 0,-1 1 0,22-1 15,-21-21-15,21 21 0,0-20 0,-21-1 16,0 0-16,21 0 0,0 0 16,0 0-16,-21-21 0,21-21 31,0 0-16,21 0-15,-21 0 0,21 0 0,0-1 16,0 1-16,1-21 0,-1 21 16,0 0-16,0-22 0,0 22 15,0 0-15,22 0 0,-22 0 0,0-1 16,0 1-16,0 21 0,22 0 16,-22 0-16,0 0 0,0 0 0,0 0 15,1 0-15,-22 21 0,21 1 0,0-1 16,-21 0-16,21 0 0,-21 0 0,0 0 15,0 1-15,0-1 0,0 0 16,0 21-16,0-21 0,-21-21 0,0 22 16,0-1-16,-1 0 0,1-21 0,0 21 15,0-21-15,0 0 0,0 0 16,-1 0-16,1 0 0,0 0 16,0 0-16,0 0 0,0 0 0,-1 0 15,1 0-15,0-21 0,21 0 16,0 0-16,-21 21 0,21 21 47,21-21-47,0 21 15,-21 0-15,21-21 0,1 21 16,-1-21-16,0 21 0,0-21 0,0 0 16,0 0-16,1 0 0,-1 22 0,21-22 15,-21 0-15,22 0 0,-22 0 16,21 0-16,-21-22 0,22 1 15,-1 21-15,-21-21 0,0 0 0,22 0 16,-22 0-16,0-1 0,0 1 0,0-21 16,-21 21-16,0-22 0,21 22 0,-21-21 15,22 21-15,-22 0 0,0-1 16,0 1-16,0 0 0,0 0 0,0 42 31,0 0-15,0 0-16,-22 1 0,22-1 15,-21 21-15,21-21 0,0 0 0,0 22 16,0-22-16,0 0 0,0 0 16,0 0-16,0 1 0,21-1 15,1-21-15,-22 21 0,21-21 0,0 0 16,0 0-16,0 0 0,0 0 16,1 0-16,-1 0 0,0 0 0,0-21 15,0 0-15,0-1 16,1 1-16,-22 0 0,0-21 0,21 21 15,0-22-15,-21 22 0,21-21 0,-21 21 16,0-22-16,0 22 0,0 0 16,21 0-16,-21 0 0,0 42 31,0 0-31,0 0 16,0 0-16,0 0 15,0 1-15,0-1 0,0 0 0,0 0 16,0 21-16,0-20 0,0-1 15,0 0-15,0 0 0,21-21 16,-21 21-16,22-21 0,-1 0 16,0 0-16,0 0 0,0 0 15,0-21-15,1 21 16,-1-21-16,-21 0 0,21-22 0,0 22 16,-21 0-16,0-21 0,21 21 0,0-22 15,-21 1-15,22 0 0,-22-1 16,0 1-16,21 0 0,-21-1 15,21 1-15,-21 0 0,0-1 0,0 22 16,0-21-16,0 21 0,0-1 0,0 1 16,-21 21-1,0 21 1,21 1-16,-22 20 0,22-21 16,-21 0-16,21 22 0,0-1 15,0 0-15,0-21 0,-21 22 0,21-1 16,0 0-16,0 1 0,0-1 0,0 0 15,0 1-15,0-22 0,0 21 16,0-21-16,21 22 0,0-22 16,-21 0-16,22 0 0,-1 0 0,0 1 15,0-22-15,0 0 0,0 0 16,1 0-16,-1 0 0,0 0 16,0-22-16,0 22 0,0-21 15,1 0-15,-22 0 0,21 0 0,0-22 16,-21 22-16,0-21 0,21 21 15,-21 0-15,0-22 0,21 22 0,-21 0 16,0 0-16,-21 21 16,0 0-16,0 21 15,0 0-15,-1 0 0,1 0 16,21 22-16,-21-22 0,21 0 16,-21 21-16,21-20 0,0-1 0,0 0 15,0 0-15,0 0 0,0 0 16,21 1-16,0-22 0,0 21 0,1-21 15,-1 0-15,0 0 0,0 0 0,21 0 16,-20 0-16,-1 0 0,0 0 16,0 0-16,0-21 0,0 21 15,1-22-15,-1 1 0,0 21 0,0-21 16,-21 0-16,0 0 0,21-22 0,-21 22 16,0 0-16</inkml:trace>
  <inkml:trace contextRef="#ctx0" brushRef="#br0" timeOffset="176024.73">21082 10943 0,'-21'0'16,"21"-21"-16,21 21 31,0 0-31,0 0 0,22 0 0,-22 0 15,21 0-15,-21 0 0,22 0 16,-1 0-16,0-21 0,-21 21 0,22 0 16,-1 0-16,-21 0 0,22 0 15,-22 0-15,21-21 0,-21 21 16,0-21-16,22 21 0</inkml:trace>
  <inkml:trace contextRef="#ctx0" brushRef="#br0" timeOffset="176393.7">22267 10732 0,'0'0'15,"0"-22"-15,0 1 0,0 0 0,-21 42 47,0 0-47,21 1 0,-21-1 16,0 0-16,-1 21 0,22 1 0,-21-22 16,0 21-16,0 0 0,21 1 15,0-1-15,-21 0 0,21 1 0,-21-22 16,21 21-16,0-21 0,0 22 15,0-22-15,0 0 0,0 0 0,0 0 16,0 1-16,21-1 16,0-21-16,0 0 0,0 0 0,0 0 15,1 0-15,-1 0 0,0-21 0,21 21 16</inkml:trace>
  <inkml:trace contextRef="#ctx0" brushRef="#br0" timeOffset="176723.61">22648 10774 0,'21'-21'31,"1"21"-31,-1 0 0,21 0 0,-21 0 16,0 0-16,1 0 0,20 21 0,-21-21 15,21 21-15,-20 0 0,-1 0 16,0 1-16,0-1 0,0 0 0,-21 0 16,0 21-16,0 22 15,0-22-15,0 1 0,-21-1 0,0-21 16,0 21-16,0 1 0,-1-1 0,-20-21 16,21 22-16,0-22 0,0 0 15,-1 0-15,1 0 0,21 0 16,-21 1-16,0-22 0,21 21 0,-21-21 15</inkml:trace>
  <inkml:trace contextRef="#ctx0" brushRef="#br0" timeOffset="178430.04">13060 12975 0,'0'-21'31,"-21"21"-31,-1 0 16,22-21-16,0 0 15,-21 0 1,21-1-16,0 1 16,21 0-16,1 21 15,-1 0-15,0-21 16,0 21-16,0 0 0,0 0 0,1 0 15,-1 21-15,0-21 0,0 21 0,0 0 16,0 1-16,1-1 0,-1 42 16,-21-42-16,0 1 0,0 20 15,0-21-15,-21 21 0,-1-20 16,1-1-16,0 21 0,-21-21 16,21 0-16,-22 1 0,1-1 0,21 0 15,0-21-15,-1 21 0,1-21 0,0 0 16,0 0-16,0 0 15,21-21 17,21 0-17,0 21-15,0 0 0,0 0 0,1 0 16,-1-21-16,0 21 0,21 0 16,-21 0-16,22 0 0,-22 0 0,0 21 15,21-21-15,-20 21 0,-1-21 16,21 21-16,-21 0 0,0 0 0,-21 1 15,22-1-15,-22 21 16,0-21-16,0 0 0,0 1 0,-22-1 16,1 0-16,0 0 0,-21 0 0,21 0 15,-22 1-15,22-1 0,-21-21 16,-1 21-16,1 0 0,21-21 0,-21 0 16,-1 0-16,1 0 0,0 0 0,20 0 15,-20 0-15,0 0 16,21-21-16,-1 21 0,-20-21 0,21 0 15,0 21-15,0-22 0,21 1 0,-22 0 16,22 0-16,0 0 16,22 21 15,-1 0-31,0 0 16,0 0-16,0 0 0,0 0 15,22 0-15</inkml:trace>
  <inkml:trace contextRef="#ctx0" brushRef="#br0" timeOffset="178800.83">13885 13504 0,'0'0'0,"21"22"0,-21-1 32,22-21-32,-1 0 0,0 0 15,0 0 1,-21-21 0,0-1-16,0 1 15,0 0 1,0 42 31,0 0-32,-21-21 1</inkml:trace>
  <inkml:trace contextRef="#ctx0" brushRef="#br0" timeOffset="187168.42">16595 13187 0,'0'-21'78,"21"21"-78,-21-21 0,21-1 16,0 1-16,0 0 15,-21 0-15,0 0 16,0 0-16,0-1 16,0 1-16,0 0 15,-21 21-15,0-21 0,0 21 0,0 0 16,-22 0-16,22 0 0,-21 0 16,-1 0-16,1 0 0,0 0 0,-1 21 15,1 0-15,0-21 0,-1 21 0,1 1 16,0-1-16,21 21 0,-22-21 15,22 0-15,0 1 0,0-1 0,0 21 16,-1-21-16,22 0 0,0 1 0,0-1 16,0 0-16,0 0 15,0 0-15,22-21 0,-1 0 0,0 21 16,0-21-16,0 0 0,0 0 16,22 0-16,-22 0 0,21 0 15,1-21-15,-22 0 0,21 0 0,0 21 16,1-21-16,-1 0 0,0-1 0,-20 1 15,20 0-15,-21 0 16,21 0-16,-20 0 0,-1-1 0,0 1 0,-21 0 16,0 0-16,21 0 0,-21 0 31,0 42-15,0 0-1,0 0-15,0 0 0,0 0 16,0 22-16,0-22 0,0 21 15,0-21-15,21 22 0,-21-1 0,0 0 16,21 22-16,-21-22 0,0 22 16,0-22-16,0 22 0,0-1 0,0 1 15,0-1-15,0 1 0,-21-1 16,0-21-16,0 22 0,0-1 0,0 1 16,-1-22-16,1 22 0,0-22 15,0 22-15,0-22 0,0 0 0,-1-21 0,1 22 16,0-22-16,0 21 0,0-42 15,0 21-15,-1 1 0,1-22 0,0 0 16,0 0-16,0 0 0,0 0 0,-1-22 16,-20 1-16,21 0 0,0 0 15,0-21-15,-1 20 0,1-20 16,0 0-16,0-1 0,0 1 0,21 0 16,0-1-16,0 1 0,0 0 0,0-1 15,0 1-15,21 0 0,0 21 16,21-22-16,-20 1 0,20 0 15,21 20-15,-20-20 0,20 0 0,1-22 0,-1 22 16,1 0-16,-1-1 0,1-20 16,-1 20-16,1 1 0,-1 0 0,-20-1 15,-1 1-15,0 0 0,1 21 16,-22-22-16,0 22 0,0-21 0,-21 21 16,0-1-16,0 1 0,0 0 15,0 0-15,-21 21 16,0-21-16,0 21 0,-1 0 15,1 0-15,0 21 16,21 0-16,0 0 0,0 0 0,0 1 16,0-1-16,0 0 0,0 0 15,0 21-15,0-20 0,0-1 0,0 0 16,0 0-16,0 0 0,21 0 16,0 1-16,1-22 0,-22 21 0,21-21 15,0 0-15,0 0 0,0 0 0,0 0 16,1 0-16,20 0 0,-21 0 0,0-21 15,22-1-15,-22 22 16,0-21-16,21 0 0,-21 0 0,1 0 16,-1 0-16,0-1 0,21-20 0,-21 21 15,-21-21-15,22-1 0,-1 1 16,0 21-16,0-22 0,0 1 0,-21 0 16,21-1-16,-21 1 0,22 0 0,-22 21 15,0-22-15,21 22 0,-21 0 16,0 0-16,0 0 15,0 42 1,0 0 0,0 0-16,0 0 0,-21 22 15,21-22-15,0 21 0,-22 0 16,22 1-16,-21-1 0,0 0 0,21 1 16,0-1-16,0 0 0,-21-20 0,21 20 15,-21 0-15,21-21 0,0 1 16,0 20-16,0-21 0,0 0 15,0 0-15,0 1 16,21-22 15,0-22-31,0 1 16,-21 0-16,21 0 0,-21 0 16,0 0-16</inkml:trace>
  <inkml:trace contextRef="#ctx0" brushRef="#br0" timeOffset="187428.26">17420 12996 0,'21'0'15,"0"0"1,1-21-16,-1 21 0,0 0 0,21-21 15,-21 21-15,1 0 0,-1-21 16,21 21-16,-21 0 0,0-21 16,1 21-16,-1-21 0,0 21 0,0 0 15,0 0 17,0 0-17</inkml:trace>
  <inkml:trace contextRef="#ctx0" brushRef="#br0" timeOffset="188261.59">18521 12954 0,'0'-21'31,"21"21"-15,0-21-16,0 0 0,0 21 15,1-22-15,20 1 0,-21 21 0,0-21 16,22 0-16,-22 0 0,0 21 15,0-21-15,-21-1 0,0 1 16,0 0-16,0 0 0,0 0 16,0 0-16,-42 21 0,21-22 0,-22 22 15,1 0-15,0 0 0,-1 0 16,1 0-16,-22 0 0,22 0 16,0 0-16,-1 0 0,1 22 0,0-1 0,21-21 15,-22 21-15,22 0 0,0 0 16,21 0-16,0 1 0,0-1 15,0 0-15,0 0 0,21 0 0,0 0 16,22 1-16,-22-1 0,21 0 16,-21 0-16,22 0 0,-1 22 15,43-1-15,-64-21 0,21 21 16,0-20-16,-20-1 0,-1 0 16,0 21-16,0-21 0,-21 1 0,0-1 15,0 0-15,0 0 0,0 0 0,-42 0 16,21 1-16,-22-1 0,1 0 15,0 0-15,-1-21 0,1 21 0,-22-21 16,22 0-16,-21 0 0,20 0 0,-20 0 16,20 0-16,1 0 0,0 0 15,21-21-15,-22 21 0,22-21 0,-21 0 16,21 0-16,-1-1 0,1 1 16,0 0-16,21 0 0,0 0 15,0 0-15,0-1 0,0 1 0,0 0 16,0 0-16,21 0 0,0 0 15,1 21-15,-1 0 0,0-22 16,0 22-16,0 0 0,22 0 0,-22 0 16,0 0-16,21 0 0,-21 0 0,22 0 15,-1 0-15,0 0 0</inkml:trace>
  <inkml:trace contextRef="#ctx0" brushRef="#br0" timeOffset="188556.16">18944 13060 0,'0'0'0,"0"21"47,0 0-47,0 0 0,0 1 15,0-1-15,0 0 0,0 21 16,0-21-16,0 1 0,0-1 0,0 0 15,0 0-15,0 0 0,0 0 0,0 1 16,0-1-16,0 0 16,-21-21-16,21 21 15,0-42 17,0 0-32,0 0 15,0-1-15,0 1 0</inkml:trace>
  <inkml:trace contextRef="#ctx0" brushRef="#br0" timeOffset="188895.94">19050 12764 0,'0'21'31,"-21"-21"-31,21 21 0,0 0 16,0 0-16,0 0 15,21-21-15,0 0 16,0 0-16,0 0 0,1 0 16,-1 0-16,0 0 0,-21-21 15,0 0-15,0 0 16,0 0-16,-21 21 16,21-21-16,-21 21 0,-1 0 0,1 0 15,0 0-15,0 0 16,0 0-16,21 21 15,0 0 1,0 0-16,0 0 16,0 0-1,21-21-15,0 0 0,0 0 16,0 0-16</inkml:trace>
  <inkml:trace contextRef="#ctx0" brushRef="#br0" timeOffset="189809.84">19346 13018 0,'21'42'32,"1"-42"-17,-1 0-15,0 0 0,0 0 0,0 0 16,22 0-16,-22 0 0,21-21 15,-21 0-15,22 21 0,-22-22 0,21 22 16,-21-21-16,22 21 0,-22-21 0,0 21 16,-21-21-16,21 0 15,-42 21 1,0 0 0,0 21-16,-1 0 15,1 0-15,0 0 0,0 1 16,0-1-16,21 0 0,-43 42 15,22-41-15,0 20 0,0-21 16,0 0-16,0 22 0,-43-1 16,43-21-16,0 0 0,0-21 0,-1 21 15,1 1-15,0-22 16,0 0-16,21-22 47,0 1-32,0 0-15,21 0 0,0 21 0,0-21 16,1 0-16,-22-1 0,21 22 0,0-21 16,0 21-16,0-21 0,0 21 15,1 0-15,-1 0 0,0 0 16,0 0-16,0 21 0,-21 0 16,21-21-16,-21 22 0,0-1 15,22-21-15,-22 21 0,21 0 0,-21 0 16,0 0-16,21-21 0,-21 22 15,21-22-15,0 0 0,0 21 16,1-21-16,-1 0 16,0 0-16,0 0 0,0 0 15,0 0-15,22 0 0,-22-21 0,0-1 16,0 22-16,0-21 0,1 21 16,-1-21-16,21 0 0,-21 0 0,22-22 15,-22 1-15,0 21 0,-21 0 16,21-22-16,0 22 0,-21-21 15,0 0-15,0 20 0,0 1 16,0 0-16,0 0 0,-21 21 31,0 0-31,0 0 0,21 21 16,-21 0-16,-1 0 0,22 1 16,0-1-16,-21 21 0,21-21 15,-21 0-15,21 22 0,0-22 0,0 0 16,0 0-16,0 0 0,0 1 0,0-1 15,0 0-15,0 0 0,0 0 0,21-21 16,-21 21-16,21-21 16,1 22-16,-1-22 0,0 0 15,0 0-15,0 0 0,0 0 16,1 0-16,-1 0 0,0 0 16,0-22-16,0 22 0,0-21 0,1 21 15,-1-21-15,0 0 0</inkml:trace>
  <inkml:trace contextRef="#ctx0" brushRef="#br0" timeOffset="190168.64">21103 12700 0,'-21'0'0,"42"0"0,-63 0 16,21 0-16,-1 21 0,1 0 16,0 1-1,21-1-15,0 0 0,-21 21 0,21-21 16,-21 22-16,21-22 0,0 21 0,0-21 16,0 22-16,0-22 0,0 21 15,0-21-15,0 22 0,0-22 0,0 0 16,0 0-16,0 0 0,0 1 0,0-1 15,0 0-15,21 0 0,-21 0 16,21-21-16,-21 21 0,21 1 16,0-22-16,1 0 15,-1 0 1,0-22-16,0 22 0,-21-21 16,21 0-16,0 21 0</inkml:trace>
  <inkml:trace contextRef="#ctx0" brushRef="#br0" timeOffset="190512.44">21590 12679 0,'0'0'0,"21"0"31,0 21-31,0-21 0,1 21 0,-1 0 16,0 1-16,0 20 0,0-21 15,0 0-15,1 22 0,-1-22 16,-21 21-16,0-21 0,21 22 0,-21-22 16,0 21-16,0-21 0,0 0 0,0 22 15,0-22-15,-21 0 0,0 21 16,-1-20-16,1-1 0,-21 0 0,21 0 15,-22 0-15,22 0 0,-21 1 0,0-1 16,20 0-16,-20 0 0,21 0 0,0 0 16,0 1-16,-22-1 15,22-21-15,0 21 0,0-21 0</inkml:trace>
  <inkml:trace contextRef="#ctx0" brushRef="#br0" timeOffset="206632.72">13525 14647 0,'0'-21'16,"0"0"0,0 0-16,0 0 15,0 42 16,0 0-31,-21 0 0,21 22 16,0-22-16,-21 21 0,21 0 16,-21 1-16,0-1 0,21 0 0,-21-20 15,-1 20-15,1 0 0,0 1 0,0-1 16,-21-21-16,20 21 0,1-20 16,21 20-16,-21-21 0,0 0 15,21 0-15,0-42 47,21 0-47,0 21 0,0-21 16,1 21-16,-1-21 0,0 0 0,0 21 15,0-22-15,0 22 0,1-21 0,-1 0 16,0 0-16,0 21 0,21-21 16,-42 0-16,22-1 0,-1 22 0,0-21 15,-21 0-15,21 0 0,-21 0 16,0 0-16,0-1 15,-21 22 1,0 22 0,21-1-1,-21 0-15,21 0 0,0 0 0,-22 22 16,22-1-16,0-21 0,0 21 0,0 1 16,0-1-16,-21-21 0,21 22 15,-21-1-15,21-21 0,0 21 0,0-20 16,0-1-16,0 0 0,0 0 0,0 0 15,0 0-15,21-21 16,0 0 0,1-21-16,-22 0 0,21 21 15</inkml:trace>
  <inkml:trace contextRef="#ctx0" brushRef="#br0" timeOffset="206847.59">14118 15028 0,'0'0'16</inkml:trace>
  <inkml:trace contextRef="#ctx0" brushRef="#br0" timeOffset="208240.32">15473 15155 0,'0'22'16,"21"-44"15,0 22-15,0-21-16,0 21 0,-21-21 16,22 21-16,-1-21 0,0 0 15,-21 0-15,21 21 0,-21-22 16,21 1-16,-21 0 0,0 0 15,-21 21 1,0 0-16,0 0 16,-22 0-16,22 0 0,0 0 15,-21 0-15,21 21 0,-22-21 0,-20 42 16,42-20-16,-22-1 0,22 0 16,0 0-16,0 0 0,21 22 15,0-22-15,0 0 0,0 0 16,0 0-16,0 0 0,21-21 15,0 0-15,0 0 16,22 0-16,-22 0 0,0 0 0,21 0 16,-21-21-16,22 21 0,-22-21 0,0 0 15,21 21-15,-20-21 0,-1 0 16,0-1-16,0 22 0,0-21 0,0 0 16,-21 0-16,0 42 46,0 0-46,0 0 0,-21 22 16,21-22-16,0 21 0,0 1 0,-21-1 16,21 21-16,0-20 0,0-1 15,0 0-15,0 1 0,0 20 0,0-20 16,0-1-16,0 21 0,0-20 16,21 20-16,-21-20 0,0 20 0,21 1 15,-21-22-15,0 21 0,0-20 0,0-1 16,0 0-16,0 22 0,0-22 15,0-21-15,-21 22 0,0-1 0,0-21 16,0 22-16,0-22 0,-22 0 0,22 0 16,-21 0-16,-1 0 0,-20 1 15,21-22-15,-1 0 0,1 0 0,-22 0 16,22 0-16,0-22 0,-1 1 0,22 0 16,-21 0-16,21-21 15,0-1-15,21 1 0,0 0 0,0-1 16,0 1-16,42-43 0,-21 22 15,21 20-15,1-20 0,20-1 16,1 22-16,-1-21 0,1 20 0,-1-20 16,1-1-16,-1 22 0,22-22 0,-22 22 15,1-21-15,-1-1 0,1 1 16,-1 20-16,-20-20 0,20-1 0,-20 22 16,-22 0-16,21-1 0,-21 1 0,-21 21 15,0 0-15,0-1 0,0 1 16,-42 21-16,21-21 0,0 21 15,-1 0-15,1 0 0,-21 0 16,21 21-16,0 0 0,-1 22 16,1-22-16,0 21 0,21 1 0,0-1 15,0 0-15,0 1 0,0-1 16,0 0-16,21 1 0,0-22 0,1 21 16,-1-21-16,0 0 0,0 1 15,0-1-15,22-21 0,-1 0 0,-21 0 16,21 0-16,-20 0 0,20 0 0,0 0 15,-21-21-15,22 21 0,-22-22 0,21 1 16,-21-21-16,22 21 0,-22-22 16,0 1-16,0 0 0,22-1 15,-22 1-15,0-21 0,0 20 0,0-63 16,0 64-16,-21 0 16,0-1-16,0 1 0,0 0 0,0-1 15,0 22-15,0 0 0,0 0 0,0 42 31,0 0-31,0 0 0,0 22 16,0-1-16,-21 0 0,0 1 0,21-1 16,0 0-16,0 1 0,-21 20 15,21-20-15,-21-1 0,21 0 16,0-21-16,-21 22 0,21-22 0,0 0 0,0 0 16,0 0-16,0 1 0,0-1 15,0-42 32,0-1-47,0 1 0,0 0 16,0 0-16</inkml:trace>
  <inkml:trace contextRef="#ctx0" brushRef="#br0" timeOffset="208449.2">16298 15092 0,'0'0'16,"-42"21"-1,63-21 1,0 0 0,0 0-16,22 0 0,-22 0 15,21 0-15,-21 0 0,22 0 0,-1 0 16,0 0-16,1 0 0,-1 0 0,0-21 16,1 21-16,-1-21 0,-21 21 15,22-21-15,-1 21 0,0-22 0,-21 1 16,22 21-16,-22 0 0</inkml:trace>
  <inkml:trace contextRef="#ctx0" brushRef="#br0" timeOffset="209340.42">17738 14647 0,'0'0'0,"0"-21"0,0 0 15,-22 21 1,1 0 0,21 21-16,0 0 0,-21 1 0,0 20 15,21 21-15,-21-20 0,0-1 16,-1 0-16,1 1 16,21 20-16,-21-20 0,0-1 0,0 21 15,0-20-15,-22-1 0,22 0 0,0 1 16,0-1-16,-22-21 0,22 0 15,0 1-15,0-1 0,21 0 0,0 0 16,-21-21-16,0 0 16,21-21-1,0 0-15,0 0 16,0-22-16,0 22 0,0-21 0,21 21 16,-21-22-16,21 1 0,-21 21 15,0-22-15,21 22 0,-21 0 0,21 0 16,-21 0-16,21 0 0,1 21 15,-22 21 1,0 0-16,21 0 0,-21 0 0,0 0 16,21 22-16,-21-22 0,0 0 0,0 21 15,21-20-15,0-1 0,0 21 16,-21-21-16,22 0 0,-1-21 0,0 22 16,0-1-16,0-21 0,0 0 0,1 0 15,-1 0-15,0 0 0,0 0 16,0 0-16,0 0 0,1-21 0,-1 21 15,0-22-15,0 1 0,-21 0 0,21 0 16,0 0-16,-21 0 0,0-1 16,22 1-16,-1-21 0,-21 21 15,0-22-15,0 22 0,21 0 0,-21 0 16,0 0-16,0 42 31,0 0-31,0 0 0,0 0 16,0 1-16,-21 20 0,21-21 0,0 21 15,0-20-15,0-1 0,0 0 16,0 0-16,0 0 0,0 0 0,0 1 16,21-22-16,0 0 15,0 0-15,0 0 16,1 0-16,-1 0 0,0 0 0,0-22 16,0 1-16,0 0 0,1 0 15,-1 0-15,0 0 0,-21-1 16,0-20-16,21 21 0,-21-21 0,0 20 15,0-20-15,0 21 0,0 0 0,0-22 16,-21 22-16,0 21 0,0-21 16,-1 21-16,1 0 0,-21 0 0,21 0 15,0 0-15,-22 0 0,22 21 0,0 0 16,0 1-16,0-1 0,-1 0 16,22 0-16,0 0 0,-21 0 0,21 1 15,0-1-15,0 0 0,0 21 16,21-42-1,1 0-15</inkml:trace>
  <inkml:trace contextRef="#ctx0" brushRef="#br0" timeOffset="209867.12">18796 15050 0,'21'-22'0,"-42"44"0,42-65 0,-21 22 0,0 0 15,0 0-15,0 0 0,0-1 16,0 1-16,-21 0 0,0 21 15,0 0-15,-1-21 0,-20 21 16,21 0-16,0 0 0,-22 21 0,22-21 16,-21 21-16,21 22 0,0-22 0,-1 0 15,1 21-15,0 1 0,21-1 16,-21 0-16,21 1 0,0 62 16,0-62-16,21 20 15,0-42-15,0 1 16,-21-1-16,22 0 0,20-21 0,-21 21 15,0-21-15,22 0 0,-22 0 0,21 0 0,0 0 16,-20 0-16,20-21 16,0 21-16</inkml:trace>
  <inkml:trace contextRef="#ctx0" brushRef="#br0" timeOffset="211612.14">19389 15007 0,'0'-21'0,"0"42"0,-43-42 0,22 0 15,0 21-15,0 0 0,0 0 16,-22 0-16,22 0 0,0 0 16,-21 0-16,20 21 0,-20 0 0,21 0 15,0 1-15,-22-1 0,22 21 16,0-21-16,21 22 0,-21-22 0,21 21 16,-21-21-16,21 22 0,0-22 0,0 0 15,0 0-15,0 0 0,21 0 16,0-21-16,0 0 15,0 0-15,1 0 0,-1 0 16,0 0-16,0 0 0,0-21 16,22 21-16,-22-21 0,0 0 0,0 0 15,0 0-15,0-1 0,1 1 0,-1 0 16,-21-21-16,0-1 16,21 22-16,-21-21 0,21 21 0,-21 0 15,0-22-15,0 22 0,0 0 0,0 0 16,0 0-16,0 42 31,0 0-31,0 0 0,0 21 0,0 1 16,0-1-16,-21 0 0,21-20 15,0 20-15,0 0 0,0 1 0,0-22 16,0 21-16,0-21 0,21 0 0,-21 1 16,21-22-16,0 21 0,1-21 15,20 0-15,-21 0 0,0 0 0,22 0 16,-22 0-16,0 0 0,21-21 15,1-1-15,-22 1 0,21 0 16,-21 0-16,0 0 0,22-22 0,-22 1 16,0 0-16,0-1 0,0 1 0,1 0 15,-1-1-15,0 1 0,0-21 16,-21 20-16,0 1 0,0 0 0,21-1 16,-21 1-16,0 0 0,0-1 0,0 22 15,0 0-15,0 0 0,0 0 16,0 42-1,-21 0-15,21 21 16,0 1-16,-21-1 0,21 0 0,-21 1 16,21 20-16,0-21 0,0 22 15,0-22-15,0 22 0,0-22 0,0 0 16,0 22-16,0-43 0,0 21 16,0 1-16,0-22 0,0 0 0,0 0 15,0 0-15,0 1 16,21-22-16,0 0 0,0 0 15,0 0-15,1-22 16,-1 1-16,0 21 0,0-21 16,0-21-16,0 21 0,1-1 0,-1-20 15,0 21-15,0-21 0,0-1 0,0 22 16,1-21-16,-1 21 0,0-1 16,0 1-16,-21 42 31,0 1-16,0 20-15,0-21 0,0 0 0,0 22 16,0-22-16,0 21 0,0-21 0,0 0 16,0 1-16,0-1 0,0 0 15,0 0-15,0 0 0,21-21 16,0 0-16,1 0 0,-1 0 16,0 0-16,0 0 0,0 0 15,0-21-15,1 21 0,-1-21 0,0 21 16,0-21-16,0 0 0,0-1 0,-21 1 15,0 0-15,22 0 16,-22 0-16,21 0 0,-21-1 0,0 1 16,0 0-16,0 0 0,0 0 15,0 42 1,0 0 0,0 0-16,0 0 0,0 1 0,0-1 15,0 0-15,0 0 0,0 0 16,0 0-16,0 1 0,0-1 15,0 0-15,0 0 16,21-21 15,0 0-31,-21-21 16,0 0-16,21 21 0,-21-21 16,0-1-16,0 1 0,0 0 15,0 0-15,0 0 0,0 0 0,0-1 16,0 1-16,0 0 0,0 0 15,-21 0-15,0 21 16,0 0 0,42 0 31,0 0-47,0 0 0,0 0 15,1 0-15,-1 0 0,0 0 16,0 0-16,21 0 0,-20 0 15,-1 0-15,0 0 0,0 0 0,0 0 16,0 0-16,1 0 0,-1 21 0,-21 0 16,21 0-16,-21 0 0,0 1 15,0 20-15,0-21 0,0 0 0,0 0 16,0 1-16,0-1 0,0 0 0,0 0 16,-21 0-16,21 0 0,-21 1 15,-1-22-15,22 21 0,0 0 16,-21-21-16,21-21 47,0 0-32,0-1-15,0 1 0,21 0 0,1-21 16,-1 21-16,0-22 0,0 1 16,0 21-16,0-22 0,1 1 0,20 21 15,-21-21-15,0 20 0,22 1 0,-22 0 16,0 21-16,21 0 15,-21 0-15,1 0 0,-1 0 0,0 21 0,-21 0 16,0 22-16,0 20 16,0-42-16,0 22 0,0-1 0,0-21 15,0 22-15,0-22 0,-21 21 16,21-21-16,-21 0 0,21 1 0,-22-1 16,1 0-16,21 0 0,0 0 15,-21-21-15,0 0 16,21-21 15,0 0-15</inkml:trace>
  <inkml:trace contextRef="#ctx0" brushRef="#br0" timeOffset="211856">21103 14563 0,'-21'0'0,"42"0"0,-63 0 16,21 0-16,-1 0 0,22-21 0,-21 21 15,0 0-15,21 21 47,0 0-31,0 0 15</inkml:trace>
  <inkml:trace contextRef="#ctx0" brushRef="#br0" timeOffset="212080.87">19748 14838 0,'-42'21'16,"84"-42"-16,-63 42 31,42-21-31,22 0 0,-22 0 16,21 0-16,1 0 0,-1 0 16,0 0-16,22 0 0,-22 0 0,22-21 15,-1 21-15,1 0 0,-1-21 0,1 21 16,-1 0-16,22-21 0,-22 21 15</inkml:trace>
  <inkml:trace contextRef="#ctx0" brushRef="#br0" timeOffset="212467.65">22415 14732 0,'0'0'0,"-21"0"16,0 0-1,0 0-15,0 0 0,0 0 16,-1 21-16,1 0 15,0 1-15,21-1 0,-21 0 16,0 21-16,0-21 0,21 22 0,0-22 16,-22 21-16,22 1 0,-21-1 0,21-21 15,0 21-15,0 1 0,0-1 16,0-21-16,0 22 0,0-22 0,0 0 16,21 21-16,1-21 0,-22 1 0,21-22 15,0 21-15,-21 0 0,21-21 16,0 0-16,0 0 0,1 0 15,-1 0-15,0 0 0,0 0 0</inkml:trace>
  <inkml:trace contextRef="#ctx0" brushRef="#br0" timeOffset="212792.46">22945 14753 0,'0'-21'16,"21"21"-1,0 21-15,0 0 0,0-21 16,0 22-16,1-1 0,-1 0 0,0 0 16,0 0-16,0 0 15,0 22-15,-21-22 0,0 64 16,0-64-16,0 21 0,-21 0 0,0 1 15,0-1-15,-21-21 0,-1 22 16,22-1-16,-21-21 0,-64 43 16,64-43-16,-1 0 0,22 0 0,-21 0 15,-1-21-15,22 21 0,-21-21 16,21 0-16,0 0 0,-1 0 16</inkml:trace>
  <inkml:trace contextRef="#ctx0" brushRef="#br0" timeOffset="214692.36">25358 8700 0,'0'0'0,"0"-22"31,0 1-31,-22 21 16,22-21-16,0 0 15,0 0-15,0 0 0,0-1 16,-21 22-16,21-21 15,0 0-15,0 0 16,0 42 15,-21 0-31,21 0 16,0 22-16,-21-22 0,21 21 0,0 1 16,0-1-16,-21 0 0,21 22 15,-21-22-15,-1 22 0,22-22 0,-21 21 16,0-20-16,21-1 0,-21 0 0,0 1 15,21-1-15,0-21 0,-21 0 16,21 22-16,-22-22 0,22 0 16,0 0-16,0-42 47,22 0-47,-1 21 15,-21-21-15,21 0 16,0 21-16</inkml:trace>
  <inkml:trace contextRef="#ctx0" brushRef="#br0" timeOffset="-214468.57">25612 9250 0,'0'0'0,"21"21"31,0-21-31,0 0 31,0 0-31,-21-21 16,0 0-16,0 0 16,0-1-1,-21 22 1,0 0 15,21 22-31,0-1 16,0 0-1</inkml:trace>
  <inkml:trace contextRef="#ctx0" brushRef="#br0" timeOffset="-208944.31">27072 9038 0,'0'0'0,"0"-21"16,0 0-1,21 21 1,-21-21 0,0 42 15,0 0-15,0 0-16,0 22 0,0-22 15,0 21-15,0-21 0,0 22 0,0-22 16,0 0-16,0 21 0,0-21 0,0 1 15,0-1-15,0 0 0,0 0 16,0 0-16,-21 0 0,21 1 16,21-22 31,0-22-47,1 22 0,-22-21 15,21 0-15</inkml:trace>
  <inkml:trace contextRef="#ctx0" brushRef="#br0" timeOffset="-208368.24">27644 8975 0,'21'-21'16,"-42"21"15,-1 21-15,1 0-16,0-21 0,21 21 0,-21 0 15,0-21-15,0 21 0,21 1 16,-22-1-16,1 0 16,21 0-1,21-21 1,1 21-1,-1-21-15,0 0 0,0 0 16,0 0-16,-21 21 0,43-21 0,-22 0 16,0 22-16,0-22 0,0 0 15,-21 21-15,21-21 16,-21 21-16,0 0 16,0 0-16,0 0 15,0 1-15,-21-22 0,0 21 16,21 0-16,-21-21 0,0 21 0,0-21 15,-1 21-15,1-21 0,0 0 16,0 21-16,0-21 0,0 0 16,21 22-16,-22-22 15,1 0 1,0 0-16,0 0 16,0 0-1,21-22 1,0 1 15,0 0-31,0 0 16,0 0-16</inkml:trace>
  <inkml:trace contextRef="#ctx0" brushRef="#br0" timeOffset="-208100.39">27517 8700 0,'0'0'0,"0"-22"31,0 44 32,21-22-48,0 0-15,0 0 16,0 21-16</inkml:trace>
  <inkml:trace contextRef="#ctx0" brushRef="#br0" timeOffset="-205968.82">28638 8784 0,'0'-21'31,"22"21"-15,-1-21-16,0 21 0,0-21 16,0 21-1,0-21-15,1 21 0,-1 0 0,0-22 0,0 22 16,21 0-16,-20-21 0,-1 21 16,21-21-16,-21 21 0,22-21 15,-22 21-15,0 0 0,0-21 0,0 21 16,0-21-16,-21-1 15,0 1-15,0 0 16,-21 21-16,0-21 0,-21 21 16,21 0-16,-22 0 0,22 0 15,-21 0-15,-1 0 0,22 0 0,-21 0 16,0 21-16,20 0 0,-20 0 16,21 1-16,0-1 0,0 0 0,-1 0 15,1 0-15,0 22 0,21-22 16,-21 21-16,21-21 0,0 22 0,0-22 15,0 0-15,0 21 0,21-21 16,0 1-16,0-22 0,1 21 0,20 0 16,-21-21-16,0 0 0,0 21 15,1-21-15,20 0 0,-21 0 0,0 0 16,0 0-16,1 0 0,-1 0 16,-21-21-16,-21 21 15,-22 0 1,22 0-16,0 0 15,-21 0-15,20 0 0,-20 0 16,21 21-16,-21-21 0,20 21 0,-20 0 16,21 1-16,0-1 0,0 0 0,-1 0 15,1 0-15,0 22 0,21-22 16,-21 0-16,21 0 0,0 0 16,0 0-16,0 1 0,0-1 0,0 0 15,21 0-15,0-21 0,0 0 16,1 21-16,-1-21 15,0 0-15,21 0 0,-21 0 0,22 0 16,-22-21-16,21 21 0,-21-21 0,22 21 16,-1-21-16,0 0 0,1-1 15,-1 1-15,-21 0 0,22 0 16,-22 0-16,0 0 0,0-1 0,0 1 16,0-21-16,-21 21 0,0 0 15,0-1-15,0 44 31,0-1-31,-21 0 16,0 0-16,0 0 0,21 0 0,0 1 16,-21-1-16,21 21 0,-21-21 15,-1 0-15,22 1 0,0-1 0,-21 0 16,21 0-16,0 0 16,-21-21-1,21-21 16,0 0-15,21 0-16,0 0 0,-21-1 16,22 1-16,-22 0 0,21 0 15,0 0-15,-21 0 0,21-1 0,0 1 16,0 0-16,1 21 0,-1 0 16,0 0-1,-21 21-15,21-21 0,-21 21 16,0 1-16,0-1 0,0 0 0,21 0 15,-21 0-15,21 0 0,-21 1 16,22-1-16,-1 0 0,0 0 16,0-21-16,0 0 0,-21 21 15,21-21-15,1 0 0,-1 0 16,0 0-16,0 0 0,0 0 0,0 0 16,1 0-16,-1-21 0,0 0 15,0 0-15,0 21 0,0-21 16,1-1-16,-22 1 0,0 0 0,21 0 15,-21 0-15,21 0 0,-21-1 16,0-20-16,0 21 0,0 0 0,0-22 16,0 22-16,-21 21 31,0 21-31,-1-21 0,1 22 16,21-1-16,-21 21 0,0-21 15,21 0-15,-21 1 0,21-1 16,0 0-16,-21 0 0,21 0 15,0 0-15,0 1 0,0-1 16,21-21 15,0 0-31,0 0 16,0-21-16,-21-1 0,21 22 16,1-21-16,-1 0 0,-21 0 15,21 0-15,0 0 0,-21-1 0,0 1 16,21 0-16,-21 0 0,21 21 15,-21-21-15,0 42 32,0 0-32,0 0 15,0 22-15,0-22 0,0 0 0,0 0 16,0 0-16,0 0 0,0 1 0,0-1 16,0 0-16,0 0 15,22-21-15,-1 0 0,-21 21 0,21-21 16,0 0-16,0 0 0,0 0 15,1 0-15,-1 0 0,0 0 16,0-21-16,0 0 0,0 21 16,-21-21-16,22 0 0,-1 21 15,-21-22-15,0-20 0,21 21 0,-21 0 16,21 0-16,-21-22 0,0 22 0,0-21 16,0-1-16,0 1 0,21 0 15,-21 21-15,0-22 0,0 1 0,0 21 16,21 0-16,-21-1 0,0 65 31,0-22-15,0 0-16,0 21 0,0 1 0,0-22 15,0 21-15,0 1 0,0-1 0,0-21 16,-21 21-16,21-20 16,-21-1-16,21 21 0,0-21 0,0 0 15,-21 1-15,0-1 16,21 0-16,-21-21 0,21 21 15,0-42 32,0 0-47,0 0 0,0-1 16,0 1-16,0 0 0,21 0 16,0 0-16,0 0 0,-21-1 0,21 1 15,0 21-15,1-21 16,20 0-16,-21 0 0,0 21 0,0 0 15,1 0-15,-1 0 0,0 0 0,0 0 16,0 21-16,0 0 16,-21 0-16,0 0 0,0 1 15,0-1-15,0 0 0,0 0 16,-21 0-16,0 0 0,0 1 16,0-22-16,0 21 0,-1 0 0,1-21 15,0 21-15,0-21 0,0 0 16,0 21-16,-1-21 0,1 0 0,0 21 15,0-21-15,0 0 16,0 0 0,21-21 15,21 21-31,0-21 0,0 0 0</inkml:trace>
  <inkml:trace contextRef="#ctx0" brushRef="#br0" timeOffset="-205635.55">30649 8657 0,'21'-42'16,"-21"63"15,0 0-31,0 0 15,0 1-15,0 20 0,0 43 16,0-43-16,0 0 0,0 22 16,0-22-16,0 0 0,0 1 0,0-1 15,0 0-15,0-20 0,-21 20 0,21-21 16,0 0-16,0 22 0,0-22 16,0 0-16,0 0 0,0 0 15,0-42 32,0 0-47,21 0 16</inkml:trace>
  <inkml:trace contextRef="#ctx0" brushRef="#br0" timeOffset="-205251.85">30819 9144 0,'0'21'0,"21"-21"16,0 0 0,0 0-16,0 0 0,0 0 15,22 0-15,-22-21 0,0 21 16,0 0-16,0-21 0,1 0 16,-1 21-16,21-21 0,-21 21 0,0-22 15,1 1-15,-22 0 0,21 0 16,-42 21-1,-1 0-15,1 0 16,0 0-16,0 21 0,0 0 16,-22 0-16,22 1 0,0-1 0,0 0 15,0 21-15,0-21 0,-1 1 16,1-1-16,21 0 0,0 0 16,0 0-16,0 0 0,0 1 15,0-1 1,21-21-1,1 0-15,-1 0 16,0 0-16,0 0 0,0-21 16,0 21-16,22-22 0</inkml:trace>
  <inkml:trace contextRef="#ctx0" brushRef="#br0" timeOffset="-204644.19">31623 9059 0,'0'0'0,"0"-21"0,21 0 16,-21 0-16,0 0 0,0 0 0,0-1 16,0 1-1,-21 21-15,0 0 16,0 21-16,-1-21 0,1 22 16,0-1-16,0 0 0,0 21 0,0-21 15,-1 1-15,1-1 0,0 21 16,0-21-16,0 0 0,21 22 0,-21-22 15,21 0-15,0 0 0,0 0 16,0 1-16,0-1 0,0 0 16,21-21-16,0 21 15,0-21-15,0 0 16,0 0-16,1 0 0,-1 0 16,0 0-16,0-21 15,-21 0-15,21 0 0,0 21 0,-21-22 16,0-20-16,22 21 0,-22 0 15,21-22-15,0 1 0,-21 0 0,0-1 16,21 1-16,-21 0 0,21-1 16,-21 1-16,21-21 0,-21 41 0,0-20 15,22 0-15,-22 21 0,0-1 16,21 1-16,-21 0 16,0 42-1,0 0 1,0 1-16,0 20 0,0 0 15,-21 1-15,21-1 0,-22 0 0,22 1 16,0-1-16,-21 0 0,21 1 0,0-1 16,0 0-16,0 1 0,0-22 15,0 0-15,0 0 0,0 21 0,0-20 16,0-1-16,0 0 16,21-42 46,1 21-62,-22-21 0</inkml:trace>
  <inkml:trace contextRef="#ctx0" brushRef="#br0" timeOffset="-204356.36">32258 8932 0,'0'0'0,"0"-21"16,-21 42 0,0 1-1,21-1-15,-22 21 16,22-21-16,0 0 0,0 22 0,0-22 16,-21 21-16,21-21 0,0 22 15,0-22-15,0 0 0,0 0 0,0 0 16,0 1-16,0-1 0,0 0 15,0 0-15,0 0 16,21-21 0,1 0-16,-1 0 0,0 0 15,-21-21-15,21 21 16</inkml:trace>
  <inkml:trace contextRef="#ctx0" brushRef="#br0" timeOffset="-204101.05">32724 8805 0,'0'0'0,"42"43"32,-42-22-32,0 21 0,0 22 15,0-22-15,0 0 0,0 1 16,0-1-16,-21 0 0,0 1 15,-1-1-15,1 0 0,0-20 16,21 20-16,-21-21 0,0 0 0,-22 22 16,43-22-16,0 0 15,-21-21-15,0 21 0,0-21 0,0 21 16,0-21-16</inkml:trace>
  <inkml:trace contextRef="#ctx0" brushRef="#br0" timeOffset="-203060.14">25802 10816 0,'-21'0'0,"-43"0"31,43 0-31,0 0 16,0-21-1,21 0-15,0 0 16,0 0-16,0-1 16,0 1-16,21 21 0,0 0 15,0 0-15,1 0 16,-1 0-16,0 21 15,0-21-15,0 43 0,0-22 0,1 0 16,-1 21-16,0-20 0,-21 20 16,0 0-16,0-21 0,0 22 0,0-1 15,-21 0-15,0-20 0,-1 20 0,1 0 16,-21 1-16,0-22 0,20 21 16,-20-21-16,0 0 0,-1 1 15,1-1-15,0 0 0,21 0 0,-22-21 16,22 0-16,0 0 0,0 0 0,0 0 15,-1 0-15,1 0 0,21-21 16,0 0-16,-21 0 0,21-1 16,0 1-16,0-21 0,0 0 15,0-1-15,0 22 0,0-21 0,21 21 16,-21-22-16,21 22 0,1 0 0,-1 21 16,0-21-16,21 21 0,-21 0 15,1 0-15,-1 21 0,0-21 0,0 21 16,0 0-16,0 22 0,1-22 15,-22 0-15,0 21 0,21-21 0,-21 22 16,21-22-16,-21 0 0,0 0 16,0 0-16,21 1 0,-21-1 0,21 0 15,-21 0-15,21-21 0,-21 21 0,22-21 32,-1 0-17,-21-21-15</inkml:trace>
  <inkml:trace contextRef="#ctx0" brushRef="#br0" timeOffset="-202852.26">26225 11155 0,'0'0'0,"22"0"15,-1 0-15,0 0 16,-21-21-16,21 21 47,0 0-47,0 0 31</inkml:trace>
  <inkml:trace contextRef="#ctx0" brushRef="#br0" timeOffset="-202484.47">27622 10943 0,'0'0'0,"-21"0"0,0 0 32,0 0-32,21 21 15,0 1-15,0-1 16,0 21-16,0-21 16,0 0-16,0 1 0,0-1 0,0 0 15,0 21-15,0-21 0,0 1 0,0-1 16,0 0-16,0 0 15,0 0-15,0 0 16,0-42 15,21 21-31</inkml:trace>
  <inkml:trace contextRef="#ctx0" brushRef="#br0" timeOffset="-202020.55">28003 10943 0,'0'0'0,"22"-21"31,-44 21-15,1 0 0,0 0-16,0 21 15,0-21-15,21 21 0,-21 1 16,-1-22-16,22 21 15,0 0 1,0 0-16,22-21 16,-1 21-1,0-21-15,0 0 16,0 0-16,0 0 0,1 21 0,-1-21 16,0 22-16,0-22 0,0 21 0,0 0 15,1 0 1,-22 0-16,0 0 15,0 1-15,0-1 0,-22 0 16,1-21-16,0 21 16,0-21-16,-21 21 0,20-21 0,1 0 15,0 21-15,0-21 0,0 0 0,0 0 16,-1 0-16,1 0 0,0 0 16,0 0-16,0 0 15,0-21-15,21 0 0,0 0 16,0 0-16,-22 0 0,22-1 15,0-20-15,-21 21 16,21 0-16</inkml:trace>
  <inkml:trace contextRef="#ctx0" brushRef="#br0" timeOffset="-201800.67">27559 10605 0,'-21'-22'15,"42"44"-15,-63-44 0,42 1 0,-22 21 16,1 0 15,42 0 16,1 0-31</inkml:trace>
  <inkml:trace contextRef="#ctx0" brushRef="#br0" timeOffset="-201020.12">29210 10795 0,'0'0'0,"21"0"0,0 0 0,0 0 16,1 0-16,-1 0 15,0 0-15,0 0 0,0 0 0,0 0 16,1-21-16,-1 0 15,0 21-15,0-21 0,0-1 0,-21 1 16,21 0-16,-21 0 16,0 0-16,0 0 0,0-1 15,0 1-15,0 0 0,-21 21 0,0-21 16,0 0-16,0 21 0,0 0 16,-1 0-16,1 0 0,0 0 15,-21 0-15,21 0 0,-22 21 0,22-21 16,-21 21-16,21 0 0,-1 0 15,1 22-15,0-22 0,21 0 0,-21 0 16,21 0-16,0 22 0,0-22 0,21 0 16,0 0-16,0 0 0,1 1 15,-1-1-15,21 0 0,-21 0 0,22 0 16,-22 0-16,21 1 0,-21-1 0,0 0 16,1 0-16,-1 0 0,-21 0 15,0 1-15,0-1 0,0 0 0,-21 0 16,-1 0-16,-20-21 15,0 21-15,-1-21 0,1 0 16,0 0-16,-1 0 0,1 0 0,-21 0 16,20 0-16,22 0 0,-21 0 0,21 0 15,-22 0-15,22-21 0,0 0 16,0 21-16,0-21 0,21 0 0,0 0 16,-22-1-16,22 1 15,0 0 1,22 21-16,-1-21 0,0 21 0,0-21 15,21 21-15,-20 0 0,-1 0 16,21-21-16</inkml:trace>
  <inkml:trace contextRef="#ctx0" brushRef="#br0" timeOffset="-200643.33">29485 11049 0,'0'0'15,"21"0"-15,0 0 16,1-21 0,-1 21-16,0-21 0,0 0 15,0 21-15,0-22 0,-21 1 16,22 21-16,-22-21 0,21 0 0,-21 0 16,0 0-16,0-1 15,0 1-15,-21 21 16,-1 0-16,1 0 15,0 21-15,0-21 0,21 22 0,-21-1 16,0 21-16,-1-21 0,22 22 16,0-22-16,0 21 0,0-21 0,0 22 15,0-22-15,0 21 0,0-21 16,0 0-16,22 1 0,-22-1 0,21-21 16,0 21-16,0-21 0,0 0 0,0 0 15,1 0-15,-1 0 16,21-21-16,-21 21 0,0-21 0,1-1 15,-1 1-15,0 0 0,21 0 16,-21 0-16,1 0 0</inkml:trace>
  <inkml:trace contextRef="#ctx0" brushRef="#br0" timeOffset="-200366.97">30099 10647 0,'0'0'0,"21"-42"0,0-1 0,0-20 0,1 20 15,-1 1-15,0 21 0,0-21 16,-21 20-16,21 22 15,-21 22-15,0 20 0,0-21 16,-21 21-16,21 22 0,-21-22 16,0 1-16,0 20 0,-1-21 15,1 22-15,0-22 0,0 1 16,0-1-16,0 0 0,21 1 0,-22-22 16,22 21-16,-21-21 0,21 0 0,-21 1 15,21-1-15,0 0 0,0 0 16,0 0-16,21-21 31,0-21-15,1 0-16,-1 21 0,0-21 0,0 0 15</inkml:trace>
  <inkml:trace contextRef="#ctx0" brushRef="#br0" timeOffset="-200016.55">30226 10986 0,'0'42'15,"0"-21"-15,21-21 32,0 0-17,0 0-15,1 0 0,-1 0 16,0 0-16,-21-21 0,21 21 16,-21-21-16,21 21 0,-21-21 0,21 21 15,-21-22-15,0 1 0,0 0 16,-21 0-1,0 21-15,0 0 0,0 0 16,0 0-16,-1 21 16,1-21-16,21 21 0,0 0 15,-21 1-15,21-1 0,-21 0 0,21 0 16,0 0-16,-21 0 0,21 22 0,0-22 16,0 0-16,0 0 15,0 0-15,21 1 0,0-22 16,0 0-16,0 0 15,1 0-15,-1 0 0,0 0 16,0-22-16,0 1 0</inkml:trace>
  <inkml:trace contextRef="#ctx0" brushRef="#br0" timeOffset="-199304.96">30649 10859 0,'0'0'0,"0"21"47,-21 0-47,21 0 0,0 21 16,0-20-16,0-1 0,-21 0 15,21 0-15,0 21 0,0-20 0,0-1 16,0 0-16,0 0 0,0 0 16,21-21-16,-21 21 0,21-21 15,0 0-15,1 0 0,-1 0 16,0 0-16,0 0 0,0 0 0,22 0 15,-22 0-15,0-21 0,0 0 16,0 0-16,0 0 0,1 0 0,-1-1 16,0 1-16,-21 0 0,0-21 15,21 21-15,-21-22 0,21 1 0,-21 0 16,0-1-16,0-20 0,0 20 0,0 1 16,0-21-16,21 20 0,-21 1 15,0-22-15,0 43 0,22-21 0,-22 21 16,0 0-16,0 63 31,0-21-31,0 21 16,0 1-16,0-1 0,-22 0 0,22 1 15,-21-1-15,21 0 0,0 22 0,0-22 16,0 1-16,0-1 0,0-21 16,0 21-16,0-20 0,0 20 0,0-21 15,0 0-15,0 0 0,0 1 16,0-1-16,21-21 15,1 0 1,-1 0-16,0-21 16,0-1-16,-21 1 15,21 0-15,0 0 0,-21 0 16,22 0-16,-22-1 0,0 1 16,0 0-16,0 0 0,-22 42 31,22 0-31,0 0 15,-21 1-15,21-1 16,0 21-16,-21-21 0,21 0 0,0 1 16,0-1-16,0 0 0,0 0 15,21 0-15,0-21 0,1 21 16,-1-21-16,0 0 16,0 0-16,0 0 0,0 0 15,1 0-15,-1-21 0,21 21 0,-21-21 16,0 21-16</inkml:trace>
  <inkml:trace contextRef="#ctx0" brushRef="#br0" timeOffset="-198744.14">31708 10943 0,'0'0'0,"0"-21"0,0 0 16,0 0-1,-22 21-15,1 0 0,0 0 0,0 0 16,0 0-16,21 21 15,-21 0-15,-1 0 0,22 0 0,0 1 16,-21-22-16,21 21 0,-21 0 16,21 0-16,0 0 0,0 0 0,0 1 15,0-1-15,0 0 0,0 0 16,21-21 0,0 0-16,1 0 0,-1 0 15,0 0-15,0-21 16,-21 0-16,21 21 0,0-21 0,-21-1 15,0 1-15,22 0 0,-1-21 16,-21 21-16,21-22 0,-21 22 0,0-21 16,21-1-16,0 1 0,-21 0 15,21-1-15,-21-20 0,22 21 16,-22-22-16,21 22 0,-21-1 0,0-20 16,21 42-16,-21-22 0,0 22 15,0 0-15,0 0 0,0 42 31,0 21-31,0-20 0,0 20 0,-21 21 16,0-20-16,21 20 0,0-20 16,-22 20-16,1 1 0,21-22 0,0 0 15,0 22-15,0-22 0,0 0 16,0-20-16,0 20 0,0-21 0,0 21 16,0-20-16,0-1 0,0 0 15,0 0-15,21 0 16,1-21-16,-1 0 15,0 0-15,0 0 16,0-21-16,0 21 0,-21-21 0,22 0 16,-22 0-16,21-1 0,-21 1 15</inkml:trace>
  <inkml:trace contextRef="#ctx0" brushRef="#br0" timeOffset="-198524.26">30882 10710 0,'0'0'0,"-42"22"0,-128 20 31,149-42-31,21 21 0,43-21 32,-22 0-32,21 0 15,-21 0-15,43 0 0,-22 0 0,22 0 16,-1 0-16,1 0 0,20-21 15,-20 21-15,20-21 0,-20 21 0,21-21 16</inkml:trace>
  <inkml:trace contextRef="#ctx0" brushRef="#br0" timeOffset="-198247.67">32745 10520 0,'-64'21'16,"43"0"-16,0 0 0,0 1 0,-22-1 15,22 21-15,0-21 0,21 22 0,-21-1 16,0-21-16,0 21 0,21 1 16,0-22-16,0 21 0,0-21 15,0 22-15,0-22 0,0 0 16,0 0-16,0 0 0,0 1 0,0-1 15,21 0-15,0-21 0,0 0 16,21 0-16,-20 0 0,-1 0 0,21 0 16,-21 0-16,22 0 0</inkml:trace>
  <inkml:trace contextRef="#ctx0" brushRef="#br0" timeOffset="-197992.82">33041 10583 0,'0'0'0,"0"-21"0,0-21 16,0 21-16,0 0 0,64-22 16,-43 43-1,0 0-15,0 0 16,0 0-16,0 21 0,1 1 0,-1 20 16,-21 0-16,0 1 0,0-1 15,0 0-15,0 22 0,0-22 0,0 22 16,0-22-16,-21 0 0,-1 1 15,-20-1-15,21 0 0,0-21 0,-22 22 16,22-22-16,-21 0 16,21 0-16,-22 0 0,1 1 0,21-1 15,-21-21-15</inkml:trace>
  <inkml:trace contextRef="#ctx0" brushRef="#br0" timeOffset="-197011.55">25336 12467 0,'0'0'0,"-21"0"0,0 0 15,42 0 32,0 0-47,1 0 0,-1 0 16,0 0-16,21 0 0,1 0 0,-22 0 15,21 0-15,0 0 0,-20 21 16,20 1-16,-21-1 0,-21 0 0,0 0 16,0 0-16,0 0 0,0 1 15,0 20-15,-21-21 0,0 0 16,0 0-16,-22 22 0,22-22 0,-21 0 0,21 0 16,-22-21-16,1 21 0,21 1 15,0-22-15,-22 0 0,22 0 16,0 0-16,0 0 0,0 0 15,21-22-15,0 1 16,0 0-16,21 0 16,0 0-16,0 21 0,0-21 15,22 21-15,-1 0 0,0 0 0,1 0 16,20 0-16,-21 21 0,22-21 16,-1 21-16,-20 0 0,-1 21 0,0-20 15,-20-1-15,-1 21 0,0-21 16,-21 22-16,0-1 0,-21-21 15,0 21-15,-1-20 0,-20 20 0,0-21 16,-1 0-16,1 0 0,0 1 0,-1-1 16,1-21-16,0 21 0,-1 0 15,22-21-15,-21 0 0,0 0 0,20 0 16,1 0-16,-21 0 0,21 0 0,0-21 16,21 0-16,-22 21 0,22-21 15,-21-1-15,21 1 0,0 0 16,0 0-16,0 0 0,0 0 0,0-1 15,21 22-15,1-21 0,-1 0 16,0 21-16,21-21 0,-21 21 16</inkml:trace>
  <inkml:trace contextRef="#ctx0" brushRef="#br0" timeOffset="-196836.69">26374 12891 0,'21'0'15,"-42"0"-15,63 0 0,-42 21 16,0 0 0,21-21 15,0 0-31,0 0 16</inkml:trace>
  <inkml:trace contextRef="#ctx0" brushRef="#br0" timeOffset="-196548.84">27982 12679 0,'0'0'0,"-21"21"16,21 21 0,-21-20-16,21 20 0,-21-21 15,21 21-15,0 1 0,0-1 0,-21-21 16,-1 22-16,22-22 0,-21 21 0,21-21 16,0 0-16,0 1 0,0-1 15,0 0-15</inkml:trace>
  <inkml:trace contextRef="#ctx0" brushRef="#br0" timeOffset="-196181.05">28448 12721 0,'0'0'0,"0"-21"0,-21 21 16,0 0-16,-1 0 15,-20 0-15,21 0 0,0 0 16,0 21-16,-1 0 0,1-21 0,0 22 16,21-1-16,-21 0 15,21 0-15,0 0 16,21-21-16,0 0 0,0 21 16,1-21-16,-1 22 15,0-22-15,0 21 0,0-21 0,-21 21 16,21-21-16,1 21 0,-1 0 0,-21 0 15,0 1-15,0-1 16,0 0-16,0 0 0,0 0 16,-21 0-16,-1-21 0,1 22 15,0-22-15,0 0 0,-21 0 16,20 21-16,1-21 0,0 0 0,-21 0 16,21 0-16,-1 0 0,1-21 15,0 21-15,0-22 0,0 1 0,0 0 16</inkml:trace>
  <inkml:trace contextRef="#ctx0" brushRef="#br0" timeOffset="-196005.15">27686 12383 0,'21'0'63</inkml:trace>
  <inkml:trace contextRef="#ctx0" brushRef="#br0" timeOffset="-195236.24">29337 12933 0,'0'0'0,"21"0"47,0 0-47,0-21 16,1 0-16,-22-1 15,0 1-15,0 0 16,0 0-16,0 0 0,0 0 0,0-1 16,-43 1-16,22 0 15,0 21-15,-21 0 0,20-21 0,-20 21 16,0 0-16,21 0 0,-22 0 16,1 0-16,0 21 0,20 0 0,-20 0 15,21 1-15,-21-1 0,20 0 0,1 0 16,0 0-16,21 22 0,0-22 15,0 0-15,0 0 0,0 0 0,21 0 16,0 1-16,1-22 0,-1 0 16,0 0-16,21 0 15,-21 0-15,1 0 0,20 0 0,-21 0 16,21 0-16,-20-22 0,20 1 16,-21 21-16,0-21 0,22 0 0,-22-21 15,0 20-15,0 1 0,21-63 16,-42 62-16,22-20 0,-22 0 15,21-1-15,-21 1 0,0 0 0,0-1 16,0 1-16,0 0 0,0 21 16,0-1-16,0-20 0,0 21 15,0 42 1,0 0-16,0 22 0,0-22 16,0 21-16,0 0 0,0 1 15,0-1-15,0 0 0,0 1 16,0-1-16,0 0 0,0 1 0,0-1 15,0 0-15,0-20 0,0-1 16,0 0-16,0 0 0,0 0 0,0 0 16,21-21-16,0 0 15,0 0-15</inkml:trace>
  <inkml:trace contextRef="#ctx0" brushRef="#br0" timeOffset="-195032.36">29803 12637 0,'0'0'0,"21"0"0,-21 21 16,0 0-16,0 0 15,0 0-15,0 0 0,0 1 0,0-1 16,-21 0-16,21 0 0,-22 0 0,22 0 16,0 1-16,-21-1 0,21 0 15,-21 0-15,21 0 0</inkml:trace>
  <inkml:trace contextRef="#ctx0" brushRef="#br0" timeOffset="-194484.67">30035 12806 0,'22'21'31,"-1"-21"-31,0 21 0,0-21 0,0 21 16,0-21-16,1 22 0,-1-1 0,0-21 16,0 21-16,0-21 0,0 21 15,1-21-15,-1 21 0,-21 0 16,0 1 0,-21-22-16,-1 0 15,1 0-15,0 0 0,0 0 0,-21 0 16,-1 0-16,22 0 0,0 0 15,21-22 17,21 1-17,-21 0-15,21 21 0</inkml:trace>
  <inkml:trace contextRef="#ctx0" brushRef="#br0" timeOffset="-194308.77">30522 12679 0,'0'0'0,"0"-21"0,-21 21 31,0 0-15,0 0-16,0 0 15,-1 0-15</inkml:trace>
  <inkml:trace contextRef="#ctx0" brushRef="#br0" timeOffset="-193935.99">30311 12700 0,'0'-21'0,"0"0"16,0 0-1,0-1 1,0 1 0,-22 21-1,1 0-15,0 0 16,0 0-16,0 21 16,0 1-16,-1-22 0,22 21 15,0 0-15,0 0 16,0 0-16,0 0 15,22-21-15,-22 22 16,21-1-16,0-21 0,0 0 16,0 0-16,-21 21 15,21-21-15,1 0 0,-1 0 16,0 0-16,0 0 16</inkml:trace>
  <inkml:trace contextRef="#ctx0" brushRef="#br0" timeOffset="-193640.16">30543 12742 0,'22'0'15,"-22"22"16,0-1-31,0 0 0,-22 0 16,22 0-16,0 0 0,0 22 0,0-22 16,0 21-16,0-21 0,0 22 15,0-1-15,0-21 0,0 22 0,0-1 16,-21-21-16,0 43 0,0-22 16,0-21-16,21 0 0,-21 22 15,-1-22-15,1 0 0,21 0 0,0 0 16,-21 0-16,21 1 0,-21-22 0</inkml:trace>
  <inkml:trace contextRef="#ctx0" brushRef="#br0" timeOffset="-193316.34">30501 13060 0,'0'-42'0,"0"84"0,0-127 0,21 43 16,-21 0-16,0 20 0,0-20 0,0 21 15,0-21-15,0 20 16,21 1-16,-21 0 0,0 0 0,22 21 16,-1 0-16,-21-21 0,21 21 15,0 0-15,0 0 16,0 0-16,1 0 0,-1 0 16,-21 21-16,0 0 0,21-21 15,-21 42-15,0-20 0,0-1 0,0 0 16,0 0-16,0 21 0,-21-20 15,0-1-15,-1 0 0,1 0 0,0-21 16,0 21-16,0 0 0,0-21 0,-1 0 16,22 22-16,-21-22 15,21-22 17,21 1-32,-21 0 0,22 0 0,-1 0 15,0-22-15</inkml:trace>
  <inkml:trace contextRef="#ctx0" brushRef="#br0" timeOffset="-193111.46">30946 12340 0,'0'0'0,"21"-42"0,0 21 15,0 0-15,-21-1 0,21 22 16,0 0-16,-21 22 16,0-1-16,0 0 0,0 21 15,0-21-15,0 22 0,-21-22 16,21 21-16,-21 1 0,21-1 15,-21-21-15,21 21 0,0 1 16,0-1-16,-21 0 0,21-20 0,0 20 16,-21-21-16,21 0 0,0 22 0,-22-43 15</inkml:trace>
  <inkml:trace contextRef="#ctx0" brushRef="#br0" timeOffset="-193057.49">30924 12996 0,'43'-21'15,"-43"0"-15,42 0 0</inkml:trace>
  <inkml:trace contextRef="#ctx0" brushRef="#br0" timeOffset="-192068.64">31432 12742 0,'0'0'0,"0"-21"0,0 0 0,0 0 16,0 0-16,0 0 15,0-1-15,-21 22 16,0 0-16,0 0 0,0 0 15,0 22-15,-1-1 16,22 0-16,-21 0 0,0 0 0,0 0 16,21 1-16,0 20 0,0-21 15,-21 0-15,21 0 0,0 1 0,0-1 16,0 0-16,0 0 16,21-21-1,0 0-15,0 0 0,0 0 16,-21-21-16,22 21 0,-1-21 15,-21 0-15,21 21 0,0-22 0,-21 1 16,0 0-16,21 0 0,-21 0 16,21 0-16,-21-22 0,0 22 0,0 0 15,0 0-15,0 42 32,0 0-32,0 0 15,0 0-15,0 1 16,0-1-16,0 21 0,0-21 0,0 0 15,0 1-15,0-1 16,22 0-16,-1-21 16,0 0-16,0 0 15,0 0-15,0-21 16,1 0-16,-1 21 0,-21-22 0,21 1 16,0 0-16,0 0 15,-21 0-15,0-22 0,0 22 0,21 0 16,-21 0-16,0 0 0,0 0 15,0 42 17,0 0-32,0 0 0,0 21 15,0-20-15,0-1 0,0 21 16,0-21-16,0 0 0,0 1 0,0-1 16,0 0-16,0 0 0,0 0 15,22-21 1,-1 0-16,0 0 15,0-21-15,0 0 16,-21 0-16,21 21 0,-21-21 16,0-1-16,22 1 0,-22 0 15,21 0-15,-21 0 0,0 0 0,0-1 16,0 1-16,0 0 0,0 0 16,21 0-16,-21 42 31,0 0-31,0 0 15,0 0-15,-21 22 0,21-1 16,-21-21-16,21 22 0,0-1 0,0 0 16,-22 1-16,22-1 0,-21 0 0,21 1 15,0-1-15,0-21 0,0 21 16,-21 1-16,21-1 0,-21-21 0,21 22 16,-21-1-16,21-21 0,0 21 15,-21-20-15,21 20 0,-22-21 0,1 0 16,0 0-16,0 22 0,0-22 15,0 0-15,-1 0 16,1-21-16,0 21 0,0-21 16,0 0-1,21-21-15,-21 21 0,21-21 16,0 0-16,0 0 0,0 0 16,0-1-16,0 1 0,0-21 0,21 21 15,0-22-15</inkml:trace>
  <inkml:trace contextRef="#ctx0" brushRef="#br0" timeOffset="-191696.85">31983 12975 0,'21'-21'15,"0"21"-15,0-21 16,0 0-16,1 0 0,-1-1 15,0 1-15,-21 0 16,21 0-16,-21 0 0,0 0 16,0-1-16,0 1 15,-21 21-15,0-21 16,0 21-16,-1 0 16,1 0-16,0 21 0,21 0 15,0 1-15,0-1 0,-21 0 16,21 21-16,0-21 0,0 1 0,-21-1 15,21 21-15,0-21 0,0 0 16,0 1-16,0-1 0,0 0 16,21-21-16,0 0 0,-21 21 15,21-21-15,0 0 0,1 0 16,-1 0-16,0 0 0,0-21 16,21 21-16,-20-21 0,20 21 0,-21-21 15</inkml:trace>
  <inkml:trace contextRef="#ctx0" brushRef="#br0" timeOffset="-191190.64">32554 12806 0,'0'0'0,"0"-21"0,21 21 0,-21-21 15,-21 21 1,21 21-16,-21-21 16,21 21-16,0 0 0,-21 0 15,0 0-15,21 1 0,-21-1 16,21 0-16,-22-21 0,22 21 0,0 0 15,0 0-15,0 1 16,22-22 0,-1 0-16,0 0 15,0 0 1,0-22-16,-21 1 16,21 21-16,-21-21 0,0 0 15,0 0-15,22-22 0,-1 22 16,-21-21-16,0 21 0,42-64 15,-42 43-15,21-1 0,0 1 16,-21 21-16,0-21 0,22 20 0,-22 1 16,21 0-16,-21 0 0,0 0 15,0 42 1,0 0-16,0 0 16,0 22-16,0-22 0,-21 21 15,21-21-15,-22 22 0,22-1 16,0 0-16,0-21 0,-21 22 0,21-1 15,-21-21-15,21 22 0,0-22 16,0 0-16,0 0 0,0 0 0,0 0 16,-21-21-16,21 22 0,21-44 47,0 1-32</inkml:trace>
  <inkml:trace contextRef="#ctx0" brushRef="#br0" timeOffset="-190918">33105 12594 0,'0'-21'0,"0"42"0,0-63 16,-22 42-1,1 0 1,21 21-16,-21-21 0,21 21 0,0 0 15,0 1-15,-21-22 0,21 42 16,-21-21-16,21 0 0,0 0 16,-21 1-16,21-1 0,0 0 15,0 0-15,0 0 0,0 0 16,0 1-16,21-22 31,0 0-15,0 0-16,0 0 0</inkml:trace>
  <inkml:trace contextRef="#ctx0" brushRef="#br0" timeOffset="-190653.17">33486 12531 0,'21'-21'0,"-42"42"0,63-64 15,-42 22-15,21 0 0,0 21 16,0 0-16,-21 21 31,0 0-31,0 1 16,0-1-16,0 0 0,0 0 0,0 21 15,0-20-15,0-1 0,-21 21 16,0-21-16,21 0 0,-21 1 0,0 20 16,21-21-16,-21-21 0,21 21 15,-22 0-15,1 1 0,0-22 31</inkml:trace>
  <inkml:trace contextRef="#ctx0" brushRef="#br0" timeOffset="-146748.54">14541 17060 0</inkml:trace>
  <inkml:trace contextRef="#ctx0" brushRef="#br1" timeOffset="-141444.52">1122 9271 0,'-21'-21'0,"42"42"0,-64-63 15,43 21 1,-21-1-16,0 1 15,0 21-15,21-21 0,-21 21 16,0 0-16,-1-21 0,22 0 0,-21 21 16,0-21-1,0 21-15,21-22 16,-21 22 15,21 22 0,0-1-15,0 0-16,0 0 0,0 0 16,0 22-16,0-22 0,21 21 15,-21-21-15,0 22 0,0-22 16,21 21-16,0-21 0,0 22 0,-21-22 16,0 0-16,22 0 15,-1 0-15,0 0 0,-21 1 16,21-1-16,0-21 0,0 21 0,1-21 15,-1 21-15,0-21 16,0 0-16,0 0 16,0 0-16,1 0 15,-1 0-15,0 0 0,21 0 0,1-21 16,-1 0-16,21-22 0,1 22 16,21-21-16,-1 21 0,22-22 15,0 1-15,21-21 0,21 20 0,0 1 16,0-22-16,1 22 15,-22-21-15,21 20 0,-21-20 0,21 20 16,-42 1-16,21 0 0,-21-1 0,-22 22 16,1-21-16,0 21 0,-22 0 15,-21-1-15,1 22 0,-22-21 0,0 21 16,0 0-16,0 0 0,-21-21 16,-21 21 109,0 0-110,0 0-15</inkml:trace>
  <inkml:trace contextRef="#ctx0" brushRef="#br1" timeOffset="-131464.16">656 11409 0,'0'-21'15,"0"0"-15,0-1 16,-21 22-16,21-21 16,0 42 62,21 1-78,-21-1 15,21-21-15,-21 21 0,0 0 0,21 0 16,1 0-16,-22 22 0,21-22 16,-21 0-16,0 0 0,21 22 15,-21-22-15,21 0 0,-21 21 0,21-21 16,-21 1-16,21-1 16,-21 0-16,22 0 0,-22 0 15,0 0-15,21 1 0,0-1 0,0 0 16,0-21-1,0 0-15,1 0 16,-1 0-16,21 0 0,-21 0 16,0-21-16,22 0 0,-1-1 15,22-20-15,-22 21 0,21-21 16,1-1-16,-1 1 0,22 0 0,-21-1 16,-1 1-16,22-22 0,-22 22 15,1 0-15,-1-1 0,1 1 0,-1 0 16,1-1-16,-1 1 0,1 21 15,-1-21-15,-20 20 0,20 1 16,-21 0-16,1 0 0,-1 0 0,-21 0 16,22-1-16,-22 22 0,0 0 15,0-21-15,0 21 16,0 0 0,-21 21 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02:45:31.7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4741 10499 0,'0'21'78,"21"-21"-62,-21 21-16,0 0 15</inkml:trace>
  <inkml:trace contextRef="#ctx0" brushRef="#br0" timeOffset="2528.17">487 13483 0,'0'0'0,"-21"0"16,21-21-16,-22 21 31,22 21 0,0 0-31,22 1 16,-1-22-16,-21 21 0,21 0 16,0 0-16,-21 0 0,21 22 15,0-22-15,-21 0 0,0 0 0,22 0 16,-1 22-16,-21-22 0,0 0 15,0 0-15,21 0 0,-21 0 16,21 1-16,-21-1 0,21-21 16,-21 21-16,21 0 0,1-21 15,-1 0-15,0 0 16,0 0-16,0 0 0,0 0 16,1-21-16,20 0 0,-21 0 15,21-1-15,1 1 0,20-21 16,-20 21-16,20-22 0,22 1 0,-22 0 15,22-1-15,-22 1 0,22 0 0,0-1 16,-1 1-16,-20 0 0,21 21 16,-1-22-16,-20 1 0,84-22 15,-63 22-15,-22 21 16,-21 0-16,22 0 0,-22-1 0,1 1 16,-22 0-16,0 21 0,0 0 0,0-21 15,0 21-15,-21-21 31,22 21-15,-22-21-16,0-1 31,0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02:51:23.5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360 15685 0,'0'21'156,"21"-21"-140,-21 42 0,21-21-16,0 22 15,0-1 1,1 21-16,-1-41 15,-21 20 1,21 0-16,0-21 16,-21 1-16,21 20 15,0-42 1,-21 21-16,22 0 31,-1 0-15,0 1-1,0-1 17,-21 0-17,21-21 63,0 0-62,22 0 0,20-21-16,64-64 15,64-21 1,20-42-16,22 21 16,85-63-1,-85 41-15,-1 44 16,1-22-1,-42 63-15,-22 1 16,-42-1 0,-21 22-16,-43 21 15,-20 21-15,-22 0 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02:45:40.1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4657 3874 0</inkml:trace>
  <inkml:trace contextRef="#ctx0" brushRef="#br0" timeOffset="480.72">4487 4487 0,'148'43'15,"-126"-22"-15,20 0 16,-21 0-16,0 0 0,22 1 0,-43-1 16,21 0-16,-21 0 0,0 0 15,0 0-15,0 1 0,0-1 0,-21 0 16,-1 0-16,-20 0 0,21 0 0,-21 1 15,-1-1-15,1-21 0,0 0 16,-1 21-16,1-21 0,0 0 0,-1-21 16,22 21-16,-21-21 15,21 21-15,-1 0 0,1-22 0,-21 1 16,42 0-16,-21 0 16,21 0-16,0 0 0,0-1 15,0 1-15,21 21 0</inkml:trace>
  <inkml:trace contextRef="#ctx0" brushRef="#br0" timeOffset="1465.57">4847 4128 0,'0'0'0,"21"-22"0,0 1 0,1 21 16,-1-21-16,0 0 0,0 0 0,-21 0 16,0-1-16,0 1 15,0 0-15,0 0 0,0 0 16,-42 21-16,21 0 16,-1 0-16,-20 0 0,21 0 15,-21 0-15,-1 0 0,1 0 0,0 0 16,-1 21-16,1-21 0,0 21 15,-1 0-15,1-21 0,21 21 0,-22 1 16,22 20-16,0-21 0,0 0 16,21 0-16,0 22 0,-21-22 15,21 0-15,0 0 0,0 22 16,0-22-16,0 0 0,0 0 0,21-21 16,-21 21-16,21 0 0,0 1 15,0-22-15,1 21 0,-1 0 0,0-21 16,0 21-16,0 0 0,22-21 15,-22 21-15,0-21 0,0 22 0,43-1 16,-43 0-16,0-21 16,0 21-16,0 0 0,0-21 0,-21 21 15,0 1-15,22-22 0,-22 21 16,0 0-16,0 0 0,0 0 0,-22 0 16,1 1-16,0-22 0,0 21 15,0 0-15,0 0 0,-22 0 16,22 0-16,-21-21 0,21 22 0,-22-1 15,-20-21-15,42 0 16,-22 0-16,22 0 0,0 0 0,0 0 16,0 0-16,-1 0 0,1-21 15,0-1-15,0 22 0,21-21 0,0 0 16,-21 0-16,0 21 0,21-21 0,-22 0 16,22-1-1,0 44 16,0-1-31,22 0 16,-1 0-16,0 0 0,0-21 16,0 21-16,0 1 0,1-1 0,-1 0 15,42 21-15,-42-42 16,22 21-16,-1-21 0,0 0 0,-20 0 16,20 0-16,0 0 0,1 0 0,-1 0 15,0 0-15,1-21 0,-1 0 16,-21 0-16,64-21 0,-64 20 15,21 1-15,-21 0 16,22 0-16,-22 0 0,0 0 0,-21-22 0,21 22 16,-21 0-16,21 0 0,-21 0 15,0-1-15,0 1 0,0 0 16,0 0-16,22 21 0</inkml:trace>
  <inkml:trace contextRef="#ctx0" brushRef="#br0" timeOffset="2616.19">5122 4614 0,'0'64'15,"0"-43"-15,-21 21 16,21-20-16,0 41 16,0-42-16,0 22 0,0-22 0,0 0 15,0 0-15,0 0 16,21-21 0,0 0-16,1 0 15,-1 0-15,0-21 0,0 0 16,0 0-16,0 0 0,1-1 0,-1 1 15,0 0-15,0 0 0,0-21 16,0 20-16,1 1 0,-22-21 0,0 21 16,21 0-16,-21-1 0,21 1 15,-21 0-15,0 0 0,0 0 0,0 0 16,0 42 15,0 0-15,0 0-16,0 0 15,0 0-15,0 22 0,0-22 0,0 0 16,0 21-16,-21-20 16,21 20-16,0-21 0,0 0 0,0 22 15,0-22-15,0 0 0,21 0 16,-21 0-16,21-21 0,0 0 16,0 0-16,1 0 0,-1 0 0,0 0 15,21 0-15,-21 0 0,1 0 16,20-21-16,-21 0 0,0 0 0,22 0 15,-22-1-15,0-20 0,0 21 0,0 0 16,0-22-16,1 22 16,-22 0-16,0-21 0,0 21 0,0-1 0,0 1 15,0 0-15,0 0 0,0 0 16,0 0-16,0 42 31,0 0-15,0 0-16,0 0 0,-22 0 0,22 22 15,0-22-15,0 21 0,-21-21 0,21 1 16,0 20-16,0-21 0,0 0 16,0 0-16,0 1 0,0 20 15,0-21-15,0 0 16,0-42 15,0 0-31,0 0 16,0 0-16,21-22 0,-21 22 15,22 0-15,-1-21 0,0-1 16,-21 22-16,21-21 0,0-1 0,0 22 16,22-21-16,-22 21 0,0 0 0,0-1 15,0 1-15,1 21 0,-1 0 16,0 0-16,0 0 0,0 21 16,-21 1-16,21-22 0,-21 21 0,0 21 15,0-21-15,0 0 0,22 1 16,-22-1-16,0 0 0,0 0 15,0 0-15,0 0 0,0 1 16,21-1-16,-21 0 16,21-21 15,0 0 0,0-21-31,0 0 0,-21-1 0,22 22 16,-1-21-16,0 0 0,0 0 0,0 0 15,0 0-15,1-1 0,-1 1 16,0 21-16,0-21 0,0 21 16,0 0-1,-21 21 1,0 0-16,22 1 0,-22-1 16,0 0-16,0 0 0,0 0 15,0 22-15,0-22 0,0 0 0,0 0 16,0 0-16,0 0 0,0 1 0,0-1 15,0 0-15,0 0 0,0 0 16,0 0-16,0 1 16,0-44 31,-22 22-47,22-21 15,0 0-15,0 0 16</inkml:trace>
  <inkml:trace contextRef="#ctx0" brushRef="#br0" timeOffset="5340.23">7091 4043 0,'0'0'0,"0"-21"0,0 0 16,0-1-16,0 1 15,0 0-15,0 0 0,0 0 16,0 0-16,0-1 15,0 44 32,-21-1-47,-1 0 16,22 21-16,-21-21 0,0 22 16,21-22-16,0 21 0,-21 1 0,0-1 15,21 0-15,-21-21 0,21 22 16,0-1-16,-22-21 0,22 22 15,-21-22-15,21 21 0,0-21 0,0 22 16,0-22-16,-21 0 0,21 0 0,0 0 16,-21 22-16,21-22 0,0 0 15,-21 0-15,21 0 0,0 0 16,0 1-16,-21-1 0,21 0 16,-22-21-1,22-21 16,0 0-31,0-1 0,0 1 16,0 0-16,22 21 0,-1-21 16,-21 0-16,21 0 0,-21-1 15,21 1-15,-21 0 0,21 0 0,0 0 16,-21 0-16,22-1 0,-1 22 0,0-21 16,0 21-16,0 0 15,0-21-15,1 21 0,-1 0 0,0 0 16,0 0-16,0 21 15,0-21-15,1 21 0,-1 1 0,-21-1 16,0 0-16,21 0 0,-21 0 16,0 0-16,0 1 0,0 20 15,0-21-15,0 0 0,0 22 0,-21-22 16,0 0-16,-1 0 0,1 0 0,0 22 16,0-43-16,0 21 0,-22 0 15,22-21-15,0 0 0,0 0 0,0 21 16,0-21-16,-1 0 0,1 0 15,0-21-15,0 0 16,21 0-16,-21 21 0,0-22 0,21 1 16,0 0-16,0 0 0,0 0 15,21 42 17,0-21-32,0 21 15,-21 0-15,21 0 0,0 1 0,1-22 16,-1 21-16,0 0 0,0-21 0,0 21 15,0-21-15,1 0 0,-1 0 16,0 0-16,21 0 0,-21 0 0,1 0 16,20 0-16,-21-21 0,43 0 15,-22 0-15,-21-1 16,0 1-16,22 0 0,-22 0 0,0 0 0,0 0 16,0-22-16,0 22 0,1 0 0,-22 0 15,21 0-15,-21-1 0,0 1 16,0 0-16,0 0 0,0-21 15,0 63 17,0 0-32,0 0 15,0 0-15,0 0 0,0 1 16,0-1-16,0 0 0,0 0 0,0 0 16,0 0-16,0 22 0,0-22 15,0 0-15,0 0 0,0 0 16,21 1-16,0-22 0,0 0 15,0 0-15,1 0 0,-1 0 0,0 0 16,21 0-16,-21 0 16,1-22-16,20 1 0,-21 21 0,0-21 0,22 0 15,-22 0-15,0 0 0,0-1 16,0 1-16,0-21 0,1 21 16,-1 0-16,0-22 0,0 1 0,0 21 15,-21-22-15,21 1 0,1-21 0,-22 20 16,21-20-16,-21 20 0,21 1 15,-21-21-15,0 20 0,0 1 0,0 21 16,0-22-16,0 22 0,0 0 16,0 0-16,0 0 15,0 42 1,0 0-16,0 0 16,0 0-16,0 22 0,0-1 0,0 0 15,-21 1-15,21-1 0,-21 22 16,21-22-16,-22 0 0,22 1 15,-21 20-15,0-21 0,21-20 0,-21 20 16,21 0-16,0 1 0,-21-22 0,21 21 16,-21-21-16,21 22 15,0-22-15,0 0 0,0 0 0,0 0 0,0 0 16,0 1-16,0-1 0,21-21 16,-21 21-1,21-21-15,0 0 16,0 0-16,0 0 0,1 0 15,-1-21-15,0 0 16,0-1-16,0 1 16,0 21-16,-21-21 0,22 0 0,-1 0 15,-21 0-15,21-1 16,0 1-16,-21 0 0,0 0 0,0-21 16,21 20-16,-21 1 0</inkml:trace>
  <inkml:trace contextRef="#ctx0" brushRef="#br0" timeOffset="5608.08">8107 4360 0,'0'0'0,"0"-21"0,0 0 16,21 0-1,21 0-15,-21 21 16,1-21-16,-1 21 0,21-22 0,-21 22 15,22-21-15,-1 0 0,-21 21 16,21-21-16,-20 21 0,-1-21 0,21 21 16,-21 0-16,0 0 0,-21-21 15,22 21-15,-44 0 32,1 0-17,0 0-15</inkml:trace>
  <inkml:trace contextRef="#ctx0" brushRef="#br0" timeOffset="6003.93">7705 3979 0,'0'22'0,"0"20"31,21-42 0,0-21-31,-21 0 16,0-1-16,0 1 15,0 0 1,-21 21 0,0 0-1,21 21 1,0 0 0,-22-21-1,22 22-15,-21-22 16</inkml:trace>
  <inkml:trace contextRef="#ctx0" brushRef="#br0" timeOffset="7891.98">13674 1799 0,'0'0'0,"21"-21"16,-21 0-16,0 0 15,0 0 1,0-1-16,0 1 15,-21 21 1,-1 0-16,1 0 16,0 0-16,0 21 15,0 1-15,21-1 0,-21 0 16,-1 0-16,1 21 0,0-20 0,21 20 16,-21-21-16,0 21 15,0 1-15,-1-1 0,22 0 0,-21 1 16,0-1-16,0 0 0,0 1 0,0-1 15,21 0-15,0 1 0,0-1 16,0 0-16,0 1 0,0-1 0,0-21 16,21 22-16,0-22 0,0 0 15,21 0-15,-20 0 0,-1-21 0,42 0 16,-20 0-16,-1 0 0,-21 0 16,21 0-16,1-21 0,-1 0 15,43-21-15,-43 20 0,-21 1 16,22 0-16,-1-21 0,0 21 15,1-22-15,-22 22 0,21-21 0,-21-1 16,0 1-16,1 21 0,-1-21 0,0-1 16,0 1-16,-21 0 15,0-1-15,0 1 0,0 0 0,0-22 16,0 22-16,0-1 0,0 1 16,0 0-16,0 21 0,0-22 0,0 22 15,0 0-15,0 0 0,0 0 0,0-1 16,-21 44-1,21-1 1,0 21-16,-21-21 0,21 22 16,-21-1-16,21 0 0,0 22 0,0-22 15,-22 0-15,1 1 0,21 20 0,-21-20 16,21-1-16,-21 0 0,0 1 16,21-1-16,0 0 0,0 22 15,0-43-15,0 21 0,0 1 0,0-22 16,0 21-16,0-21 0,0 0 15,0 1-15,21-1 0,0-21 0,0 0 16,0 0-16,1 0 0,-1 0 16,0 0-16,0 0 0,43-21 15,-43-1-15,0 1 0,0 0 0,0 0 16,0 0-16,1 0 0,-1-22 16,-21 22-16,0 0 0,21 0 0,-21-22 15,0 22-15,21 0 0,-21 0 16,0 0-16,0 0 0,0 42 31,0 0-15,0 0-16,0 0 0,0 0 15,0 22-15,-21-22 0,21 0 0,0 21 16,0-20-16,0-1 0,0 0 16,0 0-16,0 0 0,0 0 0,0 1 15</inkml:trace>
  <inkml:trace contextRef="#ctx0" brushRef="#br0" timeOffset="8272.1">14690 2117 0,'0'0'16,"0"21"0,21-21-1,0 0-15,-21-21 0,21 0 16,0 21-16,-21-22 0,0 1 15,0 0 1,0 0-16,-21 21 16,0 0-16,0 0 15,0 0-15,-1 0 16,1 21-16,21 0 16,-21-21-16,21 21 0,0 1 15,-21-22-15,21 21 0,0 0 0,0 0 16,0 0-1</inkml:trace>
  <inkml:trace contextRef="#ctx0" brushRef="#br0" timeOffset="9364.24">15092 2265 0,'0'0'0,"0"-21"15,0 0-15,0-1 16,0 1-16,0 0 16,-21 21-16,-1 0 15,1 0-15,0 0 16,0 21-16,0-21 15,21 21-15,-21 1 0,21-1 16,0 0-16,-22 21 0,1-21 0,21 22 16,0-22-16,0 21 0,0 1 0,0-1 15,0-21-15,0 21 0,0-20 16,0-1-16,0 0 0,0 0 0,21 0 16,1 0-16,-1-21 0,21 0 15,-21 0-15,0 0 0,22 0 16,-22 0-16,21 0 0,-21 0 0,22-21 15,-1 21-15,-21-21 0,22 0 16,-22 0-16,21-22 0,-21 22 0,0-21 16,22 21-16,-22-22 0,0 1 0,0 0 15,0-1-15,1 1 0,-1 0 16,0-1-16,0-20 0,0 21 0,0-1 16,-21-20-16,22 20 0,-22 1 0,21 0 15,-21-1-15,0 22 0,0-21 16,0 21-16,0 0 0,0 42 31,0 0-31,0 0 16,0 21-16,0-20 0,-21 20 15,21 0-15,-22 1 0,1 20 0,21-21 16,0 1-16,-21-1 0,0 0 0,0 1 16,21-1-16,-21 0 0,-1-20 15,22 20-15,-21 21 0,0-41 16,21-1-16,-21 0 0,21 0 15,0 0-15,0-42 47,0 0-47,21 0 16,-21 0-16,21-1 0,0 1 0,-21 0 16,22 0-16,-1 0 0,0 0 0,0-1 15,0 1-15,0 0 0,1 0 16,-1 0-16,0 21 0,0 0 0,0-21 15,0 21-15,1 0 0,-1 0 16,0 0-16,-21 21 31,-21-21-15,0 0-16,-1 21 0,1 0 16,0-21-16,-21 0 15,21 0-15,-1 0 0,1 21 0,0-21 16,0 0-16,0 0 0,0 0 15,-1 0-15,22 21 16,0 1 0,0-1-16,0 0 15,0 0-15,22 0 16,-22 0-16,21-21 0,-21 22 0,0-1 16,21 0-16,0 0 0,-21 0 15,21 0-15,-21 1 0,0-1 0,21-21 16,1 21-16,-22 0 0,21 0 15,0 0-15,0-21 16,0 0-16,0 0 0,1 0 16,-1 0-16,0 0 15,0 0-15,0 0 16,-21-21-16,21 21 0,-21-21 0,22 21 16,-22-21-16,0 0 0,21 0 15,-21-1-15,21 1 0,-21 0 0,0 0 16</inkml:trace>
  <inkml:trace contextRef="#ctx0" brushRef="#br0" timeOffset="9784.2">16722 1990 0,'0'0'0,"0"-21"16,-22 21 15,1 0-31,0 21 16,0-21-16,21 21 0,0 0 0,-21 21 15,21-20-15,-21-1 16,21 21-16,-22-21 0,22 22 0,0-22 15,0 21-15,0-21 0,-21 22 0,21-1 16,0 21 0,0-41-16,0-1 0,0 42 0,0-42 15,0 1-15,0-1 0,0 0 16,21 0-16,-21 0 16,22-21-16,-1 0 15,0 0 1,0 0-1,0 0-15,-21-21 16,21 0-16,1 21 0,-1-21 16</inkml:trace>
  <inkml:trace contextRef="#ctx0" brushRef="#br0" timeOffset="10260.04">17208 1969 0,'0'0'0,"-21"0"0,21-22 0,-21 22 16,21-21 0,0 0-16,21 21 31,0 0-31,1 0 0,-1 0 15,0 21-15,0-21 0,0 21 16,0 1-16,1-1 0,-1 21 16,-21-21-16,0 22 0,21-22 0,-21 21 15,21-21-15,-21 22 0,0-1 0,0 0 16,0-21-16,0 22 16,-21-1-16,0 0 0,0-20 0,-1 20 15,1-21-15,0 21 0,0-20 0,-21-1 16,20 21-16,1-21 0,0 0 15,0 1-15,0-1 0,0-21 0,-1 21 16,1 0-16,21 0 0,-21-21 16,0 0-16,21 21 15,0-42 32,0 0-31,0 0-1</inkml:trace>
  <inkml:trace contextRef="#ctx0" brushRef="#br0" timeOffset="11708.31">19473 2477 0,'-21'0'16,"0"0"0,0 0-1,0 0 1,-1 0-16,1 0 0,0 0 0,0 0 15,0 0-15,0 0 0,-1 0 16,1 0-16,0 0 0,0 0 0,0 0 16,0 0-16,-1 0 0,1 0 15,0 0 1,21 21-16,21-21 47,0 0-32,1 21-15,20-21 0,-21 0 16,21 0-16,1 0 0,-1 0 0,22 0 16,-1 0-16,1 0 0,-1 0 15,1 21-15,20-21 0,-20 0 0,20 0 16,-20 0-16,-1 0 0,1 21 16,-1-21-16,1 0 0,-22 0 0,1 0 15,-1 0-15,0 21 0,-21-21 16,22 0-16,-22 0 0,0 0 15,0 0-15,0 0 16,1 0 0,-22-21 15,0 0-31,-22 21 16</inkml:trace>
  <inkml:trace contextRef="#ctx0" brushRef="#br0" timeOffset="12205.03">20278 2307 0,'0'0'0,"-22"0"16,44 0 15,-1 21-31,0-21 0,0 0 16,0 0-16,22 22 0,-22-22 0,21 0 16,-21 0-16,22 21 0,-1-21 15,0 0-15,1 0 0,-1 0 0,-21 0 16,21 21-16,-20-21 0,20 0 15,-21 0-15,0 0 0,0 0 0,-21 21 16,22-21-16,-22 21 16,0 0-16,0 1 15,-22-1-15,1 0 0,0 0 16,0 0-16,0 0 0,-22 1 16,1 20-16,0-21 0,21 0 15,-22 0-15,1 22 0,21-22 0,-22 0 16,22 0-16,-21 0 0,21 1 0,0-22 15,-22 42-15,22-21 16,0-21 0,21 21-1,21-21 1,0-21-16,0 21 0</inkml:trace>
  <inkml:trace contextRef="#ctx0" brushRef="#br0" timeOffset="12760.71">22415 2244 0,'0'0'0,"0"-21"16,0-1-16,0 1 0,0 0 15,0 0-15,0 0 0,0 0 16,0-1-16,0 1 15,0 42 17,0 1-17,0-1-15,0 0 0,-21 0 16,0 21-16,0 1 0,21 20 0,-21-20 16,0 20-16,-1 1 0,1 20 15,0-20-15,0-1 0,0 1 16,0-22-16,-1 22 0,22-22 0,0 0 15,-21 1-15,21-22 0,-21 21 16,21-21-16,0 0 0,-21 22 16,21-22-16,0 0 0,0 0 0,0 0 15,0 1 1,0-44 15,0 1-31,0 0 0,0 0 16,21 0-16,-21 0 0,21-1 0,0 1 15</inkml:trace>
  <inkml:trace contextRef="#ctx0" brushRef="#br0" timeOffset="13735.99">22288 2159 0,'0'0'0,"-21"-21"15,21 0 17,43 21-17,-22 0-15,0 0 0,0 0 16,21 0-16,1 0 0,-1 0 15,22 0-15,-1 0 0,1 0 0,20 0 16,-20 0-16,20 21 0,1-21 0,-21 0 16,20 21-16,-20-21 0,-1 21 15,1-21-15,-1 0 0,1 0 0,-1 21 16,1-21-16,-1 0 0,-20 0 16,20 22-16,-21-22 0,22 0 0,-22 0 15,1 0-15,-22 0 16,21 21-16,-21-21 0,22 0 0,-22 0 15,0 0-15,0 0 16,0 0-16,0 0 0,-21 21 47,0 0-47,0 0 16,0 0-16,0 22 15,0-22-15,0 0 0,-21 0 16,21 0-16,0 22 0,-21-22 15,21 21-15,-21-21 0,21 22 0,0-22 16,-21 0-16,0 21 16,21-20-16,-22 20 0,22-21 0,0 21 15,-21-20-15,0-1 0,21 21 0,0-21 16,0 0-16,-21 1 0,21-1 16,-21 0-16,21 0 0,-21 0 0,21 0 15,-22 1-15,22-1 16,0 0-1,-21 0 1,21 0 0,-21-21-16,0 21 15,0-21 1,0 0-16,-1 0 16,1 0-16,-21 0 0,21 0 15,-22 22-15,1-22 0,0 0 0,-1 0 16,-20 0-16,21 0 0,-22 0 0,-21 0 15,22 0-15,-22 0 0,1 0 16,-1 0-16,0 0 0,22 0 0,-22 0 16,22 0-16,-1-22 0,22 22 15,-22 0-15,22 0 0,0-21 0,-1 21 16,1 0-16,21 0 0,-22-21 16,22 21-16,0 0 0,0 0 15,21-21-15,-21 21 0,0 0 16,42 0 62</inkml:trace>
  <inkml:trace contextRef="#ctx0" brushRef="#br0" timeOffset="25500.53">9885 3958 0,'21'-21'0,"-21"0"16,21 21-16,0-21 16,-21 0-1,-21 21 32,0 0-47,0 0 16,0 0-16,-22 0 0,22 21 15,0 0-15,0 0 0,0 0 0,-1 0 16,1 1-16,0-1 0,0 21 16,0-21-16,0 0 0,-1 22 0,1-22 15,0 21-15,0 1 0,0-22 16,0 21-16,-1 0 0,22 1 0,-21-22 15,21 21-15,-21 1 0,21-1 16,0-21-16,0 21 0,-21 1 0,21-22 16,0 21-16,0 1 0,0-22 15,0 21-15,0-21 0,0 0 0,0 1 16,0-1-16,0 0 16,21-21-16,0 0 0,0 0 15,1 0-15,-1 0 0,0 0 0,0 0 16,0 0-16,0-21 0</inkml:trace>
  <inkml:trace contextRef="#ctx0" brushRef="#br0" timeOffset="26096.2">10604 3937 0,'0'0'0,"22"0"0,-1 0 15,0 0-15,0 0 0,0 0 16,0 0-16,22 0 0,-22 0 16,0 0-16,0 0 0,0 0 0,22 21 15,-22 0-15,0-21 0,0 22 0,0-1 16,1 0-16,-1 0 0,0 0 15,0 22-15,0-22 0,-21 21 0,0-21 16,0 22-16,21-22 0,-21 21 16,0-21-16,0 22 0,0-22 0,0 21 15,0-21-15,0 0 0,0 22 16,0-22-16,-21 0 0,21 21 16,-21-20-16,0-1 0,0 21 0,0-21 15,-1 0-15,1 22 0,0-22 0,0 0 16,0 21-16,0-20 0,-22-1 15,22 0-15,0 0 0,0 0 0,0 0 16,-22 1-16,43-1 0,-21-21 0,0 21 16,0-21-16,21 21 15,-21-21 1</inkml:trace>
  <inkml:trace contextRef="#ctx0" brushRef="#br0" timeOffset="26851.73">5948 5419 0,'0'0'15,"-43"0"-15,1 0 0,-21 0 0,-22 0 16,43 0-16,-1 0 0,22 0 16,-21 0-16,21 0 0,-22 0 15,22 0-15,-21 0 0,21 0 0,-1 0 16,1 0-16,0 0 0,0 0 15,0 0-15,0 0 16,21 21 15,21-21-31,0 0 0,0 0 16,21 0-16,1 0 0,-1 0 16,0 0-16,22 0 0,-1 0 0,1 0 15,21 0-15,-1 0 0,1 0 0,-22 0 16,43 0-16,-21 0 0,21 0 15,0 0-15,-1 0 0,1 0 16,21 0-16,0 21 0,-21-21 0,21 0 16,-21 0-16,21 21 0,0-21 15,0 0-15,21 0 0,-21 0 0,0 0 16,21 0-16,-21 21 0,21-21 0,1 0 16,-22 22-16,-22-1 0,1-21 0</inkml:trace>
  <inkml:trace contextRef="#ctx0" brushRef="#br0" timeOffset="27063.61">8869 5546 0,'-21'0'0,"-22"0"0,-20 0 0</inkml:trace>
  <inkml:trace contextRef="#ctx0" brushRef="#br0" timeOffset="27544.33">6435 5715 0,'0'0'0,"63"0"0,445 0 31,-402 0-31,0 0 0,-22 0 16,22 0-16,21 0 0,-21-21 0,21 21 16,-21 0-16,21 0 0,0 0 0,-21 0 15,0 0-15,21 0 16,-22 0-16,1 0 0,0 0 0,0 0 16,0 0-16,0 0 0,-1 0 0,-20 0 15,0 0-15,-1 0 0,22 0 16,-21 0-16,-22 0 0,22 0 0,-21 0 15,-1 0-15,-21 0 0,1 0 0,-1 0 16,22 0-16,-22-21 0,0 0 16,1 21-16,20-22 0</inkml:trace>
  <inkml:trace contextRef="#ctx0" brushRef="#br0" timeOffset="28672.75">14795 3027 0,'0'0'0,"-21"-21"16,0 21-16,0 0 16,0 0-16,0 0 15,-1 0-15,1 0 0,0 0 0,0 0 16,0 0-16,0 0 0,-1 0 15,1 0 1,42 0 15,1 0-31,-1 0 0,0 0 16,21 21-16,-21-21 0,22 0 16,-1 0-16,22 0 0,-22 0 0,21 0 15,22 0-15,0 0 0,-1 21 16,1-21-16,0 0 0,-1 0 0,22 0 15,-42 0-15,20 0 0,1 0 16,-21 0-16,20 0 0,-20 0 0,-1 0 16,1 21-16,-1-21 0,1 0 0,-22 0 15,22 0-15,-22 0 0,-21 0 16,21 0-16,-20 0 0,-1 0 0,0 0 16,0 0-16,0 0 15,-42 0 32,0 0-47,0 0 0,-22 0 0,1 0 16,0 0-16,-1 0 0</inkml:trace>
  <inkml:trace contextRef="#ctx0" brushRef="#br0" timeOffset="29088.14">14711 3133 0,'63'21'15,"-20"-21"-15,-1 0 16,0 0-16,1 0 0,20 0 15,1 0-15,-1 0 0,1 0 0,20 0 16,1 0-16,-22 0 16,22 0-16,63 0 0,-63 0 15,-22 0-15,22 0 0,-21 0 16,-1 0-16,1 0 0,-1 0 0,-21 0 16,22 0-16,-22 0 0,1 0 0,-1 0 15,-21 0-15,21 0 0,-20 0 16,-1 0-16,0 0 15,-21-21 48,0 0-63</inkml:trace>
  <inkml:trace contextRef="#ctx0" brushRef="#br0" timeOffset="38944.01">13949 5440 0,'0'0'0,"-21"0"15,-1 0 1,22-21-16,0 42 78,22-21-62,-1 0-1,0 0-15,0 0 0,21 0 16,-20 0-16,-1 0 0,0-21 0,21 21 15,1-21-15,-22-1 0,21 1 16,-21 21-16,64-42 16,-64 21-16,21-22 0,-20 22 0,20 0 15,-21-21-15,0 21 0,22-43 16,-22 22-16,0 21 0,-21-22 16,0 1-16,0 21 0,0-22 15,0 22-15,0-21 0,0 21 0,0 0 0,0-1 16,0 1-16,-21 21 0,21-21 15,0 0-15,-21 21 47,-1 21-31,22 0-16,-21-21 0,21 21 16,0 1-16,0-1 15,-21-21-15,21 21 0,-21 0 16,21 0-16,0 0 15,0 1-15,0-1 0,-21 0 16,21 21-16,0-21 0,-21 1 0,-1 62 16,22-41-16,-21-1 15,0 0-15,21 1 0,-21-1 0,0 21 16,0 1-16,-1-22 0,22 22 0,-21-1 16,-21 22-16,21-22 0,-22 64 15,22-63-15,0 21 0,-21 42 16,21-64-16,21 22 0,-22-22 15,-20 85-15,42-84 16,0-22-16,-21 22 0,21-1 0,-21-20 16,21-1-16,0 0 0,0 1 15,0-1-15,0-21 0,0 21 0,0-20 16,0-1-16,21 0 16,0 0-16,0-21 0,0 0 0,1 0 15,-1 0-15,0 0 0,0-21 0,21 0 16,-20 0-16,20-1 0,-21 1 0,21 0 15,-20-21-15,20 21 0,-21-22 16,21 1-16,-20 0 0,20-64 16,-21 42-16,0 1 0,-21-43 15,0 42-15,0 22 0,0-21 0,-21 20 16,0-20-16,0 20 0,-22 1 16,22 0-16,0-1 0,-21 22 15,-22-42-15,43 42 0,-21-22 16,21 22-16,-1 21 0,1-21 15,0 0-15,42 0 32,0 21-17,1-22-15,20 22 0,-21 0 0,21-21 16,1 21-16,-1-21 0,0 0 16,1 0-16,20 0 0,-20-1 15,-1 1-15,0 0 0,-21 0 0,22-21 16,-1 20-16,-21 1 0,22 0 0,-22 0 15,0 0-15,0-22 0,-21 22 16,21 0-16,-21 0 0,21 21 16,-21-21-16,-21 21 47,0 21-47,0 0 0,21 0 15,-21 22-15,0-22 0,21 0 16,-22 42-16,22-41 15,0 20-15,0-21 0,0 21 0,0-20 16,0-1-16,0 0 0,0 0 0,0 0 16,0 0-16,0 1 15,22-22-15,-1 0 0,0 21 16,0-21-16,0 0 16,0 0-16,1 0 0,-22-21 15,21 21-15,0-22 0,0 1 0,0 0 16,0 0-16,-21 0 0,22 0 0,-1-1 15,0-20-15,-21 21 0,21-21 16,-21 20-16,21-20 0,-21 21 0,0-21 16,0 20-16,0 1 0,0-21 15,0 21-15,-21 21 0,0-21 0,0-1 16,0 22-16,-1 0 0,1 0 0,0 0 16,0 0-16,0 0 0,0 0 0,-1 0 15,1 0-15,0 22 16,0-1-16,0 0 0,21 0 0,-21-21 15,21 42-15,0-20 0,0-1 16,0 21-16,0-21 16,0 0-16,0 1 0,21-1 15,0-21-15,0 0 0,0 21 16,0-21-16,1 0 0,-1 0 0,0 0 16,21 0-16,22 0 15,-43 0-15,21-21 0,-21 21 0,22-21 16,-1 21-16,-21-22 0,22 1 15,-22 0-15,21 0 0,-21 0 0,0 0 16,1-1-16,-1 1 0,0 0 16,-21 0-16,0 0 0,0 0 15,-21 21 1,0 0-16,-1 0 0,1 0 16,-21 21-16,21-21 0,0 0 15,21 21-15,0 0 16,21-21-1,0 0-15,0 0 16,0 0-16,22 0 0,-22 0 16,0 0-16,0 0 0,0 0 15,0 0-15,1 0 0,-1 0 16,0 0 0,-21 21-1,0 0-15,-21 1 16,0-1-16,-1 0 15,1 0-15,0 0 0,21 0 16,-21 1-16,21-1 0,-21 0 0,21 0 0,0 21 16,0-20-16,0-1 15,0 0-15,0 0 0,0 0 0,0 0 16,21-21-16,0 22 16,0-22-16,0 0 15,1 0-15,-1 0 0,21 0 0,-21 0 16,0 0-16,22 0 0,-22-22 0,21 1 15,-21 21-15,22-21 0,-22 0 16,21 0-16,-21 0 0,1-1 0,20-20 16,-42 21-16,21-21 0,0 20 0,-21 1 15,21-21-15,-21 21 16,0 0-16,0-1 0,0 1 0,0 0 16,-21 21-1,0 0-15,0 0 16,21 21-16,-21 0 0,21 1 15,-21-1-15,21 0 0,0 0 0,0 0 16,-22 22-16,22-22 0,-21 0 16,21 21-16,0-21 0,-21 43 15,21-43-15,0 0 0,0 0 16,0 1 0,0-44 15,0 1-16,0 0-15,21 0 0,-21 0 16,21 0-16,1-22 0,-22 22 16,21 0-16,0 0 0,0 0 0,0-22 15,0 22-15,1 0 0,-1 21 16,21-21-16,-21 0 0,0 21 0,1 0 16,-1-22-16,0 22 15,0 0-15,0 0 0,-21 22 16,21-1-16,-21 0 0,0 0 15,0 0-15,0 0 0,0 1 16,0-1-16,0 0 0,0 0 0,0 0 16,0 0-16,0 1 0,0-1 15,0 0-15,0 0 16,-21-21-16,21 21 16,0-42 30,0 0-46,0 0 16,0 0-16,0-1 16,21 1-16,1 0 0,-22 0 0,21 0 15,0 0-15,0-1 0,0 1 16,-21 0-16,21 0 0,1 0 0,-1 0 16,0-1-16,0 22 0,21-21 0,-20 21 15,20 0-15,-21 0 16,0-21-16,0 21 0,22 0 15,-22 0-15,0 0 0,-21 42 16,0-20-16,0-1 0,0 21 16,0-21-16,-21 22 15,0-22-15,21 0 0,-21 0 0,-1 43 16,22-43-16,-21 0 16,0 0-16,21 0 0,0 0 15,-21-21 1,21 22-16,0-44 62,0 1-46</inkml:trace>
  <inkml:trace contextRef="#ctx0" brushRef="#br0" timeOffset="45966.43">3450 7980 0,'21'-21'15,"0"0"-15,-21-1 16,22 1-16,-22 0 15,21 21-15,-21-21 0,0 0 16,21 0-16,0-1 16,-21 1-16,0 0 0,0 0 15,21 21-15,-21-21 0,0 0 32,0 42-1,0 0-31,0 0 0,0 21 0,0-20 15,-21 20-15,0 0 0,0 1 16,0-1-16,-1 21 0,22-20 16,-21 20-16,0 1 0,0-1 0,0-20 15,0 20-15,-1 1 0,22-22 16,-21 21-16,21-20 0,-21 20 0,21-20 16,0-1-16,0 0 0,0-21 0,0 22 15,0-22-15,0 0 0,0 0 16,0 0-16,0 1 0,21-22 15,0 0-15,1 0 16,-1 0-16,0 0 0,0 0 16,-21-22-16,21 22 0,0-21 0,-21 0 15,22 0-15,-1 0 16,-21 0-16,0-22 0,0 22 16,0-21-16</inkml:trace>
  <inkml:trace contextRef="#ctx0" brushRef="#br0" timeOffset="46892.9">3090 8488 0,'0'0'0,"0"21"15,21-21 16,1 0-31,-1 0 16,21 0-16,-21-21 0,22 21 0,41-42 16,-41 42-16,-1-22 15,0 22-15,22-21 0,-22 0 0,0 21 16,1-21-16,-22 21 0,21 0 16,-21-21-16,1 21 0,-1 0 0,0 0 15,-21-21 1,21 21-16,-21 21 31,0 0-31,0 0 16,0 0-16,0 0 0,-21 1 0,21-1 15,0 0-15,0 0 0,0 0 16,-21 0-16,21 1 0,0-1 0,-21 21 16,21-21-16,0 0 15,0 1-15,0-1 0,0 0 0,21 0 16,0-21-16,0 0 0,0 0 15,0 0-15,1 0 0,-1 0 16,21 0-16,-21 0 0,0-21 16,22 0-16,-22 21 0,0-21 0,0-1 0,0 1 15,1 0-15,-1 0 16,0 0-16,0 0 0,0-1 0,-21 1 16,0 0-16,0 0 0,0 0 0,0 0 15,0-1-15,0 1 0,0 0 16,0 0-16,0 42 31,0 0-15,0 0-16,0 1 0,0-1 0,-21 21 15,21-21-15,0 0 0,-21 22 16,21-1-16,0-21 0,-21 22 16,21-1-16,0 21 0,0-20 0,0 20 15,0-20-15,0 20 0,-21-21 16,21 22-16,0-1 0,0 1 0,0-22 15,0 22-15,0-1 0,0 1 0,-22-1 16,22 1-16,0-22 0,0 22 16,0-1-16,0-21 0,-21 1 0,21-1 15,-21 0-15,21-20 0,-21 20 0,0-21 16,0 0-16,-1 22 16,1-43-16,0 0 0,0 0 0,0 0 15,0 0-15,-1-22 0,1 1 16,0 0-16,0-21 0,21 21 15,0-22-15,0 1 0,0-64 16,0 43-16,0-1 0,0 1 16,0-1-16,21 1 0,0-1 0,0 1 15,1-1-15,-22 1 0,42-1 0,-21 22 16,0-1-16,0 1 0,1 0 16,20-1-16,-21 1 0,21 21 0,-20-21 15,20 20-15,0 1 0,1-21 0,-22 21 16,21 0-16,0-1 0,1 1 15,-22 0-15,21 0 0,-21 0 0</inkml:trace>
  <inkml:trace contextRef="#ctx0" brushRef="#br0" timeOffset="47280.68">4678 8361 0,'0'-21'0,"0"42"0,-21-42 15,-1 21 1,22 21-16,-21 0 16,21 0-16,-21 0 0,21 22 0,0-22 15,0 21-15,0 1 0,0-1 16,0 0-16,0 1 0,0 20 16,0 1-16,0-1 0,0 1 0,0 105 15,0-106-15,-21 1 16,21-1-16,0 1 0,-21-22 15,21 22-15,0-1 0,0-20 0,0 20 16,-21-21-16,-1 1 0,22-1 0,-21 0 16,21 22-16,-21-43 0,21 21 15,-21-20-15,21-1 0,-21-21 16,21 21-16,0 0 0,0-42 47,0 0-47,0 0 0,0-22 15,0 22-15,21-21 0,-21-1 16,0 1-16,21-21 0,0-1 0</inkml:trace>
  <inkml:trace contextRef="#ctx0" brushRef="#br0" timeOffset="47660.47">4551 8869 0,'0'0'0,"0"-42"0,0-1 15,0 1-15,-21 21 0,21-22 16,0 22-16,0 0 0,0 0 0,-22 0 15,22 0-15,0-1 0,0 1 16,0 0-16,22 21 0,20-21 16,-21 0-16,0 21 0,22-21 15,-22 21-15,21 0 0,-21 0 16,22 0-16,-1 0 0,-21 0 16,21 0-16,-20 0 0,-1 0 0,0 21 15,0 0-15,0 0 0,-21 0 0,0 0 16,0 1-16,0 20 0,0-21 15,0 21-15,0-20 0,0 20 0,-21-21 16,0 0-16,0 0 0,-64 64 16,64-64-16,-21-21 15,20 21-15,-20 1 0,21-22 0,0 0 16,0 21-16,-1-21 0,1 0 16,0 0-16,21-21 31,21-1-16,0 22-15,1-21 0,-1 21 0,0-21 16,0 0-16,0 0 0,0 0 16</inkml:trace>
  <inkml:trace contextRef="#ctx0" brushRef="#br0" timeOffset="48120.2">5207 8678 0,'0'0'0,"21"0"31,0 0-15,0 0-16,1-21 0,-1 21 15,0-21-15,0 21 0,0-21 0,0 0 16,22 21-16,-22-21 0,21-1 0,-21 1 15,22 0-15,-22 21 0,21-21 16,-21 0-16,-21 0 0,0-1 16,0 1-16,0 0 0,-21 0 15,0 21 1,-21 0-16,21 0 0,-22 0 0,22 21 16,-21-21-16,21 21 0,-22 0 0,22 1 15,0-1-15,-21 0 0,20 0 16,1 21-16,0 22 0,0-43 15,21 21-15,0-20 0,-21-1 0,21 21 16,0-21-16,0 0 0,0 1 16,0-1-16,0 0 0,21 0 0,0-21 15,0 21-15,0-21 0,1 0 16,20 0-16,-21 0 0,0 0 0,22 0 16,-22 0-16,21-21 0,-21 21 15,22-21-15,-1 0 0,-21 0 0,21-1 16,-20 1-16,20 0 0</inkml:trace>
  <inkml:trace contextRef="#ctx0" brushRef="#br0" timeOffset="48436.02">6435 8551 0,'0'0'0,"-22"0"0,44 0 31,-1 0-15,0 0-16,21 0 0,-21 0 15,1 0-15,-1-21 0,0 21 16,0 0-16,0 0 0,0 0 0,1 0 15,-1-21-15,0 21 0,0 0 16</inkml:trace>
  <inkml:trace contextRef="#ctx0" brushRef="#br0" timeOffset="48643.9">6413 8700 0,'-21'21'0,"42"-42"0,-42 63 16,21-21 0,0 0-1,21-21 1,1 0-16,-1 0 0,0 0 16,0 0-16,0 0 0,0 0 15,1 0-15,-1 0 0,0 0 16,0 0-16,0 0 0,0 0 0,1 0 15,-22-21-15,0 0 0,21 21 0</inkml:trace>
  <inkml:trace contextRef="#ctx0" brushRef="#br0" timeOffset="49221.57">8149 8043 0,'0'0'0,"-21"0"0,21 22 16,21-44 46,0 22-62,-21-21 0,0 0 16,0 0-16,0 0 16,0 0-16,0-1 15,-21 22 1,0 22-1,0-1-15,21 0 0,0 0 0,-21 0 16,-1 22-16,22-1 0,-21-21 16,21 21-16,0-20 0,-21 20 0,21-21 15,0 21-15,0-20 0,0-1 16,0 0-16,21-21 0,0 0 16,1 0-16,-1 0 15</inkml:trace>
  <inkml:trace contextRef="#ctx0" brushRef="#br0" timeOffset="52189.84">8467 8615 0,'0'0'0,"21"-21"15,0 21 1,0-21-16,0 21 15,0 0-15,1-22 16,-1 22-16,0-21 0,0 21 0,21-21 16,-20 0-16,-1 21 0,21-21 15,-21 21-15,22-21 0,-22-1 0,0 1 16,0 0-16,-21 0 16,0 0-16,0 0 0,-21 21 15,0 0-15,0 0 16,-1 0-16,-20 0 0,0 0 0,-1 0 15,1 0-15,0 21 0,-1 0 0,1 0 16,21 0-16,-21 0 0,-1 1 16,22 20-16,0-21 0,0 0 0,21 0 15,0 1-15,0 20 0,0-21 16,0 0-16,21 0 0,0 1 0,0 20 16,0-21-16,1 0 0,-1 22 15,21-22-15,-21 0 0,0 21 0,1-21 16,-1 1-16,0 41 15,-21-42-15,0 0 0,0 1 16,0-1-16,0 0 0,-21 0 16,0-21-16,-1 0 0,1 21 15,0-21-15,-21 0 0,21 0 0,-22 0 16,22 0-16,-21 0 0,21 0 16,-1-21-16,-20 0 0,21 0 0,0 21 15,21-21-15,-21-22 0,21 22 0,-22-21 16,1 21-16,21-1 0,0-20 15,0 21-15,0 0 0,0 0 16,21 21 0,1 0-1,-22 21-15,21 0 16,0 0-16,0 0 0,-21 0 16,21 1-16,0-1 0,-21 0 0,22 0 15,-1 0-15,0 0 0,0 1 16,0-1-16,0-21 0,1 0 15,-1 21-15,21-21 0,-21 0 0,0 0 16,22 0-16,-22 0 0,64 0 16,-64-21-16,21 21 0,0-21 15,1-1-15,-1 1 0,22-21 16,-43 21-16,21 0 0,-21-1 16,0 1-16,1 0 0,-22-21 0,0-1 15,0 22-15,0 0 16,0 0-16,0 0 0,-22 21 31,22 21-31,-21 0 16,21 0-16,-21 22 0,21-22 15,-21 0-15,21 21 0,0-21 0,0 1 16,0 20-16,-21 0 16,21-21-16,0 1 0,0-1 0,0 0 15,21 0-15,0-21 0,0 21 16,0-21-16,1 0 0,-1 0 15,0 0-15,0 0 0,21 0 0,-20-21 16,20 0-16,-21 21 0,0-21 16,22 0-16,-22-1 0,0 1 0,0 0 15,0 0-15,0-21 0,1 20 0,-22 1 16,21-21-16,-21 21 0,0 0 0,0-22 16,0 22-16,0 0 15,0 0-15,-21 42 31,21 0-31,-22 0 0,1 0 16,21 1-16,0 20 0,0-21 0,-21 0 16,21 22-16,0-22 0,0 0 15,0 21-15,0 1 0,0-22 16,0 0-16,0 0 16,21-21-16,0 21 15,1-21-15,-1 0 0,0 0 16,0 0-16,43-42 0,-43 21 15,0 21-15,0-21 0,0-1 16,0 1-16,-21 0 0,0 0 0,22-21 16,-22 20-16,0 1 0,0-21 15,0 21-15,0-22 0,0 22 0,0 0 16,0 0-16,0 0 16,0 42-1,-22-21-15,22 21 0,0 0 16,0 0-16,0 1 0,0 20 15,0-21-15,0 0 0,-21 22 0,21-22 16,0 0-16,0 0 0,0 21 0,0 1 16,0-22-16,0 0 15,0 0 1,21-21 0,-21-21-1,22 0-15,-22 0 0,21 21 16,0-21-16,-21-22 0,0 22 15,21 0-15,0 0 0,-21-22 16,21 22-16,1-21 0,20-22 16,-21 43-16,0 0 0,0 0 0,1 0 15,-1 21 1,0 0-16,-21 21 0,21-21 16,-21 21-16,0 0 0,21 0 0,-21 1 15,0 20-15,0-21 0,0 0 0,0 22 16,0-22-16,0 0 0,0 0 15,0 21-15,0-20 0,0-1 16,0 0-16,0 0 0,21-21 31,1 0-31,-1-21 16,0 21-16,0-21 0,-21 0 16,21-1-16,0 1 0,1 0 0,-1 0 15,-21 0-15,21-22 0,0 1 0,0 21 16,0-21-16,1 20 0,-1-20 15,-21 21-15,21 0 0,0 0 0,-21-1 16,21 22-16,-21 22 31,0-1-31,0 0 0,0 0 0,0 0 16,0 22-16,0-22 0,-21 0 16,21 21-16,0-21 0,0 1 0,0 41 15,0-42-15,0 0 0,0 1 16,0-1-16,0 0 15,21 0-15,0-21 0,1 21 16,-1-21-16,0 0 0,0 0 16,0 0-16,22 0 0,-22-21 15,0 0-15,21 21 0,-21-21 0,1 0 16,-1-22-16,21 22 0,-21-21 0,0 21 16,-21-22-16,22-20 0,-1 20 15,0 1-15,-21-21 0,0 20 0,0 1 16,21 0-16,-21-1 0,21 1 15,-21 0-15,0-1 0,0 22 0,0 0 16,0 0-16,0 0 16,-21 21-1,0 21-15,21 21 0,-21-21 0,0 22 16,21-22-16,-22 21 0,22 0 0,-21 1 16,21-1-16,0 0 0,0 1 0,0-1 15,-21 22-15,21-22 0,0 21 16,0-20-16,0 41 15,21-62-15,-21-1 0,43 21 16,-22-42 0,0 0-16,0 0 0,0 0 0,0 0 15,1 0-15,-1 0 16,0 0-16,21-42 0,-21 21 16,-21-1-16,22 1 0,-1 0 0,0 0 15,-21-21-15,0 20 0,0 1 16,21 0-16,-21 0 0,0 0 0,21 0 15,-21-1-15,21 44 47,1-22-47,-1 0 0,0 0 16,0 0-16,0 0 0,0 0 16,1 0-16,20 0 15,-21 0-15,0 0 0,0 0 16,22-22-16,-22 22 0,0-21 0,0 0 15,-21 0-15,21 21 0,-21-21 16,0 0 0,0 42 15,-21-21-31,0 21 0,21 0 0,-21 0 16,21 0-16,0 1 0,-21 20 15,21-21-15,-21 0 0,21 0 0,0 22 16,0-22-16,0 21 15,0-21-15,0 1 0,0-1 16,21-21-16,0 0 0,0 21 16,0-21-16,0 0 0,43 0 15,-43 0-15,0-21 0,0 0 16,1 21-16,20-22 0,-21 1 0,21-21 16,-20 0-16,-1 20 0,-21-20 15,21 0-15,0-1 0,0 1 16,0 0-16,1-1 0,-22-20 15,21 21-15,0-22 0,0 1 0,0 20 16,0-20-16,-21 20 0,22 1 0,-22 0 16,21-43-16,0 64 15,-21 0-15,0 0 0,0-1 0,0 44 32,-21-1-17,0 21-15,21-21 0,-22 22 0,1-1 16,21 0-16,-21 1 0,0-1 0,0 0 15,21 22-15,-21-22 0,-1 0 16,22 22-16,0-22 0,-21 22 0,21-22 16,0 0-16,-21 1 0,21-1 15,0-21-15,0 22 0,0-22 0,0 21 16,0-21-16,21 0 0,0-21 0,1 22 16,-1-22-16,0 0 15,0 0-15,0 0 0,0 0 0,1 0 16,20-22-16,0 22 0,-21-21 15,1 0-15,-1 0 0,0 0 16,0 0-16,0-1 0,0 1 0,1 0 16,-1 0-16,0 0 0,0 0 0,-21-22 15,21 1-15</inkml:trace>
  <inkml:trace contextRef="#ctx0" brushRef="#br0" timeOffset="52412.82">11874 8509 0,'0'0'0,"-21"0"0,21 21 31,21-21-31,1 21 0,20-21 16,-21 0-16,21 0 0,-20 0 0,20 0 15,0 0-15,1 0 0,-1 0 0,0 0 16,-21-21-16,22 21 0,-1 0 15,22-21-15,-43 0 0,0 21 16,-21-21-16,0 0 0,0-1 16</inkml:trace>
  <inkml:trace contextRef="#ctx0" brushRef="#br0" timeOffset="52775.88">11493 8255 0,'-21'0'0,"42"0"0,-42 21 0,0 0 16,0 1-16,21-1 16,-21-21-16,21 21 0,21-21 31,0 0-31,0 0 0,0 0 15,1 0-15,-1 0 0,0-21 16,-21 0 0,0-1-16,-21 22 15,0 0 1,-1 0 0,1 0-16,21 22 15,0-1 1,21-21-1,1 0 1,-1 0-16,0 0 0</inkml:trace>
  <inkml:trace contextRef="#ctx0" brushRef="#br0" timeOffset="53399.11">12996 8192 0,'-21'0'15,"0"0"1,0 0-16,21 21 15,-21-21-15,-1 0 0,1 0 0,0 0 16,0 0 0,21-21 15,21-1-31,0 1 31,0 21-31,1 0 0,-22-21 0,21 21 16,0 0-16,-21-21 15,0 42 17,0 0-17,-21-21-15,0 0 16,-1 21-16,1-21 16,0 22-16,0-22 31,42 0 0,-21-22-15,21 22-16,0 0 0,1 0 0,-1-21 15,0 21-15,0 0 16,0 0-16,-21 21 16,21 1-16,-21-1 0,0 0 0,0 0 15,0 0-15,0 0 0,0 22 0,0-22 16,-21 21-16,-21-21 0,0 43 15,-1-43-15,1 0 0,21 0 16</inkml:trace>
  <inkml:trace contextRef="#ctx0" brushRef="#br0" timeOffset="54736.38">2561 9716 0,'0'0'0,"-42"0"0,-85 0 31,106 0-31,42 0 47,0 0-47,0 0 16,21 0-16,-20 0 0,20 0 0,-21 0 15,21 0-15,1 0 0,63 21 16,-64-21-16,21 0 16,1 0-16,-1 0 0,22 0 0,-21 21 15,20-21-15,1 0 0,0 0 0,20 21 16,-20-21-16,21 0 0,0 0 15,0 21-15,-22-21 0,43 21 0,-21-21 16,21 0-16,0 0 0,21 0 0,-21 0 16,21 22-16,1-22 0,-1 0 0,21 0 15,-21 0-15,22 0 0,-1 0 16,0 0-16,22 0 0,-22 0 0,22 0 16,-22 21-16,212-21 0,-169 0 15,169 21-15,-212-21 0,21 0 16,1 0-16,-1 0 15,-20 0-15,20 0 0,1 21 0,-22-21 16,22 0-16,-1 0 0,-21 0 0,212 0 16,-190 0-16,190 0 15,-212 21-15,22-21 0,-22 0 16,0 0-16,1 0 0,147 0 16,-169 0-16,-21 0 0,22 0 0,105 0 15,-127 0-15,0 0 0,-22 0 16,1 0-16,0 0 0,-21 0 15,-1 0-15,1 0 0,-21 0 0,-1 0 16,1 0-16,-22 0 0,0 0 16,22 0-16,-43 0 0,0 0 15,0 0 1,-42 0 234,0 0-234,0 0-16,0 0 0,-1 0 15,-20-21-15,0 21 0,21 0 16</inkml:trace>
  <inkml:trace contextRef="#ctx0" brushRef="#br0" timeOffset="59316.44">10033 5779 0,'21'0'1125,"-21"21"-1109,21-21-1,-21 21-15,21-21 16,-21 21-16,0 0 31,22-21-31,-22 21 16,0-42 93,0 0-62,0 0 94</inkml:trace>
  <inkml:trace contextRef="#ctx0" brushRef="#br0" timeOffset="60785">15473 9165 0,'-21'0'15,"-1"0"-15,1 0 0,64 21 47,-22-21-47,21 0 16,0 0-16,22 0 0,-1 22 0,1-22 16,-1 0-16,22 0 0,0 21 15,21-21-15,-22 0 0,22 0 0,106 21 16,-106-21-16,-1 0 0,1 0 15,0 0-15,0 0 0,-21 21 16,20-21-16,-20 0 0,0 0 0,-22 0 16,1 0-16,-1 0 0,-20 0 0,-1 0 15,-21 0-15,0 0 16,0 0-16,-21-21 31,-21 21-31,0-21 0,0 21 16,0-21-16,0-1 0,-1 1 15,1 21-15,0-21 0,-21 0 0,21 0 16,-22 0-16,22-1 0,0 22 16,-21-21-16,-1 21 15,43-21-15,-21 21 0,42 0 32,0 0-17,1 0-15,20 0 0,0 0 0,-21 0 16,22 0-16,-1 0 0,0 21 15,1-21-15,-1 21 0,0-21 0,-20 22 16,-1-22-16,21 21 0,-42 0 0,21 0 16,-21 0-16,0 0 0,0 1 15,0-1-15,-21 0 0,0 21 0,0-21 16,0 1-16,-22-1 0,1 0 16,0 21-16,-85 22 0,84-43 15,22 21-15,-21-21 0,21 1 16,-1-22-16,1 21 0,0 0 15,21 0-15,21-21 16,0 0-16,1 0 16</inkml:trace>
  <inkml:trace contextRef="#ctx0" brushRef="#br0" timeOffset="61755.84">19664 8869 0,'0'0'16,"0"-21"-16,0 0 0,0-1 16,0 1-16,0 0 15,0 0-15,0 0 16,0 0-16,0-1 0,0 1 16,0 0-16,-21 0 15,-1 21-15,1 0 16,-21 0-16,21 21 15,0 0-15,-22 0 0,1 1 0,-43 62 16,64-20-16,-21-22 0,-1 22 16,-20 41-16,42-62 15,0-1-15,-1 22 0,22-22 0,0 0 16,0-21-16,0 22 0,0-22 0,0 21 16,22-21-16,20 1 0,-21-1 15,0 0-15,22 0 0,-1-21 0,-21 21 16,85-21-16,-64 0 15,1 0-15,62 0 0,-62-21 16,-1 0-16,22 0 0,-22 0 16,0-1-16,1 1 0,-1 0 15,0-21-15,-21-1 0,22 1 0,-22 0 16,21-1-16,-21-20 0,22 21 0,-22-22 16,0 1-16,0-1 0,0 22 0,22-85 15,-22 84-15,0 1 16,0 0-16,-21-1 0,43-20 15,-43 42-15,0 0 0,0-1 0,0 44 32,-22-1-17,1 21-15,0 0 0,0 1 0,-21-1 16,20 22-16,-20-1 0,21 1 16,-43 63-16,43-85 0,0 21 15,0-20-15,0-1 0,21 0 0,0 1 16,0-1-16,0-21 15,0 0-15,0 1 0,0-1 0,21 0 0,0 0 16,0 0-16,0-21 0,1 0 0,-1 0 16,0 0-16,0 0 0,0 0 15,22 0-15,-22 0 0,21-21 0,-21 0 16,22 0-16,-22 0 0,21-1 16,-21 1-16,0 0 0,1 0 0,-1 0 15,0 0-15,0-1 0,-42 44 31,0-1-31,21 0 16,-21 0-16,-1 0 0,1 0 16,0 1-16,0-1 0,21 0 15,-21 0-15,0 0 0,42-21 47,0-21-31,0 0-16,-21 0 0,21 0 15</inkml:trace>
  <inkml:trace contextRef="#ctx0" brushRef="#br0" timeOffset="61924.74">20722 8805 0,'0'0'0,"0"-21"0,0 0 16,0 0-16,-21 21 31,21 21-16,0 0 17</inkml:trace>
  <inkml:trace contextRef="#ctx0" brushRef="#br0" timeOffset="62787.82">21040 8848 0,'-22'0'0,"1"21"0,21 0 16,-21 0-16,0 0 0,0 1 16,0-1-16,-1 0 0,-20 21 15,21 1-15,0-22 0,-22 85 16,22-85-16,21 0 15,0 0-15,0 0 0,0 0 0,0 1 16,0-1-16,21 0 0,1 0 0,-1-21 16,21 0-16,-21 21 0,22-21 15,41 0-15,-63 0 0,22 0 16,-1-21-16,0 0 0,1 21 0,-1-21 16,-21 0-16,22-22 0,-22 22 0,0-21 15,0-1-15,0 1 0,0-21 16,1 20-16,-1-20 0,0-1 15,0 22-15,0-22 0,-21 1 0,21 21 16,1-1-16,-22 1 0,0 0 16,21 20-16,-21 1 0,21 0 15,-21 42 1,-21 0 0,0 1-16,21 20 0,-22-21 0,1 21 15,0 1-15,21-1 0,-21 22 16,0-22-16,0 0 0,21 1 0,-22-1 15,1 0-15,0 1 0,0-1 0,0 21 16,0-41-16,-1-1 16,1 0-16,21 0 0,0 0 15,0 0-15,-21-21 0,21 22 16,0-44 15,0 1-31,21 0 16,0 0-16,1 0 0,-1 0 0,0 21 15,21-22-15,-21 1 0,22 0 16,-1 0-16,0 0 0,22 0 16,-22 21-16,-21 0 0,1-22 15,-1 22-15,0 0 0,0 0 16,-42 0 0,0 0-1,-22 0-15,22 0 0,-21 22 0,21-22 16,-22 0-16,22 0 0,0 21 0,-21-21 15,21 0-15,21 21 16,-22-21-16,22 21 0,0 0 16,0 0-16,0 1 0,0-1 15,0 0-15,22 0 0,-22 0 16,21 0-16,0-21 0,0 22 16,0-1-16,-21 0 0,21-21 0,1 21 15,-1-21-15,0 21 0,0-21 0,0 21 16,0-21-1,-21 22-15,22-22 0</inkml:trace>
  <inkml:trace contextRef="#ctx0" brushRef="#br0" timeOffset="63335.94">18584 9716 0,'0'0'0,"-63"0"16,-234 0-1,255 0-15,0 0 0,21 0 16,-22 0-16,22 0 0,0 0 16,42 0 15,0 0-31,22 0 0,-1 0 16,0 0-16,22 0 0,-1 0 15,22 0-15,0 0 0,-1 21 0,22-21 16,-21 0-16,21 0 0,-1 0 0,1 0 15,0 21-15,0-21 0,0 0 16,105 21-16,-105-21 0,0 0 16,0 0-16,0 0 0,0 21 0,-22-21 15,22 0-15,21 0 0,-21 0 0,0 0 16,0 21-16,-22-21 0,22 0 16,-21 0-16,84 22 0,-84-22 15,-22 0-15,1 0 0,-1 21 0,1-21 16,-1 0-16,-20 0 15,-1 0-15,0 21 0,-21-21 0,1 0 16,-1 0-16,-42 0 31,-1 0-15,-20 0-16,21 0 0,-21-21 0,20 21 16,-41 0-16</inkml:trace>
  <inkml:trace contextRef="#ctx0" brushRef="#br0" timeOffset="64319.99">18500 9948 0,'21'0'31,"0"0"-31,0 0 16,-21 22-16,21-22 0,22 0 15,-22 0-15,21 21 0,0-21 0,1 0 16,-1 21-16,22-21 0,-1 0 0,1 0 16,-1 21-16,22-21 0,-1 21 15,22-21-15,-21 0 0,21 0 0,-22 21 16,22-21-16,0 0 0,-21 0 0,21 22 16,-1-22-16,86 0 0,-85 21 15,-22-21-15,22 0 0,-21 0 16,21 0-16,-22 21 0,1-21 15,0 0-15,-1 0 0,1 0 0,0 0 16,-1 0-16,-20 0 0,21 0 0,-22 0 16,1 0-16,-1 0 0,-21 0 15,22 0-15,-22 0 0,1 0 0,-1 0 16,0 0-16,-21 0 0,22 0 0,-1 0 16,-21 0-16,0 0 15,1 0-15,-1 0 0,0 0 391,-21-21-376,0 0 1,-21-1 15,0 22-31,-1-21 0,1 21 0,0-21 16</inkml:trace>
  <inkml:trace contextRef="#ctx0" brushRef="#br0" timeOffset="71608.03">7832 5736 0,'0'-21'16,"0"0"-16,0 0 16,0 0-16,0-1 15,0 1 1,0 0-16,0 0 15,0 0 1,-22 21 47,22 21-17,22 0-46,-1-21 16,-21 21-16,21-21 16,0 21-16,0 1 0,0-1 15,1-21-15,-1 21 0,0 0 0,0 0 16,0 0-16,0 1 0,1-1 16,-1 21-16,42 22 15,-20-22-15,-22-21 0,0 0 0,0 22 16,0-22-16,0 21 0,22 0 15,-22-20-15,0 20 0,0 0 0,0 1 16,1-1-16,-1-21 0,0 21 16,0 1-16,0-1 0,0 0 15,-21 1-15,22-1 0,-22 0 0,21 1 0,-21-22 16,21 64-16,-21-64 16,0 21-16,21-21 0,-21 0 0,0 22 15,0-22-15,0 0 0,0 0 16,0 0-16,0 1 0,0-1 15,21-21 1,-21-21 15,0-1-15,0 1 0,-21 0-16,21 0 0,0 0 0,-21 0 15,0-1-15,21 1 0,-21 0 0</inkml:trace>
  <inkml:trace contextRef="#ctx0" brushRef="#br0" timeOffset="72236.67">8191 5525 0,'0'0'0,"0"-22"31,-21 22-15,21 22 15,21-1-31,1-21 0,-1 21 16,-21 21-16,21-21 0,0 1 15,0-1-15,0 21 0,-21-21 16,22 22-16,-1-1 0,0-21 0,21 106 16,-21-106-16,1 22 15,-1-1-15,0 0 0,21 1 16,-21-1-16,1 0 0,-1 1 0,0-1 15,0 21-15,21-20 0,-20-1 16,-1 22-16,0-22 0,0 43 0,0-22 16,-21-21-16,21 1 0,-21-22 15,0 21-15,0 1 0,0-1 0,0-21 16,0 21-16,0 1 0,0 20 16,0-42-16,0 1 0,0 20 15,0-21-15,0 0 0,0 0 16,0 1-16,0-1 0,0-42 62,0-1-62,0 1 16,-21 0-16,21 0 16,-21 0-16,0 0 15,0-1-15,21 1 0</inkml:trace>
  <inkml:trace contextRef="#ctx0" brushRef="#br0" timeOffset="72776.38">8170 6964 0,'0'0'0,"0"-21"15,21 21 17,1 0-32,-1 0 0,0 0 0,0 0 15,0 0-15,0 0 0,1 0 16,20 21-16,-21 0 0,0-21 0,22 21 16,-22 0-16,0-21 0,21 22 15,22 20-15,-43-21 0,0 0 16,43 22-16,-22-22 0,-21 0 15,0 0-15,0 0 0,1-21 0,-1 21 16,0 1-16,-21-1 0,21-21 16,-21 21-16,21-21 0,-21 21 15,21-21 1,1 0 0,-22-21-1,0 0-15,21 0 16,-21-1-16,21 1 0,0-21 0,0 21 15,-21-22-15,21 22 0,1-21 0,-1 0 16,0-1-16,21 1 0,-21 0 0,1-1 16,20 22-16,-21-21 0,0 21 15,0-1-15,22 1 0,-43 0 0,21 21 16,0 0-16,0 0 0,0 0 78</inkml:trace>
  <inkml:trace contextRef="#ctx0" brushRef="#br0" timeOffset="73424">10710 5863 0,'0'0'0,"0"-21"31,21 21-15,1 0-16,20 0 0,-21 0 16,21 0-16,1 0 0,20 0 15,1 0-15,20 0 0,-20 0 0,42 0 16,-22 0-16,22 21 0,21-21 15,-21 0-15,21 21 0,0 1 16,0-22-16,0 0 0,0 0 0,0 21 16,-21-21-16,127 0 15,-127 0-15,-1 0 0,-20 0 0,0 0 16,-1 0-16,-20 0 0,-1 0 0,-20 21 16,-22-21-16,0 0 0,0 0 0,-42 0 31,0 0-31,0 0 15,0 0-15,-1 0 0,-20-21 0,21 21 16,0 0-16,0 0 0,-22-21 16,22 21-16,0 0 0,-21 0 15</inkml:trace>
  <inkml:trace contextRef="#ctx0" brushRef="#br0" timeOffset="73807.78">10985 6011 0,'0'0'16,"-21"0"-16,0 0 0,21 22 16,21-22-1,22 0-15,-1 0 0,0 0 16,1 0-16,20 0 0,1 21 0,-1-21 15,1 0-15,20 0 0,-20 0 16,20 21-16,-20-21 0,21 0 0,-1 0 16,-20 0-16,20 0 0,-20 0 0,21 0 15,-22 0-15,1 0 0,-1 0 16,1 0-16,-1 0 0,-21 0 0,22 0 16,-22 0-16,1 0 0,-1 0 0,-21 0 15,21 0-15,-20 0 0,-1 0 16,0 0-16,0 0 15,0 0 1,-21-21 0,0 0-16,0-1 15</inkml:trace>
  <inkml:trace contextRef="#ctx0" brushRef="#br0" timeOffset="74376.47">12552 5440 0,'21'0'15,"0"0"1,0 0-16,0 21 0,-21 0 16,22 0-16,-1 1 0,0-1 0,21 0 15,-21 0-15,22 0 0,-1 0 0,-21 1 16,22-1-16,-1 21 0,0-42 16,1 21-16,41 22 15,-41-43-15,-22 21 0,21-21 0,-21 21 16,22-21-16,-22 0 0,0 0 15,0 0-15,0 21 0,0-21 16,-21 21-16,0 0 16,-21 1-1,0-22-15,0 21 0,-21 0 0,-1 0 16,1 0-16,0 0 0,-1 1 0,1-1 16,-22 0-16,22 0 0,0 0 15,-22 22-15,22-22 0,0 0 0,-1 0 16,-41 21-16,62-42 15,-20 22-15,-21-1 0,41 0 16,1-21-16,0 0 0,21 21 16,-21 0-16,0-21 15,0 0 48</inkml:trace>
  <inkml:trace contextRef="#ctx0" brushRef="#br0" timeOffset="79849.05">2307 9398 0,'-21'-21'15,"0"21"1,0 0-16,-1 0 16,1 0-16,21 21 0,-21-21 15,0 21-15,0 0 0,0 1 16,21-1-16,0 0 0,-22 0 0,22 21 15,-21-20-15,21-1 0,0 21 16,0-21-16,0 0 0,0 1 0,0 20 16,0-21-16,0 0 0,21 0 0,1 22 15,-1-22-15,-21 0 0,21 0 16,0 0-16,0 1 0,0-1 0,1 0 16,-1-21-16,0 21 0,0 0 0,0 0 15,0 1-15,1-22 16,-1 21-16,0 0 0,0-21 0,0 21 0,22 0 15,-22-21-15,0 21 0,42 1 16,-41-1-16,-1-21 16,21 21-16,-21-21 0,0 0 15,1 0-15,-1 21 0,0-21 0,0 21 16,0-21-16,22 0 0,-1 0 16,-21 21-16,0-21 0,0 0 15,22 0-15,-22 0 0,0 0 16,0 0-16,22 0 0,-22 0 0,0 0 15,0 0-15,21 0 0,-20 0 0,-1 0 16,21 0-16,-21 0 0,22 0 16,-1-21-16,0 21 0,-21 0 0,22 0 15,-1 0-15,0-21 0,1 21 0,-1 0 16,-21-21-16,22 21 0,-1 0 0,0 0 16,1 0-16,20-21 15,-21 21-15,22-21 16,-22 21-16,1 0 0,41-22 15,-20 1-15,-22 21 0,0 0 0,22-21 16,-1 21-16,-20 0 0,20-21 0,1 21 16,-22 0-16,22-21 0,-1 21 15,1-21-15,-1 21 0,-21 0 0,22-22 16,-1 22-16,-20 0 0,20-21 0,-20 21 16,20 0-16,1-21 0,-22 21 0,21 0 15,-20-21-15,20 21 0,1 0 0,-22-21 16,22 21-16,-22-21 0,21 21 15,-20 0-15,20 0 0,-20 0 16,-1 0-16,0 0 0,1 0 0,20 0 16,-21 0-16,-20 0 0,20 0 0,0 0 15,1 0-15,-1 0 0,-21 0 0,21 0 16,1 21-16,-22-21 0,21 0 16,1 21-16,-22-21 0,0 21 15,21-21-15,-21 0 0,1 21 0,20-21 16,-21 21-16,0-21 0,0 0 0,1 22 0,-1-22 15,0 0-15,0 21 0,21-21 16,-20 21-16,-22 0 0,21-21 0,-21 21 16,21-21-16,0 21 15,0-21 1,-21 22-16,0-1 16,0-42 77,0-1-77,0 1 0,0 0-16,0 0 15,0 0 1,21 21-16,1-21 0,-1-1 15,0 22-15,0-21 16,0 21-16,0 0 16,1 0-16,-1 0 0,0 0 15,0 0 1,0 0-16,0 0 0,1 0 16,-1 0-16,0 0 15,0 0-15,0 0 0,0 0 16,1-21-16,-1 21 15,0 0-15,0 0 0,0 0 16,22 0-16,-22 0 0,0-21 16,0 21-16,0 0 0,0 0 15,1 0-15,-1 0 0,0 0 0,0 0 16,0-21-16,0 21 0,1 0 16,-1 0-16,0 0 15,0 0-15,0 0 16,0 0-16,1 0 0,-1 0 15,0 21-15,21-21 0,-21 0 0,22 21 16,-22-21-16,21 0 0,-21 21 0,22-21 16,-1 21-16,-21-21 0,22 0 15,41 43-15,-63-43 0,22 0 16,-1 0-16,0 21 0,-20 0 16,20-21-16,0 21 0,-21-21 0,22 0 15,-1 0-15,22 43 0,-22-43 16,0 21-16,-21-21 0,22 21 0,-1-21 15,0 21-15,-20-21 0,20 21 0,0-21 16,1 21-16,-22-21 0,21 0 0,0 0 16,1 22-16,41-1 15,-62-21-15,62 21 0,-41-21 16,-1 0-16,21 21 16,-20-21-16,-1 0 0,0 21 0,1-21 15,-22 0-15,21 0 0,1 0 0,62 21 16,-62-21-16,-1 0 15,-21 0-15,22 0 0,-22 0 16,21 0-16,0 0 0,-20 0 0,20 0 16,-21 0-16,21 22 0,1-22 0,-22 0 15,21 0-15,-21 0 0,22 0 0,20 0 16,-42 0-16,1 0 0,41 0 16,-42 0-16,22 0 0,-22 0 15,42 0-15,-20 21 16,-22-21-16,0 0 0,0 0 15,0 0-15,0 0 0,1 0 16,-1 0-16,0 0 0,0 0 16,0 0-16,0 0 0,1 0 0,-22-21 15,21 21-15,0-22 0,0 22 16,0-21-16,0 21 0,-21-21 16,22 21-16,-1 0 0,21-21 15,-21 0-15,0 21 0,-21-21 0,22 21 16,-1 0-16,0-22 0,0 22 0,0-21 15,0 21-15,1-21 0,-1 21 16,0-21-16,-21 0 0,21 21 16,0-21-1,0 21-15,-21-22 16,22 22-16,-22-21 0,21 21 0,0 0 16,-21-21-16,21 21 15,0-21 1,0 21 15,1 0-15,-1-21 15,0 21 16,-21 21 218,0 0-249,-21-21 15,21 21-15,-21 0 312,-1-21-312,22 22-16,-21-22 31,21 21 156,-21-21 110,0 0-281,0 0 0,0 0-16,-1 0 0,1 0 15</inkml:trace>
  <inkml:trace contextRef="#ctx0" brushRef="#br0" timeOffset="84864.6">7175 5948 0,'-21'0'625,"0"0"-625,0 0 16</inkml:trace>
  <inkml:trace contextRef="#ctx0" brushRef="#br0" timeOffset="86228.39">15198 9419 0,'0'-21'15,"21"21"32,0 0-47,0 0 0,0 0 0,22 0 16,-1 21-16,0-21 0,1 21 15,20-21-15,1 22 0,-1-22 0,1 21 16,20 0-16,-20-21 0,20 21 16,1 0-16,0-21 0,21 21 0,-22 1 15,22-22-15,-21 21 0,21-21 0,-22 0 16,1 0-16,84 21 16,-84-21-16,0 0 0,-1 21 0,1-21 0,0 0 15,-1 0-15,-20 0 16,-1 0-16,1 0 0,-1 0 0,-20 0 15,-1 21-15,0-21 0,-21 0 0,1 0 16,-1 0-16,0 0 0,-42 0 47,0 0-47,21-21 16,-22 21-16,1 0 0,0-21 0,0 0 15</inkml:trace>
  <inkml:trace contextRef="#ctx0" brushRef="#br0" timeOffset="87200.48">17293 8890 0,'0'-21'31,"21"21"0,-21 21-31,21 0 16,1-21-16,20 21 0,-21 1 0,0-1 15,0 0-15,22 0 0,-22 0 0,21 0 16,-21 1-16,1-1 16,20 0-16,-21 0 0,21 0 0,-20 0 0,-1 1 15,0-1-15,0 0 0,0-21 16,0 21-16,1 0 0,-1 0 15,0 1-15,0-1 16,0 0-16,0-21 16,-21 21-16,22-21 15,-22 21-15,0 0 32,0 1-17,-22-1 1,1-21-16,0 21 0,0-21 15,0 21-15,0 0 0,-1 0 0,-20-21 16,21 22-16,-21-1 0,-1 0 16,-20 0-16,20 0 0,-20 0 0,21 1 15,-22 20-15,1-21 0,-1 0 0,1 22 16,-1-22-16,1 0 0,-64 42 16,84-41-16,-20-1 0,-1 0 15,22 0-15,0 0 0,-1 0 0,1 1 16,0-1-16,20-21 0,-20 21 15,21-21-15,0 0 0,21 21 0,-21-21 16,42-21 31,0 21-47,0-21 0,0 0 16,22 21-16,-22-22 0,21 1 0,0 0 15,22 0-15,-22 0 0,22-22 16,-22 22-16,22-21 0,-1 21 0,1-22 15,-1 22-15,1-21 0,-1 0 0,1 20 16,-1-20-16,-21 0 0,22 21 16,-22-1-16,22-20 0,-22 21 0,-21 0 15,22 0-15,20-1 16,-42 22-16,-21-21 0,21 21 16,1 0-1,-44 0 63,1 0-78,0 0 0,-21 0 16,21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02:59:59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7641 5144 0,'0'-22'0,"0"1"15,0 0 1,-21 21-16,0 0 31,21 21-15,0 0-16,0 1 0,-21-1 16,21 21-16,-22-21 0,22 22 0,-21 20 15,21-21-15,0 22 0,-21 21 16,21-22-16,-21 22 0,0-1 0,21 1 15,-21 0-15,-1-1 0,22 1 16,-21 0-16,0-1 0,21 1 0,0 0 16,-21-1-16,0-20 0,21-1 0,-21 1 15,21-1-15,0-20 0,0-1 16,0 0-16,0 1 0,0-1 16,0-21-16,0-42 31,0 0-31,0 0 15,0-64-15,0 22 16,0 20-16,21-20 0</inkml:trace>
  <inkml:trace contextRef="#ctx0" brushRef="#br0" timeOffset="887.49">7641 5355 0,'0'0'0,"0"-21"0,0 0 0,0 0 16,0 0-16,0-1 15,21 22 17,0 0-17,22 0-15,-22 0 0,21 0 16,22 0-16,-22 22 0,43-22 0,-22 0 15,22 0-15,21 0 0,0 0 16,21 0-16,0 0 0,0 0 0,21 0 16,0 0-16,0 0 0,21 0 0,1 0 15,20 0-15,-20-22 16,20 22-16,-21 0 0,22-21 0,-1 21 16,1-21-16,-22 21 0,22 0 15,-22-21-15,22 21 0,-22 0 0,0 0 16,1-21-16,-22 21 0,0 0 0,-21 0 15,0 0-15,-21 0 0,0 0 16,-1 0-16,-20 0 0,0 0 0,-22 0 16,1 0-16,20 0 15,-41 0-15,-22 0 0,0 21 16,0-21-16,0 21 0,-21 0 0,0 0 16,0 1-16,0 20 0,0-21 15,0 0-15,0 22 0,-21-1 16,0 0-16,0 1 0,0 20 15,0-21-15,-1 22 0,1-22 0,0 22 16,-42 63-16,41-85 16,-20 22-16,21-1 0,0 1 0,0-1 15,-22 1-15,22-1 0,0 1 0,0-1 16,0 1-16,-1-1 0,1 1 16,21-22-16,-21 21 0,0-20 0,0-1 15,21 0-15,-21 1 0,-1-1 0,1 0 16,0-20-16,21-1 0,-21 21 15,0-21-15,0 0 0,-1-21 16,1 22-16,0-1 0,0-21 0,0 0 16,0 0-16,-22 0 0,22 0 15,-21 0-15,-22 0 0,1-21 0,-1 21 16,-20-22-16,-1 1 0,-21 21 0,-21-21 16,-21 0-16,0 0 0,-43 0 15,22 21-15,-22-22 0,-20 1 0,20 21 16,-20-21-16,-1 21 0,21 0 0,1 0 15,-22 0-15,22 0 0,-1-21 16,-20 21-16,20-21 0,22 63 0,-128-63 16,192 21-16,-1 0 0,-42 0 15,21 0-15,21 0 0,21 0 16,0 0-16,22 0 0,21-21 0,-1 21 16,22 0-16,0 0 0,0-21 15,21-1 1,21 22-1,0 0 1,0 0-16,0 0 0,1 0 16,-1 0-16</inkml:trace>
  <inkml:trace contextRef="#ctx0" brushRef="#br0" timeOffset="1203.31">7980 8551 0,'0'0'0,"-64"0"0,1 22 0,20-22 16,1 0-16,0 0 0,21 0 15,-1 0-15,-20 0 0</inkml:trace>
  <inkml:trace contextRef="#ctx0" brushRef="#br0" timeOffset="1452.16">7705 8551 0,'21'0'15,"233"0"1,-170 0-16,1 0 16,21 0-16,0-21 0,21 21 15,0 0-15,21 0 0,0-21 0,0 21 16,22 0-16,-1 0 0,0 0 16,22 0-16,-1 0 0,1 0 0,-1-21 15,22 21-15,-22 0 0,1 0 0,-1 0 16,-20 0-16,-1 0 0,-21 0 15,-21 0-15,21 0 0,-42 0 0,0 0 16,-21 0-16,-1 0 0,-41-21 0,20 21 16,-42 0-16,22 0 0,-22 0 15,-21-21-15,0-1 16,-21 1 0,0 21-1,-1 0-15,-20-42 0</inkml:trace>
  <inkml:trace contextRef="#ctx0" brushRef="#br0" timeOffset="1762.99">11853 8170 0,'0'0'0,"21"43"0,-21-64 16,22 21-1,-1 0-15,0 0 16,0-22-16,21 44 0,1-22 15,-1 0-15,0 0 0,1 0 0,-1 0 16,0 0-16,1 0 0,41 21 16,-41 0-16,-22 0 15,0 0-15,0 0 0,-21 1 0,0-1 0,-21 42 16,0-20-16,0-22 0,-22 21 16,-20 0-16,21 1 0,-22-22 15,22 21-15,-43 22 0,22-43 0,-64 64 16,84-64-16,1 0 0,21 0 15,-22 21-15,22-20 0,0-22 32</inkml:trace>
  <inkml:trace contextRef="#ctx0" brushRef="#br0" timeOffset="1790.97">12044 8805 0,'21'-21'16,"-42"42"-16,84-63 0,-20 21 0</inkml:trace>
  <inkml:trace contextRef="#ctx0" brushRef="#br0" timeOffset="2323.13">13716 8022 0,'0'0'0,"0"-21"0,0 0 0,0 0 0,0 0 0,0-1 16,21 22-16,0 0 15,0 0-15,1 0 16,-1 0-16,21 22 0,-21-1 16,0 0-16,1 0 0,-22 21 15,0 1-15,21-22 0,-21 21 0,0 22 16,0-22-16,-21 0 0,-1 1 0,1-1 16,-21 0-16,0 1 0,-1-1 15,1 0-15,-22-20 0,22 20 0,0-21 16,-1 21-16,1-20 0,-21 20 15,41-42-15,44 0 32,-1-21-32,21 0 0,-21-1 15,22 1-15,-1 0 0,21-21 0,-20 21 16,20-22-16,-20 1 0,20 0 16,1-22-16,-1 1 0,1 20 0,-1-20 15,64-64-15,-85 84 16,22 1-16,-43 21 0,21-21 0,-20 20 15,-1 22-15,-21-21 0,0 42 16,-21 1 0,-1 20-16,1 0 0,-21 1 15,21-1-15,-22 21 0,22-20 0,-21 20 16,21-20-16,0 20 0,-1-21 0,22 1 16,0-1-16,0 0 0,0 1 15</inkml:trace>
  <inkml:trace contextRef="#ctx0" brushRef="#br0" timeOffset="2398.09">15346 8488 0,'21'-21'0,"0"-22"0,21 1 15</inkml:trace>
  <inkml:trace contextRef="#ctx0" brushRef="#br0" timeOffset="3747.05">6202 4763 0,'0'0'0,"0"-43"16,0 22-16,0 0 0,0 0 0,0-22 15,0 22-15,0 0 0,0 0 16,0 0-16,0 0 0,0-1 16,0 1-1,0 42 1,0 1-16,0 20 16,0-21-16,0 21 0,0 22 15,0-1-15,0 1 0,0-1 0,0 22 16,0 0-16,0-1 15,-21 1-15,-1 0 0,1 21 0,0-22 16,21 22-16,-21-21 0,0-1 0,0 1 16,-1 0-16,1-1 0,21-20 15,-21 21-15,0-22 0,0 1 0,0-1 16,21-21-16,-22 22 0,22-22 16,-21-21-16,0 22 0,21-22 0,0 0 15,0-42 1,0 0-16,0-22 15,0 22-15,0-21 0,0-22 0,0 22 16,0-21-16,0 20 0</inkml:trace>
  <inkml:trace contextRef="#ctx0" brushRef="#br0" timeOffset="4283.75">6117 4551 0,'0'0'15,"0"-42"-15,0-1 0,0 22 0,0 0 16,0 0-16,0 0 16,0 42-1,-21 0-15,0 0 0,21 0 16,-21 22-16,-1-1 0,1 0 16,-21 1-16,21 20 0,0 1 15,-1-1-15,-20 22 0,21-22 0,-21 1 16,20-1-16,1 1 0,-21-22 15,21 0-15,0 1 0,-1-1 0,1-21 16,21 0-16,0 1 0,0-1 16,0-42-1,21-1 1,1 1-16,-1-21 0,0 21 16,0-22-16,21-20 0,-20-1 0,20 1 15,-21-1-15,21-20 0,1 20 16,-22-20-16,21-1 0,1 21 15,-1 1-15,-21-1 0,21 1 16,-20-1-16,-1 22 0,0 0 0,0 21 16,0-1-16,-21 65 15,0-22-15,21 21 16,-21 1-16,0 20 0,0 1 0,0-1 16,0 1-16,22 20 0,-22-20 15,0 20-15,0-20 0,21-1 0,-21 1 16,0-1-16,21-20 0,-21-1 15,0 0-15,0-20 0,0 20 0,0-21 16,0 0-16,0 0 0,0 1 16,-21-22-16,0 0 15,-1 0-15,-20 0 0,21 0 16</inkml:trace>
  <inkml:trace contextRef="#ctx0" brushRef="#br0" timeOffset="5211.74">3429 5546 0,'0'0'0,"-42"0"0,-1 0 16,22 0-16,-21 0 0,21-21 0,-1-1 15,22 1-15,0 0 0,0 0 16,0 0-16,0 0 0,0-1 0,22 1 16,-1 0-16,0 0 0,21 0 15,-21 21-15,1 0 0,20 0 0,0 0 16,-21 0-16,22 0 0,-1 21 16,-21-21-16,22 21 0,-22 21 0,0-20 15,0-1-15,0 21 0,0 0 16,1 1-16,-1-1 0,-21 0 15,0 1-15,0-1 0,0-21 16,21 22-16,-21-22 0,21 0 0,-21 21 16,0-21-16,21 1 0,0-22 15,1 0 1,-1-22-16,0 1 0,0 0 16,0 0-16,-21-21 0,21 20 15,1-20-15,-1 0 0,21-1 0,-21 1 16,0 0-16,1-1 0,-1 1 15,0 0-15,-21 21 0,21-22 0,-21 22 16,0 0-16,0 0 16,0 42-1,0 0 1,0 0-16,0 0 0,0 1 0,0 20 16,0 0-16,0 1 0,0-1 15,0 21-15,0-20 0,0 20 0,0 1 16,0-22-16,21 22 0,-21-1 0,0-21 15,0 22-15,21-1 0,-21 1 16,22-1-16,-22 1 0,21-1 0,-21 22 16,0 0-16,0-22 0,0 22 15,0-22-15,0 22 0,0 0 0,0-1 16,0 1-16,0-21 0,-21 20 16,21 1-16,-22 0 0,1-22 15,0 22-15,0-22 0,0 1 0,0-1 16,-1-20-16,1-1 0,0 0 0,0 1 15,0-22-15,0 0 0,-22 0 16,22-21-16,0 0 0,0 0 0,-22-21 16,-20-43-16,21 43 0,-1-21 15,1 0-15,0-22 0,-1 1 16,1-1-16,0 1 0,-1-22 0,1 21 16,21-20-16,0-1 0,-1 22 15,22-22-15,0 21 0,0 1 0,0-22 16,22 22-16,-1-1 0,0 1 15,21-1-15,22 1 0,-22-1 16,22 1-16,126-85 16,-126 105-16,-22 1 0,21 0 15,-20 20-15,-1-20 0,0 21 0,1 0 16,-1 21-16,-21-21 0,0 21 16,1-22-16,-1 22 0,0 0 15,0 0-15,0-21 0,0 21 16</inkml:trace>
  <inkml:trace contextRef="#ctx0" brushRef="#br0" timeOffset="6128.22">7493 5313 0,'0'42'31,"21"-63"0,0 21-15,-21-21-16,21 0 0,1 21 0,-22-21 16,0-1-16,0 1 0,0 0 15,0 0-15,0 0 16,-22 0-16,1 21 0,0-22 15,0 22-15,0 0 0,0 0 16,-1 0-16,22 22 0,-21-22 0,0 21 16,0 0-16,0 0 0,21 0 15,0 0-15,0 1 0,0-1 16,0 0-16,0 0 16,21-21-16,0 0 0,0 0 15,0 0-15,1 0 0,-1 0 0,0-21 16,0 0-16,0 21 15,0-21-15,1 21 0,-22-22 0,0 1 16,0 0-16,-22 21 16,1-21-16,0 21 0,0 0 15,0 0-15,0 0 0,-1 0 0,1 0 16,0 0-16,21 21 0,-21 0 16,0 0-16,21 1 0,0-1 15,0 0-15,0 0 16,0 0-16,0 0 0,0 1 15,0-1-15,21 0 0,-21 0 16,21 0-16,-21 0 0,0 1 16</inkml:trace>
  <inkml:trace contextRef="#ctx0" brushRef="#br0" timeOffset="7167.36">7260 6498 0,'0'0'0,"-21"21"31,21 1-31,0-1 16,0 0-16,0 0 15,21 0-15,0-21 16,0 0-16,1 0 16,-1 0-16,0 0 15,0 0-15,-21-21 16,21 21-16,-21-21 0,0 0 15,0 0-15,0-1 16,0 1-16,0 0 0,-21 21 0,0 0 16,0-21-16,0 21 15,-1 0-15,1 0 0,0 0 0,0 21 16,0 0-16,21 0 0,0 1 0,-21-1 16,21 0-16,0 0 0,0 0 15,0 0-15,0 1 0,0-1 0,0 0 16,0 0-16,0 0 0,21-21 0,0 0 15,-21 21-15,21-21 16,0 0-16,0 0 0,1 0 0,-1 0 16,0-21-16,0 0 0,0 21 15,0-21-15,-21 0 0,0 0 16,0-1-16,0 1 0,0 0 16,0 0-16,-21 0 0,0 21 15,21-21-15,-21 21 0,0 0 0,0 0 16,-1 0-16,1 0 0,0 21 0,0-21 15,21 21-15,0 0 0,-21 0 16,21 0-16,0 1 0,0-1 0,0 0 16,0 0-16,0 0 0,21 0 15,0-21-15,0 0 16,0 0-16,1 0 0,-1 0 16,0 0-16,0 0 0,0 0 15,0 0-15,1-21 0,-1 0 16,0 0-16,-21 0 0,21 0 0,-21-1 0,0 1 15,0 0-15,0 0 0,-21 0 16,0 0-16,0-1 0,-22 1 0,22 21 16,0 0-16,-21 0 0,20 0 15,1 0-15,0 0 0,0 0 16,0 21-16,0 1 0,21-1 0,-22 0 0,22 42 16,0-41-16,0-1 15,0 0-15,0 0 0,22 0 16,-1 0-16,-21 1 0,21-22 0,0 21 15,0-21-15,0 0 0,1 0 16,-1 0-16,21 0 0,-21 0 0,0 0 16,1-21-16,-1-1 0,0 1 0,-21 0 15,0 0-15,0 0 0,0 0 16,0-22-16,0 22 0,0-21 0,-21 21 16,0-22-16,-1 22 0,1 0 15,0 0-15,0 0 0,0 21 0,0 0 16,-1 0-16,-20 0 15,21 21-15,0 0 0,21 0 16,0 0-16,-21 0 0,21 1 16,0-1-16,0 21 0,0-21 0,0 0 0,0 1 15,0-1-15,0 0 0,0 0 16,21 0-16,0 0 0</inkml:trace>
  <inkml:trace contextRef="#ctx0" brushRef="#br0" timeOffset="7943.92">7345 6985 0,'0'21'47,"0"0"-31,0 1-16,0-1 15,21-21-15,-21 21 16,21-21-16,0 0 0,0 0 16,1 0-16,-1-21 15,-21 0-15,0-1 0,21 1 0,-21 0 16,0 0-1,0 0-15,0 0 0,-21-1 0,0 1 16,-1 0-16,1 0 0,0 21 0,0 0 16,0 0-16,-22 0 0,22 0 15,0 0-15,0 0 0,0 0 0,0 21 16,-1 21-16,22-20 0,0-1 16,0 0-16,0 0 0,0 0 15,0 0-15,22 1 0,-1-1 0,0-21 16,0 21-16,0-21 0,22 0 15,-22 0-15,21 0 0,-21 0 16,22 0-16,-22 0 0,21 0 0,-21-21 16,0 0-16,1 21 0,-1-22 0,0 1 15,-21 0-15,0 0 0,0 0 16,0 0-16,-21-1 0,0 1 0,-22 0 16,22 0-16,-21 21 0,21 0 15,-22 0-15,22 0 0,-21 0 0,21 0 16,-22 0-16,22 21 0,0 0 0,0 0 15,21 1-15,0-1 0,0 0 16,0 0-16,0 0 0,0 0 16,21 1-16,0-1 0,0-21 15,0 21-15,1-21 0,-1 0 16,21 0-16,-21 0 0,22 0 0,-1 0 16,-21-21-16,0 21 0,22-21 0,-43-1 15,21 1-15,-21 0 16,0 0-16,0 0 0,-21 0 0,-1-1 15,-20 1-15,21 0 0,-21 21 0,20 0 16,1 0-16,-21 0 0,21 0 16,0 0-16,-1 0 0,1 0 0,21 21 15,-21 0-15,21 1 0,0-1 0,0 0 16,0 0-16,0 0 0,21 0 16,0-21-16,1 22 0,-1-1 15,21-21-15</inkml:trace>
  <inkml:trace contextRef="#ctx0" brushRef="#br0" timeOffset="9108.29">12806 7006 0,'-21'0'47,"-1"0"-47,1 0 0,0 0 16,0 0-16,0 0 0,0 21 15,21 1-15,-22-1 0,22 0 16,-21 0-16,21 0 0,0 0 0,0 1 16,0-1-16,0 0 0,0 0 15,0 0-15,0 0 0,21-21 16,1 0-16,-1 0 0,0 0 15,0 0-15,-21-21 0,21 21 16,0-21-16,-21 0 0,0 0 16,0 0-16,0-1 0,0 1 0,0 0 15,0 0-15,0 0 0,0 0 16,-21-1-16,0 22 0,0-21 0,0 21 16,0 0-16,-1 0 0,1 0 15,0 0-15,21 21 0,0 1 16,-21-22-16,21 21 0,0 0 0,0 0 15,0 21-15,0-20 0,0-1 0,0 0 16,21 0-16,0-21 0,0 21 16,-21 0-16,22-21 0,-1 0 0,0 0 15,0 0-15,0 0 0,22 0 0,-22 0 16,0-21 0,-21 0-16,0 0 0,0 0 15,0 0-15,0-1 0,0 1 16,-21 0-16,0 21 0,-1-21 0,1 0 15,0 21-15,0 0 0,0 0 0,-22 0 16,22 0-16,0 0 0,0 0 0,0 21 16,21 0-16,0 0 0,0 0 15,0 1-15,0-1 0,0 0 16,21 0-16,0 0 0,21 0 16,-20-21-16,-1 0 0,21 0 15,-21 0-15,22 0 0,-22 0 16,0 0-16,0-21 0,0 21 15,0-21-15,-21 0 0,0 0 0,0 0 16,0-1-16,-21 1 0,0 0 16,-21 0-16,21 0 0,-22 21 0,22-21 15,-21-1-15,-1 22 0,22 0 0,0 0 16,0 0-16,0 0 0,0 0 16,-1 0-16,1 0 0,21 22 0,0-1 15,-21 0-15,21 0 16,-21 0-1,0 0-15,0-21 0</inkml:trace>
  <inkml:trace contextRef="#ctx0" brushRef="#br0" timeOffset="10139.68">7895 7387 0,'-21'0'0,"42"0"0,-84 0 0,20 0 15,1 0-15,21 21 0,-22-21 16,22 0-16,0 0 0,0 0 0,0 0 16,0 0-16,-1 0 0,1 0 15,42 0 32,1 0-47,-1 0 16,0 0-16,0 0 15,0 0 1,0 0 31,1 0-47,-22-21 0,21 21 16,0 0-16,0 0 0,0 0 15,22 0-15,-1 0 0,0 0 0,22 0 16,-1 0-16,1 0 0,-1 0 0,22 0 15,0 21-15,20-21 0,1 22 0,21-22 16,21 21-16,-21-21 0,22 21 16,20-21-16,0 21 0,22-21 15,-22 21-15,22 0 0,-1-21 0,-21 22 16,22-22-16,-22 21 0,297 0 16,-318-21-16,-42 21 15,0-21-15,0 0 0,-22 0 0,-20 0 16,-1 0-16,1 0 0,-22 0 15,22 0-15,-43 0 0,21 0 0,-21 0 16,64 0-16,-64 0 16,0 0-1,-42 0 32,0 0-47,21 21 0,-21-21 16,0 0-16,-1 0 31,22-21-15,0 0-16</inkml:trace>
  <inkml:trace contextRef="#ctx0" brushRef="#br0" timeOffset="10471.49">12044 7408 0,'0'0'0,"-21"-21"0,-1 21 16,1 0-16,0 0 16,21 21 15,21-21-15,-21 22-16,43-22 15,-22 0-15,0 21 0,0-21 0,0 21 16,22-21-16,-22 0 0,42 21 15,-42-21-15,22 21 0,-22-21 16,0 21-16,-21 1 0,21-1 16,-21 0-16,0 0 0,-21 0 15,0 0-15,-21 1 0,-1-1 16,1 0-16,0 0 0,-22 0 0,1 0 16,-1 1-16,1-22 0,-1 21 15,1 0-15,20 0 0,-20-21 0,20 0 16,1 0-16,0 0 0,-1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D12A-88AB-42BD-A497-9F0074CAE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DFBE9-CA19-4BB7-9AC2-9F1DFF19B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D8E84-66F9-4040-A5C1-5492FF75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89-5D6C-48BF-99A5-8FE2DB3AE6E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3C2C-30C8-4DF1-8D4B-C25A97C1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42A8-E5E7-4E5F-B8C1-29346916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4BD-D65D-4386-A4F1-06E85625E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2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A87F-9879-4B3B-96F0-612D1462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B0376-1EE0-4F77-AACE-F59E4B912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F6EA-48B9-41DD-8192-36A7A266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89-5D6C-48BF-99A5-8FE2DB3AE6E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1BC14-43FB-41E6-AA1F-B6206728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CE8C0-D879-43AD-9C6F-702F8491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4BD-D65D-4386-A4F1-06E85625E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1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DF009-7A56-4369-B745-6DF6BF235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1C7D7-8860-4117-8BFF-771E28B73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1EA6-EF63-4FC1-906E-D11288B0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89-5D6C-48BF-99A5-8FE2DB3AE6E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A503-256B-4B36-8C19-88AB07F5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B23C-50D5-40A8-AA17-E1351A62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4BD-D65D-4386-A4F1-06E85625E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88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EDE7-4E43-43CE-A759-0FD258B3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0ADB-C6A1-4D78-B968-E900C2DE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FDDD-FE83-48F5-8B8B-58BF8711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89-5D6C-48BF-99A5-8FE2DB3AE6E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2F5EC-2AEA-48BE-A68A-C9EC793D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221D8-781E-4B22-992B-545A9A2C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4BD-D65D-4386-A4F1-06E85625E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97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0974-8610-4609-AA3A-E840B552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47820-4B54-43C4-B4B8-572E2B6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536E-D699-4601-ACA6-BA642832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89-5D6C-48BF-99A5-8FE2DB3AE6E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AFE02-584E-4C31-ABBC-688458B2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8E829-A11A-4102-A2F6-C57C2685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4BD-D65D-4386-A4F1-06E85625E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ADD5-62D3-4D60-9D8E-4A615760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157B-9AF9-4C69-AEF5-25DB0FA25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0A541-5111-4638-B503-7B356F16D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CA03A-64A4-4F03-8585-82E9E520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89-5D6C-48BF-99A5-8FE2DB3AE6E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6DE3-ABB3-4156-A6FB-E44981A9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233B1-3EE1-45A7-9F86-1AD12FF9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4BD-D65D-4386-A4F1-06E85625E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2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625E-583B-4CB9-BA32-CFAE234D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B3763-B054-4834-B4CD-4796C187F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6B71B-9175-4923-BC2D-5D703AA50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8B31F-E947-47C9-AE62-42D33D84A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D1EEB-8AAD-4144-9CCB-026A50B0E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6C17D-8DC1-489F-AFDE-282A20D4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89-5D6C-48BF-99A5-8FE2DB3AE6E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5AC4C-25C0-4621-9D69-C50018D3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E9A60-8232-45CD-827A-970F0DBF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4BD-D65D-4386-A4F1-06E85625E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29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8BA0-36B9-44F4-9BE9-BEF9E421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2EE9D-97FB-4F38-BC4C-B37BDA1E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89-5D6C-48BF-99A5-8FE2DB3AE6E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D279C-C343-4BBD-B936-356176C7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E35C5-6BA5-4386-9A44-F5ECA103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4BD-D65D-4386-A4F1-06E85625E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98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6E2C5-328B-43A4-A85E-5721F8AD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89-5D6C-48BF-99A5-8FE2DB3AE6E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EC620-F241-43AC-9521-F2B62E7A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E028D-1B11-42BB-B4A5-C70D5A42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4BD-D65D-4386-A4F1-06E85625E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40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37BA-E682-406A-855B-23175CF7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C7107-B1F7-49AA-AB5D-283A4F919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41B74-739B-489A-A658-451A738ED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3517F-74F9-4D7E-886F-4EFAFF6E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89-5D6C-48BF-99A5-8FE2DB3AE6E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57CAC-8ED7-42FC-86D6-580449FB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9839A-160F-41BD-8A0C-8FAA0DAF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4BD-D65D-4386-A4F1-06E85625E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35DF-414E-4329-8172-4179B554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851BA-6C14-490C-9C50-2E260CB13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B1886-7127-4DFB-8BF2-BD856ECA0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700D4-ADE8-4A0D-A49D-A3BCD428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89-5D6C-48BF-99A5-8FE2DB3AE6E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107D6-E352-4D1A-A77D-A3EF236B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7059E-D2D9-4981-B231-2A60879C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4BD-D65D-4386-A4F1-06E85625E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8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7439D-6A69-433E-B77D-8076AE5D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E3901-0FB9-4922-B760-3C0B52A65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4B77-B148-4316-8CAF-9D7565EDA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9B89-5D6C-48BF-99A5-8FE2DB3AE6E0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8946-D2F4-4212-8D81-B0FEF2D3D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6632-1513-422D-B665-AA5CBAEF7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34BD-D65D-4386-A4F1-06E85625E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5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C3B2-E337-455E-ACC4-433542E47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FB6EA-0EB7-4ADB-8BD5-BF3FDB708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0F487D-417E-490F-B652-A9FC2E2E02AF}"/>
                  </a:ext>
                </a:extLst>
              </p14:cNvPr>
              <p14:cNvContentPartPr/>
              <p14:nvPr/>
            </p14:nvContentPartPr>
            <p14:xfrm>
              <a:off x="182880" y="137160"/>
              <a:ext cx="870984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0F487D-417E-490F-B652-A9FC2E2E02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27800"/>
                <a:ext cx="8728560" cy="55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6704A9-CE87-45B3-A8AC-7DEDDC3EB693}"/>
                  </a:ext>
                </a:extLst>
              </p14:cNvPr>
              <p14:cNvContentPartPr/>
              <p14:nvPr/>
            </p14:nvContentPartPr>
            <p14:xfrm>
              <a:off x="6682680" y="228600"/>
              <a:ext cx="5082840" cy="116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6704A9-CE87-45B3-A8AC-7DEDDC3EB6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3320" y="219240"/>
                <a:ext cx="5101560" cy="11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09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C3B2-E337-455E-ACC4-433542E47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FB6EA-0EB7-4ADB-8BD5-BF3FDB708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BA76E1-73A0-4850-A5DC-8BA6FC8C0367}"/>
                  </a:ext>
                </a:extLst>
              </p14:cNvPr>
              <p14:cNvContentPartPr/>
              <p14:nvPr/>
            </p14:nvContentPartPr>
            <p14:xfrm>
              <a:off x="640080" y="419040"/>
              <a:ext cx="9959760" cy="500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BA76E1-73A0-4850-A5DC-8BA6FC8C03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409680"/>
                <a:ext cx="9978480" cy="50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6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C3B2-E337-455E-ACC4-433542E47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FB6EA-0EB7-4ADB-8BD5-BF3FDB708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64A0D6-C5DB-48DC-8712-D5D2C2CCD6CC}"/>
                  </a:ext>
                </a:extLst>
              </p14:cNvPr>
              <p14:cNvContentPartPr/>
              <p14:nvPr/>
            </p14:nvContentPartPr>
            <p14:xfrm>
              <a:off x="228600" y="15120"/>
              <a:ext cx="1186452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64A0D6-C5DB-48DC-8712-D5D2C2CCD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5760"/>
                <a:ext cx="11883240" cy="61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4CCA18-7BD3-4778-B0B0-1524866AF6E4}"/>
                  </a:ext>
                </a:extLst>
              </p14:cNvPr>
              <p14:cNvContentPartPr/>
              <p14:nvPr/>
            </p14:nvContentPartPr>
            <p14:xfrm>
              <a:off x="159840" y="3779640"/>
              <a:ext cx="1554840" cy="124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4CCA18-7BD3-4778-B0B0-1524866AF6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480" y="3770280"/>
                <a:ext cx="1573560" cy="12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A0680E-4B76-4273-8B70-464C44B6C72A}"/>
                  </a:ext>
                </a:extLst>
              </p14:cNvPr>
              <p14:cNvContentPartPr/>
              <p14:nvPr/>
            </p14:nvContentPartPr>
            <p14:xfrm>
              <a:off x="129600" y="5372280"/>
              <a:ext cx="1067040" cy="47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A0680E-4B76-4273-8B70-464C44B6C7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240" y="5362920"/>
                <a:ext cx="1085760" cy="4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58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C3B2-E337-455E-ACC4-433542E47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FB6EA-0EB7-4ADB-8BD5-BF3FDB708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4261B7-92A5-4301-863A-2DC487B70038}"/>
                  </a:ext>
                </a:extLst>
              </p14:cNvPr>
              <p14:cNvContentPartPr/>
              <p14:nvPr/>
            </p14:nvContentPartPr>
            <p14:xfrm>
              <a:off x="746640" y="563760"/>
              <a:ext cx="7963200" cy="321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4261B7-92A5-4301-863A-2DC487B700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554400"/>
                <a:ext cx="7981920" cy="32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88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C3B2-E337-455E-ACC4-433542E47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FB6EA-0EB7-4ADB-8BD5-BF3FDB708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0E9357-644A-4BA6-9228-9B656A24592B}"/>
                  </a:ext>
                </a:extLst>
              </p14:cNvPr>
              <p14:cNvContentPartPr/>
              <p14:nvPr/>
            </p14:nvContentPartPr>
            <p14:xfrm>
              <a:off x="1165680" y="1523880"/>
              <a:ext cx="4389480" cy="169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0E9357-644A-4BA6-9228-9B656A245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320" y="1514520"/>
                <a:ext cx="4408200" cy="171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43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2021-05-18T02:16:02Z</dcterms:created>
  <dcterms:modified xsi:type="dcterms:W3CDTF">2021-05-18T03:06:25Z</dcterms:modified>
</cp:coreProperties>
</file>