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36:50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381 0,'0'0'0,"-21"0"16,0 0-16,0 0 0,-22 0 0,22 0 15,0 0-15,0 0 0,0 0 16,0 0-16,-1 0 0,1 0 15,0-21-15,0 21 0,0 0 0,0 0 16,-1 0 0,1 0-16,42 0 47,22 0-47,-22 0 15,21 0-15,-21 0 0,43 0 16,-22 0-16,22 0 0,20 0 0,-20 0 15,21 0-15,-1-21 0,1 21 16,0 0-16,-1 0 0,-20-21 16,20 21-16,-20 0 0,21 0 0,-22 0 15,-21 0-15,22 0 16,-22 0-16,1 0 0,-22 0 0,0 0 16,0 0-16,0 0 0,-42 0 46,0 0-46,0 0 0,0 0 16,-1 0-16,1 0 0,0 21 0,0-21 16,0 0-16,-22 0 0,22 21 15</inkml:trace>
  <inkml:trace contextRef="#ctx0" brushRef="#br0" timeOffset="407.76">1693 423 0,'-21'0'16,"21"-42"0,-21 42-1,0 21 1,21 0-1,0 22-15,0-22 16,0 21-16,0-21 0,0 22 16,-21 20-16,-1-20 0,1 20 15,21 1-15,-21-22 0,0 21 16,0 1-16,0-1 0,-1 1 0,1-22 16,0 1-16,0-1 0,0 0 15,21 1-15,-21-22 0,-1 0 0,22 0 16,0 0-16,0 0 0,0 1 15,-21-22 1,21 21-16,0-42 31,0-1-15,0 1-16</inkml:trace>
  <inkml:trace contextRef="#ctx0" brushRef="#br0" timeOffset="4792.93">1863 1058 0,'-22'0'31,"1"0"-31,21 22 16,0-1-16,0 0 15,0 0 1,0 0-1,0 0 1,21-21-16,1 0 16,-1 0-16,0 0 15,0 0-15,0 0 0,0 0 16,1 0-16,-1-21 0,0 0 16,0 21-16,-21-21 0,21 21 15,0-21-15,-21 0 16,0-1-16,0 1 15,0 0-15,0 0 0,0 0 16,0 0-16,-21 21 16,0 0-16,0 0 0,0 0 15,0 0-15,-1 21 0,-20-21 0,21 21 16,0 0-16,0 0 0,-1 22 16,1-22-16,0 21 0,0-21 0,0 22 15,0-22-15,21 21 0,0 0 16,0-20-16,0 20 0,0-21 15,0 0-15,0 0 0,0 22 0,0-22 16,0 0-16,0 0 16,0 0-16,21 1 0,0-22 15,0 0-15,0 0 16,0 0-16,1 0 0,-1 0 16,0-22-16,0 1 0</inkml:trace>
  <inkml:trace contextRef="#ctx0" brushRef="#br0" timeOffset="5279.76">2730 1037 0,'-42'0'15,"21"0"-15,-21 0 16,20 0-16,1 0 0,-21 21 0,21 1 15,-22-1-15,22-21 0,0 21 16,0 0-16,0 0 0,0 0 0,-1 1 16,22-1-16,0 0 15,0 0-15,0 0 16,22-21-16,-1 0 16,0 0-16,0 21 0,21-21 15,-20 0-15,-1 0 0,21 0 16,-21 22-16,22-22 0,-22 0 0,21 0 15,-21 21-15,0-21 0,1 0 16,-1 21-16,0-21 0,0 21 16,-21 0-16,0 0 15,-21-21-15,0 22 16,-22-22-16,1 21 0,0 0 0,-1-21 16,1 21-16,0-21 0,-1 21 15,1-21-15,0 0 0,-1 0 0,22 0 16,-21 0-16,21 0 0,0 0 15,-1 0-15,1 0 0,0 0 32,21-21-32,0 0 15,21 0-15,0 21 16,1-21-16,-1-1 0,0 22 0,21-21 16</inkml:trace>
  <inkml:trace contextRef="#ctx0" brushRef="#br0" timeOffset="5632.56">3323 593 0,'-21'0'16,"0"0"-16,21 21 0,0 0 15,0 0-15,0 0 0,-21 1 16,21 20-16,-22-21 0,22 21 0,0 22 16,0-22-16,-21 1 0,21 20 15,-21-21-15,0 22 0,21-22 16,-21 1-16,21-1 0,0 21 0,-21-41 16,21 20-16,0 0 0,0-21 15,0 1-15,0-1 0,0 0 0,0 0 16,0 0-16,21-21 15,0 0-15,0 0 16,0 0-16,0-21 16,1 0-16,-1 0 0,0 0 0,0-1 15,-21 1-15,21 0 0</inkml:trace>
  <inkml:trace contextRef="#ctx0" brushRef="#br0" timeOffset="5837.18">3006 1164 0,'0'0'0,"0"21"0,21-21 31,0 0-31,0 0 0,0 0 0,0 0 16,1 0-16,20 0 0,-21 0 15,0 0-15,22 0 0,-22-21 0,21 0 16,-21 21-16,22-21 0,-22 21 15,21-21-15,-21 0 0</inkml:trace>
  <inkml:trace contextRef="#ctx0" brushRef="#br0" timeOffset="6188.22">4043 762 0,'-21'21'0,"21"0"16,-22 1-16,22 20 0,-21-21 15,21 21-15,-21 1 0,21-1 16,0 0-16,-21 1 0,21-1 0,-21 0 15,0 1-15,21-1 0,0 0 16,-22-20-16,22 20 0,-21-21 0,21 0 16,0 22-16,0-22 15,0 0-15,0 0 0,0-42 32,0 0-17,21 0-15,1-1 0,-1 1 16</inkml:trace>
  <inkml:trace contextRef="#ctx0" brushRef="#br0" timeOffset="6468.51">4064 699 0,'0'0'0,"0"21"0,21 0 0,0 0 16,-21 21-16,21 1 0,1-22 15,-1 21-15,0 22 0,0-22 0,0 0 16,0 1-16,1-1 0,20 0 16,-21 1-16,0-22 0,0 21 0,1-21 15,-1 22-15,0-22 0,0 0 16,0 0-16,0 0 0,-21 1 16,22-22-16,-1 0 15,-21-22 1,0 1-1,0 0-15,0-21 0,0 21 16</inkml:trace>
  <inkml:trace contextRef="#ctx0" brushRef="#br0" timeOffset="6745.4">4699 572 0,'-64'42'31,"64"-21"-31,0 21 0,-21 1 0,0 41 16,21-41-16,-21 20 0,21 1 15,0-22-15,-21 22 0,0-22 16,21 0-16,-22 22 0,22-22 0,-21-21 16,21 22-16,-21-1 0,0-21 15,21 0-15,0 0 0,0 1 0,0-1 16,0-42 15,21-1-31,0 1 16,0 0-16,1-21 0</inkml:trace>
  <inkml:trace contextRef="#ctx0" brushRef="#br0" timeOffset="7488.4">5419 487 0,'-22'0'0,"44"0"0,-65 0 15,22 0-15,0 0 0,0 0 0,0 21 16,-1 0-16,1 0 0,0 1 15,-21-1-15,42 21 0,-43-21 0,43 22 16,-21-1-16,0 21 0,0-20 16,0-1-16,0 22 0,21-1 0,0-21 15,-22 1-15,22 20 0,0-20 16,0-1-16,0 0 0,0 1 0,0-22 16,0 21-16,22-21 15,-1 0-15,0 1 0,0-1 0,0 0 16,22-21-16,-22 0 0,21 0 0,0 0 15,-20 0-15,20 0 0,0 0 16,-21 0-16,22-21 0,-1 21 0,-21-21 16,0-1-16,22-20 0,-22 21 15,-21 0-15,0-22 0,0 1 0,0 21 16,0-21-16,-21-1 0,0 1 16,-1 21-16,-20 0 0,21-1 0,-21 1 15,20 0-15,-20 21 0,0 0 16,21 0-16,-1 0 0,1 0 0,0 0 15,0 0-15,0 21 0,21 0 16,0 1 0,21-22-1,0 0-15,0 0 0,0 0 16,22 0-16,-22 0 0,0 0 16,21 0-16,-20 0 0,-1 0 0,0 0 15,21 0-15,-21 0 0,1 0 16,-22 21-16,21 0 0,0-21 0,-21 21 15,21 0-15,-21 0 0,0 1 0,0-1 16,0 0-16,0 21 0,0-21 16,0 22-16,-21-22 0,0 21 0,0 1 15,21-1-15,-22 0 0,1 1 16,0-1-16,21 0 0,0 1 0,0-1 16,-21 0-16,21-21 0,-21 22 15,21-22-15,0 21 0,0-21 16,0 1-16,0-1 0,0 0 0,0 0 15,-21-21 17</inkml:trace>
  <inkml:trace contextRef="#ctx0" brushRef="#br0" timeOffset="8094.26">1122 2180 0,'-21'0'0,"42"0"0,-64 0 0,22 0 15,21 21 17,21-21-1,1 0-31,-1 0 0,0 0 0,21 0 15,-21 0-15,22 0 0,-1 0 16,22 0-16,-1 0 0,1 0 0,-1 0 16,22 0-16,-22 0 0,43 0 15,-21-21-15,21 21 0,21-21 0,0 21 16,0 0-16,21 0 0,0 0 16,0-21-16,0 21 0,22 0 15,-1 0-15,0 0 0,1-21 16,-1 21-16,0 0 0,1 0 0,-1 0 15,0 0-15,1-21 0,-22 21 0,0 0 16,-21 0-16,0 0 0,-21-22 16,21 22-16,-43 0 0,1 0 0,0 0 15,-22 0-15,1-21 0,-22 21 16,0 0-16,-20 0 0,-1 0 0,0 0 16,-21-21-1,0 0 1,0 0-16,0 0 15,0-1-15</inkml:trace>
  <inkml:trace contextRef="#ctx0" brushRef="#br0" timeOffset="8936.2">6985 614 0,'0'0'0,"21"0"0,-21-21 31,-21 21 0,0 0-15,0 0-16,-22 0 0,1 0 16,-22 0-16,22 0 0,-21 0 0,20 21 15,-20-21-15,20 0 0,1 0 16,0 0-16,-1 21 0,1-21 0,21 0 16,-21 0-16,20 0 0,1 0 15,0 0-15,21 21 16,-21-21-16,21 21 0,0 1 15,0-1-15,0 0 0,0 21 16,21-21-16,-21 22 0,0-1 16,0 0-16,21 1 0,-21 20 15,21-20-15,-21 20 0,0-21 16,0 22-16,0-1 0,0 1 0,0-1 16,0 1-16,0-1 0,0 1 15,0-1-15,-21 1 0,0-22 0,21 22 16,0-22-16,0 0 0,-21 1 0,21-1 15,0 0-15,0-20 0,0 20 16,0-21-16,0 0 0,0 0 0,21-21 16,-21 22-16,21-22 15,0 0-15,1 0 0,-1 0 16,0 0-16,0-22 0,0 22 0,0-21 16,1 0-16,20 0 15,-21 0-15,0-22 0,0 22 0,1-21 16</inkml:trace>
  <inkml:trace contextRef="#ctx0" brushRef="#br0" timeOffset="9224.04">6731 1080 0,'0'0'0,"21"0"47,0 0-47,0 0 15,22 0-15,-1 0 0,0 0 0,1 0 16,-1 0-16,0 0 0,1-22 16,-1 22-16,0 0 0,1 0 0,-1 0 15,0 0-15,-20 0 0,-1 0 16,0 0-16,0 0 0</inkml:trace>
  <inkml:trace contextRef="#ctx0" brushRef="#br0" timeOffset="9525.03">7027 1058 0,'0'0'0,"-21"0"15,21 22-15,-21-22 0,21 21 0,-21 0 16,21 0-16,0 0 0,0 0 16,0 22-16,0-22 0,0 0 15,0 21-15,-21-20 0,21 20 16,0 0-16,-22 1 0,22-1 16,0 0-16,-21 1 0,21-1 0,0 0 15,0-21-15,-21 22 0,21-1 16,0-21-16,-21 0 0,21 1 0,0-1 15,0 0-15,0 0 0,21-21 32,0-21-32,0 0 15,1 0-15,-22-22 16,21 22-16,0 0 0</inkml:trace>
  <inkml:trace contextRef="#ctx0" brushRef="#br0" timeOffset="9940.16">7175 1524 0,'22'21'0,"-22"0"15,21 1 1,0-22 0,0 0-16,0 0 15,0 0-15,1-22 0,-1 22 16,0-21-16,0 21 0,0-21 0,0 0 15,1 21-15,-1-21 16,0 21-16,-21-21 0,21-1 0,-21 1 16,0 0-16,-21 0 15,0 21-15,0 0 16,-1 0-16,1 0 0,0 0 0,-21 21 16,21 0-16,-1-21 0,-20 21 15,21 1-15,0 20 0,0-21 0,-1 0 16,22 22-16,0-22 0,-21 21 15,21-21-15,0 0 0,0 22 0,0-22 16,0 0-16,0 0 0,0 0 0,21 1 16,1-22-1,-1 0-15,21 0 0,-21 0 16,0 0-16,22 0 0,-1 0 0,-21 0 16,22-22-16,-1 1 0,0 0 0,1 0 15,20 0-15,-21 0 0,1-1 16</inkml:trace>
  <inkml:trace contextRef="#ctx0" brushRef="#br0" timeOffset="10325.94">8086 1418 0,'-22'-42'31,"1"42"-31,-21 0 0,21 0 0,0 0 16,-22 0-16,22 21 0,0 0 0,-21-21 15,20 21-15,1 1 16,0-1-16,0 0 0,21 0 0,-21 0 15,21 0-15,0 1 0,0-1 16,21 0-16,0-21 16,0 21-16,22-21 0,-22 0 0,0 21 15,21-21-15,-21 21 0,1-21 16,20 22-16,-21-22 0,0 21 0,0-21 16,1 21-16,-22 0 15,0 0-15,0 0 16,-22-21-16,1 22 0,-21-22 15,21 0-15,-22 21 0,22-21 16,-21 0-16,0 0 0,20 0 16,-20 0-16,21 0 0,0 0 0,0 0 15,-1 0-15,1 0 0,0 0 16,21-21 0,0-1-1,21 1-15,0 21 0,1-21 0,-1 0 16,0 0-16,0 0 0,21-1 0</inkml:trace>
  <inkml:trace contextRef="#ctx0" brushRef="#br0" timeOffset="10656.75">8551 953 0,'0'0'0,"0"-22"0,0-20 31,0 21-31,0 42 16,0 0-16,0 0 16,0 22-16,0-22 0,0 21 0,0 1 15,0-22-15,-21 21 0,21 0 16,-21 1-16,0-1 0,21 0 16,-21 1-16,21-1 0,-22 0 0,22 1 15,-21-1-15,0 0 0,21 1 0,0-22 16,0 21-16,0-21 0,0 1 15,0-1-15,0 0 0,0 0 16,0 0-16,21-21 16,0 0-16,1 0 15,-1-21-15,0 0 0,0 0 16,0 0-16,0-1 0,1 1 0,-1-21 16</inkml:trace>
  <inkml:trace contextRef="#ctx0" brushRef="#br0" timeOffset="10896.61">8276 1355 0,'0'0'0,"21"0"32,0 0-32,1 0 15,-1 0-15,21-21 0,0 21 16,-20 0-16,20 0 0,0 0 0,1-22 15,-22 22-15,21 0 0,0 0 16,-20 0-16,20-21 0,-21 21 0,0 0 16,22 0-16,-22-21 0,0 21 15,-21-21 1</inkml:trace>
  <inkml:trace contextRef="#ctx0" brushRef="#br0" timeOffset="11792.03">10012 1376 0,'0'0'15,"-21"0"-15,21-21 0,0 0 16,0-1-16,0 1 15,0 0-15,0 0 0,21 0 16,0 0-16,0 21 16,0-22-16,0 22 0,1 0 15,20 0-15,-21 0 0,0 22 16,0-1-16,1 0 0,-1 0 0,0 0 16,0 22-16,-21-22 15,21 21-15,-21-21 0,21 22 0,-21-22 16,0 21-16,0 0 0,0-20 0,0 20 15,-21-21-15,0 0 0,21 0 16,-21 1-16,0-1 0,21 0 0,0 0 16,-21-21-16,-1 0 15,1 0-15,0-21 16,21 0 0,0 0-16,0-1 0,0 1 15,0-21-15,0 21 0,0-22 0,21 22 16,-21-21-16,21 0 0,1 20 15,20-20-15,-21 0 0,21 21 16,-20-22-16,20 22 0,0 0 16,1 0-16,20 0 0,-21-1 0,1 22 15,-1 0-15,0 0 0,1 22 0,-1-1 16,0 0-16,-20 0 0,-1 0 16,0 22-16,-21-1 0,0-21 0,0 21 15,0 1-15,0-1 0,-21 0 16,0-20-16,-1 20 0,1-21 0,0 21 15,0-20-15,0-1 0,0 0 0,21 0 16,0 0 0,-22-21-16,22-21 31,22 0-31,-22 0 0,21 0 16,0-22-16,0 22 0,0 0 0</inkml:trace>
  <inkml:trace contextRef="#ctx0" brushRef="#br0" timeOffset="12168.2">11112 1461 0,'0'0'0,"22"0"15,-1 0-15,0 0 0,0 0 16,-21-22-16,21 22 0,0-21 15,1 0-15,-1 0 0,0 21 0,0-21 16,0 0-16,-21-1 0,0 1 0,21 0 16,-21 0-16,0 0 15,-21 21-15,0 0 0,0 0 16,-21 0-16,-1 21 0,22-21 16,-21 21-16,-1 0 0,1 22 15,0-22-15,-1 0 0,22 21 0,0-21 16,0 22-16,0-1 0,21-21 15,0 22-15,0-22 0,0 0 0,0 21 16,0-21-16,21 1 0,0-1 16,0-21-16,22 21 0,-22-21 0,0 0 15,21 0-15,1 0 0,-22 0 0,21 0 16,0 0-16,-20-21 0,20 21 16,-21-21-16,21-1 0,-20 1 0</inkml:trace>
  <inkml:trace contextRef="#ctx0" brushRef="#br0" timeOffset="12752.25">11557 1312 0,'63'-21'15,"-41"21"-15,-1 0 16,21 0-16,-21 0 0,0 0 15,1 0-15,20 0 0,-21 0 0,0 21 16,0 1-16,1-1 0,-1 0 16,0 0-16,0 0 0,-21 0 0,0 1 15,0-1-15,0 21 0,0-21 16,-21 0-16,0 1 0,-22-1 0,22 0 16,0 0-16,0 0 0,0 0 15,0 1-15,-1-22 0,1 21 0,21-42 47,0-1-47,21 1 16,1 0-16,-1 0 0,0 0 0,21-22 15,-21 22-15,1 0 0,20-21 0,-21 21 16,21-22-16,-20 22 0,20 0 16,-21 0-16,21-22 0,-20 22 0,-1 21 15,0-21-15,0 0 16,-42 21 15,0 21-31,0 0 0,-1 0 16,1 22-16,21-22 0,-21 21 0,0-21 15,0 22-15,21-1 0,0-21 16,0 22-16,-21-1 0,21-21 0,0 0 16,0 22-16,0-22 0,0 0 0,0 0 15,0 0-15,21-21 16,0 0-16,21 0 0,-21 0 15,22 0-15,-22 0 0,21 0 0,1-21 16,-22 0-16,21 0 0,0 0 16,-20-1-16,20-20 0,0 21 0,-21-21 15</inkml:trace>
  <inkml:trace contextRef="#ctx0" brushRef="#br0" timeOffset="13036.46">12700 889 0,'0'-21'0,"-21"21"16,0 0-16,-1 0 16,1 21-16,0 21 15,21-20-15,0 20 16,0 0-16,-21 1 0,21-1 0,0 0 0,-21 22 16,21-22-16,0 0 0,0 1 15,0-1-15,0 0 0,-21 1 16,21-1-16,0-21 0,0 22 0,0-22 15,0 0-15,0 0 0,0 0 16,0 0-16,21-21 16,0 0-16,0 0 15,-21-21 1,21 0-16,-21 0 0,0 0 0,0 0 16,0-1-16</inkml:trace>
  <inkml:trace contextRef="#ctx0" brushRef="#br0" timeOffset="13260.34">12446 1312 0,'-21'0'31,"42"0"-31,0 0 16,0 0-16,0 0 0,22 0 15,-22 0-15,21 0 0,1 0 0,-1-21 16,0 21-16,1 0 0,-1 0 15,0-21-15,1 21 0,-1 0 0,-21 0 16,21 0-16,-20-21 0,-1 21 0,0 0 16,0-21-16,0 21 15,-21-21-15</inkml:trace>
  <inkml:trace contextRef="#ctx0" brushRef="#br0" timeOffset="14163.95">14584 1503 0,'21'0'0,"0"0"0,0-21 15,0 0-15,1-1 16,-1 1-16,0 21 0,0-21 0,-21 0 16,0 0-16,0 0 0,0-1 15,0 1-15,0 0 0,0 0 0,0 0 16,-21 0-16,0-1 0,-22 1 16,22 21-16,-21 0 0,21 0 15,-22 0-15,1 0 0,0 0 0,-1 21 16,1 1-16,21-1 0,-21 0 15,-1 0-15,22 0 0,0 22 0,0-22 16,0 21-16,21-21 0,0 0 16,0 22-16,0-22 0,0 0 0,21 0 15,0-21-15,21 21 0,-21-21 16,22 0-16,-1 0 0,-21 0 16,22 0-16,-1 0 0,0 0 0,1-21 15,-1 21-15,0-21 0,1 0 16,-1 0-16,-21 21 0,0-21 0,0-1 15,1 1-15,-22 0 0,0 0 0,0 0 16,0 0-16,0-1 16,0 1-16,0 0 0,-22 21 31,22 21-15,0 0-16,0 22 15,-21-22-15,21 21 0,0 1 0,-21-1 16,21 0-16,0 22 0,0-22 0,0 22 15,0-1-15,-21 1 0,21-1 16,0 1-16,0-1 0,-21 1 0,21-1 16,0 1-16,0-1 0,-21 1 0,21-1 15,0-21-15,0 22 0,0-22 16,-22 1-16,1-1 0,21 0 0,-21-21 16,-21 1-16,21-1 0,-1 0 15,1-21-15,-21 0 0,0 0 16,-1 0-16,1 0 0,-22 0 0,1-21 15,21 0-15,-22-1 0,-42-41 16,64 42-16,0-22 0,20 1 16,1 21-16,0-21 0,21 20 0,0-20 15,0 21-15,0-21 0,21 20 0,0 1 16,1-21-16,20 21 0,-21-22 16,21 22-16,1-21 0</inkml:trace>
  <inkml:trace contextRef="#ctx0" brushRef="#br0" timeOffset="15004.46">15092 1482 0,'21'0'31,"0"-21"-31,0 21 15,22-22-15,-22 22 0,0-21 0,21 21 16,-21-21-16,1 21 0,20-21 16,-21 0-16,0 21 0,-21-21 0,0-1 15,-21 22 1,0 0-16,-21 0 16,-1 0-16,1 0 0,0 0 0,-1 22 15,1-1-15,0 0 0,-1 0 16,22 0-16,0 0 0,-21 1 0,42-1 15,0 0-15,0 0 0,0 0 16,0 0-16,0 1 0,0-1 0,42 0 16,-21-21-16,0 21 0,22-21 15,-1 0-15,0 0 0,1 0 0,-1 0 16,0 0-16,22 0 0,-22-21 0,0 0 16,1 0-16,-1 21 0,0-22 15,1 1-15,-22 0 0,0 0 0,0 0 16,0 0-16,1-22 0,-22 22 15,21 0-15,-21 0 0,0 0 16,0-1-16,0 1 0,0 0 0,0 0 16,0 42 15,0 0-31,0 0 0,0 1 16,0 20-16,0-21 0,0 0 0,0 22 15,-21-22-15,21 21 0,0-21 0,-22 22 16,22-22-16,0 0 0,0 0 15,0 0-15,0 0 0,-21 1 0,21-1 16,-21-21-16,0-21 31,21-1-15,0 1-16,0 0 16,0 0-16,0 0 0,0-22 0,21 22 15,-21-21-15,21 21 0,0-22 16,1 22-16,20-21 0,-21 21 0,0-22 15,22 22-15,-1 0 0,-21 0 0,21 21 16,1 0-16,-1 0 0,-21 0 16,22 0-16,-22 0 0,21 21 0,-21 0 15,0 0-15,1 1 0,-22-1 16,0 21-16,0-21 0,0 0 0,0 1 16,0 20-16,0-21 0,-22 0 15,1 0-15,0 1 16,0-1-16,0-21 0,21 21 15,0-42 17,21 0-32</inkml:trace>
  <inkml:trace contextRef="#ctx0" brushRef="#br0" timeOffset="15356.26">16362 1461 0,'21'0'16,"-21"-22"0,21 22-16,0 0 0,0-21 15,1 21-15,-1-21 16,0 21-16,0-21 0,21 21 0,-20-21 16,-1 21-16,0-21 0,0-1 15,0 22-15,0-21 0,-21 0 16,0 0-16,-42 21 15,21 0-15,0 0 16,0 21-16,-22 0 0,22 0 16,-21 1-16,21-1 0,-22 0 0,22 0 15,0 0-15,0 22 0,21-22 16,0 0-16,0 0 0,0 0 16,0 0-16,0 1 0,0-1 0,0 0 15,21-21-15,0 21 0,21-21 16,-20 0-16,20 0 0,-21 0 0,21 0 15,1 0-15,-1 0 0,-21 0 0,22-21 16,-1 0-16,-21 21 0</inkml:trace>
  <inkml:trace contextRef="#ctx0" brushRef="#br0" timeOffset="15732.05">16912 1397 0,'0'0'0,"0"-21"0,0-43 31,0 43-31,21 21 15,0 0-15,1 0 16,-1 0-16,0 0 0,0 0 16,0 0-16,0 21 0,1 1 15,-1-1-15,0 0 0,-21 0 0,21 0 16,0 0-16,0 43 16,-21-43-16,0 0 0,0 0 0,0 1 15,0 20-15,0-21 0,-21 0 16,0 0-16,0-21 0,0 0 15,0 0-15,21-21 32,0 0-32,0 0 15,0 0-15,0 0 0,0-1 0,0 1 16,0-21-16,21 21 0,0 0 16,0-1-16,0 1 0,0 0 0,1 0 15,-1 0-15,0 0 0,0 21 16,0 0-16,0 0 0,1-22 0,-1 22 15,0 0-15,0 0 0,0 0 16,0 0-16,-21 22 16</inkml:trace>
  <inkml:trace contextRef="#ctx0" brushRef="#br0" timeOffset="16280.46">17992 1503 0,'0'0'0,"21"0"0,-21-21 0,21 0 16,-21-1-16,0 1 0,0 0 15,0 0-15,0 0 0,0 0 0,-21-1 16,0 1-16,-1 0 16,1 21-16,0-21 0,0 21 0,0 0 15,0 0-15,-1 0 0,1 0 16,-21 21-16,21 0 0,0 0 0,-22 1 15,22-1-15,-21 0 0,21 21 0,-1-21 16,1 22-16,0-1 0,0-21 16,21 22-16,0-1 0,0-21 0,0 0 15,0 0-15,0 1 0,21-1 16,0 0-16,0-21 0,1 0 0,-1 0 16,21 0-16,-21 0 0,0 0 15,22 0-15,-22-21 0,21 21 16,-21-21-16,1-1 0,-1 1 0,21 0 15,-21 0-15,0-21 0,-21 20 16,22-20-16,-22 21 0,21-21 0,-21 20 16,0 1-16,0-21 0,0 21 15,0 0-15,0 42 32,0 0-32,-21 0 0,21 0 0,-22 0 15,22 1-15,0-1 0,-21 21 0,21-21 16,0 22-16,0-22 0,0 0 15,0 0-15,0 0 0,0 0 0,21 1 16,1-1-16,-1-21 16,0 0-16,0 0 0,0 0 15,0 0-15,1 0 0,-1 0 0,0-21 16,21-1-16,-21 22 0,1-21 16</inkml:trace>
  <inkml:trace contextRef="#ctx0" brushRef="#br0" timeOffset="17560.39">18457 1080 0,'0'0'0,"0"-43"0,0 1 0,0 21 16,0 0-16,0-1 0,-21 22 15,21 22 1,-21-1-16,0 0 0,21 0 0,-21 21 16,21 1-16,0-1 15,-22 0-15,22 1 0,-21 20 0,21-20 16,0-1-16,0-21 0,0 21 0,0 1 15,-21-1-15,21 0 0,0-20 16,0 20-16,0-21 0,0 0 0,0 0 16,21 1-16,0-1 15,1-21-15,-1 0 0,0 0 16,0 0-16,0 0 0,0 0 16,1-21-16,-1-1 0,0 1 15,0 0-15,0 0 0,0 0 0,1 0 0,-1-1 16,0-20-16,0 21 0,0 0 15,0 0-15,-21-1 0,0 1 16,22 21-16,-22 21 31,0 1-31,-22-1 16,22 21-16,0-21 16,0 0-16,0 1 0,-21-1 0,21 0 15,0 21-15,0-21 0,0 1 16,0-1-16,0 0 0,21 0 15,1-21-15,-1 0 0,0 0 16,0 0-16,0 0 16,0 0-16,1-21 0,20 21 0,-21-21 15,0 0-15,0-1 16,1 1-16,-1-21 0,0 21 0,-21 0 16,21-22-16,0 22 0,-21 0 0,0 0 15,0 0-15,21 21 16,-21-22-16,-21 44 31,21-1-31,0 0 0,-21 0 16,21 0-16,-21 0 0,21 1 0,-21-1 15,21 0-15,0 0 16,0 0-16,0 0 0,0 1 0,0-1 16,21-21-1,0 0-15,0 0 16,0 0-16,1 0 15,-22-21-15,21-1 16,-21 1-16,21 0 0,-21 0 0,0 0 16,0 0-16,0-1 0,0-20 15,0 21-15,0 0 0,-21 21 0,21-21 16,-21-1-16,-1 22 0,22-21 16,-21 21-16,42 0 62,1 0-62,-1-21 0,0 21 0,0 0 16,0 0-16,22 0 0,-22 0 15,0 0-15,21 0 0,-21 0 0,1 0 16,20 0-16,-21 0 16,0 21-16,0 0 0,-21 1 0,22-1 15,-22 0-15,0 0 0,0 0 0,0 0 16,0 1-16,0-1 0,0 0 15,0 0-15,0 0 0,0 0 0,0 1 16,-22-1 0,1-21-16,21 21 0,-21-21 31,21-21-15,0 0-16,0-1 15,0 1-15,0 0 0,21 0 16,-21 0-16,21-22 0,1 22 0,-1-21 15,21 21-15,-21-22 0,0 22 16,22-21-16,-1 0 0,-21 20 0,22 1 16,-1 0-16,0 0 0,1 0 0,-22 0 15,21 21-15,-21 0 0,0 0 16,1 0-16,-1 21 0,-21 0 0,0 21 16,21-21-16,-21 1 15,0 20-15,0-21 0,0 21 0,0 1 16,0-22-16,0 21 0,-21-21 15,21 1-15,0 20 0,0-21 0,-21 0 16,-1 0-16,22 1 16,0-44 31,0 1-47,0 0 0,-21 0 0,21 0 15,-21 0-15,0-1 0</inkml:trace>
  <inkml:trace contextRef="#ctx0" brushRef="#br0" timeOffset="17792.25">19262 889 0,'0'0'0,"-22"0"0,1 0 0,0 0 16,0 0-16,21 21 31,-21-21-31,21 21 16,0 1-1,-21-22 17,-1 0-32</inkml:trace>
  <inkml:trace contextRef="#ctx0" brushRef="#br0" timeOffset="18000.14">18034 1185 0,'0'0'0,"-21"22"0,0-22 0,21 21 16,21-21 15,0 0-31,0 0 15,0 0-15,22-21 0,-22 21 0,0 0 16,21-22-16,1 22 0,-1-21 16,0 21-16,1-21 0,-1 0 0,21 21 15</inkml:trace>
  <inkml:trace contextRef="#ctx0" brushRef="#br0" timeOffset="18572.71">20108 804 0,'0'0'0,"64"-21"31,-43 21-31,0 0 0,0 0 15,22 0-15,-1 0 0,-21 0 0,21 0 16,22 0-16,-22 0 16,1 0-16,-1 0 0,0 0 0,1 0 15,-22 0-15,21 0 0,0 0 16,-20-21-16,-1 21 0,21 0 0,-21 0 16,0 0-1,-21 21 1,0 0-16,0 1 15,0-1-15,0 0 0,0 21 0,0-21 16,0 22-16,-21-22 0,0 21 16,21 1-16,-21-1 0,21 0 15,0 1-15,-21-1 0,21 21 0,0-20 0,0 20 16,0-20-16,0 20 16,0-21-16,0 22 0,0-22 0,0 22 15,0-22-15,0 0 0,0 1 16,0-22-16,0 21 0,0-21 0,0 22 15,0-22-15,0 0 0,-21-21 16,-1 21-16,1 0 0,0-21 0,0 0 16,-21 0-16,20 22 0,1-22 0,-21 0 15,21 0-15,-22 0 0,22 0 16,0 0-16,0 0 0,0 0 0,0 0 16,-1 0-16,1 0 0,0 0 15,0 0-15,0-22 16,0 22-16,-1 0 0</inkml:trace>
  <inkml:trace contextRef="#ctx0" brushRef="#br0" timeOffset="19783.7">952 3175 0,'0'0'0,"-21"0"31,21 21-31,0 0 16,0 1-16,0-1 0,0 0 15,0 0-15,21 0 0,-21 0 0,22 1 16,-1-1-16,0-21 0,0 21 16,0-21-16,0 0 0,22 0 0,-22 0 15,21 0-15,1 0 0,-1-21 16,0 21-16,1-21 0,-1-22 16,0 22-16,1 0 0,-22 0 15,21-22-15,-21 22 0,22-21 0,-22 21 16,-21 0-16,21-1 0,-21-20 15,0 21-15,0 0 0,0 0 16,0-1-16,-21 22 16,0 0-16,-1 0 15,1 22-15,0-1 0,0 0 16,21 21-16,-21-21 0,0 22 16,-1-1-16,22 0 0,0 22 0,-21-22 15,21 22-15,-21-1 0,21-20 16,0 20-16,0-21 0,0 22 15,0-22-15,0 1 0,0-22 16,0 21-16,0 0 0,0-20 16,0-1-16,0 0 0,0 0 0,0 0 15,-21-21-15,0 0 16,0 0-16,-22 0 0,22 0 16,-21 0-16,21 0 0,-22-21 15,1 21-15,0-21 0,20 21 0,-20-21 16,21 0-16,-21 21 0,20-22 15,1 1-15,0 21 0,0-21 16,0 0-16,21 0 16,0 0-1,21-1-15,0 22 16,0-21-16,0 0 0,1 21 16,20-21-16</inkml:trace>
  <inkml:trace contextRef="#ctx0" brushRef="#br0" timeOffset="20124.5">1884 3048 0,'0'0'0,"0"21"31,0 0-16,0 1-15,0 20 0,0 0 16,-21 1-16,21-1 0,-22 0 16,1 22-16,21-22 0,-21 22 0,0-22 15,21 21-15,-21-20 0,21-1 16,-21 0-16,21 1 0,-22-1 0,22 0 16,0-20-16,0-1 0,0 0 15,0 0-15,0 0 0,22-21 0,-1 0 16,0 0-1,0 0-15,0 0 0,0-21 0,1 0 16,-1 0-16,0 21 0,-21-21 16,21-1-16,-21-20 0,0 21 0,0 0 15</inkml:trace>
  <inkml:trace contextRef="#ctx0" brushRef="#br0" timeOffset="20316.16">1651 3577 0,'0'0'0,"21"0"47,0 0-47,0 0 0,1 0 0,20 0 16,-21-21-16,0 0 0,22 21 16,-22-21-16,21 21 0,-21-21 0,22-1 15,-22 22-15,21-21 0,0 21 16,-20-21-16</inkml:trace>
  <inkml:trace contextRef="#ctx0" brushRef="#br0" timeOffset="20635.98">3387 3344 0,'0'0'0,"0"-21"16,0 42 0,-22-21-1,22 22-15,0-1 0,-21 21 16,21-21-16,0 0 0,0 22 0,0-22 16,0 21-16,-21 1 0,21-22 0,-21 0 15,21 21-15,0-21 16,0 1-16,-21-1 0,21 0 0,-21 0 15,21 0-15,0 0 16,21-42 15,0 0-31,0 0 0,0 0 0</inkml:trace>
  <inkml:trace contextRef="#ctx0" brushRef="#br0" timeOffset="21049.38">3937 3323 0,'0'0'0,"21"0"0,-21-42 32,-21 42-17,0 0-15,0 21 0,-22 0 16,22-21-16,0 21 0,0 1 16,-22-1-16,22 0 0,0 0 15,0 0-15,0 0 0,21 1 0,0-1 0,0 0 16,0 0-16,21-21 15,0 21-15,0-21 0,0 0 16,22 0-16,-22 0 0,21 0 16,1 0-16,-22 21 0,21-21 0,-21 0 15,22 0-15,-22 0 0,0 22 16,0-22-16,0 0 0,0 21 0,-21 0 16,0 0-16,0 0 15,-21 0 1,0 1-16,0-22 0,0 21 0,-22-21 15,22 21-15,-21-21 0,0 21 0,20-21 16,-20 0-16,21 21 0,0-21 16,0 0-16,-1 0 0,1 0 0,0 0 15,0 0-15,0 0 16,21-21-16,0 0 0,0 0 16,0 0-16,0-1 0,-21 1 0,21 0 15</inkml:trace>
  <inkml:trace contextRef="#ctx0" brushRef="#br0" timeOffset="21250.27">3450 3069 0,'0'-21'0,"-21"21"0,0 0 16,0 0-1,42 0 48,0 0-63,0 21 0,0-21 0</inkml:trace>
  <inkml:trace contextRef="#ctx0" brushRef="#br0" timeOffset="21887.9">5884 3683 0,'0'0'0,"43"-42"31,-22 21-31,-21-1 0,0 1 15,0 0-15,0 0 0,0 0 16,0-22-16,0 22 0,0 0 0,-21-21 16,-1-1-16,1 22 0,-21-21 0,21 21 15,0-22-15,-1 22 0,-20 0 16,21 21-16,-21 0 0,20 0 0,-20 0 16,21 21-16,-21 0 0,20 1 15,-20 20-15,0 0 0,21 1 16,-1-1-16,-20 21 0,21-20 0,0 20 15,0-20-15,-1-1 0,1 0 16,21 1-16,0-1 0,0-21 0,0 21 16,0-20-16,21-1 0,1 0 0,20-21 15,-21 0-15,0 0 0,22 0 16,-1 0-16,0 0 0,1-21 0,-1 21 16,0-21-16,1-1 0,-1 1 15,0-21-15,1 21 0,-1 0 0,-21-22 16,21 22-16,-20-21 0,20-1 0,-21 1 15,0-21-15,-21 20 0,0 1 16,21 0-16,-21-1 0,0 1 16,0 21-16,0 0 0,0-1 15,-21 65 1,21-22-16,-21 21 0,0 1 16,21-1-16,0 0 0,0 1 15,0-1-15,0 0 0,0 1 0,0-1 16,0-21-16,0 21 0,0-20 15,21-1-15,0 0 0,0 0 0,1 0 16,-1-21-16,0 0 0,0 0 16,0 0-16,0 0 0,22 0 15,-43-21-15,42 0 0,-21 21 0</inkml:trace>
  <inkml:trace contextRef="#ctx0" brushRef="#br0" timeOffset="23711.62">7472 3725 0,'-43'0'32,"43"-21"-17,0 0-15,0 0 16,0 0-16,0 0 0,22-1 0,-22 1 15,21-21-15,0 21 0,0-22 0,-21 1 16,21 0-16,0-1 16,-21 1-16,0 0 0,22-22 0,-22 22 15,0 0-15,0-1 0,0 1 16,0 0-16,0 20 0,0 1 0,0 0 16,-22 0-16,22 0 0,-21 21 15,0 0-15,0 0 16,21 21-16,0 0 0,0 0 15,0 22-15,0-1 0,0 0 16,0 1-16,0-1 0,0 21 0,0 1 16,0-22-16,0 22 0,0-1 15,0-20-15,0 20 0,0-21 0,21 1 16,0-22-16,0 21 0,-21-21 16,22 1-16,-1-1 0,0 0 15,0-21-15,21 0 0,-20 0 0,-1 0 16,21 0-16,-21-21 0,22 21 15,-1-21-15,0-1 0,1-20 0,-22 21 16,21-21-16,0-1 0,1 1 0,-22 0 16,21-22-16,-21 22 0,1-22 15,-1 1-15,0-1 0,0 1 0,-21 20 16,0-20-16,0-1 0,0 22 16,0 0-16,0-1 0,0 1 0,0 0 15,0 21-15,0-1 0,-21 22 31,21 22-31,-21-1 0,21 0 0,0 21 16,0 1-16,0-1 0,0 0 16,0 1-16,-21 20 0,21 1 0,0-1 15,0 1-15,0-22 0,0 21 0,0 1 16,0-1-16,0-20 0,0-1 16,0 0-16,21-20 0,-21 20 0,21-21 15,0 0-15,0 0 0,0-21 16,1 0-16,20 0 0,-21 0 0,0 0 15,22-21-15,-22 21 0,21-21 0,-21 0 16,22 0-16,-22 0 0,0-1 16,0-20-16,0 0 0,0 21 15,1-22-15,-22 1 0,21 0 0,-21-1 16,0 22-16,0-21 0,0 21 16,0-22-16,0 22 0,0 0 15,-21 42 1,21 0-16,0 0 15,-22 1-15,22 20 0,-21-21 0,21 21 16,0-20-16,0 20 0,0 0 16,-21-21-16,21 22 0,-21-22 0,21 21 15,-21-21-15,21 1 0,0-1 16,0 0-16,0-42 31,0 0-15,0-1-16,0 1 0,21 0 15,0-21-15,0 21 0,-21-22 0,21 1 16,1 21-16,-1-22 0,21 1 16,-21 0-16,22 21 0,-22-1 0,21 1 15,-21 0-15,22 0 0,-22 21 0,21 0 16,-21 0-16,0 0 0,1 0 16,-22 21-16,21 0 0,-21 22 0,21-22 15,-21 21-15,0-21 0,0 22 16,0-1-16,0-21 0,0 21 15,0-20-15,21-1 0,-21 21 0,21-21 16,-21 0-16,21-21 0,1 22 0,-22-1 16,21-21-16,0 0 0,0 0 15,0 0-15,0 0 0,1 0 0,-1 0 16,0 0-16,0-21 0,0-1 16,0 1-16,22 0 0,-22 0 0,0 0 15,0 0-15,0-22 0,1 22 0,-1-21 16,0-1-16,-21 1 0,0 0 15,21-1-15,-21 22 0,21-21 0,-21 21 16,0 0-16,0-1 0,0 1 16,0 42-1,-21 1 1,0-1-16,0 42 0,21-20 16,0-22-16,0 21 0,-21 0 15,21 1-15,0-1 0,0-21 0,0 22 16,0-22-16,0 21 0,0-21 15,0 0-15,21-21 0,-21 22 0,21-22 16,0 0-16,0 0 0,22 0 0,-22 0 16,0 0-16,21 0 0,-21 0 15,1 0-15,20-22 0,-21 1 16,21 0-16,-20 0 0,20 0 0,-21 0 16,0-22-16,0 22 0,22-21 15,-43-1-15,21-20 0,0 21 0,0-1 16,-21 1-16,21-22 0,-21 22 0,0 0 15,22-22-15,-22 43 0,0-21 16,21-1-16,-21 22 0,0 0 0,0 0 16,0 0-16,0 0 0,-21 42 31,-1 0-31,22 0 0,-21 21 0,21-20 16,0 20-16,0 0 0,-21 1 15,21-1-15,-21 0 0,21 1 16,0-1-16,0 0 0,0 22 15,0-22-15,0 0 0,0 1 0,0-22 16,0 21-16,0-21 0,0 22 0,21-22 16,-21 0-16,21-21 0,0 21 15,-21 0-15,22-21 0,-1 0 0,0 0 16,0 0-16,0 0 16,0 0-16,1 0 15,-1-21-15,0 0 0,0 0 16,-21 0-16,0 0 0,0-1 0,0 1 15,21 0-15</inkml:trace>
  <inkml:trace contextRef="#ctx0" brushRef="#br0" timeOffset="23916.52">10054 3112 0,'21'0'16,"0"0"-1,1 0-15,-1 0 0,0-22 0,21 22 16,-21 0-16,22 0 0,-22-21 16,21 21-16,1 0 0,-22 0 0,21-21 15,-21 21-15,0 0 0,1 0 0,-1-21 16,0 21-16,-21-21 0,0 0 16</inkml:trace>
  <inkml:trace contextRef="#ctx0" brushRef="#br0" timeOffset="24128.4">9546 2794 0,'0'0'0,"0"21"15,-21-21-15,21 21 0,0 1 16,21-1-1,0-21 1,0 0-16,1 0 16,-1 0-16,0 0 0,0 0 15,0 0-15</inkml:trace>
  <inkml:trace contextRef="#ctx0" brushRef="#br0" timeOffset="24620.11">11769 2794 0,'-22'0'15,"44"0"-15,-65 0 0,43-21 16,21 21 0,1 0-16,-1 0 0,21 0 0,0 0 15,22 0-15,-1 0 0,1 0 16,21-21-16,-22 21 0,22 0 0,-22 0 16,22 0-16,-22 0 0,22-21 0,-21 21 15,-1 0-15,1 0 0,-1 0 16,-21 0-16,-20 0 0,-1 0 0,0 0 15,-42 21 1,0-21-16,-22 0 0,22 0 16,-21 0-16,-22 0 0,22 21 0</inkml:trace>
  <inkml:trace contextRef="#ctx0" brushRef="#br0" timeOffset="24912.25">12277 2773 0,'0'-21'15,"0"42"32,0 0-47,0 0 0,0 0 16,0 22-16,0-1 0,0 0 0,0 1 16,0-1-16,0 0 0,0 22 0,0-22 15,0 22-15,0-1 0,0-20 16,-22-1-16,1 21 0,0-20 0,21-22 15,0 21-15,-21-21 0,21 1 0,-21-1 16,21 0-16,0 0 16,21-21-1,-21-21-15,21 0 16,0 0-16,-21-1 0,21 1 16,1 0-16</inkml:trace>
  <inkml:trace contextRef="#ctx0" brushRef="#br0" timeOffset="25305.02">12615 3239 0,'0'0'15,"0"21"-15,0 0 16,21-21 0,1 0-1,-1 0-15,0 0 16,0-21-16,0 0 0,0 21 0,1-22 0,-1 1 15,0 0-15,0 21 16,0-21-16,0 0 0,-21 0 0,22-1 16,-22 1-16,0 0 0,0 0 15,-22 0 1,1 21-16,0 0 0,0 0 0,0 0 16,0 0-16,-22 21 0,22 0 15,0 0-15,0 0 0,-22 22 0,22-1 16,0 0-16,0 1 0,-21-1 0,20 0 15,1 1-15,0-1 0,21 0 16,0-20-16,0 20 0,0-21 0,0 0 16,0 0-16,0 1 0,21-22 15,0 0-15,1 0 16,20 0-16,-21 0 0,21 0 0,1 0 16,-1-22-16,0 1 0,1 0 0,-1 0 15,22 0-15</inkml:trace>
  <inkml:trace contextRef="#ctx0" brushRef="#br0" timeOffset="26688.97">13631 3069 0,'0'0'0,"-21"0"16,0 0-16,-21 0 0,20 0 16,-20 0-16,21 0 0,-21 0 0,-1 0 15,22 21-15,-21 1 0,21-22 16,-1 21-16,1 0 0,0 0 0,0 0 15,21 0-15,-21-21 0,21 22 0,0-1 16,0 0-16,0 0 0,21-21 16,0 21-16,0 0 0,0-21 0,1 22 15,20-22-15,-21 21 0,0-21 0,0 21 16,22 0-16,-22-21 16,0 21-16,0-21 0,0 21 0,1 1 0,-22-1 15,0 0 1,0 0-16,-22-21 15,1 0-15,0 21 0,-21-21 16,-1 0-16,22 0 0,-21 0 16,0 0-16,20 0 0,-20 0 0,0 0 15,21 0-15,-22-21 0,22 21 0,0 0 16,21-21-16,-21 21 16,21 21-1,21-21 1,-21 21-16,21-21 0,0 0 15,0 21-15,22 1 0,-22-22 0,0 0 16,21 0-16,-20 0 0,20 0 0,0 0 16,1 0-16,-1 0 15,0 0-15,1 0 0,20-22 0,-21 22 16,1-21-16,20 0 0,-20 21 16,-1-21-16,0 0 0,22 0 0,-22-22 15,0 22-15,-20-21 0,20 21 0,0-22 16,-21 1-16,1-22 0,20 22 15,-21 0-15,0-1 0,-21-20 0,21 21 16,-21-1-16,22 1 0,-22 0 0,0-1 16,0 22-16,0 0 0,0 0 15,0 0-15,-22 42 32,22 0-32,-21 0 0,0 21 15,21-20-15,-21 20 0,0 0 0,21 1 16,-21 20-16,-1-21 0,1 1 15,21 20-15,-21-20 0,0-1 0,21 0 16,-21 1-16,21-1 0,0 0 0,0 1 16,0-22-16,0 21 0,0-21 15,0 0-15,21 1 0,-21-1 16,21-21-16,0 0 0,0 0 16,1 0-16,20 0 0,-21 0 0,0-21 15,0-1-15,22 1 0,-22 0 0,0 0 16,21 0-16,-20 0 0,-1-22 15,21 22-15,-21 0 0,0-21 16,1 20-16,-1-20 0,0 21 0,-21 0 16,0 0-16,0 42 31,0 0-31,0 0 0,0 0 16,0 22-16,0-22 0,0 0 15,0 0-15,-21 21 0,21-20 0,0-1 16,0 0-16,0 0 0,0 0 15,0 0-15,21-21 0,0 22 16,0-22-16,0 0 0,1 0 0,-1 0 16,0 0-16,0 0 0,21 0 15,-20-22-15,-1 22 0,21-21 16,-21 0-16,0 0 0,22 0 0,-22 0 16,21-1-16,-21-20 0,1 21 15,-1 0-15,0-22 0,0 22 16,-21 0-16,0 0 0,0 0 0,0 0 0,-21 21 31,21 21-31,-21 0 0,0 0 16,21 0-16,-22 0 0,22 22 15,-21-22-15,21 0 0,0 0 0,-21 0 16,21 1-16,-21-1 0,21 0 16,-21 0-16,21 0 0,0-42 62,0 0-62,0 0 0,21 0 16,0-22-16,0 22 0,-21 0 0,21 0 15,1-22-15,20 1 0,-21 21 16,0 0-16,22-22 0,-22 22 0,21 0 16,0 21-16,1-21 0,-22 21 0,21 0 15,-21 0-15,1 0 16,-1 21-16,0 0 0,0 0 0,-21 1 15,0 20-15,0-21 0,0 0 0,0 22 16,0-22-16,0 0 0,0 21 16,0-21-16,0 1 0,0-1 0,0 0 15,0 0-15,-21-21 16,21 21-16,-21-21 0,21-21 31,0 0-15</inkml:trace>
  <inkml:trace contextRef="#ctx0" brushRef="#br0" timeOffset="27320.68">16298 3196 0,'0'0'15,"0"-21"-15,0 0 0,0 0 0,-21 0 16,0-1-16,0 22 0,0-21 15,-1 21-15,1 0 0,-21 0 0,0 0 16,20 21-16,1 1 0,-21-1 16,21 0-16,0 0 0,-1 21 0,1-20 15,0 20-15,0 0 0,0-21 16,21 22-16,0-22 0,0 0 16,0 21-16,0-20 0,0-1 15,21 0-15,0-21 0,0 0 16,22 0-16,-22 0 0,0 0 0,21 0 15,-21 0-15,1 0 0,20 0 0,-21-21 16,0 0-16,22-1 0,-22 1 16,0 0-16,0 0 0,0 0 0,0 0 15,1-22-15,-22 22 0,21-21 16,0 21-16,-21-1 0,0 1 0,0 0 16,0 0-16,0 42 31,0 0-31,0 0 15,-21 22-15,0-1 0,21-21 16,0 22-16,-22 20 0,22-21 16,-21 1-16,21 20 0,0-20 0,-21 20 15,21-21-15,0 22 0,0-1 0,0 1 16,0-22-16,0 22 0,0-1 16,0 1-16,0-1 0,0-20 0,0 20 15,0 1-15,0-22 0,0 0 0,-21 1 16,21-1-16,-21 0 0,0 1 15,21-22-15,-22 0 0,1 0 16,21 0-16,-21-21 0,0 0 0,0 0 16,0 0-16,-1 0 15,1-21-15,0 21 16,21-21-16,0 0 0,0 0 0,0-1 16,0 1-16,0 0 0,0 0 0,0 0 15,0 0-15,0-22 0,0 1 16,0 21-16,0-22 0</inkml:trace>
  <inkml:trace contextRef="#ctx0" brushRef="#br0" timeOffset="27552.29">15303 2921 0,'0'0'0,"-21"-21"0,0 21 15,0-21-15,0 21 0,0 0 79,-1 0-79,1 0 15,-21 0-15</inkml:trace>
  <inkml:trace contextRef="#ctx0" brushRef="#br0" timeOffset="27780.11">13695 3217 0,'0'0'15,"42"0"-15,-42 22 0,21-22 16,0 0-1,1 0-15,-1 0 0,21 0 16,-21 0-16,22 0 0,-1 0 0,0-22 16,1 22-16,20 0 0,-21 0 0,1-21 15,20 21-15,-20-21 16,-1 21-16,-21 0 0,21-21 0,1 21 16</inkml:trace>
  <inkml:trace contextRef="#ctx0" brushRef="#br0" timeOffset="28325.18">17611 2688 0,'21'-42'16,"-42"84"-16,42-105 0,-21 42 0,0-1 0,0-20 16,0 21-16,0 0 0,0 0 15,0-1-15,0 1 0,0 42 32,0 1-32,-21-1 0,21 21 15,-22 0-15,22 1 0,0 20 16,0-20-16,-21 20 0,21 1 0,-21-22 15,21 21-15,0 1 0,-21-1 0,21-20 16,-21 20-16,21-20 16,-21-1-16,21 0 0,0 1 0,0-22 0,0 0 15,0 0-15,0 0 16,0 0-16,21-42 31,0 0-31,0 0 0,0 0 16,0 0-16,1-1 0,-1-20 0</inkml:trace>
  <inkml:trace contextRef="#ctx0" brushRef="#br0" timeOffset="29039.91">18013 2836 0,'0'0'0,"21"-21"0,-42 42 31,0 1-31,21-1 16,-22 0-16,22 21 0,0-21 0,-21 22 15,0-22-15,21 21 0,-21 1 16,21-1-16,-21-21 0,21 21 0,0-20 16,0-1-16,0 21 0,0-21 15,0 0-15,21-21 0,0 0 16,0 0-16,0 0 0,1 0 0,-1 0 16,0 0-16,0 0 0,0-21 15,0 0-15,1 0 0,-1 0 16,-21 0-16,0-1 0,0 1 15,0 0-15,0-21 0,0 21 0,-21-1 16,21 1-16,-22 0 0,1 0 0,0 0 16,0 0-16,0-1 0,21 1 15,-21 21-15,21-21 16,21 21 0,0 0-16,0 0 0,0-21 0,0 21 15,22 0-15,-1 0 0,0 0 16,1 0-16,-1 0 0,0 0 0,1 0 15,-1 0-15,-21 0 0,22 0 0,-22 0 16,0 21-16,0 0 16,0-21-16,-21 21 0,0 1 0,0-1 15,0 0-15,0 0 0,0 0 16,-21 0-16,0 1 0,0-1 0,0 0 16,-1 21-16,1-21 0,0 1 0,0-1 15,0 0-15,0 0 0,21 0 16,0 0-16,0 1 0,0-1 15,21-21 1,0 0-16,21 0 0,-21 0 16,1 0-16,20 0 0,-21-21 0,21 21 15,-20-22-15,-1 1 16,21 0-16,-21 0 0,0 0 0,1 0 16,-22-1-16,0 1 0,0-21 15,0 21-15,0 0 0,0-22 0,-22 22 16,1 0-16,0 0 0,-21 21 0,21-21 15,-1-1-15,1 22 0,0 0 16,0 0-16,0 0 0,0 0 0,-1 0 16,44 0 15,-1 0-31,0 0 16,21 0-16,-21 0 0</inkml:trace>
  <inkml:trace contextRef="#ctx0" brushRef="#br0" timeOffset="29364.72">19367 2582 0,'0'0'15,"0"-42"-15,0 21 0,0 0 0,0 0 16,0-1-16,0 1 0,-21 21 16,0 0-16,0 0 15,0 21-15,0 1 0,-1-1 0,1 21 16,21 0-16,-21 1 0,0 20 15,0-20-15,0 20 0,-1-21 16,1 64-16,0-42 16,0-22-16,21 22 0,0-22 0,0 0 15,0 1-15,0-22 0,0 21 0,0-21 16,0 0-16,0 1 0,0-1 16,21 0-16,0-21 0,0 0 0,1 0 15,-1 0-15,0 0 0,0 0 16,0-21-16,0 0 0,1-1 0,20 22 15,-21-42-15,0 21 0,0 0 0,1 0 16,-22-22-16,0 22 0,0-21 16,0 21-16</inkml:trace>
  <inkml:trace contextRef="#ctx0" brushRef="#br0" timeOffset="29580.63">17738 2879 0,'0'0'0,"-22"21"0,1-21 31,42 0-31,1 0 16,-1 0-16,0 0 0,0 0 0,21 0 16,-20 0-16,20 0 0,0 0 15,-21 0-15,22 0 0,-1-21 0,0 21 16,1 0-16,-1 0 0,0-21 15</inkml:trace>
  <inkml:trace contextRef="#ctx0" brushRef="#br0" timeOffset="30252.25">21675 3196 0,'-22'-21'0,"44"42"0,-65-42 0,22 0 15,0 0-15,21 0 0,0-1 16,0 1-16,0-21 0,0 21 16,0 0-16,0-1 0,21 1 15,-21-21-15,21 21 0,0-22 0,-21 22 16,22-21-16,-22 21 0,21 0 0,-21-1 16,0 1-16,0 0 15,0 42 1,-21 22-1,21-22-15,-22 0 0,22 21 16,-21 1-16,21-1 0,0 0 0,0 1 16,0-1-16,-21 0 0,21 1 15,0-1-15,-21 0 0,21-21 0,0 22 16,0-1-16,0-21 0,0 0 0,0 1 16,0-1-16,21 0 0,0 0 15,0-21-15,1 0 0,-1 0 0,0 0 16,21 0-16,-21 0 0,22-21 15,-22 0-15,21 0 0,-21-1 16,22 1-16,-1 0 0,-21-21 0,0-1 16,1 1-16,-1 21 0,0-21 15,0-1-15,-21 1 0,21 0 0,-21-1 16,0 1-16,0 0 0,0 20 16,0 1-16,0 0 0,0 0 0,0 0 15,0 42 16,0 0-31,0 0 16,0 0-16,0 1 0,21-22 16,1 21-16,-1-21 0,0 0 15</inkml:trace>
  <inkml:trace contextRef="#ctx0" brushRef="#br0" timeOffset="30640.03">22542 2879 0,'0'0'0,"22"0"0,20-21 0,-21-1 15,0 22-15,-21-21 16,21 21-16,-21-21 16,-21 21-16,0 0 15,0 0-15,0 0 0,0 21 16,-22-21-16,22 21 0,0 1 0,0-1 16,0 0-16,-1-21 0,1 21 15,21 0-15,0 0 0,0 1 0,0-1 16,0 0-16,0 0 0,21-21 15,1 21-15,-1 0 0,0-21 0,21 22 16,-21-1-16,1-21 0,-1 21 16,21 0-16,-21-21 0,-21 21 0,21 0 15,-21 1-15,0-1 16,-21-21-16,0 0 16,0 0-16,0 0 0,-22 0 0,1 0 15,21 0-15,-21 0 16,-1 0-16,22 0 0,0 0 0,0 0 15,0 0-15,-1 0 0,44 0 32,-1 0-32,0 0 15,0-21-15,0 21 0,22-22 16</inkml:trace>
  <inkml:trace contextRef="#ctx0" brushRef="#br0" timeOffset="30981.83">22987 3048 0,'42'-21'16,"-84"42"-16,105-42 15,-41 21-15,-1 0 0,-21-21 0,21 21 16,0-21-16,0-1 0,0 22 16,22-21-16,-22 21 0,0-21 0,0 0 15,0 21-15,1-21 0,-22 0 16,21 21-16,-21-22 0,0 1 0,-21 21 15,-1 0-15,1 0 16,0 0-16,-21 0 0,21 21 16,-22 1-16,22-1 0,-21 0 0,21 0 15,-1 0-15,1 22 0,0-22 16,0 0-16,0 0 0,21 0 16,0 0-16,0 1 0,0-1 15,0 0-15,0 0 0,21 0 0,0-21 16,0 21-16,0-21 0,1 0 0,20 0 15,-21 0-15,21 0 0,1 0 16,-1 0-16,0-21 0,1 21 0</inkml:trace>
  <inkml:trace contextRef="#ctx0" brushRef="#br0" timeOffset="31524.29">24045 2921 0,'21'-21'0,"-42"42"0,42-63 0,-21 21 16,0-1-16,-21 1 15,0 21-15,0 0 0,0-21 16,0 21-16,-1 0 0,-20 0 0,21 0 16,-21 0-16,20 21 0,-20-21 15,21 21-15,-21 1 0,20-1 0,1 21 16,0-21-16,0 0 0,0 22 16,0-22-16,21 0 0,-22 21 0,22-20 15,0-1-15,0 0 0,0 0 16,22 0-16,-1 0 0,0 1 0,0-22 15,0 0-15,0 0 0,22 0 0,-22 0 16,21 0-16,-21 0 0,22-22 16,-1 22-16,0-21 0,-20 0 15,20 0-15,-21 0 0,0-22 16,22 22-16,-22-21 0,0 21 0,-21-22 16,21 1-16,0 0 0,-21-22 15,21 22-15,-21-22 0,0 22 0,0-21 16,22-1-16,-22 22 0,0-1 0,0 22 15,0 0-15,0 0 0,0 0 16,0 42-16,-22 0 16,22 21-16,0 1 0,-21-1 15,0 0-15,21 22 0,-21-22 16,21 1-16,0 20 0,0-21 0,0 1 16,0-1-16,0 0 0,0-20 15,0 20-15,0-21 0,21 0 16,0 22-16,0-43 0,-21 21 0,22 0 15,-1-21-15,0 0 0,0 0 0,0 0 16,0 0-16,1 0 0,-1 0 16,0 0-16,0 0 0,0-21 0,0 21 15,-21-21-15,0-1 0,0 1 16</inkml:trace>
  <inkml:trace contextRef="#ctx0" brushRef="#br0" timeOffset="32688.45">2053 4720 0,'0'0'0,"0"-84"32,-21 84-17,21 21 1,0 0 0,0 21-16,0 1 0,0 20 0,0-21 15,0 22-15,0-1 0,0 1 16,0-1-16,0 1 0,0-1 0,0 1 15,0-22-15,0 22 0,0-22 16,0 0-16,0 1 0,0-22 0,0 0 16,0 0-16,0 0 0,0 1 15,0-44 17,0 1-32,-21 0 0,21 0 0,0-21 15,0 20-15,0-20 0,0 21 16,0-21-16,21 20 0,0-20 0,0 0 15,0-1-15,1 22 0,20-21 16,0 21-16,1 0 0,-1-1 0,21 1 16,-20 21-16,20 0 0,-20 0 15,-1 21-15,0 1 0,1-1 0,-1 21 16,-21-21-16,0 22 0,-21-22 16,0 21-16,0-21 0,-42 22 0,21-22 15,-22 21-15,1-21 0,-21 22 16,20-22-16,-20 0 0,20 0 15,1 0-15,-21 0 0,20 1 16,22-22-16,-21 0 0,21 0 0,-1 0 16,1 0-16,0 0 0,21-22 15,0 1-15,0 0 16,21 21-16,0-21 0,1 0 16,-1 0-16,21-1 0,0 1 0,-20 0 15,20 0-15,0 0 0,22 0 16</inkml:trace>
  <inkml:trace contextRef="#ctx0" brushRef="#br0" timeOffset="33244.12">2794 5207 0,'0'0'0,"21"0"16,0 0-16,0 0 0,-21 21 31,0 0-31,0 1 16,0-1-16,-21 0 0,21 0 0,0 0 15,0 0-15,0 1 0,0-1 0,0 0 16,0 0-16,0 0 0,0 0 15,0 1-15,21-22 16,1 0-16,-1 0 16,0 0-16,21 0 0,-21 0 0,1 0 15,20-22-15,-21 1 0,0 0 16,22 0-16,-22 0 0,0 0 0,21-1 16,-21 1-16,1 0 15,-22 0-15,0 0 0,21 0 0,-21-1 16,0 1-16,0 0 0,0 42 31,-21 0-15,21 1-16,0-1 0,0 0 15,0 21-15,0 1 0,0-1 0,0 0 16,0 1-16,0 20 0,0 1 16,0-22-16,0 21 0,21 1 0,0-1 15,-21-20-15,21 20 0,0 1 16,0-22-16,-21 0 0,22 22 15,-1-22-15,-21 1 0,0-1 0,0-21 16,0 21-16,0-20 0,0 20 16,0-21-16,0 0 0,-21-21 0,-1 21 15,1-21-15,-21 0 0,21 0 0,-22 0 16,1 0-16,0 0 0,-1-21 16,1 0-16,0 0 0,-1 0 0,1 0 15,0-1-15,21 1 0,-22 0 16,22 0-16,0 0 0,0 0 0,21-1 15,0 1-15,0 0 16,0 0-16,21 0 0,0 21 16,0-21-16,22-1 0,-22 1 0</inkml:trace>
  <inkml:trace contextRef="#ctx0" brushRef="#br0" timeOffset="34004.81">4974 5376 0,'0'0'0,"-21"0"0,0 0 0,21-21 31,0 0-31,0 0 16,21 0-16,0 21 15,-21-21-15,21-1 0,0 22 16,-21-21-16,0 0 0,0 0 0,0 0 16,0-22-16,0 22 0,0 0 15,0-21-15,0 21 0,-21-1 16,-21 1-16,21 0 0,0 0 0,-22 0 15,22 21-15,-21 0 0,-1 0 0,1 0 16,21 21-16,-21 0 0,-1 0 16,1 22-16,21-1 0,-22-21 15,22 21-15,0 1 0,0 20 0,0-20 16,21-1-16,0 0 0,0 1 16,0-22-16,0 21 0,0 0 0,21-20 15,0-1-15,0 0 0,0 0 0,22-21 16,-22 0-16,21 0 0,-21 0 15,22 0-15,-1-21 0,0 21 0,1-21 16,-1-22-16,0 22 0,1 0 16,-1-21-16,-21 21 0,22-22 15,-1 1-15,0-22 0,-21 22 0,22-21 16,-22-1-16,0 1 0,0-1 16,0 1-16,-21-1 0,0 22 0,0-22 15,0 22-15,0-22 0,0 43 16,0-21-16,0 21 0,-21 0 0,21-1 15,-21 22-15,0 0 0,0 22 16,21-1-16,-21 0 0,21 21 16,-22 1-16,22 20 0,0-21 0,0 22 15,0-1-15,0 1 0,0-1 16,0 1-16,0-1 0,0-20 16,0 20-16,0-20 0,0-1 0,0-21 15,0 21-15,22-20 0,-1-1 16,-21 0-16,0 0 0,21 0 0,0-21 15,0 0-15,0 0 16,1 0-16,-1 0 0,0 0 0,-21-21 16,21 0-16,0 0 0,0 0 0,1-1 15,-22 1-15</inkml:trace>
  <inkml:trace contextRef="#ctx0" brushRef="#br0" timeOffset="34376.33">5503 5165 0,'0'0'0,"0"21"16,0 0-16,0 0 16,21-21-1,1 0 1,-1 0-16,0 0 0,0-21 16,0 21-16,22-21 0,-22 21 0,0-21 15,0 0-15,0 21 0,0-22 0,1 1 16,-1 21-16,-21-21 0,0 0 15,0 0-15,0 0 0,-21 21 32,-1 0-32,1 0 0,0 0 0,-21 21 15,21 0-15,-1 0 0,-20 0 0,21 22 16,0-22-16,0 0 0,-1 21 16,1 1-16,0-22 0,21 0 0,0 21 15,0-21-15,0 1 0,0-1 0,21 0 16,0-21-16,1 0 15,-1 0-15,0 0 0,21 0 0,1 0 16,-22 0-16,21 0 0,0-21 16,1 21-16,-22-21 0,21-1 15,-21 1-15</inkml:trace>
  <inkml:trace contextRef="#ctx0" brushRef="#br0" timeOffset="34744.12">6075 5144 0,'0'-22'0,"0"44"0,0-65 0,0 22 16,0 0-16,21 21 31,0 0-31,0 21 16,-21 0-16,21 0 0,1 1 15,-22-1-15,21 21 0,-21-21 0,0 22 16,21-22-16,0 21 0,-21-21 0,0 0 16,0 1-16,0 20 0,21-21 15,-21 0-15,0 0 0,21-21 16,-21 22-1,0-44 1,0 1-16,22 21 16,-22-21-16,21 0 0,-21-21 0,21 20 15,-21 1-15,0-21 0,21 21 16,-21-22-16,21 22 0,-21-21 0,21 21 16,1-22-16,-22 22 0,21 0 15,-21 0-15,0 0 0,21 21 0,0 0 16,0 0-16,0 0 15,-21 21 1,22-21-16,-22 21 16,0 0-16,0 0 0</inkml:trace>
  <inkml:trace contextRef="#ctx0" brushRef="#br0" timeOffset="35087.93">6667 5398 0,'0'0'0,"22"0"0,-1 0 0,0 0 15,0 0-15,0 0 0,0 0 16,1 0-16,-1 0 0,0-22 16,0 1-16,0 21 0,0-21 0,1 0 15,-1 0-15,0 21 0,-21-21 16,0-1-16,0 1 0,0 0 16,0 0-16,0 0 0,0 0 0,-21-1 15,0 1-15,21 0 0,-22 21 0,1 0 16,0 0-16,0 0 0,-21 0 15,20 21-15,1 0 0,0 1 0,0-1 16,21 21-16,-21-21 0,21 22 16,-21-22-16,21 21 0,0-21 0,0 0 15,0 22-15,0-22 0,0 0 0,0 0 16,0 0-16,21-21 0,0 22 16,0-22-16,0 0 0,0 0 0,1 0 15,20 0-15,-21 0 0,21-22 16,-20 22-16,20-21 0,0 0 15,-21 0-15,22 0 0,-1 0 0</inkml:trace>
  <inkml:trace contextRef="#ctx0" brushRef="#br0" timeOffset="35382.33">7599 4424 0,'-21'21'15,"21"0"1,-22 22-16,1-22 0,21 21 16,-21 0-16,21 1 0,0-1 0,0 22 15,-21-22-15,21 21 0,-21-20 16,21 20-16,-21 43 0,21-64 16,0 1-16,-22-1 0,22 0 0,-21 1 15,21-22-15,0 21 0,0-21 16,0 1-16,-21-22 0,21 21 0,0 0 15,21-42 17,0 21-32,-21-21 15,22-1-15,-1-20 0</inkml:trace>
  <inkml:trace contextRef="#ctx0" brushRef="#br0" timeOffset="35752.12">7832 4995 0,'0'0'0,"0"22"31,0-1-31,-22 0 0,1 0 0,21 0 16,-21 22-16,21-22 0,-21 21 15,21-21-15,0 0 0,-21 22 0,21-22 16,0 0-16,0 0 0,0 0 0,0 1 16,0-1-16,21 0 15,0-21-15,0 0 0,0 0 0,1 0 16,-1 0-16,21 0 0,-21 0 0,22-21 15,-1 21-15,-21-21 16,21-1-16,-20 1 0,-1 0 0,0 0 16,0-21-16,0 20 0,-21 1 0,0-21 15,0 21-15,0-22 0,0 22 16,-21-21-16,0 21 0,-21 21 0,20-21 16,1 21-16,0 0 0,-21 0 0,21 0 15,-22 21-15,22-21 0,0 21 16,-21 0-16,20 0 0,22 0 0,-21 1 15,0-1-15,21 0 16,0 0-16,0 0 0,21 0 16,0-21-16,1 0 0,20 0 0,-21 0 15</inkml:trace>
  <inkml:trace contextRef="#ctx0" brushRef="#br0" timeOffset="36113.18">8445 5017 0,'0'0'16,"-21"-22"-16,21 1 0,-21 21 16,21-21-16,-21 21 0,0 0 15,21 21 1,0 0-16,-21 1 0,21 20 0,-22-21 16,22 21-16,-21 1 0,21-1 15,0 0-15,0 1 0,0 20 0,-21-20 16,21 20-16,0 1 0,-21-1 0,21 1 15,0-1-15,0 22 0,0-22 16,0 1-16,0-1 0,0 1 0,-21 20 16,21-20-16,-21-1 0,-1 1 0,22-1 15,0 1-15,-21-1 0,21-20 16,-21-1-16,21-21 0,0 22 0,0-22 16,0 0-16,0-42 31,0 0-31,0-1 0,21 1 0,0-21 15,1 21-15,-22-22 0,21 1 16,-21-21-16,21 20 0,-21-20 0,21 20 16,0-20-16</inkml:trace>
  <inkml:trace contextRef="#ctx0" brushRef="#br0" timeOffset="36396.01">8340 5525 0,'0'-64'16,"0"128"-16,0-191 0,21 63 0,-21 22 0,0-22 15,0 22-15,21 0 0,-21-1 16,0 22-16,0 0 0,21-21 0,0 20 15,0 1-15,1 21 0,-1-21 0,0 0 16,0 21-16,21 0 16,-20 0-16,20 0 0,-21 0 0,21 21 15,-20 0-15,-1 0 0,-21 1 16,0-1-16,0 21 0,0 0 0,0-20 16,0 20-16,-21-21 0,-1 21 0,1-20 15,-21-1-15,21 0 0,-22 0 16,22 0-16,-21 0 0,21 1 0,0-1 15,-1-21-15,1 0 0,0 21 0,21-42 32,21 0-17,0 21-15,1-22 0,-1 1 16,21 0-16,-21 21 0</inkml:trace>
  <inkml:trace contextRef="#ctx0" brushRef="#br0" timeOffset="36720.83">8932 5271 0,'0'0'0,"21"0"0,1 0 0,-1 0 16,0 0-16,0-22 0,0 1 15,0 0-15,1 0 16,-1 21-16,21-21 0,-21 0 0,0-1 16,1 1-16,-1 0 0,-21 0 15,0 0-15,21 0 0,-21-1 16,-21 22-1,0 0-15,-1 0 16,-20 22-16,21-1 0,0 0 0,0 0 16,-1 21-16,1-20 0,0-1 0,0 21 15,21-21-15,0 0 0,0 1 16,0 20-16,0-21 0,0 0 16,21 0-16,0-21 0,0 0 0,1 0 15,20 22-15,-21-22 0,0 0 16,22 0-16,-22 0 0,21-22 0,0 1 15,-20 21-15,-1-21 0,21 0 0,-21 0 16</inkml:trace>
  <inkml:trace contextRef="#ctx0" brushRef="#br0" timeOffset="37072.26">9504 5122 0,'0'0'0,"0"-21"16,0-21 0,0 21-16,0 0 0,21-1 15,0 22-15,0-21 16,0 21-16,1-21 0,20 21 0,-21 0 15,21 0-15,-20-21 0,20 21 0,0 0 16,-21 0-16,1 21 0,20 0 16,-21 0-16,-21 1 0,0 20 0,0-21 15,0 21-15,0-20 0,0-1 0,0 21 16,0-21-16,-21 0 16,0 1-16,0-1 0,-1 0 0,1 0 15,0-21-15,0 21 0,0-21 16,21-21 15,0 0-31,0 0 0,21 0 16,0-1-16,-21 1 0,21-21 15,0 21-15,1 0 0,-1-22 0,0 22 16,21-21-16,-21 21 0,1-1 0,20 1 16,-21 0-16,0 0 0,0 0 15,22 21-15,-22 0 0,0-21 16,0 21-16,0 0 0</inkml:trace>
  <inkml:trace contextRef="#ctx0" brushRef="#br0" timeOffset="37484.04">10689 5038 0,'0'0'15,"21"0"-15,0-21 0,1 21 0,-22-22 0,0 1 16,21 21-16,-21-21 0,0 0 15,0 0-15,0 0 0,0-1 16,-21 22-16,-1 0 0,1 0 0,0 0 16,0 0-16,0 0 0,0 22 15,-1-22-15,-20 21 0,21 0 16,0 0-16,0 0 0,-1 0 16,1 1-16,21-1 0,0 0 0,0 0 15,0 0-15,0 0 0,21-21 0,1 22 16,-1-22-16,21 21 0,-21-21 15,0 0-15,1 21 0,20-21 0,-21 21 16,0-21-16,22 21 0,-22-21 0,-21 21 16,21-21-16,-21 22 0,21-22 15,-21 21-15,0 0 16,-21-21-16,0 21 0,0-21 16,-1 0-16,1 21 0,0-21 0,0 21 15,0-21-15,-22 0 0,22 0 16,0 0-16,0 22 0,0-22 0,0 0 15,-1 0-15,1 0 0,0 0 0,0 0 16,21-22-16,-21 1 0</inkml:trace>
  <inkml:trace contextRef="#ctx0" brushRef="#br0" timeOffset="39132.08">12658 4657 0,'-22'-21'0,"44"42"0,-44-64 15,22 22-15,-21 0 0,21 0 0,-21 0 16,0 0-16,21-1 0,-21 22 16,0 0-16,-1 0 15,22 22 1,-21-1-16,0 0 0,21 0 0,0 21 16,0 1-16,-21-1 0,21 22 15,-21-22-15,21 21 0,0-20 0,0-1 16,0 22-16,0-22 0,0-21 15,0 21-15,0-20 0,0 20 0,0-21 16,0 0-16,0 0 16,21-21-1,0 0-15,0-21 0,0 0 0,1 0 16,-1 0-16,0 0 0,0-1 0,0-20 16,0 21-16,1-21 0,-1 20 15,0-20-15,0 0 0,0-1 16,0 1-16,1 21 0,-22-21 0,21 20 15,-21 1-15,21 0 0,0 21 16,-21 21 0,0 0-16,0 1 0,0 20 15,0-21-15,0 21 0,0-20 16,0 20-16,0 0 0,0-21 0,0 22 16,0-22-16,0 0 0,0 0 0,0 0 15,21 1-15,0-1 0,1-21 16,-1 0-16,0 0 0,0 0 15,21 0-15,-20 0 0,-1 0 0,0 0 16,21-21-16,-21-1 0,1 1 16,20 0-16,-21 0 0,0 0 15,22-22-15,-22 22 0,0-21 0,0 21 16,-21-22-16,21 1 0,-21 0 16,0 21-16,21-22 0,-21 22 0,0 0 15,0 0-15,0 0 0,0-1 16,0 44-1,-21-1-15,21 21 16,-21-21-16,21 22 0,0-1 16,0 0-16,0 1 0,0-1 15,0 0-15,0-21 0,0 22 0,0-22 16,0 21-16,21-21 0,0 1 0,1-22 16,-1 21-16,0-21 0,0 0 15,0 0-15,0 0 0,22 0 0,-22 0 16,0-21-16,21 21 0,-20-22 15,-1 1-15,21 0 0,-21 0 0,0-21 16,22 20-16,-22-20 0,0 0 0,0 21 16,22-22-16,-22 1 0,-21 0 15,21-22-15,0 22 0,-21-1 0,0 1 16,0 0-16,0 21 0,0-22 16,0 22-16,0 0 0,0 0 0,0 0 15,0-1-15,-21 22 16,21 22-16,-21-1 0,0 0 15,21 0-15,0 0 0,0 22 16,0-1-16,-22-21 0,22 21 0,0 1 16,0-1-16,0 0 0,0 1 15,0-1-15,0 0 0,0 1 0,0-22 16,0 21-16,0-21 0,0 1 0,0 20 16,-21-21-16,21 0 15,0-42 16,0 0-31,0 0 0,0 0 16,0-1-16,21 1 0,1 0 0,-1-21 16,0 21-16,0-22 0,0 22 15,0-21-15,22 21 0,-22-22 16,21 22-16,-21 0 0,1 21 0,20 0 16,-21 0-16,0 0 0,0 0 15,1 0-15,-22 21 0,0 0 0,21 0 16,-21 1-16,0 20 0,0-21 0,0 21 15,0 1-15,0-22 0,0 21 16,0-21-16,0 1 0,21-1 0,-21 0 16,0 0-16,0 0 0,0 0 0,21-21 15,0 0-15,0 0 16,1 0-16,-1 0 0,0 0 16,0 0-16,-21-21 0,21 21 15,0-21-15,1 0 0,-1 0 16,0 0-16,0-1 0,-21 1 0,21-21 15,0 21-15,1 0 0,-22-22 0,0 22 16,21 21-16,-21-21 0,0 42 31,0 0-31,0 0 0,0 1 0,0-1 16,0 21-16,0-21 0,0 0 16,-21 22-16,21-22 0,0 0 0,0 0 15,0 0-15,0 1 0,0-1 16,0-42 31,0-1-47,0 1 15,0 0-15,0 0 0</inkml:trace>
  <inkml:trace contextRef="#ctx0" brushRef="#br0" timeOffset="39331.96">14774 4551 0,'0'0'0,"-21"0"0,-21 0 16,21 0 0,-1 0-16,22 21 0,-21-21 15,21 21-15,21-21 47,1 0-47,-1 0 0,0 0 16,0 0-16,0 0 0,0 0 15,1-21-15,20 21 0</inkml:trace>
  <inkml:trace contextRef="#ctx0" brushRef="#br0" timeOffset="39600.81">15282 4276 0,'0'0'0,"-63"-21"15,42 21 1,-1 21-16,1 21 15,21-21-15,0 22 0,0-22 16,-21 21-16,0 0 0,21 1 0,-21 20 16,21-20-16,-21-1 0,21 21 15,0-20-15,-22-1 0,1 0 0,21 1 16,0-1-16,0-21 0,0 22 16,0-22-16,0 0 0,0 0 0,0 0 15,21-21 1,1 0-16,-1 0 15,0-21-15,0 21 0,0-21 16,0 0-16,1 0 0</inkml:trace>
  <inkml:trace contextRef="#ctx0" brushRef="#br0" timeOffset="39957.16">15452 4847 0,'0'0'0,"21"0"16,0 0-1,0 0-15,0 0 16,0 0-16,1 0 0,-1-21 16,21 21-16,-21 0 0,0-21 15,1 0-15,-1 21 0,0-21 0,-21-1 16,0 1 0,0 0-16,0 0 0,-21 21 15,-22 0-15,22 0 16,0 0-16,-21 0 0,21 0 15,-22 21-15,22 21 0,0-20 0,0-1 16,-22 21-16,43 0 0,-21-20 0,21 20 16,0-21-16,0 21 0,0-20 15,0-1-15,0 0 0,21 0 0,1-21 16,-1 21-16,0 0 0,0-21 16,0 0-16,0 0 0,1 0 0,20 0 15,-21 0-15,0 0 0,0-21 16,22 21-16,-22-21 0,0 0 15,0 0-15</inkml:trace>
  <inkml:trace contextRef="#ctx0" brushRef="#br0" timeOffset="40753.04">17103 4847 0,'21'0'31,"0"-21"-31,-21 0 16,21 21-16,0-21 0,0 0 0,-21-1 16,22 1-16,-22 0 0,21 0 15,-21 0-15,0 0 0,0-1 0,0 1 16,0-21-16,0 21 0,-21 0 15,-22-1-15,22 1 0,0 0 0,-21 0 16,20 21-16,1 0 0,-21 0 0,21 0 16,-22 0-16,22 21 0,-21 0 15,21 0-15,-22 22 0,22-22 16,0 21-16,0-21 0,0 22 0,0-1 16,21 0-16,0 1 0,0-1 15,0 0-15,0-20 0,0 20 0,21-21 16,0 0-16,0 0 0,21 1 15,-20-1-15,-1-21 0,21 0 0,-21 0 16,22 0-16,-22 0 0,21 0 0,0-21 16,1-1-16,-22 1 0,21 0 15,1 0-15,-1 0 0,-21-22 0,21 1 16,-20 0-16,20-1 0,-21 1 0,0 0 16,0-1-16,1 1 0,-1-21 15,0-1-15,-21 22 0,21-22 0,-21 1 16,0 20-16,0-20 0,0 21 15,0-1-15,0 22 0,0-21 16,0 21-16,0 42 16,0 21-16,0 0 15,0 1-15,-21-1 0,21 0 0,0 22 16,-21-22-16,21 22 0,0-22 16,0 22-16,0-22 0,0 0 0,0 1 15,0-1-15,0 0 0,0 1 0,0-1 16,0-21-16,0 0 0,0 0 15,0 1-15,21-1 0,0-21 0,0 0 16,0 0-16,1 0 16,-1-21-16,0 21 0,0-22 15,0 1-15</inkml:trace>
  <inkml:trace contextRef="#ctx0" brushRef="#br0" timeOffset="41185.07">18034 4509 0,'0'0'0,"-21"0"32,0 0-32,21 21 0,-22 0 0,1 0 15,21 0-15,-21 0 0,21 1 16,0-1-16,-21 0 0,21 21 16,-21-21-16,21 22 0,0-22 0,0 0 15,0 0-15,0 22 0,0-22 16,0 0-16,0 0 0,21-21 15,0 0-15,0 0 0,0 0 16,1 0-16,-1 0 0,0 0 0,0 0 16,0 0-16,0-21 0,1 0 0,20 0 15,-21-1-15,0 1 0,0 0 16,1 0-16,-1-21 0,-21 20 0,0 1 16,0-21-16,0 21 0,0-22 0,0 22 15,0 0-15,-21 0 0,21 0 16,-43 0-16,22 21 0,0 0 15,0 0-15,0 0 0,-1 0 0,1 0 16,0 0-16,0 21 0,0 0 16,21 0-16,-21 0 0,-1 0 15,22 1-15,0-1 0,0 0 16,0 0-16,0 0 0,22 0 16,-1-21-16,0 0 0,0 0 0,0 0 15,0 0-15,22 0 0</inkml:trace>
  <inkml:trace contextRef="#ctx0" brushRef="#br0" timeOffset="41424.3">18627 4593 0,'21'0'0,"-42"0"0,42-21 0,-42 21 32,-1 21-17,22 0-15,-21-21 0,0 22 16,21-1-16,0 21 0,-21-21 0,21 0 15,-21 1-15,0-1 0,21 21 0,0-21 16,0 0-16,0 1 0,-22-1 16,22 0-16,0 0 15,0-42 17,22 21-32,-1-21 0,-21 0 15,21-1-15</inkml:trace>
  <inkml:trace contextRef="#ctx0" brushRef="#br0" timeOffset="41783.87">18690 4403 0,'0'0'0,"0"-21"0,0-1 15,0 1-15,0 0 0,-21 21 16,0 0-16,21 21 31,0 0-31,21-21 16,0 0-1,0 0-15,0 0 0,1 0 16,-1 0-16,0 0 16,0 0-16,0 0 0,-21-21 0,0 0 15,0 0-15,0 0 16,0 0-16,-21-1 16,0 22-16,0 0 0,0 0 15,-1 0-15,1 0 0,0 0 16,0 0-16,0 22 0,0-22 0,-1 21 15,1 0-15,21 21 0,0-21 0,0 1 16,0-1-16,0 0 16,0 0-16,0 0 0,21 0 0,1 1 15,-1-22-15,21 21 0,-21 0 16,22-21-16,-1 0 0,-21 21 0,21-21 16,1 0-16</inkml:trace>
  <inkml:trace contextRef="#ctx0" brushRef="#br0" timeOffset="42280.48">19304 4572 0,'0'0'0,"-21"0"16,0 0-16,-1 0 15,1 0-15,0 0 0,0 0 32,21 21-32,-21 0 0,0 1 15,21-1-15,0 0 0,0 0 0,0 0 16,0 0-16,0 1 0,0-1 15,0 0-15,0 0 0,0 0 0,0 0 16,0 1-16,0-1 16,-22-21-1,1 0 1,21-21-16,0-1 16,0 1-16,-21 0 0,21 0 15,0 0-15,0 0 0,0-1 0,0-20 16,21 21-16,0-21 0,1 20 15,-1-20-15,0 21 0,21-21 16,-21 20-16,22 1 0,-1 0 0,0 0 16,1 0-16,20 21 0,-20 0 15,-22 0-15,21 0 0,0 21 0,-20 0 16,-1 21-16,0-20 0,-21 20 16,0-21-16,0 21 0,0-20 0,0 20 15,0 0-15,-21-21 0,0 22 0,-1-22 16,1 0-16,0 0 0,21 0 15,0 1-15,-21-1 0,21 0 0,-21-21 16,42 0 15,0 0-31,0-21 16,0 0-16,1-1 0,-1 22 0,21-21 16</inkml:trace>
  <inkml:trace contextRef="#ctx0" brushRef="#br0" timeOffset="42996.22">20701 4593 0,'21'-21'0,"-42"42"0,63-63 15,-42 21-15,0 0 16,0-1-16,-21 1 0,0 21 16,0-21-16,0 21 15,-22 0-15,22 0 0,0 0 16,-21 0-16,-1 0 0,22 21 0,-21 0 15,-1 1-15,1-1 0,0 0 0,-1 0 16,22 21-16,0-20 0,0 20 16,0-21-16,0 21 0,21-20 0,-22 20 15,22-21-15,0 0 0,0 22 0,0-22 16,22-21-16,-22 21 0,42 0 16,-21-21-16,0 0 0,0 0 15,22 0-15,-22 0 0,21 0 0,1 0 16,-22 0-16,21-21 0,-21 0 0,22 0 15,-1-1-15,-21 1 0,21 0 16,-20-21-16,-1 21 0,0-1 16,0-20-16,0 21 0,0 0 0,1-22 15,-1 22-15,-21 0 0,0 0 0,0 0 16,0 42 15,-21 0-31,-1 0 16,22 0-16,-21 1 0,0-1 15,0 0-15,21 21 0,-21 1 0,0-1 16,-1 0-16,22 1 0,0 20 0,-21-21 16,21 22-16,0-22 0,0 22 15,0-1-15,0 1 0,0-22 16,0 22-16,0-1 0,0 1 0,0-1 16,0 1-16,0-1 0,0 1 15,0-1-15,21 1 0,-21-1 0,0 1 16,0-1-16,0-21 0,0 1 0,0 20 15,0-20-15,-21-1 0,0 0 16,0 1-16,0-1 0,21-21 16,-21 21-16,-1-20 0,1-22 0,0 0 0,0 0 15,0 0-15,0 0 0,-1-22 0,1 1 16,0 0-16,-21 0 0,21-21 16,-1 20-16,1-20 0,0 21 15,0-21-15,0 20 0,21 1 0,-21-21 16,21 21-16,0 0 0,0-1 0,0 1 15,0 0-15,0 0 0,0 0 16,0 0-16,21-1 0,-21 1 16,0 0-16,0 0 0</inkml:trace>
  <inkml:trace contextRef="#ctx0" brushRef="#br0" timeOffset="43941.13">12192 6160 0,'0'-43'15,"0"22"1,0 0-16,0 0 16,0 0-16,0-1 0,0 1 15,0 42 1,0 1-1,0-1-15,0 0 0,0 21 16,-21 1-16,21-1 0,-21 0 0,21 1 16,-22 20-16,22-21 0,-21 22 0,0-22 15,0 22-15,21-22 0,-21 0 16,0-20-16,-1 20 0,22-21 0,0 0 16,0 0-16,0 1 0,22-22 31,-1-22-31,0 1 15,0 0-15,21-21 0,-20 21 16,-1-22-16,21 22 0,-21-21 0,22-1 16,-22 1-16,21 0 0,-21-1 15,0 22-15,22-21 0,-22 21 0,0 0 16,0-1-16,0 22 0,1 0 16,-22 22-16,0 20 15,0-21-15,0 21 0,0-20 0,0 20 16,0 0-16,0-21 0,21 22 0,-21-1 15,0-21-15,0 0 0,21 1 16,0 20-16,0-42 0,0 21 0,1 0 16,-1-21-16,0 0 0,0 0 0,0 0 15,0 0-15,1 0 0,-1-21 16,0 0-16,0 0 0,21 0 16,-20-22-16,-1 22 0,0-21 0,-21-1 15,21 1-15,-21 0 0,21-1 0,-21 1 16,0 0-16,0-1 0,0 1 15,0 0-15,0 21 0,0-22 0,-21 22 16,0 0-16,0 21 16,0 0-1,21 21 1,0 0-16,0 0 0,0 1 16,0-1-16,21-21 15,0 21-15,0-21 0,0 0 16,0 0-16</inkml:trace>
  <inkml:trace contextRef="#ctx0" brushRef="#br0" timeOffset="44211.82">13547 6075 0,'0'0'0,"0"-21"0,0 0 16,-22 21-16,22-22 0,-21 22 15,0 0 1,0 22-16,21-1 0,0 0 0,0 0 15,-21 21-15,21-20 0,-21 20 16,21 0-16,0 1 0,0-1 0,0 0 16,-22 1-16,22-1 0,-21 0 0,21-21 15,-21 1-15,21 20 0,0-21 16,0 0-16,0-42 31,21 21-15,-21-21-16,21 0 0,-21 0 0,0-22 15,0 22-15,22 0 0</inkml:trace>
  <inkml:trace contextRef="#ctx0" brushRef="#br0" timeOffset="44744.51">13420 6160 0,'0'0'0,"0"-22"0,0 1 16,0 0-16,0 0 0,0 0 16,21 0-16,-21-1 0,21 22 15,0-21-15,0 21 0,0-21 0,22 21 16,-22 0-16,0 0 0,21 0 15,-20 0-15,-1 0 0,21 0 0,-21 0 16,0 21-16,1 0 0,-22 1 0,0-1 16,0 0-16,0 0 0,0 0 15,0 22-15,0-22 0,-22 0 0,1 0 16,0-21-16,-21 21 0,21 0 16,-22 1-16,1-1 0,0-21 15,20 21-15,-20-21 0,21 0 0,-21 0 16,20 0-16,22-21 31,22 21-31,-1 0 0,0-21 16,21 21-16,-21 0 0,22-22 0,-22 22 15,21 0-15,-21 0 0,22 0 16,-22 0-16,0 0 0,21 0 0,-20 22 16,-1-22-16,0 21 0,0 0 15,0 0-15,0 0 0,1 0 0,-22 1 16,0-1-16,0 0 0,0 0 15,0 0-15,-22 0 0,1 1 0,0-1 16,0 0-16,-21-21 0,-22 42 16,22-42-16,-1 21 0,-20-21 15,21 0-15,-1 0 0,1 0 0,0 0 16,20 0-16,-20 0 0,21 0 0,0 0 16,0 0-16,-1 0 0,1 0 15,21-21-15,-21 21 0,21-21 16,21 0-1,22 21-15,-22-21 0,0 21 16,21-21-16,-21-1 0,22 22 0,-1-21 16,0 0-16,1 0 0</inkml:trace>
  <inkml:trace contextRef="#ctx0" brushRef="#br0" timeOffset="45272.21">14160 6075 0,'0'-21'16,"0"0"0,22 21-1,-1 0-15,0 0 0,21 0 16,1 0-16,-1-22 0,0 22 16,22 0-16,-22 0 0,22 0 15,-22 0-15,21 0 0,-20 0 0,-1 0 16,0 0-16,1 0 0,-22 0 15,0 0-15,0 0 0,-21 22 16,-21-22 0,0 0-16,0 0 0,0 0 15,-1 21-15,-20-21 0,21 0 0,-21 0 16,20 0-16,-20 0 0,21 0 0,0 21 16,-22-21-16,22 0 0,0 0 15,0 0-15,0 0 16,0 21 15,21 0-15,0 0-16,0 1 15,0-1-15,0 0 0,-22 0 16,22 21-16,0 1 0,0-1 0,0 0 16,0 1-16,-21-22 0,21 21 0,0 1 15,0-1-15,0 0 0,0-21 16,0 1-16,0 20 0,-21-21 0,21 0 15,0 0-15,0 1 0,0-44 47,21 22-47,-21-21 16,21 0-16,-21 0 0</inkml:trace>
  <inkml:trace contextRef="#ctx0" brushRef="#br0" timeOffset="45772.92">15917 5800 0,'0'0'0,"-21"-21"31,42 21-15,0-22-16,22 22 0,-1 0 16,0 0-16,1 0 0,20 0 15,1 0-15,-1 0 0,22 0 0,-22 0 16,1 0-16,-1-21 0,1 21 16,-1 0-16,1 0 0,-22 0 0,1 0 15,-1 0-15,-21 0 0,0 0 0,0 0 16,-42 21-1,0-21 1,0 0-16,0 0 0,-22 0 16,1 0-16,21 0 0,-21 0 15,-1 0-15,1 0 0,0 0 0,-1 0 16,22 0-16,-21 22 0</inkml:trace>
  <inkml:trace contextRef="#ctx0" brushRef="#br0" timeOffset="46028.11">16341 5779 0,'0'21'0,"0"0"15,0 0 1,0 0 0,21 0-16,-21 1 0,0 20 0,0-21 15,0 0-15,0 22 0,0-1 16,0 0-16,0 1 0,-21-1 0,21 0 16,-22 1-16,1-1 0,0 0 0,0 1 15,21-1-15,-21 0 0,0 1 16,21-22-16,0 21 0,0-21 0,0 43 31,21-64-15,0-21-1,0 21-15,0-22 0,0 1 16,22 0-16,-22 0 0,0-21 0</inkml:trace>
  <inkml:trace contextRef="#ctx0" brushRef="#br0" timeOffset="46403.97">16743 6287 0,'0'0'16,"21"0"-16,0 0 15,0 0-15,0 0 16,1 0-16,-1 0 0,0-22 16,21 1-16,-21 21 0,1-21 0,20 21 15,-21-21-15,0 21 0,22-21 16,-22 21-16,0-21 0,-21-1 0,21 1 15,-21 0-15,0 0 16,-21 21 0,0 0-16,0 0 0,-1 0 0,1 0 15,-21 0-15,21 0 0,-22 21 0,1 0 16,21 0-16,-21 1 0,20-1 16,1 0-16,-21 21 0,21-21 0,21 22 15,0-22-15,-21 21 0,21-21 0,0 22 16,0-22-16,0 0 0,0 0 15,0 0-15,0 1 0,0-1 0,21-21 16,0 0-16,0 0 0,21 0 16,-20 0-16,-1 0 0,0 0 15,21-21-15,1-1 0,-22 22 16,21-21-16,0-21 0,22 21 0,-22 0 16</inkml:trace>
  <inkml:trace contextRef="#ctx0" brushRef="#br0" timeOffset="47847.87">17780 6096 0,'0'0'0,"0"-21"16,-21 21-1,0 0-15,-1 0 16,-20 0-16,21 0 0,0 21 0,0 0 16,-1-21-16,1 21 0,0 1 0,0-1 15,0-21-15,21 21 0,0 0 16,0 0-16,0 0 15,0 1-15,21-1 16,0-21-16,21 21 16,1 0-16,-22 0 0,0-21 15,0 21-15,0-21 0,1 22 0,-1-1 16,0-21-16,-21 21 16,21-21-16,-21 21 0,0 0 15,-21 0 1,0-21-16,0 22 0,-1-22 15,1 0-15,-21 0 0,21 0 0,0 0 16,-22 0-16,22 0 0,-21 0 0,21 0 16,-1 0-16,1 0 0,0-22 15,0 22-15,0 0 0,21-21 16,0 42 0,0 1-1,21-22-15,-21 21 0,21-21 16,0 21-16,0-21 0,1 0 0,-1 21 15,0-21-15,21 0 0,-21 0 0,22 0 16,-22 0-16,21 0 0,1 0 16,-1 0-16,0 0 0,-21-21 0,22 21 15,-1-21-15,0 0 0,1 21 16,-1-22-16,-21 1 0,22 0 16,-22 0-16,21-21 0,-21 20 0,0 1 15,1-21-15,-1 0 0,0-1 0,0 1 16,0 0-16,0-1 0,1 1 15,-22 0-15,21-22 0,-21 22 0,21-1 16,-21-20-16,0 21 0,21-1 0,-21 1 16,0 21-16,0-22 0,0 22 15,0 0-15,-21 42 32,21 0-32,-21 1 0,0 20 0,-1-21 15,22 21-15,-21 22 0,0-22 16,0 1-16,21-1 0,-21 0 15,0 22-15,-1-22 0,22 0 0,0 1 16,0-1-16,-21 22 0,21-22 16,0 0-16,0-21 0,0 1 15,0 20-15,21-21 0,1 0 16,-22 0-16,42-21 16,0 0-16,-21 0 0,1 0 0,-1 0 15,0 0-15,21-21 0,-21 0 16,1 21-16,20-21 0,-21 0 0,21 0 0,-20-1 15,20 1-15,-21 0 0,0-21 16,0 21-16,1-1 0,-1 1 16,-21 0-16,0 0 0,21 0 15,-42 42 17,21 0-32,0 0 0,-21-21 0,21 21 15,-22 1-15,22-1 0,0 21 16,0-21-16,0 0 0,0 1 0,0-1 15,0 0-15,0 0 0,0 0 16,22-21-16,-1 0 16,0 0-16,0 0 0,0 0 0,22 0 15,-22 0-15,0 0 0,21 0 0,-21-21 16,1 0-16,20 21 16,-21-21-16,0 0 0,0-1 0,22 1 15,-22 0-15,0 0 0,0 0 0,-21-22 16,21 22-16,-21 0 0,22 0 15,-44 42 17,1 0-32,0 0 15,21 1-15,0-1 0,-21 0 16,0 0-16,21 0 0,0 0 0,0 1 16,-21-1-16,21 0 0,-22 0 15,22 0 1,0-42 15,0 0-31,0 0 16,0 0-16,0-1 0,22 1 15,-1 0-15,-21 0 0,21 0 16,0 0-16,0-1 0,22 1 0,-22 0 16,21 0-16,-21 0 0,22 0 0,-1 21 15,0-22-15,-21 22 0,22 0 0,-22 0 16,21 0-16,-21 0 0,1 0 15,-1 0-15,-21 22 0,0-1 0,0 0 16,0 0-16,0 0 0,0 0 16,0 22-16,0-22 0,0 0 15,-21 0-15,21 0 0,-22 1 0,1-1 16,0 0-16,21 0 0,-21 0 16,0-21-16,42 0 46,0 0-46,0-21 0,0 0 16,22 21-16</inkml:trace>
  <inkml:trace contextRef="#ctx0" brushRef="#br0" timeOffset="48544.33">20468 6223 0,'0'0'0,"0"-21"0,0 0 15,0 0-15,0-1 16,-21 1-16,0 21 0,0 0 0,-1-21 16,1 21-16,0 0 0,0 0 0,-21 0 15,20 0-15,1 21 0,0-21 16,0 21-16,0 1 0,-22-1 0,22 0 16,0 0-16,0 0 0,0 0 15,0 22-15,-1-22 0,22 0 0,0 21 16,0-20-16,0-1 0,0 0 15,0 0-15,0 0 0,22 0 16,-1-21-16,0 0 0,0 0 16,0 0-16,0 0 0,22 0 0,-22 0 15,21-21-15,-21 21 0,1-21 0,20 0 16,-21 0-16,0 0 0,0-1 16,22 1-16,-22 0 0,0 0 0,0 0 15,-21 0-15,21-1 0,-21 1 0,22 0 16,-22 0-16,0 0 15,-22 21 17,1 21-32,0 0 15,21 0-15,-21 0 0,0 1 16,0-1-16,21 21 0,-22-21 0,1 22 16,21-1-16,0 0 0,0 22 15,0-22-15,0 0 0,0 22 0,0-22 16,0 22-16,0-22 0,0 0 0,0 22 15,0-22-15,0 22 0,0-1 16,0 1-16,0-22 0,0 22 0,0-1 16,0 1-16,0-22 0,0 21 15,-21-20-15,0 20 0,0-20 0,0-1 0,21 0 16,-22-21-16,1 22 0,-21-22 16,21 0-16,0 0 0,-1 0 15,1-21-15,-21 0 0,21 0 0,0 0 16,-1 0-16,-20 0 0,21 0 0,0-21 15,0 0-15,-1 0 16,22 0-16,0 0 16,0-1-16,0 1 15,0 0-15,0 0 0,0 0 16,0 0-16,0-22 0,0 22 0,0-21 16,0 21-16,0-22 0</inkml:trace>
  <inkml:trace contextRef="#ctx0" brushRef="#br0" timeOffset="48844.44">19325 5652 0,'-42'-22'16,"21"22"0,42 0 46,-21 22-62,21-22 0,-21 21 16,-21 0 15</inkml:trace>
  <inkml:trace contextRef="#ctx0" brushRef="#br0" timeOffset="49092.29">18076 6054 0,'0'0'0,"21"0"16,1 0-16,-1 0 15,21 0-15,0 0 0,1 0 16,20 0-16,-20 0 0,20 0 0,-21 0 16,22 0-16,-22-21 0,22 21 15,-22 0-15,0 0 0,1 0 0,-1 0 16,0 0-16,-20 0 0,20 0 0,-21 0 15,21 0-15,1 0 16</inkml:trace>
  <inkml:trace contextRef="#ctx0" brushRef="#br0" timeOffset="49404.11">21251 6562 0,'0'0'0,"0"21"0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38:42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1101 0,'21'0'31,"-21"-21"-31,0-1 16,21 22-16,0-21 0,-21 0 16,0 0-16,22 0 15,-22 0-15,21-1 0,0 1 0,-21 0 16,0 0-16,0 0 0,21 0 15,-21-1-15,0 1 0,21 0 16,-21 0-16,0 0 0,0 0 16,-21 21 31,0 21-47,21 0 15,-21 0-15,21 0 0,0 0 16,0 22-16,0-22 0,0 21 15,0 1-15,0-22 0,0 21 16,0 0-16,0 1 0,0-22 0,0 21 16,0 1-16,0-1 0,0-21 15,0 21-15,0-20 0,0-1 0,0 21 16,0-21-16,0 0 0,0 1 16,0-1-16,0 0 15,-21 0-15,-1 0 16,1-21-16,0 0 15,0 0-15,0 0 16,0 21-16,-1-21 0,1 0 16,0 0-16,-21 0 0,21 0 15,-22 0-15,1 0 0,0 0 0,20 0 16,-20 0-16,0 0 0,21 0 16,-22 22-16,22-22 0,0 0 15,0 0-15,42 21 31,0-21-15,21 0-16,-20 0 0,20 0 0,0 0 16,-21 0-16,22 0 0,-1 0 15,0 0-15,1 0 0,-1 0 16,0 0-16,1 0 0,-1 0 16,0-21-16,1 21 0,-1 0 15,0 0-15,-20 0 0,-1 0 0,0 0 16,0 0-16,-21-22 31</inkml:trace>
  <inkml:trace contextRef="#ctx0" brushRef="#br0" timeOffset="473.05">1714 1376 0,'0'21'31,"22"-21"-15,-1 0-1,0-21 1,0 21-16,-21-21 0,0 0 15,-21 21 17,0 0-32,0 0 15,-1 0-15,1 0 16,0 0-16,0 21 16,0 0-1,21 0-15,21-21 31,0 0-15</inkml:trace>
  <inkml:trace contextRef="#ctx0" brushRef="#br0" timeOffset="1048.72">3090 720 0,'0'0'16,"-21"-21"-16,21-1 0,0 1 0,0 0 15,0 0-15,0 0 0,-21 21 16,21-21-16,0 42 31,0 0-31,0 0 0,0 0 0,0 22 16,0-1-16,0 0 16,0 1-16,0-1 0,0 21 0,0-20 15,0 20-15,0-20 0,-21 20 16,21-21-16,-21 1 0,-1 20 0,1-20 15,0-1-15,21-21 0,-21 21 16,0-20-16,0 20 0,21-21 0,0 0 16,0 0-16,-22-21 0,22 22 15,0-44 17,0 1-32,0 0 0,-21 0 15</inkml:trace>
  <inkml:trace contextRef="#ctx0" brushRef="#br0" timeOffset="1468.48">2307 953 0,'0'0'0,"-42"-22"0,-1 1 16,1-21-16,0 21 0,21 0 16,-22-1-16,22 1 0,21 0 15,0 0-15,0 0 0,21 0 16,0-1-16,22 1 0,-1 0 15,22 0-15,-1 0 0,1 21 0,20-21 16,1-1-16,0 22 0,-1 0 16,1-21-16,0 21 0,-1 0 15,1 0-15,0 21 0,-1 1 16,-20-1-16,20 0 0,1 21 16,-21-21-16,-1 22 0,-21 20 0,22-20 15,-22 20-15,-21-21 0,1 22 16,-1-1-16,-21-20 0,0 20 0,-21-20 15,-1 20-15,-20-21 0,0 1 16,-1-1-16,-20 0 0,-1 1 0,1-1 16,-22-21-16,22 22 0,-1-1 15,-20-21-15,20 0 0,-21 0 0,22 1 16,21-1-16,-22-21 0,22 0 16,21 0-16,-22 0 0,22 0 15,0 0-15,0 0 0,21-21 16,0-1-16,0 1 0,0 0 0,21 0 15,0 0-15,0 0 0,22-1 16</inkml:trace>
  <inkml:trace contextRef="#ctx0" brushRef="#br0" timeOffset="2080.15">3873 1122 0,'0'0'16,"0"-21"-16,0 0 15,0 42 17,0 0-32,0 21 15,0-21-15,0 1 16,0 20-16,0-21 0,0 0 0,0 22 16,-21-22-16,0 21 0,21-21 15,0 22-15,0-22 0,0 0 0,0 0 16,0 0-16,0 0 0,0 1 15,0-1-15,21-21 0,0 0 16,1 0-16,-1 0 0,0 0 16,21-21-16,-21 21 0,1-22 0,20 1 15,-21 0-15,0 0 0,22 0 16,-22 0-16,0-1 0,0-20 0,0 21 16,0-21-16,-21 20 15,0-20-15,0 21 0,0-21 0,0-1 16,-21 22-16,0-21 0,-21 21 15,21-1-15,-22 1 0,22 21 16,-21 0-16,-1 0 0,22 0 0,-21 0 16,0 0-16,20 21 0,1 1 0,0 20 15,0-21-15,0 0 0,0 22 16,21-22-16,0 21 0,0-21 0,0 0 16,0 22-16,0-22 0,0 0 15,21 0-15,0 0 0,0 1 16,21-22-16,-20 0 0,-1 0 15,21 0-15</inkml:trace>
  <inkml:trace contextRef="#ctx0" brushRef="#br0" timeOffset="2725.07">4720 1122 0,'0'0'16,"0"-21"-16,0 0 0,-21 42 31,0 0-31,21 0 16,-21 0-16,21 0 0,-22 1 15,1 20-15,21-21 0,-21 21 0,21-20 16,-21 20-16,21-21 0,-21 21 16,21-20-16,-21-1 0,21 0 0,0 21 15,0-21-15,0 1 0,0-1 16,21-21-1,0 0-15,0 0 0,0 0 16,0 0-16,1-21 0,-1-1 16,0 22-16,0-21 0,0 0 0,0 0 15,1 0-15,-1 0 0,0-22 16,0 22-16,0 0 0,0 0 16,1 0-16,-1 21 0,-21-22 15,21 22-15,0 0 16,-21 22-1,0-1-15,0 0 0,0 0 16,0 0-16,0 0 0,0 1 0,0-1 16,21 0-16,-21 0 0,21-21 15,-21 21-15,22 0 0,-1-21 0,0 0 16,0 0-16,0 0 16,0 0-16,22 0 0,-22-21 0,0 21 15,0-21-15,0 0 16,1 21-16,20-21 0,-21 0 0,0-1 15,-21-20-15,21 21 0,-21 0 16,22-22-16,-22 22 0,0-21 0,0 21 16,0-22-16,-22 22 0,1 0 15,0 0-15,0 0 0,0 21 0,0 0 16,-1-21-16,1 21 0,0 0 16,0 0-16,21 21 0,-21 0 15,21 0-15,0 0 16,0 0-16,0 1 0,0-1 0,21-21 15,-21 21-15,21-21 0,0 0 0,0 21 16</inkml:trace>
  <inkml:trace contextRef="#ctx0" brushRef="#br0" timeOffset="3232.98">5736 1122 0,'0'-21'16,"0"42"0,0 0-16,0 0 0,0 0 15,0 1-15,0-1 16,0 21-16,0-21 0,0 0 0,0 1 16,0-1-16,0 21 0,-21-21 15,21 0-15,0 1 0,0-1 0,0 0 16,0 0-16,-21 0 0,0-21 47,21-21-47,0 0 15,0 0-15,0 0 0,0-1 16,0 1-16,0-21 0,0 21 16,21-22-16,0 22 0,0-21 0,0 0 15,0-1-15,22 1 0,-1 21 16,-21-22-16,22 22 0,-1 0 15,0 0-15,1 21 0,-22 0 0,21 0 16,-21 0-16,0 21 0,1 0 16,-1 22-16,0-22 0,-21 21 0,0 0 15,0-20-15,0 20 0,0 0 16,0 1-16,0-22 0,0 21 0,0-21 16,-21 0-16,0 22 0,21-22 15,-22 0-15,1-21 0,21 21 0,0 0 16,-21-21-16,21-21 31</inkml:trace>
  <inkml:trace contextRef="#ctx0" brushRef="#br0" timeOffset="3632.58">6837 635 0,'0'0'0,"0"-21"0,0 0 0,-21 21 31,-1 0-31,1 21 16,21 0-16,-21 0 16,0 22-16,21-1 0,0 0 0,-21 1 15,0-1-15,21 21 0,-22 1 16,1-22-16,0 22 0,0-1 0,0-20 16,0 20-16,-1-21 0,1 1 15,21-1-15,-21 0 0,21 1 0,0-22 16,0 21-16,0-21 0,0 1 15,0-1-15,0 0 0,21-21 16,0 21-16,1-21 16,-1 0-16,0 0 0,0-21 15,21 0-15,-20 21 0</inkml:trace>
  <inkml:trace contextRef="#ctx0" brushRef="#br0" timeOffset="4076.32">7070 1185 0,'0'0'0,"0"-21"16,-22 21-1,1 0-15,0 21 0,0 1 16,0-1-16,0 0 0,-1 21 16,22-21-16,-21 1 0,21 20 0,-21-21 15,21 21-15,-21-20 0,21-1 0,0 0 16,0 21-16,0-21 0,0 1 15,21-22-15,0 21 0,0 0 0,1-21 16,-1 0-16,0 0 0,0 0 16,21 0-16,-20 0 0,20 0 0,-21 0 15,0-21-15,22 21 0,-22-21 16,0-1-16,0 1 0,0 0 0,0 0 16,1 0-16,-1-22 0,-21 22 15,0-21-15,0 21 0,0-22 16,0 22-16,0-21 0,-21 21 0,-1 0 15,1-22-15,0 22 0,0 21 16,0-21-16,0 21 0,-1 0 0,1 0 16,-21 0-16,21 21 0,0-21 15,-1 21-15,-20 0 0,21 22 0,0-22 16,0 0-16,-1 0 0,22 22 16,0-22-16,0 0 0,0 0 15,0 0-15,0 0 0,0 1 0,22-1 16,-1-21-16,0 0 15</inkml:trace>
  <inkml:trace contextRef="#ctx0" brushRef="#br0" timeOffset="4572.07">7853 1249 0,'0'0'0,"0"-85"31,-21 64-31,-1 21 0,1 0 16,0 0-16,0 0 0,-21 0 0,20 0 16,1 21-16,-21 0 0,21 1 15,0-1-15,-22 0 0,22 21 0,0-21 16,21 22-16,-21-22 0,21 21 16,-21-21-16,21 22 0,0-22 0,0 0 15,0 0-15,0 0 0,0 1 16,21-1-16,0 0 0,0 0 0,0-21 15,0 0-15,1 0 0,-1 0 16,0 0-16,0 0 0,0 0 16,0-21-16,1 0 0,-1 0 0,0-1 15,0 1-15,0 0 0,0 0 16,1 0-16,-1 0 0,-21-22 16,21 22-16,0 0 0,-21 0 0,21 0 15,-21-1-15,0 1 0,0 0 16,0 42 15,0 0-31,0 22 0,0-22 16,0 0-16,0 0 0,0 22 0,0-22 15,0 0-15,0 21 0,0-21 16,0 1-16,0-1 0,0 0 0,21 0 16,1 0-16,-1 0 0,0-21 15,21 0-15,-21 0 0,1 0 16,20 0-16,0 0 0,-21 0 0</inkml:trace>
  <inkml:trace contextRef="#ctx0" brushRef="#br0" timeOffset="5132.53">8763 1312 0,'0'0'0,"0"-42"0,0-21 16,0 41-1,-21 1-15,0 0 0,-1 21 0,1 0 16,0 0-16,0 0 0,-21 0 0,20 0 15,1 0-15,-21 21 0,21 0 16,0 1-16,-22-1 0,22 0 16,0 0-16,0 21 0,0-20 15,-1 20-15,22-21 0,0 21 0,-21-20 16,21 20-16,0-21 0,0 21 0,0-20 16,0-1-16,0 0 0,21 21 15,1-21-15,-1-21 0,0 22 0,0-1 16,0-21-16,0 0 0,1 0 15,20 0-15,-21 0 0,21 0 0,-20-21 16,20 21-16,-21-22 0,21 1 0,-20 0 16,-1-21-16,21 21 0,-21-22 15,0 22-15,1-21 0,-1-1 0,0-20 16,0 21-16,0-22 0,-21 1 16,0-1-16,21-21 0,1 22 15,-22-1-15,0 1 0,0-1 0,21 22 16,-21 0-16,0 21 0,0-22 15,0 22-15,0 42 16,-21 22 0,21-22-16,-22 42 0,1-20 0,21 20 15,-21 1-15,0-1 0,21 1 16,0-1-16,0 1 0,0-22 0,-21 21 16,21-20-16,0-1 0,0 0 15,21 1-15,-21-1 0,21-21 0,0 0 16,22 1-16,-22-1 0,0-21 15,21 0-15,-21 0 0,22 0 16,-1 0-16,-21 0 0,22 0 0,-1 0 16,-21-21-16,21-1 0,-20 1 0,20 0 15,-21 0-15</inkml:trace>
  <inkml:trace contextRef="#ctx0" brushRef="#br0" timeOffset="6428.79">10689 1397 0,'0'0'0,"21"0"0,0 0 15,1 0 1,-1 0-16,0-21 0,0 21 16,0-21-16,0 21 0,1-21 15,-1-1-15,0 1 0,0 21 16,-21-21-16,0 0 0,21 0 0,-21 0 15,0-1-15,0-20 0,0 21 16,-21 0-16,0-22 0,0 22 0,0 0 16,-22 0-16,1 0 0,0 0 15,-1 21-15,-20 0 0,20 0 0,1 21 16,-21 0-16,20 0 0,1 21 16,0 1-16,-1-1 0,22 0 0,0 1 15,0-1-15,0 0 0,21 1 16,0-1-16,0-21 0,0 22 0,0-22 15,21 0-15,0 21 0,0-21 16,0-21-16,0 22 0,22-22 16,-22 0-16,0 0 0,21 0 0,-20 0 15,20 0-15,-21 0 0,21-22 16,-20 1-16,20 21 0,0-21 0,-21 0 16,1 0-16,20 0 0,-21-1 0,0-20 15,-21 21-15,0 0 0,21-22 16,-21 22-16,0 0 0,0 0 0,0 0 15,0 0-15,0-1 0,0 44 32,0-1-32,0 0 15,0 0-15,0 21 0,-21-20 16,21-1-16,0 21 0,0-21 0,0 0 16,0 1-16,21-1 0,1 0 15,-22 0-15,21-21 0,0 21 0,0-21 16,0 0-16,22 0 0,-22 0 15,0 0-15,21 0 0,-21 0 0,1-21 16,20 21-16,-21-21 0,0 0 0,0 0 16,1-1-16,-1 1 0,0 0 15,0 0-15,-21 0 0,0 0 0,0-22 16,0 22-16,0 0 0,0 0 16,0 0-16,0-1 0,0 1 0,-21 21 31,0 0-31,21 21 15,0 1-15,0-1 0,0 21 0,0-21 16,-21 22-16,21-22 0,0 0 16,-22 21-16,22-21 0,-21 22 0,21-22 15,0 0-15,0 0 0,0 0 16,0 1-16,-21-1 0,21-42 47,0-1-32,0 1-15,0 0 0,0 0 16,0 0-16,21 0 0,0-22 16,-21 22-16,22-21 0,-1 21 0,21-22 15,-21 1-15,22 21 0,-22 0 16,21-1-16,0 1 0,-20 21 0,20 0 16,-21 0-16,21 0 0,-20 21 15,-1 1-15,0-1 0,21 21 0,-42-21 16,21 22-16,-21-22 0,22 21 15,-22-21-15,0 0 0,0 22 0,0-22 16,0 0-16,-22 0 0,22 0 0,-21 1 16,21-1-16,-21 0 0,0 0 15,42-21 17,0-21-32,0 21 15,1-21-15,20 0 0</inkml:trace>
  <inkml:trace contextRef="#ctx0" brushRef="#br0" timeOffset="6968.48">12531 1312 0,'0'0'0,"0"-21"16,0 0-16,0 0 0,0 0 0,-22 0 15,22-1-15,-21 1 0,0 21 16,0 0-16,0 0 15,0 0-15,-1 0 0,-20 21 0,21 1 16,0-1-16,0 0 0,-22 0 16,22 21-16,0 1 0,0-22 0,0 21 15,-22 1-15,22-22 0,21 21 0,0 0 16,-21-20-16,21 20 0,0-21 16,0 0-16,0 0 0,21 1 0,0-22 15,0 21-15,1-21 0,20 0 16,-21 0-16,21 0 0,-20 0 0,-1-21 15,21 21-15,-21-22 0,22 1 0,-22 0 16,0-21-16,21 21 0,-21-1 16,22-20-16,-22 21 0,0-21 15,0-1-15,0 1 0,1-22 0,-1 22 16,-21-21-16,0-1 0,0 22 16,21-22-16,0 1 0,-21 20 0,0 1 15,0 0-15,0 21 0,0-22 16,0 64-1,-21 1-15,0 20 16,21-21-16,-21 43 0,21-22 0,0 21 16,-22-20-16,22 20 0,0 1 15,0-22-15,0 0 0,0 22 0,0-22 16,0 1-16,0-22 0,0 21 0,22 0 16,-22-20-16,21-1 15,0 0-15,0 0 0,0 0 0,0-21 16,1 0-16,-1 0 0,21 0 0,-21 0 15,0 0-15,22 0 0,-22-21 16</inkml:trace>
  <inkml:trace contextRef="#ctx0" brushRef="#br0" timeOffset="7428.22">14033 1355 0,'0'0'0,"0"-43"31,0 22-31,0 0 0,-21 21 31,21 21-31,0 0 16,-21 1-16,21-1 0,0 0 15,-21 0-15,21 0 0,0 22 0,0-22 16,0 0-16,-21 0 0,21 0 0,-21 0 16,21 1-16,0-1 15,0 0 1,21-42 0,0 21-1,-21-21-15,21-1 0</inkml:trace>
  <inkml:trace contextRef="#ctx0" brushRef="#br0" timeOffset="7780.01">14118 931 0,'0'0'16,"0"-21"-16,-21 21 0,0 0 0,0 0 16,-1 0-16,22 21 0,-21-21 15,21 22-15,0-1 0,0 0 16,0 0-1,21-21-15,1 0 0,-1 0 16,0 0-16,0 0 16,0 0-16,0-21 0,1 21 0,-1-21 15,-21 0-15,0-1 16,0 1-16,0 0 0,0 0 16,0 0-16,-21 0 0,-1 21 15,1-22-15,0 22 0,0 0 16,0 0-16,0 0 0,-1 22 0,1-1 15,0 0-15,0 0 0,0 21 0,21-20 16,0 20-16,0-21 0,0 21 16,0-20-16,0 20 0,21-21 15,21 21-15,-21-20 0,1-1 0,-1 0 16,21 0-16,-21-21 0,22 21 16</inkml:trace>
  <inkml:trace contextRef="#ctx0" brushRef="#br0" timeOffset="8263.74">14478 1249 0,'0'0'16,"-21"21"15,21 0-15,0 0-16,0 1 0,0-1 15,0 0-15,0 0 0,-21 0 0,21 0 16,0 1-16,0-1 0,0 0 15,0 0-15,-22 0 0,22 0 0,0 1 16,0-1-16,0 0 16,0-42 15,-21 0-31,21-1 16,0 1-16,0 0 0,0 0 15,0-21-15,21-1 0,1 22 16,-1-21-16,0 21 0,0-22 15,0 22-15,22-21 0,-22 21 0,21-1 16,-21 1-16,22 0 0,-22 0 16,21 21-16,0 0 0,-20 0 0,20 21 15,-21 0-15,0 0 0,-21 1 16,21 20-16,-21-21 0,0 0 0,0 22 16,0-22-16,0 0 0,0 21 0,0-21 15,-21 1-15,21-1 0,-21 0 16,0 0-16,0 0 0,21 0 15,-21-21-15,21 22 0,0-44 32,21 22-17,0-21-15,0 0 0,0 0 16</inkml:trace>
  <inkml:trace contextRef="#ctx0" brushRef="#br0" timeOffset="8368.68">15579 1122 0,'0'0'0,"0"-21"0,-22 21 0,1 0 16,0 0-16</inkml:trace>
  <inkml:trace contextRef="#ctx0" brushRef="#br0" timeOffset="8652.51">15261 1185 0,'0'0'16,"-21"0"-16,0 22 16,0-22-16,-1 21 0,1 0 15,21 0-15,0 0 0,0 0 16,0 1-1,21-22-15,22 0 0,-22 21 0,0-21 16,21 21-16,1-21 0,-22 21 16,21 0-16,-21-21 0,1 21 0,20 1 15,-21-22-15,-21 21 0,21 0 0,-21 0 16,0 0-16,0 0 16,0 1-16,-21-22 0,21 21 0,-42-21 15,21 21-15,-1-21 0,-20 0 16,0 0-16,-1 0 0,22 0 0,-21 0 15,0 0-15,20 0 0,-20 0 16,21 0-16,0 0 0,0 0 16,21-21-16,0 0 15,0-1-15,0 1 0,21 0 16,0 0-16,0 0 0</inkml:trace>
  <inkml:trace contextRef="#ctx0" brushRef="#br0" timeOffset="8952.43">15854 974 0,'0'0'0,"21"-21"0,-21-1 0,0 1 16,0 42 0,0 1-1,0-1-15,-21 0 0,21 0 16,-21 21-16,-1 1 0,22-1 0,0 0 15,0-20-15,-21 20 0,21 0 0,-21 1 16,21-1-16,-21-21 0,21 21 16,0-20-16,0 20 0,0-21 0,0 0 15,0 0-15,0 1 0,0-1 16,0 0-16,0 0 16,21-21-1,0 0-15,0-21 16,-21 0-16,22 0 0,-22-1 0,0 1 15</inkml:trace>
  <inkml:trace contextRef="#ctx0" brushRef="#br0" timeOffset="9157.65">15600 1249 0,'-43'0'16,"65"0"-1,-1 0-15,63 0 0,-62 0 16,-1 0-16,0 0 0,0 0 16,0-21-16,0 21 0,1 0 15,-1 0-15,0-21 0,0 21 16,-21-22-16</inkml:trace>
  <inkml:trace contextRef="#ctx0" brushRef="#br0" timeOffset="9444.53">15409 1143 0,'-21'0'31,"0"-21"-31,-21 21 16,20 0-16,1 0 0,-21 0 0,21 21 15,-22-21-15,22 21 0,0 0 0,-21 1 16,21-1-16,-1-21 0,22 21 16,0 21-16,0-21 0,0 1 15,0-1-15,0 0 16,0 0-16,22-21 0</inkml:trace>
  <inkml:trace contextRef="#ctx0" brushRef="#br0" timeOffset="10112.56">16298 1376 0,'21'-64'31,"-42"43"-15,0 21-16,-21 21 15,21-21 1,-1 0-16,1 22 0,0-22 0,-21 21 16,21 0-16,-1 0 0,1 0 0,0 0 15,0 22-15,0-22 0,0 21 16,21-21-16,0 1 0,-22 20 0,22-21 15,0 0-15,0 0 0,0 1 16,0-1-16,22-21 0,-1 21 16,0-21-16,0 0 0,0 0 15,0 0-15,1 0 0,20-21 0,-21 0 16,0-1-16,0 1 0,22 0 0,-22 0 16,0 0-16,0 0 15,0-1-15,1-20 0,-1 21 0,-21-21 16,21 20-16,-21-20 0,21 21 0,-21 0 15,0 0-15,0-1 0,0 44 32,0-1-17,-21 0-15,0 0 0,21 0 0,0 0 16,0 22-16,0-22 0,0 21 16,0-21-16,0 1 0,0-1 15,0 21-15,0-21 0,0 0 0,21 1 16,0-22-1,0 21-15,0-21 0,1 0 0,-1 0 16,21 0-16,-21-21 0,0-1 0,1 22 16</inkml:trace>
  <inkml:trace contextRef="#ctx0" brushRef="#br0" timeOffset="10392.48">16827 1101 0,'0'-43'16,"0"86"-16,22-128 0,-22 64 0,0 0 15,0 0-15,0-1 0,-22 22 16,22 22 0,0-1-16,0 21 0,-21-21 15,21 22-15,-21-1 0,21 21 16,-21-20-16,21-1 0,0 0 0,0 22 16,0-22-16,0 1 0,-21-1 0,21 0 15,0 1-15,-21-22 0,21 21 16,0-21-16,0 0 0,0 1 0,0-1 15,0 0-15,21-21 16,0 0-16,0 0 16,0 0-16,0-21 0,1 0 15,-1-22-15,0 22 0,0 0 16</inkml:trace>
  <inkml:trace contextRef="#ctx0" brushRef="#br0" timeOffset="10632.35">17272 868 0,'0'0'16,"21"-21"-16,-21 0 0,0 42 16,0 0-16,-21 0 15,0 21-15,21 1 0,-21-1 0,-1 22 16,1-22-16,21 21 0,-21-20 16,0 20-16,21-20 0,-21 20 15,21-21-15,0 1 0,0-22 0,0 21 16,0 1-16,0-22 0,0 0 15,0 0-15,0 0 0,0 0 16,21-21-16,0 0 0,0 0 16,0-21-16,1 21 15,-22-21-15,21 0 0</inkml:trace>
  <inkml:trace contextRef="#ctx0" brushRef="#br0" timeOffset="11320.32">18351 974 0,'0'21'16,"0"0"-16,0 0 0,0 0 15,0 22-15,0-1 0,0-21 0,0 22 16,-21-1-16,21 0 0,0 1 15,-21-1-15,21 0 0,-21 1 0,21-22 16,0 21-16,0-21 0,-21 22 16,21-22-16,0 0 0,0 0 15,0 0-15,21-21 47,0-21-47,-21 0 0,21 0 16,-21 0-16</inkml:trace>
  <inkml:trace contextRef="#ctx0" brushRef="#br0" timeOffset="11704.15">18161 910 0,'0'0'16,"-21"0"-16,42-21 31,21 21-31,-21 0 16,22 0-16,-1-21 0,-21 21 15,22-21-15,-1 21 0,0 0 0,1 0 16,-1 0-16,0 0 0,-21 0 16,22-21-16,-22 21 0,0 0 0,0 0 15,0 0-15,-21 21 47,-21-21-47,21 21 0,-21 0 16,21 0-1</inkml:trace>
  <inkml:trace contextRef="#ctx0" brushRef="#br0" timeOffset="12139.91">18732 1312 0,'0'0'15,"0"22"-15,0-1 0,0 0 16,22-21-16,-22 21 16,21-21-16,0 0 0,0 0 15,0 0-15,0 0 16,1 0-16,-1-21 0,0 21 16,0-21-16,0 0 15,0 21-15,-21-22 0,0 1 0,22 21 16,-22-21-16,0 0 0,0 0 15,0 0-15,0-1 0,0 1 16,-22 21-16,22-21 16,-21 21-16,0 0 0,0 0 0,0 0 15,0 21-15,-1 0 0,1 1 16,0-1-16,0 0 0,0 0 0,0 0 16,-1 22-16,1-22 0,0 0 0,21 21 15,0-21-15,-21 1 16,21-1-16,0 0 0,0 0 0,0 0 15,0 0-15,0 1 0,21-22 16,0 21-16,0-21 0,1 0 16,-1 0-16,21 0 0,-21 0 15,0 0-15,1-21 0,20-1 0,-21 22 16</inkml:trace>
  <inkml:trace contextRef="#ctx0" brushRef="#br0" timeOffset="12536.64">19325 1228 0,'0'0'0,"0"-21"0,0-1 32,0 1-32,-21 21 0,0 0 15,0 0-15,-1 0 0,1 0 0,0 21 16,0-21-16,0 22 0,0-1 16,-1-21-16,22 21 0,0 21 15,0-21-15,0 1 16,0-1-16,0 0 0,0 0 15,22-21-15,-1 21 0,0-21 0,-21 21 16,21-21-16,0 22 0,0-22 16,1 21-16,-22 0 0,21-21 0,0 21 15,0 0-15,-21 0 16,0 1 0,-21-22-16,0 21 15,0-21-15,-1 0 0,1 0 16,0 0-16,0 0 0,0 0 0,0 0 15,-22 0-15,22 0 0,0 0 16,0 0-16,21-21 31,0-1-31,21 1 16,0 21-16,0-21 0,0 0 16</inkml:trace>
  <inkml:trace contextRef="#ctx0" brushRef="#br0" timeOffset="12835.64">19643 1016 0,'0'0'0,"0"-21"0,21 0 16,-21 0-16,-21 42 31,-1 21-31,22-21 16,0 0-16,-21 22 0,0-22 15,21 21-15,-21 1 0,21-22 0,-21 21 16,0 0-16,21 1 0,-22-22 16,22 21-16,0-21 0,0 1 15,0 20-15,0-21 0,0 0 0,0 0 16,0 1-16,0-1 0,0 0 16,22-21-16,-1 0 0,0 0 15,0 0-15,0 0 16,0 0-16,1 0 0,-1-21 0,-21 0 15,21-1-15</inkml:trace>
  <inkml:trace contextRef="#ctx0" brushRef="#br0" timeOffset="13021.53">19516 1291 0,'0'-21'0,"0"42"0,-22-42 15,44 21 32,-1 0-47,0 0 0,0 0 0,0 0 16,0-21-16,22 21 0,-1 0 15,0 0-15,1-21 0,-22 21 0,21 0 16,1-21-16</inkml:trace>
  <inkml:trace contextRef="#ctx0" brushRef="#br0" timeOffset="13306.37">20299 974 0,'-21'0'15,"-1"21"1,22 0-16,-21 0 0,0 0 16,21 22-16,0-22 0,0 21 0,-21-21 15,21 22-15,-21-1 0,21 0 16,-21-20-16,21 20 0,-22-21 0,22 21 15,0-20-15,0-1 0,-21 21 16,21-21-16,0 0 0,-21 1 16,21-1-16,0 0 0,0-42 47,21 0-32,-21-1-15</inkml:trace>
  <inkml:trace contextRef="#ctx0" brushRef="#br0" timeOffset="13572.75">20214 1207 0,'0'0'16,"21"-149"-1,-21 128-15,0 0 0,21 21 0,-21-21 16,22 21 0,-1 0-16,-21 21 15,0 0-15,21 0 0,0 22 16,-21-22-16,21 21 0,0 1 0,1-1 15,-22-21-15,21 21 0,0 1 16,0-1-16,0-21 0,0 22 0,1-22 16,-1 0-16,-21 0 0,21 0 0,0 0 15,0 1-15,0-22 0,-21 21 16,22-21-16,-1 0 0,0 0 31,-21-21-31,21-1 0,-21 1 16,0-21-16,21 21 0</inkml:trace>
  <inkml:trace contextRef="#ctx0" brushRef="#br0" timeOffset="13854.59">20934 847 0,'0'0'0,"21"-43"16,-21 22-16,0 0 0,0 0 0,-21 42 31,21 0-31,-21 22 15,-1-1-15,1 0 0,21 1 16,-21-1-16,0 21 0,0-20 0,21 20 16,-21-20-16,-1-1 0,22 0 15,-21 1-15,0-1 0,21-21 16,-21 21-16,21-20 0,0-1 0,-21 21 16,21-21-16,0 0 15,-21-21-15,21 22 0,21-22 31,0-22-31,0 22 0,0-21 16,0 0-16,22 0 0</inkml:trace>
  <inkml:trace contextRef="#ctx0" brushRef="#br0" timeOffset="14584.4">21590 931 0,'0'0'0,"0"-42"0,0 21 0,0 0 16,0 0-16,0-1 0,0 1 16,-21 21-16,0 0 15,-1 0-15,1 0 0,0 0 0,0 0 16,0 21-16,0 1 0,-1-1 16,1 21-16,0-21 0,0 22 0,0-1 15,0 0-15,-1 1 0,1-1 16,0 0-16,0 1 0,21-1 15,-21 0-15,21 1 0,0-22 16,0 21-16,0-21 0,0 0 0,0 22 16,21-22-16,0 0 0,0 0 0,0-21 15,1 21-15,-1-21 0,0 0 16,21 22-16,-21-22 0,22 0 0,-22 0 16,21 0-16,1 0 0,-22-22 15,0 1-15,21 21 0,-21-21 0,1 0 16,-22-21-16,0 20 0,0 1 15,0-21-15,0 21 0,0 0 0,-22-1 16,22-20-16,-21 21 0,-21 21 16,21-21-16,0 0 0,-1 21 15,-20 0-15,21 0 0,0 0 0,0 0 16,-1 0-16,1 0 16,42 0 15,1 0-31,20 0 0,-21 0 0,0 0 15,0 0-15,1 0 0,-1 0 16,0 0-16,0 0 0,0 0 0,0 0 16,-21 21-1,0 0-15,0 0 0,0 0 16,0 0-16,0 1 0,0 20 0,0-21 16,0 21-16,-21-20 15,21 20-15,0 0 0,0 1 0,-21-1 16,21 0-16,-21-21 0,21 22 15,-21-1-15,21 0 0,0 1 0,0-22 16,-21 21-16,21-21 0,-22 1 0,22 20 16,0-21-16,0 0 0,-21 0 15,21 1-15,0-1 16,-21-21-16,21-21 47,0-1-32</inkml:trace>
  <inkml:trace contextRef="#ctx0" brushRef="#br0" timeOffset="19780.65">1270 2836 0,'-21'0'78,"0"0"-78,-1 0 15,1-21 1,0 21 0,21-21-16,0 0 15,0 0-15,0 0 16,0-1-16,0 1 0,0 0 16,21 0-1,-21 0-15,21 21 0,1 0 0,-1-21 16,0 21-16,0 0 15,0 0-15,0 0 0,1 0 16,-1 21-16,0 0 0,0 0 16,-21 0-16,21 22 0,-21-22 15,21 21-15,-21-21 0,0 22 0,0-22 16,0 21-16,0-21 0,0 22 16,0-22-16,0 21 0,-21-21 15,0 22-15,0-22 0,-21 21 16,20-21-16,1 22 0,-21-22 0,21 21 15,0-21-15,-22 0 0,22 1 16,0-1-16,-21 0 0,20-21 0,1 21 16,0-21-16,-21 0 0,21 0 15,-1 0-15,1 0 0,0 0 16,0 0-16,0 0 0,0-21 16,21 0-16,-22 0 15,22-1-15,0 1 0,0 0 0,-21 0 0,21-21 16,0 20-16,0 1 15,0 0-15,0-21 0,0 21 0,21-1 16,1 1-16,-1 21 16,0 0-16,0 0 0,0 0 15,0 0-15,1 0 0,-1 21 16,0 1-16,21-1 0,-21 0 0,1 0 16,-1 0-16,0 22 0,0-22 15,0 0-15,0 0 0,1 21 16,-22-20-16,0-1 0,21 0 0,0 0 15,-21 0-15,0 0 0,21 1 16,0-1-16,0-21 16,1 0-1,-1 0 1,0-21-16,0-1 16</inkml:trace>
  <inkml:trace contextRef="#ctx0" brushRef="#br0" timeOffset="20172.41">1884 3217 0,'0'0'0,"0"43"16,0-22-1,21-21 17,0 0-17,0-21-15,-21 0 0,21 21 16,-21-22-16,0 1 0,0 0 16,0 0-16,0 0 15,0 0 1,-21 21-16,0 0 31,21 21-31,-21-21 0,21 21 16,0 0-1,0 0-15,-21-21 16</inkml:trace>
  <inkml:trace contextRef="#ctx0" brushRef="#br0" timeOffset="28232.06">3154 2561 0,'0'-21'0,"0"0"16,0 0-1,0 0 1,0-1-16,0 1 16,0 0-16,0 0 31,0 42 0,0 0-15,0 22-16,21-22 0,-21 21 15,21 0-15,-21 1 0,0-1 0,21 0 16,-21 1-16,21 20 0,-21-20 16,0-1-16,0 0 0,0 1 0,0-1 15,0 0-15,0 1 16,0-22-16,0 21 0,0-21 0,0 22 15,-21-22-15,21 0 0,0 0 16,-21 0-16,21 0 0,0 1 0,0-44 63,0 1-48,0 0-15,0 0 16,0 0-16,0 0 15,0-1 1,0 1-16</inkml:trace>
  <inkml:trace contextRef="#ctx0" brushRef="#br0" timeOffset="29388.95">3048 2582 0,'-21'-21'15,"21"0"1,0 0-16,0 0 16,0 0-16,0-1 15,21 1-15,0 0 0,0 21 16,0-21-16,1 0 0,-1 21 16,21-21-16,-21 21 0,22 0 0,-22 0 15,21 0-15,0 0 0,-20 0 16,20 0-16,0 0 0,-21 21 0,1-21 15,-1 21-15,0 21 0,0-21 16,-21 22-16,0-22 0,0 21 16,0 1-16,-21-1 0,0-21 15,0 21-15,-22 1 0,1-1 0,0-21 16,-1 22-16,22-22 0,-21 0 16,-1 21-16,22-42 0,0 21 0,0 1 15,0-1-15,0-21 0,21 21 16,-22-21-16,44 0 62,-1 0-62</inkml:trace>
  <inkml:trace contextRef="#ctx0" brushRef="#br0" timeOffset="29856.68">3619 3133 0,'0'0'0,"22"0"31,-1 0-31,0 0 16,0-21-16,0 21 16,0-22-16,-21 1 0,22 21 0,-1-21 15,0 21-15,-21-21 0,21 0 16,-21 0-16,21 21 0,-21-22 16,0 1-16,-21 0 15,0 21-15,0 0 0,0 0 16,-1 0-16,1 0 0,0 0 15,-21 21-15,21 0 0,-1-21 0,1 22 16,0-1-16,0 21 0,0-21 0,21 22 16,0-22-16,-21 21 15,21 0-15,0-20 0,0 20 0,0 0 16,0 1-16,0-22 0,0 0 16,21 21-16,-21-21 0,21 1 0,0-22 15,0 21-15,0-21 0,1 21 0,-1-21 16,0 0-16,0 0 0,21 0 15,-20-21-15,-1 0 0,21 21 0,-21-22 16,22 1-16,-22 0 0</inkml:trace>
  <inkml:trace contextRef="#ctx0" brushRef="#br0" timeOffset="30352.4">4276 2900 0,'-22'-21'16,"1"21"0,0 21-16,0 0 0,21 0 15,0 0-15,0 1 0,-21-1 16,21 0-16,0 21 0,-21-21 0,21 22 16,0-22-16,0 21 0,0 1 15,0-22-15,0 0 0,0 21 0,0-21 16,0 1-16,0-1 0,0 0 0,0 0 15,21-21 1,0 0-16,0 0 0,0 0 16,0 0-16,1 0 0,-1 0 15,21-21-15,-21 0 0,0 21 0,1-21 16,-1-1-16,0 1 0,0-21 16,0 21-16,0 0 0,-21-1 0,0-20 15,22 21-15,-22-21 0,0 20 16,0 1-16,0-21 0,0 21 0,-22 0 15,1-1-15,0 1 0,0 0 0,0 0 16,0 21-16,-1 0 0,1 0 16,0 0-16,0 0 0,0 0 15,0 0-15,21 21 16,-22-21-16,22 21 0,-21 0 0,21 1 16,0-1-16,0 0 0,0 0 0,0 0 15,0 0-15,0 1 0,0-1 16,0 0-16,21 0 0,1 0 0,-1 0 15,0 1-15,0-1 16,0 0-16,22-21 0</inkml:trace>
  <inkml:trace contextRef="#ctx0" brushRef="#br0" timeOffset="30996.5">4614 3387 0,'21'0'31,"1"0"-31,-1 0 0,-21-21 16,21 21-16,0-22 0,0 1 0,0 0 16,1 0-16,-1 0 0,0 0 0,0-1 15,0 1-15,22-21 0,-22 21 16,0 0-16,0-22 0,0 22 16,-21 0-16,0 0 0,0 0 0,0-1 15,0 1-15,-21 21 16,0 0-1,-21 0-15,20 0 0,1 21 16,0-21-16,0 22 0,21-1 0,0 0 16,-21-21-16,21 21 0,0 0 0,0 0 15,0 1-15,0-1 16,21 0-16,0 0 0,-21 0 0,21-21 16,0 21-16,1 1 0,-22-1 15,21 0-15,-21 0 0,21-21 0,-21 21 16,0 0-16,0 1 0,21-22 0,-21 21 15,21-21-15,0 0 16,1 0 0,-1 0-16,0 0 15,0-21-15,0-1 16,0 1-16,1 0 0,-1 0 0,0 0 16,0 0-16,0-1 0,0 1 15,1 0-15,-1 0 0,0 0 0,0 0 16,0-1-16,0 1 0,-21 0 15,0 42 1,0 0 0,0 1-16,0-1 0,0 0 15,0 0-15,0 21 16,0-20-16,0-1 0,0 0 0,0 0 0,0 0 16,0 0-16,0 1 0,0-1 15,0 0-15,0 0 16,22-21-1,-1 0-15,0 0 16,-21-21-16,21 0 0,0 0 0,0-1 16,-21 1-16,22 0 0,-1 0 0</inkml:trace>
  <inkml:trace contextRef="#ctx0" brushRef="#br0" timeOffset="31388.28">5715 2815 0,'0'-21'0,"0"42"0,-21-63 0,0 21 15,-1 21-15,1 0 0,0 0 16,0 0-16,0 0 0,21 21 16,0 0-16,-21-21 0,21 21 0,-22 0 15,22 1-15,0-1 0,0 0 16,0 0-16,22 0 16,-1-21-16,0 0 15,0 0-15,0 0 16,0 0-16,1 0 0,-1-21 0,-21 0 15,21 21-15,-21-21 0,21 21 16,-21-21-16,0-1 0,0 1 0,0 0 16,0 0-16,-21 0 0,0 0 15,0-1-15,-1 22 16,1 0-16,0-21 0,0 21 0,0 0 16,0 0-16,-1 0 15,22 21-15,0 1 0,-21-22 0,21 21 16,-21 0-16,21 0 0,0 0 0,0 0 15,0 1-15,0-1 16,0 0-16,21-21 0,0 21 0,1-21 16,-1 0-16,0 0 0,0 0 15,0 0-15,22 0 0,-1 0 16</inkml:trace>
  <inkml:trace contextRef="#ctx0" brushRef="#br0" timeOffset="32273.77">6223 2561 0,'0'0'0,"0"-21"0,0-21 16,0-85 0,0 106-16,0-1 15,-21 22-15,21 22 16,-21-1 0,21 21-16,-22-21 0,22 22 15,0-1-15,0 0 0,0 1 16,0-1-16,-21 0 0,21 1 0,-21 20 15,21-21-15,0 1 0,-21-1 16,0 0-16,0 1 0,21-1 0,-22 0 16,22 1-16,0-1 0,-21 0 15,21 1-15,0-22 0,0 0 0,0 21 16,0-20-16,0-1 0,0 0 16,21-21-16,1 0 0,-1 0 15,0 0-15,0 0 0,0 0 0,0-21 16,1 0-16,-1-1 0,21 1 0,-21 0 15,0-21-15,22 21 0,-22-22 16,21 22-16,-21-21 0,1 21 16,-1-22-16,0 22 0,0 0 0,0 0 15,0 0-15,1-1 0,-22 1 16,0 42 15,0 1-15,0-1-16,0 0 0,0 0 0,0 0 15,0 0-15,0 1 0,0-1 16,0 0-16,21 0 0,0 0 0,0 0 16,0 1-16,0-22 0,1 0 15,-1 0-15,0 0 0,21 0 16,-21 0-16,22 0 0,-22 0 16,21-22-16,-21 22 0,1-21 0,20 0 15,-21 0-15,0 0 0,0 21 16,1-21-16,-1-1 0,-21 1 0,0 0 15,21 0-15,-21 0 0,0 0 16,21-1-16,-21 1 0,0 42 47,0 1-47,0-1 16,-21 21-16,21-21 0,0 0 15,-21 1-15,21 20 0,0 0 16,0 1-16,0-1 0,0 0 15,0 1-15,0-1 0,0 0 0,0 22 16,0-22-16,0 0 0,0 1 16,0 20-16,0-20 0,0-1 0,0 0 15,0 1-15,0-1 0,0 0 0,0 1 16,0-1-16,0 0 0,0 1 16,0-22-16,0 0 0,-21 21 0,-1-21 15,1-21-15,0 22 0,0-22 16,0 0-16,0 0 0,-1 0 15,1 0-15,0 0 16,21-22-16,-21 1 0,0 0 0,21 0 16,0 0-16,0 0 0,0-22 15,0 22-15,-21-42 0,21 41 0,0-20 16,0 0-16</inkml:trace>
  <inkml:trace contextRef="#ctx0" brushRef="#br0" timeOffset="32632.63">6054 2519 0,'0'0'15,"21"0"1,0 0-16,0 0 16,21 0-16,-20 0 0,-1 0 0,21 0 15,0 0-15,1 0 0,-1 0 16,0-21-16,1 21 0,20 0 0,-20 0 16,-1-21-16,0 21 0,1 0 15,-1 0-15,0 0 0,1 0 0,-22 0 16,0 0-16,0-22 0,0 22 15,-42 0 17,21 22-32,-21-22 15,0 21-15</inkml:trace>
  <inkml:trace contextRef="#ctx0" brushRef="#br0" timeOffset="33772.74">974 4530 0,'0'0'0,"-22"-43"31,22 22-15,0 0-16,22 0 15,-1 21-15,0-21 0,0 21 16,0 0-16,0 0 0,1 0 0,20 0 15,-21 0-15,0 0 0,22 0 16,-22 0-16,21 21 0,-21 0 0,0 0 16,1 0-16,-1 1 0,-21-1 15,0 21-15,0-21 0,0 0 16,-21 22-16,-22-22 0,22 21 16,-21-21-16,21 1 0,-22 20 15,22-21-15,-21 0 0,21-21 0,-22 21 16,22 1-16,0-22 0,0 0 15,0 0-15,21-22 16,0 1 0,0 0-16,0 0 15,21 0-15,0 21 0,0-21 16,0 21-16,22 0 0,-22 0 16,21 0-16,-21 0 0,22 0 0,-1 0 15,0 0-15,1 21 0,-22 21 16,21-21-16,-21 0 0,22 22 15,-43-1-15,0 0 0,0 1 16,0-1-16,0 0 0,-22-20 0,1 20 16,-21 0-16,0 1 0,-22-22 15,22 21-15,-22-21 0,22 0 0,-22 1 16,22-1-16,0-21 0,-1 0 16,1 0-16,21 0 0,-21 0 0,20 0 15,1 0-15,0 0 0,0-21 16,0-1-16,21 1 15,-21 21-15,21-21 0,-22 0 0,22 0 16,0 0-16,0-1 16,0 1-16,0 0 0,22 21 15,-1-21-15,0 0 0,0 21 16,0-21-16,22-1 0</inkml:trace>
  <inkml:trace contextRef="#ctx0" brushRef="#br0" timeOffset="33892.67">1820 4932 0,'0'0'0,"21"-42"16</inkml:trace>
  <inkml:trace contextRef="#ctx0" brushRef="#br0" timeOffset="33918.66">1820 4890 0,'0'0'0</inkml:trace>
  <inkml:trace contextRef="#ctx0" brushRef="#br0" timeOffset="33972.62">1820 4911 0,'21'0'31,"1"0"-31</inkml:trace>
  <inkml:trace contextRef="#ctx0" brushRef="#br0" timeOffset="36692.61">2984 4466 0,'-21'-21'31,"0"42"-31,21 0 15,0 1-15,0-1 0,0 0 16,0 0-16,0 0 0,0 0 16,0 1-16,0-1 0,21-21 0,0 21 15,-21 0-15,22-21 0,-1 0 16,0 21-16,0-21 0,0 0 0,0 0 16,22 0-16,-22 0 0,0-21 15,21 0-15,1 21 0,-22-21 16,21 0-16,-21-1 0,22 1 0,-1 0 15,-21 0-15,22-21 0,-22 20 16,0 1-16,0-21 0,-21 21 0,0 0 16,0-22-16,0 22 0,0 0 15,0-21-15,0 20 0,0 1 0,-21 0 16,0 0-16,0 0 0,-1 21 16,1 0-16,0 0 0,0 21 15,21 0 1,-21 0-16,21 22 0,0-1 0,0 0 15,0 1-15,0-1 0,0 21 16,0-20-16,0 20 0,0 1 16,0-1-16,-21 1 0,21-1 0,0 1 15,0-1-15,0 1 0,0-1 16,0-20-16,0 20 0,-22-21 0,22 1 16,-21-22-16,0 21 0,21-21 0,0 1 15,0-1-15,-21-21 0,0 21 16,0-21-16,-1 0 15,1 0-15,0-21 16,0 0-16,0-1 0,0 1 0,-1 0 16,1 0-16,0 0 15,0 0-15,0-1 0,0-20 0,-1 21 16,1 0-16,0 0 0,-21-1 0,42 1 16,-21 0-16,-1 21 0,1 0 15,0 0-15,21 21 16,0 0-16,0 1 0,0-1 15,0 0-15,0 21 0,21-21 0,0 1 16,1 20-16,-1-21 0,21 0 16,-21 0-16,0 1 0,22-1 0,-22 0 15,21-21-15,1 21 0,-1-21 16,0 0-16,1 0 0,-1 0 16,0 0-16,1 0 0,-1-21 0,21 0 15,-20 21-15,-1-21 0,22-1 16,-22-20-16,0 21 0,1 0 0,-1 0 15,0-22-15,-21 22 0,1-21 0,-1 21 16,0-22-16,-21 22 0,0-21 16,0 21-16,0-22 0,0 22 0,0 0 15,0 0-15,-21 21 32,21 21-32,0 0 0,-21 0 15,21 22-15,0-22 0,0 21 16,0-21-16,0 22 0,-22-22 0,22 21 15,0-21-15,-21 0 0,21 22 16,0-22-16,0 0 0,0 0 0,0 0 16,-21-21-16,21 22 0,0-1 15,0-42 1,0-1 0,0 1-16,0 0 15,0 0-15,0 0 0,21-22 0,-21 22 16,21-21-16,1 21 0,-22-22 0,21 1 15,0 21-15,-21-21 0,21 20 16,0-20-16,0 21 0,1 0 16,-1 21-16,0 0 15,0 0-15,-21 21 0,21-21 16,-21 21-16,21 21 0,-21-20 0,0-1 16,0 0-16,22 21 0,-22-21 15,0 1-15,21-1 0,-21 21 0,0-21 16,0 0-16,21 1 0,0-22 15,-21 21-15,21 0 0,0-21 0,1 0 16,-1 0-16,0 0 0,0 0 0,0 0 16,22 0-16,-22 0 0,21-21 15,-21 0-15,22-1 0,-22 1 0,21 0 16,-21 0-16,22 0 0,-22 0 16,0-22-16,0 22 0,0-21 15,0 21-15,-21-22 0,0 22 0,0 0 16,0 0-16,0 0 0,0-1 15,-21 22-15,0 22 16,0-1-16,21 0 16,-21 0-16,21 21 0,0-20 15,-21 20-15,21 0 0,-22-21 0,22 22 16,-21-22-16,21 0 0,-21 21 16,21-20-16,0-1 0,0 0 15,-21 0-15,21 0 0,0-42 47,0 0-47,0 0 0,21 0 16,-21-1-16,0 1 0,21 0 15,0 0-15,1-21 0,-1 20 0,-21 1 16,21-21-16,0 21 0,0 0 0,0-22 16,1 22-16,-1 0 15,0 21-15,0 0 0,0 0 16,0 21-16,-21 0 0,0 0 15,0 1-15,22-1 0,-1 21 0,-21-21 16,21 0-16,-21 1 0,0 20 16,21-21-16,-21 0 0,21 0 15,0 1-15,-21-1 0,22-21 0,-1 21 16,0-21-16,-21 21 0,21-21 0,0 0 16,0 0-16,1 0 0,-1 0 15,0 0-15,0-21 0,0 0 0,0 21 16,1-21-16,20-1 0,-21 1 0,0 0 15,0 0-15,1 0 0,-1-22 16,0 22-16,0 0 0,-21-42 16,21 20-16,-21 22 0,0 0 15,21 0-15,-21 42 32,0 0-17,0 0-15,0 22 0,0-22 0,-21 0 16,21 21-16,0-21 0,0 1 0,0 20 15,0-21-15,0 0 0,0 0 16,0 1-16,0-1 0,21-21 0,1 21 16,-1-21-16,0 0 0,0 0 0,0 0 15,0 0-15,1 0 0,-1 0 16,0 0-16,21 0 0,-21-21 0,1 21 16,20-21-16,-21-1 0,0 1 15,22 0-15,-22 0 0,0 0 16,0 0-16,-21-22 0,0 22 0,0-21 15,0 21-15,0-22 0,0 22 0,0-21 16,0-1-16,-21 22 0,0-21 16,0 21-16,-22 0 0,22 21 0,0-22 15,-21 22-15,-1 0 0,22 0 16,-21 0-16,21 22 0,-22-22 0,22 42 16,0-21-16,-21 0 0,20 22 0,22-1 15,0-21-15,-21 21 0,21 1 16,0-1-16,0-21 0,0 22 0,21-22 15,1 42-15,-1-42 0,0-21 16,21 22-16,-21-1 16,22-21-16,-22 0 0,21 0 0,-21 0 15,22 0-15,-1 0 0,0 0 0,-20-21 16,20-1-16,-21 22 0,21-21 16,-20 0-16,20 0 0,-21 0 0,0-22 15,0 22-15,1 0 0,-1-21 16,0 21-16,-21-1 0,0-20 15,21 21-15,-21 0 0,0 0 16,0 42 0,0 0-16,0 0 15,0 0-15,0 0 0,0 1 0,0-1 16,0 21-16,0-21 0,0 0 16,0 1-16,0-1 0,0 21 15,21-21-15,-21 0 0,0 1 16,21-22-16,1 0 0,-1 21 15,0-21-15,0 0 0,0 0 16,0 0-16,1 0 0,-1-21 0,0-1 16,0 22-16,0-21 0,0 0 15,1 0-15,20 0 0,-21 0 0,0-1 16,0 1-16,1 0 0,-22-21 16,21 21-16,-21-1 0,21-20 0,-21 21 15,0 0-15,0 0 0,0-1 0,0 1 16,0 42 15,0 1-31,0-1 16,0 0-16,0 21 0,0-21 0,0 1 15,0 20-15,0-21 0,0 21 16,0-20-16,0-1 0,0 0 0,0 0 16,21 0-16,-21 0 0,106-21 0,-64 22 15,1-22-15,-22 21 0,0-21 0</inkml:trace>
  <inkml:trace contextRef="#ctx0" brushRef="#br0" timeOffset="37397.22">7239 5292 0,'42'0'16,"-84"0"-16,105-21 0,-41-1 0,-1 22 0,0-21 16,0 0-16,21 0 0,-20-21 15,-22 20-15,21 1 0,-21-21 0,21 21 16,-21-22-16,0 22 0,0-21 16,0 21-16,0-22 0,0 22 0,0 0 15,-21 0-15,0 0 0,-1 0 0,1 21 16,0 0-16,0 0 15,0 0-15,0 21 0,-1 0 0,1 0 16,0 0-16,0 22 0,21-22 0,0 21 16,-21 0-16,21-20 0,-21 20 15,21-21-15,0 21 0,0-20 0,0-1 16,0 0-16,0 0 0,0 0 0,0 0 16,21-21-16,0 0 15,-21 22-15,21-22 0,0 0 16,0 0-16,-21-22 0,22 22 15,-1-21-15,-21 0 0,0 0 16,21 0-16,0 0 0,-21-1 0,21-20 16,-21 21-16,0-21 0,0 20 0,0 1 15,21-21-15,-21 21 0,0 0 16,0-1-16,0 1 0,0 0 0,0 42 31,0 0-31,0 1 16,0-1-16,0 0 0,0 0 15,0 21-15,0-20 0,0-1 0,22 21 16,-22-21-16,0 0 0,0 1 16,21-1-16,0 0 0,-21 0 0,21-21 15,-21 21-15,21-21 0,0 0 0,1 0 16,-1 0-16,0 0 16,0 0-16,-21-21 0,42 0 0,-20 0 15,-1 0-15,0-1 0,0 1 0,0-21 16,0 21-16,1-22 0,20 1 15,-42 0-15,21-22 0,0 22 0,0 0 16,22-64-16,-43 63 0,0 1 16,0-21-16,0 20 0,0 1 15,0 0-15,0 20 0,0-20 16,0 21-16,0 0 0,0 0 0,-21 42 31,21 0-31,0 21 0,-22 1 16,22-1-16,-21 0 0,21 1 0,0-1 15,0 0-15,0 22 0,0-22 16,-21 22-16,21-22 0,0 21 0,-21-20 16,21-1-16,0 0 0,0 1 0,0-1 15,0-21-15,0 22 16</inkml:trace>
  <inkml:trace contextRef="#ctx0" brushRef="#br0" timeOffset="38121.81">8043 5271 0,'127'-64'31,"-106"43"-16,1 0-15,-1 0 0,0-22 0,0 22 16,0 0-16,0-21 0,-21-1 16,0 22-16,22-21 0,-22 21 0,0-1 15,21 1-15,-21 0 0,0 42 32,0 0-32,0 1 15,0-1-15,0 0 0,-21 21 16,21-21-16,0 1 0,0 20 15,0-21-15,0 0 0,0 0 0,0 1 16,0-1-16,0 0 0,21-21 16,0 0-16,0 0 15,0 0-15,0 0 0,1 0 16,-1 0-16,0-21 0,0 0 0,0-1 16,0 1-16,1 0 0,-1 0 15,-21 0-15,21 0 0,0-22 0,0 22 16,0 0-16,-21 0 0,0 0 0,22-1 15,-22 44 17,0-1-32,0 0 0,0 0 0,0 0 15,0 0-15,0 1 0,0-1 16,-22 0-16,22 0 0,0 0 0,0 0 16,0 1-16,0-1 0,0 0 0,22-21 15,-1 21-15,0-21 0,0 0 16,0 0-16,0 0 15,1 0-15,-1 0 0,0-21 0,0 0 16,0 21-16,-21-21 0,21-1 0,-21 1 16,22 0-16,-22-21 0,0 21 15,0-1-15,0-20 0,0 21 0,-22 0 16,1 0-16,21-1 0,-21 1 16,0 0-16,0 21 0,0 0 15,-1 0-15,1 0 0,0 0 16,0 0-16,42 0 31,0 0-15,0-21-16,1 21 0,20-21 0,-21 21 15,0 0-15,22-21 0,-22 21 16,0 0-16,21 0 0,-21-22 0,1 22 16,-1 0-16,0 0 0,0 0 15,0 22-15,0-22 0,1 21 0,-1 0 16,-21 0-16,0 0 0,21 0 15,-21 1-15,0 20 0,0-21 0,0 0 16,0 0-16,0 22 0,0-22 16,0 0-16,0 0 0</inkml:trace>
  <inkml:trace contextRef="#ctx0" brushRef="#br0" timeOffset="38456.62">9229 5249 0,'0'-21'47,"0"0"-47,0 0 16,0 0-16,0 0 15,0-1-15,0 1 0,21 0 0,0 0 16,-21-21-16,21-1 0,0 22 0,0-21 16,1-1-16,-1 1 15,21 21-15,-21-21 0,22 20 0,-22 1 16,21 0-16,-21 0 0,0 21 0,22 0 16,-22 0-16,0 0 0,-21 21 15,21 21-15,0-20 0,-21 20 0,0-21 16,0 21-16,0 1 0,0-1 0,22-21 15,-22 22-15,-22-22 0,-83-106 110,105 64-110,0 0 15,0 0-15</inkml:trace>
  <inkml:trace contextRef="#ctx0" brushRef="#br0" timeOffset="38644.51">9334 4339 0,'0'0'0,"-21"0"46,21 21-30,-21-21 0,0 0-1,0 0-15,0 0 16,-1 0-16</inkml:trace>
  <inkml:trace contextRef="#ctx0" brushRef="#br0" timeOffset="38748.44">8149 4551 0,'-42'63'0,"84"-126"0,-105 148 0,20-85 0,22 0 15</inkml:trace>
  <inkml:trace contextRef="#ctx0" brushRef="#br0" timeOffset="38776.43">8022 4614 0,'0'0'0</inkml:trace>
  <inkml:trace contextRef="#ctx0" brushRef="#br0" timeOffset="38877.37">8445 4572 0,'22'0'31,"-1"0"-31,-21-21 16</inkml:trace>
  <inkml:trace contextRef="#ctx0" brushRef="#br0" timeOffset="39967.76">7768 4593 0,'0'0'0,"0"21"16,-21-21-16,0 0 0,42 0 31,0 0-15,0 0-16,0 0 0,22 0 15,-22 0-15,21 0 0,1 0 0,-22 0 16,21-21-16,0 21 0,1 0 0,-1-21 16,0 21-16,1 0 0,-1-21 15,-21 21-15,0-21 0,22 21 0,-22 0 16,-42 0 15,63 0 16</inkml:trace>
  <inkml:trace contextRef="#ctx0" brushRef="#br0" timeOffset="40484.46">11303 4106 0,'0'0'0,"0"-21"0,21-63 31,-21 62-31,0 1 0,0 0 15,0 0-15,0 0 0,0 0 16,-21-1-16,0 1 0,0 21 16,-1-21-16,1 0 0,0 21 15,-21 0-15,21 0 0,-22 0 0,1 0 16,0 0-16,-1 21 0,1 0 16,0 0-16,-22 1 0,22 20 0,-1 0 15,-20 1-15,21 20 0,-22-21 0,22 22 16,-1-1-16,1 1 0,0-22 15,21 22-15,-22-1 0,22 1 16,0-1-16,0-20 0,0 20 0,21-21 0,0 22 16,0-22-16,0 1 0,0-22 15,21 21-15,0-21 0,0 0 16,0 1-16,22-1 0,-22 0 0,21-21 0,0 0 16,-20 0-16,20 0 15,0 0-15,22 0 0,-22-21 0,0 0 16,1 21-16,20-22 0,-20 1 0,-1 0 15,0-21-15,22 21 0,-22-1 16,0-20-16,1 21 0,-22-21 0,21 20 16</inkml:trace>
  <inkml:trace contextRef="#ctx0" brushRef="#br0" timeOffset="42100.53">11388 4509 0,'0'0'16,"0"-22"-16,0 1 0,-22 21 15,1 0 1,0 0-16,0 0 0,0 0 0,21 21 15,-21 1-15,-1-1 0,1 0 16,0 0-16,0 0 0,0 0 16,0 22-16,-1-22 0,22 21 0,0-21 15,-21 22-15,21-22 0,0 0 0,0 21 16,0-20-16,0-1 0,0 0 16,21 0-16,1 0 0,-1-21 0,0 0 15,0 21-15,0-21 0,22 0 0,-22 0 16,0 0-16,21 0 0,-21-21 15,22 0-15,-22 21 0,0-21 0,0 0 16,0 0-16,1-1 0,-1 1 16,0 0-16,0-21 0,-21 21 0,0-1 15,0-20-15,0 21 0,0-21 16,0 20-16,-21-20 0,0 21 0,0 0 16,-1 0-16,1-1 0,0 1 15,0 21-15,0 0 0,-22 0 0,22 0 16,0 0-16,0 0 0,-21 21 15,20 1-15,1-1 0,0 0 0,0 21 16,21-21-16,0 22 0,0-22 16,0 21-16,0 1 0,0-22 0,0 21 15,0-21-15,0 22 0,0-22 16,21 0-16,0 0 0,0 0 0,1 0 16,20-21-16,-21 0 0,0 0 15,22 0-15,-1 0 0,-21 0 0,21 0 16,1-21-16,-1 0 0,-21 0 0,22 0 15,-1 0-15,0-1 0,1 1 16,-1 0-16,-21 0 0,21-21 0,-20 20 16,-1 1-16,0-21 0,0 21 0,-21 0 15,0-1-15,0 1 0,0 0 16,0 0-16,-21 21 16,0 0-16,0 21 15,21 0-15,-22 0 16,22 1-16,-21-1 0,0 21 0,21-21 15,0 22-15,0-22 0,0 21 0,0-21 16,0 22-16,0-22 0,0 0 16,0 0-16,0 0 0,0 0 0,21 1 15,0-22-15,1 0 0,-1 0 0,0 0 16,21 0-16,-21 0 0,22 0 16,-22 0-16,21-22 0,1 1 0,-22 0 15,21 0-15,-21 0 0,22 0 16,-22-1-16,0 1 0,0 0 0,-21-21 15,0 21-15,21-1 0,-21 1 0,0 0 16,0 0-16,0 0 0,-21 21 31,21 21-31,0 0 16,0 0-16,0 0 0,0 1 0,-21 20 16,21-21-16,0 0 0,0 22 15,0-22-15,0 0 0,0 0 0,21 0 16,0 0-16,0 1 0,1-1 0,-1-21 15,0 0-15,0 0 0,21 0 16,-20 0-16,20 0 0,-21 0 0,21 0 16,-20-21-16,20-1 0,-21 1 0,0 0 15,22 0-15,-22 0 0,0 0 16,0-1-16,0 1 0,-21 0 16,0-21-16,0 21 0,21-1 0,-21 1 15,0 0-15,0 0 0,0 0 16,-21 21-1,0 0-15,21 21 16,-21-21-16,21 21 0,-21 21 16,21-20-16,-21-1 0,21 0 0,0 0 15,0 21-15,0-20 0,-22-1 0,22 0 16,0 0-16,-21 0 0,21 0 16,0 1-1,0-44 16,0 1-31,0 0 0,0 0 16,21 0-16,1 0 0,-1-1 0,0-20 16,0 21-16,21 0 0,-20 0 15,20-22-15,-21 22 0,21 0 0,22-21 16,-43 20-16,0 22 0,22 0 16,-22 0-16,0 22 15,-21-1-15,0 0 0,0 0 16,0 0-16,0 22 0,0-22 0,0 0 15,0 21-15,0-21 0,21 22 16,-21-22-16,0 0 0,0 0 0,0 0 16,21 1-16,0-1 0,1 0 15,-1-21-15,0 21 0,0-21 16,0 0-16,0 0 0,1 0 16,-1 0-16,21-21 0,-21 21 0,0-21 15,1 0-15,-1-1 0,21 1 0,-21 0 16,0 0-16,1-21 0,-1-1 15,21 22-15,-21-21 0,0-1 0,1-20 16,-1 21-16,0-1 0,0-63 16,0 43-16,-21 21 0,21-1 15,-21 1-15,0 0 0,0-1 16,0 22-16,0 0 0,0 0 0,0 42 31,-21 21-31,0-21 0,21 22 16,-21-1-16,21 0 0,-21 1 15,0 20-15,21-20 0,0-1 0,-22 21 16,1-20-16,21 20 0,-21-20 0,21-1 16,0 0-16,0 1 0,0-22 15,0 21-15,0-21 0,0 0 0,0 22 16,0-22-16,21 0 0,0-21 16,1 0-1,-1 0-15,0 0 0,0 0 16,0-21-16,0 0 0,1 21 15,-1-21-15,0-22 0,-21 22 0,21 0 16,0-21-16</inkml:trace>
  <inkml:trace contextRef="#ctx0" brushRef="#br0" timeOffset="42360.39">13441 4530 0,'0'0'0,"21"0"31,0 0-31,0 0 16,0 0-16,22 0 0,-22 0 15,21 0-15,1 0 0,-1-21 16,0 21-16,1 0 0,-1 0 0,0 0 16,1-22-16,-1 22 0,0 0 0,-21 0 15,1 0-15,20 0 0,-21 0 16,-42 0 15,0 0-31,0 0 16</inkml:trace>
  <inkml:trace contextRef="#ctx0" brushRef="#br0" timeOffset="43692.62">995 6625 0,'0'0'0,"0"-42"32,0 63-17,0 21 1,0-20-16,0 20 0,0 0 15,0-21-15,-21 22 0,21-1 16,-22 0-16,22 1 0,-21-1 16,21 0-16,-21-20 0,0 20 15,21 0-15,0-21 0,-21 1 0,21-1 16,-21 0-16,21 0 0,-22-21 16,22-21 15,0 0-31,0 0 15,22-1-15,-1 22 0,0-21 0,0 21 16,0 0-16,0-21 0,1 21 16,20 0-16,-21-21 0,21 21 0,1 0 15,-1-21-15,0 21 0,1-21 16,-1-1-16,0 22 0,-20-21 16,20 21-16,0-21 0,-21 0 15,1 0-15,-1 0 0,0-1 0,0 1 16,-21 0-16,21 0 0,-21 0 15,0 0-15,0-1 0,0 1 0,0 0 16,0 0-16,0 0 0,0 0 16,-21 21-16,21-22 0,0 44 15,-21-1 1,21 0-16,0 0 0,0 21 16,0 1-16,0-1 0,0 0 0,0 1 15,-21-1-15,21 0 0,-21 1 16,21-1-16,0-21 0,-22 22 15,22-1-15,-21 0 0,21-21 16,0 22-16,0-22 0,0 0 0,0 0 16,0 0-16,0 1 0,0-1 15,0-42 17,0-1-32,21 1 15,-21 0-15,22 0 0,-1-21 16,0 20-16</inkml:trace>
  <inkml:trace contextRef="#ctx0" brushRef="#br0" timeOffset="44054.34">2138 7070 0,'0'0'0,"0"21"0,0 0 16,0 0-16,21-21 16,0 0-1,0 0 1,0-21-16,1 0 0,-1 0 16,0 0-16,-21-1 15,0 1 1,0 0-16,-21 21 15,0 0-15,-1 0 16,1 0-16,0 0 0,0 0 16,21 21-1,0 0-15,0 1 0,0-1 16,21-21 0,0 0-1,0 0-15</inkml:trace>
  <inkml:trace contextRef="#ctx0" brushRef="#br0" timeOffset="47571.91">3852 6604 0,'0'0'0,"21"21"16,1-21-1,-22 21-15,21-21 16,0 0-16,0 0 15,0 0-15,0-21 0,1 21 16,-1-21-16,0 0 0,0 0 16,0 21-16,0-21 0,1-1 0,-1 1 15,0 0-15,0 0 0,0 0 16,-21 0-16,21-1 0,-21 1 16,0 0-16,0 0 0,-21 21 15,-21 0-15,21 0 0,0 0 16,-22 0-16,1 0 0,0 0 0,-1 21 15,1-21-15,0 21 0,-1 0 16,1 1-16,0-1 0,-1 0 0,22 0 16,0 0-16,0 0 0,21 1 15,0-1-15,0 0 0,0 0 0,0 0 16,21 0-16,0 1 0,0-1 16,22 21-16,-22-21 0,21 0 0,0 1 15,1-1-15,-22 21 0,21-21 0,1 0 16,-22 1-16,0 20 15,0-21-15,0 0 0,-21 22 0,0-22 16,0 0-16,0 21 0,0-21 0,-21 1 16,0 20-16,-21-21 0,-1 0 15,1 0-15,0 1 0,-1-22 0,1 21 16,0-21-16,-22 0 0,22 0 16,-1 0-16,-20-21 0,42 21 0,-22-22 15,1 1-15,21-21 0,-21 21 0,20 0 16,1-22-16,21 1 15,-21 21-15,21-22 0,-21 1 0,21 0 0,0 21 16,0-22-16,0 1 0,0 21 16,0-22-16,0 22 0,21 0 15,0 0-15,0 21 0,1 0 16,-1 0-16,0 0 0,0 21 16,0 0-16,22 0 0,-22 22 0,0-22 15,-21 21-15,21 1 0,0-1 16,0-21-16,1 21 0,-22 1 0,21-1 15,0 0-15,0 1 0,0-1 16,0-21-16,1 22 0,-1-22 16,0 0-16,21 0 0,1-21 0,-22 0 0,21 0 15,0 0-15,-20 0 0,20 0 16,0 0-16,1-21 0,-1 0 0,0 0 16,1-1-16,-1-20 15,21 21-15,-20-21 0,-1-1 0,0 22 16,1-21-16,-1-1 0,-21 1 0,22 0 15,-22-1-15,0 1 0,0 0 16,0-1-16,-21-20 0,0 21 0,0-1 16,0 1-16,0 21 0,0-22 0,0 22 15,0 0-15,0 42 16,0 0 0,0 1-16,0 20 0,0-21 15,0 21-15,0 1 0,0-1 16,0 0-16,0 1 0,0-1 0,0 0 15,0 1-15,0-1 0,0 0 16,0-20-16,-21 20 0,21-21 0,-21 0 16,21 0-16,0 1 0,0-1 15,0 0-15,-21-21 0,21-21 32,0 0-32,0-1 15,0 1-15,0 0 0,21 0 0,0 0 16,0-22-16,0 22 0,1 0 0,-1 0 15,0 0-15,0 0 0,0-1 16,22 1-16,-22 0 0,0 21 0,21 0 16,-21 0-16,1 0 0,-22 21 31,0 0-31,0 1 0,0-1 16,-22 0-16,1-21 15,0 0-15,0 21 0,0-21 16,0 0-16,-1 0 0,1 0 0,0 0 15,0 0-15,0 0 0,0 0 16,-1 0-16,1 0 0,0-21 16,0 21-1,21 21 17,0 0-32,21 0 0,-21 1 15,0-1-15,21 21 16,0-21-16,-21 0 0,22 22 0,-1-22 15,-21 0-15,21 0 0,0 0 0,0 1 16,0-1-16,1 0 0,20-21 16,-21 0-16,0 0 0,22 0 0,-22 0 15,21 0-15,-21 0 0,22 0 0,-22-21 16,21 21-16,-21-21 0,22-1 16,-1 1-16,-21-21 0,21 21 0,-20 0 15,20-22-15,-21 22 0,0 0 16,0 0-16,1-22 0,-1 22 15,-21 0-15,0 0 0,0 0 0,21 0 16,-21-1-16,0 1 0,0 42 31,0 1-15,-21-1-16,21 0 0,0 0 0,0 21 16,0-20-16,0-1 0,0 21 15,0-21-15,0 0 0,0 22 0,0-22 16,0 0-16,0 0 0,21 0 15,0-21-15,0 22 0,0-22 0,1 0 16,-1 0-16,0 0 0,21 0 16,-21 0-16,22 0 0,-22-22 0,21 1 15,-21 0-15,22 21 0,-1-42 16,-21 21-16,22-1 0,-22 1 0,0 0 16,0 0-16,0-21 0,0 20 0,-21 1 15,22 0-15,-22 0 0,0 0 16,0 0-16,0-1 0,0 1 0,0 0 15,-22 21 1,22 21 0,-21 0-16,21 1 0,-21-1 0,21 0 15,0 0-15,0 21 0,-21 1 0,21-1 16,-21 0-16,21 1 16,-21-1-16,21 22 0,0-22 0,0 21 15,0-20-15,-22 20 0,22-20 0,0 20 16,-21-21-16,21 1 0,0-1 15,-21 0-15,21 1 0,0-1 0,0 0 16,0-20-16,0 20 0,0-21 0,0 0 16,0 0-16,0 1 0,0-1 0,0 0 15,0-42 17,0 0-32,0-1 0,0 1 0,0-21 15,21 21-15,-21-22 0,21 1 16,-21 21-16,22-21 0</inkml:trace>
  <inkml:trace contextRef="#ctx0" brushRef="#br0" timeOffset="47875.97">6096 7197 0,'0'-64'0,"0"128"0,0-170 0,0 64 0,0-1 16,0 1-16,0 21 0,0-22 0,0 22 16,21-21-16,0 21 0,-21 0 15,21-1-15,1 1 0,-1 0 0,0 21 16,21 0-16,-21 0 0,1 0 0,20 0 15,-21 0-15,0 21 0,22 0 16,-22 1-16,0-1 0,0 21 16,-21-21-16,0 22 0,0-22 0,0 21 15,0-21-15,-21 22 0,0-22 16,0 21-16,-1-21 0,-20 0 0,0 1 16,21-1-16,-22 0 0,22 0 0,0 0 15,-21-21-15,20 0 0,1 0 16,0 0-16,0 0 15,0 0-15,21-21 16,0 0-16,-21 21 0,21-21 16,-22 0-16,22-22 0,-21 22 0,21 0 15</inkml:trace>
  <inkml:trace contextRef="#ctx0" brushRef="#br0" timeOffset="48056.63">5651 6689 0,'0'0'0,"-21"0"0,0 0 0,0-21 0,0 21 16,0 0 0,42 0 15,0 0-15,0 0-16,0 0 0,0 0 0,1 0 15,-1 0-15,21 0 0</inkml:trace>
  <inkml:trace contextRef="#ctx0" brushRef="#br0" timeOffset="48532.36">7027 6477 0,'0'-42'32,"43"42"-17,-22 0-15,21-21 0,0 21 16,1 0-16,-1 0 0,22 0 16,-1 0-16,1 0 0,-1-22 15,22 22-15,-22 0 0,22 0 0,-22 0 16,1 0-16,21 0 0,-43 0 15,21 0-15,-20 0 0,-1 0 0,0 0 16,-20 0-16,-1 0 0,-42 0 31,-22 0-31,22 0 0,-21 22 16,-1-22-16,1 0 0,-21 0 16</inkml:trace>
  <inkml:trace contextRef="#ctx0" brushRef="#br0" timeOffset="48797.21">7514 6435 0,'-21'0'16,"21"21"15,0 0-31,0 0 0,0 0 16,0 22-16,0-1 0,0 0 0,0 1 16,0-1-16,0 0 0,0 1 0,0 20 15,0-20-15,0-1 0,0 0 16,0 1-16,0-1 0,0 0 0,0 1 15,-21-1-15,21-21 0,0 0 16,-21 0-16,21 1 0,0-1 16,0 0-16,21-21 31,0-21-31,0 0 16,0-1-16,-21 1 0,43 0 0,-22 0 15</inkml:trace>
  <inkml:trace contextRef="#ctx0" brushRef="#br0" timeOffset="49204.98">7959 6943 0,'84'0'31,"-63"0"-31,1-21 16,-1 21-16,0-22 0,0 1 15,0 21-15,0-21 0,22 0 0,-22 0 16,0 0-16,0-1 0,0 22 0,1-21 16,-22 0-16,0 0 0,0 0 15,0 0-15,0-1 16,-22 22-16,1 0 0,0 22 16,0-1-16,0 0 0,-22 0 15,22 0-15,-21 22 0,21-22 16,0 21-16,-1 0 0,-20 1 0,21-22 15,21 21-15,-21 1 0,21-22 16,-21 21-16,21-21 0,0 0 0,0 1 16,0-1-16,0 0 0,21 0 0,0-21 15,0 0-15,21 0 0,-20 0 16,20 0-16,-21 0 0,21-21 0,1 21 16,-1-21-16,0 0 0,1-1 0,-1 1 15,0 0-15,1 0 0,-1 0 16,0-22-16,1 22 0,-1 0 0,0-21 15</inkml:trace>
  <inkml:trace contextRef="#ctx0" brushRef="#br0" timeOffset="49888.57">8848 6773 0,'0'0'0,"0"-21"0,0 0 0,-22 21 15,1 0-15,0 0 0,0 0 16,0 0-16,-22 21 0,22-21 16,0 21-16,0 1 0,0-1 0,21 0 15,0 0-15,0 0 0,0 0 16,0 1-16,0-1 0,21 0 15,0 0-15,0-21 0,0 21 0,1 0 16,-1-21-16,0 22 0,0-1 16,0-21-16,-21 21 0,21-21 0,-21 21 15,0 0-15,0 0 16,-21-21 0,0 0-16,-21 0 0,21 0 0,-1 0 15,-20 0-15,21 0 0,-21 0 16,20 0-16,-20 0 0,21 0 0,0 0 15,0-21-15,-1 21 16,22 21 15,22-21-31,-1 22 16,0-22-16,-21 21 0,21-21 0,0 0 16,22 0-16,-22 21 0,0-21 0,21 0 15,-21 0-15,22 0 0,-1 0 16,0-21-16,1 21 0,-1-21 15,0-1-15,1 22 0,-1-21 0,0 0 16,1 0-16,-1 0 0,-21 0 0,22-1 16,-1 1-16,-21-21 0,0 21 15,22 0-15,-22-22 0,0 1 16,0 0-16,0-1 0,-21 1 0,0 0 0,21-1 16,-21 1-16,0 21 0,0-22 15,0 1-15,0 21 0,0 0 0,0 0 16,-21 21-16,0 0 15,0 21-15,0 21 16,21-21-16,-21 22 0,21-1 0,0 0 16,-22 1-16,22-1 0,-21 0 15,21 1-15,-21-1 0,21 0 16,0 1-16,0-1 0,0 0 0,0-21 16,0 1-16,0 20 0,0-21 0,21 0 15,-21 0-15,21 1 0,1-22 16,-1 21-16,0-21 15,0 0-15,0 0 0,0-21 16,1-1-16,-22 1 16,0 0-16,21 0 15,-21 0-15,0 0 0,0-1 0</inkml:trace>
  <inkml:trace contextRef="#ctx0" brushRef="#br0" timeOffset="50068.47">9123 6900 0,'0'0'0,"-21"0"0,21-21 16,21 21 0,0 0-16,0 0 0,0 0 15,0-21-15,1 21 0,20 0 0,-21 0 16,21-21-16,-20 21 0,20-21 0,0 21 16,1-21-16,20 21 0,-21-22 15,1 22-15,20-21 0,-20 0 16,20 0-16,-21 21 0</inkml:trace>
  <inkml:trace contextRef="#ctx0" brushRef="#br0" timeOffset="51727.17">10689 6371 0,'0'0'0,"21"-21"0,0 0 15,-21 0-15,0 0 16,-21 21-16,0 0 0,0 0 15,0 0-15,-22 0 0,22 0 16,0 21-16,-21-21 0,-1 21 0,22 21 16,-21-21-16,21 22 0,-22-1 0,1 0 15,21 1-15,-21-1 16,20 0-16,1 1 0,-21-1 0,21 0 16,21 1-16,0-22 0,-21 21 15,21 1-15,0-22 0,0 0 0,0 0 16,21 0-16,0 0 0,0 1 0,21-1 15,1 0-15,-1-21 0,0 0 0,1 21 16,-1-21-16,0 0 0,22 0 16,-22 0-16,22 0 0,-22 0 0,0-21 15,22 0-15,-22 21 0,22-21 0,-22-1 16,22 1-16,-22 0 0,0 0 0,1 0 16,-1 0-16,0-22 15,-21 22-15,1-21 0,-1 21 0,-21-22 16,21 22-16,-21-21 0,0 21 0,0-22 15,0 22-15,-42 0 0,20 21 16,1 0-16,0 0 0,0 0 0,0 0 16,0 0-16,-22 21 0,22 0 0,-21 0 15,21 1-15,-22-1 0,22 21 16,0 0-16,-21-20 0,20 20 0,1-21 16,0 21-16,0-20 0,21 20 15,0-21-15,-21 0 0,21 0 16,0 1-16,0-1 0,0 0 0,21 0 15,0-21-15,0 0 0,0 0 16,1 0-16,-1 0 0,21 0 0,-21 0 16,0 0-16,22-21 0,-22 0 15,0 21-15,21-21 0,-20-1 0,-1 1 16,0 0-16,0 0 0,0 0 0,0-22 16,-21 22-16,22 0 0,-22-21 15,21 21-15,-21-1 0,0-20 0,0 21 16,0 0-16,0 42 31,0 0-31,0 0 16,0 0-16,0 22 0,-21-22 0,21 0 15,0 0-15,0 0 0,0 1 16,0-1-16,0 0 0,0 0 0,0 0 16,21 0-16,0-21 0,0 22 15,0-22-15,0 0 0,1 0 16,-1 0-16,0 0 0,0 0 0,0 0 15,0-22-15,1 1 0,20 21 0,-21-21 16,0 0-16,0 0 0,22 0 16,-22-1-16,0 1 0,0 0 0,-21-21 15,21 21-15,-21-1 0,22-20 0,-22 21 16,0 0-16,0 0 0,0 42 31,0 0-31,0 0 16,0 0-16,0 0 0,0 1 0,0-1 15,21 21-15,-21-21 0,21 0 16,-21 1-16,0-1 0,21 0 0,0 0 16,0-21-16,-21 21 0,22 0 0,-1-21 15,-21 22-15,21-22 0,-42 0 47,0 0-47,-1 0 0,1 0 16,0-22-16,0 1 15,0 21 1,0 0-16,21 21 31,0 1-31,0-1 16,0 0-16,21-21 16,0 21-16,0-21 15,21 0-15,-20 0 0,-1 0 16,0 0-16,21 0 0,-21 0 0,22 0 15,-22 0-15,21 0 0,1 0 0,20-21 16,-21 0 0,-20 0-16,20 21 0,-21-22 0,0 1 15,0 0-15,1 0 0,-1 0 0,-21 0 16,21-1-16,-21-20 0,0 21 16,0 0-16,0 0 0,0-1 15,-21 1-15,0 21 0,-1 0 16,1 0-16,0 0 15,21 21-15,-21-21 0,0 43 16,21-22-16,0 0 0,-21 0 0,21 22 16,-22-22-16,22 0 0,0 0 0,0 0 15,0 0-15,0 1 0,0-1 16,22 0-16,-1 0 16,0-21-16,0 0 0,0 0 15,0 0-15,22 0 0,-22 0 16,21 0-16,-21 0 0,22 0 0,-1 0 15,0 0-15,1-21 0,-1 0 0,-21 21 16,22-21-16,-1-1 0,-21 1 16,0 0-16,22-21 0,-22 21 0,0-1 15,-21-20-15,21-21 0,-21 41 16,0 1-16,0-21 0,0 21 16,0 0-16,-21 21 0,0 0 15,0 0-15,-1 0 0,1 21 16,0 0-16,21 0 0,0 0 15,-21 0-15,21 22 0,0-22 16,0 0-16,0 21 0,0-20 0,0-1 16,0 0-16,0 0 0,21 0 0,-21 0 15,0 1-15,0-1 16,0 0-16,-21-21 47,0 0-47,0 0 0,-1 0 15,1 0-15,-21 0 0,21 0 0,-22 0 16,1 0-16</inkml:trace>
  <inkml:trace contextRef="#ctx0" brushRef="#br0" timeOffset="52568.27">1249 9017 0,'0'0'0,"-21"0"16,42 0 15,0 0-31,21 0 0,-21 0 15,22 0-15,-22 0 0,21 0 16,1 0-16,-1 0 0,-21 0 0,21 0 16,1-21-16,-22 21 0,21 0 15,-21 0-15,1 0 0,-1 0 16,0 0-16,0 0 0,-42 0 31,0-21-31,0 21 16,-22 0-16</inkml:trace>
  <inkml:trace contextRef="#ctx0" brushRef="#br0" timeOffset="53112.96">1164 8975 0,'0'0'0,"-42"21"31,42 0-31,0 0 0,-21 0 0,-1 1 0,22-1 16,-21 0-16,21 0 0,0 0 15,-21 0-15,21 1 0,-21-1 0,21 0 16,-21 0-16,21 0 16,0 0-16,0 1 0,0-1 15,21-42 32,0-1-31,0 1-16,0 21 15,1-21-15,20 21 0,-21-21 16,0 21-16,22 0 0,-1 0 16,-21-21-16,21 21 0,1 0 0,-1 0 15,-21 0-15,22 0 0,-22 21 16,21 0-16,-21-21 0,22 42 16,-22-20-16,0-1 0,-21 0 0,0 21 15,0-21-15,0 22 0,0-22 16,-21 21-16,0-21 0,-22 22 0,1-22 15,0 0-15,-1 21 0,1-20 16,0-1-16,-1-21 0,1 21 0,0 0 16,-1-21-16,1 0 0,21 0 15,-22 0-15,22 0 0,0 0 0,0 0 16,0 0-16,0-21 0,21 0 16,-22 0-16,22-1 15,-21 22-15,21-21 16,0 0-1,21 21-15,1-21 0,-1 21 16,0 0-16,0-21 0,21 21 0,-20 0 16,20 0-16</inkml:trace>
  <inkml:trace contextRef="#ctx0" brushRef="#br0" timeOffset="53479.76">2053 9504 0,'0'0'0,"21"21"31,0-21 0,1-21-15,-22 0-1,21 21-15,-21-21 16,0-1 0,-21 22-1,-1 0 1,1 0 0,0 0-16,21 22 15,0-1 1,21-21 15</inkml:trace>
  <inkml:trace contextRef="#ctx0" brushRef="#br0" timeOffset="56700.19">3577 8890 0</inkml:trace>
  <inkml:trace contextRef="#ctx0" brushRef="#br0" timeOffset="60020.86">3556 8954 0,'0'0'0,"-21"21"16,42-21 31,0 0-47,0 0 0,0-21 16,-21-1-16,22 22 0,-1-21 15,0 0-15,21 0 0,-21 0 0,1 0 16,-1-1-16,0 1 0,-21 0 15,21 0-15,-21 0 0,0 0 0,0-1 16,0 1-16,0 0 0,-21 21 16,0-21-16,0 21 0,-1-21 15,-20 21-15,21 0 0,-21 0 0,20 0 16,-20 0-16,21 0 0,-21 21 16,20 0-16,-20-21 0,21 21 0,0 0 15,21 1-15,0 20 0,0-21 16,0 0-16,0 22 0,0-1 15,0-21-15,21 21 0,0-20 0,21 20 16,-20-21-16,-1 21 0,21-20 16,-21 20-16,0-21 0,22 21 0,-22-20 15,0 20-15,-21-21 0,0 0 0,21 0 16,-21 22-16,0-22 0,0 0 16,0 0-16,-21 0 0,0 22 0,-21-22 15,20 0-15,-20-21 0,0 21 16,-1 0-16,1-21 0,0 0 0,21 0 15,-22 0-15,1 0 0,21 0 0,-22 0 16,22 0-16,-21-21 0,21 0 16,0 0-16,-1 0 0,22 0 15,-21-22-15,21 22 16,-21-21-16,21 21 0,0-22 0,0 22 16,0-21-16,0 21 0,0-1 0,0 1 15,0 0-15,21 21 16,0 0-1,1 21-15,-22 0 0,21 1 16,0 20-16,0-21 0,0 0 0,0 22 16,1-22-16,-1 21 0,0-21 15,21 22-15,-21-22 0,1 0 0,20 21 16,-21-21-16,21-21 0,1 22 16,-22-1-16,21-21 0,1 0 15,-1 0-15,0 0 0,22 0 0,-22 0 16,0 0-16,1-21 0,-1-1 15,0 22-15,1-21 0,-1 0 0,0 0 16,1 0-16,-1 0 0,0-1 0,1 1 16,-22-21-16,0 21 0,0 0 15,0-1-15,-21 1 0,0 0 0,0 0 16,0 0-16,0 0 0,-21-1 0,0 1 16,0 21-16,0-21 15,0 21-15,-1 0 0,1 21 16,0 0-16,21 1 0,0-1 15,-21 0-15,0 0 0,21 21 16,-21-20-16,21-1 0,0 21 0,0-21 16,0 22-16,0-22 0,0 21 15,0-21-15,0 0 0,21 1 0,-21-1 16,42 0-16,-21 0 0,0-21 0,22 0 16,-1 0-16,0 0 0,1 0 15,-1 0-15,22 0 0,-22 0 0,21-21 16,1 21-16,-22-21 0,22 0 0,-1-1 15,-20 1-15,20 0 16,-21 0-16,1-21 0,-1 20 0,0 1 0,-20 0 16,-1 0-16,0-21 0,0 20 15,-21 1-15,0 0 0,0-21 16,0 21-16,-21-1 0,0 1 0,0-21 16,-1 21-16,1 21 0,0-21 0,0 21 15,-21 0-15,20 0 0,1 0 16,0 21-16,0-21 0,0 21 0,0 21 15,-1-21-15,22 1 0,-21 20 0,21-21 16,-21 21-16,21-20 0,0 20 16,0-21-16,0 0 0,0 22 0,0-22 15,0 0-15,0 0 0,0 0 16,0 0-16,21-21 0,0 0 16,1 0-16,-1 0 0,0 0 0,0 0 15,0 0-15,22 0 0,-22-21 16,0 21-16,0-21 0,0 0 0,0 0 15,1 0-15,-1-1 0,-21 1 16,0 0-16,0 0 0,0 0 16,0 0-16,0-1 0,0 1 15,0 0-15,0 0 16,21 21 0,-21 21-16,0 0 0,0 0 15,0 1-15,0-1 0,0 0 16,0 21-16,0-21 0,0 22 0,0-1 15,0 0-15,0 22 0,0-22 16,0 22-16,0-22 0,0 22 0,0-1 16,0 1-16,0-22 0,0 21 0,-21 1 15,21-1-15,0 1 0,0 21 16,0-22-16,-21 1 0,21-1 0,0-21 16,0 22-16,0-22 0,0 1 0,0-1 15,0-21-15,0 21 0,0-20 0,0-1 16,21-21-1,0-21 1,0-1-16,0 1 0,-21 0 16,21-21-16,1-1 0,-1 1 15,0 0-15,0-22 0,0 1 0,0-1 16,22 1-16,-22-22 0,0 22 0,21-22 16,-20 21-16,41-126 0,-21 105 15,-20 1-15,-1-1 0,21 21 16,-21-20-16,0 20 0,-21 1 0,0-1 15,22 1-15,-22 20 0,0 1 0,0 21 16,0 0-16,0 0 0,0-1 16,-22 22-16,1 0 15,0 22-15,21-1 16,-21 0-16,0 0 0,21 21 16,0-20-16,0 20 0,0-21 0,0 21 15,0 1-15,0-1 0,0-21 0,0 22 16,0-22-16,0 21 0,0-21 15,21 0-15,-21 1 0,21-1 0,0-21 16,0 0-16,1 0 0,-1 0 16,0 0-16,21 0 0,-21 0 0,22 0 15,-22-21-15,21-1 0,-21 1 0,22 0 16,-22 0-16,21 0 0,-21 0 0,1-1 16,-1-20-16,0 21 15,0 0-15,0-22 0,-21 22 0,0 0 0,0-21 16,0 21-16,0-1 0,0 1 15,0 0-15,0 42 32,-21 0-17,21 1-15,-21-1 0,21 0 16,-21 0-16,21 0 0,0 22 0,0-22 16,0 0-16,0 0 0,0 0 0,0 0 15,0 1-15,0-1 0,0 0 16,21 0-16,0 0 0,0-21 15,0 21-15,1-21 0,20 0 0,-21 0 16,0 0-16,22 0 0,-1 0 16,-21-21-16,21 0 0,1 0 15,-22 21-15,21-21 0,1 0 0,-22-1 16,21 1-16,-21 0 0,22 21 16,-22-42-16,0 21 0,-21-1 0,0 1 15,0 0-15,0 0 0,0 0 0,0 0 16,0-1-16,0 1 0,-21 0 15,0 21-15,-1 0 0,1 0 16,0 0-16,0 0 0,0 21 16,0-21-16,21 21 0,0 1 15,-22 20-15,22-21 0,0 0 16,0 0-16,0 22 0,0-22 0,0 0 0,0 0 16,0 0-16,22 1 0,-22-1 15,21-21-15,0 21 0,0-21 16,21 0-16,-20 0 0,-1 0 0,21 0 15,-21 0-15,22 0 0,-22 0 0,21 0 16,-21-21-16,0 0 0,22 21 16,-22-22-16,21 1 0,-21 0 0,1 0 15,-1 0-15,0 0 0,0-1 0,-21 1 16,0 0-16,21 0 0,-21-21 16,0 20-16,0 1 0,0 0 15,0 0-15,0 0 0,0 42 31,-21 0-31,21 0 16,0 0-16,0 1 0,0-1 0,-21 21 16,21-21-16,0 0 0,-21 1 15,21-1-15,0 0 0,0 0 0,0 0 16,0 0-16,0 1 0,-21-1 16,21 0-16,0-42 46,0 0-46,0-1 16,0 1-16,21 0 16,-21 0-16,0 0 0,21 0 15,0-1-15,-21 1 0,21 0 0,-21 0 16,0 0-16,21 0 0,-21-1 16,22 22-16,-22-21 718,0 0-702</inkml:trace>
  <inkml:trace contextRef="#ctx0" brushRef="#br0" timeOffset="63252.1">7324 9165 0,'21'0'0,"-21"-21"15,0 0 1,-21 21 15,21 21-15,-22 0-16,22 0 16,0 1-16,0-1 0,0 0 0,0 0 15,0 21-15,0-20 16,0-1-16,0 0 0,0 0 15,0 0-15,0 0 0,0 1 16,0-44 47,0 1-63,0 0 0,0 0 15,0 0-15,0 0 16,22-1-16,-1 1 0,-21 0 0,21 0 15,-21 0-15,21 0 0,0-1 0,-21 1 16,21 21-16,-21-21 16,22 21-16,-1 0 0,-21 21 15,0 0-15,21 1 0,-21-1 0,21 0 16,-21 0-16,21 0 0,-21 0 16,0 1-16,21 20 0,1-21 15,-22 0-15,21 0 0,0-21 0,0 22 16,0-1-16,0-21 0,1 0 15,-1 0-15,0 0 0,0 0 0,0 0 16,22 0-16,-22 0 0,21 0 0,-21 0 16,22-21-16,-22-1 0,21 1 15,-21 0-15,0 0 0,22 0 0,-22 0 16,0-22-16,0 22 0,0-21 0,1 21 16,-1-22-16,0-20 0,-21 20 15,21 1-15,0 0 0,0-22 0,-21 22 16,0-22-16,22 22 0,-22 0 0,0-1 15,0 1-15,0 21 0,0-21 16,0 20-16,0 1 16,-22 21-16,22 21 15,-21 1-15,0-1 0,21 0 16,0 21-16,-21 1 0,21-1 0,-21 0 16,21 22-16,-21-22 0,21 0 0,0 22 15,0-22-15,0 1 0,-22 20 16,22-21-16,0-20 0,0 20 0,0 0 15,0-21-15,0 1 0,0 20 0,22-21 16,-1-21-16,-21 21 0,21-21 0,0 0 16,0 0-16,0 0 15,1 0-15,-1 0 0,21 0 0,-21 0 16,0-21-16,1 0 0,20 0 0,-21 0 16,0-1-16,0 1 0,1 0 15,-1 0-15,0-21 0,0 20 0,-21 1 16,0 0-16,0 0 0,0 0 0,0 0 15,0 42 17,-21 0-32,21 0 0,0 0 15,0 0-15,-21 1 0,21-1 16,0 21-16,0-21 0,0 0 16,0 1-16,0-1 0,21 0 0,-21 0 15,21 0-15,0-21 0,22 21 0,-22-21 16,0 0-16,21 22 0,-21-22 15,22 0-15,-1 0 0,0 0 0,-20 0 16,20 0-16,0 0 0,1 0 0,-1-22 16,0 22-16,-21-21 0,22 0 15,-1 0-15,-21 0 0,0 0 0,1-1 16,-1 1-16,0 0 0,0-21 16,-21 21-16,0-22 0,0 22 0,0-21 0,0 21 15,0-22-15,0 22 0,0 0 16,-21 0-16,0 0 0,21-1 0,-21 22 15,-1 0-15,1 0 0,0 0 16,0 0-16,0 22 0,-22-1 16,22 0-16,0 0 0,0 0 0,0 22 15,21-22-15,-21 21 0,-1-21 16,22 22-16,-21-22 0,21 0 0,0 0 16,0 0-16,0 0 0,0 1 0,0-1 15,0 0-15,21-21 0,1 0 0,-1 0 16,-21 21-16,21-21 0,0 0 15,0 0-15,0 0 0,1-21 0,-1 0 16,0 21-16,0-21 0,0-1 16,-21 1-16,21 0 0,1 0 0,-22 0 15,0 0-15,0-22 0,21 22 16,-21 0-16,0 0 0,0 0 0,0-1 16,0 1-16,-21 42 31,21 1-31,0-1 0,0 0 15,-22 0-15,22 21 0,0-20 0,0 20 16,-21-21-16,21 0 0,0 0 16,0 22-16,0-22 0,0 0 0,21 0 15,1 0-15,-1-21 0,0 0 16,0 0-16,21 0 16,-20 0-16,-1 0 0,0 0 15,21 0-15,-21 0 0,1-21 0,20 0 16,-21 0-16,21 0 0,1 0 0,-22-1 15,21-20-15,-21 21 0,22-21 16,-22-1-16,0 1 0,0-22 0,0 22 16,1-21-16,-1 20 0,0-20 15,-21-1-15,21 22 0,-21 0 0,21-22 16,-21 22-16,0 21 0,0-22 0,0 1 16,0 21-16,0 0 0,-21 21 31,0 21-31,21 0 15,-21 21-15,21-21 0,0 22 0,-21 20 16,21-20-16,-22 20 0,22-21 16,-21 22-16,21-1 0,0-20 0,0 20 15,-21-20-15,21-1 0,-21 0 0,21 1 16,0-22-16,0 21 0,0-21 16,0 0-16,0 1 0,0-1 0,0 0 15,21-21-15,0 0 0,-21 21 0,21-21 16,1 0-16,-1 0 0,0 0 0,0-21 15,0 0-15,0 21 16,1-21-16,-1-1 0,0 1 16,21-21-16,-42 0 0,0 20 15,21-20-15</inkml:trace>
  <inkml:trace contextRef="#ctx0" brushRef="#br0" timeOffset="63471.97">9546 8636 0,'0'0'0,"-21"0"0,-85 0 31,85 0-31,0 0 16,0 0 46,-1 0-46</inkml:trace>
  <inkml:trace contextRef="#ctx0" brushRef="#br0" timeOffset="63692.85">8170 8954 0,'0'0'16,"-42"21"-16,21 0 0,-22-21 15,22 0-15,21 21 0,21-21 47,1 0-47,-1 0 0,21 0 0,-21 0 16,22-21-16,-22 0 0,21 21 0,0 0 16,1-21-16,-1 21 0,0 0 15,-20-22-15,20 22 0,0 0 0,1-21 16,-1 0-16</inkml:trace>
  <inkml:trace contextRef="#ctx0" brushRef="#br0" timeOffset="64284.61">11239 9229 0,'0'0'0,"-21"0"0,21-21 78,21-1-78</inkml:trace>
  <inkml:trace contextRef="#ctx0" brushRef="#br0" timeOffset="67680.16">11388 8509 0,'0'0'0,"-22"-21"0,1 21 15,0 0 1,42 0 0,0 0-1,22 0-15,-22 0 0,21 0 0,1 0 16,-1 0-16,0 0 0,1 0 0,20-21 16,-21 21-16,22-21 0,-22 21 15,22-22-15,-22 1 0,22 0 0,-22 0 16,0 21-16,-21-21 0,1 0 15,-1-1-15,0 1 0,-21 0 16,0 0-16,0 0 0,-21 0 0,0-1 16,-1 22-16,1-21 0,-21 21 0,0 0 15,-1 0-15,1 0 0,0 21 16,-22 1-16,22-1 0,-1 0 0,1 21 16,0 1-16,-1-1 0,1 0 0,21 1 15,0 20-15,0-21 0,21 1 16,0-1-16,0 0 0,0 1 0,0-22 15,21 21-15,0-21 0,0 1 0,0-1 16,22 0-16,-22-21 0,0 21 16,21-21-16,-21 0 0,22 0 0,-22 0 15,21 0-15,-21 0 0,1 0 16,-1-21-16,0 21 0,-21-21 16,0 0-1,-21 21-15,0 0 0,-22 0 16,22 0-16,-21 0 0,21 21 15,-22 0-15,1-21 0,21 21 0,-22 21 16,22-20-16,-21-1 0,21 21 0,0-21 16,-1 22-16,22-22 0,0 21 15,0-21-15,0 0 0,0 1 0,0 20 16,0-21-16,22 0 0,-1 0 16,0-21-16,0 0 0,0 0 15,0 0-15,1 0 0,-1 0 16,0 0-16,21 0 0,-21-21 0,22 21 15,-22-21-15,0 0 0,0 0 0,22 0 16,-22-1-16,0 1 0,0 0 16,0-21-16,22 21 0,-22-22 0,0 1 15,0 21-15,21-22 0,-20 1 0,20 21 16,-21 0-16,21 0 0,-20-1 16,20 1-16,-21 21 0,0 0 15,0 0-15,1 21 0,-1 1 0,-21-1 16,21 0-16,-21 0 0,0 21 15,0-20-15,0 20 0,0-21 0,0 21 16,-21-20-16,21 20 0,-21-21 0,-1 21 16,22-20-16,0-1 0,0 0 15,-21 0-15,21 0 0,21-42 47,1 0-47,-1 0 16,0 0-16,0-1 0,0 1 0,0 0 15,1 0-15,-1-21 0,0-1 0,0 22 16,21-21-16,-20-1 16,-1 1-16,21 0 0,-21-1 0,0 22 15,1-21-15,-22 21 0,0 0 16,0 42 0,0 0-16,-22 0 15,1 0-15,0 0 0,21 22 0,-21-1 16,0-21-16,0 22 0,21-1 15,0 0-15,0-21 0,0 22 0,0-22 16,0 21-16,0-21 0,0 1 0,0-1 16,21-21-16,0 21 0,21 0 15,-21-21-15,22 0 0,-22 0 0,21 0 16,1 0-16,-1 0 0,0 0 16,1 0-16,-1-21 0,0 0 0,1 0 15,-1 21-15,0-22 0,1-20 16,-1 21-16,-21 0 0,0-22 0,0 22 15,1-21-15,-22 0 0,0-1 0,0 22 16,0-21-16,0-1 0,0 22 16,0 0-16,-22 0 0,1 0 0,0 21 15,-21 0-15,21 0 0,-1 0 16,1 21-16,0 0 0,0 0 16,0 22-16,21-22 0,0 21 0,-21-21 15,21 22-15,0-1 0,0-21 0,0 0 16,0 22-16,21-22 0,0 0 15,0 0-15,0-21 0,0 21 16,1-21-16,-1 0 0,21 0 0,-21 0 16,0 0-16,22 0 0,-22 0 0,0 0 15,21 0-15,-20-21 0,-1 21 16,0-21-16,0 0 0,0 0 0,0-1 16,1-20-16,-1 21 0,0 0 0,0-22 15,-21 22-15,21-21 0,0 21 16,-21 0-16,0-22 0,22 22 0,-1 21 15,-21-21-15,0 42 32,0 0-17,0 0 1,0 1-16,0-44 47,0 1-47,0 0 15,0 0-15,0 0 0,0 0 16,-21 21 0,-1 0-16,1 0 15,0 21-15,21 0 16,-21 0-16,0 0 0,21 0 0,-21 22 0,-1-22 16,1 21-16,21 1 0,-21-22 15,21 21-15,-21-21 0,21 22 16,0-22-16,0 0 0,0 0 0,0 0 15,0 0-15,21 1 0,0-1 0,22 0 16,-22-21-16,0 21 16,0-21-16,0 0 0,22 0 0,-22 0 15,0 0-15,0 0 0,21-21 0,-20 0 16,-1 0-16,0 21 0,0-22 0,21-20 16,-20 21-16,-1 0 15,0-22-15,0 22 0,0-21 0,0 0 16,-21-1-16,22 22 0,-22-21 0,21 21 0,-21-1 15,0 1-15,0 0 16,0 42 0,0 0-16,-21 22 0,21-22 15,-22 21-15,22-21 0,-21 22 16,21-22-16,-21 21 0,21-21 0,0 1 16,0 20-16,0-21 0,0 0 0,0 0 15,0 1-15,21-22 0,0 21 16,1-21-16,-1 0 0,0 0 0,0 0 15,0 0-15,0 0 0,1 0 0,-1 0 16,21 0-16,-21-21 0,0-1 16,1 1-16,20 21 0,-21-21 0,0-21 15,0 21-15,1-1 0,-1-20 16,0 0-16,0 21 0,-21-22 0,0 1 16,0 21-16,0 0 0,0-1 15,0 1-15,0 0 0,0 42 16,0 0-16,0 1 15,0-1-15,-21 0 0,0 21 16,21-21-16,-21 22 0,21-22 0,0 0 16,0 21-16,0-20 0,0-1 0,0 0 15,0 0-15,0 0 0,21 0 16,0 1-16,0-1 0,0-21 16,0 0-16,1 0 15,-1 0-15,0 0 0,0 0 0,21-21 16,-20 21-16,-1-22 0,0 1 15,0 0-15,21 0 0,-20 0 0,-1-22 16,0 1-16,0 0 0,0-1 0,0 1 16,1-21-16,-1 20 0,0-20 15,0-1-15,-21 22 0,0-22 0,21 22 16,0-21-16,-21 20 0,0 1 0,22 0 16,-22 20-16,0-20 0,0 21 15,-22 21 1,1 21-16,0 0 0,0 22 15,0-22-15,0 21 0,21 0 16,-22 1-16,1 20 0,21-20 0,0 20 16,-21-21-16,21 22 0,-21-22 0,21 22 15,0-22-15,0 0 0,0 1 16,0-1-16,0-21 0,0 22 0,0-22 16,21 0-16,-21 0 0,21 0 0,0 0 15,1-21-15,-1 0 0,21 0 16,-21 0-16,0 0 0,1 0 15,-1-21-15,21 21 0,-21-21 0,0 0 16,1 0-16,20 0 16,-21-22-16,0 22 0,0-21 0,-21 21 15,22-22-15,-22 22 0,21 0 0,-21 0 16,0 0-16,0-1 0,0 44 16,0-1-1,0 0-15,0 0 0,0 0 0,0 0 16,0 22-16,0-22 0,0 0 15,0 21-15,0-20 0,0-1 16,0 0-16,0 0 0,21 0 0,0 0 16,0-21-16,-21 22 0,21-22 15,1 0-15,-1 0 0,0 0 16,0 0-16,0 0 0,0-22 0,1 1 16,-1 0-16,0 0 0,0 0 0,0 0 15,0-1-15,1-20 0,-1 21 16,0-21-16,-21 20 0,0-20 0,21 21 15,-21 0-15,0 0 0,0-1 0,0 44 32,0-1-32,-21 0 15,21 0-15,0 0 0,0 0 0,-21 22 16,21-22-16,0 0 0,0 0 16,0 0-16,0 1 0,0-1 0,0 0 15,0 0-15,0 0 0,21-21 16,0 21-16,0-21 0,0 0 15,1 0-15,-1 0 0,0 0 16,0 0-16,0-21 0,-21 0 16,0 0-16,21 0 15,-21-22-15,0 22 0,0 0 0,0-21 16,0 21-16,0-22 0,-21 22 0,21 0 16,-21 0-16,0 0 0,21-1 15,0 1-15,-21 0 0,0 21 0,-1 0 16,22-21-16,22 21 31,-1 0-31,0 0 16,0 0-16,0 0 0,22 0 15,-22 0-15,21 0 0,0 0 16,-20 0-16,20 0 0,0 0 0,-21 0 16,22 0-16,-22 0 0,0 21 0,0 0 15,0 0-15,-21 1 0,0-1 16,0 0-16,0 21 0,0-21 0,0 1 15,0-1-15,0 0 0,0 0 0,0 21 16,0-20-16,0-1 0,0 0 16,0 0-16,0 0 0,-21 0 15,0-21 1,21-21 15,0 0-15,0 0-16,0 0 0,0-22 15,0 22-15,21 0 0,0-21 16,1-1-16,-1 1 0,21 0 0,-21 21 16,0-22-16,22 1 0,-22 21 0,21-22 15,-21 22-15,22 0 16,-1 0-16,-21 21 0,22 0 0,-22 0 16,21 0-16,0 21 0,-20 0 0,-1 0 15,-21 22-15,0-1 16,0-21-16,0 22 0,0-1 0,0 0 15,0 1-15,0-22 0,-21 21 16,-1-21-16,22 22 0,-21-22 0,21 0 16,-21 0-16,0 0 0,0-21 15,21-21 17,0 0-17,0 0-15,0 0 0</inkml:trace>
  <inkml:trace contextRef="#ctx0" brushRef="#br0" timeOffset="67908.44">16531 8255 0,'-21'0'0,"42"0"0,-63-21 0,21 21 0,-1-21 15,1 21-15,0 0 16,0 0 15,21 21-15,-21-21-1,0 0 1,-1 0 0,1 0-16</inkml:trace>
  <inkml:trace contextRef="#ctx0" brushRef="#br0" timeOffset="68140.31">15007 8446 0,'0'0'0,"-42"21"0,21-21 16,-1 21-16,44-21 16,-1 0-1,0 0-15,21 0 0,1 0 0,-1 0 16,0 0-16,1 0 0,-1 0 0,0 0 0,1 0 15,-1 0-15,0 0 16,1 0-16,-22 0 0,21 0 0,-84 0 31,21 0-15</inkml:trace>
  <inkml:trace contextRef="#ctx0" brushRef="#br0" timeOffset="69140.28">1249 10943 0,'0'-21'0,"0"0"0,0 0 16,0 0-16,-21 21 16,-1-22-16,1 22 15,0 0-15,-21 0 0,21 0 0,-1 22 16,-20-1-16,21 21 0,-21-21 15,20 22-15,1-1 0,-21 21 0,21 1 16,0-1-16,-1 1 0,1-1 16,21 1-16,0-1 0,0 1 15,0-22-15,0 22 0,0-22 0,21-21 16,1 22-16,-1-22 0,21 0 16,0 0-16,1 0 0,-1-21 15,22 0-15,-22 0 0,21 0 0,-20 0 16,20-21-16,-20 0 0,-1 0 15,0 21-15,1-21 0,-1-1 0,0 1 16,-21-21-16,-21 21 0,0 0 16,0-1-16,0 1 0,0 0 0,-21 0 15,0-21-15,-21 20 0,21 22 16,-22-21-16,22 21 0,-21 0 0,-1 0 16,1 0-16,21 0 0,-21 21 15,20-21-15,-20 22 0,21-1 16,0 0-16,0 0 0,21 0 15,-22 0-15,22 1 0,0-1 0,0 0 16,0 0-16,22 0 16,-1 0-16,0-21 0,0 0 0,0 0 15,0 0-15,22 0 0,-22 0 16</inkml:trace>
  <inkml:trace contextRef="#ctx0" brushRef="#br0" timeOffset="69330.17">1926 11388 0,'0'0'0,"21"0"0,0-21 0,1-1 0,-22 1 16,21 21 46,0 0-46,0 0-16</inkml:trace>
  <inkml:trace contextRef="#ctx0" brushRef="#br0" timeOffset="69812.91">3556 10922 0,'0'0'0,"0"-21"0,0-21 16,0-1-16,0 1 0,0 0 0,0-1 15,0 22-15,0-21 0,0-1 0,0 1 16,0 21-16,0 0 0,0 0 16,0-1-16,0 65 31,0-22-31,0 21 0,0 1 0,0-1 16,0 21-16,0 1 0,0-1 0,0 1 15,-21-1-15,21 22 0,-21-21 16,-1-1-16,22 22 0,-21-22 0,0-20 15,0 20-15,0-21 0,21 1 16,-21-1-16,21 0 0,-22-20 16,22-1-16,0 0 0,0 0 0,0 0 15,0-42 17,22 0-17,-22 0-15,21 0 0,-21-1 16</inkml:trace>
  <inkml:trace contextRef="#ctx0" brushRef="#br0" timeOffset="70292.49">3408 11070 0,'0'0'0,"0"-42"15,0 0-15,0-128 16,0 128-16,0 21 16,21-22-16,21 1 0,-21 0 0,22 21 15,-1-22-15,0 22 0,1 0 16,20 0-16,-20 0 0,-1 21 0,21 0 15,-20 0-15,-1 21 0,22 0 16,-22 21-16,0 1 0,-21-1 0,22 0 16,-22 1-16,0-1 0,-21 0 0,0 1 15,0-1-15,-21 0 0,0 1 16,0-1-16,-22 0 0,1 1 0,0-1 16,-1 0-16,-20-21 0,20 1 15,-20 20-15,21-21 0,-1-21 0,1 21 16,0-21-16,20 0 0,1 0 15,-21 0-15,21 0 0,0 0 16,21-21-16,-22 0 16,22 0-16,22 21 15,-1 0 1,0 21-16,0-21 0,-21 21 0,21 0 16,0 22-16,1-22 0,-1 21 15,0-21-15,0 22 0,-21-22 0,21 21 16,0-21-16,1 0 0,-1 1 0,-21-1 15,21 0-15,0 0 0,0 0 16,0 0-16,1-21 0,-1 0 0,0 22 16,0-22-16,0 0 0,0 0 15,1 0-15,20 0 0,-21 0 16,0-22-16,-21 1 0,21 21 0,1-21 16,-1 0-16,-21 0 0,21 0 0</inkml:trace>
  <inkml:trace contextRef="#ctx0" brushRef="#br0" timeOffset="70700.25">4254 11451 0,'0'0'0,"0"21"0,22-21 0,-1 0 16,0 22-16,0-22 0,0 0 15,22 0-15,-22 0 0,0 0 0,21-22 16,-21 1-16,22 21 0,-1-21 15,-21 0-15,22 0 0,-22 21 0,0-21 16,0-1-16,0 1 0,0 0 0,-21 0 16,0 0-16,0 0 0,0-1 15,-21 1-15,0 0 0,-21 21 16,21 0-16,-1 0 0,-20 0 16,21 0-16,-21 21 0,20 0 15,-20 1-15,21-1 0,0 21 0,0-21 0,-1 22 16,1-1-16,0 0 0,21-21 15,0 22-15,0-1 0,0-21 16,0 22-16,0-22 0,0 0 0,0 0 16,0 0-16,0 0 0,21 1 15,0-22-15,22 0 0,-22 0 0,21 0 16,-21 0-16,22 0 0,-1 0 0,0 0 16,22 0-16,-22-22 0,1 22 15,20-21-15,-21 0 0,1 0 0,-1 0 16,0 0-16,1-1 0,-1 1 0</inkml:trace>
  <inkml:trace contextRef="#ctx0" brushRef="#br0" timeOffset="71040.06">5292 11218 0,'0'0'0,"0"-21"0,0-21 32,-22 42-17,22 21-15,0 0 0,0 0 16,0 22-16,-21-22 0,21 21 0,0 1 15,0-1-15,0 0 0,0 22 0,0-22 16,0 0-16,0 22 0,0-22 16,0 22-16,0-1 0,0-20 0,0 20 15,0 1-15,0-1 0,0 22 16,0-22-16,0 1 0,0-1 0,0 1 16,0-1-16,-21 1 0,21-1 15,0 1-15,-21-1 0,0-20 0,21 20 16,-21-21-16,21 1 0,0-1 0,0-21 15,-22 0-15,22 1 0,0-44 32,0 1-32,0 0 0,0 0 15,22 0-15,-1-22 0,-21 1 0,0 0 16,21 21-16,0-43 0,0 22 16,0-1-16,-21-20 0</inkml:trace>
  <inkml:trace contextRef="#ctx0" brushRef="#br0" timeOffset="71416.58">5419 11599 0,'0'0'16,"0"-63"-16,-22 21 0,22-1 0,-21 1 0,0 0 15,0-1-15,0 1 0,21 21 16,0-22-16,0 22 0,0 0 0,0 0 16,0 0-16,0 0 0,0-1 0,21 1 15,0 0-15,0 0 0,22 0 16,-22 21-16,21 0 0,-21 0 0,22 0 15,-1 0-15,-21 0 0,21 0 0,-20 21 16,-1 0-16,0 0 0,0 0 16,0 1-16,-21 20 0,0 0 15,0-21-15,0 22 0,0-22 0,-21 21 16,0-21-16,0 22 0,0-22 16,-22 0-16,22 0 0,0 0 0,-21 1 15,20-1-15,1-21 0,0 21 0,0-21 16,0 0-16,0 21 0,-1-21 15,22 21-15,22-21 47,-1 0-47,21 0 0,-21-21 16,0 21-16,22-21 0,-22 0 0,21 0 16,1-1-16,-1 1 0</inkml:trace>
  <inkml:trace contextRef="#ctx0" brushRef="#br0" timeOffset="71872.32">6181 11134 0,'0'0'0,"21"-21"0,0 21 16,0-22-16,-21 1 0,0 0 0,-21 21 31,0 0-15,21 21-16,-21-21 0,-1 21 15,1 1-15,21 20 0,-21-21 0,0 21 0,21-20 16,-21 20-16,21-21 0,0 21 15,0-20-15,0 105 16,21-127 0,0 21-16,0 0 0,0-21 15,1 0-15,-1 0 0,0 0 0,0 0 16,0 0-16,22 0 0,-22 0 0,0-21 16,0 0-16,0 21 0,0-22 0,1 1 15,-1 0-15,0-21 0,-21 21 16,0-22-16,0 22 0,0-21 0,0-1 15,0 22-15,0-21 0,0 21 0,-21-22 16,0 22-16,-1 0 0,1 0 16,0 21-16,0-21 0,0 21 0,0 0 15,-1 0-15,-20 0 0,21 0 16,0 0-16,0 21 0,21 0 16,0 0-16,-22 0 0,22 1 0,0-1 15,0 0-15,0 0 0,0 0 0,0 0 16,0 1-16,0-1 0,22 0 15,-1 0-15,-21 0 0,21-21 0,0 21 16,0 1-16,0-22 0,1 21 0,-1-21 16,0 21-16,0-21 0</inkml:trace>
  <inkml:trace contextRef="#ctx0" brushRef="#br0" timeOffset="72620.34">6604 11451 0,'0'0'0,"21"0"0,0 0 16,0 0-16,1 0 15,-1-21-15,0 21 16,0-21-16,21 0 0,-20 0 0,-1-1 16,21 1-16,0-21 0,-20 21 0,20-22 15,-21 22-15,21 0 0,-20-21 0,-1 21 16,0-1-16,-21 1 0,0 0 16,-21 21-1,0 0-15,-1 0 0,1 0 16,0 0-16,0 0 15,0 0-15,0 21 0,21 0 0,-22-21 16,22 22-16,0-1 0,0 0 0,0 0 16,22 0-16,-1 0 0,0 1 15,0-1-15,0 0 0,0 0 0,1 0 16,-1 0-16,0 1 0,0-1 0,-21 0 16,21 0-16,0-21 0,1 21 15,-22 0-15,21-21 0,0 0 16,-21 22-16,21-22 15,0 0-15,0 0 0,1 0 16,-1 0-16,0-22 16,0 22-16,0-21 0,0 0 0,1 21 15,-1-21-15,0 0 0,0-22 0,0 22 16,0 0-16,1-21 0,-1-1 16,0 1-16,0 0 0,0-1 0,0 1 15,1 0-15,-1-22 0,-21 22 0,21 0 16,0-22-16,0 22 0,-21-1 15,0 1-15,21 0 0,-21 21 0,22-22 16,-22 22-16,0 0 0,0 0 0,-22 42 31,1 0-15,21 0-16,0 0 0,-21 22 16,21-22-16,-21 21 0,21 1 15,-21-1-15,21 0 0,0-21 0,0 22 16,0-1-16,0 0 0,-21 1 0,21 20 15,0-20-15,-22-1 0,22 0 16,0 1-16,0-1 0,0 0 0,0-21 16,0 22-16,0-22 0,0 0 0,0 0 15,22 0-15,-1-21 0,0 22 16,0-22-16,0 0 0,0 0 16,1 0-16,-1 0 0,0 0 0,0 0 15,0-22-15,0 1 16,1 21-16,-1-21 0,0 0 0,0 0 0,0 0 15,0-1-15,1 1 0,-1 0 16,-21 0-16,0 0 16,0 0-16,21-1 0,-21 1 0</inkml:trace>
  <inkml:trace contextRef="#ctx0" brushRef="#br0" timeOffset="72912.17">7493 10986 0,'-21'0'16,"42"0"-16,-42-22 15,42 22-15,0 0 16,0 0-16,0-21 0,22 21 0,-1 0 16,0-21-16,1 0 0,-1 21 0,0 0 15,22-21-15,-22 21 0,1 0 16,-1 0-16,0 0 0,1-21 0,-22 21 15,0 0-15,21 0 0,-21 0 0,1 0 16,-1 0 0,-42 21 31,-1-21-47</inkml:trace>
  <inkml:trace contextRef="#ctx0" brushRef="#br0" timeOffset="74229.28">1037 12848 0,'-21'0'15,"0"0"1,21 21-16,0 1 15,0-1-15,0 0 16,0 0-16,0 0 0,0 0 0,21 1 16,0-1-16,-21 0 0,21 0 15,0 0-15,1 0 0,-1-21 16,0 0-16,0 22 0,0-22 16,22 0-16,-1 0 0,-21 0 15,21 0-15,22-22 0,-22 1 0,1 21 16,-1-21-16,0 0 0,1 0 15,-1 0-15,-21-1 0,0 1 0,22-21 16,-43 21-16,21 0 0,-21-1 16,0 1-16,0 0 0,0 0 15,0 0-15,0 0 0,-21 21 16,-1 21 0,1 0-16,0 0 15,0 21-15,21 1 0,-21-1 16,0 0-16,21 22 0,-22-22 0,1 22 15,21-22-15,-21 22 0,0-22 16,21 21-16,-21-20 0,21-1 16,-21 22-16,-1-22 0,22 0 15,0-21-15,-21 22 0,21-22 0,-21 0 16,21 0-16,0 0 0,0 1 16,0-1-16,0-42 31,0-1-16,-21 1 1,21 0-16,-21 0 0,21 0 0</inkml:trace>
  <inkml:trace contextRef="#ctx0" brushRef="#br0" timeOffset="74512.13">931 13462 0,'0'0'0,"-21"21"0,21 0 16,21 1 0,0-22-16,1 0 15,-1 0-15,0 0 0,0 0 16,21 0-16,1 0 0,-1 0 16,-21 0-16,22 0 0,-1 0 0,0 0 15,1-22-15,-1 22 0,0-21 16,-21 21-16,22 0 0,-22 0 0,0 0 15,0 0-15,-21-21 0,21 21 16,-21-21 15,22 21-31</inkml:trace>
  <inkml:trace contextRef="#ctx0" brushRef="#br0" timeOffset="74852.22">2180 13420 0,'0'0'0,"0"21"0,0 0 16,21-21 15,0 0-16,1 0-15,-1-21 16,0 21-16,0 0 0,-21-21 16,21 21-16,-21-21 0,0-1 15,-21 1 1,0 21-16,0 0 16,0 0-16,-1 0 15,1 0-15,21 21 16,0 1-1,21-22 1</inkml:trace>
  <inkml:trace contextRef="#ctx0" brushRef="#br0" timeOffset="76548.45">3746 12637 0,'0'-22'16,"-21"22"31,21 22-47,0 20 0,0-21 0,0 21 15,-21 1-15,21 20 16,0 1-16,0-22 0,-21 22 0,21-1 0,-21-21 16,21 22-16,0-22 0,-21 22 15,-1-22-15,1 0 0,21 1 16,0-22-16,-21 21 0,21-21 0,-21 1 15,21-1-15,0 0 0,0 0 16,0-42 15,0 0-15,0 0-16,0-1 0,0 1 16,0 0-16,0 0 0,0-21 0,0 20 15</inkml:trace>
  <inkml:trace contextRef="#ctx0" brushRef="#br0" timeOffset="77036.17">3492 12933 0,'0'0'0,"0"-21"0,0-22 0,0 22 15,0 0-15,0 0 0,22 0 16,-1-22-16,0 22 0,0 0 0,21 0 16,1 0-16,-1 0 0,0-1 0,1 22 15,-1-21-15,22 21 0,-22 0 16,0 0-16,1 0 0,-1 21 0,0 1 15,1-1-15,-1 0 16,-21 0-16,0 21 0,0 1 0,-21-22 0,0 21 16,0 1-16,0-1 0,-21-21 15,-21 21-15,21-20 0,-22 20 16,22-21-16,-21 0 0,0 22 0,-1-22 16,1 0-16,0 0 0,-1-21 15,22 21-15,-21 0 0,-1-21 0,22 0 16,-21 0-16,21 0 0,0 0 15,-1 0-15,1 0 0,42 0 47,1 0-47,-1 22 16,0-1-16,0 0 0,0 0 16,0 21-16,1-20 0,-1-1 0,0 21 15,0-21-15,0 0 0,0 1 16,1 20-16,-22-21 0,21-21 0,0 21 15,-21 0-15,21-21 0,0 0 16,0 0-16,1 0 16,-1 0-16,0 0 15,-21-21-15,21 0 0,-21 0 16,21 0-16,-21 0 0,21-1 0,-21 1 16,0 0-16</inkml:trace>
  <inkml:trace contextRef="#ctx0" brushRef="#br0" timeOffset="77417.47">4297 13293 0,'0'63'15,"0"-42"1,21-21 0,0 0-16,0 0 0,0 0 15,1 0-15,-1 0 0,0 0 16,21-21-16,-21 21 0,1-21 0,-1 0 15,0 21-15,0-21 0,0 0 0,0 21 16,-21-22-16,0 1 16,0 0-16,0 0 0,-21 0 15,0 21-15,-21 0 0,21 0 16,-1 0-16,-20 0 0,21 0 16,0 0-16,-22 0 0,22 21 0,0 0 15,21 0-15,-21 0 0,0 22 16,21-22-16,-21 0 0,21 21 0,0-20 15,0-1-15,0 21 0,0-21 16,0 0-16,21 1 0,0-1 0,0 0 16,0 0-16,0-21 0,1 0 0,20 21 15,-21-21-15,21 0 16,1 0-16,-22 0 0,21 0 0,-21-21 0,1 0 16,20 0-16,-21 21 0</inkml:trace>
  <inkml:trace contextRef="#ctx0" brushRef="#br0" timeOffset="77639.77">5080 13377 0,'0'0'0,"0"22"16,21-22 15,0 0-31,0 0 15,1 0-15,-1 0 0,0 0 16,0 0-16,0 0 0,0 0 16,1 0-16,-1 0 0,-21-22 0,21 22 15,0 0-15,0 0 16</inkml:trace>
  <inkml:trace contextRef="#ctx0" brushRef="#br0" timeOffset="78912.03">5461 13589 0,'0'0'0,"0"21"31,21-21-31,0 0 16,0-21-16,-21 0 0,22 21 0,-1-21 16,0 0-16,21-1 0,-21 1 15,1 0-15,20 0 0,-21 0 0,0 0 16,22-1-16,-22-20 0,0 21 0,0 0 15,0-22-15,0 22 0,-21 0 16,0 0-16,0-21 0,0 20 0,-21 1 16,0 21-16,0 0 0,0 0 15,0 0-15,-1 0 0,1 21 16,-21-21-16,21 22 0,0-1 16,-1 0-16,22 0 0,0 0 0,0 0 15,0 1-15,0-1 16,0 0-16,22 0 0,-1 0 0,0 0 15,0 1-15,0-1 0,0 0 0,1-21 16,-1 21-16,0 0 0,0 0 16,-21 1-16,21-1 0,0-21 0,1 21 15,-1 0-15,0-21 16,0 0-16,0 0 0,0 0 0,1 0 16,-1 0-16,0-21 0,0 0 0,0 0 15,0-1-15,1 22 0,-1-21 16,0 0-16,21 0 0,-21-21 15,1 20-15,-1 1 0,0-21 0,0 21 16,-21 0-16,0-22 0,0 22 16,0-21-16,0 21 0,0-1 0,0 1 15,0 42 17,0 1-32,0-1 0,-21 21 15,21-21-15,0 0 0,0 1 0,0 20 16,0-21-16,0 0 0,0 0 15,0 22-15,0-22 0,0 0 16,21 0-16,0 0 0,0-21 16,1 0-16,-1 0 15,0 0-15,21 0 0,-21 0 0,1 0 16,20-21-16,0 21 0,-21-21 0,22 0 16,-1 0-16,0 0 0,1-1 15,-1 1-15,-21 0 0,22 0 0,-22 0 16,0-22-16,-21 22 0,0 0 0,21-21 15,-21 21-15,0-1 16,0 1-16,-21 21 16,0 21-16,21 1 15,-21-1-15,21 0 0,-22 0 16,22 21-16,0-20 0,0-1 16,0 21-16,0-21 0,0 0 0,0 1 15,0-1-15,22 0 0,-1 0 16,0 0-16,0 0 0,0-21 0,0 0 15,1 0-15,20 0 0,-21 0 0,0 0 16,0 0-16,22 0 0,-22 0 16,0-21-16,0 0 0,0 0 0,1 0 15,-1 21-15,0-21 0,0-22 0,-21 22 16,21 0-16,-21 0 0,0-22 16,0 22-16,0 0 0,0 0 0,0 0 15,0 0-15,0-1 0,0 44 31,0-1-31,0 0 16,0 0-16,0 0 0,0 0 0,0 1 16,0-1-16,-21 0 0,21 0 15,-21 0-15,21 0 0,0 1 0,0-1 16,0 0-16,0 0 0,-21-21 0,21 21 16,-21-21-1,21-21 1,0 0-1,0 0-15,0 0 0,0-1 16,0 1-16,0 0 0,21 0 16,0-21-16,0 20 0,21-20 0,-20 21 15,20 0-15,-21-22 0,21 22 16,1 0-16,-1 0 0,0 21 0,1 0 16,41 0-16,-41 0 0,-1 21 15,-21 0-15,0 0 0,1 22 16,-1-22-16,-21 0 0,0 0 0,0 0 15,0 22-15,0-1 0,0-21 16,-21 0-16,-1-21 0,22 22 16,-21-1-16,0-21 0,21 21 15,0-42 17</inkml:trace>
  <inkml:trace contextRef="#ctx0" brushRef="#br0" timeOffset="79747.64">8530 13187 0,'0'0'16,"-21"0"-16,0 0 0,-22 0 0,22 0 15,21 21-15,-21-21 0,42 0 32,0 0-32,1-21 15,20 0-15,0 0 0,1 21 16,-1-22-16,21 1 0,1-21 0,-1 21 15,-20 0-15,20-22 0,1 22 16,-22-21-16,22-1 0,-22 22 16,0-21-16,-21 0 0,22-1 0,-22 1 15,0 0-15,-21 20 0,0-20 0,0 0 16,0 21-16,0-22 0,0 22 16,-21-21-16,0 21 0,0-1 0,-1 22 15,1-21-15,0 21 0,0 0 0,0 0 16,0 0-16,-1 21 0,1 1 15,0-1-15,21 0 0,-21 21 0,21 1 16,-21-1-16,21 0 0,-21 1 16,21 20-16,-22 1 0,1-1 0,0-21 15,21 22-15,-21-1 0,0 1 16,0-1-16,21 1 0,0-1 16,-22 1-16,22-1 0,-42 86 15,42-86-15,-21 1 0,0 20 0,21-20 16,-21-1-16,-1 1 0,1-1 0,21 1 15,-21-1-15,0 1 0,0-22 16,0 22-16,21-22 0,0 21 0,0-20 16,0-22-16,0 21 0,0-21 0,0 1 15,0-1-15,21-21 0,0 0 16,0 0-16,0 0 0,0-21 0,22-1 16,-1 1-16,-21 0 0,22-21 0,-1-1 15,0 1-15,1 0 0,-1-1 16,0 1-16,-21 0 0,22-22 15,-22 22-15,-21-22 0,0 22 0,0-21 16,0 20-16,-21-20 0,-22 20 0,1-20 16,0 21-16,-22-1 0,22 1 15,-22 21-15,1 0 0,21-1 0,-22 1 16,22 21-16,-1 0 0,1 0 0,21 0 16,-21 0-16,20 0 0,44 0 31,-1 0-31,0 0 15,0 0-15,21-21 0,1 21 16,-1-21-16,0 21 0,1-21 0,-1 21 16,0-21-16,1-1 0,-1 22 15</inkml:trace>
  <inkml:trace contextRef="#ctx0" brushRef="#br0" timeOffset="80932.27">9610 12891 0,'0'0'0,"0"-22"0,-22 22 0,1 0 16,0 0-16,-21 0 0,21 0 15,-1 0-15,-20 22 0,21-1 0,-21 0 16,20 21-16,-20-21 0,21 22 16,0-1-16,0-21 0,-1 22 15,22-1-15,0-21 0,0 21 0,0 1 16,0-22-16,0 0 0,0 0 0,0 0 15,0 1-15,0-1 0,22-21 16,-1 0-16,0 0 0,0 0 0,0 0 16,0 0-16,22 0 0,-22 0 0,0 0 15,21-21-15,-20-1 0,-1 1 16,0 21-16,21-21 0,-21 0 0,1-21 16,-1 20-16,-21 1 0,21 0 0,-21-21 15,21 21-15,-21-22 0,0 22 16,0-21-16,0 21 0,0-1 0,0 1 15,-21 42 17,21 1-32,0 20 15,0-21-15,0 0 0,0 22 0,0-1 16,0 0-16,0-21 16,0 1-16,0-1 0,0 0 0,21 0 15,0 0-15,0-21 0,1 0 0,-1 21 16,0-21-16,0 0 0,0 0 15,22 0-15,-22 0 0,0 0 16,21-21-16,-21 21 0,1-21 0,-1 21 0,21-21 16,-21 0-16,0 0 15,1-1-15,-1 1 0,0-21 0,0 21 16,0 0-16,-21-22 0,0 22 0,0-21 16,0 21-16,0-1 0,0 1 15,0 0-15,0 42 16,0 0-1,0 1-15,0 20 16,0-21-16,0 0 0,0 0 0,0 1 16,0 20-16,0-21 0,0 0 15,21 0-15,-21 1 0,22-1 16,-1-21-16,0 0 0,0 0 16,0 0-16,0 0 0,1 0 0,-1 0 15,0 0-15,21 0 0,-21-21 16,1 21-16,20-22 0,-21 1 0,21 0 15,-20 0-15,-1-21 0,21 20 0,-21-20 16,0 0-16,1-1 0,-22 1 16,21 0-16,-21-1 0,21-20 0,-21 21 15,21-1-15,-21 1 0,0 0 0,0-1 16,0 1-16,0 21 0,0 0 16,0-1-16,-21 22 15,0 22-15,0-1 16,21 0-16,0 0 15,-22 21-15,1-20 0,21 20 0,0 0 16,-21 1-16,21-1 0,0 0 0,0 1 16,0-1-16,0 0 0,0 1 15,21-22-15,0 21 0,-21-21 0,22 0 16,-22 1-16,21-1 0,0 0 0,-21 0 16,21 0-16,0-21 0,0 0 15,1 21-15,-1-21 0,0 0 0,21 0 16,-21 0-16,1 0 0,20 0 0,-21-21 15,21 0-15,-20 21 0,20-21 16,-21 0-16,21 0 0,-20 21 0,-1-22 16,0 1-16,0-21 0,-21 21 15,0 0-15,0-1 0,0 1 16,0 0-16,0 0 0,0 0 0,-21 21 16,0 0-1,0 0-15,-1 21 0,1 0 16,21 0-16,0 0 0,-21 1 0,21 20 15,0-21-15,0 0 0,0 0 0,0 1 16,0 20-16,21-21 16,-21 0-16,21 0 0,1-21 0,-1 22 15,21-22-15,-21 0 0,0 0 0,22 0 16,-1 0-16,-21 0 0,22 0 16,-1 0-16,0 0 0,1 0 15,-1 0-15,21 0 0,-20-22 0</inkml:trace>
  <inkml:trace contextRef="#ctx0" brushRef="#br0" timeOffset="81512.2">12340 12891 0,'0'0'0,"0"-22"0,-21-20 0,0 21 16,0 0-16,-1 0 0,1-1 0,-21 1 16,21 21-16,-22 0 0,22 0 0,-21 0 15,21 0-15,-22 21 0,1 1 16,21-1-16,-21 0 0,20 0 15,1 21-15,-42 22 0,42-22 16,21-21-16,0 22 0,-22-22 0,22 21 16,0-21-16,0 1 0,0 20 15,0-21-15,22 0 0,-1 0 16,0 1-16,21-22 0,-21 0 0,1 0 16,20 0-16,-21 0 0,21 0 15,-20 0-15,20 0 0,-21-22 0,21 1 16,-20 21-16,20-21 0,-21 0 0,0-21 15,22 20-15,-22 1 0,0-21 16,0 0-16,-21-1 0,21 1 0,0-22 16,-21 22-16,22-21 0,-1 20 0,-21-20 15,0 20-15,21 1 16,0-21-16,-21 20 0,21 1 0,-21 21 16,0-22-16,0 22 0,0 0 0,0 0 15,-21 63 16,0-21-31,21 22 0,-21-22 0,0 21 16,-1 22-16,22-22 0,-21 22 16,0-22-16,21 21 0,0 1 15,-21-22-15,0 22 0,21-22 0,0 0 16,0 1-16,0-1 0,0 0 16,0-20-16,0 20 0,0-21 0,21 0 15,0 0-15,21 1 0,-20-22 16,-1 0-16,0 0 0,21 0 15,-21 0-15,22 0 0,-22 0 0,21 0 16,1-22-16,-1 1 0,-21 21 0,21-21 16,1 0-16,-22 0 0,21 0 0,-21-1 15,1 1-15,-1 0 0</inkml:trace>
  <inkml:trace contextRef="#ctx0" brushRef="#br0" timeOffset="81752.48">10393 12594 0,'0'0'0,"-43"0"0,22 0 15,-21 0-15,21 0 0,21-21 63,21 21-48,0 0-15</inkml:trace>
  <inkml:trace contextRef="#ctx0" brushRef="#br0" timeOffset="82272.36">13377 12277 0,'21'0'15,"1"0"-15,-1 0 0,21 0 0,-21 0 16,22 0-16,-1 0 0,0 0 16,1 0-16,-1 0 0,0 0 0,22 0 15,-22 0-15,0 0 0,1 0 16,20 0-16,-20 0 0,-1 0 0,0 0 15,-21 0-15,1 0 0,-1 0 0,0 0 16,-42 0 0,0 0-1,-22 0-15,22 0 0,-21 0 0,21 0 16,-22 0-16</inkml:trace>
  <inkml:trace contextRef="#ctx0" brushRef="#br0" timeOffset="82537.1">13779 12256 0,'0'0'0,"0"21"16,0 0-16,0 0 0,0 0 15,-21 0-15,21 22 0,0-22 16,-21 21-16,21 1 0,0-1 16,0 0-16,-21 1 0,21-1 0,0 21 15,-21-20-15,21-1 0,0 0 16,0 1-16,0-1 0,0-21 0,0 22 15,0-22-15,0 0 0,0 0 0,0 0 16,21-21 15,0 0-31,0-21 0,0 0 16,1 21-16,-1-21 0,0 0 16,0-1-16</inkml:trace>
  <inkml:trace contextRef="#ctx0" brushRef="#br0" timeOffset="83528.63">14076 12764 0,'0'0'0,"63"-22"15,-42 1 1,1 21-16,-1-21 0,21 21 16,-21-21-16,0 0 0,1 0 0,20 21 15,-21-22-15,21 1 0,-20 0 0,-1 0 16,0 0-16,-21 0 15,21-1-15,-21 1 16,-21 21-16,0 0 16,0 0-16,-1 0 0,1 21 15,-21 1-15,21-1 0,-22 0 0,22 21 16,0-21-16,-21 22 0,21-22 0,-1 21 16,1 1-16,0-1 0,21-21 15,0 21-15,0-20 0,0 20 0,0-21 16,0 0-16,0 0 0,0 1 0,21-1 15,0-21-15,22 0 0,-22 0 16,21 0-16,-21 0 0,22 0 0,-1 0 16,0 0-16,1-21 0,-1 21 0,0-22 15,1 1-15,-1 0 0,0 0 16,1-21-16,-1 20 0,0 1 16,1-21-16,-1 21 0,-21 0 15,22-22-15,-22 22 0,-21 0 0,0 0 16,0 0-16,-21 21 15,-1 0-15,1 0 0,0 21 0,0-21 16,0 21-16,21 0 0,-21 0 16,21 22-16,-22-22 0,22 0 0,0 0 15,0 0-15,0 0 0,0 22 16,0-22-16,0 0 0,22-21 0,-22 21 16,21 0-16,-21 1 0,21-1 15,0-21-15,-42 0 47,0 0-47,0 0 0,-1 0 0,1 0 16,0-21-16,0 21 0,0 0 15,0 0-15,-1 0 16,22 21 15,22 0-31,-1-21 0,0 0 16,0 0-16,0 0 0,0 0 15,1 0-15,20 0 0,-21 0 0,21 0 16,1 0-16,-1 0 0,0 0 0,1-21 16,-1 0-16,0 21 15,1-22-15,-1 1 0,0 0 0,1 0 16,-1 0-16,-21 0 0,22-22 0,-22 22 16,0-21-16,0-1 0,0 22 15,0-21-15,1 0 0,-1-1 0,-21 1 16,0 0-16,0 20 0,21-20 0,-21 0 15,0 21-15,0-1 0,0 1 16,0 0-16,0 42 31,-21 0-31,21 1 0,0 20 16,0-21-16,-21 21 0,21 1 16,0-1-16,-22 0 0,22 1 0,-21-1 15,21 0-15,0 1 0,0-22 16,0 21-16,0 1 0,0-22 0,0 0 15,0 21-15,0-21 0,0 1 0,0-1 16,21-21 0,1 0-1,-22-21 1,21-1-16,-21 1 0</inkml:trace>
  <inkml:trace contextRef="#ctx0" brushRef="#br0" timeOffset="83724.52">15452 12658 0,'0'0'0,"0"-21"15,21 21 1,0 0 0,0 0-16,0 0 0,0 0 0,1 0 15,20 0-15,-21 0 0,21 0 0,1-22 16,-1 22-16,0 0 0,22 0 15,-22 0-15,1-21 0,20 21 0,1 0 16,-22 0-16</inkml:trace>
  <inkml:trace contextRef="#ctx0" brushRef="#br0" timeOffset="84048.33">16976 12319 0,'0'0'0,"0"-21"0,-85-64 31,64 85-31,-22 0 0,22 0 0,0 0 16,0 0-16,0 0 0,-22 21 15,22 1-15,-21-1 0,21 21 16,-22-21-16,22 22 0,-21-1 0,0 0 16,20 1-16,-20-1 0,21 0 15,-21 1-15,20-1 0,1 0 0,0 1 16,21-1-16,0 0 0,0 1 0,0-22 15,0 0-15,21 21 0,22-21 16,-22 1-16,21-22 0,-21 21 0,22-21 16,-1 0-16,0 0 0,1 0 0,20 0 15,-21 0-15,1 0 0,-1 0 16,22 0-16,-22 0 0,0-21 0,1-1 16,-1 22-16,0-21 0,1 0 0,-1 0 15</inkml:trace>
  <inkml:trace contextRef="#ctx0" brushRef="#br0" timeOffset="85316.19">17251 12785 0,'0'-43'15,"-21"149"-15,42-169 0,-21-1 0,0 22 0,0 21 0,0 0 16,0-1-16,0 1 0,-21 0 16,-1 0-16,1 21 0,0 0 0,0 0 15,0 0-15,0 0 0,-1 0 0,1 21 16,0 0-16,-21 22 0,21-22 16,-1 21-16,1-21 0,0 22 0,0-1 15,21-21-15,-21 21 0,21 1 0,-21-22 16,21 0-16,0 21 0,0-20 15,0-1-15,21 0 16,0-21-16,0 0 0,0 0 16,0 0-16,1 0 0,-1 0 15,0 0-15,0 0 0,0-21 0,0 0 16,1-1-16,-1 1 0,0 0 0,0 0 16,-21 0-16,0-22 0,21 1 15,-21 21-15,21 0 0,-21-22 0,0 22 16,0 0-16,0 42 31,0 0-31,-21 1 0,21-1 0,-21 0 16,21 0-16,0 21 0,0-20 0,0-1 15,0 0-15,0 0 16,0 0-16,0 0 0,0 1 0,21-1 16,0-21-16,1 21 0,-1-21 0,0 0 15,21 0-15,-21 0 0,1 0 16,20 0-16,-21 0 0,21-21 0,-20 0 15,20 21-15,-21-22 0,21-20 0,-20 21 16,-1 0-16,21-22 0,-21 22 16,0-21-16,1 0 0,-22-1 0,21 22 15,0 0-15,-21 0 0,21 0 0,0 21 32,-21 21-32,0 0 0,21 0 15,-21 0-15,0 22 0,0-22 16,0 0-16,0 21 0,0-21 15,0 1-15,0 20 0,0-21 0,0 0 16,0 0-16,0 1 0,0-1 16,-21-21-16,0 0 15,0 0-15,0 0 16,21-21 0,-21-1-16,-1 1 15,22 0-15,0 0 0,-21 0 16,21 0-16,0-1 0,-21 22 15,21 22 17,0-1-32,0 0 0,0 0 15,0 0-15,0 0 0,0 1 16,0-1-16,21 0 0,0-21 0,-21 21 16,22 0-16,-1-21 0,0 0 0,21 21 15,-21-21-15,1 0 0,20 0 16,-21 0-16,0 0 0,22 0 0,-22 0 15,21-21-15,-21 21 0,0-21 0,22 0 16,-22 21-16,0-21 0,0 0 16,22-1-16,-22 1 0,0-21 15,-21 21-15,21-22 0,0 22 0,-21 0 0,0-21 16,0 21-16,0-1 16,0 1-16,0 0 0,-21 21 15,0 0 1,21 21-16,-21 0 0,0 1 15,21-1-15,-22 21 0,22-21 0,0 0 16,0 22-16,0-22 0,0 0 0,0 0 16,0 0-16,0 1 0,0-1 15,22 0-15,-22 0 0,21-21 16,0 0-16,0 0 0,0 0 0,22 0 16,-22 0-16,0 0 0,21 0 15,-21 0-15,22-21 0,-1 21 0,-21-21 16,22 0-16,-22-1 0,21 1 15,-21 0-15,22-21 0,-22 21 16,0-22-16,21 22 0,-21-21 0,-21-1 16,22 22-16,-22 0 0,0 0 0,0 0 15,0 0-15,-22 21 16,-20 0-16,21 0 0,0 21 16,-22 0-16,22 0 0,0 0 15,21 0-15,0 1 0,0 20 0,0-21 16,0 21-16,0-20 0,0-1 0,0 0 15,21 0-15,-21 0 16,21 0-16,-21 1 0,0-1 0,22-21 16,-22 21-16,-22-21 31,1 0-15,-21 0-16,21 0 0,-22 0 0,1 0 15,0 0-15,-22 0 0,-20 0 0,20 0 16</inkml:trace>
  <inkml:trace contextRef="#ctx0" brushRef="#br0" timeOffset="86380.12">1609 14838 0,'0'0'0,"-22"0"0,1 0 0,-21 0 15,0 21-15,20-21 0,-20 0 16,0 0-16,-1 0 0,1 0 0,0 0 15,-1 0-15,22 0 0,0-21 16,0 0-16,0 21 0,21-21 16,0-1-16,0-20 0,0 21 0,21 0 15,0-22-15,0 22 0,0-21 16,22 0-16,-1 20 0,0 1 0,22-21 16,-22 21-16,1 21 15,62-21-15,-62 21 0,-1 0 0,-21 21 16,0 0-16,1 0 15,-22 0-15,0 22 0,0-1 0,-22 0 16,1 22-16,-21-22 0,0 0 16,-1 22-16,1-22 0,-22 22 0,22-22 15,0 22-15,-1-22 0,1 0 16,0 1-16,21-22 0,21 21 16,0-21-16,0 0 0,0 1 0,0-1 15,21-21-15,0 0 0,21 0 16,1 0-16,-22 0 0,21 0 0,0-21 15,1 21-15,-1-22 16,0 1-16,1-21 0,-1 21 0,0 0 16,-20-1-16,20-20 0,-21 21 15,-21 0-15,0-22 0,0 22 0,0 0 16,0 0-16,-21 0 0,0 0 16,0 21-16,-22 0 0,22 0 0,-21 0 15,21 0-15,-22 0 0,22 0 16,-21 0-16,21 21 0,-1 0 0,-20 0 15,42 0-15,-21 0 16,21 1-16,0-1 0,21 0 16,0-21-16,0 0 0,1 0 15,-1 0-15</inkml:trace>
  <inkml:trace contextRef="#ctx0" brushRef="#br0" timeOffset="86580.01">2413 14965 0,'127'0'16,"-254"0"-16,254 21 62,-106-21-46,0 0-1</inkml:trace>
  <inkml:trace contextRef="#ctx0" brushRef="#br0" timeOffset="89048.72">3704 14859 0,'0'0'0,"-21"-21"0,0 21 16,0-21-16,21-22 0,0 22 0,0 0 15,0 0-15,0-21 0,0 20 16,0-20-16,0 0 0,0 21 0,0-22 16,0 1-16,21 21 0,-21-22 15,21 22-15,-21 0 0,0 0 16,21 0-16,-21 0 0,0 42 31,0 0-31,0 21 0,0-21 16,0 43-16,0-22 0,0 1 0,0 20 15,0 1-15,0-1 0,0-21 0,-21 22 16,21-1-16,0-20 0,0 20 16,-21-20-16,21 20 0,-21-21 0,21 1 15,-22-22-15,22 21 0,0-21 16,0 1-16,0-1 0,0 0 0,0-42 31,0 0-15,0-1-16,0 1 0,0-21 0,0 21 0,22-22 15,-1 1-15,0 0 16,-21-1-16,21-20 0,-21 21 0,21-22 16,0 1-16,-21-1 0,22 1 15,-22-1-15,21 1 0,0 20 0,-21-20 16,21 20-16,-21 1 0,21 21 16,-21 0-16,21 0 0,1 21 0,-22 21 15,21 0-15,-21 21 0,21 1 16,-21 20-16,0-21 0,0 22 15,0-1-15,21-20 0,-21 20 0,0 1 16,0-1-16,0-20 16,0 20-16,0-21 0,0 1 0,0-1 15,0 0-15,0-20 0,0 20 0,0-21 16,21 0-16,-21 0 16,21-21-1,-21-21-15,0 0 16,0 0-16,0 0 0,0 0 0,0-1 15,0 1-15,0 0 0,-21 0 0,21-21 16,-21 20-16,0 1 0,0-21 16,0 21-16,-22 0 0,22-1 0,0 1 15,-21 0-15,20 0 0,1 21 16,-21 0-16,21 0 0,0 0 16,-1 21-16,1 0 0,0 0 15,21 22-15,0-22 0,0 21 0,0-21 16,0 22-16,0-22 0,0 21 0,21-21 15,0 1-15,1 20 0,-1-21 16,0-21-16,21 21 0,-21-21 0,22 0 16,-1 0-16,0 0 0,1 0 15,-22 0-15,21 0 0,1 0 0,-1-21 16,0 21-16,-21-21 0,22 0 0,-1 0 16,0-1-16,-20-20 0,20 21 15,-21 0-15,0 0 0,22-1 16,-22 1-16,-21 0 0,21 0 15,-21 0-15,0 0 0,-21 42 32,21 0-17,-21 0-15,21 0 0,0 22 0,-22-22 16,22 21-16,-21-21 0,21 0 16,-21 1-16,21 20 0,0-21 0,0 0 15,0 0-15,0 1 16,0-44 15,0 1-15,0 0-16,0 0 0,21 0 15,-21 0-15,21-22 0,-21 22 0,22-21 16,-1 21-16,-21-22 0,21 22 16,0 0-16,0 0 0,0 0 0,1-1 15,-1 22-15,0 0 0,0 0 16,0 0-16,0 22 15,-21-1-15,0 0 0,22 0 0,-1 21 16,-21-20-16,0-1 0,0 21 16,21-21-16,-21 0 0,21 22 15,0-22-15,-21 0 0,21 0 0,-21 0 16,22-21-16,-1 22 0,0-22 16,0 0-16,0 0 0,0 0 0,22 0 15,-22 0-15,0 0 0,0-22 0,22 1 16,-22 21-16,0-21 0,0 0 15,0 0-15,0 0 0,1-22 0,-1 22 16,-21 0-16,0 0 0,0 0 16,0-22-16,0 22 0,0 0 0,0 0 15,0 0-15,0 42 32,-21 0-32,21 0 15,-22 0-15,22 0 0,-21 1 16,21-1-16,0 21 0,-21-21 15,21 0-15,-21 1 0,21-1 0,-21 0 16,21 0-16,0-42 47,21 0-31,-21 0-16,21-1 0,0 1 0,-21 0 15,21-21-15,1 21 0,-22-1 0,21 1 16,0 0-16,-21 0 0,21 21 15,-21-21-15,21 21 0,-21 21 16,21 64 15,-21-64-31,0 21 0,22-21 16,-22 0-16,0 1 0,0-1 0,0 0 16,21 0-16,0 0 0,0-21 15,0 21-15,0 1 0,1-22 0,-1 0 16,0 0-16,0 0 0,21 0 0,-20 0 15,20 0-15,0-22 0,1 1 16,-1 21-16,0-21 0,1 0 0,-1 0 16,0-22-16,1 22 0,-1 0 0,-21 0 15,21 0-15,-20 0 16,-1-1-16,-21 1 0,0 0 0,0 0 16,0 42 15,-21 0-31,21 0 0,-22 1 15,1-1-15,21 21 0,0-21 0,0 0 16,0 1-16,0 20 0,0-21 16,0 0-16,0 0 0,0 1 15,21-1-15,1-21 0,-1 0 0,0 0 16,0 0-16,0 0 0,0 0 16,22 0-16,-22-21 0,0 21 0,21-22 15,-20 22-15,-1-21 0,21 0 16,-21 0-16,0 0 0,1 0 15,-1-1-15,-21 1 0,0-21 0,0 21 16,0 0-16,0-22 0,0 22 0,0 0 16,-21-21-16,-1 20 0,1 1 15,0 0-15,0 0 0,-21 21 0,20 0 16,1 0-16,-21 0 0,0 21 16,20 0-16,1 0 0,0 1 15,0-1-15,0 0 0,0 21 0,21-21 16,0 22-16,0-22 0,0 21 0,0-21 15,0 1-15,21 20 0,0-42 16,0 21-16,0 0 0,0 0 16,22-21-16,-22 0 0,21 0 0,1 0 0,-22 0 15,21 0-15,0-21 16,1 21-16,-22-21 0,21 0 0,1 0 16,-1 0-16,0-1 0,1 1 0,-22 0 15,21-21-15,0 21 0,-20-22 16,20 22-16,-21-21 0,21-1 0,-20 1 15,-1 0-15,0-1 0,0 1 0,-21 0 16,0-1-16,21 22 0,-21-21 16,0 0-16,0 20 15,-21 44 1,0-1-16,21 0 16,-21 0-16,21 21 0,-21 1 0,-1-1 15,22 0-15,0 1 0,-21-1 0,21 0 16,-21 1-16,21-1 0,0-21 15,-21 22-15,21-1 0,0 0 0,0 1 16,0-1-16,0-21 0,0 0 16,0 0-16,21-21 15,0 22-15,0-22 16,1 0-16,-22-22 16,21 22-16,-21-21 15</inkml:trace>
  <inkml:trace contextRef="#ctx0" brushRef="#br0" timeOffset="89272.12">6625 14901 0,'64'0'15,"-22"0"-15,0 0 16,-21 0-16,22 0 0,20 0 15,-20 0-15,-1 0 0,0 0 0,1 0 16,-1-21-16,0 21 0,1 0 16,-22 0-16,21-21 0,-21 21 0,0 0 15,1 0-15,-22-21 16</inkml:trace>
  <inkml:trace contextRef="#ctx0" brushRef="#br0" timeOffset="91572.28">7451 15219 0,'0'-21'16,"21"21"-16,0-21 16,0-1-16,0 22 0,0-21 15,-21 0-15,22 0 0,-1 0 16,0 21-16,0-21 0,-21-1 0,0 1 15,0 0-15,0 0 0,0 0 16,0 0-16,0-1 0,0 1 0,0 0 16,-21 0-16,0 0 0,0 21 15,-1-21-15,1 21 0,0 0 0,-21 0 16,21 0-16,-1 0 0,-20 0 0,21 0 16,0 21-16,0 0 0,-1 0 15,1 0-15,0 0 0,21 22 0,0-22 16,-21 21-16,21-21 0,0 22 0,0-22 15,0 21-15,0-21 0,0 22 16,0-22-16,0 0 0,21-21 0,-21 21 16,21-21-16,0 0 0,1 0 15,-1 0-15,0 0 0,21 0 16,-21 0-16,1 0 0,-1-21 0,21 0 16,-21 0-16,0 0 0,22-1 0,-22 1 15,0-21-15,0 21 0,0 0 16,1-1-16,-22-20 0,0 21 0,0 0 15,0 0-15,0-1 0,0 1 16,0 0-16,0 0 0,-22 42 31,22 0-31,0 0 16,0 1-16,0-1 0,0 0 0,0 21 16,0-21-16,0 1 0,0 20 0,0-21 15,22 0-15,-1 22 0,0-22 16,0 0-16,0-21 0,0 21 0,1 0 15,20-21-15,-21 0 0,21 0 0,-20 0 16,20 0-16,0-21 0,1 0 16,-22 21-16,21-21 0,0-22 0,-20 22 15,20 0-15,0-21 0,-21 21 0,1-22 16,-1 1-16,0 0 0,0-1 16,0 1-16,0 0 0,-21-22 0,0 22 15,43-85-15,-43 84 16,0-20-16,0 21 0,21-1 15,-21 1-15,0 0 0,0 20 0,0 1 16,0 42 0,0 1-16,0 20 0,-21 0 15,21 22-15,-21-22 0,-1 22 0,22-1 16,-21-21-16,21 22 0,-21-22 16,21 22-16,-21-22 0,21 0 0,0 1 15,0-1-15,0 0 0,0-20 16,0 20-16,0-21 0,0 0 0,21 0 15,0 1-15,-21-1 0,21-21 0,1 0 16,-1 0-16,21 0 16,-21 0-16,0 0 0,22 0 0,-22-21 15,0-1-15,21 22 0,-20-21 0,-1 0 16,21 0-16,-21 0 0,0 0 16,1-1-16,-1-20 0,0 21 0,0 0 15,0 0-15,0-1 0,-21 1 0,0 0 16,22 21-16,-22 21 15,0 0 1,0 1-16,0-1 0,-22 21 16,1-21-16,21 0 0,0 22 15,0-22-15,0 0 0,0 21 16,0-20-16,0-1 0,0 0 0,0 0 16,21 0-16,1-21 15,-1 0-15,0 0 0,0 0 0,21 0 16,-20 0-16,-1-21 0,21 0 0,-21 21 15,0-21-15,22 0 0,-22-1 16,21-20-16,-21 21 0,1 0 0,20-22 16,-21 22-16,0 0 0,0-21 0,1 21 15,-1-1-15,0 1 0,-21 0 16,21 21-16,-21 21 31,0 0-31,0 1 0,-21-1 0,21 21 16,0-21-16,0 0 0,0 22 15,0-22-15,0 0 0,0 0 16,0 0-16,0 1 0,0-1 0,0 0 16,21-21-16,0 0 0,0 0 15,1 0-15,-1 0 0,0 0 16,0 0-16,0-21 0,22 21 0,-22-21 16,0-1-16,0 1 0,0 0 0,0 0 15,1 0-15,-22 0 0,0-1 0,0 1 16,0 0-16,0-21 0,0 21 15,-22-1-15,1 1 0,-21 0 0,21 21 16,0-21-16,-1 21 0,1 0 0,0 0 16,0 0-16,0 0 15,42-21 17,0 21-17,0 0-15,22-21 0,-22 21 0,0-22 16,21 22-16,-21 0 0,22-21 15,-1 21-15,-21 0 0,22 0 0,-1 0 16,-21 0-16,21 0 0,1 0 0,-22 0 16,42 21-16,-41-21 15,-1 22-15,-21-1 0,21 0 16,-21 0-16,0 0 0,0 0 16,0 1-16,0-1 0,0 0 15,0 0-15,0 0 16,0 0-16,-21-21 0,21 22 0,0-1 15,-21-21-15,21 21 0,-22-21 0,1 0 16,21-21 15,0 0-15,0-1-16,21 1 16,1 0-16,-1 0 0,0 0 0,0 0 15,0-1-15,22 1 0,-22-21 0,21 21 16,0 0-16,1-1 15,-22 1-15,21 0 0,1 0 0,-1 0 16,-21 21-16,0 0 0,0 0 0,1 0 16,-1 0-16,-21 21 0,21 21 15,-21-21-15,0 1 0,0 20 0,0-21 16,0 21-16,0-20 0,-21 41 16,21-42-16,0 22 0,0-22 15,0 0-15,0 0 0,0 0 0,0 0 16,0 1-16,21-22 0,0 0 15,0 0-15,22 0 16,-22 0-16,0 0 0,0 0 0,21 0 16,-20-22-16,20 1 0,-21 21 15,21-21-15,1 0 0,-22 0 0,21 0 16,1-22-16,-22 22 0,21 0 16,0-21-16,-20-1 0,-1 22 0,0-21 15,0-1-15,0 22 0,0-21 0,-21 21 16,0 0-16,0-1 0,0 1 15,-21 21-15,0 0 16,-21 21-16,21 1 0,-1-1 16,1 0-16,0 0 0,0 21 0,21-20 15,0-1-15,0 0 0,0 0 16,0 0-16,0 0 0,0 1 0,21-1 16,0 0-16,-21 0 0,21-21 15,1 21-15,-1-21 0,21 21 0,-21-21 16,0 22-16,1-22 0,-22 21 15,0 0 1,-22 0 0,1-21-16,0 0 0,0 0 15,0 0-15,0 0 16,-1 0-16,1-21 16,0 0-16,21 0 15,0-1-15,-21 1 0,0 0 16,21 0-16</inkml:trace>
  <inkml:trace contextRef="#ctx0" brushRef="#br0" timeOffset="91836.13">10604 14097 0,'0'0'0,"-21"0"0,0 0 16,0 0-16,0 0 16,0 0-16,-1 0 15,1 0 1,21 21 31,-21 0-32,0 1-15,0-22 0</inkml:trace>
  <inkml:trace contextRef="#ctx0" brushRef="#br0" timeOffset="92103.98">8594 14669 0,'0'0'0,"-22"0"0,-20 21 0,21-21 16,42 0 0,21-21-1,-20 21-15,-1-22 0,21 22 0,0-21 16,-20 0-16,20 21 0,0-21 0,22 21 16,-22-21-16,0 21 0,1 0 15,-22 0-15,21-21 0,-21 21 16,1 0-16,-1 0 0,0 0 15,-42 0 1,0 0-16</inkml:trace>
  <inkml:trace contextRef="#ctx0" brushRef="#br0" timeOffset="93256.73">1164 16383 0,'21'0'0,"106"-85"31,-106 64-31,22 0 0,-22 0 15,21 0-15,-21 0 0,22-1 16,-22 1-16,0-21 0,-21 21 16,0 0-16,0-1 0,0 1 15,0 0-15,-21 0 0,0 0 16,-22 21-16,22-21 0,-21 21 0,0 0 16,-1 0-16,1 0 0,0 21 15,-1-21-15,1 21 0,0 0 16,20 21-16,-20-20 0,21-1 0,21 21 15,0-21-15,0 22 0,0-22 16,0 0-16,0 0 0,0 0 0,0 0 16,21-21-16,21 0 0,-20 22 15,20-22-15,-21 0 0,21 0 0,1 0 16,-1-22-16,0 1 16,1 21-16,-1-21 0,0 0 0,-20 0 15,20 0-15,-21-1 0,0 1 16,0 0-16,1 0 0,-22 0 15,0 0-15,-22 21 32,1 0-32,21 21 0,-21 0 0,21 0 15,-21 0-15,21 0 0,0 22 16,0-22-16,0 21 0,0 1 0,0-1 16,0-21-16,0 21 0,0 1 15,21-1-15,0-21 0,-21 22 16,21-22-16,-21 21 0,0-21 15,0 0-15,0 1 0,0-1 16,0 0-16,0 0 0,0 0 16,-21-21-16,0 0 0,0 0 15,-21 0-15,20 0 0,-20 0 0,0 0 16,-1 0-16,1 0 0,0 0 16,-1-21-16,1 21 0,0-21 15,21 21-15,-1-21 0,1 0 0,0 21 16,0 0-16,21-22 15,21 22 1,0-21-16,0 21 0,22 0 16,-22 0-16,21 0 0,1-21 15,-1 21-15</inkml:trace>
  <inkml:trace contextRef="#ctx0" brushRef="#br0" timeOffset="93492.24">2371 16468 0,'84'0'15,"-84"-21"-15,21 21 47,1 0-31,-22 21 15,21-21-31,0 0 0,0 0 16</inkml:trace>
  <inkml:trace contextRef="#ctx0" brushRef="#br0" timeOffset="94088.99">4191 15981 0,'0'0'0,"0"-42"31,-21 42-15,0 0-1,21 21-15,-22 0 0,22 21 0,0 1 16,-21-1-16,21 0 0,-21 22 15,21-22-15,0 0 0,0 22 0,0-22 16,0 22-16,0-22 0,-21 0 16,21 1-16,0-1 0,0 0 0,-21-20 15,21 20-15,0-21 0,0 0 16,0 0-16,0 1 0,21-22 16,0 0-16,0 0 15,-21-22 1,0 1-16,21 21 0,-21-21 15,0-21-15,0 21 0</inkml:trace>
  <inkml:trace contextRef="#ctx0" brushRef="#br0" timeOffset="94412.8">4000 16298 0,'0'0'0,"-21"-21"0,21-21 16,-21 21-16,21-22 0,0 22 15,0-21-15,0 21 0,0-22 0,0 22 16,21-21-16,0 21 0,1-22 15,20 22-15,0 0 0,1 0 0,-1 0 16,0 0-16,22-1 16,-1 22-16,1 0 0,-1 0 0,1 0 15,-1 0-15,1 22 0,-22-1 16,0 21-16,1-21 0,-22 22 0,0-1 16,-21 0-16,0 1 0,0-1 0,-42-21 15,21 21-15,-22 1 0,22-22 16,-21 21-16,-1-21 0,1 1 0,0 20 15,-1-42-15,1 21 0,21 0 16,-21 0-16,20-21 0,1 0 0,21 22 16,21-22 15,1 0-31,-1 0 0,0 0 16,0 0-16</inkml:trace>
  <inkml:trace contextRef="#ctx0" brushRef="#br0" timeOffset="96664.35">5228 16531 0,'0'0'0,"0"-21"31,0 0-31,0 0 15,0 0-15,-21-1 0,21 1 16,-21 0-16,21 0 0,-21 0 16,-1 0-16,22-22 0,-21 22 0,0 0 15,0 0-15,0 21 0,21-21 16,-21 21-16,-1 0 0,1 0 0,0 0 16,0 21-16,0 0 0,0 0 15,-1 0-15,1 0 0,0 22 0,21-1 16,-21-21-16,0 22 0,21-1 0,-21 0 15,21 1-15,0-1 0,0-21 16,0 21-16,0-20 0,0 20 16,0-21-16,0 0 0,21 0 15,0 1-15,0-22 0,0 0 0,0 0 16,1 0-16,-1 0 0,0 0 16,0 0-16,0-22 0,0 1 0,1 0 15,-1 0-15,0 0 0,0 0 0,0-1 16,0-20-16,-21 21 0,22 0 15,-1 0-15,-21-22 0,0 22 0,0 0 16,0 0-16,0 0 0,0-1 16,21 1-1,-21 42 1,0 1 0,0-1-16,21 0 0,-21 0 15,0 0-15,0 0 0,0 1 16,0-1-16,21 0 0,0 0 0,-21 0 15,22-21-15,-1 21 0,0 1 16,0-22-16,0 0 0,22 0 0,-22 0 16,21 0-16,0 0 0,1 0 15,-1-22-15,0 1 0,1 21 0,-1-21 16,0 0-16,1 0 0,-1 0 0,0-1 16,-20 1-16,20 0 0,-42 0 15,0-21-15,0 20 0,0 1 16,0 0-16,0 0 0,-21 0 15,0 0-15,-22 21 0,22 0 0,0 0 16,-21 0-16,20 0 0,1 0 0,21 21 16,0 0-1,0 0-15,0 0 0,21 22 16,1-22-16,-1 0 0,0 0 16,0 0-16,0 0 0,0 22 0,1-22 15,-1 0-15,-21 21 0,63 43 31,-42-64-31,1 0 0,-1 1 0,0-22 0,0 0 16,0 0-16,0 0 16,22 0-16,-22 0 0,21 0 0,-21 0 15,22-22-15,-22 1 0,21 21 0,1-21 16,-1 0-16,-21 0 0,21 0 16,1-1-16,-1 1 0,-21-21 0,22 21 15,-22 0-15,21-1 0,-21-20 16,-21 21-16,0 0 0,21-22 0,-21 22 15,0 0-15,0 0 0,0 0 0,-21 0 16,0-1-16,0 22 0,0 0 16,0 0-16,-1 0 0,-20 0 0,21 22 15,-21-1-15,20 0 0,-20 0 16,21 0-16,0 0 0,0 22 16,-1-22-16,1 0 0,21 21 0,0-20 15,0-1-15,0 21 0,0-21 16,0 0-16,0 1 0,0-1 0,0 0 15,0 0-15,21-21 0,1 0 16,-1 0-16,0 0 0,21 0 16,-21 0-16,1 0 0,-1-21 0,0 21 15,0-21-15,0 0 0,0-1 16,1 1-16,-22 0 0,21-21 0,-21 21 16,21-1-16,-21-20 0,21 21 15,-21 0-15,0-22 0,0 22 16,0 0-16,0 0 0,0 42 31,0 0-15,0 0-16,0 1 0,0 20 0,0-21 15,0 0-15,0 22 0,0-22 16,0 0-16,0 0 0,21 0 0,0 22 16,1-43-16,-22 21 0,21 0 15,0 0-15,0-21 0,0 0 0,0 0 16,1 0-16,-1 0 0,21 0 15,-21 0-15,0-21 0,1 21 0,-1-21 16,21 0-16,-21-1 0,0-20 16,1 21-16,-1 0 0,0-22 15,0 22-15,0-21 0,0 0 0,1-43 16,-1 43-16,-21-1 0,0 1 16,0 21-16,21-22 0,-21 22 15,0 0-15,0 0 0,0 42 31,0 0-31,0 22 0,-21-22 16,21 21-16,0 0 0,0 1 16,0-22-16,-21 21 0,21 1 0,0-1 15,0 0-15,0 1 0,0-22 0,0 21 16,0-21-16,0 0 16,0 1-16,0-1 0,21 0 0,0-21 15,0 0-15,0 0 0,0 0 16,1 0-16,20-21 0,-21 0 15,0 21-15,22-22 0,-22 1 0,21-21 16,-21 21-16,22 0 0,-22-22 16,0 22-16,21-21 0,-21-1 0,1 1 15,-1 0-15,0-1 0,-21 1 0,0 0 16,0-1-16,0 1 0,0 0 16,0 21-16,0-1 0,0 1 0,0 42 31,0 1-16,-21 20-15,21-21 0,-21 21 0,21 1 16,0-22-16,0 21 0,0 1 16,0-1-16,0 0 0,0-21 15,0 22-15,0-1 0,0-21 0,0 0 0,0 22 16,21-22-16,0 0 0,0 0 16,0 0-16,0-21 0,1 22 15,-1-22-15,21 0 0,-21 0 0,0 0 16,22 0-16,20 0 15,-42-22-15,22 1 0,-22 21 0,21-42 16,-21 21-16,1 0 0,-1-1 16,-21 1-16,0 0 0,0 0 15,0 0-15,0 0 0,-21 21 32,-1 0-32,1 0 0,0 0 0,0 21 15,0 0-15,0 0 0,21 0 0,-22 0 16,1 1-16,21 20 0,-21-21 15,21 0-15,0 0 0,0 1 0,0-1 16,0 0-16,21 0 0,0 0 16,1 0-16,-1-21 0,21 22 0,0-22 15,-20 0-15,20 0 0,0 0 0,1 0 16,-1 0-16,0 0 0,1-22 16,-1 22-16,0-21 0,-21 0 15,22 0-15,-1 0 0,-21 0 0,22-1 16,-22-20-16,0 21 0,0-21 15,0 20-15,-21-20 0,21-21 0,-21 20 16,0 1-16,0 0 0,0-22 16,0 22-16,0-1 0,0 22 0,0 0 15,-21 0-15,21 0 0,-21 21 0,21 21 16,-21 0 0,21 0-16,-21 22 0,21-1 15,-21-21-15,21 21 0,0 1 0,0-1 16,0 0-16,0 1 0,0-1 15,0-21-15,0 22 0,0-22 0,0 21 16,0-21-16,21 22 0,-21-22 16,21-21-16,-21 21 15,21-21-15,0 0 0,0 0 0,1-21 16,-1 0-16,0-1 0,0 1 16,0 0-16</inkml:trace>
  <inkml:trace contextRef="#ctx0" brushRef="#br0" timeOffset="100454.33">9737 16235 0,'0'0'0,"-22"0"0,44 0 32,-1 0-32,0 0 0,21 0 15,-21 0-15,22-21 0,-22 21 16,21 0-16,1-21 0,-1-1 0,0 22 16,-21-21-16,22 0 0,-1 21 0,0-21 15,-20 0-15,-1 0 16,0-1-16,0-20 0,-21 21 0,21 0 15,-21 0-15,0-1 0,0 1 0,-21 0 16,0 21-16,0 0 0,0 0 16,-22 0-16,1 0 0,0 0 0,-1 0 15,1 21-15,0 0 0,-1 1 16,22 20-16,-21-21 0,21 21 0,21 1 16,0-22-16,0 21 0,0-21 15,0 22-15,0-22 0,0 0 0,0 0 16,21-21-16,0 21 0,21-21 15,-21 0-15,1 22 16,-1-22-16,0 0 0,0 0 0,21 0 16,-20 0-16,-1-22 0,0 1 15,-21 0 1,-21 21 0,0 0-16,-1 0 0,-20 21 15,21-21-15,-21 21 0,-1 1 0,1-1 16,21 0-16,-22 21 0,22-21 0,0 1 15,0 20-15,0-21 0,0 21 16,21-20-16,0 20 0,0-21 0,0 0 16,0 0-16,0 1 0,0-1 15,21-21-15,0 21 0,0-21 16,0 0-16,0 0 0,22 0 0,-22 0 0,0 0 16,21 0-16,-20-21 15,-1 0-15,21-1 0,-21 1 0,22 0 16,-22 0-16,21 0 0,-21 0 15,22-1-15,-22-20 0,21 21 0,-21 0 16,22-22-16,-22 22 0,21 0 0,-21 0 16,0 0-16,22 0 0,-22 21 15,0 0-15,0 0 16,-21 21-16,0 0 16,0 0-16,0 0 0,0 0 0,-21 22 15,0-22-15,21 0 0,-21 0 16,0 22-16,21-22 0,0 0 15,-22 0-15,22 0 0,0 0 0,0 1 16,22-22 15,-1 0-31,-21-22 0,21 1 16,0 21-16,21-21 0,-20 0 16,-1 0-16,0 0 0,0-1 0,21 1 15,-20-21-15,20 21 0,-21 0 16,0-22-16,0 22 0,1 0 0,-1 0 15,0 0-15,-21-1 0,0 1 16,-21 42 15,0 1-31,-1-1 0,1 0 0,0 0 16,21 0-16,-21 0 0,21 1 16,-21-1-16,21 21 0,0-21 0,0 0 15,0 1-15,0-1 0,0 0 16,21 0-16,0 0 0,0-21 0,22 21 15,-22-21-15,21 0 0,0 0 16,1 0-16,20 0 0,-20 0 0,-1 0 16,21 0-16,-20-21 0,20 0 0,-20 0 15,-1 21-15,0-21 0,1 0 16,-1-1-16,-21 1 0,0 0 16,0 0-16,1 0 0,-22 0 0,0-1 15,0 1-15,0 0 0,0 0 16,-22 0-16,1 0 0,0 21 0,0 0 15,0 0-15,0 0 0,-1 0 16,1 21-16,0 0 0,21 0 16,0 0-16,-21 0 0,21 22 0,0-22 15,0 0-15,0 0 0,0 0 16,0 1-16,0-1 0,21 0 0,0-21 16,0 21-16,1-21 0,-1 0 0,0 0 15,0 0-15,21 0 0,-20 0 16,20 0-16,-21 0 0,21 0 15,1-21-15,-22 21 0,21-21 0,-21 0 16,22-1-16,-22 1 0,21 0 16,-21 0-16,22 0 0,-22 0 0,0-1 15,0 1-15,0-21 0,1 21 16,-22 0-16,21-1 0,-21 1 0,21 21 16,-21-21-16,0 42 31,0 0-31,21-21 15,-21 22-15,0-1 16,21-21-16,-21 21 0,21-42 47,-21 0-47,0-1 16,0 1-1,0 0-15,-21 21 16,0 0-16,21-21 0,-21 0 15,0 21-15,0 0 0,-1 0 16,1 21-16,0 0 16,21 0-16,-21 0 0,21 22 0,0-22 15,-21 0-15,21 21 16,0-20-16,0-1 0,0 21 0,0-21 16,0 0-16,0 1 0,0-1 0,0 0 15,0 0-15,21 0 0,0-21 16,0 21-16,0-21 0,1 22 0,20-22 15,-21 0-15,0 0 0,22 0 0,-22 0 16,0 0-16,21-22 0,-21 1 16,1 0-16,-1 21 0,0-21 0,0 0 15,0 0-15,0-1 0,1 1 16,-1 0-16,0 0 0,0 0 0,-21-22 16,0 22-16,0 0 0,0 0 0,0 0 15,0 0 1,0 42-1,0 0-15,0 0 0,0 0 16,0 0-16,0 1 0,0 20 16,0-21-16,0 0 0,0 0 0,0 22 15,0-22-15,0 0 0,0 0 16,21-21-16,0 21 0,-21 1 16,22-22-16,-1 0 0,0 0 0,0 0 15,0 0-15,0 0 0,1 0 0,-1 0 16,0 0-16,0-22 0,21 1 0,-20 0 15,-1 0-15,0 0 0,0 0 0,0-1 16,22 1-16,-22 0 0,0-21 16,0 21-16,0-22 0,0 1 15,-21 21-15,22 0 0,-22-1 0,21 1 16,-21 0-16,0 42 16,0 0-1,0 1-15,0-1 0,0 0 16,-21 0-16,21 0 0,-22 22 0,22-22 15,0 0-15,0 0 0,0 0 0,0 0 16,0 1-16,0-1 0,0 0 16,0 0-16,0 0 0,22-21 15,-1 0-15,0 0 16,0 0-16,0 0 0,0 0 16,1-21-16,-1 0 0,0 21 0,0-21 15,21 0-15,-20-1 0,-1 1 0,0 0 16,21 0-16,-21-21 0,1 20 15,-1-20-15,0 0 0,0-1 0,0-62 16,-21 41-16,21 1 0,-21 20 16,0-20-16,0-1 0,0 22 15,0 0-15,0-1 0,0 22 0,0 0 16,0 0-16,-21 21 0,0 0 16,0 21-16,0 0 0,0 0 15,-1 22-15,1-1 0,21 0 16,-21 1-16,21-1 0,-21 21 15,21-20-15,-21-1 0,21 22 0,0-22 16,0 0-16,0 1 0,0-1 0,0 0 16,0 1-16,0-1 0,0 0 15,0-21-15,0 1 0,21 20 0,0-21 16,0 0-16,0 0 16,22 1-16,-22-22 0,0 0 0,21 21 0,-20-21 15,20 0-15,-21 0 0,21 0 16,1-21-16,-22 21 0,21-22 15,1 1-15,-1 0 0,-21 0 0,21 0 16,1-22-16,-22 22 0,0-21 0,21 21 16,-20-22-16,-1 22 0,-21 0 15,21 0-15,-21 0 0,21 0 0,-21 42 32,0 0-17,0 0-15,0 0 0,0 0 0,0 1 16,0-1-16,0 0 0,0 0 0,0 0 15,0 0-15,0 1 0,0-1 16,0 0-16,21 0 0,0-21 16,1 0-16,-1 0 0,0 0 15,0 0-15,0 0 16,0 0-16,1 0 0,-1-21 0,0 21 16,0-21-16,0 0 0,0-1 15,22 1-15,-22 0 0,0 0 0,0 0 16,0 0-16,1-1 0,-1 22 0,0-21 15,0 21-15,-21-21 0,0 42 32,0 0-32,0 1 0,0-1 0,0 0 15,0 0-15,0 0 16,0 0-16,0 1 0,0-1 0,0 0 16,0 0-16,0 0 15,21-21 1,0 0-16,1 0 0,-1 0 15,0-21-15,0-21 32,-21 21-32,0-1 0,0 1 0,0 0 15,0 0-15,0 0 0,0 0 16,-21-22-16,0 22 0,0 0 16,21 0-16,-22 21 0,1 0 15,42 0 32,1-21-47,-1 21 16,21-22-16,-21 22 0,0 0 15,1 0-15,20-21 0,-21 21 0,0 0 16,22 0-16,-22 0 0,0 0 16,0 0-16,0 0 0,0 21 0,1-21 15,-1 22-15,-21-1 0,21-21 16,-21 21-16,0 0 0,0 0 0,0 0 15,0 1-15,0-1 0,0 0 16,0 0-16,0 0 0,0 0 16,0 1-16,0-1 0,-21 0 15,0-21 1,-1 0 0,22-21-1,0 0 1,0-1-16,22 1 15,-1 0-15,0 0 0,0-21 16,0 20-16,22 1 0,-1-21 16,0 21-16,-21 0 0,22-1 0,41-20 15,-41 42-15,-1 0 0,-21 0 16,0 0-16,22 0 0,-22 21 16,-21 0-16,0 1 15,0 20-15,0-21 0,0 0 0,0 0 16,0 1-16,0-1 0,0 0 15,0 0-15,0 0 16,0 0-16,21 1 16,0-22-16,0 0 15,1 0-15,-1 0 16,21 0-16,-21 0 0,0 0 0,1-22 16,20 22-16,-21-21 0,0 0 15,22 0-15,-22 0 0,0 0 16,21-1-16,-21 1 0,1-21 0,20 21 0,-42-22 15,21 1-15,0 21 0,-21-21 16,0 20-16,0 1 0,0 0 0,0 0 16,-21 21-16,0 0 15,0 0-15,0 0 0,-1 21 16,1 0-16,21 0 0,0 1 0,0-1 16,0 0-16,0 21 0,0-21 0,0 1 15,0-1-15,0 0 0,0 0 16,0 0-16,0 0 0,0 1 15,21-1-15,-21 0 0,0 0 16,0 0-16,0 0 16,0 1-16,-21-22 15,0 21-15,0-21 16,0 0-16,0 0 16,21-21 15,-22-1-31,22 1 0,0 0 0,-21 0 15</inkml:trace>
  <inkml:trace contextRef="#ctx0" brushRef="#br0" timeOffset="100688.2">15621 15685 0,'-21'0'0,"42"0"0,-42-22 0,0 22 0,-1 0 15,1 0-15,0 0 0,0 0 0,0 0 16,0 0-16,-1 0 0,1 22 16,0-22-1,0 0-15,0 21 16,0-21 0,-1 0-16,1 0 0,0 0 0,0 0 15,-21 0-15,20 0 0,-20 21 16</inkml:trace>
  <inkml:trace contextRef="#ctx0" brushRef="#br0" timeOffset="100931.86">13631 16002 0,'0'0'16,"-42"21"-16,21 0 0,0-21 0,-1 0 0,22 22 15,22-22 1,-1 0-16,0 0 0,0 0 15,21 0-15,-20 0 0,20-22 0,-21 22 16,21 0-16,1 0 0,-1-21 16,0 21-16,1 0 0,-1 0 0,-21 0 15,22 0-15,-22 0 0,0-21 0,0 21 16,0 0 0,-21-21-1,-21 21-15,0-21 0</inkml:trace>
  <inkml:trace contextRef="#ctx0" brushRef="#br0" timeOffset="102176.21">18373 3916 0,'0'0'0,"0"-21"0,-22 0 0,22-1 15,-21 22-15,21-21 0,-21 21 32,21 43-32,0-22 15,0 42-15,0-20 0,0 20 16,21 1-16,-21-1 0,0 1 15,0-1-15,0 1 0,0-1 0,0 1 16,0-22-16,21 0 0,-21 1 16,0-1-16,22 0 0,-22 1 0,21-22 15,-21 0-15,0 0 0,21 0 0,-21 0 16,21-21-16,0 0 16,0-21-1</inkml:trace>
  <inkml:trace contextRef="#ctx0" brushRef="#br0" timeOffset="102648.84">19008 4022 0,'0'0'0,"-22"21"16,22 0-16,-21 0 15,21 22-15,-21-1 0,21 0 16,0 1-16,0-1 0,-21 0 0,21 1 16,-21-1-16,21 0 0,0-21 0,0 22 15,0-1-15,0-21 16,0 0-16,0 1 0,0-1 0,21 0 16,0 0-16,-21 0 0,21-21 0,0 0 15,22 0-15,-22 0 0,0 0 16,21 0-16,-20 0 0,20 0 0,-21-21 15,21 0-15,1 0 0,-22 0 16,21-1-16,-21 1 0,1 0 0,-1 0 16,0-21-16,-21-1 0,0 22 0,0-21 15,0-1-15,0-20 0,0 21 16,-21-1-16,0 1 0,-1 21 0,1-22 16,0 22-16,0 0 0,-21 0 15,20 21-15,1 0 0,-21 0 0,21 21 16,0 0-16,-22 0 15,22 1-15,0-1 0,21 0 0,-21 21 16,21-21-16,0 22 0,0-22 16,0 21-16,0-21 0,21 1 0,-21 20 15,42-21-15,-21 0 0,22-21 0,-22 21 16,21-21-16</inkml:trace>
  <inkml:trace contextRef="#ctx0" brushRef="#br0" timeOffset="102943.41">19960 4509 0,'0'21'15,"0"-42"48,0-1-48,0 1 1,-21 21 0,0 0-16,0 0 15,-1 0-15,1 0 16,21 21 0,21-21-1,1 0-15,-1 0 16,0 0-16</inkml:trace>
  <inkml:trace contextRef="#ctx0" brushRef="#br0" timeOffset="103560.05">21188 3789 0,'0'0'0,"0"-21"0,0-85 31,-21 106-15,-1 0-16,22 21 0,-21 0 15,0 0-15,0 22 0,0-1 0,21 0 16,-43 22-16,22-1 0,0 1 16,0-1-16,0 1 0,-22 21 0,1-22 15,21 1-15,-21-1 0,-1-21 0,1 22 16,21-22-16,-22 22 0,1-22 15,21 0-15,0 1 0,0-1 16,-1-21-16,22 22 0,-21-22 0,21 0 16,0 0-16,0 0 0,21-21 15,1 0 1,-1-21-16,0 0 0,0 0 16,21 0-16,-20-1 0,-1-20 0,21 21 15,-21-21-15,22-1 0,-22 1 0,21 0 16,-21-1-16,0 1 0,1-22 15,-1 1-15,0-1 0,0 1 0,0-1 16,0 1-16,1-1 0,-1 1 16,-21 21-16,21-22 0,0 43 0,-21-21 15,0 20-15,21 22 16,-21 22 0,0 20-16,0 0 0,0 1 15,0 20-15,0 1 0,0-22 16,0 21-16,0 1 0,0-1 0,-21 1 15,21-22-15,0 1 0,0-1 0,0 0 16,0 1-16,0-22 0,0 21 16,0-21-16,0 0 0,0 1 0,0-1 15,21-21-15,-21 21 0,21-21 16,-21-21 0,-21 21-1,0-21-15,0-1 16</inkml:trace>
  <inkml:trace contextRef="#ctx0" brushRef="#br0" timeOffset="103716.37">20574 4593 0,'0'0'15,"-21"0"-15,42-21 16,0 21-16,0 0 0,22 0 16,-22 0-16,21 0 0,0 0 15,1-21-15,-1 21 0,22 0 0,-22-21 16,0 21-16,22-21 0,-22 21 15,22-22-15,-22 1 0,0 21 16</inkml:trace>
  <inkml:trace contextRef="#ctx0" brushRef="#br0" timeOffset="104104.15">21780 4297 0,'-42'0'31,"21"0"-31,0 0 0,0 0 0,-1 0 0,1 0 15,0 21-15,-21-21 0,21 21 16,-1 0-16,1 1 0,0-1 16,21 0-16,-21 0 0,21 0 15,0 0-15,0 1 0,0-1 16,21-21-16,0 21 16,0-21-16,1 21 0,-1-21 15,21 0-15,-21 21 0,0 0 0,1-21 16,-1 22-16,0-22 0,0 0 15,-21 21-15,0 0 16,-21-21 0,0 21-16,-22-21 15,22 21-15,-21-21 0,21 0 0,-22 0 16,1 0-16,0 0 0,21 0 0,-22 0 16,22 0-16,-21 0 0,21 0 15,-1 0 1,44 0-1,-1 0 1,0-21-16,0 21 0,21-21 0</inkml:trace>
  <inkml:trace contextRef="#ctx0" brushRef="#br0" timeOffset="104572.89">22225 4403 0,'0'0'0,"0"-21"0,-21 21 0,21-22 15,0 1-15,0 0 0,0 0 16,-21 21-16,21-21 0,-22 21 16,1 0-16,0 21 15,0-21-15,0 21 0,0 0 16,21 0-16,-22 1 0,1-1 15,0 0-15,21 21 0,0-21 0,0 1 16,0-1-16,0 0 0,0 0 16,0 0-16,21-21 0,0 21 15,22-21-15,-22 22 0,0-22 16,0 0-16,0 21 16,1 0-16,-1-21 0,0 0 0,-21 21 15,21 0-15,-21 0 16,0 1-1,-21-22-15,0 0 0,0 0 0,-1 21 16,1-21-16,0 0 0,0 0 0,-21 0 16,20 0-16,1 0 0,-21 0 15,21 0-15,0 0 0,-1 0 0,1 0 16,21-21 15,21 21-15,1 0-16</inkml:trace>
  <inkml:trace contextRef="#ctx0" brushRef="#br0" timeOffset="104939.68">22500 4614 0,'0'0'16,"21"0"-16,-21-21 15,21 0-15,1 21 0,-1 0 16,-21-21-16,21 21 0,0-21 16,0 0-16,0 21 0,1-22 0,-1 1 15,-21 0-15,0 0 16,0 0-16,-21 21 16,-1 0-16,1 0 15,0 0-15,0 0 0,0 21 16,0 0-16,21 0 0,-22 0 0,1 1 15,0-1-15,21 0 0,-21 0 0,21 0 16,0 22-16,0-22 0,0 0 16,0 0-16,0 0 0,21 0 15,0 1-15,22-22 0,-22 21 16,0-21-16,0 0 0,21 0 16,-20 0-16,20 0 0,-21 0 0,21 0 15,-20 0-15,20-21 0,-21 21 16,0-22-16</inkml:trace>
  <inkml:trace contextRef="#ctx0" brushRef="#br0" timeOffset="105296.1">22966 4530 0,'0'0'0,"0"-21"0,0-1 16,0 1-16,0 0 0,0 0 16,21 21-16,0-21 0,0 21 15,0 0-15,22 0 16,-22 0-16,0 0 0,0 21 15,0 0-15,1 0 0,-22 0 0,21 1 16,0 20-16,-21-21 0,21 0 16,-21 22-16,0-22 0,0 0 0,0 0 15,0 0-15,0 0 0,0 1 16,0-1-16,-21 0 0,21 0 0,-21-21 16,21 21-16,-21-21 0,-1 0 15,22-21 1,0 0-16,0 0 15,0 0-15,0-1 0,0 1 16,0 0-16,22 0 0,-1 0 16,-21 0-16,21-1 0,0 1 0,0-21 15,0 21-15,-21 0 0,22-1 16,-1 22-16,0-21 0,0 0 0,0 0 16,0 0-16,1 21 0,-1-21 0,0-1 15</inkml:trace>
  <inkml:trace contextRef="#ctx0" brushRef="#br0" timeOffset="105840.12">23897 3874 0,'0'0'0,"0"-22"0,0 1 0,0 0 0,-21 0 16,0 21-1,0 0-15,21 21 16,-22-21-16,22 42 0,0-20 0,-21 20 15,0 0-15,21 1 0,-21-1 16,0 21-16,0 1 0,-1-22 0,22 22 16,-21-22-16,0 22 0,0-22 15,21 0-15,0 1 0,-21-1 0,21 0 16,-21-21-16,21 22 0,0-22 0,0 0 16,0 0-16,0 0 0,0 1 15,0-1-15,0 0 0,21-21 16,0 0-1,0 0-15,0-21 16,0 0-16,22 21 0,-22-22 0,0 1 16,21 0-16,-20 0 0,20 0 15,-21 0-15,21-22 0,-20 22 0,20 0 16,-21 0-16,0 0 0,-21-1 0,0 1 16,21 0-16,-21 42 31,-21 0-31,21 1 15,0-1-15,-21 0 16,0 0-16,21 0 0,-21 0 0,21 1 16,0-1-16,0 0 0,0 0 0,0 0 15,0 0-15,0 1 16,0-1-16,21-21 16,0 0-1,0 0-15,0 0 0,1-21 0,-1 21 16,21-22-16,-21 1 0,22 21 0,-22-21 15,21 0-15,-21 0 0</inkml:trace>
  <inkml:trace contextRef="#ctx0" brushRef="#br0" timeOffset="106552.29">24426 4530 0,'-42'63'15,"84"-126"-15,-42 42 16,0 42 0,-21 0-16,0-21 15,21 21-15,-21 0 0,21 0 16,0 1-16,-21-1 0,21 0 15,0 0-15,-22 0 16,22 0-16,0 1 16,22-22-1,-1 0 1,0 0-16,-21-22 0,0 1 16,21 0-16,-21 0 0,0 0 15,0 0-15,0-1 16,0 1-16,0 0 0,0 0 0,0 0 15,-21 21-15,21-21 0,0-1 16,0 1 15,21 21-15,0 0-16,0 0 0,1 0 0,-1 0 16,0 0-16,0 0 0,0 0 0,0 0 15,1 0-15,-1 21 0,0 1 16,0-22-16,-21 21 0,21 0 0,-21 0 15,0 0-15,0 0 0,0 1 16,0-1-16,0 0 16,-21 0-16,21 0 0,-21-21 15,21 21-15,-21-21 0,21 22 0,-21-22 16,21 21 0,0-42 15,0-1-31,0 1 15,0 0-15,21 0 0,0 0 0,0 0 16,0-1-16,0 1 0,1 0 16,20 0-16,-21 0 0,21 0 0,-20 21 15,-1 0-15,21-22 0,-21 22 16,0 0-16,1 0 0,-22 22 16,0-1-16,0 0 15,0 0-15,0 0 0,0 0 16,0 1-16,0-1 0,0 0 15,-22 0-15,1-21 0,21 21 0,0 0 16,0 1-16,-21-1 16,21 0-1,0-42 17,0 0-32,21 21 15,0-22-15</inkml:trace>
  <inkml:trace contextRef="#ctx0" brushRef="#br0" timeOffset="106916.35">25336 4466 0,'0'0'0,"22"-21"0,-22 0 32,-22 21-17,22 21-15,-21-21 16,0 21-16,0 0 0,0-21 15,21 22-15,-21-1 0,21 0 16,-22-21-16,22 21 0,0 0 0,0 0 16,0 1-16,0-1 15,0 0-15,22-21 16,-22 21-16,21-21 0,-21 21 0,21 0 16,0-21-16,-21 22 15,21-1-15,-21 0 16,0 0-1,-21-21-15,0 0 16,0 0-16,0 0 0,-1 0 16,1 0-16,0 0 31,0 0-31,21-21 0,-21 21 16</inkml:trace>
  <inkml:trace contextRef="#ctx0" brushRef="#br0" timeOffset="107236.17">24723 3831 0,'0'0'0,"-22"0"0,1 0 16,0 0-16,21-21 0,-21 21 15,21 21 48,0 0-32</inkml:trace>
  <inkml:trace contextRef="#ctx0" brushRef="#br0" timeOffset="107537.34">23558 4128 0,'0'0'0,"0"21"31,22-21-31,-1 0 16,21 0-16,-21 0 0,22 0 15,-22 0-15,21 0 0,0 0 0,-20 0 16,20 0-16,-21 0 0,21 0 15,-20 0-15,-1 0 0,0 0 0,0 0 16,-21-21-16,21 21 16,0 0-16,-42 0 47,0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2:35:07.8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22500 1334 0,'-21'0'31,"21"-22"-31,0 1 31,0 0-15,0 42 62,0 0-78,0 1 16,21-1-16,-21 0 0,0 0 15,0 0-15,0 0 0,0 1 0,0-1 16,0 0-16,0 21 0,0-21 16,0 1-16,21-1 0,-21 21 0,0-21 15,0 0-15,0 1 0,0-1 16,21 0-16,1-21 16,-1 0-16,0 0 15,0 0-15,0 0 0,0 0 0,22-21 16,-22 21-16,21-21 0,1-1 15,20-20-15,-21 21 0,22-21 16,-1-1-16,22 1 0,-21 21 0,20-22 16,-20 1-16,20 0 0,1-1 15,-21 22-15,-1-21 0,-21 21 0,22 0 16,-22-1-16,-21 1 0,22 21 16,-22-21-16,0 21 0,-21-21 15,21 21-15,0 0 16,-21-21-16,22 21 15,-1 0 1,-21 21 31,-21 0-31,-22 0-16,1 0 0,0 1 0</inkml:trace>
  <inkml:trace contextRef="#ctx0" brushRef="#br0" timeOffset="3561.24">7789 2836 0,'-21'0'0,"42"0"0,-63 0 15,21 0-15,0 0 16,-1 0-1,1 0-15,0 0 32,42 0-1,0 0-31,1 0 16,-1 0-16,21 0 0,0 0 0,1-21 15,-1 21-15,22 0 0,-22 0 16,21 0-16,1 0 0,-22-21 0,22 21 15,-1 0-15,-20-21 0,20 21 16,1 0-16,-22 0 0,21 0 0,-20-21 16,-1 21-16,0 0 0,-20 0 0,-1 0 15,0 0-15,0 0 0,0 0 16,-21-21 15,-21 21 16,0-22-47,0 22 0</inkml:trace>
  <inkml:trace contextRef="#ctx0" brushRef="#br0" timeOffset="4078.46">8572 2434 0,'0'0'0,"-21"0"15,21 21 17,0 1-32,0-1 15,0 0-15,0 0 0,0 0 16,21-21-16,-21 21 0,22 1 0,-1-22 15,0 21-15,0-21 16,0 0-16,22 21 0,-22-21 0,0 0 16,0 0-16,0 0 0,22 0 15,-22 0-15,0 0 0,0 0 0,0 0 16,0 0-16,1 0 0,-1 0 16,-42 0 15,-1 21-16,1 0-15,0-21 0,0 21 0,0 1 16,-22-1-16,22 0 0,0 0 16,0 21-16,0-20 0,0-1 15,-1 0-15,1 0 0,0 21 0,0-20 16,0-1-16,0 0 0,21 0 16,0 0-16,-22-21 0,22 21 15,0 1-15,0-44 63</inkml:trace>
  <inkml:trace contextRef="#ctx0" brushRef="#br0" timeOffset="5985.15">9631 2307 0,'0'0'0,"0"-21"0,-21 21 47,-1 0-31,1 0-16,21 21 15,-21-21-15,21 21 0,-21 22 0,21-22 16,0 21-16,0 1 0,0-1 16,-21 0-16,21 1 0,-21-1 0,21 0 15,-22 1-15,22-1 0,0 0 16,-21 1-16,0-1 0,0 0 15,0 1-15,21-22 0,0 0 0,-21-21 16,-1 21-16,1-21 16,0 0-1,21-21 1,0 0-16,0 0 16,0-1-16,0 1 0,0 0 0,0-21 15,0 21-15,0-1 0,0-20 16,0 21-16,0 0 0,21 0 0,0-1 15,1 22 1,-1 0-16,0 0 0,0 0 16,-21 22-16,21-1 0,-21 0 0,0 0 15,21 0-15,-21 22 0,22-22 16,-22 0-16,0 0 0,0 0 0,21 0 16,0 1-16,0-1 0,-21 0 15,21 0-15,0-21 0,-21 21 16,22-21-16,-1 0 0,0 0 0,0 0 15,0 0-15,0 0 0,1 0 16,-1 0-16,21-21 0,-21 0 0,0 0 16,22 0-16,-22-1 0,0-20 0,0 21 15,0-21-15,1-1 0,-1 1 16,0 0-16,0-22 0,-21 1 0,0 20 16,0-20-16,0 20 0,0-20 15,0 21-15,0-1 0,0 1 0,-21 21 16,0-22-16,0 22 15,-1 21-15,-20-21 0,21 21 0,-21 0 0,-1 0 16,1 0-16,21 0 0,-22 21 16,1 0-16,21 1 0,-21 20 15,20-21-15,1 21 0,0 1 0,21-1 16,0 0-16,0 1 0,0-1 16,0 0-16,0 1 0,0-22 0,0 21 15,21-21-15,-21 1 0,21-1 16,1 0-16,-1 0 0,0-21 0,0 21 15,0-21-15,22 0 0,-22 0 16,0 0-16,21 0 0,-21 0 0,1 0 16,-1 0-16,0 0 0,21-21 15,-21 0-15,1 21 16,-1-21-16,-21 0 0,21-1 16</inkml:trace>
  <inkml:trace contextRef="#ctx0" brushRef="#br0" timeOffset="6401.52">10223 2731 0,'0'21'16,"0"-42"-16,22 63 0,-1-42 31,0 0-31,0 0 16,0 0-16,0 0 15,1-21-15,-1 0 0,0 21 0,0-22 16,-21 1-16,21 0 0,0 0 16,-21 0-16,0 0 0,0-1 15,-21 22 1,0 0-16,0 0 16,0 0-16,0 0 0,-1 22 15,22-1-15,-21 0 0,0 0 16,21 0-16,-21 0 0,21 1 15,0-1-15,0 0 0,0 0 0,0 0 16,0 0-16,0 1 16,0-1-16,0 0 0,21-21 15,-21 21 1,21-21-16,0 0 0,1 0 16,-1 0-16,0-21 0,0 0 15,0 0-15,0-1 0,1 1 16,-1 0-16,21 0 0</inkml:trace>
  <inkml:trace contextRef="#ctx0" brushRef="#br0" timeOffset="7010.18">10837 2138 0,'0'0'0,"-21"0"16,0 0-1,0 0-15,21 21 16,0 0-16,-21 0 0,21 1 16,-22-1-16,22 0 0,0 21 0,0 1 15,0-1-15,-21 0 0,21 22 0,0-22 16,-21 22-16,21-22 0,0 21 16,0 1-16,0-22 0,0 22 15,0-22-15,-21 22 0,21-22 0,-21 21 16,0-20-16,21 20 0,-22-20 15,22 20-15,0-21 0,0 1 0,0-1 16,-21 0-16,21 1 0,0-22 16,0 0-16,0 21 0,0-20 0,0-1 15,0 0-15,0 0 0,21-21 16,1 0 0,-1 0-16,0 0 0,0 0 15,0 0-15,0-21 0,1 0 16,-1 21-16,-21-21 0,21-1 15,0 1-15,0 0 0,0-21 0,1 21 16,-22-1-16,0-20 0,0 0 16,0-1-16,0 1 0,0 0 15,0-1-15,-22 1 0,1 21 0,0-21 16,0 20-16,0-20 0,-22 21 16,22 0-16,-21 21 0,21-21 0,-22 21 15,22 0-15,-21 0 0,21 0 0,0 0 16,-1 0-16,1 0 15,42 0 17,1 0-17,-1 0-15,0 0 16,0 0-16,0 0 0,0 0 16,1-22-16,-1 1 0,21 21 0,-21-21 15,0 0-15,1 21 0</inkml:trace>
  <inkml:trace contextRef="#ctx0" brushRef="#br0" timeOffset="8605.87">11112 2561 0,'0'0'0,"0"-21"0,0 0 15,-21 21-15,0 0 16,0 0-16,0 0 0,0 0 15,21 21-15,-22 0 0,1-21 16,0 21-16,0 1 0,21-1 0,-21 21 16,0-21-16,-1 0 0,22 22 0,0-22 15,-21 0-15,21 21 0,-21-20 16,21-1-16,0 0 0,0 0 0,0 0 16,0 0-16,0 1 15,0-1-15,21-21 0,0 0 16,1 0-16,-1 0 0,0 0 15,0 0-15,0-21 16,0 21-16,1-22 0,-22 1 0,21 0 16,0 0-16,0 0 0,0 0 0,-21-22 15,0 22-15,21-21 0,-21 21 16,0-22-16,0 22 0,0 0 0,0 0 16,0 0-16,0-1 0,0 44 31,0-1-16,0 21 1,0-21-16,-21 0 0,21 1 0,0 20 16,0-21-16,0 0 0,0 0 0,0 22 15,0-22-15,0 0 0,21 0 16,-21 0-16,22-21 0,-22 22 16,21-22-16,0 0 15,0 0-15,0 0 0,0 0 16,1 0-16,-1 0 0,0-22 0,0 22 15,-21-21-15,21 0 0,0 0 16,1 0-16,-22 0 0,0-22 0,0 22 16,0-21-16,21 21 0,-21-22 15,0 22-15,0 0 0,0 0 0,0 0 16,0-1-16,0 44 31,-21-22-15,21 21-16,0 0 0,0 21 15,0-21-15,0 1 0,0-1 0,0 21 16,0-21-16,0 0 0,0 1 0,0-1 16,0 0-16,0 0 15,0 0-15,21-21 0,0 21 16,0-21-16,0 0 0,0 0 16,1 0-16,-1 0 15,0-21-15,0 0 16,0 0-16,0 0 0,-21 0 15,0-1-15,22-20 0,-22 21 0,21 0 16,-21-22-16,0 22 0,0 0 16,0 0-16,0 0 0,0 0 15,0-1-15,0 44 32,0-1-17,0 0-15,0 0 0,0 21 0,0-20 16,0-1-16,0 21 0,0-21 15,0 0-15,0 1 0,0-1 0,0 0 16,0 0-16,0 0 0,21 0 16,0-21-16,0 22 0,0-22 15,1 0-15,-1 0 0,0 0 16,0 0-16,0 0 0,0 0 16,1-22-16,-1 22 15,0-21-15,-21 0 0,21 0 0,-21-21 16,21-1-16,0 1 0,-21 0 0,0-1 15,22 1-15,-22 0 0,21-1 16,-21 1-16,21 0 0,-21-1 0,0 22 16,0 0-16,0 0 0,0 0 15,0-1-15,0 1 0,-21 21 32,0 0-32,21 21 15,-22 1-15,22-1 0,0 0 16,0 21-16,0-21 0,-21 22 15,21-1-15,0 0 0,-21 1 0,21-22 16,0 21-16,0 1 0,0-22 0,0 21 16,0-21-16,0 0 0,0 22 15,21-22-15,-21 0 0,21-21 0,1 21 16,-22 0-16,21-21 0,0 0 0,-21 22 16,21-22-16,0 0 0,0 0 15,1 0-15,-1 0 0,0 0 0,0 0 16,0 0-16,0-22 0,22 1 15,-22 21-15,0-42 0,0 21 16,0 0-16,1-22 0,-1 1 0,0 0 16,-21-1-16,0 1 0,21-22 15,-21 22-15,21 0 0,-21-1 0,0 1 16,0 0-16,0 21 0,0-22 0,0 22 16,0 0-16,0 0 0,0 0 15,0 42 16,0 0-15,-21 0-16,21 21 0,0-20 0,-21 20 16,21 0-16,0 1 15,0-1-15,0 0 0,0 1 0,-21-1 16,21-21-16,0 21 0,0 1 16,0-22-16,0 21 0,0-21 0,0 1 15,0-1-15,0 0 0,0 0 0,0 0 16,21 0-1,0-21-15,0 0 16,-21 22-16,21-22 0,1 0 16,-1 0-1,-21-22-15,0 1 0,21 21 0,-21-21 16,21 0-16,-21 0 0</inkml:trace>
  <inkml:trace contextRef="#ctx0" brushRef="#br0" timeOffset="8869.73">12255 2625 0,'0'0'0,"-21"0"0,21 21 0,21-21 31,1 0-31,20 0 16,-21 0-16,0 0 0,0 0 0,22 0 15,-22 0-15,0 0 0,0 0 16,22 0-16,-22 0 0,-21-21 16,21 21-16,0 0 0,-21-21 15,21 21-15,-21-22 0,21 22 0,-21-21 16,0 0-16,22 21 16</inkml:trace>
  <inkml:trace contextRef="#ctx0" brushRef="#br0" timeOffset="9261.51">13335 2244 0,'0'0'0,"-21"0"0,0 0 16,21-21-16,-22 21 0,1 0 15,0 0 1,21 21 0,-21 0-16,21 0 15,0 0-15,0 22 0,0-22 0,0 21 16,0 0-16,0 1 0,0-22 16,0 21-16,0 1 0,0-1 15,-21 0-15,21 1 0,0-22 0,0 21 16,0-21-16,-21 0 0,21 1 15,0-1-15,0 0 0,0 0 0,0 0 16,0 0-16,21-21 47,-21-21-47,21 0 16,-21 0-16,0 0 15,0 0-15,0-1 0</inkml:trace>
  <inkml:trace contextRef="#ctx0" brushRef="#br0" timeOffset="9654.28">13123 2350 0,'0'-22'0,"-63"-20"15,63 21-15,0 0 16,0 0-1,21 21-15,0-22 0,0 22 16,22 0-16,-22 0 0,21-21 16,-21 21-16,22 0 0,-1 0 15,-21 0-15,21 0 0,-20 0 0,-1 0 16,0 0-16,0 21 0,0 1 16,0-22-16,-21 21 0,0 0 0,0 0 15,0 0-15,0 0 0,0 1 16,0-1-16,0 0 0,0 0 0,-21 0 15,0 0-15,0 1 0,0-22 0,0 21 16,-1 0-16,1 0 0,0 0 16,0 0-16,0-21 15,21 22-15,-21-22 32,-1-22-17,22 1 1,0 0-16,0 0 0</inkml:trace>
  <inkml:trace contextRef="#ctx0" brushRef="#br0" timeOffset="10402.48">14055 2625 0,'0'0'0,"-22"0"0,1 21 16,0-21-16,0 0 0,0 0 16,0 0-1,21 21 1,-22-21-16,44 0 31,-1 0-31,0 0 16,21 0-16,1 0 0,-1 0 15,0 0-15,1 0 0,20 0 0,1 0 16,-1-21-16,1 21 0,-1 0 0,-21 0 16,22 0-16,-22 0 0,22 0 15,-22 0-15,0-21 0,-20 21 0,20 0 16,-21 0-16,0 0 0,0 0 15,1 0 1,-22-21 31,-22 21-31,1 0-1,0-22-15,0 22 16,21-21-16</inkml:trace>
  <inkml:trace contextRef="#ctx0" brushRef="#br0" timeOffset="10985.15">14711 2328 0,'0'-21'16,"0"42"-16,-21-42 0,-1 21 15,22 21 17,0 1-32,0-1 15,0 0-15,0 0 16,22 0-16,-1 0 16,0-21-16,0 22 0,0-22 15,0 21-15,22-21 0,-22 0 0,21 21 16,-21-21-16,22 0 0,-22 0 15,21 0-15,-21 0 0,1 0 0,-1 0 16,0 0-16,0 0 0,-42 0 47,0 0-47,0 21 0,-1-21 16,1 0-16,-21 21 0,21-21 0,0 21 15,-22 1-15,22-22 0,0 21 16,0 0-16,-22 0 0,22 0 0,0 0 15,0 1-15,0-1 16,0 0-16,-1 0 0,1 0 0,21 0 16,-21 1-16,21-1 0,-21-21 15,21 21-15,0 0 16,0 0 0,-21-21-16,0 0 93,21-21-93,0 0 32</inkml:trace>
  <inkml:trace contextRef="#ctx0" brushRef="#br0" timeOffset="19653.95">16214 2328 0,'0'0'0,"0"-21"16,0 0-16,0 0 15,0 0-15,0 0 0,-22 21 16,22-22-16,-21 22 16,0 0-16,21-21 15,-21 21-15,0 0 16,0 0-16,-1 0 0,22 21 0,-21 1 16,0-22-16,-21 63 15,21-42-15,21 0 0,-22 22 16,1-1-16,21 0 0,0 1 0,-21-1 15,0 0-15,21 1 0,0-22 16,-21 21-16,21 1 0,0-22 0,0 21 16,0-21-16,0 0 0,0 1 15,0-1-15,21 0 0,0 0 0,0-21 16,0 21-16,1-21 0,-1 21 16,0-21-16,0 0 0,0 0 15,0 0-15,22 0 0,-22 0 0,0 0 16,0 0-16,22 0 0,-22-21 15,21 21-15,-21-21 0,0 0 16,1 0-16,20 0 0,-21-1 0,0 1 16,-21-21-16,21 21 0,1-22 15,-22 22-15,0-21 0,0 0 0,0-1 16,0 1-16,0 0 0,0-1 16,0 22-16,0-21 0,0-1 15,0 22-15,-22-21 0,1 21 0,21 0 16,-21-1-16,0 1 0,0 0 0,0 0 15,-1 21-15,1-21 0,0 21 16,0 0-16,-21 0 0,20 0 16,1 0-16,0 21 0,-21 0 15,21 0-15,-1 0 0,-20 1 16,21-1-16,0 0 0,-22 21 0,22 1 16,0-22-16,0 21 0,0 0 15,21 22-15,-21-22 0,21 1 16,0-22-16,0 21 0,0-21 15,0 0-15,0 22 0,0-22 0,0 0 16,0 0-16,0 0 0,21 1 16,0-1-16,0 0 15,0-21-15,0 21 0,1-21 16,-22 21-16,21-21 0,0 0 16,0 0-16,0 0 0,0 0 15,1 0-15,-1 0 16</inkml:trace>
  <inkml:trace contextRef="#ctx0" brushRef="#br0" timeOffset="21101.65">14309 4678 0,'-64'0'31,"43"0"-15,0 0-16,21 21 0,-21-21 15,-1 0-15,1 0 16,42 0 31,1 0-47,20 0 15,0 0-15,1 0 0,-1 0 0,0 0 16,1 0-16,20 0 0,-21 0 16,1 0-16,-1 0 0,0 0 0,1 0 15,-1-21-15,0 21 0,1 0 0,-1 0 16,0 0-16,1-21 16,-22 21-16,21 0 0,-21 0 0,1 0 15,-1 0-15,-21-21 31,-21-1 1,21 1-17,-22 21-15,1 0 16</inkml:trace>
  <inkml:trace contextRef="#ctx0" brushRef="#br0" timeOffset="21713.61">14901 4382 0,'0'0'0,"-21"0"0,21-22 0,-21 22 0,21-21 31,0 42 16,0 1-47,21-1 0,0 0 16,0-21-16,22 21 15,-22 0-15,0-21 0,0 21 0,22-21 16,-22 0-16,0 22 0,21-22 0,-21 0 16,22 21-16,-22-21 0,0 0 15,0 0-15,43 0 16,-43 0-16,-21 21 31,-21-21-15,0 21-16,-1-21 15,1 0-15,-21 21 0,21 0 16,0-21-16,-1 22 0,-20-1 0,21-21 16,0 21-16,-22 0 0,22 0 15,0 0-15,-21 1 0,21-1 0,-1-21 16,-20 42-16,21-21 0,21 0 15,-21 1-15,21-1 16,-21-21-16,21 21 0,0 0 0,0 0 16,0 0-1,-22-21-15,22 22 0,0-1 16,0 0-16,0 0 16,0-42 62,-21 0-63</inkml:trace>
  <inkml:trace contextRef="#ctx0" brushRef="#br0" timeOffset="29528.85">16277 4233 0,'0'0'0,"0"22"47,0-44 31,0 1-78,21 0 16,-21 0-16,21 0 0,-21 0 16,0-1-16,0 1 0,22 0 15,-22-21-15,21 21 0,-21-1 0,0 1 16,0 0-16,0 0 15,21 0-15,-21 0 0,21-1 0,-21 1 16,0 42 15,0 1-31,0-1 16,0 21-16,21 0 0,-21-20 16,0 20-16,0 21 0,0-20 0,0-1 15,0 0-15,0 1 0,0-1 0,0-21 16,0 22-16,0-1 0,0-21 15,0 21-15,0-20 0,0-1 0,0 21 16,0-21-16,0 0 0,0 1 16,0-1-16,0 0 0,0 0 15,21 0-15,-21 0 16,0 1-16,0-1 31,-21-21 0,0 0-31,0 0 0,0 0 16,0 0-16,-1 0 16,1 0-16,0 0 0,0 0 0,0 0 15,0 0-15,-1 0 0,1 0 0,0 0 16,0 21-16,0-21 16,0 0-16,-1 0 31,44 0-16,20 0 1,-21 0-16,0 0 16,0 0-16,22 0 0,-1 0 0,-21 0 15,22 0-15,-1-21 0,0 21 0,1 0 16,-22 0-16,21-21 0,-21 21 16,22 0-16,-22 0 0,0 0 0,0-22 15,0 22-15,0 0 16,1 0-1,-44 0 64,1 0-64,0 0-15,0 0 0,0 0 16,0 0-16</inkml:trace>
  <inkml:trace contextRef="#ctx0" brushRef="#br0" timeOffset="31249.31">13716 6858 0,'-21'0'0,"42"0"0,-63 0 0,20 0 15,1 0-15,0-21 0,0 21 16,0 0-16,0 0 0,21-21 16,-22 21-16,1 0 15,42 0 16,1 0-15,20 0-16,-21-21 0,21 21 0,-20 0 16,20-22-16,21 22 0,-20 0 0,-1 0 15,22 0-15,-1 0 0,1-21 16,-1 21-16,1-21 0,-1 21 16,-21 0-16,22 0 0,-1-21 0,-20 21 15,-1 0-15,0 0 0,1-21 0,-22 21 16,0 0-16,0 0 15,0 0 1,-42 0 31,0-21-31,0 21-16</inkml:trace>
  <inkml:trace contextRef="#ctx0" brushRef="#br0" timeOffset="31753.05">14541 6392 0,'0'0'0,"-21"0"16,0-21-1,0 21 1,21 21 15,0 1-31,0-1 16,21 0-16,0-21 15,0 21-15,1 0 0,-1-21 0,0 21 16,0-21-16,21 0 0,-20 0 16,-1 0-16,21 22 0,-21-22 0,0 0 15,1 0-15,20 0 0,-21 0 0,0 0 16,0 0-16,1 0 15,-22 21 17,-22-21-17,1 21-15,0 0 0,0 0 0,0 0 16,0 1-16,-1-1 0,1 0 16,0 0-16,-21 0 0,21 22 15,-22-22-15,22 0 0,0 0 0,-21 21 16,20-20-16,1-1 0,0 0 15,0 0-15,0 0 0,21 0 0,0 1 16,-21-1-16,21 0 16,0-42 31,0 0-47,0-1 0</inkml:trace>
  <inkml:trace contextRef="#ctx0" brushRef="#br0" timeOffset="33117.06">15811 6308 0,'22'0'63,"-1"0"-63,0 0 15,0 0-15,0 0 0,22 0 0,-22 0 16,21-21-16,-21-1 0,22 22 0,-1-21 16,-21 21-16,21-21 0,-20 21 15,-1-21-15,0 21 0,0-21 0,-21 0 16,0-1-16,0 1 16,-21 21-16,0-21 0,0 21 15,-22 0-15,22-21 0,-21 21 0,21 0 16,-22 0-16,22 0 0,-21 0 15,21 0-15,-1 0 0,-20 21 16,21-21-16,0 21 0,0 0 16,-1 1-16,1-1 0,0 21 0,21-21 15,-21 0-15,21 22 0,0-22 0,0 21 16,0-21-16,0 1 0,0-1 16,0 21-16,21-42 0,0 21 0,0 0 15,-21 1-15,43-22 0,-22 0 0,0 21 16,0-21-16,0 0 0,1 0 15,-1 0-15,0 0 0,0 0 0,0 0 16,0 0-16,-21-21 16,0-1-16,0 1 15,-21 21-15,0 0 16,0 0-16,0 0 0,0 0 16,-1 21-16,1 1 0,-21-22 0,21 21 15,0 0-15,-1 0 0,1 0 0,0 22 16,0-22-16,0 0 0,21 0 15,0 21-15,-21-20 0,21-1 0,0 0 16,0 0-16,0 0 0,0 0 0,0 1 16,21-1-16,0 0 15,0-21-15,0 0 0,0 0 16,1 0-16,20 0 0,-21 0 0,0 0 0,22 0 16,-1 0-16,0-21 0,-21 0 15,22 21-15,-1-22 0,0 1 16,1 0-16,-22 0 0,21 0 0,-21 0 15,1-22-15,-1 22 0,0 0 16,-21-21-16,0 20 0,0 1 0,0 0 16,0 0-16,0 0 0,0 42 31,0 0-15,0 0-16,0 0 0,0 1 15,0-1-15,0 21 0,0-21 0,0 0 16,0 1-16,0-1 0,0 0 15,0 0-15,0 0 0,-21 0 16,21 1 0,0-44 15,0 1-15,0 0-16,0-21 0,0 21 15,0-1-15,21 1 0,-21-21 16,21 21-16,0-22 0,0 22 0,1-21 15,-22 21-15,21 0 0,0-1 0,0 22 16,0-21-16,0 21 0,1 0 16,-1 0-16,0 21 15,0-21-15,-21 22 0,0-1 0,0 0 16,21 21-16,-21-21 0,0 1 16,21-1-16,-21 0 0,0 0 0,0 0 15,0 0-15,0 1 0,0-1 0,22 0 16,-1 0-16,0-21 15,0 21-15,0-21 16,0 0-16,1 0 0,-1 0 16,0 0-16,0 0 0,0 0 15,0 0-15,1-21 0,-1 21 0,0-21 16,0 0-16,0 0 0,0 21 0,1-22 16</inkml:trace>
  <inkml:trace contextRef="#ctx0" brushRef="#br0" timeOffset="34090.11">17293 6435 0,'0'0'0,"0"-21"0,0-1 15,-21 1-15,0 21 0,0 0 0,-1 0 16,1 0-16,0 21 16,0-21-16,0 22 0,21 20 15,-21-21-15,-1 0 0,22 22 0,-21-22 16,21 21-16,-21 0 0,21-20 15,-21 20-15,21-21 0,0 0 16,0 22-16,0-22 0,0 0 0,0 0 16,0 0-16,21-21 15,0 21-15,0-21 16,1 0-16,-1 0 0,0-21 16,0 0-16,0 21 0,0-21 0,1 0 15,-1 0-15,0-1 0,-21 1 16,21 0-16,-21-21 0,21 21 0,-21-22 15,0-20-15,0 42 16,0-1-16,0 1 0,0 42 31,0 1-15,0-1-16,0 21 0,0-21 0,0 0 16,0 1-16,0 20 0,0-21 0,0 0 15,0 0-15,0 1 0,0-1 16,0 0-16,21-21 15,1 21-15,-1-21 0,0 0 0,0 0 16,0 0-16,22 0 0,-22 0 16,0-21-16,21 21 0,-21-21 0,22 0 15,-22-1-15,21 1 0,-21-21 0,22 21 16,-22-22-16,0 1 16,0 0-16,-21-1 0,0-20 0,21 21 15,-21-1-15,0 1 0,0 0 16,0 20-16,0 1 0,0 0 0,0 0 15,0 0-15,-21 42 16,21 0 0,0 21-16,0-20 0,-21 20 15,21 0-15,0 1 0,0-1 0,0 0 16,-21 1-16,21-1 0,0 0 16,0 1-16,0-22 0,0 21 0,0-21 15,0 0-15,-21 1 0,21-1 16,0 0-16,0 0 0,-21-21 15,21-21 17,0 0-17,0 0-15,0-1 0,21 1 0,-21 0 16,21-21-16,0 21 0,-21-1 16,21-20-16,0 21 0,1 0 0,20 0 15,-21-1-15,0 22 0,0-21 0,1 21 16,20 0-16,-21 0 0,0 0 15,0 0-15,1 21 0,-1-21 0,0 22 16,-21-1-16,0 0 0,21 21 0,-21-21 16,0 1-16,0-1 15,0 0-15,0 0 0,-21 0 0,0 0 16,0 1-16,-1-1 0,-20 0 0,21-21 16,-21 21-16,20 0 0,-20-21 15,21 21-15,0-21 0,0 0 0,-1 0 16,1 22-16,0-22 0,0 0 15,21-22 1,21 1 0,-21 0-16,21 21 0,0-21 15,1 0-15</inkml:trace>
  <inkml:trace contextRef="#ctx0" brushRef="#br0" timeOffset="34389.94">18415 6181 0,'0'0'16,"0"-21"-16,0-1 0,0 1 0,0 0 16,0 0-16,0 42 31,0 0-31,0 0 0,0 1 0,0 20 16,0-21-16,0 21 0,-21 1 15,21 20-15,0-20 0,-21-1 0,21 0 16,0 1-16,0-1 0,0 0 15,-22 1-15,22-22 0,0 0 16,0 21-16,0-21 0,0 1 0,0-1 16,0 0-1,22-21 1,-1-21 0,0 21-16,-21-21 0,21-1 0,0 1 15,0 0-15,1 0 0</inkml:trace>
  <inkml:trace contextRef="#ctx0" brushRef="#br0" timeOffset="34721.75">18605 6604 0,'0'21'0,"22"-21"16,-1 0-16,0 0 15,0 0-15,0 0 0,0-21 16,1 21-16,-1-21 0,0 0 15,0 21-15,0-21 0,-21-1 0,21 22 16,-21-21-16,22 0 0,-22 0 16,0 0-16,-22 21 15,1 0-15,0 0 0,0 0 16,0 21-16,0-21 0,-1 21 16,1 0-16,0 22 0,0-22 0,0 0 15,0 0-15,21 21 0,0-20 16,0-1-16,0 0 0,0 0 15,0 0-15,0 0 0,0 1 0,0-1 16,21 0-16,0-21 0,0 0 16,0 0-16,0 0 0,1 0 15,20 0-15,-21 0 0,21 0 16,-20 0-16</inkml:trace>
  <inkml:trace contextRef="#ctx0" brushRef="#br0" timeOffset="35274.44">19452 6562 0,'0'0'0,"0"-21"0,0-22 16,0 22-16,0 0 0,0 0 0,0 0 15,-21-1-15,0 1 0,0 21 16,-1 0-16,1 0 16,0 0-16,0 0 0,0 21 0,0 1 15,-1-1-15,1 0 0,0 21 0,0-21 16,0 22-16,0-22 0,21 21 15,0-21-15,-22 1 0,22 20 0,0-21 16,0 0-16,0 22 0,0-22 16,0 0-16,0 0 0,0 0 15,22-21-15,-1 21 0,0-21 16,0 0-16,0 0 0,0 0 16,1 0-16,-1 0 0,0 0 15,0 0-15,0-21 0,22 0 0,-22 21 16,0-21-16,0-21 0,0 20 0,0-20 15,1 0-15,-1-1 0,-21 1 16,21-21-16,-21-1 0,21 22 0,-21-22 16,0 22-16,0 0 0,0-1 15,0 1-15,0 21 0,0 0 0,0-1 16,0 1-16,-21 42 31,0 1-31,21-1 0,-21 21 16,21-21-16,0 22 0,-22-1 15,22 21-15,-21-20 0,21-1 16,-21 0-16,21 1 0,0-1 0,0 0 16,0-20-16,0 20 0,0-21 0,0 0 15,21 0-15,0 1 0,1-1 16,-1-21-16,0 21 0,0-21 16,0 0-16,0 0 0,1 0 15,-1 0-15,0-21 0,0 0 16,0-1-16</inkml:trace>
  <inkml:trace contextRef="#ctx0" brushRef="#br0" timeOffset="35741.17">20066 6519 0,'21'0'47,"0"0"-47,0 0 16,1 0-16,-1 0 0,0 0 0,0 0 15,0 0-15,0 0 0,1 0 16,-1 0-16,0 0 0,0 0 0,0 0 16,-42 0 15,0 0-31,0 0 16,0 0-16</inkml:trace>
  <inkml:trace contextRef="#ctx0" brushRef="#br0" timeOffset="35929.21">20045 6689 0,'0'0'0,"0"21"0,0 0 15,21-21 1,0 0 0,0 0-16,0 0 0,1 0 15,20 0-15,-21 0 0,0 0 16,22 0-16,-22 0 0,21 0 0,-21 0 15,0 0-15,1 0 0,-1 0 0,0 0 16,0-21-16</inkml:trace>
  <inkml:trace contextRef="#ctx0" brushRef="#br0" timeOffset="36945.48">21103 6477 0,'0'0'15,"0"21"-15,21-21 31,0 0-31,1 0 16,-1-21-16,0 0 0,0 21 0,0-21 16,22 0-16,-22-1 0,21 1 15,-21 0-15,22 0 0,-22 0 0,0 0 16,0-1-16,0-20 0,0 21 16,-21 0-16,0-22 0,0 22 15,0 0-15,0 0 0,0 0 0,0 0 16,-21-1-16,0 22 0,0 0 0,0 0 15,0 0 1,21 43-16,0-22 0,0 0 0,-22 21 16,22 1-16,-21-1 0,21 22 0,-21-22 15,21 21-15,0 1 0,0 21 16,-21-22-16,0 1 0,21-1 16,-21 1-16,-1 20 0,22-20 0,0-1 0,-21 22 15,0-22-15,21 22 16,-21-21-16,21 20 0,0-20 0,-21-22 15,21 22-15,-21-22 0,21 0 0,0 1 16,0-22-16,0 0 0,0 0 16,0 0-16,21-21 0,21 0 15,-21 0-15,0 0 0,1-21 0,20 0 16,-21 0-16,21 0 0,1-22 16,-22 22-16,21-21 0,1-1 0,-1 1 15,0 0-15,-21-1 0,1-20 0,-1 21 16,0-22-16,-21 22 0,0-22 0,0 22 15,-21 0-15,0-1 0,-22 22 16,1-21-16,0 21 0,-1-1 0,-20 1 16,20 0-16,-20 21 0,21-21 15,-1 21-15,1 0 0,21 0 16,0 0-16,-1 0 0,44 0 31,-1 0-31,0 0 16,0 0-16,21 0 0,-20 0 0,20 0 15,-21-21-15,21 0 0,1 21 0,-1-22 16,0 22-16,1-21 0,-1 0 16,0 0-16</inkml:trace>
  <inkml:trace contextRef="#ctx0" brushRef="#br0" timeOffset="37421.05">22119 6287 0,'0'0'0,"-21"0"0,0-22 0,0 22 16,-1 0-16,1 0 0,0 0 16,0 0-16,0 22 0,0-22 15,-1 21-15,1 0 0,0 21 16,0-21-16,0 22 0,0-22 16,21 21-16,-22 1 0,22-22 0,-21 21 0,21-21 15,0 0-15,0 22 16,0-22-16,0 0 0,0 0 15,0 0-15,21-21 0,1 0 0,-1 0 16,0 0-16,0 0 16,0 0-16,0-21 0,1 21 0,-1-21 15,0 0-15,0 0 0,0 0 16,-21-22-16,21 22 0,1-21 0,-22-1 16,0 1-16,21 0 0,-21-1 0,21 22 15,-21-21-15,0 21 0,0 0 16,0-1-16,0 44 15,0-1 1,0 0-16,0 0 0,0 21 16,0 1-16,0-1 0,21 0 0,-21-20 15,0 20-15,0 0 0,0-21 0,0 22 16,21-22-16,-21 0 0,21 0 16,1 0-16,-1-21 15,0 0-15,0 0 16,0 0-16,0-21 15,-21 0-15,22 0 0,-1 0 0</inkml:trace>
  <inkml:trace contextRef="#ctx0" brushRef="#br0" timeOffset="37689.92">22627 5948 0,'0'0'0,"0"-21"0,-21 42 31,21 0-31,0 0 0,0 22 16,-21 20-16,0-21 0,21 1 16,0-1-16,0 0 0,0 1 0,-22-1 15,22 0-15,-21 1 0,21-1 16,0 0-16,0 1 0,0-22 0,0 0 16,-21 43-16,21-43 15,0 0-15,21-21 31,0 0-31,1-21 16,-1 0-16,0-1 16</inkml:trace>
  <inkml:trace contextRef="#ctx0" brushRef="#br0" timeOffset="38137.66">23093 6329 0,'0'0'0,"0"-21"31,-21 21-15,-1 0-16,1 0 0,0 0 15,0 0-15,0 0 0,0 21 16,-22-21-16,22 21 0,-21 0 0,21 0 16,-22 1-16,22-1 0,0 0 0,21 0 15,0 0-15,0 0 16,0 1-16,21-1 0,0-21 15,0 0-15,1 21 0,-1-21 16,0 21-16,0-21 0,0 0 16,0 0-16,1 21 0,-1-21 0,0 0 15,0 0-15,0 21 16,-21 1-16,21-22 0,-21 21 16,0 0-1,0 0 1,-21-21-16,0 0 0,21 21 0,-21-21 15,0 21-15,-22-21 0,22 0 0,0 0 16,-21 0-16,21 0 0,-1 22 16,1-22-16,0 0 0,0 0 0,0 0 15,0 0-15,21-22 32,21 22-17,0-21-15,0 21 0</inkml:trace>
  <inkml:trace contextRef="#ctx0" brushRef="#br0" timeOffset="38600.91">23368 6519 0,'21'0'0,"0"0"16,0 0-1,1 0-15,-1 0 16,0 0-16,0-21 16,0 21-16,-21-21 0,21 21 15,1-21-15,-22 0 0,21 21 0,-21-21 16,0-1-16,0 1 0,0 0 16,0 0-16,0 0 0,0 0 0,0-1 15,-21 22-15,-1 0 16,1 0-16,0 0 0,0 0 15,0 0-15,0 22 0,-1-1 16,1 21-16,0-21 0,0 22 0,0-22 16,21 21-16,0 0 0,-21-20 0,21 20 15,0-21-15,0 0 0,0 0 16,0 1-16,0-1 0,21 0 0,-21 0 16,21-21-16,0 0 0,0 21 15,0-21-15,1 0 0,-1 0 0,0 0 16,0 0-16,0 0 0,0 0 0,1 0 15,-1 0-15,0-21 0,0 21 16,-21-21-16,21 21 0,0 0 16,-21-21-16</inkml:trace>
  <inkml:trace contextRef="#ctx0" brushRef="#br0" timeOffset="39754.07">17568 8573 0,'0'21'16,"-21"-21"-1,42 0 32,0 0-47,1 0 0,-1 0 16,0 0-16,21 0 0,-21 0 0,22 0 15,-1 0-15,0 0 0,1-21 0,20 21 16,-20 0-16,-1 0 0,21 0 16,-20-22-16,20 22 0,-20 0 15,-1 0-15,0 0 0,1 0 0,-22 0 16,0 0-16,0 0 0,0 0 0,0 0 15,-42 0 32,0 0-31,0 0-16,0 0 16,0-21-16,-1 21 0,22-21 15</inkml:trace>
  <inkml:trace contextRef="#ctx0" brushRef="#br0" timeOffset="40269.78">18161 8213 0,'0'0'0,"0"21"31,0 0-31,0 0 16,0 0-16,21 1 0,0-1 16,0-21-16,1 21 0,-1 0 0,21-21 15,-21 21-15,22-21 16,-1 21-16,0-21 0,-21 0 0,22 0 16,-1 0-16,-21 0 0,22 0 0,-1 0 15,-21 0-15,0 0 0,0 0 16,1 0-16,-1 0 0,-42 22 47,-1-22-47,1 21 0,0-21 0,-21 21 15,21-21-15,-1 21 0,-20 0 16,21 0-16,-21 1 0,20-1 0,-20 0 16,21 0-16,0 0 0,-22 0 0,22 1 15,0-1-15,0 21 0,0-21 16,0 0-16,21 1 0,0-1 0,-22-21 15,22 21-15,0 0 0,-21-21 16,21 21-16,0-42 47,21 0-31,-21 0-16,22 0 15,-22-1-15,0 1 0</inkml:trace>
  <inkml:trace contextRef="#ctx0" brushRef="#br0" timeOffset="41744.97">19262 8065 0,'0'21'0,"0"-42"0,-22 42 0,1 0 16,0-21-16,21 21 16,0 0-1,21-21 48,0 0-63,22 0 0,-22 0 15,21 0-15,-21 0 0,22 0 0,-1 0 16,22-21-16,-22 21 0,0 0 16,22 0-16,-22 0 0,0 0 15,22-21-15,-43 21 0,21 0 0,1 0 16,-22 0-16,21 0 15,-63 0 17,0 0-32,0 0 15,-22 0-15,22 0 0,0 21 0,0-21 16,0 0-16,0 0 0,-1 21 16,-20-21-16,21 0 0</inkml:trace>
  <inkml:trace contextRef="#ctx0" brushRef="#br0" timeOffset="42053.8">19600 8192 0,'0'-22'31,"-21"22"1,21 22-17,0-1-15,0 0 0,0 0 0,0 21 16,0-20-16,0 20 0,0 0 0,0 1 15,0-22-15,0 21 0,0 0 16,0 1-16,0-1 0,0 0 0,0 1 16,0-1-16,0 0 0,0-20 15,0 20-15,0-21 0,0 0 0,0 0 16,0 1-16,0-1 0,-21 0 16,21 0-16,0 0 15,0-42 16,0 0-31,0 0 0,21 0 16,-21-1-16</inkml:trace>
  <inkml:trace contextRef="#ctx0" brushRef="#br0" timeOffset="42465.57">19897 8636 0,'21'0'15,"0"0"1,0 0 0,0 0-16,0 0 15,1 0-15,-1 0 0,0 0 0,0 0 16,0 0-16,-21-21 0,21 21 0,1-21 16,-22 0-1,0-1-15,0 1 16,-22 21-1,1 0-15,0 0 0,0 0 16,0 0-16,0 0 16,-1 0-16,22 21 0,-21 1 0,0-1 15,21 0-15,0 0 0,-21 0 0,21 22 16,0-22-16,-21 21 0,21-21 16,0 22-16,0-22 0,0 0 0,0 21 15,0-21-15,0 1 0,0-1 0,21 0 16,0-21-16,-21 21 15,21 0-15,0-21 0,1 0 0,-1 0 16,0 0-16,0 0 0,0 0 16,0 0-16,1-21 0,-1 21 0,0-21 15,21 0-15,-21 0 0</inkml:trace>
  <inkml:trace contextRef="#ctx0" brushRef="#br0" timeOffset="42873.33">20722 8573 0,'0'0'0,"0"-22"0,-21 22 32,0 0-32,0 0 0,-22 0 0,22 22 15,0-1-15,0-21 0,0 21 0,-22 0 16,1 21-16,21-20 16,21-1-16,-21 0 0,21 0 15,0 0-15,0 0 16,0 1-16,21-22 0,0 0 0,0 21 15,0-21-15,0 0 0,1 0 16,20 21-16,-21-21 0,0 0 0,0 0 16,22 21-16,-22 0 0,0-21 0,0 21 15,0 1 1,-21-1-16,-21 0 16,0-21-16,21 21 15,-42-21-15,21 21 0,-1-21 16,-20 0-16,21 21 0,0-21 0,-22 0 15,22 0-15,0 0 0,0 22 0,0-22 16,0 0-16,-1 0 0,22-22 47,22 1-31,-1 21-16,-21-21 0,21 21 0</inkml:trace>
  <inkml:trace contextRef="#ctx0" brushRef="#br0" timeOffset="43238.13">21167 8467 0,'0'0'0,"21"-21"0,-21-1 0,0 1 0,0 0 15,0 0-15,0 0 16,0 42-1,0 0-15,0 0 16,0 0-16,0 1 0,0 20 0,0-21 16,0 21-16,0 1 0,0-1 0,-21-21 15,21 22-15,-22-1 0,22 0 16,-21 1-16,21-1 0,0-21 0,0 21 16,0-20-16,0 20 0,0-21 15,0 0-15,0 0 0,0 1 16,0-1-16,21-21 15,1 0-15,-1 0 16,0 0-16,0 0 16,0-21-16,0-1 0,1 1 15,-1 0-15,-21 0 0,21 0 16,-21 0-16,0-1 0,0 1 0,0-21 16</inkml:trace>
  <inkml:trace contextRef="#ctx0" brushRef="#br0" timeOffset="43433.02">21061 8721 0,'-21'0'0,"42"0"0,-64 0 16,65 0 15,-1 0-31,0 0 16,0 0-16,0-21 15,0 21-15,1 0 0,20 0 0,-21 0 16,0 0-16,0-22 0,22 22 0,-22-21 15,21 21-15,-21-21 0,22 21 16,-22-21-16,21 21 0</inkml:trace>
  <inkml:trace contextRef="#ctx0" brushRef="#br0" timeOffset="43709.38">21865 8403 0,'0'0'0,"-21"0"15,0 0 1,0 0-16,-1 21 0,22 22 16,0-22-16,-21 0 0,21 0 15,0 22-15,0-22 0,-21 21 16,21 0-16,0-20 0,0 20 16,0-21-16,0 21 0,0-20 0,0 20 15,0-21-15,0 0 0,0 0 16,0 1-16,0-1 0,21-21 47,-21-21-47,21-1 15,1 1-15</inkml:trace>
  <inkml:trace contextRef="#ctx0" brushRef="#br0" timeOffset="43965.23">21823 8488 0,'0'-21'0,"0"42"0,0-85 15,0 43-15,0 0 0,21 42 32,-21 0-32,21 1 15,0-1-15,0 0 0,-21 21 0,22-21 16,-1 22-16,0-1 0,-21-21 16,21 22-16,0-1 0,0-21 0,1 21 15,-1-20-15,-21-1 0,21 0 0,0 0 16,-21 0-16,21-21 0,-21 21 15,21-21-15,1 0 16,-1-21 0,-21 0-1,0 0-15</inkml:trace>
  <inkml:trace contextRef="#ctx0" brushRef="#br0" timeOffset="44245.07">22394 8255 0,'0'-21'0,"0"42"0,-21-42 16,0 21-16,0 21 15,0 0-15,21 22 0,0-22 16,-22 21-16,1 0 0,21-20 0,0 20 16,0 0-16,-21 1 15,21-1-15,0-21 0,-21 21 0,21 1 16,0-1-16,0-21 0,0 22 0,0-22 15,0 0-15,-21 0 0,21 0 16,0 0-16,0 1 0,0-1 16,21-21 15,0 0-31,0-21 0,0-1 0,1 1 16,-1 0-16,21 0 0</inkml:trace>
  <inkml:trace contextRef="#ctx0" brushRef="#br0" timeOffset="44933.33">23029 8319 0,'0'-22'15,"0"44"-15,0-65 0,-21 43 0,0-21 16,0 21-16,0 0 0,-1 0 16,-20 0-16,21 0 0,0 21 15,0-21-15,-1 21 0,-20 1 0,21 20 16,0-21-16,21 21 0,-21-20 0,-1 20 15,-20 43 1,42-64-16,0 21 0,-21 0 0,21 1 16,0-1-16,0-21 0,0 22 0,0-22 0,0 0 15,0 0-15,21 0 0,-21 0 16,21 1-16,0-1 0,1-21 16,-1 0-16,21 21 0,-21-21 0,0 0 15,1 0-15,20 0 0,-21 0 16,0 0-16,0-21 0,1 21 0,-1-21 15,-21-1-15,0 1 0,0 0 0,0 0 16,0 0-16,0 0 0,0-1 16,0 1-16,-21 0 0,-1 21 0,1-21 15,0 21-15,0 0 0,0 0 16,0 0-16,-1 0 0,1 0 16,0 0-16,0 0 0,21 21 0,-21-21 0,21 21 15,21-21 1,0 0-1,0 0-15,0 0 0,1 0 0,-1 0 16,0 0-16,0 0 0,0 0 0,0 0 16,1 0-16,-1 0 0,0-21 15,0 21-15,0 0 0,0 0 16,-21 21 0,0 0-16,0 1 0,22-1 15,-22 0-15,0 0 0,0 0 0,0 22 16,0-22-16,0 21 0,0-21 0,-22 22 15,22-1-15,-21-21 0,21 21 16,-21-20-16,21 20 0,0-21 0,0 0 16,0 0-16,0 22 0,-21-22 15,21 0-15,0 0 0,0 0 16,0 1-16,21-22 31,-21-22-15,21 22-16,0-21 15,1 0-15,-1 0 16,-21 0-16,42 0 0,-21-1 0</inkml:trace>
  <inkml:trace contextRef="#ctx0" brushRef="#br0" timeOffset="45255.14">23558 8678 0,'0'0'0,"-21"0"0,0 0 15,0 22-15,0-1 0,0 0 0,21 0 16,0 0-16,0 0 0,0 1 16,0-1-16,21-21 31,0 0-31,0 0 0,0 0 16,-21-21-16,21-1 15,-21 1-15,0 0 16,0 0-16,0 0 0,0 0 0,0-1 15,-21 22 1,0 0 0,21 22-1,-21-22-15,21 21 0,0 0 16,21-21 0,0 0-16,0 0 15</inkml:trace>
  <inkml:trace contextRef="#ctx0" brushRef="#br0" timeOffset="45557.52">24109 8446 0,'0'-22'16,"0"44"-16,0-65 0,0 22 0,21 42 31,-21 0-16,21 1-15,0-1 0,0 0 0,-21 0 16,22 21-16,-1-20 16,0-1-16,0 21 0,-21-21 0,21 0 15,0 1-15,-21 20 0,0-21 0,22 0 16,-1-21-16,-21 21 0,21 1 16,-21-1-16,0 0 15,21-21-15,-21-21 31,0 0-31,21-1 16,-21 1-16</inkml:trace>
  <inkml:trace contextRef="#ctx0" brushRef="#br0" timeOffset="45827.1">24511 8467 0,'0'0'0,"0"-21"15,0-1-15,-42 1 31,20 42-31,1-21 0,0 22 16,0-1-16,0 0 0,0 0 16,-22 0-16,22 0 0,0 22 0,-21-22 15,20 0-15,1 21 0,-21-20 0,21-1 16,0 21-16,-1-21 0,1 0 16,0 1-16,0-1 0,21 0 0,0 0 15,-21 0-15,0 0 0,21 1 16,21-22 15,0 0-31,0 0 0,0 0 16,0-22-16,1 1 0,-1 21 0</inkml:trace>
  <inkml:trace contextRef="#ctx0" brushRef="#br0" timeOffset="46635.67">24596 8509 0,'0'21'47,"0"0"-31,-22 1-16,22-1 0,0 0 16,0 0-16,-21 0 0,21 0 0,0 1 15,0-1-15,0 0 0,0 0 0,0 0 16,0 0-16,-21 1 0,21-1 15,0 0-15,0 0 0,-21-21 16,21-21 15,0 0-15,0 0-16,0-1 0,0 1 16,0 0-16,0 0 0,0 0 15,0 0-15,0-22 0,0 22 16,0 0-16,0 0 0,0 0 0,21-1 15,-21 1-15,21 21 0,-21-21 16,21 21 0,1 0-1,-22 21-15,0 0 16,0 1-16,21-1 16,-21 0-16,0 0 0,0 0 15,0 0-15,0 1 0,0-1 16,0 0-16,0 0 0,0 0 15,21 0-15,-21 1 16,0-1-16,21-21 47,0 0-31,-21-21-16,0-1 15,21 1-15,-21 0 0,22 21 0,-22-21 16,21-21-16,0 20 0,-21 1 0,21 0 15,0-21-15,0 21 0,1-22 16,-1 22-16,21 0 0,-21 0 0,0 0 16,1-1-16,-1 22 0,0 0 15,0 0 1,-21 22-16,0-1 0,0 0 16,0 0-16,0 0 0,0 22 0,0-22 15,0 0-15,-21 0 0,0 21 16,21-20-16,-21-1 0,21 0 0,0 0 15,-22 0-15,22 0 0,-21 1 0,0 20 16,21-21 0,0 0-1,21-42 17,0 0-32,-21 0 15,22 21-15</inkml:trace>
  <inkml:trace contextRef="#ctx0" brushRef="#br0" timeOffset="47049.43">25336 8509 0,'22'-21'0,"-22"-21"32,0 63-17,0 0 1,0 0-16,0 0 15,-22 0-15,22 1 0,-21-1 0,0 0 16,0 21-16,21-21 0,-21 1 16,0 20-16,-1-21 0,1 0 15,21 22-15,-21-22 0,0 0 0,21 0 16,0 0-16,0 0 0,-21 1 0,21-1 16,0 0-16,0 0 0,0 0 15,0 0-15,21-21 16,0 0-16,0 22 0,0-22 15,1 0-15,-1 0 0,0 0 16,0 0-16,0 0 0,0 0 16,1-22-16,-1 22 0,0 0 0,0-21 0,0 21 15,0 0-15,1-21 16,-1 21-16,-21-21 16,0 0 15,0 0-16,-21-1 1</inkml:trace>
  <inkml:trace contextRef="#ctx0" brushRef="#br0" timeOffset="48657.81">9292 11007 0,'0'0'0,"-21"0"16,21 21 0,-21-21-1,0 0-15,-1 0 16,1 0 0,0 0-1,42 0 32,0 0-47,1 0 0,-1 0 16,21 0-16,0 0 0,1 21 0,-1-21 15,0 0-15,22 0 16,-1 0-16,1 21 0,-1-21 0,22 0 16,-21 0-16,20 0 0,-20 0 0,-1 0 15,1 0-15,-1 0 0,1 0 16,-22 0-16,22 0 0,-22 0 0,0 0 15,-21 0-15,22 0 0,-22 0 0,0 0 16,-21-21 15,0 0-15,-21 21-16,0-21 16,0 21-1,-1 0-15,22-21 16,-21 21-16,0 0 0,0 0 15</inkml:trace>
  <inkml:trace contextRef="#ctx0" brushRef="#br0" timeOffset="49145.53">10202 10837 0,'0'-21'16,"21"42"31,1-21-47,-1 0 0,0 22 0,0-22 15,0 0-15,22 0 0,-22 21 16,21-21-16,-21 0 0,0 0 0,22 0 15,-22 21-15,0-21 0,0 0 0,22 0 16,-22 0-16,0 0 0,0 0 0,0 0 16,0 0-1,-21 21-15,0 0 16,-21 0 0,0-21-16,0 22 0,0-1 0,-22 0 15,22 0-15,-21 0 0,21 0 16,-22 22-16,1-22 0,0 21 0,-1-21 15,22 22-15,-21-22 0,21 21 0,-22-21 16,22 1-16,21 20 0,-21-21 16,21 0-16,-21 0 0,21 1 15,0-1-15,0 0 16</inkml:trace>
  <inkml:trace contextRef="#ctx0" brushRef="#br0" timeOffset="49852.93">11620 10562 0,'0'0'0,"0"-21"16,0 0-16,0 0 0,0 0 16,0-1-1,0 1-15,0 0 0,0 0 16,0 0-16,-21 21 0,21-21 15,-21 21 1,0 21 0,21 0-16,0 0 0,0 0 15,0 22-15,0-1 0,0 0 16,0 1-16,0-1 0,0 0 0,0 1 16,0-1-16,0 0 0,0 1 0,0-1 15,0 0-15,0-21 0,0 1 16,0 20-16,0-21 0,0 21 15,0-20-15,21-22 16,-21-22 15,0 1-15,0 0-16</inkml:trace>
  <inkml:trace contextRef="#ctx0" brushRef="#br0" timeOffset="50345.3">11493 10668 0,'0'0'0,"0"-21"0,0-21 0,0 20 16,0 1-16,0 0 0,0 0 0,0 0 15,0 0-15,22-1 0,-1 1 16,0 0-16,0 0 0,0 0 16,0 0-16,1-1 0,20 1 0,-21 21 15,21-21-15,1 21 0,-1 0 0,0 0 16,1 0-16,-1 0 0,0 21 15,1 0-15,-1 1 0,-21 20 0,22-21 16,-22 21-16,-21 1 0,0-22 0,0 21 16,0-21-16,-21 22 0,-1-22 0,-20 21 15,21-21-15,-21 1 0,-1-1 16,1 0-16,0 0 0,-1 0 0,1-21 16,-22 43-16,43-43 0,0 0 15,0 0-15,0 0 16,42 0 31,0 0-47,0 0 15,0 21-15,1-21 0,-1 21 0,0 0 16,0-21-16,0 21 0,0 0 16,1-21-16,-22 22 0,21-1 0,0-21 15,0 21-15,-21 0 16,21-21-16,0 21 15,1-21 17,-1 0-32,-21-21 15,21 0-15,0 0 16</inkml:trace>
  <inkml:trace contextRef="#ctx0" brushRef="#br0" timeOffset="50714.1">12213 10859 0,'21'0'16,"0"0"15,1 0-31,-1 0 0,0 0 16,0 0-16,0 0 0,0 0 15,1-22-15,-1 22 0,0-21 0,0 0 16,0 21-16,-21-21 15,-21 21 17,0 0-32,0 0 0,0 0 15,-1 21-15,22 0 0,-21 0 16,21 1-16,-21-1 0,21 0 16,-21 0-16,21 0 0,0 0 15,0 1-15,0-1 0,0 0 16,0 0-16,0 0 15,21-21-15,0 0 0,0 0 0,1 0 16,-1 0-16,0 0 0,0 0 16,21 0-16,-20-21 0,-1 21 0,0-21 15,0 0-15,0 0 0</inkml:trace>
  <inkml:trace contextRef="#ctx0" brushRef="#br0" timeOffset="51249.79">12869 10414 0,'0'0'0,"0"-85"32,0 107-17,0-1-15,0 21 0,0-21 16,0 22-16,0-1 0,0-21 16,0 21-16,0 22 0,-21-22 0,21 1 15,0-1-15,-21 0 0,21 1 0,-21 20 16,21-21-16,0 1 0,0 20 15,-21 1-15,21-22 0,-22 22 0,22-1 16,0 1-16,0-22 0,0 21 0,0-20 16,-21-1-16,21 0 0,0 1 15,0-1-15,0 0 0,0 1 16,0-22-16,0 0 0,0 0 0,21 22 16,1-22-16,-1 0 0,0-21 15,0 0-15,0 0 16,0 0-16,1 0 0,-1-21 15,0 0-15,0-1 0,0 1 0,0 0 16,-21-21-16,22 21 0,-22-22 0,21 1 16,-21 0-16,0-1 0,0 1 0,0 0 15,0-1-15,0 1 0,-21-22 16,-1 22-16,1 0 0,-21 21 0,21-22 16,-22 22-16,22-21 0,0 42 0,-21-21 15,21-1-15,-1 22 0,1 0 16,0 0-16,0 0 0,0 0 15,42 0 17,0 0-17,0 0-15,0 0 0,1 0 16,-1 0-16,0 0 0,0 0 0,0-21 16,-21 0-16,21 21 0,1-21 0</inkml:trace>
  <inkml:trace contextRef="#ctx0" brushRef="#br0" timeOffset="51657.6">12933 10753 0,'0'0'0,"-21"0"15,21-21-15,0-1 32,0 1-17,21 21-15,0 0 0,0 0 16,0 0-16,0 0 0,1 0 0,-1 0 15,0 0-15,0 21 0,0 1 0,0-1 16,1 0-16,-1 0 0,0 0 0,0 0 16,-21 1-16,0-1 0,0 21 15,0-21-15,0 0 0,0 1 0,0-1 16,0 0-16,0 0 16,-21-21-16,0 0 31,21-21-31,0 0 15,0 0-15,0-1 0,0 1 16,0 0-16,21 0 0,-21-21 0,21 20 16,-21 1-16,0 0 0,21 0 15,0 0-15,1 0 0,-22-1 0,21 22 16,0 0-16,0-21 0,0 21 0,0 0 16,1 0-16,-1 0 15,0 0-15,-21 21 0,0 1 16,0-1-1</inkml:trace>
  <inkml:trace contextRef="#ctx0" brushRef="#br0" timeOffset="52292.78">13610 10901 0,'0'0'0,"21"0"0,0 0 16,-21-21-16,0 0 15,22 21-15,-1-22 0,0 1 0,0 0 16,-21 0-16,21 21 16,-21-21-16,0 0 15,-21 21 1,0 21 0,0-21-16,0 21 0,-1 0 0,1 0 15,0 0-15,0 1 0,0-1 16,0 0-16,-22 21 0,43-21 15,0 1-15,0-1 0,0 0 16,0 0-16,21-21 0,1 21 16,-1-21-16,0 0 0,21 0 15,-21 0-15,1 0 0,-1 0 16,21 0-16,-21-21 0,22 0 0,-22 21 16,21-21-16,-21 21 0,22-21 0,-22-1 15,21 1-15,-21 0 0,22 0 16,-22 0-16,0 0 0,0-22 0,0 22 15,0 0-15,1 0 0,-22 0 0,0-1 16,0 1-16,-22 21 16,1 0-16,0 0 15,0 0-15,0 21 0,0-21 16,-1 22-16,22-1 0,0 0 0,0 0 16,0 0-16,0 0 0,0 1 15,0-1-15,22 0 0,-1 0 16,0-21-16,0 21 0,-21 0 0,21-21 15,0 22-15,1-1 16,-22 0-16,-22 0 31,1-21-31,0 0 0,0 0 0,-21 0 16,20 0-16,1 0 16,0 0-16,0 0 0,21-21 31,21 0-31,0 21 0,0-21 15,1-1-15,-1 1 0</inkml:trace>
  <inkml:trace contextRef="#ctx0" brushRef="#br0" timeOffset="52823.63">14626 10287 0,'0'0'0,"0"-21"0,0 0 15,0 0-15,0-1 0,-21 22 31,0 0-31,21 22 0,-21-1 0,21 21 16,0-21-16,-22 22 16,22-22-16,0 21 0,0 0 15,0 1-15,0-1 0,0 0 0,0 1 16,0-22-16,0 21 0,0 1 16,0-22-16,0 21 0,0-21 0,0 0 15,0 1-15,0-1 0,0 0 0,0 0 16,0 0-16,-21-21 0,21 21 0,-21-21 31,0 0-15,21-21-16,0 0 15,0 0-15,0 0 0,0 0 16,0-1-16,21 1 0,0 0 0,0-21 16,1 21-16,-1-22 0,0 22 0,0 0 15,0 0-15,22 0 0,-22-1 16,0 1-16,21 21 0,-21 0 15,22 0-15,-22 0 0,0 21 0,0 1 16,-21-1-16,0 0 0,0 0 16,0 21-16,0-20 0,0 20 0,0-21 15,0 21-15,0-20 0,0-1 0,-21 0 16,21 0-16,-21 0 0,21 0 0,0 1 16,-21-1-16,0 0 15,-1-21-15,44 0 31,-1-21-15,-21 0-16,21 21 16,0-22-16,0 1 0</inkml:trace>
  <inkml:trace contextRef="#ctx0" brushRef="#br0" timeOffset="53341.48">15325 10795 0,'0'0'0,"-22"0"32,1 0-32,42 0 31,1 0-31,20 0 0,-21 0 16,21 0-16,22 0 0,-22 0 0,1 0 15,20-21-15,-21 21 0,1 0 0,-1 0 16,0 0-16,-20 0 0,20 0 15,-21-21-15,0 21 0,0 0 0,1 0 16,-22-21 0,0-1-1,-22 22-15,22-21 0,-21 21 16,0 0-16,0-21 0,-21 21 0,20 0 16,1-21-16,0 21 0,0 0 15,42 0 16,-21-21-31,21 21 16,0 0-16,1 0 0,-1 0 16,0 0-16,0 0 0,0 0 0,0 0 15,1 0-15,-1 21 16,-21 0-16,0 0 16,0 0-16,0 1 0,-21-1 0,-1 0 15,1 21-15,0-21 0,0 1 0,0-1 16,-22 0-16,22 0 0,-21 0 15,21-21-15,0 21 0,-1 1 0,1-22 16,0 21-16,0-21 0,0 21 16,0-21-16</inkml:trace>
  <inkml:trace contextRef="#ctx0" brushRef="#br0" timeOffset="53785.25">16256 10224 0,'0'-22'0,"21"22"31,0 0-31,0 0 0,1 0 15,20 0-15,0 0 0,1 0 0,-1 0 16,0 0-16,22 0 0,-22 0 0,0 0 16,1-21-16,-1 21 0,0 0 15,-20 0-15,20 0 0,-21 0 0,0 0 16,-42 0 15,21-21-31,-42 21 0,21 0 0,-1 0 16,-20 0-16,21 0 0,-21 0 15</inkml:trace>
  <inkml:trace contextRef="#ctx0" brushRef="#br0" timeOffset="54009.13">16616 10139 0,'0'21'16,"0"0"-16,0 0 0,0 1 16,0-1-16,0 0 0,0 0 0,0 21 15,0 1-15,-21-22 0,21 42 16,0-20-16,-22-1 0,22 0 0,-21 1 15,21-1-15,0 0 0,0-20 0,-21 20 16,21-21-16,0 21 16,0-20-16,0-1 0,0 0 15,0 0-15,21-21 16,0 0-16,1 0 16,-1 0-16,-21-21 0,21 0 15,0 21-15,0-21 0</inkml:trace>
  <inkml:trace contextRef="#ctx0" brushRef="#br0" timeOffset="54525.85">16933 10647 0,'0'-21'0,"21"21"0,1-21 16,-1-1-16,0 1 16,0 0-1,0 0-15,0 0 16,-21 0-16,-21 21 47,0 21-47,0 0 0,0 0 0,21 0 15,-21 0-15,21 22 0,-22-22 0,22 0 16,-21 21-16,21-20 0,0-1 16,0 0-16,0 0 0,0 0 0,0 0 15,0 1-15,21-1 16,1-21-16,-1 0 15,0 0-15,0 0 16,0-21-16,0-1 0,1 1 0,-1 0 16,0 0-16,0 0 0,0 0 0,0-1 15,1 1-15,-22-21 0,21 21 16,0 0-16,0-22 0,-21 22 0,0 0 16,21 21-16,-21-21 0,21 21 15,-21 21 1,0 0-16,0 0 0,0 0 0,0 1 15,0-1-15,0 0 0,0 0 16,0 0-16,0 0 0,0 1 0,-21-1 16,21 0-16,-21 0 0,21 0 15,0-42 32,0 0-31,0 0-16</inkml:trace>
  <inkml:trace contextRef="#ctx0" brushRef="#br0" timeOffset="54913.42">17526 10202 0,'21'-21'0,"0"0"15,0 21 1,-21-21-16,-21 42 63,21 0-48,-21 0-15,21 22 0,0-22 0,0 21 16,0 1-16,-21-1 0,21 0 15,0 1-15,-21-1 0,21-21 16,0 21-16,0 1 0,0-22 0,0 0 16,0 0-16,0 0 0,0 1 0,0-1 15,0 0-15,0 0 16,21-21 15,0-21-31,-21 0 0,0 0 16,0-1-16,0 1 15,0 0-15</inkml:trace>
  <inkml:trace contextRef="#ctx0" brushRef="#br0" timeOffset="55073.06">17420 10520 0,'0'0'0,"21"0"47,0 0-47,1 0 0,-1 0 0,0 0 15,0 0-15,21 0 0,-20 0 16,-1 0-16,0-21 0,0 21 16,21-21-16,-20 21 0</inkml:trace>
  <inkml:trace contextRef="#ctx0" brushRef="#br0" timeOffset="56137.3">18034 10329 0,'-21'0'31,"0"22"-31,-1-1 0,22 0 16,-21 0-16,0 0 0,21 22 0,-21-22 16,21 0-16,0 21 0,-21-21 15,21 1-15,0 20 0,-21-21 0,21 0 16,0 0-16,0 1 0,0-1 0,0 0 16,0 0-16,21-21 15,0 0-15,0 0 16,0 0-16,0 0 0,1 0 15,-1 0-15,0-21 0,-21 0 16,21 21-16,-21-21 0,21-1 0,-21 1 16,21 0-16,-21 0 0,0-21 15,0 20-15,0-20 0,0 0 0,0 21 16,0-22-16,0 22 0,0 0 0,-21 0 16,21 0-16,-21 21 0,0 0 15,0 0-15,0 0 0,-1 0 16,1 21-16,0 0 0,21 0 0,-21 0 15,21 22-15,-21-22 0,21 0 16,0 21-16,0-21 0,0 1 0,0-1 16,0 0-16,0 0 0,21 0 15,0 0-15,0-21 0,0 0 16,1 0-16,-1 0 0,0 0 16,0 0-16,0-21 15,0 0-15,1 21 0,-1-21 0,0 0 16,0 0-16,0-1 0,0 1 15,-21 0-15,22 0 0,-22-21 0,0 20 16,21 1-16,-21 0 0,0 0 0,0 42 31,0 0-31,0 0 16,0 1-16,0-1 0,0 21 0,0-21 16,-21 22-16,21-22 0,0 0 15,0 0-15,0 0 0,0 0 16,0 1-16,0-1 0,21 0 15,0-21 1,0 0-16,0 0 16,0-21-16,1 0 15,-1 21-15,-21-22 0,0 1 0,21 0 16,0 0-16,-21 0 0,21 0 0,-21-1 16,0 1-16,0 0 0,21 21 15,-21-21-15,0 0 0,0 42 31,0 0-31,0 0 16,0 0-16,0 1 0,0-1 0,0 0 16,0 0-16,0 0 0,0 0 15,0 1-15,22-1 0,-1 0 16,0-21-16,0 0 0,0 0 16,0 0-16,1 0 0,-1 0 15,0 0-15,0 0 0,0-21 16,0 21-16,-21-21 0,0-1 15,22 1-15,-22 0 0,21 0 0,-21-21 16,0 20-16,0-20 0,21-21 0,-21 20 16,21 1-16,-21 0 0,0-22 15,21 22-15,0 21 0,-21-22 16,0 22-16,22 0 0,-22 0 0,0 42 31,0 0-31,-22 0 0,1 0 0,21 1 16,-21 20-16,21 0 0,0 1 0,-21 41 15,21-41-15,-21-1 16,21 0-16,0 1 0,0 20 16,0-42-16,21 0 0,-21 22 0,21-22 15,0 0-15,0-21 0,1 0 16,-1 0 0,0 0-16,0-21 15</inkml:trace>
  <inkml:trace contextRef="#ctx0" brushRef="#br0" timeOffset="56329.19">18648 10583 0,'-21'0'16,"42"0"-16,-64 0 0,65 22 31,-1-22-31,0 0 16,21 0-16,-21 0 0,1 0 15,20 0-15,-21 0 0,21 0 16,-20 0-16,-1 0 0,21 0 0,-21 0 16,0 0-16,1 0 0,20 0 0,-21 0 15</inkml:trace>
  <inkml:trace contextRef="#ctx0" brushRef="#br0" timeOffset="56617.03">19262 10562 0,'0'21'47,"0"1"-31,0-1-16,0 0 15,0 0-15,0 0 0,0 22 0,0-22 16,0 0-16,0 21 0,21 1 0,-21-22 16,0 21-16,21-21 0,-21 22 0,0-22 15,0 21-15,0 0 0,0-20 16,0 20-16,0-21 0,0 21 0,0-20 15,0-1-15,0 21 0,0-21 0,0 0 16,-21 1-16,21-1 0,0 0 16,0 0-16,21-21 31,0-21-15,0 21-16</inkml:trace>
  <inkml:trace contextRef="#ctx0" brushRef="#br0" timeOffset="56921.85">19346 10837 0,'0'-42'0,"0"84"0,0-126 0,-21 63 15,21-22-15,-21 22 0,21 0 16,0 0-16,0 0 0,0-1 0,21 1 16,0 0-16,0 21 0,1-21 15,-1 21-15,0 0 0,0 0 16,0 0-16,22 0 0,-22 0 0,0 0 15,0 21-15,-21 0 16,0 0-16,0 1 0,0 20 16,0-21-16,0 0 0,-21 0 0,0 1 15,21-1-15,-21-21 0,-1 21 0,1 0 16,0-21-16,0 0 0,0 21 16,0-21-16,42 0 31,0-21-31,0 21 15,0-21-15,0 0 0</inkml:trace>
  <inkml:trace contextRef="#ctx0" brushRef="#br0" timeOffset="57558.01">19918 10435 0,'0'-21'0,"0"42"0,21-63 16,-21 63-1,0 0-15,0 0 16,0 1-16,-21-1 0,21 0 0,0 0 15,0 21-15,0-20 0,0-1 0,0 21 16,0-21-16,0 0 0,0 1 0,0-1 16,0 0-16,0 0 15,21-21-15,0 0 16,0 0-16,0 0 16,1 0-16,-22-21 15,21 21-15,-21-21 0,21 0 16,0-1-16,-21 1 0,0 0 0,21-21 15,0 21-15,1-1 0,-22 1 16,21 0-16,-21 0 0,21 0 0,-21 42 31,0 0-31,0 0 0,0 0 16,0 1-16,0 20 0,0-21 16,0 0-16,0 0 0,0 22 0,0-22 15,0 0-15,21 0 0,-21 0 16,21-21-16,0 0 0,1 22 15,-1-22-15,0 0 16,0 0-16,0 0 0,0 0 0,-21-22 16,22 1-16,-1 21 0,-21-21 0,0-21 15,21 21-15,-21-1 0,21-20 16,0 0-16,-21-1 0,0-20 0,21 21 16,1-22-16,-22 1 0,21 20 0,-21-20 15,0 20-15,21 22 0,-21-21 16,0 21-16,0 0 0,0 42 15,-21-21 1,0 42-16,-1-21 0,22 22 16,0-1-16,-21 0 0,21 1 0,-21-1 15,21 21-15,0-20 0,0-1 16,0 0-16,0 1 0,0-1 16,0-21-16,0 22 0,0-22 0,0 0 15,21 0-15,-21 0 0,21-21 0,-21 21 16,22-21-16,-1 0 15,0 0-15,0 0 0,0-21 16,0 0-16</inkml:trace>
  <inkml:trace contextRef="#ctx0" brushRef="#br0" timeOffset="57766.9">20362 10499 0,'0'0'0,"-21"0"15,0 0-15,21 21 16,21-21 0,0 0-16,0 0 0,1 0 15,-1 0-15,21 0 0,-21 0 0,22 0 16,-1 0-16,0 0 0,-21 0 16,22 0-16,-1 0 0,-21 0 0,0 0 15,1 0-15,-1 0 0,0 0 0</inkml:trace>
  <inkml:trace contextRef="#ctx0" brushRef="#br0" timeOffset="58306.17">21378 10478 0,'0'0'16,"43"0"15,-22 0-31,21 0 16,0 21-16,1-21 0,20 0 0,-20 0 15,20 21-15,-21-21 0,22 0 16,-22 0-16,22 0 0,-22 0 16,0 0-16,1 0 0,-1 0 0,-21 0 15,22 0-15,-22 0 0,0-21 16,0 21-16,0-21 0,-21-1 15,0 1-15,0 0 0,0 0 16,0 0-16,-21 21 16,0 0-16,0 0 0,-22-21 0,22 21 15,0 0-15,0 0 0,0 0 16,42 0 15,0 0-31,0 0 0,0 0 16,1 0-16,20 0 15,-21 0-15,0 0 0,0 0 16,1 0-16,-22 21 0,0 0 0,0 0 16,0 0-16,0 0 15,0 1-15,-22 20 0,1-21 0,21 0 16,-21 22-16,0-22 0,0 0 0,0 21 16,-1-21-16,1 1 0,0-1 15,21 0-15,-21-21 0,0 21 0,0-21 16,-1 0-16,22 21 0,-21-21 15,0 0-15,0 0 16</inkml:trace>
  <inkml:trace contextRef="#ctx0" brushRef="#br0" timeOffset="60250.24">21336 11007 0,'21'0'47,"0"0"-47,0 0 15,1 0-15,-1-21 0,0-1 0,0 22 16,0-21-16,0 21 0,1-21 0,-1 21 16,-21-21-16,21 0 0,-21 0 15,-21 21 1,-22 0-16,22 0 0,0 0 15,-21 0-15,21 0 0,-22 0 16,1 21-16,21 0 0,0 0 0,-22 0 16,22 0-16,21 1 0,0-1 0,-21 0 15,21 0-15,0 0 0,0 0 16,0 1-16,0-1 0,0 0 0,0 0 16,0 0-16,21-21 0,0 21 0,0-21 15,1 0-15,-1 0 16,0 0-16,0 0 0,0 0 15,-21-21 1,-21 21-16,0 0 16,0 0-16,0 0 15,-1 0-15,1 0 0,0 21 0,-21-21 16,21 22-16,21-1 0,-22 0 0,1 0 16,21 0-16,-21 0 0,21 1 15,0 20-15,0-21 0,0 0 0,0 0 16,0 1-16,0-1 0,21-21 15,0 21-15,1-21 16,-1 0-16,0 0 0,0 0 0,0 0 16,0 0-16,1-21 0,20 21 0,-21-21 15,21-1-15,-20 22 0,20-21 16,-21 0-16,21-21 0,-20 21 0,-1-1 16,0 1-16,0 0 0,0-21 15,-21 21-15,0-1 0,0 1 0,0 0 16,21 21-16,-21 21 15,0 0 1,0 1-16,-21-1 0,21 0 16,0 0-16,0 21 0,0-20 15,0-1-15,0 0 0,0 0 0,0 0 16,0 0-16,21-42 47,1 21-47,-22-21 15,21 21-15,-21-21 16,21 0-16,0 0 0,0-1 0,-21 1 16,21 0-16,1 0 0,-22 0 0,0 0 15,21-1-15,0 22 0,0 0 16,-21 22 0,0-1-16,0 0 15,0 0-15,21 0 0,-21 0 0,0 1 16,0-1-16,21 0 0,-21 0 15,22 0 1,-1-21-16,0 0 16,0 0-16,0 0 15,0-21-15,1 21 0,-1-21 16,0 0-16,0 0 0,0-1 16,0 1-16,1 0 0,-22 0 15,21 21-15,0-21 0,-21 0 0,0-1 16,21 1-16,0 21 15,-21 21 1,0 1-16,0-1 16,0 0-16,0 0 0,0 0 0,0 0 15,0 1-15,0-1 0,0 0 16,0 0-16,21 0 0,1-21 16,-1 21-16,0-21 0,0 0 15,0 0-15,0 0 0,1 0 0,-1 0 16,0 0-16,21 0 15,-21 0-15,1 0 0,-1-21 0,21 0 16,-21 21-16,0-21 0,1 0 0,-22 0 16,21 21-16,-21-43 0,21 22 0,-21 0 15,0 0-15,0-22 0,0 22 16,0 0-16,0-21 0,0 21 0,-21 21 16,0-22-16,-1 22 0,1 0 0,0 0 15,0 0-15,0 0 0,0 22 16,-1-1-16,22 0 0,-21 0 0,0 0 15,0 0-15,21 22 0,0-22 16,-21 0-16,21 0 0,0 0 16,0 1-16,0-1 0,0 0 0,0 0 15,21-21 1,0 0-16,0 0 0,0 0 16,1-21-16,-1 0 15,0 0-15,0-1 0,0 1 16,-21 0-16,21 0 0,-21 0 15,0 0-15,22-1 0,-22 1 0,21 0 16,-21 0-16,0 42 31,0 0-31,0 0 0,0 1 0,0-1 16,0 0-16,0 0 0,0 0 16,0 0-16,0 1 0,0-1 0,0 0 15,0 0-15,0 0 16,21-21-16,0 0 0,0 0 15,0 0-15,1 0 0,-1 0 0,21 0 16,-21-21-16,0 0 0,1 21 16,-1-21-16,-21 0 0,21-1 0,0 1 15,-21 0-15,21 0 0,-21 0 0,0 0 16,21-1-16,-21 1 0,0 0 16,0 42 15,0 0-31,0 1 0,0-1 15,0 0-15,0 0 0,0 0 16,0 0-16,0 1 16,22-22 15,-22-22-15</inkml:trace>
  <inkml:trace contextRef="#ctx0" brushRef="#br0" timeOffset="60433.47">23008 10943 0,'-21'-21'16,"42"42"-16,-63-42 0,63 21 62,0 0-62,0 0 16,0 0-16</inkml:trace>
  <inkml:trace contextRef="#ctx0" brushRef="#br0" timeOffset="60685.33">23241 10774 0,'0'0'0,"0"21"31,0 0-31,0 0 0,0 1 16,0-1-16,0 0 0,0 21 16,0 1-16,0-22 0,0 21 0,0 0 15,0 1-15,0-1 0,0-21 0,-21 22 16,21-22-16,-21 21 0,21-21 16,0 0-16,0 1 0,0-1 0,0 0 15,0 0-15,21-21 31,0 0-15,0 0-16,0 0 0,0-21 0</inkml:trace>
  <inkml:trace contextRef="#ctx0" brushRef="#br0" timeOffset="61121.08">23707 11134 0,'0'0'0,"0"-21"0,0-1 15,-22 22-15,1 0 16,0-21-16,0 21 0,0 0 16,0 0-16,-1 0 0,1 0 0,21 21 15,-21 1-15,0-1 0,0 0 16,0 0-16,21 0 0,0 0 0,-22 1 16,22 20-16,0-21 0,-21 0 0,21 0 15,0 1-15,0-1 16,0 0-16,21 0 15,1-21-15,-1 0 0,0 0 16,0 0-16,0 0 0,0-21 16,1 0-16,-1 21 0,0-21 15,0-1-15,-21 1 0,21 0 0,0 0 16,-21 0-16,0-22 0,22 22 0,-1 0 16,-21 0-16,21 0 0,-21 0 15,0 42 1,0 0-16,0 0 15,-21 0-15,21 0 0,-21 1 16,21-1-16,0 0 0,0 0 0,0 0 16,0 0-16,0 1 0,0-1 0,0 0 15,21-21 1,0 0-16,0 0 16,21 0-16,-20-21 0</inkml:trace>
  <inkml:trace contextRef="#ctx0" brushRef="#br0" timeOffset="61597.8">24066 10859 0,'0'-22'0,"0"44"0,0-86 0,0 43 16,0 0-16,0 42 31,0 0-31,0 0 0,0 22 16,0-22-16,-21 21 0,21-21 0,0 22 15,-21-22-15,21 21 0,0 22 16,0-22-16,0-21 0,0 21 16,0-20-16,0-1 0,0 0 15,0 0-15,0 0 0,0-42 47,0 0-47,0 0 16,0 0-16,21-1 0,0 1 15,22 0-15,-22 0 16,0 0-16,0 0 0,22 21 0,-22 0 0,0-22 16,0 22-16,21 0 15,-20 22-15,-1-22 0,0 21 16,-21 0-16,0 0 0,0 0 0,0 0 16,0 1-16,0-1 0,0 21 15,-21-21-15,0 0 0,-1-21 0,1 22 16,0-22-16,0 0 0,0 21 15,-22-21-15,22 0 0,0 0 0,0 0 16,0 0-16,21-21 31,21-1-31,0 1 16</inkml:trace>
  <inkml:trace contextRef="#ctx0" brushRef="#br0" timeOffset="61845.23">24638 10753 0,'0'42'31,"-21"-21"-31,21 0 16,-21 22-16,21-22 0,0 21 0,-22 1 16,1-1-16,21 0 0,-21-21 0,21 22 15,0-1-15,0 0 0,0-20 16,0-1-16,0 0 0,0 0 15,0 0-15,0 0 0,0 1 16,21-22 0,0-22-1,1 22-15,-22-21 0,21 21 16</inkml:trace>
  <inkml:trace contextRef="#ctx0" brushRef="#br0" timeOffset="62153.05">24723 11155 0,'21'0'0,"0"0"16,0 0-1,0 0-15,0 0 0,22 0 16,-22-21-16,0 21 0,0-21 16,0-1-16,1 1 15,-22 0 1,-22 21-16,1 0 15,0 0-15,0 0 0,0 21 0,0 0 16,-1-21-16,1 22 0,0-1 0,0 21 16,0-21-16,21 0 0,0 1 15,0-1-15,0 0 0,0 0 0,0 0 16,0 0-16,21-21 16,0 22-16,0-22 15,22 0-15,-22 0 0,21 0 16,0 0-16,-20-22 0,20 1 0</inkml:trace>
  <inkml:trace contextRef="#ctx0" brushRef="#br0" timeOffset="62432.89">25485 10732 0,'0'0'0,"0"-43"0,0 22 15,0 0-15,-22 21 16,1 0-16,0 21 0,0 0 15,21 0-15,0 1 0,-21-1 16,0 21-16,21 0 0,-22-20 16,22 20-16,0 0 0,0 1 0,0-1 15,-21 0-15,21 1 0,0-1 0,-21 0 16,21 1-16,0-1 0,0-21 16,0 0-16,0 0 0,0 1 0,0-1 15,0 0-15,21-21 31,0 0-31,-21-21 0,0 0 16,22-1-16</inkml:trace>
  <inkml:trace contextRef="#ctx0" brushRef="#br0" timeOffset="62852.68">25400 10943 0,'0'-42'0,"0"84"0,0-126 0,0 62 0,0-20 15,0 21-15,0 0 0,0 0 16,21-1-16,0 22 0,-21-21 0,21 0 15,1 21-15,-1 0 0,21 0 16,-21 0-16,0 0 0,1 0 16,-1 0-16,0 21 0,0 0 0,-21 1 15,0-1-15,0 21 0,0-21 0,0 22 16,0-22-16,-21 21 0,0-21 16,0 0-16,-22 1 0,22-1 0,-21 0 15,-1 0-15,22-21 0,-21 21 0,21-21 16,-22 0-16,22 21 15,0-21-15,0 22 0,0-22 0,21 21 47,0 0-47,0 0 16,21-21-16,0 21 0,-21 0 16,0 1-16,21-1 0,-21 0 15,21 0-15,-21 0 0,22 0 16,-1 1-16,-21-1 0,21-21 15,-21 21-15,21-21 0,0 0 16,0 0 0,1 0-16,-1 0 0,0-21 15,0 21-15,-21-21 0,21 21 0,0-22 16</inkml:trace>
  <inkml:trace contextRef="#ctx0" brushRef="#br0" timeOffset="63181.49">25654 11240 0,'21'-22'15,"0"22"1,0 0 0,-21-21-16,22 21 0,-22-21 15,0 0-15,21 21 0,-21-21 16,0 0-1,-21 21 1,-1 21 0,22 0-16,-21-21 0,21 21 15,-21 0-15,21 0 0,0 1 0,0-1 16,0 0-16,0 0 0,-21 0 0,21 0 16,0 1-16,0-1 15,21 0-15,0-21 0,-21 21 0,21-21 16,1 0-16,-1 0 0,0 0 15,0 0-15,0 0 0,0 0 16,1 0-16,-1-21 0</inkml:trace>
  <inkml:trace contextRef="#ctx0" brushRef="#br0" timeOffset="63499.73">26077 11113 0,'0'0'0,"0"21"31,-21-21-31,21 21 0,-21 21 16,0-21-16,21 22 0,0-22 16,0 0-16,-21 21 0,21-20 15,0 20-15,0-21 0,0 21 0,0 1 16,0-22-16,0 21 0,0 1 0,0-22 16,0 21-16,0 0 0,0-20 15,0 20-15,0-21 0,0 21 0,0-20 16,0 20-16,-22-21 0,22 0 0,0 0 15,0 1-15,-21-1 0,21 0 16,0 0-16,0 0 16,0-42 15,0 0-31,0 0 0,21 0 16,-21-1-16,22 1 0,-1 0 0</inkml:trace>
  <inkml:trace contextRef="#ctx0" brushRef="#br0" timeOffset="63813.74">26120 11367 0,'0'0'0,"-22"-22"0,1-20 0,0 0 15,21 21-15,0-1 0,0-20 0,0 21 16,0 0-16,0 0 0,21 21 31,0 0-31,1 0 0,-1 0 16,0 0-16,0 0 0,0 0 0,0 21 15,-21 0-15,22 0 16,-22 0-16,0 0 0,0 1 0,0-1 16,0 21-16,-22-21 0,1 0 0,21 1 15,-21-22-15,-21 21 0,21 0 16,-1-21-16,1 21 0,0-21 0,0 0 16,0 0-16,0 0 0,21 21 0,-22-21 15,44 0 1,-1 0-1,0 0-15,0-21 0,0 0 16,0 21-16,1-21 16</inkml:trace>
  <inkml:trace contextRef="#ctx0" brushRef="#br0" timeOffset="64148.96">26310 11134 0,'0'0'0,"0"-21"16,0 42-1,0 0 1,0 0-16,0 0 0,0 22 16,0-22-16,0 0 15,0 0-15,0 0 0,0 0 16,0 1-16,21-22 0,0 0 16,1 0-16,-1 0 15,0 0 1,-21-22-16,0 1 15,0 0-15,0 0 16,0 0-16,0 0 0,0-1 16,0 1-16,-21 21 0,0 0 15,-1-21-15,22 42 32,0 0-1,22-21-31</inkml:trace>
  <inkml:trace contextRef="#ctx0" brushRef="#br0" timeOffset="64493.24">26543 11155 0,'0'0'0,"21"0"16,-21 21-1,0 0 1,0 0-16,0 1 16,0-1-16,0 0 0,0 0 15,21 0-15,-21 0 0,0 1 16,0-1-16,0 0 16,0-42 30,0 0-46,0-1 0,0 1 16,21 21-16,-21-21 16,0 0-16,0 0 15,0 0-15,22-1 16,-1 1-16,-21 0 0,21 21 16,-21-21-16</inkml:trace>
  <inkml:trace contextRef="#ctx0" brushRef="#br0" timeOffset="64813.06">26882 10837 0,'0'0'0,"-22"0"0,22-21 0,-21 21 16,21-21 0,-21 21-16,0 21 15,21 0 1,-21 1-16,21-1 0,0 0 15,0 0-15,0 0 0,0 22 16,0-22-16,0 21 0,0-21 0,0 22 16,0-22-16,0 0 0,0 21 0,0-21 15,0 1-15,0-1 0,0 0 16,0 0-16,0 0 0,0 0 0,0 1 16,0-1-16,0 0 0,21-21 46,-21-21-30,21 21-16,-21-21 0,21 21 16</inkml:trace>
  <inkml:trace contextRef="#ctx0" brushRef="#br0" timeOffset="65090.9">26479 10943 0,'0'0'0,"22"0"32,-1 0-32,0 0 0,0 0 15,21 0-15,-20 21 0,20-21 16,-21 0-16,0 0 0,22 0 16,-22 0-16,0 0 0,0 0 0,0 0 15,0 22-15,1-22 0,-1 0 0,-42 0 78,-1 0-78</inkml:trace>
  <inkml:trace contextRef="#ctx0" brushRef="#br0" timeOffset="66865.89">19346 12891 0,'0'0'0,"-21"0"0,0 0 16,0 0-16,0 0 15,-1 0-15,1 0 0,0 0 16,0 0-16,0 0 16,0 0-16,-1 0 15,1 0-15,0 0 16,21 21 15,21-21-15,0 0-16,1 0 0,20 0 15,-21 0-15,21 21 0,1-21 0,-1 0 16,0 0-16,1 0 0,20 0 0,-20 0 16,20 0-16,1 0 0,-22 0 15,21 0-15,-20 0 0,20 0 0,-20 0 16,-1 0-16,0 0 0,1 0 16,-22 0-16,0 0 0,0 0 0,0 0 15,-42 0 63,0 0-78,0 0 16,0 0 0</inkml:trace>
  <inkml:trace contextRef="#ctx0" brushRef="#br0" timeOffset="67405.58">19897 12700 0,'0'0'0,"-43"0"15,43 21 16,0 0-15,0 1-16,0-1 16,21-21-16,-21 21 0,22 0 0,-1-21 15,0 21-15,0-21 0,21 21 0,-20-21 16,-1 22-16,0-22 0,0 0 16,0 21-16,0 0 0,1-21 0,-1 0 15,0 21-15,0-21 16,0 0-1,-21 21-15,0 0 16,-21-21 0,0 0-16,0 22 0,0-1 15,-1-21-15,1 21 0,-21-21 0,21 21 16,0-21-16,-1 21 0,-20 0 0,21-21 16,0 22-16,0-22 0,-1 21 15,1 0-15,0-21 0,21 21 0,-21-21 16,0 21-16,0-21 0,21 21 15,-22-21-15,1 22 16,21-1 0,-21-21 15,21 21-31</inkml:trace>
  <inkml:trace contextRef="#ctx0" brushRef="#br0" timeOffset="72456.75">20891 13187 0,'0'-21'31,"0"0"-16,22 21-15,-22-22 16,0 1-16,21 0 0,0 0 16,0 0-16,-21 0 0,0-1 0,21 1 15,0-21-15,-21 21 0,22-22 16,-22 1-16,0 21 0,0-21 0,0 20 16,0-20-16,0 21 0,0 0 0,0 0 15,-22 21 1,22 21-16,-21 0 15,21 0-15,0 0 0,0 0 0,0 22 16,-21-22-16,21 21 0,0-21 16,0 22-16,0-22 0,0 21 0,0-21 15,0 1-15,0-1 0,0 0 16,0 0-16,0 0 0,0 0 16,21-21-16,0 0 15,1 0-15,-1 0 16,0 0-16,0-21 15,-21 0-15,21 21 0,0-21 0,1 0 16,-1 0-16,0-1 0,21 1 0,-21 0 16,1-21-16,-1 21 0,21-1 15,-21 1-15,0 0 0,1 0 0,20 0 16,-21 21-16,0 0 16,0 0-16,-21 21 15,22 0-15,-22 0 16,0 0-16,0 1 0,0 20 15,0-21-15,0 0 0,0 0 0,0 1 16,0-1-16,0 0 0,-22 0 0,22 0 16,-21-21-16,21 21 0,21-42 62,1 21-62,-1-21 0,0 0 16,0 0-16,0 0 0,0-1 0,1 1 0,-1-21 15,0 21-15,0 0 16,0-22-16,-21 22 0,21 0 0,1 0 16,-22 0-16,0-1 0,0 1 15,0 42 1,0 1 0,0-1-16,0 0 0,0 0 15,0 21-15,0-20 0,0-1 0,-22 21 16,22-21-16,0 0 0,0 1 0,0-1 15,0 0-15,0 0 0,0 0 16,0 0-16,22-21 0,-1 0 16,0 0-16,0 0 0,0 0 0,0 0 15,1 0-15,-1 0 0,21-21 16,-21 21-16,0-21 0,1 21 16,-1-21-16,0 0 0,0 21 0,0-21 15,0-1-15,1 1 0,-22 0 16,0 0-16,21-21 0,-21 20 0,0-20 15,0 21-15,0 0 0,0 0 16,0-1-16,0 1 0,0 0 0,-21 21 16,21 21-1,-22 0-15,1 1 0,21-1 16,0 0-16,0 21 0,-21-21 0,21 22 16,0-22-16,0 21 0,0-21 15,0 1-15,0-1 0,0 0 0,0 0 16,21 0-16,-21 0 0,21-21 15,1 0-15,20 22 0,-21-22 16,0 0-16,0 0 0,1 0 16,-1 0-16,21 0 0,-21-22 0,0 22 15,1-21-15,-1 0 0,0 0 0,0 0 16,0 21-16,0-21 0,1-22 16,-22 22-16,21 0 0,0 0 15,0-22-15,0 22 0,-21 0 0,21 21 16,-21-21-16,22 21 0,-22-21 15,21 21-15,0 0 16,-21 21-16,0 0 16,0 0-16,0 0 15,0-42 48,0 0-48,0 0-15,0 0 16,0 0-16,-21 21 31,0 0-31,-1 0 0,22 21 16,-21-21-16,0 21 0,0 0 16,21 21-16,0-20 0,-21-1 15,21 21-15,-21-21 0,21 0 16,0 22-16,0-22 0,0 0 0,0 0 15,21 0-15,-21 1 0,21-22 16,0 0-16,0 21 0,0-21 0,1 0 16,20 0-16,-21 0 0,0 0 15,22 0-15,-22 0 0,21-21 0,-21-1 16,22 22-16,-22-21 0,0 0 0,0 21 16,0-21-16,0 0 15,1 0-15,-22-1 0,21 1 0,-21 0 16,0 0-16,0-21 0,0 20 0,0 1 15,0 0-15,0 0 0,0 0 16,0 0-16,0 42 16,0 0-1,0 0-15,0 0 0,0 0 16,0 22-16,0-22 0,0 0 0,0 0 16,0 0-16,0 1 0,0-1 15,0 0-15,0 0 0,21-21 0,0 21 16,0-21-16,0 0 0,1 0 0,-1 0 15,0 0-15,0 0 16,0 0-16,0-21 0,1 0 16,-1 21-16,-21-21 0,0 0 15,21-1-15,-21 1 0,21-21 16,-21 21-16,21-22 0,-21 22 0,0-21 16,0 0-16,0-1 0,0 22 15,0 0-15,0 42 31,0 0-31,0 0 0,0 1 0,0-1 16,-21 21-16,21-21 0,0 22 16,0-22-16,0 21 0,0-21 15,0 0-15,0 22 0,21-22 0,-21 0 0,21 0 16,1-21-16,-1 21 16,0-21-16,21 0 0,-21 0 0,1 0 15,20 0-15,-21 0 0,0 0 0,0 0 16,22 0-16,-22-21 0,0 21 15,0-21-15,0 0 0,-21 0 0,22 0 16,-1-1-16,-21-20 0,21 0 0,-21 21 16,0-22-16,0 1 0,0-22 15,0 22-15,0 0 0,0-1 0,0 1 16,0 0-16,0 21 0,0-22 16,0 22-16,0 0 0,0 42 15,-21 0 1,21 0-16,-21 1 15,-1-1-15,22 21 0,0-21 0,0 22 16,-21-1-16,21 0 0,0 1 0,0-1 16,0 0-16,0 1 0,0-22 15,0 21-15,0-21 0,0 22 0,0-22 16,21 0-16,1 0 0,-22 0 0,21 0 16,0-21-16,0 0 0,0 22 15,0-22-15,1 0 0,-1 0 16,0 0-16,0 0 0,0-22 15,0 1-15,1 0 0,-1 21 16,0-42-16,0 21 0,-21-1 0,21 1 16,0-21-16,1 21 0,-22-22 15,0 22-15,0 0 0,21 0 0,-21 0 16,0 0-16,0 42 16,0 0-1,0 21-15,0-21 0,0 1 16,0-1-16,0 0 0,0 0 0,0 21 15,0-20-15,0-1 0,21 0 16,-21 0-16,21-21 0,0 21 16,0-21-16,1 0 0,-1 0 15,0 0-15,0 0 16,0 0-16,0 0 0,1 0 0,-1-21 16,0 21-16,-21-21 0,21 0 0,0 21 15,-21-21-15,21-1 0,-21 1 16,0-21-16,22 21 0,-22 0 0,21-1 15,-21 1-15,0 0 0,0 42 32,0 0-17,0 1-15,0-1 0,0 0 0,0 0 16,0 0-16,0 0 0,0 1 16,0-1-16,0 0 15,21 0-15,0-21 0,-21 21 0,21-21 16,0 0-16,1 0 0,-1 0 15,0 0-15,0 0 0,0 0 0,0 0 16,1 0-16,-1-21 0,-21 0 16,21 0-16,-21 0 15,0-1-15,0 1 0,0 0 0,-21 0 16,0 0-16,-1 0 0,1-1 0,0 1 16,0 0-16,0 0 15,0 0-15,-1 21 0,1 0 0,0 0 16,42 0 15,0 0-31,1 0 16,-1 0-16,0 0 0,21 0 15,-21-21-15,1 21 0,20 0 0,-21 0 16,0 0-16,0 0 0,22 0 0,-22 0 16,0 0-16,0 0 0,0 21 15,-21 0-15,22 0 0,-22 0 0,21 0 16,-21 1-16,0-1 0,0 0 0,0 0 15,0 0-15,0 0 0,0 1 16,0-1-16,0 0 0,0 0 0,0 0 16,-21-21-16,21 21 15,-22-21 1,22-21 15,0 0-31,0 0 16,0 0-16,22 0 0,-1-1 15,0-20-15,0 21 0,0 0 16,0-22-16,1 22 0,20 0 0,-21-21 16,21 21-16,-20 21 0,20-22 0,0 22 15,-21 0-15,22 0 0,-22 0 16,0 22-16,0-22 0,-21 21 0,0 0 16,0 21-16,0-21 0,0 1 0,0 20 15,0-21-15,0 0 16,0 0-16,0 1 0,0-1 0,0 0 15,0 0-15,0 0 16,21-21-16,1 0 16,-1 0-16,0 0 0,0 0 15,0 0-15,0 0 0,1 0 0,-1 0 16,0-21-16,0 0 0,0 21 16,0-21-16,1 0 0,-1-22 0,0 22 15,0 0-15,0-21 0,-21-1 16,21 22-16,-21-21 0,22-1 15,-22 22-15,0 0 0,0 0 0,-22 42 32,1 0-32,21 0 15,-21 22-15,0-22 0,21 21 0,-21-21 16,21 22-16,-21-22 0,21 0 16,-22 0-16,22 22 0,0-22 15,0 0-15,0 0 16,0-42 15,0 0-15,0 0-16,0-1 15</inkml:trace>
  <inkml:trace contextRef="#ctx0" brushRef="#br0" timeOffset="72661.63">25506 12446 0,'-21'0'0,"42"0"0,-64 0 0,22 0 0,0 0 16,0 0-16,0 0 15,0 0-15,21 21 47,-22-21-31,1 0-1</inkml:trace>
  <inkml:trace contextRef="#ctx0" brushRef="#br0" timeOffset="72905.49">23728 12615 0,'-21'0'15,"42"0"-15,-21 0 16,21 0-16,21 0 16,1 0-16,-1 0 0,0 0 0,1 0 15,-1 0-15,0 0 0,22-21 16,-22 21-16,0 0 0,-20 0 0,20 0 16,-21 0-16,0 0 0,-21 21 15,-21-21 1,0 22-16,-21-1 0,-1-21 0</inkml:trace>
  <inkml:trace contextRef="#ctx0" brushRef="#br0" timeOffset="73707.46">16954 14245 0,'0'0'0,"-21"0"0,-21 0 0,21 0 16,0 0-16,-1 0 0,44 0 31,20 0-31,-21 0 0,21 0 16,1 0-16,-1 0 0,0 0 0,22-21 15,-1 21-15,1 0 0,-1 0 16,1 0-16,21-21 0,-22 21 0,1-21 15,-22 21-15,21 0 0,-20 0 0,-1-21 16,-21 21-16,0 0 0,1 0 16,-22-22-1,-22 22-15,1 0 0,-21 0 0,21 0 16,-22 0-16,22 0 16,0 0-16,-21 0 0,21 0 0,-1-21 15,1 21-15,21-21 16,21 21-1,1 0 1,20 0-16,-21 0 0,0 0 16,0 0-16,1 0 0,-1 21 0,0 0 15,0-21-15,-21 22 0,0-1 0,0 0 16,0 0-16,0 0 0,0 0 16,-21 1-16,0-1 0,0 0 0,-1 0 15,1 0-15,0 0 0,0 1 16,0-1-16,0-21 0,-1 21 0,22 0 31,22-21-15,-22-21-16,21 0 0,21 0 0,-21-1 15</inkml:trace>
  <inkml:trace contextRef="#ctx0" brushRef="#br0" timeOffset="73949.33">18309 13780 0,'0'0'0,"21"0"31,0 0-31,1 0 0,-1 0 0,21 0 16,-21 0-16,22 0 0,-1 0 15,0-22-15,1 22 0,-22 0 0,21 0 16,0 0-16,-20 0 0,-1 0 0,0 0 15,0 0-15,-42 0 16,0 0 0,0 0-16,-1 0 0</inkml:trace>
  <inkml:trace contextRef="#ctx0" brushRef="#br0" timeOffset="74173.2">18436 13801 0,'0'21'15,"0"-42"-15,0 63 0,0-21 16,0 0-16,0 1 0,0 20 0,0-21 16,0 0-16,0 22 0,0-22 0,21 21 15,-21-21-15,0 0 0,0 22 16,0-22-16,0 0 0,0 21 0,0-20 16,0-1-16,0 0 0,0 0 15,0 0-15,-21 0 16,42-42-1,0 21 1</inkml:trace>
  <inkml:trace contextRef="#ctx0" brushRef="#br0" timeOffset="74701.89">18817 14182 0,'21'0'0,"43"-21"31,-43-1-31,0 22 16,-21-21-16,21 21 0,0-21 15,-21 0-15,0 0 0,22 21 16,-22-21-16,0-1 0,-22 22 31,1 0-15,21 22-16,-21-1 0,0 0 15,21 0-15,0 0 0,0 0 16,0 1-16,0-1 0,0 0 0,0 0 16,0 0-16,0 0 0,0 1 15,21-22 1,0 0-16,0 0 0,1 0 16,-1 0-16,0 0 0,0 0 15,0-22-15,0 1 0,1 21 16,-1-21-16,0 0 0,0 0 0,0 0 15,0 21-15,1-22 0,-22 1 0,21 0 16,0 0-16,-21 0 16,21 21-16,0 0 15,-21 21-15,0 0 16,0 0-16,0 0 16,0 1-16,0-1 0,0 0 0,0 0 15,-21 0-15,0 0 0,21 1 16,-21-22-16,21 21 0,0 0 15,21-42 17,-21 0-32</inkml:trace>
  <inkml:trace contextRef="#ctx0" brushRef="#br0" timeOffset="74949.75">19621 13822 0,'0'0'15,"0"-21"-15,0 0 0,0-1 0,0 44 32,0-1-17,0 0-15,0 0 0,-21 21 0,21-20 16,0 20-16,-21-21 0,21 0 0,0 22 16,0-22-16,0 0 0,0 0 15,-21 0-15,21 0 0,0 1 0,0-1 16,0 0-16,0 0 0,0-42 47</inkml:trace>
  <inkml:trace contextRef="#ctx0" brushRef="#br0" timeOffset="75117.66">19410 14097 0,'0'-21'0,"0"42"0,-21-42 0,42 21 31,0 0-31,0 0 16,0 0-16,0 0 0,1-21 16,20 21-16,-21 0 0,0 0 15,22-21-15,-22 21 0,21 0 0,0-22 16,1 22-16,-1-21 0,0 21 16,-20 0-16</inkml:trace>
  <inkml:trace contextRef="#ctx0" brushRef="#br0" timeOffset="76233.53">20129 13885 0,'0'0'0,"-21"0"31,0 0-31,0 22 16,0-1-16,0 0 16,-1 0-16,22 21 0,0-20 15,-21-1-15,21 0 0,-21 0 16,21 0-16,0 0 0,0 1 15,0-1-15,0 0 0,0 0 0,0 0 16,21 0-16,0-21 16,1 0-16,-1 0 0,0 0 0,0 0 15,0 0-15,0 0 0,1 0 16,-1 0-16,0-21 0,0 0 16,0 21-16,0-21 0,1 0 0,-22 0 15,21-1-15,-21 1 0,0 0 16,0 0-16,0-21 0,0 20 15,0 1-15,0 0 0,-21 0 0,-1 0 16,1 0-16,21-1 0,-21 22 0,0 0 16,0 0-16,0 0 0,-1 0 15,1 0-15,0 22 0,21-1 0,-21 0 16,21 0-16,-21 0 0,21 0 16,-21 1-16,21-1 0,0 0 15,0 0-15,0 0 0,0 0 0,0 1 16,21-1-16,0 0 0,0 0 15,0-21-15,0 0 0,1 0 16,-1 0-16,0 0 0,0 0 0,0 0 16,0 0-16,1-21 0,-1 21 0,0-21 15,0 0-15,0 21 0,0-22 16,1 1-16,-1 0 0,0 21 0,-21-21 16,0 0-16,21 0 0,-21-1 0,21 22 15,-21-21-15,0 42 31,0 1-31,0-1 16,0 0-16,0 0 0,0 0 16,-21 0-16,21 1 0,0-1 15,0 0-15,0 0 0,21-21 16,0 0-16,1 21 0,-1-21 16,0 0-16,21 0 0,-21 0 15,1 0-15,-1 0 0,0 0 0,0-21 16,0 21-16,0-21 0,1 0 15,-1 0-15,0-1 16,-21 1-16,21 0 0,-21 0 0,0 0 16,0 0-16,0-1 0,21 1 0,-21 0 15,0 0 1,0 42 0,0 0-16,0 0 0,0 1 15,0-1-15,-21 0 0,21 0 16,0 0-16,0 0 0,0 1 0,0-1 15,0 0-15,21 0 16,0-21-16,1 0 16,-1 0-16,21 0 0,-21 0 15,0 0-15,22 0 0,-22 0 0,0-21 16,0 21-16,0-21 0,1 0 16,-1 21-16,0-22 0,-21 1 0,21 0 15,-21 0-15,21-21 0,-21 20 0,0-20 16,0 21-16,21-21 0,-21-1 15,0 1-15,0 21 0,22-43 16,-22 43-16,0 0 0,0 42 31,0 0-31,0 0 0,0 22 0,0-22 16,-22 21-16,22-21 0,-21 22 0,21-1 16,0-21-16,0 0 15,0 22-15,0-22 0,0 0 0,0 0 16,0 0-16,0 1 0,0-1 15,21-21 1,1 0-16,-1 0 16,0 0-16,-21-21 15,21-1-15,0 1 16,0 0-16</inkml:trace>
  <inkml:trace contextRef="#ctx0" brushRef="#br0" timeOffset="76450.72">21124 13991 0,'0'0'16,"-21"0"-16,0 0 0,0 0 16,42 0-1,0 0 1,0 0-16,0 0 0,1-21 0,20 21 15,0 0-15,1-21 0,-22 21 16,21-21-16,-21 21 0,0 0 16,1 0-16,20 0 0</inkml:trace>
  <inkml:trace contextRef="#ctx0" brushRef="#br0" timeOffset="76709.58">21632 13907 0,'0'21'31,"0"0"-31,0 0 16,-21 0-16,21 0 0,-21 22 16,21-22-16,0 0 0,-21 43 15,21-43-15,0 0 0,0 21 16,0-21-16,0 22 0,0-1 0,0-21 16,0 22-16,0-1 0,0-21 15,0 21-15,0-20 0,21-1 16,-21 21-16,0-21 0,0 0 0,21 1 15,-21-1-15,21-21 32,0-21-17,-21-1-15</inkml:trace>
  <inkml:trace contextRef="#ctx0" brushRef="#br0" timeOffset="76993.41">21738 14076 0,'0'-21'16,"0"42"-16,0-63 0,-21 20 0,21 1 0,0 0 16,0 0-16,21 21 0,0 0 15,0 0-15,1 0 0,-1 0 16,0 0-16,0 0 0,0 0 0,0 0 16,1 21-16,-1-21 0,0 21 0,-21 0 15,0 1-15,0-1 0,0 0 16,0 0-16,0 0 0,-21-21 0,0 21 15,-22 1-15,22-22 0,0 21 16,0-21-16,0 0 0,-1 0 0,1 0 16,0 21-16,42-21 31,0 0-31,1-21 16,-1 21-16,0-21 0</inkml:trace>
  <inkml:trace contextRef="#ctx0" brushRef="#br0" timeOffset="77593.07">22161 13949 0,'0'0'0,"22"0"0,-22 21 31,0 0-31,0 0 0,0 1 16,0-1 0,0 0-16,0 0 0,0 0 0,0 0 15,0 1-15,21-22 16,0 0-16,-21 21 15,21-21-15,0 0 0,0 0 16,1 0-16,-1-21 16,0-1-16,0 22 0,-21-21 15,0 0-15,21 0 0,-21 0 0,21 0 16,1-1-16,-22 1 0,21 0 16,-21 42 15,0 0-31,0 1 15,0-1-15,0 0 0,0 0 16,0 0-16,0 0 16,0 1-16,21-22 0,0 21 15,0-21-15,0 0 16,1 0-16,-1 0 0,0 0 0,0 0 16,0-21-16,0 21 0,1-22 15,-1 1-15,-21 0 0,21 0 16,0 0-16,-21 0 0,21-22 0,0 1 15,-21 0-15,22-1 0,-1 1 0,-21 0 16,21-1-16,-21-20 0,21 42 16,-21-22-16,0 22 0,0 0 15,0 42 1,-21 0-16,21 22 16,-21-22-16,21 21 0,0 0 0,-21 1 15,21-22-15,0 21 0,-22 1 16,22-1-16,0-21 0,0 21 0,0-20 15,0-1-15,22 0 0,-22 0 0,0 0 16,21-21-16,0 21 0,0-21 16,0 0-16,0 0 15,1 0-15</inkml:trace>
  <inkml:trace contextRef="#ctx0" brushRef="#br0" timeOffset="77772.97">22754 13928 0,'0'0'0,"21"21"47,0-21-47,1 0 0,-1 0 0,0 0 16,21 0-16,1 0 0,-22 0 0,21 0 15,22 0-15,-22 0 0,0 0 16,1 0-16</inkml:trace>
  <inkml:trace contextRef="#ctx0" brushRef="#br0" timeOffset="78229.71">23453 13907 0,'0'0'0,"21"0"31,0 0-31,0 0 16,0 0-16,22 0 0,-22 0 0,0 0 16,21 0-16,-21 0 0,22 0 15,-22 0-15,0 0 0,21 0 16,-20 0-16,-1-22 16,-21 1-16,0 0 15,0 0-15,-21 21 0,-1-21 16,1 21-16,0-21 0,0 21 15,0-22-15,0 22 0,-1 0 16,22 22 15,22-1-31,-1-21 0,0 21 16,0-21-16,0 21 0,0-21 16,-21 21-16,22-21 0,-22 21 15,0 1-15,21-22 0,-21 21 16,0 0-16,0 0 0,0 0 15,-21 0-15,-1 1 0,1-22 16,0 21-16,0 0 0,-21-21 0,20 21 16,1-21-16,-21 0 0,21 21 0,0-21 15,-1 0-15,1 0 0,0 0 16,0 21-16</inkml:trace>
  <inkml:trace contextRef="#ctx0" brushRef="#br0" timeOffset="78697.44">23834 13610 0,'42'0'16,"-21"0"-16,0 0 0,43 0 15,-22 0-15,-21 0 16,22-21-16,-1 21 0,0 0 0,1 0 16,-1 0-16,0 0 0,1 0 0,-1 0 15,-21 0-15,21 0 0,-20 0 16,-22-21-1,-22 21 1,1 0-16,0 0 0,-21 0 16,21 0-16</inkml:trace>
  <inkml:trace contextRef="#ctx0" brushRef="#br0" timeOffset="78941.3">24172 13568 0,'0'21'16,"0"0"-16,0 0 0,0 1 16,0 20-16,0-21 0,0 21 15,0 1-15,0-22 0,0 21 0,0 1 16,0-22-16,0 21 0,0-21 16,0 0-16,0 22 0,0-22 0,0 0 15,0 0-15,0 0 0,0 1 16,21-22 15,1 0-31,-1 0 0</inkml:trace>
  <inkml:trace contextRef="#ctx0" brushRef="#br0" timeOffset="79457">24405 14034 0,'21'0'0,"43"-22"31,-64 1-31,21 21 0,0-21 16,0 0-16,0 21 0,1-21 15,-1 21-15,-21-21 0,0-1 0,21 22 16,-21-21-16,0 0 16,-21 21-1,0 0 1,-1 0-16,1 21 0,0 0 15,21 1-15,-21-1 0,21 21 16,0-21-16,0 0 0,0 1 0,0-1 16,0 0-16,0 0 15,21 0-15,0-21 0,0 21 16,1-21-16,-1 0 16,0 0-16,0 0 0,0-21 15,0 21-15,-21-21 0,22 0 16,-1 21-16,0-21 0,-21 0 15,21-1-15,0 1 0,-21 0 16,21 0-16,-21 0 0,22 0 0,-22-1 16,21 22-16,-21-21 0,21 21 15,-21 21 1,0 1-16,0-1 0,0 0 0,0 0 16,0 0-16,0 0 0,0 1 0,0-1 15,0 0-15,0 0 16,0 0-16,-21 0 0,42-21 47,-21-21-32</inkml:trace>
  <inkml:trace contextRef="#ctx0" brushRef="#br0" timeOffset="79689.87">25146 13737 0,'0'-21'0,"0"42"0,0-63 15,0 21-15,0 0 0,0 42 32,0 0-32,0 21 15,0-21-15,0 1 0,0 20 16,0-21-16,0 21 0,0-20 0,0-1 16,0 0-16,0 0 0,0 0 15,0 0-15,0 1 0,0-1 16,0-42 31</inkml:trace>
  <inkml:trace contextRef="#ctx0" brushRef="#br0" timeOffset="79839.13">25061 13885 0,'21'0'31,"1"0"-15,-1 0-16,0 0 0,0 0 16,0 0-16,0 0 0,22 0 15,-22-21-15,0 21 0</inkml:trace>
  <inkml:trace contextRef="#ctx0" brushRef="#br0" timeOffset="80081.99">25633 13737 0,'-21'0'16,"42"0"-16,-64 0 0,22 0 0,21 43 16,-21-43-16,21 21 0,-21 0 15,21 0-15,0 0 16,-21 0-16,21 22 0,0-22 0,0 0 16,0 0-16,0 0 0,0 1 0,0-1 15,0 0-15,0 0 16,0-42 31,0 0-32</inkml:trace>
  <inkml:trace contextRef="#ctx0" brushRef="#br0" timeOffset="80308.86">25506 13949 0,'0'42'16,"0"-105"-16,0 84 0,0-63 0,0-1 0,21 22 15,-21 0-15,21-21 0,-21 20 0,0 1 16,21 0-16,0 21 15,1 21 1,-22 0-16,0 1 0,0-1 16,21 0-16,-21 0 0,21 0 15,-21 22-15,0-22 0,21 0 0,0 0 16,-21 0-16,21 0 0,-21 1 16,0-1-16,0 0 15,22-21-15,-1 0 16,-21-21-1,21 21 1,-21-21-16,0-1 0</inkml:trace>
  <inkml:trace contextRef="#ctx0" brushRef="#br0" timeOffset="80517.77">25887 13631 0,'0'-21'0,"0"42"0,-21-21 31,21 22-16,0-1-15,-22 0 0,1 0 0,21 21 16,-21-20-16,21 20 0,0-21 16,-21 0-16,21 22 0,-21-22 0,21 0 15,0 0-15,-21 0 0,21 0 16,0 1-16,0-1 16,21-21-1,0 0-15,0 0 16</inkml:trace>
  <inkml:trace contextRef="#ctx0" brushRef="#br0" timeOffset="81045.48">26268 13674 0,'0'-21'0,"0"42"0,0-64 0,0 1 0,0 21 16,0 0-16,-21 21 15,-1 0 1,22 21-16,-21 0 0,0 0 0,0 0 15,21 22-15,-21-22 0,21 21 16,-21 1-16,21-1 0,0-21 0,0 21 16,-22 1-16,22-22 0,0 21 0,0-21 15,0 1-15,0-1 0,0 0 16,22 0-16,-22 0 0,21-21 0,0 21 16,0-21-16,0 0 0,0 0 15,1 0-15,-1 0 16,-21-21-16,0 0 15,0 0-15,0 0 0,0 0 0,0-1 16,-21 1-16,-1 0 16,1 0-16,0 0 0,0 21 15,21-21-15,21 21 32,0 0-32,0-22 15,1 22-15,-1 0 0,0 0 16,0 0-1,-21 22-15,0-1 0,0 21 16,0-21-16,0 0 0,0 1 16,-21-1-16,21 21 0,-21-21 15,0 0-15,-1 1 0,1 20 0,21-21 16,-21 0-16,0 0 0,0 1 16,21 20-16,0-21 15,0 0-15,-21 0 0,21 1 0,0-1 16,0 0-16,0 0 0,0 0 15</inkml:trace>
  <inkml:trace contextRef="#ctx0" brushRef="#br0" timeOffset="81830.03">24109 14838 0,'0'-21'31,"0"0"-31,0-1 0,21 1 16,0 0-16,-21 0 15,0 0-15,0 0 0,21-22 0,-21 22 16,0 0-16,0 0 0,0-22 0,0 22 16,0 0-16,0 0 15,-21 21 1,21 21-16,0 0 0,0 22 16,-21-1-16,21 0 15,-21 1-15,21-1 0,0 21 0,0-20 16,-21 20-16,21-20 0,-22 20 0,22-21 15,0 22-15,0-1 0,0-20 16,0-1-16,0 22 0,0-22 0,0 0 16,0 1-16,0-1 0,0-21 0,22 0 15,-1 22-15,0-22 0,0-21 0,-21 21 16,21-21-16,0 21 0,1-21 16,-1 0-16,0 0 0,-21-21 15,21 0-15,-21 0 16,0-1-16,0 1 0,0 0 15,0 0-15,0 0 0,0 0 0,-21-22 16,0 22-16,0-21 0,-1 21 0,1-22 16,0 1-16,0 0 0,0 20 15,-22-20-15,22 21 0,0 0 0,21 0 16,-21-1-16,42 22 31,0 0-31,0-21 0,1 21 16,-1 0-16,0 0 0,0-21 0,0 0 15,22 21-15,-22-21 0,21 0 16,-21 21-16,22-22 0,-1 1 16,-21 0-16,0 0 0,22 21 0,-22-21 15</inkml:trace>
  <inkml:trace contextRef="#ctx0" brushRef="#br0" timeOffset="82372.87">24553 14711 0,'0'-21'16,"-21"84"-16,42-105 0,-42 21 15,0 21 1,0 0-16,21 21 0,-21 0 15,-1 0-15,22 0 0,-21 1 0,21-1 16,0 0-16,0 21 0,0-21 0,0 1 16,0-1-16,0 0 15,0 0-15,0 0 16,21-21-16,1 0 0,-1 0 16,0 0-16,0-21 15,0 21-15,-21-21 0,21 21 16,1-21-16,-22 0 0,21-1 0,-21 1 15,21 0-15,-21 0 16,0 0-16,0 0 0,0-1 0,0 1 16,21 21-16,-21 21 31,0 1-31,0-1 0,0 0 16,0 0-16,0 0 0,0 0 15,0 1-15,21-1 0,-21 0 16,21 0-1,1-21-15,-1 0 0,0 0 16,0 0-16,0 0 16,0 0-16,-21-21 0,22 0 15,-1 21-15,-21-21 0,21-1 16,-21 1-16,21 0 16,-21 42 15,0 0-31,0 1 15,0-1 1,0 0-16,0 0 0,0 0 16,0 0-16,0-42 47</inkml:trace>
  <inkml:trace contextRef="#ctx0" brushRef="#br0" timeOffset="82553.64">24892 14711 0,'0'0'0,"0"-21"0,0 0 0,-21 21 15,21-22-15,21 22 63,0 0-48,0 0-15,0 0 16,1 0-16</inkml:trace>
  <inkml:trace contextRef="#ctx0" brushRef="#br0" timeOffset="82789.5">25231 14478 0,'0'0'0,"0"21"46,0 0-46,0 22 0,0-22 16,0 21-16,0 22 0,0-43 16,0 21-16,0-21 0,-22 1 15,22 20-15,0-21 0,0 0 0,-21 0 16,21 1-16,0-1 0,0 0 31,21-42-15,-21 0-1,22 21-15</inkml:trace>
  <inkml:trace contextRef="#ctx0" brushRef="#br0" timeOffset="83089.66">25358 14838 0,'0'0'0,"21"0"15,0-21 1,0 21-16,0 0 0,0 0 15,-21-21-15,22 21 0,-1 0 0,0 0 16,-21-22-16,0 1 0,-21 21 47,0 0-47,-1 0 16,1 0-16,0 0 15,21 21-15,-21 1 0,0-1 16,21 0-16,0 0 15,0 0-15,0 0 16,21-21-16,0 0 16,0 0-16,0 0 0,1 0 15,-1 0-15</inkml:trace>
  <inkml:trace contextRef="#ctx0" brushRef="#br0" timeOffset="83581.38">25887 14711 0,'0'0'0,"0"-21"0,-21 21 16,-1 0-1,1 0-15,0 0 0,0 0 16,0 0-16,0 21 0,-1 0 16,1 0-16,0 0 0,21 1 15,0-1-15,0 0 0,-21-21 16,21 21-16,0 0 0,0 0 15,21 1 1,0-22 0,0 0-16,1 0 0,-1 0 15,0 0-15,-21-22 0,21 22 16,0-21-16,-21 0 0,21 21 16,-21-21-16,0 0 0,0 0 0,0-1 15,22 1-15,-22 0 0,0 0 0,21-21 16,-21 20-16,0 1 0,0-21 15,0 0-15,21 20 0,-21 1 0,0-21 16,21 21-16,-21 0 0,0 42 31,0 0-31,-21 0 0,0 0 16,21 22-16,-21-22 0,21 21 16,-22 0-16,22-20 0,0 20 15,0-21-15,0 21 0,0-20 0,-21-1 16,21 0-16,0 0 0,0 0 15,0 0-15,0 1 0,21-22 32,1 0-32,-1 0 15</inkml:trace>
  <inkml:trace contextRef="#ctx0" brushRef="#br0" timeOffset="84829.87">26183 14626 0,'-21'0'31,"21"21"-15,0 1-16,0-1 15,0 0-15,21 0 16,0 0-16,-21 0 16,21 1-16,1-1 0,-1-21 15,-21 21-15,21-21 16,0 0-1,-21-21 17,0 0-32</inkml:trace>
  <inkml:trace contextRef="#ctx0" brushRef="#br0" timeOffset="85032.76">26331 14626 0,'0'0'0,"0"-21"16,-21 21-1,0 0-15,0 0 16,0 21-16,21 0 0,-22 1 0,1-1 16,0-21-16,0 21 0,21 0 0,-21 0 15,0 0-15,21 1 16,-22-1-16,22 0 0,0 0 16,22-21 15,-1 0-31</inkml:trace>
  <inkml:trace contextRef="#ctx0" brushRef="#br0" timeOffset="85709.38">26416 14626 0,'0'0'0,"0"21"46,0 1-46,0-1 0,0 0 16,0 0-16,0 0 0,0 0 16,0 1-16,0-1 0,0 0 15,0-42 48,0 0-63,0-1 15,0 1-15,0 0 0,0 0 16,0 0-16,0 0 16,21-1-16,0 22 0,-21-21 0,21 21 15,1 0 1,-22 21 0,0 1-1,0-1-15,0 0 0,0 0 16,0 0-16,0 0 15,0 1-15,0-1 16,21-21 47,-21-21-63,21-1 15,-21 1-15,0 0 16,21 0-16,0 0 0,-21 0 15,21-1-15,-21 1 0,22 0 16,-1 21-16,-21 21 31,0 0-31,0 1 16,0-1-16,0 0 0,0 0 16,0 0-16,-21 0 0,21 1 0,0-1 15,0 0 1,0 0-16,-22-21 15,44-21 32</inkml:trace>
  <inkml:trace contextRef="#ctx0" brushRef="#br0" timeOffset="86013.21">26839 14605 0,'0'0'0,"21"-21"0,-42 21 47,21 21-47,0 0 0,0 0 16,-21-21-16,21 22 0,-21-1 0,0 0 16,21 0-16,0 0 0,-21 0 0,21 1 15,-22-1-15,22 0 0,-21 0 16,21 0-16,0 0 0,0 1 15,0-1-15,0 0 0,21-21 16,1 0-16,-1 21 16,0-21-16,0 0 15,0 0-15,0 0 0,1 0 0,-1 0 0,0 0 16,0-21-16,0 21 16,0-21-16,1 21 15,-22-21-15</inkml:trace>
  <inkml:trace contextRef="#ctx0" brushRef="#br0" timeOffset="87597.4">12192 14669 0,'-21'0'0,"42"0"0,-63 0 0,20 0 15,1 0-15,21 21 16,21-21 31,1 0-47,-1 0 0,21 0 0,0 0 15,1 0-15,20 0 0,-20 0 16,20 0-16,-21 0 0,22 0 0,-22 0 16,22 0-16,-1 0 0,1 0 0,-1 0 15,-20 0-15,20 0 0,-21 0 16,22 0-16,-22 0 0,1 0 0,-1 0 16,-21 0-16,0 0 0,0 0 15,1 0-15,-22-21 31,-22 21-15,1 0-16,0-22 0,0 22 16,0 0-16,0-21 0,-1 21 0,1-21 15,0 21-15,0 0 0,21-21 16,-21 21-16,0 0 0,21-21 0,-22 21 16,22-21-16,-21 21 0,0-22 0,21 1 15,-21 21-15,0-21 16,0 21-16,21-21 15,0 0 1,21 21 15,0 0-31,21 21 16,-21-21-16,1 21 0,-1-21 0,0 21 16,21-21-16,-21 21 0,1 1 0,-1-22 15,0 21-15,0-21 0,0 0 16,0 21-16,1-21 0,-1 21 15,-21 0 17,-21 0-17,-1-21-15,1 22 16,0-1-16,0 0 0,-21 0 16,20 0-16,-20 0 0,21 1 0,-21-22 15,20 21-15,-20 0 0,21 0 16,0 0-16,0 0 0,-1-21 0,1 22 15,0-22-15,21 21 0,-21-21 0,21 21 16,0 0 0</inkml:trace>
  <inkml:trace contextRef="#ctx0" brushRef="#br0" timeOffset="91314.7">14224 14542 0,'21'0'0,"-42"0"0,63-22 0,-42 1 15,21 0 1,1 0-16,-22 0 0,0 0 16,0-1-16,0 1 15,0 0-15,0 0 16,-22 21-16,1 0 0,0 0 16,0 0-16,0 0 15,0 0-15,-1 21 0,1 0 0,0 22 16,-21-22-16,21 0 0,-1 21 0,1 1 15,0-22-15,0 21 0,-21 0 16,42 1-16,-22-22 0,1 21 0,21-21 16,-21 22-16,21-22 0,0 0 0,0 0 15,21 0-15,0 1 16,1-22-16,-1 0 0,21 0 0,-21 0 16,22 0-16,-1 0 0,-21 0 15,21 0-15,1 0 0,-1-22 0,-21 22 16,22-21-16,-22 21 0,21-21 15,-21 0-15,0 0 0,22 21 0,-22-21 16,0-1-16,0 1 0</inkml:trace>
  <inkml:trace contextRef="#ctx0" brushRef="#br0" timeOffset="91609.48">14563 14669 0,'21'-22'0,"-21"1"16,-21 64-16,-170 147 47,191-169-16,21-21-31,0 0 16,1 0-16,-1 0 0,0 0 15,0 0-15,0 0 16,0 0-16,-21-21 16,0 0-16,0 0 0,0 0 15,-21-1 1,0 22-16,0-21 0,0 21 15,0-21-15,-1 21 0,1-21 0,0 21 16,21-21-16,0 0 16,0-1-16,21 22 15,0 0-15,1-21 0,20 21 0,-21-21 16,0 21-16</inkml:trace>
  <inkml:trace contextRef="#ctx0" brushRef="#br0" timeOffset="91985.16">14753 14944 0,'0'-21'32,"0"-1"-17,-21 1-15,21 0 16,0 0-16,0 0 0,0 0 15,0-1-15,21-20 0,0 21 16,0 0-16,1 0 0,-1-1 16,0 22-16,0-21 0,0 0 15,22 21-15,-22 0 0,0 0 0,0 0 16,0 0-16,0 21 0,-21 0 0,22 1 16,-22-1-16,0 21 15,0-21-15,0 0 0,0 1 0,0-1 16,0 0-16,-22 0 0,22 0 15,-21 0-15,0-21 0,21 22 16,0-44 15,21 22-15,0-21-16,1 0 0,-22 0 0,21 0 16</inkml:trace>
  <inkml:trace contextRef="#ctx0" brushRef="#br0" timeOffset="92272">15388 14266 0,'0'-21'15,"0"42"-15,0-21 16,0 22 0,0-1-16,0 0 0,0 0 15,0 0-15,0 22 0,-21-22 16,21 21-16,0 0 0,-21 1 0,21-22 15,0 21-15,0 1 0,-21-22 0,21 21 16,-22-21-16,22 0 0,-21 1 16,21-1-16,0 0 0,0 0 0,0 0 15,0-42 32,21 0-47,-21 0 0,0 0 16</inkml:trace>
  <inkml:trace contextRef="#ctx0" brushRef="#br0" timeOffset="92467.41">15113 14690 0,'21'0'31,"0"0"-15,0-21-16,1 21 0,-1 0 15,0 0-15,0 0 0,0-22 0,22 22 16,-22 0-16,0 0 0,0-21 16,0 21-16,0 0 0,1 0 0,-22-21 15,21 21-15</inkml:trace>
  <inkml:trace contextRef="#ctx0" brushRef="#br0" timeOffset="92877.18">15536 14584 0,'0'-21'16,"21"21"15,1 21-15,-1-21-16,-21 21 15,21 0-15,-21 0 16,21 1-16,-21-1 0,0 0 16,0 0-16,0 0 0,0 0 0,0 1 15,0-1-15,0 0 0,0 0 16,0 0-16,0 0 0,0 1 16,0-44 30,0 1-46,0 0 16,0 0-16,0 0 16,0 0-16,0-1 0,21 1 15,-21 0-15,21 0 0,1 21 16,-22-21-16,0 0 0,21 21 16,0-22-16,0 22 0</inkml:trace>
  <inkml:trace contextRef="#ctx0" brushRef="#br0" timeOffset="93264.97">16108 14584 0,'-21'0'16,"-1"0"0,1 0-16,21 21 0,-21 0 15,0-21-15,0 21 0,21 1 0,-21-1 0,21 0 16,0 0-16,-22 0 0,1 0 15,21 1-15,0-1 0,0 0 16,0 0-16,0 0 0,0 0 16,21-21-16,1 0 0,-1 22 15,0-22-15,0 0 0,0 0 16,0 0-16,1 0 0,-1 0 0,0 0 0,0 0 16,0-22-16,0 1 15,1 21-15,-22-21 0,0 0 0,21 21 16,-21-21-16,0 0 0,0-1 0,0 1 15,0 0-15,0 0 0,0 0 16,-21 0-16,-1-1 0,1 22 0,0-21 16,0 21-16,0 0 0,0 0 15,-1 0-15,1 0 0,0 0 16,21 21 0</inkml:trace>
  <inkml:trace contextRef="#ctx0" brushRef="#br0" timeOffset="93557.33">16573 14415 0,'0'0'0,"0"-22"0,-21 44 46,0-1-46,21 0 0,0 0 0,-21 0 16,0 22-16,0-22 0,21 21 16,0 0-16,-22-20 0,1 20 15,21 0-15,-21-21 0,21 1 0,0 20 16,0-21-16,0 0 0,0 0 16,0 1-16,0-1 0,21-21 15,0 0-15,1 0 0,20 0 16,-21 0-16,21 0 0,-20 0 0,-1 0 15,0 0-15,0-21 0,0-1 16,0 1-16</inkml:trace>
  <inkml:trace contextRef="#ctx0" brushRef="#br0" timeOffset="97225.45">17208 15177 0,'22'0'31,"-1"0"-31,0 0 0,0 0 16,0 0-16,0-22 0,1 22 16,-1-21-16,0 21 0,0-21 15,0 21-15,0-21 0,1 0 0,-1 21 16,0-21-16,0-1 0,0 1 0,-21 0 15,21 21-15,-21-21 0,0 0 16,0 0-16,0-1 0,-21 22 0,0-21 16,0 21-16,0 0 0,0 0 15,-1 0-15,1 0 0,0 0 0,0 0 16,0 0-16,0 21 0,-1 1 0,1-1 16,0 0-16,21 0 0,0 0 15,0 0-15,0 22 0,0-22 16,0 0-16,0 0 0,21 0 0,0 1 15,1-1-15,-1 0 0,0 0 0,0-21 16,0 0-16,0 21 0,22-21 16,-22 0-16,0 0 0,0 0 0,0 0 15,1-21-15,-1 21 0,0-21 0,0 0 16,0 0-16,0-1 0,1 22 16,-1-21-16,-21 0 0,21 0 0,0 0 15,0 0-15,0-1 0,1 1 16,-22 0-16,21 21 0,0-21 0,0 21 15,-21-21-15,21 21 0,0 0 16,1 21-16,-22 0 16,0 0-16,0 0 15,0 1-15,0-1 0,0 0 0,0 0 16,0 0-16,0 0 0,0 1 0,0-1 16,0 0-16,0 0 15,21-21 16,-21-21-31,21 21 16,-21-21-16,21 21 0,0-21 0,-21-1 16,21 1-16,1 0 0,-22 0 0,21 0 15,-21 0-15,21-1 16,-21 1-16,0 0 0,0 0 0,0 0 16,0 0-16,-21 21 31,0 0-31,21 21 15,-22 0-15,22 0 0,0 0 16,0 0-16,0 1 0,0 20 16,0-21-16,0 0 0,0 0 0,0 1 15,0-1-15,22 0 0,-1 0 16,0-21-16,0 0 0,0 0 16,0 0-16,1 0 0,-1 0 15,0 0-15,21 0 0,-21 0 0,1 0 0,-1-21 16,0 0-16,0 21 15,0-21-15,0-1 0,-21 1 0,22 0 16,-22 0-16,0 0 0,0 0 16,0-1-16,0 1 0,0 0 15,-22 0-15,1 21 0,0 0 16,0 0 0,0 21-16,21 0 15,0 0-15,0 1 0,0-1 16,0 0-16,0 0 0,0 0 15,0 0-15,0 1 0,0-1 0,0 0 16,21-21-16,0 21 0,0-21 16,0 0-16,1 0 15,-1 0-15,0 0 0,0 0 16,0-21-16,0 0 16,-21 0-16,0-1 0,22 22 15,-1-21-15,0 0 0,-21 0 0,21 0 16,0 0-16,-21-1 0,21 22 15,1-21-15,-1 0 16,0 21-16,-21 21 47,21-21-31,-21-21 46,0 0-46,-21 21-1,0 0 1,0 21-16,-1-21 16,22 21-16,-21 0 15,21 1-15,-21-1 0,21 0 0,0 0 16,0 0-16,0 0 0,0 1 15,0-1-15,0 0 0,0 0 16,0 0-16,0 0 0,21-21 16,0 0-1,1 0-15,-1 0 0,0 0 16,0 0-16,0-21 0,0 21 16,1-21-16,-1 21 15,0-21-15,0 0 0,-21 0 0,21 21 0,0-22 16,-21 1-16,0-21 15,22 21-15,-22 0 0,21-1 16,-21 1-16,0 0 0,0 42 47,0 0-47,0 1 16,0-1-16,0 0 0,0 0 0,0 0 15,0 0-15,0 1 0,0-1 16,0 0-16,0 0 15,21-21-15,0 0 16,0 0-16,0 0 0,1 0 16,-1 0-16,0 0 15,0-21-15,0 21 0,-21-21 0,21 0 16,-21-1-16,22 22 0,-1-21 16,-21 0-16,0 0 0,0 0 0,21 0 15,-21-1-15,0 1 0,0 42 47,0 1-47,0-1 16,0 0-16,0 0 0,0 0 15,0 0-15,0 1 0,0-1 16,0 0-16,21-21 16,0 0-16,0 0 15,1 0-15,-1 0 16,0 0-16,0 0 0,0-21 0,0 21 15,1-21-15,-22-1 0,21 22 0,0-21 16,-21 0-16,0 0 0,21 0 16,-21 0-16,21-1 0,-21-20 0,0 21 15,21 0-15,-21-22 0,0 22 0,0 0 16,0-21-16,0 21 0,0-1 16,0 1-16,22 0 0,-22 0 0,0 0 15,0 0-15,0 42 31,0 0-31,0 0 0,0 0 16,0 0-16,-22 1 0,22 20 16,-21-21-16,21 0 0,0 0 15,0 22-15,0-22 0,-21 0 0,21 0 16,0 22-16,0-22 0,0 0 0,0 0 16,0 0-16,0 0 0,0 1 15,0-1-15,21-21 0,-21 21 16,21-21-16,1 0 0,-1 0 15,0 0-15,0 0 16,0 0-16,0 0 0,1 0 0,-22-21 16,21 21-16,0-21 0,0-1 0,-21 1 15,21 0 1,-21 0-16,21 0 0,-21 0 0,0-1 16,0 1-16,0 42 46,0 1-46,0-1 16,0 0-16,0 0 16,0 0-16,0 0 0,0 1 0,0-1 15,0 0-15,0 0 16,22-21-16,-1 0 0,0 21 16,0-21-16,0 0 15,0 0-15,1 0 0,-1 0 16,0 0-16,-21-21 15,21 0-15,0 21 0,0-21 16,-21 0-16,22 21 0,-22-22 0,0 1 16,0 0-16,0 0 0,0 0 15,0 0-15,0-1 0,0 44 47,0-1-31,0 0-16,0 0 0,0 0 15,0 0 1,0 1-16,0-1 0,0 0 31,21-21-15,0 0 0,-21-21-1,0 0-15,0-1 16,0 1-16,0 0 15,-21 0-15,0 0 16,-1 21-16,22-21 16,0-1 15,0 1-15,22 0-1,-1 21-15,0-21 0,0 21 16,0-21-16,22 21 0,-22 0 15,0 0-15,0 0 0,0 0 0,0 0 16,1 0-16,-1 0 16,0 0-16,-21 21 0,0 0 0,0 0 15,0 0-15,0 1 0,0-1 16,0 0-16,0 0 0,0 0 16,0 0-16,0 1 15,0-1-15,0 0 0,0 0 16,0-42 31,0 0-47,0 0 15,0-1-15,0 1 0,0 0 16,21 0-16,0 0 0,0 0 0,1-1 16,-1 1-16,0 0 15,0 0-15,0 0 16,0 21-16,1 0 0,-1 0 15,0 0 1,-21 21-16,0 0 0,0 0 16,0 0-16,0 1 0,0-1 0,0 0 15,0 0-15,0 0 0,0 0 16,0 1-16,0-1 0,0 0 0,0 0 16,21 0-16,0-21 0,0 21 0,1-21 15,-1 0-15,0 0 16,0 0-16,0 0 0,0 0 15,1 0-15,-1-21 0,-21 0 16,21 21-16,0-21 0,-21 0 16,21 0-16,-21-1 0,21 1 15,-21 0-15,0 0 0,22 0 0,-22 0 16,21-1-16,-21 1 0,0 0 16,0 0-16,0 0 0,0 0 0,-21 21 31,-1 0-31,22 21 0,0 0 15,-21 0-15,21 0 16,0 0-16,0 1 0,0-1 0,0 0 16,0 0-16,0 0 0,21-21 15,-21 21-15,22 1 16,-1-22-16,-21 21 31,-21-21 0,-1 0-15,22-21 0,-21 21-1,0-22-15,0 22 16,21-21-16</inkml:trace>
  <inkml:trace contextRef="#ctx0" brushRef="#br0" timeOffset="97481.53">20595 14817 0,'0'0'16,"-21"0"-16,21-21 0,-21 21 0,0-22 0,-1 22 15,1 0-15,0 0 0,0-21 0,0 21 16,21 21 46,-21-21-46,-1 22-16,1-22 0</inkml:trace>
  <inkml:trace contextRef="#ctx0" brushRef="#br0" timeOffset="97745.59">19240 14965 0,'0'0'0,"0"-21"31,22 21-16,-1-21-15,0 21 16,0 0-16,0 0 0,22 0 0,-22-22 16,0 22-16,0 0 0,0 0 0,0 0 15,1 0-15,-1 0 0,0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41:48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1397 0,'-21'0'0,"21"-21"15,-21 0-15,21 0 16,-21 21-16,0-22 16,21 44 30,0-1-46,0 0 0,0 0 16,0 0-16,0 0 0,0 1 16,0 20-16,0 0 0,0 1 0,0 20 15,0-21-15,0 22 0,0-22 16,0 22-16,-22-22 0,1 0 0,21 22 16,0-22-16,0 1 0,-21-22 15,21 21-15,-21 0 0,21-20 16,0-1-16,0 21 0,0-21 0,-21 0 15,21 1-15,0-1 16,-21-21-16,21 21 16,0-42 15,0 0-31,0-1 0,0 1 16,0 0-16,0 0 0</inkml:trace>
  <inkml:trace contextRef="#ctx0" brushRef="#br0" timeOffset="452.74">2963 1588 0,'0'0'16,"0"-22"-16,0 1 0,0 0 0,0 0 15,0 0-15,0 0 0,0-1 16,21 1-16,1 0 16,-1 0-16,21 0 0,-21 0 0,22-1 15,20 1-15,-21 0 0,22 0 16,-1 0-16,1 21 0,-1-21 0,-20 21 16,20 0-16,1 0 15,-22 0-15,0 21 0,1-21 0,-1 21 16,-21 0-16,0 21 0,-21-20 0,0 20 15,0-21-15,0 21 16,-21 1-16,-21-1 0,21 0 0,-22 1 16,1-1-16,0 0 0,-1 1 15,1-22-15,0 21 0,-1-21 0,1 1 16,21-1-16,0 0 0,0 0 16,-1-21-16,1 21 0,0-21 15,42 0 32,0-21-47,1 0 0,-1 0 16,0 21-16</inkml:trace>
  <inkml:trace contextRef="#ctx0" brushRef="#br0" timeOffset="1071.38">4551 1524 0,'0'0'0,"21"-21"0,0 21 0,0-21 16,0 0-16,1-1 0,-22 1 0,0 0 15,0 0-15,0 0 16,-22 21-16,1 0 15,0 0-15,-21 0 0,-1 0 16,1 0-16,0 21 0,-1-21 16,1 21-16,0 0 0,-1 0 0,1 1 15,0-1-15,21 0 0,-22 0 16,22 21-16,0-20 0,0-1 0,0 0 16,21 0-16,0 21 0,0-20 15,0-1-15,0 0 16,0 0-16,21 0 15,0-21-15,0 21 0,0-21 0,0 0 16,22 22-16,-22-1 0,0-21 16,21 21-16,-20-21 0,-1 21 0,21-21 15,-21 21-15,0 0 0,1-21 16,-1 22-16,0-1 0,0 0 0,-21 0 16,0 0-16,0 0 15,-21 1-15,0-1 0,0 0 0,-22 0 16,22 0-16,-21 0 0,-1 1 15,1-1-15,21 0 0,-21-21 0,-1 21 16,1-21-16,21 0 16,-22 0-16,22 0 0,0 0 0,0 0 15,0 0-15,0 0 0,-1 0 16,1 0-16,0 0 0,21-21 16,0 0-1,0 0-15,0-1 16,21 1-16,0 21 15,1-21-15,-1 21 0,0-21 0,0 0 16,0 21-16,0-21 0,1-1 16</inkml:trace>
  <inkml:trace contextRef="#ctx0" brushRef="#br0" timeOffset="1436.18">4995 1376 0,'21'0'16,"1"21"-1,-22 0 1,0 0-16,21 22 0,0-22 15,-21 21-15,21-21 0,-21 22 16,0-1-16,21 0 0,0 1 0,-21-1 16,22 0-16,-22 1 0,0-1 15,0 0-15,0-20 0,0 20 0,0-21 16,0 0-16,21 0 0,-21 1 16,0-1-16,0 0 0,0 0 15,0-42 16,21 0-31,-21 0 16,21-1-16</inkml:trace>
  <inkml:trace contextRef="#ctx0" brushRef="#br0" timeOffset="1807.96">5630 1355 0,'-42'0'31,"21"21"-31,0 0 0,21 0 16,-22 0-16,1 1 0,0-1 16,0 21-16,0 0 0,21 1 15,-21-1-15,-1 0 0,1 1 16,0-1-16,0 0 0,0 1 0,0-1 15,-1-21-15,22 22 0,0-22 16,-21 0-16,21 0 0,-21 0 0,0 0 16,21 1-16,0-1 15,0-42 63,21-1-78,0 1 0,0 21 16,1-21-16</inkml:trace>
  <inkml:trace contextRef="#ctx0" brushRef="#br0" timeOffset="2139.75">5990 1397 0,'0'0'0,"0"-21"16,-21 21-1,0 0 1,21 21-16,0 0 0,0 0 0,-21 1 16,21-1-16,0 21 0,-22-21 15,22 22-15,0-1 0,0 0 0,0 1 16,0-1-16,-21 0 0,21 1 15,-21-1-15,21-21 0,-21 21 0,21-20 16,0-1-16,0 0 0,-21 21 0,0-21 16,21 1-16,0-1 15,0-42 17,0-1-32,0 1 15,0 0-15,0 0 0</inkml:trace>
  <inkml:trace contextRef="#ctx0" brushRef="#br0" timeOffset="2471.56">5948 1439 0,'0'0'0,"0"-21"0,21 21 16,0 0-16,0 0 15,-21 21-15,21 1 0,1-22 16,-22 21-16,21 0 0,0 0 0,-21 21 16,0-20-16,21-1 0,-21 21 15,21-21-15,-21 22 0,21-22 0,-21 0 16,0 0-16,0 0 0,0 0 16,22 1-16,-22-1 0,0 0 0,0 0 15,0-42 48,0 0-63,21 0 0,-21-1 15,21 1-15,0 0 0,-21-21 0</inkml:trace>
  <inkml:trace contextRef="#ctx0" brushRef="#br0" timeOffset="3111.57">6710 1312 0,'-43'0'16,"22"0"-16,0 22 16,0-1-16,0 0 0,0 0 15,-1 0-15,1 0 0,0 1 16,0-1-16,0 21 0,0-21 0,-1 22 15,1-22-15,0 21 0,0-21 16,0 22-16,0-22 0,21 0 0,0 0 16,-22 21-16,1-42 15,21 22-15,0-1 0,0-42 47,0-1-47,21 1 0,1 0 16,-1 0-16,0 0 0,0-22 15,0 22-15,0-21 0,43-22 16,-22 43-16,-21-21 0,1 21 16,20-22-16,-21 22 0,0 0 0,0 0 15,1 0-15,-22 0 0,0-1 16,21 22-16,-21-21 0,21 21 16,-21 21-1,0 1 1,0-1-16,0 0 15,0 0-15,0 0 0,0 22 16,0-22-16,-21 0 0,21 21 16,0-21-16,-21 22 0,21-1 0,0-21 15,0 22-15,0-1 0,0 0 16,0-21-16,0 22 0,-22-1 0,22-21 16,0 22-16,-21-22 0,21 0 15,0 21-15,0-21 0,0 1 16,0-1-16,0 0 0,0 0 15,0-42 32,21 0-31,1 0-16,-1-1 0,0 1 0</inkml:trace>
  <inkml:trace contextRef="#ctx0" brushRef="#br0" timeOffset="3761.19">8318 1820 0,'0'0'0,"-42"0"16,21 0 0,0 0-16,21 22 0,-21-22 0,-1 0 15,1 0-15,21 21 16,-21-21-16,0 0 16,42 21 15,0-21-31,0 0 0,1 0 0,-1 0 15,21 0-15,0 0 0,1 0 16,-1 0-16,22 0 0,-1 0 0,1 0 16,-1 0-16,1 0 0,-1 0 15,1 0-15,-1 0 0,1 0 0,-1 0 16,1 0-16,-22-21 0,0 21 16,1 0-16,-1 0 0,-21 0 15,0 0-15,0 0 0,1 0 0,-1 0 16,0 0-16,0 0 15,-42 0 32,0 0-31,0 0-16,-1 0 0,1 0 0,0 0 16,0 0-16,0 0 0,-22 0 0,22 0 15</inkml:trace>
  <inkml:trace contextRef="#ctx0" brushRef="#br0" timeOffset="4148.97">8191 2053 0,'0'0'0,"-21"0"0,0 0 0,0 0 15,0 0-15,42 0 31,0 0-31,0 0 0,22 0 16,-1 0-16,0-21 0,1 21 0,-1 0 16,21 0-16,1 0 15,-1 0-15,1-21 0,-1 21 0,1 0 16,-1 0-16,1 0 0,-1 0 16,1 0-16,-22 0 0,1 0 0,20 0 15,-42 0-15,22 0 0,-1 0 16,-21 0-16,0-21 0,0 21 0,1 0 15,-1 0-15,-21-21 63,-21-1-47,21 1-1,0 0 1</inkml:trace>
  <inkml:trace contextRef="#ctx0" brushRef="#br0" timeOffset="4759.68">9250 1503 0,'0'0'0,"-21"0"0,21 21 47,0 0-31,21 0 0,0 1-16,0-1 0,0 0 15,0 0-15,1 0 0,20 0 16,-21 1-16,0-22 0,22 21 0,-1 0 15,-21 0-15,21 0 0,1-21 0,-1 21 16,-21 1-16,22-22 0,-1 21 16,-21-21-16,21 0 0,-20 0 0,20 21 15,-21-21-15,0 0 16,0 0-16,1 0 0,-1 0 16,-42 0 15,-1 21-16,1-21-15,0 0 0,0 21 16,-21-21-16,20 21 0,-20 1 0,0-1 16,21-21-16,-22 21 0,1 21 15,21-21-15,-22 1 0,1-1 16,21 0-16,-21 0 0,20 21 0,1-20 0,-21-1 16,21 0-16,0 0 15,-1 0-15,1-21 0,0 21 0,0 1 16,21-1-16,-21-21 15,0 0-15,21 21 16,0-42 31,0 0-31,0-1-1</inkml:trace>
  <inkml:trace contextRef="#ctx0" brushRef="#br0" timeOffset="35043.06">12721 1778 0,'0'21'16,"21"-21"-1,0 0 1,-21-21-1,0 0 1,0 0-16,22 21 0,-22-21 16,0-1-16,21 22 0,-21-21 15,0 0-15,0 0 0,0 0 0,0 0 16,0-1-16,0 1 0,0 0 16,0 0-16,-21 0 0,21 0 15,-22 21-15,22-22 0,-21 1 0,0 21 16,0-21-16,0 21 15,0 0-15,-1 0 0,1 0 16,0 0-16,0 0 0,0 0 16,0 0-16,-1 0 0,1 21 15,0 0-15,-21-21 0,21 22 0,-1-1 16,1 0-16,0 0 0,0 21 16,21-20-16,-21 20 0,21 0 0,-21-21 15,21 22-15,0-1 0,0 0 16,0-20-16,0 20 0,0-21 0,0 0 15,0 0-15,0 22 0,21-22 16,0-21-16,-21 21 0,21 0 0,0 0 16,0-21-16,1 22 0,-1-22 15,0 0-15,0 0 16,0 0-16,0 0 0,1-22 0,-1 1 16,0 21-16,0-21 0,0 0 15,0-21-15,1 20 0,-1 1 16,-21-21-16,21 21 0,0-22 0,-21 1 15,21 0-15,-21-1 0,0 22 16,0-21-16,0 21 0,0-22 0,0 22 16,0 0-16,0 0 0,0 0 15,0 0-15,0 42 47,0 0-47,0 0 16,0 0-16,0 0 0,0 22 0,0-22 15,0 21-15,0-21 0,0 22 0,0-22 16,0 21-16,0-21 16,0 1-16,21-1 0,1 0 0,-22 0 15,21 0-15,0 0 0,0-21 16,-21 22-16,21-22 0,0 0 0,1 0 16,-1 0-16,0 0 0,0 0 0,0 0 15,22 0-15,-22 0 0,0 0 16,0-22-16,0 1 0,0 0 15,1 0-15,-1-21 0,-21 20 16,0 1-16,21-21 0,-21 0 0,21-1 16,-21 22-16,0-21 0,0-1 15,0 1-15,0 21 0,0-21 0,0-1 16,0 22-16,-21-21 0,0-1 16,21 22-16,-21-21 0,-1 21 15,1-22-15,-21 22 0,21 0 0,0-21 16,-1 21-16,-20-1 0,21 1 15,-21 0-15,20 0 0,1 21 0,-21 0 16,0-21-16,20 21 0,-20 0 16,0 0-16,-1 0 0,1 21 0,0-21 15,-1 21-15,1 0 0,-21 0 16,20 22-16,1-22 0,-22 0 0,22 21 16,0 1-16,-1-1 0,1 0 15,0 1-15,21-1 0,-22 0 0,22 22 16,0-1-16,21-20 15,-21 20-15,21 1 0,-21-1 0,21 1 16,0-22-16,0 22 0,0-22 0,0 0 16,0 22-16,0-22 0,0-21 15,21 22-15,0-1 0,0-21 0,21 21 16,1-20-16,-1-1 0,0 0 16,1-21-16,20 21 0,-20-21 0,20 0 15,-21 0-15,22 0 0,-22 0 16,1-21-16,20 21 0,-21-21 0,1 21 15,20-21-15,-20 21 0,-1-22 16,-21 1-16,21 21 0,-20-21 0,-1 21 16,0 0-16,0-21 0,0 21 15,-21-21-15,21 21 0,1-21 16,-22-1 0,0 1-1,21 21-15,-21-21 0,21 21 16,-21-21-16,0 0 15</inkml:trace>
  <inkml:trace contextRef="#ctx0" brushRef="#br0" timeOffset="35439.83">13335 1291 0,'-21'0'0,"42"0"0,-63 0 16,42 21 15,21-21-31,0 0 0,21 0 15,-21 0-15,22 0 0,-1 0 16,0 0-16,22 0 0,-22 0 16,1 0-16,20-21 0,1 21 0,-22 0 15,21 0-15,-20-21 0,20 21 16,-20 0-16,-22 0 0,21 0 0,-21 0 16,0 0-16,1 0 0,-44 0 31,1 0-31,0 0 0,0 0 0,-21 21 15,20-21-15,-20 0 16,21 0-16,-21 0 0,20 0 0</inkml:trace>
  <inkml:trace contextRef="#ctx0" brushRef="#br0" timeOffset="35784.62">13716 1334 0,'0'0'0,"-21"0"0,21 21 16,0 0-1,0 0 1,0 0-16,0 0 0,0 1 0,0-1 16,0 21-16,0 0 0,0 1 0,0-1 15,-21 0-15,21 1 0,-22-1 16,22 0-16,0 1 0,0-1 0,-21 0 15,21 1-15,-21-22 0,21 21 16,0-21-16,0 1 0,0-1 0,0 0 16,0 0-16,21-21 62,-21-21-62,21 21 0,-21-21 16,0 0-16,22-1 0,-1 1 0</inkml:trace>
  <inkml:trace contextRef="#ctx0" brushRef="#br0" timeOffset="36235.37">13885 1842 0,'0'0'16,"0"21"-16,0 0 0,0 0 15,21-21 1,1 0-16,-1 0 16,0 0-16,0 0 15,0-21-15,0 0 0,1 21 0,20-21 16,-21-1-16,0 22 0,0-21 16,22 0-16,-22 0 0,0 0 0,-21 0 15,21-1-15,-21 1 0,0 0 16,0 0-16,0 0 0,-21 0 15,0 21-15,-21 0 16,20 0-16,1 0 16,0 21-16,-21-21 0,21 21 0,-1 0 15,1 0-15,0 0 0,0 1 16,0 20-16,0-21 0,-1 21 16,22-20-16,-21-1 0,21 21 0,0-21 15,0 0-15,0 22 0,0-22 16,0 0-16,0 0 0,0 0 0,21-21 15,-21 22-15,0-1 0,22-21 0,-1 0 16,0 0-16,0 0 16,0 0-16,0 0 0,1 0 0,-1 0 15,0 0-15,0-21 0,0-1 16,0 22-16,1-21 0</inkml:trace>
  <inkml:trace contextRef="#ctx0" brushRef="#br0" timeOffset="36744.08">14753 1630 0,'0'0'15,"0"-21"-15,-21 21 16,0 0 0,0 0-16,-1 0 0,1 21 15,0-21-15,0 21 0,0 0 16,0-21-16,-1 21 0,1 1 0,0-1 15,21 0-15,0 0 0,-21 0 16,21 0-16,0 1 0,0-1 16,0 0-16,0 0 15,21-21-15,0 21 16,0-21-16,1 0 0,-1 0 16,0 0-16,0 0 0,0 0 0,0 0 15,1 0-15,-1 21 0,0-21 16,0 0-16,0 0 0,0 22 15,1-1 1,-22 0-16,0 0 16,0 0-16,-22-21 15,1 21-15,0-21 0,-21 22 16,21-22-16,-1 0 0,-20 21 0,21-21 16,-21 0-16,20 0 0,1 0 15,-21 0-15,21 0 0,0 0 16,-1 0-16,1 0 0,0 0 0,0 0 15,0 0 1,21-21 15,0-1-15,21 22-16,0-21 0,0 0 16</inkml:trace>
  <inkml:trace contextRef="#ctx0" brushRef="#br0" timeOffset="37224.81">15113 1143 0,'-21'0'16,"21"21"-16,0 0 16,0 1-16,0-1 0,0 0 0,-21 0 15,21 0-15,0 22 0,0-22 16,-22 0-16,22 21 0,0 1 0,0-22 15,0 21-15,0 0 0,0 1 0,0-1 16,0 0-16,-21 1 0,21-1 16,0 0-16,0 1 0,-21-1 0,21-21 15,0 22-15,0-22 0,0 0 16,0 0-16,0 0 0,0 0 0,21-21 16,0 22-16,-21-1 0,22-21 15,-1 0-15,0 0 16,0 0-16,0 0 0,0 0 0,1 0 15,-1 0-15,0 0 0,0-21 0,0-1 16,0 1-16,1 21 0,-1-21 16,0 0-16,0 0 0,0-22 0,0 22 15,1 0-15,-1 0 0,-21-21 0</inkml:trace>
  <inkml:trace contextRef="#ctx0" brushRef="#br0" timeOffset="37607.78">14817 1545 0,'0'0'0,"-22"0"0,22 21 16,-21-21-16,42 0 31,1 0-31,-1 0 15,0 0-15,21 0 0,1-21 0,-1 21 16,0-21-16,22 21 0,-22-21 16,22 21-16,-22 0 0,0-21 0,1 21 15,-1 0-15,-21-21 0,21 21 16,-20-22-16,-1 22 0,0 0 16,0 0-16,0 0 0,-42 0 93,0 0-93,0 0 16,0 22-16</inkml:trace>
  <inkml:trace contextRef="#ctx0" brushRef="#br0" timeOffset="53896.14">3069 3069 0,'21'0'31,"0"0"-31,1 0 16,-1 0-16,0 0 15,-21-21-15,21 21 0,0 0 0,-21-21 16,21 21-16,1 0 0,-22-21 16,21 21-16,-21-21 0,21-1 15,-21 1 1,-21 21-1,0 0-15,-1 0 16,1 0-16,0 0 0,0 0 16,0 0-16,-22 0 0,22 21 15,-21 1-15,0-22 0,20 21 0,-20 0 16,0 0-16,21 0 0,-22 0 16,22-21-16,0 22 0,0-1 0,0 0 15,21 0-15,-22-21 0,22 21 16,0 0-16,0 1 0,22-1 15,-1-21-15,0 0 16,0 21-16,0-21 0,0 0 0,1 21 16,20-21-16,-21 21 0,21-21 15,1 0-15,-22 21 0,21-21 0,-21 0 16,22 22-16,-1-22 16,-21 21-16,22-21 0,-22 21 0,0-21 15,0 21-15,0 0 0,0-21 16,1 21-16,-22 1 0,0-1 0,0 0 15,0 0-15,0 0 0,0 0 16,-22 1-16,1-1 0,0 0 0,-21 0 16,21-21-16,-22 21 0,1 0 0,0 1 15,-1-1-15,1-21 0,0 21 16,-1-21-16,1 0 0,0 0 0,-1 0 16,22 0-16,-21 0 0,21 0 15,-1 0-15,1 0 0,0-21 16,0 21-16,0-21 0,0-1 15,-1 22-15,1-21 0,0 21 0,21-21 16,-21 21-16,0-21 16,21 0-16,0 0 31,21 21-31,0 0 0,0 0 0,0 0 16,22-22-16,-22 22 0,21-21 15,1 0-15,-1 21 0,0-21 0</inkml:trace>
  <inkml:trace contextRef="#ctx0" brushRef="#br0" timeOffset="54491.8">4106 3006 0,'0'0'0,"0"-43"16,-21 43-16,0 0 16,0 0-16,0 0 15,-1 0-15,1 0 0,21 22 0,-21-1 16,0 0-16,0 0 0,21 0 16,0 0-16,-21 22 0,-1-1 15,22-21-15,0 22 0,0-1 0,-21 21 16,21-20-16,-21-1 0,21 0 15,0 1-15,0-22 0,0 21 0,0-21 16,0 22-16,0-22 0,0 0 16,0 0-16,21-21 0,0 21 0,1 1 15,-1-22-15,0 0 0,0 0 0,0 0 16,22 0-16,-22 0 0,0 0 16,21-22-16,-21 22 0,22-21 0,-22 0 15,21 0-15,-21 0 0,22 0 16,-22-1-16,0 1 0,0 0 0,0-21 15,1 21-15,-22-22 0,0 1 16,0-43-16,0 43 16,0 0-16,0-1 0,0 1 0,-22 21 15,1-22-15,0 22 0,0-21 16,-21 21-16,20 0 0,1 21 0,0-22 16,-21 22-16,21 0 0,-1 0 15,1 0-15,0 0 0,0 0 0,0 0 16,21 22-16,-21-1 0,-1-21 15,22 21-15,-21 0 0,21 0 0,0 0 16,0 1-16,0-1 0,0 0 16,0 0-16,0 0 15,0 0-15,0 1 0,21-22 0,1 0 16,-1 0-16,0 0 0,0 0 16</inkml:trace>
  <inkml:trace contextRef="#ctx0" brushRef="#br0" timeOffset="54871.59">5016 2942 0,'-21'0'16,"21"21"-16,0 1 15,-21-1-15,21 0 0,0 0 16,0 21-16,0-20 0,0 20 16,0-21-16,0 21 0,0 1 0,0-1 15,0 0-15,0 1 0,0-1 16,0 0-16,0 1 0,0-1 0,0 0 16,0 1-16,0-22 0,0 21 0,0-21 15,0 22-15,0-22 16,0 0-16,0 0 0,0 0 0,0 1 15,0-1-15,0-42 47,0-1-31,0 1-16,0 0 0,0-21 16,0 21-16</inkml:trace>
  <inkml:trace contextRef="#ctx0" brushRef="#br0" timeOffset="55252.37">4932 3175 0,'0'0'0,"0"-21"15,-21 0-15,21 0 0,0-1 0,0 1 16,0 0-16,0 0 16,21 21-16,0-21 0,0 0 15,0 21-15,0 0 0,1 0 0,20-22 16,-21 22-16,0 0 0,22 0 15,-1 0-15,-21 0 0,21 0 0,-20 22 16,20-22-16,-21 21 0,0 0 16,0 0-16,1 0 0,-1 0 0,0 1 15,-21-1-15,0 0 0,0 0 0,0 0 16,0 0-16,0 1 16,-21-1-16,0 0 0,-22 0 0,22 0 15,0 0-15,-21 1 0,20-1 16,-20 0-16,21-21 0,0 21 0,0 0 15,-1-21-15,1 21 0,0-21 0,0 0 16,0 22-16,21-44 63,0 1-63</inkml:trace>
  <inkml:trace contextRef="#ctx0" brushRef="#br0" timeOffset="55904">7048 3217 0,'0'0'0,"-21"0"0,0 0 16,0 0-1,0 0-15,0 0 16,21 22-1,21-22 17,21 0-32,-21 0 0,22 0 15,20 0-15,-21 0 0,22 0 0,-1 0 16,1-22-16,-1 22 0,1 0 16,21 0-16,-22-21 0,22 21 0,-1 0 15,-20 0-15,21 0 0,-22 0 16,1 0-16,-1 0 0,-21 0 15,1 0-15,-1 0 0,-21 0 0,0 0 16,1 0-16,-44 0 47,1 0-47,0 0 16,0 0-16,0 0 0,0 0 15,-1 0-15,1 0 16,0 0-16</inkml:trace>
  <inkml:trace contextRef="#ctx0" brushRef="#br0" timeOffset="56329.09">6921 3387 0,'0'0'0,"-42"0"0,-21 21 15,41-21-15,44 0 47,-1 0-47,21 0 0,-21 0 16,22 0-16,-1 0 0,0 0 16,22 0-16,-22 0 0,22-21 0,-1 21 15,1 0-15,-1 0 0,22-21 16,-22 21-16,1-22 0,-1 22 0,22 0 15,-43 0-15,22 0 0,-1-21 0,-20 21 16,20 0-16,-21 0 0,-20 0 16,20 0-16,-21 0 0,0 0 0,0 0 15,1 0 1,-22-21 0,-22 21 15,22-21-16,-21 21 1,0 0-16,21-21 0,0 0 16</inkml:trace>
  <inkml:trace contextRef="#ctx0" brushRef="#br0" timeOffset="56935.85">8043 2879 0,'-21'-21'16,"0"21"0,21 21-1,0 0-15,0 0 16,0 0-16,21-21 0,0 21 15,-21 1-15,21-22 0,22 21 0,-22 0 16,0-21-16,0 21 0,22 0 16,-22 0-16,21-21 0,-21 22 0,22-22 15,-22 21-15,21 0 0,0-21 16,1 0-16,-22 21 0,21-21 0,-21 0 16,22 21-16,-22-21 0,0 0 15,0 0-15,0 0 0,1 0 16,-1 0-16,-42 0 47,-1 0-47,1 0 0,0 21 0,0 1 15,-21-22-15,20 21 0,-20 0 16,21-21-16,-21 21 0,-1 0 0,22 0 16,-21 1-16,-1-1 0,1 21 0,0-21 15,21 0-15,-22 1 16,1 20-16,21-21 0,-22 0 0,1 0 0,21 1 15,0-1-15,-22 0 0,22 0 16,0 0-16,0 0 0,0 1 16,0-22-16,21 21 0,-22-21 0,22 21 15,-21-21-15,21 21 0,0-42 78,21 0-62,1 21-16,-22-21 0</inkml:trace>
  <inkml:trace contextRef="#ctx0" brushRef="#br0" timeOffset="61212.16">10075 3069 0,'0'-21'15,"0"0"-15,0 0 0,0 0 16,0-1-16,0 1 16,0 0-16,0 0 0,0 0 15,0 0-15,0-1 0,-21 22 16,21-21-16,0 42 31,0 1-31,0-1 16,0 0-16,0 0 0,0 21 15,0 1-15,0 20 0,0 1 0,0-1 16,-21 1-16,21-1 0,-21 1 16,21 20-16,-21-20 0,-1-1 0,22 1 15,-21-1-15,0 1 0,21-1 0,-21-20 16,0 20-16,0-20 16,-1-1-16,22 0 0,0 1 0,-21-1 15,21-21-15,0 0 0,-21 0 0,21 1 16,0-44 15,0 1-31,0 0 0,0 0 0,0 0 16,0-22-16,0 1 0,0 21 15</inkml:trace>
  <inkml:trace contextRef="#ctx0" brushRef="#br0" timeOffset="61760.43">9694 3260 0,'0'0'0,"-127"-127"32,106 106-32,21-1 0,0 1 0,0 0 15,0-21-15,0 21 0,0-1 16,21 1-16,0 0 0,1-21 0,20 21 16,0-1-16,1 1 0,20 0 15,-21-21-15,22 21 0,-1 21 0,1-22 16,-1 1-16,1 21 0,-1 0 0,-20 0 15,20 21-15,-20 1 0,-1 20 16,0-21-16,1 21 0,-22-20 16,0 20-16,0 0 0,0 1 15,-21-1-15,0 21 0,0-20 0,-21-1 16,-21 0-16,-1 22 0,1-22 0,0 1 16,-1-1-16,-20 0 0,-1 1 15,22-22-15,-21 0 0,20 21 0,1-21 16,0-21-16,-1 22 0,1-22 15,21 0-15,0 0 0,-1 0 0,1 0 16,0 0 0,21-22-16,21 22 31,0 0-31,1 0 16,-1 0-16,0 0 0,0 22 0,21-1 15,-20 0-15,20 0 0,-21 21 0,21-20 16,-20-1-16,-1 21 0,0-21 15,0 22-15,0-22 0,0 0 0,1 21 16,-1-21-16,0 1 0,0-1 0,0-21 16,0 21-16,1-21 15,-1 0-15,0 0 0,0 0 0,0 0 16,0-21-16,1 0 16,-1-1-16,-21 1 0,0-21 15</inkml:trace>
  <inkml:trace contextRef="#ctx0" brushRef="#br0" timeOffset="62154.2">10583 3704 0,'0'0'0,"-21"43"32,21-22-32,21-21 15,0 0 1,1 0-16,-1 0 0,0 0 0,0 0 15,0-21-15,22-1 0,-22 22 0,0-21 16,0 0-16,21 0 16,-20 21-16,-1-21 0,-21 0 0,0-1 15,21 1-15,-21 0 0,0 0 16,-21 21-16,0 0 16,-1 0-16,-20 0 0,21 0 0,0 21 15,-22 0-15,22 0 0,-21 1 0,21-1 16,0 0-16,-1 21 0,22-21 15,0 22-15,0-22 0,0 21 0,0-21 16,0 1-16,0-1 0,0 21 16,0-21-16,22 0 0,-1-21 0,0 22 15,0-1-15,21-21 0,-20 0 16,20 0-16,0 0 0,-21 0 16,22 0-16,-1 0 0,0 0 0,1 0 15,-1-21-15,-21-1 0,22 1 0,-1 0 16,-21 0-16</inkml:trace>
  <inkml:trace contextRef="#ctx0" brushRef="#br0" timeOffset="62527.99">11472 3493 0,'0'0'0,"0"-22"0,0 44 31,-21-1-15,21 0-16,0 21 0,0-21 15,0 22-15,0-22 0,0 21 16,0 1-16,0 20 0,0-21 0,0 22 16,0-1-16,0 1 0,0-1 0,0 22 15,0-21-15,0 20 0,-21 1 16,21-22-16,-21 22 0,21 0 0,-21-1 16,-1 1-16,1 0 0,0-1 0,0 1 15,21-21-15,-21-1 0,0 1 16,21-1-16,-22 1 0,22-22 0,0 0 15,0-21-15,0 22 0,0-22 0,0 0 16,0 0-16,22-21 16,-1-21-1,0-21-15,-21 21 16,21-1-16,0-20 0,0 0 0,-21-22 16,22 1-16,-1-1 0,-21 1 0,0-22 15,21 0-15,-21 1 0,0-1 16,0 0-16</inkml:trace>
  <inkml:trace contextRef="#ctx0" brushRef="#br0" timeOffset="62839.81">11366 4043 0,'0'0'0,"-21"-64"16,0 22-16,0 0 0,21-1 0,0 1 15,0 0-15,0 21 0,0-22 0,0 1 16,0 21-16,0 0 0,21-1 16,0-20-16,0 21 0,1 21 15,20-21-15,-21 0 0,21 21 0,-20 0 16,20 0-16,0 0 0,-21 21 15,22 0-15,-1-21 0,-21 42 0,22-21 16,-22 1-16,-21-1 0,0 21 0,0-21 16,0 0-16,0 22 0,-21-22 15,-1 0-15,1 0 0,0 0 0,-21 1 16,21-1-16,-22 0 0,1 0 16,21 0-16,-22-21 0,22 21 0,0-21 15,0 0-15,21 22 0,21-22 47,0 0-47,0-22 0,1 22 0,-1-21 16,0 0-16,0 0 0,21 21 15,-20-21-15</inkml:trace>
  <inkml:trace contextRef="#ctx0" brushRef="#br0" timeOffset="63254.57">11980 3514 0,'0'0'0,"0"-21"0,-21 21 47,0 21-47,21 0 0,-21 0 0,0 21 15,21-20-15,0-1 0,0 21 16,-22-21-16,22 22 0,0-22 0,0 21 16,0-21-16,0 0 0,0 1 0,0-1 15,0 0-15,22 0 0,-1 0 16,0-21-16,0 21 0,0-21 0,0 0 15,22 0-15,-22 0 0,0 0 16,21 0-16,-20-21 0,20 21 0,-21-21 16,0 0-16,0 0 0,22 0 0,-22-1 15,-21-20-15,21 21 16,-21 0-16,0-22 0,0 22 0,0-21 16,0 21-16,-21-22 0,0 22 0,0 0 15,-22 21-15,22-21 0,0 21 16,-21 0-16,20 0 0,1 0 0,-21 0 15,21 21-15,0-21 0,-1 21 16,1 0-16,21 1 0,0-1 16,0 0-16,0 0 15,21-21-15,1 0 0,-1 21 16,0-21-16,0 0 0,21 0 0,-20 0 16,-1 0-16,21 0 0</inkml:trace>
  <inkml:trace contextRef="#ctx0" brushRef="#br0" timeOffset="63625.37">12467 3577 0,'0'0'0,"0"-21"0,0 0 15,0 0-15,0 0 16,21 21 0,0 0-16,-21-22 0,22 22 0,-1 0 15,0 0-15,0 0 0,0 0 0,22 22 16,-22-1-16,0 0 0,0 0 15,0 0-15,0 0 0,1 1 0,-1 20 16,0-21-16,-21 0 0,21 0 16,-21 1-16,0-1 0,0 0 15,0 0-15,-21 0 0,0 0 0,0 1 16,-1-22-16,1 0 16,0 0-1,0 0-15,21-22 16,0 1-16,0 0 0,0 0 15,0 0-15,0 0 0,0-1 16,0 1-16,0-21 0,0 21 0,0 0 16,21-1-16,0 1 0,-21 0 15,21 0-15,1 0 0,-1 0 0,21-1 16,-21 1-16,0 0 0,1 0 16,20 21-16,-21-21 0</inkml:trace>
  <inkml:trace contextRef="#ctx0" brushRef="#br0" timeOffset="63931.48">13377 2900 0,'0'0'0,"-42"0"32,21 21-32,0-21 15,21 21-15,-22 22 0,22-22 16,0 21-16,0 0 0,-21 1 15,21-1-15,-21 22 0,21-22 0,0 21 16,0-20-16,0-1 0,-21 22 0,21-22 16,-21 0-16,21 1 0,0-22 15,0 21-15,-21-21 0,21 0 0,0 1 16,0-1-16,0 0 0,0 0 16,21-21-16,0 21 0,0-21 15,0 0-15,0 0 0,1-21 16,-1 0-1,-21 0-15,21 0 0,-21-1 16,21 1-16</inkml:trace>
  <inkml:trace contextRef="#ctx0" brushRef="#br0" timeOffset="64111.37">12996 3429 0,'0'21'15,"21"-21"-15,1 0 16,-1 0-16,0 0 0,0 0 16,21 0-16,-20 0 0,-1 0 0,0 0 15,0 0-15,0 0 0,22 0 0,-22 0 16,0-21-16</inkml:trace>
  <inkml:trace contextRef="#ctx0" brushRef="#br0" timeOffset="64503.46">13462 3514 0,'0'0'0,"0"21"0,21-21 16,0 0 0,0 0-16,1 0 0,-1 0 15,0 0-15,0 0 0,0 0 16,0-21-16,1 0 0,-1 21 15,0-22-15,0 22 0,0-21 0,0 21 16,-21-21-16,0 0 16,0 0-16,0 0 15,-21 21-15,0 0 0,0 0 16,0 0-16,0 0 0,-1 21 16,1 0-16,21 0 0,-21 0 0,0 0 15,0 1-15,21-1 0,-21 21 16,21-21-16,0 0 0,0 1 0,0-1 15,0 0-15,0 0 0,0 0 0,0 0 16,21-21-16,-21 22 0,21-22 16,0 0-16,0 0 0,0 0 15,1 0-15,-1 0 0,21 0 0,-21 0 16,0 0-16,1-22 0,-1 22 16,21-21-16,-21 0 0,0 0 0</inkml:trace>
  <inkml:trace contextRef="#ctx0" brushRef="#br0" timeOffset="64863.71">13991 3408 0,'0'0'0,"0"-21"0,0 0 16,0-1-1,21 22-15,0-21 0,1 21 16,-1 0-16,0 0 0,0 0 16,0 21-16,0-21 0,1 22 15,20-1-15,-21 0 0,0 0 0,0 0 16,1 22-16,-1-22 0,0 0 0,0 21 15,0-21-15,-21 1 0,0 20 16,0-21-16,0 0 0,0 0 16,0 1-16,-21-1 15,0-21-15,0 0 16,0 0 0,21-21-16,0-1 15,0 1-15,0 0 0,0 0 16,0 0-16,21-22 0,-21 22 15,21 0-15,0 0 0,-21 0 16,21-22-16,0 22 0,1 0 0,-1 21 16,0-21-16,0 0 0,0 21 0,0 0 15,1-21-15,-1 21 0,0 0 16,0 0-16,0 0 0</inkml:trace>
  <inkml:trace contextRef="#ctx0" brushRef="#br0" timeOffset="65179.53">14901 3620 0,'0'0'0,"0"21"32,21-21-17,1 0-15,-1 0 16,0 0-16,0-21 0,0 21 15,0-22-15,-21 1 0,0 0 16,0 0-16,0 0 16,0 0-16,-21 21 15,0 0 1,0 0-16,0 0 0,0 21 16,-1-21-16,22 21 0,-21 0 0,0 0 15,21 0-15,0 1 16</inkml:trace>
  <inkml:trace contextRef="#ctx0" brushRef="#br0" timeOffset="66288.24">15409 3747 0,'0'0'0,"21"0"0,1 0 15,-1 0-15,0-22 16,0 22-16,-21-21 0,21 0 0,0 21 15,1-21-15,-1 0 0,21 0 0,-21-22 16,0 22-16,22-21 0,-22-1 16,0 1-16,21 0 0,-20-1 15,-1-20-15,0 21 0,-21-1 0,21-20 16,-21 20-16,0 1 0,0 0 16,0 21-16,0-22 0,0 22 0,0 0 15,0 0-15,-21 21 16,0 0-16,0 0 15,-1 0-15,1 21 0,21 0 16,-21 0-16,0 0 0,21 22 0,-21-1 16,0 0-16,21 1 0,-22-1 0,22 22 15,0-22-15,-21 21 0,21-20 16,0 20-16,-21-20 0,21 20 0,0-21 16,0 1-16,0-22 0,0 21 0,21 1 15,0-22-15,1 0 0,-1 0 16,0 0-16,0 0 0,0-21 15,0 0-15,1 0 0,20 0 0,-21 0 16,21 0-16,-20 0 0,20-21 16,-21 0-16,21 21 0,1-21 0,-22 0 15,21-22-15,-21 22 0,22 0 16,-22-21-16,0 21 0,0-22 0,-21 22 16,0-21-16,21 21 0,-21-22 0,0 22 15,0 0-15,0 0 0,0 0 16,0-1-16,-21 22 15,0 0 1,0 22 0,21-1-16,-21 0 0,21 0 0,-21 0 15,21 0-15,0 1 0,-22 20 0,22-21 16,-21 0-16,21 22 0,0-22 16,0 0-16,-21 21 0,21-21 0,0 1 15,0-1-15,0 0 0,0 0 16,21-21-16,0 21 0,1-21 0,-1 0 15,0 0-15,0 0 0,0 0 0,0 0 16,22 0-16,-22 0 0,0 0 16,0-21-16,22 21 0,-22-21 0,0 0 15,0 0-15,0-1 0,0 1 0,-21-21 16,0 21-16,0-22 16,0 22-16,0-21 0,0 0 0,0 20 15,0-20-15,0 21 0,-42 0 0,42 0 16,-42 21-16,21 0 0,-1 0 15,1 0-15,0 0 0,-21 0 0,21 0 16,-1 21-16,1-21 0,-21 21 16,21 0-16,0 0 0,21 22 0,-22-22 15,22 0-15,-21 0 0,21 0 0,0 0 16,0 1-16,0-1 0,21 0 16,1 0-16,-1-21 0,0 0 15,21 0-15,1 0 0,-22 0 0,21 0 16,0 0-16,1 0 15</inkml:trace>
  <inkml:trace contextRef="#ctx0" brushRef="#br0" timeOffset="67315.99">17230 3471 0,'0'0'0,"21"-21"0,-21 0 16,0 0-16,0 0 15,0 0-15,0-1 0,-21 22 0,-1-21 0,1 0 16,0 21-16,0 0 15,0 0-15,0 0 0,-1 0 0,1 0 16,0 21-16,0-21 0,-21 43 0,20-22 0,1 0 16,0 0-16,0 21 15,0-20-15,0 20 0,-1-21 0,22 21 16,0-20-16,0 20 0,0-21 0,0 0 16,0 0-16,0 1 0,0-1 15,22-21-15,-1 21 0,0-21 0,0 0 16,0 0-16,22 0 0,-22 0 15,0 0-15,0 0 0,21 0 0,-20 0 16,-1-21-16,0 0 0,0 21 0,0-22 16,-21 1-16,21 0 0,-21 0 15,22 0-15,-22 0 0,0-1 0,0 1 16,0 0-16,21 0 0,-21 0 16,0 42 30,0 0-46,0 0 16,0 0-16,0 1 0,0-1 0,-21 0 16,21 21-16,0-21 0,0 22 0,0-22 15,0 21-15,0 1 0,0 20 16,0-21-16,0 22 0,0-22 0,0 22 16,0-1-16,0 1 0,0-1 0,0 22 15,0-22-15,0 1 0,0-1 16,0 1-16,-22 21 0,22-22 0,0 22 15,0-22-15,0 1 0,0 20 16,0-20-16,0-1 0,0 1 16,0-22-16,0 22 0,0-22 0,0 22 15,0-22-15,0 0 0,0 1 0,0-1 16,0-21-16,-21 21 0,21-20 0,0-1 16,-21 0-16,0-21 0,0 21 15,0 0-15,-1-21 0,1 0 0,0 0 16,0 0-16,0 0 0,0 0 0,-1-21 15,1 0-15,-21 0 0,21 0 16,-22-1-16,22 1 0,-21-21 16,0 0-16,-1-22 0,-20 22 0,20-22 15,-20 1-15,21-22 0,-1 22 0,1-22 16,0 0-16,20 1 0,1-1 0,21 21 16,0-20-16,0 20 0,0 1 15,0-1-15,21 1 0,1 20 0,20-20 16,-21 21-16,0-22 0,22 22 15,-1-1-15,-21 1 0,21 0 0,1-1 16,-1 1-16,0 21 0,-20 0 0,20 0 16,-21-1-16,21 1 0,-20 21 15,-1-21-15,0 21 16,-21 21 78,0 0-63,21-21-15,-21 22 30</inkml:trace>
  <inkml:trace contextRef="#ctx0" brushRef="#br0" timeOffset="76467.57">2286 4382 0,'0'0'0,"-21"0"16,0 21-16,-1-21 0,1 0 16,0 0-1,0 21-15,0-21 16,0 0-1,21 21 17,21-21-17,0 0-15,0 0 16,21 0-16,-20 0 0,-1 0 0,21 0 16,-21 0-16,22 0 0,-1 0 15,0 0-15,1 0 0,-1 0 16,21 0-16,1 0 0,-1 0 15,1 0-15,-1 0 0,22 0 0,-21 0 16,20 0-16,-20 0 0,42 0 16,-22 21-16,22-21 0,-21 0 0,21 0 15,-1 0-15,-20 0 0,21 0 16,-21 0-16,20 21 0,1-21 0,0 0 16,0 0-16,0 0 0,0 0 15,-22 0-15,22 0 0,-21 0 0,-1 0 16,-20 0-16,-1 0 0,1 0 15,-22 0-15,1 0 0,20 0 0,-42 0 16,22 0-16,-1 0 0,-21 0 0,0 0 16,0-21-16,1 21 15,-1 0-15,-21-21 47,0 0 141,-21 21-48,21-21-62,0 0-46,-22 21-32,1-22 15,0 22-15</inkml:trace>
  <inkml:trace contextRef="#ctx0" brushRef="#br0" timeOffset="77019.47">3429 4657 0,'0'0'16,"0"-21"-16,-21-1 0,21 1 15,-21 21-15,21-21 0,0 0 16,-22 0-16,1 21 15,21 21 17,0 0-32,0 0 0,0 0 15,21 22-15,1-1 0,-1 0 16,-21 1-16,0-1 0,21 22 0,-21-1 16,21-21-16,-21 22 0,0-1 0,0-20 15,0-1-15,0 22 0,0-22 16,0-21-16,0 21 0,0 1 0,0-22 15,0 0-15,0 0 0,0 0 16,0 1-16,0-1 16,-21-21-1,21-21 1,-21 21-16,21-22 0,0 1 0,0 0 16,0 0-16,0 0 0,0-22 15,0 22-15,0-21 0,0 0 0</inkml:trace>
  <inkml:trace contextRef="#ctx0" brushRef="#br0" timeOffset="77796.03">3471 4593 0,'0'-21'15,"21"42"1,-21 0-1,0 1-15,0-1 0,0 21 16,0 0-16,22 1 0,-22 20 0,21-20 16,-21 20-16,0 1 0,0-22 15,0 21-15,0-20 0,0-1 0,0 0 16,0 1-16,0-1 0,0-21 16,0 22-16,0-22 0,0 0 0,0 0 15,0 0-15,0 0 0,0 1 16,-21-22 31,-1 0-47,1 0 15,0 0-15,0-22 0,0 22 0,0 0 16,-1-21-16,1 21 0,-21-21 16,21 21-16,0-21 0,-22 0 0,22 21 15,0-21-15,-21-1 0,20 22 16,1-21-16,0 0 0,21 0 0,-21 0 15,21 0 1,21 21 15,0 21-15,0-21-16,1 21 0,-1 0 0,0 0 16,-21 0-16,21 1 0,0-1 15,0 0-15,1 0 0,-1 0 0,0 22 16,-21-22-16,21 0 0,0 0 15,-21 0-15,0 0 0,0 1 0,21-1 16,-21 0-16,22-21 0,-22 21 16,21-21-16,0 0 31,0-21-31,0 21 0,-21-21 16,21 0-16,1-1 0,-1 1 15,-21-21-15,21 21 0,0 0 16,0-22-16,22 22 0,-22 0 0,0 0 15,0 0-15,0-1 0,0 1 16,1 0-16,-1 0 0,0 21 0,-21-21 16,21 21-16,0 0 15,0 0 32</inkml:trace>
  <inkml:trace contextRef="#ctx0" brushRef="#br0" timeOffset="78472.47">2328 6160 0,'0'0'0,"0"-22"16,0 1-16,0 0 0,0 0 0,0 0 15,0 0-15,-21 21 0,21-22 16,-21 1-16,0 0 0,0 21 0,-1-21 16,1 21-16,0 0 0,0 0 15,-21 0-15,20 0 0,1 0 16,0 21-16,-21-21 0,21 21 15,-1 22-15,-20-22 0,21 0 0,0 21 16,0 1-16,-1-1 0,22 0 16,0 22-16,0-1 0,0-20 0,0 20 15,0 1-15,0-22 0,0 0 16,0 22-16,22-22 0,-1-21 0,-21 22 16,21-22-16,0 21 0,0-21 15,0-21-15,1 21 0,-1 1 0,0-22 16,0 0-16,0 0 0,0 0 15,22 0-15,-22 0 0,0 0 0,21 0 16,-20-22-16,20 1 16,-21 21-16,21-21 0,-20-21 0,20 21 15,-21-1-15,21 1 0</inkml:trace>
  <inkml:trace contextRef="#ctx0" brushRef="#br0" timeOffset="80557.75">2646 6435 0,'0'0'0,"0"-21"0,21-85 31,-21 127 1,0 0-32,0 0 0,-21 0 15,21 22-15,0-1 0,-21-21 16,21 22-16,0-1 0,0-21 0,0 21 16,0 1-16,0-22 15,0 0-15,0 21 0,0-20 0,0-1 16,21 0-16,0 0 0,0-21 15,0 0-15,0 0 0,1 0 16,-1 0-16,0 0 0,0 0 0,0 0 16,0 0-16,1-21 0,-1 0 15,0 21-15,-21-21 0,21-1 0,-21 1 16,21 0-16,-21 0 0,0 0 16,0-22-16,0 22 0,0 0 15,0-21-15,-21 21 0,0-1 0,0-20 16,0 21-16,-1 0 0,-20 0 15,0 21-15,21 0 0,-1 0 16,1 0-16,0 0 0,0 0 16,0 0-16,21 21 15,21-21 1,0 0-16,0 0 16,0 0-16,22-21 0,-1 21 15,-21-22-15,22 1 0,-1 21 0,0 0 16,-21-21-16,22 21 0,-1 0 15,-21 0-15,22 0 0,-22 0 0,21 0 16,-21 0-16,0 0 16,1 21-16,-1 0 0,0 1 0,0-1 0,-21 0 15,21 0-15,-21 0 16,0 0-16,0 22 0,0-22 0,0 0 16,0 0-16,0 22 0,0-22 0,0 0 15,0 0-15,0 0 16,0 0-16,0 1 0,0-1 15,0-42 32,0-1-47,0 1 16,0 0-16,0 0 0,0 0 0,0 0 0,0-1 16,0-20-16,21 21 15,-21-21-15,22 20 0,-22-20 0,21 21 16,0-21-16,0 20 0,0 1 15,0 0-15,1 0 0,-1 21 0,0 0 16,0 0-16,0 0 0,0 0 0,1 0 16,-1 0-16,0 21 0,0 0 15,-21 0-15,0 1 0,0-1 0,0 21 16,0-21-16,0 22 0,0-22 16,0 0-16,0 21 0,0-21 0,0 1 15,0-1-15,0 0 0,0 0 16,0 0-16,21 0 15,0-21-15,1 0 0,-1 0 16,0 0-16,0 0 16,21-21-16,-20 0 0,-1 0 0,0 21 15,21-21-15,-21 0 0,1-1 16,-1 1-16,0 0 0,0-21 0,0 21 16,-21-1-16,0-20 0,21 21 0,-21 0 15,0 0-15,0-1 0,0 1 16,-21 21-1,0 0-15,0 21 16,21 1-16,-21-1 0,21 0 16,0 0-16,0 0 0,0 0 15,0 1-15,0-1 0,21 0 16,0 0-16,-21 0 0,21 0 0,0-21 16,-21 22-16,22-1 0,-1 0 15,0-21-15,-21 21 16,0 0-16,-21-21 31,0 0-31,-1 0 0,1 0 16,0 0-16,0 0 15,0 0-15,0 0 0,-1 0 16,22 21 15,0 1-15,22-22-16,-1 0 0,0 0 15,0 21-15,0-21 16,0 0-16,1 0 0,-1 0 0,0 0 16,0 0-16,0 0 0,0 0 15,22-21-15,-22-1 0,0 22 0,21-21 16,-20 0-16,-1 0 0,21 0 0,-21 0 16,0-1-16,1-20 0,-1 21 15,0 0-15,0 0 0,-21-22 16,21 22-16,-21 0 0,21 0 0,-21 0 15,0-1-15,0 1 0,0 42 32,-21 1-17,0-1-15,21 0 0,-21 0 0,21 0 16,-21 22-16,21-22 0,-21 0 0,21 21 16,-22-21-16,22 1 0,0-1 15,0 0-15,0 0 0,0 0 0,0 0 16,22 1-16,-1-22 0,0 0 15,21 0-15,-21 0 0,1 0 16,20 0-16,-21 0 0,21 0 16,-20-22-16,20 1 0,-21 21 15,21-21-15,-20 0 0,-1 0 0,0 0 16,0-1-16,0 1 0,0 0 0,-21 0 16,0-21-16,0 20 0,0-20 15,0 21-15,0-21 0,0 20 0,-21-20 16,0 21-16,0 0 0,0 0 0,-22-1 15,22 1-15,0 21 0,-21 0 16,-1 0-16,22 0 0,-21 0 0,21 21 16,-22 1-16,22-1 0,0 0 15,0 0-15,0 21 0,0-20 0,21 20 16,-22 0-16,22-21 0,0 22 16,0-22-16,0 21 0,0-21 15,22 1-15,-1-1 0,0-21 0,0 21 16,0 0-16,0-21 0,22 0 0,-22 0 15,0 0-15,21 0 0,-20 0 16,20 0-16,0 0 0,-21 0 0,22-21 16,-1 21-16,-21-21 0,22 0 15,-1 21-15,-21-22 0,21 1 0,-20 0 16,-1 0-16,21-21 0,-21 20 0,0 1 16,1-21-16,-1 0 15,0 20-15,-21-20 0,21 0 0,-21-1 16,21 22-16,-21-21 0,0 0 0,0-1 0,0 1 15,0 0-15,0 20 16,0-20-16,0 21 0,0 0 16,-21 21-16,0 21 15,21 0 1,0 0-16,0 0 0,0 1 0,0-1 16,0 21-16,0-21 0,0 22 15,0-22-15,0 21 0,0 0 0,0-20 16,0 20-16,0-21 0,0 21 0,0 1 15,0-22-15,0 0 16,0 21-16,0-20 0,0-1 0,0 0 16,-21 0-16,21 0 0,0 0 0,0 1 15,0-1-15,0 0 16,0 0 0,21-21-1,0 0-15,0-21 0,0 0 16,1 0-16,-1-1 0,0 1 15,0 0-15,0-21 0,0 21 16</inkml:trace>
  <inkml:trace contextRef="#ctx0" brushRef="#br0" timeOffset="81244.02">5673 6392 0,'0'0'16,"-22"22"-16,1-22 0,21 21 0,0 0 15,21-21 17,1 0-32,-1 0 0,0 0 15,0-21-15,0 0 16,0 21-16,1-22 0,-1 22 0,0-21 16,0 0-16,0 0 0,0 21 15,-21-21-15,0 0 0,22 21 16,-22-22-16,0 1 15,-22 21 1,1 0-16,0 0 16,0 0-16,0 0 0,0 0 15,-1 0-15,1 21 0,0 1 16,0-22-16,0 21 0,0 0 0,-1 0 16,1 0-16,0 22 0,21-22 0,0 0 15,0 0-15,-21 0 0,21 0 16,0 22-16,0-22 0,0 0 15,0 0-15,21-21 0,-21 21 0,21-21 16,0 0-16,1 0 16,-1 0-16,0 0 0,0 0 0,21 0 15,-20 0-15,-1 0 0,21 0 0,-21 0 16,0 0-16,1 0 0,-1-21 16,0 0-16,0 21 0,-21-21 15,21 21-15,0-21 16,-21 0-16,0-1 156,-21 22-140,0 0-16,0 0 15,0 0 1,0 0-16,-1 0 0,1 0 0,0 0 16</inkml:trace>
  <inkml:trace contextRef="#ctx0" brushRef="#br0" timeOffset="92743.86">17695 2244 0,'-21'0'0,"0"0"16,42 0 93,0 0-109,0 0 0</inkml:trace>
  <inkml:trace contextRef="#ctx0" brushRef="#br0" timeOffset="93339.51">18288 2180 0,'0'-21'16,"0"42"-16,0-63 15,0 21 1,-21 21-16,0 0 0,-1 0 15,1-21-15,0 21 16,0 0-16,0 0 0,0 0 16,-22 0-16,22 0 0,0 0 15,0 0-15,0 0 0,-1 0 16,1 21-16,-21-21 0,21 21 16,0 0-16,-1 0 0,-20 0 0,21 1 15,-21-1-15,20 21 0,-20-21 16,21 22-16,0 20 0,-22-21 0,22 22 15,0-1-15,-21-20 0,21 20 16,-1 1-16,22 20 0,-21-20 0,0-1 16,0 22-16,0 0 0,0-1 0,-1-20 15,-20 21-15,21-1 0,0-20 16,0 20-16,21-20 0,0-22 0,0 22 16,0-1-16,0-20 0,21-1 15,0 0-15,21 1 0,-21-1 16,22-21-16,20 0 0,-20 0 0,-1 1 15,21-22-15,-20 0 0,-1 0 16,22 0-16,-22 0 0,0 0 0,-21-22 16,22 1-16,-22 0 0,21 0 15,-21 0-15</inkml:trace>
  <inkml:trace contextRef="#ctx0" brushRef="#br0" timeOffset="94076.44">18034 2794 0,'-21'-21'32,"0"42"-17,21 0-15,-22-21 0,22 21 16,0 1-16,0-1 16,0 0-16,22-21 46,-1-21-46,-21 0 16,21-1-16,0 1 16,-21 0-16,0 0 15,0 0-15,0 0 0,-21 21 32,0 0-32,21 21 15,0 0-15,-21 0 0,21 0 0,-22 0 16,22 22-16,0-22 0,0 0 15,0 0-15,0 0 0,0 1 0,0-1 16,0 0-16</inkml:trace>
  <inkml:trace contextRef="#ctx0" brushRef="#br0" timeOffset="94455.22">18373 2858 0,'-43'0'31,"22"0"-31,0 0 16,21 21-16,21-21 31,0 0-16,0 0-15,1 0 16,-22-21-16,21 21 0,-21-22 0,21 22 16,-21-21-16,0 0 15,-21 21 17,0 0-32,-1 21 0,22 0 15,-21 1-15,21-1 0,-21 0 16,21 0-16,0 0 0,0 0 15,0 1-15,0-1 0,0 0 16,0 0-16,0 0 16,21-21-16</inkml:trace>
  <inkml:trace contextRef="#ctx0" brushRef="#br0" timeOffset="95275.55">18838 2942 0,'0'-21'16,"0"0"-16,0 42 47,0 0-47,0 0 0,0 22 0,-21-1 16,21 0-16,-21 1 0,0-1 15,21 22-15,-21-22 0,-1 21 0,22-20 16,-21-1-16,0 0 0,21 1 15,0-22-15,-21 21 0,21-21 0,-21 1 16,21-1-16,0 0 16,0-42 15,0 0-31,21 21 16,-21-22-16,21 1 0,0 0 0,0-21 15,1 21-15,-1-22 16,0 22-16</inkml:trace>
  <inkml:trace contextRef="#ctx0" brushRef="#br0" timeOffset="95539.5">19135 2858 0,'0'84'31,"0"-41"-31,0-22 0,0 21 0,-22 22 16,22-22-16,-21 0 0,21 1 15,-21 20-15,0-21 0,0 1 0,21-1 16,-21-21-16,21 22 16,-22-22-16,22 0 0,0 0 0,-21 0 15,21 0-15,0 1 0,-21-22 16,21 21-16,0-42 47,0-1-47,0 1 15</inkml:trace>
  <inkml:trace contextRef="#ctx0" brushRef="#br0" timeOffset="95735.38">18584 3429 0,'0'0'16,"-21"0"-16,42 0 31,0 0-31,1 0 15,-1 0-15,21 0 0,-21 0 16,0 0-16,1 0 0,20 0 0,-21 0 16,21 0-16,-20 0 0,20 0 15,-21 0-15,21 0 0,-20-21 0,-1 21 16,21 0-16</inkml:trace>
  <inkml:trace contextRef="#ctx0" brushRef="#br0" timeOffset="96128.16">19240 3450 0,'0'0'15,"22"0"-15,-1 0 16,0 0-16,0 0 0,0 0 16,0 0-16,1 0 15,-1-21-15,0 0 16,-21 0-16,21 21 0,0-21 15,-21-1-15,0 1 16,0 0-16,0 0 0,-21 21 31,0 0-31,0 0 0,0 0 0,-1 0 16,1 0-16,-21 21 0,21-21 16,0 21-16,-1 22 0,1-22 0,21 0 15,0 0-15,-21 21 0,21-20 16,0-1-16,0 0 0,0 0 0,0 0 15,0 0-15,21 1 0,0-1 16,1-21-16,-1 0 0,0 0 16,0 0-16,21 0 0,-20 0 0,-1 0 15,0 0-15,21 0 0,-21 0 16,1-21-16,20 21 0,-21-22 0,21 1 16,-20 0-16,-1 0 0</inkml:trace>
  <inkml:trace contextRef="#ctx0" brushRef="#br0" timeOffset="96431.98">20024 2836 0,'0'0'0,"-22"22"31,22-1-31,-21 0 0,21 0 0,-21 21 0,21 1 16,0-22-16,0 42 0,-21-20 15,21-1-15,-21 0 0,21 1 16,-21-1-16,21 0 0,-22 1 0,22-1 16,0 0-16,-21 1 0,21-22 15,-21 0-15,21 0 0,0 0 0,0 1 16,0-1-16,-21-21 0,21 21 16,21-42 15,0 0-16,0-1-15,-21 1 0,22-21 0,-1 21 16</inkml:trace>
  <inkml:trace contextRef="#ctx0" brushRef="#br0" timeOffset="96719.82">20278 2858 0,'0'0'16,"-22"21"-1,22 0-15,0 0 0,-21 0 0,0 0 16,21 22-16,-21-22 0,21 21 16,0 1-16,-21-1 0,21 0 0,-21 1 15,21-1-15,-22 0 0,22 1 0,0-1 16,-21-21-16,21 21 0,-21-20 16,21 20-16,-21-21 0,21 0 15,0 0-15,0 1 0,0-1 16,0 0-1,0-42 17,21 0-32,-21-1 15,21 1-15,0 0 0</inkml:trace>
  <inkml:trace contextRef="#ctx0" brushRef="#br0" timeOffset="97167.56">20426 3302 0,'0'0'0,"-21"21"0,21 0 0,-22 1 16,22-1-16,-21 0 0,21 0 15,0 0-15,0 0 0,0 1 16,0-1-16,0 0 0,0 0 0,0 0 15,0 0 1,21-21-16,1 0 0,-1 0 16,0 0-16,0 0 0,0 0 0,0 0 15,1 0-15,20 0 0,-21 0 16,0 0-16,0-21 0,1 21 0,20-21 16,-21 0-16,-21 0 0,21 0 15,0-22-15,-21 22 0,0 0 0,0-21 16,0 20-16,0 1 0,-21 0 0,0 0 15,21 0-15,-42 21 0,21 0 16,-1 0-16,1 0 0,0 0 0,0 0 16,-21 0-16,20 21 0,1-21 15,0 21-15,0 0 0,21 0 16,-21 1-16,0-1 16,42-21 15,0 0-16,0-21-15</inkml:trace>
  <inkml:trace contextRef="#ctx0" brushRef="#br0" timeOffset="97603.32">21209 2540 0,'0'21'63,"0"0"-47,-21-21-16,21 22 0,0-1 0,0 0 15,-21-21-15,21 21 16,0 0-16,-22-21 15</inkml:trace>
  <inkml:trace contextRef="#ctx0" brushRef="#br0" timeOffset="97828.19">21336 2519 0,'21'-21'15,"-21"42"1,0 0 0,0 0-1,0 0-15,0 1 0,0-1 0,-21 0 16,21 0-1,0 0-15,-21 0 0,21 1 16,0-1-16,0 0 0,0 0 16</inkml:trace>
  <inkml:trace contextRef="#ctx0" brushRef="#br0" timeOffset="98767.65">21632 3493 0,'0'0'15,"-42"21"1,63-21 31,0 0-47,0 0 0,1 0 15,-1 0 1,0 0 0,-21 21-1,0 0 1,0 0 0,-21-21-16,0 0 15,-1 0 1,1 0-16,0 0 15,0 0 1,21-21 0,0 0-16,0 0 15,21 0 1,0 21 0,-21-22-16,21 22 0,1 0 15,-1 0-15,-21 22 16,0-1-16,0 0 15,0 0 1,0 0-16,0 0 16,-21-21-1,-1 22-15,1-22 16,0 0 0,0 0-1,0 0 1,21-22-16,0 1 15,0 0-15,0 0 16,0 0 0,0 0-16,0-1 15,21 22-15,0 0 0,0 0 16,0 0 0,1 22-1,-22-1-15,0 0 0,0 0 16,0 0-16,0 0 0,0 1 15,0-1-15,0 0 0,0 0 16,-22-21-16,1 21 0,0 0 16,21 1-16,-42-1 0,21 0 0,-1 0 15,-20 0-15,21 0 0,-21 1 16,-1-1-16,22 0 0,-21 0 0,21-21 16,-1 21-16,1-21 0</inkml:trace>
  <inkml:trace contextRef="#ctx0" brushRef="#br0" timeOffset="100951.21">22754 2582 0,'0'0'0,"0"-21"0,21 21 0,-21-21 16,0 42 15,0 0-31,0 1 0,0-1 16,-21 21-16,0 0 15,21 1-15,-21-1 0,0 0 0,-1 1 16,22-1-16,-21 0 0,0 1 16,0-1-16,21 0 0,-21 1 0,21-1 15,-21-21-15,21 22 0,0-22 16,0 0-16,0 0 0,0 0 0,0 0 16,0 1-16,21-22 15,0 0-15,0 0 16,0 0-16,0-22 0,1 1 15,-1 0-15,0 0 16,-21 0-16,0 0 0,21-1 0,-21 1 16,0 0-16</inkml:trace>
  <inkml:trace contextRef="#ctx0" brushRef="#br0" timeOffset="101160.09">22373 3006 0,'0'0'0,"21"0"32,0 0-32,1 0 0,-1 0 0,21 0 15,-21 0-15,22 0 0,-22 0 0,21 0 16,0 0-16,1 0 0,-1 0 16,0 0-16,-20 0 0,20 0 15,0 0-15,1-21 0,-22 21 16,0 0-16,0-22 0,0 22 0</inkml:trace>
  <inkml:trace contextRef="#ctx0" brushRef="#br0" timeOffset="101576.85">23156 2963 0,'0'0'0,"21"0"31,1 0-15,-22 22-16,21-22 16,-21 21-16,21 0 0,-21 0 0,21 0 15,-21 0-15,0 22 16,0-22-16,0 0 0,0 0 0,0 0 16,0 1-16,0-1 0,0 0 15,0 0-15,0 0 0,0 0 16,0 1-16,0-44 47,0 1-47,0 0 15,0 0-15,0 0 0,0-22 16,21 22-16,0 0 0,-21 0 16,22 0-16,-1 0 0,0-1 0,-21 1 15,21 0-15,0 21 0,-21-21 16,21 21-16,1 0 0,-22-21 15,21 21-15,0 0 16</inkml:trace>
  <inkml:trace contextRef="#ctx0" brushRef="#br0" timeOffset="101988.1">23664 2942 0,'0'0'0,"0"21"32,0 1-17,0-1-15,0 0 0,0 0 16,0 0-16,-21 0 0,21 1 0,-21-1 16,21 0-16,0 0 0,0 21 0,0-20 15,0-1-15,-21 0 0,21 0 16,0 0-16,0 0 15,0 1-15,21-22 0,0 0 16,0 0-16,22 0 0,-22 0 16,0-22-16,0 22 0,21-21 0,-20 0 15,20 0-15,-21 0 0,0 0 16,0-1-16,1-20 0,-1 21 0,0-21 16,0 20-16,-21 1 0,0 0 0,21-21 15,-21 21-15,0-1 16,0 1-16,21 21 0,-21 21 47,0 1-32,0-1 1</inkml:trace>
  <inkml:trace contextRef="#ctx0" brushRef="#br0" timeOffset="102379.88">24257 3090 0,'0'0'0,"21"0"0,0 0 0,0 0 16,1-21-1,-1 21-15,-21-21 0,21 0 0,0 21 16,0-21-16,0 0 0,1 21 0,-22-22 15,21 1-15,0 0 16,-21 0-16,0 0 16,-21 21-1,0 0-15,-1 0 0,1 0 0,0 21 16,0 0-16,0 0 0,-22 0 16,22 1-16,0-1 0,0 0 0,0 21 15,0-21-15,-1 1 0,22 20 16,0-21-16,0 0 0,0 22 0,0-22 15,0 0-15,22-21 0,-1 21 16,0 0-16,0 0 0,0-21 16,0 0-16,1 22 0,-1-22 0,0 0 15,21 0-15,-21 0 0,1 0 16,20 0-16,-21-22 0,0 1 0,22 0 16,-22 0-16,0 0 0,21 0 0</inkml:trace>
  <inkml:trace contextRef="#ctx0" brushRef="#br0" timeOffset="102907.58">24955 2096 0,'0'21'31,"22"-21"-31,-1 21 0,0 0 0,0 0 16,0 0-16,0 1 0,22-1 15,-22 21-15,0-21 0,0 22 0,-21-22 16,21 21-16,1 0 0,-1 1 16,-21-1-16,21 22 0,0-22 15,-21 0-15,0 1 0,0-1 0,0 21 16,0-20-16,0-1 0,0 0 0,0 1 16,0-1-16,-21 0 0,0 1 15,-22-1-15,22 0 0,-21-20 16,0 20-16,-1-21 0,1 21 0,0-20 15,20-1-15,-20 0 0,21-21 16,-21 21-16,20 0 0,1-21 0,0 21 16,42-42 46,0 0-62,1 21 0,-1-21 0,0 0 16,0 0-16</inkml:trace>
  <inkml:trace contextRef="#ctx0" brushRef="#br0" timeOffset="103183.43">25485 3281 0,'0'-21'16,"0"42"46,0 0-46,0 0-1,0 0-15,0 1 16</inkml:trace>
  <inkml:trace contextRef="#ctx0" brushRef="#br0" timeOffset="103444.28">25463 3683 0,'0'0'0,"0"21"16,-21 0-16,21 1 16,0-1-16,0 0 15,0 0-15,0 0 16,-21 0-16,0 1 0,21-1 16,-21 0-16,0 0 15,-1-21-15,1 21 0,21 0 0,-21-21 16,0 22-16,0-22 0,0 0 0,-1 0 15,1 21-15,0-21 0,-21 0 16,21 0-16,-1 0 0</inkml:trace>
  <inkml:trace contextRef="#ctx0" brushRef="#br0" timeOffset="104111.9">22246 3768 0,'-21'0'16,"-64"0"0,64 0-1,42 0 17,0 0-32,1 21 15,20-21-15,0 0 0,1 0 0,20 0 16,1 0-16,-1 0 0,22 0 15,21 0-15,-22 0 0,22 21 0,0-21 16,0 0-16,0 0 0,-1 0 16,1 21-16,-21-21 0,21 0 15,-22 0-15,1 0 0,0 0 0,-1 0 16,-20 0-16,-22 0 0,22 0 16,-43 0-16,21 0 0,-21 0 0,22 0 15,-22 0-15,0 0 16,-42 0 31,0 0-32,0 21-15,-1-21 0,1 0 16,0 0-16,0 0 0</inkml:trace>
  <inkml:trace contextRef="#ctx0" brushRef="#br0" timeOffset="106015.78">22754 4191 0,'0'0'0,"-21"0"31,0 21-15,0 0-16,-1 1 0,-20-1 16,21 0-16,-21 0 0,20 21 0,-20-20 15,-21 20-15,20 0 0,1 1 0,-22-1 16,22 0-16,-21 22 0,-1-22 16,1 0-16,-1 22 0,1-22 0,-1 1 15,1 20-15,-1-21 0,1 1 16,20-1-16,-20-21 0,-1 22 0,22-22 15,0 21-15,-1-21 0,1 0 0,21 1 16,0-22-16,-1 21 16,1 0-16,0-21 0,0 0 15,21 21-15,-21-21 16,0 0 0,21-21-16,0 0 15,0 0-15</inkml:trace>
  <inkml:trace contextRef="#ctx0" brushRef="#br0" timeOffset="106508.5">21484 4805 0,'0'0'0,"0"21"47,0 0-31,-21 0-16,21 1 0,0-1 0,-21 0 15,0 0-15,-1 21 0,1-20 0,21-1 16,-21 21-16,0-21 0,0 0 16,0 1-16,-1 20 0,1-21 0,0 0 15,21 0-15,-21 1 16,0-1-16,21 0 15,21-21 32,0 0-47,0 0 0,0 0 0,1 0 16,-1 0-16,21 0 0,-21 0 16,22 0-16,-1 0 0,0 0 0,1 0 15,-22 0-15,21 0 0,0 0 0,1 0 16,-22 0-16,0 0 0,21 0 15,-20 0-15,-1 0 0,0 0 16,0 0 0,-42 0 31,0 0-32</inkml:trace>
  <inkml:trace contextRef="#ctx0" brushRef="#br0" timeOffset="108112.36">17738 5673 0,'0'-21'0,"0"-1"31,0 1-15,0 42 46,0 1-62,0-1 0,0 0 16,-22 21-16,22 1 0,0-1 0,0 0 15,-21 1-15,0-1 0,0 0 16,21-21-16,-21 22 0,0-1 0,21 0 16,-22-20-16,1-1 0,0 21 0,0-21 15,21 0-15,-21 1 0,21-1 16,-21 0-16,-1 0 0,22 0 15,0 0 1,0-42 0,0 0-1,0 0-15,0 0 16,0 0-16</inkml:trace>
  <inkml:trace contextRef="#ctx0" brushRef="#br0" timeOffset="108688.03">17568 5715 0,'0'0'0,"0"-21"0,21 21 16,-21-21-16,22 0 0,-22-1 0,21 22 15,-21-21-15,21 0 0,0 0 16,0 0-16,0 0 0,1-1 0,-1 1 16,0 0-16,21 0 0,-21 21 15,1-21-15,-1 21 0,21 0 0,-21 0 16,0 0-16,22 0 0,-22 0 16,0 21-16,0 0 0,0 0 0,1 22 15,-22-1-15,0 0 0,0 1 0,0 20 16,0-21-16,-22 1 0,1-1 15,-21 0-15,21 1 0,-22-22 0,1 21 16,0-21-16,-1 1 0,1-1 0,21 0 16,-21 0-16,20 0 15,-20-21-15,21 0 0,0 21 0,0-21 16,21-21 15,21 21-15,0 0-1,0 0-15,0 0 16,-21 21-16,21 1 0,1-1 0,-22 0 16,21-21-16,0 21 0,-21 0 15,21 0-15,-21 1 0,0-1 0,21-21 16,0 21-16,1 0 0,-1-21 16,-21 21-16,21-21 15,0 0-15,0 0 0,0 0 16,1 0-16,-1-21 0,-21 0 0,21 21 15,0-21-15,0 21 0,-21-21 16,0-1-16,21 22 0</inkml:trace>
  <inkml:trace contextRef="#ctx0" brushRef="#br0" timeOffset="109035.83">18203 6138 0,'21'0'16,"1"0"-16,-1 0 15,0-21-15,0 21 16,0 0-16,-21-21 0,21 21 16,1 0-16,-1-21 0,-21 0 15,0 0 1,-21 21 0,-1 0-16,1 0 0,0 0 0,0 0 15,-21 0-15,20 21 0,1 0 16,0-21-16,0 21 0,0 0 0,0 0 15,21 1-15,-22 20 0,22-21 16,0 21-16,0-20 16,0-1-16,0 0 0,22 0 0,-1-21 15,0 0-15,0 0 16,21 0-16,-20 0 0,20 0 0,0 0 16,-21 0-16,22 0 0,-1-21 0,0 21 15,-20-21-15,20 21 0,0-21 16,-21-1-16,22 1 0,-22 0 0</inkml:trace>
  <inkml:trace contextRef="#ctx0" brushRef="#br0" timeOffset="109315.67">18838 5990 0,'0'-21'32,"0"42"-32,-21-21 0,0 21 15,21 1-15,-21-1 0,21 21 0,0-21 16,-21 22-16,21-22 0,-22 21 15,22 0-15,0 1 0,0-1 0,-21 22 16,21-22-16,-21 21 0,0-20 0,0 20 16,21 1-16,-21-22 0,-1 22 15,22-22-15,-21 21 0,0-20 0,0-1 16,0 0-16,21 1 0,-21-1 0,21 0 16,-22-20-16,22-1 0,0 0 15,0 0-15,0 0 0,22-21 16,-22-21-1,21 0-15,0 0 0,-21 0 0,21-1 16,0-20-16,-21 21 0</inkml:trace>
  <inkml:trace contextRef="#ctx0" brushRef="#br0" timeOffset="109620.5">18732 6223 0,'0'0'0,"0"-42"0,0 21 0,0-1 16,22-20-16,-1 21 0,0 0 15,0 0-15,0 21 0,0-22 16,1 22-16,-1 0 0,0 0 16,0 0-16,0 0 0,22 0 15,-22 0-15,0 0 0,0 22 16,0-22-16,-21 21 0,0 0 0,0 0 16,0 0-16,0 0 15,0 1-15,-21-22 0,0 21 0,0 0 16,0-21-16,-1 21 0,1-21 0,0 0 15,0 21-15,0-21 0,0 0 16,-1 21-16,44-42 47,-1 21-47,-21-21 0,21 21 16,0-21-16</inkml:trace>
  <inkml:trace contextRef="#ctx0" brushRef="#br0" timeOffset="110011.28">19262 5990 0,'-22'0'31,"22"21"-31,-21 1 0,0-22 0,21 21 0,-21 0 16,0 0-16,21 0 0,0 0 15,-21 1-15,21 20 0,-22-21 0,22 0 16,0 0-16,0 1 0,0-1 15,0 0-15,0 0 0,22-21 16,-1 0-16,0 21 0,0-21 16,0 0-16,0 0 0,1 0 0,-1 0 15,0 0-15,0-21 0,0 0 0,0 21 16,1-21-16,-1 0 0,0 21 16,0-22-16,-21 1 0,0 0 0,0 0 15,0-21-15,0 20 0,0 1 0,0 0 16,0 0-16,-21 0 0,21 0 15,-21-1-15,0 1 0,-1 21 0,1 0 16,0 0-16,0 0 0,0 0 16,0 0-16,21 21 15,-22-21-15,22 22 0,0-1 0,0 0 16,0 0-16,22-21 16,-1 0-16,0 0 15,0 21-15</inkml:trace>
  <inkml:trace contextRef="#ctx0" brushRef="#br0" timeOffset="110368.07">19685 6033 0,'0'0'0,"21"0"16,0 0-1,0 0-15,1 21 16,-22 0-16,21 0 15,-21 0-15,21 0 0,-21 1 0,0-1 16,0 0-16,0 0 0,0 0 0,0 0 16,0 1-16,0-1 15,0 0-15,-21 0 0,0-21 16,21-21 15,0 0-31,0 0 16,0-1-16,0 1 15,0 0-15,0 0 16,0 0-16,0 0 0,21-1 0,0 22 16,-21-21-16,21 0 0,0 21 0,0-21 15,1 0-15,-1 21 16,0-21-16,0 21 0,0 0 16</inkml:trace>
  <inkml:trace contextRef="#ctx0" brushRef="#br0" timeOffset="110659.9">20341 5863 0,'-21'0'16,"0"21"0,21 1-16,-21-1 0,-1 0 15,22 0-15,-21 21 0,0-20 0,21 20 16,-21-21-16,0 21 0,0-20 15,21 20-15,0-21 0,-22 0 0,22 0 16,0 22-16,-21-22 0,21 0 0,0 0 16,0 0-16,0 1 15,0-1-15,21-21 0,1 0 0,-1 0 16,0 0-16,0 0 16,0 0-16,-21-21 15,21 21-15,1-22 0,-22 1 0,21 0 16,-21 0-16,0 0 0</inkml:trace>
  <inkml:trace contextRef="#ctx0" brushRef="#br0" timeOffset="110859.15">20045 6160 0,'21'0'31,"0"0"-31,0 0 15,0 0-15,1 0 16,-1 0-16,0 0 0,0 0 16,0 0-16,0 0 0,1 0 15,-1 0-15,0-22 0,0 22 16,0-21-16,0 21 0</inkml:trace>
  <inkml:trace contextRef="#ctx0" brushRef="#br0" timeOffset="111812.23">23177 4255 0,'0'0'0,"-21"0"0,21 21 47,0 0-47,0 0 0,0 21 16,0-20-16,21 20 0,1 0 0,-1 1 16,0-1-16,0 0 0,21 1 15,-20-1-15,20 21 0,-21-20 0,0-1 16,22 22-16,-22-22 0,0 0 15,21 22-15,-21-22 0,1 0 0,-1 1 16,0-1-16,0-21 0,0 22 16,-21-22-16,21 21 0,-21-21 15,22 22-15,-22-22 0,0 0 0,0 0 16,0 0-16,0 0 0,21-21 16,-21-21 15,0 0-16,0 0-15,0 0 16,0 0-16,0-1 0,0 1 16,0 0-16,0 0 0,0 0 15,0 0-15,0-1 0,21 44 63,0-1-63,0 0 15,-21 0-15,21 0 0,1 0 16,-22 1-16,0-1 16,0 0-1,-22-21-15,1 0 16,0 21-16,0-21 0,0 0 0,0 0 16,-1 0-16,1 0 15,0 0-15,0 0 0,0 21 16,0-21-16,-1 21 15,1-21-15,21 22 16,-21-22-16,0 21 0</inkml:trace>
  <inkml:trace contextRef="#ctx0" brushRef="#br0" timeOffset="112328.17">22839 6287 0,'0'0'0,"0"-43"0,21-63 32,-21 85-32,0 0 0,0 0 15,0 0-15,-21 21 16,0 0-16,-1 0 15,1 0-15,0 21 0,0 0 0,-21 0 16,20 22-16,1-22 0,0 21 0,0 0 16,0 1-16,0 20 0,-1-20 15,1-1-15,0 21 0,0-20 0,21-1 16,0 0-16,0 1 0,0-22 16,0 0-16,0 21 0,0-20 0,0-1 15,21-21-15,0 21 0,0-21 0,1 0 16,-1 0-16,0 0 0,21 0 15,1 0-15,-22 0 0,21-21 16,0 0-16,1 21 0,-1-22 0,-21 1 16,22 0-16,-22-21 0</inkml:trace>
  <inkml:trace contextRef="#ctx0" brushRef="#br0" timeOffset="113304.62">23177 6414 0,'0'0'15,"-21"0"1,0 0-1,21 21-15,-21 0 0,0 0 0,0 0 16,-1 22-16,22-22 0,-21 0 0,0 0 16,0 21-16,21-20 15,0-1-15,-21 0 0,21 0 0,0 0 16,0 0-16,21-21 31,0 0-31,0 0 0,0 0 16,1-21-16,-1 21 0,0-21 0,-21 0 15,21 21-15,-21-21 0,21 0 16,-21-1-16,0 1 0,0 0 0,0 0 16,0 0-16,0 0 0,0-1 15,0 1-15,0 0 0,0 0 0,0 0 16,0 0-16,0-1 16,21 22-1,1 0-15,-1 0 16,0 0-16,0 0 0,0 22 15,0-1-15,-21 0 0,22 0 0,-1 0 16,-21 0-16,0 1 0,21-1 0,-21 0 16,0 0-16,0 0 0,0 0 15,0 1-15,0-1 0,0 0 16,0 0-16,0 0 0,0 0 0,0-42 62,0 0-46,0 0-16,0 0 0,0 0 16,0-1-16,0 1 0,0-21 0,21 21 15,0 0-15,0-1 0,1-20 16,-1 21-16,0 0 0,21 0 0,-21 21 16,1 0-16,20-22 0,-21 22 15,0 0-15,0 0 0,1 22 0,-1-1 16,-21 0-16,0 21 0,0-21 0,0 1 15,0-1-15,0 21 16,0-21-16,0 0 0,-21 1 0,-1-1 0,22 0 16,0 0-16,0 0 0,0 0 15,22-21 17,-1 0-32,0 0 0,0 0 15,21 0-15,-20-21 0,20 21 0,-21-21 16,21 0-16,1 0 0,-22 21 0,21-21 15,-21-1-15,1 1 0,-1-21 16,0 21-16,-21 0 0,21-1 0,-21 1 16,0 0-16,0 0 0,0 0 15,-21 21-15,0 0 16,0 0-16,-1 0 0,1 0 0,0 21 16,0-21-16,21 21 0,-21 0 0,21 0 15,-21 1-15,21-1 0,0 0 16,0 0-16,0 0 0,0 0 15,21 1-15,0-1 0,0 0 0,0 0 16,-21 0-16,21-21 16,-21 21-16,0 1 15,-21-22 1,0 0-16,0 0 16,0 0-16,0 0 15,-1 0-15,1 0 16,21-22-1,0 1-15,0 0 16</inkml:trace>
  <inkml:trace contextRef="#ctx0" brushRef="#br0" timeOffset="113687.39">24320 6414 0,'0'0'0,"0"21"15,-21 0 1,0-21-16,0 21 0,0 21 16,0-20-16,-1-1 0,22 0 15,0 0-15,-21 0 0,21 0 0,-21 1 16,21-1-16,0 0 0,0 0 0,0 0 16,21-21-16,0 0 15,1 0-15,-1 21 0,0-21 0,0 0 16,0 0-16,0 0 0,1 0 0,-1 0 15,0-21-15,0 0 16,0 21-16,0-21 0,-21 0 0,0 0 16,0-1-16,0 1 0,0 0 0,0 0 15,0 0-15,0 0 0,0-1 16,0 1-16,-21 0 0,21 0 16,-21 21-16,0-21 0,0 21 15,0 0-15,-1 0 16,1 0-1,21 21 1</inkml:trace>
  <inkml:trace contextRef="#ctx0" brushRef="#br0" timeOffset="114044.19">24850 6011 0,'0'0'0,"0"-21"0,0 0 0,0 0 16,0 0-16,-22 21 15,1 0-15,21 21 0,0 0 16,0 0-16,-21 0 0,0 1 16,21 20-16,-21 0 0,21 1 0,0-1 15,0 0-15,-21 1 0,21-1 16,-22 21-16,1-20 0,21-1 0,0 0 15,0 1-15,-21-1 0,21-21 0,-21 22 16,21-22-16,-21 21 0,21-21 16,0 0-16,0 1 15,0-1-15,0 0 16,21-21 15,0-21-31,0 0 0,-21-1 0,21 22 16,1-21-16,-1 0 0,0 0 15,-21 0-15</inkml:trace>
  <inkml:trace contextRef="#ctx0" brushRef="#br0" timeOffset="114423.97">24913 6583 0,'21'0'31,"0"21"-31,1-21 16,-1 0-1,0 0-15,0 0 0,0 0 16,0 0-16,1 0 0,-1 0 0,0 0 16,0-21-16,0 21 0,0-21 15,1 21-15,-22-21 0,0-1 0,21 22 16,-21-21-16,0 0 0,0 0 16,-21 21-16,-1 0 15,1 0-15,0 0 0,0 0 0,-21 0 16,20 0-16,-20 21 15,21 0-15,-21 0 0,20 1 0,-20-1 16,21 0-16,0 0 0,0 0 0,-1 0 16,22 1-16,0-1 0,0 0 15,0 0-15,0 0 0,22 0 16,-1-21-16,0 0 16,0 22-16,0-22 0,0 0 15,22 0-15,-22 0 0,0 0 16,0 0-16,0 0 0,1 0 15,-1 0-15</inkml:trace>
  <inkml:trace contextRef="#ctx0" brushRef="#br0" timeOffset="116307.53">22691 1439 0,'0'0'0,"0"-21"0,-22 0 16,1 0-16,21 0 15,0 0-15,0-1 16,0 44 31,0-1-47,21 0 0,22 21 16,-22 1-16,0-1 0,21 0 15,1 1-15,-22 20 0,21 1 0,-21-22 16,1 21-16,20 1 0,-21-22 15,0 22-15,0-22 0,1 0 0,-1 1 16,-21-1-16,21-21 0,-21 22 16,21-22-16,-21 0 0,21 0 0,-21 0 15,0 0-15,21-21 32,-21-21-1,0 0-31,0 0 15,22 0-15,-1 0 0,-21-1 16</inkml:trace>
  <inkml:trace contextRef="#ctx0" brushRef="#br0" timeOffset="116735.96">24299 1355 0,'0'0'0,"21"0"0,1-21 32,-22 42-17,0 0-15,0 0 0,0 21 16,-22-20-16,1 20 0,0 0 0,0 22 16,-21-22-16,20 22 15,-20-1-15,0-21 0,-1 22 0,-20-22 16,21 22-16,-1-22 0,1 0 15,0-20-15,-1 20 0,1-21 0,21 0 16,0 0-16,-1 1 0,1-1 0,0-21 16,21 21-16,0-42 31,0 0-31</inkml:trace>
  <inkml:trace contextRef="#ctx0" brushRef="#br0" timeOffset="117488.05">22606 1312 0,'0'0'0,"-21"0"31,0 0-16,21 22-15,0-1 0,-22 0 0,22 0 16,-21 21-16,21-20 0,-21-1 16,21 21-16,-21-21 0,21 22 0,0-22 15,0 0-15,-21 21 0,21-21 16,0 1-16,-21-1 0,21-42 47,0-1-32,0 1-15,0 0 0,21-21 16,0 21-16,-21-1 0,0 1 16,21 0-16,-21-21 0,21 21 0,-21-1 15,21 1-15,1-21 0,-1 21 16,0 0-16,0 21 16,0 0-16,0 21 0,1-21 15,-1 21-15,-21 0 0,21 0 16,0 0-16,-21 1 0,0-1 15,21 0-15,0 0 0,1 0 0,-22 0 16,21 1-16,0-22 0,-21 21 0,21-21 16,0 0-16,0 0 15,1 0-15,-1 0 0,0 0 16,0 0-16,0 0 0</inkml:trace>
  <inkml:trace contextRef="#ctx0" brushRef="#br0" timeOffset="118311.58">24342 1312 0,'0'0'0,"0"22"47,-22-1-32,1-21-15,0 21 0,0 0 0,0 0 16,0 0-16,-1-21 16,1 22-16,0-22 0,0 0 0,0 21 15,42-21 48,0-21-63,0 21 0,0-22 0,22 22 15,-22-21-15,0 0 16,0 21-16,0-21 0,1 0 0,-1 0 16,0 21-16,0-22 0,0 1 15,0 21-15,-21 21 31,0 1-15,0-1-16,0 0 0,0 0 16,0 0-16,0 0 0,0 1 0,0-1 15,0 0-15,0 0 0,22 0 0,-22 0 16,21 1-16,-21-1 0,0 0 16,21-21-16,-21 21 15</inkml:trace>
  <inkml:trace contextRef="#ctx0" brushRef="#br0" timeOffset="122131.64">22585 1291 0,'21'0'31,"0"0"-31,21 0 0,1 0 16,-1 0-16,22 0 0,-1 0 0,-21 0 0,43 21 15,-21-21-15,-1 0 16,1 0-16,-1 0 0,1 0 0,-1 0 16,1 0-16,-1 0 0,1 0 15,-22 0-15,21 0 0,-20 0 0,-1 22 16,0-22-16,-20 0 0,-1 0 15,0 21-15,0-21 0,-21 21 16,0 0 0,-21-21-16,0 21 0,-22-21 15,1 0-15,-21 21 0,20 1 16,-20-22-16,20 0 0,-20 21 16,-1-21-16,1 21 0,-1-21 0,1 21 15</inkml:trace>
  <inkml:trace contextRef="#ctx0" brushRef="#br0" timeOffset="122427.47">22733 1799 0,'0'21'0,"0"-42"0,21 42 16,0-21 0,0 0-16,22 0 0,-1 0 15,0 0-15,22 0 0,-22 0 16,22 0-16,-1 0 0,1 0 0,-1-21 15,1 21-15,-1 0 0,22 0 16,-22-21-16,1 21 0,21 0 0,-22 0 16,1 0-16,-22-21 0,21 21 15,-20 0-15,-1 0 0,0 0 0,-20 0 16,-1 0-16,0 0 0,0 0 16,-42 0 15,0 0-31,0 0 15,-1 0-15,1 0 0,-21 21 0</inkml:trace>
  <inkml:trace contextRef="#ctx0" brushRef="#br0" timeOffset="123559.89">17314 8615 0,'0'0'0,"-21"21"16,0-21-16,21 21 0,0 22 31,21-43-15,0 0-16,0-22 0,22 1 15,-1 21-15,-21-21 0,22 0 0,-1 0 16,0 21-16,-21-21 0,22-1 0,-1 1 15,-21-21-15,0 21 0,22 0 16,-22-1-16,0 1 0,0 0 0,-21-21 16,0 21-16,0-1 0,0 1 15,0 0-15,0 0 0,0 0 0,-21 0 16,0 21-16,0 0 0,0 0 0,-1 0 16,-20 0-16,21 21 15,0 0-15,0 0 0,-1 21 0,1-20 16,0 20-16,0 0 0,0 1 0,0-1 15,-1 0-15,1 22 0,0-22 16,0 22-16,0 20 0,0-20 0,-1-1 16,22 22-16,-21-22 0,0 1 15,21 21-15,-21-22 0,21 22 0,0-22 16,0 22-16,-21 0 0,21-1 0,-21-20 16,21 20-16,0-20 0,0-1 15,0 1-15,0-1 0,0-20 0,0-1 16,21 0-16,0-20 0,0 20 15,0-42-15,0 21 0,22-21 0,-22 0 16,21 0-16,-21 0 0,22-21 16,-1 0-16,0 0 0,-20-1 0,20-20 15,0 21-15,-21-21 0,22-1 0,-22 1 16,0-22-16,0 22 0,0-21 0,-21-1 16,22 22-16,-22-22 0,0 1 15,-22 20-15,1 1 0,-21 0 0,0-1 16,-1 1-16,1 0 0,-22 21 0,1-1 15,-1 1-15,1 0 0,21 21 16,-22 0-16,22 0 0,-1-21 0,1 21 16,21 0-16,0 0 0,0 0 15,42 0 1,21 0 0,-21 0-16,22 0 0,-1 0 15,-21-21-15,21 21 0,1-21 0,20 21 16,-20 0-16,-1-22 0,0 1 0,1 21 15,-1-21-15,0 0 0,22 0 16,-22 21-16</inkml:trace>
  <inkml:trace contextRef="#ctx0" brushRef="#br0" timeOffset="124071.6">18436 8700 0,'0'0'0,"0"-22"0,0 1 0,-21 21 15,0 0-15,0-21 0,-1 21 16,1 0-16,0 0 0,0 0 0,0 0 16,0 0-16,-22 0 0,22 21 0,0 0 15,0 1-15,0-1 0,-1 21 16,1-21-16,0 22 0,0-1 0,21 0 16,-21 1-16,21-22 0,-21 21 15,21-21-15,0 22 0,0-22 16,0 0-16,0 0 0,0 0 0,0 0 15,21-21-15,0 0 16,0 0-16,0 0 0,0 0 0,1 0 16,-1 0-16,0 0 0,21-21 0,-21 0 15,1 0-15,20 0 0,-21 0 16,0-1-16,0 1 0,1-21 0,-1 21 16,0-22-16,0 1 0,0 0 0,0-1 15,-21 22-15,0-21 0,0 21 16,0-22-16,0 22 0,22 21 0,-22-21 15,0 42 1,0 0 0,-22 1-16,22-1 0,-21 21 0,21 0 15,0-20-15,-21 20 0,21 0 16,0 1-16,-21-1 0,21-21 0,0 21 16,0-20-16,0 20 0,0-21 0,0 0 15,0 0-15,21 1 16,0-1-16,0-21 0,1 0 15,-1 0-15,0 0 0,0 0 0,0 0 16,0-21-16,1-1 0,-1 1 16</inkml:trace>
  <inkml:trace contextRef="#ctx0" brushRef="#br0" timeOffset="124356.44">19135 8319 0,'0'-22'0,"0"44"0,0-86 0,0 43 0,0 0 16,-22 21 0,1 21-16,0 0 15,21 0-15,0 22 0,-21-1 16,0 0-16,21 1 0,-21-1 0,21 0 16,0 1-16,-22 20 0,22-21 0,-21 22 15,21-22-15,0 22 16,0-22-16,0 0 0,-21 1 0,21-1 15,0 0-15,0-20 0,-21-1 0,21 0 16,0 0-16,0 0 0,0 0 16,21-21-1,0 0-15,0-21 0,1 0 16,-1 0-16</inkml:trace>
  <inkml:trace contextRef="#ctx0" brushRef="#br0" timeOffset="124791.19">19473 8700 0,'0'0'0,"21"-22"16,-21 1-1,-21 21 1,0 0-16,0 0 16,0 21-16,0 1 0,-1-22 0,1 21 15,-21 0-15,21 0 0,0 0 16,21 0-16,0 1 0,-22-1 0,22 0 15,0 0-15,0 0 16,22 0-16,-1-21 16,0 0-16,-21 22 0,21-22 0,0 21 15,0-21-15,1 21 0,-1-21 16,0 21-16,0 0 0,-21 0 16,21 1-16,-21-1 15,0 0-15,0 0 16,-21-21-16,0 0 0,0 0 15,0 21-15,-1-21 0,-20 0 0,21 0 16,0 0-16,-22 0 0,22 0 16,0 0-16,-21 0 0,21 0 0,-1 0 15,1 0-15,21-21 0,-21 21 16,21-21 0,0 0-1,21 21-15,0-21 16,1-1-16,-1 22 15,0-21-15</inkml:trace>
  <inkml:trace contextRef="#ctx0" brushRef="#br0" timeOffset="125204.02">19727 8996 0,'0'0'0,"21"0"0,22 0 16,-43-21-1,21 21-15,0 0 0,0-21 16,0-1-16,1 22 0,-1-21 0,0 0 16,0 21-16,0-21 15,0 0-15,1 0 0,-1-1 0,0 1 16,-21 0-16,0 0 0,0 0 16,0 0-16,0-1 0,0 1 15,-21 21-15,0 0 0,-1 0 16,1 0-16,0 0 0,0 0 0,0 0 15,0 0-15,-1 21 0,1 1 16,0-1-16,0 21 0,0-21 0,0 0 16,-1 22-16,1-22 0,21 21 15,-21 1-15,0-22 0,21 0 0,-21 21 16,21-21-16,0 1 0,0-1 16,0 0-16,0 0 0,0 0 0,21 0 15,0-21-15,0 0 16,0 22-16,1-22 0,-1 0 0,0 0 15,0 0-15,0 0 0,0 0 16,1 0-16,-1-22 0,0 1 0,0 21 16,21-21-16,-20 0 0</inkml:trace>
  <inkml:trace contextRef="#ctx0" brushRef="#br0" timeOffset="125608.07">20595 8805 0,'0'0'0,"-21"0"0,0 0 16,42 0-1,0 0-15,0 0 16,0 0-16,22 0 0,-22 0 0,21 0 15,1 0-15,-1 0 0,0 0 0,1 22 16,-1-22-16,0 0 16,1 21-16,-1-21 0,-21 0 0,21 0 15,-20 0-15,20 0 0,-21 0 0,21 0 16,-20 0-16,-1 0 0,21 0 16,-21 0-1,-42 0 16,0 0-31,0 0 0,0 0 0,-1 0 16,1 0-16,0 0 0,0 0 16,-21 0-16,20 21 0,1-21 15,-21 0-15,21 0 0,0 0 0,-22 21 16,22-21-16</inkml:trace>
  <inkml:trace contextRef="#ctx0" brushRef="#br0" timeOffset="125895.9">20680 8932 0,'0'0'0,"-21"0"0,-22 0 0,22 22 16,0-22-16,0 0 0,0 0 15,42 0 17,0 0-32,0 0 15,21 0-15,1 0 0,-1 0 0,0 0 16,1 0-16,-1 21 0,22-21 16,-22 0-16,0 0 0,1 0 0,-1 0 15,0 0-15,1 0 0,-1 0 0,-21 0 16,21 0-16,-20 0 0,20 0 15,-21 0-15,0 0 0,0 0 16,1-21-16,-22-1 31,0 1-31,0 0 16,-22 21-16,22-21 0,0 0 16,-21 0-16,21-1 15,0 1-15,-21 21 0,21-21 0</inkml:trace>
  <inkml:trace contextRef="#ctx0" brushRef="#br0" timeOffset="126259.7">21315 8573 0,'0'0'0,"-21"0"0,-1 0 31,1 0-31,21 21 16,0 0-1,0 0-15,0 0 0,43-21 16,-43 21-16,42 1 0,-21-22 0,0 21 15,0 0-15,1-21 0,20 21 16,-21-21-16,21 0 0,-20 0 0,20 0 16,-21 0-16,21 0 0,-20 21 0,-1-21 15,0 0-15,0 0 16,-21 21 15,-21-21-31,0 22 0,0-22 0,-1 21 16,1 0-16,-21 0 0,21 0 0,-22 0 15,22 1-15,-21 20 0,21-21 16,-22 0-16,22 0 0,-21 1 0,21 20 16,0-21-16,-22 0 0,22-21 0,0 21 15,21 1-15,-21-1 16,0-21-16</inkml:trace>
  <inkml:trace contextRef="#ctx0" brushRef="#br0" timeOffset="126792.39">22331 8319 0,'0'0'0,"0"-22"0,0 1 15,0-21 1,0 63 15,0 0-31,0 22 0,0-1 0,0-21 16,-21 21-16,21 1 0,-22-1 0,22 22 15,0-22-15,-21 0 0,0 1 16,0-1-16,21 0 0,-21 1 0,21-1 16,0 0-16,0-21 0,-21 1 0,21-1 15,0 0-15,0 0 0,0 0 16,-22-21-16,22-21 47,0 0-47,0 0 0,0 0 15,22-1-15</inkml:trace>
  <inkml:trace contextRef="#ctx0" brushRef="#br0" timeOffset="127300.1">22267 8403 0,'0'0'16,"0"-21"-16,-21-21 0,21 21 0,0-1 0,0 1 15,0 0-15,0 0 0,0 0 16,21 0-16,0-1 0,1 1 0,20 0 15,-21 0-15,21 0 0,1 0 16,-1 21-16,0-22 0,22 22 16,-22 0-16,1 0 0,-1 0 0,0 0 15,1 22-15,-1-1 0,-21 0 16,21 0-16,-42 21 0,22-20 0,-22-1 16,0 21-16,0 0 0,0-20 15,-22 20-15,-20-21 0,0 0 0,-1 22 16,1-22-16,-21 0 0,-1 0 0,22 0 15,-22 0-15,22-21 0,0 22 16,-1-22-16,22 0 0,0 21 0,0-21 16,0 0-16,-1 0 0,44 0 47,-1 0-47,0 21 15,0 0-15,0-21 16,-21 21-16,21 0 0,1 1 0,-1-1 15,-21 0-15,0 21 0,21-21 0,0 1 16,-21-1-16,0 0 0,21-21 16,0 21-16,1 0 0,-1 0 15,0-21-15,0 0 0,0 0 16,0 0 0,1 0-16,-1-21 15,0 0-15,0 0 16,-21 0-1,21 21-15,-21-21 0</inkml:trace>
  <inkml:trace contextRef="#ctx0" brushRef="#br0" timeOffset="127632.91">22860 8805 0,'21'-21'0,"64"0"16,-64 0-1,0 21-15,0-21 16,0 21-16,1-21 0,-1 21 0,0-22 15,0 1-15,-21 0 0,21 21 16,-21-21-16,0 0 16,-21 21-1,0 0-15,0 0 0,0 0 0,-22 0 16,22 0-16,0 0 0,-21 21 16,20 0-16,1 0 0,0 0 0,0 1 15,0-1-15,21 21 0,0-21 16,0 0-16,0 1 0,0 20 0,0-21 15,0 0-15,21 0 0,0 1 0,21-22 16,-20 21-16,-1-21 0,21 0 16,0 21-16,-20-21 0,20 0 15,0 0-15,1 0 0,-22 0 0,21 0 16,0-21-16,-20 21 0,20-21 0,0-1 16,-21 1-16,1 0 0,20 0 15</inkml:trace>
  <inkml:trace contextRef="#ctx0" brushRef="#br0" timeOffset="127968.72">23622 8573 0,'0'0'16,"0"-22"-16,0 1 0,0 0 0,-21 21 31,0 21-31,21 0 16,-22 1-16,22-1 0,0 21 16,-21 0-16,21 1 0,-21-1 0,21 0 15,-21 1-15,21 20 0,0-20 16,0 20-16,0-21 0,-21 22 0,21-1 15,-21 1-15,21-1 0,-22 1 16,22-1-16,-21 1 0,0-1 0,0 22 16,0-21-16,21-1 0,-21 1 0,-1-1 15,1 1-15,21-1 0,-21-21 16,21 1-16,-21-1 0,0 0 0,21 1 16,0-22-16,-21 0 0,-1 0 0,22 0 15,-21-21-15,21-21 31,0 0-31,0-21 16,0 21-16,0-1 0,21-20 16,-21 21-16,22-21 0,-1-1 0,0-20 15,0 20-15</inkml:trace>
  <inkml:trace contextRef="#ctx0" brushRef="#br0" timeOffset="128316.52">23516 8763 0,'0'-42'16,"0"84"-16,0-127 0,0 64 0,0 0 0,0-21 0,0 21 16,21-1-16,-21 1 0,21 0 0,1 0 15,-1 0 1,0 21-16,0-21 0,0 21 16,0 0-16,1 0 0,-1 0 15,0 0-15,0 0 0,0 21 0,0-21 16,1 21-16,-22 0 0,21 0 0,0 0 15,-21 1-15,0-1 16,0 0-16,0 0 0,0 0 0,-21 0 16,0 1-16,-1-1 0,-20 0 15,21 0-15,-21-21 0,20 21 0,-20 0 16,21 1-16,-21-22 0,20 21 0,1-21 16,0 21-16,0-21 15,0 21-15,21 0 16,21-21-1,0 0 1,0 0-16,0-21 0,22 21 0</inkml:trace>
  <inkml:trace contextRef="#ctx0" brushRef="#br0" timeOffset="128727.29">24088 8573 0,'0'-22'15,"-22"22"1,1 0-16,0 22 0,0-22 16,0 21-16,21 0 0,-21 0 15,-1 0-15,22 0 0,0 1 0,0-1 16,-21 0-16,21 0 0,0 0 0,0 22 16,0-22-16,0 0 15,21 0-15,1 0 0,-1-21 16,0 0-16,0 0 0,0 0 15,0 0-15,1 0 0,-1 0 0,0 0 16,0 0-16,0-21 0,0 0 16,1 0-16,-22 0 0,0-1 15,0 1-15,0 0 0,0-21 0,0 21 16,0-1-16,0 1 0,0 0 16,-22 0-16,1 0 15,0 21-15,0 0 0,0 0 16,0 0-16,-1 0 15,1 0-15,21 21 16,0 0-16,21-21 16,1 0-1,-1 21-15,0-21 0,0 0 16</inkml:trace>
  <inkml:trace contextRef="#ctx0" brushRef="#br0" timeOffset="129108.07">24342 8573 0,'21'0'0,"-42"0"0,42-22 15,0 22-15,0 0 16,0 0 0,0 0-16,-21 22 15,0-1-15,22 0 0,-22 0 16,0 0-16,0 0 0,0 1 15,21 20-15,-21-21 0,0 0 16,0 0-16,0 1 0,0-1 0,0 0 0,0 0 16,0 0-16,0-42 47,0 0-32,21 0-15,-21 0 0,0-1 16,21 1-16,-21 0 0,0 0 15,0 0-15,21 0 0,0-1 0,-21 1 16,0 0-16,22 0 0,-22 0 16,21 21-16,0-21 0,-21-1 0,21 1 15,0 21-15,-21-21 16,21 21-16,1-21 0</inkml:trace>
  <inkml:trace contextRef="#ctx0" brushRef="#br0" timeOffset="129491.85">25125 7980 0,'0'0'0,"-21"-21"15,-1 42 1,22 0-1,-21 0-15,21 0 0,0 1 0,0 20 16,-21 0-16,21 1 0,-21-1 0,21 0 16,0 1-16,0-1 0,-21 0 15,21 1-15,-21-1 0,21 0 0,-22 1 16,22-22-16,0 21 0,0 0 16,0-20-16,0-1 0,0 0 0,0 0 15,0 0-15,0 0 0,0 1 0,0-1 16,22-21-1,-1 0 1,0 0-16,0 0 16,0 0-16,-21-21 0,0-1 0,21 22 15,-21-21-15,22 0 0,-1 0 16,-21 0-16,0 0 16</inkml:trace>
  <inkml:trace contextRef="#ctx0" brushRef="#br0" timeOffset="129759.69">24850 8424 0,'0'0'0,"0"-21"15,21 21 1,0 0-16,0 0 0,21 0 16,-20 0-16,-1 0 0,21 0 15,-21 0-15,22 0 0,-22 0 0,0 0 16,0 0-16,0 0 0,0 0 0,1 0 15,-1 0 1,-42 0 31,-1 0-31,1 0-16,0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1:51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1228 0,'0'0'0,"0"-21"16,0-1-16,0 1 15,0 0-15,0 0 16,0 0-16,0 0 0,0-1 0,0 1 15,0 0-15,0 0 0,0 0 16,0 0-16,0-1 0,0 1 16,0 0-16,0 0 15,0 0 1,21 21 0,-21 21-16,0 0 15,0 0-15,0 0 0,0 1 16,0 20-16,0 0 0,0 1 0,0 20 15,0-21-15,0 22 0,0-1 16,0 1-16,0-1 0,0 1 0,0 21 16,0-22-16,-21 22 0,21-22 15,0 1-15,0-1 0,0 1 0,0-1 16,0 1-16,0-22 16,0 0-16,0 1 0,0-22 0,0 0 15,0 0-15,0 0 0,0 1 16,0-1-16,0-42 31,0-1-31,0 1 16,0-21-16,0 21 0,0-22 15,0 1-15,0 0 0</inkml:trace>
  <inkml:trace contextRef="#ctx0" brushRef="#br0" timeOffset="407.76">1778 1207 0,'0'0'16,"-21"-43"-16,0 22 0,-1 0 0,1 0 16,0 0-16,0-1 0,21 1 15,-21 21-15,21-21 0,-21 0 0,21 0 16,0 0-16,0-1 16,21 1-16,0-21 0,21 21 15,-21 0-15,43-1 0,-22 1 0,1 21 16,20-21-16,1 0 0,-1 21 15,22 0-15,-22 0 0,1 0 0,-1 0 16,1 0-16,-22 21 0,0 21 16,-20-20-16,-1 20 0,-21 0 15,0 22-15,-21-22 0,-22 0 16,22 1-16,-21 20 0,-1-20 16,1-1-16,-21-21 0,20 21 0,1 1 15,0-22-15,-1 0 0,22 21 16,0-20-16,-21-22 0,20 21 0,22 0 15,-21-21-15,21 21 16,21-21 15,1 0-15,-1 0-16,0 0 16,0 0-16,0 0 0</inkml:trace>
  <inkml:trace contextRef="#ctx0" brushRef="#br0" timeOffset="1079.38">2476 1884 0,'22'21'31,"-1"-21"-31,0-21 0,0 0 16,0 0-16,0-1 15,1 1-15,-1-21 0,21 0 0,-21-1 16,0 1-16,22 0 0,-22-1 16,0 1-16,0 0 0,0-1 0,-21 22 15,22 0-15,-22 0 0,0 0 16,-22 21-16,1 0 0,0 0 16,-21 21-16,21 0 0,-1-21 15,-20 21-15,21 0 0,-21 0 16,20 1-16,1-1 0,21 0 15,0 0-15,0 0 16,0 0-16,21 1 0,1-1 16,-1-21-16,21 21 0,-21 0 15,0-21-15,1 21 0,20 0 0,-21 1 16,0-1-16,0 0 0,1 0 16,-22 0-16,21 0 0,-21 1 0,21-1 15,0-21-15,-21 21 0,0 0 16,21-21-16,0 21 0,1-21 15,-1 0-15,0 0 16,0 0-16,0 0 0,0-21 0,1 0 16,20 0-16,-21 0 0,21-22 15,-20 22-15,20-21 0,0-1 16,-21 1-16,1 21 0,20-21 0,-21-1 16,-21 22-16,21 0 0,-21 0 15,0 0-15,0 42 31,0 0-31,0 0 0,-21 0 0,21 0 16,0 1-16,0 20 0,-21 0 16,21-21-16,0 1 0,0 20 0,0-21 15,0 0-15,0 0 0,0 1 16,0-1-16,0 0 0,21-21 31,0 0-31,0 0 0,1 0 16,-22-21-16,21 0 0,0-1 15,0 1-15,-21 0 0,21-21 0</inkml:trace>
  <inkml:trace contextRef="#ctx0" brushRef="#br0" timeOffset="1407.28">3662 1080 0,'0'0'0,"-21"21"0,21 0 0,-22 0 15,22 0-15,0 0 16,22-21 15,-1 0-31,0 0 16,0-21-16,0 0 0,0 21 0,-21-21 16,0 0-16,0 0 15,0-1-15,0 1 0,-21 21 16,0 0-16,0 0 15,0 0-15,0 0 0,-1 0 16,1 21-16,0 1 0,0-22 16,21 21-16,0 0 0,0 0 0,0 0 15,0 0-15,0 1 16,0-1-16,0 0 0,0 0 0,21 0 16,0 0-16,0-21 0</inkml:trace>
  <inkml:trace contextRef="#ctx0" brushRef="#br0" timeOffset="1922.99">4318 1355 0,'0'0'0,"0"-21"0,-21 21 15,0 0 1,-1 0-16,1 21 16,0-21-16,0 21 0,0 0 15,0 0-15,-1 0 0,1 22 0,0-22 16,0 21-16,21 1 0,-21-1 16,21 0-16,-21 1 0,21-1 0,0-21 15,0 21-15,0 1 0,0-22 16,84 42-1,-63-63-15,1 0 0,-1 0 16,21 0-16,-21 0 0,22 0 16,-1-21-16,-21 0 0,21 0 0,1 0 15,-1 0-15,-21-1 0,22-20 16,-22 0-16,21-1 0,-21 1 0,0 0 16,-21-1-16,0 1 0,0 0 15,0-1-15,0 1 0,-21 0 0,21 21 16,-42-22-16,21 22 0,0 0 15,-22 21-15,22 0 0,-21 0 0,21 0 16,-22 0-16,22 0 0,-21 21 16,21-21-16,-1 21 0,1 0 0,0 1 15,21-1-15,0 0 16,-21 0-16,21 0 0,0 0 0,0 1 16,0-1-16,0 0 0,0 0 15,21 0-15</inkml:trace>
  <inkml:trace contextRef="#ctx0" brushRef="#br0" timeOffset="2607.6">4911 1820 0,'-22'0'31,"22"-21"-31,22 21 0,-1-21 16,-21 0-16,21 0 0,0-22 15,0 22-15,0-21 0,1 21 0,-1-22 16,0 1-16,0 0 0,0 21 16,0-22-16,1 1 0,-22 21 0,21-22 15,-21 22-15,0 0 0,-21 21 16,-1 0-16,1 0 15,-21 0-15,21 0 0,0 0 16,-1 21-16,1 0 0,0 1 0,0-1 16,21 0-16,0 0 0,0 0 15,0 0-15,0 1 0,0-1 16,0 0-16,21 0 0,0 0 0,0 0 16,1 1-16,-1-1 0,0 0 15,0 0-15,0 0 0,-21 0 0,21 1 16,1-1-16,-22 0 0,21 0 15,0 0-15,0 0 0,0-21 16,0 0-16,1 0 16,-1 0-16,0 0 0,0 0 0,21 0 15,-20-21-15,20 21 0,-21-21 16,21 0-16,-20 0 0,20-22 0,-21 22 16,0 0-16,22-21 0,-22 21 15,0-22-15,0 1 0,-21 21 16,0 0-16,21-1 0,-21 1 0,21 0 15,-21 42 17,0 0-32,-21 22 0,21-22 0,0 0 15,0 21-15,0-20 0,-21 20 16,21-21-16,0 0 0,0 22 0,0-22 16,0 0-16,0 0 15,0 0-15,21-21 16,0 0-1,1 0-15,-1 0 0,-21-21 16,0 0-16,21 21 0,0-42 0,-21 20 16,0 1-16</inkml:trace>
  <inkml:trace contextRef="#ctx0" brushRef="#br0" timeOffset="2983.38">5948 1016 0,'0'0'0,"-21"-21"0,-128 42 31,128 0-31,0 0 0,0 1 16,0 20-16,0-21 0,21 0 15,0 0-15,0 1 0,0-1 0,0 0 16,0 0-16,21 0 0,0 0 16,0-21-16,0 0 0,22 0 0,-22 0 15,0 0-15,21 0 0,-21 0 16,1-21-16,-1 21 0,0-21 15,0 0-15,-21 0 0,0 0 0,0-1 16,0-20-16,0 0 0,0 21 0,0-22 16,0 1-16,-21 0 0,0 20 15,0-20-15,-1 21 0,1 0 16,0 0-16,0 21 0,0 0 16,0 0-16,-1 0 0,1 21 0,21 0 15,-21 0-15,0 0 0,21 22 16,-21-22-16,21 21 0,0-21 0,0 22 15,0-22-15,0 0 0,0 21 16,21-21-16,0 1 0,0-22 0,0 21 16,1-21-16,-1 0 0</inkml:trace>
  <inkml:trace contextRef="#ctx0" brushRef="#br0" timeOffset="3835.61">6477 699 0,'0'0'16,"0"-22"-16,0 1 0,0 0 16,0 42-1,0 0-15,0 1 16,-21-1-16,0 21 0,21 0 0,0 1 16,-22-1-16,22 22 0,-21-1 15,0-21-15,21 22 0,0-1 0,-21 1 16,21-22-16,-21 22 0,21-22 15,0 22-15,0-22 0,0 0 16,0 1-16,0-1 0,0-21 0,21 0 16,-21 22-16,21-43 0,0 21 15,22 0-15,-22-21 0,0 0 0,21 0 16,-21 0-16,22-21 0,-22 0 16,21-1-16,-21 1 0,22 0 0,-22 0 15,0-21-15,0 20 0,0-20 16,1 21-16,-1-21 0,0 20 0,-21 1 15,0 0-15,21 0 0,-21 0 0,0 42 32,0 0-32,0 0 15,0 22 1,-21-22-16,21 0 0,0 0 0,0 0 16,0 0-16,0 1 0,0-1 15,0 0-15,0 0 0,21-21 0,0 0 16,0 21-16,1-21 0,-1 0 0,0 0 15,0 0-15,0-21 0,22 21 16,-22-21-16,21 0 0,-21-22 0,0 22 16,1 0-16,20-21 0,-21 21 15,0-1-15,-21-20 0,21 21 0,-21 0 16,22 0-16,-22-1 0,0 1 16,0 0-16,0 42 31,0 0-16,0 1-15,0-1 0,0 21 0,-22-21 16,22 22-16,-21-22 0,21 42 16,0-20-16,-21 20 0,21-21 0,0 22 15,0-1-15,0 1 0,0-1 0,0 1 16,21-1-16,0 22 0,-21-21 16,22-1-16,-22 1 0,21-1 0,0 1 15,-21-1-15,21 1 0,-21-1 16,21 1-16,-21-1 0,0-21 0,0 22 15,0-22-15,0 1 0,0-22 0,0 21 16,0-21-16,-21 22 0,0-22 16,0 0-16,0-21 0,-1 21 15,1-21-15,0 0 0,-21 0 0,21 0 16,-22 0-16,22 0 0,0-21 0,0 0 16,0 0-16,-1 21 0,1-22 15,0 1-15,0 0 0,21-21 0,-21 21 16,21-22-16,0 22 0,0-21 15,0-22-15,0 22 0,0-22 0,0 1 16</inkml:trace>
  <inkml:trace contextRef="#ctx0" brushRef="#br0" timeOffset="4135.43">6308 1037 0,'-22'-21'0,"44"0"31,20 21-31,-21-21 0,21 21 0,1 0 0,20 0 16,-20-21-16,20 21 15,1 0-15,-1-22 0,1 22 0,-1 0 0,-21-21 16,22 21-16,-22 0 15,1 0-15,-1 0 0,-21-21 0,0 21 16,22 0-16,-22 0 16,-42 0-1,-1 0 1,1 0-16</inkml:trace>
  <inkml:trace contextRef="#ctx0" brushRef="#br0" timeOffset="4835.43">1778 2646 0,'0'0'16,"-21"0"-16,0 0 0,-1 0 0,1 0 0,0 0 16,0 0-16,0 0 0,-22 0 15,22 0-15,0 0 0,21 21 0,-21-21 16,42 0 15,0 0-31,22 0 0,-1 0 0,21 0 16,1 0-16,21 0 0,-1-21 15,22 21-15,0 0 0,42 0 16,-21-21-16,21 21 0,0 0 16,1 0-16,20-21 0,0 21 0,1 0 15,20-22-15,-21 1 0,22 21 0,21 0 16,-22 0-16,22-21 0,-22 21 16,22 0-16,-22 0 0,1 0 0,-22 0 15,1 0-15,-1 0 0,0 0 16,-21 0-16,1 0 0,-22 0 0,0 0 15,0 0-15,-22 0 0,1 0 16,-21 0-16,-22 0 0,1 0 16,-1 0-16,-20 0 0,-22 0 0,0 0 15,0 0-15,0 0 0,-21-21 47,0 0-31,22 21-16,-22-21 0,21 21 31</inkml:trace>
  <inkml:trace contextRef="#ctx0" brushRef="#br0" timeOffset="4959.37">7345 2477 0,'-21'0'46,"-1"0"-46,1-22 0,0 22 0,0 0 16</inkml:trace>
  <inkml:trace contextRef="#ctx0" brushRef="#br0" timeOffset="23019.8">2095 4022 0,'0'0'0,"22"0"31,-1 0-16,-21-21-15,0-1 0,0 1 16,0 0 0,0 0-16,0 0 0,21 21 0,-21-21 15,0-1-15,0 1 16,0 0-16,0 0 16,0 0-16,-21 21 15,21 21 1,0 0-1,0 21-15,0-20 0,0 20 16,-21 0-16,21 22 0,0-22 16,0 22-16,-22-22 0,22 21 0,0-20 15,-21 20-15,21-20 0,0-1 16,0 0-16,0-21 0,0 22 16,0-22-16,0 0 0,0 0 15,0 0-15,0 1 0,0-1 0,0 0 16,-21-42 31,21 0-47,0-1 15,0 1-15,0 0 16,0 0-16,0 0 0</inkml:trace>
  <inkml:trace contextRef="#ctx0" brushRef="#br0" timeOffset="23604.48">2582 4445 0,'0'21'31,"0"-42"16,0 0-47,21 0 16,1 0-1,-22-1-15,0 1 16,0 0 0,-22 21-1,1 0 1,0 0-16,0 0 0,0 21 0,0-21 0,-1 21 16,22 1-16,-21-1 15,21 0-15,-21-21 0,21 21 0,0 0 16,0 0-16,21-21 15,0 0-15,1 0 16,-1 0-16,0 0 16,0 0-16,-21-21 15,21 21-15,0-21 16,-21 0-16,0 0 0,0 0 31,-21 21-15,0 0-16,0 0 15,21 21 17</inkml:trace>
  <inkml:trace contextRef="#ctx0" brushRef="#br0" timeOffset="24243.02">4191 3641 0,'0'0'0,"0"-21"16,0 42 31,0 21-47,0-21 0,0 22 15,0-22-15,0 42 0,-21-20 0,21 20 16,0 1-16,-21-1 0,21 1 0,0-1 16,0 1-16,0-22 0,-22 21 15,1-20-15,21 20 0,-21-20 0,21-22 16,0 21-16,0 0 0,-21-20 16,21-1-16,-21 0 0,21 0 0,0 0 15,0 0-15,0-42 47,0 0-47,-21 0 16,21 0-16,-22 0 0,22-22 0,0 22 15</inkml:trace>
  <inkml:trace contextRef="#ctx0" brushRef="#br0" timeOffset="24819.65">3810 4106 0,'0'0'16,"-21"-21"-16,0 21 0,21-21 0,-22 0 15,22 0-15,0 0 0,0-1 0,0 1 16,0 0-16,0-21 16,22 21-16,-1-1 15,0 1-15,-21 0 0,21 21 0,0-21 16,0 0-16,22 0 0,-22 21 15,21-22-15,-21 22 0,22-21 0,-1 21 16,0-21-16,1 21 0,-1 0 16,0 0-16,22 21 0,-1 0 0,-20 1 15,20-1-15,1 21 0,-22 0 16,0 22-16,1-22 0,-1 22 0,-21-1 16,0 1-16,1-1 0,-22-20 15,21 20-15,-21 1 0,0-22 16,0 0-16,0 1 0,0-1 0,0-21 15,0 21-15,0-20 0,0-1 16,0 0-16,0 0 16,0-42-1,0 0-15,0 0 16,0-1-16,0 1 0,21 0 16,-21-21-16,21-1 0,0-20 0,-21 21 15,21-22-15,1 1 0,-1-1 0,0 1 16,0-22-16,-21 21 0,21 22 15,0-21-15,1 20 0,-1 1 16,0 21-16,-21-22 0,0 22 16,0 0-16,21 21 0,-21 21 31,0 0-15,0 1-16,0-1 15,0 0-15,0 0 0,0 0 16,0 0-16,0 1 0,0-1 0,0 0 15</inkml:trace>
  <inkml:trace contextRef="#ctx0" brushRef="#br0" timeOffset="26287.85">5292 4170 0,'0'-42'31,"-22"42"-31,22-22 16,-21 1-1,0 42 16,21 1-15,0-1-16,-21 0 0,21 0 0,0 0 16,0 22-16,0-22 0,0 0 15,0 21-15,0-21 0,0 1 0,0 20 16,0-21-16,0 0 0,0 0 16,0 1-16,0-1 0,0 0 0,0 0 15,0 0-15,21 0 16,0 1-16,0-22 15,1 0-15,-1 0 0,0 0 16,0 0-16,0-22 0,0 22 16,1-21-16,20 0 0,-21 0 0,0 0 15,0 0-15,1-1 16,-1-20-16,0 0 0,0 21 0,-21-22 16,0 1-16,21 0 0,-21-1 15,0 1-15,21 21 0,-21-22 0,0 22 16,0 0-16,0 0 0,0 42 31,0 0-31,-21 0 16,21 1-16,-21 20 0,21-21 15,0 21-15,0 1 0,0-22 0,0 21 16,0-21-16,0 22 0,0-22 16,0 0-16,0 0 0,21 0 0,0 1 15,1-1-15,-1 0 0,0-21 16,0 0-16,0 21 0,22-21 15,-22 0-15,0 0 0,21 0 0,-21 0 16,22 0-16,-22-21 0,0 0 16,21 21-16,-20-21 0,-1-1 0,0 1 15,0-21-15,-21 21 0,0 0 16,21-22-16,-21 1 0,0 0 0,0 20 16,0-20-16,0 0 0,0 21 0,0-1 15,0 1-15,0 0 0,0 42 31,0 0-15,-21 1-16,21 20 0,0-21 0,0 21 0,0-20 16,0 20-16,0-21 0,0 21 15,0-20-15,0-1 0,0 0 16,0 0-16,0 0 0,0 0 0,0 1 16,0-1-16,0 0 15,0-42 32,0 0-47,0-1 0,0 1 16,0-21-16,0 21 0,0-22 15,21 22-15,0-21 0,-21 21 0,22-22 16,-1 1-16,0 21 0,0 0 16,0 0-16,0-1 0,1 22 15,-1 0-15,0 0 0,0 0 0,0 0 16,22 22-16,-22-1 0,0 0 15,0 0-15,0 0 0,0 22 0,1-22 16,-22 21-16,21-21 0,-21 0 16,0 1-16,0-1 0,0 0 0,0 0 15,0 0-15,0 0 0,0 1 0,0-1 16,-21-21 15,21-21-15,0-1-16,0 1 15,0 0-15,21 0 0,0 0 0,0 0 16,0-22-16,0 1 0,1 21 16,20-22-16,-21 1 0,0 21 0,22 0 15,-1 0-15,-21-1 0,0 22 16,0 0-16,1 0 0,-1 22 0,0-1 16,0 0-16,-21 0 0,0 21 15,0-20-15,0 20 0,0-21 0,0 21 16,0-20-16,0 20 0,0-21 15,0 21-15,0-20 0,0-1 16,0 0-16,0 0 0,-21 0 0,21 0 16,-21 1-16,21-1 15,21-42 17,0-1-32,0 1 0,0 0 15</inkml:trace>
  <inkml:trace contextRef="#ctx0" brushRef="#br0" timeOffset="26835.53">7556 3662 0,'0'0'0,"0"-21"0,-21-22 32,0 43-32,21-21 0,-21 21 15,0 21-15,0 1 16,21 20-16,0-21 0,0 21 0,0 1 15,-22-1-15,22 0 0,0 22 16,0-22-16,0 22 0,-21-1 0,21-20 16,0 20-16,0 1 0,0-22 0,-21 0 15,21 1-15,-21-1 0,21-21 16,-21 21-16,21-20 0,0-1 0,0 0 16,0 0-16,0 0 0,-21-21 15,-1 0 1,22-21-1,0 0-15,0 0 16,0 0-16,0-22 0,0 22 0,0-21 16,0 21-16,0-22 0,22 1 15,-1 21-15,0-22 0,21 1 0,-21 21 16,22-21-16,-1 20 0,0 1 0,22 0 16,-22 0-16,1 21 0,20 0 15,-21 0-15,1 21 0,-1 0 0,0 0 16,1 1-16,-22 20 15,0-21-15,0 21 0,-21-20 0,0 20 0,0-21 16,0 0-16,-21 22 0,-21-22 16,21 21-16,-22-21 0,1 0 15,21 1-15,-22-1 0,1-21 0,0 21 16,-1 0-16,1-21 0,21 0 16,0 21-16,-22-21 0,22 0 15,21-21 1,21 21-1,1-21-15,-1 0 0,0 0 0,0-1 16</inkml:trace>
  <inkml:trace contextRef="#ctx0" brushRef="#br0" timeOffset="27195.33">8318 4360 0,'0'0'0,"22"0"0,62-42 16,-63 21-1,1 21-15,-1-21 0,0 0 0,0-1 16,-21-20-16,21 21 0,0 0 0,-21 0 16,0-1-16,0 1 15,0 0-15,0 0 0,0 0 0,-21 21 31,0 0-31,0 21 0,0 21 0,0-21 16,-22 1-16,22 20 0,0-21 0,0 21 16,0 1-16,-1-1 0,1-21 15,21 22-15,-21-22 0,21 0 0,0 0 16,0 0-16,0 0 0,0 1 16,21-1-16,0-21 0,1 0 0,-1 21 15,0-21-15,0 0 0,0 0 0,0 0 16,22 0-16,-22-21 0,21 21 15</inkml:trace>
  <inkml:trace contextRef="#ctx0" brushRef="#br0" timeOffset="27572.11">8911 4170 0,'0'0'0,"0"-21"0,0 0 0,0-1 15,0 1-15,21 0 0,0 0 16,1 0-16,-1 21 0,0 0 15,0 0-15,0 0 0,0 0 16,1 0-16,20 21 0,-21 0 0,0 0 16,0 0-16,1 22 0,-22-22 15,0 0-15,21 21 0,-21-20 16,0 20-16,0-21 0,0 21 0,0-20 16,0-1-16,-21 0 0,21 0 15,0 0-15,-22 0 0,1 1 0,0-22 16,21 21-16,-21-21 15,21-21 1,0-1-16,0 1 16,0-21-16,21 21 0,0 0 0,-21-22 15,21 1-15,-21 0 0,22-1 16,-1 1-16,-21 0 0,21 20 0,0-20 16,-21 21-16,0 0 0,21 0 15,-21-1-15,21 22 0,1-21 16,-22 0-16</inkml:trace>
  <inkml:trace contextRef="#ctx0" brushRef="#br0" timeOffset="29455.74">10541 4064 0,'0'0'0,"21"0"16,0 0-16,64-63 15,-64 41-15,0-20 0,0 21 16,22 0-16,-22 0 0,0-22 0,0 22 16,0-21-16,-21-1 15,0 1-15,0 0 0,0-1 0,0-20 0,0 21 16,-21-1-16,0 1 0,0 0 15,0 20-15,21 1 0,-21 0 16,-1 0-16,22 0 0,-21 21 0,21 21 16,-21 0-1,21 21-15,-21 1 0,21-1 0,0 0 16,0 22-16,0-1 0,0 1 16,-21-22-16,0 22 0,21 20 0,-22-20 15,1-1-15,0 22 0,0-21 16,0-1-16,0 1 0,-1-22 0,1 0 15,0 22-15,0-22 0,0-21 0,0 22 16,-1-22-16,22 0 0,-21 0 16,0 0-16,0-21 15,0 0 1,0-21-16,21 0 16,0 0-16,0 0 0,0-22 0,0 1 15,0 0-15,-22-1 0,22 1 16,0 0-16,0-22 0,0 22 0,0-1 15,0 1-15,0 21 0,0-21 16,0 20-16,22 22 0,-1 0 16,-21 22-1,21-1-15,0 21 0,-21-21 0,0 22 16,21-22-16,0 21 0,-21 0 0,22 1 16,-1-1-16,-21-21 0,21 22 15,0-1-15,0-21 0,0 0 16,1 22-16,-1-22 0,0 0 0,0 0 15,0 0-15,22-21 0,-22 21 16,0-21-16,21 0 0,-21 0 0,22 0 16,-22 0-16,21 0 0,-21 0 0,22 0 15,-1 0-15,-21-21 0,22 0 16,-1 0-16,-21 0 0,0-22 0,22 22 16,-22-21-16,-21 21 0,21-22 15,-21 1-15,21 21 0,-21-21 16,0 20-16,0 1 0,0 0 0,0 0 15,0 42 17,0 21-32,0-20 15,0-1-15,0 0 0,0 21 0,0-21 16,0 1-16,0-1 0,0 21 0,21-21 16,0 0-16,-21 1 0,22-22 15,-1 21-15,-21 0 0,21-21 0,0 0 16,0 0-16,0 0 0,1 0 0,20 0 15,-21 0-15,0 0 16,0-21-16,1 21 0,-1-21 0,0-1 16,0 1-16,0 0 0,0-21 0,1 21 15,-1-1-15,-21-20 0,21 0 16,-21 21-16,0-22 0,0 22 0,0 0 16,0 0-16,0 0 0,0-1 15,0 44 1,0-1-1,0 0-15,-21 0 0,21 21 0,-21-20 16,21 20-16,0-21 0,0 0 0,-22 22 16,22-22-16,0 0 0,-21 0 15,21 21-15,0-20 0,-21-22 16,21 21-16,0 0 0,0 0 16,0-42 15,0 0-16,0 0-15,0-1 0,0 1 16,21-21-16,0 21 0,-21 0 0,22-22 16,-1 1-16,0 21 0,0-22 15,0 22-15,0 0 0,1 0 0,-1 0 16,21 0-16,-21-1 0,0 22 16,1 0-16,-1 0 0,0 0 0,0 22 15,-21-1-15,0 0 0,0 0 16,0 0-16,0 0 0,0 22 15,0-22-15,0 0 0,0 21 0,0-20 16,0-1-16,0 0 0,0 21 0,0-21 16,0 1-16,0-1 0,21-21 15,0 21-15,-21 0 0,22 0 0,-1-21 16,0 0-16,0 21 0,0-21 16,22 0-16,-22 0 0,0 0 0,21 0 15,-21 0-15,22 0 0,-1-21 0,-21 0 16,22 0-16,-22 21 0,21-42 15,0 20-15,-20 1 0,-1 0 0,21-21 16,-21-1-16,0 22 0,-21-21 16,22 0-16,-22-1 0,0 22 15,21-21-15,-21 21 0,0-22 0,0 22 16,0 0-16,-21 21 16,-1 0-16,1 0 0,0 0 15,0 0-15,0 21 0,21 0 0,-21 22 16,21-22-16,-22 21 0,22-21 15,-21 22-15,21-22 0,0 21 0,0-21 16,0 22-16,0-22 0,0 0 16,21 0-16,1 0 0,-1 0 0,0 1 15,0-1-15,0-21 0,0 0 0,22 21 16,-22-21-16,0 0 16,21 0-16,1 0 0,-22 0 0,21 0 15,1-21-15,-22 0 0,21-1 0,-21 1 16,22 0-16,-22 0 0,0 0 15,-21-22-15,0 1 0,0 21 0</inkml:trace>
  <inkml:trace contextRef="#ctx0" brushRef="#br0" timeOffset="29823.46">11790 3768 0,'-21'21'0,"42"-42"0,-64 63 0,43-21 16,-21-21-16,42 0 31,1 0-31,-1 0 0,0 0 16,0 0-16,0-21 15,-21 0-15,0 0 16,0 0 0,-21 21-1,0 0-15,0 0 0,0 0 16,-1 0-16,22 21 16,0 0-16,0 0 15,0 0-15,22-21 16,-1 0-16,0 21 15</inkml:trace>
  <inkml:trace contextRef="#ctx0" brushRef="#br0" timeOffset="30595.46">14563 3683 0,'0'0'0,"21"-21"0,-21 0 0,21 21 15,-21-21-15,0-1 16,-21 22 0,0 22-1,21-1-15,-22 0 0,1 0 0,0 0 16,0 22-16,0-1 0,0-21 0,21 21 16,-22 22-16,1-22 0,21 1 15,0-1-15,-21 0 0,21 1 0,0-1 16,0 0-16,0 1 0,0-22 15,0 0-15,0 21 0,21-21 16,0 1-16,1-22 0,20 0 0,-21 0 16,0 0-16,22 0 15,-22 0-15,21 0 0,-21 0 0,0-22 16,22 1-16,-22 0 0,21 0 0,-21 0 16,22-22-16,-22 1 0,0 0 15,0-1-15,-21 1 0,0 0 0,0-1 16,0 1-16,0 0 0,0-1 15,-42 1-15,21 0 0,0-1 0,-22 22 16,22 0-16,-21 21 0,21-21 16,-22 21-16,22 0 0,0 0 0,-21 0 15,20 21-15,1 0 0,0 0 0,0 1 16,0-1-16,21 21 0,0-21 16,0 0-16,0 22 0,0-22 15,0 21-15,0-21 0,0 1 16,0-1-16,21 0 0,0 0 0,0 0 15,0 0-15,1-21 0,-1 0 0,0 0 16,0 0-16,0 0 0</inkml:trace>
  <inkml:trace contextRef="#ctx0" brushRef="#br0" timeOffset="31011.61">14986 3852 0,'0'0'16,"0"-21"-16,0 0 0,21 21 0,-21-21 15,21 0-15,0 21 16,1-21-16,-1 21 0,0 0 16,21 0-16,-21 0 0,22 0 15,-1 0-15,0 0 0,1 0 0,-1 21 16,0 0-16,1 0 0,-22 0 16,21 22-16,-21-22 0,22 21 0,-43 0 15,21-20-15,-21 20 0,0 0 0,0 1 16,0-22-16,0 21 0,0-21 15,-21 0-15,0 1 0,21-1 0,-22 0 16,1 0-16,0-21 0,0 0 31,21-21-31,0 0 0,0 0 16,0-1-16,0 1 0,0 0 16,0 0-16,21-21 0,-21-1 15,21 22-15,0-21 0,-21-1 16,22 22-16,-1 0 0,-21-21 0,21 21 15,0-1-15,0 1 0,0 0 0,1 0 16,-1 21-16,0 0 16,0 0-16,0 0 0,0 0 15,1 0-15,-1 0 16,0 0-16</inkml:trace>
  <inkml:trace contextRef="#ctx0" brushRef="#br0" timeOffset="31619.05">16827 3958 0,'0'0'0,"0"-21"0,0 0 0,0 0 16,0 0-16,0-1 0,0-20 0,0 21 15,-21 0-15,0 0 0,0-1 0,0 22 16,0-21-16,-22 21 0,1 0 15,21 0-15,-22 0 0,1 0 16,0 21-16,-1 1 0,1-1 0,0 0 16,-1 0-16,1 21 0,21 1 15,-21-1-15,20 0 0,-20 1 0,21-1 16,21 0-16,0 1 0,0-1 16,0-21-16,0 22 0,0-22 0,0 0 15,21 0-15,0 0 0,22 0 16,-22 1-16,21-22 0,-21 0 0,22 0 15,-1 0-15,0 0 0,-21-22 0,22 1 16,-1 0-16,0 0 0,1 0 16,-22-22-16,21 1 0,-21 0 0,22-1 15,-22-20-15,0 21 0,21-22 16,-20 22-16,-22-22 0,21 1 16,0-1-16,0 1 0,-21-1 0,0 1 15,0 20-15,0 1 0,0-21 16,0 41-16,0-20 0,0 21 0,0 0 15,-21 42 1,21 0-16,-21 21 0,0 1 16,-1-1-16,22 0 0,0 22 15,-21-1-15,0-20 0,21 20 0,0-20 16,0 20-16,0 1 0,0-22 16,0 21-16,0-20 0,0-1 0,0 0 15,0 1-15,0-1 0,0-21 16,0 22-16,0-22 0,0 0 15,0 0-15,42 0 0,-20-21 16,-1 0-16,0 0 16,0-21-16,0 0 15,0 0-15</inkml:trace>
  <inkml:trace contextRef="#ctx0" brushRef="#br0" timeOffset="31983.91">17187 4022 0,'21'0'32,"1"0"-17,-1 0-15,0 0 0,0 0 16,0-21-16,0 21 0,1-22 16,20 22-16,-21-21 0,0 21 0,-21-21 15,21 0-15,-21 0 0,0 0 16,0-1-16,0 1 15,-21 21-15,0 0 0,0 0 16,0 0-16,0 0 0,-1 21 16,1 1-16,0-1 0,0 0 0,0 21 15,0-21-15,-1 22 0,1-1 0,21-21 16,0 22-16,0-22 16,0 21-16,0-21 0,0 0 0,0 1 15,0-1-15,21 0 0,1 0 16,20 0-16,-21-21 0,0 0 15,22 0-15,-22 0 0,21 0 0,0 0 16,-20 0-16,20-21 0,-21 0 16,21 0-16,-20 21 0</inkml:trace>
  <inkml:trace contextRef="#ctx0" brushRef="#br0" timeOffset="32347.42">17738 3916 0,'0'0'16,"0"-42"-1,0 20-15,21 22 16,0-21-16,0 21 16,0 0-16,0 0 0,1 0 0,-1 0 15,0 0-15,0 21 0,0 1 16,0-1-16,1 0 0,-22 21 0,21-21 16,-21 22-16,21-22 0,-21 21 0,0 1 15,0-22-15,0 21 0,0-21 16,0 0-16,0 22 0,-21-22 0,0 0 15,21 0-15,-22-21 16,1 0 0,21-21-1,0 0-15,0 0 0,0 0 16,0-1-16,0 1 0,0-21 0,0 21 16,0-22-16,21 1 0,1 0 0,-22 21 15,21-1-15,-21-20 0,21 21 16,0 0-16,-21 0 0,21 21 0,0-22 15,-21 1-15,22 21 16,-22-21-16</inkml:trace>
  <inkml:trace contextRef="#ctx0" brushRef="#br0" timeOffset="33320.25">19135 3831 0,'0'0'0,"0"-21"0,0 0 15,0 0-15,0 0 16,0-1-16,0 1 16,0 0-16,0 0 0,-22 21 31,22 21-31,0 0 16,0 0-16,-21 22 0,21-22 15,-21 21-15,0 1 0,21-1 0,0 0 16,-21 1-16,0-1 0,21 0 0,0-21 15,0 22-15,0-22 16,0 0-16,0 0 0,0 0 0,21 1 16,0-1-16,0-21 0,0 0 15,0 0-15,22 0 0,-22 0 0,21 0 16,-21-21-16,22-1 0,-1 1 16,0 0-16,-20 0 0,20-21 0,-21-1 15,0 1-15,0 0 0,1-1 0,-22 1 16,0 0-16,0-1 0,0 1 15,-22 0-15,1-1 0,0 1 0,-21 21 16,21-22-16,-22 22 0,22 0 16,-21 0-16,-1 21 0,22 0 15,0 0-15,0 0 0,0 0 16,42 0 0,0 21-1,21-21-15,1 0 0,-1 0 0,0 0 16,22 0-16,-22 0 0,22 0 15,-1 0-15,1 0 0,-1 0 0,1 0 16,-1-21-16,1 0 0,-22 21 16,22-21-16,-22-1 0,0 1 0,1 0 15,-22-21-15,0 21 0,-21-1 0,0 1 16,0-21-16,0 21 0,0 0 16,-21-22-16,0 22 0,-1 0 15,1 0-15,21 0 0,-21 21 16,0 0-16,0 0 0,0 0 0,-1 21 15,1 0-15,21 21 16,-21 1-16,21-1 0,-21 0 0,0 22 16,0-22-16,21 22 0,-22-1 15,1 1-15,0-1 0,0 1 0,0 20 16,21-20-16,-21 20 0,-1 1 0,22 0 16,0-1-16,0 1 0,0-21 15,0 20-15,0 1 0,0-22 0,0 22 16,0-21-16,22 20 0,-1-20 15,-21-1-15,0 1 0,21-22 16,-21 22-16,21-22 0,-21 0 0,0 1 16,0-22-16,0 21 0,0-21 15,0 0-15,-21-21 0,0 22 0,0-22 16,-1 0 0,1 0-16,21-22 15,0 1-15,0 0 0,0 0 0,0-21 16,0-1-16,0 22 0,0-42 0,0 20 15</inkml:trace>
  <inkml:trace contextRef="#ctx0" brushRef="#br0" timeOffset="37095.46">21950 3323 0,'0'0'0,"-43"0"0,22 0 16,0 0-16,0 0 0,21 21 47,21-21-47,0 0 0,0 0 15,1 0-15,-1-21 0,21 21 16,-21-21-16,22 0 0,-1 0 0,0 0 15,1-1-15,-1 1 0,21 0 16,-20 0-16,-1-21 0,0 20 16,-20 1-16,-1 0 0,0 0 0,-21 0 15,0 0-15,0-1 0,-21 1 16,0 0-16,-22 0 0,1 0 0,0 21 16,-22 0-16,22 0 0,-1 0 15,-20 21-15,21-21 0,-1 21 0,-20 0 16,20 22-16,22-22 0,-21 21 15,21 0-15,0 1 0,-1-1 0,22 0 16,0 1-16,0-1 0,0-21 16,0 22-16,0-1 0,22-21 0,20 21 15,-21-20-15,0-1 0,22 0 16,-22-21-16,21 21 0,0-21 16,-20 0-16,20 0 0,-21 0 0,0 0 15,0 0-15,1 0 0,-1 0 16,-42 0-1,-22 0 1,22 0-16,-21 0 0,21 21 0,-22 0 16,1 1-16,21-1 0,-22 0 15,1 21-15,21-21 0,-21 22 0,20-22 16,1 21-16,0-21 0,0 22 16,21-1-16,0-21 0,0 22 0,0-22 15,0 0-15,0 0 0,21 0 0,0-21 16,0 0-16,22 0 15,-22 0-15,0 0 0,21 0 0,1 0 16,-22-21-16,21 0 0,-21 0 16,22 0-16,-1-1 0,-21 1 0,22 0 15,-22-21-15,21 21 0,-21-22 16,22 22-16,-1-21 0,-21 21 0,21-22 16,1 22-16,-22-21 0,21 21 0,1-1 15,-1 1-15,0 21 0,-21 0 16,1 0-16,20 0 0,-21 0 15,0 0-15,-21 21 0,0 1 0,21-1 16,-21 0-16,0 0 0,0 21 0,0-20 16,0-1-16,0 21 15,0-21-15,-21 0 0,0 22 0,21-22 16,-21 0-16,21 0 0,-21 0 0,0 1 16,21-1-16,21-42 46,-21-1-46,21 1 0,0 0 0,0 0 16,0 0-16,1 0 0,20-1 16,-21-20-16,0 21 0,0-21 0,22 20 15,-22-20-15,0 0 0,0 21 0,0-1 16,1-20-16,-22 21 0,0 0 16,0 0-16,-22 21 31,22 21-31,-21 0 0,0 0 15,0 0-15,0 0 0,0 22 16,-1-22-16,22 21 0,0-21 0,0 22 16,0-22-16,0 21 0,0-21 0,0 1 15,0 20-15,0-21 0,0 0 16,22 0-16,-1 1 0,0-1 0,0 0 16,21 0-16,1-21 15,-22 0-15,21 0 0,1 0 0,20 0 0,-21 0 16,1-21-16,20 21 15,-20-21-15,20 0 0,1-1 0,-22 1 16,0 0-16,1-21 0,-1 21 0,-21-22 16,21 22-16,-42-21 0,0-1 15,0 1-15,0 21 0,0-21 0,0 20 16,0 1-16,-21 0 0,0 0 16,0 21-16,0 0 0,0 0 0,-1 0 15,-20 21-15,21 0 0,0 0 16,0 1-16,-1-1 0,1 21 0,0-21 15,21 22-15,-21-1 0,21-21 16,0 21-16,0-20 0,0 20 16,0-21-16,21 0 0,0 0 0,0 1 15,1-1-15,20 0 0,-21 0 16,0-21-16,22 0 0,-1 0 0,-21 0 16,21 0-16,1 0 0,-1-21 0,0 0 15,1 0-15,-22-1 0,21 1 16,-21 0-16,22 0 0,-22-21 0,21 20 15,-21-20-15,1 21 0,-1-21 16,0-1-16,0 22 0,-21-21 0,21 21 16,0-1-16,-21 1 0,22 0 15,-1 21 1,-21 21 0,0 0-1,0 1-15,0-1 0,0 0 16,0 0-16,0-42 62,0 0-62,0 0 0,0-1 16,0 1-16,0 0 16,-21 0-16,21 0 0,-22 21 15,1 0 1,0 0-16,0 21 15,21 0-15,-21 0 0,0 0 0,-1 1 16,22-1-16,-21 21 0,0 0 16,21-20-16,0 20 0,-21-21 0,21 21 15,0 1-15,-21-22 0,21 21 16,0-21-16,0 1 0,0 20 0,21-21 16,0 0-16,-21 0 0,21-21 15,0 22-15,1-22 0,20 0 16,-21 0-16,21 0 0,-20 0 0,20 0 0,0 0 15,1-22-15,-1 1 16,0 0-16,1 0 0,-22 0 0,21-22 16,0 22-16,-20-21 0,-1 0 0,0 20 15,0-20-15,0 0 0,0-1 16,-21 22-16,22-21 0,-22 21 0,0 0 16,0-1-16,0 1 0,-22 42 31,1-21-31,0 22 15,21 20-15,0-21 0,0 0 0,-21 22 16,21-22-16,0 0 0,0 21 0,0-21 16,0 1-16,0 20 0,0-21 15,21 0-15,-21 0 0,21 1 16,0-1-16,1-21 0,-1 21 0,0-21 16,0 21-16,0-21 0,22 0 15,-22 0-15,21 0 0,-21-21 0,22 0 16,-22 0-16,0 21 0,0-22 15,21 1-15,-20-21 0,-1 21 0,-21 0 16,21-22-16,0 22 0,-21-21 16,21 21-16,-21-22 0,0 22 0,0-21 15,0 21-15,0-1 0,0 44 32,0-1-32,0 0 15,0 0-15,0 21 16,0-20-16,-21 20 0,21-21 0,0 0 15,0 22-15,0-22 0,0 21 0,0-21 16,0 0-16,0 1 0,0-1 16,21 0-16,0 0 0,1-21 0,-22 21 15,21-21-15,0 0 0,21 0 16,-21 0-16,1 0 0,-1 0 0,0-21 16,21 21-16,-21-21 0,1 0 0,20 0 15,-21-1-15,0-20 0,0 21 16,1-21-16,20-1 0,-21 1 0,0-22 15,0 1-15,1-1 0,-22 1 16,21-1-16,0-20 0,0 20 16,-21 1-16,0-1 0,21 1 0,-21 20 15,0 1-15,0 0 0,0-1 16,0 22-16,0 0 0,-21 42 31,21 0-31,-21 1 0,0 20 0,21 0 16,-21 1-16,21 20 0,-22 1 15,22-1-15,-21 22 0,21-22 16,0 1-16,0-1 0,0 1 0,0-22 16,0 22-16,0-22 0,0 0 0,0 1 15,0-1-15,0-21 0,0 21 16,0-20-16,0-1 0,21 0 16,1 0-16,-1 0 0,0-21 0,0 0 15,0 0-15,0 0 0,22 0 0,-22 0 16,0 0-16,21 0 0,-20-21 15,20 0-15,-21 0 0,21 0 0,-20-1 16,-1-20-16,21 21 0,-21-21 16,0 20-16,1-20 0,-1 21 0,0-21 15,-21 20-15,0 1 0,21 0 0,-21 0 16,0 42 15,0 0-31,0 22 16,0-22-16,-21 0 0,21 0 0,0 21 15,0-20-15,0-1 0,0 21 0,0-21 16,0 0-16,0 1 0,0-1 16,0 0-16,0 0 0,0 0 15,21-21-15,0 0 0,0 0 16,1 0-16,-1 0 0,0 0 16,0 0-16,0-21 0,0 0 0,1 0 15,-1 0-15,0-1 0,0 1 16,0 0-16,0 0 0,1-21 15,-1 20-15,0 1 0,-21 0 0,0 0 16,21 0-16,-21 0 0,0 42 31,0 0-15,0 0-16,-21 0 0,21 0 0,0 1 16,0 20-16,0-21 0,0 0 15,0 0-15,0 1 0,0-1 16,0 0-16,21-21 0,-21 21 15,21-21-15,0 0 0,1 0 16,-1 0-16,0 0 0,0-21 16,0 0-16,-21 0 15,21-1-15,-21-20 16,0 21-16,0 0 0,0-22 0,0 22 16,0-21-16,0 21 0,0-22 15,-21 22-15,0 0 0,0 0 0,0 21 16,0 0-16,-1 0 0,1 0 15,0 0-15,0 0 0,21 21 32,21-21-17,0 0-15,0 0 0,22 0 16,-1 0-16,0 0 0,1 0 16,-1 0-16,0 0 0,1 0 0,-22-21 15,21 0-15,1 21 16,-22 0-16,0-21 0,0 21 0,0 0 15,0 0-15,1 0 16,-22 21-16,0 0 16,0 0-16,0 21 0,0-20 15,0-1-15,0 0 0,0 0 16,0 21-16,0-20 0,0-1 0,0 0 16,0 0-16,0 0 0,0 0 15,0 1-15,0-1 0,0 0 16,-22-21 31,22-21-47,0 0 15,0-1-15,0 1 0,0 0 0,0 0 16,0 0-16,22-22 0,-1 22 16,0 0-16,-21-21 0,21 21 0,0-22 15,22 22-15,-22 0 0,0-21 0,21 20 16,-21 1-16,22 0 0,-22 21 15,21-21-15,-21 21 0,22 0 0,-22 0 16,0 0-16,0 21 0,-21 0 16,0 0-16,0 22 0,0-22 15,0 21-15,0-21 0,0 22 16,0-22-16,0 21 0,0-21 0,0 22 0,0-22 16,0 0-16,0 0 0,0 0 15,0 1-15,0-1 0,0 0 16,21 0-16,1-21 0,-1 0 15,0 0-15,21 0 0,-21 0 16,1 0-16,-1 0 0,21 0 0,-21-21 16,0 0-16,22 0 0,-22-1 15,0 1-15,0 0 0,0 0 0,1 0 16,-1 0-16,0-1 0,0 1 16,-21 0-16,21 0 0,0 0 15,-21 0-15,0-1 0,0 1 16,0 0-16,0 0 15,0 0-15,0 0 0,-21-1 16,0 1-16,0 0 0</inkml:trace>
  <inkml:trace contextRef="#ctx0" brushRef="#br0" timeOffset="37363.3">27517 3133 0,'0'0'0,"0"-21"0,-22 21 15,1-22 1,0 22 78,0 0-94,0 0 0</inkml:trace>
  <inkml:trace contextRef="#ctx0" brushRef="#br0" timeOffset="37656.11">25993 3239 0,'0'0'0,"-22"21"0,1-21 15,42 0 1,1 0-16,-1 0 16,21 0-16,-21 0 0,0 0 15,22 0-15,-22 0 0,0 0 16,0 0-16,0 0 0,22 0 0,-22 0 15,0 0-15,0 0 16,0 0-16,-42 0 63,0 0-63</inkml:trace>
  <inkml:trace contextRef="#ctx0" brushRef="#br0" timeOffset="46428.29">10753 6816 0,'-22'0'15,"1"0"-15,0 0 0,0 0 0,0 0 16,0 0-16,-1 0 0,1 0 15,0 0-15,-21 0 0,21 0 16,-1 0-16,1 0 0,0 0 0,-21 0 16,21 0-16,-1 0 0,1 21 0,0-21 15,0 0-15,0 0 0,0 0 16,-1 0-16,1 0 0,0 0 16,0 0-1,21 21 16,21-21-15,0 0 0,0 0-16,1 0 0,-22 21 15,42-21-15,-21 0 0,0 0 16,0 0-16,1 0 0,20 0 0,-21 0 16,0 0-16,22 0 0,-22 0 15,21 0-15,0 0 0,1 0 0,-22 0 16,21 0-16,1 0 0,-1 0 0,0 0 15,22 0-15,-22 0 0,0 0 16,1 0-16,20 0 0,-20 0 0,20 0 16,-21 0-16,22 0 0,-22-21 15,1 21-15,20 0 0,-21 0 0,22 0 16,-22-21-16,22 21 0,-1 0 0,1 0 16,-1 0-16,-20-21 15,20 21-15,1 0 0,20 0 0,-20 0 16,-1 0-16,1-21 0,-22 21 0,22 0 15,-1 0-15,1 0 0,-1 0 16,22-22-16,-1 22 0,1 0 0,21 0 16,-21 0-16,42-21 0,-22 21 15,1 0-15,0 0 0,0-21 0,21 21 16,0 0-16,0 0 0,0 0 0,0 0 16,0-21-16,0 21 15,-21 0-15,21 0 0,21 0 0,-21 0 16,0 0-16,0 0 0,21 0 15,-21 0-15,0 0 0,0 0 0,0 0 16,21 0-16,-21 0 0,21 0 0,-21 0 16,0 0-16,0-21 0,0 21 15,22 0-15,-22 0 0,0-21 0,21 21 16,-21 0-16,0-22 0,-21 22 16,21 0-16,0-21 0,0 21 0,0-21 15,0 21-15,0 0 0,0 0 16,0-21-16,0 21 0,0 0 0,0 0 15,21 0-15,-21 0 0,0 0 16,0-21-16,0 21 0,0 0 16,0 0-16,0 0 0,0 0 0,0 0 15,-21 0-15,21 0 0,-22 0 16,1 0-16,0 0 0,-21 0 0,21 0 16,-22 0-16,1 0 0,0-21 0,-22 21 15,22 0-15,-22 0 0,-20 0 16,-1 0-16,0-22 0,-21 22 0,22 0 15,-22 0-15,-21-21 16,0 0 0,-21 21 31,0 0-47,-1 21 15,1-21-15,0 0 0,0 21 0,-21-21 16</inkml:trace>
  <inkml:trace contextRef="#ctx0" brushRef="#br0" timeOffset="47427.03">15960 6181 0,'21'-21'32,"-21"-1"-32,21 22 15,-21-21-15,0 0 32,0 42 30,0 0-62,0 1 16,0-1-16,0 0 0,0 0 15,0 0-15,-21 0 0,21 22 0,0-1 16,-21 0-16,21 1 0,0-1 16,0 0-16,-22 22 0,22-22 0,0 1 15,0-1-15,-21 0 0,21 1 16,0-1-16,-21-21 0,21 21 0,0-20 15,0-1-15,0 0 0,0 0 0,0 0 16,0 0-16,0 1 16,0-1-16,0 0 15</inkml:trace>
  <inkml:trace contextRef="#ctx0" brushRef="#br0" timeOffset="48607.44">15960 7620 0,'0'0'0,"0"-21"0,-22 21 16,22-21-1,-21 21-15,0 0 16,0 0-1,0 0-15,0 0 0,-1 0 16,1 21-16,0 0 0,0-21 16,0 21-16,21 0 0,-21 1 0,-1-1 15,1 0-15,0 0 0,0-21 16,0 21-16,0 0 0,21 1 16,0 20-16,-22-21 0,22 0 0,-21 0 15,21 1-15,0 20 0,0-21 16,0 0-16,0 0 0,0 22 0,0-22 15,0 0-15,21 0 0,-21 0 0,22-21 16,-1 22-16,-21-1 0,21-21 16,0 0-16,0 21 0,0-21 0,1 0 15,-1 0-15,0 0 0,0 0 0,0 0 16,22 0-16,-22-21 0,0 21 16,21-21-16,-21-1 0,1 22 0,20-21 15,-21 0-15,0 0 0,0 0 16,1 0-16,-1-1 0,0 1 15,0 0-15,0 0 0,-21 0 0,0 0 16,21-1-16,-21 1 0,22 0 0,-22-21 16,0 21-16,0-1 0,0 1 15,0 0-15,-22 0 0,1 0 0,0 0 16,0-1-16,0 1 0,0 0 0,-1 0 16,1 21-16,0-21 0,0 0 15,0 21-15,0 0 0,21-22 0,-22 22 16,1 0-16,0 0 0,0 0 15,0 0-15,0 0 0,-1 0 16,1 22-16,0-22 0,0 21 0,0 0 16,21 0-16,-21 0 15,-1 0-15,1 1 0,21-1 0,-21 0 16,0 0-16,21 0 0,0 0 0,-21 22 16,21-22-16,0 0 0,-21 0 15,21 22-15,0-22 0,0 0 0,0 0 16,0 0-16,0 0 0,0 1 0,21-1 15,0 0-15,-21 0 0,21 0 16,0-21-16,0 21 0,1-21 0,-1 0 16,0 22-16,0-22 0,0 0 15,0 0-15,1 0 0,-1 0 16,21 0-16,-21 0 0,0-22 0,22 22 16,-22-21-16,21 0 0,-21 0 0,1 21 15,-1-21-15,0-22 0,0 22 16,0 0-16,-21-21 0,21 21 0,-21-22 15,0 22-15,0-21 0,0-1 16,0 22-16,0-21 0,-21 21 0,0 0 16,0-22-16,0 22 0,21 0 0,-21 21 15,-1-21-15,1 0 0,0 21 16,0 0-16,-21 0 0,20 0 0,1 0 16,0 0-16,0 0 0,0 0 15,0 0-15,-1 0 0,1 21 16,0 0-16,0-21 15,0 21-15,0-21 0,-1 21 16,1-21-16,0 0 0,0 0 16</inkml:trace>
  <inkml:trace contextRef="#ctx0" brushRef="#br0" timeOffset="49256.69">14287 6202 0,'0'0'0,"-42"-21"31,42 42 0,0 0-31,0 0 0,-21 0 0,21 22 16,0-1-16,0 0 0,-21 1 15,21-1-15,0 0 0,0 1 0,-21-1 16,21-21-16,-22 22 0,22-1 16,0-21-16,0 0 0,0 0 0,-21 1 15,21-1-15,0 0 0,0 0 0,-21-21 16,21 21-16,0 0 31</inkml:trace>
  <inkml:trace contextRef="#ctx0" brushRef="#br0" timeOffset="49707.46">13441 7916 0,'0'0'0,"-21"0"0,42 0 47,-21-21-47,42 21 0,-21 0 15,0 0-15,1 0 0,-1 0 0,21 0 16,-21 0-16,0 0 0,1 0 16,20-21-16,-21 21 0,0 0 0,0 0 15,1 0-15,-1 0 0,0 0 0,0 0 16,-21-21-16,21 21 16,0 0-1,-21-21 16,22 21-31,-1 0 0</inkml:trace>
  <inkml:trace contextRef="#ctx0" brushRef="#br0" timeOffset="50052.03">14330 7578 0,'0'-21'15,"0"-1"1,0 1-16,-21 21 31,21 21-15,0 1-16,0-1 0,0 0 16,0 0-16,0 0 0,0 22 15,0-22-15,0 0 0,0 21 0,-22 1 16,22-22-16,0 21 0,0 0 0,0 1 15,0-1-15,-21-21 0,21 22 16,0-1-16,0-21 0,-21 0 0,21 0 16,0 1-16,0-1 0,0 0 0,0 0 15,0-42 17,0 0-32,0 0 15,0-1-15,0 1 0,-21 0 16</inkml:trace>
  <inkml:trace contextRef="#ctx0" brushRef="#br0" timeOffset="50627.7">12044 6414 0,'0'0'0,"-21"0"0,21-22 16,-22 22-1,1 0 17,21 22-32,0-1 0,0 0 15,0 21-15,0-21 0,0 22 0,0-1 16,0 0-16,0 1 0,0-22 16,0 21-16,0 1 0,0-22 0,0 21 15,0-21-15,0 0 0,0 1 16,0-1-16,0 0 0,0 0 15,0 0-15,0 0 0,0 1 32,-21-22-32,0 0 15</inkml:trace>
  <inkml:trace contextRef="#ctx0" brushRef="#br0" timeOffset="50973.5">10837 7684 0,'0'0'0,"-21"21"16,42-21 15,0 0-31,1 0 16,-1 0-16,21 0 15,-21 0-15,22 0 0,-1 0 0,0 0 16,-21 0-16,22 0 0,-1 0 0,0-21 16,-20 21-16,-1 0 0,0 0 15,0 0-15,0 0 0</inkml:trace>
  <inkml:trace contextRef="#ctx0" brushRef="#br0" timeOffset="51647.71">11959 7641 0,'0'0'0,"-21"0"0,21-21 16,-21 21 0,21-21-16,0 0 0,0 0 15,0-1-15,0 1 16,21 21-16,-21-21 15,21 21-15,0-21 0,0 21 16,1 0-16,-1 0 0,0 0 16,0 21-16,-21 0 15,21-21-15,0 21 0,-21 1 0,22-1 16,-22 21-16,0-21 0,0 0 0,0 22 16,0-22-16,0 21 0,0-21 15,0 22-15,-22-1 0,22-21 0,-21 22 16,0-22-16,0 21 0,0-21 0,0 22 15,-1-1-15,1-21 0,0 0 16,-21 22-16,21-22 0,-1 0 0,1 0 16,-21 0-16,21-21 0,0 21 0,-1-21 15,1 0-15,0 0 0,0 0 16,0 0-16,0 0 0,-1-21 16,22 0-16,-21 0 0,21 0 0,-21 0 15,21-22-15,0 22 0,0 0 16,0-21-16,0 20 0,0 1 0,0 0 15,21 0-15,0 0 0,1 0 0,-1 21 16,0-22-16,0 22 16,0 0-16,0 0 0,1 0 15,-1 22-15,0-22 0,-21 21 0,21 0 16,0 0-16,0 0 16,1 0-16,-1 1 0,0-1 0,0 0 0,0 0 15,-21 0-15,21 0 0,1-21 0,-1 22 16,0-1-16,21-21 0,-21 0 15,1 21-15,-1-21 0,0 0 16,0 0-16,0 0 0,0 0 0,1 0 16,-1 0-16,0 0 15,0 0-15,-21-21 16,0 0-16,21 21 0,0-22 16</inkml:trace>
  <inkml:trace contextRef="#ctx0" brushRef="#br0" timeOffset="52363.3">18076 6244 0,'0'0'0,"21"-21"0,-21 0 15,22 21 1,-22 21 15,0 0-31,0 0 16,0 22-16,0-22 0,0 21 0,0 1 15,0 20-15,0-21 0,0 1 16,0-1-16,0 0 0,-22 1 0,22-1 16,0-21-16,0 22 0,0-22 0,-21 0 15,21 0-15,0 0 0,0 0 16,0 1-16,0-1 0,0 0 15,-21-21 17</inkml:trace>
  <inkml:trace contextRef="#ctx0" brushRef="#br0" timeOffset="53131.72">18203 8001 0,'0'0'16,"0"-21"-16,0 0 0,0 0 0,0-1 0,0 1 15,0-21-15,21 21 0,-21 0 16,0-22-16,22 22 0,-22-21 0,21 21 16,0-1-16,-21 1 0,0 0 15,0 0-15,21 0 0,-21 0 0,0 42 31,0 0-15,0 0-16,0 0 16,0 22-16,0-22 0,21 0 0,-21 0 15,0 21-15,0-20 0,0 20 16,0-21-16,0 21 0,0-20 0,21 20 16,-21-21-16,0 21 0,0-20 0,22-1 15,-22 0-15,0 21 0,0-21 16,0 1-16,0-1 0,0 0 15,0 0 1,-22-21 0,1 0-16,-21 0 15,21 0-15,0 0 0,-1 0 0,-20 0 16,21 0-16,-21 0 16,20 0-16,-20 0 0,21 0 0,-21 0 15,20 0-15,1 0 0,0 0 16,42 0 15,0 0-31,1 0 0,20 0 16,-21 0-16,21 0 0,1 0 15,-1 0-15,0 0 0,1 0 0,-1 0 16,0 0-16,-20 0 0,20 0 0,0 0 16,-21 0-16,22 0 0,-22 0 15,0 0-15,0 0 0,0 0 0,1 0 16,-22-21-16,21 21 15,-21-21 17,21 0-17</inkml:trace>
  <inkml:trace contextRef="#ctx0" brushRef="#br0" timeOffset="53719.38">20637 6138 0,'0'-21'0,"0"0"16,22 0-16,-22 0 0,0 0 16,21 21-16,-21 21 46,0 0-46,0 0 0,0 0 16,0 0-16,0 1 0,0 20 0,0-21 16,0 0-16,0 22 0,0-22 0,0 21 15,0-21-15,0 0 0,0 22 16,0-22-16,0 0 0,-21 0 0,21 0 16,0 1-16,0-1 15,0 0-15,0 0 0,-22-21 0,22 21 16,0 0-16,0 1 31</inkml:trace>
  <inkml:trace contextRef="#ctx0" brushRef="#br0" timeOffset="54547.64">20553 7599 0,'0'-42'16,"-21"42"-16,21-22 0,0 1 15,0 0-15,0 0 16,0 0-16,21 21 16,-21-21-16,21-1 0,0 22 0,0 0 15,0-21-15,1 21 0,-1 0 16,0 0-16,21 0 0,-21 0 15,1 0-15,-1 0 0,0 0 0,0 0 16,0 21-16,0 1 0,1-1 16,-1 0-16,-21 0 0,0 0 0,21 0 15,-21 22-15,0-22 0,0 0 0,0 21 16,0-20-16,0-1 0,0 21 16,0-21-16,-21 0 0,0 22 0,-1-22 15,1 0-15,0 21 0,0-20 16,0-1-16,-22 0 0,22 21 0,-21-42 15,0 21-15,20 1 0,-20-1 16,0 0-16,21-21 0,-22 0 0,22 21 16,-21-21-16,21 0 0,-1 0 15,1 0-15,0 0 0,0 0 0,0-21 16,0 21-16,21-21 0,0 0 0,0-1 16,0 1-16,0-21 0,0 21 15,0-22-15,0 22 0,0 0 0,0-21 16,0 21-16,21-1 0,0 1 0,0 0 15,0 21-15,0 0 16,1 0-16,-1 0 0,0 21 16,0-21-16,0 21 0,-21 1 15,21-1-15,1 0 0,-1 0 16,-21 21-16,21-20 0,0-1 0,0 0 16,-21 0-16,21 0 0,1 0 15,-1 1-15,0-1 0,0-21 16,0 21-16,0-21 0,1 0 0,-1 0 15,0 0-15,0 0 0,0 0 0,0 0 16,1 0-16,-1-21 0,0 0 16,0 21-16,0-22 0,0 1 0,1 21 15,-1-21-15,-21 0 0,21 0 0,0 21 16,-21-21-16,0-1 0,0 1 16,21 0-16,0 21 0,-21-21 15,22 0-15,-22 0 0,21-22 0</inkml:trace>
  <inkml:trace contextRef="#ctx0" brushRef="#br0" timeOffset="55375.44">21590 6498 0,'-21'0'15,"42"0"64,0 0-79,21 0 0,-20 0 0,20 0 15,0 0-15,1 0 0,20 0 0,-21 0 16,1 0-16,-1 0 0,0 0 15,1 0-15,-1 0 0,22 0 16,-22 0-16,0 0 0,1 0 16,-1 0-16,21 0 0,-20 0 0,-1 0 15,0 0-15,1 0 0,-1 0 0,-21 0 16,0 0-16,1 0 0,-1 0 16,0 0-16,0 0 0,-42-21 62,0 21-46,21-21-1</inkml:trace>
  <inkml:trace contextRef="#ctx0" brushRef="#br0" timeOffset="55839.48">22712 6287 0,'0'0'15,"-21"0"-15,21 21 63,0 0-63,21 0 15,0-21-15,0 21 0,0-21 16,0 0-16,1 21 0,20-21 16,-21 0-16,0 22 0,0-22 0,22 0 15,-22 0-15,0 0 0,21 0 16,-20 21-16,-1-21 0,0 0 16,0 0-16,-42 0 46,0 0-46,-22 0 0,22 21 16,-21 0-16,0-21 0,20 21 0,-20 0 16,-21 22-16,20-22 0,1 0 15,0 0-15,20 22 0,-20-22 0,0 0 16,21 0-16,-1 0 0,1 0 16,0 1-16,0-1 0,0-21 0,21 21 15,-21-21-15,21 21 16,-22-21-16,1 0 15,0 0-15,0 0 16,0 0-16</inkml:trace>
  <inkml:trace contextRef="#ctx0" brushRef="#br0" timeOffset="57136.45">10181 6773 0,'0'0'0,"0"22"0,-21-22 0,0 21 15,0-21 1,-1 0-16,44 0 47,-1 0-47,0-21 16,0-1-16,21 22 0,-20-21 0,-1 0 15,21 21-15,0-21 0,-20 0 16,20 0-16,-21-1 0,21 1 0,-20 0 15,-1 0-15,21 0 0,-21 21 0,0-21 16,1 21-16,-1-22 0,0 22 16,-42 22 31,0-22-47,-1 21 0,1 0 15,0 0-15,-21 0 0,21 0 0,-22-21 16,22 22-16,0-1 0,-21 0 15,20 0-15,-20-21 0,21 21 0,0 0 16,0-21-16,-1 0 0,1 22 16,0-22-16,0 0 0,21 21 62,0 0-46,0 0-1,0 0-15,21 0 16,0-21-16,0 22 0,-21-1 0,22 0 16,-1 0-16,0-21 0,-21 21 15,21 0-15,0 1 0,0-1 16,-21 0-16,22-21 0,-22 21 0,21 0 16,0-21-1,-21 21-15,-21-21 78,0 0-78</inkml:trace>
  <inkml:trace contextRef="#ctx0" brushRef="#br0" timeOffset="63723.76">11896 9356 0,'0'0'0,"-22"0"0,1 0 0,0 0 0,0 0 16,0 0-16,0 0 0,-1 0 15,22-21 16,22 21 16,-1 0-47,0 0 0,0-22 16,0 22-16,0 0 0,1 0 16,-1 0-16,0 0 0,0 0 0,21 0 15,-20 0-15,20 0 0,0 0 0,1 0 16,-1 0-16,0 0 0,1 0 15,-1 0-15,0 0 0,1 0 0,20 0 16,-21 22-16,22-22 0,-1 0 16,1 0-16,21 0 0,-22 0 15,22 0-15,-22 0 0,22 0 0,0 0 16,-1 0-16,1 0 0,0 0 0,-1 0 16,1-22-16,0 22 0,20 0 0,-20 0 15,21-21-15,21 21 0,-21 0 16,0 0-16,-1-21 0,22 21 0,-21 0 15,0 0-15,21 0 0,0 0 0,-21 0 16,21-21-16,0 21 0,0 0 16,-21 0-16,21 0 0,0 0 0,0 0 15,21 0-15,-21-21 0,21 21 16,-21 0-16,21 0 0,0 0 16,1 0-16,-22 0 0,21 0 0,0-21 15,0 21-15,0 0 0,-21 0 0,21 0 16,1 0-16,-22 0 0,21 0 15,-21 0-15,21 0 0,-21 0 0,0 0 16,0 0-16,21 0 0,-21 0 0,0 0 16,21 0-16,-21 21 0,-21-21 15,21 0-15,0 0 0,-21 0 0,0 0 16,21 0-16,-21 0 0,-22 0 16,22 0-16,-21 0 0,-1 0 0,-20 0 15,-1 0-15,1 0 0,-1 0 0,-41 0 16,20 0-16,-21-21 0,0 21 15,0-22-15,1 22 16,-22-21 0,0 0 31,0 0-1,0 0-30</inkml:trace>
  <inkml:trace contextRef="#ctx0" brushRef="#br0" timeOffset="64420.37">21230 8678 0,'0'0'0,"-21"-21"32,0 21-17,21 21 16,0 1-31,0-1 0,0 0 16,0 0-16,21 0 0,0 0 0,-21 1 16,21-1-16,0 0 0,22 0 15,-22 0-15,0 0 0,21 1 0,-20-1 16,20 0-16,0 0 0,1 0 0,-22-21 16,21 21-16,0 1 15,1-22-15,-22 0 0,0 21 0,21-21 16,-20 0-16,-1 0 0,0 0 0,0 0 15,0 0-15,0 0 16,1 0-16,-22-21 31,-22 21-31,1 0 16,0 0-16,0 0 0,0 0 0,-22 0 16,22 0-16,-21 0 0,21 0 15,-22 21-15,22-21 0,-21 21 0,0 0 16,-1-21-16,1 21 0,21 0 15,-22 1-15,1-1 0,0 0 0,-1 0 16,22 0-16,-21 0 0,0 1 16,20 20-16,-20-21 0,21 0 0,-21 0 15,20 1-15,1-1 0,-21 21 0,21-21 16,0 0-16,-1 1 0,1-1 16,0 0-16,21 0 0,-21 0 0,0 0 15,21 1-15,0-1 16,-21-21-1,21-21 48,0-1-47,0 1-1,0 0-15</inkml:trace>
  <inkml:trace contextRef="#ctx0" brushRef="#br0" timeOffset="82171.2">2053 10118 0,'0'-21'47,"-21"21"-32,0-22 1,0 22 0,21-21-1,-22 21 1,22-21-16,0 0 15,0 0-15,0 0 16,0-1-16,0 1 16,22 21-16,-1-21 0,-21 0 15,21 21-15,0-21 0,0 21 16,0 0-16,1-21 0,-1 21 0,0 0 16,0 0-16,0 0 0,0 0 15,1 0-15,-1 21 0,0-21 0,0 21 16,0 0-16,22 0 0,-22 0 15,0 1-15,-21-1 0,21 21 0,0-21 16,-21 0-16,0 1 16,0 20-16,0-21 0,0 0 0,0 22 15,-21-1-15,0 0 0,0-21 16,0 22-16,-1-1 0,1 0 0,0 1 16,-21-1-16,21-21 0,-1 22 15,-20-22-15,21 21 0,-21-21 0,20 0 16,-20 1-16,21-1 0,-21 0 0,20 0 15,-20-21-15,21 0 0,0 21 16,-22-21-16,22 0 0,0 0 0,0 0 16,0 0-16,-22-21 0,22 0 15,0 21-15,0-21 0,0 0 0,21-1 16,-21-20-16,21 21 16,-22 0-16,22 0 0,0-1 0,0-20 15,0 21-15,0 0 0,0 0 16,0-1-16,22 1 0,-1 21 15,0-21-15,0 0 0,0 21 16,0 0-16,1 0 0,20 0 0,-21 0 16,0 0-16,22 21 0,-22 0 15,0 0-15,0 1 0,0-1 0,0 0 16,1 0-16,-1 21 0,0-20 16,0-1-16,-21 0 0,21 0 0,0 0 15,1 0-15,-22 1 0,21-1 16,0 0-16,-21 0 0,21-21 15,0 21-15,0-21 0,1 21 16,-1-21-16,0 0 16,0 0-16,0 0 15,0 0-15,1 0 16,-22-21-16,21 0 16,0 0-16,-21 0 15,0 0-15,21-1 0</inkml:trace>
  <inkml:trace contextRef="#ctx0" brushRef="#br0" timeOffset="82808.03">2752 10478 0,'0'21'16,"0"-42"31,0-1-32,0 1 1,0 0 0,0 0-16,-22 21 31,22 21-15,0 0-16,0 0 15,0 1-15,0-1 16,0 0-1,22-21 1,-1 0 0,0 0-1,-21-21-15,0 0 16,0-1 0,0 1-1,-21 0 1,0 21-1,21 21-15,0 0 16,-22 1 0,22-1-1,0 0 1,22-21 15,-22-21-31,21 0 16</inkml:trace>
  <inkml:trace contextRef="#ctx0" brushRef="#br0" timeOffset="85504.29">4762 9864 0,'0'21'0,"0"0"15,22-21 16,-1 0 79,-21-21-48</inkml:trace>
  <inkml:trace contextRef="#ctx0" brushRef="#br0" timeOffset="85952.03">4614 9779 0,'0'0'0,"-42"0"32,21 0-32,0 0 15,21 21 17,21-21-32,0 0 15,0 0-15,21 0 0,1 0 16,20 0-16,-20 0 0,20 0 0,1 0 15,-1 0-15,1-21 0,-1 21 16,-21-21-16,22 21 0,-1-21 0,1 21 16,-22 0-16,22-21 0,-22 21 15,-21 0-15,22 0 0,-22 0 0,0 0 16,0-22-16,-42 22 31,0 0-31,0 22 16,-22-22-16,22 0 0,-21 0 15,21 21-15,-22-21 0</inkml:trace>
  <inkml:trace contextRef="#ctx0" brushRef="#br0" timeOffset="86287.92">4974 9779 0,'0'0'0,"-21"0"0,0 0 31,0 0-31,21 21 32,0 0-32,0 1 0,0-1 15,0 21-15,0 0 0,0 1 16,0-1-16,0 0 0,0 1 0,0-1 16,0 22-16,0-1 0,0-21 15,0 22-15,0-22 0,0 22 0,0-22 16,0 0-16,0-20 0,0 20 0,0-21 15,0 0-15,0 0 0,0 1 16,0-1 0,21-21-1,-21-21-15,21-1 16,0 22-16,-21-21 0,21 0 0,0-21 16,1 21-16,-1-1 0,-21-20 0,21 21 15</inkml:trace>
  <inkml:trace contextRef="#ctx0" brushRef="#br0" timeOffset="87315.3">5313 10160 0,'0'0'0,"0"21"31,0 0-31,0 1 16,0-1-16,0 21 0,0-21 0,0 22 15,0-1-15,0-21 0,0 21 0,0 1 16,0-1-16,0-21 0,0 22 15,0-22-15,0 0 0,0 0 0,0 0 16,0 0-16,0 1 16,21-22-16,0 0 15,0-22-15,0 22 0,-21-21 16,22 0-16,-1 0 0,0-21 16,0 20-16,-21-20 0,21 21 15,0-21-15,-21 20 0,22-20 0,-1 21 16,-21-21-16,0 20 0,21 1 15,-21 0-15,21 21 0,0 0 16,0 21 0,-21 0-16,0 1 0,22-1 15,-22 0-15,0 21 0,0-21 0,0 22 16,0-22-16,0 21 0,0-21 0,21 22 16,-21-22-16,21 0 0,-21 0 15,21 0-15,0 1 0,0-22 16,1 0-16,-1 0 0,21 0 15,-21 0-15,0 0 0,1-22 16,-1 1-16,0 0 0,21-21 0,-21 21 16,1-22-16,-1 1 15,0 0-15,-21 20 0,21-20 0,0 0 16,-21-1-16,0 1 0,0 21 0,21 0 16,-21 0-16,0-1 0,0 1 15,22 0-15,-22 42 16,0 0-1,0 1-15,0 20 16,0-21-16,0 21 0,0 1 0,0-22 16,0 21-16,0 1 0,0-22 15,0 21-15,0-21 0,0 22 16,0-22-16,0 0 0,0 0 0,21 0 16,0-21-16,0 0 0,0 0 15,0 0-15,1 0 0,-1 0 16,0 0-16,0-21 0,0 0 0,0 0 15,1 0-15,-1-22 0,0 22 0,0-21 16,-21 21-16,21-22 0,0 1 16,1 21-16,-1 0 0,-21-1 0,0 1 15,21 0-15,0 21 0,-21 21 32,0 0-32,0 1 15,0-1-15,0 0 0,0 21 0,0-21 16,0 22-16,0-22 0,0 0 15,0 0-15,0 22 0,0-22 0,0 0 16,21-21-16,0 21 0,1-21 0,20 0 16,-21 0-16,0 0 0,0 0 15,22 0-15,-22 0 0,21 0 0,-21-21 16,1 0-16,20 0 0,-21-1 0,0-20 16,0 21-16,1-21 0,-1-1 15,0 1-15,-21 0 0,0-1 0,0-20 16,0 20-16,0 22 0,0-21 0,-21 0 15,-22 20-15,22 1 16,0 0-16,-21 0 0,21 21 0,-22 0 16,1 0-16,21 0 0,-22 0 0,22 21 15,-21 0-15,21 0 0,0-21 16,-1 22-16,1 20 0,21-21 0,0 0 16,-21 0-16,21 1 0,0-1 0,0 0 15,0 0-15,0 0 16,21-21-16,0 21 0</inkml:trace>
  <inkml:trace contextRef="#ctx0" brushRef="#br0" timeOffset="88055.87">8361 9779 0,'0'0'0,"-21"0"16,21-21-1,21 21 1,0 0-16,21 0 0,-21-21 16,22 21-16,20 0 0,-20 0 0,-1-21 15,21 21-15,1 0 0,-22 0 16,22 0-16,-1-22 0,-20 22 0,-1 0 15,0 0-15,1 0 0,-22 0 16,0 0-16,0 0 0,0 0 16,-42 0 15,0 0-31,-21 22 0,20-22 0,1 0 16,0 0-16,-21 0 0,21 0 0,-1 0 15,1 0-15,0 0 16,0 0-16,0 21 15,0-21-15,-1 0 16,1 0-16,21 21 0,0 0 16,-21-21-16,21 21 0,-21-21 0,21 21 15,-21 1-15,21-1 0,0 0 16,0 0-16,0 21 0,-21-20 16,21 20-16,0-21 0,0 21 0,0 1 15,-22-1-15,22 0 0,0 1 16,0-1-16,0 22 0,0-22 0,-21 0 15,21 1-15,0-22 0,-21 21 0,21 0 16,0-20-16,0-1 0,0 0 16,0 0-16,0 0 0,0 0 15,21-21 1,0 0 0,-21-21-16,22 0 0,-1 0 0,-21 0 15,21 0-15,0-22 0,0 22 0,-21 0 16</inkml:trace>
  <inkml:trace contextRef="#ctx0" brushRef="#br0" timeOffset="88729.72">9250 10308 0,'21'0'47,"-21"-21"0,0 0 47,0 0-16,21 0-62,0 21-1,-21-22 1,21 22-16,1-21 0,-22 0 16,0 0-1,-22 21 16,1 0-31,0 0 0,0 0 0,0 0 16,0 21-16,-1 0 0,1 0 16,0 1-16,0-1 0,0 0 0,0 21 15,-1-21-15,22 22 0,0-22 0,-21 21 16,21-21-16,0 1 0,0-1 16,0 0-16,0 0 0,0 0 0,0 0 15,21-21-15,1 0 0,-1 0 16,0 0-16,0 0 0,0 0 15,22 0-15,-22-21 0,0 0 16,21 21-16,-21-21 0,1 0 0,20 0 0,-21-1 16</inkml:trace>
  <inkml:trace contextRef="#ctx0" brushRef="#br0" timeOffset="89128.01">9694 10139 0,'0'0'0,"0"-21"31,-21 21-31,0 0 16,0 0-16,0 0 0,-1 21 16,22 0-16,-21-21 0,0 21 0,0 0 15,21 1-15,-21-22 0,21 21 16,0 0-16,0 0 0,0 0 16,0 0-16,21 1 15,0-22-15,0 21 0,0-21 0,1 21 16,-1 0-16,0-21 0,0 21 15,0-21-15,0 21 0,1-21 0,-1 22 16,-21-1-16,0 0 0,0 0 16,-21 0-1,-1-21-15,1 21 0,-21-21 16,21 22-16,-22-22 0,1 0 0,21 21 16,-21-21-16,-1 0 0,22 0 15,0 0-15,-21 0 0,20 0 16,1 0-16,0 0 15,42 0 17,0 0-32,1-21 0,-1 21 0,0-22 15,0 1-15,0 0 0,22 0 0</inkml:trace>
  <inkml:trace contextRef="#ctx0" brushRef="#br0" timeOffset="89443.83">10223 9821 0,'0'0'0,"0"-21"15,0 0-15,0 0 0,0 42 32,0 21-17,0-20-15,0-1 0,0 21 0,-21 0 16,21-20-16,-21 20 0,21 0 0,-21 1 15,21-22-15,0 21 0,0 0 16,-21 1-16,21-1 0,-21-21 0,21 22 16,0-22-16,0 21 0,0-21 0,0 0 15,0 1-15,0-1 0,0 0 16,21-21-16,0 0 16,0 0-16,0 0 15,0-21-15,-21 0 16,0-1-16,22 1 0,-22 0 0,0 0 15</inkml:trace>
  <inkml:trace contextRef="#ctx0" brushRef="#br0" timeOffset="89627.7">9906 10181 0,'0'0'16,"-21"0"-16,42 0 31,0 0-31,0 0 0,0 0 15,1 0-15,-1 0 0,0 0 0,21 0 16,-21-21-16,1 21 0,20 0 0,-21 0 16,0-21-16,0 21 0,1-21 15,-1 21-15,0 0 0,0-21 0</inkml:trace>
  <inkml:trace contextRef="#ctx0" brushRef="#br0" timeOffset="90295.66">11134 10139 0,'0'0'0,"21"0"0,0 0 0,0-21 16,0 0-16,22 21 15,-22-22-15,0 1 0,21 0 0,-21 0 16,22 0-16,-22-22 0,21 22 0,-21 0 15,1-21-15,-1 21 0,-21-22 16,0 22-16,0 0 0,0 0 0,-21 0 16,-1-1-16,-20 22 0,0 0 0,-1 0 15,1 0-15,-21 0 0,-22 22 16,21-1-16,1 0 0,-1 21 0,1-21 16,21 22-16,-1-1 0,1-21 0,21 22 15,0-1-15,21 0 16,0-21-16,0 22 0,21-22 0,0 21 15,21-21-15,-21 22 0,22-22 0,-1 0 16,0 21-16,1-20 0,-1-1 16,0 21-16,1-21 0,-1 0 0,0 1 15,-20-1-15,-1 0 0,0 0 0,-21 0 16,0 0-16,0 1 0,0-1 16,-21-21-16,-22 21 0,1 0 0,0-21 15,-1 21-15,-20-21 0,21 0 0,-22 0 16,1 0-16,20 0 15,-20 0-15,20 0 0,1 0 0,21 0 16,-21-21-16,20 0 0,1 21 0,0-21 0,21 0 16,0-1-1,0 1-15,0 0 0,21 21 16,0 0-16,1-21 0,20 21 16,-21 0-16,21-21 0,-20 0 15,20 21-15,0 0 0</inkml:trace>
  <inkml:trace contextRef="#ctx0" brushRef="#br0" timeOffset="91045.93">11663 10139 0,'0'0'0,"0"-21"0,0 0 15,-21 42 16,-1 0-31,1 0 16,0 0-16,21 22 0,-21-22 16,21 0-16,0 21 0,-21-21 15,21 22-15,0-22 0,0 21 0,0 1 0,0-22 16,0 0-16,0 21 0,0-21 16,0 1-16,0-1 0,21-21 15,0 21-15,0-21 0,0 0 0,1 0 16,20 0-16,-21 0 0,0 0 15,22 0-15,-1 0 0,-21-21 0,21 0 16,-20 21-16,20-22 0,0-20 0,-21 21 16,1 0-16,20-22 0,-21 22 15,0-21-15,-21 0 0,0 20 0,0-20 16,0 21-16,0 0 0,0 0 0,-21-1 16,0 22-16,0 0 0,0-21 15,-1 21-15,1 0 0,0 0 16,0 0-16,21 21 0,-21-21 0,21 22 15,0-1-15,0 0 16,0 0-16,21 0 0,0 0 16,0 1-16,-21 20 0,21-21 0,1 0 15,-22 0-15,21 1 0,0-1 0,0 0 16,-21 0-16,21 0 16,-21 0-16,21-21 0,-21 22 15,22-22-15,-1 0 0,0 0 0,0 0 16,0 0-16,0 0 15,1-22-15,-1 22 0,0-21 0,-21 0 16,21 0-16,0 0 0,0 0 0,1-22 16,-1 22-16,-21-21 0,21 21 15,-21-22-15,21 22 0,-21 0 0,0 0 16,0 0-16,0 42 31,0 0-15,0 0-16,0 0 0,0 0 0,0 22 15,0-22-15,0 0 0,0 21 0,0-20 16,0-1-16,0 0 0,0 0 16,0 0-16,0 0 0,21-21 31,0 0-31,1 0 16,-22-21-16,21 0 0,-21 0 15,21-21-15</inkml:trace>
  <inkml:trace contextRef="#ctx0" brushRef="#br0" timeOffset="91203.84">12531 9991 0,'0'0'0,"0"-21"0,-22 21 0,1 0 16,0 0-16,0 0 16,21 21 15,21-21-31,0 0 15,0 0-15</inkml:trace>
  <inkml:trace contextRef="#ctx0" brushRef="#br0" timeOffset="91551.89">12912 10033 0,'-43'21'15,"43"0"-15,0 1 16,0-1-16,0 0 0,0 0 16,0 0-16,0 0 0,0 22 0,0-1 15,0 0-15,0 1 16,0-1-16,0 22 0,0-1 0,0 1 0,0-1 16,0 1-16,0-1 0,0 1 15,0 20-15,0-20 0,0 20 0,0 1 16,0 0-16,0-22 0,0 1 15,0-1-15,0 1 0,0-22 0,0 0 16,0 1-16,0-1 0,0-21 0,0 0 16,0 1-16,0-44 31,21 1-31,-21 0 0,22 0 16,-22 0-16,21-22 0,-21 22 0,0-21 15,21-22-15,-21 22 0,0-21 16</inkml:trace>
  <inkml:trace contextRef="#ctx0" brushRef="#br0" timeOffset="91847.83">12890 10562 0,'0'0'15,"-21"-42"-15,21 0 0,-21 20 0,21-20 0,0 0 16,0 21-16,0-1 0,0-20 16,21 0-16,22 21 0,-22-1 15,21 1-15,0 21 0,1 0 0,-1 0 16,0 0-16,1 0 0,-1 0 15,-21 21-15,22 1 0,-22-1 0,-21 0 16,0 21-16,0-21 0,0 22 16,0-1-16,-21 0 0,-1-20 15,-20 20-15,0-21 0,21 21 0,-22-20 16,1-1-16,0 0 0,-1 0 0,1 0 16,21 0-16,0-21 0,-1 0 0,1 22 15,21-44 16,21 1-31,1 0 0,20 0 16,-21-21-16,0 20 0</inkml:trace>
  <inkml:trace contextRef="#ctx0" brushRef="#br0" timeOffset="92112.65">13779 9843 0,'0'-22'0,"0"44"0,0-65 15,0 64 17,0 1-32,-21-1 0,21 21 0,-21-21 15,0 22-15,21-1 0,0 0 16,0 1-16,-21-1 0,21 0 0,-21 1 16,21-22-16,0 21 0,0 0 15,-22 1-15,22-22 0,0 21 16,0-21-16,0 1 0,0-1 0,0 0 15,0 0-15,22-21 0,-1 0 16,0 0-16,0 0 16,0-21-16,0 0 0,1 21 0</inkml:trace>
  <inkml:trace contextRef="#ctx0" brushRef="#br0" timeOffset="92461.68">14287 10224 0,'0'0'0,"22"-22"0,-1 1 16,-21 0-16,0 0 0,0 0 15,-21 21 1,-1 0-16,-20 0 0,21 0 0,-21 0 16,20 21-16,1 0 0,-21-21 15,21 21-15,0 0 0,-1 1 0,1-1 16,21 0-16,-21 0 0,21 0 16,0 0-16,0 1 0,21-22 15,0 21-15,1-21 0,20 21 0,-21-21 16,21 21-16,-20-21 0,20 21 15,-21-21-15,21 21 0,-20-21 0,-1 22 16,0-22-16,-21 21 0,0 0 16,0 0-1,-21-21-15,0 21 16,-1-21-16,1 0 0,0 0 0,0 0 16,0 21-16,0-21 15,-1 0-15,1 0 0,0 0 0,0 0 16,0 0-16,21-21 15,0 0-15,0 0 0,0 0 16</inkml:trace>
  <inkml:trace contextRef="#ctx0" brushRef="#br0" timeOffset="92723.59">13737 10075 0,'0'0'0,"0"-21"0,21 21 16,0 0-16,1-21 16,-1 21-16,21 0 0,-21 0 0,22-21 15,-1 0-15,0 21 0,22 0 0,-22 0 16,22 0-16,-22 0 0,0-21 16,22 21-16,-43 0 0,21 0 0,-21 0 15,1 0-15,-1 0 0,0 0 0</inkml:trace>
  <inkml:trace contextRef="#ctx0" brushRef="#br0" timeOffset="95507.32">16108 10456 0,'0'0'0,"-21"0"15,21-21 1,0 0-16,0 0 16,0 0-16,21 0 0,0-1 0,-21 1 15,21 0-15,0 0 0,0-21 0,1 20 16,-22 1-16,21-21 0,0 0 16,0 20-16,-21-20 0,0 0 0,0-1 15,0 22-15,0-21 0,0 0 16,0 20-16,0-20 0,0 21 0,-21 0 15,0 21-15,0 0 16,21 21 0,0 0-16,-22 0 0,22 22 0,0-1 15,0-21-15,0 43 0,0-22 16,0 0-16,0 1 0,0-1 0,0 21 16,0-20-16,0-1 0,0 0 0,0 1 15,0-1-15,0 0 0,0 1 16,0-22-16,0 0 0,0 0 0,0 0 15,0 1-15,0-44 32,22 1-32,-22 0 15,0 0-15,0-21 0,21 20 16,0 1-16,0-21 0,0 21 16,-21-22-16,21 22 0,1 0 0,-1 0 15,0 21-15,0-21 0,0 21 0,0 0 16,1 0-16,-1 0 15,0 0-15,-21 21 0,21 0 0,0 0 16,-21 0-16,21 1 0,-21-1 16,22 0-16,-1 0 0,-21 21 0,21-20 15,0-1-15,0 0 0,0 0 0,1 0 16,-1 0-16,21 1 0,-21-22 16,0 21-16,1-21 0,20 0 0,-21 0 15,21 0-15,1 0 0,-1 0 0,0-21 16,-20-1-16,41 1 15,-21 0-15,1 0 0,-1-21 0,-21 20 16,22-20-16,-22 21 0,0-21 0,0-1 16,-21 1-16,21 0 0,-21 20 15,0-20-15,0 0 0,-21 21 0,0-1 16,0 1-16,0 0 0,-22 21 0,22 0 16,-21 0-16,21 0 0,-22 0 15,1 21-15,21-21 0,-22 21 0,22 22 16,0-22-16,0 21 0,0 1 15,0-22-15,-1 21 0,22 0 0,0 1 16,0-1-16,0 0 0,0-20 16,0 20-16,0-21 0,0 0 0,0 0 15,22 1-15,-1-22 0,0 21 16,0-21-16,0 0 0,22 0 0,-22 0 16,0 0-16,21-21 0,-21-1 0,22 22 15,-22-21-15,0 0 0,21 0 16,-20-21-16,-1 20 0,0-20 0,0 21 15,-21-21-15,0 20 0,21-20 0,-21 21 16,0-21-16,21 20 0,-21 1 16,0 0-1,0 42 1,0 0-16,0 1 0,0-1 0,0 0 16,-21 0-16,21 0 0,0 22 15,0-22-15,0 21 0,0-21 0,0 0 16,0 1-16,21-1 0,1 0 15,-1 0-15,0 0 0,0-21 0,21 21 16,-20-21-16,-1 0 0,0 0 16,0 0-16,0 0 0,0-21 15,1 0-15,-1 0 0,0 0 0,0 0 16,0-1-16,0 1 0,1 0 16,-1-21-16,-21 21 0,21-22 0,-21 22 15,21-21-15,-21 21 0,0-1 16,0 1-16,0 0 0,21 0 0,-21 42 31,0 0-15,0 0-16,0 1 0,0-1 0,0 21 15,0-21-15,0 0 0,0 22 16,0-22-16,0 0 0,0 21 0,0-20 16,0-1-16,21 0 15,-21 0-15,22-21 0,-1 0 0,0 0 16,0 0-16,0 0 0,0 0 15,1-21-15,-1 21 0,0-21 16,0 0-16,0-1 0,0 1 0,1 0 16,-1 0-16,0-21 0,-21 20 15,21 1-15,0-21 0,0 21 0,1-22 16,-22 22-16,0 0 0,0 0 16,0 0-16,-22 42 31,22 0-31,0 0 15,-21 0-15,21 1 0,-21-1 0,21 21 16,0-21-16,0 22 0,0-22 16,0 0-16,0 21 0,0-21 0,0 1 15,0-1-15,21-21 0,0 21 16,1-21-16,-1 0 0,0 0 0,0 0 16,21 0-16,-20 0 0,-1 0 15,21 0-15,-21 0 0,0-21 0,22 21 16,-22-21-16,0-1 0,0 1 0,0 0 15,1 0-15,-1-21 0,0 20 16,0 1-16,0-21 0,0 21 0,-21 0 16,0-1-16,0 1 0,0 0 0,22 21 15,-22 21 17,0 0-32,-22 1 0,22-1 15,0 0-15,-21 0 0,21 21 16,0-20-16,0-1 0,0 21 0,0-21 15,0 0-15,0 1 0,21-1 0,1 0 16,-1 0-16,0 0 0,0-21 16,0 0-16,0 0 0,1 0 15,20 0-15,-21 0 0,0 0 0,0-21 16,1 21-16,-1-21 0,0 0 16,0 0-16,0-1 0,0 1 0,-21-21 15,22 21-15,-1-22 0,0 22 0,-21-21 16,0 21-16,21 0 0,-21-1 15,0 1-15,0 0 0,0 42 32,0 0-32,0 1 15,-21-1-15,0 0 0,21 21 0,0-21 16,0 22-16,-21-22 0,21 21 0,-22-21 16,22 1-16,0-1 0,0 0 15,0 0-15,0 0 0,0-42 47,0 0-31,0 0-16,22 21 0,-1-43 0,0 22 0,-21 0 15,21 0-15,0-21 0,0 20 0,1 1 16,-1-21-16,21 21 16,-21 0-16,22-1 0,-22 1 0,0 0 15,0 21-15,0 0 0,0 0 0,1 0 16,-1 0-16,0 21 15,-21 0-15,0 1 0,0 20 16,0-21-16,0 0 0,0 22 0,0-22 16,0 21-16,0-21 0,21 0 15,-21 22-15,21-22 0,0 0 16,1 0-16,-1-21 0,0 21 0,0 1 0,0-22 16,22 0-16,-22 0 0,21 0 15,0 0-15,1 0 0,-1 0 16,0 0-16,1 0 0,-1-22 0,0 1 15,-20 21-15,20-21 0,-21 0 16,21 0-16,-20-22 0,-1 22 0,0-21 16,0 21-16,0-22 0,0 22 0,1-21 15,-22 21-15,0-22 0,0 22 16,0 0-16,0 0 0,-22 21 0,1 0 16,-21 0-16,21 0 0,-22 0 0,22 0 15,-21 0-15,21 21 0,-22 0 16,1 0-16,21 1 0,-21-1 0,20 0 15,1 21-15,0-21 0,0 1 16,0-1-16,21 0 0,0 0 0,0 0 16,0 0-16,0 1 15,21-1-15,0-21 0,0 0 16,22 0-16,-22 0 0,0 0 16,0 0-16,0 0 0,0 0 0,1 21 15,-1-21-15,0 21 0,0-21 0,0 21 16,0 0-16,1 22 0,-1-22 15,0 0-15,0 21 0,0 1 0,-21-1 16,21-21-16,-21 22 0,0 20 0,0-21 16,0 1-16,0 20 0,0 1 0,-21-1 15,0 1-15,0-1 16,0 1-16,0-1 0,-22 1 0,22-22 16,0 0-16,-21 1 0,20-1 0,1 0 15,0-20-15,-21-1 0,21 0 0,-1 0 16,1 0-16,0-21 15,0 0-15,21-21 16,0 0 0,0 0-16,0 0 0,0-22 0,0 22 15,-21-21-15,21-22 0,-21 22 16</inkml:trace>
  <inkml:trace contextRef="#ctx0" brushRef="#br0" timeOffset="95707.22">19135 10012 0,'0'0'0,"-43"-21"0,22 0 15,0-1-15,0 22 0,21-21 16,-21 21-16,42 0 47,0 0-47,0 0 15,0 0-15</inkml:trace>
  <inkml:trace contextRef="#ctx0" brushRef="#br0" timeOffset="97716.72">21802 10372 0,'0'0'0,"-22"21"15,-20-21 1,21 0-16,21-21 31,21 0-31,0-1 16,0 1-16,22-21 0,-22 21 0,21 0 16,1-22-16,-1 1 0,0 0 15,1-1-15,-1 1 0,0 0 16,1-22-16,-1 22 0,0-22 0,1 1 15,-22 20-15,0 1 0,-21 0 16,0-1-16,0 22 0,0 0 0,0 0 16,-21 0-16,0 21 0,-1 0 0,-20 0 15,21 21-15,-21 0 0,20 21 16,1 1-16,0-22 0,0 21 0,21 22 16,-21-22-16,21 0 0,0 22 0,0-22 15,21 1-15,0-1 0,0 0 16,22 1-16,-22-1 0,0 0 15,21-21-15,1 22 0,-22-22 0,0 0 0,0 0 16,0 0-16,0 1 16,-21-1-16,0 0 15,-21-21-15,0 0 0,0 0 0,-21 0 16,20-21-16,-20 0 0,21-1 16,-21 22-16,-1-21 0,22 0 0,-21 0 15,21 0-15,-1 21 0,1 0 0,21-21 16,0 42-1,21 0 1,1 0-16,-1-21 0,0 21 16,0-21-16,21 21 0,-20-21 15,20 0-15,0 0 0,1 0 0,-1 0 16,0 0-16,22 0 0,-22 0 16,22 0-16,-1 0 0,-21-21 15,22 21-15,-1-21 0,-20 0 0,-1 21 16,0-21-16,1 0 0,-1-1 0,-21 1 15,22-21-15,-22 21 0,-21 0 16,0-22-16,21 22 0,-21-21 0,0 21 16,0-22-16,0 22 0,0 0 0,-21 0 15,0 0-15,-1 21 0,1 0 16,0 0-16,-21 0 0,21 21 16,-1 0-16,-20 0 0,21 21 15,-21-20-15,-1 20 0,22-21 16,-21 21-16,21 1 0,-1-22 0,1 21 15,0-21-15,21 22 0,0-22 0,0 0 16,0 0-16,0 0 0,0 1 16,21-1-16,22-21 0,-22 0 0,0 0 15,0 0-15,21 0 0,-20 0 16,-1 0-16,21-21 0,-21 21 0,22-22 16,-22 1-16,0 0 0,21 0 0,-21-21 15,1 20-15,-1-20 0,-21 21 16,21-21-16,-21 20 0,21 1 0,-21-21 15,0 21-15,0 0 0,-21 42 47,21 0-47,-21 0 0,21 21 0,0-20 16,0-1-16,0 21 0,0-21 16,0 0-16,0 1 0,0 20 0,0-21 15,21 0-15,0 0 0,0 1 0,0-1 16,22-21-16,-22 21 0,0-21 15,0 0-15,22 0 0,-22 0 0,21 0 16,-21-21-16,0 21 0,22-21 0,-22-1 16,21 1-16,-21 0 0,1 0 15,-1 0-15,0 0 0,0-22 16,0 22-16,0-21 0,-21-1 0,0 22 16,0 0-16,0-21 0,0 21 15,0-1-15,0 44 16,0-1-1,0 0-15,0 21 0,0-21 16,0 1-16,0 20 0,-21-21 0,21 0 16,0 0-16,0 22 0,0-22 0,0 0 15,0 0-15,0 0 0,0 1 16,0-1-16,21-21 16,-21-21-1,0-1 1,0 1-16,22 0 0,-22 0 15,21 0-15,-21 0 0,0-1 0,21-20 16,-21 21-16,21-21 0,0 20 16,0-20-16,-21 21 0,22 0 0,-1 0 15,0-1-15,0 1 0,0 21 16,0 0-16,-21 21 16,0 1-16,22-1 0,-22 0 0,21 0 15,-21 0-15,21 0 0,-21 22 0,0-22 16,0 0-16,21 21 0,-21-20 15,21-1-15,-21 0 0,21 0 0,-21 0 16,22 0-16,-22 1 16,21-22-1,0 0-15,0 0 16,-21-22-16,21 1 0,0 0 0,1 0 16,-1 0-16,0 0 15,0-22-15,0 22 0,0 0 0,22-21 16,-22 20-16,0-20 0,21 21 0,-20 0 15,-1 0-15,0-1 0,0 1 16,0 21-16,-21 21 31,0 1-31,0-1 0,0 0 0,-21 21 16,21-21-16,0 1 0,0-1 16,0 21-16,-21-21 0,21 0 0,0 1 15,0-1-15,0 0 0,0 0 0,21 0 16,0 0-16,0-21 0,1 22 15,-1-22-15,21 0 0,0 0 0,1 0 16,-1 0-16,0 0 0,1 0 0,-1-22 16,0 1-16,1 0 0,-1 21 15,0-21-15,-20 0 0,20-22 16,-21 22-16,0 0 0,0-21 0,1 21 16,-22-22-16,0 22 0,0-21 15,0 21-15,0-1 0,0 1 0,-22 21 16,1 0-16,0 0 0,-21 0 0,21 0 15,-1 21-15,-20 1 0,21-1 16,0 0-16,0 21 0,-1-21 0,22 1 16,0 20-16,0-21 0,0 21 0,0-20 15,22-1-15,-1 0 0,21 0 16,-21 0-16,0 0 0,22 1 0,-1-22 16,-21 0-16,22 0 0,-22 0 0,21 0 15,-21 0-15,22 0 0,-22-22 16,0 22-16,0-21 0,0 0 0,0 0 15,1 0-15,-1 0 0,0-22 16,0 22-16,0-21 0</inkml:trace>
  <inkml:trace contextRef="#ctx0" brushRef="#br0" timeOffset="98327.28">27199 9652 0,'21'-21'0,"-42"42"0,63-84 16,-42 41-16,22 1 0,-22 0 15,0 0-15,0 0 0,0 0 16,0 63 15,-22-21-31,22 21 0,0 1 0,0-1 16,-21 22-16,21-1 0,-21 1 16,21-1-16,0 1 0,0-1 0,-21 22 15,21-22-15,-21 22 0,21 0 0,0-1 16,-21 1-16,-1 0 0,1-1 15,0 1-15,21 0 0,-21-22 16,0 22-16,0-22 0,21-20 0,-22 20 16,22-21-16,-21 1 0,21-1 0,0-21 15,-21 0-15,21 1 0,0-1 16,-21-21-16,21-21 16,0-1-16,21 1 15,-21 0-15,21-21 0,0-1 0,1 1 16,-1 0-16,0-22 0,0 22 15,0-22-15,0 1 0</inkml:trace>
  <inkml:trace contextRef="#ctx0" brushRef="#br0" timeOffset="98640.1">27199 10012 0,'0'0'0,"0"-64"0,0 1 0,0 21 0,-21-1 16,21-20-16,0 20 0,0 1 15,0 0-15,0-1 0,0 22 0,21-21 16,0 21-16,0 0 0,1-1 0,20 1 15,0 21-15,1 0 0,-1 0 16,0 0-16,1 0 0,-1 0 0,0 21 16,1 1-16,-22-1 0,21 21 0,-21 0 15,-21 1-15,0-22 0,0 21 16,0 1-16,-42-1 0,21 0 0,-22-21 16,1 22-16,0-22 0,-1 0 0,1 0 15,0 0-15,-1 1 16,22-1-16,-21 0 0,21-21 0,0 21 15,-1-21-15,22 21 16,22-21 0,-1 0-16,0 0 0,21 0 15,-21 0-15,1 0 0,20 0 0,-21 0 16,0 0-16</inkml:trace>
  <inkml:trace contextRef="#ctx0" brushRef="#br0" timeOffset="99187.79">27707 10054 0,'0'0'0,"21"0"0,0 0 15,1 0-15,-1 0 16,0-21-16,0 0 0,0 21 16,0-21-16,1 0 0,-1-1 15,21-20-15,0 21 0,-20-21 0,20-1 16,0 22-16,1-21 0,-22-1 16,0 22-16,0 0 0,-21 0 0,0 0 15,0 0-15,-21 21 16,-21 0-16,20 0 15,1 0-15,-21 21 0,21 0 0,0 0 16,-22-21-16,43 21 0,-21 22 0,21-22 16,0 0-16,0 0 0,0 0 15,0 0-15,0 1 0,0-1 0,21 0 16,-21 0-16,21 0 0,1 0 16,-1 1-16,-21-1 0,21-21 15,0 21-15,-21 0 0,21-21 0,0 0 16,1 21-16,-1-21 15,0 0-15,0 0 0,0 0 0,0 0 16,1 0-16,-1-21 0,0 0 0,0 21 16,0-21-16,0 0 0,1-1 15,-1 1-15,0-21 0,0 21 0,0-22 16,0 1-16,-21 21 0,0 0 16,22-22-16,-22 22 0,21 0 15,-21 42 1,0 0-16,0 1 0,0-1 15,0 21-15,0-21 0,0 0 16,0 22-16,0-22 0,0 0 0,0 21 16,0-20-16,0-1 15,0 0-15,0 0 0,0 0 16,0-42 15,0 0-31,21 0 16,-21 0-16,21-1 0</inkml:trace>
  <inkml:trace contextRef="#ctx0" brushRef="#br0" timeOffset="99379.68">28617 9377 0,'-21'0'0,"42"0"0,-63 0 16,42-21-16,-21 21 15,0 0-15,-1 0 16,22 21 15,0 0-31,22 0 16,-1-21-16,0 21 0,0-21 15,0 22-15,0-22 16</inkml:trace>
  <inkml:trace contextRef="#ctx0" brushRef="#br0" timeOffset="99819.42">29041 9504 0,'0'-21'0,"-64"21"31,43 0-31,0 0 0,0 0 16,-1 21-16,1 0 0,0 0 0,0 0 16,0 22-16,0-22 15,-1 21-15,1 1 0,21-1 0,0 0 16,0 1-16,0-22 0,0 21 0,0-21 15,0 22-15,0-22 0,21 0 16,1 0-16,-1 0 0,0 0 0,21-21 16,-21 0-16,1 22 0,20-22 0,-21 0 15,0 0-15,22 0 0,-22 0 16,0 0-16,21-22 0,-21 1 0,-21 0 16,22 0-16,-1 0 0,-21-22 15,0 22-15,0-21 0,0 0 0,0-22 16,0 22-16,0-1 0,0-20 0,0 21 15,0 20-15,-21-20 16,-1 21-16,1 0 0,0 21 0,-21 0 16,21 0-16,-1 0 0,1 0 15,0 21-15,0-21 0,0 21 16,21 0-16,-21 22 0,21-22 0,-22 0 16,22 0-16,0 0 0,0 0 15,0 22-15,0-22 0,0 0 0,22 0 16,-1 0-16,21 1 0,-21-1 15</inkml:trace>
  <inkml:trace contextRef="#ctx0" brushRef="#br0" timeOffset="101243.33">29316 9970 0,'0'0'0,"21"0"0,0 0 0,0-22 15,0 1 1,-21 0-16,22 0 0,-1 0 0,0 0 15,0-1-15,0-20 0,22 21 0,-22-21 16,0-1-16,0 22 0,0-21 16,0 21-16,1-1 0,-22 1 0,0 0 15,0 0 1,-22 42 0,1 0-1,0 0-15,21 1 0,0-1 16,-21 0-16,21 0 0,0 0 0,0 0 15,0 1-15,0-1 0,0 0 16,0 0-16,0 0 0,0 0 0,21 1 16,0-1-16,0 0 0,1-21 15,-1 0-15,-21 21 0,21-21 16,0 0-16,0 0 0,0 0 16,1 0-16,-1 0 0,0 0 15,0 0-15,0-21 0,0 21 0,1-21 16,-1 0-16,0-1 0,0 1 15,0 0-15,-21 0 16,0 0-16,21 0 0,-21-1 0,0 1 16,0 0-16,0 0 15,-21 21 1,0 0 0,0 21-1,21 0-15,-21 0 0,21 1 0,0-1 16,0 21-16,0-21 0,0 0 15,0 1-15,0-1 0,0 0 0,0 0 16,0 0-16,21-21 0,0 21 16,0-21-16,0 0 0,1 22 0,20-22 15,-21 0-15,0 0 0,22 0 16,-22 0-16,21-22 0,-21 22 16,22-21-16,-22 0 0,0 0 0,0 0 15,0-22-15,0 1 0,1 0 0,-1-1 16,0-20-16,0-1 0,0 1 15,0 21-15,1-22 0,-1 1 0,0-22 16,-21 43-16,21-22 0,-21 1 16,21-1-16,-21 22 0,0-1 0,0 22 15,0 0-15,0 0 0,0 0 16,0 42 0,-21 0-16,21 0 15,-21 22-15,0-22 0,21 21 0,-21 0 16,-1 1-16,1-1 0,21 0 15,-21 1-15,0-1 0,0 0 0,21 22 16,0-22-16,0 1 0,-21-1 0,21 0 16,0 1-16,0-1 0,0 0 15,0-21-15,0 22 0,21-22 0,0 0 16,0 0-16,0 0 0,64 1 31,-64-22-31,0 0 0,0-22 16,1 22-16,20-21 0,-42 0 0,42 0 15,-21 0-15,-21 0 0,22-1 16,-1-20-16,0 21 0,-21 0 16,0 0-16,0-1 15,0 44 1,0-1-16,0 0 0,-21 0 16,0 0-16,21 0 0,-22 1 15,22 20-15,0-21 0,0 0 0,0 0 16,0 1-16,0-1 0,0 21 15,22-21-15,-22 0 0,21-21 16,0 22-16,0-22 0,21 0 0,-20 0 16,-1 0-16,21 0 0,-21 0 15,22 0-15,-22 0 0,21-22 16,-21 1-16,0 0 0,22 0 0,-22 0 16,0-22-16,21 22 0,-20-21 15,-1 0-15,-21 20 0,21-20 0,-21 21 16,21 0-16,-21 0 0,0-1 15,0 1-15,-21 42 32,0-21-32,0 22 0,21-1 15,-22 0-15,1 21 0,21-21 16,-21 22-16,21-1 0,-21 0 0,21 1 16,0-1-16,0 22 15,0-22-15,0 21 0,0-20 0,0 20 16,0-20-16,0 20 0,0 1 0,0-1 15,0 1-15,0-1 0,0-21 16,0 22-16,0-22 0,0 22 0,0-22 16,0 0-16,0 1 0,-21-22 15,21 21-15,-21-21 0,-1 1 0,22-1 16,-21 0-16,0 0 0,0-21 0,0 0 16,0 0-16,-1 0 15,1 0-15,0 0 16,0-21-16,21 0 15,0 0-15,0-1 16,0 1-16,0-21 0,0 21 16,0-22-16,0 1 0,0 0 15,0-1-15</inkml:trace>
  <inkml:trace contextRef="#ctx0" brushRef="#br0" timeOffset="101548.15">30311 9462 0,'0'0'15,"0"-22"-15,0 1 16,21 0 0,0 21-16,0-21 0,0 21 15,22 0-15,-22 0 0,21 0 16,0 0-16,-20 0 0,20 0 0,0 0 15,1 0-15,-1 0 0,0 0 0,1 0 16,-1 0-16,0 0 0,1 0 16,-22 0-16,0 0 0,0 0 0,0 0 15,0 0-15,-42 0 32,0-21-32,-21 21 0,21 0 15,-1-21-15,-20 21 0</inkml:trace>
  <inkml:trace contextRef="#ctx0" brushRef="#br0" timeOffset="101927.95">29824 9102 0,'0'0'0,"-21"21"0,21 42 31,0-41-31,21-22 16,0 0-16,0 0 0,0 0 16,0 0-16,1 0 0,-1 0 15,0-22-15,-21 1 16,0 0-16,0 0 15,0 0-15,-21 21 16,0 0-16,-1 0 16,1 0-16,0 0 15,21 21 1,0 0 0,-21-21-16,21 21 0,0 0 15,-21-21-15,21 22 16</inkml:trace>
  <inkml:trace contextRef="#ctx0" brushRef="#br0" timeOffset="104719.61">9207 12107 0,'0'-21'15,"22"0"-15,-1 0 16,-21 0-16,0 0 15,0-1-15,21 1 0,-21 0 0,21 0 16,-21 0-16,0 0 0,0-1 16,0 1-16,0 0 0,0 0 15,0 0-15,0 0 0,0-1 0,0 1 16,0 0 0,-21 21-1,21 21-15,-21 0 0,0 1 0,-1-1 16,1 21-16,0 22 0,0-22 15,0 21-15,0 1 0,-22-1 0,22 1 16,-21 21-16,21-22 0,-22-21 16,1 22-16,21-1 0,0 1 15,-22-22-15,22 1 0,0 20 0,0-21 0,21-20 16,0 20-16,0-21 16,0 0-16,0 0 0,0 1 0,21-22 15,-21-22 1,21 1-16,0 0 0,0 0 15,1-21-15,-1 20 0,0-20 0,0 0 16,0-1-16,0 1 0,1-21 0,20 20 16,-21-20-16,0-1 0,22 1 15,-22-22-15,0 22 0,21-1 0,-21 1 16,1-1-16,-22 22 0,21-1 16,-21 1-16,21 21 0,-21 0 0,0 42 31,0 0-31,0 21 15,0 1-15,0-1 0,0 0 0,0 22 16,0-1-16,0 1 0,0-22 0,0 22 16,0-1-16,0-20 0,0-1 15,0 0-15,21 1 0,-21-1 0,0-21 16,0 21-16,0-20 0,0-1 0,0 0 16,0 0-16,0 0 0,0-42 46,0 0-46,0 0 0,0 0 16,-21-1-16,0 1 0</inkml:trace>
  <inkml:trace contextRef="#ctx0" brushRef="#br0" timeOffset="104900.51">8932 12383 0,'0'0'0,"-21"0"0,42 0 46,0 0-46,1 0 0,-1 0 0,0-22 16,21 22-16,-21 0 0,22 0 16,-1 0-16,-21 0 0,22-21 15,-1 21-15,-21 0 0,21 0 0,-20-21 16,-1 21-16,21 0 0,-21 0 16,0 0-16</inkml:trace>
  <inkml:trace contextRef="#ctx0" brushRef="#br0" timeOffset="109120">9504 12488 0,'0'0'0,"0"22"0,-21-1 15,21 0-15,0 0 0,0 0 16,0 0-16,21-21 31,0 0-31,0 0 16,0 0-16,0-21 0,1 21 0,20-21 15,-21 0-15,0 0 0,22 0 16,-22-1-16,0 1 0,21 0 0,-21-21 16,22-1-16,-22 1 0,21-21 0,-21 20 15,1-20-15,-1 20 0,0-20 16,-21 21-16,0-22 0,0 22 0,0-1 16,0 22-16,0-21 0,0 21 0,0 0 15,0-1-15,-21 22 16,0 0-16,-1 0 0,22 22 15,-21-1-15,0 0 16,21 21-16,0-21 0,0 22 0,-21 20 16,21-20-16,-21-1 0,21 21 0,-21 1 15,21-22-15,0 22 0,0-22 16,0 0-16,0 1 0,0-1 16,0 0-16,0-20 0,0 20 0,0-21 0,21 0 15,0 0-15,0 1 0,0-22 16,22 0-16,-22 21 0,21-21 0,-21 0 15,22 0-15,-1 0 0,-21-21 0,21 21 16,1-22-16,-1 1 0,-21 0 16,22 0-16,-22 0 0,0 0 0,21-1 15,-21-20-15,-21 21 0,22-21 0,-1 20 16,-21-20-16,0 21 0,0-21 16,0 20-16,21-20 0,-21 21 15,0 0-15,0 0 0,0-1 0,0 1 16,0 42 15,-21 1-31,21-1 0,0 21 0,0 0 16,0-20-16,-21 20 0,21 0 15,0 22-15,0-22 0,-22 0 0,22 22 16,0-22-16,0 22 0,0 20 16,0-20-16,0 21 0,0-22 0,0 22 15,0-1-15,0 1 0,0 0 16,0-1-16,0 1 0,0 21 0,0-21 15,0-1-15,0 1 0,0-22 16,0 22-16,0-21 0,0-22 0,0 21 16,22-20-16,-22-22 0,0 21 0,0-21 15,0 1-15,0-44 16,0 1 0,0 0-16,0-21 0,0-1 0,0 1 15,0 0-15,0-22 0,0 1 0,0-1 16,0-20-16,0-1 0,0 0 15,0 1-15,0-22 0,0 0 0,0 0 16,0 0-16,0 0 0,0 22 0,0-22 16,0 21-16,0-21 0,0 22 15,0 20-15,0-20 0,0 20 16,21 22-16,-21-22 0,21 22 0,0 21 16,0 0-16,0-1 0,1 22 15,-1 0-15,21 0 0,-21 0 0,22 22 16,-1-1-16,-21 0 0,21 0 0,-20 21 15,20-20-15,-21-1 0,0 21 16,-21-21-16,0 0 0,0 1 0,0-1 16,0 0-16,0 0 0,-21 0 15,0 0-15,-21-21 0,20 0 0,1 22 16,-21-22-16,21 0 0,-22 0 16,22 0-16,-21 0 0,21 0 0,0 0 15,-1 0-15,1-22 0,0 22 16,0 0-16,21 22 31,0-1-31,21-21 0,0 21 16,0-21-16,1 21 0,-1-21 0,0 0 15,21 0-15,-21 21 0,22-21 0,-1 0 16,0 0-16,1 0 0,-1 0 16,0 0-16,1-21 0,-1 0 0,0 21 15,1-21-15,-1 0 0,0-1 16,1 1-16,-1-21 0,-21 21 15,0-22-15,1 1 0,-1 0 0,0-22 16,0 1-16,-21 20 0,0-20 0,0-1 16,0 22-16,0 0 0,0-22 15,0 43-15,0-21 0,0 21 0,0-1 16,0 1-16,0 0 0,-21 21 0,0 0 16,21 21-16,-21 0 0,21 1 15,0-1-15,-22 21 0,22 0 0,-21 22 16,21-22-16,0 22 0,0-1 15,-21 1-15,21-22 0,-21 22 16,21-22-16,0 0 0,0 1 0,0-1 16,0-21-16,0 21 0,0-20 0,0-1 15,0 0-15,21-21 16,0 0 0,0 0-16,1-21 0,-1 0 15,0-1-15,-21 1 0,21 0 16,0 0-16,0 0 0,-21-22 0,22 22 15,-1 21-15,-21-21 0,21 0 0,0 21 16,0 0-16,0 0 16,1 0-16,-22 21 0,21 0 15,0 0-15,-21 1 0,21-1 0,-21 0 16,21 0-16,0 0 16,1 0-16,-1 1 0,0-22 15,0 21-15,0-21 0,0 0 0,22 0 16,-22 21-16,21-21 0,1 0 15,-1 0-15,0 0 0,1 0 0,-1-21 16,0 0-16,1-1 0,-22 22 0,21-21 16,0 0-16,-20 0 0,-1-21 15,0 20-15,0 1 0,-21-21 0,0 21 16,0-22-16,0 22 0,0-21 0,0 21 16,-21 0-16,0-1 15,0 22-15,-1 0 0,1 0 0,0 0 16,-21 0-16,21 0 0,-1 0 0,-20 22 15,21-1-15,0 21 0,-22-21 16,22 0-16,0 22 0,0-1 0,21-21 16,0 22-16,0-22 0,0 21 0,0-21 15,0 0-15,0 1 0,0-1 16,0 0-16,21-21 0,0 0 0,0 21 16,1-21-16,-1 0 0,21 0 0,-21 0 15,0-21-15,1 0 0,-1 21 0,0-21 16,0-1-16,0 1 0,0 0 15,1 0-15,-22 0 0,0 0 16,0-22-16,0 22 0,0 0 0,0-21 16,0 20-16,0 1 0,0 0 15,0 42 1,0 0 0,0 1-16,0-1 0,-22 21 15,22-21-15,0 0 0,0 1 0,0 20 16,0-21-16,0 0 0,0 0 0,0 1 15,0-1-15,22 0 0,-1 0 16,-21 0-16,21 0 0,0-21 0,0 22 16,0-22-16,1 0 0,-1 0 15,0 0-15,0 0 0,0 0 16,22 0-16,-22-22 0,0 22 0,0-21 16,0 0-16,22 0 0,-22 0 0,0-22 15,0 22-15,0-21 0,0 21 16,1-22-16,-1-20 0,-21 21 0,21-22 15,-21 1-15,21 20 0,-21-20 0,0 20 16,0 1-16,0 0 0,0-1 16,0 22-16,0 0 0,0 0 0,0 42 31,0 0-31,0 0 0,-21 1 16,21 20-16,-21 0 0,21 1 15,-21 20-15,21-21 0,0 22 0,0-22 16,0 1-16,0-1 0,0 0 15,0 1-15,0-22 0,0 21 0,0-21 16,0 0-16,21 1 0,0-1 0,0 0 16,0-21-16,0 0 15,1 0-15,20 0 0,-21 0 0,0 0 16,0 0-16,1 0 0,-1-21 0,0 0 16,0-1-16,-21 1 0,21 0 15,0 0-15,-21 0 0,22 0 0,-22-1 16,0 1-16,0 0 0,0 0 31,21 21-15,0 0-1,0 0-15,0 0 16,0 0-16,22 0 0,-22 0 0,0 0 16,21 0-16,1-21 0,-22 21 0,21-21 15,-21 21-15,22-22 0,-22 1 16,0 21-16,0-21 0,0 0 0,1 0 15,-1 0-15,-21-1 0,0 1 16,0 0-16,0 0 0,0 0 0,0 0 16,-21 21-1,-1 0-15,1 0 0,0 0 16,0 21-16,0 0 0,0 0 16,21 0-16,-22 22 0,22-22 0,-21 21 15,0 22-15,21-22 0,0-21 16,0 21-16,0-20 0,0-1 15,0 21-15,21-21 0,0 0 0,1 1 16,-1-22-16,0 21 0,21 0 0,-21-21 16,22 0-16,-22 0 0,21 0 15,-21 0-15,22 0 0,-22-21 0,21 0 16,-21 21-16,22-22 0,-22 1 0,0 0 16,0-21-16,22 21 15,-22-22-15,0 1 0,-21 0 0,21-22 16,0 1-16,-21-1 0,0 1 0,21-1 15,-21 22-15,0-22 0,0 1 16,0 20-16,0 1 0,0 0 0,0 21 16,0-1-16,0 1 0,-21 42 31,21 1-31,-21 20 16,21-21-16,-21 21 0,21 1 15,-21-1-15,21 22 0,0-22 0,0 21 16,0-20-16,0 20 0,0-20 0,0-1 15,0 0-15,0 1 0,0-1 16,21 0-16,0-21 0,-21 1 16,21-1-16,0 0 0,1 0 0,-1-21 15,21 0-15,-21 0 0,22 0 16,-22 0-16,21 0 0,0 0 0,-20 0 16,20-21-16,-21 0 0,0 0 0,22-1 15,-22-20-15,0 21 0,0 0 16,0-22-16,-21 1 0,21 21 15,-21 0-15,22-22 0,-22 22 0,0 0 0,0 42 32,0 0-17,-22 1-15,22 20 0,0-21 16,0 0-16,0 22 0,0-22 16,0 0-16,0 0 0,0 21 0,0-20 15,0-1-15,22-21 0,-22 21 0,21 0 16,0-21-16,0 0 0,0 0 15,0 0-15,1 0 0,-1 0 0,0 0 16,0-21-16,0 21 0,22-21 0,-22 0 16,0-1-16,0 1 0,21 0 15,-20-21-15,-1-1 0,21 1 0,-21 21 16,0-21-16,1-1 0,-1 1 16,0 21-16,0 0 0,-21-1 15,0 1-15,0 0 0,0 42 31,0 0-31,0 1 16,0-1-16,0 0 0,0 0 16,0 0-16,21-21 47,0 0-47,-21-21 0,22 0 15,-22 0-15,21 0 0,0-1 16,-21 1-16,0 0 15,0 0-15,0 0 16,-21 21 0,0 0-1,-1 0-15,1 21 0,0 0 16,0 0-16,0 22 0,0-22 16,-22 42-16,43-20 0,-21-22 0,21 21 15,0-21-15,0 22 0,0-22 16,0 0-16,0 21 0,0-21 0,21 1 15,0-1-15,1 0 0,-1-21 16,21 21-16,-21 0 0,22-21 16,-22 0-16,21 0 0,0 0 0,1 0 0,-1 0 15,0 0-15,1 0 16,-1-21-16,0 21 0,1-21 0,-22 0 16,21 0-16,-21-1 0,1-20 0,-1 21 15,0-21-15,0-1 0,0 1 16,-21 21-16,0-22 0,0 1 0,0 0 15,0 21-15,0-22 0,0 22 0,0 0 16,-21 21 0,0 0-16,0 0 0,0 21 0,-1 0 15,1 0-15,0 1 0,0 20 0,0-21 16,0 21-16,-1 1 0,22-22 16,0 21-16,0 1 0,0-22 0,0 0 15,0 21-15,0-21 0,0 1 16,0-1-16,22 0 0,-1-21 15,0 21-15,0-21 0,0 0 0,0 0 16,1 0-16,-1 0 0,0-21 16,0 21-16,0-21 0,0 0 15,1-1-15,-22 1 0,21 0 0,0 0 16,-21-21-16,21 20 0,-21-20 0,21 21 16,-21-21-16,0 20 0,0 1 15,0 0-15,0 0 0,0 0 0,0 42 31,0 0-31,0 21 16,0-20-16,-21-1 0,21 0 16,0 21-16,0-21 0,0 1 0,0-1 15,0 0-15,0 0 0,0 0 16,0 0-16,0 1 0,21-22 0,0 21 16,1-21-16,-1 0 0,0 0 15,0 0-15,0 0 0,0 0 16,1 0-16,20-21 0,-21-1 0,0 1 15,0 0-15,1 0 0,-1 0 0,21-22 16,-21 1-16,0-21 16,1 20-16,-1-20 0,0-43 0,0 42 15,-21 1-15,21-1 0,-21 1 16,0 21-16,0-1 0,0 1 16,0 21-16,21-22 0,-42 65 31,0-1-31,0 0 0,21 21 15,-21 1-15,21-1 0,-21 0 0,-1 1 16,22-1-16,0 21 0,0-20 16,-21 20-16,21-20 0,0 20 0,0-21 15,0 1-15,0-1 0,0 0 0,0 1 16,0-22-16,21 21 0,-21-21 16,22 1-16,-1-1 0,0-21 15,0 21-15,0-21 0,0 0 0,1 0 16,-1 0-16,0 0 0,0-21 15,0 0-15,0 21 0,1-22 0,-1 1 16,0 0-16,21-42 0,-21 41 16,1-20-16,-1 0 0,-21-1 15,0 22-15</inkml:trace>
  <inkml:trace contextRef="#ctx0" brushRef="#br0" timeOffset="109371.94">15706 11621 0,'0'0'0,"-22"0"15,-20 0-15,-43 0 16,64 0 0,0 0-1,0 0 48,0 0-48,0 0-15</inkml:trace>
  <inkml:trace contextRef="#ctx0" brushRef="#br0" timeOffset="109559.83">14203 11980 0,'0'64'16,"0"-43"-16,21-21 15,0 0-15,21 0 0,-20 0 16,20 0-16,0 0 0,1 0 0,-1 0 16,0 0-16,1-21 0,-1 21 0,0-21 15,1 0-15,-22-1 16,21 22-16,-21-21 0</inkml:trace>
  <inkml:trace contextRef="#ctx0" brushRef="#br0" timeOffset="110311.36">17801 11748 0,'0'0'0,"21"0"0,0-22 16,1 1-16,-22 42 31,0 1-15,-22-1-16,1 0 0,21 0 0,-21 0 15,0 22-15,21-22 0,-21 21 16,21 0-16,0 1 0,0-1 0,0-21 16,0 22-16,0-1 0,0-21 15,0 21-15,0-20 0,21-1 16,0 0-16,0 0 0,0 0 0,1 0 15,-1-21-15,21 0 0,-21 0 0,0 0 16,1 0-16,20 0 0,-21 0 16,0 0-16,0-21 0,22 0 0,-22 0 15,-21 0-15,21 0 0,-21-1 0,0-20 16,0 21-16,0-21 0,0-1 16,0 1-16,-21 0 0,21-1 0,-21 1 15,0 21-15,-22 0 0,22-1 0,0 1 16,0 0-16,0 21 0,-1 0 15,1 0-15,0 0 0,0 0 16,0 21-16,21 0 0,-21-21 0,-1 22 16,22-1-16,0 0 0,0 0 15,0 0-15,0 22 0,0-22 0,0 0 16,0 0-16,0 0 0,43-21 0,-22 21 16,0 1-16,0-22 0,22 21 15,-1-21-15,0 0 0,-21 0 0,22 0 16,-1 0-16,0 0 0</inkml:trace>
  <inkml:trace contextRef="#ctx0" brushRef="#br0" timeOffset="110700.14">18415 12044 0,'0'-21'0,"0"42"0,0-63 16,0 20-16,21 22 0,-21-21 16,21 0-16,-21 0 0,21 0 0,1 21 15,-1-21-15,0 21 0,0 0 0,0-22 16,0 22-16,22 0 0,-22 0 15,0 0-15,21 0 0,-20 22 0,-1-1 16,21 0-16,-21 0 0,0 0 0,1 0 16,-22 1-16,0 20 0,0-21 15,0 0-15,0 22 0,0-22 0,0 0 16,0 0-16,0 21 0,0-20 16,-22-22-16,1 21 0,0 0 0,0 0 15,0-21-15,0 21 16,-1-21-16,22-21 31,0 0-31,0 0 0,0 0 16,22-1-16,-1 1 0,0 0 0,-21-21 15,21 21-15,0-22 0,0 22 16,1-21-16,-1 21 0,0-1 0,0-20 16,0 42-16,0-21 0,1 0 15,-1 21-15,0 0 0,0 0 0,0 0 16,0 0-16,1 0 0,-1 0 15,0 0-15</inkml:trace>
  <inkml:trace contextRef="#ctx0" brushRef="#br0" timeOffset="111311.79">19854 12107 0,'21'-63'16,"-21"42"-16,0 0 0,0-1 0,0 1 0,0 0 16,0 0-16,0 0 0,0 0 15,-21 21-15,0 0 0,0 0 16,-21 0-16,20 0 0,1 0 16,-21 21-16,21-21 0,-22 21 15,1 21-15,21-21 0,-21 1 0,-1 20 16,22-21-16,0 21 0,-21-20 0,20 20 15,1-21-15,21 0 0,0 22 16,0-22-16,0 0 0,0 0 0,0 0 16,0 0-16,21 1 0,1-22 15,-1 0-15,0 0 0,21 0 16,-21 0-16,1 0 0,20 0 0,-21 0 16,0-22-16,22 1 0,-22 0 15,21 0-15,-21 0 0,22-22 0,-22 22 16,21-21-16,-21 0 0,0-1 15,22 1-15,-22-22 0,0 22 0,0 0 16,0-22-16,1 22 0,-1-22 16,-21 22-16,21 0 0,-21-1 0,0 22 15,0 0-15,0 0 0,0 0 0,-21 21 32,0 21-32,-1 0 0,1 21 0,21-20 15,-21 20-15,21 0 0,-21-21 0,21 22 16,0 20-16,0-20 0,0-1 15,0 0-15,0 1 0,0-1 0,0 0 16,0 1-16,21-1 0,-21-21 16,0 21-16,0-20 0,21-1 15,0 0-15,-21 0 0,22 0 0,-1 0 16,0-21-16,0 0 16,0 0-16,0 0 0,1 0 15,-1 0-15,0-21 0,0 21 0,0-21 16,22 0-16,-22 0 0</inkml:trace>
  <inkml:trace contextRef="#ctx0" brushRef="#br0" timeOffset="112095.34">20489 12150 0,'21'0'31,"1"0"-31,-1-21 15,0 21-15,21-22 0,-21 1 16,22 21-16,-22-21 0,0 21 0,21-21 16,-20 21-16,-1-21 0,0 0 0,-21-1 15,0 1-15,0 0 16,-21 21 0,0 0-1,-1 0-15,-20 0 0,21 0 16,0 21-16,0 0 0,-1 1 0,-20 20 15,21-21-15,21 0 0,-21 22 16,21-22-16,0 0 0,0 0 0,0 21 16,0-20-16,0-1 0,21 0 15,-21 0-15,21 0 0,21-21 16,-20 0-16,-1 0 0,0 0 0,21 0 16,-21 0-16,22 0 0,-22 0 0,0 0 15,21 0-15,-20 0 0,-1-21 16,0 0-16,0 21 0,0-21 0,0 0 15,1-1-15,-22 1 0,21 0 16,-21 0-16,21 0 0,0 0 16,-21-22-16,0 22 0,21 0 0,0-21 15,-21 20-15,0 1 0,22 21 0,-1-21 16,0 21-16,0 0 16,0 0-16,-21 21 0,21-21 15,1 21-15,-1 1 0,-21-1 16,21 0-16,0 0 0,0 0 0,0 22 15,-21-22-15,22 0 0,-1 21 16,0 1-16,-21-22 0,0 21 0,0-21 16,0 0-16,0 22 0,0-22 0,0 0 15,0 0-15,0 0 0,0 1 16,-21-22-16,0 0 16,-1 0-16,22-22 31,0 1-31,0 0 15,0 0-15,0 0 0,22 0 16,-1-1-16,0-20 0,0 21 0,21-21 16,-20-1-16,20 1 0,0 0 15,1-1-15,-1 1 0,0 21 0,1-22 16,-1 22-16,0 0 0,-21 0 0,1 0 16,-1 21-16,0 0 15,0 0-15,-21 21 31,-21 0-15,0-21-16,-22 21 0,22 0 0</inkml:trace>
  <inkml:trace contextRef="#ctx0" brushRef="#br0" timeOffset="113919.32">1799 13907 0,'0'21'31,"0"0"-15,0 0-16,21-21 16,-21 21-16,0 0 15,0 1-15,0-1 31,21-21 32,-21-21-47,22-1-1,-1 1-15,0 21 0,-21-21 16,21 21-16,0 0 0,0-21 0,1 21 15,-1 0-15,0 0 0,0 0 16,0 0-16,0 0 0,1 0 0,-1 21 16,21 0-16,-21 0 0,0 1 15,1 20-15,-1-21 0,0 21 0,-21-20 16,0 20-16,0 0 0,-21 1 16,0-1-16,-22 21 0,1-20 15,0-1-15,-1-21 0,1 22 16,21-22-16,-22 0 0,1 0 15,21 0-15,0-21 0,0 0 0,-1 0 16,1 0-16,0 0 0,21-21 16,0 0-16,0 0 15,0 0-15,21-1 16,0 1-16,1 0 0,20 21 16,-21 0-16,21-21 0,1 21 15,-1 0-15,0 0 0,1 0 16,-1 21-16,0 0 0,1 0 0,-1 1 15,-21-1-15,22 0 0,-22 0 16,-21 21-16,0-20 0,0-1 16,0 0-16,0 0 0,-43 0 15,22 22-15,-21-43 0,0 21 0,-1 0 16,1-21-16,0 0 0,-1 0 16,1 0-16,0 0 0,-1 0 0,1 0 15,0-21-15,20 21 0,-20-21 16,21-1-16,-21 22 0,20-21 0,1 0 15,0 0-15,0 21 0,21-21 16,0 0-16,-21 21 0,21-22 16,21 22-1,0 0 1,0 0-16,0 0 0,22-21 16,-22 21-16,0-21 0,21 21 15,-20 0-15,20-21 0</inkml:trace>
  <inkml:trace contextRef="#ctx0" brushRef="#br0" timeOffset="114228.15">2879 14457 0,'0'0'0,"21"0"0,0 0 15,0 0 1,0 0-16,0-21 15,1 0 1,-22-1-16,0 1 16,0 0-1,-22 21 1,1 0-16,0 0 16,0 0-16,0 0 0,0 0 15,-1 0-15,22 21 16,0 0-1,22-21 17</inkml:trace>
  <inkml:trace contextRef="#ctx0" brushRef="#br0" timeOffset="115279.86">4974 13864 0,'0'0'0,"0"-21"16,0 0-16,0 0 0,0 0 15,0-1-15,0 1 16</inkml:trace>
  <inkml:trace contextRef="#ctx0" brushRef="#br0" timeOffset="115911.86">4974 13737 0,'0'-21'16,"0"0"-1,0 0-15,0 0 16,0-1 0,0 1-16,0 42 250,0 1-250,0-1 0,0 0 0,0 21 15,0 1-15,0-1 0,0 0 16,0 1-16,0-1 0,0 0 0,0 22 16,0-22-16,0 0 0,0 1 15,0-1-15,0 0 0,0 1 0,0-1 16,0 0-16,0-20 0,0 20 15,0-21-15,0 0 0,0 0 0,0 1 16,0-1 0,0-42-1,0-1-15,0 1 16,0 0-16,0-21 16,21 21-16,-21-1 0,0-20 15</inkml:trace>
  <inkml:trace contextRef="#ctx0" brushRef="#br0" timeOffset="116531.74">4826 13822 0,'0'0'0,"-42"-21"0,20 21 0,-20-21 0,21 21 16,0-22-16,0 1 0,21 0 16,0 0-16,21 21 0,0-21 15,21 0-15,1-1 0,20 1 16,-21 0-16,22 0 0,-1 0 15,1 21-15,-1 0 0,22 0 0,-21 0 16,-1 0-16,1 21 0,-22 21 16,21-21-16,-20 22 0,-22-1 0,0 0 15,-21-20-15,0 20 0,0 0 16,0 1-16,-42-1 0,21 0 0,-22-21 16,1 22-16,0-22 0,-1 21 0,1-21 15,0 1-15,-1-1 0,22 0 16,-21-21-16,21 21 0,-1-21 0,1 0 15,0 0-15,21-21 16,0 0 0,21 0-16,0 21 0,1-22 0,20 1 15,-21 0-15,21 0 0,22 0 16,-22 0-16,22-1 0,-22 22 16,22 0-16,-1 0 0,1 0 0,-22 0 0,21 22 15,-20-1-15,-1 0 0,0 0 16,1 0-16,-22 0 0,0 22 0,-21-1 15,0-21-15,0 22 0,0-1 16,-42 0-16,21 1 0,-22-1 0,1 0 16,-22 1-16,22-22 0,-21 21 0,-1-21 15,1 22-15,-1-22 0,1 0 16,-1 0-16,1 0 0,20 0 16,-20 1-16,-1-22 0,22 0 0,-22 0 15,22 0-15,0 0 0,-1 0 16,22 0-16,-21-22 0,21 1 0,0 0 15,21 0-15,0 0 0,0-22 16,0 22-16,0 0 0,0-21 0,21 21 16,21-22-16,-21 22 0,22-21 15,-1 21-15,0-1 0,1 1 0,-1 0 16,0 0-16,1 0 0,20 0 0,-21 21 16,1-22-16</inkml:trace>
  <inkml:trace contextRef="#ctx0" brushRef="#br0" timeOffset="117203.36">6138 14097 0,'0'0'0,"0"21"16,0 0-16,0 1 16,0 20-16,0-21 0,0 0 0,0 0 15,0 22-15,0-22 0,0 21 16,0-21-16,0 22 0,0-22 15,21 0-15,1 21 0,-22-20 0,21-1 16,0-21-16,0 21 0,0-21 16,0 0-16,22 0 0,-22 0 0,21 0 15,-21 0-15,22-21 0,-1 0 16,0-1-16,1 1 0,-22 0 0,21 0 16,-21-21-16,22 20 0,-22-20 0,0 21 15,0-21-15,-21 20 0,0 1 16,0 0-16,0-21 0,0 21 0,0-1 15,0 1-15,0 42 32,0 1-17,0-1-15,0 0 0,-21 21 0,21-21 16,0 22-16,0-1 0,0 0 16,0 22-16,0-22 0,0 1 0,0 20 15,0 1-15,0-22 0,21 21 0,-21 1 16,21-22-16,1 22 0,-1 20 15,0-20-15,0 21 0,-21-22 0,21 22 16,0-22-16,-21 22 0,22-22 0,-22 22 16,0-21-16,0-1 0,0 1 15,0-1-15,0 1 0,0-22 0,0 0 16,0 1-16,0-22 0,0 0 0,-22 0 16,1 0-16,0-21 15,0 0-15,0-21 0,0 0 16,-22 0-16,22 0 0,0-1 0,0-20 15,0 0-15,-1-1 0,1-20 16,0-1-16,21 22 0,0-21 0,-21-22 16,21 21-16,0-20 0,0-1 0,0 22 15,0-22-15,0 0 0,21 22 16,0-1-16,0 1 0,22-1 0,-22 1 16,21 20-16,-21 1 0,22 0 0,-1-1 15,-21 1-15,22 21 0,-1 0 16,-21-22-16,21 22 0,1 0 0,-22 0 15,0 0-15,21 21 0</inkml:trace>
  <inkml:trace contextRef="#ctx0" brushRef="#br0" timeOffset="120099.38">9123 14457 0,'0'0'0,"-21"0"0,21-21 31,-22 0-31,22-1 16,0 1-16,0 0 0,0 0 15,0 0-15,0 0 0,0-1 0,0 1 16,0 0-16,0-21 0,0 21 0,0-22 16,0 22-16,0 0 0,-21 0 15,0 0-15,0-1 0,-21 1 0,20 21 16,-20 0-16,0 0 0,-1 0 0,1 0 16,0 21-16,-1 1 0,1 20 15,-21-21-15,20 21 0,22 1 16,-21 20-16,-1 1 0,22-1 15,0-20-15,0 20 0,21 1 0,0-22 16,0 21-16,0-20 0,0-1 0,21-21 16,0 0-16,0 1 0,22-1 15,-22 0-15,21-21 0,1 0 0,-1 0 16,21 0-16,-20-21 0,-1 0 0,22-1 16,-22 1-16,0-21 0,1 21 15,-1-22-15,0 1 0,1 0 0,-1-1 16,-21-20-16,21 21 0,-20-22 15,-1 22-15,21-22 0,-42 22 0,21-22 16,-21 22-16,0-21 0,0 20 16,0 1-16,0 0 0,0-1 15,-21 1-15,0 21 0,0 0 0,21-1 16,-21 22-16,-1 0 0,1 0 0,21 22 16,-21-1-16,21 21 0,-21-21 15,21 22-15,0-1 0,0 0 0,0 1 16,0-1-16,0 0 0,0 22 15,0-22-15,0 22 0,0-22 0,0 0 16,21 22-16,0-22 0,-21 0 16,21 1-16,1-1 0,-1-21 0,0 0 15,0 1-15,21-1 0,-20 0 0,-1-21 16,21 0-16,-21 0 0,22 0 16,-1 0-16,-21 0 0,21-21 15,-20 0-15,20-1 0,-21 1 0,21 0 16,-20 0-16,-1 0 0,0-22 0,0 22 15,0-21-15,-21 21 0,0-22 16,0 22-16,0 0 0,0 0 0,0 0 16,-21 21-1,0 0-15,0 21 16,0-21-16,21 21 0,0 0 0,-22 0 16,22 1-16,0 20 0,-21-21 15,21 0-15,0 0 0,0 22 0,0-22 16,0 0-16,21 0 0,1 0 15,-1 1-15,0-22 0,0 21 16,0-21-16,22 0 0,-22 0 0,21 0 16,0 0-16,1 0 0,-1-21 0,0-1 15,22 22-15,-43-21 0,21-21 16,1 21-16,-1 0 0,-21-22 0,22 22 16,-22-21-16,0-1 0,0 1 0,-21 0 15,21-1-15,-21 1 0,21 0 16,-21-1-16,0 1 0,0 0 0,0-1 15,0 22-15,0-21 0,0 21 16,0 0-16,0-1 0,0 1 0,-21 21 16,0 21-1,21 1-15,-21-1 0,21 0 16,0 0-16,-21 21 0,21 1 0,-21-1 16,21 0-16,0 1 0,0 20 15,-22 1-15,22-1 0,-21 1 0,0-1 16,21 1-16,0-1 0,-21 1 0,0-1 15,21 22-15,0-22 0,-21 22 0,-1-21 16,1 20-16,0-20 0,21 20 16,-21 1-16,0-21 0,21 20 15,-21-20-15,21 20 0,0-20 0,0-1 16,-22 1-16,22-1 0,0 1 0,0-22 16,0 22-16,0-22 0,0 0 15,0-20-15,22-1 0,-1 0 0,-21 0 16,21-21-16,0 0 0,0 0 0,0 0 15,22-21-15,-22 0 0,0 0 16,21-22-16,-20 22 0,20-21 0,0-1 16,-21 1-16,22-21 0,-1 20 0,-21 1 15,22-22-15,-22 22 0,0-21 16,0-1-16,0 1 0,-21-1 0,0 1 16,0-1-16,0 1 0,0-1 15,-21 1-15,0 20 0,-21-20 16,20 20-16,-20 1 0,0 0 0,-1 21 15,1-1-15,0 1 0,21 0 0,-22 21 16,22 0-16,0 0 0,0 0 16,0 0-16,42 0 15,0 0 1,21 0-16,1 0 0,-22 0 16,21 0-16,0-21 0,22 21 0,-22-21 15,22 21-15,-1-21 0,1-1 0,-1 1 16,1 0-16,-1 0 0,1 0 15,-1-22-15,1 22 0,-1-21 16,-20 21-16,-1-22 0,-21 1 0,21 0 16,-42 21-16,0-22 0,0 22 15,0-21-15,0 21 0,0-1 0,-21 1 16,0 21-16,0-21 0,-21 21 0,20 0 16,-20 0-16,0 0 0,-1 0 15,1 21-15,21 0 0,-21 1 0,-1-1 16,22 21-16,0-21 0,0 22 15,0-1-15,21 0 0,-22-21 0,22 22 16,0-1-16,0 0 0,0-20 16,22-1-16,-1 21 0,0-21 0,0 0 15,0-21-15,0 22 0,22-22 16,-22 0-16,21 0 0,1 0 0,-22 0 16,21 0-16,-21 0 0,22-22 15,-22 1-15,21 0 0,-21 0 0,0 0 16,1 0-16,-1-1 0,-21-20 0,0 21 15,21-21-15,-21-1 0,0 1 16,0 21-16,21-22 0,-21 22 0,0 0 16,0 0-16,0 0 0,0 42 31,0 0-31,0 0 0,0 0 16,0 1-16,0 20 0,0-21 15,0 21-15,0-20 0,0 20 16,0-21-16,0 0 0,0 0 0,21 1 15,0-1-15,1-21 0,-22 21 16,21-21-16,0 21 0,0-21 0,0 0 16,0 0-16,1 0 0,-1-21 15,0 0-15,0 0 0,0-1 16,0 22-16,1-42 0,-1 21 0,21 0 16,-21 0-16,0-22 0,1 1 0,-1 21 15,-21-22-15,21 22 0,-21-21 16,21 21-16,-21 0 0,0 42 31,0 0-31,-21 0 16,21 0-16,-21 0 0,21 22 0,0-22 15,0 21-15,0-21 0,0 1 0,0-1 16,0 21-16,0-21 0,0 0 16,0 1-16,21-22 0,0 0 15,0 0-15,0 0 0,1 0 0,-1 0 16,0 0-16,21 0 0,-21 0 15,1-22-15,-1 1 0,0 0 0,21 0 16,-21 0-16,1 0 0,-1-1 16,0-20-16,0 21 0,21-21 15,-42-1-15,22 1 0,-1 21 0,0-22 0,-21 22 16,0 0-16,0 0 16,0 42-1,0 0 1,-21 0-16,0 1 0,21 20 15,-22-21-15,22 21 0,0-20 0,0 20 16,0 0-16,0-21 0,0 22 0,0-22 16,0 0-16,0 0 0,22 0 15,-1 1-15,0-1 0,0-21 16,0 0-16,0 21 0,22-21 0,-22 0 0,0 0 16,21 0-16,-20-21 15,-1 0-15,21 21 0,-21-22 0,0 1 16,1 0-16,20-21 0,-21 21 0,0-22 15,0 22-15,1-21 0,-22-1 16,21 1-16,0-21 0,-21 20 0,21 1 16,-21-22-16,0 22 0,0-21 0,0 20 15,0 1-15,0 0 0,0-1 16,0 22-16,0 0 0,0 0 0,-21 21 16,0 0-1,0 21-15,21 0 0,-22 21 0,22-20 16,0 20-16,0 0 0,-21 1 0,21-1 15,0 0-15,0 1 16,0 20-16,0-21 0,0 1 0,0-1 16,0 0-16,21 1 0,1-1 0,-22 0 15,21-20-15,0-1 0,0 0 16,0 0-16,0 0 0,1 0 0,20-21 16,-21 0-16,0 0 0,22 0 0,-22 0 15,0 0-15,21 0 0,-21-21 16,22 0-16,-22 0 0,21 0 0,-21 0 15,1-22-15,20 22 0,-21-21 16,0-1-16,22 1 0,-22 0 0,0-22 16,0 22-16,-21 0 0,21-22 15,0 1-15,-21 20 0,0-20 16,0 20-16,0 1 0,0 21 0,0-21 16,22 42-16,-22-22 0,0 44 15,-22-1 1,1 21-16,21-21 0,-21 22 0,0-1 15,0 0-15,21 1 0,-21 20 16,-1-21-16,22 1 0,0 20 0,-21-20 16,21 20-16,-21-21 0,21 1 0,0-1 15,0 0-15,0-20 0,0 20 16,0-21-16,0 0 0,0 0 0,21-21 16,0 22-16,1-22 0,-1 0 15,0 0-15,0 0 0,0 0 16,0 0-16,1-22 0,-1 22 0,0-21 15,0 0-15,0 0 0,0 0 0,22 0 16,-22-1-16,0 1 0,-21 0 16</inkml:trace>
  <inkml:trace contextRef="#ctx0" brushRef="#br0" timeOffset="120363.23">13377 14161 0,'0'0'0,"-21"0"0,0 0 16,42 0 15,0 0-31,0 0 0,22 0 0,-1 0 16,0 0-16,1 0 0,-1 0 16,-21 0-16,22-22 0,-1 22 0,0 0 15,-21 0-15,22-21 0,-22 21 0,21 0 16,-21 0-16,1 0 0,-22-21 15,0 0 17</inkml:trace>
  <inkml:trace contextRef="#ctx0" brushRef="#br0" timeOffset="121135.36">15833 13822 0,'0'0'16,"-22"0"-16,1 0 0,0-21 15,0 21-15,0 0 0,0 0 16,-1 0-16,1 0 16,0 0-1,42 0 32,0 0-31,1 0-16,-1 0 0,0 0 0,0 0 15,21 0-15,-20 0 0,20-21 0,-21 21 16,21 0-16,1 0 0,-22-22 16,21 22-16,1 0 0,-1 0 0,-21-21 15,21 21-15,1-21 0,-22 21 16,21 0-16,-21 0 0,22 0 0,-22-21 16,0 21-16,0 0 0,0 0 15,-42 0 16,-21 0-31,21 0 16,0 0-16,-1 0 0,1 0 0,-21 0 16,21 0-16,0 0 0,-1 0 0,1 0 15,0 0-15,0 0 0,0 0 16</inkml:trace>
  <inkml:trace contextRef="#ctx0" brushRef="#br0" timeOffset="121839.83">15981 13695 0,'0'0'0,"-21"0"32,-1 0-32,1 0 15,21 21-15,0 0 16,0 0-16,-21 1 0,21-1 16,0 0-16,0 0 0,0 0 15,0 22-15,0-22 0,0 21 0,0-21 16,0 22-16,0-22 0,0 21 15,0-21-15,0 0 0,0 1 0,0-1 16,0 0-16,0 0 0,0 0 0,0 0 16,0 1-1,0-44 48,0 1-16,0 0 0,0 0 31,0 0-31,21 21-47,-21-21 156</inkml:trace>
  <inkml:trace contextRef="#ctx0" brushRef="#br0" timeOffset="123179.37">16023 13674 0,'0'-21'0,"-21"21"16,0 0 15,21 21-31,-21-21 0,21 21 0,-22 0 16,22 0-16,0 22 0,0-1 15,0 0-15,-21 1 0,21 20 0,0 1 16,0-22-16,0 21 0,0 1 16,0-1-16,0 1 0,0-1 15,0 1-15,0-1 0,-21-20 0,21 20 16,0-20-16,0-1 0,0-21 15,0 21-15,0-20 0,0-1 0,0 0 16,0 0-16,0 0 16,0-42-1,0 0 1,0 0-16,-21 0 0,21-1 16,0 1-16,0-21 0,0 21 15,0-22-15,0 1 0,0 0 0,0-1 16</inkml:trace>
  <inkml:trace contextRef="#ctx0" brushRef="#br0" timeOffset="123511.18">15896 14055 0,'0'-43'0,"0"86"0,-21-107 0,21 22 15,-21 21-15,21 0 0,0-22 16,0 22-16,0 0 0,0 0 0,0 0 16,0-1-16,21 1 0,0 0 15,21 0-15,-20 0 0,20 0 0,0-1 16,1 22-16,20-21 0,-21 21 0,22 0 15,-1 0-15,-20 21 0,20-21 16,-20 43-16,-1-22 0,-21 0 16,0 21-16,0 1 0,-21-22 0,0 21 15,-21-21-15,0 22 0,-21-22 16,-22 21-16,22-21 0,-22 1 0,1-1 16,-1 0-16,1 0 0,-1 0 15,1 0-15,21 1 0,-1-1 0,1-21 16,0 21-16,20-21 0,1 21 0,0-21 15,21 21 1,0 0-16,21-21 0,0 0 16,1 0-16,-1 0 0,0 0 15,21 0-15,-21 0 0,22 0 0,-1 0 16,0 0-16</inkml:trace>
  <inkml:trace contextRef="#ctx0" brushRef="#br0" timeOffset="124135.58">16404 14520 0,'0'0'0,"0"22"0,21-22 15,0 0 1,1 0-16,-1-22 0,0 1 16,0 0-16,0 21 0,22-21 0,-22-21 15,21 20-15,-21 1 0,22-21 0,-22 21 16,21 0-16,-21-22 0,22 22 15,-22-21-15,-21 21 0,0-22 0,0 22 16,0 0-16,0 0 0,0 0 16,0-1-16,-21 22 0,-1 0 15,-20 0-15,21 0 0,-21 0 0,20 0 16,-20 22-16,21-1 0,0 0 16,0 0-16,-1 0 0,22 0 0,0 1 15,0-1-15,0 0 0,0 0 0,0 0 16,22 22-16,-1-22 0,0 21 15,0-21-15,0 0 0,0 22 16,1-22-16,-1 0 0,0 0 0,0 0 16,0 1-16,0-22 0,1 21 0,-1-21 15,0 0-15,0 0 0,0 0 0,0 0 16,1 0-16,-22-21 0,21-1 16,0 22-16,0-21 0,0 0 15,0 0-15,1-21 0,-1 20 0,0 1 16,0-21-16,0 21 0,0-22 0,1 22 15,-1-21-15,-21 21 0,0 0 16,0-1-16,0 1 0,21 21 0,-21 21 31,0 1-15,0-1-16,0 0 0,0 0 0,0 21 16,0-20-16,0-1 0,0 21 15,0-21-15,0 0 0,0 1 16,0-1-16,0 0 0,0 0 15,21-21-15,0 0 16,0 0-16,1 0 16,-22-21-16,0 0 15,21 0-15,-21-1 0,0 1 16,21 0-16</inkml:trace>
  <inkml:trace contextRef="#ctx0" brushRef="#br0" timeOffset="124328.47">17314 13843 0,'-21'-21'0,"42"42"0,-63-63 16,21 42-16,0 0 0,-1 0 15,22 21 32,22 0-47,-1 0 0,0-21 16,0 21-16,0-21 0,0 22 0,22-22 15,-22 21-15</inkml:trace>
  <inkml:trace contextRef="#ctx0" brushRef="#br0" timeOffset="124783.38">17865 13970 0,'-22'0'16,"1"0"-1,0 21-15,0 0 0,21 1 0,-21-1 16,0 0-16,-1 0 0,1 21 16,21-20-16,-21-1 0,21 21 0,-21 0 15,21-20-15,0 20 0,0-21 0,0 21 16,0-20-16,0 20 0,0-21 16,21 0-16,0 0 0,0 1 0,1-22 15,-1 21-15,21-21 0,-21 0 16,22 0-16,-22 0 0,21 0 15,-21 0-15,22-21 0,-22-1 0,21 1 16,-21 0-16,22 0 0,-22 0 0,0-22 16,0 22-16,-21-21 0,0 21 15,0-22-15,0 22 0,0-21 0,0 0 16,0-1-16,-21 1 0,0 21 0,0-22 16,-1 22-16,-20 0 0,21 21 15,-21 0-15,20 0 0,-20 0 0,21 0 16,0 0-16,-22 0 0,22 21 15,0 0-15,-21-21 0,21 22 16,-1-1-16,22 0 0,0 21 0,0-21 16,0 1-16,0-1 0,0 0 15,0 0-15,22 0 0,-1 0 0,0 1 16,21-1-16,-21 0 0,22 0 0,-22 0 16,21 0-16,1 1 0</inkml:trace>
  <inkml:trace contextRef="#ctx0" brushRef="#br0" timeOffset="126111.63">18267 14499 0,'0'0'0,"0"-21"16,0 0-16,21 0 0,-21 0 15,21-1-15,0 1 16,-21 0-16,21 0 0,1-21 0,-1 20 16,0 1-16,0-21 0,21 21 0,-20 0 15,-1-1-15,0 1 0,0 0 16,-21 0-16,-21 21 31,0 0-31,21 21 0,-43-21 16,22 21-16,0 0 0,0 1 0,21-1 15,-21 0-15,21 21 0,0-21 16,0 1-16,0 20 0,0-21 0,0 0 16,0 22-16,0-22 0,21 0 0,-21 0 15,21 0-15,0 0 16,0 1-16,1-22 0,20 21 0,-21-21 15,0 0-15,22 0 0,-22 0 0,0 0 16,21 0-16,-21 0 0,22 0 16,-22-21-16,0 21 0,21-22 0,-20 1 15,-1 0-15,0 0 0,0 0 0,0 0 16,0-22-16,1 22 0,-1 0 16,0-21-16,-21 20 0,0 1 0,0 0 15,21 0-15,-21 0 0,0 0 0,0 42 31,-21 0-31,21 0 16,0 0-16,-21 0 16,21 22-16,-21-22 0,21 0 0,0 0 15,0 22-15,0-22 0,0 0 0,0 0 16,0 0-16,21-21 0,0 21 16,0 1-16,0-22 0,0 0 0,1 0 15,-1 0-15,0 0 0,0 0 0,21 0 16,-20-22-16,-1 1 0,21 0 15,-21 0-15,22 0 0,-22 0 0,21-22 16,-21 22-16,22-21 0,-22 21 16,21-22-16,-21 1 0,0 0 0,22-22 15,-43 22-15,21-22 0,0 1 16,-21-1-16,21 22 0,-21-22 0,21 22 16,-21 0-16,0 21 0,0-22 15,0 22-15,-21 21 16,0 21-16,0 0 0,0 1 15,-22 20-15,22 0 0,0 1 0,0 20 16,0-21-16,0 22 0,-1-22 0,1 22 16,21-22-16,0 0 0,0 22 15,0-22-15,0 1 0,0-1 0,0 0 16,21 1-16,1-1 0,-1-21 0,0 0 16,0 22-16,21-22 15,1-21-15,-22 21 0,21-21 0,1 0 16,-22 0-16,21 0 0,0 0 0,-20 0 15,20-21-15,-21 0 0,0-1 16,0 1-16,1 0 0,-1 0 0,0 0 16,0-22-16,0 22 0,0 0 15,-21-21-15,0 21 0,22-1 0,-22 1 16,21 21-16,-21 21 31,0 1-31,0-1 0,0 0 0,-21 0 16,21 0-16,0 0 0,0 22 15,0-22-15,0 0 0,0 0 16,0 0-16,21 1 0,0-1 0,0 0 16,0-21-16,22 0 0,-22 0 15,0 0-15,21 0 0,1 0 16,-22 0-16,0 0 0,21 0 0,-21-21 16,1 0-16,-1-1 0,0 1 0,-21-21 15,21 21-15,0-22 0,-21 22 16,0-21-16,0 21 0,21-22 0,-21 22 15,0 0-15,0 0 0,0 0 0,0 0 16,-21 21 0,21 21-1,-21-21-15,0 21 0,0 0 16,21 21-16,-21-20 0,-1 20 16,22 0-16,-21 1 0,21-1 0,0 21 15,0-20-15,0 20 0,0 1 0,0-22 16,0 22-16,0-1 0,0 1 15,0-1-15,0 1 0,0-1 0,0 1 16,0-1-16,0 1 0,0-1 0,0 1 16,0-22-16,0 21 0,0-20 15,0-1-15,-21 22 0,21-43 0,-21 21 16,0-21-16,21 0 0,-21 1 0,-1-1 16,1-21-1,0 0-15,0 0 0,0 0 16,21-21-16,-21-1 0,21 1 15,0 0-15,0 0 0,0 0 0,0 0 16,0-1-16,0 1 0,0-21 16,0 21-16,0-22 0,0 1 0</inkml:trace>
  <inkml:trace contextRef="#ctx0" brushRef="#br0" timeOffset="126379.48">19621 14076 0,'64'-21'32,"-22"0"-32,-21 21 15,22 0-15,-22 0 0,21-22 0,-21 22 16,22 0-16,-22 0 0,21-21 15,-21 21-15,1 0 0,-1 0 0,21 0 16,-21 0-16,-21-21 0,21 21 0,-21-21 31,0 0-31,-21 21 16</inkml:trace>
  <inkml:trace contextRef="#ctx0" brushRef="#br0" timeOffset="126595.16">19050 13822 0,'0'0'0,"-21"0"0,0 0 16,-1 0 0,22 21-16,-21-21 15</inkml:trace>
  <inkml:trace contextRef="#ctx0" brushRef="#br0" timeOffset="128239.23">21929 13970 0,'0'0'15,"-22"0"-15,1 0 0,0 0 16,0 21-16,42-21 47,0 0-47,0 0 0,1 0 0,20 0 16,0 0-16,1 0 0,-1 0 15,0-21-15,1 21 0,20-21 0,1 0 16,-22 0-16,21 21 0,1-22 15,-22 1-15,22 0 0,-22 0 0,-21 0 16,22 0-16,-22-1 0,-21 1 0,0 0 16,-21 0-1,-1 21-15,1 0 0,0 0 0,-21 0 16,-1 21-16,22 21 0,-21-20 16,0-1-16,-1 21 0,1 0 0,21 1 15,-22-1-15,1 22 0,21-22 16,-21 0-16,20 1 0,-20 20 15,21-21-15,-21 1 0,20-1 0,-20 0 16,21 1-16,0-22 0,21 0 16,-21 0-16,21 0 0,-22 1 0,22-44 47,0 1-47,22 0 0,-1-21 0,-21 21 15,0-1-15,21-20 0,0 0 16,-21 21-16,21-22 0,-21 22 0,0 0 15,21 0-15,-21 0 0,22 21 0,-22-22 16,21 22 0,0 22-1,-21-1-15,0 0 16,21 0-16,-21 0 0,21 0 0,-21 1 16,21-1-16,1 21 0,-22-21 0,21 0 15,0-21-15,0 22 0,0-1 16,22-21-16,-22 0 0,21 21 0,-21-21 15,22 0-15,-1 0 0,0 0 16,1-21-16,20 21 0,-21-21 0,1-1 16,-1 1-16,0 0 0,1 0 15,-22 0-15,21 0 0,-21-22 16,1 22-16,-1 0 0,0-21 0,-21-1 16,21 22-16,-21-21 0,0 21 15,0-1-15,0 1 0,0 0 0,0 0 16,-21 21-16,0 0 0,0 0 15,-1 0-15,1 21 16,0 0-16,21 0 0,-21 22 0,0-22 16,21 0-16,0 21 0,0-20 15,-21 20-15,21-21 0,0 21 0,0-20 16,0-1-16,0 21 0,0-21 0,21 0 16,0 1-16,0-1 15,0-21-15,22 21 0,-22-21 0,21 0 16,0 0-16,-20 0 0,20 0 0,0 0 15,1 0-15,-1-21 0,-21 0 16,21-1-16,1 1 0,-22 0 0,21-21 16,-21 21-16,1-22 0,-1 22 15,0-21-15,-21 21 0,21-22 0,-21 22 16,0-21-16,0 21 0,0-1 0,-21 1 16,0 21-16,0 0 15,-1 0-15,22 21 16,0 1-16,0-1 0,0 0 15,0 0-15,0 0 0,0 0 16,0 1-16,0-1 0,0 0 0,22 0 16,-22 0-16,21 22 0,0-22 15,-21 0-15,0 0 0,21 0 0,-21 0 16,21-21-16,0 22 0,-21-1 0,22-21 16,-1 0-16,0 21 15,0-21-15,0 0 0,0 0 0,22 0 16,-22 0-16,0 0 0,21-21 15,-20 0-15,20 21 0,-21-22 0,21 1 16,-20 0-16,20 0 0,-21 0 0,0-22 16,0 22-16,1 0 0,-1 0 15,0-21-15,-21 20 0,0 1 16,21 0-16,-21 0 0,0 42 31,-21 0-31,21 0 16,-21 1-16,0-1 0,21 0 15,0 21-15,-22-21 0,22 1 0,-21 20 16,21-21-16,0 0 0,0 0 0,0 1 16,21-1-16,1 0 0,-1 0 15,21-21-15,-21 0 0,22 21 0,-22-21 16,0 0-16,21 0 0,1 0 16,-22 0-16,21-21 0,-21 21 0,22-21 15,-22 0-15,21 0 0,-21-1 16,0 1-16,1-21 0,-22 21 15,0-22-15,0 1 0,0 0 0,0-1 16,0 1-16,-22 21 0,1-21 0,0-1 16,0 22-16,0 0 0,0 0 15,-1 21-15,1 0 0,-21 0 0,21 0 16,0 0-16,-1 21 0,22 0 16,-21-21-16,0 21 0,21 0 0,-21 22 15,21-22-15,0 0 0,0 0 16,0 0-16,0 1 15,0-1-15</inkml:trace>
  <inkml:trace contextRef="#ctx0" brushRef="#br0" timeOffset="128548.53">25548 14605 0,'-21'-21'47,"21"0"-16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2:07:37.9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783 0,'0'-21'16,"0"0"-1,0 0 1</inkml:trace>
  <inkml:trace contextRef="#ctx0" brushRef="#br0" timeOffset="2580.44">2921 445 0,'0'-22'0,"0"1"15,0 0-15,0 0 16,0 0-16,0 0 0,0-1 16,0-20-16,0 21 0,0 0 15,0 0-15,0-1 0,0 1 0,0 0 16,0 0-16,0 0 0,0 0 16,0-1-1,0 44 1,-21 20-16,21-21 15,0 21-15,-21 1 0,21-1 16,0 22-16,-22-22 0,1 21 16,0 1-16,0-1 0,0 22 0,0-21 15,-1 20-15,1 1 0,21-22 16,-21 22-16,0-21 0,0-1 0,21-21 16,-21 22-16,21-22 0,-22 1 15,22-1-15,0-21 0,0 0 16,0 0-16,0 1 0,0-1 0,0 0 15,-21-21-15,21 21 16,0-42 0,0 0-1,0 0-15,0-1 0,0 1 16,0-21-16,21 0 0,1-1 16,-22 1-16,21-22 0,-21 22 0,21-21 15,0-1-15,-21 1 0,21-1 16,-21 1-16,21-1 0,1 1 0,-22 20 15,0-20-15,0 20 0,21 1 16,-21 0-16,21 21 0,-21-22 16,0 22-16,0 0 0,21 0 0,-21 0 15,21 21-15,0 0 16,1 21 0,-22 21-16,21-21 15,-21 22-15,0-1 0,21 0 0,-21 22 16,21-22-16,-21 22 0,0-1 15,0 1-15,21-1 0,-21 1 16,21-22-16,-21 21 0,0-20 0,0-1 16,0 0-16,0 1 0,0-1 15,0-21-15,22 0 0,-22 1 0,0-1 16,0 0-16,0 0 16,0-42 30,0 0-30,-22 0-16,1-1 0,21 1 0</inkml:trace>
  <inkml:trace contextRef="#ctx0" brushRef="#br0" timeOffset="2845.28">2646 1185 0,'21'0'31,"0"0"-31,0 0 0,0 0 0,1 0 16,20-21-16,0 21 15,-21 0-15,1-21 0,20 21 16,-21 0-16,21-21 0,-20 21 0,-1 0 16,0-21-16,0 21 0,0 0 15,0 0 1,-21-21 15</inkml:trace>
  <inkml:trace contextRef="#ctx0" brushRef="#br0" timeOffset="5040.51">3260 1143 0,'21'-42'31,"0"21"-31,-21-1 16,0 1 15,0 42 0,0 1-15,0-1-16,0 0 0,0 0 16,0 21-16,0-20 0,0-1 15,0 21-15,0-21 0,0 22 0,0-22 16,0 0-16,0 0 0,0 0 16,0 0-16,0 1 0,0-1 15,0 0-15,0-42 63,0 0-63,0-1 0,0 1 15,0 0-15,0-21 0,0 21 16,21-22-16,0 22 0,0-21 0,1-1 16,-22 22-16,21 0 0,21-21 15,-21 21-15,0 21 0,1 0 0,-1 0 16,0 0-16,0 0 15,-21 21-15,21 0 0,-21 21 0,0-21 16,0 22-16,0-22 0,0 21 16,0-21-16,21 1 0,-21 20 0,0-21 15,22 0-15,-22 0 16,21 1-16,-21-1 0,21-21 0,0 21 16,0-21-16,0 0 0,1 0 15,-1 0-15,0 0 0,0 0 0,0 0 16,0 0-16,1-21 0,-1 0 15,0-1-15,0 1 0,0 0 16,0 0-16,1-21 0,-22 20 16,0 1-16,21-21 0,-21 21 0,0 0 15,21-22-15,-21 22 0,0 0 16,0 0-16,0 0 0,-21 21 31,21 21-31,-21-21 16,21 21-16,0 0 0,0 0 15,0 0-15,-22 22 0,22-22 0,0 0 16,0 21-16,-21-20 0,21-1 16,0 0-16,0 21 0,0-21 0,0 1 15,0-1-15,0 0 16,21-42 31,1 0-47,-1-1 0,-21 1 15,21 0-15,-21 0 0,21 0 0,0-22 16,0 22-16,1-21 16,-1 21-16,0-22 0,0 22 0,0 0 15,0 0-15,1 0 0,-1 21 16,0 0-16,0 0 0,0 0 16,0 21-16,-21 0 15,22 0-15,-22 0 0,0 1 0,0-1 16,21 21-16,-21-21 0,0 0 15,21 1-15,-21-1 0,0 0 0,0 0 16,21 0-16,0 0 0,0 1 16,1-22-16,-1 0 0,0 0 15,0 0-15,0 0 0,0 0 16,22 0-16,-22 0 0,0 0 16,21-22-16,-20 1 0,-1 0 0,0 0 15,21 21-15,-21-42 0,1 20 16,-22 1-16,21 0 0,0-21 0,-21 21 15,0-1-15,0 1 0,21-21 16,-21 21-16,0 0 0,0-1 0,21 22 16,-21-21-16,0 42 31,0 1-15,-21-1-16,21 21 0,-21-21 0,21 0 15,0 22-15,0-22 0,0 21 16,0-21-16,0 1 0,0-1 0,0 21 15,0-21-15,0 0 16,21 1-16,0-1 0,0-21 0,1 0 16,-1 21-16,0-21 0,0 0 0,21 0 15,-20 0-15,-1 0 0,0-21 16,0 21-16,0-21 0,0-1 0,1 1 16,-1 21-16,0-21 0,-21 0 15,21-21-15,-21 20 0,21 1 0,-21-21 16,0 0-16,0 20 15,0-20-15,0 0 0,0-1 0,-21 1 16,0 21-16,0 0 0,0-22 16,-1 22-16,1 21 0,0 0 0,0 0 15,-21 0-15,20 0 0,1 21 16,0-21-16,0 43 0,0-22 0,0 0 16,-1 21-16,1 1 0,21-22 15,0 21-15,0 1 0,0-1 0,0-21 16,0 21-16,0-20 0,0-1 15,0 0-15,21 0 0,1 0 0,-1 0 16,0-21-16,0 0 0,21 0 16,-20 0-16,-1 0 0,21 0 15,0 0-15,-20 0 0,20 0 0,0-21 16,1 0-16,-1 0 0,0 0 16,-21 0-16,22-1 0,-1-20 0,0 21 15,-20-21-15,20-1 0,-21 1 16,0 0-16,0-22 0,1 22 0,-1-22 15,0 22-15,-21 0 0,0-1 16,0 1-16,0 21 0,0 0 0,0-22 16,0 22-16,0 0 15,-21 42 1,21 0-16,-21 0 0,21 1 16,-22-1-16,22 21 0,-21 0 15,21 1-15,0-1 0,0 0 16,0 1-16,-21-1 0,21 0 0,0 1 15,0-1-15,0-21 0,0 22 0,0-22 16,0 0-16,0 0 0,0 0 16,0 0-16,0 1 0,21-22 15,0 0 1,1 0-16,-1 0 0,0 0 16,0 0-16,0-22 0,-21 1 15,21 0-15,1 0 0,-1 0 16,-21 0-16</inkml:trace>
  <inkml:trace contextRef="#ctx0" brushRef="#br0" timeOffset="5272.37">5694 974 0,'0'0'0,"21"0"31,0 0-16,0 0-15,0 0 0,1-21 0,20 21 16,-21 0-16,0-22 0,22 22 16,-22 0-16,0 0 0,0-21 0,0 21 15,0 0-15</inkml:trace>
  <inkml:trace contextRef="#ctx0" brushRef="#br0" timeOffset="7727.6">6773 1228 0,'0'-21'16,"0"-1"-16,0 1 15,0 0-15,0 0 16,0 0-16,0 0 16,0-1-16,0 1 0,0 0 0,0 0 15,0-21-15,0 20 0,-21 1 16,0 0-16,0 0 0,-22 0 0,22 0 16,0-1-16,0 22 0,-21 0 15,20 0-15,-20 0 0,21 0 0,-21 22 16,20 20-16,-20-21 0,21 0 15,0 22-15,0-1 0,-1 0 0,1 1 16,21-1-16,-21-21 0,21 21 16,0 1-16,0-1 0,0-21 15,0 0-15,0 22 0,0-22 16,21 0-16,0-21 0,1 21 0,-1-21 16,0 0-16,0 0 0,21 0 15,-20 0-15,20 0 0,-21 0 0,21 0 16,-20-21-16,20 0 0,-21 21 15,0-21-15,22 0 0,-22-22 0,0 22 16,0 0-16,0-21 0,0-1 16,-21 1-16,0 21 0,0-22 0,0 1 15,0 0-15,0-1 0,0 22 16,0-21-16,0 21 0,0 0 16,-21 42-1,21 0 1,-21 0-16,21 21 0,0-20 0,0 20 15,0 0-15,0 1 0,0-1 16,0-21-16,0 21 0,0 1 0,0-22 16,0 0-16,21 0 0,-21 0 15,21 1-15,1-1 0,-1 0 0,0-21 16,0 0-16,0 0 0,0 0 16,22 0-16,-22 0 0,0 0 0,21 0 15,-20-21-15,20 0 0,-21-1 16,0 1-16,22 0 0,-22-21 15,21-1-15,-21 1 0,0 0 16,1-22-16,-1 22 0,0-22 0,0 1 16,0 21-16,0-22 0,-21 22 15,0-22-15,0 22 0,0 0 0,0-1 16,0 22-16,0-21 0,0 21 16,0-1-16,0 1 0,0 0 0,0 42 31,-21 0-31,21 1 0,0-1 15,0 21-15,0 0 0,-21 1 16,21-1-16,0 22 0,0-22 16,0 21-16,0 1 0,0-22 15,0 22-15,0-1 0,0-20 0,0-1 16,0 0-16,0 1 0,0-1 0,0 0 16,0-21-16,0 1 0,21-1 15,-21 0-15,21 0 0,1 0 0,-1-21 16,0 0-16,0 0 15,0 0-15,0 0 0,1 0 0,-1-21 16,0 21-16,0-21 0,0 0 16,0 0-16,1-1 0,-1-20 0,0 21 15,0-21-15,0 20 0,0-20 16,1 0-16,-22 21 0,21-22 16,-21 22-16,21 0 0,-21 0 0,0 0 15,0-1-15,21 22 16,-21 22-1,0-1-15,0 0 16,0 0-16,0 0 0,0 0 0,0 22 16,0-22-16,0 0 0,0 21 15,0-20-15,0-1 0,0 0 0,21 0 16,0 0-16,-21 0 0,22 1 16,-1-22-16,-21 21 0,21-21 0,0 0 15,0 0-15,0 0 0,1 0 16,-1 0-16,0 0 15,0-21-15,0 21 0,0-22 0,1 1 16,-1 0-16,0 0 0,0 0 16,-21 0-16,21-22 0,0 22 0,-21 0 15,22 0-15,-22-22 0,0 22 16,21 0-16,-21 0 0,0 42 31,0 0-31,0 0 16,0 1-16,0-1 0,0 0 15,0 0-15,0 21 0,0-20 0,0-1 16,0 0-16,0 0 0,0 0 0,0 0 16,0 1-1,21-22-15,0 0 0,0 0 16,0 0-16,1 0 0,-1 0 16,0 0-16,0 0 0,0-22 15,0 1-15,1 21 0,-1-21 16,-21 0-16,0 0 0,0 0 0,0-22 15,0 22-15,0 0 0,0-21 0,0 20 16,-21 1-16,-1 0 0,1 0 16,0 0-16,0 0 0,0 21 0,0 0 15,-1 0-15,1 0 0,0 0 16,0 0-16,42 0 47,0 0-47,0 0 0,1 0 15,-1 0-15,21 0 0,0-22 0,-20 22 16,20 0-16,0-21 0,1 21 16,-22 0-16,21 0 0,0 0 0,1 0 15,-1 0-15,-21 0 0,22 0 16,-22 0-16,0 0 0,0 21 16,0 1-16,0-1 0,1 0 0,-22 0 15,0 0-15,0 0 0,0 1 0,0-1 16,0 0-16,0 0 0,0 0 0,0 0 15,0 1-15,0-1 16,0 0-16,0 0 0,0 0 16,-22-21-16,22 21 0,0-42 47,0 0-32,0 0-15,0 0 0,22-22 16,-22 22-16,21-21 0,0 21 15,21-22-15,-21 1 0,1 0 0,20-1 16,-21 22-16,21-21 0,-20 21 16,20-22-16,-21 22 0,0 21 0,22-21 15,-22 21-15,0 0 0,0 0 16,0 0-16,0 21 0,1-21 16,-1 43-16,-21-22 0,0 0 0,0 21 15,0 1-15,0-22 0,0 21 16,0 0-16,0-20 0,0 20 0,0 0 15,21-21-15,-21 1 0,0-1 0,21 21 16,-21-21-16,21-21 0,0 21 16,-21 1-16,22-22 0,-1 0 0,0 21 15,21-21-15,-21 0 0,1 0 16,20 0-16,-21 0 0,21 0 0,1 0 16,-1-21-16,-21 21 0,22-22 0,-1 1 15,0 0-15,-21 0 16,22-21-16,-1 20 0,-21-20 0,0 0 15,1-1-15,-1 22 0,0-21 16,-21 0-16,21 20 0,-21-20 0,0 21 16,0 0-16,0 0 15,-21 21-15,0 0 0,0 0 0,-1 0 16,1 21-16,0 0 0,0 0 16,0 0-16,0 0 0,21 22 15,0-22-15,0 0 0,0 0 0,0 22 0,0-22 16,0 0-16,21 0 15,0 0-15,0 0 0,0 1 0,0-22 16,1 21-16,-1 0 0,0-21 16,0 21-16,-21 0 0,21 0 15,-21 1-15,0-1 16,-21-21 0,0 0-16,0 0 0,0 0 15,-1 0-15,1 0 0,0 0 16,0 0-16,0 0 0,0 0 15,-1 0-15,1-21 16,0-1 0,21 1-16,-21 0 0,21 0 15,0 0-15</inkml:trace>
  <inkml:trace contextRef="#ctx0" brushRef="#br0" timeOffset="8015.43">9102 423 0,'0'0'0,"-22"0"16,1 0-1,0 0 32,0 22-31,0-22-16,0 0 0,-1 0 16,1 21-16,-21-21 0</inkml:trace>
  <inkml:trace contextRef="#ctx0" brushRef="#br0" timeOffset="8288.28">7472 826 0,'63'0'31,"-42"0"-31,22 0 0,-22 0 16,21 0-16,1-22 0,-22 22 16,21 0-16,0 0 0,-20-21 0,20 21 15,-21 0-15,0 0 16,-42 0 15,0 0-15</inkml:trace>
  <inkml:trace contextRef="#ctx0" brushRef="#br0" timeOffset="9427.95">2857 2011 0,'0'0'0,"-21"0"16,-21 0-16,21-21 0,-22 21 0,1 0 15,21 0-15,0 0 0,-22 0 16,22 0-16,0-21 16,42 21 15,0 0-15,1 0-16,-1 0 0,0 0 0,21 0 15,-21 0-15,22 0 16,-1 0-16,-21 0 0,22 21 0,-1-21 15,0 0-15,1 0 0,20 0 16,-21 0-16,22 0 0,-1 0 0,1 0 16,-1 0-16,1 0 0,21 0 15,-1 0-15,1 0 0,0 0 0,-1 0 16,1 0-16,0-21 0,-1 21 16,22 0-16,0 0 0,0-22 0,21 22 15,-21 0-15,21 0 0,0-21 0,-22 21 16,22-21-16,22 21 15,-22 0-15,0 0 0,21-21 0,-21 21 0,0 0 16,21 0-16,-21 0 16,21 0-16,0 0 0,0 0 0,1 0 15,-22-21-15,21 21 0,-21 0 16,21 0-16,-21 0 0,21 0 0,0 0 16,-21 0-16,0 0 0,0 0 0,21 0 15,-21 0-15,0 0 0,0 0 16,0 0-16,0 0 0,0 0 0,0 0 15,-21 0-15,21 0 0,0 0 16,-21 0-16,21-21 0,0 21 0,-21 0 16,0 0-16,0 0 0,-1 0 15,-20-22-15,0 22 0,-1 0 0,1 0 16,0-21-16,-1 21 0,-20 0 16,-1 0-16,1-21 0,-1 21 15,1 0-15,-22 0 0,1 0 0,-22-21 16,21 21-16,-21 0 0,0 0 0,1 0 15,-22-21 17,21 21-32,-42 0 47,-1 0-32,1 0 1,0 0-16,0 0 15</inkml:trace>
  <inkml:trace contextRef="#ctx0" brushRef="#br0" timeOffset="9548.87">11261 1757 0,'0'0'0,"0"21"16,0 0 15</inkml:trace>
  <inkml:trace contextRef="#ctx0" brushRef="#br0" timeOffset="15768.22">1672 2879 0,'-21'0'31,"21"-21"-31,0 42 109,21-21-46,0 0-47</inkml:trace>
  <inkml:trace contextRef="#ctx0" brushRef="#br0" timeOffset="31391.91">12742 1503 0,'0'0'0,"-21"0"0,0 0 0,0 0 15,-22 0-15,22 0 0,0 0 16,0 0-16,0 0 0,-22 0 0,22 0 15,0 0-15,0-21 0,0 21 16,0 0-16,-1 0 0,1 0 16,0 0-16,42 0 47,0 0-47,1 0 0,20 0 15,-21 0-15,21 0 0,1 0 0,-1 0 16,0 0-16,22 0 0,-22 0 0,22 0 15,-1 0-15,1 0 0,20 0 16,-20 0-16,-1 0 0,22 0 0,-21 0 16,-1 0-16,1 0 0,-1 0 15,-21 0-15,22-21 0,-22 21 0,1 0 16,-1 0-16,-21 0 0,21 0 16,-20-22-16,-1 22 0,0 0 15,-42-21 32,0 21-31,-1 0-1,1 0-15,21-21 0,-21 21 16,0-21 0,0 0-16</inkml:trace>
  <inkml:trace contextRef="#ctx0" brushRef="#br0" timeOffset="31775.69">13589 1207 0,'0'0'0,"0"21"31,0 0-15,0 0-1,0 0-15,21-21 0,0 0 16,0 21-16,1-21 15,-1 0-15,21 0 0,-21 22 16,0-22-16,1 0 0,20 0 0,-21 0 16,0 0-16,0 0 0,1 0 15,-22 21-15,21-21 0,-21 21 16,0 0-16,0 0 16,-21-21-16,-1 21 0,1 1 15,0-1-15,0 0 0,0 0 0,-22 0 16,22 0-16,-21 1 0,21-1 15,-22 21-15,22-21 0,-21 0 0,21 1 16,0-1-16,-1 21 0,-20-21 16,21 0-16,21 1 15,21-22 17,0 0-32,0-22 0,1 1 15,-1 0-15</inkml:trace>
  <inkml:trace contextRef="#ctx0" brushRef="#br0" timeOffset="32264.13">15028 1207 0,'0'0'15,"0"-22"-15,0 1 0,0 0 0,0 0 0,0 0 16,0 0-16,0-1 0,0 1 16,0 0-16,-21 0 0,21 0 0,0 0 15,-21 21-15,0-22 16,0 22-16,-1 0 15,1 22 1,0-1-16,0 0 0,0 0 0,0 21 16,-1-20-16,1 20 0,0 0 15,0 1-15,0-1 0,-22 0 0,22 1 16,0-1-16,0 0 0,0-21 0,21 22 16,0-1-16,0 0 0,0-20 15,0 20-15,0-21 0,0 0 0,0 22 16,0-22-16,21 0 0,0 0 15,0-21-15,0 21 0,1 0 0,-1-21 16,0 0-16,0 0 0,0 0 16,0 0-16,22 0 0,-22 0 0,21 0 15,-21-21-15,1 21 0,20-21 16,-21 0-16,21 0 0,-20 0 16,-1-1-16,21 1 0</inkml:trace>
  <inkml:trace contextRef="#ctx0" brushRef="#br0" timeOffset="32711.87">15494 1312 0,'0'0'0,"0"-21"0,0 0 15,-21 21 1,0 0 0,-1 0-16,1 21 0,0 0 0,0 1 15,0-1-15,0 0 16,-1 0-16,1 0 0,0 0 0,21 22 15,-21-22-15,0 0 0,21 21 16,0-20-16,0-1 0,0 0 0,0 0 16,0 0-16,21 0 0,0 1 0,0-22 15,0 21-15,1-21 0,-1 0 16,21 0-16,-21 0 0,0 0 0,22 0 16,-22 0-16,0-21 0,0 21 15,0-22-15,22 1 0,-43 0 0,21 0 16,0 0-16,-21 0 0,21-1 15,-21-20-15,0 21 0,0 0 16,0-22-16,0 22 0,-21 0 0,0 0 16,0 0-16,0 0 0,-1-1 15,1 22-15,0 0 0,0-21 0,0 21 16,0 0-16,-1 0 0,1 0 16,0 0-16,0 0 0,21 21 0,0 1 15,0-1-15,0 0 16,21-21-1,0 21-15,0-21 0,1 0 0,-1 0 16,21 0-16,-21 0 16,22 0-16</inkml:trace>
  <inkml:trace contextRef="#ctx0" brushRef="#br0" timeOffset="33243.36">15960 1228 0,'0'0'0,"0"21"31,0 0-15,-22 0-16,22 0 0,-21 1 15,21-1-15,0 21 0,0-21 16,0 0-16,0 1 0,0-1 16,0 0-16,0 0 0,0 0 15,0 0-15,0 1 0,0-1 16,0 0-16,-21-21 31,0-21 0,21 0-31,0-1 0,0 1 0,0 0 16,0 0-16,0 0 0,0 0 16,0-22-16,0 22 0,21 0 0,0-21 15,0 20-15,1 1 0,-1 0 16,21 0-16,-21 0 0,22 0 0,-22 21 15,21 0-15,-21 0 0,22 0 16,-1 0-16,-21 21 0,0 0 16,0 0-16,1 0 0,-1 0 0,-21 1 15,21-1-15,-21 21 0,0-21 16,0 0-16,0 1 0,0-1 0,0 0 16,0 0-16,-21 0 0,21 0 15,-21 1-15,-1-1 0,22 0 16,-21-21-16,0 21 0,21-42 47,21 21-47,0-21 0,-21 0 15,22-1-15,-1 1 0,0 0 16,0-21-16</inkml:trace>
  <inkml:trace contextRef="#ctx0" brushRef="#br0" timeOffset="33540.56">16827 847 0,'-21'0'31,"21"21"-31,-21 0 0,21 0 0,-21 0 16,21 22-16,0-1 0,-21-21 15,0 22-15,21-1 0,-22 0 16,22 1-16,0-1 0,-21 0 0,0 22 15,21-43-15,-21 21 16,21-21-16,0 1 0,0-1 0,0 0 16,0 0-16,0 0 0,0 0 15,21 1 1,0-22-16,0 0 16,1 0-16,-22-22 0,21 22 15,0-21-15,0 0 0,0 0 0,0 21 16</inkml:trace>
  <inkml:trace contextRef="#ctx0" brushRef="#br0" timeOffset="33748.44">16552 1228 0,'0'0'0,"-21"0"0,0 21 15,42-21 16,21 0-31,-20 0 16,-1 0-16,0 0 0,21 0 0,1 0 16,-22 0-16,21 0 0,0 0 15,-20-21-15,-1 0 0,21 21 16,-21 0-16,0 0 0</inkml:trace>
  <inkml:trace contextRef="#ctx0" brushRef="#br0" timeOffset="34204.22">17103 1228 0,'-43'-21'31,"43"-1"-31,0 1 16,21 21-1,1 0-15,-1 0 0,0 0 16,0 0-16,0 21 0,0 1 0,1-22 16,-1 21-16,0 0 0,0 21 15,0-21-15,0 1 0,-21-1 0,22 0 16,-22 0-16,21 21 0,-21-20 16,0-1-16,0 0 0,0 0 0,0 0 15,0 0-15,-21 1 16,-1-22-1,1 0-15,21-22 32,0 1-32,0 0 0,0 0 15,0 0-15,0 0 0,21-1 16,1 1-16,-1 0 0,-21-21 0,21 21 16,0-1-16,0 22 0,0-21 0,1 0 15,-1 21-15,0-21 16,0 21-16,0-21 0,0 21 0,1 0 15,-1 0 1,0 0-16</inkml:trace>
  <inkml:trace contextRef="#ctx0" brushRef="#br0" timeOffset="34671.96">17928 1164 0,'0'0'0,"0"-21"16,-21 21-1,0 0-15,0 0 16,-1 21-16,1 0 0,21 1 16,-21-1-16,0 0 15,0 0-15,0 0 0,21 0 0,0 22 16,-22-22-16,22 0 0,0 0 0,0 0 15,0 1-15,0-1 0,0 0 16,0 0-16,22-21 0,-1 21 0,0-21 16,0 0-16,0 0 0,0 0 15,22 0-15,-22 0 0,21 0 0,-21 0 16,22 0-16,-22-21 0,21 21 16,-21-21-16,22 0 0,-22 0 0,0-1 15,0 1-15,0-21 0,-21 21 0,0-22 16,0 22-16,0-21 0,0 0 15,0-1-15,-21 22 0,0-21 0,0 21 16,0-1-16,0 1 16,-1 21-16,-20 0 0,21 0 0,0 0 15,-22 0-15,22 0 0,0 21 16,0-21-16,0 22 0,0-1 0,-1 0 16,22 0-16,0 0 0,0 0 15,0 1-15,0-1 0,22-21 16,20 21-16</inkml:trace>
  <inkml:trace contextRef="#ctx0" brushRef="#br0" timeOffset="34991.76">18690 889 0,'0'-63'16,"0"41"-16,0 1 15,-21 21 1,0 21-16,21 1 16,-21-1-16,-1 0 0,22 21 0,-21 1 15,0-1-15,0 0 0,21 1 0,-21-1 16,0 0-16,-1 22 0,22-22 16,0 0-16,0-20 0,0 20 15,0 0-15,-21-21 0,21 1 0,0 20 16,0-21-16,0 0 0,0 0 15,21-21-15,1 0 0,-1 0 16,0 0-16,0 0 16,0 0-16,0 0 0,1-21 0,-1 0 15,0 0-15,0 0 0,0 0 0,0-1 16</inkml:trace>
  <inkml:trace contextRef="#ctx0" brushRef="#br0" timeOffset="35459.67">20341 1058 0,'0'0'0,"0"-42"0,0 21 0,0-21 16,0 20-16,0-20 0,0 21 15,0 0-15,0 0 0,0-1 0,0 44 31,0-1-31,0 0 0,0 21 16,0 1-16,0 20 0,0-21 16,0 1-16,0 20 0,-21-20 0,0-1 15,21 21-15,-21-20 0,21-22 16,0 21-16,-22 1 0,22-22 0,0 21 16,-21-21-16,21 0 15,0 1-15,0-1 0,0 0 0,0 0 16,21-21 15,-21-21-31,0 0 0,0 0 16</inkml:trace>
  <inkml:trace contextRef="#ctx0" brushRef="#br0" timeOffset="36108.12">19960 1355 0,'0'0'0,"-21"0"0,-43-21 31,86 21-16,-1 0-15,0 0 16,21 0-16,1 0 0,-1 0 16,0 0-16,22 0 0,-1 0 0,1-22 15,20 22-15,-20-21 0,21 21 16,-22-21-16,1 0 0,-1 0 0,1 0 16,-1-1-16,-21 1 0,-20 0 0,20-21 15,-21 21-15,0-22 0,-21 22 16,0-21-16,0-1 0,0 22 15,0 0-15,0 0 0,-21 0 0,0 0 16,0 21-16,0 0 16,-1 0-16,1 21 0,0 21 15,0-21-15,21 22 0,-21-1 16,0 0-16,21 1 0,-22-1 16,22 21-16,0-20 0,-21-1 0,21 0 15,-21 1-15,21-22 0,0 21 16,0-21-16,0 22 0,0-22 0,-21 0 15,21 0-15,0 0 0,0 1 16,0-1-16,0-42 31,0-1-15,0 1-16,0 0 0,0 0 0,0 0 16,21 0-16,0-22 0,0 22 15,1-21-15,-1 21 0,21-22 16,-21 22-16,22 0 0,-1 0 15,-21 0-15,21 21 0,1 0 0,-22 0 16,0 0-16,0 0 0,0 21 16,1 0-16,-1 0 0,-21 0 0,21 22 15,-21-22-15,0 0 0,0 21 16,0-21-16,0 1 0,0-1 0,0 21 16,0-21-16,-21 0 0,21 1 0,-21-22 15,21 21-15,-22-21 0,22 21 16,22-21 15,-1-21-15,0 21-16,0-21 0,0-1 15,0 1-15,1 0 0</inkml:trace>
  <inkml:trace contextRef="#ctx0" brushRef="#br0" timeOffset="36503.89">21442 1397 0,'0'21'0,"0"0"15,-21-21-15,21 22 0,0-1 16,0 0-16,21-21 16,0 0-16,0 0 15,0 0-15,0 0 0,1 0 16,-1 0-16,21 0 0,-21 0 16,22 0-16,-22-21 0,21 0 0,-21 21 15,0-22-15,1 1 0,-1 0 0,0 0 16,-21 0-16,21 0 0,-21-22 15,0 22-15,0-21 0,0 21 0,-21-1 16,0 1-16,0 21 0,-22 0 16,22 0-16,-21 0 0,-1 0 0,1 21 15,0 22-15,21-22 0,-22 0 16,1 21-16,21 1 0,0-22 0,-1 21 16,1 1-16,21-22 0,0 21 15,0-21-15,0 0 0,0 22 16,21-22-16,1 0 0,20-21 0,-21 21 15,21 0-15,1-21 0,-1 0 16,0 0-16,1 0 0,-1 0 0,0 0 16,1 0-16,-22 0 0,21-21 15,-21 0-15,22 21 0,-43-21 0,21 0 16,-21 0-16,0-1 0,0 1 0</inkml:trace>
  <inkml:trace contextRef="#ctx0" brushRef="#br0" timeOffset="39847.96">16446 2921 0,'0'0'0,"-21"0"0,21 21 0,-21-21 31,42 0-15,0 0-16,1 0 0,-1-21 15,21 0-15,-21 0 0,22 21 0,-22-43 16,21 22-16,-21 0 0,22 0 15,-22-21-15,21 20 0,-21-20 0,0 21 16,-21-21-16,0-1 0,0 22 16,0-21-16,0-1 0,0 22 0,0 0 15,0 0-15,-21 0 0,0 0 16,0 21-16,0 0 0,0 0 16,-1 21-16,1 0 0,0 0 0,21 21 15,-21-20-15,0 41 0,0-21 16,21 1-16,0-1 0,0 0 15,0 1-15,0-1 0,0 0 0,0 1 16,0-22-16,21 0 0,-21 0 16,21 0-16,0 1 0,0-1 0,0-21 15,22 0-15,-22 0 0,0 0 16,0 0-16,0 0 0,1-21 0,20 21 16,-21-22-16,0 1 0,0 0 0,1 0 15,-1 0-15,0 0 0,0-22 16,21 22-16,-20-21 0,-1-1 0,0 22 15,0-21-15,21 0 0,-20 20 16,20-20-16,-21 21 0,0 0 0,22 21 16,-22 0-16,0 0 0,0 0 15,0 0-15,0 21 0,-21 0 16,0 21-16,0-20 0,0 20 0,0 0 16,0-21-16,0 22 0,0-1 15,0-21-15,-21 0 0,0 22 0,21-22 16,-21 0-16,21 0 0,0 0 0,0 1 15,-21-22-15,42 0 32,0-22-32,0 22 15,0-21-15,1 0 0,-1 0 0,0 0 16,0-22-16,0 22 0,0-21 0,22 0 16,-22 20-16,0-20 15,0 0-15,0-1 0,1 1 0,-22 21 16,21 0-16,-21-22 0,21 22 15,-42 42 17,0 1-32,21-1 0,-22 21 15,1 0-15,0-20 0,21 20 0,0 0 16,-21 1-16,21-1 0,0-21 16,0 21-16,0-20 0,0-1 0,0 21 15,0-21-15,21-21 0,0 21 0,22 1 16,-22-22-16,21 0 0,0 0 15,-20 0-15,20 0 0,0 0 16,1-22-16,-1 1 0,0 0 0,1 0 16,-1 0-16,0 0 0,1-1 15,-1 1-15,-21-21 0,0 21 0,22-22 16,-43 1-16,0 0 0,0 21 16,0-22-16,0 1 0,0 21 0,0 0 15,-22-1-15,1 22 0,0 0 16,0 0-16,0 0 0,0 0 0,-22 22 15,22-22-15,0 42 0,0-21 0,0 0 16,21 22-16,0-22 0,0 21 16,0 0-16,0-20 0,0 20 0,0-21 15,0 21-15,0-20 16,21-1-16,0 0 0,0 0 0,21 0 16,-20-21-16,20 0 0,-21 21 0,21-21 15,1 0-15,-22 0 0,21 0 16,-21-21-16,22 0 0,-22 21 0,21-21 15,-21 0-15,22 0 0,-22-1 16,21-20-16,-21 21 0,22-21 0,-22 20 16,21-20-16,-21 0 0,22-1 0,-22 1 15,0 21-15,21-21 16,-42 20-16,22 1 0,-1 21 0,0-21 16,-21 42-1,0 0 1,0 1-16,0-1 15,0 0-15,-21-21 16,21 21-16,0-42 47,0 0-47,0 0 16,0-1-16,0 1 0,0 0 15,-21 21-15,21-21 0,-22 21 31,1 0-31,0 21 0,21 0 16,-21-21-16,21 21 0,-21 22 16,0-22-16,21 0 0,-22 21 0,22 1 15,-21-22-15,0 21 0,21 1 0,0-22 16,0 21-16,0-21 0,0 0 16,0 1-16,0 20 0,0-21 0,21-21 15,0 21-15,1 0 0,-1-21 16,0 0-16,0 0 0,0 0 0,22 0 15,-22 0-15,0 0 0,0 0 0,21-21 16,-20 0-16,-1 21 0,21-21 16,-21-21-16,0 20 0,22 1 15,-22-21-15,0 0 0,0 20 16,0-20-16,1 0 0,-1-1 0,0 1 16,0 0-16,-21 21 0,0-1 0,0 1 15,0 0-15,0 42 16,0 0-1,0 1-15,0-1 0,-21 0 16,21 21-16,-21-21 0,21 22 0,-21-1 16,21-21-16,0 0 0,0 22 0,0-22 15,0 0-15,0 0 0,0 0 16,21 1-16,0-1 0,0-21 0,0 0 16,0 0-16,1 0 15,-1 0-15,0 0 0,0 0 0,0 0 16,0 0-16,1-21 0,-1 21 0,0-22 15,0 1-15,0 0 0,0-21 16,1 21-16,-1-22 0,0 22 0,0-21 16,0-1-16,-21 1 0,0 21 15,21-21-15,-21 20 0,0 1 0,0 0 16,0 42 0,0 0-1,0 1-15,0 20 0,-21-21 0,21 21 16,0-20-16,0 20 0,0 0 15,0-21-15,0 1 0,0 20 16,0-21-16,0 0 0,0 0 0,21 1 16,1-22-16,-1 21 0,0-21 15,0 0-15,0 0 0,0 0 0,1 0 16,-1 0-16,0 0 0,0 0 0,0-21 16,22-1-16,-43 1 0,42 0 15,-21 0-15,0 0 0,0-22 0,1 1 16,-22 0-16,21-1 0,0-20 15,-21-1-15,21 22 0,-21-21 16,0 20-16,0-20 0,0 20 0,0 1 0,0 21 16,0 0-16,0 0 0,0-1 15,-21 22 1,0 0-16,0 22 16,21-1-16,-22 21 0,22-21 0,-21 22 15,21-1-15,0 0 0,0 1 0,-21 20 16,21-21-16,0 22 0,0-22 15,0 1-15,0-1 0,0 0 0,0 1 16,0-1-16,0-21 0,0 0 16,0 0-16,21 1 0,0-1 0,1-21 15,-1 0-15,0 0 0,0 0 0,0 0 16,22 0-16,-22 0 0,21 0 16,-21-21-16,22-1 0,-1 22 0,-21-21 15,21-21-15,1 21 0,-22 0 16,21-22-16,-21 22 0,1-21 15,-1 21-15,0-22 0,0 22 0,-21 0 16,0 42 15,-21 0-31,0 0 0,21 22 0,0-22 16,0 0-16,-21 21 0,21-20 16,0-1-16,0 0 0,0 0 0,0 0 15,0 0-15,0 1 0,21-1 16,0-21-16,0 0 15,0 0-15,0 0 0,1 0 0,-1 0 16,0 0-16,0-21 16,0 21-16,0-22 0,1 1 0,-1 0 15,21 21-15,-21-42 0,0 21 16,1-1-16,-1 1 0,-21-21 0,21 21 16,-21 0-16,21 21 0,-21-22 15,0 44 1,-21-1-16,21 0 15,-21 0-15,21 0 0,-21 0 16,-1 22-16,22-22 0,0 0 16,0 0-16,0 0 0,0 1 0,0-1 0,0 0 15,22 0 1,-22 0-16,21-21 0,0 0 0,0 0 16,0 0-16,0 0 0,1 0 0,-1 0 15,0 0-15,-21-21 0,0 0 16,21 21-16,-21-21 0,21 0 0,-21-1 15,0 1-15,0 0 0,0-21 0,0 21 16,0-22-16,-21 1 0,0 21 16,21-22-16,-21 22 0,0 0 0,-1 0 15,1 0-15,42 21 47,1 0-31,20 0-16,-21 0 0,21 0 0,1 0 15,-1 0-15,0 0 0,22 0 16,-22 0-16,1 0 0,-1 0 0,0 21 16,-21-21-16,22 21 0,-22-21 0,0 21 15,0 0-15,-21 1 0,0-1 16,0 0-16,0 0 0,0 0 0,0 0 16,0 1-16,0-1 0,0 0 15,-21 0-15,21 0 0,-21-21 0,21 21 16,0 1-16,-21-22 0,21 21 0,-21-21 15,-1 0-15,22 21 16,0-42 15,0 0-15,0-1-16,0 1 0,0 0 16,22 0-16,-1-21 0,0 20 15,0-20-15,0 0 0,22-1 16,-22 1-16,21 0 0,0-1 0,-20 22 15,20 0-15,-21 0 0,21 0 0,-20 21 16,-1 0-16,0 0 0,0 21 16,0 0-16,0 0 0,-21 22 0,0-22 15,0 21-15,0 0 0,0-20 0,0 20 16,0-21-16,0 21 0,0-20 16,0-1-16,0 0 0,-21 0 15,21 0-15,0 0 0,-21 1 16,0-22-1,21-22 17,0 1-32,0 0 0</inkml:trace>
  <inkml:trace contextRef="#ctx0" brushRef="#br0" timeOffset="40063.83">21484 2096 0,'-42'0'0,"84"0"0,-105 0 0,41 0 15,1 0-15,0 0 0,0 0 0,0 0 32</inkml:trace>
  <inkml:trace contextRef="#ctx0" brushRef="#br0" timeOffset="40251.73">20235 2307 0,'0'0'16,"0"21"-16,21-21 15,1 0 1,-1 0-16,0 0 0,21 0 16,-21 0-16,22 0 0,-1 0 15,0 0-15,1 0 0,-1 0 0,-21 0 16,22-21-16,-1 21 0</inkml:trace>
  <inkml:trace contextRef="#ctx0" brushRef="#br0" timeOffset="41068">23029 2455 0,'0'22'0,"21"-22"0,1 0 16,-1 0-16,0 0 15,0 0-15,0 0 0,22 0 16,-22 0-16,0-22 0,21 1 0,1 21 15,-22-21-15,21 0 0,0 0 16,1 0-16,-1-1 0,-21 1 16,22-21-16,-22 21 0,0-22 0,0 22 15,0-21-15,-21 0 0,0-1 16,0 22-16,0-21 0,0-1 0,-21 22 16,0 0-16,21 0 0,-21 21 15,0 0-15,-1 0 0,1 21 16,0 0-16,0 0 0,0 22 15,0-1-15,-1 0 0,22 1 0,-21 20 16,0 1-16,0-1 0,21 1 0,0 20 16,-21-20-16,0-1 0,21 22 15,-22-21-15,22 20 0,0-20 16,0-1-16,-21 1 0,21-1 0,-21 22 16,21-22-16,-21 1 0,21-22 15,0 22-15,0-22 0,0 0 0,0 1 16,0-22-16,0 0 0,0 0 15,0 0-15,21-21 0,0 0 0,0 0 16,22 0-16,-22-21 0,21 0 0,1 0 16,-1 0-16,0 0 0,1-22 15,-1 22-15,-21-21 0,21-1 16,-20 1-16,20 0 0,-42-22 0,21 22 0,-21 0 16,0-22-16,0 22 15,-21-1-15,0 1 0,-22 0 0,22-1 16,-21 1-16,0 21 0,-1 0 0,1 0 15,0-1-15,20 1 0,1 21 16,0 0-16,0-21 0,42 0 31,0 21-31,0 0 0,1 0 16,20-21-16,0 21 0,1-21 0,-1 21 16,21-22-16,-20 1 0,-1 0 15,22 0-15,-22 0 0,21-22 0,-20 22 16,-1-21-16,22 21 0,-22-22 15,-21 1-15,21 0 0,1-22 16</inkml:trace>
  <inkml:trace contextRef="#ctx0" brushRef="#br0" timeOffset="41287.87">24299 2032 0,'0'0'0,"21"-42"0,-21 21 0,0-22 0,0 22 15,0 0-15,0 0 0,-21 42 16,0 0 0,0 0-16,0 0 0,21 22 0,-21-22 15,-1 21-15,1 1 0,21-1 16,-21 0-16,21 1 0,-21-1 0,0 0 15,21 1-15,0-1 0,0-21 16,0 21-16,-21 1 0,21-22 0,0 0 16,0 0-16,0 0 0,0 1 15,0-1-15,0 0 16,21-21-16,0 0 0,0 0 16,0 0-16,0-21 0,1 21 15,-1-21-15,0-1 0,21 1 0,1 0 16</inkml:trace>
  <inkml:trace contextRef="#ctx0" brushRef="#br0" timeOffset="41643.67">24596 2286 0,'0'0'16,"21"-21"-16,-42 21 15,-1 0 1,1 21-16,0-21 16,21 21-16,0 0 0,-21 22 15,21-22-15,0 0 0,0 0 0,0 0 16,0 1-16,0-1 0,0 0 15,21-21-15,0 21 0,0-21 0,1 0 16,-1 0-16,0 0 0,0 0 0,21 0 16,-20 0-16,-1 0 0,0 0 15,0-21-15,0 0 0,0 0 0,-21-1 16,0 1-16,0 0 0,0-21 16,0 21-16,0-22 0,0 22 0,-21-21 15,0 21-15,0-1 0,0 1 16,0 0-16,-1 21 0,-20 0 15,21 0-15,0 0 0,0 0 0,-1 21 16,1 0-16,0-21 0,0 22 16,0-1-16,21 0 0,0 0 0,0 21 15,0-20-15,0-1 0,0 0 0,21 0 16,0 0-16,0 0 0,0 1 16,22-22-16,-1 0 0,0 21 0</inkml:trace>
  <inkml:trace contextRef="#ctx0" brushRef="#br0" timeOffset="42192.61">25336 2328 0,'0'0'0,"0"-21"0,0 0 15,0 0-15,0 0 0,0 0 0,-21 21 32,0 21-32,0-21 0,0 42 15,0-21-15,21 0 0,-22 22 16,1-1-16,0 0 0,21-20 0,0 20 15,-21 0-15,21-21 0,0 1 16,0-1-16,0 0 0,0 0 0,0 0 16,21-21-16,0 0 15,0 0-15,1-21 16,-1 0-16,0 0 0,0 0 0,0-1 16,0 1-16,1 0 15,-1-21-15,0 21 0,0-1 0,0-20 16,-21 21-16,21 21 0,-21-21 0,22 21 15,-22 21 1,0 0-16,0 0 0,0 0 16,0 22-16,0-22 0,21 0 15,-21 0-15,21 0 0,0 22 0,0-43 16,0 21-16,1 0 0,-1 0 16,0-21-16,21 0 0,-21 0 0,1 0 15,20 0-15,-21 0 0,0 0 0,22 0 16,-22 0-16,0-21 0,0 0 15,0 0-15,-21 0 0,0-22 16,21 22-16,-21-21 0,22 21 0,-22-22 16,0 22-16,0-21 0,21 21 15,-21-1-15,21 1 0,-21 0 16,0 0-16,21 21 16,-21-21-16,21 21 15,-42 0 16,0 21-31,-21 0 0,20-21 0</inkml:trace>
  <inkml:trace contextRef="#ctx0" brushRef="#br0" timeOffset="58628.03">1016 3556 0,'21'0'0,"-21"-21"15,21 0 1,0 0-1,-21-1 1,0 1-16,0 0 16,0 0-16,0 0 15,0 0-15,0-1 0,0 1 16,0 0-16,0 0 0,0 0 16,0 0-16,0 42 46,0 0-46,0 0 0,0 0 0,0 22 16,0-1-16,0 0 0,0 1 16,0-1-16,0 0 0,0 1 15,0-1-15,0 21 0,0-20 0,0-1 16,0 0-16,0 1 0,0-1 16,0 22-16,0-43 0,0 21 15,0 0-15,0-20 0,0-1 0,0 0 16,0 0-16,-21-21 47,21-21-47,0 0 15,0 0-15,0-1 0,0 1 0,0 0 16,21 0-16,1 0 0</inkml:trace>
  <inkml:trace contextRef="#ctx0" brushRef="#br0" timeOffset="58963.83">1460 3874 0,'0'0'0,"22"21"16,-1-21-16,0 0 15,0 0 1,0 0-16,0-21 0,-21-1 15,22 22-15,-22-21 16,0 0-16,0 0 16,-22 21-1,1 0 1,0 0-16,0 0 16,21 21-16,-21-21 15,21 21-15,0 0 31,21-21-15,0 0-16,0 0 16</inkml:trace>
  <inkml:trace contextRef="#ctx0" brushRef="#br0" timeOffset="60067.94">4254 3725 0,'0'-21'0,"0"0"15,0 0-15,0 0 16,0 0-16,0-1 16,0 1-16,0 0 0,0 0 15,0 0-15,0 0 0,0-1 16,-21 1-16,0 0 0,0 0 0,0 0 15,0 0-15,-1 21 0,1-22 16,-21 22-16,21 0 0,0 0 0,-22 0 16,22 0-16,-21 0 0,21 0 15,-1 22-15,-20 20 0,21-21 0,0 0 16,0 22-16,-1-1 0,1 0 16,21 1-16,0-1 0,-21-21 15,21 21-15,0 1 0,0-1 0,0-21 16,0 22-16,0-22 0,0 0 15,21 0-15,0 0 0,1-21 16,-1 0-16,0 0 0,0 0 16,21 0-16,-20 0 0,-1 0 0,0-21 15,21 0-15,-21 0 0,1 0 16,-1-1-16,0 1 0,21 0 0,-21-21 16,1 21-16,-1-22 0,-21 22 15,21 0-15,0-21 0,-21-1 0,21 22 16,-21-21-16,0 21 0,0-1 15,0 1-15,0 0 0,0 42 32,0 0-17,-21 22-15,21-22 0,0 0 16,-21 21-16,21 1 0,0-22 0,0 21 16,0-21-16,0 22 0,0-22 0,0 0 15,0 21-15,0-20 0,21-1 16,0 0-16,0-21 0,1 21 0,20-21 15,-21 0-15,21 0 0,1 0 16,-22 0-16,21 0 0,1-21 0,20 21 16,-21-21-16,1 0 0,-1-1 15,-21 1-15,22 0 0,-22 0 16,21-21-16,-21 20 0,0-20 16,-21 21-16,0-21 0,0-1 0,0 1 15,0-22-15,0 22 0,-21 0 0,0-22 16,-21 22-16,-1 0 0,1-1 15,0 1-15,-22 21 0,1-22 0,-1 22 16,1 0-16,-1 0 0,1 0 16,-1 21-16,-20 0 0,20 0 0,1 0 15,-1 0-15,-21 0 16,22 21-16,-1 0 0,1 21 0,-1 1 0,22-1 16,0 22-16,-1-22 15,1 21-15,21 1 0,0 21 0,0-22 16,-1 1-16,22-1 0,0 1 15,0 20-15,0-20 0,0-1 0,0 1 16,22-1-16,-1 1 0,21-22 16,-21 0-16,22 1 0,-1-22 0,0 21 15,1-21-15,20-21 0,-21 22 16,22-22-16,-1 0 0,-20 0 0,-1 0 16,22-22-16,-22 1 0,0 21 15,1-21-15,-1-21 0,21 21 16,-41-1-16,20 1 0,0 0 0,-21-21 15,1 21-15,-1-22 0,21 22 16</inkml:trace>
  <inkml:trace contextRef="#ctx0" brushRef="#br0" timeOffset="60549.66">5482 3175 0,'0'0'16,"0"-21"-16,-21 21 15,0 0-15,0 21 32,21 21-32,0-20 0,-22 20 0,22 0 15,0 1-15,0-1 0,0 21 0,0-20 16,0-1-16,0 22 0,0-22 15,-21 21-15,21-20 0,-21-1 0,21 0 16,-21 1-16,21-1 0,0 0 16,0-20-16,0 20 0,0-21 0,0 0 15,0 0-15,0-42 32,0 0-32,0 0 15,0 0-15,0 0 0,0-1 0,21-20 16,-21 21-16,0-21 0</inkml:trace>
  <inkml:trace contextRef="#ctx0" brushRef="#br0" timeOffset="61132.53">5207 3366 0,'-21'-22'0,"42"44"0,-42-65 0,21 22 16,-21 0-16,21 0 0,0 0 15,0-1-15,0 1 0,0 0 0,21 0 16,0 0-16,0 0 0,0 21 15,22-22-15,-1 1 0,0 21 0,22 0 16,-1 0-16,-20 0 0,20 0 0,1 0 16,-1 21-16,-21 1 15,22-1-15,-22 0 0,-21 0 0,1 21 16,-1 1-16,-21-22 0,0 21 16,0 1-16,-21-22 0,-1 21 0,-20-21 15,0 22-15,-1-22 0,-20 0 16,21 21-16,-1-21 0,1 1 0,0-22 15,-1 21-15,22-21 0,-21 0 16,21 0-16,21-21 31,21-1-31,0 1 0,0 21 16,21-21-16,1 21 0,-1-21 0,0 21 16,22 0-16,-22 0 15,22 0-15,-22 0 0,0 0 0,22 0 16,-22 0-16,1 21 0,-1 0 15,-21 0-15,0 1 0,22 20 0,-43-21 16,0 21-16,0-20 0,0 20 0,0-21 16,0 21-16,-22-20 0,-20 20 15,21 0-15,-21-21 0,-1 22 0,-20-22 16,20 21-16,-20-21 0,21 1 16,-22-1-16,1 0 0,20 0 0,-20-21 15,20 0-15,1 0 0,0 0 0,21 0 16,-22 0-16,22 0 15,0-21-15,21 0 0,0 0 0,-21 21 16,21-22-16,0-20 0,0 21 16,0 0-16,0 0 0,0-1 0,21 1 15,0 0-15,0 0 0,0 0 0,1 0 16,20-1-16,-21 1 0,21 0 16</inkml:trace>
  <inkml:trace contextRef="#ctx0" brushRef="#br0" timeOffset="61523.6">6265 3768 0,'0'0'0,"21"0"16,1 0-16,83 0 15,-83-21-15,20-1 16,-21 22-16,21-21 0,-20 0 0,-1 0 15,21 0-15,-21 0 0,0-1 16,-21 1-16,0 0 0,0 0 0,0 0 16,-21 0-16,0-1 0,0 22 15,-21 0-15,20 0 0,-20 0 16,0 0-16,21 22 0,-22-1 0,22 0 16,-21 0-16,21 0 15,-1 22-15,1-22 0,21 0 0,0 21 16,0-21-16,0 22 0,0-22 15,0 0-15,0 0 0,0 0 0,21 1 16,-21-1-16,22-21 0,20 21 0,-21-21 16,0 0-16,22 0 0,-22 0 15,21 0-15,0 0 0,1 0 0,-1-21 16,0 21-16,1-21 0,-1-1 16,0 1-16,1-21 0,20 21 0,-20 0 15</inkml:trace>
  <inkml:trace contextRef="#ctx0" brushRef="#br0" timeOffset="62456.07">7175 3027 0,'0'0'0,"0"-21"0,-21 0 0,21-1 16,-21 22-16,0 0 16,21 22-16,0-1 15,0 0-15,0 21 0,0-21 16,-21 22-16,21-1 0,0 22 0,0-22 15,0 21-15,0 1 0,-21-1 0,21 1 16,0-1-16,0 1 0,-22-1 16,22 22-16,-21-21 0,21 20 15,-21-20-15,21 20 0,0 1 0,0-21 16,-21 20-16,21-20 0,0-1 16,-21 22-16,21-22 0,0 1 0,0-1 15,0 22-15,0-21 0,0-22 0,21 21 16,0 1-16,0-22 0,0 1 15,1-22-15,-1 21 0,0-21 0,-21 0 16,21-21-16,0 0 0,0 0 0,1 0 16,-1 0-16,0 0 0,0 0 15,0-21-15,0-21 0,1 21 0,-1 0 16,0-22-16,0 1 0,0 0 16,-21-1-16,21-20 0,-21 20 15,22-20-15,-22-1 0,0 22 0,0-21 16,0-1-16,-22 22 0,1-22 0,0 22 15,0-22-15,-21 22 0,-1 0 16,22-1-16,-21 1 0,-1 21 0,1 0 16,-21-22-16,41 22 0,-20 21 15,0-21-15,21 0 0,-1 0 0,1 21 16,21-21-16,0-1 0,0 1 16,21 0-1,1 21-15,20-21 0,-21 0 0,21 21 16,-20-21-16,20-1 0,0 1 15,-21 0-15,22 0 0,-1 0 16,-21 0-16,22-1 0,-22 1 0,21-21 16,-21 21-16,22 0 0,-22-1 15,0-20-15,0 21 0,0 0 0,-21 0 16,0-1-16,0 1 16,-21 42 15,21 1-31,0-1 0,-21 0 15,21 21-15,-21-21 0,21 22 0,-21-22 16,21 21-16,0-21 0,0 22 16,0-22-16,0 0 0,0 0 0,0 0 15,21 1-15,0-1 0,0 0 16,0-21-16,0 0 0,1 0 16,-1 0-16,21 0 0,-21 0 0,0 0 15,22 0-15,-22-21 0,21 21 16,-21-21-16,22-1 0,-22 1 0,0 0 15,0 0-15,-21 0 0,0-22 0,0 22 16,0 0-16,0-21 0,-21 21 16,0-1-16,0 1 0,0 0 0,-22 0 15,22 0-15,-21 0 16,21 21-16,-22 0 0,22 0 0,0 0 16,-21 0-16,20 0 0,1 21 0,21 0 15,-21 0-15,21 0 16,0 0-16,0 1 0,21-1 15,0-21-15,1 0 16,20 0-16,-21 0 0,21 0 0</inkml:trace>
  <inkml:trace contextRef="#ctx0" brushRef="#br0" timeOffset="62853.85">8107 3598 0,'0'0'0,"0"-21"0,-21 0 0,-1 0 15,1 0-15,21 0 0,0-1 16,0 1 0,0 0-16,21 21 0,1-21 0,-1 21 15,0 0-15,0 0 0,0 0 16,0 0-16,1 21 0,-1 0 0,21 0 16,-21 1-16,0-1 0,1 21 0,-1 0 15,-21-20-15,0 20 0,21-21 16,-21 0-16,0 22 0,0-22 0,0 0 15,0 0-15,0 0 0,0 0 16,-21-21-16,21 22 0,-21-22 0,-1 0 16,1 0-1,21-22 1,0 1-16,0 0 16,0 0-16,0 0 0,0 0 15,0-1-15,0-20 0,21 21 0,-21 0 16,22 0-16,-1-1 0,-21 1 0,21 0 15,0 0-15,0 0 16,0 21-16,1 0 0,-1 0 0,0 0 16,0 0-16,0 0 15</inkml:trace>
  <inkml:trace contextRef="#ctx0" brushRef="#br0" timeOffset="63207.64">8678 3747 0,'64'21'16,"-43"-21"-16,0 0 15,0-21-15,0-1 0,1 22 16,20-21-16,-21 0 0,21 21 0,-20-21 16,-1 0-16,21 0 0,-42-1 0,21 1 15,-21 0-15,0 0 0,0 0 16,0 0-16,0-1 0,0 1 15,-21 0-15,0 21 0,0 0 0,0 0 16,-22 0-16,22 21 0,-21 0 16,21 1-16,-22-1 0,22 0 0,0 0 15,0 21-15,0-20 0,21 20 16,0-21-16,0 0 0,0 0 0,0 22 16,0-22-16,0 0 0,21-21 0,0 21 15,0 0-15,0-21 0,22 0 16,-22 0-16,0 0 0,21 0 0,-21 0 15,1 0-15,-1 0 0,0-21 16,0 21-16,0-21 0,0 0 0</inkml:trace>
  <inkml:trace contextRef="#ctx0" brushRef="#br0" timeOffset="64808.73">10583 3323 0,'0'0'0,"21"0"31,1 0-31,-1-21 16,0 0-16,0 21 0,0-21 15,22 0-15,-22-1 0,21 1 16,-21 0-16,22-21 0,-22 21 0,21-1 16,-21 1-16,22-21 0,-22 21 15,0-22-15,-21 22 0,0 0 0,0 0 16,0-21-16,-21 20 0,0 1 16,-22 21-16,1-21 0,-22 21 0,22 0 15,-21 0-15,-1 0 0,1 21 0,-1-21 16,22 21-16,-22 1 0,22-1 15,0 0-15,-1 0 0,22 21 0,0-20 16,21-1-16,0 0 0,0 21 16,0-21-16,21 1 0,0 20 0,0-21 15,22 0-15,-22 22 0,21-22 16,1 21-16,-22-21 0,21 0 16,0 22-16,1-22 0,-1 21 0,0-21 15,-20 22-15,20-22 0,-21 0 16,0 21-16,-21-20 0,0 20 0,0-21 15,0 21-15,-21-20 0,0-1 0,-21 0 16,-1 0-16,1 0 0,0 0 16,-1-21-16,-20 22 0,-1-22 0,22 0 15,-22 0-15,22 0 0,-21 0 16,20 0-16,-20 0 0,20-22 0,22 1 16,-21 0-16,0 0 0,20 0 15,1 0-15,21-22 0,0 1 16,-21 0-16,21-1 0,0 1 0,0 0 15,0-1-15,0 22 0,0-21 16,0-1-16,21 22 0,0 0 0,-21 0 16,22 21-16,-1 0 0,0 0 0,0 0 15,0 21-15,0 0 16,1 0-16,-22 1 0,21 20 0,0 0 16,0 1-16,-21-22 0,0 21 15,21 0-15,0 1 0,-21-22 0,22 21 16,-22-21-16,21 22 0,0-22 15,-21 0-15,21 0 0,0 0 16,0 1-16,1-22 0,-1 21 0,21-21 16,-21 0-16,0 0 0,22 0 0,-1 0 15,-21 0-15,22-21 0,-1 21 16,0-22-16,1 1 0,-1 0 0,0 0 16,22 0-16,-43 0 0,21-22 15,1 22-15,-1-21 0,-21 21 0,0-22 16,0 22-16,-21-21 0,0-1 15,0 22-15,0 0 0,0 0 0,0 0 16,0 0-16,0 42 16,0 0-1,-21 0-15,21 0 0,-21 0 16,21 22-16,-21-22 0,21 21 0,0-21 16,0 22-16,0-22 0,0 0 15,0 21-15,0-20 0,0-1 0,21 0 16,0 0-16,0-21 0,1 21 0,-1-21 15,0 0-15,0 0 0,0 0 16,22 0-16,-22 0 0,0 0 0,21 0 16,-21 0-16,1-21 0,-1 0 0,21 21 15,-21-21-15,0 0 0,1-1 16,-22 1-16,21-21 0,0 21 0,-21 0 16,21-22-16,-21 22 15,0 0-15,0-21 0,0 20 0,0 1 16,0 0-16,0 0 0,0 42 31,-21 0-31,21 0 16,0 1-16,0 20 0,0-21 15,0 0-15,0 0 0,0 1 0,0 20 16,0-21-16,0 0 0,0 0 16,0 1-16,21-1 0,0-21 15,0 21-15,1-21 0,-1 0 16,0 0-16,0 0 0,21 0 15,-20 0-15,-1-21 0,0 0 16,21 21-16,-21-22 0,1 1 0,-1 0 16,0 0-16,0 0 0,0-22 0,0 22 15,-21 0-15,0-21 0,0 21 16,0-22-16,0 22 0,0 0 0,0 0 16,-21 21-1,21 21 1,0 0-16,-21 21 0,21-20 15,0-1-15,0 0 0,0 0 16,0 21-16,0-20 0,0-1 0,0 0 16,0 0-16,0 0 15,0 0-15,0 1 16,21-22-16,0 0 16,1 0-16,-1 0 15,0-22-15,0 1 0,-21 0 16,21 0-16,-21 0 0,21 0 0,1-1 15,-22 1-15</inkml:trace>
  <inkml:trace contextRef="#ctx0" brushRef="#br0" timeOffset="65167.52">11874 3006 0,'0'0'0,"-21"0"0,-42 63 31,63-42-31,0 1 16,0-1-16,21-21 0,0 0 0,0 21 16,0-21-16,1 0 0,-1 0 15,0 0-15,0 0 0,0 0 0,22 0 16,-22-21-16,0 21 0,0-21 0,0-1 16,-21 1-16,21 0 15,-21 0-15,0 0 0,0 0 16,0-1-16,-21 22 0,0-21 15,0 0-15,0 0 0,0 21 16,-22 0-16,22 0 0,0 0 0,0 0 16,0 0-16,-1 0 0,1 21 15,21 0-15,-21 0 0,21 1 16,0-1-16,0 0 0,0 0 0,0 0 16,0 0-16,21-21 0,-21 22 15,43-22-15,-22 0 0,0 0 0,0 21 16,21-21-16</inkml:trace>
  <inkml:trace contextRef="#ctx0" brushRef="#br0" timeOffset="65471.35">12531 2794 0,'0'0'0,"-43"0"31,43 21-31,-21 0 0,21 1 0,0-1 16,0 21-16,0-21 0,0 22 16,0-1-16,-21 0 0,21 1 0,-21-1 15,21 0-15,-21 22 0,21-22 16,0 0-16,0 1 0,-22-1 0,22 0 16,-21 1-16,21-22 0,0 21 15,0-21-15,0 1 0,0-1 16,0 0-16,0 0 0,21-21 15,1 0 1,-1 0-16,0-21 16,-21 0-16,21 0 0,0-1 0</inkml:trace>
  <inkml:trace contextRef="#ctx0" brushRef="#br0" timeOffset="65856.13">12700 3387 0,'0'0'0,"21"0"16,0 0 0,0 0-16,1 0 0,-1-21 15,0 21-15,0-22 0,0 1 0,0 21 16,1-21-16,-1 21 0,0-21 16,0 0-16,-21 0 0,0-1 15,0 1 1,-21 0-16,0 21 15,0 0-15,-22 0 0,22 0 0,0 21 16,0 0-16,-22 1 0,22 20 16,0-21-16,0 21 0,0-20 0,0 20 15,-1 0-15,22-21 16,0 22-16,0-22 0,0 21 0,0-21 16,0 1-16,0-1 0,22 0 15,-1 0-15,0-21 0,0 0 16,0 0-16,0 0 0,1 0 0,-1 0 15,0 0-15,21 0 0,-21-21 0,1 0 16,20 21-16,-21-21 0,21-1 16,-20 1-16,-1 0 0,0-21 0,0 21 15,0-1-15</inkml:trace>
  <inkml:trace contextRef="#ctx0" brushRef="#br0" timeOffset="66155.96">12531 3006 0,'0'0'0,"21"0"32,0 0-32,0 0 0,0 0 15,22 0-15,-22 0 0,21 0 16,0-21-16,1 21 0,20-22 15,-20 22-15,-1-21 0,0 21 0,1 0 0,-1-21 16,0 21-16,-21 0 16,1 0-16,20 0 0,-21 0 0,-21-21 15,21 21-15,-42 0 32,0 0-32,0 0 0,0 21 15,-1 0-15</inkml:trace>
  <inkml:trace contextRef="#ctx0" brushRef="#br0" timeOffset="67907.95">3048 6350 0,'0'-21'125,"21"21"-109,0 0 31,0 0-32,1-21 1,-1 21-1,-21-21 1,21 21-16,0 0 0,-21-22 0,21 22 16,-21-21-16,21 0 15,1 0-15,-22 0 0,0 0 16,0-1 0,-22 1-16,1 0 0,0 21 15,0-21-15,0 21 0,0 0 16,-22-21-16,22 21 0,0 0 0,-21 0 15,20 0-15,-20 0 0,21 0 16,0 21-16,0 0 0,-22 0 0,22 0 16,21 1-16,-21 20 0,21-21 15,0 21-15,0 1 0,0-22 16,0 21-16,0 1 0,0-1 16,0-21-16,21 0 0,0 0 0,0 1 15,1-1-15,-1 0 0,0-21 16,21 0-16,-21 0 0,1 0 15,-1 0-15,0-21 0,0 0 16,0-1-16,0 1 0,22 0 0,-22 0 16,21-21-16,-21 20 0,1 1 15,20-21-15,-21 21 0,0 0 16,0-22-16,1 22 0,-1 0 0,-21 0 16,21 0-16,-21-1 0,0 1 0,0 0 15,0 0-15,0 42 31,0 0-15,0 0-16,0 22 0,0-22 16,0 0-16,0 21 0,0-20 0,0 20 15,0-21-15,0 21 0,0-20 16,21 20-16,0-21 0,0 0 0,1 0 16,-1 1-16,0-22 0,0 0 15,0 21-15,22-21 0,-22 0 16,21 0-16,-21 0 0,22-21 0,-1-1 15,0 1-15,-21 0 0,22 0 0,-1 0 16,-21 0-16,22-22 0,-22 22 16,21 0-16,-21-21 0,0 20 15,1-20-15,-22 21 0,0-21 0,0-1 16,0 22-16,0-21 0,0-1 16,-22 1-16,1 21 0,0-21 0,0-1 15,-21 1-15,-1 0 0,1 20 16,0-20-16,-22 21 0,1-21 0,-22 20 15,21 22-15,-20-21 0,-1 21 16,0 0-16,22 21 0,-22 1 0,1-1 16,20 21-16,-21 22 15,1-22-15,20 21 0,1 1 0,-1-1 16,1 1-16,20-1 0,22 22 16,0 0-16,21-22 0,0 22 0,21-22 15,22 22-15,-22-21 0,21-1 16,0 1-16,1-22 0,20 0 0,-20 1 15,20-1-15,-21-21 0,22 0 16,-1-21-16,1 0 0,-1 0 0,1 0 16,-1 0-16,1 0 0,-1 0 15,1 0-15,-1-21 0,-20 0 16,-1 0-16,0 0 0,1-22 0,-1 22 0,-21 0 16,0-21-16,1 20 15,-22-20-15,0 0 0,0 21 0</inkml:trace>
  <inkml:trace contextRef="#ctx0" brushRef="#br0" timeOffset="68691.5">296 6414 0,'0'0'16,"0"-22"-16,0 1 15,0 0-15,0 0 0,21 0 16,1 0-16,-22-1 15,21 1-15,0 0 0,0 0 16,0 21-16,0-21 0,1 0 0,-1 21 16,21 0-16,-21 0 0,22 0 15,-1 21-15,0 0 0,1 0 16,-22 21-16,21 1 0,0-1 16,-20 0-16,-1 22 0,0-22 15,0 22-15,-21-22 0,0 22 0,0-22 16,-21 0-16,-21 22 0,20-22 15,-20-21-15,0 22 0,-1-1 0,1-21 16,0 0-16,-1 0 0,1 1 16,21-22-16,-21 0 0,20 0 0,1 0 15,-21 0-15,21 0 0,21-22 16,-21 1-16,21 0 0,-22 0 16,22 0-16,0-22 0,0 22 0,0-21 15,0 0-15,0-1 0,22 22 16,-1-21-16,0-1 0,0 22 15,0 0-15,22 0 0,-1 21 16,-21 0-16,21 0 0,1 21 16,-22 0-16,21 0 0,1 1 0,-22 20 15,21-21-15,-21 21 0,22-20 16,-22 20-16,0-21 0,0 0 0,21 0 16,-20 1-16,-1-1 0,0 0 15,0 0-15,0 0 0,22-21 0,-22 0 16,21 0-16,-21 0 0,22 0 15,-1 0-15,21-21 0,-20 0 0</inkml:trace>
  <inkml:trace contextRef="#ctx0" brushRef="#br0" timeOffset="69436.08">1905 6541 0,'0'0'0,"0"-22"16,-21 22-16,0 0 16,-1 0-1,1 0 1,42 0 15,1 0-31,-1 0 0,21 0 16,-21-21-16,22 0 0,-1 21 15,0-21-15,1 0 0</inkml:trace>
  <inkml:trace contextRef="#ctx0" brushRef="#br0" timeOffset="69867.83">5101 5884 0,'0'0'0,"0"-21"0,0 0 0,0 0 15,0 0-15,0 0 0,0-1 16,0 1-16,0 0 0,0 0 0,0 0 15,-21 21-15,0 0 16,21 21 0,0 21-16,0-21 15,0 22-15,0-1 0,0 0 16,0 1-16,0 20 0,0-20 0,0-1 16,0 21-16,0-20 0,0-1 0,0 22 15,0-22-15,0 0 0,0 1 16,0-22-16,0 21 0,0-21 0,0 0 15,0 1-15,21-44 32,-21 1-17,21 0-15,-21 0 0,21 0 16</inkml:trace>
  <inkml:trace contextRef="#ctx0" brushRef="#br0" timeOffset="70436.5">4995 5906 0,'0'0'0,"-21"-149"32,21 107-32,0 21 0,0-21 0,0-1 15,21 22-15,0-21 0,1 21 16,20-1-16,-21 1 0,21 0 0,1 0 16,-1 21-16,0 0 0,22 0 15,-22 0-15,22 0 0,-22 21 0,0 0 16,1 0-16,-1 22 15,-21-1-15,22-21 0,-43 22 0,0-1 16,0 0-16,0 1 0,-22-1 0,1 0 16,-21-21-16,0 22 0,-1-22 15,1 21-15,0-21 0,-1 1 0,1-1 16,21-21-16,-22 21 0,22-21 16,0 0-16,0 0 0,21-21 31,0 0-31,21-1 0,0 1 15,22 0-15,-22 0 0,21 21 0,-21-21 16,22 21-16,-1 0 0,0 0 16,22 0-16,-22 0 0,0 0 15,1 0-15,-1 0 0,0 21 16,1 0-16,-1 0 0,-21 0 0,0 22 16,1-22-16,-1 0 0,-21 0 0,0 22 15,0-22-15,0 0 0,-21 21 16,-22-21-16,1 1 0,21-1 0,-43 0 15,22 0-15,0 0 0,-22 0 0,22 1 16,-22-22-16,22 0 0,-22 0 16,22 0-16,0 0 0,21 0 0,-22 0 15,22 0-15,-21-22 0,21 1 16,21 0-16,-22 21 0,22-21 16,0 0-16,0 0 0,22-1 15,-1 1-15,0 21 16,0-21-16,0 0 0,22 21 0,-22-21 15,21 0-15,0 21 0</inkml:trace>
  <inkml:trace contextRef="#ctx0" brushRef="#br0" timeOffset="70804.3">6138 6096 0,'0'0'0,"21"0"0,1 0 0,-1 0 15,0 0-15,0 0 16,0 0-16,0-21 0,1 21 16,-1-21-16,0 0 0,0 21 0,0-22 15,0 1-15,1 0 0,-1 0 0,-21 0 16,0 0-16,0-1 16,0 1-16,0 0 0,-21 21 15,-22 0-15,22 0 16,0 21-16,0-21 0,-22 21 0,22 1 15,0 20-15,0-21 0,0 21 0,0 1 16,-1-22-16,22 21 16,0 1-16,0-22 0,0 21 0,0-21 0,0 0 15,0 22-15,22-22 16,-22 0-16,21-21 0,21 21 0,-21-21 16,0 0-16,22 0 0,-1 0 0,0 0 15,1-21-15,20 21 0,-20-21 16,-1 0-16,21 0 0,-20-1 0,20-20 15</inkml:trace>
  <inkml:trace contextRef="#ctx0" brushRef="#br0" timeOffset="71751.67">7133 5461 0,'0'0'0,"-42"21"31,21 22-31,-1-22 0,22 21 0,-21 22 16,0-22-16,21 0 0,0 22 16,-21-1-16,0 1 0,0-1 0,21 64 15,-22-63-15,1-1 0,21 1 16,0 20-16,0 1 0,0-21 16,0 20-16,0-20 0,0 20 0,-21-20 15,21-1-15,0 22 0,0-21 0,0-1 16,0 22-16,0-22 0,-21 1 15,21-1-15,0 1 0,0-1 0,0 1 16,0-22-16,0 0 0,0 1 16,0-22-16,0 21 0,0-21 0,21 1 15,0-22-15,0 0 16,1 0-16,-1 0 0,-21-22 16,21 1-16,0 0 0,0 0 0,0-21 15,1-1-15,-1 1 0,0 0 0,0-1 16,0-20-16,0 20 0,-21-20 15,0-1-15,0 1 0,0-1 16,0 1-16,0-1 0,0 1 0,0-1 16,-21 1-16,-21-1 0,21 1 0,-22-1 15,1 22-15,21 0 0,-21-1 16,-1 1-16,1 21 0,21 0 0,-22-22 16,22 43-16,0-21 0,21 0 15,0 0-15,0 0 0,21 0 16,0-1-16,1 22 15,20-21-15,-21 0 0,21 21 0,1-21 16,-1 0-16,0 0 0,1-1 0,-1 1 16,0-21-16,-20 21 0,20 0 15,0-1-15,-21-20 0,22 21 0,-22 0 16,21-22-16,-21 22 0,-21 0 16,22 21-16,-22-21 0,21 0 0,-21 42 46,-21 0-46,-1 0 0,22 22 16,-21-22-16,21 21 0,0-21 16,0 22-16,0-22 0,0 21 0,0-21 15,0 0-15,0 22 0,0-22 0,0 0 16,21 0-16,1-21 0,-1 21 16,0 1-16,0-22 0,0 0 0,0 0 15,22 0-15,-22 0 0,0 0 0,21 0 16,-20 0-16,-1-22 15,0 1-15,0 0 0,0 0 0,0 0 16,1 0-16,-1-1 0,-21-20 0,0 21 16,0-21-16,0-1 0,0 1 15,0 0-15,-21 20 0,21-20 0,-43 21 16,22 0-16,0 0 0,0-1 16,-22 22-16,22 0 0,0 0 0,-21 0 15,21 0-15,-1 22 0,1-1 16,-21 0-16,42 0 0,-21 0 0,21 0 15,0 1-15,0-1 0,0 0 0,0 0 16,0 0-16,0 0 0,21 1 16,0-22-16,0 0 15,22 0-15,-22 0 0,0 0 16,21 0-16,1 0 0,-22 0 0</inkml:trace>
  <inkml:trace contextRef="#ctx0" brushRef="#br0" timeOffset="72108.47">8001 5906 0,'0'0'0,"0"-43"16,21 22-16,0 0 16,0 0-16,-21 0 0,22 21 0,-1-22 15,0 22-15,0 0 0,0 0 16,22 0-16,-22 0 0,0 0 0,0 22 16,0-22-16,0 42 0,1-21 15,-1 0-15,0 0 0,-21 22 16,21-22-16,-21 21 0,21-21 0,-21 1 15,0 20-15,0-21 0,0 0 0,0 0 16,0 1-16,0-1 0,0 0 16,-21-21-16,0 0 15,0 0-15,0 0 16,21-21 0,-22 0-16,22-1 0,0 1 15,0 0-15,0 0 0,0 0 0,0 0 16,0-22-16,22 22 0,-1 0 15,0-21-15,0 20 0,0 1 16,0 0-16,1 0 0,-1 21 16,0-21-16,0 0 0,0 21 15,0 0-15,1 0 0</inkml:trace>
  <inkml:trace contextRef="#ctx0" brushRef="#br0" timeOffset="72444.48">8699 5969 0,'85'21'32,"-64"-21"-32,22 0 15,-22 0-15,0-21 0,21 21 0,-21-21 16,22 0-16,-22 21 0,0-21 0,0-1 16,0 1-16,1 0 0,-22 0 15,0 0-15,0 0 0,0-1 0,-22 1 16,1 0-16,0 21 15,0 0-15,0 0 0,-22 0 0,22 0 16,-21 0-16,21 21 0,-22 0 0,22 22 16,0-22-16,0 21 0,0-21 15,0 22-15,21-22 0,0 21 0,0-21 16,0 22-16,0-22 0,0 0 0,0 0 16,21-21-16,0 21 15,0-21-15,0 0 0,0 0 0,1 0 16,-1 0-16,0 0 0,21 0 0,-21 0 15,1 0-15,-1-21 0,0 0 16</inkml:trace>
  <inkml:trace contextRef="#ctx0" brushRef="#br0" timeOffset="72979.98">10647 5694 0,'0'0'16,"0"-21"-16,0 0 0,0-1 0,0 1 0,0 0 15,0 0-15,0-21 0,0 20 16,0 1-16,0 0 0,0 0 0,0 0 15,-21 21-15,-1-21 0,1 21 0,-21 0 16,21 0-16,0 0 0,-1 0 16,-20 21-16,21 0 0,0 21 0,0-21 15,-22 22-15,22-1 0,0 22 16,21-22-16,-21 21 0,21-20 0,-21-1 16,21 0-16,0 1 0,0-1 15,0 0-15,21-20 0,0-1 16,0 21-16,0-42 0,0 21 0,1 0 15,-1-21-15,21 0 0,-21 0 0,22 0 16,-1 0-16,0 0 0,1-21 16,-1 0-16,0 0 0,22 0 0,-22 0 15,0-1-15</inkml:trace>
  <inkml:trace contextRef="#ctx0" brushRef="#br0" timeOffset="73270.81">11430 5165 0,'0'0'0,"0"-43"0,0 22 0,0 0 16,0 0-16,0 0 0,-21 21 15,0 0-15,-1 21 0,22 0 16,-21 0-16,21 22 0,-21-1 0,0 0 16,21 22-16,-21-22 0,0 22 15,21-1-15,0 1 0,-22-22 0,22 21 16,-21 1-16,21-22 0,0 22 15,0-22-15,0 0 0,-21-20 0,21 20 16,0-21-16,0 0 0,0 0 16,0 1-16,0-1 0,21-21 15,0 0 1,1 0-16,-1 0 0,0-21 16,21-1-16,-21 22 0</inkml:trace>
  <inkml:trace contextRef="#ctx0" brushRef="#br0" timeOffset="74443.48">12001 5609 0,'0'0'0,"0"-21"0,0 0 16,-21 0-16,0 0 0,0-1 16,0 22-16,0-21 0,-22 0 0,22 21 15,-21 0-15,21 0 0,-22 0 16,22 0-16,-21 0 0,21 21 15,-22 0-15,22 1 0,0 20 0,0-21 16,0 21-16,-1 1 0,1-1 16,21-21-16,0 22 0,0-1 0,0 0 15,0-21-15,0 1 0,0 20 0,0-21 16,0 0-16,21-21 0,1 21 16,-1-21-16,0 0 0,0 0 0,0 0 15,0 0-15,1 0 0,-1 0 0,0 0 16,0 0-16,21-21 15,-20 0-15,-1 0 0,0 21 0,0-42 16,0 20-16,0 1 0,1-21 16,-1 21-16,0-22 0,0 1 0,0 0 15,-21 21-15,0-22 0,21 1 0,-21 21 16,22-22-16,-22 22 0,0 0 16,0 42-1,0 0 1,0 1-16,0 20 0,0-21 0,0 21 15,0 1-15,0-1 0,0 0 0,0-20 16,0 20-16,0 0 16,0-21-16,0 1 0,21-1 0,0 0 15,0 0-15,0 0 0,0-21 0,22 0 16,-22 0-16,21 0 0,-21 0 16,22 0-16,-22 0 0,21 0 0,-21-21 15,22 21-15,-22-21 0,0 0 0,21 0 16,-20-1-16,20 1 0,-21-21 15,0 21-15,0 0 0,22-22 0,-22 22 16,-21-21-16,21-1 0,-21 22 16,0 0-16,0 0 0,0 0 0,0 0 15,0-1-15,-21 44 32,21-1-32,-21 0 0,21 0 0,0 0 15,0 0-15,0 22 0,0-22 16,0 0-16,0 21 0,0-20 0,0-1 15,0 0-15,0 0 0,0 0 0,0 0 16,0 1-16,0-1 16,-21-21 31,-1-21-47,1-1 0,0 22 15,21-21-15,-21 21 16,0-21-16,0 0 15,-1 42 1,22 0 0,0 0-16,0 1 0,0-1 15,0 0-15,22-21 0,-1 21 16,0-21-16,0 0 0,0 21 16,0-21-16,1 0 0,20 0 0,-21 0 15,21 0-15,1 0 0,-1 0 16,-21-21-16,22 21 0,-1-21 0,0 0 15,1 21-15,-22-21 0,21-1 16,0 1-16,1 0 0,-22 0 0,21 0 16,-21-22-16,1 22 0,-1-21 15,0 21-15,0-22 0,0 1 0,-21 21 16,0 0-16,0-22 0,0 22 16,0 0-16,0 0 0,-21 21 15,0 0-15,0 0 16,21 21-16,-21 0 0,21 0 0,-22 22 15,22-22-15,0 21 0,0-21 0,0 22 16,0-22-16,0 21 0,22-21 16,-22 22-16,21-22 0,-21 0 0,0 0 15,0 0-15,21 1 0,-21-1 16,0 0-16,0 0 16,-21-21-1,0 0-15,-1 0 0,1 0 16,0 0-16,0 0 0,-21 0 0,20 0 15,-20 0-15,-21 0 0,20 0 0,-20 21 16</inkml:trace>
  <inkml:trace contextRef="#ctx0" brushRef="#br0" timeOffset="75663.52">889 8488 0,'-21'0'0,"0"-21"16,21 0 0,0-1-16,0 1 15,0 0-15,0 0 16,21 0-16,-21 0 0,21-1 0,0 22 16,0-21-16,22 21 0,-22 0 15,0 0-15,0 0 0,21 21 0,-20 1 16,-1-1-16,-21 0 0,0 21 15,0-21-15,0 22 0,0-22 0,0 0 16,-21 21-16,-22-20 0,22 20 16,0-21-16,-21 0 0,20 0 15,1 1-15,0-1 0,0 0 0,0-21 16,0 0-16,-1 0 16,22-21 15,22 0-31,-1-1 0,0 22 15,21-21-15,-21 21 0,22 0 16,-22 0-16,21 0 0,1 0 16,-1 0-16,0 0 0,1 21 0,-22-21 15,21 43-15,-21-22 0,0 0 16,-21 21-16,0-20 0,0 20 0,-21 0 16,-21-21-16,21 22 0,-22-22 15,1 21-15,0-21 0,-1 1 0,1-1 16,-21 0-16,20 0 15,22-21-15,-21 0 0,-1 0 0,22 0 16,0 0-16,-21 0 0,21 0 16,-1-21-16,1 0 15,21 0-15,0-1 0,0 1 16,0 0-16,0 0 0,0 0 16,21 0-16,1-1 0,-1 1 0,0 0 15,21 0-15,1 0 0,-1 0 16</inkml:trace>
  <inkml:trace contextRef="#ctx0" brushRef="#br0" timeOffset="75831.91">1736 8657 0,'0'0'0,"42"0"0,0 0 16,-21 0-16,1 0 16,-1 0 15,0 0 0,0 0-31</inkml:trace>
  <inkml:trace contextRef="#ctx0" brushRef="#br0" timeOffset="76804.03">4551 8594 0,'0'-21'0,"0"-1"16,0 1 0,21 0-16,0 21 0,0-21 0,-21 0 15,21 21-15,1-21 0,-1-1 0,-21 1 16,0 0-16,21 0 0,-21 0 16,0 0-16,0-1 0,0 1 15,0 0-15,-21 21 16,0 0-16,-1 0 0,1 0 0,-21 0 15,0 21-15,-1 0 0,1 1 0,0-1 16,-1 21-16,22-21 0,-21 22 16,21-1-16,-22 0 0,22-21 15,0 22-15,21-1 0,0 0 16,0 1-16,0-22 0,0 21 0,0-21 16,0 1-16,0-1 0,0 0 0,21-21 15,0 0-15,0 0 0,1 0 16,20 0-16,-21-21 0,21 0 0,1-1 15,-22 1-15,21 0 0,1 0 16,-1-21-16,-21 20 0,21-20 0,-20 21 16,-1 0-16,0-22 0,0 22 15,0-21-15,-21 21 0,0 0 0,0-1 16,0 1-16,21 0 0,1 21 31,-22 21-31,0 0 16,0 1-16,21 20 0,-21-21 0,21 0 15,0 0-15,-21 22 0,0-22 16,21 0-16,0 0 0,-21 0 0,22 22 16,-1-43-16,0 21 0,0 0 0,0-21 15,0 0-15,22 0 0,-22 0 16,0 0-16,21 0 0,1 0 0,-22-21 16,21 0-16,1 0 0,-22-1 0,21-20 15,-21 21-15,22 0 0,-22-22 16,0 22-16,0-21 0,0 0 15,-21-1-15,0 1 0,0 0 0,0-1 16,-21-63-16,0 43 16,0 21-16,-22-22 0,22 22 0,-21-1 15,-22 1-15,22 0 0,-21-1 16,-1 22-16,1 21 0,-22 0 0,21 0 16,-20 0-16,-22 0 0,21 43 15,1-1-15,-1 0 0,0 22 0,22-1 16,-1 22-16,1 0 0,20-1 0,1 1 15,21 0-15,0-1 0,21 1 16,0 0-16,0-1 0,0-20 0,0-1 16,21 1-16,0-1 0,21-20 15,1-1-15,-22 0 0,42-21 16,-20 1-16,20-1 0,1 0 0,-1-21 16,22 0-16,-22 0 0,22 0 15,0 0-15,-22 0 0,1-21 0,-1 0 16,22-1-16,-22-20 0,1 21 0,-1 0 15</inkml:trace>
  <inkml:trace contextRef="#ctx0" brushRef="#br0" timeOffset="77220.53">6392 8043 0,'0'0'15,"0"-21"-15,0-21 0,-21 21 0,21 0 0,-21-1 16,21 1-16,0 0 15,0 42 1,0 22-16,0-1 0,0 0 16,0 22-16,0-1 0,0 1 0,0-1 15,21-20-15,-21 20 0,21 1 0,-21-1 16,0-21-16,0 1 0,0 20 16,0-20-16,0-1 0,0-21 0,0 21 15,0-20-15,0-1 0,0 0 0,0 0 16,0-42 15,0 0-31,0 0 0,0-1 0,0-20 0,0 21 16,0-21-16</inkml:trace>
  <inkml:trace contextRef="#ctx0" brushRef="#br0" timeOffset="77772.21">6286 8043 0,'0'0'16,"0"-21"-16,-21-21 0,21 21 0,-21 0 0,21-22 15,0 22-15,0 0 0,0 0 16,21 0-16,0-1 0,1 1 0,20 0 16,-21 21-16,21-21 0,22 0 15,-22 21-15,22 0 0,-1 0 0,-20 0 16,20 0-16,1 21 0,-1 0 16,-21 0-16,1 22 0,-1-22 15,-21 21-15,0 0 0,-21-20 0,0 20 16,0 0-16,0 1 0,-21-1 0,-21 0 15,21-21-15,-22 22 0,-20-22 16,21 21-16,-1-21 0,1 1 0,0-1 16,20-21-16,-20 21 0,21-21 15,0 21-15,0-21 0,-1 0 16,22-21-16,22 0 16,-1 0-16,0 21 0,0-22 15,21 1-15,1 21 0,-1-21 0,0 21 16,1 0-16,20 0 0,-20 0 0,-1 0 15,21 21-15,-20-21 16,-1 21-16,0 1 0,1 20 0,-1-21 16,-21 0-16,0 22 0,1-22 0,-22 21 15,0 0-15,0-20 0,0 20 16,-43 0-16,22-21 0,-21 22 0,-1-22 16,1 21-16,0-21 0,-22 1 0,22-1 15,-22 0-15,22 0 0,-21-21 16,20 0-16,1 0 0,0 0 0,-1 0 15,22 0-15,-21 0 0,21 0 16,-1 0-16,22-21 0,-21 0 0,21 0 16,0-1-16,0 1 0,0 0 15,0 0-15,0 0 0,21-22 16,1 22-16,-1 0 0,21-21 0,-21 21 16,22-1-16,-1-20 0,0 21 0,1 0 15</inkml:trace>
  <inkml:trace contextRef="#ctx0" brushRef="#br0" timeOffset="78132">7599 8509 0,'0'0'0,"21"0"0,0 0 0,0 0 0,0 0 16,1 0-16,-1 0 15,0 0-15,0-21 16,0 0-16,0 21 0,1-21 0,-1-1 15,0 1-15,0 21 0,0-21 16,-21 0-16,21 0 0,-21 0 0,0-1 16,0 1-16,0 0 0,-21 21 0,-21-21 15,21 21-15,0 0 0,-22 0 16,22 0-16,-21 21 0,-1 0 0,22 0 16,-21 22-16,21-22 0,0 21 0,-1-21 15,1 22-15,21-1 0,0-21 16,0 22-16,0-1 0,0-21 0,0 21 15,0-20-15,21-1 0,1 21 0,-1-42 16,0 21-16,21 0 16,1-21-16,-1 0 0,0 0 0,1 0 15,20 0-15,-21-21 0,22 0 0,-22 0 16,22 0-16,-22 0 0,22-1 16</inkml:trace>
  <inkml:trace contextRef="#ctx0" brushRef="#br0" timeOffset="78467.81">8551 7789 0,'-42'0'16,"21"22"-16,21-1 0,0 0 0,-21 21 16,-1 1-16,22 20 0,-21 1 15,21-1-15,-21 1 0,21-1 0,0 1 16,0-1-16,0 22 0,-21-22 15,21 22-15,-21 0 0,21-1 0,0 1 16,0 0-16,-21-1 0,-1 1 0,22 0 16,-21-1-16,21 1 0,0 0 0,-21-1 15,0-20-15,0 20 0,21 1 16,0-21-16,0-1 0,-21 1 16,21-1-16,0-21 0,0 1 0,0-1 15,0-21-15,0 0 0,0 1 0,21-22 16,0 0-16,0-22 15,0 1-15,0 0 0,22-21 0,-22-1 16,0 1-16,21 0 0,1-1 0,-22-20 16,21-1-16,-21 1 0</inkml:trace>
  <inkml:trace contextRef="#ctx0" brushRef="#br0" timeOffset="79031.83">8657 9271 0,'-21'-63'16,"42"126"-16,-63-190 0,-1 64 0,22 20 0,-21 1 15,0-22-15,20 22 0,-20 21 16,0-21-16,-1 20 0,1 1 15,0 0-15,21 21 0,-1 0 0,1-21 16,21 0 0,21 21-1,1-21-15,-1 21 0,21-22 0,-21 1 16,22 21-16,-22-21 0,21 0 16,0 0-16,-20 0 0,20-1 0,0 1 15,1-21-15,-1 21 0,-21 0 16,21-22-16,1 22 0,-22-21 15,21 21-15,-21-22 0,1 22 0,-1-21 0,0 21 16,0 21-16,-21-22 16,0 1-16,-21 42 15,0 1-15,0-1 16,-22 21-16,43-21 16,-21 22-16,21-22 0,-21 21 0,21-21 15,0 22-15,0-22 0,0 0 0,0 0 16,0 0-16,21 0 0,0 1 15,0-1-15,1 0 0,-1-21 16,0 0-16,21 0 0,-21 0 0,1 0 16,-1 0-16,0-21 0,0 21 15,0-21-15,0 21 0,1-22 0,-1 1 16,0 0-16,0-21 0,-21 21 0,0-1 16,0-20-16,0 21 15,0-21-15,0-1 0,-21-20 16,0 42-16,0-1 0,-22 1 0,22 21 15,0 0-15,0 0 0,-22 0 16,22 0-16,0 0 0,0 0 0,0 21 16,0 1-16,-1-22 0,22 21 15,-21 0-15,21 0 0,0 0 0,0 0 16,0 1-16,21-1 0,1-21 16,-1 0-16,0 0 0,21 21 15,-21-21-15,1 0 0</inkml:trace>
  <inkml:trace contextRef="#ctx0" brushRef="#br0" timeOffset="79420.28">9292 8297 0,'0'-21'0,"0"42"0,0-63 0,0 21 16,0 0-16,0 0 16,0-1-16,21 1 0,0 0 0,1 0 15,-1 0-15,0 21 0,0 0 16,0 0-16,0 0 0,-21 21 15,22 0-15,-1 0 0,0 0 0,0 1 16,0 20-16,0 0 0,1 1 16,-22-22-16,0 21 0,0 0 15,0-20-15,0 20 0,0-21 0,0 0 16,0 0-16,0 1 0,0-1 16,-22-21-1,1 0-15,21-21 16,0-1-16,0 1 0,-21 21 15,21-21-15,0 0 0,0-21 0,0 20 16,0 1-16,0-21 0,0 0 0,21 20 16,-21-20-16,21 0 0,1 21 15,-1-22-15,0 22 0,0 0 0,0 0 16,22 0-16,-22-1 0,0 22 0,0 0 16,0 0-16,0 0 15,1 0-15,-1 22 0,-21-1 0,0 0 16,0 0-16</inkml:trace>
  <inkml:trace contextRef="#ctx0" brushRef="#br0" timeOffset="79748.1">9948 8297 0,'0'0'16,"0"22"-16,21-22 0,1 21 0,-1-21 15,0 0-15,0 0 16,0 0-16,0 0 0,1-21 0,-1 21 16,0-22-16,0 1 0,21 0 15,-20 0-15,-1 0 0,-21 0 0,21-1 16,-21 1-16,0 0 0,0 0 0,0-21 15,0 20-15,0 1 16,0 0-16,-21 0 0,0 0 0,-1 21 16,1 0-16,-21 0 0,21 21 0,-22 0 15,1 0-15,21 0 0,-21 22 16,20-1-16,1 0 0,0-20 0,0 20 16,21 0-16,0 1 0,0-1 0,0-21 15,0 21-15,0-20 0,21-1 16,21 0-16,-20 0 0,-1-21 0,21 21 15,0-21-15,1 0 0,-1 0 0,-21 0 16,22 0-16,-1 0 16,0-21-16,1 21 0,-22-21 0,21 0 0,-21 21 15,0-21-15,1-1 0,-1 1 16,-21 0-16</inkml:trace>
  <inkml:trace contextRef="#ctx0" brushRef="#br0" timeOffset="80240.81">8615 9292 0,'84'21'16,"-62"1"-1,-1-22-15,0 21 0,0-21 0,0 21 16,22 0-16,-43 0 0,21-21 0,-21 21 15,0 22-15,0-22 0,0 0 16,-21 21-16,-1-20 0,-20 20 16,0-21-16,-1 21 0,1 1 0,-21-22 15,20 0-15,1 0 0,0 0 0,-1-21 16</inkml:trace>
  <inkml:trace contextRef="#ctx0" brushRef="#br0" timeOffset="80812.09">11917 7493 0,'0'0'0,"0"-21"0,0 0 16,0 0-16,-21 21 0,21 21 15,-22 21 1,22 0-16,0 1 0,0-1 0,-21 0 15,21 22-15,0-1 0,0 1 16,0-1-16,0 22 0,0-21 0,0-22 16,0 21-16,-21 1 0,21-22 0,-21 1 15,0-1-15,21-21 0,0 0 16,0 22-16,-21-43 0,21 21 16,0 0-16,-22-21 0,1 0 15,0 0-15,0 0 16,0-21-16,0 0 15,-1-1-15,1 1 0</inkml:trace>
  <inkml:trace contextRef="#ctx0" brushRef="#br0" timeOffset="81371.77">10880 7916 0,'0'0'0,"-43"-21"16,22-21-16,0 0 0,21 20 0,0-20 0,0 0 15,0-1-15,21 1 16,0 0-16,22-1 0,-1 1 0,0 0 15,22 21-15,-1-22 0,1 22 16,-1 0-16,22 0 0,-22 21 0,1 0 16,-1 21-16,22 0 0,-21 0 15,20 22-15,-20-1 0,-1 0 0,1 1 16,-1-1-16,1 0 0,-22 22 0,0-22 16,1 22-16,-22-22 0,0 21 15,0-20-15,-21-1 0,0 22 0,0-22 16,0-21-16,0 21 0,0-20 15,0 20-15,0-21 0,-21-21 0,21 21 16,-21-21-16,0 0 0,0 0 16,-1 0-16,1 0 0,0 0 15,21-21-15,-21 0 0,21-21 16,0 20-16,0-20 0,0 0 0,0-1 16,0 1-16,0 0 0,42-22 0,-21 1 15,1-1-15,-1 22 0,21-22 16,-21 1-16,22-1 0,-1 1 0,0-1 15,22 22-15,-22 21 0,0 0 16,1 0-16,-1 21 0,0 0 16,1 21-16,-1 21 0,-21-21 0,22 43 15,-22-22-15,0 0 0,0 22 16,0-22-16,-21 22 0,0-22 0,0 0 16,0 22-16,0-22 0,0 1 0,-21-1 15,0 0-15,0 1 0,0-1 16,21-21-16,-22 0 0,1 0 0,21 1 15,0-1-15,0 0 0,-21-21 16,21-21 0,0 0-1,21-1-15,0 1 16,-21 0-16</inkml:trace>
  <inkml:trace contextRef="#ctx0" brushRef="#br0" timeOffset="81709.75">12933 8065 0,'0'0'16,"21"0"-16,21 0 16,-21 0-16,1-22 0,-1 22 0,0-21 15,0 0-15,0 21 0,0-21 0,22 0 16,-22 0-16,0-1 0,0 1 16,-21 0-16,0 0 0,0 0 0,0 0 15,0-1-15,0 1 16,-21 21-16,-21 0 0,21 0 15,-22 0-15,22 0 0,-21 21 0,-1 1 16,22-1-16,-21 0 0,21 0 16,-22 21-16,22 1 0,0-22 0,21 21 15,0 1-15,0-1 0,0 0 0,0-21 16,0 22-16,0-22 0,0 0 16,0 0-16,21 0 0,0 1 0,22-22 15,-22 0-15,0 0 0,21 0 0,-20 0 16,20 0-16,0 0 0,1 0 15,-1-22-15,0 1 0,1 0 0,-1-21 16,-21 21-16,21-22 0,1 22 0</inkml:trace>
  <inkml:trace contextRef="#ctx0" brushRef="#br0" timeOffset="81964.13">13674 7451 0,'0'-21'0,"0"42"0,0-85 0,0 43 0,-22 21 16,1 21-1,21 0-15,0 1 0,-21 20 16,21 0-16,-21 1 0,21 20 0,0-21 16,0 1-16,-21 20 0,21-20 15,0 20-15,0-21 0,0 1 0,0-1 16,0 0-16,0 1 0,0-1 0,0-21 16,0 0-16,0 1 0,0-1 15,0 0-15,21-21 16,0 0-1,0-21-15,0 0 16,-21-1-16,22 1 0,-1 0 0,0-21 16,0-1-16</inkml:trace>
  <inkml:trace contextRef="#ctx0" brushRef="#br0" timeOffset="82760.27">13906 7366 0,'0'0'0,"0"21"0,0 0 15,0 1-15,0-1 0,0 21 16,0 0-16,0 1 0,0-1 16,0 0-16,0 22 0,0-22 0,0 1 15,0 20-15,0-21 0,0 1 16,0-1-16,0 0 0,0 1 0,0-1 16,0-21-16,0 0 0,0 1 0,0-1 15,0 0-15,0 0 0,22-21 31,-1-21-31,-21 0 0,21 0 16,0-1-16,-21 1 16,21-21-16,0 21 0,1-22 0,-1 1 0,0 21 15,-21-21-15,21 20 0,0-20 16,0 21-16,1 21 0,-22-21 16,21 21-16,0 21 15,-21 0-15,0 0 0,0 0 16,0 1-16,0 20 0,0-21 15,0 0-15,0 22 0,0-22 0,21 0 16,0 0-16,0 0 0,-21 0 0,22 1 16,-1-1-16,0-21 0,0 21 15,0-21-15,0 0 0,1 0 16,-1 0-16,0 0 0,0-21 16,0 21-16,0-21 0,-21-1 15,22 1-15,-1 0 0,0 0 0,-21 0 16,21 0-16,-21-22 0,21 22 15,-21 0-15,21 0 0,-21 0 0,0-1 16,0 44 15,0-1-31,0 0 0,0 0 16,0 0-16,0 22 0,0-22 0,0 0 16,22 0-16,-1 0 15,-21 0-15,21-21 0,0 22 0,0-22 16,0 0-16,1 0 0,-1 0 15,0 0-15,0 0 16,0 0-16,0 0 0,1-22 0,-1 1 16,0 21-16,0-21 0,0 0 0,-21 0 15,0-22-15,21 22 0,-21 0 16,0-21-16,0-1 0,0 22 0,0-21 16,0 21-16,0-22 0,-21 22 15,0 0-15,21 0 0,-21 0 0,0 21 16,0 0-16,-1 0 0,1 0 0,0 0 15,0 0-15,0 21 0,0 0 16,-1 0-16,22 0 0,-21 1 0,21-1 16,-21 0-16,21 0 0,0 0 0,0 0 15,0 1-15,21-1 16,0-21-16,22 0 0,-1 0 16,-21 0-16</inkml:trace>
  <inkml:trace contextRef="#ctx0" brushRef="#br0" timeOffset="83379.92">15896 7811 0,'0'0'0,"0"-22"0,0 1 0,0 0 16,0 0-16,-21 0 0,0 0 16,0 21-16,-1 0 15,1 0-15,-21 0 0,21 0 0,-22 0 16,22 0-16,0 21 0,-21 0 0,-1 0 15,22 0-15,0 0 0,-21 22 16,21-22-16,-1 21 0,1 1 0,21-22 16,0 21-16,-21 0 0,21-20 0,0 20 15,0-21-15,0 21 0,21-20 16,-21-1-16,21 0 0,1 0 0,-1-21 16,0 21-16,0-21 0,21 0 15,-20 0-15,-1 0 0,0 0 0,0 0 16,0-21-16,0 21 0,1-21 0,-1 0 15,0 0-15,0-1 0,21-20 16,-20 21-16,-1-21 0,-21 20 16,21-20-16,0 0 0,0-1 0,-21 1 15,0-21-15,21 20 0,1-20 16,-22 20-16,21-20 0,-21 21 0,0-22 16,0 1-16,0 20 0,0 1 0,0 0 15,0 20-15,0 1 0,0 0 16,-21 42-1,-1 0-15,22 1 0,-21 20 16,0 0-16,21 1 0,0 20 0,0-21 16,-21 22-16,21-1 0,0-20 15,0 20-15,0 1 0,0-22 16,0 22-16,0-1 0,0-21 0,21 1 16,-21-1-16,21-21 0,0 22 15,1-22-15,-1 0 0,0 0 0,-21 0 16,42 0-16,-21-21 0,1 0 0,-1 0 15,0 0-15,0 0 0,21 0 16,-20 0-16,20-21 0,-21 0 0,21 21 16,-20-21-16,20 0 0,-21 0 0,0-22 15,22 22-15,-22 0 0,0-21 16,0-1-16,-21 22 0,0-21 0</inkml:trace>
  <inkml:trace contextRef="#ctx0" brushRef="#br0" timeOffset="83652.06">13547 7768 0,'-43'0'16,"86"0"-16,-128 0 0,64 0 0,42 0 31,0 0-31,21 0 0,1 0 0,-22 0 16,21 0-16,1 0 0,-1-21 15,0 21-15,1 0 0,-1 0 0,-21 0 16,21 0-16,1 0 0,-22 0 0,21 0 16,-21 0-16,1 21 0,-22 0 15</inkml:trace>
  <inkml:trace contextRef="#ctx0" brushRef="#br0" timeOffset="84824.98">1693 10710 0,'0'0'0,"0"22"16,0-1-1,0 21-15,0-21 0,0 22 16,0-1-16,0 21 0,0-20 16,0-1-16,0 22 0,-21-22 15,0 0-15,-21 22 0,20-22 0,1 0 16,0-20-16,-21 20 0,21-21 15,-1 0-15,1 0 0,0-21 16,21-21 0,0 0-1,0 0-15,21 0 0,0 0 16,1 21-16,-1-22 0,21 1 0,-21 0 16,22 21-16,-1-21 0,0 21 15,-21 0-15,22-21 0,-1 21 0,0 0 16,1-21-16,-22 21 15,21 0-15,-21-22 0,1 1 0,20 21 16,-21-21-16,0 0 16,-21 0-16,0 0 0,0-1 15,0 1-15,0 0 16,0 0-16,-21 0 0,21 0 16,-21 21-16,21-22 0,-21 22 31,21 43-31,0-22 15,0 21-15,0 1 0,0-1 0,0 0 16,0 22-16,0-22 0,0 0 0,0 1 16,-21-1-16,21 0 15,0 1-15,0-1 0,0-21 0,0 22 16,-22-22-16,22 0 0,0 0 16,0 0-16,0-42 46,22 0-46,-22 0 16,0-22-16</inkml:trace>
  <inkml:trace contextRef="#ctx0" brushRef="#br0" timeOffset="85003.88">2349 11261 0,'0'0'15,"43"-21"1,-22 21 31,0 0-32,0 0-15,0 0 0,1 0 0,-1 0 16,0 0-16,0 0 0,21 0 0</inkml:trace>
  <inkml:trace contextRef="#ctx0" brushRef="#br0" timeOffset="86184.05">5884 11007 0,'0'0'0,"21"0"0,-21-21 0,22 21 16,-22-22-16,0 1 0,21 21 16,0-21-16,-21 0 0,21 0 0,-21 0 15,0-1-15,0 1 16,0 0-16,0 0 0,-21 21 0,0-21 16,0 0-16,-1-1 0,1 1 15,-21 21-15,21-21 0,-22 21 16,1 0-16,21 0 0,-21 0 0,20 0 15,-20 21-15,21 0 0,-21 1 0,20-1 16,-20 21-16,21 0 0,0-20 16,0 20-16,-1 0 0,1 1 0,21-1 15,-21 0-15,21 1 0,0-1 16,0 0-16,0-21 0,0 1 0,21-1 16,0 0-16,1 0 0,20-21 0,-21 0 15,0 0-15,22 0 0,-22-21 16,21 0-16,-21 0 0,22-1 0,-1 1 15,-21 0-15,21-21 0,-20 21 16,20-1-16,-21-20 0,0 21 16,0 0-16,1 0 0,-1-22 0,0 22 15,-21 0-15,0-43 0,0 43 16,0 0-16,0 0 16,0 42-1,-21 0 1,21 0-16,-21 1 0,21 20 0,0-21 15,0 21-15,0-20 0,0 20 0,0 0 16,0-21-16,0 22 16,21-22-16,0 21 0,0-21 0,0 1 0,0-1 15,1 0-15,20 0 0,-21-21 16,21 0-16,-20 0 0,-1 0 16,21 0-16,-21 0 0,22 0 0,-22-21 15,21 0-15,-21 0 0,0-1 0,22 1 16,-22-21-16,0 21 0,0 0 15,0-22-15,1 22 0,-22-21 0,0-1 16,21 22-16,-21-21 0,0 0 0,0-1 16,0 1-16,0 0 0,-21-22 15,-1 22-15,1-1 0,0-20 0,0 21 16,0-1-16,-22 1 0,1 0 16,0 20-16,-1-20 0,1 21 0,0 21 15,-22-21-15,1 21 0,-1 0 16,1 0-16,-22 0 0,0 21 15,1 0-15,20 21 0,-20 1 0,20-1 16,-21 22-16,43-1 0,-21 1 16,20-1-16,1 22 0,0-22 0,20 22 15,-20 0-15,42-22 0,0 22 0,0 63 16,0-85-16,0-20 16,42 20-16,-20-20 0,-1-1 0,21-21 15,0 0-15,22 0 0,-22 1 0,22-1 16,-22-21-16,22 0 0,-1 0 15,1 0-15,-1 0 0,1 0 0,-22 0 16,21 0-16,-20 0 0,20 0 16,-20-21-16,-1 21 0,0-22 15,-21 1-15,22 21 0,-1-21 0,-21 0 16,22 21-16,-22-21 0,0 0 0,21-1 16,-21 1-16,1 21 0,-1-21 15,0 0-15,0 0 0,0 0 0,0-1 16,1 1-16,-1 0 0,0-21 0,21 21 15,-21-1-15</inkml:trace>
  <inkml:trace contextRef="#ctx0" brushRef="#br0" timeOffset="86485.88">7070 10562 0,'0'0'0,"0"-21"0,-22-21 31,44 21-31,-1 21 0,0 0 16,21 0-16,1 0 0,-22 0 0,21 0 15,22 0-15,-22 0 0,0 0 16,1 0-16,20-22 0,-21 22 16,22 0-16,-22 0 0,1 0 0,-1 0 0,0 0 15,1 0-15,-22 0 16,0 0-16,0 0 0,-42 0 31,0 0-31,-22 0 16,22 0-16,0 0 0,-21 0 0,21 0 15,-22 0-15,22 0 0</inkml:trace>
  <inkml:trace contextRef="#ctx0" brushRef="#br0" timeOffset="86743.73">7429 10478 0,'0'0'15,"-42"84"1,42-63 0,0 1-16,0 62 0,0-41 15,0-1-15,0 0 0,0 1 0,0-1 16,0 0-16,0 1 0,0-1 16,0 0-16,-21 1 0,21-1 0,0 0 15,-21 1-15,21-1 0,-21-21 0,21 21 16,0-20-16,0-1 0,0 0 15,0 0-15,21-21 32,-21-21-32,21 21 15,0-21-15,0 0 0,0-1 0,1-20 16,20 21-16</inkml:trace>
  <inkml:trace contextRef="#ctx0" brushRef="#br0" timeOffset="87131.54">7895 11028 0,'0'0'0,"0"21"0,21-21 0,0 0 0,1 0 15,-1 0-15,0 0 0,0 0 16,0 0-16,0 0 0,1-21 16,-1 21-16,0-21 0,0 21 15,0-21-15,0-1 0,1 22 0,-1-21 16,-21 0-16,0 0 15,0 0-15,0 0 0,0-1 16,0 1-16,-21 0 16,-1 21-16,1 0 0,0 0 15,0 0-15,0 21 0,0-21 0,-1 21 16,1 1-16,0-1 0,0 21 0,0-21 16,0 22-16,-1-22 0,1 21 15,0-21-15,0 22 0,21-1 0,0-21 16,0 21-16,0-20 0,0-1 15,0 0-15,0 0 0,0 0 16,21-21-16,21 0 0,-20 21 0,20-21 16,-21 0-16,21 0 0,1 0 0,-1-21 15,0 21-15,1-21 0,-1 0 16,0 0-16,1 0 0,-1-1 0,0-20 16</inkml:trace>
  <inkml:trace contextRef="#ctx0" brushRef="#br0" timeOffset="87560.04">8996 10816 0,'0'0'16,"0"-21"-16,0-42 16,-43 63-1,22 0-15,-21 0 0,21 0 0,-22 21 16,1 0-16,0 0 0,-1 0 0,22 0 16,-21 1-16,21-1 0,0 0 15,-1 0-15,1 0 0,21 0 0,0 1 16,0-1-16,0 0 0,0 0 15,21-21-15,1 21 0,-1-21 16,21 21-16,-21-21 0,0 22 0,22-22 16,-22 21-16,0-21 0,21 21 0,-20-21 15,-1 21-15,0 0 0,0-21 16,-21 21-16,0 1 0,21-1 16,-21 0-16,0 0 0,0 0 15,-21-21-15,0 21 16,0-21-16,0 0 0,-22 22 0,22-22 15,0 0-15,0 0 0,-22 0 0,22 0 16,0 0-16,-21 0 0,21 0 16,-1 0-16,1 0 0,0-22 0,0 22 15,0 0-15,0 0 0,21-21 0,0 0 16,0 0 0,0 0-1,21 21-15,-21-21 0,21-1 16,21 22-16,-21-21 0,1 0 15,20 0-15</inkml:trace>
  <inkml:trace contextRef="#ctx0" brushRef="#br0" timeOffset="87912.84">9525 10372 0,'0'0'15,"21"-43"-15,-21 1 0,0 0 0,0-1 0,0 22 16,0 0-16,0 0 0,0 0 0,-21 21 15,0 0-15,0 0 16,21 21-16,-22 0 16,22 0-16,-21 22 0,21-1 15,0 0-15,0 22 0,0-1 0,-21-20 0,21 20 16,0 1-16,0-1 0,-21-21 16,21 22-16,0-22 0,0 1 15,0-1-15,0 0 0,0 1 0,0-1 16,0 0-16,-21 1 0,21-1 0,0-21 15,0 21-15,0-20 0,0-1 16,0 0-16,0 0 0,0 0 16,21-21-16,0 0 0,0 0 15,0 0-15,-21-21 0,43 21 16,-22-21-16,0 0 0,0 0 16,0-1-16,1 1 0,-1 0 0,21 0 15,-21-21-15,0 20 0,-21 1 0,22-21 16</inkml:trace>
  <inkml:trace contextRef="#ctx0" brushRef="#br0" timeOffset="88183.66">9419 10689 0,'0'0'0,"-21"0"0,-43 0 31,86 0-31,20 0 16,-21 0-16,21 0 15,-20 0-15,20 0 0,21 0 0,-20-21 16,20 21-16,-20-21 0,20 21 0,-21-21 16,22 21-16,-22-21 0,1 21 15,-1-22-15,-21 22 0,21 0 0,-20 0 16,-22-21-16,-22 42 31,1-21-15,-21 22-16,21-22 0,-22 21 15,1-21-15</inkml:trace>
  <inkml:trace contextRef="#ctx0" brushRef="#br0" timeOffset="88928.41">1566 12912 0,'0'0'0,"-21"0"16,0 0-16,42 0 31,0 0-31,0 0 16,1 0-16,20-21 0,0 21 0,1 0 15,-22 0-15,21-22 0,0 22 16,1-21-16,-1 21 0,-21 0 16,0-21-16,22 21 0,-22 0 0,0 0 15,0 0 1,-42 0 15,0 0-31,0 0 0,0 0 0,-1 0 16,-20 0-16,21 0 0,-21 0 15</inkml:trace>
  <inkml:trace contextRef="#ctx0" brushRef="#br0" timeOffset="89464.11">1439 13018 0,'0'0'0,"0"21"0,0 21 15,0-21-15,0 22 0,-21-22 16,21 21-16,-21-21 0,0 0 0,0 1 16,21-1-16,-22 0 0,1 0 15,21 0-15,-21-21 0,21-21 47,21 0-31,0 21-16,1-21 0,-1 21 15,0-21-15,0-1 0,0 22 0,22 0 16,-22 0-16,21-21 0,0 21 16,1 0-16,-22 0 0,21 0 15,1 0-15,-1 0 0,-21 21 16,21-21-16,-20 22 0,20-1 0,-21 0 16,0 0-16,-21 0 0,0 0 15,0 1-15,0 20 0,0-21 0,0 0 16,-21 0-16,0 22 0,-21-22 15,20 0-15,-20 0 0,0 0 0,-1 1 16,22-1-16,-21-21 0,0 21 16,-1-21-16,22 0 0,-21 0 0,21 0 15,-1 0-15,-20 0 0,21 0 16,0-21-16,0 0 16,-1-1-16,22 1 15,22 21 1,-1 0-1,0-21-15,0 21 0,0 0 16,22 0-16,-22-21 0,21 0 0,-21 21 16,22 0-16</inkml:trace>
  <inkml:trace contextRef="#ctx0" brushRef="#br0" timeOffset="89691.99">2730 13356 0,'22'0'93,"-1"0"-93</inkml:trace>
  <inkml:trace contextRef="#ctx0" brushRef="#br0" timeOffset="90907.99">5397 13314 0,'0'0'0,"85"-85"16,-64 64 0,0-21-16,1 21 0,-22-1 15,21-20-15,-21 21 0,0-21 0,0 20 16,0 1-16,-21-21 15,-1 21-15,1 0 0,-21 21 0,21 0 16,0 0-16,-1 0 0,-20 0 0,21 21 16,-21 0-16,20 0 15,-20 0-15,21 22 0,0-1 0,0 0 16,-1-21-16,1 22 0,21-1 16,0 0-16,0 1 0,0-1 0,0-21 15,0 22-15,0-22 0,0 0 0,0 0 16,0 0-16,21 0 0,1-21 15,-1 0-15,0 0 0,0 0 16,21-21-16,-20 21 0,-1-21 16,0 0-16,21 0 0,-21 0 0,22-1 15,-22 1-15,0 0 0,0 0 0,0 0 16,1 0-16,-1-1 0,-21 1 16,0-21-16,0 21 0,0 0 15,0-1-15,0 1 16,0 42-1,0 1-15,0-1 16,0 0-16,0 0 0,0 0 16,0 0-16,0 22 0,0-22 0,0 0 15,0 0-15,21 0 0,-21 1 16,21-1-16,0 0 0,22 0 0,-22-21 16,0 21-16,0-21 0,21 0 0,1 0 15,-22 0-15,21 0 0,1 0 16,-1-21-16,-21 21 0,21-21 15,1 0-15,-22 0 0,21-1 0,-21 1 16,22 0-16,-22 0 0,0 0 16,0 0-16,-21-1 0,0-20 0,21 21 15,-21-21-15,0-1 0,0 1 16,0 0-16,-21-1 0,0 1 0,-21 0 16,21-1-16,-22 1 0,1 0 0,0 20 15,-1-20-15,-20 21 0,-1 0 16,22 0-16,-43 21 0,22 0 0,-1 0 15,1 0-15,-1 21 0,1 21 16,-1-21-16,1 22 0,20-1 16,-20 21-16,21 1 0,-22-1 0,22-20 15,-1 20-15,22 1 0,-21-1 16,21 1-16,0-1 0,-1 1 0,22-1 16,0 1-16,0-1 0,0-20 15,22 20-15,-1-21 0,0 1 0,21-1 16,1-21-16,-1 0 0,0 22 0,1-43 15,20 21-15,-21 0 0,22-21 16,-1 0-16,22 0 0,-21 0 0,20 0 16,-20 0-16,-1-21 0,1 21 15,-1-21-15,1 0 0,-22 21 0,0-22 16,1 1-16,-1 0 0,-21 0 0,0 21 16,1-21-16,-1-22 0,0 22 15,0 0-15,-21 0 0</inkml:trace>
  <inkml:trace contextRef="#ctx0" brushRef="#br0" timeOffset="91404.54">7302 12594 0,'0'0'0,"0"21"31,0 1-31,0-1 16,0 21-16,0 22 0,0-22 16,-21 21-16,0-20 0,21 20 0,-21-20 15,0 20-15,21-21 0,-21 22 0,-1-22 16,1 1-16,21-1 0,-21 0 15,0-21-15,0 22 0,0-22 0,-1 0 16,1 0-16,0 0 0,21-42 31,0 0-15,21 0-16,0 0 0,1-22 16,-22 22-16,21-21 0,-21 21 15,21-22-15,0 1 0</inkml:trace>
  <inkml:trace contextRef="#ctx0" brushRef="#br0" timeOffset="91651.42">7451 12552 0,'0'0'16,"21"0"-16,0 21 0,0 0 0,0 0 0,-21 1 16,0 20-16,21 0 0,-21 1 15,22-1-15,-22 21 0,0-20 16,0-1-16,21 22 0,-21-22 0,0 0 15,0 1-15,0-1 0,0-21 16,0 21-16,0-20 0,0 20 0,0-21 16,0 0-16,0 0 0,0 1 15,0-1-15,0-42 32,0-1-32,0 1 15</inkml:trace>
  <inkml:trace contextRef="#ctx0" brushRef="#br0" timeOffset="91864.74">6943 13123 0,'0'0'0,"21"0"32,0 0-32,21-21 0,1 21 15,-1 0-15,0 0 0,1 0 0,20-21 16,-21 21-16,22-21 0,-1 21 15,1-21-15,-1 0 0,1 21 0,-1-22 16,1 1-16,-1 0 0,1 0 0,-1-21 16,1 20-16,-1 1 0,-20-21 15,20 21-15,-20-22 0,-1 22 0</inkml:trace>
  <inkml:trace contextRef="#ctx0" brushRef="#br0" timeOffset="92631.96">8530 12425 0,'0'0'0,"0"-21"0,-21 21 15,0 0-15,0 0 0,-1 0 16,1 0-16,0 0 0,0 0 16,0 0-16,0 21 0,-1 21 0,22-21 15,-21 22-15,0-22 0,21 21 0,-21 22 16,21-22-16,0 22 0,0-1 0,-21 1 16,21-1-16,-21 1 0,21-1 15,-22 1-15,22-1 0,-21 1 0,21 84 16,0-85-16,0 1 15,-21-1-15,21 22 0,0-22 16,0 1-16,-21 21 0,21-22 0,0 1 16,0-22-16,0 21 0,0 1 0,0-22 15,0 1-15,0-1 0,21 0 16,0-21-16,0 1 0,-21-1 0,22-21 16,-1 0-16,0 0 0,0 0 0,21 0 15,-20-21-15,-1-1 0,0-20 16,21 21-16,-21 0 0,1-22 0,-1 1 15,0 21-15,0-21 0,0-1 16,0 1-16,-21 0 0,0-64 0,0 63 16,0-20-16,-21 21 0,0-22 15,0 22-15,0-1 0,-22 1 16,22 0-16,-21-1 0,21 22 0,-22-21 16,22 21-16,-21 21 0,21-21 15,0-1-15,-1 22 0,1 0 0,0-21 16,21 0-1,21 21-15,-21-21 16,43 0-16,-22 21 0,0-21 0,21-1 16,1 1-16,-1 0 0,0 0 15,1 0-15,-1-22 0,21 22 16,-20-21-16,20 0 0,1 20 0,-22-20 0,0-21 16,22 20-16,-22 1 0,1 0 15,-22-1-15,21 1 0,-21 21 16,0-22-16,1 22 0,-22-21 0,0 21 15,0 0-15,0-1 0,0 1 16,-22 21-16,1 0 0,0 0 16,0 0-16,0 21 0,0-21 0,21 22 15,-22 20-15,1-21 0,21 21 16,-21 1-16,21-1 0,0 0 0,0 1 16,0 20-16,0-20 0,0-1 15,0 0-15,0 1 0,0-1 0,0 0 16,-21-21-16,21 1 0,0 20 15,0-21-15,0 0 16,21-21 0,0 0-1,0-21-15,1 0 16,-22 0-16,0 0 0,0-22 0,21 22 16</inkml:trace>
  <inkml:trace contextRef="#ctx0" brushRef="#br0" timeOffset="92835.85">8636 12869 0,'0'0'0,"0"22"31,21-22-31,0 0 0,0 0 16,22 0-16,-22-22 0,21 22 0,1 0 15,-1-21-15,0 0 0,1 21 16,-1-21-16,0 21 0,1-21 0,-22 0 15,21 21-15,0-22 0,-20 1 16,20 21-16,-21-21 0,0 21 0,0 0 16</inkml:trace>
  <inkml:trace contextRef="#ctx0" brushRef="#br0" timeOffset="93208.64">9334 12891 0,'0'0'0,"0"21"0,0 0 15,22-21 17,-1 0-32,0 0 0,0-21 15,0 0-15,0-1 16,1 1-16,-1 0 0,-21 0 16,0 0-16,0 0 0,21 21 15,-21-22-15,0 1 0,0 0 0,0 0 16,-21 21-1,0 0-15,-1 0 16,1 21-16,21 0 0,-21 22 0,0-22 16,21 0-16,-21 21 0,21 1 0,0-22 15,0 21-15,0 0 0,0-20 16,0-1-16,0 21 0,0-21 0,21 0 16,0 1-16,0-22 15,0 0-15,1 0 0,20 0 0,-21 0 16,0 0-16,22 0 0,-22 0 0,21 0 15,-21-22-15,22 22 0,-22-21 16,0 0-16,0 0 0,0 0 0</inkml:trace>
  <inkml:trace contextRef="#ctx0" brushRef="#br0" timeOffset="93532.45">9885 12827 0,'0'0'0,"0"-42"0,0-1 16,0 22-16,0 0 0,0 0 15,21 21-15,0-21 0,0 21 16,0 0-16,1 0 0,20 0 15,-21 0-15,0 0 0,0 21 0,22 0 16,-22 0-16,0 22 0,0-22 16,0 21-16,-21-21 0,22 0 0,-22 22 15,0-22-15,21 21 0,-21-21 16,0 1-16,0-1 0,0 0 0,0 0 16,-21-21-16,21 21 0,-22-21 15,1 0-15,0 0 16,21-21-1,0 0 1,0 0-16,0 0 0,0-1 16,0 1-16,0 0 0,21-21 0,0-1 15,-21 22-15,22-21 0,-1 21 0,-21-22 16,21 22-16,0 0 0,-21 0 16,0 0-16,21 0 0,0 21 0,-21-22 15,22 1-15</inkml:trace>
  <inkml:trace contextRef="#ctx0" brushRef="#br0" timeOffset="94012.82">11176 12552 0,'0'0'0,"0"-21"0,0 0 0,0-1 16,0 1-16,0 0 0,0 42 31,21 0-31,-21 1 16,0-1-16,0 21 0,0 0 16,0 1-16,0-1 0,0 22 15,0-22-15,0 0 0,0 22 0,0-22 16,0 0-16,0 1 0,-21-1 15,0 0-15,21 1 0,0-22 0,-21 0 16,21 0-16,-22 0 0,22 1 16,0-44 15,0 1-31,0 0 0,0 0 16,0 0-16</inkml:trace>
  <inkml:trace contextRef="#ctx0" brushRef="#br0" timeOffset="94572.5">11028 12658 0,'0'0'0,"0"-170"31,0 149-31,0-21 0,21 21 0,-21-22 16,21 22-16,21 0 0,-20 0 16,20 0-16,-21 21 0,21 0 0,1 0 15,-1 0-15,-21 0 0,22 21 0,-1 0 16,0 0-16,1 22 0,-1-1 15,0 0-15,1 1 0,-22-1 0,21 0 16,0 1-16,-20-1 0,-1 21 16,0-20-16,0-1 0,-21 0 15,21-20-15,-21 20 0,0-21 0,0 21 16,0-20-16,0-1 0,0 0 0,-21-21 16,21 21-16,-21-21 0,0 0 15,0 0 1,21-21-16,0 0 0,0 0 15,0-1-15,0 1 0,0-21 16,0 0-16,0-1 0,21 1 0,0 0 16,0-1-16,0-20 0,22 20 15,-22 1-15,21-21 0,0 20 0,1-20 16,20 20-16,-20 1 0,20 0 0,-21-1 16,22 22-16,-22 21 15,1 0-15,20 0 0,-21 0 0,-20 21 16,20 1-16,-21 20 0,21-21 0,-20 21 15,-1 22-15,0-22 0,-21 1 16,0 20-16,0-21 0,0 22 0,0-22 16,0 1-16,0 20 0,0-21 0,-21 1 15,21-22-15,-21 21 0,21-21 16,-22 22-16,1-22 0,21 0 0,0 0 16,-21 0-1,21-42 1,21 0-1,0 0-15,-21 0 0,22 0 16,-1-1-16</inkml:trace>
  <inkml:trace contextRef="#ctx0" brushRef="#br0" timeOffset="94952.29">12890 12848 0,'22'0'31,"-1"0"-31,0 0 16,0 0-16,0-21 0,0 21 0,22-21 16,-22 21-16,21-21 0,-21 0 15,22-1-15,-22 1 0,21 0 16,-21 0-16,1 0 0,-1 0 0,-21-1 16,0 1-16,0 0 0,0 0 0,0 0 15,0 0-15,-21 21 16,-1 0-16,1 0 0,0 0 15,-21 21-15,21 0 0,-22 0 0,22 0 16,-21 22-16,21-1 0,-1 0 16,1 1-16,21-1 0,0 0 0,0 1 15,0-1-15,0-21 0,0 21 16,0-20-16,21-1 0,1 0 0,-1 0 16,0 0-16,21 0 0,-21-21 15,1 0-15,20 0 0,0 0 0,-21 0 16,22 0-16,-1 0 0,-21-21 15,22 0-15,-1 0 0,-21 0 0,21 0 16,1-22-16,-22 22 0</inkml:trace>
  <inkml:trace contextRef="#ctx0" brushRef="#br0" timeOffset="95227.81">13864 12192 0,'0'0'0,"0"-42"0,0 21 16,0-1-16,0 44 15,0-1 1,-21 21-16,21 0 0,-21 1 0,21-1 16,-21 0-16,21 22 0,0-22 0,0 1 15,0 20-15,0-21 0,0 1 16,0 20-16,0-20 0,0-1 0,0 0 16,0 1-16,0-22 0,0 21 15,0-21-15,0 22 0,0-22 0,0 0 16,0 0-16,21-21 15,0 0 1,0 0-16,0-21 16,-21 0-16,43 0 0,-22-1 0,0-20 15,0 0-15</inkml:trace>
  <inkml:trace contextRef="#ctx0" brushRef="#br0" timeOffset="96075.55">14245 12192 0,'0'0'0,"0"-21"0,0 0 15,-21 21 1,0 42-16,21-21 16,-21 22-16,21-1 0,0 0 0,0 1 15,0-1-15,0 0 0,0 22 0,0-22 16,-22 0-16,22 22 16,0-22-16,0 1 0,0-1 0,0 0 15,0-21-15,0 22 0,0-22 0,0 0 16,0 0-16,22 0 15,-1-21 1,0 0-16,0 0 0,-21-21 16,21 21-16,0-21 0,1 0 0,-22 0 15,21 0-15,0-1 0,0-20 0,0 21 16,0 0-16,-21-22 0,22 22 16,-1 0-16,0 0 0,-21 0 15,21 21-15,0 0 0,-21 21 31,0 0-31,0 0 0,0 22 0,0-22 16,0 0-16,0 0 0,0 21 0,0-20 16,21-1-16,-21 0 0,0 0 15,22 0-15,-1 0 0,0-21 0,0 22 16,0-22-16,0 0 0,1 0 16,-1 0-16,0 0 0,0-22 15,0 1-15,0 21 0,1-21 0,-1 0 16,0 0-16,0 0 0,0-1 15,0 1-15,1-21 0,-1 21 0,-21 0 16,21-22-16,0 22 0,0 0 0,-21 0 16,0 0-16,21 21 0,-21 21 31,0 0-31,0 0 16,0 0-16,0 0 0,0 1 0,-21-1 15,21 21-15,0-21 0,0 0 16,0 1-16,0-1 0,0 0 0,0 0 15,21-21-15,1 21 0,-1-21 0,0 0 16,0 0-16,0 0 0,0 0 16,1 0-16,20 0 0,-21 0 0,0 0 15,0 0-15,1-21 0,-1 21 0,-21-21 16,21 0-16,0 0 16,-21-1-16,21-20 0,-21 21 0,0 0 15,0-22-15,0 1 0,0 21 0,0-21 16,0 20-16,-21 1 0,0 0 15,0 0-15,0 0 0,-1 0 0,1 21 16,-21 0-16,21 0 0,-22 0 16,22 0-16,0 21 0,0 0 0,0 0 15,0 0-15,-1-21 0,22 21 0,-21 1 16,21-1-16,0 0 0,0 0 16,0 0-16,0 0 0,0 1 0,21-22 15,1 21-15,-1-21 0,0 21 0,21-21 16,1 0-16,-1 21 15,21-21-15,1 0 0,-1 0 0,1 0 16,21 21-16,-1-21 0</inkml:trace>
  <inkml:trace contextRef="#ctx0" brushRef="#br0" timeOffset="96679.8">16531 12552 0,'-21'-21'0,"42"42"0,-63-63 0,21 20 15,-1 1-15,1 21 0,-21-21 0,21 0 16,-22 21-16,22 0 0,0 0 16,-21 0-16,21 0 0,-1 0 15,-20 21-15,21-21 0,-21 21 0,20 0 16,1 1-16,-21-1 0,21 0 16,0 21-16,-1-21 0,1 1 0,0 20 15,21-21-15,0 0 0,0 22 0,0-22 16,0 0-16,0 0 0,0 0 15,0 0-15,21-21 0,0 22 0,1-22 16,-1 0-16,0 0 0,0 0 16,0 0-16,22 0 0,-22 0 0,0-22 15,21 22-15,-21-21 0,22 0 0,-22 0 16,21-21-16,-21 20 0,22-20 16,-22 21-16,0-21 0,21-1 0,-20 1 15,-1 0-15,0-22 0,0 22 16,0-1-16,-21-20 0,0 21 15,21-22-15,-21 22 0,0-1 0,0 1 16,0 0-16,0 21 0,0-1 16,0 1-16,0 0 0,-21 21 15,0 21-15,21 0 16,-21 22-16,0-1 0,21 0 16,-21 1-16,21 20 0,-22-20 0,22 20 15,0-21-15,0 22 0,0-1 0,0-20 16,0 20-16,0-20 15,0 20-15,0-21 0,22 1 0,-1-1 16,-21 0-16,21-20 0,-21-1 16,21 0-16,0 0 0,0 0 0,-21 0 15,22-21-15,-1 0 0,0 0 0,0 0 16,0 0-16,0 0 0,1 0 16,-1 0-16,0-21 0,0 0 0,21 0 15,-20 0-15,-1-22 0,21 22 0,-21 0 16,0-21-16,1-1 0,-1 22 15</inkml:trace>
  <inkml:trace contextRef="#ctx0" brushRef="#br0" timeOffset="97012.29">13758 12319 0,'-84'21'0,"168"-42"0,-232 63 0,106-42 0,21 0 0,-1 22 16,65-22 0,-22 0-1,21 0-15,1 0 0,-1-22 0,0 1 16,1 21-16,20-21 0,-21 21 0,22-21 15,-22 21-15,22-21 0,-22 21 16,22 0-16,-22-21 0,0 21 0,1 0 16,-1 0-16,-21 0 0,0 0 15,0 0-15,1 0 0,-1 0 0</inkml:trace>
  <inkml:trace contextRef="#ctx0" brushRef="#br0" timeOffset="98179.66">2074 14753 0,'0'0'0,"0"-21"0,-21-42 31,0 63-15,0 0-16,0 0 0,-1 21 15,1-21-15,0 21 0,0 0 0,-21 21 16,20-20-16,1-1 16,0 21-16,0 0 0,0 1 0,0-1 15,21 0-15,0 22 0,0-22 16,0 22-16,0-22 0,0 0 15,21 1-15,0-1 0,0 0 0,0-20 16,0-1-16,22 0 0,-22 0 16,0-21-16,21 0 0,-20 0 0,20 0 15,-21 0-15,0 0 0,22-21 16,-22 21-16,0-21 0,21-22 0,-21 22 16,1 0-16,-22-21 0,21 21 15,-21-1-15,0-20 0,0 21 0,0 0 16,-21 0-16,-1-1 15,1 1-15,0 0 0,0 0 0,-21 21 16,20 0-16,1 0 0,-21 0 16,21 0-16,0 21 0,-1 0 15,1 0-15,0 22 0,0-22 0,0 21 16,21-21-16,0 1 0,0 20 16,0-21-16,0 0 0,0 0 0,0 1 15,0-1-15,21-21 0,0 0 16,0 0-16,0 0 0,1 0 0,20 0 15</inkml:trace>
  <inkml:trace contextRef="#ctx0" brushRef="#br0" timeOffset="98404.97">2667 15134 0,'42'-21'15,"-84"42"-15,105-42 0,-41 0 0,-22 0 31,21 21 16,-21 21-31,21-21-16,0 0 16,0 0-16,0 0 0,1 0 15,-1 0-15</inkml:trace>
  <inkml:trace contextRef="#ctx0" brushRef="#br0" timeOffset="99496.79">6435 15028 0,'0'0'16,"21"0"-16,0-21 0,-21 0 16,21 21-16,-21-21 0,21 0 15,-21 0-15,21 21 0,-21-22 0,0 1 16,0 0-16,0 0 16,0 0-16,0 0 0,0-1 15,-21 22-15,0-21 0,0 21 16,0-21-16,0 21 0,-1 0 0,1 0 15,-21 0-15,0 0 0,20 0 16,-20 21-16,-21-21 0,20 21 0,1 1 16,0 20-16,-1-21 0,1 0 0,0 22 15,20-1-15,22-21 0,0 21 16,0 1-16,0-1 0,0-21 16,22 22-16,-1-22 0,0 0 15,0 0-15,21 0 0,-20-21 0,20 0 16,-21 0-16,21 0 0,-20 0 0,20 0 15,0-21-15,-21 0 0,22 0 16,-22 0-16,21-1 0,-21 1 0,1 0 16,-1 0-16,0 0 0,0 0 15,0-1-15,-21 1 0,0 0 0,0 0 16,0 0-16,0 0 0,0-22 16,0 22-16,-21 21 0,21-21 15,-21 21-15,21 21 31,0 0-31,0 0 0,0 1 16,0-1-16,0 0 0,21 0 0,0 0 16,-21 0-16,21 1 0,1 20 15,-1-21-15,0-21 0,0 21 0,0 0 16,0-21-16,1 0 0,20 0 16,-21 0-16,21 0 0,1 0 0,-1 0 15,0-21-15,1 0 0,-1 0 0,0 0 16,1 0-16,-1-1 0,0 1 15,-20 0-15,-1 0 0,21 0 0,-42-22 16,21 22-16,-21-21 0,0 21 16,0-22-16,0 1 0,0 0 15,-21 21-15,-21-22 0,21-20 0,-22 20 0,1 1 16,-22 0-16,22-1 16,-21 1-16,-1 21 0,-21-21 0,22 20 15,-22 1-15,22 21 0,-22 0 0,22 0 16,-22 0-16,21 0 0,-20 43 15,-1-22-15,0 21 0,1 22 0,-1-22 16,22 21-16,-1 1 0,1-1 16,20 22-16,22-21 0,0-1 0,0 1 15,21 20-15,0-20 0,0-1 16,21 1-16,21-22 0,1 22 16,-1-22-16,0-21 0,22 21 0,-22-20 15,22-1-15,-1 0 0,1 0 16,-1-21-16,-21 0 0,22 0 0,-1 0 15,1 0-15,-1 0 0,1-21 16,-1 21-16,1-21 0,-1 0 0,1 21 16,-22-22-16,22 1 0,-22 0 0,0-21 15,1 21-15,-22-1 0,21 1 16,-21-21-16</inkml:trace>
  <inkml:trace contextRef="#ctx0" brushRef="#br0" timeOffset="100144.03">8467 14647 0,'0'-21'0,"0"42"0,0-84 0,0 42 16,0 0-16,0-22 15,0 22-15,0-21 0,0 21 0,-22-1 16,22-20-16,0 21 16,0 0-16,0 42 15,0 0-15,0 21 0,0 1 16,0-1-16,-21 22 0,21-1 0,0-21 15,0 22-15,0-1 0,-21-20 0,0 20 16,0-20-16,21 20 0,-21-21 16,-1 1-16,22-1 0,-21 0 0,21 1 15,-21-22-15,21 0 0,-21 0 16,21 0-16,0-42 16,21 0-1,-21 0-15,21-21 16,0 20-16,-21 1 0,22-21 0,-1 0 15,-21-1-15,21 1 0,0 0 16,-21-1-16,21-20 0,-21 20 0,0-20 16,21 21-16,1-1 0,-1 1 0,0 0 15,-21 20-15,21 1 0,0 21 16,0 0-16,-21 21 0,22 1 16,-1 20-16,0 0 0,-21-21 15,21 43-15,0-22 0,-21 1 0,21-1 16,1 0-16,-22 1 0,0-22 0,21 21 15,-21 0-15,21-20 0,-21-1 16,0 21-16,0-21 0,0 0 16,0 1-16,0-1 15,0 0-15,-21-21 16,-22 0 0,22 0-16,0-21 0</inkml:trace>
  <inkml:trace contextRef="#ctx0" brushRef="#br0" timeOffset="101076.15">8213 15028 0,'0'0'0,"0"-21"15,21 21-15,0 0 0,0-21 0,21 21 16,1-21-16,-1 0 0,0 21 16,1-21-16,20 21 0,1-22 0,-1 1 15,1 0-15,-1 0 0,1 0 16,-1 0-16,1-1 0,-1-20 0,-20 21 15,20-21-15,-21 20 0,1-20 16,-1 0-16,-21-1 0,0 22 0,1-21 16,-22 0-16,0 20 0,0-20 0,0 21 15,-22 0 1,1 21-16,0 0 16,0 21-16,0 21 15,0-21-15,21 22 0,0 20 0,0-20 16,0-1-16,0 21 0,0 1 0,0-1 15,-22-20-15,22 20 0,0 1 16,0-1-16,0 1 0,-21-1 0,21 22 16,0-22-16,0 1 0,0-1 0,0 1 15,0-1-15,0 1 0,0-1 16,0 1-16,0-22 0,0 22 0,21-1 16,-21 1-16,22-22 0,-22 22 0,0-22 15,21 0-15,0-21 0,-21 22 16,21-22-16,-21 0 0,21 0 15,0 0-15,1-21 0,-1 0 16,0 0-16,0 0 0,-21-21 16,42 0-16,-20 0 0,-1 0 0,0 0 15,0-22-15,0 1 0,22 0 0,-22-1 16,0 1-16,0 0 0,0-1 16,-21 1-16,0 0 0,0-1 0,0-20 15,0 20-15,0 1 0,0 0 0,-21-1 16,-21 1-16,21 0 0,-22-1 15,1 1-15,-22 21 0,22-21 0,0 20 16,-22 1-16,22 0 0,0 0 16,-1 21-16,22 0 0,0-21 15,0 21-15,42-21 16,0 21 0,0-22-16,22 22 0,-1-21 0,0 0 15,1 0-15,-1 0 0,21 0 0,-20-1 16,20 1-16,1-21 0,-1 21 15,-20-22-15,20 1 0,-21 21 0,22-21 16,-22-1-16,1 1 0,-22-22 16,21 22-16,-21 0 0,0-22 0,1 22 15,-1-64-15,-21 64 0,0-1 16,0 1-16,0 21 0,0-21 16,-21 42-16,-1-22 0,1 22 15,0 0-15,0 22 16,0-1-16,0 42 0,21-20 15,-22-1-15,22 21 0,0 1 0,0-1 16,0-20-16,0 20 0,0 1 16,0-22-16,0 0 0,0 1 0,0-1 15,0 0-15,0 1 0,0-22 0,22 0 16,-1 0-16,-21 0 0,21 1 16,0-1-16,0-21 0,0 0 15,1 0-15,-1 0 0,0 0 16,0-21-16,0-1 0,-21 1 15,21-21-15,-21 21 0,0 0 16,0-1-16</inkml:trace>
  <inkml:trace contextRef="#ctx0" brushRef="#br0" timeOffset="101284.03">9885 14669 0,'0'0'0,"-21"0"0,21 21 16,0 0-16,21-21 15,0 21 1,0-21-16,0 0 0,0 0 0,22 0 16,-22 0-16,0 0 0,21 0 15,-20 0-15,20 0 0,-21 0 16,21-21-16,-20 21 0,-1-21 0,21 21 16,-21-21-16,0 21 0,1 0 15,-1-22-15,0 22 0</inkml:trace>
  <inkml:trace contextRef="#ctx0" brushRef="#br0" timeOffset="101664.32">10499 14817 0,'0'0'0,"21"21"16,0 0 0,0-21-16,0 0 0,0 0 15,1 0-15,-1 0 16,0 0-16,0 0 0,0-21 0,0 0 15,1 21-15,-22-21 0,21-1 16,0 1-16,-21 0 0,0 0 16,0 0-16,0 0 0,0-1 0,0 1 15,0 0-15,-21 21 16,0 0-16,-1 21 16,1-21-16,0 21 0,0 1 0,0 20 15,0-21-15,21 0 0,0 22 16,-22-22-16,22 21 0,-21-21 15,21 0-15,0 22 0,0-22 16,0 0-16,0 0 0,0 0 0,21 1 16,1-22-16,-1 21 0,0-21 0,0 0 15,0 0-15,0 0 0,22 0 16,-22 0-16,21 0 0,1-21 0,-22-1 16,21 22-16,-21-21 0,22 0 0,-22 0 15,0 0-15,0 0 0,0-1 16</inkml:trace>
  <inkml:trace contextRef="#ctx0" brushRef="#br0" timeOffset="102015.51">11091 14732 0,'0'-21'16,"0"42"-16,-21-63 0,21 21 0,0-1 15,21 22 1,0-21-16,1 21 0,-1 0 16,0 0-16,21 0 0,1 0 0,-22 0 15,21 21-15,0 1 0,-20-1 16,20 0-16,-21 21 0,0-21 0,0 1 15,1 20-15,-22-21 0,0 0 16,0 0-16,0 22 0,0-22 0,0 0 16,0 0-16,-22 0 0,1 1 0,0-1 15,0-21-15,0 21 0,0-21 16,-1 0-16,22-21 16,0 0-1,0-1-15,0 1 16,0 0-16,22 0 0,-1 0 0,-21 0 15,21-22-15,0 22 0,0 0 16,0-21-16,1-1 0,-1 22 0,0 0 16,0-21-16,0 20 0,0 1 0,1 0 15,-1 0-15,0 0 16,-21 0-16,21 21 0,0-22 0,0 22 16,1 0-16</inkml:trace>
  <inkml:trace contextRef="#ctx0" brushRef="#br0" timeOffset="103947.81">12700 14817 0,'0'-21'0,"0"-1"0,0 1 0,0 0 16,0 0-16,0 0 16,0 0-16,0-1 0,0-20 0,0 21 15,0 0-15,0 0 0,0-1 0,0 1 16,-21 21-16,0 0 15,-1 0-15,1 0 0,0 0 16,21 21-16,-42 1 0,21-1 16,-1 21-16,1 0 0,0-20 0,0 20 15,0 0-15,0 1 0,21-1 0,0 0 16,0 1-16,0-1 0,0 0 16,0-21-16,0 22 0,21-1 15,21-21-15,-21 0 0,0 1 0,22-1 16,-22 0-16,21-21 0,1 0 15,-1 0-15,21 0 0,-20 0 0,-1 0 16,0 0-16,22 0 0,-22-21 16,1 0-16,20-1 0,-21 1 0,1 0 15,-1 0-15,0-21 0,-20 20 0,20-20 16,0 21-16,-21-21 0,1-1 16,-1 1-16,0 0 0,0-22 0,0 22 15,-21-22-15,21 1 0,-21-1 16,0 22-16,0-22 0,0 22 0,0 0 15,0-1-15,0 22 0,0 0 16,0 0-16,0 0 0,-21 21 16,0 21-16,0 0 15,21 0-15,0 22 0,-21-22 0,0 42 16,21-20-16,0-1 0,0 21 16,0-20-16,0 20 0,0-20 0,0 20 15,0-21-15,0 1 0,0-1 16,0 0-16,21 1 0,-21-22 0,42 21 15,-21-21-15,0 1 0,22-1 0,-22 0 16,21 0-16,-21 0 16,22-21-16,-1 0 0,0 0 0,-20 0 15,20 0-15,0 0 0,1-21 0,-22 21 16,21-21-16,0 0 0,-20 0 16,20 21-16,0-43 0,-21 22 0,1 0 15,20 0-15,-21-22 0,0 22 16,-21-21-16,0 0 0,21 20 0,-21-20 15,0 0-15,0-1 0,0 22 0,-21-21 16,0 21-16,0 0 0,0-1 16,0 22-16,-1 0 0,-20 0 0,21 0 15,-21 22-15,20-1 0,-20 0 16,21 21-16,-21-21 0,20 22 0,1-22 16,0 21-16,0-21 0,21 22 0,0-22 15,0 21-15,0-21 16,0 1-16,0-1 0,0 0 0,0 0 15,21 0-15,0 0 0,0-21 0,1 0 16,-1 22-16,0-22 0,0 0 16,0 0-16,0 0 0,1 0 0,-1 0 15,0-22-15,0 1 0,0 21 0,0-21 16,1 0-16,20 0 0,-42 0 16,21-1-16,0 1 0,0-21 0,1 21 15,-1-22-15,-21 22 0,0-21 16,21 21-16,-21 0 0,21-1 0,-21 1 15,0 0-15,0 0 0,0 42 32,0 0-32,0 0 0,0 1 0,0-1 15,0 0-15,-21 21 0,21-21 0,0 22 16,0-22-16,0 0 0,0 21 16,0-20-16,0-1 0,21 0 0,-21 0 15,21 0-15,0 0 0,1-21 16,-1 22-16,0-22 0,0 0 0,0 0 15,22 0-15,-22 0 0,0 0 0,0 0 16,21 0-16,-20 0 0,-1-22 16,0 1-16,0 0 0,0 21 15,22-21-15,-22 0 0,0-22 0,0 22 16,0 0-16,22 0 0,-22-21 16,0 20-16,-21-20 0,21 21 0,-21-21 15,0 20-15,0 1 0,0 0 16,0 0-16,-21 21 15,21 21-15,0 0 16,0 0-16,0 1 0,0-1 16,0 0-16,0 0 0,0 0 0,0 0 15,0 1-15,21-1 0,0 0 16,-21 0-16,0 0 0,21 0 16,1 1-16,-22-1 15,-22-21 16,1 0-31,0 0 16,0 0-16,0 0 0,0 0 16,-1-21-16,1 21 0,0 0 15,21-22-15,-21 22 0,0-21 16,21 42 15,0 1-15,0-1-1,0 0-15,21-21 0,0 21 0,0-21 16,-21 21-16,21-21 0,1 0 16,-1 21-16,0-21 0,21 0 15,-21 0-15,1 0 0,20 0 0,0 0 16,1 0-16,-22 0 0,21 0 0,0 0 16,1-21-16,-1 21 0,0-21 15,1 21-15,-1-21 0,0 0 0,-20 0 16,20-1-16,0 1 0,1 0 15,-1 0-15,-21 0 0,21 0 0,-20-22 16,-1 22-16,0-21 0,0 21 16,0-1-16,0-20 0,-21 21 15,0 0-15,0 0 0,0-1 0,-21 22 16,0 0 0,21 22-16,-21-1 0,0 0 15,0 0-15,-1 0 0,1 22 0,21-22 16,-21 21-16,21-21 0,0 0 15,0 22-15,0-22 0,0 0 0,0 0 16,0 0-16,21 1 0,0-1 16,-21 0-16,22-21 0,-1 21 15,0-21-15,-21 21 0,0 0 16,-21-21 15,0 0-31,-1 0 16,-20 0-16,21 0 0,-43 0 15,22-21-15,-21 21 0,-1 0 0,-21 0 16,1 0-16</inkml:trace>
  <inkml:trace contextRef="#ctx0" brushRef="#br0" timeOffset="105035.67">1926 16595 0,'0'0'0,"0"21"0,-21 0 0,21 0 0,21 149 31,0-149-31,0 0 16,22 21-16,-22-42 0,21 21 16,1 1-16,-1-22 0,0 0 15,1 0-15,20 0 0,-21-22 0,22 1 16,-22 0-16,22 0 0,-22 0 16,22 0-16,-22-22 0,0 1 0,1 21 15,-22-22-15,21 22 0,-21-21 16,-21 21-16,0 0 0,0-1 15,0-20-15,0 21 0,-21 0 0,0 0 16,0-1-16,0 22 0,-1 0 16,1 0-16,0 0 0,0 0 0,0 22 15,0-1-15,21 0 0,-22 21 16,22 1-16,-21-1 0,21 21 16,0 1-16,0-1 0,0 1 15,0-1-15,0 1 0,0-1 0,0 1 16,0-22-16,0 22 0,0-22 15,-21 0-15,21 1 0,0-22 16,-21 21-16,21-21 0,0 22 0,0-22 16,0 0-16,0 0 15,-21-21 1,0-21 0,-1 0-16,1 0 15,0 0-15,0-1 0,0 1 0</inkml:trace>
  <inkml:trace contextRef="#ctx0" brushRef="#br0" timeOffset="105260.54">1905 17293 0,'0'0'0,"0"21"16,21-21-16,0 0 0,22 0 15,-1 0-15,0 0 0,1 0 16,-1 0-16,21 0 0,-20-21 0,20 21 15,1 0-15,-22-21 0,22 0 16,-22 21-16,0-21 0,1 21 16,-1 0-16,0-21 0,-21 21 15,1 0-15,-1 0 0,0-22 16,0 1-16</inkml:trace>
  <inkml:trace contextRef="#ctx0" brushRef="#br0" timeOffset="105467.42">3111 17082 0,'43'0'32,"-43"-22"-1,21 22-16,0 0 1,-21-21-16,21 21 16,0-21-16</inkml:trace>
  <inkml:trace contextRef="#ctx0" brushRef="#br0" timeOffset="106627.8">6667 16785 0,'0'-21'31,"0"0"-31,22 21 0,-22-21 16,21 0-16,-21-1 15,21 1-15,-21 0 0,21 0 16,-21 0-16,0 0 0,0-1 16,0 1-16,0 0 0,-21 21 15,0-21-15,21 0 0,-21 0 0,-1 21 16,1-22-16,0 1 16,0 21-16,0 0 0,0 0 0,-1 21 15,1 1-15,-21-1 16,21 0-16,0 0 0,-1 0 0,1 0 15,0 22-15,0-1 0,0-21 16,21 22-16,-21-22 0,21 21 0,0-21 16,0 22-16,0-22 0,0 0 15,0 0-15,21-21 16,0 0 0,0 0-16,-21-21 0,21 0 0,0 0 15,1-1-15,-1 1 0,0 0 0,0 0 16,0 0-16,-21 0 0,21-22 15,1 22-15,-1 0 0,-21 0 0,21 0 16,-21-1-16,21 1 16,-21 0-16,0 0 0,0 42 31,21 0-31,-21 0 16,0 1-16,0-1 0,21 21 0,-21-21 15,22 22-15,-22-1 0,21-21 16,0 21-16,0-20 0,0 20 0,0-21 15,22 0-15,-22 0 0,21-21 16,1 22-16,-1-22 0,0 0 16,-21 0-16,22 0 0,-1 0 0,0-22 15,1 1-15,-1 0 0,-21 0 0,0 0 16,22 0-16,-22-1 16,0-20-16,0 21 0,0-21 0,-21-1 15,0 22-15,22-21 0,-22-1 16,0 1-16,0 0 0,0-1 0,0 1 15,0 0-15,-22-1 0,1 1 0,-21 0 16,21-1-16,-22 1 0,1 0 16,-21 21-16,20-1 0,-41 1 0,20 21 15,-21 0-15,1 0 0,-1 21 16,-21 1-16,22-1 0,-1 21 0,0 0 16,-21 1-16,22 20 15,-1 1-15,0-1 0,1 1 0,20 20 16,1 1-16,20 0 0,1-1 15,21 1-15,21-21 0,0 20 0,0-20 16,42-22-16,-21 0 0,22 1 16,20-1-16,-20-21 0,20 22 0,1-43 15,-1 21-15,22-21 0,-22 0 16,22 0-16,0 0 0,-1 0 0,1 0 16,-22-21-16,22-1 0,0 1 15,-22 0-15,1 0 0,-22 0 0,0 0 16,1-1-16,-1 1 0,-21 0 15,0 21-15,1-21 0,-22 0 16,0 0-16,0-1 16,0 1-1,0 0 1,21 0-16</inkml:trace>
  <inkml:trace contextRef="#ctx0" brushRef="#br0" timeOffset="107163.49">8382 16298 0,'0'0'0,"0"-21"16,0 0-16,0 0 0,21 21 15,0 0 1,-21 21-16,0 21 16,21 1-16,-21-1 0,22 127 15,-22-105 1,0-22-16,0 1 0,0-1 0,0 0 16,0 1-16,0-1 0,0 0 15,0-21-15,0 1 0,0 20 0,0-21 16,0 0-1,0 0 1,0-42 0,-22 21-1,22-21-15,0 0 0,-21 21 16,21-21-16,0 0 0,0-1 0,0 1 16,0 0-16,0 0 0,0-21 0,0 20 15,0 1-15,0-21 0,0 21 16</inkml:trace>
  <inkml:trace contextRef="#ctx0" brushRef="#br0" timeOffset="107555.52">8318 16298 0,'0'0'0,"0"-21"0,-21 0 0,21-21 16,0-1-16,0 22 16,21-21-16,1 21 0,-1-22 0,0 1 15,21 21-15,1-21 0,20 20 16,-21 1-16,22 21 0,21 0 0,-22 0 16,1 21-16,20 1 0,-20 41 15,-1-21-15,1 22 0,-22-1 16,22 1-16,-43-22 0,21 22 0,-21-1 15,0 1-15,1-22 0,-22 22 16,0-22-16,0 0 0,0 22 0,-22-43 16,22 21-16,-21 1 0,0-22 15,0 0-15,0 0 0,0 0 0,-1 0 16,1 1-16,0-22 0,0 0 16,0 0-16,0 0 15,-1-22-15,1 22 0,0-21 16,0 0-16,0 0 0,0 0 15</inkml:trace>
  <inkml:trace contextRef="#ctx0" brushRef="#br0" timeOffset="107756.89">8488 16722 0,'0'0'0,"0"-21"16,21 21-1,0 0-15,21-22 0,-20 22 16,41 0-16,-21-21 0,22 21 0,21-21 15,-22 21-15,22-21 0,-22 0 0,22 21 16,-22-21-16,22-1 0,-21 1 16,-1 0-16,22 0 0,-22 0 15,1 0-15,20-22 0,-20 22 16,-1-21-16,1-1 0,-1 22 0,-20-21 16</inkml:trace>
  <inkml:trace contextRef="#ctx0" brushRef="#br0" timeOffset="108468.23">10181 16023 0,'0'0'0,"-106"0"31,85 0-31,0 21 0,0 22 0,0-1 16,-1 0-16,1 1 0,21-1 15,0 22-15,-21-22 0,21 21 0,-21 1 16,21-1-16,-21 1 0,21-1 16,0 22-16,0-21 0,-21-1 15,21-21-15,-22 22 0,22-1 0,0-20 16,-21 20-16,21 1 0,0-22 15,0 22-15,0-22 0,0 21 0,-21-20 16,21-1-16,0 22 0,0-43 16,0 21-16,0 0 0,0-20 0,0-1 15,21 0-15,0 0 0,1-21 16,-1 0-16,0 0 0,21 0 0,-21 0 16,1-21-16,20 0 0,-21 0 15,0-1-15,22-20 0,-22 21 0,0-21 16,0-1-16,0 1 15,-21 21-15,0-22 0,0 1 0,0 0 16,0-1-16,0 1 0,-21 0 0,-21-1 16,21 1-16,-1-21 0,-20 20 15,0 1-15,-1 0 0,22 20 0,-21-20 16,0 21-16,-1-21 0,22 42 16,0-22-16,0 1 0,21 0 15,21 21 1,21-21-16,-21 0 0,22 21 15,-1-21-15,22-1 0,-22 1 16,0 0-16,22 0 0,-22 0 0,22-22 16,-22 22-16,0-21 0,1 0 15,-1 20-15,0-20 0,1 0 16,-1-22-16,0 22 0,1 0 0,-22-1 16,0 1-16,0 0 0,0 20 15,-21 1-15,21 0 0,-21 0 0,-21 42 16,21 0-1,-21 0-15,0 22 0,0-1 0,0 0 16,-1 1-16,1-1 0,0 22 0,21-22 16,0 21-16,-21-20 0,21-1 15,-21 0-15,21 1 0,0-1 0,0 0 16,0 1-16,0-22 0,0 0 16,0 21-16,0-20 0,0-1 0,21-21 15,0 21-15,0-21 16,0 0-16,1 0 15,-1-21-15,-21 0 0,21-1 16,-21 1-16,0 0 0,0 0 16,0 0-16,0-22 0</inkml:trace>
  <inkml:trace contextRef="#ctx0" brushRef="#br0" timeOffset="108654.12">10372 16510 0,'0'0'0,"-22"0"16,44 0 31,-1 0-47,21 0 0,-21 0 0,0 0 15,1 0-15,20 0 0,-21 0 16,21 0-16,1 0 0,-1-21 0,-21 21 16,22 0-16,-1-21 0,-21 21 15,21 0-15</inkml:trace>
  <inkml:trace contextRef="#ctx0" brushRef="#br0" timeOffset="109280.76">11049 16510 0,'0'21'0,"0"-42"0,21 42 16,0-21-16,0 0 0,1-21 16,-1 21-1,0-21-15,0 21 0,0-21 0,0 0 16,1-1-16,-1 22 0,-21-21 15,21 0-15,-21 0 0,21 21 0,-21-21 16,-21 21 0,0 0-16,0 0 15,-1 21-15,-20 0 0,21 0 0,0 0 16,0 1-16,-1-1 16,1 21-16,21-21 0,0 22 0,0-22 0,0 0 15,0 21-15,0-21 0,0 1 16,0-1-16,21-21 0,22 21 15,-22 0-15,0-21 0,0 0 0,0 0 16,22 0-16,-22 0 0,0 0 16,0-21-16,0 0 0,1 0 0,-1 21 15,0-22-15,0 1 0,0 0 16,-21 0-16,21 0 0,1 0 0,-1-1 16,0-20-16,0 21 0,0 0 0,0 0 15,22-1-15,-22 22 0,0 0 16,0-21-16,0 21 0,1 0 15,-1 0-15,0 21 0,0 1 16,-21-1-16,21 21 0,-21-21 16,0 0-16,0 1 0,0 20 0,0-21 15,0 0-15,0 0 0,0 1 16,0-1-16,0 0 0,0 0 0,0 0 16,-21-21-16,21 21 15,0-42 1,0 0-1,0 0-15,0 0 0,0 0 16,0-1-16,0 1 0,0 0 16,21 0-16,-21 0 0,21-22 15,1 22-15,-1 0 0,-21-21 0,21 21 16,0-1-16,0-20 0,0 21 0,1 0 16,-1 0-16,-21-1 0,21 22 15,0-21-15,0 0 0</inkml:trace>
  <inkml:trace contextRef="#ctx0" brushRef="#br0" timeOffset="111311.39">13166 16489 0,'0'0'0,"-22"0"0,44 0 47,-1-21-47,0 21 16,0-21-16,0 21 0,0-22 0,22 1 15,-22 21-15,0-21 0,0 0 0,0 0 16,1 0-16,-1-1 15,0 1-15,0 0 0,0 0 0,-21 0 16,0 0-16,0-1 0,0 1 16,0-21-16,0 21 0,-21 0 0,0-1 15,0 22-15,-22-21 0,1 21 0,0 0 16,-1 0-16,1 0 0,-21 21 16,20 1-16,1-1 0,0 0 0,-1 21 15,1-21-15,21 22 0,21-22 16,0 21-16,0-21 0,0 22 0,0-22 15,21 21-15,0-21 0,21 1 16,-20 20-16,20-21 0,0 0 0,-21 22 16,22-22-16,-1 0 0,0 21 15,1-21-15,-1 1 0,-21 20 16,22-21-16,-22 0 0,0 22 0,-21-22 16,0 21-16,0-21 0,0 0 15,0 1-15,-21-1 0,-22 0 0,22 0 16,-21 0-16,0-21 0,-22 21 0,22-21 15,-1 22-15,-20-22 0,21 0 16,-22 0-16,22 0 0,-1 0 0,1-22 16,0 1-16,-1 21 0,22-21 15,0 0-15,0-21 0,0 20 0,0-20 16,21 21-16,0-21 0,0-1 16,0 22-16,0-21 0,0-1 15,0 22-15,0 0 0,0 0 0,0 0 16,21 21-1,0 21 1,0 0-16,-21 21 0,21-20 16,0 20-16,1-21 0,-1 21 0,0-20 15,0 20-15,0-21 0,22 21 16,-22-20-16,0-1 0,21 0 0,-21 0 16,22 0-16,-22-21 0,21 21 15,1-21-15,-1 0 0,0 0 0,1 0 16,-1 0-16,0 0 0,1 0 15,-22-21-15,21 0 0,0 21 16,-20-21-16,20 0 0,-21-22 0,21 22 16,-20 0-16,-1-21 0,0 21 15,-21-22-15,21 22 0,-21-21 0,0-1 16,21 22-16,-21 0 0,0-21 0,0 21 16,0 42 15,0 0-31,0 0 0,0 0 15,0 0-15,0 22 0,0-22 0,0 21 16,0-21-16,0 1 0,0-1 0,0 0 16,0 0-16,0 0 15,0 0-15,21-21 0,1 22 16,-1-22-16,0 0 16,0 0-16,-21-22 0,21 22 0,0-21 15,1 0-15,-1 0 0,0 0 0,0 0 16,0-1-16,0-20 0,1 21 15,-22-21-15,21 20 0,0-20 0,0 21 16,-21 0-16,0 0 0,0-1 16,21 1-16,-21 42 15,0 1 1,0-1-16,0 0 0,0 0 16,0 0-16,0 22 0,0-22 15,0 0-15,0 21 0,0-21 16,21 1-16,-21-1 0,22 0 0,-22 0 15,21 0-15,0-21 0,0 21 0,0-21 16,0 0-16,22 0 0,-22 0 16,0 0-16,0 0 0,0-21 0,22 21 15,-22-21-15,0 0 0,0 0 16,0 0-16,1-1 0,-1 1 0,-21 0 16,21-21-16,0 21 0,-21-1 15,0-20-15,0 21 0,21 0 16,-21 0-16,0-1 0,0 44 31,0-1-31,0 0 0,0 21 16,0-21-16,0 1 15,0-1-15,0 0 0,0 21 0,0-21 16,0 1-16,0-1 0,0 0 0,21 0 16,1-21-16,-1 0 15,0 0-15,0 0 0,0 0 16,0 0-16,1 0 0,-1 0 15,0-21-15,0 21 0,0-21 0,0 0 16,1-1-16,-1 1 0,-21-21 16,21 21-16,0-22 0,0 22 15,-21-21-15,21 0 0,1-1 0,-1 1 16,-21 0-16,21-22 0,0 22 16,0-22-16,0 22 0,-21 0 0,22-22 15,-1 22-15,-21-1 0,0 1 16,0 21-16,0 0 0,0 0 0,0-1 15,0 44 1,-21-1-16,21 0 0,-22 0 16,1 21-16,-21 1 0,21-1 0,0 0 15,-1 1-15,1-1 0,21 0 16,-21 1-16,0-1 0,21 0 0,-21 1 16,21-1-16,-21-21 0,21 22 15,0-1-15,0 0 0,0-21 16,0 22-16,0-22 0,21 0 0,0 21 15,0-20-15,0-1 0,0-21 16,-21 21-16,22 0 0,20-21 0,-21 0 16,0 0-16,22 0 0,-22 0 15,21 0-15,0 0 0,-20-21 0,20 21 16,0-21-16,1 0 0,-1-1 0,-21 1 16,21 0-16,-20 0 15,20 0-15,-21-22 0,0 22 0,0 0 16,-21 0-16,0 0 0,22-22 0,-22 22 15,0 0-15,-22 21 16,1 0-16,0 0 16,0 0-16,0 21 15,0 0-15,-1 22 0,22-22 16,-21 0-16,21 0 0,0 0 16,0 1-16,0 20 0,0-21 0,0 0 15,0 0-15,21-21 0,1 22 16,-1-1-16,0-21 0,0 0 0,0 21 15,0-21-15,1 0 0,-1 0 0,21 0 16,-21 0-16,0 0 0,1-21 16,-1 21-16,0-21 0,0 21 15,0-22-15,0 1 0,1 0 16,-1 0-16,0 0 0,0 0 0,0-1 16,22 1-16,-22 0 0,0 0 0,0 0 15,0 0-15,0-1 0,1 1 16,-22 0-16,0 0 0,0 0 15,0 0-15,0-1 0</inkml:trace>
  <inkml:trace contextRef="#ctx0" brushRef="#br0" timeOffset="111605.12">14965 16277 0,'0'0'15,"-43"0"-15,22 0 0,0 0 0,42 0 32,22 0-32,-22 0 0,21-21 0,0 21 15,1 0-15,20 0 0,-20-21 16,20 21-16,1 0 0,-1-21 0,1 0 16,-22 21-16,21 0 0,-20-22 15,-1 22-15,0 0 0,1-21 0,-22 21 16,0 0-16,21-21 0,-20 21 15,-22-21 1,0 0 0,-22 0-16,1 21 0,0 0 15,0-22-15</inkml:trace>
  <inkml:trace contextRef="#ctx0" brushRef="#br0" timeOffset="111839.72">14351 16108 0,'0'0'0</inkml:trace>
  <inkml:trace contextRef="#ctx0" brushRef="#br1" timeOffset="134000.06">14774 3366 0,'-21'0'16,"0"0"-16,21 21 140,21-21-109,0 0-31,-21 21 0,21-21 16,1 0-16,-1 0 0,0 0 16,0 0-16,0 21 0,0-21 15,1 0-15,-1 0 0,21 0 16,-21 0-16,0 0 0,1 21 0,20-21 16,-21 0-16,0 0 15,0 0-15,22 0 0,-22 0 0,21 0 16,-21 0-16,22 0 0,-22 0 15,21 0-15,-21 0 0,22 0 0,-1 0 16,0 0-16,-20 0 0,20 0 16,0 0-16,-21 0 0,22 0 0,-1 0 15,-21 0-15,22 0 0,-1 0 0,0 0 16,-21 0-16,22 0 0,-1 0 16,0 0-16,1 0 0,-1 0 0,0 0 15,1 0-15,-1 0 0,0 0 16,22 0-16,-22 0 0,1 0 0,-1 0 15,0 0-15,1 0 16,-1 0-16,0 0 0,1 0 0,-1 0 16,0-21-16,1 21 0,-1 0 15,0 0-15,1 0 0,-1 0 0,21 0 16,-20 0-16,20-21 0,1 21 16,-1 0-16,-20 0 0,20 0 0,1 0 15,-1 0-15,1 0 0,-1 0 16,-21 0-16,22 0 0,-1 0 0,-20 0 15,20-21-15,1 21 0,-22 0 16,22 0-16,-1 0 0,1 0 0,-1 0 16,1 0-16,-1 0 0,1 0 15,-1 0-15,1 0 0,-22 0 16,21 0-16,1 0 0,-1 0 16,-20 0-16,20 0 0,1 0 0,-1 0 15,1 0-15,-1 0 0,1 0 16,-1 0-16,1 0 0,-1 0 0,1 0 15,-1 0-15,1 0 0,-1 0 16,1 0-16,-22-21 0,22 21 0,-22 0 16,21 0-16,-20 0 0,-1 0 0,0 0 15,22 0-15,-22 0 0,22 0 16,-1 0-16,-20 0 0,20 0 0,1 0 16,-1 0-16,1 0 0,-22 0 15,21 0-15,1 0 0,-22 0 16,22 0-16,-22 0 0,22 0 15,-22 0-15,21 0 0,-20 0 0,20 0 16,-20 0-16,20 0 0,1 0 16,-22 0-16,21 0 0,1 0 0,-1 0 15,-20 0-15,20 0 0,-20 0 16,20 0-16,-21 0 0,1 0 0,-1 0 16,0 0-16,1 0 0,-1 0 15,0 0-15,-20 0 0,-1 0 0,21 0 16,-21 0-16,0 0 0,1 0 15,-1 0-15,0 0 0,0 0 16,0 0-16,0 0 16,1 0-1,-22 21 32,0 0-31,0 0-16,-22-21 15,22 21-15,0 0 16,-21-21-16,21 22 0,0-1 16,0 0-16,-21-21 15,21 21-15,0 0 0,-21-21 0,21 21 0,0 1 16,0-1-16,0 0 16,0 0-16,0 0 0,0 0 0,0 22 15,0-22-15,0 21 0,0-21 0,0 22 16,0-1-16,0 0 0,0 1 15,0-1-15,0 22 0,0-22 0,0 0 16,0 22-16,0-22 0,0 0 16,0 1-16,0-1 0,0 0 0,0 1 15,21-22-15,-21 21 0,0 1 16,0-1-16,0 0 0,0 1 16,0-1-16,0 0 0,0 22 0,0-22 15,0 0-15,0 1 0,0-1 16,21 0-16,-21 1 0,0-1 0,0 0 15,0-20-15,21 20 0,-21 0 0,22-21 16,-22 22-16,0-1 0,0 0 16,21 1-16,-21-1 0,0 22 0,0-22 15,0 0-15,21 1 0,-21 20 16,0-21-16,0 1 0,0 20 0,0-20 16,0-1-16,0 0 0,0 22 0,0-22 15,0 0-15,0 22 0,0-22 16,0 22-16,0-1 0,0-20 15,0 20-15,0 1 0,0-22 0,0 21 16,0-20-16,0 20 0,0-20 16,0 20-16,0-21 0,0 22 0,0-1 15,0 1-15,0-22 0,0 22 0,0-1 16,0 1-16,0-1 0,0 1 16,21-1-16,-21-20 0,0 20 0,0 1 15,0-1-15,21 1 0,-21-1 0,21 1 16,-21-22-16,22 21 0,-22 1 15,0-1-15,0 1 0,21-22 0,-21 22 16,21-22-16,-21 22 0,0-1 0,0 1 16,0-1-16,0 1 0,0-1 15,21 1-15,-21-1 0,0-21 16,0 22-16,21-1 0,-21 1 0,21-1 16,-21-20-16,22 20 0,-22 1 15,0-1-15,21-20 0,-21 20 0,21 1 16,-21-1-16,21 1 0,-21-22 0,0 21 15,0 1-15,21-22 0,-21 22 16,0-1-16,21-20 0,-21 20 0,0 1 16,0-1-16,0 1 0,0-1 0,22-21 15,-22 22-15,0-1 16,0 1-16,21-22 0,-21 22 0,0-1 0,0 1 16,0-22-16,0 22 0,0-1 0,0 22 15,0-22-15,0 1 16,0-1-16,0 1 0,0-1 0,0 1 15,0-22-15,0 22 0,-21 20 0,21-20 16,-22-1-16,22 1 0,0-1 16,0 1-16,0 20 0,0-41 0,0 20 15,0 1-15,0-1 0,0-20 0,0 20 16,0-21-16,0 22 0,0-22 16,0 22-16,0-22 0,0 22 0,0-22 15,0 0-15,0 22 0,0-22 16,0 0-16,0 1 0,0-1 15,0-21-15,-21 22 0,21-1 0,0 0 16,0 1-16,0-1 0,0 0 16,0 1-16,0-1 0,0 0 0,0 1 15,0-22-15,0 21 0,0 0 0,0 1 16,0-1-16,0 0 0,0 1 16,0-22-16,0 21 0,0-21 0,0 22 15,0-1-15,0-21 0,0 22 0,0-22 16,0 21-16,0 0 0,0-20 15,0 20-15,0-21 0,0 21 0,0 1 16,0-22-16,0 21 0,0-21 16,0 22-16,0-22 0,0 21 0,21-21 15,-21 22-15,0-22 0,22 0 16,-22 21-16,0-20 0,0 20 0,0-21 16,21 0-16,-21 22 0,0-22 15,0 0-15,21 21 0,-21-21 0,0 22 16,0-1-16,0-21 0,0 22 15,0-1-15,0-21 0,0 21 0,21 1 16,-21-1-16,0-21 0,0 22 0,0-22 16,0 21-16,0-21 0,21 22 15,-21-22-15,0 0 0,0 21 0,0-21 16,0 1-16,0-1 0,0 0 16,0 0-16,0 0 0,0 0 15,0 1-15,0-1 16,0 0-16,0 0 15,-21-21 17,0 0-17,0 0 1,0 0-16,-1 0 0,1 0 16,0 0-16,0 0 15,0 0-15,0 0 0,-1 0 0,1 0 16,-21 0-16,21 0 0,0 0 15,-22 0-15,22 0 0,0 0 16,-21 0-16,-1 0 0,22 0 0,-21 0 16,21 0-16,-22 0 0,1 0 0,21 0 15,-22 0-15,1 0 0,0 0 16,-1 0-16,1 0 0,0 0 0,-1 0 16,-20 0-16,21 0 0,-22 0 15,22 0-15,-22 0 0,1 0 0,20 0 16,-20 0-16,21 0 0,-22 0 0,22 0 15,-1 0-15,-20 0 0,21 0 16,-1 0-16,-20 0 0,20 0 0,1 0 16,-21 0-16,20 0 0,-20 0 15,20 0-15,-20 0 0,21 0 16,-1 0-16,-20 0 0,20 0 0,1 0 16,0 0-16,-22 0 0,22 0 0,0 0 15,20 0-15,-20 0 0,0 0 16,-1 0-16,1-21 0,21 21 0,-21 0 15,-1 0-15,1 0 0,0 0 0,-1 0 16,1 0-16,0 0 0,-22-21 16,22 21-16,-22 0 0,1 0 0,20 0 15,-20 0-15,21 0 0,-22 0 0,22 0 16,-1 0-16,-20 0 0,21 0 16,-1 0-16,1 0 0,-22 0 15,22 0-15,0 0 0,-22 0 0,22 0 16,0 0-16,-22 0 0,22 0 15,-22 0-15,22 0 0,-22 0 0,22 0 16,-21 0-16,20 0 0,1 0 0,-22 0 16,22 0-16,0 0 0,-1 0 0,1 0 15,-21 0-15,20 0 0,1 0 16,0 0-16,-1 0 0,1 0 0,0 0 16,-1 0-16,1 0 0,-22 0 0,22 0 15,0 0-15,-1 0 0,1 0 16,0 0-16,-1 0 0,1 0 0,21 0 15,-21 0-15,-1 0 0,1 0 16,21 0-16,-22 0 0,22 0 16,-21 0-16,21 0 0,0 0 0,-1 0 15,1 0-15,0 0 0,0 0 0,0 0 16,0 0 0,-1 0-16,1 0 15,21 21-15,-21-21 0,0 0 16,0 0-1,0 0-15,21 21 0,-22-21 0,1 0 16,0 0-16,0 0 0,0 21 16,0-21-16,-1 0 0,1 0 15,0 0-15,0 21 16,0-21-16,0 0 16,-1 0-1,1 0 1,21-21 46,0 0-46,21 21-16,-21-21 31,22 0-31,-1 21 16,-21-21-16,21 21 0,-21-22 15,0 1-15,21 21 0,0-21 16,0 0-16,1 0 0,-1 0 0,0-22 16,0 22-16,0 0 0,0 0 0,1-22 15,-1 22-15,21 0 0,-21-21 16,0 21-16,1-1 0,-1 1 16,0 21-16,0-21 0,0 21 0,-21-21 0,21 21 15,-21 21 32,0 0-47,-21-21 16,21 21-16,-21-21 0,0 22 0,0-1 15,0 0-15,-1 0 16,1 0-16,0 0 0,-21-21 0,21 22 16,-1-1-16,-20 0 0,21 0 0,-21-21 15,20 21-15,-20 0 0,21 1 16,0-1-16,0-21 0,-22 21 0,22-21 15,0 21-15,0-21 0,0 21 16,-1-21-16,1 21 16,21 1 15,0-1-15,21-21-1,-21 21-15,22-21 0,-1 21 0,0-21 16,-21 21-16,21-21 0,0 21 15,0 1-15,1-22 0,-1 21 0,0 0 16,0 0-16,0 0 0,0 0 16,1 1-16,-1-1 0,0 21 0,0-21 15,0 0-15,-21 1 0,21-1 0,1 0 16,-22 0-16,0 0 0,21 0 0,0 1 16,-21-1-1,21-21-15,-21 21 0,21 0 16,0-21-16,-21 21 15,22-21 1,-44 0 15,1-21-15,0 21-16</inkml:trace>
  <inkml:trace contextRef="#ctx0" brushRef="#br1" timeOffset="136008.29">14668 3429 0,'-21'0'0,"0"0"62,21-21-46,0 0-1,21 0 1,0-1-16,1 22 0,-1-21 16,0 0-16,21 0 0,-21 21 15,22-21-15,-1 0 0,22-1 0,-22 1 16,21 0-16,-20 0 0,20 0 16,-20 0-16,20-1 0,-21 1 15,1 0-15,-1 21 0,-21-21 0,22 21 16,-22 0-16,0 0 0,0-21 15,0 21-15,-42 0 47,0 0-47,0 21 0,0 0 16,-22-21-16,1 21 0,0 0 16,-1 1-16,-20-22 0,20 21 0,-20 0 15,21 0-15,-22 0 0,22 0 16,-1 1-16,1-22 0,0 21 15,-1 0-15,22 0 0,-21-21 0,21 21 16,-22-21-16,22 0 0,0 21 16,0-21-16,0 0 0,0 0 15,-1 22-15,22-1 63,0 0-48,22 0 1,-1-21-16,-21 21 0,21-21 0,0 21 16,-21 1-16,21-22 0,0 21 15,-21 0-15,22 0 0,-1 0 16,0-21-16,0 21 0,0 1 0,0-1 16,1 0-16,-1 0 0,0 0 15,0 0-15,0 1 0,0-1 0,1 0 16,-1 0-16,0 0 0,0 0 0,0 1 15,0-22-15,1 21 0,-1 0 16,0 0-16,0-21 0,0 21 16,-21 0-1,21-21-15,1-21 141,-22 0-141</inkml:trace>
  <inkml:trace contextRef="#ctx0" brushRef="#br1" timeOffset="139972.29">24807 3895 0,'0'-21'0,"0"-1"31,0 1-15,21 0-16,-21 0 0,0 0 15,0 0 1,-21 21-16,0 0 16,0 0-16,0 0 0,0 0 15,-1 0-15,22 21 0,-21 0 16,0 0-16,0 0 0,0 0 0,0 22 16,21-1-16,-22 0 0,1 1 15,0-1-15,21 0 0,0 22 16,-21-22-16,21 22 0,-21-22 0,21 0 15,0 22-15,0-22 0,0 1 16,0-1-16,0 0 0,0-21 0,0 22 16,0-1-16,21-21 0,0 0 15,0 22-15,0-22 0,1 0 0,20 0 16,-21 0-16,21 1 0,-20-22 0,20 21 16,0-21-16,-21 0 0,22 0 15,-1 0-15,0 0 0,1 0 0,-22 0 16,21-21-16,1-1 0,-1 1 15,-21 21-15,21-21 0,-20 0 16,20 0-16,-21-22 0,21 22 0,-20 0 0,-1 0 16,21-21-16,-21 20 0,0-20 15,1 0-15,-1-1 0,0 1 16,0 0-16,0-22 0,0 22 16,-21-22-16,22 1 0,-22-1 0,21 22 15,-21-21-15,0 20 0,0 1 16,0 0-16,0-1 0,-21 1 15,-1 21-15,-20-22 0,21 1 0,-21 21 0,20-21 16,-20 20-16,21 1 0,-21 0 16,-1 21-16,1 0 0,21 0 0,-22 0 15,1 0-15,0 0 0,-1 0 16,1 21-16,21 0 0,-21 1 0,-1-1 16,1 0-16,0 21 15,-1-21-15,22 22 0,-21-1 0,21 0 16,-1 22-16,1-22 0,0 22 0,21-22 15,0 22-15,-21-1 0,21-21 16,0 22-16,0-22 0,0 1 0,0-1 16,21 0-16,0 1 0,0-1 15,1 0-15,20-21 0,-21 22 16,21-22-16,-20 21 0,20-21 0,-21 1 0,21-1 16,1 0-16,-1 0 0,0 0 15,1-21-15,-1 0 0,0 0 16,1 0-16,-1 0 0,0 0 0,1-21 15,-1 0-15,0 0 0,64-22 16,-63 1-16,20 21 0,-21 0 16,1-22-16,-1 22 0,-21 0 15,22-21-15,-22 21 0,0-22 0,0 22 16,0 0-16,0 0 0,-21 0 16,0-1-16,0 1 15,0 42 1,0 1-1,0-1-15,0 0 0,-21 0 16,21 0-16,-21 0 0,21 1 16,-21-1-16,21 0 0,0 0 15,0 0-15,0 0 0,0 1 0,0-1 0,-21 0 16,21 0-16,0 0 16,0 0-16,0 1 0,0-1 15,0-42 16,0-1-31,21 1 16,-21 0-16,0 0 16,21 0-16,0-22 0,0 22 0,-21 0 15,22-21-15,-1 21 0,-21-1 0,21 1 16,0 0-16,0 0 16,-21 0-16,21 21 0,1-21 0,-1 21 31,0 0-31,-21 21 0,0 0 15,0 0-15,0 0 0,0 0 16,0 1-16,21-1 0,-21 0 16,0 0-16,21 21 0,-21-20 0,0-1 15,21 0-15,1 0 0,-1 0 16,-21 0-16,21 1 0,0-22 0,0 21 16,0-21-16,1 0 0,-1 0 0,0 0 15,0 0-15,0 0 0,22 0 16,-22 0-16,0-21 0,21-1 15,-21 1-15,1 0 0,20 0 0,-21 0 16,0-22-16,0 22 0,1-21 16,-1 0-16,0-1 0,0 1 0,-21 0 15,21-22-15,-21 22 0,21-22 16,1 22-16,-22-22 0,0 22 0,0 0 16,0-1-16,0 22 0,0-21 15,0 21-15,0 0 0,0-1 0,0 1 16,0 0-16,0 42 31,0 0-31,0 1 0,0 20 16,0-21-16,0 21 15,0 1-15,0 20 0,0-20 0,0-1 16,-22 0-16,22 22 0,0-22 0,-21 0 16,21 1-16,0-1 0,0 0 15,0 1-15,0-1 0,0-21 0,0 0 16,0 22-16,0-22 0,0 0 15,0 0-15,21-21 0,1 21 0,-1-21 16,0 0-16,0 0 0,21 0 16,1 0-16,-22 0 0,0 0 15,21 0-15,-20-21 0,-1 0 0,21 21 16,-21-21-16,0 0 0,1-22 16,-1 22-16,0 0 0,0 0 15,0-21-15,0 20 0,-21 1 0,0 0 16,22 0-16,-22 0 0,21 21 15,-21-21-15,0 42 47,0 0-47,0 0 0,0 0 0,-21-21 16,21 21-16,0 1 0,0-1 16,0 0-16,0 0 0,0 0 0,21 0 15,-21 1-15,21-22 0,0 0 16,0 21-16,0-21 0,1 0 15,-1 0-15,0 0 0,0 0 16,21 0-16,-20-21 0,-1 21 0,0-22 16,0 1-16,0 21 0,0-21 15,1 0-15,-22 0 0,21 0 0,0-1 16,-21 1-16,21 0 0,-21 0 16,0 0-16,0 0 0,21-1 0,-21 1 15,0 0-15,0 0 16,21 21-16,-21 21 31,0 0-31,0 0 16,0 1-16,-21-1 0,21 21 15,-21-21-15,21 0 0,0 1 0,0 20 16,-21-21-16,0 0 0,21 22 16,-21-1-16,21 0 0,0 1 0,0-1 15,0 0-15,0 22 0,0-22 0,0 22 16,0-22-16,0 0 0,0 22 15,0-22-15,21 0 0,-21 1 0,21-1 16,-21 0-16,21 1 0,-21-1 0,0-21 16,0 22-16,0-1 0,0-21 15,0 21-15,0-20 0,0-1 0,-21 0 16,0 0-16,0-21 0,-1 21 0,-20-21 16,21 0-16,0 0 15,-22 0-15,22 0 0,-21 0 0,21-21 16,-22 21-16,22-21 0,0 21 0,0-21 15,0 0-15,0-1 0,21 1 16,0 0-16,0 0 0,0 0 16,0 0-16,21-22 0,0 22 0</inkml:trace>
  <inkml:trace contextRef="#ctx0" brushRef="#br1" timeOffset="142024.28">29062 3408 0,'0'0'0,"0"-21"16,-21 21-16,-1 0 0,1 0 15,0 0-15,0 21 0,0 0 16,0 0-16,-1 0 0,1 1 16,0 20-16,0 0 0,0 1 0,0-1 15,-22 0-15,22 1 0,0 20 16,0-21-16,0 22 0,21-22 16,-22 22-16,22-22 0,-21 22 15,21-22-15,0 0 0,0 1 0,0-1 16,0 0-16,21 1 0,1-22 0,-1 0 15,0 21-15,21-21 0,-21 1 16,22-22-16,-22 21 0,21 0 0,1-21 16,-1 0-16,0 0 0,1 0 15,-1 0-15,0 0 0,1 0 0,-1 0 16,0 0-16,-21-21 0,22 0 0,-1-1 16,-21 1-16,22 0 0,-22 0 15,0 0-15,21-22 0,-21 1 0,1 0 16,-1-1-16,-21-20 15,21 21-15,-21-22 0,21 22 0,-21-22 16,0 1-16,0 20 0,0-20 16,0 21-16,0-22 0,-21 22 0,0-1 15,0 1-15,-1 0 0,1-1 16,0 22-16,0 0 0,-21 0 0,20 0 16,-20 0-16,21 21 0,-21 0 15,-1 0-15,1 0 0,0 0 0,-22 21 16,22 21-16,-1-21 0,1 22 15,-21-1-15,20 0 0,1 1 0,21 20 16,-22-21-16,22 1 0,0 20 0,0 1 16,21-22-16,0 22 15,0-1-15,0-21 0,0 1 0,0-1 16,21 0-16,0 1 0,0-1 16,1-21-16,20 22 0,-21-22 0,21 0 15,1 0-15,-1 0 0,22 0 0,-22-21 16,0 0-16,22 22 0,-22-22 15,22 0-15,-22 0 0,0 0 0,22 0 16,-22-22-16,22 1 0,-22 21 16,0-21-16,22 0 0,-22 0 0,0-22 15,1 22-15,-22-21 0,21 21 16,-21-22-16,22 22 0,-22-21 0,0 21 16,-21 0-16,0-22 0,21 43 15,-21-21-15,0 0 0,-21 21 31,21 21-31,-21 0 16,0 0-16,21 1 0,0 20 0,-21-21 16,-1 21-16,22-20 0,-21-1 15,21 21-15,0-21 0,0 0 0,0 1 16,0-1-16,0 0 0,-21 0 16,21 0-16,0 0 15,0-42 16,21 0-15,-21 0-16,0 0 0,0 0 16,21-1-16,1 1 0,-1 0 0,-21-21 15,21 21-15,-21-22 0,21 22 16,0 0-16,-21-21 0,21 20 0,1 1 16,-1 0-16,0 21 15,0 21 1,0 0-16,-21 1 15,21 20-15,1-21 0,-22 0 0,0 0 16,21 22-16,0-22 0,0 0 0,-21 0 16,21 0-16,0 1 0,1-1 15,-1-21-15,0 21 0,0-21 16,0 0-16,0 0 16,1 0-16,-1 0 0,0 0 15,0 0-15,0 0 0,0-21 16,-21 0-16,22-1 0,-1 1 0,0 0 15,-21 0-15,21-21 0,0 20 16,0-20-16,-21 0 0,22 21 0,-1-22 16,0 22-16,-21-21 0,21 21 15,-21-1-15,21 1 0,-21 42 47,0 1-47,0-1 0,0 0 16,0 0-16,0 0 15,0 0-15,0-42 47,0 0-31,0 0-16,0 0 16,0 0-16,0-1 15,-21 1-15,0 0 0,0 21 31,0 0-15,-1 21 0,22 0-16,0 1 0,-21-1 0,0 0 15,0 21-15,21-21 0,-21 1 16,21 20-16,0-21 0,0 0 0,0 0 16,0 22-16,0-22 0,0 0 15,0 0-15,0 0 0,21 1 16,-21-1-16,21-21 0,0 21 15,0-21-15,1 0 0,-1 0 0,0 0 16,21 0-16,-21 0 0,22 0 16,-22 0-16,21 0 0,1 0 15,-1 0-15,0-21 0,1 0 0,-1-1 16,0 1-16,1 0 0,-1 0 16,-21-21-16,21 20 0,-20-20 0,-1 21 15,0-21-15,0 20 0,-21-20 16,0 21-16,0 0 0,0 0 15,0-1-15,-21 22 16,0 22-16,0-22 16,-1 21-16,1 0 0,0 21 0,0-21 15,0 22-15,0-22 0,-1 21 16,22 1-16,0-22 0,0 0 0,0 0 16,0 0-16,0 0 0,0 1 15,22-1-15,-1 0 0,0-21 16,0 21-16,21-21 0,-20 0 0,-1 0 15,21 0-15,-21 0 0,22 0 16,-22 0-16,0 0 0,0 0 0,0-21 16,0 21-16,1-21 0,-1 0 15,0-1-15,-21 1 16,-21 21 0,0 0-16,-22 0 15</inkml:trace>
  <inkml:trace contextRef="#ctx0" brushRef="#br1" timeOffset="142582.97">25294 5863 0,'0'-21'31,"0"42"-15,0 0-16,0 1 0,0-1 0,0 0 16,0 21-16,0-21 0,0 1 0,0 20 15,0-21-15,0 0 0,0 0 16,0 1-16,0-1 0,0 0 16,0 0-1,0-42 16,0 0-31,0 0 16,0-1-16,0 1 0</inkml:trace>
  <inkml:trace contextRef="#ctx0" brushRef="#br1" timeOffset="142920.76">25273 5525 0,'0'21'31,"0"0"-31,21-21 31,0 0-15,0 0-16,1 0 0,-22-21 16,21 21-16,-21-21 0,0-1 15,0 1-15,0 0 16,-21 0-16,-1 21 15,1 0-15,0 0 16,0 0-16,0 0 0,0 0 16,21 21-16,-22 0 0,22 0 0,0 1 15,0-1-15,0 21 0,0-21 16,0 0-16,0 22 0,0-22 16,22 21-16,-1-21 0,0 1 0,-21-1 15,21 0-15,0 0 0,0 0 16,1-21-16,-1 0 0</inkml:trace>
  <inkml:trace contextRef="#ctx0" brushRef="#br1" timeOffset="143447.47">25696 5715 0,'0'0'15,"-21"0"-15,0 21 16,21 0-1,0 1-15,0-1 16,0 21-16,0-21 0,0 0 0,0 1 16,0 20-16,0-21 0,0 0 0,0 22 15,0-22-15,0 0 0,0 0 16,21 0-16,-21 0 0,0 1 0,21-22 16,-21 21-16,0-42 46,0-1-30,0 1-16,0 0 0,0 0 0,0 0 16,0 0-16,0-22 0,0 22 15,0-21-15,0-1 0,21 1 16,1 0-16,-1-1 0,0 1 0,21 0 16,-21 21-16,22-1 0,-1 1 15,0 0-15,1 21 0,-22 0 0,21 0 16,1 0-16,-22 21 0,21 0 0,-21 22 15,0-22-15,22 21 0,-22 1 16,-21-1-16,21 0 0,-21 1 0,0-1 16,21-21-16,-21 21 0,0-20 0,0 20 15,0-21-15,0 0 0,-21 0 16,21 1-16,-21-1 0,21 0 16,-21-21-16,21 21 15,0-42 16,21 21-31,-21-21 0,21 0 16</inkml:trace>
  <inkml:trace contextRef="#ctx0" brushRef="#br1" timeOffset="143739.29">27347 5355 0,'0'21'31,"0"1"-31,-21 20 0,21-21 0,-21 21 16,21 1-16,0-1 0,0 22 16,-21-22-16,21 0 0,-21 1 0,21-1 15,0 0-15,0 1 0,0-1 16,-22-21-16,22 0 0,0 22 0,0-22 15,-21-21-15,21 21 0,0 0 0,0 0 16,-21-42 15</inkml:trace>
  <inkml:trace contextRef="#ctx0" brushRef="#br1" timeOffset="144395.93">26797 5842 0,'21'0'16,"0"-21"-1,0 21-15,22 0 0,-22 0 16,21-21-16,22 21 0,-22-21 0,0 21 16,22-22-16,-22 1 0,22 21 15,-22-21-15,0 0 0,1 0 16,-1-22-16,0 22 0,1 0 0,-1-21 15,-21 21-15,0-1 0,1-20 16,-1 21-16,-21 0 0,21 0 0,-21-1 16,0 1-16,-21 21 31,21 21-31,-21 1 0,21-1 16,-22 21-16,22-21 0,0 22 15,0-1-15,0 0 0,0 1 0,0-1 16,0 0-16,0 1 0,0-1 0,0-21 15,0 21-15,0 1 0,0-22 16,0 21-16,0-21 0,0 1 16,0-1-16,0 0 0,-21 0 15,21 0-15,0 0 16,-21-21-16,21-21 31,0 0-31,0 0 0,0 0 16,0 0-16,0-1 0,0-20 0,0 21 15,21-21-15,0 20 0,1-20 16,-1 0-16,0-1 0,21 1 0,-21 21 16,1-21-16,20 20 0,-21 1 15,21 21-15,-20 0 0,20 0 0,-21 0 16,0 0-16,0 21 0,1 22 16,-1-22-16,0 0 0,0 21 15,-21 1-15,0-22 0,0 21 0,0 1 16,0-22-16,0 0 0,0 21 0,0-21 15,0 1-15,-21-1 0,0 0 16,0 0-16,21 0 16,0-42 31,0 0-47,21 21 0,0-21 15</inkml:trace>
  <inkml:trace contextRef="#ctx0" brushRef="#br1" timeOffset="144767.72">28257 5863 0,'0'0'0,"22"0"16,-22 21 0,21-21-16,0 0 15,0 0-15,0 0 0,0 0 16,1-21-16,20 21 15,-21-21-15,0 21 0,0-21 0,1 0 16,-22 0-16,21 21 16,-21-22-16,0 1 0,0 0 0,0 0 15,-21 21-15,-1 0 16,1 0-16,0 0 0,0 0 0,0 0 16,0 21-16,-1 0 0,-20 22 0,21-22 15,0 0-15,21 21 0,-21-21 16,21 22-16,-22-22 0,22 21 0,0-21 15,0 1-15,0-1 0,0 0 16,0 0-16,22-21 0,-1 21 0,0-21 16,0 0-16,0 0 15,0 0-15,1 0 0,-1 0 16,0 0-16,0 0 0,0-21 16,-21 0-16,21 0 0,1 0 0</inkml:trace>
  <inkml:trace contextRef="#ctx0" brushRef="#br1" timeOffset="145279.73">29146 5567 0,'0'0'0,"22"-64"31,-22 86 1,0-1-32,0 21 0,0 0 15,0 1-15,0-1 0,0 0 16,0 22-16,0-1 0,0-20 0,0 20 16,0-20-16,0 20 0,-22 1 0,22-22 15,0 21-15,0 1 0,-21-1 16,21 1-16,-21-22 0,21 22 0,-21-22 15,21 0-15,0 1 0,0-1 0,0-21 16,0 0-16,0 1 0,0-1 16,0-42 15,0-1-15,0 1-16,0-21 0,0 21 0,0-22 15,0 1-15,0 0 0</inkml:trace>
  <inkml:trace contextRef="#ctx0" brushRef="#br1" timeOffset="145595.54">29041 5800 0,'0'0'15,"0"-43"-15,0 22 0,0-21 0,0 21 0,0-22 16,0 22-16,21 0 16,0 0-16,0 0 0,21 0 0,-20-1 15,20 1-15,-21 21 0,21 0 16,1-21-16,-1 21 0,-21 0 0,22 0 15,-22 21-15,0 0 0,0 1 0,0-1 16,-21 21-16,21-21 0,-21 22 16,0-1-16,0 0 0,0 1 0,-42-1 15,21 0-15,0-21 0,0 22 16,-22-22-16,1 0 0,0 0 0,20 0 16,-20 1-16,21-1 0,-21-21 15,20 0-15,22 21 0,-21-21 0,42 0 47,1 0-47,-1-21 0,21 0 0,-21 21 16,0-22-16,22 1 0,-22 0 0</inkml:trace>
  <inkml:trace contextRef="#ctx0" brushRef="#br1" timeOffset="145988.34">29633 5673 0,'0'0'0,"0"-21"0,0-1 0,0 1 15,0 0-15,0 0 0,0 0 16,0 0-16,21 21 0,-21-22 0,22 22 16,-1 0-16,0 0 0,0 0 15,0 0-15,22 0 16,-22 0-16,0 0 0,0 22 0,0 20 16,0-21-16,1 21 0,-1-20 15,-21 20-15,21 0 0,-21 1 0,21-1 16,-21-21-16,0 21 0,0-20 15,0-1-15,0 0 0,0 0 0,0 0 16,-21 0-16,0-21 0,0 0 31,21-21-31,0 0 16,0 0-16,0 0 16,0 0-16,0-22 0,0 22 15,0 0-15,0-21 0,21-1 0,-21 22 16,0 0-16,21-21 0,0 20 15,-21 1-15,21 0 0,0 21 0,1 0 16,-1 0-16,0 0 16,0 0-16,0 0 15,0 0-15,1 0 0</inkml:trace>
  <inkml:trace contextRef="#ctx0" brushRef="#br1" timeOffset="146440.97">30670 5482 0,'0'-42'16,"-21"42"-1,0 0 1,0 0-16,0 0 0,0 0 16,21 21-16,-22 0 0,1 22 15,0-22-15,0 21 0,-21 0 0,20 1 16,1-1-16,0 0 0,21 1 15,-21-1-15,21 0 0,0-20 0,0 20 16,0-21-16,0 0 0,0 0 0,0 1 16,21-1-16,0 0 0,0-21 15,1 0-15,20 0 0,-21 0 16,0 0-16,0 0 0,22 0 16,-22 0-16,0-21 0,0 0 0,0-1 15,1 1-15,-1 0 0,0 0 0,0 0 16,-21-22-16,21 1 0,-21 21 15,0-21-15,0-1 0,0 1 0,0 0 16,0-1-16,-21 22 0,0-21 16,0 21-16,0-1 0,-1 22 0,1 0 15,0 0-15,0 0 16,0 0-16,0 0 0,21 22 16,-22-1-16,1 0 15,21 0-15,0 0 0,0 0 16,0 1-16,0-1 0,21 0 15,1-21-15,-22 21 0,21 0 0</inkml:trace>
  <inkml:trace contextRef="#ctx0" brushRef="#br1" timeOffset="147128.12">31327 5609 0,'0'0'0,"21"-21"0,0 0 16,-21 0-16,0 0 15,-21-1-15,0 22 16,-1 0-16,-20 0 0,21 0 16,0 0-16,-22 22 0,22-22 0,-21 21 15,21 21-15,-22-21 0,22 0 16,0 22-16,0-22 0,0 21 0,0-21 16,21 22-16,-22-22 0,22 0 15,0 21-15,0-20 0,0-1 0,22 0 16,-1 0-16,0-21 15,0 0-15,0 0 0,0 0 0,1 0 16,20 0-16,-21 0 0,0-21 16,0 21-16,1-21 0,20 0 0,-21-1 15,-21 1-15,21 0 0,0 0 16,-21 0-16,22 0 0,-22-22 16,0 22-16,0 0 0,0 0 0,0 0 15,0-1-15,0 1 0,0 42 31,0 1-31,0-1 16,-22 21-16,22-21 0,-21 22 0,0-1 16,21 0-16,-21 22 0,21-22 15,-21 0-15,21 22 0,0-22 0,0 22 16,0-1-16,0-20 0,0 20 16,0 1-16,21-1 0,-21 22 15,21-22-15,0 1 0,0-1 0,1 1 16,-22-1-16,0 1 0,0-22 15,21 22-15,-21-22 0,0 0 0,0 1 16,0-1-16,0 0 0,0 1 16,0-22-16,-21 0 0,-1 0 0,1 0 15,0-21-15,0 0 0,0 0 0,0 0 16,-1 0-16,-20-21 0,21 0 16,0 0-16,0-22 0,-1 22 0,1-21 15,0 0-15,0-1 0,21 1 16,-21 0-16,21-1 0,0 1 15,0 0-15,0-1 0,21-41 16,0 41-16,21 22 0,-20-21 16,-1 21-16,21-1 0,-21-20 0,22 21 15,-22 0-15,21 0 0,-21-22 16,0 22-16,22 0 0,-22-21 0</inkml:trace>
  <inkml:trace contextRef="#ctx0" brushRef="#br1" timeOffset="147600.26">31581 5525 0,'0'0'0,"-22"-22"0,1 1 0,21 0 16,0 0 15,21 21-31,1 0 15,-1 0-15,0 0 0,0 21 0,0-21 16,0 21-16,-21 0 0,22 1 16,-1-1-16,0 21 0,-21-21 0,0 22 15,0-22-15,0 21 0,0 0 16,0-20-16,0 20 0,0-21 16,0 0-16,0 0 0,0 1 0,-21-1 15,0-21 1,-1 0-16,1 0 0,0 0 15,21-21-15,-21 21 16,21-22-16,0 1 0,0 0 16,0 0-16,0-21 0,0 20 0,0 1 15,0-21-15,21 0 0,0 20 16,-21 1-16,21-21 0,1 21 0,-1 0 16,0-1-16,0 1 0,0 0 15,0 21-15,-21-21 0,22 21 0,-1 0 16,0 0-16,0 0 15,0 0 1,0 21-16,-21 0 16,22 0-16,-1-21 15</inkml:trace>
  <inkml:trace contextRef="#ctx0" brushRef="#br1" timeOffset="148880.01">32427 5609 0,'0'0'0,"0"-21"0,0 0 0,0 0 0,0 0 16,0-1-16,0 1 15,0 0-15,0 0 16,0 0-16,-21 21 16,0 0-16,0 0 15,0 0-15,-1 21 0,1 0 16,0 0-16,-21 0 0,21 1 15,-22 20-15,22-21 0,-21 21 0,21 1 16,-22-1-16,22-21 0,0 22 16,21-1-16,0-21 0,0 0 0,0 0 15,0 1-15,0-1 0,0 0 16,0 0-16,21-21 16,0 0-16,0 0 0,22 0 15,-22 0-15,0 0 0,0-21 16,0 21-16,1-21 0,20 0 15,-21-1-15,0-20 0,0 21 0,1 0 16,-22 0-16,21-22 0,-21 22 16,21 0-16,-21-21 0,0 20 0,0 1 15,0 0-15,0 0 16,0 42 0,0 0-1,0 0-15,0 1 0,0-1 0,0 0 16,0 0-16,0 21 15,0-20-15,0-1 0,0 0 0,0 0 16,21 0-16,0 0 0,0-21 16,1 22-16,-1-22 0,0 0 0,0 0 15,0 0-15,22 0 0,-22 0 16,0 0-16,0-22 0,0 22 16,0-21-16,1 0 0,-1 0 0,-21 0 15,0 0-15,21-22 0,-21 22 16,21-21-16,-21-1 0,0 22 0,0 0 15,0 0-15,0 0 0,0 0 16,0-1-16,0 44 31,0-1-31,0 0 0,0 21 16,0-21-16,0 22 0,-21-22 16,21 21-16,-21 1 0,21-22 15,-21 21-15,21-21 0,0 0 0,0 1 16,0-1-16,0 0 0,0 0 15,0-42 17,0 0-32,0 0 15,0-1-15,21 1 0,-21 0 16,0-21-16,21 21 0,0-22 0,-21 22 16,21-21-16,0 21 15,1-22-15,-1 22 0,-21 0 0,21 0 16,0 0-16,0-1 0,0 22 15,1 0-15,-1 0 0,0 0 16,0 0-16,-21 22 0,21-1 16,-21 0-16,0 21 0,21-21 15,1 22-15,-22-1 0,21-21 0,-21 22 16,0-22-16,0 21 0,21-21 16,-21 0-16,0 1 0,0-1 0,21 0 15,-21 0-15,0-42 63,0 0-63,0 0 15,21-1-15,-21-20 0,21 21 16,1 0-16,-1-22 0,0 1 0,0 0 16,0-1-16,22 22 0,-1-21 15,-21 21-15,21 0 0,-20-1 0,20 22 16,-21-21-16,0 21 0,0 0 15,1 0-15,-1 0 0,-21 21 16,0 1-16,0-1 0,0 0 0,0 21 16,0-21-16,0 1 0,0 20 15,0-21-15,0 0 0,0 0 16,0 1-16,0-1 0,0 0 16,0 0-16,0 0 0,0 0 15,21-21-15,0 0 16,0 0-16,0 0 15,1 0-15,-1 0 0,0 0 0,-21-21 16,21 21-16,0-21 0,0 21 16,-21-21-16,0 0 0,0 0 15</inkml:trace>
  <inkml:trace contextRef="#ctx0" brushRef="#br1" timeOffset="165203.82">15684 5546 0,'-21'0'16,"0"0"-16,21-21 0,-21 21 15,0 0-15,0 0 16,42 0 47,0 0-48,0 0-15,21 0 0,-20 0 16,20 0-16,0 0 0,1 0 0,20 0 15,1 21-15,20-21 0,1 0 16,0 0-16,-1 0 0,1 0 0,0 21 16,-1-21-16,1 0 0,0 0 15,-1 0-15,22 0 0,-21 0 0,21 0 16,-22 0-16,22 0 16,0 0-16,0-21 0,-22 21 0,22 0 15,-21 0-15,21-21 0,-22 21 0,22 0 16,-21 0-16,21-22 0,-22 22 15,1 0-15,-21 0 0,20 0 0,-20 0 16,-1 0-16,-20 0 0,-1 0 16,0 0-16,-21 0 0,22 0 0,-22 0 15,0 0-15,-21 22 47,0-1-16,0 0-15,0 0 0,0 0-1,0 0-15,0 1 16,0-1-16,0 0 0,0 0 16,0 0-16,0 0 0,0 1 0,0-1 15,0 21-15,0-21 0,0 22 16,0-22-16,0 21 0,0-21 0,21 22 15,-21-1-15,0-21 0,21 21 16,-21 1-16,0-1 0,0 22 16,22-22-16,-22 21 0,21 1 0,-21-1 15,21 1-15,-21-1 0,0 1 16,0 21-16,0-22 0,0 22 0,21-1 16,-21 1-16,0 0 0,0-1 15,21 1-15,-21 0 0,0 21 0,0-22 16,0 1-16,0 21 0,0-22 0,0 22 15,21-21-15,-21 21 0,22-22 16,-22 1-16,0 21 0,21-21 0,-21-1 16,21 22-16,-21-21 0,0 21 0,21-22 15,-21 1-15,21 0 0,-21-1 16,0 1-16,0 0 0,21 20 16,-21-20-16,22 0 0,-22-1 0,0 1 15,0 0-15,0 21 0,21-22 16,-21 1-16,0 0 0,21 20 0,-21-20 15,0 0-15,0-1 0,0 1 16,0 0-16,0-1 0,0 22 0,0-21 16,0 0-16,0-1 0,0 1 0,0 0 15,0-1-15,0 1 0,0 0 16,0-1-16,0-20 0,-21 20 0,21 1 16,0-21-16,0 20 0,0-20 0,0-1 15,0 1-15,0-1 0,0-20 16,0 20-16,0 1 0,0-22 15,0 21-15,0-20 0,0 20 0,0-20 16,0-1-16,0 0 0,0 1 16,0-1-16,0 0 0,0 1 0,0-22 15,0 21-15,0-21 0,0 0 0,0 1 16,0-1-16,0 0 0,0 0 16,0 0-16,0 0 0,0 1 15,0-1 79,-21-21-94,21 21 16,-22 0-1,22 0-15,-21 0 16,21 1-16,0-1 15,-21 0-15,21 0 16,-21 0-16,21 0 16,0 1-16,-21-1 15,0 0 1,21 0-16,-22-21 16,1 21-16,0 0 15,0-21-15,0 0 0,0 22 16,-1-22-16,1 21 0,-21 0 0,21-21 15,-22 21-15,22-21 0,-21 21 16,0-21-16,-1 21 0,1-21 0,0 22 16,-43-1-16,21-21 15,-41 21-15,41 0 0,1-21 16,-1 21-16,1-21 0,-1 0 0,1 21 16,-1-21-16,1 22 0,-1-22 15,1 0-15,-1 21 0,22 0 0,-22-21 16,22 0-16,-22 0 0,22 21 15,0-21-15,-1 0 0,1 0 16,0 0-16,-1 0 0,1 0 0,0 21 16,21-21-16,-22 0 0,22 0 0,-21 0 15,21 0-15,-1 0 0,1 0 16,0 0-16,0 0 16,0 0-16,21 21 15,0-42 48,0 0-48,0 0 1,21 0 0,-21 0-16,0-1 15,21 22-15,0-21 0,0 0 0,1 0 16,-1 0-16,-21 0 15,21-1-15,0 22 0,0-21 0,0 0 16,1 0-16,-22 0 0,21 21 0,0-21 16,0 21-16,0 0 0,-21-22 15,21 22-15,-21 22 32,0-1-32,-21-21 15,0 21-15,0 0 0,0 0 0,0-21 16,-1 21-16,1 1 0,-21-1 15,21-21-15,0 21 0,-22 0 0,22-21 16,0 21-16,0-21 0,0 0 0,-1 0 16,1 0-1,0 0-15,21 21 47,0 1-31,21-22-16,0 21 0,1 0 0,-1-21 15,0 21-15,0 0 0,0 0 16,0 1-16,22-1 0,-22 0 0,0 0 16,21 0-16,-20 0 0,-1 1 0,21-1 15,-21 0-15,0 0 0,1-21 16,-1 21-16,0-21 0,0 21 16,0-21-16,-21-21 46,0 0-46,0 0 0,0 0 16,-21 0-16,21-22 0</inkml:trace>
  <inkml:trace contextRef="#ctx0" brushRef="#br1" timeOffset="166488.79">15663 5715 0,'-21'0'16,"0"0"0,0 0-16,0 0 15,21-21 1,0 0-1,0 0-15,0-1 16,21 1-16,0 0 0,0 21 16,0-21-16,0 0 0,1 0 15,20-1-15,-21 1 0,21 0 0,1 0 16,-1 0-16,0 0 0,1-1 16,-1 1-16,0 21 0,1-21 0,-1 0 15,0 21-15,1 0 0,-22-21 0,0 21 16,0 0-16,0 0 0,-21 21 15,0 0 1,-21-21-16,0 21 16,-21 0-16,-1 1 0,1-22 0,-21 21 15,20 0-15,-20 0 0,20 0 16,1-21-16,0 21 0,-1 1 0,1-22 16,0 21-16,-1-21 0,22 0 0,0 0 15,0 21-15,0-21 0,0 0 16,21 21 15,0 0-31,0 0 16,21-21-16,0 22 0,0-1 15,0 0-15,0 0 0,1 0 0,-1 0 16,0 1-16,0 20 16,0-21-16,0 0 0,22 0 0,-22 1 15,0-1-15,0-21 0,0 21 0,-21 0 16,22 0-16,-1-21 0,0 21 15,-21 1-15,0-1 32,-21-21-17</inkml:trace>
  <inkml:trace contextRef="#ctx0" brushRef="#br1" timeOffset="169899.83">20489 6350 0,'21'-21'15,"-21"-21"1,22 42-16,-22-22 16,0 44 15,0-1-31,0 0 0,0 0 16,0 21-16,0 1 0,0-1 15,0 0-15,0 1 0,0 20 0,-22-20 16,1-1-16,0-21 0,21 21 0,-21 1 15,21-22-15,0 21 0,-21-21 16,21 1-16,0-1 0,0 0 16,21-42 31,-21 0-47,0-1 15,0 1-15</inkml:trace>
  <inkml:trace contextRef="#ctx0" brushRef="#br1" timeOffset="170427.53">20383 6414 0,'0'0'0,"0"-43"0,-21 22 0,-42-106 31,63 106-31,0 0 0,0 0 16,21 21-16,21 0 0,-21-22 15,22 22-15,-22 0 0,21 0 0,1 0 16,-1 0-16,0 0 15,1 0-15,-1 22 0,0-1 0,1-21 16,-1 21-16,-21 0 0,21 0 0,-20 0 16,-22 1-16,0-1 0,0 0 15,0 0-15,-22 0 0,1 0 0,0 1 16,-21-1-16,-1 0 0,1 0 16,-21 0-16,20-21 0,1 0 0,0 21 15,20-21-15,1 0 0,0 0 16,0 0-16,21-21 0,0 0 15,0 0-15,21 21 0,21-21 16,-20 21-16,20 0 0,0-21 16,1 21-16,-1 0 0,21 0 15,-20 0-15,-1 0 0,22 21 16,-22-21-16,0 21 0,22 0 0,-43 0 16,21 22-16,1-22 0,-22 0 15,-21 21-15,0-21 0,0 22 0,0-22 16,0 0-16,-21 21 0,-1-20 0,-20-1 15,21 0-15,-21 0 0,-1-21 16,1 21-16,0-21 0,-1 0 0,1 21 16,0-21-16,20 0 0,-20 0 0,21 0 15,0 0-15,0 0 0,21-21 32,0 0-17,21 0-15,-21 0 0,42 21 16,-21-21-16,0-1 0,22 1 0,-22 0 15</inkml:trace>
  <inkml:trace contextRef="#ctx0" brushRef="#br1" timeOffset="170796.32">21272 6604 0,'64'0'31,"-43"0"-31,0 0 16,0 0-16,1-21 0,-1 21 16,0-21-16,21 21 0,-21-21 0,1-1 15,-1 1-15,0 0 0,0 21 0,0-21 16,-21 0-16,0 0 0,0-1 16,0 1-16,0 0 0,-21 21 15,0 0-15,0 0 0,-22 0 16,22 0-16,0 0 0,-21 0 0,21 21 15,-1 0-15,1 1 0,21-1 16,0 0-16,-21 21 0,21-21 0,0 1 16,0 20-16,0-21 0,0 0 0,0 0 15,0 1-15,21-1 16,0 0-16,1 0 0,-1-21 16,0 0-16,21 0 0,-21 0 0,1 0 15,20 0-15,-21 0 0,21 0 16,1-21-16,-22 0 0</inkml:trace>
  <inkml:trace contextRef="#ctx0" brushRef="#br1" timeOffset="171676.97">22077 6138 0,'0'0'0,"0"-42"16,0 21-16,0 0 0,0 0 15,-21 42 1,21 0-16,0 21 15,0-21-15,-22 22 0,22-1 16,-21 0-16,21 22 0,-21-1 0,21 1 16,-21-1-16,0 22 0,21-21 15,-21-1-15,-1 22 0,1-22 0,21 1 16,-21 20-16,0-20 0,0 21 0,21-22 16,-21 1-16,21-1 0,-22 1 15,22-1-15,0-21 0,0 1 16,0-1-16,0 0 0,0-20 0,0-1 0,0 0 15,0 0-15,22 0 16,-1-21-16,0 0 0,0 0 16,0 0-16,0-21 0,1 0 15,-1 0-15,0 0 0,0-1 16,0 1-16,0-21 0,1 0 0,-22 20 16,21-20-16,-21 0 0,21-1 0,-21-20 15,0 21-15,0-1 0,0 1 16,0-22-16,-21 22 0,-22 21 0,22-21 15,0-1-15,-21 22 0,-1 0 0,22-21 16,-21 42-16,21-22 0,-22 1 16,22 21-16,0 0 0,21-21 0,0 0 31,21 0-15,0 21-16,22-21 0,-22 21 0,0-22 15,21 1-15,-20 21 0,20-21 16,0 0-16,-21 0 0,22 0 0,-22-1 15,21 1-15,-21-21 0,22 21 16,-22 0-16,0-1 0,0 1 0,0 0 16,1 21-16,-22-21 0,0 42 31,0 0-15,0 0-16,-22 1 15,1-1-15,21 21 0,-21-21 0,21 0 16,0 1-16,0-1 0,0 21 0,0-21 15,0 0-15,0 1 16,0-1-16,21-21 0,0 21 16,1-21-16,-1 0 0,0 0 15,0 0-15,0 0 0,0 0 0,1 0 16,-1-21-16,0 0 0,0-1 0,0 22 16,0-21-16,1 0 0,-1-21 15,-21 21-15,0-1 0,0 1 0,0-21 16,0 21-16,0 0 0,0-1 15,-21 1-15,-1 0 0,1 0 16,-21 21-16,21 0 0,0 0 0,-1 0 16,1 0-16,0 0 0,0 0 15,0 0-15,21 21 0,0 0 16,0 0-16,0 1 16,21-1-16,0-21 15,21 0-15,64 21 16</inkml:trace>
  <inkml:trace contextRef="#ctx0" brushRef="#br1" timeOffset="172056.75">22796 6519 0,'0'0'0,"0"-21"16,0 0-16,0 0 15,22 21-15,-22-21 0,21 0 0,0 21 16,0-22-16,0 22 15,0 0-15,1 0 0,-1 0 16,0 22-16,0-1 0,-21 0 16,21 0-16,-21 0 0,21 0 0,-21 22 15,0-22-15,0 21 0,0-21 0,0 1 16,0 20-16,0-21 16,0 0-16,0 0 0,0 1 15,0-1-15,-21-21 0,0 0 0,0 0 31,21-21-31,0-1 0,0 1 16,0 0-16,0 0 16,0-21-16,0 20 0,0 1 0,0 0 15,21-21-15,-21 21 0,21-1 0,0 1 16,1 0-16,-1 0 0,0 0 16,0 0-16,0-1 0,0 22 15,1 0-15,-1 0 0,0 0 16,0 0-16,0 0 0,-21 22 15</inkml:trace>
  <inkml:trace contextRef="#ctx0" brushRef="#br1" timeOffset="172408.55">23368 6668 0,'21'21'0,"0"-21"15,0 0 1,1-21-16,-1 21 0,-21-22 15,21 1-15,0 21 0,0-21 0,0 0 16,1 0-16,20 0 0,-21-1 16,0 1-16,-21 0 0,21 0 15,-21 0-15,0 0 0,-21 21 32,0 0-32,0 0 0,-21 21 0,20 0 15,1 0-15,0 0 0,-21 22 16,21-22-16,-1 0 0,22 21 0,0-21 15,-21 22-15,21-22 0,0 0 16,0 0-16,0 0 0,0 1 0,0-1 16,21-21-16,1 0 0,-1 21 15,0-21-15,0 0 0,0 0 16,0 0-16,1 0 0,-1 0 0,21 0 16,-21-21-16,0 21 0,1-21 15,-1-1-15,0 22 0</inkml:trace>
  <inkml:trace contextRef="#ctx0" brushRef="#br1" timeOffset="175752.24">24236 7027 0,'0'22'16,"21"-22"0,0 0-1,0 0-15,0 0 0,1 0 16,-1 0-16,0 0 0,0 0 0,0 0 15,22-22-15,-22 22 0,21-21 16,-21 0-16,22 0 0,-22 21 0,0-21 16,0 0-16,0-1 0,0 1 15,-21 0-15,0-21 0,0 21 16,0-1-16,0 1 0,-21 0 0,21 0 16,-21 21-16,0 0 0,0 0 15,0 0-15,-1 0 0,1 21 16,0 0-16,0 0 0,0 1 15,21-1-15,0 0 0,-21 21 0,21-21 16,-22 1-16,22 20 0,0-21 0,0 0 16,0 0-16,0 1 0,22-22 15,-1 21-15,0-21 0,21 0 16,-21 0-16,1 0 0,-1 0 16,0 0-16,21 0 0,-21 0 0,1-21 15,20-1-15,-21 22 0,21-21 16,1 0-16,-22 0 0,21 0 0,-21 0 15,22-1-15,-1 1 0,0 0 0,-20 0 16,20 0-16,-21 0 0,21-1 16,-20 22-16,-1 0 0,0 0 15,0 0-15,0 0 0,-21 22 16,21-1-16,-21 0 0,0 0 16,0 0-16,0 0 0,0 1 15,0-1-15,0 0 0,-21 0 0,0 0 16,21 0-16,-21-21 0,21 22 15,-21-1-15,0-21 0,42 0 47,0-21-47,0 21 0,0-22 16,0 1-16,1 21 16,-22-21-16,21 0 0,0 0 0,0 0 15,0-1-15,0 1 0,1 0 0,-1 0 16,-21 0-16,0 0 0,0-1 15,-21 44 17,-1-1-32,1-21 0,21 21 15,-21 0-15,0 0 0,0 0 16,0 1-16,21-1 0,0 0 16,0 0-16,0 0 0,0 0 0,0 1 15,0-1-15,0 0 0,0 0 16,21 0-16,0-21 0,0 0 15,0 0-15,22 0 0,-22 0 0,0 0 16,21 0-16,-21 0 0,22-21 16,-22 21-16,21-21 0,1 21 0,-22-21 15,0 0-15,21-1 0,-21 1 0,1 0 16,-1 0-16,0 0 0,-21-22 16,0 22-16,0 0 0,0 0 0,0 0 15,0 0-15,0-1 0,-21 22 16,0 0-16,-1 0 15,1 22-15,0-22 0,-21 42 16,21 0-16,-1-21 16,22 1-16,0-1 0,0 21 0,0-21 15,0 0-15,0 22 0,0-22 16,0 0-16,0 0 0,0 0 0,22 1 16,-1-1-16,0-21 0,21 21 0,-21-21 15,22 21-15,-1-21 0,-21 0 16,22 0-16,-1 0 0,0 0 0,-21-21 15,22 0-15,-1 0 0,-21 21 16,22-22-16,-22 1 0,0 0 16,21 0-16,-21 0 0,1-22 0,-1 22 0,-21 0 15,21 0-15,0 0 16,0 0-16,-21-1 0,0 1 0,21 21 16,1 0-1,-22 21 1,0 1-16,0-1 15,0 0-15,0 0 16,0-42 47,0 0-63,0 0 0,0-1 15,0 1-15,0 0 16,0 0-16,-22 21 15,1 0 1,0 0-16,0 0 0,21 21 16,-21-21-16,0 21 0,21 0 0,-22 1 15,1 20-15,21-21 0,0 0 16,0 0-16,-21 22 0,21-22 0,0 21 16,0-21-16,0 1 0,0-1 15,0 21-15,21-21 0,0 0 0,1-21 16,-22 22-16,21-1 0,0-21 15,0 0-15,0 0 0,0 0 16,1 0-16,-1 0 0,0 0 0,21-21 16,-21 21-16,1-22 0,-1 1 0,0 0 15,0 0-15,0 0 0,0 0 16,1-1-16,-1 1 0,-21 0 0,21-21 16,-21 21-16,21-1 0,-21 1 15,0 0-15,0 0 0,0 42 31,0 0-15,0 0-16,0 1 0,0-1 16,0 0-16,0 0 0,0 0 15,0 0-15,0 1 0,0-1 0,0 0 16,21 0-16,0 0 0,1-21 16,-1 21-16,0-21 15,0 0-15,0 0 0,0 0 0,1 0 16,-1-21-16,0 0 0,21 21 15,-21-21-15,1 0 0,-1 0 0,0-1 16,-21 1-16,21 0 0,-21 0 0,21-21 16,-21 20-16,0 1 0,0 0 15,0 0-15,0 0 0,0 0 0,-21 21 47,21 21-47,-21 0 0,21 0 0,0 0 16,-21 22-16,21-22 0,0 21 15,0-21-15,0 22 0,0-22 0,0 21 16,0-21-16,21 0 0,0 22 0,0-22 16,0 0-16,1-21 0,-1 21 15,21-21-15,-21 0 0,0 0 0,1 0 16,-1 0-16,21 0 0,-21-21 16,0 0-16,1 0 0,20 0 0,-21-1 15,0-20-15,0 21 0,1-21 0,-1-1 16,-21 1-16,21 0 15,0-1-15,0 1 0,-21 0 0,21-1 16,-21 1-16,22 0 0,-22-1 16,0 1-16,0 0 0,21-1 0,-21 1 15,0 21-15,0 0 0,-21 42 32,21 0-32,-22 21 0,22-21 15,-21 22-15,0-1 0,21 0 16,-21 1-16,21-1 0,0 0 0,-21 1 15,21-1-15,-21 0 0,21 1 0,0-1 16,0 0-16,0 1 0,0-22 16,0 0-16,0 21 0,0-20 15,0-1-15,0 0 0,21-21 16,0 0-16,0 0 16,0 0-16,0-21 0,1 0 15,-1 21-15,21-22 0,-21 1 16,0-21-16,22 21 0,-22 0 0,21-22 15,-21 22-15,22 0 0,-22 0 16,0-22-16,0 22 0,-21 0 16,21 0-16,-21 42 31,0 0-31,-21 0 0,21 1 16,-21 20-16,21-21 0,-21 0 15,21 0-15,0 1 0,0-1 16,0 0-16,0 0 0,0 0 0,21 0 15,0 1-15,0-22 0,1 21 16,-1-21-16,0 0 0,0 0 16,0 0-16,0 0 0,-21-21 0,43-1 15,-22 22-15,0-21 0,0-21 16,0 21-16,1 0 0,-1-1 0,21 1 16,-42-21-16,21 21 0,0 0 15,-21-1-15,22 1 0,-22 0 16,0 42 15,-22 0-31,22 1 0,-21-1 16,21 0-16,0 0 0,0 0 15,0 0-15,0 1 0,0-1 0,0 0 16,0 0-16,0 0 0,0 0 16,0 1-16,21-22 0,1 0 0,-22 21 15,21-21-15,0 0 0,0 0 16,0-21-1,-21-1-15,0 1 0,0 0 0,0 0 16,0 0-16,0 0 0,0-1 16,0 1-16,0 0 0,0 0 0,0 0 15,0-22-15,0 22 0,-21 0 16,0 21-16,21-21 0,-21 0 16,21 0-16,21 21 46,0-22-46,0 22 16,22 0-16,-22 0 0,0 0 16,21 0-16,-21 0 0,22 0 0,-1 0 15,-21 0-15,22 22 16,-22-1-16,21 0 0,-21-21 0,-21 21 0,21 0 16,-21 0-16,0 1 0,0-1 15,0 0-15,0 0 0,0 0 16,0 0-16,0 1 0,-21-1 0,21 0 15,0 0-15,0 0 0,-21 0 16,0-21-16,21 22 0,-21-22 31,21-22-15,0 1-16,0 0 16,0 0-16,0 0 15,21 0-15,0-22 0,0 22 0,0 0 16,22 0-16,-22-22 0,21 22 15,1 0-15,-1 0 16,21 0-16,-20 0 0,-22-1 0,21 1 0,1 21 16,-22 0-16,0 0 0,0 0 15,0 21-15,-21 1 0,0-1 0,0 0 16,0 0-16,0 0 0,0 22 16,-21-22-16,0 21 0,0-21 15,21 22-15,-21-22 0,21 0 0,0 0 16,-22 0-16,22 0 0,-21 1 0,21-1 15,-21-21-15,21-21 47,0-1-31,0 1-16,0-21 0,0 21 0</inkml:trace>
  <inkml:trace contextRef="#ctx0" brushRef="#br1" timeOffset="175955.53">29146 6604 0,'0'0'16,"-21"-21"-16,0 0 0,0 21 0,0 0 15,0 0 1,-1 21 0,22 0 15,-21-21 0,0 0-31</inkml:trace>
  <inkml:trace contextRef="#ctx0" brushRef="#br1" timeOffset="176176.41">27876 6773 0,'0'0'15,"-21"0"-15,0 0 0,21 22 0,21-22 32,0 0-32,22 0 0,-22 0 15,21 0-15,-21 0 0,22 0 0,-1 0 16,0 0-16,22 0 0,-43 0 16,21 0-16,1 0 0,-22 0 0,21 0 15,-21 0-15,-42 0 16</inkml:trace>
  <inkml:trace contextRef="#ctx0" brushRef="#br1" timeOffset="177143.82">24871 8488 0,'0'0'0,"0"-42"0,0-128 32,0 149-17,0 0-15,-21 0 0,-1 21 16,1 0-16,0 0 0,0 0 16,0 21-16,0 0 0,-1 21 15,1-20-15,0-1 0,0 21 0,0 0 16,0-20-16,-1 20 0,1-21 0,21 21 15,0-20-15,0 20 0,0-21 16,0 0-16,0 0 0,21 1 16,1-1-16,-1-21 0,0 21 0,0-21 15,21 0-15,1 0 0,-22 0 16,21 0-16,1 0 0,-22 0 0,21-21 16,0 0-16,-20 21 0,20-22 0,-21 1 15,0 0-15,0 0 0,-21 0 16,0 0-16,0-1 0,0-20 0,0 21 15,-21-21-15,0 20 0,0-20 16,-21 21-16,20 0 0,1-22 0,-21 22 16,21 0-16,0 21 0,-22-21 15,22 0-15,42 0 32,0 21-32,22 0 0,-22 0 15,21 0-15,1-22 0,-1 22 16,0-21-16,1 21 0,-1-21 0,0 21 15,1-21-15,-1 21 0,-21-21 16,21 0-16,-20 21 0,20-22 0,-21 22 16,0 0-16,-21-21 0,21 21 15,-21 21 1,0 1 0,0-1-16,0 21 0,-21-21 15,21 22-15,0-22 0,0 21 16,-21 0-16,21 1 0,-21-1 0,21 0 15,0 1-15,0-1 0,0 22 16,0-22-16,0 0 0,0 22 0,0-1 16,0-20-16,0 20 0,21 1 0,-21-22 15,0 21-15,0-20 0,21-1 16,-21 0-16,21 1 0,-21-1 0,0-21 16,0 0-16,0 1 0,0-1 0,0 0 15,-21-21-15,0 0 0,0 0 16,0 0-1,0 0-15,-1 0 0,1-21 0,0 21 16,0-21-16,0-1 0,0 22 0,-1-21 16,1 0-16,0 21 0,21-21 15,0 0-15,0 0 0,0-1 16,0 1-16,0 0 0,0-21 16,21 21-16,0-1 0,22 1 0</inkml:trace>
  <inkml:trace contextRef="#ctx0" brushRef="#br1" timeOffset="177575.84">26882 8065 0,'0'0'15,"0"-43"-15,0 1 0,0 0 0,0 20 0,0-20 16,0 21-16,0-21 16,0 20-16,0 1 0,0 0 0,0 42 31,0 22-16,-22-22-15,22 21 0,-21 0 0,21 1 16,-21 20-16,21-20 0,-21-1 16,21 21-16,0-20 0,0-1 0,-21 0 15,0 1-15,21-22 0,-22 21 0,22-21 16,0 1-16,0-1 0,0 0 16,-21 0-16,21 0 0,21-42 46,1 0-46,-1 0 0,-21 0 16,42-1-16,-21 1 0</inkml:trace>
  <inkml:trace contextRef="#ctx0" brushRef="#br1" timeOffset="177831.96">27178 7726 0,'0'0'0,"0"21"31,0 0-31,0 0 0,0 1 0,0-1 16,0 21-16,0 0 0,0 1 0,0-1 16,0 0-16,0 1 0,0-1 15,-21 0-15,21 1 0,0-1 16,0 0-16,0-20 0,-21-1 0,21 21 16,0-21-16,-22 0 15,22 1-15,0-1 16,-21-21-1,0-21 1,0-1-16,0 22 0,0-21 0</inkml:trace>
  <inkml:trace contextRef="#ctx0" brushRef="#br1" timeOffset="178084.15">26839 8255 0,'64'0'16,"-43"0"-1,0 0-15,0 0 0,0 0 16,22 0-16,-22-21 0,0 21 0,21 0 16,-20-21-16,20 21 0,-21-21 15,21 21-15,-20-22 0,-1 22 0,0 0 16,0-21-16,0 21 0,-21-21 0,-21 21 47,0 0-47,0 0 15,0 0-15,-1 0 16,1 0 0</inkml:trace>
  <inkml:trace contextRef="#ctx0" brushRef="#br1" timeOffset="178945.07">27347 7811 0,'0'0'0,"0"21"16,-21 0-16,21 0 15,-21 0-15,21 0 0,0 22 0,0-1 16,-21-21-16,21 22 0,-21-1 16,21 0-16,-22-21 0,22 22 15,-21-1-15,21-21 0,0 22 0,0-22 16,-21 0-16,21 0 0,-21 0 16,21 0-16,-21 1 0,21-1 15,-21-21-15,-1 0 16,22-21 15,0-1-31,0 1 16,0 0-16,0 0 0,22 0 15,-1-22-15,0 22 0,0-21 16,0 21-16,0 0 0,22-22 16,-22 22-16,0 0 0,21 0 0,-20 21 15,-1 0-15,21 0 0,-21 0 0,0 0 16,1 21-16,-1 0 0,0 0 15,-21 0-15,0 1 0,21 20 0,-21-21 16,0 0-16,0 22 0,0-22 16,0 0-16,0 0 0,0 0 0,-21-21 15,21 21-15,0 1 0,-21-22 16,21 21-16,-21-21 16,42 0 15,0-21-31,0-1 15,0 1-15,0 0 0,1 0 16</inkml:trace>
  <inkml:trace contextRef="#ctx0" brushRef="#br1" timeOffset="179297.13">27686 8234 0,'0'21'16,"0"0"-1,21-21-15,0 0 16,0 0-16,1 0 15,-1 0-15,0 0 0,0 0 16,0-21-16,0 21 0,1-21 16,20 21-16,-21-21 0,0 21 0,-21-21 15,21-1-15,1 1 0,-22 0 16,0 0-16,0 0 16,-22 0-16,1-1 0,0 22 0,0 0 15,0 0-15,-22 0 0,22 0 16,0 0-16,-21 0 0,21 22 0,-1-1 15,1 0-15,0 0 0,0 21 0,0-20 16,21 20-16,-21-21 0,21 21 16,0-20-16,0-1 0,0 0 0,0 0 15,21 0-15,0 0 0,0 1 16,21-22-16,-20 0 0,20 21 16,-21-21-16,21 0 0,1 0 0,20 0 15,1 0-15,-1 0 0,1-21 0,-22 21 16,43-22-16</inkml:trace>
  <inkml:trace contextRef="#ctx0" brushRef="#br1" timeOffset="180792.05">29041 7938 0,'0'0'0,"0"-64"31,-22 64-31,1 0 16,0 0-16,0 21 0,0 0 15,0 22-15,-1-22 0,1 21 0,21 1 16,-21-22-16,0 21 0,0 0 16,21 1-16,0-22 0,0 21 0,0-21 15,0 1-15,0-1 0,0 0 0,0 0 16,21 0-16,0 0 0,0-21 16,22 0-16,-22 0 0,0 0 0,21 0 15,1 0-15,-22 0 0,21 0 16,0-21-16,1 21 0,-1-21 0,-21-21 15,22 21-15,-1-1 0,-21-20 16,21 0-16,-20-1 0,-1-20 16,21 21-16,-21-22 0,0 22 0,1-22 15,-1 22-15,0 0 0,0-22 16,0 22-16,-21 21 0,0-22 0,0 22 16,0 0-16,-21 42 31,21 21-31,-21-20 0,0 20 0,0 0 15,-1 1-15,1-1 0,0 21 16,21-20-16,0-1 0,-21 22 16,21-22-16,-21 0 0,21 1 15,0-22-15,0 21 0,0-21 0,0 0 16,21 1-16,0-1 0,0 0 0,22-21 16,-22 0-16,21 21 0,0-21 15,1 0-15,20 0 0,-20 0 0,-1-21 16,21 21-16,-20-21 0,20 0 15,-20-1-15,-1 1 0,-21 0 0,21 0 16,-20-21-16,-1 20 0,-21-20 0,0 21 16,0-21-16,0-1 0,0 22 15,0-21-15,0 21 0,0-1 0,-21 1 16,-1 21-16,1 0 16,0 0-16,0 0 0,-21 0 0,20 21 15,-20 1-15,21 20 0,0-21 16,-22 21-16,22 1 0,0-22 0,0 21 15,21 1-15,0-22 0,0 0 0,0 21 16,0-21-16,0 1 0,0-1 16,0 0-16,21-21 0,0 21 15,0-21-15,1 0 0,-1 0 16,0 0-16,0 0 0,0-21 0,0 0 16,1 0-16,-1-1 0,0 1 0,-21 0 15,21-21-15,0 21 0,0-22 16,-21 1-16,22 0 0,-1 20 0,-21-20 15,0 21-15,0 0 16,21 0-16,-21-1 0,0 44 31,0-1-31,0 0 0,-21 21 0,21-21 16,-21 1-16,21 20 0,0-21 16,0 0-16,0 22 0,0-22 0,0 0 15,21 0-15,0-21 0,0 21 0,0-21 16,22 0-16,-22 0 15,0 0-15,21 0 0,-21 0 0,22 0 16,-22-21-16,0 0 0,21 0 16,-20 0-16,-1-1 0,0-20 15,0 21-15,0-21 0,0-1 16,1 22-16,-1-21 0,0 21 0,-21-1 16,21 22-16,0 0 15,-21 22 1,0-1-16,0 0 0,0 21 0,0-21 15,0 1-15,0-1 0,0 0 16,-21 21-16,21-21 0,-21-21 0,21 22 16,0-1-16,-21 0 15,0-21-15,-1 0 0,1 0 16,0 0 0,0 0-16,0 0 15,21-21-15,0 0 16,-21 21-16,21-22 15,21 22 32,0 0-47,0 0 0,0 0 16,0 0-16,1 0 0,-1 0 16,0 0-16,0 0 0,0 0 15,0 0-15,22-21 0,-22 21 0,21-21 16,-21 21-16,22-21 0,-22 0 0,0 21 15,0-21-15,0-1 16,1 1-16,-1 0 0,0-21 0,0 21 16,-21-1-16,0 1 0,0 0 15,0 0-15,0 0 0,0 0 16,0 42 0,0 0-1,-21-21-15,21 21 0,0 0 16,0 0-16,0 22 0,0-22 0,0 0 15,0 0-15,0 22 0,0-22 16,0 0-16,0 0 0,0 0 0,0 0 16,0 1-16,0-1 15,0 0 1,-21-21-16,0 0 0,-1 0 0,1 0 16,0 0-16,0 0 15,0 0-15,0 0 0,-22 0 0,22 0 16</inkml:trace>
  <inkml:trace contextRef="#ctx0" brushRef="#br1" timeOffset="194135.83">17103 7620 0,'-22'0'47,"1"0"-47,0 0 16,0 0-16,0 0 16,0 0-16,42 0 62,0 0-46,0 0-16,0 0 0,22 0 0,-1 0 15,0 0-15,1 0 0,-1 0 0,21 0 16,-20 0-16,20 0 0,1 0 16,-1 0-16,1 0 0,-22 0 0,22 0 15,-22 0-15,21 0 0,-20 0 16,-1 0-16,0 0 0,1 0 0,-1-21 15,-21 21-15,0 0 0,1 0 16,-1 0-16,0 0 0,0 0 47,-42 0 62,21 21-109,0 0 328,0 0-296,0 1-32,0-1 15,0 0 1,0 0-16,0 0 16,0 0-16,0 1 0,0-1 15,0 0-15,0 0 0,0 0 0,0 0 16,0 22-16,0-22 0,0 21 15,0-21-15,0 22 0,0-22 0,0 21 16,0 1-16,0-1 0,21 0 0,-21-21 16,21 22-16,-21-1 0,0 0 15,0 1-15,0-22 0,21 21 16,-21 1-16,22-1 0,-22 21 0,0-20 16,21-1-16,-21 22 0,21-22 15,-21 21-15,21 1 0,0-22 0,-21 22 16,21-22-16,-21 0 0,22 22 15,-22-22-15,0 1 0,21 20 0,0-21 16,-21 22-16,21-22 0,-21 22 0,0-22 16,21 22-16,0-1 0,-21-21 15,0 22-15,22-22 0,-22 1 0,21 20 16,-21-21-16,0 1 0,0-1 16,21 22-16,-21-22 0,21 0 0,-21 22 15,0-22-15,21 22 0,-21-22 0,0 21 16,0-20-16,0 20 0,0-20 15,21-1-15,-21 21 0,0-20 16,0-1-16,0 0 0,0 1 0,0 20 16,0-20-16,0-1 0,0 21 15,0-20-15,0 20 0,0-20 0,0-1 16,0 0-16,0 1 0,22-1 16,-22 0-16,0 1 0,0-1 0,0-21 15,0 21-15,0 1 0,0-22 0,0 21 16,0 1-16,0-1 0,0-21 15,0 21-15,0 1 0,0-1 0,0 0 16,0-20-16,0 20 0,0 0 16,0-21-16,0 22 0,0-22 0,0 21 15,0-21-15,0 1 0,0-1 16,0 21-16,0-21 16,0 0-16,0 1 0,0-1 15,0 0 32,-22-21-16,1 0 1,21 21-32,-21-21 15,0 0-15,0 0 16,0 21-16,-1-21 0,1 0 0,-21 0 15,21 21-15,-22-21 0,1 0 16,0 22-16,-1-22 0,1 0 0,0 21 16,-1-21-16,1 0 0,-21 21 15,20-21-15,1 0 0,21 0 0,-22 0 16,1 0-16,0 0 0,-1 0 0,22 0 16,-21 0-16,21 0 0,-22 0 15,1 0-15,21 0 0,-21 0 0,20 0 16,-20 0-16,21 0 0,-21 0 15,20 0-15,1 0 0,0 0 16,0 0-16,0 0 16,42-21 46,0 0-62,0-1 16,0 1-16,1 0 15,-22 0-15,21 0 0,0 0 0,0-1 16,0-20-16,0 21 0,1 0 16,-1 0-16,-21-1 0,21-20 0,0 21 15,0 0-15,0 21 0,-21-21 16,0-1-16,22 22 16,-22-21-16,0 42 31,0 1-31,0-1 0,0 0 15,-22 0-15,1 0 0,0 0 16,21 1-16,-21-1 0,0 0 16,0 0-16,-22 0 0,22 0 0,0 1 15,-21-1-15,20 0 0,1 0 0,-21-21 16,21 21-16,0-21 16,-1 0-16,1 21 0,0-21 0,0 0 0,0 0 15,0 0-15,21 22 63,21-22-63,0 0 0,0 21 0,0 0 15,0-21-15,1 21 0,-1 0 0,0-21 16,0 21-16,0 1 0,22-1 16,-22 0-16,0 0 0,0 0 0,21 0 15,-20 1-15,-1-1 0,0-21 16,0 21-1,0-21-15,0 0 32,-21-21-17,0 0-15,0-1 16,-21 1-16,21 0 0,-21 0 0,0 0 16</inkml:trace>
  <inkml:trace contextRef="#ctx0" brushRef="#br1" timeOffset="195116.27">16870 7578 0,'0'0'16,"21"0"-16,0 0 0,0 0 31,0 0-31,1-21 16,-1 21-16,0-22 0,0 1 16,0 21-16,22-21 0,-22 0 0,21 0 15,0 0-15,1-1 0,-1 1 16,0 0-16,1 0 0,-22 0 0,21 0 15,1 21-15,-22-22 0,0 22 16,0 0-16,0 0 0,-42 0 16,0 22-1,0-1-15,-22 0 0,-20 0 16,21 0-16,-22 0 0,1 1 0,-1-1 16,22 0-16,-22 0 0,22 0 15,0-21-15,-1 21 0,1 1 16,21-22-16,0 0 0,-1 21 0,1-21 15,21 21-15,0 0 0,0 0 16,0 0-16,21 1 16,1-1-16,-1 0 15,0 0-15,0-21 0,21 21 16,-20 0-16,-1-21 0,0 22 0,0-22 16,0 21-16,0-21 0,1 21 15,-1-21-15,0 0 0,0 21 0,0-21 16,-21 21-16,21-21 15,-21 21-15,22 1 16,-22-1-16,0 0 16,0 0-1,21-21-15,0 0 16</inkml:trace>
  <inkml:trace contextRef="#ctx0" brushRef="#br1" timeOffset="195712.35">20256 9250 0,'0'0'0,"0"21"16,-21 0-16,21 0 15,0 1-15,0 20 0,-21 0 16,21 1-16,0-1 0,-21 0 16,21 22-16,0-22 0,0 22 0,0-22 15,0 0-15,0 22 0,-21-22 0,21 0 16,-21 1-16,21-22 0,0 21 16,-22-21-16,22 1 0,0-1 0,0 0 15,0 0-15,0-42 31,22 21-31,-22-21 16,0 0-16,0-1 0,0 1 16</inkml:trace>
  <inkml:trace contextRef="#ctx0" brushRef="#br1" timeOffset="195796.3">19875 9567 0,'0'0'16,"-21"-21"-16,-21 0 0</inkml:trace>
  <inkml:trace contextRef="#ctx0" brushRef="#br1" timeOffset="195884.25">19875 9271 0,'127'-21'31,"-105"21"-31,20-21 0,43 21 16</inkml:trace>
  <inkml:trace contextRef="#ctx0" brushRef="#br1" timeOffset="195940.22">20553 9313 0,'42'0'0,"-21"106"16,-84-212-16,126 233 15,-63-84-15,0-22 0</inkml:trace>
  <inkml:trace contextRef="#ctx0" brushRef="#br1" timeOffset="196048.15">20172 9885 0,'-21'0'0,"21"-21"32,0 0-17,21 21-15,0-22 0,21 1 0</inkml:trace>
  <inkml:trace contextRef="#ctx0" brushRef="#br1" timeOffset="196304.01">20870 9758 0,'21'42'16,"-42"-84"-16,64 105 15,-22-41-15,-21-1 0,0 0 0,0 0 16,0 21-16,0-20 0,0-1 16,-21 21-16,-1-21 0,-20 0 0,0 1 15,-1-1-15,1 0 0,-21 0 0,-1 0 16,1 0-16,-1 1 0,1-22 15,-1 0-15,1 0 0,20 21 0,1-21 16,0 0-16,-1 0 0,22 0 16,-21 0-16,21-21 0,21-1 0,0 1 15,0 0-15,0 0 16,0 0-16,21 0 16,-21-1-16,21 22 0,0-21 15,0 21-15,0-21 0,1 0 0,-1 21 16,0-21-16,0 0 0</inkml:trace>
  <inkml:trace contextRef="#ctx0" brushRef="#br1" timeOffset="196864.78">20066 9419 0,'0'-21'0,"0"0"15,0 0 1,21 0 0,0 21-16,0 0 15,22 0-15,-22-22 0,21 22 16,1 0-16,-1 0 0,0 0 0,1 0 16,-22 0-16,21 0 0,0 0 15,1 22-15,-22-22 0,0 0 0,21 42 16,-20-21-16,-22 0 0,0 22 0,0-1 15,0-21-15,0 21 0,-22 1 16,1-1-16,-21-21 0,0 22 16,-1-1-16,-20-21 0,20 0 15,-20 0-15,21 1 0,-1-1 0,22 0 16,-21 0-16,21-21 0,-1 0 0,1 21 16,0-21-16,0 0 15,21-21 32,0 0-31,0 0-1,0 0-15,21 21 0</inkml:trace>
  <inkml:trace contextRef="#ctx0" brushRef="#br1" timeOffset="197805.42">20553 9864 0,'21'0'62,"0"0"-46,0 0-16,0 0 0,1 0 0,-1 0 16,0 0-16,0 0 0,0 0 15,0 0-15,-21 21 16,22 0-16,-22 0 0,0 0 16,0 1-16,0-1 0,0 0 15,-22 0-15,1-21 0,0 0 16</inkml:trace>
  <inkml:trace contextRef="#ctx0" brushRef="#br1" timeOffset="198623.41">21357 9927 0,'0'0'0,"-21"0"0,21 21 0,-21-21 16,0 0-16,21 22 0,21-22 47,0 0-32,0 0-15,0-22 0,0 22 16,1-21-16,-1 21 0,0-21 0,0 0 16,21 21-16,-20-21 0,-1 0 0,0-1 15,0 1-15,-21 0 0,0 0 16,21 21-16,-21-21 0,0 0 16,0-1-16,0 1 0,0 0 0,-21 0 15,0 0-15,-21 21 16,20 0-16,1 0 0,-21 0 0,21 0 15,-22 0-15,22 21 0,-21 0 0,21 0 16,0 0-16,-22 1 0,43 20 16,-21-21-16,0 21 0,21-20 0,0 20 15,0 0-15,0-21 0,0 1 16,0 20-16,0-21 0,0 0 0,21 0 16,0 1-16,-21-1 0,21 0 0,1 0 15,-1 0-15,0-21 16,0 0-16,0 21 0,0-21 0,1 0 15,-1 0-15,0 0 0,21 0 16,-21 0-16,22 0 0,-22-21 16,21 0-16,-21 21 0,22-21 0,-1 0 15,0 0-15,-20-1 0,20 1 0,-21 0 16,0-21-16,22 21 0</inkml:trace>
  <inkml:trace contextRef="#ctx0" brushRef="#br1" timeOffset="199656.02">22288 9186 0,'0'0'16,"0"-42"-16,0 21 0,0-21 0,0 20 15,0 1-15,0 0 0,-21 21 16,0-21-16,0 21 0,0 0 16,0 21-16,21 0 0,-22 0 15,22 1-15,-21 20 0,21 0 16,0 1-16,0 20 0,-21-21 0,21 22 15,-21 21-15,21-22 0,-21 1 0,21 20 16,-21-20-16,21 20 0,0 1 16,-22-21-16,1 20 0,21 1 0,-21 0 15,21-1-15,0-20 0,-21 20 16,0 1-16,21 0 0,0-1 0,-21-20 16,21 21-16,-22-22 0,22 22 15,-21-22-15,21 22 0,0-22 0,0 1 16,-21 21-16,21-22 0,0-21 15,0 22-15,0-22 0,0 1 0,0-1 16,0 0-16,0-21 0,0 1 0,21-1 16,-21 0-16,21-21 0,1 0 0,-1 0 15,0 0-15,0 0 0,0-21 16,0 0-16,1-1 0,-1 1 0,0 0 16,0 0-16,21-21 0,-20-1 0,-1 1 15,0 0-15,21-22 0,-21 22 0,1-22 16,-1 22-16,-21-22 0,21 1 15,-21-1-15,0 1 0,0 21 16,0-22-16,0 1 0,-21-1 0,0 1 16,-1-1-16,-20 22 0,21-22 15,-21 22-15,20 0 0,-20-1 0,21 1 16,-21 21-16,20 0 0,-20-1 0,0 1 16,21 0-16,-1 0 0,-20 21 15,21-21-15,21 0 16,0-1-16,21 22 15,0-21-15,0 21 0,22-21 16,-22 0-16,21 21 0,-21-21 0,22 0 16,-1-1-16,-21 1 0,22 0 0,-1 0 15,0 0-15,1-22 16,-1 22-16,0-21 0,1 0 0,-1 20 16,-21-20-16,0 0 0,0 21 0,1-1 15,-22 1-15,21 0 0,-21 0 16,0 0-16,-21 21 15,-1 21-15,1 0 16,21 0-16,-21 0 0,0 22 16,0-22-16,21 21 0,-21 1 0,21-1 15,-22-21-15,22 21 0,0 1 16,0-22-16,0 21 0,0-21 0,0 1 16,0-1-16,0 0 0,22 0 15,-1-21-15,0 21 0,0-21 0,0 0 16,0 0-16,22 0 0,-22 0 15,21 0-15,-21 0 0,1 0 0,20 0 16,-21-21-16,21 0 0,-20 21 0,-1-21 16,0 0-16,0-1 0,-21-20 15,0 21-15,0 0 0,0-22 0,0 22 16,0-21-16,0 21 0,0 0 16,-21-22-16,0 22 0,-22 0 0,22 0 15,0 21-15,-21 0 0,21 0 0,-1 0 16,-20 0-16,21 0 0,0 0 15,0 21-15,-1-21 0,1 21 0,21 0 16,0 0-16,0 1 0,-21-22 16,21 21-16,0 0 0,0 0 15,0 0-15,21-21 0,0 21 0,1-21 16,-1 22-16,0-22 0,21 0 0,-21 0 16,22 0-16,-22 0 0,21 0 15,-21 0-15,1 0 0</inkml:trace>
  <inkml:trace contextRef="#ctx0" brushRef="#br1" timeOffset="200057.32">23072 9885 0,'0'0'0,"0"-21"0,0 0 16,0-1-1,21 22-15,0-21 0,0 0 16,0 21-16,0 0 15,1 0-15,-1 21 0,0 0 16,0-21-16,-21 22 0,21 20 0,0-21 16,-21 0-16,22 0 0,-22 1 0,0 20 15,0-21-15,0 0 0,0 0 16,0 1-16,0-1 0,-22 0 0,1 0 16,0 0-16,0-21 0,21 21 15,-21-21-15,0 0 16,-1 0-16,22-21 15,0 0 1,0 0-16,0 0 16,0 0-16,0-1 0,0 1 0,22 0 15,-22 0-15,21 0 0,0 0 0,-21-1 16,21 1-16,0 0 0,-21 0 16,21 0-16,1 21 0,-1-21 0,0 21 15,0 0-15,0-22 0,0 22 16</inkml:trace>
  <inkml:trace contextRef="#ctx0" brushRef="#br1" timeOffset="200396.98">23516 9991 0,'0'0'0,"0"21"0,21-21 31,0 0-31,1 0 15,-1-21-15,0 0 16,0 21-16,0-22 0,0 22 0,1-21 0,-1 0 16,0 0-16,-21 0 15,0 0-15,0-1 16,0 1-16,-21 21 16,0 0-16,-1 0 15,1 21-15,-21-21 0,21 22 0,0 20 16,-22-21-16,22 0 0,0 0 0,0 22 15,21-22-15,0 0 0,-21 21 16,21-20-16,0-1 0,0 0 0,0 0 16,0 0-16,21-21 0,-21 21 0,21-21 15,0 0-15,0 0 0,22 22 16,-22-22-16,0 0 0,21 0 16,-21-22-16,1 22 0,20-21 0,-21 21 15</inkml:trace>
  <inkml:trace contextRef="#ctx0" brushRef="#br1" timeOffset="201592.62">24850 9948 0,'0'0'0,"0"-105"31,0 83-31,-22 44 47,22 20-47,0-21 16,0 0-16,0 22 0,0-1 0,0-21 15,0 21-15,0-20 0,0 20 0,-21-21 16,21 21-16,0-20 0,0 20 16,0-21-16,-21 0 0,21 0 0,0 1 15,-21-1-15,21 0 16,0-42 0,0 0-1,0-1-15,0 1 0,0 0 16,0 0-16,21 0 0,0-22 15,0 22-15,1-21 0,-1 21 0,0-22 16,0 22-16,0-21 0,0 21 0,22-22 16,-22 22-16,0-21 0,0 21 15,0 21-15,-21-21 0,22 21 0,-1 0 16,0 21-16,0 0 16,-21 0-16,21 0 0,-21 22 15,0-22-15,21 0 0,-21 21 16,22-21-16,-22 22 0,0-22 0,0 0 15,21 0-15,-21 0 0,21 1 0,-21-1 16,21 0-16,-21 0 16,21-21-16,0 0 15,1 0-15,-22-21 0,21 21 16,0-21-16,-21 0 0,21-1 16,0 22-16,-21-21 0,0 0 0,21 0 15,1 0-15,-1 0 0,-21-1 0,21-20 16,0 21-16,-21 0 0,21 0 15,0-1-15,-21-20 0,22 21 16,-22 0-16,21 21 0,-21 21 31,0 0-31,0 0 16,0 0-16,0 1 0,0-1 0,-21 0 16,21 0-16,0 0 0,0 0 0,0 1 15,0-1-15,0 0 0,0 0 16,0 0-16,21-21 0,0 21 0,0-21 15,0 0-15,0 0 0,1 0 0,-1 0 16,21 0-16,-21 0 0,22 0 16,-22 0-16,21-21 0,0 21 0,-20-21 15,20 0-15,-21 0 0,21 21 0,-20-21 16,-1-1-16,0-20 16,0 21-16,0 0 0,-21 0 0,0-22 15,0 22-15,0 0 0,0-21 0,0 20 16,0 1-16,0-21 0,0 21 15,-21 21-15,0-21 0,0 21 16,0 0-16,-1 21 0,1 0 0,0 0 16,21 0-16,-21 22 0,21-22 15,-21 21-15,21-21 0,0 22 0,0-22 16,0 21-16,0-21 0,0 0 0,0 22 16,21-22-16,0 0 0,0 0 15,0 0-15,1-21 0,-1 0 16,0 0-16,0 0 0,0 0 15,22 0-15,-22 0 0,0 0 0,21 0 16,-21-21-16,1 21 0,-1-21 16,0 0-16,21 0 0</inkml:trace>
  <inkml:trace contextRef="#ctx0" brushRef="#br1" timeOffset="201876.23">26776 9356 0,'0'0'16,"0"-21"-16,-21 21 16,-1 0-16,1 21 0,21 0 15,-21 21-15,21-21 0,-21 22 16,21-1-16,0 22 0,-21-22 16,21 0-16,-21 22 0,21-22 0,0 0 15,0 22-15,-22-22 0,22 1 0,0-22 16,0 21-16,0-21 0,0 0 0,0 1 15,0-1-15,0 0 0,0 0 16,22-21 0,-1 0-16,0-21 15,0 21-15,0-21 16,0 0-16,1-22 0</inkml:trace>
  <inkml:trace contextRef="#ctx0" brushRef="#br1" timeOffset="203584.51">27030 9440 0,'0'0'0,"0"-21"0,0 42 31,0 1-31,0-1 0,0 0 16,0 21-16,-21 1 0,21-22 16,-22 21-16,22 0 0,0 1 0,0-1 15,0 0-15,0 1 0,0-1 0,0-21 16,0 22-16,0-22 15,0 0-15,0 21 0,0-21 0,0 1 16,0-1-16,0 0 0,22-21 31,-1 0-15,-21-21-16,21 0 16,0-1-16,-21 1 15,21 0-15,-21 0 0,21 0 16,-21 0-16,0-1 0,22 22 0,-22-21 15,21 21-15,-21 21 32,0 1-32,0-1 0,0 0 15,0 0-15,0 0 0,0 0 0,0 1 16,0-1 0,21 0-16,0-21 0,-21 21 0,21-21 15,0 0-15,1 0 0,-1 0 16,0 0-16,0 0 0,0 0 15,0 0-15,1 0 0,-1 0 0,0-21 16,0 21-16,0-21 0,0 21 0,1-21 16,-1-1-16,-21 1 0,21 0 15,-21 0-15,21 0 0,-21 0 0,0-1 16,0 1-16,0 0 16,0 42 15,-21-21-31,21 21 0,0 1 15,-21 20-15,21-21 0,-21 0 16,21 0-16,0 1 0,0-1 0,0 0 16,0 0-16,0 0 0,21 0 15,0-21-15,0 0 16,0 0-16,0 0 0,1 0 16,-1 0-16,0 0 0,0 0 15,0-21-15,0 0 0,-21 0 16,0 0-16,22 0 15,-22-1-15,0 1 0,0 0 0,0 0 16,0 0-16,0 0 0,0-1 0,-22 1 16,1 0-16,21 0 0,-21 0 15,21 0-15,-21-1 0,0 22 16,0 0-16,21 22 31,21-22-31,0 0 0,0 0 16,21 0-16,-20 0 0,20 21 0,0-21 15,1 0-15,20 0 0,-21 0 16,22 0-16,-1 0 0,-20 0 0,20 0 16,-20-21-16,-1 21 0,0 0 15,1-22-15,-22 22 0,0 0 16,0 0-16,-21-21 0,0 0 16,-21 21-1,0 0-15,0 0 0,-1 0 16,-20 21-16,21 0 0,-21-21 0,20 22 15,-20-1-15,21 0 0,0 0 0,-22 0 16,22 0-16,0 1 0,0-1 16,0 21-16,21-21 0,0 0 0,0 1 15,0-1-15,0 0 0,0 0 0,0 0 16,21 0-16,0-21 16,0 0-16,0 22 0,1-22 15,-1 0-15,0 0 0,0 0 16,0 0-16,0 0 0,1 0 0,-1-22 15,0 22-15,-21-21 0,21 0 16,0 0-16,-21 0 0,21 0 0,-21-1 16,0-20-16,22 21 0,-22-21 0,21-1 15,-21 1-15,0-22 0,21 22 16,0 0-16,-21-22 0,21 22 0,-21 0 16,0-1-16,21 1 0,-21 0 0,22 20 15,-22-20-15,0 21 0,21 0 16,-21 0-16,0 42 31,0 0-15,0 0-16,0 0 0,0 22 0,-21-1 15,21-21-15,-22 21 0,22 1 16,-21-1-16,21 0 0,0 1 0,0-1 16,0 0-16,0 1 0,0-1 0,0-21 15,0 22-15,0-22 0,0 21 16,0-21-16,21 0 0,1 1 0,-22-1 15,21 0-15,0 0 0,0-21 0,0 21 16,0-21-16,1 0 0,-1 0 0,0 0 16,21 0-16,-21 0 15,1 0-15,-1 0 0,21 0 0,-21-21 16,0 21-16,1-21 0,20 0 0,-21 0 16,0-1-16,0 1 0,-21 0 15,22 0-15,-1-21 0,-21 20 0,0 1 16,0-21-16,0 21 0,0 0 0,0-1 15,0 1-15,0 0 0,0 0 16,-21 21-16,-1 0 16,1 0-16,0 0 0,0 21 15,0 0-15,21 0 16,0 1-16,0-1 0,0 0 0,0 0 16,21 0-16,0 0 15,0 1-15,0-1 16,1 0-16,-1 0 0,0-21 0,0 21 15,0-21-15,0 21 0,1 1 0,-22-1 16,21-21-16,-21 21 16,0 0-1,-21-21-15,-1 0 0,1 0 16,0 0-16,0 0 0,0 0 16,0 0-16,-1 0 0,1 0 0,0 0 15,0 0-15,0 0 0,0 0 16,-1 0-16,1 0 0,0 0 15,0 0-15,0 0 16,0-21-16,-1 21 0,1-21 0,0 21 16</inkml:trace>
  <inkml:trace contextRef="#ctx0" brushRef="#br1" timeOffset="203792.03">25971 9779 0,'0'-21'16,"0"42"-16</inkml:trace>
  <inkml:trace contextRef="#ctx0" brushRef="#br1" timeOffset="203955.94">26141 9758 0,'148'-42'32,"-296"84"-32,317-84 0,-127 20 0,-20 22 15,20 0-15,-21-21 0,21 21 0,-20 0 16,-1 0-16,21-21 0,-21 21 16,0 0-16,1 0 15,-22 21 32,-22-21-47</inkml:trace>
  <inkml:trace contextRef="#ctx0" brushRef="#br1" timeOffset="210628.88">11007 10562 0,'0'0'0,"-22"21"0,1-21 0,0 0 0,0 0 16,-21 0-16,20 0 0,1 0 15,0 0-15,0 0 0,0 0 16,42 0 15,0 0-31,0 0 0,22 0 16,-1 0-16,0 0 0,22 0 0,-22 0 15,22 0-15,-1 0 0,1 0 16,20 0-16,-20 0 0,-1 0 0,1 0 16,-1 0-16,22 0 0,-22 0 0,1 0 15,-1 0-15,1 0 0,-22 0 16,22 0-16,-22 0 0,-21 0 0,22 0 16,-22 0-16,21 0 0,-21 0 15,0 0 1,-42 0 15,0 0-31,0 22 0,0-22 16,-22 0-16,22 0 0,0 21 0,-21-21 15,21 0-15,-22 0 0,1 21 0,0-21 16,-1 21-16,1-21 0</inkml:trace>
  <inkml:trace contextRef="#ctx0" brushRef="#br1" timeOffset="210959.69">10816 10816 0,'0'0'0,"-21"0"0,42 0 31,0 0-31,0 0 16,1 0-16,20-21 0,0 21 0,1 0 15,-1 0-15,21 0 0,-20 0 16,20-21-16,1 21 0,-22-21 0,22 21 15,-1 0-15,1-21 0,-1 21 0,1 0 16,-22-22-16,21 22 0,1 0 16,-22-21-16,22 21 0,-1 0 0,-20 0 15,-1-21-15,0 21 0,1-21 0,-1 21 16,-21 0-16,0 0 16,0 0-16,-21-21 46,-21 21-46,21-21 16,0-1-16,-21 22 0,21-21 0,0 0 16</inkml:trace>
  <inkml:trace contextRef="#ctx0" brushRef="#br1" timeOffset="211444.41">12150 10075 0,'0'0'0,"-22"0"0,1 0 16,21 22 0,0-1-1,0 0-15,0 0 0,0 0 0,0 0 16,0 1-16,0 20 0,21-21 16,1 21-16,-1-20 0,0 20 0,0-21 15,0 0-15,22 22 0,-22-22 0,21-21 16,-21 21-16,22 0 0,-1-21 15,-21 0-15,21 0 0,1 0 0,-22 0 16,21 0-16,1 0 0,-22 0 0,21 0 16,-21-21-16,0 21 15,1 0-15,-1-21 0,-21 0 16,-21 21 0,-1 0-16,1 0 0,0 0 15,0 0-15,-21 21 0,20-21 0,-20 21 16,0 21-16,21-21 0,-22 1 0,22 20 15,-21-21-15,-1 21 0,22-20 16,0 20-16,-21 0 0,21-21 0,-1 22 16,1-22-16,0 0 0,0 0 0,0 0 15,21 1-15,-21-1 0,21 0 16,0 0-16,0 0 31,0-42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2:27:09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2688 0,'-21'0'0,"21"21"15,0 1-15,0-1 0,-21 0 0,21 21 16,-21-21-16,21 22 0,0-22 15,0 21-15,0 22 0,-21-22 0,21 22 16,0 20-16,-22-20 0,22 20 16,-21 1-16,21 0 0,0-1 15,0 1-15,-21 0 0,0-1 0,0 22 16,21-21-16,-21 21 16,-1-22-16,1 1 0,0 21 0,21-21 15,-21-1-15,0 22 0,0-21 16,21-1-16,0 22 0,-22-42 0,22 20 15,-21-20-15,21-1 0,0 1 16,0-22-16,0 1 0,0-1 0,0 0 16,0-21-16,0 1 0,0-44 31,0 1-15,0 0-16,0-21 0,0-1 0,0 1 15,0-21-15,0-1 0,0-21 16,0 1-16,21-1 0</inkml:trace>
  <inkml:trace contextRef="#ctx0" brushRef="#br0" timeOffset="988.43">2307 2942 0,'0'0'0,"21"0"47,0-21-47,1 21 0,20 0 0,0-21 15,22 0-15,-22 21 0,43-21 16,-22 21-16,22-22 0,0 22 0,-1-21 16,43 0-16,0 21 15,0-21-15,21 0 0,1 0 0,-1-1 0,21 1 16,0 0-16,22 21 0,-22-21 16,1 0-16,-1 0 0,-21 21 15,21-22-15,-20 22 0,-1 0 16,-21-21-16,0 21 0,0 0 0,-21 0 15,-22-21-15,1 21 0,0 0 16,-22 0-16,-21 0 0,22 0 16,-22 0-16,-21 0 0,1 0 0,-1 0 15,0 0-15,0 0 0,0 0 16,-21 21-16,0 0 16,0 1-16,0-1 0,0 0 15,0 0-15,0 0 0,0 0 0,0 22 16,-21-22-16,0 21 0,21-21 15,-21 22-15,0-1 0,21 22 16,-22-22-16,1 0 0,21 22 0,-21-1 16,21 1-16,0-1 0,-21 1 15,21 20-15,0-20 0,-21-1 0,21 1 16,0-1-16,0 1 0,0 21 16,0-22-16,0 1 0,0-1 0,0 22 15,0-22-15,0 1 0,0-1 16,0 1-16,0-1 0,0-20 0,0 20 15,21 1-15,-21-1 16,0-21-16,0 22 0,21-22 0,-21 22 16,0-22-16,0 0 0,0 1 0,0-1 15,0 0-15,0 1 0,0-22 16,-21 21-16,0-21 0,0 1 0,-1-1 16,22 0-16,-21-21 0,0 21 15,0 0-15,0-21 0,0 0 0,-22 21 16,22-21-16,0 0 0,-21 22 0,-1-22 15,1 0-15,0 21 0,-1-21 16,-20 21-16,20-21 0,-20 21 0,-1-21 16,1 0-16,-22 0 0,1 21 15,-1 0-15,0-21 0,-21 22 16,-21-1-16,-21 0 0,21-21 0,-21 21 16,0 0-16,0 0 0,21 1 15,-21-1-15,21 0 0,-22 0 0,22 0 16,0-21-16,22 21 0,-22 1 15,21-22-15,0 21 0,-127-21 16,127 21-16,0-21 0,22 0 16,-1 0-16,22 0 0,-1 0 0,22 0 15,-1 0-15,22 0 0,0 0 16,63-21 0,-20 0-16,20-1 15,21 1-15,-20-21 0,20 21 16</inkml:trace>
  <inkml:trace contextRef="#ctx0" brushRef="#br0" timeOffset="1680.03">8191 2731 0,'0'0'0,"-21"0"31,0 21-31,21 0 0,-21 0 16,21 21-16,0 1 0,0-1 16,0 22-16,-21-1 0,21 22 0,-21-1 15,21 1-15,0 21 0,0 0 16,-22 0-16,1-1 0,21 1 15,-21 21-15,21 0 0,-21-21 16,0 0-16,21 0 0,0 0 0,-21-1 16,-1 1-16,1-21 0,21 0 15,0-1-15,0-20 0,-21-1 0,21 1 16,0-22-16,0 0 0,0 1 0,0-1 16,0-21-16,0 0 0,0 1 15,0-1-15,0-42 31,0-1-31,0 1 0,0 0 16,0-21-16,21 21 0,-21-22 0,21-20 16,-21 20-16,0-41 0,0 20 15</inkml:trace>
  <inkml:trace contextRef="#ctx0" brushRef="#br0" timeOffset="2543.54">8128 2836 0,'0'0'0,"0"-21"0,0 0 0,21 0 15,0 0-15,0 0 16,-21-1-16,22 22 0,-1-21 15,21 21-15,-21-21 0,22 21 16,-1-21-16,21 0 0,1 21 0,21-21 16,20-1-16,1 22 0,0-21 15,21 0-15,0 21 0,0-21 0,21 0 16,22 21-16,-1 0 0,0-21 16,1 21-16,20 0 0,-21 0 15,22 0-15,-22 0 0,22 0 0,-43 0 16,21 0-16,-21 0 0,1 0 15,-22 0-15,0 0 0,0 0 16,-22 0-16,-20 0 0,0 0 16,-43 21-16,22-21 0,-22 21 0,0-21 15,-21 21-15,1-21 0,-1 21 16,-21 0-16,0 1 0,0 20 0,0-21 16,0 21-16,0-20 0,0 20 15,0 0-15,0 1 0,0-1 0,0 21 16,0-20-16,0 20 0,0 1 0,0-1 15,0 1-15,0 20 0,0-20 16,0 21-16,0-22 0,0 1 0,0 20 16,0-20-16,0 20 15,-21 1-15,21 0 0,-22-1 0,1-20 16,21 21-16,0-22 0,-21 1 0,0-1 16,21 1-16,-21-1 0,21 1 15,0-1-15,0-21 0,-21 22 0,21-22 16,-22 22-16,22-22 0,0 0 15,-21 1-15,0-1 0,0 0 0,0-20 16,0-1-16,-1 21 0,1-21 0,-21 0 16,21 1-16,-22-1 0,22-21 15,-21 21-15,0 0 0,-1-21 16,1 21-16,0-21 0,-1 0 0,1 21 16,-22-21-16,1 0 0,-1 0 15,1 22-15,-1-22 0,-20 0 0,-1 0 16,-21 0-16,0 21 0,1-21 0,-22 0 15,0 0-15,0 21 0,0-21 16,-22 0-16,1 21 0,0-21 0,21 0 16,-21 21-16,21-21 0,0 0 15,-21 21-15,21-21 0,-21 0 0,-1 0 16,22 22-16,-21-22 0,21 0 0,0 0 16,0 0-16,21 0 15,22 0-15,-1 0 0,22 0 0,-1 0 16,22 0-16,-1 0 0,22 0 0,0 0 15,21-22-15,0 1 16,21 0-16,0 21 0,1-21 0,20-21 16,0 20-16,22-20 0</inkml:trace>
  <inkml:trace contextRef="#ctx0" brushRef="#br0" timeOffset="3145.2">13462 2836 0,'0'0'0,"21"-21"0,-21 0 15,0 0-15,21 0 0,-21 0 0,21 21 16,-21-22-16,22 44 31,-22-1-31,0 0 0,0 21 16,0 22-16,0-1 0,0 1 0,0 20 16,0 22-16,0 0 0,0 21 15,-22-21-15,1 21 0,0 21 16,-21-21-16,21 0 0,-1 21 0,1-21 15,0-21-15,0 21 0,0-21 16,0 0-16,-1 0 0,1-22 0,0 1 16,21-22-16,0 1 0,0-1 15,0-20-15,0-1 0,0-21 0,0 22 16,21-22-16,0-21 16,1 0-16,-1 0 15,0-21-15,0-1 0,0 1 0,0-21 16,1 0-16,-1-1 0,21-20 0,-21-22 15,0 22-15,1-22 16</inkml:trace>
  <inkml:trace contextRef="#ctx0" brushRef="#br0" timeOffset="3887.77">13504 2963 0,'0'-21'0,"0"42"0,0-63 0,0 21 16,21 21-16,1 0 16,-1 0-16,21 0 0,22 0 15,-1 0-15,22 0 0,-1 0 0,43 0 16,0 0-16,0 0 0,0 0 16,22-21-16,-1 21 0,21 0 15,0-21-15,1 21 0,-1 0 0,-21-22 16,22 22-16,-22-21 0,21 21 15,-21-21-15,-21 21 0,0-21 0,-21 21 16,-21 0-16,-1-21 0,1 21 16,-21 0-16,-1-21 0,-21 21 0,-20 0 15,20 0-15,-21 0 0,0 0 16,0 21-16,-21 0 16,22 0-16,-22 0 0,0 0 15,21 1-15,0 20 0,-21 0 0,21 1 16,0-1-16,0 21 15,1 1-15,-22-1 0,21 1 0,0-1 16,-21 1-16,21-1 0,-21 1 16,0-1-16,0 22 0,0-21 0,0-1 15,-21 22-15,0-1 0,0 1 16,21-21-16,-22 20 0,22 1 0,-21-22 16,21 1-16,0-1 0,0 22 15,0-21-15,0-1 0,0-21 0,0 22 16,0-1-16,0-20 0,0-1 0,0 0 15,0 1-15,0-1 0,0 0 16,0-20-16,0 20 0,0-21 0,0 0 16,0 0-16,-21 1 0,0-1 15,0-21-15,0 21 0,-22 0 16,-20-21-16,20 21 0,-41-21 0,-1 0 16,0 21-16,-42-21 0,0 0 0,0 22 15,-21-22-15,0 0 0,-21 0 16,-22 0-16,22 21 0,-22-21 0,22 0 15,21 0-15,0 21 0,0-21 0,21 0 16,0 21-16,21-21 0,0 0 16,0 0-16,0 21 0,22-21 0,-1 0 15,0 0-15,1 0 0,-1 0 0,21 0 16,1 0-16,-1 0 0,22 0 16,21 0-16,0 0 0,0 0 15,-1-21-15,1 0 0,21 0 16,-21 0-16,21-1 0,0 1 15,-21-21-15,0 21 0</inkml:trace>
  <inkml:trace contextRef="#ctx0" brushRef="#br0" timeOffset="5063.51">4170 1757 0,'-64'-42'16,"128"84"-16,-149-84 0,43-1 15,21 43-15,-1 0 0,22-21 16,22 0 0,20 0-1,0 21-15,1 0 16,20-21-16,1 21 0,-1 0 0,1 0 15,-1-22-15,-21 22 0,22 0 16,-22 0-16,1 0 0,-1 0 0,-21 0 16,0 0-16,0 0 0</inkml:trace>
  <inkml:trace contextRef="#ctx0" brushRef="#br0" timeOffset="5299.37">4318 1757 0,'0'0'0,"-21"42"16,0 170 0,-1-170-16,22 1 15,0-1-15,-21 0 0,21-21 16,0 22-16,0-22 0,0 0 0,0 21 15,0-20-15,0-1 0,21-21 16,1 0-16,-1 0 16,0 0-16,0 0 0,0-21 0</inkml:trace>
  <inkml:trace contextRef="#ctx0" brushRef="#br0" timeOffset="5591.69">5080 1609 0,'0'0'0,"0"-21"0,-21 21 15,0 0-15,-22 0 0,22 21 16,-21 0-16,-1 0 0,1 21 16,0 1-16,-1-1 0,1 0 0,0 1 15,-1-1-15,22 0 16,0 1-16,0-1 0,21 0 0,0 1 15,0-22-15,0 21 0,0-21 16,0 1-16,21-1 0,0 0 0,0 0 16,22 0-16,-22-21 0,21 0 15,1 0-15,-1 0 0,0 0 16,1 0-16,-1-21 0,0 21 0,1-21 16,-1 0-16,21-22 0</inkml:trace>
  <inkml:trace contextRef="#ctx0" brushRef="#br0" timeOffset="5815.57">5736 1588 0,'-21'105'16,"21"-62"-16,0-1 15,-21 0-15,21 22 0,0-22 16,0 1-16,-21-22 0,21 21 0,-22 0 15,22 1-15,0-22 0,-21 0 16,21 21-16,-21-20 0,21-1 0,0 0 16,21-21-16,0 0 15,1 0-15,20 0 0,0 0 16</inkml:trace>
  <inkml:trace contextRef="#ctx0" brushRef="#br0" timeOffset="6193.35">8340 1693 0,'0'0'15,"-43"0"-15,22 0 0,0 0 0,0 0 16,21-21-16,21 0 16,0 21-16,21-21 0,1 21 15,-1 0-15,0-21 0,22 21 0,-1 0 16,1-21-16,-1 21 0,1 0 15,-1 0-15,1 0 0,-1-22 0,-20 22 16,-1 0-16,-21 0 16,0 0-16,1 0 0,-44 0 15</inkml:trace>
  <inkml:trace contextRef="#ctx0" brushRef="#br0" timeOffset="6399.23">8721 1651 0,'0'0'16,"-22"21"-16,22 0 0,0 1 0,0 20 15,0-21-15,-21 21 0,21-20 0,0 20 16,-21-21-16,21 21 0,0-20 16,0 20-16,0-21 0,-21 0 15,21 0-15,0 22 0,0-22 16,0 0-16,0 0 0,21-21 15,0 0-15,22 0 16,-22 0-16</inkml:trace>
  <inkml:trace contextRef="#ctx0" brushRef="#br0" timeOffset="6671.97">9758 1524 0,'0'0'15,"0"-21"-15,-21 0 0,-1 21 16,-20 0-16,21 0 0,-21 0 16,20 21-16,-20 0 0,0 21 0,21-20 15,-22 20-15,22 0 0,-21 1 16,21-1-16,-1 0 0,1 1 0,21-22 16,-21 21-16,21 0 0,0-20 15,0 20-15,0-21 0,0 0 0,21 0 16,0-21-16,1 22 15,-1-22-15,0 0 0,21 0 0,-21 0 0,22 0 16,20 0-16,-20 0 0,20-22 16,1 1-16,-1 0 0</inkml:trace>
  <inkml:trace contextRef="#ctx0" brushRef="#br0" timeOffset="7088.01">10647 1545 0,'0'0'0,"-21"0"0,-22-21 31,43 0-31,0 0 0,21 21 16,1 0-16,-1-21 15,0 21-15,0 0 0,21 0 0,-20 0 16,20 0-16,-21 0 0,0 0 15,0 0-15,1 21 0,-1 0 0,-21 0 16,0 0-16,0 22 0,0-22 16,-21 21-16,-1 0 0,-20 1 0,0-1 15,-1 0-15,1 1 0,0-22 16,-22 21-16,22-21 0,0 22 0,-1-22 16,22 0-16,-21 0 0,21 0 15,-1-21-15,22 22 0,22-22 31,-1 0-31,21 0 0,-21 0 16,22 0-16,-1-22 0,0 22 16,22-21-16,-22 21 0,0-21 0,22 21 15,-22-21-15,1 21 0,-1-21 16,0 21-16,1-21 0,-1 21 0,0-22 16,1 1-16</inkml:trace>
  <inkml:trace contextRef="#ctx0" brushRef="#br0" timeOffset="7543.88">13906 1736 0,'0'0'0,"-21"-21"31,21-1-31,21 22 0,1 0 0,20 0 16,-21-21-16,85 21 15,-64 0-15,1 0 0,20-21 16,1 21-16,-1 0 0,1 0 0,-22 0 16,21 0-16,-20 0 0,-1 0 15,0 0-15,1 0 0,-22 0 0,0 0 16,0 0-16,-21 21 15,-21-21-15,0 0 16,0 21-16,-22-21 0,22 0 16,-21 0-16,0 0 0</inkml:trace>
  <inkml:trace contextRef="#ctx0" brushRef="#br0" timeOffset="7760.76">14287 1736 0,'0'63'31,"0"-42"-31,0 1 0,0-1 16,0 0-16,0 21 0,0-21 0,-21 1 0,21 20 16,-42-21-16,42 21 0,0 1 15,0-22-15,-21 21 0,0-21 16,21 1-16,-22 20 0,22-21 0,0 0 16,0 0-16,0 1 15,22-22 1,-1 0-16,0 0 0,0 0 15,21 0-15</inkml:trace>
  <inkml:trace contextRef="#ctx0" brushRef="#br0" timeOffset="8035.05">15303 1820 0,'0'0'15,"22"-21"-15,-22 0 0,0 0 0,0 0 16,-22 0-16,-20 21 0,21 0 0,-21 0 15,-1 0-15,1 21 0,0 0 16,-1 21-16,1-21 0,-22 22 0,22-1 16,0-21-16,-1 22 0,1-1 15,0 0-15,21 1 0,-1-1 0,1 0 16,21 1-16,0-1 0,0-21 16,0 0-16,0 0 0,21 22 0,1-22 15,-1 0-15,21-21 16,-21 0-16,22 0 0,-1 0 15,0 0-15,1 0 0,-1 0 16,21-21-16,1 0 0,-1 0 0,-20-1 16</inkml:trace>
  <inkml:trace contextRef="#ctx0" brushRef="#br0" timeOffset="8535.85">15875 1842 0,'0'0'0,"0"-22"0,0-20 15,0 21 1,21 0 0,-21 0-16,21 21 15,0 0-15,1 0 0,-1-22 0,0 22 16,0 0-16,0 0 0,0 0 16,1 0-16,-22 22 0,0-1 0,0 21 15,0-21-15,0 0 16,0 22-16,-43-22 0,22 21 0,0-21 15,-21 1-15,20 20 0,-20-21 16,0 0-16,21 0 0,-22 1 0,22-1 16,0-21-16,0 21 0,42-21 47,0 0-47,21 0 0,-20-21 15,20 21-15,0 0 0,1-21 16,-1 21-16,21 0 0,-20 0 0,20 0 15,1 0-15,-22 0 0,0 0 16,22 21-16,-43-21 0,21 21 0,-20 0 16,-22 0-16,0 0 0,0 1 0,0-1 15,-43 0-15,22 0 0,-21 21 16,-1-20-16,1-1 0,-21 0 0,20 0 16,-20 21-16,20-42 0,-20 22 15,21-1-15,-1 0 0,1-21 0,21 0 16,0 0-16,-1 0 15,1 0-15,21-21 16,0 0 0</inkml:trace>
  <inkml:trace contextRef="#ctx0" brushRef="#br0" timeOffset="9015.75">18944 4191 0,'0'0'16,"0"21"-16,0 0 31,21-21 32,0 0-63,1 0 0,-1 0 15,0 0-15,0 0 0</inkml:trace>
  <inkml:trace contextRef="#ctx0" brushRef="#br0" timeOffset="9200.65">19939 4233 0,'0'0'0,"21"22"0,0-22 31,0 0-15,1 0 15,-1 0-31,0 0 0,-21-22 16,21 22-16,0 0 0</inkml:trace>
  <inkml:trace contextRef="#ctx0" brushRef="#br0" timeOffset="9387.74">20870 4233 0,'0'0'0,"21"0"0,1 0 16,-1 0-16,0 0 78,0 0-63,0 0-15</inkml:trace>
  <inkml:trace contextRef="#ctx0" brushRef="#br0" timeOffset="9579.64">21717 4191 0,'0'0'0,"42"0"0,43 21 31,-85-42 31,21 21-46,-21-21-16,21 0 0</inkml:trace>
  <inkml:trace contextRef="#ctx0" brushRef="#br0" timeOffset="10104.04">24172 2836 0,'0'0'0,"0"-21"0,0 64 31,0-22-15,0 21-16,0 0 0,0 1 15,0 20-15,0 22 0,0 0 0,0-1 16,0 1-16,0 21 0,0 0 16,-21-1-16,21 1 0,-21 0 15,0 21-15,0-21 0,-1 0 0,1 0 16,0-1-16,0 1 0,-21-21 0,20 0 15,1-1-15,21 1 0,-21-22 16,21-20-16,-21-1 0,21 0 16,-21-20-16,21-1 0,0 0 0,0-42 31,21 21-31,0-43 0,-21 22 16,21-21-16,0 0 0,1-22 0,-1 22 15,0-22-15</inkml:trace>
  <inkml:trace contextRef="#ctx0" brushRef="#br0" timeOffset="10903.9">24426 2879 0,'0'0'15,"0"-21"-15,0-1 0,21 22 0,1 0 16,-22-21-16,42 21 0,-21 0 15,21 0-15,1 0 0,20 0 16,1 0-16,20 0 0,1 0 0,21 0 16,0 0-16,21 0 0,0 21 15,42-21-15,-21 0 0,22 22 0,-1-22 16,0 0-16,1 21 0,-1-21 16,0 0-16,1 0 0,-22 21 15,0-21-15,0 0 0,0 0 16,-21 0-16,0 21 0,-21-21 0,-21 0 15,-1 0-15,1 0 0,-21 0 16,-1 0-16,-21 0 0,-20 0 0,20 0 16,-21 21-16,0-21 0,0 21 15,1-21-15,-22 22 0,0-1 0,0 0 16,0 21-16,0-21 16,0 22-16,0 20 0,0 1 15,21-1-15,-21 1 0,0-1 0,21 22 16,-21 0-16,0-1 0,0 1 15,0 0-15,0-1 0,0 22 16,0-21-16,0-1 0,0 1 0,0-21 16,0 20-16,0 1 0,0-22 15,0 22-15,0 0 0,0-1 0,0-20 16,-21 21-16,21-22 0,0 1 16,0-1-16,0-21 0,0 22 0,0-22 15,0 22-15,0-22 0,0 0 16,0 1-16,0-1 0,0 0 0,0-20 15,0 20-15,0-21 0,0 0 16,0 0-16,-21 1 0,-1-1 16,1-21-16,0 0 0,0 21 0,0-21 15,-22 0-15,1 0 0,0 0 16,-22 0-16,22 0 0,-43 0 0,22 0 16,-22-21-16,0 21 0,1-21 0,-22 21 15,0-22-15,-21 22 0,0-21 16,-21 0-16,-21 21 0,20-21 0,-20 0 15,-21 0-15,-1-1 0,22 1 16,-22 0-16,22 0 0,-22 0 0,22 0 16,0-1-16,-1 1 0,22 0 0,0 21 15,21-21-15,21 0 0,0 21 16,1-21-16,20 21 0,21 0 16,22-22-16,0 22 0,-1 0 0,22 0 15,0-21-15,0 0 0,21 0 16,0 0-16,0 0 15,0-1-15,0-20 0,21 21 0,0 0 16,0-22-16</inkml:trace>
  <inkml:trace contextRef="#ctx0" brushRef="#br0" timeOffset="11396.62">24955 2138 0,'-21'-21'15,"42"21"1,22 0-16,-22 0 0,21 0 16,22 0-16,-22-21 0,0 21 15,22 0-15,-1 0 0,1 0 16,-1 0-16,1 0 0,-1 0 0,1 0 16,-22 0-16,22 0 0,-43 0 15,0 0-15,0 0 0,-42 0 16,0 0-16,-21 0 15,20 0-15,-20 0 0,0 0 16</inkml:trace>
  <inkml:trace contextRef="#ctx0" brushRef="#br0" timeOffset="11640.06">25379 2096 0,'0'21'0,"0"0"16,0 0-1,0 0-15,0 0 0,0 1 16,0-1-16,0 21 0,0 0 16,-21-20-16,21 20 0,-22 0 0,22-21 15,-21 22-15,21-22 0,0 21 16,0-21-16,0 1 0,0-1 0,0 0 16,0 0-16,21-42 46,-21 0-46</inkml:trace>
  <inkml:trace contextRef="#ctx0" brushRef="#br0" timeOffset="11975.9">26310 2074 0,'0'0'16,"-21"0"-16,0 0 16,-22 0-16,1 22 0,0-22 15,-1 21-15,1 0 0,0 0 0,-1 21 16,1-20-16,0 20 0,-1-21 16,22 21-16,-21-20 0,21 20 15,21 0-15,0-21 0,0 1 16,0 20-16,0-21 0,0 0 15,0 0-15,0 1 0,21-22 0,0 21 16,0-21-16,0 0 0,1 0 16,20 0-16,-21 0 0,21 0 0,-20 0 15,-1 0-15,21 0 0,-21 0 16,0-21-16,1 21 0,-1-22 0,0 22 16,0-21-16,-21 0 0,21 21 15</inkml:trace>
  <inkml:trace contextRef="#ctx0" brushRef="#br0" timeOffset="12259.75">26776 2138 0,'-21'21'46,"21"0"-46,-22 0 0,1 1 16,21 20-16,-21-21 0,0 0 0,21 22 16,-21-22-16,0 0 0,21 21 15,0-21-15,-22 1 0,22-1 16,-21 0-16,21 0 0,0 0 0,0 0 16,0 1-16,21-22 31,1 0-31,-1 0 15,0-22-15</inkml:trace>
  <inkml:trace contextRef="#ctx0" brushRef="#br0" timeOffset="12907.72">27326 2180 0,'0'0'0,"-63"0"16,41 21-1,1-21-15,0 22 0,-21-1 16,21 0-16,-1 0 0,1 0 16,0 22-16,21-22 0,0 21 0,0-21 15,0 0-15,0 22 0,0-22 16,0 0-16,0 0 0,21 0 0,-21 1 16,21-1-16,1-21 15,-1 21-15,0-21 0,0 0 16,0 0-16,0 0 15,1 0-15,-22-21 0,0 0 16,0-1-16,0 1 16,0-21-16,0 21 0,0 0 0,0-1 15,0-20-15,0 21 0,0 0 16,0-22-16,0 22 0,21 0 0,0 0 16,21 21-16,-21-21 0,22 0 15,-22 21-15,21 0 0,1 0 16,-1 0-16,0 0 0,1 0 0,-1 21 15,0 0-15,-21 0 0,22 0 16,-22-21-16,-21 21 0,0 1 0,0 20 16,0-21-16,-21 0 15,0 0-15,-1 1 0,1-1 0,0 0 16,0 0-16,0 0 0,0 0 16,21 1-16,0-1 0,0 0 15,0 0-15,21-21 0,21 21 16,-21-21-16,22 0 0,-22 0 0,21 0 15,0 0-15,1 0 0,-1 0 16,0 0-16,1-21 0,-1 0 0,-21 0 16,0 0-16,1-22 0,-22 1 15,0 0-15,0 20 0,0-20 0,0 0 16,-22-1-16,1 22 0,0-21 16,0 21-16,0 0 0,-22 21 15,22-22-15,0 22 0,0 0 16,0 0-16,0 0 0,-1 0 15,1 22-15,0-1 0,0 0 16,0 0-16,0 0 0,-22 0 0</inkml:trace>
  <inkml:trace contextRef="#ctx0" brushRef="#br0" timeOffset="20179.68">4339 2985 0,'0'-22'31,"0"1"-31,0 0 16,-21 21-16,21-21 0,0 0 15,0 0-15,-21-1 16,0 1 0,-1 0-16,22 42 31,0 0-31,0 1 15,0-1-15,0 21 16,0 0-16,0 1 0,0-1 0,0 0 16,0 1-16,0 20 0,0-20 15,0-1-15,0 21 0,0-20 0,0-1 16,0 0-16,-21 1 0,21-22 16,0 21-16,0-21 0,0 1 0,0-1 15,0 0-15,0 0 16,0-42 15,0 0-15,0 0-16,0-22 0,0 22 0,21-21 0,-21-1 15</inkml:trace>
  <inkml:trace contextRef="#ctx0" brushRef="#br0" timeOffset="21151.22">4339 2900 0,'0'0'0,"0"-42"0,0-1 16,0-41-1,-21 62-15,42 44 32,-21-1-32,21 0 0,0 0 15,22 21-15,-22-20 0,0 20 16,21-21-16,1 0 0,-22 22 0,21-22 16,-21 21-16,22-21 0,-22 0 15,21 1-15,-21-1 0,22 0 16,-22-21-16,21 21 0,-21 0 0,22-21 15,-22 0-15,0 0 0,0 0 16,0 0-16,1 0 0,-22-21 16,-22 21-1,1 0 1,0 0-16,-21 0 0,-1 0 0,1 21 16,0 0-16,-1 22 0,-20-22 15,-1 21-15,22-21 0,-21 22 16,20-1-16,-20 0 0,20 1 15,1-1-15,0-21 0,21 22 0,-1-22 16,1 21-16,0-21 0,0 0 16,21 1-16,-21-1 0,42-21 31,0-21-15,0-1-16,0 1 0,-21-21 0,22 21 15,-1-22-15,0 1 0,0 0 16,0-1-16,-21 1 0,21-21 0,-21 20 15,22 1-15,-22-22 0,0 22 16,0 0-16,0 21 0,0-1 16,0-20-16,0 21 15,0 42 1,0 0-16,0 0 0,-22 22 0,22-1 16,-21 0-16,21 1 0,0-1 15,0 0-15,0 1 0,0-1 0,0 0 16,0 1-16,0-22 0,0 0 15,0 0-15,0 0 0,21-21 16,1 0 0,-1 0-16,0 0 0,-21-21 0,21 0 15,0 0-15,0 0 0,1 0 16,-1-22-16,0 1 0,0 21 0,-21-22 16,0 1-16,21 0 15,-21-1-15,0 1 0,0 0 0,0 21 16,0-1-16,0 1 0,0 0 0,-21 21 15,0 21 1,0 0-16,0 22 0,-1-22 0,1 21 16,-21 1-16,21-1 15,0 0-15,-1 1 0,1-1 0,21 0 16,0 1-16,-21-22 0,21 0 0,0 0 16,0 0-16,0 0 0,21-21 15,0 0 1,1 0-16,-1-21 0,0 0 15,0 0-15,0 0 0,0-22 0,1 22 16,-1-21-16,0 0 0,-21-1 16,0 1-16,0 0 0,0 20 0,0-20 15,0 21-15,0 0 0,0 0 16,-21 21-16,21 21 16,-21 0-16,-1 21 0,22-21 15,-21 22-15,0-1 0,0 0 16,0 1-16,21-1 0,0-21 0,0 22 15,0-22-15,0 0 0,21 0 0,0 0 16,21 0-16</inkml:trace>
  <inkml:trace contextRef="#ctx0" brushRef="#br0" timeOffset="22412.11">10266 2858 0,'0'-22'0,"0"44"0,21-65 16,-21 22-16,0 0 0,0 0 0,0 0 15,0-1-15,-21 44 16,0-1-16,21 21 16,-22-21-16,1 22 0,0 20 0,0-21 15,0 22-15,0-1 0,-1 1 16,1-1-16,0 1 0,21-22 0,-21 22 15,21-22-15,-21 0 0,21 1 16,-21-1-16,21-21 0,0 0 0,0 1 16,0-1-16,21-21 15,0 0-15,0 0 16,0-21-16,0-1 0,1 1 0,-1 0 16,0-21-16,0-1 0,0-20 15,0 21-15,1-22 0,-1 1 0,0-1 16,-21 1-16,21-1 0,0 1 15,-21-1-15,0 1 0,0 20 0,0-20 16,0 20-16,0 22 0,0-21 0,0 21 16,0 42-1,0 21 1,0-21-16,0 22 0,0-22 16,0 21-16,0 1 0,0-1 0,0-21 15,0 21-15,21 1 0,1-22 16,-22 21-16,21-21 0,0 1 0,0 20 15,0-21-15,0 0 0,1-21 0,-1 21 16,21 1-16,-21-22 0,0 0 16,22 0-16,-22 0 0,0 0 0,0 0 15,0 0-15,-21 21 16,-42 0 0,21 0-16,-21 0 0,-1 0 15,1 1-15,-22 20 0,1-21 16,-1 21-16,1 1 0,21-22 0,-22 21 15,22-21-15,-1 1 0,1-1 16,21 0-16,0 0 0,21 0 16,21-42 15,0 0-31,0 0 0,0 0 0,22-1 16,-22 1-16,0-21 0,21 21 15,-20-43-15,-1 22 0,0-22 0,0 22 16,21-21-16,-42 20 0,22-20 15,-1 20-15,-21 1 0,0 21 0,0 0 16,0 0-16,0-1 0,0 44 16,0-1-1,0 0-15,-21 0 0,-1 21 0,1 1 16,0-1-16,0 0 0,21 22 16,-21-22-16,21-21 0,-21 22 0,21-1 15,0-21-15,0 0 0,0 1 16,21-22-1,0 0-15,0 0 0,0-22 16,0 1-16,1-21 0,-1 21 16,0-22-16,0 22 0,0-21 15,0 0-15,-21-1 0,0 22 0,22-21 16,-22-1-16,0 22 0,0 0 16,0 0-16,0 0 0,0 42 15,0 0 1,0 0-16,-22 0 0,1 22 0,0-1 15,21 0-15,-21 1 0,0-1 16,21 0-16,0-20 0,0 20 0,0-21 16</inkml:trace>
  <inkml:trace contextRef="#ctx0" brushRef="#br0" timeOffset="23660.39">15198 2879 0,'0'0'0,"42"-85"31,-42 106-15,0 0-16,0 1 16,0 20-16,0 0 0,0 1 15,0-1-15,0 21 0,0 1 16,-21-1-16,21 1 0,-21-22 0,21 22 16,-22-22-16,22 22 0,0-22 15,0-21-15,0 21 0,0-20 0,0-1 16,0 0-16,0 0 0,0 0 15,22-42 1,-1 0 0,-21 0-16,21 0 0,0-22 15,-21 22-15,0-21 0,21-22 0,-21 22 16,21-22-16,-21 22 0,0-21 16,0-22-16,0 21 0,0 1 15,0-1-15,0 22 0,0-21 0,0 20 16,0 1-16,0 0 0,0 20 15,0 1-15,0 42 16,0 1-16,0 20 16,0-21-16,0 21 0,0 1 0,0-22 15,0 21-15,0 1 0,22-1 16,-1-21-16,0 21 0,0-20 0,0-1 16,0 21-16,22-21 0,-22 0 15,0 1-15,21-22 0,-20 21 0,-1-21 16,21 21-16,-21-21 0,0 0 0,1 0 15,-1 0-15,0 0 0,0-21 16,-21 0-16,0-1 16,0 1-16,0 0 15,-21 21-15,0 0 0,0 0 0,-22 0 16,1 21-16,0-21 0,-1 21 16,1 1-16,-22 20 0,22-21 0,0 21 15,-22-20-15,22 20 0,0-21 0,20 21 16,-20-20-16,21-1 0,-21 0 15,42 0-15,-22 0 0,22 0 0,22-21 32,-1 0-32,0 0 15,0-21-15,0 0 0,0 0 16,22 0-16,-22 0 0,21-22 0,-21 22 16,22-21-16,-22-1 0,0 1 15,0 0-15,0-1 0,1 1 16,-22 21-16,0-21 0,0 20 0,0 44 31,-22 20-31,1-21 16,21 21-16,-21 1 0,0-22 0,0 21 15,21 1-15,0-22 0,0 21 16,-21-21-16,21 0 0,0 1 0,0-1 16,21-21-1,0 0-15,0 0 16,0 0-16,22 0 0,-22-21 0,0-1 15,0 1-15,21 0 0,-20 0 16,-1 0-16,0-22 0,0 22 0,0-21 16,0 21-16,1 0 0,-22-1 15,21 1-15,-21 0 0,0 42 16,0 0 0,-21 22-16,-1-22 0,1 0 15,0 21-15,0-20 0,0 20 0,21-21 16,-21 21-16,-1-20 0,22-1 15,-21 21-15,21-21 0,0 0 0,0 1 16,21-22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7T02:32:49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1651 0,'0'0'0,"-21"0"234,21-21-234,-21 21 16,21-21-16,-21 21 15,21-21-15,-21 21 16,21 21 46,0 0-62,0 21 16,0-21-16,0 22 0,0-1 16,0 0-16,21 22 0,-21-22 0,0 22 15,0-1-15,0-20 0,0 20 16,0-21-16,0 22 0,0-1 16,0-20-16,0-1 0,0 0 0,0 1 15,0-1-15,0-21 0,0 22 16,0-22-16,0 0 0,0 0 15,0-42 32,0 0-47,0 0 16,21-1-16,-21 1 0,21 0 16,-21 0-16</inkml:trace>
  <inkml:trace contextRef="#ctx0" brushRef="#br0" timeOffset="1139.33">3768 1820 0,'0'0'0,"0"-21"0,0 42 47,-22 1-31,22-1-16,0 21 0,-21-21 15,21 0-15,-21 22 0,21-1 16,0-21-16,0 22 0,0-1 16,0-21-16,-21 21 0,21-20 0,0 20 15,-21 0-15,21-21 0,0 22 16,0-22-16,0 21 0,0-21 0,0 1 16,0-1-16,0 0 0,0 0 15,0 0-15,0 0 0,21 1 0,0-22 16,-21 21-16,21-21 15,0 0-15,1 0 0,-1 0 16,0 0-16,0 0 16,0-21-16,-21-1 0,21 1 15,-21 0-15,22 0 0,-22 0 16,0-22-16,21 22 0,-21 0 0,21-21 16,-21 21-16,0-22 0,0 22 15,0-21-15,0 21 0,0-22 0,0 22 16,0 0-16,0 0 0,0 0 15,0-1-15,0 1 0,-21 21 0,0-21 16,-1 0-16,1 0 31,21 0-31,0-1 16,21 1 0,1 21-1,-1-21-15,0 21 16,21 0-16,-21-21 0,1 0 0,20 21 15,-21 0-15,21 0 0,-20-21 16,20 21-16,0 0 0,1 0 0,-1 0 16,-21 0-16,21 0 0,1 0 15,-22 0-15,21 21 0,-21 0 0,1 0 16,-22 0-16,0 0 0,0 1 16,0-1-16,0 0 0,0 21 15,0-21-15,0 22 0,-22-22 16,1 21-16,21-21 0,-21 22 0,0-22 15,0 0-15,0 21 0,21-20 16,0-1-16,-22 21 0,22-21 0,0 0 16,0 1-16,0-1 0,0 0 15,22 0-15,-1 0 0,0-21 16,0 0-16,21 21 0,-20-21 16,-1 0-16,21 0 0,-21 0 0,22 0 15,-1 0-15,-21-21 0,21 21 16,1-21-16,-1 0 0,-21 0 0,22 0 15,-22-1-15,21-20 16,-21 21-16,22-21 0,-22 20 0,0-20 16,-21 0-16,0-1 0,0 22 15,0-21-15,0 0 0,0-1 0,0 1 16,-21 0-16,0-1 0,-22 22 16,22 0-16,0 0 0,-21 0 0,-1-1 15,22 1-15,0 21 0,-21 0 16,20 0-16,1 0 0,0 0 15,0 0-15,0 0 0,0 0 16,-1 0-16,1 0 16,21 21-16,0 1 15,-21-22-15,21 21 16,0-42 15</inkml:trace>
  <inkml:trace contextRef="#ctx0" brushRef="#br0" timeOffset="2000.01">5440 1863 0,'21'0'0,"-42"0"0,63 0 16,0 0-16,1 0 0,-1-21 16,0 21-16,1 0 0,20 0 0,-20 0 15,20 0-15,-21-22 0,22 22 16,-22 0-16,1 0 0,-1 0 0,0 0 15,-21 0-15,1 0 0,-1 0 16,0 0-16,0 0 0,-42 0 47,0 0-47,0 0 16</inkml:trace>
  <inkml:trace contextRef="#ctx0" brushRef="#br0" timeOffset="2395.79">5905 2096 0,'0'0'0,"0"42"15,-21 0-15,21 1 0,0-22 16,0 21-16,0-21 0,0 64 15,-21-64-15,21 21 0,0-20 16,0-1-16,-21 0 0,21 0 0,0 0 16,0 0-16,0 1 15,0-44 32</inkml:trace>
  <inkml:trace contextRef="#ctx0" brushRef="#br0" timeOffset="2868.03">6816 1820 0,'0'0'0,"-22"-21"0,1 21 0,0 0 15,0 0-15,0 0 16,0 0-16,-1 0 0,1 0 0,0 0 15,0 21-15,0 1 0,0 20 16,-1-21-16,-20 21 0,21-20 0,-21 20 16,20 0-16,1 1 0,0-1 15,0 0-15,0 1 0,0-1 0,21 0 16,0-21-16,0 22 0,0-22 16,0 0-16,0 0 0,0 0 15,21 1-15,0-1 0,0-21 0,0 0 16,0 0-16,22 0 0,-1 0 15,-21 0-15,22 0 0,-1 0 0,0-21 16,1 21-16,-1-22 0,0 1 16,1 21-16,-22-21 0,21 0 0,-21 0 15,0 21-15,-21-21 0,0-1 16,0 1-16,0 0 0,0 0 0</inkml:trace>
  <inkml:trace contextRef="#ctx0" brushRef="#br0" timeOffset="3215.85">5927 1926 0,'0'0'0,"0"21"16,0 1-16,0-1 0,0 0 15,0 21-15,0 1 0,0-22 0,0 21 16,0 0-16,0 1 0,0-22 15,0 21-15,0 1 0,0-22 0,0 21 16,-22-21-16,22 0 0,0 1 16,0-1-16,0 0 0</inkml:trace>
  <inkml:trace contextRef="#ctx0" brushRef="#br0" timeOffset="4094.58">7832 1926 0,'-22'0'16,"44"0"15,-1 0-16,0 0-15,21-21 0,1 21 16,-1 0-16,21-21 0,-20 21 16,20 0-16,1-21 0,-1 21 0,22-21 15,0 21-15,-22 0 0,22-22 16,-1 22-16,-20 0 0,21 0 0,-22 0 16,-21 0-16,22 0 0,-22 0 15,-21 0-15,22 0 0,-22 0 0,-21 22 31,0-1-31,-21-21 0,0 0 16,-1 0-16,1 21 0,0-21 16,0 0-16,0 0 0,0 21 15,-22-21-15</inkml:trace>
  <inkml:trace contextRef="#ctx0" brushRef="#br0" timeOffset="4419.39">7853 2074 0,'21'22'32,"0"-22"-32,21 0 0,1 0 15,-1 0-15,0 0 0,22 0 16,-22 0-16,22 0 0,-1 0 0,1-22 15,-1 22-15,1 0 0,-1-21 16,22 0-16,-22 21 0,1 0 0,-1-21 16,1 21-16,-22 0 0,1 0 15,-1-21-15,0 21 0,-21 0 0,22 0 16,-22-21-16,-21-1 31,0 1-31,-21 0 16,21 0-16</inkml:trace>
  <inkml:trace contextRef="#ctx0" brushRef="#br0" timeOffset="4899.12">8890 1461 0,'0'84'32,"0"-63"-32,21 1 0,0-1 0,0 21 15,1-21-15,-1 0 0,0 1 16,21 20-16,-21-21 0,1 0 0,20-21 16,-21 21-16,21 1 0,-20-22 15,20 0-15,-21 0 0,21 0 0,-20 0 16,20 0-16,-21 0 0,21 0 15,-20-22-15,-1 22 0,0-21 0,0 21 16,0 0-16,-21-21 0,0 0 16,-21 21-1,0 0 1,0 21-16,0 0 0,-1 0 0,1 1 16,-21-1-16,21 21 0,0-21 15,-22 22-15,22-1 0,0 0 16,-21 1-16,20-1 0,1 0 0,-21 1 15,21-1-15,0-21 0,-1 21 16,1-20-16,0 20 0,21-21 0,0 0 16,0 0-16,0 1 15,0-44 17,21 1-32,0 0 15,1 0-15,-1 0 0,21-22 0</inkml:trace>
  <inkml:trace contextRef="#ctx0" brushRef="#br0" timeOffset="5591.53">10435 1757 0,'0'0'0,"-21"0"16,0 0-16,21-21 15,0 0-15,0-1 16,0 1-16,0 0 16,21 0-16,-21 0 0,21 21 15,0-21-15,0 21 0,1-22 16,-1 22-16,0 0 15,0 0-15,0 0 0,0 0 16,1 0-16,-22 22 0,0-1 16,21 21-16,-21-21 0,21 22 0,-21-22 15,0 21-15,0 0 0,0 1 0,0-1 16,0 0-16,0 1 0,0-1 16,-21-21-16,0 22 0,-22-1 0,22-21 15,-21 21-15,-1-20 0,1 20 16,0-21-16,-1 0 0,1 0 15,0 1-15,-1-1 0,1 0 0,21 0 16,-21-21-16,-1 0 0,22 0 16,0 0-16,-21 0 0,20 0 15,22-21-15,-21 21 0,21-21 16,0 0-16,0-1 0,0 1 0,0-21 16,0 21-16,0 0 0,21-22 15,1 1-15,-1 21 0,0 0 0,0-22 16,-21 22-16,21 0 0,0 0 15,1 21-15,-1-21 0,0 21 0,0 0 16,0 0-16,0 21 0,1-21 16,-1 21-16,0 0 15,0 0-15,0 0 0,0 1 0,1-1 16,-1-21-16,0 21 0,-21 0 16,21 0-16,0 0 0,-21 1 15,21-22-15,1 21 0,-1 0 16,0-21-1,0 0-15,0 0 16,0 0 0,1 0-16,-1-21 0,0 21 15,0-21-15</inkml:trace>
  <inkml:trace contextRef="#ctx0" brushRef="#br0" timeOffset="6071.25">11239 1715 0,'0'0'0,"0"-22"0,0 1 16,-21 0-16,0 21 0,0 0 15,0 0-15,0 0 16,-1 21-16,1 0 16,21 1-16,0-1 0,-21 21 15,0-21-15,21 22 0,-21-1 0,21 0 16,0 1-16,0-1 0,0 0 15,0-21-15,0 22 0,0-22 0,0 21 16,0-21-16,0 1 0,0-1 16,0 0-16,21 0 0,0 0 15,0-21-15,0 0 0,1 0 16,-1 0-16,0 0 0,21 0 0,-21 0 16,1 0-16,-1 0 0,21-21 0,-21 0 15,0 0-15,1 0 0,-1-1 16,0-20-16,0 21 0,-21-21 0,0-1 15,0 1-15,0 0 0,0-1 16,0 1-16,-21 0 0,0-1 16,0 1-16,-1 21 0,1 0 0,-21-1 15,21 1-15,0 21 0,-1 0 16,1 0-16,0 0 0,0 0 0,0 21 16,21 1-16,-21-22 0,21 21 15,0 0-15,0 0 0,0 0 0,0 0 16,0 1-16,42-1 0,-21 0 15,0-21-15,0 0 0,1 21 0,20-21 16,-21 0-16,21 0 0</inkml:trace>
  <inkml:trace contextRef="#ctx0" brushRef="#br0" timeOffset="6379.92">11853 1630 0,'0'0'0,"-21"0"0,0 0 31,42 0-31,0 0 0,0 0 16,1 0-16,20 0 0,0 0 15,1 0-15,-1 0 0,0 0 0,1 0 16,-1 0-16,0 0 0,1 0 15,-1 0-15,0 0 0,-21 0 16,1 0-16,-1 0 0,0 0 0,-21 21 16,-21 0 15,0-21-31,-1 0 16,1 0-16,0 0 0</inkml:trace>
  <inkml:trace contextRef="#ctx0" brushRef="#br0" timeOffset="6651.77">12213 1651 0,'-21'21'31,"0"0"-31,0 1 0,21-1 16,0 0-16,0 21 0,0-21 15,0 22-15,0-22 0,0 21 0,-22-21 16,22 22-16,0-1 0,0-21 15,0 22-15,-21-22 0,21 21 0,0-21 16,0 0-16,0 1 0,0-1 0,0 0 16,0 0-16,-21 0 0,21 0 15,0 1-15,21-22 32,0 0-17,1-22-15,20 1 0,-21 0 0,0 0 16</inkml:trace>
  <inkml:trace contextRef="#ctx0" brushRef="#br0" timeOffset="7003.57">12954 1609 0,'0'0'0,"0"-21"0,-21 21 16,0 0-1,-1 21-15,1-21 0,0 42 0,-21-21 16,21 0-16,-1 22 0,-20-1 16,21-21-16,0 22 0,0-1 0,-1 0 15,1-21-15,0 22 0,21-22 0,0 21 16,0-21-16,0 22 0,0-22 16,0 0-16,21 0 0,0 0 15,1-21-15,-1 0 0,0 22 16,0-22-16,21 0 0,-20 0 0,20 0 15,-21 0-15,0 0 0,22 0 16,-22-22-16,0 1 0,0 21 0,0-21 16,0 0-16,1 21 0,-22-21 15,0 0-15,21 21 0,-21-22 16,21 1-16,-21 0 0,0 0 16</inkml:trace>
  <inkml:trace contextRef="#ctx0" brushRef="#br0" timeOffset="7935.62">14774 1905 0,'0'0'0,"-21"0"0,0 0 0,0 0 0,0 0 16,-1 0-16,44-21 31,-1 21-31,0-21 0,21 21 0,-21-21 16,22-1-16,-1 1 0,0 0 16,22 0-16,-22 0 0,22 0 0,-22-22 15,22 22-15,-22-21 0,0 21 16,1-22-16,-22 1 0,0 21 0,0-22 15,-21 22-15,0-21 16,0 21-16,0-22 0,-21 22 0,0-21 16,-22 21-16,1 0 0,0-22 15,-1 22-15,1 0 0,21 21 0,-21-21 16,-1 21-16,22 0 0,0 0 16,0 0-16,0 21 0,-1 0 0,1 0 15,0 0-15,0 22 0,0-1 16,21 0-16,0 22 0,0-1 0,-21 1 15,21-1-15,0 22 0,0-21 16,0 20-16,0 1 0,0 0 0,0-22 16,0 22-16,0-1 0,0 1 15,21 0-15,-21-1 0,21 1 0,0 0 16,-21-1-16,0 1 0,21-21 16,0 20-16,-21-20 0,0-1 15,0 22-15,22-22 0,-22-20 0,21 20 16,0-20-16,-21-1 0,21 0 0,0 1 15,0-22-15,1 0 0,20-21 16,-21 0-16,0 0 0,22 0 0,-1 0 16,0 0-16,1-21 0,-1 0 0,-21-1 15,21-20-15,1 0 0,-1-1 16,-21 1-16,22 0 0,-22-22 0,0 22 16,0-22-16,0 1 0,-21-1 0,0 1 15,0-1-15,0-20 0,-21 20 16,-21 1-16,-1-1 0,1 1 15,-21 20-15,-1 1 0,1 0 16,-1-1-16,1 22 0,-1 0 0,1 0 16,-1 21-16,1-21 0,20 21 0,1 0 15,0 0-15,20 0 0,1 0 16,0 0-16,21-21 0,21 21 31,0 0-31,1 0 0,-1 0 0,0 0 16,21 0-16,1-22 0,-1 22 15,0-21-15,1 21 0,20-21 0,-21 0 16</inkml:trace>
  <inkml:trace contextRef="#ctx0" brushRef="#br0" timeOffset="8631.86">16023 1630 0,'0'0'0,"0"-21"0,-106-22 31,85 43-31,0 0 0,0 0 0,0 0 16,-1 22-16,1 20 0,0-21 0,0 21 15,-21 1-15,20 20 0,1-20 16,0-1-16,0 21 0,0-20 16,0 20-16,21-20 0,0-1 0,0-21 15,0 21-15,0-20 0,0 20 0,0-21 16,0 0-16,0 0 0,21-21 15,0 22-15,0-22 0,0 0 0,0 0 16,1 0-16,-1 0 0,0-22 16,21 22-16,-21-21 0,1 0 0,20 0 15,-21-21-15,0-1 0,0 22 16,1-42-16,-1 20 0,0 1 0,-21-22 16,0 22-16,21 0 0,-21-1 15,21 1-15,-21 21 0,0 0 16,0 42 15,0 0-31,0 21 0,0-20 0,0 20 16,0 0-16,0-21 0,0 22 15,0-22-15,0 21 0,0-21 0,0 1 16,0-1-16,0 0 0,21 0 16,1 0-16,-22 0 0,21-21 0,0 0 15,0 0-15,0 0 0,0 0 0,1 0 16,20 0-16,-21 0 0,21 0 15,-20-21-15,20 0 0,-21 0 16,21 0-16,-20 0 0,-1-1 16,0 1-16,0-21 0,-21 21 0,0-22 15,21 22-15,-21 0 0,0 0 16,0 42 0,0 0-16,0 0 0,0 1 15,0-1-15,0 0 0,0 21 16,0-21-16,0 1 0,-21-1 0,21 0 15,0 0-15,0 0 0,0 0 16,0 1-16,21-22 47,0-22-47,1 1 16,-22 0-16,21 0 0</inkml:trace>
  <inkml:trace contextRef="#ctx0" brushRef="#br0" timeOffset="8983.66">16637 1482 0,'0'0'0,"-21"0"0,-22 0 0,22 21 16,0 0-16,0 21 0,0-20 16,21-1-16,0 0 15,0 0-15,0 0 0,0 0 0,0 1 16,21-22-1,0 0-15,0 0 0,0 0 16,1 0-16,-1-22 0,0 22 16,0-21-16,0 0 0,-21 0 0,0-21 15,0 20-15,0 1 0,0-21 16,0 21-16,0 0 0,-21-22 0,0 22 16,0 0-16,0 0 0,21 0 15,-22 21-15,1 0 0,0 0 16,21 21-16,-21-21 15,21 21-15,-21 0 0,21 0 16,0 0-16,0 1 0,0-1 0,0 0 16,0 0-16,0 0 0,21 0 15,0-21-15,0 0 0,0 0 0,1 0 16</inkml:trace>
  <inkml:trace contextRef="#ctx0" brushRef="#br0" timeOffset="9323.45">17230 1207 0,'0'0'0,"0"-22"0,0-20 31,-22 42-31,1 21 16,21 0-16,0 1 15,-21-1-15,0 21 0,21 0 0,0 1 16,-21-1-16,0 22 0,-1-22 15,1 21-15,21 1 0,-21-1 0,0-20 16,21 20-16,-21 1 0,21-22 0,0 0 16,0 1-16,0-1 0,0-21 15,0 22-15,0-22 0,0 0 0,21 0 16,0 0-16,0-21 0,0 21 16,1-21-16,-1 0 0,0 0 15,0 0-15,0 0 0,22 0 0,-1-21 16,-21 0-16,21 0 0,-20 21 15,20-42-15,0 20 0,-21 1 0,1 0 16,-1 0-16,0 21 0,0-21 16</inkml:trace>
  <inkml:trace contextRef="#ctx0" brushRef="#br0" timeOffset="20527.57">7895 4699 0,'-21'21'0,"0"-21"15,0 0-15,-1 21 16,1-21-16,0 22 0,0-22 16,0 0-1,0 21-15,-1-21 16,22-21 15,22-1-15,-1 1-1,21 0-15,-21 0 0,43 0 0,-22 0 16,22-1-16,-1-20 0,1 0 0,20-1 16,1 1-16,0-21 0,20-1 15,1 1-15,0-1 0,21 1 0,0-1 16,-21 1-16,0-1 0,21 1 16,-43 20-16,22 1 0,0 0 0,-21-1 15,-22 22-15,170-64 31,-233 64-31,-21 21 16,0 0-16,0 0 16,-1 0-16,1 0 0,0 0 15,0 0-15,0 0 16,0 0-16,-1 0 16,1 0-16,0 0 0,0 0 15,0 0-15,0 0 16</inkml:trace>
  <inkml:trace contextRef="#ctx0" brushRef="#br0" timeOffset="20863.38">9483 3493 0,'0'21'15,"21"0"1,0-21-16,0 0 0,0 0 15,22 0-15,-22 0 0,21 0 16,-21 0-16,22 0 0,-22 0 0,0 0 16,0 0-16,0 0 0,0 0 0,1 21 15,-22 0-15,0 0 16,0 1-16,0-1 0,-22 0 0,-20 21 16,21-21-16,-21 22 15,-1-1-15,1 0 0,0 22 0,-1-22 16,1 1-16,0-1 0,-1 21 0,22-20 15,-21-1-15,21-21 0,-1 22 16,1-22-16,21 0 0,0 0 0,0 0 16,21-21-1,1 0-15,-1 0 0,0 0 16,0-21-16,21 21 0</inkml:trace>
  <inkml:trace contextRef="#ctx0" brushRef="#br0" timeOffset="21448.04">10541 3937 0,'-42'-63'16,"42"41"-1,0 1-15,0 0 16,0 0-16,0 0 0,21 0 15,0 21-15,0-22 16,0 22-16,0 0 0,1 0 16,-1 0-16,0 0 0,0 22 0,-21-1 15,21 0-15,0 21 16,-21-21-16,0 22 0,0 20 0,0-20 16,0 20-16,0-21 0,0 22 15,-21-1-15,0-20 0,0-1 0,0 22 16,0-22-16,-22 0 0,22-21 0,-21 22 15,-1-22-15,22 21 0,-21-21 16,0 1-16,20-22 0,-20 21 0,21-21 16,0 0-16,-22 0 0,22 0 0,0 0 15,0 0-15,0 0 0,21-21 16,0-1-16,-21 1 0,21-21 16,0 21-16,0-22 0,0 22 0,0-21 15,0 0-15,21-1 0,0 22 16,0 0-16,-21 0 0,21 0 0,0-1 15,1 22-15,-1 0 16,0 22-16,0-1 0,0 0 0,0 0 16,1 21-16,-1-20 0,21 20 15,-21-21-15,0 0 0,1 0 0,-1 22 16,0-22-16,0 0 0,0-21 0,0 21 16,1 0-16,-1 1 0,0-22 15,0 21-15,0-21 0,0 0 16,1 0-16,-1 0 15,0 0-15,-21-21 0,21-1 16,0 1-16,22 0 0,-22 0 16</inkml:trace>
  <inkml:trace contextRef="#ctx0" brushRef="#br0" timeOffset="21899.26">11430 3916 0,'0'0'16,"0"-42"-1,-21 42 1,21 21-16,-21-21 0,-1 21 16,1 0-16,0 21 0,0-20 0,0 20 15,0 0-15,-1 1 0,1-1 16,0 0-16,0 1 0,0-1 16,0 0-16,21-21 0,0 22 0,0-1 15,0-21-15,0 0 0,0 22 16,0-22-16,21 0 0,0-21 0,0 21 15,0 0-15,0-21 0,1 0 0,20 0 16,-21 0-16,0 0 0,0 0 16,22 0-16,-22 0 0,0-21 0,0 0 15,0 0-15,1 0 0,-1 0 0,0-22 16,-21 1-16,0 21 0,21-43 16,-21 22-16,0 0 0,0-22 0,0 22 15,0-1-15,0 1 0,0 0 16,0-1-16,0 22 0,-21 0 15,0 21-15,21-21 0,-21 21 0,-1 0 16,1 0-16,0 0 0,0 0 16,0 0-16,0 0 15,21 21-15,0 0 16,21 0 0,0-21-1,0 0-15,0 0 0</inkml:trace>
  <inkml:trace contextRef="#ctx0" brushRef="#br0" timeOffset="22231.65">12001 3916 0,'0'0'15,"-21"0"-15,0 0 0,0 0 0,21-21 31,21 21-15,0 0-16,22 0 0,-22 0 16,21 0-16,0-21 0,1 21 15,-1 0-15,0 0 0,22 0 16,-22-22-16,-21 22 0,22 0 0,-1-21 16,0 21-16,-20 0 0,-1 0 0,0 0 15,0 0-15,0 0 0,0 0 16,-42 0 31,0 21-47,0-21 0,21 22 0,-21-22 15,0 0-15,-1 0 0,22 21 16</inkml:trace>
  <inkml:trace contextRef="#ctx0" brushRef="#br0" timeOffset="22515.48">12467 3895 0,'0'21'16,"0"0"-1,0 0-15,0 0 0,0 22 16,0-22-16,0 0 0,0 21 16,0-20-16,0 20 0,0 0 15,0-21-15,0 22 0,0-1 0,0-21 16,0 22-16,0-22 0,0 0 15,0 21-15,0-21 0,0 1 16,0-1-16,0 0 0,0 0 16,0-42 31,0 0-47,21 0 15,0-1-15</inkml:trace>
  <inkml:trace contextRef="#ctx0" brushRef="#br0" timeOffset="22960.54">13462 3916 0,'0'0'0,"0"-21"16,0 0-16,0-1 15,-21 1 1,0 21-16,-1 0 16,1 0-16,0 0 15,0 0-15,0 21 0,0 1 16,-1-1-16,1 0 0,0 21 0,0 1 16,-21-22-16,20 21 0,1 0 15,0 1-15,0-1 0,0 0 16,0 1-16,21-1 0,0-21 0,0 0 15,0 22-15,0-22 0,0 0 16,21 0-16,21 0 0,-21-21 0,0 22 16,22-22-16,-22 0 0,21 21 0,1-21 15,-22 0-15,21 0 0,-21 0 16,22 0-16,-22 0 0,21 0 0,-21-21 16,0 21-16,1-22 0,-1 1 15,0 0-15,0 21 0,-21-21 16,21 21-16,0-21 0,-21 0 15,22-1 1,-22 1 0</inkml:trace>
  <inkml:trace contextRef="#ctx0" brushRef="#br0" timeOffset="23820.04">14753 4149 0,'0'0'0,"-21"0"0,42 0 47,0 0-47,22 0 0,-1 0 16,0-21-16,1 21 0,20 0 16,1 0-16,-1 0 0,1 0 0,-1-22 15,1 22-15,-1 0 0,1 0 16,20 0-16,-20 0 0,-22 0 0,22 0 15,-1 0-15,-21 0 0,1 0 16,-22 0-16,21 0 0,-21-21 16,1 21-16,-22-21 15,0 0 1,-43 0-16,43 0 0,-21 21 16,0-22-16,0 1 0,0 21 0,-1-21 15,1 0-15,0 21 0,21-21 16,-21 21-16,0 0 15,21-21-15,21 21 47,0 0-47,0 0 16,0 0-16,22 0 0,-22 0 16,0 0-16,0 0 0,22 0 15,-22 0-15,0 21 0,0-21 0,0 21 16,0-21-16,-21 21 0,22 0 0,-22 0 15,0 1-15,0 20 0,0-21 16,-43 21-16,22 1 0,0-22 0,-21 21 16,-1 1-16,22-1 0,-21-21 15,-1 21-15,1-20 0,0 20 0,-1-21 16,22 0-16,0 0 0,0 1 0,0-1 16,0 0-16,-1 0 15,44-21 16,-22-21-15,21 21-16,0-21 0,-21 0 0</inkml:trace>
  <inkml:trace contextRef="#ctx0" brushRef="#br0" timeOffset="26632.42">17399 3768 0,'21'-127'15,"-21"106"1,0-1-16,0 1 0,-21 0 0,0 0 16,0 21-16,-1-21 0,1 21 0,0 0 15,0 0-15,0 0 0,0 0 16,-1 0-16,1 21 0,0 0 0,0 21 15,0 1-15,0-1 16,-1 0-16,1 1 0,0 20 0,21 1 16,0-22-16,-21 22 0,21-1 15,-21 1-15,21-22 0,0 21 0,0-20 16,0-1-16,0 0 0,0-20 0,21 20 16,0-21-16,0 0 0,0 0 15,1 1-15,-1-1 0,21-21 0,-21 0 16,0 21-16,22-21 0,-22 0 15,21 0-15,-21 0 0,22-21 0,-22 21 16,21-21-16,-21-1 0,22 1 0,-1 0 16,-21-21-16,22 21 0,-22-22 15,0 1-15,21 0 0,-21-1 0,1 1 16,-1 0-16,-21-1 16,0 1-16,21 0 0,-21 20 0,0 1 15,21 0-15,-21 0 0,0 0 16,0 42-1,0 0-15,0 0 16,0 0-16,0 22 0,-21-1 16,21 0-16,0 1 0,0-1 0,0-21 15,0 22-15,0-1 0,0 0 16,0-21-16,0 1 0,0-1 0,0 0 16,21 0-16,0 0 0,0 0 0,1-21 15,-1 22 1,0-22-16,0 0 0,0 0 0,0 0 15,1 0-15,-1-22 0,0 1 16,0 21-16,0-21 0,0-21 0,1 21 16,-1-1-16,-21-20 0,0 0 0,0-1 15,0 1-15,0-21 0,0 20 16,0 1-16,0 0 0,0-1 0,-21 1 16,-1 0-16,1 20 0,0 1 15,0 0-15,0 21 0,0 0 0,-1 0 16,1 0-16,0 0 0,0 0 15,0 0-15,-22 21 0,43 0 0,-21 1 16,0-1-16,0 0 0,21 21 0,0 1 16,0-22-16,0 21 15,0-21-15,0 22 0,0-22 0,0 0 16,21 0-16,0 0 0,0 0 16,1 1-16,-1-22 0,21 0 0,-21 21 15,22-21-15,-22 0 0,21 0 0,0 0 16,1-21-16,-1 21 0,0-22 15,1 1-15,-1 0 0,0-21 16,1 21-16,-1-22 0,0 22 0,1-21 16,-1 21-16,-21-22 0,0 22 15,-21 0-15,0-21 0,0 20 16,0 1-16,-21 21 16,0 0-16,0 0 15,0 0-15,0 21 16,21 1-16,0-1 15,0 0-15,21 0 0,-21 0 16,21 22-16,0-22 0,0 0 0,0 0 16,1 21-16,-1-20 0,-21-1 15,21 21-15,0-21 0,0 0 0,0 1 16,-21-1-16,0 0 0,0 0 16,0 0-16,0 0 0,0 1 15,0-1-15,22-21 31,-1 0-31,0 0 16,-21-21-16,21-1 0,0 22 0,0-42 16,22 21-16,-22 0 0,0-22 15,21 1-15,1 0 0,-22-1 0,21 1 16,1 0-16,-22-1 0,0 1 16,0 21-16,0-21 0,-21 20 0,0 1 15,0 0-15,-21 21 16,0 0-16,0 0 15,0 0-15,-1 21 0,22 0 16,-21-21-16,21 22 0,0-1 16,0 0-16,0 0 0,0 0 0,0 22 15,0-22-15,0 0 0,21 0 16,-21 21-16,0-20 0,22-1 0,-1 0 16,-21 0-16,0 0 0,21 0 15,0 1-15,-21-1 0,21 0 0,-21 0 16,0 0-16,21 0 0,-21 1 15,22-22-15,-1 0 0,-21 21 16,21-21-16,0 0 0,0 0 16,0 0-16,1 0 0,20 0 15,0-21-15,-21-1 0,22 1 16,-1 0-16,0 0 0,1 0 0,20 0 16,-20-22-16,-1 1 0,0 0 15,1 20-15,-22-20 0,21 0 0,-21-1 16,-21 1-16,0 21 0,0-21 15,0 20-15,0 1 0,-21 21 16,0 0-16,0 0 16,0 21-16,-1-21 0,-20 43 15,21-22-15,0 0 0,0 21 0,-1 1 16,22-1-16,0 0 0,0-20 16,0 20-16,0-21 0,0 21 0,0-20 15,22-1-15,-1 0 16,0 0-16,21-21 0,-21 0 0,22 21 15,-22-21-15,21 0 0,-21 0 0,22 0 16,-1 0-16,-21-21 0,22 0 16,-1 0-16,0 0 0,-21-1 0,22-20 15,-1 21-15,0-21 0,-20-1 16,20 22-16,-21-21 0,21-1 0,-20 22 16,-1-21-16,0 21 0,0 0 0,-21-1 15,21 22-15,-21 22 31,0-1-15,0 0-16,0 0 16,0 0-1,0 0-15,21-21 16,-21-21 15,0 0-15,0 0-16,0 0 15,0 0-15,0-1 0,0 1 16,-21 21 0,0 0-16,0 0 0,0 0 15,0 0-15,-1 21 0,1-21 0,0 22 16,0-1-16,0 0 0,21 0 16,-21 21-16,-1-20 0,22-1 15,-21 21-15,21-21 0,0 22 16,0-22-16,0 0 0,0 0 0,0 0 15,0 0-15,0 1 0,21-1 0,1 0 16,-1 0-16,0-21 0,0 21 16,21-21-16,-20 0 0,-1 0 0,21 0 15,0 0-15,-20 0 0,20 0 16,-21 0-16,21 0 0,1-21 0,-22 21 16,21-21-16,1 0 0,-22 0 0,21-1 15,-21-20-15,0 21 16,1-21-16,-1-1 0,0 1 0,0 0 15,0-22-15,-21 22 0,21-1 16,1 1-16,-22 0 0,21-22 0,-21 22 16,21 0-16,-21-1 0,21 1 15,-21 0-15,0-22 0,21 43 0,-21-21 16,0-1-16,0 22 0,0 0 16,0 0-16,21 0 0,-21-1 0,0 44 31,0-1-31,0 0 0,0 21 15,0-21-15,-21 22 0,0-1 16,21 22-16,-21-22 0,0 0 16,0 22-16,21-22 0,-22 0 0,1 22 15,0-22-15,21 22 0,0-22 16,-21 0-16,21 1 0,0-1 0,0 0 16,0 1-16,0-22 0,0 0 15,0 21-15,0-20 0,21-22 16,0 21-16,-21 0 0,21-21 0,1 0 15,-1 0-15,0 0 0,0 0 16,0 0-16,0 0 0,1-21 0,-1 0 16,21-1-16,-21 22 0,0-21 15,1 0-15,-1 0 0,0 0 16,0-22-16,0 22 0,0 0 16,-21 0-16,22 0 0,-22 0 0</inkml:trace>
  <inkml:trace contextRef="#ctx0" brushRef="#br0" timeOffset="26951.6">20870 3620 0,'64'0'31,"-43"0"-31,21 0 0,-21 0 0,22 0 15,-22 0-15,21 0 0,1 0 0,-1 0 16,0 0-16,-21 0 0,22 0 16,-1 0-16,-21 0 0,22 0 0,-22-22 15,0 22-15,0 0 0,0 0 16,-21-21-16,-21 21 47,0 0-32,0 0-15,0 0 16,-1 0 0,1 0-16</inkml:trace>
  <inkml:trace contextRef="#ctx0" brushRef="#br0" timeOffset="28333.45">2392 4297 0,'0'0'0,"-21"0"16,-1 0-1,22-21-15,-21 21 0,21-21 16,-21 21 0,21-22-1,21 22 48,0 0-63,1 0 15,-1 0-15,0 0 0,0 0 0,21 0 16,-20 0-16,20 0 0,0-21 16,1 21-16,-1 0 0,21-21 15,1 21-15,-22-21 0,43 0 16,-22 21-16,22-21 0,21 21 0,0-22 16,0 1-16,21 0 0,0 21 15,21-21-15,-21 0 0,21 0 0,0 21 16,0-22-16,0 1 0,1 21 15,-22-21-15,0 21 0,0-21 0,0 21 16,-22 0-16,-20-21 0,21 21 16,-21 0-16,-1-21 0,-20 21 0,-1 0 15,-20 0-15,20 0 0,-42 0 16,22 0-16,-22-22 0,0 22 0,0 0 16,0 0-16,-42 0 46,0 0-46,0 0 16,0 0-16,-22 0 0,22 0 0,-21 22 16,-1-22-16,-20 0 0</inkml:trace>
  <inkml:trace contextRef="#ctx0" brushRef="#br0" timeOffset="28975.26">2476 4572 0,'0'0'0,"0"21"0,22-21 62,-1 0-62,21 0 0,0-21 0,1 21 16,20-21-16,1 21 0,20-21 15,1 0-15,0-1 0,21 1 0,21 0 16,0 0-16,0-21 0,21 20 16,-21 1-16,0 0 0,0-21 0,21 21 15,-21-1-15,0 1 0,0 0 0,-21 0 16,0 0-16,-1 21 0,-20-21 16,0 21-16,-1 0 0,-20-22 15,-22 22-15,22 0 0,-22 0 16,0 0-16,-20 0 0,-1-21 0,21 21 15,-21 0-15,0 0 16,-21-21 15,0 0-15,-21 21-16,21-21 16,-21 21-16,21-21 31,-21 21 31</inkml:trace>
  <inkml:trace contextRef="#ctx0" brushRef="#br0" timeOffset="30683.89">10435 5398 0,'0'0'0,"-21"0"0,-21 0 0,20-22 0,1 22 16,0 0-16,-21 0 0,21 0 0,-1 0 15,1 0-15,42 0 32,1 0-17,20 0-15,0 0 0,1 0 16,20 0-16,22 0 0,-22 0 0,22 0 16,21 0-16,0 0 0,-22 0 0,22-21 15,0 21-15,0 0 0,0 0 16,-1 0-16,-20 0 0,21-21 0,-21 21 15,-1 0-15,-20 0 0,-1 0 0,1 0 16,-1 0-16,1 0 0,-22 0 16,0 0-16,-20 0 0,20 0 0,-21 0 15,0-21-15,0 21 0,1 0 16,-44 0 31,1 0-47,0 0 0,-21 0 0,-1 0 15,1 0-15,0 0 0,-1 0 16</inkml:trace>
  <inkml:trace contextRef="#ctx0" brushRef="#br0" timeOffset="31004.71">10541 5525 0,'0'0'0,"42"0"0,-21 0 0,22 0 16,-1 0-16,0 0 0,22 0 0,-22 0 16,22-22-16,-1 1 0,1 21 0,-1 0 15,22-21-15,-22 21 0,1-21 16,21 21-16,-22-21 0,1 21 0,20 0 15,-20 0-15,-22-21 0,22 21 0,-1 0 16,-21 0-16,1 0 0,-1 0 16,0 0-16,1 0 0,-22 0 15,0 0-15,0 0 0,22 0 0,-22 0 16,-21 21-16,21-21 16,-21 21-16,0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49AE-C6DE-4D72-8615-B34C6605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8A58-A519-4531-90B9-9F693DDD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8591-00D1-4EEF-B896-E9C33DFA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11D4-CE13-41C8-A530-4E8B58C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4DCA-4C6D-45E7-AB80-55B5D300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6F5A-9197-4D15-80AF-19AC740A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F2AE9-A8A0-418D-B0BE-720E0C90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9E47-878A-4AA3-89B2-D1CB593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2AD4-CA43-433E-959E-BC71F43F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AA33-2B3B-4E0C-8A8F-6F8FA370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439B6-1A13-429A-A570-5D8765E6F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08AE0-31A9-465C-BBDD-1FB2071F9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630C-7CCE-4431-8929-D95FA946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0452-9851-4E0D-8118-7E9E3401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E0A-6EF9-4F59-831D-2CAC9556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7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098-4540-41BC-84D4-2078E76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266-D1E4-4FE6-AC25-D354B54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B69D-FA61-4DE3-BF8C-F29DE023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FF60-79F0-4C9D-B0FB-E2F9BE97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1B8D-A3BC-4E79-9797-45BF105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F20A-2331-438D-96C5-40440A5E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87FC-25B0-43C7-BE59-A8D34E8E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8E4-3D34-4629-B0B0-72E506CD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052BB-7714-4FF4-951C-93FD1D4B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1678-58B7-43FC-9801-CBBD806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8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F4D7-F8DD-417B-AA94-7F098AF0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325E-FEBD-4151-91D2-A610593B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1D79-3750-45B7-B603-839A712C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30703-83D7-4465-AF68-1614E4CB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8420-E333-4271-9138-11AF1C45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E4B6-136B-4EFA-982D-BEE4F8E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1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36F-C9C9-4269-B275-E0402978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B09C-2D36-4974-8269-CDF1138B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6E911-566D-46A6-8CA2-0FECB105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76EDD-A405-4D44-AEE9-08D4027F8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F1090-5961-47A7-8CF9-09B4959EC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5AD08-5B3A-4A93-B361-016B931D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A46D4-FB36-40F4-BCC1-BD75F263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334E6-DA15-458B-B3CB-BB6362C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35EF-7D08-4B32-9D1A-4DBD597E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6ECB-4017-4482-9B21-28FB2BA9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66694-8D4A-457C-BAF4-FFE7D621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E858A-3A88-4263-9373-0FCE1D30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1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CF322-06F2-4306-BD38-E961ECEB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AE9C8-6E05-4F67-B6F4-6E001A6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92B0F-35F1-4C8C-8BAF-DF933F64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7940-DF84-47C2-87A9-2FCB57C2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725C-41E6-4E59-AEEC-4110E0A8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1DC2C-1B64-494A-A50F-95925B0B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7558F-47E7-4772-B4EA-148529AD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B949-75C4-48A2-9A51-BFAAD99A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F3B56-E517-4FBC-B219-FCA80ED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78B-F1E4-45C5-BC6C-3BCCE3CE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1DD22-D960-4D42-8C63-21A70F351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869FB-3BA7-4470-8D4D-CA97770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792D8-03E1-4799-A4EB-DB0557C9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3E38-982A-4D80-A3D9-CAEDA5F1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1762C-78A3-46A3-AA44-B069708A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0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66876-2DBC-460E-8D1A-3D24504E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6EA9-EAE0-4D0E-816A-4A698632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9F2E-2E5E-4CF2-A1A1-6B6DC163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B846-E5A9-4E36-8FDA-0B7C1A93CE00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6882-A59D-4713-B18D-5E10FE020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2529-3D17-42DA-A639-88C1DC889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25D2-424D-4F41-A19E-4FF545D25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06DD8B-E96B-41AE-8D32-AA5E2F351D04}"/>
                  </a:ext>
                </a:extLst>
              </p14:cNvPr>
              <p14:cNvContentPartPr/>
              <p14:nvPr/>
            </p14:nvContentPartPr>
            <p14:xfrm>
              <a:off x="289440" y="114480"/>
              <a:ext cx="8511840" cy="273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06DD8B-E96B-41AE-8D32-AA5E2F351D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05120"/>
                <a:ext cx="8530560" cy="27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FDD13C-E4AB-4D9E-96AB-F743DD59F31A}"/>
                  </a:ext>
                </a:extLst>
              </p14:cNvPr>
              <p14:cNvContentPartPr/>
              <p14:nvPr/>
            </p14:nvContentPartPr>
            <p14:xfrm>
              <a:off x="221040" y="190440"/>
              <a:ext cx="890820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FDD13C-E4AB-4D9E-96AB-F743DD59F3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1080"/>
                <a:ext cx="8926920" cy="58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6E29ED-1CCC-46F0-92F9-11E8AB2982A3}"/>
                  </a:ext>
                </a:extLst>
              </p14:cNvPr>
              <p14:cNvContentPartPr/>
              <p14:nvPr/>
            </p14:nvContentPartPr>
            <p14:xfrm>
              <a:off x="2750760" y="396360"/>
              <a:ext cx="6972840" cy="522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6E29ED-1CCC-46F0-92F9-11E8AB2982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1400" y="387000"/>
                <a:ext cx="699156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3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CC9D2E-C917-4073-B359-ADB71545F840}"/>
                  </a:ext>
                </a:extLst>
              </p14:cNvPr>
              <p14:cNvContentPartPr/>
              <p14:nvPr/>
            </p14:nvContentPartPr>
            <p14:xfrm>
              <a:off x="662760" y="350640"/>
              <a:ext cx="8512200" cy="336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CC9D2E-C917-4073-B359-ADB71545F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341280"/>
                <a:ext cx="8530920" cy="33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2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6938D1-2071-4631-ACBB-153F5D9ACEB0}"/>
                  </a:ext>
                </a:extLst>
              </p14:cNvPr>
              <p14:cNvContentPartPr/>
              <p14:nvPr/>
            </p14:nvContentPartPr>
            <p14:xfrm>
              <a:off x="548640" y="228600"/>
              <a:ext cx="1075212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6938D1-2071-4631-ACBB-153F5D9ACE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219240"/>
                <a:ext cx="1077084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6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5112B6-BDB5-47A0-A36F-10240E33E62B}"/>
                  </a:ext>
                </a:extLst>
              </p14:cNvPr>
              <p14:cNvContentPartPr/>
              <p14:nvPr/>
            </p14:nvContentPartPr>
            <p14:xfrm>
              <a:off x="106560" y="15120"/>
              <a:ext cx="1207800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5112B6-BDB5-47A0-A36F-10240E33E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760"/>
                <a:ext cx="1209672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BFD271-DCDD-49E9-BB6F-08D83FA11393}"/>
                  </a:ext>
                </a:extLst>
              </p14:cNvPr>
              <p14:cNvContentPartPr/>
              <p14:nvPr/>
            </p14:nvContentPartPr>
            <p14:xfrm>
              <a:off x="784800" y="525960"/>
              <a:ext cx="9456840" cy="156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BFD271-DCDD-49E9-BB6F-08D83FA11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516600"/>
                <a:ext cx="9475560" cy="15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95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55C2-4A02-4273-A52C-239F176C5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0B3B-B972-4D65-9427-7715AB49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968BC-77DC-41E9-A681-DB5DE7B077EF}"/>
                  </a:ext>
                </a:extLst>
              </p14:cNvPr>
              <p14:cNvContentPartPr/>
              <p14:nvPr/>
            </p14:nvContentPartPr>
            <p14:xfrm>
              <a:off x="830520" y="396360"/>
              <a:ext cx="6927120" cy="159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968BC-77DC-41E9-A681-DB5DE7B07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387000"/>
                <a:ext cx="694584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1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2021-06-17T01:45:07Z</dcterms:created>
  <dcterms:modified xsi:type="dcterms:W3CDTF">2021-06-17T02:37:28Z</dcterms:modified>
</cp:coreProperties>
</file>