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1:05:40.8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3641 0,'0'-21'32</inkml:trace>
  <inkml:trace contextRef="#ctx0" brushRef="#br0" timeOffset="6791.44">1672 889 0,'0'0'0,"21"0"0,-21 21 15,21 0-15,1 1 16,-22-1 15,21-21-15,0 0-16,0-21 15,0 21-15,0-22 16,1 1-16,-1 0 0,0 0 0,0 0 16,0 0-16,0-1 0,1 1 15,-1 0-15,-21-21 0,0 21 16,21-1-16,-21 1 0,0-21 16,0 21-16,0 0 0,-21-1 15,0 1-15,-1 21 0,22-21 16,-21 21-16,0 0 0,0 0 0,0 0 15,0 0-15,-1 0 0,1 21 16,-21 0-16,21 1 0,-22 20 16,1-21-16,21 21 0,-21-20 0,-1 20 15,22 0-15,0 1 0,0-1 16,0-21-16,21 21 0,0 1 16,0-22-16,0 21 0,0-21 0,21 1 15,0 20-15,0-21 0,0 0 16,0 0-16,22 1 15,-22-1-15,0 0 0,0 0 0,0-21 16,22 21-16,-22 0 0,0 1 16,0-1-16,0 0 0,1-21 0,-1 21 15,-21 0-15,0 0 0,0 1 16,0-1-16,0 0 0,0 21 16,0-21-16,-21 1 0,-1-1 0,1 0 15,-21 0-15,0 0 0,20-21 16,-20 0-16,-21 0 0,20 0 15,-380-233 32,402 212-31,0 0-16,-1 0 16,44 21 15,-1 21-31,0 0 15,0-21-15,0 21 16,0-21-16,1 0 0,20 22 16,-21-22-16,21 0 0</inkml:trace>
  <inkml:trace contextRef="#ctx0" brushRef="#br0" timeOffset="7243.18">2011 1651 0,'21'0'0,"0"0"16,0-21-1,0 0-15,-21 0 0,22 21 16,-1-22-16,0 1 0,0 0 0,-21 0 15,21 0-15,0 0 0,1-1 16,-1 1-16,-21 0 0,0 0 16,21 0-16,-21 0 0,0-1 15,0 1-15,0 0 16,-21 21 0,0 0-16,-1 21 15,1-21-15,21 21 0,-21 1 16,21-1-16,-21 0 15,21 0-15,0 0 0,0 0 16,0 1-16,0-1 0,0 0 16,0 0-16,0 0 15,21-21-15,0 0 0,0 0 0,1 21 16,-1-21-16,0 0 0,21 0 16,-21 0-16,1 0 0,20 0 0,-21 0 15,0-21-15,0 21 0,1-21 16,-1 0-16,0 21 0</inkml:trace>
  <inkml:trace contextRef="#ctx0" brushRef="#br0" timeOffset="7602.97">2773 318 0,'-21'-22'0,"-22"44"32,22-1-32,21 0 15,-21 21-15,21 1 0,0-1 0,0 0 16,0 22-16,0-1 0,0 1 16,0-1-16,0 1 0,-21 20 0,21-20 15,0-1-15,0-20 16,0 20-16,0-20 0,0-1 15,0 0-15,0 1 0,0-22 0,0 0 16,0 0-16,0 0 0,0 0 16,0 1-16,21-22 15,0-22 1,-21 1 0,21 0-16,-21 0 15,0 0-15,0 0 0</inkml:trace>
  <inkml:trace contextRef="#ctx0" brushRef="#br0" timeOffset="8010.97">2836 1291 0,'21'21'0,"-42"-42"0,42 64 15,1-43 1,-1 0-16,0 0 0,0 0 15,0 0-15,0 0 16,1-22-16,-1 22 0,0-21 0,0 0 16,0 0-16,-21 0 15,21 0-15,-21-1 16,0 1-16,0 0 0,0 0 0,0 0 16,0 0-16,-21 21 15,0 0-15,0 0 0,0 0 16,0 21-16,21 0 0,-22 0 15,1 0-15,0 22 0,21-22 16,0 21-16,-21-21 0,21 0 0,-21 22 16,21-22-16,0 0 0,0 0 15,0 0-15,0 1 0,0-1 16,21 0 0,0-21-16,0 0 0,0 0 0,1 0 15,-1 0-15,0 0 16,0 0-16,21-21 0,-20 21 0,-1-21 15,21-1-15,-21 22 0</inkml:trace>
  <inkml:trace contextRef="#ctx0" brushRef="#br0" timeOffset="8543.67">3408 1101 0,'0'-21'31,"0"42"-31,0 0 15,0 0-15,0 0 0,0 0 16,0 1-16,-21-1 0,21 0 16,0 0-16,0 0 0,0 0 15,0 1-15,-22-1 0,22 0 0,0 0 16,0 0-16,-21-21 0,21 21 16,0 1-1,0-44 16,0 1-31,0 0 16,0 0-16,0 0 16,0 0-16,0-1 0,0-20 0,0 21 15,0-21-15,21 20 0,1-20 16,-1 21-16,0-21 16,21 20-16,-21 1 0,1 21 0,-1-21 15,0 21-15,0 0 0,0 0 16,0 0-16,1 21 0,-1 0 0,0 1 15,-21-1-15,0 0 0,0 0 16,0 0-16,0 22 0,0-22 0,0 0 16,0 21-16,21-21 0,-21 1 15,0-1-15,0 0 0,0 0 16,0 0-16,0 0 0,0-42 78,0 0-78,0 0 16,0 0-16,21 0 0</inkml:trace>
  <inkml:trace contextRef="#ctx0" brushRef="#br0" timeOffset="8795.52">3916 1037 0,'0'0'0,"21"0"0,-21 21 16,0 1-16,0-1 0,0 0 16,0 0-16,0 21 15,0-20-15,0-1 0,0 0 0,0 0 16,0 0-16,0 0 0,0 1 16,0-1-16,0 0 0,0 0 15,0 0 1,21-42 15,-21 0-31,0 0 16,0 0-16,0-1 0</inkml:trace>
  <inkml:trace contextRef="#ctx0" brushRef="#br0" timeOffset="9179.51">3937 741 0,'-42'85'15,"20"-64"-15,22 0 16,0 0-16,0 0 16,22-21-1,-1 0-15,0 0 0,0 0 0,0-21 16,0 21-1,1-21-15,-22 0 0,0 0 0,21-1 16,-21 1-16,0 0 0,0 0 16,0 0-16,0 0 0,0-1 15,-21 1-15,21 0 0,-22 21 16,1 0-16,0 0 0,0 0 16,0 0-16,0 0 0,-1 21 15,1 0-15,21 1 16,-21-1-16,21 0 0,0 0 0,0 0 15,0 0-15,0 1 16,0-1-16,21 0 0,0-21 16,-21 21-16,22 0 0,-1-21 15,-21 21-15,0 1 0</inkml:trace>
  <inkml:trace contextRef="#ctx0" brushRef="#br0" timeOffset="9763.42">4254 1080 0,'0'0'0,"-21"0"31,0 21-31,0 0 16,21 0-16,0 0 16,0 0-16,-21 1 0,21-1 15,0 0-15,0 21 0,-21-21 16,21 1-16,0-1 0,0 0 16,0 0-16,0 0 0,0 0 15,21-21-15,0 0 0,0 0 16,21 0-1,-20 0-15,-1 0 0,0-21 0,21 21 16,-21-21-16,22 0 0,-22 0 16,21 21-16,-21-21 0,1-1 0,-1 1 15,0-21-15,-21 21 0,0-22 16,0 22-16,0-21 0,0 0 16,0 20-16,0-20 0,0 21 0,0 0 15,0 0-15,-21 21 16,0 0-16,-1 21 15,1 0-15,21 0 0,-21 21 16,21-20-16,0 20 0,0-21 0,0 21 16,0-20-16,0 20 15,0-21-15,0 0 0,21 0 0,-21 1 16,21-1-16,1-21 0,-1 21 16,0-21-16,0 0 0,0 0 15,0 0-15,1 0 0,-1 0 16,0 0-16,21 0 0,-21 0 15,1-21-15,-1 0 0,0-1 0</inkml:trace>
  <inkml:trace contextRef="#ctx0" brushRef="#br0" timeOffset="10487.93">4995 1037 0,'0'43'31,"0"-22"-31,-21 0 0,21 0 0,0 0 16,0 0-16,0 1 0,0-1 16,0 0-16,0 0 0,0 0 0,0 0 15,0 1-15,0-1 0,0 0 16,0 0-16,0 0 0,0-42 62,0 0-62,0 0 16,0 0-16,0-1 0,0 1 16,0 0-16,0-21 0,0 21 0,0-22 15,0 22-15,21-21 0,-21 21 16,21-1-16,1 1 0,-1 0 0,-21 0 16,21 21-16,0 0 0,0 0 15,0 21 1,-21 0-16,22 0 0,-22 22 0,0-22 15,0 0-15,0 21 0,21-20 16,-21-1-16,0 0 0,0 21 0,0-21 16,0 1-16,0-1 15,0 0-15,0 0 0,0 0 16,0 0 0,0-42 15,0 0-31,0 0 15,0 0-15,0 0 0,0-1 16,0 1-16,0 0 0,0-21 0,0 21 16,0-1-16,0 1 0,0-21 15,21 21-15,0 0 0,-21-1 16,21 1-16,0 0 0,1 21 16,-1-21-16,0 21 0,0 0 0,0 0 15,0 0-15,1 0 0,20 21 16,-21 0-16,0 0 0,0 1 0,1-1 15,-1 21-15,-21-21 0,0 22 16,21-22-16,-21 0 0,0 0 0,21 21 16,-21-20-16,0-1 0,0 0 15,0 0-15,0 0 0,-21 0 16,0-21 0,21-21 15</inkml:trace>
  <inkml:trace contextRef="#ctx0" brushRef="#br0" timeOffset="11195.56">6985 466 0,'21'-21'31,"-21"42"-31,-21 0 16,0 21-16,21-21 16,-21 22-16,-1-1 0,22 22 0,-21-1 15,0 1-15,0-1 0,21 22 16,-21-22-16,0 1 0,-1-1 0,1 1 16,0-22-16,0 22 0,0-22 15,0 0-15,-1 1 0,22-1 0,0 0 16,0-21-16,0 1 0,0-1 15,22-42 17,-1-1-32,-21 1 15,21-21-15,0 21 0,0-22 16,-21 1-16,21 0 0</inkml:trace>
  <inkml:trace contextRef="#ctx0" brushRef="#br0" timeOffset="11487.39">7027 466 0,'21'-43'0,"-42"86"0,42-107 0,1 43 0,-1 42 31,-21 0-31,21 1 16,-21 20-16,21 0 0,0 1 16,-21 20-16,0-21 0,21 22 15,-21 21-15,22-22 0,-22 1 16,21-1-16,-21 1 0,0-1 0,0-21 15,0 22-15,0-22 0,0 1 16,0-1-16,0 0 0,0 1 0,0-1 16,0 0-16,0-21 0,0 1 15,0 20-15,0-21 0,0 0 16,0 0-16,0-42 31,0 0-31,0 0 0,-21 0 16,21 0-16</inkml:trace>
  <inkml:trace contextRef="#ctx0" brushRef="#br0" timeOffset="11695.27">6731 1249 0,'0'0'0,"21"0"16,0 0-16,0 0 0,22 0 15,-22 0-15,21-21 0,1 21 16,20 0-16,-21-21 0,1 21 0,-1 0 16,0 0-16,-20-22 0,20 22 15,-21 0-15,0 0 0,0 0 16,1-21-16</inkml:trace>
  <inkml:trace contextRef="#ctx0" brushRef="#br0" timeOffset="12178.99">7578 1185 0,'21'-42'31,"0"42"-31,0-21 0,0 0 16,0 0-16,1-1 15,-1 22-15,0 0 0,0-21 0,0 21 16,0 0-16,1 0 0,-1 0 16,0 0-16,21 21 0,-21 1 0,1-1 15,-1 21-15,0-21 0,0 0 16,-21 22-16,0-1 0,21 0 0,-21-20 16,0 20-16,0-21 0,0 21 15,0-20-15,0 20 0,0-21 16,0 0-16,0 0 0,-21-21 15,21-21 17,0 0-32,0 0 0,0 0 15,0 0-15,0-22 0,21 22 16,0-21-16,1-1 0,-22 22 0,21-21 16,0 0-16,-21-1 0,21 1 15,0 0-15,0 20 0,-21 1 0,0 0 16,22 0-16,-22 0 0,21 21 31,0 0-31,0 0 16,0 21-1</inkml:trace>
  <inkml:trace contextRef="#ctx0" brushRef="#br0" timeOffset="12499.81">8678 1016 0,'0'-21'16,"0"42"-16,-21-63 16,0 42-16,0 0 0,0 0 0,-1 0 15,1 0-15,0 0 0,0 0 16,0 21-16,0 0 0,-1 21 0,1-20 15,0 20-15,0 0 0,0 1 16,21-1-16,0 0 0,-21-21 0,21 22 16,0-1-16,0-21 0,0 22 15,0-22-15,0 0 0,21 0 16,-21 0-16,21 0 0,0-21 0,0 0 16,0 0-16,22 0 0,-22 0 0,21 0 15,-21 0-15,22-21 0,-22 0 16,21 0-16,1 0 0,-22 0 15</inkml:trace>
  <inkml:trace contextRef="#ctx0" brushRef="#br0" timeOffset="13083.48">9123 339 0,'-21'21'0,"42"-42"0,-64 63 0,43-21 0,0 0 16,-21 22-16,0-22 0,21 21 15,0 1-15,0 20 0,0-21 0,0 22 16,0-1-16,0 1 0,-21-1 16,21 1-16,0-1 0,0-20 0,-21 20 15,21-20-15,0-1 0,0 0 16,0 1-16,0-22 0,0 0 0,0 21 15,0-21-15,0 1 0,0-1 16,0 0 0,-21-21-1,-1 0-15,22-21 16,-21 21-16,21-21 0,0-1 16,0 1-16,0 0 0,0-21 15,0 21-15,0-22 0,21 22 16,1-21-16,-1 21 0,0-22 0,21 22 15,-21-21-15,22 21 0,-22-1 16,21 1-16,-21 21 0,1-21 0,-1 21 16,21 0-16,-21 0 0,0 0 15,-21 21-15,22 0 0,-22 1 0,21-1 16,-21 0-16,0 21 0,0-21 16,0 22-16,0-22 0,0 21 0,0 1 15,0-22-15,0 0 0,0 21 16,0-21-16,0 1 0,-21-1 15,21 0-15,0 0 16,-22-21-16,22 21 0,0-42 31,0 0-15,22 0-16,-22 0 0,0-1 16,21 1-16</inkml:trace>
  <inkml:trace contextRef="#ctx0" brushRef="#br0" timeOffset="13331.33">9652 1101 0,'0'42'16,"0"-21"0,0 0-16,0 1 0,0-1 0,0 0 15,0 0-15,-21 21 0,21-20 16,0-1-16,-21 0 0,21 0 0,0 0 15,0 0-15,0 1 16,-22-1-16,22-42 47,0-1-47,0 1 16</inkml:trace>
  <inkml:trace contextRef="#ctx0" brushRef="#br0" timeOffset="13655.15">9525 762 0,'0'0'16,"-21"0"-16,0 0 0,-1 0 16,22 21-16,0 0 15,0 1 1,22-22-16,-1 0 15,0 0-15,0 0 0,0-22 16,0 22-16,-21-21 16,22 21-16,-22-21 0,0 0 0,0 0 15,0 0 1,0-1-16,-22 22 16,1 0-1,0 0-15,21 22 16,0-1-16,0 0 15,0 0 1,0 0-16</inkml:trace>
  <inkml:trace contextRef="#ctx0" brushRef="#br0" timeOffset="14022.94">10139 508 0,'0'0'0,"21"-21"0,0 0 0,-21 0 15,0 42 17,0 0-17,0 0-15,0 0 0,0 22 0,-21-1 16,0 21-16,21 1 0,0-1 15,-21 1-15,21-1 0,-22 22 0,1-21 16,21-1-16,0-21 0,-21 22 16,21-22-16,-21 1 0,21-1 0,0-21 15,0 21-15,0-20 0,0-1 16,0 0-16,0 0 0,0 0 0,0 0 16,21-21-1,0 0 1,-21-21-16,21 21 15,-21-21-15,0 0 0,0 0 16,0 0-16,0-22 0</inkml:trace>
  <inkml:trace contextRef="#ctx0" brushRef="#br0" timeOffset="14219.84">9969 1101 0,'0'0'0,"22"0"15,-1 0 1,0 0 0,0 0-16,0 0 0,0 0 0,22-21 15,-22 21-15,0 0 0,0 0 16,0 0-16,-21-22 0,22 22 0,-22-21 16</inkml:trace>
  <inkml:trace contextRef="#ctx0" brushRef="#br0" timeOffset="14599.56">10372 1270 0,'63'0'31,"-42"0"-31,0 0 16,1 0-16,-1-21 0,0 21 16,0-21-16,0 21 0,-21-21 15,21-1-15,-21 1 0,0 0 16,0 0-16,-21 0 16,0 21-16,0 0 0,0 0 0,0 0 15,-1 0-15,1 0 0,0 21 16,0 0-16,0 0 0,0 0 15,21 1-15,0-1 0,0 0 16,0 21-16,0-21 0,0 1 0,0-1 16,0 0-16,0 0 0,21 0 15,0-21-15,0 21 0,0-21 0,0 0 16,1 0-16,-1 0 0,0 0 16,0 0-16,0 0 0,22 0 0,-22 0 15,0 0-15</inkml:trace>
  <inkml:trace contextRef="#ctx0" brushRef="#br0" timeOffset="14859.34">11007 1016 0,'-43'0'31,"22"0"-31,0 0 0,0 21 0,0 0 16,-22 1-16,43-1 0,-21 0 15,0 0-15,21 21 0,-21-20 0,21 20 16,0-21-16,0 21 0,0-20 16,0-1-16,0 0 0,0 0 0,0 0 15,21 0-15,0 1 0,0-22 16,0 21-16,1-21 0,20 0 16,-21 0-16,0 0 0,22 0 15,-22-21-15,21-1 0</inkml:trace>
  <inkml:trace contextRef="#ctx0" brushRef="#br0" timeOffset="17383.89">11451 847 0,'0'0'0,"0"-106"32,0 85-32,0 42 47,-21 0-47,21 0 0,0 22 15,0-1-15,0 0 0,-21 1 0,21 20 16,-21-21-16,-1 22 0,22-1 15,0-20-15,-21 20 0,21-20 0,0-1 16,0 0-16,0 1 0,0-22 16,0 21-16,0-21 0,0 0 0,0 22 15,0-22-15,21-21 0,-21 21 16,22-21-16,-1 0 0,0 0 16,0 0-16,0 0 15,0 0-15,1-21 0,-1 0 16,-21 0-16,0-1 0,21 1 15,-21 0-15,0 0 0</inkml:trace>
  <inkml:trace contextRef="#ctx0" brushRef="#br0" timeOffset="17583.77">11176 1249 0,'0'0'0,"0"21"0,21-21 15,0 0 1,0 0-16,1 0 0,20 0 0,-21 0 16,21 0-16,1-21 0,-22 21 15,21 0-15,1-21 0,-22 21 0,21-21 16,-21 21-16,22 0 0,-22-22 16,0 22-16</inkml:trace>
  <inkml:trace contextRef="#ctx0" brushRef="#br0" timeOffset="18059.48">11853 1185 0,'0'22'31,"0"-1"-31,0 0 16,0 0-16,-21 0 15,21 0-15,0 1 0,0-1 0,-21 0 16,21 0-16,0 0 0,0 0 0,0 1 15,0-1-15,0 0 0,0 0 16,0 0-16,0 0 0,21-21 0,0 22 16,0-22-16,1 0 0,-1 0 15,21 0-15,-21 0 0,22 0 0,-22 0 16,21-22-16,-21 1 0,22 0 16,-22 21-16,0-21 0,0 0 15,0 0-15,0-1 0,1-20 16,-1 21-16,0 0 0,-21-22 0,0 1 15,0 21-15,21 0 0,-21-22 0,0 22 16,0 0-16,0 42 16,-21 0-1,21 1-15,-21 20 0,0-21 16,21 21-16,-22 1 0,22-22 0,0 21 16,-21-21-16,21 22 15,0-22-15,0 0 0,0 0 0,0 0 0,0 1 16,0-1-16,0 0 0,21-21 15,1 0 1,-1 0-16,0 0 16,0 0-16,0 0 0,0-21 0,1 0 15,-1-1-15,0 1 0,0 0 0</inkml:trace>
  <inkml:trace contextRef="#ctx0" brushRef="#br0" timeOffset="18479.43">12509 1334 0,'0'0'0,"-21"0"0,0 0 16,21-22-16,0 1 16,0 0-1,21 21-15,0-21 16,1 21-16,-1 0 0,0 0 0,0 0 16,0 0-16,0 0 0,1 0 15,-1 0-15,0 0 0,0 0 0,0 21 16,0 0-16,1-21 0,-22 21 15,21 1-15,-21-1 0,21 21 0,-21-21 16,0 0-16,0 1 0,0-1 16,0 0-16,0 0 0,0 0 0,-21-21 15,0 21-15,-1 1 16,1-22-16,21-22 31,0 1-31,0 0 16,0 0-16,21 0 0,1 0 15,-22-1-15,21 1 0,0-21 16,0 21-16,-21 0 0,21-22 0,0 22 16,1 0-16,-1 0 0,0 0 15,-21-1-15,21 22 0,0-21 0,0 21 16,1 0-16,-1 0 16,0 0-16</inkml:trace>
  <inkml:trace contextRef="#ctx0" brushRef="#br0" timeOffset="18927.18">13102 1355 0,'21'42'16,"0"-42"-1,1 0-15,-1 0 16,0 0-16,0 0 0,0 0 0,22 0 15,-22 0-15,21 0 0,0-21 16,1 21-16,-1-21 0,-21 21 16,22-21-16,-1-1 0,-21 1 0,0 0 15,0 0-15,1 0 0,-1 0 16,-21-1-16,0 1 0,0 0 0,0 0 16,0 0-16,0 0 0,-21 21 15,-1-22-15,1 22 0,0 0 16,0 0-16,0 22 0,-22-1 15,22 0-15,-21 0 0,21 0 0,-22 0 16,22 22-16,-21-1 0,21-21 16,0 22-16,-1-22 0,1 21 0,21-21 15,-21 43-15,21-43 0,0 0 16,0 0-16,21 0 0,0 1 16,1-22-16,-1 21 0,0-21 0,0 21 15,0-21-15,22 0 0,-22 0 16,21 0-16,-21 0 0,22 0 0,-1-21 15,-21 0-15,21 21 0,-20-22 16,20 1-16,-21 21 0,0-21 0,22 0 16,-43 0-16,21-22 0,-21 22 15</inkml:trace>
  <inkml:trace contextRef="#ctx0" brushRef="#br0" timeOffset="19875.12">3302 2244 0,'0'0'0,"42"0"16,43 0-16,0 0 0,-1 0 0,22 0 15,0 0-15,-21 0 0,-1-21 16,22 21-16,-42 0 0,20 0 0,-20 0 16,20 0-16,-20 0 0,-22 0 15,1 0-15,-1 0 0,-21 0 16,0 0-16,0 0 0,1 0 31,-1 0-15</inkml:trace>
  <inkml:trace contextRef="#ctx0" brushRef="#br0" timeOffset="20771.3">6816 2032 0,'0'0'0,"-22"0"0,1 0 0,0 0 15,0 21-15,-43-21 0,43 0 16,0 21-16,0-21 0,0 0 15,0 0-15,-1 22 0,22-1 16,-21-21-16,21 21 16,21-21-1,1 0-15,20 0 0,0 0 16,1 0-16,20 0 0,1 0 0,20 0 16,1 0-16,0 0 0,-22 0 15,43 0-15,-21 0 0,20 0 16,1 0-16,0 0 0,0 0 0,21 0 15,-21 0-15,0 0 0,-1 0 16,22 0-16,0-21 0,0 21 0,0 0 16,22 0-16,-22 0 0,0 0 15,21 0-15,-21 0 0,21-21 0,0 21 16,0 0-16,0-22 0,-21 22 16,22 0-16,-22 0 0,21-21 0,-21 21 15,21 0-15,-21-21 0,0 0 16,0 21-16,-21-21 0,0 21 0,-1-21 15,22 21-15,-42-22 0,21 1 16,0 21-16,-22-21 0,1 21 16,0 0-16,-22-21 0,1 21 0,-22 0 15,22-21-15,-43 21 0,21 0 16,-21 0-16,0 0 0,1 0 0,-22-21 16,21 21-16,-42 0 46,-1 0-46,-20 0 16,0 0-16</inkml:trace>
  <inkml:trace contextRef="#ctx0" brushRef="#br0" timeOffset="21402.94">1841 2455 0,'-21'0'0,"42"0"0,-63 0 15,21 0-15,0 0 16,0 0-16,21-21 16,-22 21-1,1 0 17,0 0-17,0 0-15,21 21 16,-21-21-1,0 0-15,-1 0 0,1 0 16,0 22-16</inkml:trace>
  <inkml:trace contextRef="#ctx0" brushRef="#br0" timeOffset="21703.9">1439 2477 0,'21'0'32,"1"0"-32,20 0 0,0 0 15,1-22-15,-1 22 0,21-21 16,22 21-16,0-21 0,-1 21 15,22-21-15,0 21 0,21-21 0,0 0 16,0 21-16,0-22 0,0 22 16,0 0-16,0 0 0,0-21 0,-21 21 15,21 0-15,-21 0 0,0 0 16,-22 0-16,1 0 0,0 0 0,-1 0 16,-20 0-16,-22 0 0,22 0 15,-22 0-15,0 0 0,1 0 0,-22 0 16,0 0-16,0 0 0,-42 0 62,0 0-62,0 0 0,-1-21 16,1 21-16,0 0 0,0 0 16</inkml:trace>
  <inkml:trace contextRef="#ctx0" brushRef="#br0" timeOffset="22188.03">1524 2731 0,'-42'0'0,"84"0"0,-127 0 0,43 0 15,0 0-15,-1 0 0,22 0 0,0 0 16,0 0-16,0 0 16,63 0-1,0 0 1,1 21-16,20-21 15,22 0-15,-1 0 0,1 0 0,21 0 16,21 0-16,-21 0 0,42 0 16,0 0-16,0 0 0,-21 0 0,0-21 15,21-1-15,-42 22 0,21 0 16,0 0-16,-21-21 0,21 21 0,-21 0 16,-21-21-16,20 0 0,-20 21 15,-21-21-15,-1 21 0,1 0 0,-22 0 16,0-21-16,1 21 0,-22 0 15,0 0-15,-21-22 16,0 1 15,0 0-31,21 21 0,0-21 16</inkml:trace>
  <inkml:trace contextRef="#ctx0" brushRef="#br0" timeOffset="22942.87">6794 1884 0,'43'21'31,"-22"-21"-31,0 0 0,21 0 16,1 0-16,-1 0 0,0 0 0,22 0 16,-1 0-16,1 0 0,-1 0 15,22 0-15,21 0 0,0-21 0,0 21 16,-1 0-16,22-21 0,0 0 15,0 21-15,22-22 0,-22 22 0,21-21 16,0 0-16,0 0 0,-21 21 16,21-21-16,-21 0 0,21-1 0,-21 1 15,0 21-15,0-21 0,-21 0 16,0 21-16,0 0 0,-21 0 16,-1-21-16,-20 21 0,-1 0 15,1 0-15,-22 0 0,0 0 0,1 0 16,-1 0-16,-21 0 0,0 0 15,1 0-15,-1 0 0,-21-21 47</inkml:trace>
  <inkml:trace contextRef="#ctx0" brushRef="#br0" timeOffset="26103.86">1228 4699 0,'0'0'0,"0"-21"16,21 21-16,-21-21 16,0 0-1,0-1 1,0 1 15,0 42 32,0 1-48,0-1-15,0 0 0,0 0 16,0 0-1,0 0-15,0 1 16,0-1-16,0 0 0,0 0 0,0 0 16,0 0-16,0 1 15,0-1-15,0 0 0,0 0 16,0 0-16,0 0 0,0 1 16,21-1-16,-21 0 15,0 0-15,0 0 0,21 0 16,-21 1-16,0-1 15,21 0-15,-21 0 0,0 0 16,0 0-16,0 1 16,0-1-16,21-21 0,-21 21 15,22 0-15,-22 0 0,0 0 16,0 1 0,21-22-16,-21 21 0,0 0 15,0 0-15,21-21 0,-21 21 16,0 0-1,0 1-15,0-1 0,0 0 16,0 0-16,0 0 16,0 0-16,0 1 15,0-1-15,0 0 0,21-21 16,-21 21-16,0 0 0,0 0 16,0 1-16,0-1 15,0 0-15,0 0 0,0 0 0,0 0 16,0 1-16,21-1 15,-21 0-15,0 0 0,0 0 16,0 0-16,0 1 16,0-1-16,0 0 0,0 0 15,0 0-15,0 0 16,0 1-16,0-1 16,0 0-16,0 0 15,21 0-15,-21 0 16,0 1-16,0-1 0,22 0 15,-22 0-15,0 0 0,0 0 16,0 1-16,21-1 0,-21 0 0,0 0 16,0 0-16,0 0 15,0 1-15,0-1 0,0 0 16,0 0-16,0 0 0,0 0 16,0 1-16,0-1 0,0 0 15,0 0-15,0 0 16,0 0-16,0 1 0,0-1 15,0 0-15,0 0 0,0 0 0,0 0 16,0 1-16,0-1 0,0 0 16,0 0-16,0 0 0,0 0 0,0 1 15,0-1-15,0 0 16,0 0-16,0 0 0,0 22 16,0-22-16,-21 0 0,21 0 0,0 21 15,0-20-15,0 20 16,0-21-16,0 0 0,0 22 0,0-22 0,0 21 15,0-21-15,0 22 16,0-22-16,0 0 0,0 21 0,0-21 16,0 22-16,0-22 0,0 0 15,-22 21-15,22-20 0,0 20 0,0-21 16,0 21-16,0 1 0,0-22 16,0 21-16,-21 1 0,21-1 0,0-21 15,0 21-15,0 1 0,0-22 16,0 21-16,0 1 0,0-22 15,0 21-15,-21 0 0,21-20 0,0 20 16,0-21-16,0 21 16,0 1-16,0-22 0,0 21 0,0 1 15,0-22-15,0 21 0,-21 0 16,21 1-16,0-1 0,0 0 0,-21 1 16,21-22-16,0 21 0,0 1 15,0-1-15,0 0 0,0 1 0,0-1 16,0 0-16,0-21 0,0 22 15,0-1-15,0 0 0,0-20 0,0 20 16,0 0-16,0 1 0,0-1 16,0 0-16,0 1 0,0-1 15,0 0-15,0-21 0,0 22 0,-21-1 16,21 0-16,0 1 0,0-1 0,0 0 16,0-20-16,0 20 15,0 0-15,0 1 0,0-1 0,0 0 16,0 22-16,0-22 0,0 22 15,0-22-15,0 21 0,0-20 0,0-1 16,0 22-16,0-22 0,0 0 16,0 22-16,0-22 0,0 0 15,0 1-15,0-1 0,0 22 0,0-22 16,0 0-16,0 1 0,21-1 16,-21 21-16,0-20 0,0-1 0,21 0 15,-21 1-15,0-22 0,0 21 16,0 1-16,0-22 0,21 21 15,-21-21-15,0 0 0,0 1 16,21-1-16,-21 0 0,0 0 0,0 0 16,0-42 15,0 0-15,0 0-16,0 0 0,0-1 0,-21 1 15,21-21-15,-21 0 0</inkml:trace>
  <inkml:trace contextRef="#ctx0" brushRef="#br0" timeOffset="29395.55">1228 4763 0,'21'21'15,"0"0"16,0-21-15,0 0-16,0 0 16,1 0-16,-1 0 15,0 0-15,0-21 0,0 21 16,0 0-16,1 0 0,20 0 16,-21 0-16,0 0 0,22 0 15,-22 0-15,21 0 0,-21 0 16,22 0-16,-22 0 0,21 0 15,-21 0-15,22 0 0,-1 0 0,-21 0 16,21 0-16,1 0 0,-1 0 16,22 0-16,-22 0 0,0-21 15,22 21-15,-1 0 0,-20 0 0,20 0 16,1 0-16,-22 0 0,21 0 16,-20 0-16,20 0 0,-20 0 0,20 0 15,1 0-15,-22 0 0,21 0 16,-20 0-16,20 0 0,1 0 0,20-22 15,-20 22-15,21 0 0,-1 0 16,1 0-16,0 0 0,-1 0 16,-20-21-16,20 21 0,1 0 15,0 0-15,-22 0 0,22 0 0,0 0 16,-1-21-16,-20 21 0,20 0 16,1-21-16,-21 21 0,20 0 0,-20 0 15,-1 0-15,1 0 0,-1-21 16,-20 21-16,20 0 0,-21 0 0,1 0 15,-1 0-15,0 0 0,-20 0 0,20-21 16,0 21-16,1 0 0,-22 0 16,21 0-16,-21 0 0,22 0 0,-22 0 15,0 0-15,0 0 0,0 0 16,0 0-16,1 0 0,-1-22 16,0 22-1,0 0-15,0 0 0,0 0 16,1 0-1,-22 22 17,0-1-17,0 0-15,0 0 16,0 0-16,0 0 16,0 1-16,0-1 0,0 0 0,0 0 15,0 0-15,-22 0 0,22 1 16,-21-1-16,21 21 0,0-21 15,0 0-15,-21 22 0,21-22 0,-21 0 16,21 0-16,-21 22 0,21-22 16,-21 0-16,21 21 0,0-21 0,0 22 15,0-22-15,0 0 0,0 21 16,0-20-16,0 20 0,0-21 0,0 21 16,0-20-16,0 20 0,0 0 15,0 1-15,0-22 0,0 21 0,0 0 16,0 1-16,0-1 0,0-21 15,0 22-15,21-1 0,-21-21 0,0 21 16,21 1-16,-21-22 0,0 21 0,0-21 16,0 22-16,21-22 15,-21 21-15,21-21 0,-21 22 0,0-22 16,0 21-16,0 1 0,21-1 0,-21-21 16,0 21-16,22 1 0,-22-22 15,0 21-15,0 1 0,0-22 0,0 21 16,0-21-16,21 22 0,-21-22 15,0 21-15,0-21 0,21 22 0,-21-22 16,0 21-16,0-21 0,0 22 0,0-22 16,0 21-16,21 0 0,-21 1 15,0-1-15,21-21 0,-21 22 0,0-1 16,0 0-16,21 1 0,-21-1 16,22 0-16,-22 1 0,0-22 15,0 21-15,0 0 0,0 1 0,0-1 16,21-21-16,-21 22 0,0-1 15,0 0-15,0 1 0,0-1 0,0 0 16,0 1-16,21-1 0,-21 0 0,0 1 16,0-1-16,0 0 0,0 1 15,21-1-15,-21 0 0,21 1 0,-21-1 16,0 0-16,0 1 0,0-1 0,0 0 16,21 1-16,-21-1 0,0 21 15,22-20-15,-22-1 0,0 22 0,0-22 16,0 21-16,21-20 0,-21-1 15,0 0-15,21 22 0,-21-22 16,0 1-16,0-1 0,21 0 0,-21 1 16,0 20-16,0-21 0,0 1 15,21-1-15,-21 22 0,0-22 0,0 0 16,0 1-16,21-1 0,-21 21 0,0-20 16,0-1-16,0 0 0,0 1 15,0-1-15,0 0 0,0 1 0,0-1 16,0 0-16,0 1 0,0-1 0,0 0 15,0 22-15,0-22 16,0 1-16,0-1 0,0 0 0,0 1 0,0-22 16,0 21-16,0 0 0,22-20 15,-22 20-15,0 0 0,0-21 16,0 22-16,0-22 0,0 21 0,0-21 16,0 22-16,0-1 0,0-21 0,0 22 15,0-22-15,0 0 0,0 21 16,0-21-16,0 1 0,0 20 0,0-21 15,0 0-15,0 0 0,0 1 0,0-1 16,0 0-16,0 0 0,0 0 16,0 0-16,0 1 0,0-1 15,0 0-15,0 0 0,-22 0 16,22 0-16,0 1 16,0-1-16,-21-21 0,21 21 15,-21 0-15,21 0 0,-21-21 16,21 21-16,0 1 15,0-1-15,0 0 16,0 0-16,0 0 16,0 0-1,0 1-15,-21-22 16,21 21-16,0 0 16,-21-21-16,-1 0 31,1 0-31,0 0 0,0 0 15,0 0-15,0 0 0,-1 0 0,1 0 16,0 0-16,-21 0 0,-1 0 16,1 21-16,0-21 0,-1 0 0,1 0 15,0 0-15,-1 0 0,1 0 0,0 21 16,-1-21-16,1 0 0,21 0 16,-21 0-16,-1 0 0,1 0 0,0 21 15,-1-21-15,1 0 0,-22 0 16,22 0-16,-21 0 0,-1 0 0,1 0 15,20 0-15,-20 0 0,-1 0 0,1 0 16,20 0-16,1 22 16,-21-22-16,20 0 0,1 0 0,0 0 15,-1 0-15,1 0 0,-22 0 0,22 0 16,0 0-16,-22 0 0,22 0 16,-22 0-16,1 0 0,-1 0 0,1 0 15,-1 21-15,1-21 0,21 0 16,-22 0-16,22 0 0,-1 0 0,1 0 15,0 0-15,-1 0 0,1 0 0,21 0 16,-21 21-16,-1-21 0,1 0 16,0 0-16,-1 0 0,-20 21 0,20-21 15,1 0-15,-21 0 0,20 0 16,1 0-16,-22 0 0,22 0 16,0 0-16,-1 0 0,22 0 15,-21 0-15,0 0 0,-1 0 0,22 0 16,0 0-16,-21 0 0,20 0 15,1 0-15,-21 0 0,21 0 0,0 0 16,-1 0-16,1 0 0,0 0 16,0 0-16,0 0 0,0 0 15,-1 0 1,1 0-16,0 0 16,0 0-1,0 0-15,0 0 31,21-21-15,-22 21 0,1 0-16,0 0 15,0 0 1,0 0 0,0 0-1,-1 0 48,22-21-1,-21 0-62,21-1 31,-21 1-31,0 0 16,0 0-16,21 0 16,-21 0-16,-1 21 15,22-22-15,-21 1 0,21 0 16,-21 0 0,21 0 15,0 0-16,21 21-15,0-22 0,-21 1 16,22 0-16</inkml:trace>
  <inkml:trace contextRef="#ctx0" brushRef="#br0" timeOffset="30727.78">1926 5355 0,'-21'0'0,"42"0"93,0 0-93,22 0 16,-1 0-16,0-21 0,1 21 16,-1 0-16,21 0 0,1 0 15,-1-21-15,-20 21 0,20 0 0,1 0 16,-22-21-16,0 21 0,1 0 15,-22 0-15,0 0 0,0 0 0,0 0 16,-42 0 31,0 0-31,0 0-16,0 0 15,0 0-15,-1 0 0</inkml:trace>
  <inkml:trace contextRef="#ctx0" brushRef="#br0" timeOffset="31268.48">2392 5292 0,'0'21'31,"-21"-21"0,21 21-15,0 0-1,-22-21 1,22 21-16,0 1 16,0-1-16,0 0 0,0 0 15,0 0-15,0 0 16,0 22-16,22-22 0,-22 0 15,21 21-15,-21-20 0,0 20 0,0 0 16,0-21-16,0 22 0,0-22 16,21 21-16,-21-21 0,0 1 15,0 20-15,0-21 0,0 0 0,0 0 16,0 1-16,0-1 16,-21 0-16,0-21 0,21 21 0,-22-21 15,1 0-15,0 0 0,0 0 16,0 0-16,0 0 0,-22 0 0,22 0 15,0 0-15,0 0 0,0 0 16,-1-21-16,1 21 0,21-21 0,-21 21 16,0-21-1,21-1 1,0 1 46,0 0-62</inkml:trace>
  <inkml:trace contextRef="#ctx0" brushRef="#br0" timeOffset="43035.15">2773 5694 0,'-64'85'15,"22"-64"1,21 21-16,0-21 0,21 0 0,-22 22 15,1-22-15,21 0 0,-21 21 16,21-20-16,0-1 0,0 0 0,0 0 16,0 0-16,0 0 0,0 1 15,0-1-15,0 0 0,21-21 16,0 21-16,1-21 0,-1 0 16,0 0-16,0 0 0,0 0 0,0 0 15,1-21-15,-1 0 16,21 0-16,-21 21 0,0-22 0,1-20 15,-1 21-15,0 0 0,0 0 16,0-22-16,-21 22 0,0 0 0,21-21 16,-21 20-16,0 1 0,0 0 15,0 0-15,0 0 0,0 0 32,0-1 108,0 1-140,0 0 16,0 0-1,0 0 17,0 42 30,0 0-62,0 0 16,0 0-16,0 1 15,0-1-15,0 21 0,0-21 0,0 0 16,0 22-16,0-22 0,0 0 16,0 21-16,0-20 0,0-1 0,22 0 15,-22 0-15,0 0 0,0 0 16,21-21-16,-21 22 0,0-1 0,21-21 16,0 0-16,0 0 15,-21 21-15,21-21 0,1 0 0,-1 0 16,0 0-16,0 0 15,0 0-15,-21-21 16,21 0-16,1-1 0,-1 1 16</inkml:trace>
  <inkml:trace contextRef="#ctx0" brushRef="#br0" timeOffset="43331.5">3323 5757 0,'0'-21'0,"0"42"0,0-63 15,0 21-15,0 42 47,0 0-47,0 0 0,0 1 0,0-1 16,0 21-16,0-21 0,0 22 16,21-22-16,0 0 0,-21 21 0,0-21 15,0 1-15,22 20 0,-22-21 16,21 0-16,-21 0 0,21 1 0,-21-1 15,0 0-15,21-21 16,0 0-16,0 0 16,1 0-1,-22-21-15,0 0 16,0-1-16,21 1 0,0 0 0,-21 0 16</inkml:trace>
  <inkml:trace contextRef="#ctx0" brushRef="#br0" timeOffset="43593.35">3725 5694 0,'0'0'0,"0"21"31,-21 0-31,0 0 16,0 1-16,0 20 0,-1-21 15,1 21-15,0 1 0,0-22 16,0 21-16,0-21 0,-1 22 0,1-22 15,0 0-15,0 21 0,0-42 16,21 22-16,0-1 0,0 0 0,0 0 16,21-21 15,0 0-31,21 0 16,-20-21-16,-1 0 0,0 21 0</inkml:trace>
  <inkml:trace contextRef="#ctx0" brushRef="#br0" timeOffset="44107.57">4170 5842 0,'0'0'0,"0"-21"0,-21 0 31,-1 21-31,1-21 0,0 21 0,0 0 15,0 0-15,0 0 16,21 21-16,-22 0 0,1-21 0,0 21 16,21 0-16,-21 22 0,0-22 15,21 0-15,0 21 0,-21-21 0,21 1 16,-22 20-16,22-21 16,0 0-16,0 0 0,0 1 0,0-1 15,0 0-15,0 0 0,0 0 16,22-21-16,-1 0 15,0 0-15,0 0 0,0-21 16,0 21-16,1-21 0,-1 0 16,0 0-16,0-1 0,0 1 0,0 0 15,-21 0-15,0-21 0,22 20 16,-22-20-16,0 21 0,21 0 0,-21 0 16,0-1-16,0 1 0,0 0 0,0 42 31,0 0-31,0 1 15,0-1-15,0 21 0,-21-21 16,21 22-16,0-22 0,0 0 0,0 21 16,0-21-16,0 1 0,0-1 15,0 0-15,0 0 0,21-21 16,0 0-16,0 0 0,0 0 16,0 0-16,-21-21 15,22 0-15,-1 21 0</inkml:trace>
  <inkml:trace contextRef="#ctx0" brushRef="#br0" timeOffset="44692.84">2032 6964 0,'0'-21'0,"0"42"0,0-63 0,0 20 0,0 1 0,0 0 16,0 42 31,0 0-47,0 1 0,0 20 0,0 0 15,0 1-15,0 20 0,0-21 16,0 22-16,0-1 0,0 1 0,0-1 16,0-20-16,0 20 0,-21 1 15,21-22-15,-21 0 0,21 1 0,-22-1 16,22-21-16,0 0 0,0 1 15,0-1-15,0 0 0,0-42 32,0 0-32,0-1 15,0 1-15,22 0 0,-22-21 16,0 21-16</inkml:trace>
  <inkml:trace contextRef="#ctx0" brushRef="#br0" timeOffset="45016.1">1926 7091 0,'0'0'0,"0"-21"0,0 0 0,0-1 16,0 1-16,0 0 15,0 0-15,21 0 0,0 0 16,1 21-16,-1-22 0,0 1 16,0 21-16,0 0 0,22 0 15,-22 0-15,21 0 0,0 0 16,-20 0-16,-1 21 0,21 1 0,-21-1 15,-21 0-15,0 0 0,0 0 16,0 0-16,0 1 0,0 20 0,-21-21 16,0 0-16,0 22 0,0-22 15,-22 0-15,22 0 0,0 0 0,0-21 16,0 21-16,-1-21 16,44-21 15,-1 0-16,0 21-15,0-21 16</inkml:trace>
  <inkml:trace contextRef="#ctx0" brushRef="#br0" timeOffset="45635.7">2540 7006 0,'0'43'31,"0"-22"-31,0 0 0,-21-21 16,21 21-16,0 0 0,-21-21 16,21 21-16,0 1 0,0-1 15,0 0-15,0 0 0,0 0 16,21 0 0,0-21-16,0 0 0,0 0 0,0 0 15,1 0-15,-1-21 0,0 0 16,21 21-16,-21-21 0,1 0 0,-1 0 15,0-1-15,0 1 0,0 0 16,0 21-16,-21-21 0,22 0 0,-22 0 16,-22 21 31,22 21-47,-21 0 15,21 0-15,0 0 0,0 0 16,0 22-16,-21-1 0,21 0 0,0 22 15,-21-22-15,21 1 0,0 20 16,0 1-16,0-22 0,0 21 0,0 1 16,0-22-16,0 22 0,0-1 0,21 1 15,-21-1-15,21-20 0,-21 20 16,0-21-16,0 1 0,0-1 0,-21 0 16,0 1-16,0-22 0,0 21 15,-1-21-15,1 1 0,0-22 0,0 0 16,0 0-16,0 0 0,-22 0 15,22-22-15,0 1 0,0 0 16,0-21-16,-22 21 0,22-22 0,0-20 16,21 20-16,-21 1 0,21-21 15,0 20-15,0 1 0,0 0 0,0-1 16,0 1-16,0 21 0,21-22 16,0 22-16,0-21 0,0 21 0,22 0 15,-22-22-15,21 22 0,-21-21 16,22 21-16,-1-22 0,-21 1 0,22 21 15,-22-22-15,0 1 0</inkml:trace>
  <inkml:trace contextRef="#ctx0" brushRef="#br0" timeOffset="45907.54">3217 6731 0,'0'21'15,"0"0"1,-21 1-16,21-1 0,-21 0 16,21 21-16,0-21 0,0 22 15,0-1-15,-21-21 0,21 22 0,0-1 16,-21 0-16,21 1 0,0-22 16,0 21-16,0 0 0,0-20 15,0-1-15,-22 0 0,22 0 0,0 0 16,0 0-16,22-21 15,-1 0 1,0-21-16,-21 0 0,21 0 16</inkml:trace>
  <inkml:trace contextRef="#ctx0" brushRef="#br0" timeOffset="46383.27">3471 6689 0,'0'0'15,"0"42"1,0-21-16,0 0 16,0 22-16,0-22 0,0 21 15,0 1-15,0-1 0,0 0 0,0 1 16,0-1-16,0 0 0,0 1 16,-21-1-16,21 0 0,0-21 0,0 22 15,-21-22-15,21 0 0,0 0 0,0 0 16,0-42 15,0 0-31,0 0 16,0 0-16,0 0 0,0-1 0,0-20 15,0 21-15,0 0 16,0-22-16,21 22 0,0-21 0,0 21 16,1-22-16,-1 22 0,0 0 0,0 0 15,21 0-15,-20 21 0,20 0 16,-21 0-16,0 0 0,0 0 0,1 0 15,-1 21-15,0 0 16,-21 0-16,0 0 0,0 22 0,0-22 16,0 21-16,0-21 0,0 1 15,0 20-15,-21-21 0,21 0 0,0 0 16,-21 1-16,21-1 0,-22 0 0,1 0 31,21-42-15,21 0-1,1 0-15</inkml:trace>
  <inkml:trace contextRef="#ctx0" brushRef="#br0" timeOffset="47075.87">4022 7070 0,'0'21'31,"0"0"-31,0 0 16,0 0-16,0 1 0,0-1 0,0 0 16,0 0-16,0 0 0,0 0 15,0 1-15,0-1 16,21-21 15,-21-21-31,0-1 16,0 1-16,0 0 15,0 0-15,0 0 0,0 0 0,0-1 16,0 1-16,0 0 16,0 0-16,0 0 0,0 0 15,0-1-15,0 1 0,21 0 16,0 0-16,0 21 16,0 0-16,1 0 0,-1 0 15,0 0-15,0 21 16,0-21-16,-21 21 0,0 0 0,21 1 15,-21-1-15,22 0 0,-22 0 0,0 0 16,0 0-16,0 1 0,0-1 16,0 0-16,0 0 0,0 0 15,0 0 1,0-42 15,0 0-15,-22 0-16,22 0 0,0 0 0,0-1 15,0 1-15,0 0 0,0 0 16,22-21-16,-22 20 0,21 1 0,-42 0 16,21 0-16,21 0 0,21 0 0,-21-1 15,22 22-15,-22 0 0,21 0 16,-21 0-16,22 0 0,-22 0 0,0 0 16,0 22-16,0-1 0,0 0 15,-21 0-15,0 0 16,0 22-16,0-22 0,0 0 0,0 0 15,0 21-15,0-20 0,0-1 0,-21 0 16,21 0-16,-21-21 16,0 0-1,0 0 1,0-21-16,-1 0 0,1 21 0</inkml:trace>
  <inkml:trace contextRef="#ctx0" brushRef="#br0" timeOffset="47303.74">3154 6900 0,'0'0'0,"-21"0"16,42-21-1,0 21-15,0 0 0,21 0 16,-20-21-16,20 21 0,0 0 15,-42-42-15,43 42 0,-1 0 0,0 0 0,1 0 16,-1 0-16,-21 0 0,21 0 16,-20 0-16,-1 0 0</inkml:trace>
  <inkml:trace contextRef="#ctx0" brushRef="#br0" timeOffset="47867.42">2921 8022 0,'0'-21'0,"0"42"0,21-63 0,-21 21 16,0 42 15,0 0-31,0 0 16,0 22-16,0-22 0,0 21 15,0 0-15,0 1 0,0-1 0,0 0 16,0 1-16,0-1 0,0 0 15,0-20-15,-21 20 0,0 0 0,21-21 16,-21 22-16,21-22 0,0 0 16,0 0-16,0 0 0,0-42 47,0 0-47,0 0 15,0 0-15,0 0 0,0-22 16,0 22-16,0-21 0</inkml:trace>
  <inkml:trace contextRef="#ctx0" brushRef="#br0" timeOffset="48308.17">2879 8086 0,'0'-43'0,"0"86"0,0-107 0,0 22 0,0 21 15,0 0-15,21-22 0,0 22 16,0 0-16,0 21 0,-21-21 16,21 0-16,1 21 0,-1 0 0,21 0 15,-21 0-15,0 0 0,-21 21 16,22 21-16,-1-42 0,21 0 15,0 0-15,1 21 0,-22 0 0,21 1 16,-21 20-16,-21-21 0,0 21 16,0 1-16,0-22 0,-21 21 0,0 1 15,-21-22-15,21 21 0,-22-21 16,1 0-16,0 22 0,-1-22 0,22-21 16,-21 21-16,21-21 0,-1 0 0,-20 0 15,21 0-15,0 0 16,0 0-16,21-21 15,0 0 1,21 42 15,0 0-31,0 0 0,-21 0 0,21-21 16,0 22-16,1-1 0,-22 0 0,21 0 16,0 0-16,-21 0 0,21 1 15,0-22-15,-21 21 0,21-21 0,1 0 16,-1 21-16,0-21 0,0 0 15,0 0 1,22 0-16,-22 0 0,0-21 0,21 21 16,-21-21-16,1-1 0,20 1 15,-21 0-15</inkml:trace>
  <inkml:trace contextRef="#ctx0" brushRef="#br0" timeOffset="48710.94">3641 8297 0,'0'0'0,"-22"0"16,22 22 15,-21-1-31,21 0 0,0 0 16,-21 0-16,21 0 0,0 1 15,-21-1-15,21 0 0,0 0 0,0 0 16,0 0-16,0 1 16,21-22-1,0 0-15,0 0 16,1 0-16,-1 0 0,0-22 15,0 22-15,21-21 0,-20 0 0,-1 0 16,-21 0-16,21 0 0,0-1 16,-21 1-16,0-21 0,85 21 0,-64 0 15,-21-1-15,0 1 16,-21 21-16,0 0 0,-1 21 16,22 1-16,-21-1 15,21 21-15,-21-21 0,21 0 16,0 1-16,-21-1 0,21 21 0,-21-21 15,21 0-15,0 1 0,0-1 16,0 0-16,21-21 31,0 0-31,0 0 0,0 0 16,1-21-16,-1 0 0,0-1 0,0 1 16,0 0-16</inkml:trace>
  <inkml:trace contextRef="#ctx0" brushRef="#br0" timeOffset="48826.87">4127 7684 0,'-21'42'31,"21"-21"-31,-21 0 0</inkml:trace>
  <inkml:trace contextRef="#ctx0" brushRef="#br0" timeOffset="49210.49">4085 8128 0,'0'42'16,"0"-20"-16,0-1 0,0 21 0,0-21 15,0 22-15,0-22 0,0 21 16,0-21-16,0 0 0,0 1 0,0-1 16,0 0-16,-21-21 0,21 21 0,-21-21 31,63 0-15,-42-21-16,0 0 15,-21 0-15,21-1 0,0 1 16,0 0-16,0 0 0,0 0 0,0 0 15,21-1-15,-21 1 0,21 0 0,0 0 16,1 0-16,-1 21 0,0 0 16,0 0-16,0 0 0,22 0 0,-22-21 15,42 21-15,-42 0 0,-21 21 0,0 0 16,0 0-16,0 0 0,0 0 16,0 1-16,0-1 0,-21 21 0,21-21 15,-21 0-15,-21 1 0,21-1 16,-1 0-16,1-21 0,-21 21 0,21 0 15,0-21-15,-1 21 0,1-21 16,0 0-16,0 0 16,42-21 15,-21 0-15,21 21-16</inkml:trace>
  <inkml:trace contextRef="#ctx0" brushRef="#br0" timeOffset="49347.41">4530 8213 0,'21'0'0,"-42"0"0,63 0 0,-21 0 15,0 0 1,-63 0 15</inkml:trace>
  <inkml:trace contextRef="#ctx0" brushRef="#br0" timeOffset="49875.11">4530 8361 0,'0'0'0,"0"21"15,0 0-15,0 0 0,0 1 16,0-1-16,0 0 16,21-21-16,0 0 15,0 0-15,0 0 0,0 0 16,1 0-16,-1 0 16,0-21-16,21 21 0,-21-21 0,1-1 0,-1 1 15,0 0-15,0 0 0,-21 0 16,21 0-16,-21-1 0,21 1 0,-21 0 15,0 0-15,0 0 16,0 42 31,0 0-47,0 0 16,0 0-16,0 1 0,0-1 0,0 0 15,0 21-15,0-21 0,0 22 0,0-22 16,0 21-16,0-21 0,0 22 15,0-1-15,0 0 0,0 1 16,0-1-16,0 0 0,0 1 0,0-22 16,0 21-16,0 1 0,0-1 0,0 0 15,0 1-15,0-22 0,-21 0 16,21 21-16,0-21 0,-21 1 16,21-1-16,-21 0 0,0-21 46,21-21-46,0 0 0,-21-1 0,21 1 16,0 0-16,0-21 0,-22 21 0,22-22 16,-21 1-16,21 0 0,0-1 15,0-20-15,0 20 0,0 1 16,0 0-16,0 21 0,0-22 0,0 1 16,21 21-16,1-22 0,-1 22 15,0 0-15,0-21 0,0-1 0,0 22 16,1-21-16,-1 0 0,0 20 0</inkml:trace>
  <inkml:trace contextRef="#ctx0" brushRef="#br0" timeOffset="50527.74">4064 7832 0,'0'-21'15,"0"42"32,0 0-31,21 0-16,-21 0 0,0 0 0,0 1 15,0 20-15,0 0 0,0 1 0,0-1 16,0 0-16,0 1 0,0-1 16,-21 0-16,0 1 0,21-1 0,-21-21 15,21 0-15,0 0 0,0 1 16,0-1-16,0 0 0,0 0 15</inkml:trace>
  <inkml:trace contextRef="#ctx0" brushRef="#br0" timeOffset="51411.23">3556 9398 0,'0'-21'16,"0"0"0,-21 21-16,21-21 31,0 42 31,0 0-46,0 0-16,0 0 16,0 0-16</inkml:trace>
  <inkml:trace contextRef="#ctx0" brushRef="#br0" timeOffset="51639.1">3577 9779 0,'0'21'32,"-21"-21"-17,21 21 32,0 1-31,0-1-1</inkml:trace>
  <inkml:trace contextRef="#ctx0" brushRef="#br0" timeOffset="51862.98">3556 10181 0,'0'0'15,"-21"21"79</inkml:trace>
  <inkml:trace contextRef="#ctx0" brushRef="#br0" timeOffset="52090.84">3492 10499 0,'0'0'0,"0"21"31,0-42 16,22 21-32,-22-21-15,21 21 0</inkml:trace>
  <inkml:trace contextRef="#ctx0" brushRef="#br0" timeOffset="52323.71">3514 10710 0,'0'0'0,"0"22"0,21-22 94,0 0-79,-21 21 1</inkml:trace>
  <inkml:trace contextRef="#ctx0" brushRef="#br0" timeOffset="52731.48">2836 11155 0,'0'21'15,"0"-42"-15,-21 42 0,21 0 16,21-21 0,0 0-1,1 0-15,-1 0 0,21 0 0,-21 0 16,0 0-16,22 0 0,-22 0 15,21 0-15,-21 0 0,22 0 0,-22-21 16,0 21-16,21 0 16,-20 0-16,-1 0 0,0 0 0,-21 21 47,-21-21-47,0 0 0,-1 0 15,1 0-15,21 21 0</inkml:trace>
  <inkml:trace contextRef="#ctx0" brushRef="#br0" timeOffset="53140.25">3154 11218 0,'-21'0'31,"21"22"-31,0-1 16,0 0-16,0 0 15,0 0-15,0 0 16,0 1-16,0-1 0,0 0 0,0 0 15,0 0-15,0 0 0,0 1 16,0-1-16,0 0 0,0 21 0,0-21 16,0 1-16,0-1 0,0 21 0,0-21 15,0 0-15,0 1 0,0 20 16,0-21-16,0 0 0,0 0 0,0 1 16,0-1-16,0 0 0,0 0 15,-22-21 1,1 0-16,0 0 0,0 0 0,0 0 0,0 0 15,-1-21-15,-20 0 16,21 21-16,0-21 0,0 21 0,-1-22 16,1 22-16,0-21 15,21 0 1,0 0 15,21 21-15,0 0-16,-21-21 0,22 21 15,-1 0-15,-21-21 16</inkml:trace>
  <inkml:trace contextRef="#ctx0" brushRef="#br0" timeOffset="53707.92">3831 11451 0,'0'-21'0,"0"42"0,0-63 15,0 21-15,0 0 16,0-1-16,-21 22 16,0 0-1,0 0-15,-1 0 0,1 0 16,21 22-16,-21-1 0,0-21 0,0 21 15,0 0-15,-1 0 0,1 0 16,21 1-16,-21-1 0,21 0 0,-21 0 16,21 0-16,0 0 0,0 1 15,0-1-15,21-21 16,0 0-16,0 21 16,1-21-16,-1 0 0,0 0 15,21 0-15,-21 0 0,1 0 16,20 0-16,-21 0 0,0 0 0,0 0 15,1 0-15,-1 21 0,0-21 0,0 0 16,-21 21-16,21-21 16,-21 21-16,0 1 15,0-1-15,-21-21 16,21 21-16,-21-21 0,-21 0 16,20 21-16,1 0 0,-21-21 0,21 21 15,-22-21-15,22 22 0,-21-22 16,21 0-16,0 0 0,-1 21 0,1-21 15,0 0-15,0 0 32,21-21-1,0-1-31,0 1 16</inkml:trace>
  <inkml:trace contextRef="#ctx0" brushRef="#br0" timeOffset="55767.79">1016 3535 0,'0'-21'16,"21"0"-16,-21-1 16,0 1-16,21 21 0,-21-21 15,21 21-15,-21-21 0,0 0 16,0 0-16,0-1 15,0 1-15,-21 21 47,0 21-47,21 1 0,-21-1 16,21 0-16,0 21 0,0 1 16,-21-1-16,0 0 0,-1 1 15,1 20-15,0-21 0,0 1 16,0 20-16,-22-20 0,22-1 0,0 21 15,-21-20-15,21-1 0,21-21 16,0 22-16,-22-22 0,22 0 16,0-42-1,0 0 1,0-22-16,0 22 16,0 0-16,22-21 0,-22 20 0,0 1 15,0-21-15,0 21 0,0-22 16,0 22-16,0 0 0,0 0 0,0 0 15,21 21 1,0 0-16,-21 21 16,21 0-16,0 0 0,-21 0 15,21 1-15,1-1 0,-1 0 16,-21 0-16,21 0 0,0-21 0,-21 21 16,21 1-16,0-22 0,1 21 15,-1-21-15,0 0 0,0 0 16,0 0-16,0 0 0,1 0 15,-1-21-15,0 21 0,0 0 16</inkml:trace>
  <inkml:trace contextRef="#ctx0" brushRef="#br0" timeOffset="56271.5">1587 3725 0,'0'-21'16,"-21"0"0,0 21-16,0 0 0,0 0 15,0 0-15,-1 0 0,1 0 16,0 21-16,0-21 0,0 21 16,21 1-16,-21-1 0,-1 0 0,22 0 15,-21 0-15,21 0 0,0 22 16,0-22-16,0 0 0,0 0 15,0 0-15,0 1 0,0-1 16,0 0-16,21-21 16,1 0-16,-1 0 15,21-21-15,-21 21 0,0-21 16,1-1-16,-1 1 0,0 0 0,0 0 16,0 0-16,0 0 0,-21-1 15,0-20-15,0 21 0,0 0 0,0 0 16,0-1-16,0 44 47,0-1-47,0 0 15,0 0-15,0 0 0,0 0 16,0 1-16,0-1 0,0 0 16,0 0-16,0 0 0,0 0 15,22-21-15,-1 22 0,0-22 16,0 0-16,0 0 15,0 0-15,1 0 0,-1 0 0,0-22 16,0 22-16</inkml:trace>
  <inkml:trace contextRef="#ctx0" brushRef="#br0" timeOffset="56735.04">1947 3704 0,'0'21'15,"0"1"-15,0-1 16,-21 0-16,21 0 0,0 0 16,0 0-16,0 1 0,-21-1 0,21 0 15,-21 0-15,21 0 16,0 0-16,0 1 0,0-1 16,-21-21 15,21-21-16,0-1-15,0 1 16,0 0-16,0 0 0,0 0 16,0 0-16,0-1 0,0 1 0,0 0 15,21 0-15,0 0 0,0 0 16,0-1-16,0 22 0,1 0 16,-22-21-16,21 21 0,0 0 0,0 0 15,0 0-15,0 21 0,-21 1 16,22-1-16,-22 0 0,0 0 15,0 0-15,0 0 0,0 22 16,0-22-16,0 0 0,-22 0 16,22 22-16,-21-22 0,21 0 15,0 0-15,-21-21 0,21 21 0,0 0 16,-21-21-16,21-21 31,0 0-31,21 0 16</inkml:trace>
  <inkml:trace contextRef="#ctx0" brushRef="#br0" timeOffset="57436.64">2709 3747 0,'0'-22'0,"0"1"31,0 0-31,-21 21 0,0 0 16,0 0-16,0 0 15,-22 0-15,22 21 0,0 0 0,0-21 16,0 22-16,-22-1 0,22 0 16,0 0-16,0 0 0,0 22 15,-1-22-15,1 0 0,21 0 16,0 0-16,0 0 0,0 1 15,21-22-15,1 0 16,-1 0-16,0 0 0,0 0 0,21-22 16,-20 1-16,-1 21 0,21-21 15,-21 0-15,0 0 0,1 0 0,-1-1 16,0 1-16,0 0 0,0 21 16,-21-21-16,0 0 0,0 0 0,21 21 15,-21-22-15,0 44 47,0-1-47,0 0 0,0 0 16,0 0-16,0 0 0,0 1 15,0 20-15,-21-21 0,21 21 0,0 1 16,0-1-16,0 0 0,0 1 16,-21-1-16,21 0 0,0 22 0,-21-22 15,21 1-15,0-1 0,0-21 16,0 21-16,-21 1 0,21-22 0,0 21 15,-21-21-15,21 1 0,-22-1 16,22 0-16,0 0 0,-21 0 0,0 0 16,0-21-16,0 0 0,0 0 0,-1 0 15,1 0-15,-21 0 0,21 0 16,-22 0-16,1-21 0,21 0 16,-21 21-16,20-21 0,-20 0 15,21 0-15,0 21 0,0-22 0,-1 1 16,22 0-16,0 0 0,-21 21 15,21-21-15,0 0 0,0-1 0,0 1 16,0 0-16,0 0 0,0 0 16,21 0-16,1-1 0,-1 1 0,21 0 15,-21 0-15,22-21 0</inkml:trace>
  <inkml:trace contextRef="#ctx0" brushRef="#br0" timeOffset="57928">2836 3810 0,'0'21'63,"0"0"-48,0 1-15,0-1 0,0 0 16,0 0-16,0 21 0,0-20 0,0-1 16,0 0-16,0 0 15,0 0-15,21-21 16,1 0-16,-1 0 16,0-21-16,0 0 15,-21 0-15,21 0 0,0-1 16,1 1-16,-22-21 0,21 21 15,0 0-15,-21-1 0,21 1 0,0 0 16,-21 0-16,21 0 16,1 21-16,-22 21 31,0 0-31,0 0 16,0 0-16,0 1 15,0-1-15,-22 0 0,22 21 0,0-21 16,0 1-16,0-1 0,0 0 15,0 0-15,0 0 0,0 0 16,22-21 0,-1 0-1</inkml:trace>
  <inkml:trace contextRef="#ctx0" brushRef="#br0" timeOffset="58445.06">3704 3683 0,'0'0'0,"-21"0"0,0 0 0,0 0 0,-1 0 16,1 0-16,0 0 0,0 0 16,0 0-16,0 0 0,-1 21 0,1 0 15,0 1-15,0-1 0,0 0 16,0 0-16,-1 21 0,22-20 0,-21-1 15,21 21-15,-21-21 0,21 0 16,0 1-16,0-1 0,0 0 16,0 0-16,21-21 15,0 0 1,1 0-16,-1 0 0,0-21 0,0 0 16,0 0-16,22 21 0,-22-22 15,0 1-15,0 0 0,0 0 0,0-21 16,1 20-16,-1 1 0,-21 0 15,0 0-15,21 21 0,-21-21 0,0 0 16,-21 42 31,0 0-47,21 0 16,0 0-16,0 0 0,0 1 0,-22-1 15,22 0-15,0 21 0,0-21 16,0 1-16,0-1 0,0 0 0,0 0 15,0 0-15,22-21 16,-1 0-16,0 0 16,0 0-16,0 0 0,22 0 15,-22-21-15,0 0 0,21 0 0,1 0 16,-22-1-16</inkml:trace>
  <inkml:trace contextRef="#ctx0" brushRef="#br0" timeOffset="59040.72">4254 3683 0,'-63'0'16,"42"0"-16,0 0 15,-1 0-15,1 0 0,0 0 16,0 21-16,21 0 0,-21 1 16,0-1-16,-1 0 0,1 0 0,0 0 15,21 0-15,-21 1 0,21-1 16,0 0-16,0 0 0,0 0 0,0 0 15,21-21 1,0 0-16,0 0 16,1 0-16,-1-21 0,0 21 0,0-21 15,0 21-15,0-21 0,1 0 16,-1 0-16,0 21 0,-21-22 0,0 1 16,21 0-16,-21 0 15,0 0-15,0 0 16,0 42 15,0 0-31,-21 0 0,21 21 16,0-20-16,0-1 0,0 0 15,0 21-15,-21 1 0,21-1 0,0-21 16,0 21-16,0 1 16,0-1-16,0 0 0,0 1 0,0-1 15,0-21-15,21 22 0,-21-1 0,0-21 16,0 21-16,0-20 0,0 20 15,0 0-15,0-21 0,0 22 16,-21-43-16,21 21 0,-21 0 16,-1 0-16,1-21 0,0 21 15,0-21-15,0 0 0,0 0 0,-1 0 16,1 0-16,0-21 0,0 21 16,0-21-16,0 0 0,-1 21 0,1-21 15,21 0 1,0-1-16,0 1 15,0 0-15,21 0 16,-21 0-16,22 0 0,-1-1 16,0 1-16,0 0 0</inkml:trace>
  <inkml:trace contextRef="#ctx0" brushRef="#br0" timeOffset="59458.94">4466 3852 0,'0'0'0,"0"22"0,21-22 47,0-22-47,1 22 0,-1 0 16,0-21-16,-21 0 0,21 21 15,0-21-15,0 21 0,1-21 0,-22 0 16,0-1 0,0 1-16,0 0 15,-22 21-15,1 0 0,0 0 16,0 0-16,-21 0 0,20 0 16,1 21-16,0-21 0,0 21 0,0 1 15,0-1-15,-1 0 0,22 0 16,0 21-16,0-20 0,0-1 0,0 0 15,0 21-15,0-21 0,0 1 16,0-1-16,0 0 0,22 0 0,-1-21 16,0 21-16,0-21 0,0 0 0,0 0 15,22 0-15,-22 0 0,21-21 16,-21 21-16,22-21 0,-1 0 0,-21 0 16,22-1-16</inkml:trace>
  <inkml:trace contextRef="#ctx0" brushRef="#br0" timeOffset="59831.72">5715 3048 0,'-21'0'16,"0"21"0,-1 0-16,1 1 0,0-1 15,0 21-15,0 0 0,0 1 0,-22-1 16,22 0-16,0 22 0,0-22 16,-22 22-16,22-22 0,-21 22 0,21-1 15,-22 1-15,1-1 0,0-21 0,21 22 16,-22-1-16,1 1 0,0-1 15,20-20-15,-20 20 0,21-20 0,0-1 16,0 0-16,-1-21 0,1 1 16,21-1-16,-21 0 0,21 0 0,0-42 47,0 0-47</inkml:trace>
  <inkml:trace contextRef="#ctx0" brushRef="#br0" timeOffset="61375.06">1651 12827 0,'-21'0'16,"0"0"-1,-1 0-15,1 0 16,0 0-16,0 0 15,0 0-15,-22 21 0,22-21 16,-21 21-16,21 1 0,-22-22 0,22 21 16,0 21-16,-21-21 0,21 0 15,-1 22-15,1-1 0,21-21 16,0 22-16,-21-1 0,21 0 0,0 1 16,0-1-16,0 0 15,0 1-15,0-22 0,21 21 0,-21 0 16,21-20-16,1 20 0,20-21 15,-21 0-15,0-21 0,22 0 0,-1 0 16,0 0-16,-21 0 0,22 0 16,-1-21-16,0 0 0,1 0 0,-1 0 15,0-22-15,1 22 0,-1-21 16,0-1-16,-20 1 0,20 0 0,-21-1 16,0 1-16,0 0 0,1-22 15,-22 22-15,21-22 0,-21 22 16,0 0-16,0-1 0,0 1 0,0 21 15,0-21-15,0 20 16,0 1-16,-21 21 16,21 21-16,-22 1 15,1-1-15,21 21 0,-21-21 16,21 22-16,0-1 0,0 0 0,-21 1 16,21-1-16,-21 0 0,21 22 15,0-22-15,0 0 0,0-20 0,0 20 16,0-21-16,0 21 0,0-20 15,0-1-15,0 0 16,21-21-16,0 0 0,0 0 16,0 0-16,1-21 0,-1 21 15,0-21-15,0-1 0,0 1 16,0 0-16,1 0 0,-22 0 0,21 0 16,-21-1-16,21 1 0,-21 0 15,0 0-15,0 0 0,0 42 31,0 0-31,0 0 0,-21 0 16,21 1-16,0-1 0,-21 0 16,21 0-16,0 0 0,0 0 15,0 1 1,0-44 15,0 1-15,0 0-16,0 0 15</inkml:trace>
  <inkml:trace contextRef="#ctx0" brushRef="#br0" timeOffset="61551.95">2222 12975 0,'-21'0'16,"42"0"46</inkml:trace>
  <inkml:trace contextRef="#ctx0" brushRef="#br0" timeOffset="61931.58">2349 13293 0,'0'0'0,"22"0"31,-1 0-31,0 0 16,0 0-16,0-21 0,0 21 15,1-22-15,-1 1 0,0 0 16,0 21-16,-21-21 0,0 0 15,0 0-15,-21 21 32,0 0-32,0 0 0,21 21 15,-22 0-15,1-21 0,0 21 0,21 0 16,0 0-16,-21 1 0,21-1 16,-21 0-16,21 0 0,0 0 15,0 0-15,0 1 16,0-1-16,21-21 15,0 0-15,0 0 0,0 0 16,1 0-16,-1 0 0,0-21 16,0 21-16,0-22 0,22 1 15,-22 21-15,0-21 0</inkml:trace>
  <inkml:trace contextRef="#ctx0" brushRef="#br0" timeOffset="62411.3">2857 13081 0,'-21'21'16,"21"0"-16,-21-21 15,21 22-15,-21-1 0,21 0 0,0 0 16,0 0-16,0 0 16,0 1-16,0-1 0,0 0 0,0 0 15,-21-21-15,21 21 0,0 0 16,0 1-16,0-44 62,0 1-62,0 0 16,0 0-16,0 0 0,0 0 16,0-22-16,0 22 0,0 0 15,0 0-15,21 0 0,0-1 0,0 1 16,0 21-16,1-21 0,-1 0 15,0 21-15,0 0 0,0 0 16,0 0-16,-21 21 0,0 0 16,0 0-16,0 1 0,0-1 15,0 0-15,0 21 0,0-21 0,0 1 16,0-1-16,0 0 16,0 0-16,0 0 0,0 0 0,0 1 15,0-1-15,22-42 47,-1-1-47,-21 1 16,21 0-16</inkml:trace>
  <inkml:trace contextRef="#ctx0" brushRef="#br0" timeOffset="62724.13">3387 12658 0,'0'0'0,"0"21"31,0 0-31,0 0 16,0 0-16,0 22 0,-22-22 16,22 21-16,-21 1 0,21-1 0,0 0 15,0 1-15,-21-1 0,21-21 16,-21 21-16,21 1 0,0-1 0,-21-21 15,21 22-15,0-22 0,0 0 16,0 0-16,0 0 0,0 0 16,0 1-16,21-22 0,0 0 15,0 0 1,0 0-16,-21-22 16,0 1-16,22 21 0,-22-21 0,21 0 15</inkml:trace>
  <inkml:trace contextRef="#ctx0" brushRef="#br0" timeOffset="62896.03">3281 12996 0,'0'0'0,"-21"0"16,-1 0-16,44 0 31,-1 0-15,0 0-16,0-21 0,0 21 15,0-21-15,1 21 0,-1-21 0,0 0 16</inkml:trace>
  <inkml:trace contextRef="#ctx0" brushRef="#br0" timeOffset="63483.69">4085 12721 0,'0'85'31,"0"-43"-31,0-21 16,0 22-16,0-22 0,0 21 0,0 1 15,0-22-15,0 21 0,-21 0 0,21-20 16,0 20-16,-21-21 0,21 21 16,-21-20-16,21-1 0,-22 0 0,22 0 15,0 0-15,0 0 16,0-42 0,0 0-1,22-21-15</inkml:trace>
  <inkml:trace contextRef="#ctx0" brushRef="#br0" timeOffset="64096.34">4022 12764 0,'0'0'0,"-22"-22"31,22 1-31,0 0 0,0 0 16,22 21-16,-1-21 0,0 21 0,0-21 15,0 21-15,0 0 0,22-22 0,-22 22 16,0 0-16,21 0 0,-20 0 16,-1 0-16,0 0 0,0 22 15,0-1-15,-21 0 0,21 0 16,-21 21-16,0-20 0,0 20 0,-21-21 16,0 21-16,0-20 0,0-1 0,-22 21 15,22-21-15,-21 0 0,21 1 16,0-1-16,-1-21 0,1 21 0,0-21 15,21-21 1,0 0 0,21-1-16,0 22 0,1-21 15,-22 0-15,21 21 16,0 0-16,-21-21 0,21 21 0,0 0 16,0 0-1,1 0-15,-1 21 0,0-21 16,0 21-16,0 0 0,0-21 0,1 22 15,-22-1-15,21 0 0,0 0 16,0-21-16,0 21 0,0 0 0,1 1 16,-22-1-16,0 0 0,0 0 15,0 0-15,0 0 0,0 1 0,-22-1 16,1 0-16,0 0 0,-21 0 0,21-21 16,-22 21-16,22 1 0,-21-22 15,-1 21-15,22-21 0,-21 0 16,21 0-16,0 0 0,-22 0 0,22 0 15,0 0-15,0 0 0,0 0 16,-1 0-16,1-21 0,0-1 16,21 1-1,0 0 1,21 0-16,0 0 16,1 21-16,-1-21 0,21 21 15</inkml:trace>
  <inkml:trace contextRef="#ctx0" brushRef="#br0" timeOffset="64359.19">4678 13081 0,'0'21'31,"-21"0"-31,21 1 0,0-1 15,-22-21-15,22 21 0,0 0 0,0 0 16,0 0-16,0 1 0,0-1 16,0 0-1,0-42 32,0 0-47</inkml:trace>
  <inkml:trace contextRef="#ctx0" brushRef="#br0" timeOffset="64548.08">4678 12891 0,'0'0'16,"-21"0"-16,-1 0 16,44 0 46,-22 21-62,21-21 0</inkml:trace>
  <inkml:trace contextRef="#ctx0" brushRef="#br0" timeOffset="65031.71">4932 13039 0,'0'21'0,"0"42"15,0-41 1,0-1-16,0 0 16,0 0-16,0 0 15,0 0-15,0 1 16,-21-22 15,-1 0-15,22-22-1,0 1 1,0 0-16,0 0 16,0 0-16,0 0 0,0-1 0,0 1 15,22 0-15,-1 0 0,-21 0 0,21 0 16,0 21-16,0-22 0,0 1 15,1 21-15,-1 0 0,0 0 0,0 0 16,0 0-16,0 0 0,1 21 16,-22 1-16,21-1 0,-21 0 15,0 0-15,0 0 0,0 0 0,0 1 16,0-1-16,0 0 0,0 0 16,0 0-16,0 0 0,0 1 15,-21-22-15,21-22 63</inkml:trace>
  <inkml:trace contextRef="#ctx0" brushRef="#br0" timeOffset="65799.27">5609 13039 0,'0'-21'0,"0"42"0,0-64 16,-21 22-1,0 21-15,0 0 16,-1 0-16,1 0 0,0 0 0,0 0 16,0 0-16,0 0 0,-1 21 15,1 1-15,0-1 0,0 0 0,0 0 16,0 0-16,-1 0 0,1 1 15,0 20-15,21-21 0,0 0 0,0 0 16,0 1-16,0-1 0,0 0 0,0 0 16,0 0-16,21-21 15,0 0-15,1 0 16,-1 0-16,21 0 0,-21 0 0,0-21 0,22 0 16,-22 21-16,0-21 15,21 0-15,-20-1 0,-1-20 0,0 21 16,0-21-16,0-1 0,-21 22 0,21-42 15,-21 20-15,22 1 0,-22-22 16,0 22-16,0 0 0,0-22 0,0 22 16,0 21-16,0-22 0,0 22 15,0 0-15,0 0 0,0 42 32,0 0-17,-22 0-15,22 1 0,0 20 0,0 0 0,0 1 16,0-1-16,0 0 0,0 1 15,0-1-15,0 0 0,0 1 16,0-22-16,0 21 0,0-21 0,0 22 16,0-22-16,0 0 0,0 0 0,0 0 15,0 0-15,22-21 16,-22 22-16,21-22 0,0 0 0,0 0 16,0 0-16,0 0 15,1-22-15,-1 1 0,0 21 0,0-21 16,0 0-16,0 0 0,1 0 0,-1-1 15,0 1-15,0 0 16,-21 42 31,0 0-47,0 1 0,0-1 16,0 0-16,-21-21 0,21 21 0,0 0 15,-21-21-15,21 21 16,0-42 31,0 0-47,0 0 15</inkml:trace>
  <inkml:trace contextRef="#ctx0" brushRef="#br0" timeOffset="65983.28">6011 12891 0,'-21'0'16,"21"21"31,0 0-31</inkml:trace>
  <inkml:trace contextRef="#ctx0" brushRef="#br0" timeOffset="66483.5">6202 12975 0,'0'0'0,"0"21"16,0 1-1,0-1 1,0 0-16,0 0 0,0 0 15,-21 0-15,21 1 16,0-1-16,0 0 16,-22-21-16,22 21 0,0 0 0,0 0 15,-21-21-15,21 22 16,-21-22-16,0 0 31,21-22-15,0 1-16,0 0 15,0 0-15,0 0 0,0 0 0,21-1 16,0-20-16,-21 21 0,21 0 16,1 0-16,-1-22 0,0 22 0,-21 0 15,21 0-15,0 21 0,0-21 0,1-1 16,-1 22-16,0 0 0,0 0 16,0 0-16,0 22 15,-21-1-15,0 0 0,0 0 16,0 0-16,0 0 0,0 22 15,0-22-15,0 0 0,0 0 0,0 0 16,0 1-16,0-1 0,-21 0 16,0-21-16,21 21 0,-21-21 15,21 21-15,-21-21 0,21-21 47</inkml:trace>
  <inkml:trace contextRef="#ctx0" brushRef="#br0" timeOffset="67351.83">6858 12912 0,'0'0'0,"-64"-21"31,43 21-31,0 0 0,0 0 16,0 0-16,0 0 0,-1 21 15,1 0-15,0 0 0,21 0 0,-21 0 16,0 1-16,0-1 0,-1 0 16,22 0-16,0 0 0,0 0 0,0 1 15,-21-1-15,21 0 0,0 0 16,21 0-1,1-21-15,-1 0 0,0 0 16,0 0-16,21 0 0,-20 0 0,-1-21 16,0 21-16,0-21 0,0 0 15,0 21-15,-21-21 0,22-1 0,-1 1 16,-21 0-16,0 0 16,0 0-16,0 0 15,0 42 32,0 0-47,0 0 16,0 0-16,0 0 0,0 1 15,0-1-15,0 0 16,0 21-16,0-21 0,0 1 0,0 20 16,0-21-16,0 21 0,0-20 0,0 20 15,0 0-15,0 1 16,0-1-16,0 0 0,0 1 0,0-1 15,0 0-15,0 1 0,0-1 0,0 0 16,0-21-16,0 22 0,-21-1 16,21-21-16,0 22 0,0-1 0,-22-21 15,22 0-15,0 22 0,0-22 0,0 0 16,0 21-16,0-21 0,0 1 16,-21-1-16,21 0 0,-21 0 15,21 0-15,0 0 16,-21-21-1,0 0-15,0 0 16,-1 0 0,1-21-16,0 0 0,0 21 0,0-21 15,0 0-15,-1 0 0,22-1 0,-21 1 16,0 0-16,21-21 0,-21 21 16,21-22-16,0 1 0,0 0 0,0-1 15,0 1-15,0 0 0,21-1 0,0-20 16,0 20-16,1 1 0,-1-21 15,0 20-15,0 1 0,21 0 0,-20-1 16,-1 22-16,0-21 0,0 21 0,0-1 16,-21 1-16,21 21 0,-21-21 15,22 21-15,-22-21 32,-22 21-17,1 0-15</inkml:trace>
  <inkml:trace contextRef="#ctx0" brushRef="#br0" timeOffset="69807.34">8911 4487 0,'0'-84'31,"0"63"-31,0-1 16,-21 1-1,21 0 16,-21 21 1,21 21-32,0 0 0,0 1 15,0-1-15,0 0 16,-21-21-16,21 21 0,0 0 16,0 0-16,0 1 0,0-1 0,0 0 15,0 0-15,0 0 0,0 0 16,0 22-16,0-22 0,0 0 0,0 21 15,0-20-15,0 20 0,0-21 0,0 21 16,0 1-16,0-22 16,0 21-16,0-21 0,0 22 0,0-22 15,0 21-15,0-21 0,0 22 0,0-22 16,0 0-16,0 21 0,0-20 16,0-1-16,-22 0 0,22 0 0,0 21 15,0-20-15,0-1 0,0 0 0,0 0 16,0 0-16,0 0 0,0 1 15,0-1-15,0 0 0,0 0 0,0 0 16,0 0-16,0 1 0,0-1 16,0 0-16,0 0 0,0 0 15,0 0-15,0 1 0,0-1 16,0 0-16,0 0 0,0 0 16,0 0-16,0 1 0,0-1 15,0 0-15,0 0 0,0 0 16,0 0-16,0 1 0,0-1 15,0 0-15,0 0 16,0 0-16,0 0 0,0 1 16,0-1-16,0 0 0,0 0 15,0 0-15,0 0 16,-21 1-16,21-1 0,0 0 0,0 0 16,0 21-16,-21-20 0,21-1 0,0 0 15,0 21-15,0-21 0,0 22 16,-21-22-16,21 0 0,-21 21 15,21-20-15,0 20 0,0-21 0,0 21 16,-21-20-16,21-1 0,-22 21 0,22-21 16,-21 0-16,21 22 0,0-22 15,0 0-15,-21 21 0,21-20 0,0-1 16,-21 0-16,21 21 0,0-21 0,-21 22 16,21-22-16,0 21 0,0 1 15,0-22-15,0 21 0,0 0 0,0 1 16,0-1-16,0-21 0,-21 22 0,21-1 15,0 0-15,0 1 0,0-1 16,0-21-16,0 21 0,0 1 16,0-22-16,0 21 0,0 1 0,0-1 15,0-21-15,-22 64 0,22-64 16,0 21-16,0 1 0,0-22 16,0 21-16,0-21 0,0 22 0,0-1 15,0-21-15,0 21 0,-21-20 0,21 20 16,0 0-16,0-21 0,0 22 15,0-22-15,0 21 0,0 1 0,0-22 16,0 21-16,0 0 0,0 1 0,0-22 16,0 21-16,0 1 0,0-22 15,0 21-15,0 0 0,0-20 0,0 20 16,0 0-16,0-21 0,0 22 16,0-22-16,-21 21 0,21-21 0,0 22 15,0-1-15,0-21 0,0 22 16,0-22-16,0 21 0,0 0 0,0-20 15,0 20-15,0-21 0,0 21 0,0 1 16,0-22-16,0 21 0,0-21 16,0 22-16,0-1 0,0-21 0,0 22 15,0-22-15,0 21 0,0-21 0,0 0 16,21 22-16,-21-22 0,0 21 0,0-21 16,0 22-16,0-1 0,0-21 15,0 22-15,0-1 0,0-21 0,0 21 16,0 1-16,0-1 0,0 0 15,0-20-15,0 20 0,0 0 16,0 1-16,0-22 0,0 21 0,0 0 16,0-20-16,21 20 0,-21-21 0,0 21 15,0-20-15,0 20 0,0-21 0,0 21 16,0 1-16,0-22 0,0 21 16,0 1-16,0-1 0,0-21 0,0 21 15,0 1-15,0-1 0,0-21 0,0 22 16,0-1-16,0-21 0,22 21 15,-22-20-15,0 20 0,0-21 0,0 21 16,21-20-16,-21 20 0,0-21 16,0 0-16,0 22 0,0-22 0,0 0 15,0 0-15,0 21 0,21-20 16,-21-1-16,0 0 0,0 0 0,0 0 16,0 0-16,21 1 0,-21-1 0,0 0 15,0 0-15,0 0 0,21-21 16,0 0-1,-21-21 1,0 0-16,22 0 16,-22 0-16,0-22 0,0 1 0,0 21 15,0-22-15</inkml:trace>
  <inkml:trace contextRef="#ctx0" brushRef="#br0" timeOffset="73163.64">8932 4318 0,'0'0'0,"-42"0"15,21 0 1,21 21 15,21-21-15,0 0-16,0 0 15,0 0-15,22 0 0,-22 0 16,21 0-16,22 0 0,-22 0 16,0 0-16,22 0 0,-1 0 0,1 0 0,-1 0 15,1-21-15,21 21 16,-22 0-16,22 0 0,-22 0 0,22-21 16,0 21-16,-22 0 0,22 0 15,-22 0-15,1 0 0,-1 0 0,1 0 16,-1 0-16,22 0 0,-22 0 15,1 0-15,21 0 0,-22 0 0,22 0 16,-1 0-16,-20 0 0,21 0 0,-1-21 16,-20 21-16,-1 0 0,22 0 15,-22 0-15,1 0 0,-1 0 0,1 0 16,-1 0-16,1 0 0,-1 0 16,1 0-16,-1 0 0,1 0 0,21 0 15,-22 0-15,1 0 16,-1 0-16,1 0 0,-1 0 0,-21 0 15,43 0-15,-43 0 0,43 0 0,-21 0 16,-1 0-16,1 0 0,-1 0 16,-21 0-16,22 0 0,-1 0 0,-20 0 15,20 0-15,-20 0 0,-1 0 16,0 0-16,1 0 0,-1 0 0,0 0 16,1-21-16,-22 21 0,21 0 15,-21 0-15,0 0 0,22 0 0,-22 0 16,0 0-16,0 0 15,-21 21 48,0 0-47,0 0-16,0 0 0,0 0 15,0 1-15,-21-1 0,21 0 16,0 0-16,-21 0 0,21 0 0,-21 1 15,21 20-15,0-21 0,-21 0 16,-1 22-16,22-22 0,-21 21 0,0-21 16,21 22-16,-21-22 0,21 21 0,-21 0 15,0-20-15,21 20 16,0-21-16,0 21 0,-22-20 0,22 20 16,-21-21-16,21 21 0,-21-20 0,21-1 15,0 21-15,0-21 0,0 0 16,0 22-16,0-22 0,0 21 0,0-21 15,0 1-15,0 20 0,0 0 16,0-21-16,0 22 0,0-1 0,0-21 16,0 22-16,0-1 0,0 0 0,0 1 15,0-22-15,0 21 0,0 0 16,0 1-16,0-22 0,0 21 0,0 1 16,0-22-16,0 21 0,0-21 0,0 22 15,0-1-15,0-21 16,-21 21-16,21 1 0,0-1 0,0 0 0,0 1 15,0-1-15,0 0 0,0 1 16,0-1-16,0 0 0,0 1 16,0-1-16,0 0 0,-21 1 0,21-1 15,0 0-15,0 1 0,0-1 16,0 0-16,0 1 0,0-1 0,0 0 16,0 1-16,0-1 0,0 22 0,0-22 15,0 0-15,0 1 0,0-1 16,0 0-16,0 1 0,0-1 0,0 0 15,0 1-15,0-1 0,0 0 16,0 1-16,21-1 0,-21 0 0,0 1 16,21 20-16,-21-21 0,0 1 15,0-1-15,0 22 0,0-22 0,0 0 16,21 1-16,-21-1 0,0 21 16,21-20-16,-21-1 0,0 0 0,0 1 15,0-1-15,0 22 0,22-22 0,-22 21 16,0-20-16,21 20 0,-21-20 15,0-1-15,0 21 0,0-20 0,0 20 16,0-20-16,21-1 0,-21 0 0,0 22 16,21-22-16,-21 22 0,0-22 15,0 21-15,0-20 0,0 20 0,21-20 16,-21 20-16,0-21 0,21 1 0,-21 20 16,0-20-16,0-1 0,0 0 15,0 1-15,0 20 0,0-21 16,22 1-16,-22-1 0,0 22 0,0-22 15,21 0-15,-21 1 0,0-1 0,0 21 16,0-20-16,0-1 0,0 0 16,0 1-16,0-1 0,21 0 0,-21 1 15,0-22-15,0 21 0,0 1 0,0-1 16,0 0-16,0 1 0,0-1 0,0 0 16,0-21-16,0 22 15,0-1-15,0 0 0,0 1 0,0-22 16,0 21-16,-21-21 0,21 22 0,0-22 15,0 21-15,0-21 0,0 1 16,0-1-16,0 21 0,0-21 0,-21 0 16,21 1-16,0-1 0,0 0 15,0 0-15,-22 0 0,22 0 0,0 1 16,0-1-16,0 0 16,0 0-16,0 0 0,0 0 0,-21 1 15,21-1-15,0 0 0,-21 0 0,21 0 16,0 0-16,0 1 0,0-1 15,0 0-15,0 0 16,0 0-16,0 0 0,0 1 0,0-1 16,0 0-16,0 0 15,0 0-15,-21 0 0,21 1 16,0-1-16,0 0 16,-21 0-16,21 0 15,0 0-15,-21-21 16,21 22-16,-22-22 0,22 21 15,-21-21-15,0 21 16,0-21-16,0 0 16,21 21-16,-21-21 0,-1 0 15,1 0-15,0 0 16,0 21-16,0-21 0,0 0 0,-1 0 16,-20 0-16,21 0 0,0 0 15,-22 21-15,22-21 0,0 0 0,0 0 16,-21 0-16,20 0 0,1 0 0,-21 22 15,0-22-15,20 0 0,-20 0 16,21 0-16,-21 0 0,-1 0 0,1 0 16,-22 21-16,22-21 0,0 0 0,-1 0 15,-20 0-15,21 0 0,-22 0 0,22 0 16,-1 0-16,1 21 0,-21-21 16,20 0-16,-20 0 0,20 0 0,-20 0 15,21 0-15,-22 0 0,22 0 16,-1 0-16,-20 0 0,21 0 15,-22 0-15,22 0 0,-22 0 0,22 0 16,0 0-16,-1 0 0,1 0 0,0 0 16,-1 0-16,1 0 0,0 0 0,-1 0 15,1 0-15,0 0 0,-1 0 16,1 0-16,0 0 0,-1 0 0,1 0 16,-22 0-16,22 0 0,0 0 0,-1 0 15,1 0-15,0 0 0,-1 0 16,1 0-16,21 0 0,-21 0 0,20 0 15,-20 0-15,21 0 0,-21 0 0,20 0 16,-20 0-16,21 0 16,-21 0-16,20 0 0,-20 0 0,0-21 15,21 21-15,-22 0 0,22 0 0,-21 0 16,21 0-16,-22 0 0,22 0 0,-21 0 16,21 0-16,-1 0 0,1 0 15,0 0-15,0 0 0,0 0 0,0 0 16,-1 0-16,1 0 0,0 0 0,0 0 15,0 0-15,0 0 0,-1 0 16,1-21-16,0 21 0,0 0 16,0 0-16,0 0 0,-1 0 15,1 0-15,0-22 16,0 22-16,0 0 16,0 0-16,-1 0 0,1 0 31,0-21-31,0 21 15,0 0-15,0 0 16,-1 0 0,1 0-1,0 0 1,0 0 0,0 0-16,0 0 15,-1 0-15,1 0 16,0 0-16,0 0 15,0 0 1,21-21 0,-21 21-16,21-21 15,-22 0-15,1 21 16,21-21-16,-21 21 16,21-22-16,0 1 15,-21 0 1,21 0-1,0 0 1,0 0-16,0-1 0,0 1 16,0 0-16</inkml:trace>
  <inkml:trace contextRef="#ctx0" brushRef="#br0" timeOffset="74535.86">9631 5673 0,'0'0'0,"0"-21"31,21-1-31,0 1 0,0 0 16,0 21-16,1-21 0,-1 0 15,21 21-15,-21-21 0,0-1 16,1 22-16,-22-21 0,0 0 15,0 0 1,-22 21-16,1 0 16,0-21-16,0 21 0,-21 0 0,20 0 15,-20 0-15,0 0 0,21 0 16,-22 21-16,22-21 0,-21 21 0,21 0 16,-1 0-16,-20 1 0,21-1 0,0 0 15,21 0-15,0 0 0,0 0 16,0 1-16,0-1 15,0 0-15,0 0 0,0 0 0,21-21 16,-21 21-16,21 1 0,0-1 0,0 0 16,1 0-16,-1 0 0,0-21 0,21 21 15,-21 1-15,22-1 16,-22 0-16,21 0 0,-21 0 0,22 0 16,-22 1-16,0-1 0,0 0 0,-21 0 15,0 0-15,0 0 0,0 1 16,-42-1-16,21 0 0,-22 0 0,1 0 15,-21 0-15,20-21 0,-20 22 0,20-1 16,-20-21-16,21 0 0,-22 0 16,22 0-16,-1 0 0,22 0 0,-21-21 15,21-1-15,0 22 0,-1-21 0,22 0 16,0 0-16,-21-21 0,21 20 16,0 1-16,0 0 0,0 0 0,0 0 15,0 0-15,0-1 0,21 1 0,1 0 16,-1 21-16,0-21 15,0 21-15,21 0 0,-20-21 0,20 21 16,-21 0-16,21 0 0,-20-21 0,20 21 16</inkml:trace>
  <inkml:trace contextRef="#ctx0" brushRef="#br0" timeOffset="74891.64">9821 6054 0,'0'0'0,"21"0"0,1 0 16,-1 0-16,0 0 16,0 0-16,0-21 0,22 21 15,-22-22-15,0 1 0,0 0 0,0 21 16,0-21-16,1 0 0,-1 0 16,-21-1-16,0 1 0,0 0 15,-21 21-15,-1 0 16,-20 0-16,21 0 0,0 0 15,-22 21-15,22 0 0,0-21 0,-21 22 16,21-1-16,-1 21 0,1-21 0,21 0 16,0 22-16,-21-22 15,21 21-15,0-21 0,0 1 0,0-1 16,0 0-16,0 0 0,0 0 0,21 0 16,0 1-16,1-22 15,-1 0-15,0 0 0,0 0 16,0 0-16,0 0 0,22-22 0,-22 1 15,21 0-15,-21 0 0,22 0 16</inkml:trace>
  <inkml:trace contextRef="#ctx0" brushRef="#br0" timeOffset="75188.44">10456 5186 0,'-21'0'0,"-21"63"32,42-20-32,0-22 0,0 21 0,0 1 15,0-1-15,0 21 0,0 1 16,0-22-16,0 22 0,0-1 0,0 1 16,0-22-16,0 22 0,-21-22 0,21 0 15,0 1-15,-22-1 0,22 0 16,0-21-16,0 1 0,0 20 0,0-21 15,0 0-15,22-21 32,-1 0-17,0-21-15,-21 0 0,21 0 16</inkml:trace>
  <inkml:trace contextRef="#ctx0" brushRef="#br0" timeOffset="75543.24">10541 6054 0,'0'0'0,"21"0"15,0 0 1,0 0-16,1 0 0,-1 0 16,0 0-16,0-21 0,0 21 15,0-22-15,1 22 0,-22-21 0,21 21 16,0-21-16,-21 0 15,0 0-15,0 0 0,-21 21 32,0 0-32,-1 0 15,22 21-15,-21 0 0,0 0 0,0 0 16,21 0-16,0 1 0,-21-1 0,21 21 16,-21-21-16,21 0 15,0 1-15,0-1 0,0 0 0,0 0 16,21-21-16,0 0 15,0 0-15,0 0 16,0 0-16,22 0 0,-22 0 0,0 0 16,0-21-16,0 0 0,1 21 0</inkml:trace>
  <inkml:trace contextRef="#ctx0" brushRef="#br0" timeOffset="76010.98">11112 5842 0,'-21'64'16,"0"-43"0,21 0-16,0 21 0,0-21 15,0 1-15,0-1 0,0 0 0,0 0 16,0 0-16,0 0 0,0 1 0,0-1 16,0 0-16,0 0 15,0 0-15,0-42 47,0 0-47,0 0 16,0 0-16,0-1 0,0 1 0,21 0 15,0 0-15,1-21 16,-22 20-16,21 1 0,0-21 0,-21 21 16,21 0-16,0-22 0,0 22 0,22 0 15,-22 21-15,0-21 0,0 21 16,0 0-16,1 0 0,-1 0 0,-21 21 15,21-21-15,-21 21 0,21 0 0,-21 22 16,0-22-16,0 0 0,0 0 16,0 21-16,0-20 0,0-1 0,0 0 15,0 0-15,0 0 0,0 0 0,0 1 16,0-1-16,0 0 16,0 0-16,0-42 46,0 0-46</inkml:trace>
  <inkml:trace contextRef="#ctx0" brushRef="#br0" timeOffset="76247.35">11642 5906 0,'0'21'0,"0"0"15,0 0-15,0 0 16,0 0-16,0 1 16,0-1-16,0 0 0,0 0 0,0 0 15,0 0-15,0 1 16,0-1-16,0-42 47,0-1-47</inkml:trace>
  <inkml:trace contextRef="#ctx0" brushRef="#br0" timeOffset="76559.17">11599 5652 0,'0'0'0,"-21"0"15,21 21-15,-21 0 0,0 0 16,21 0-16,0 0 15,21-21 17,0 0-32,-21-21 15,21 0-15,-21 0 0,0 0 16,0 0-16,0-1 0,0 1 16,0 0-16,-21 21 15,0 0 1,0 21-1,21 0-15,0 1 16,0-1-16,0 0 0,0 0 16,0 0-16,0 0 0,0 1 15,0-1-15</inkml:trace>
  <inkml:trace contextRef="#ctx0" brushRef="#br0" timeOffset="76950.95">11790 5863 0,'0'21'15,"0"1"1,0-1-16,0 0 16,0 0-16,0 0 0,0 0 15,0 1-15,0-1 16,0 0-16,0 0 0,0 0 0,0 0 15,21-21-15,-21 22 0,21-22 0,-21 21 16,21-21-16,0 0 16,1 0-16,-1 0 0,0 0 15,0 0-15,0 0 0,0-21 16,1 21-16,-22-22 0,21 1 0,0 0 16,-21 0-16,0 0 15,0 0-15,0-1 0,0 1 0,0-21 16,0 21-16,0 0 0,0-1 15,0 1-15,0 42 47,0 1-47</inkml:trace>
  <inkml:trace contextRef="#ctx0" brushRef="#br0" timeOffset="77555.32">12404 5906 0,'-22'21'31,"22"0"-31,-21-21 0,21 21 16,0 0-16,0 0 0,0 1 15,0-1-15,0 0 0,-21 0 16,21 0-16,0 0 0,0 1 15,0-1-15,0 0 16,0-42 31,0 0-47,0-1 16,0 1-16,0 0 15,0 0-15,21 0 0,0 0 0,-21-22 16,22 22-16,-1 0 0,-21 0 0,21 0 15,0-1-15,0 1 16,0 21-16,1 0 0,-1 0 0,0 21 16,0 1-1,-21-1-15,0 0 16,0 0-16,0 0 0,0 0 0,0 1 16,0-1-16,0 0 15,0 0 1,0-42 15,0 0-15,0 0-16,0-1 0,0 1 15,0-21-15,21 21 0,0 0 0,1-22 16,-1 22-16,21-21 0,-21 21 16,22-1-16,-1 1 0,0 0 15,1 21-15,-22 0 0,21 0 0,-21 0 0,0 21 16,1 0-16,-22 1 0,0-1 15,0 21-15,0-21 0,0 22 16,0-22-16,0 21 0,0-21 0,0 22 16,-22-22-16,1 0 0,0 0 15,0-21-15</inkml:trace>
  <inkml:trace contextRef="#ctx0" brushRef="#br0" timeOffset="77641.16">12594 6244 0,'-42'0'16</inkml:trace>
  <inkml:trace contextRef="#ctx0" brushRef="#br0" timeOffset="78555.64">10223 7366 0,'0'-21'16,"22"0"-16,-1 0 0,0 21 15,-21-22-15,21 22 0,0-21 16,0 0-16,1 21 0,-22-21 0,21 0 15,0 21-15,-21-21 0,21-1 0,-21 1 16,0 0 0,21 0-16,-21 0 0,0 0 0,0-1 15,0 1-15,0 0 0,0 0 16,-21 0-16,0 21 16,0 0-16,0 0 0,-1 0 0,1 0 15,-21 0-15,21 21 0,-22-21 0,1 21 16,0 0-16,21 0 0,-22 1 15,22-1-15,-21 21 0,21-21 0,-1 22 16,1-22-16,0 21 0,0-21 16,21 22-16,0-22 0,0 0 15,0 0-15,0 0 0,0 0 0,21 1 0,0-22 16,22 21-16,-22 0 0,21 0 16,-21 0-16,22-21 0,-1 21 15,0 1-15,-21-1 0,22 0 0,-22 0 16,0 0-16,0 0 0,0 1 0,-21-1 15,0 0-15,0 0 0,-21 0 16,0-21-16,0 0 16,0 0-16,0 21 0,-22-21 0,22 0 15,-21 0-15,21 0 0,-22 0 0,1 0 16,21 0-16,-22 0 0,22 0 16,0 0-16,0 0 0,0 0 15,0 0-15,-1 0 0,22-21 16,22 21 15,-1-21-15,0 21-16,21 0 0,-21-21 0,1 21 15,-1 0-15</inkml:trace>
  <inkml:trace contextRef="#ctx0" brushRef="#br0" timeOffset="79011.38">10393 7662 0,'21'0'16,"0"0"-1,0 0-15,0 0 16,1 0-16,-1-21 16,0 21-16,0-21 0,0 21 15,0 0-15,-21-21 0,22 21 16,-22-21-16,0 0 15,0-1-15,0 1 16,-22 0 0,1 21-16,0 0 15,0 0-15,0 21 0,0-21 16,21 21-16,-22 1 0,22-1 16,0 0-16,-21 0 0,21 0 0,-21 0 15,21 1-15,0 20 0,0-21 16,0 0-16,0 0 0,0 1 0,0-1 15,0 0-15,0 0 0,21 0 16,0-21-16,1 21 0,-1-21 16,0 0-16,0 22 0,0-22 15,0 0-15,1 0 0,-1 0 16,0 0-16,0 0 0,0 0 16,0 0-16,1-22 0,-1 1 15,0 21-15,0-21 0,0 21 16,-21-21-16,21 0 0,1 21 0,-1-21 15,0-1-15</inkml:trace>
  <inkml:trace contextRef="#ctx0" brushRef="#br0" timeOffset="79415.14">10964 7493 0,'0'0'0,"-21"0"0,0 0 0,0 0 16,21-21 15,21 21-15,0 0-1,0 0-15,0 0 16,1 0-16,-1 21 0,-21 0 16,21 0-16,0 1 0,0-22 0,0 21 15,-21 0-15,22 0 0,-22 21 16,21-20-16,-21-1 0,0 0 15,0 0-15,21 0 0,-21 0 0,0 1 16,0-1-16,0 0 0,0 0 31,0-42 16,0 0-31,0 0-1,0-1 1,21 22-16,-21-21 16,21 21-16</inkml:trace>
  <inkml:trace contextRef="#ctx0" brushRef="#br0" timeOffset="79671">11366 7557 0,'0'0'0,"0"-22"16,0 44 77</inkml:trace>
  <inkml:trace contextRef="#ctx0" brushRef="#br0" timeOffset="80170.95">11112 7599 0,'-21'0'0,"42"0"0,-42-21 16,42 21 46,1 0-62,-1 0 16,-21 21-16,21-21 0,0 21 0,0-21 16,-21 21-16,21 0 0,1-21 15,-1 22-15,-21-1 0,21 0 0,0-21 16,-21 21-16,0 0 0,21 0 0,0 1 16,-21-1-16,0 0 0,0 0 15,0 0 1,0 0-16,-21-21 31,21-21-15,0 0-16,0 0 15,0 0-15,0 0 0,0-1 16,0 1-16,21 0 16,-21 0-16,0 0 0,0 0 0,22 21 15,-22-22-15,21 1 0,0 21 16,-21-21-16,21 21 15,0-21-15,0 21 16,1 0-16,-1-21 16,0 0-16</inkml:trace>
  <inkml:trace contextRef="#ctx0" brushRef="#br0" timeOffset="80484.78">11747 7472 0,'0'0'0,"22"0"31,-1 0-15,-21 21 0,0 0-16,21 0 0,-21 1 15,0-1-15,0 0 0,21 21 0,-21-21 16,21 1-16,-21-1 0,21 0 0,-21 21 15,0-21-15,0 1 0,22-22 16,-22 21-16,21 0 0,-21 0 16,0 0-16,21-21 15,-21-21 17,0 0-32,0 0 15,0 0-15,21-1 0,-21 1 0</inkml:trace>
  <inkml:trace contextRef="#ctx0" brushRef="#br0" timeOffset="80743.63">12277 7345 0,'0'0'0,"0"-21"32,-22 21-32,22 21 0,-21 0 15,0 0-15,21 0 0,-21 1 0,0-1 16,21 0-16,-21 21 0,-1-21 15,22 22-15,-21-22 0,0 0 0,21 21 16,-21-20-16,21-1 0,0 0 0,-21 21 16,0-21-1,21 1-15,0-1 0,-22-21 0,22 21 16,22-21 15,-1 0-31,0-21 16,0 0-16</inkml:trace>
  <inkml:trace contextRef="#ctx0" brushRef="#br0" timeOffset="81131.49">12404 7641 0,'0'0'0,"21"0"31,0 0-15,0 0-16,0-21 16,0 21-16,-21-21 15,0 0-15,22 0 0,-22-1 16,0 1-16,0 0 16,0 0-16,-22 21 46,22 21-46,0 0 0,-21 0 16,21 1-16,-21-1 0,21 0 16,0 0-16,0 0 0,0 0 15,0 1-15,0-1 0,0 0 16,0 0-16,21-21 16,-21 21-16,21-21 0,1 0 15,-1 0-15,0 0 16,0 0-16,0 0 0,0-21 15</inkml:trace>
  <inkml:trace contextRef="#ctx0" brushRef="#br0" timeOffset="81537.25">12869 7430 0,'0'0'0,"0"-22"31,21 22-31,1 0 16,-1 0-16,0 0 0,0 22 0,-21-1 15,21 0-15,0 0 0,-21 0 16,0 0-16,0 1 0,0-1 0,0 0 16,0 0-16,0 0 0,0 22 15,0-22-15,0 0 0,0 0 0,0 0 16,0 0-16,0 1 0,-21-22 15,21 21-15,-21-21 16,0 0-16,21-21 16,0-1-1,0 1-15,0 0 0,0 0 16,0-21-16,0 20 0,21 1 16,-21-21-16,21 21 0,0-22 0,-21 22 15,22-21-15,-1 21 0,0 0 0,-21-1 16,21 1-16,0 0 0,0 0 15,1 21-15,-22-21 16,21 21-16,0 0 0</inkml:trace>
  <inkml:trace contextRef="#ctx0" brushRef="#br0" timeOffset="82308.11">10139 9970 0,'0'0'0,"0"-22"0,0 1 15,0 0 1,21 0-16,-21 0 16,0 0-16,21 21 15,-21 21 17,0 0-32,0 0 0,0 21 15,0-20-15,0 20 0,-21 21 0,21-20 16,-21 20-16,21 1 0,-21 20 15,-1-20-15,1-1 0,21 22 16,-21-21-16,0-1 0,0 1 0,21-1 16,-21-21-16,21 1 0,0 20 15,0-20-15,0-22 0,0 21 0,0 0 16,21 1-16,-21-22 0,21 0 0,-21 21 16,0-20-16,0-1 0,0 0 15,0 0-15,0 0 0,0 0 16,21-21-1,0 0 1,-21-21-16,21 0 0,1 0 16,-1 0-16,0-22 0,-21 22 0,21-21 0,0 21 15,0-22-15</inkml:trace>
  <inkml:trace contextRef="#ctx0" brushRef="#br0" timeOffset="82950.74">10223 10075 0,'0'0'0,"0"-21"0,-21 21 15,21-21-15,0 0 0,0 0 16,21 21 0,1-21-16,-1-1 0,0 22 15,0 0-15,21-21 0,-20 21 16,20 0-16,0-21 0,22 0 15,-22 21-15,43 0 0,-1 0 0,1 0 16,21 0-16,0 0 0,0 0 16,-1 0-16,-20 0 0,21 0 0,0 0 15,-22 0-15,1 0 0,0 0 0,-1 0 16,-20 0-16,21 0 0,-43 0 16,21 0-16,1 0 0,-22 0 0,1-21 15,-1 21-15,-21 0 0,0 0 16,22 0-16,-22 0 0,0 0 15,0 0-15,0 0 0,0 21 32,-21 0-32,22 0 0,-22 0 15,0 1-15,0 20 0,0-21 0,0 21 16,0 1-16,0 20 0,0-20 16,0 20-16,0 1 0,0 20 0,0-20 15,0-1-15,0 1 0,0-1 0,0 1 16,0-1-16,21 1 0,-21-1 15,0 1-15,0-1 0,0 1 0,0-22 16,0 22-16,0-1 0,0-21 0,0-20 16,0 20-16,0 0 0,-21 1 0,21-1 15,0-21-15,21 21 0,-21-20 16,42-22-16,-42 21 16,0 0-16,-21-21 15,0 0-15,-22 21 0,22-21 16,-21 0-16,21 0 0,-43 0 0,22 0 15,-22-21-15,-20 21 0,20-21 0,-20 21 16,-22-21-16,21 21 0,-21-22 0,0 22 16,-21 0-16,22-21 0,-22 21 15,0 0-15,21 0 0,0 0 0,42-21 16,1 21-16,-43 0 0</inkml:trace>
  <inkml:trace contextRef="#ctx0" brushRef="#br0" timeOffset="83079.67">9991 11578 0,'0'-21'32,"0"0"-17,21 21 1,21-21-16,-21 0 0,0-1 0,22 1 16</inkml:trace>
  <inkml:trace contextRef="#ctx0" brushRef="#br0" timeOffset="83532.11">10350 10414 0,'-21'21'0,"21"0"31,0 1-31,0-1 15,0 0 1,21 0-16,1 0 0,-1-21 16,0 21-16,21-21 0,-21 22 15,22-22-15,-1 0 0,0 0 0,1 21 16,-1-21-16,0 0 0,1 0 0,-1 0 16,0 0-16,-20 0 0,20 0 15,-21 0-15,0 0 0,0 0 16,-42 0 15,0 0-31,0 0 0,0-21 16</inkml:trace>
  <inkml:trace contextRef="#ctx0" brushRef="#br0" timeOffset="83947.76">10668 10605 0,'0'0'0,"-21"21"0,0-21 16,21 21-16,0 0 16,-22-21-16,22 21 0,-21 0 15,21 1-15,0-1 16,0 0-16,0 0 0,0 0 16,0 0-16,0 1 0,0-1 0,0 0 15,21 21-15,-21-21 0,0 1 16,0-1-16,0 0 0,0 0 0,0 0 15,0 0-15,0 1 0,0-1 16,0 0-16,-21 0 0,0-21 16,0 21-16,21 0 0,-21-21 0,0 0 15,-1 0-15,1 0 0,0 0 0,0 0 16,0 0-16,0 0 16,-1 0-16,1 0 0,0-21 0,0 21 15,21-21-15,-21 21 0,21-21 0,-21 21 16,21-21-16,-22 21 0,22-21 15,0-1 1,0 1-16,22 21 16,-1 0-16,0-21 0,0 0 15,0 0-15,0 21 0,22-21 16,-22 21-16,0 0 0</inkml:trace>
  <inkml:trace contextRef="#ctx0" brushRef="#br0" timeOffset="84315.57">11409 10710 0,'-43'-42'31,"22"42"-31,0 0 15,0 0-15,0 0 0,0 0 0,21 21 16,-22-21-16,1 21 0,0 1 0,0 20 16,0-21-16,0 0 15,21 22-15,0-22 0,0 21 0,0 0 16,0-20-16,0-1 0,0 21 0,0-21 16,0 22-16,21-22 0,0 0 15,-21 0-15,21 0 0,0 0 0,0 1 16,1-22-16,-1 21 0,0-21 0,0 0 15,0 21-15,0-21 0,1 0 16,-1 0-16,0 0 0,0 0 0,0 0 16,0 0-16,1-21 0,-1 0 15,0 21-15,0-22 0,0 1 0,0 0 16</inkml:trace>
  <inkml:trace contextRef="#ctx0" brushRef="#br0" timeOffset="85103.12">11938 10774 0,'0'0'0,"-21"0"0,0 0 0,-1 21 16,1-21-16,21 21 0,-21-21 16,21 21-16,0 1 0,0-1 15,0 0-15,0 0 0,0 0 0,0 0 16,-21 22-16,21-22 0,0 0 0,-21 21 15,21-20-15,0 20 0,0-21 16,0 0-16,0 0 0,0 1 16,0-1-16,0 0 0,0 0 0,0 0 15,-21-21 17,21-21-17,0 0-15,0 0 0,0 0 16,0-1-16,0 1 0,0-21 15,0 21-15,0 0 0,0-1 0,0-20 16,0 21-16,0-21 0,0 20 0,0 1 16,0-21-16,0 21 0,0 0 15,0-1-15,21-20 0,0 21 16,-21 0-16,21 0 0,0 21 0,0-22 16,1 1-16,-1 21 15,0 0-15,0 0 0,0 0 16,0 0-16,-21 21 15,22 1-15,-22-1 0,0 0 0,0 0 16,0 0-16,0 0 0,0 22 0,-22-22 16,22 0-16,-21 0 0,-21 0 0,21 1 15,0-1-15,-1 0 16,1 0-16,0 0 0,0 0 0,0 1 0,0-22 16,-1 21-16,1-21 15,21-21 16,21-1-31,1 22 0,-1 0 16,-21-21-16,21 21 0,0 0 16,0-21-16,0 21 0,1 0 0,-1 0 15,0 0-15,0 0 0,0 0 0,0 0 16,1 0-16,-1 0 0,0 0 16,0 21-16,0 0 0,-21 1 15,0-1-15,0 0 0,0 0 16,0 0-16,0 0 0,0 1 15,-21-1-15,0 0 0,0 0 0,-22 0 16,22-21-16,0 21 0,0 1 0,-21-22 16,20 21-16,1-21 0,-21 0 15,21 0-15,0 0 0,-1 0 16,1 0-16,0 0 0,0 0 16,0 0-16,0-21 0,-1-1 15,1 22-15</inkml:trace>
  <inkml:trace contextRef="#ctx0" brushRef="#br0" timeOffset="113516.21">16573 4382 0,'0'-43'0,"0"86"0,0-107 0,0 22 16,0 21-16,0-1 0,0 1 15,0 0-15,0 0 16,-21 21-16,21-21 16,-21 21-16,21 21 31,0 0-31,0 0 16,0 0-16,0 22 0,0-22 0,0 21 15,0 1-15,0-1 0,0-21 16,0 21-16,0 1 0,0-1 0,0 0 15,0 1-15,0-1 0,0 0 0,0 1 16,0-1-16,0 22 0,0-22 16,0 0-16,21 1 0,-21 20 0,21-21 15,1 1-15,-22-1 16,21 0-16,-21 1 0,21-22 0,-21 21 16,21 1-16,-21-22 0,21 21 0,-21 0 15,21-20-15,1 20 0,-22 0 16,0-21-16,0 22 0,0-1 0,0 0 15,0-20-15,0 20 0,0 0 16,0 1-16,0-22 0,0 21 0,0 0 16,0-20-16,0 20 0,0-21 0,-22 21 15,22-20-15,0 20 0,0-21 16,0 21-16,-21-20 0,21 20 0,0 0 16,-21 1-16,21-22 0,0 21 0,0 0 15,0 1-15,0-1 16,-21 0-16,21 1 0,0-1 0,-21 0 15,21 1-15,0-1 0,0 0 0,0 1 16,0-1-16,0-21 0,0 22 16,-21-1-16,21 0 0,0 1 0,0-1 15,0 21-15,0-20 0,0-1 0,0 0 16,0 1-16,0 20 0,0-20 16,-22-1-16,22 0 0,0 1 0,0 20 15,0-21-15,0 1 0,-21 20 0,21-20 16,0 20-16,-21-21 0,21 22 15,0-1-15,0-20 0,0 20 0,-21-20 16,21 20-16,0-21 0,-21 22 16,21-22-16,0 22 0,0-22 15,0 22-15,0-22 0,0 21 0,0 1 16,-21-22-16,21 22 0,0-1 0,0-20 16,-22 20-16,22 1 0,0-22 15,0 21-15,0 1 0,0-22 0,0 22 16,0-1-16,0 1 0,0-22 0,0 22 15,0-1-15,0 1 0,0-1 16,0-21-16,0 22 0,0-22 0,0 22 16,0-22-16,0 22 0,0-22 0,0 21 15,0 1-15,0-22 0,0 22 16,0-22-16,0 22 0,0-22 16,0 21-16,0-20 0,0 20 0,0-20 15,0 20-15,0-21 0,0 1 0,0 20 16,0-20-16,0-1 0,0 21 15,0-20-15,22-1 0,-22 22 0,0-22 16,0 0-16,0 1 0,0-1 0,0 0 16,0 1-16,21-22 0,-21 21 15,0-21-15,0 22 0,21-22 0,-21 0 16,0 0-16,0 0 0,0 0 0,0 1 16,0-44 15,0 1-31,0 0 15,-21 0-15,21 0 0,0-22 0,-21 1 16</inkml:trace>
  <inkml:trace contextRef="#ctx0" brushRef="#br0" timeOffset="117080.33">16573 4106 0,'22'22'31,"-22"-1"48,-22-21-79,1 0 15,21 21 1,-21-21 15,21 21-31,-21-21 16,21 21-1,-21-21-15,21 21 16,21-21 31,0 0-47,0 0 15,0 0-15,1 0 0,-1 0 16,21 0-16,-21 0 0,22 0 0,-22-21 16,21 0-16,-21 21 0,22-21 15,-1 21-15,0 0 0,1-21 16,-1 21-16,0-21 0,1 21 0,-1-22 16,0 22-16,1 0 0,20 0 15,-21-21-15,1 21 0,20 0 0,1-21 16,-22 21-16,22 0 0,-1 0 15,1-21-15,-1 0 0,1 21 0,-1 0 16,22 0-16,-1-21 0,-20 21 16,21 0-16,-1 0 0,1 0 0,-22 0 15,1 0-15,21 0 0,-22 0 16,-21 0-16,22 0 0,-1 0 16,-20 0-16,20 0 0,1 0 15,-22 0-15,22 0 0,-1 0 0,-21-22 16,22 22-16,-1 0 0,1 0 15,-1 0-15,-20 0 0,20 0 0,1 0 16,-22 0-16,22 0 0,-22 0 0,0 0 16,1 0-16,-1 0 0,0 0 15,1 0-15,-1 0 0,0 0 0,1 0 16,-1-21-16,0 21 0,1 0 16,-1 0-16,0 0 0,1 0 0,-1 0 15,-21 0-15,21 0 0,-20 0 16,20-21-16,-21 21 0,0 0 15,0 0-15,1 0 0,-1 0 0,0 0 16,0 0-16,0 0 0,0 0 16,1 0-16,-1 0 0,0 0 15,0 0-15,0-21 0,0 21 16,1 0-16,-1 0 0,0 0 16,0 0-16,0 0 0,0 0 15,1 0-15,-22-21 16,21 21-1,0 0 17,-21 21 15,0 0-47,-21 0 0,0 0 15,21 1-15,-22-22 0,1 21 0,0 0 16,21 0-16,-21 21 0,0-20 15,21-1-15,0 0 0,-21 0 0,21 0 16,-22 0-16,1 1 0,21-1 16,-21 21-16,21-21 0,0 0 0,0 1 15,0-1-15,0 21 0,0-21 16,0 0-16,0 1 0,0-1 0,0 21 16,0-21-16,0 0 0,0 1 15,0-1-15,0 0 0,0 0 0,0 21 16,-21-20-16,21-1 0,0 0 15,-21 21-15,21-21 0,0 1 0,0-1 16,-21 21-16,21-21 0,-22 22 16,22-22-16,0 21 0,-21-21 0,0 22 15,0-22-15,21 21 0,-21-21 0,0 22 16,21-22-16,-22 21 0,22-21 16,-21 22-16,0-22 0,21 21 15,0 0-15,-21-20 0,0 20 0,21 0 0,-21-21 16,21 22-16,0-1 15,-22-21-15,22 22 0,0-1 0,-21-21 16,21 21-16,0-20 0,0 20 0,0 0 16,0-21-16,0 22 0,0-22 15,0 21-15,0-21 0,0 22 0,0-22 16,0 21-16,0-21 0,0 22 0,0-1 16,0 0-16,21-20 0,-21 20 15,22 0-15,-22 1 0,0-1 16,0 0-16,21 1 0,0-1 0,-21-21 15,21 21-15,-21 1 0,21-1 0,0 0 16,-21 1-16,22-22 0,-1 21 16,0 1-16,0-1 0,0 0 0,0 1 15,1-1-15,-1 21 0,0-20 16,0-1-16,0 0 0,0 22 0,-21-22 16,22 1-16,-1-1 0,0 21 0,0-20 15,0-1-15,0 0 0,1 22 16,-1-22-16,0 22 0,0-1 0,0-20 15,0 20-15,1-21 0,-1 22 16,0-22-16,-21 22 0,21-1 0,0-20 16,0-1-16,1 21 0,-1-20 15,0 20-15,0-20 0,0 20 0,0 1 16,1-22-16,-22 21 0,21 1 16,0-22-16,0 22 0,0-22 0,0 22 15,1-22-15,-1 0 0,-21 22 0,21-22 16,0 0-16,0 22 0,0-22 15,-21 1-15,22 20 0,-1-21 0,-21 1 16,21 20-16,0-20 0,-21-1 0,0 0 16,21 1-16,-21-1 0,21 0 15,-21 1-15,22-1 0,-22 0 0,21-21 16,-21 22-16,0-1 0,0 0 0,21 1 16,-21-1-16,21 0 15,-21 1-15,0-1 0,0-21 0,21 22 0,-21-1 16,0 0-16,21-21 0,-21 22 0,0-1 15,0-21-15,0 22 0,22-22 16,-22 21-16,0-21 0,21 22 16,-21-22-16,0 21 0,0-21 0,0 0 15,0 22-15,0-22 0,0 21 0,0-21 16,0 22-16,0-22 0,0 0 16,0 21-16,0-20 0,0-1 0,0 21 15,0-21-15,0 0 0,0 22 0,0-22 16,0 0-16,0 0 0,0 22 15,0-22-15,-21 0 0,21 0 0,0 0 16,-22 0-16,22 1 0,0-1 16,0 0-16,-21 0 0,21 0 0,0 0 15,-21 1-15,21-1 0,0 0 16,0 0-16,0 0 0,0 0 0,-21 1 16,21-1-16,0 0 0,0 0 0,0 0 15,0 0-15,-21 1 0,21-1 16,0 0-16,0 0 15,0 0-15,0 0 0,0 1 16,-21-22-16,21 21 16,-22 0-16,22 0 15,-21 0 1,0-21-16,0 21 16,0 1-16,0-22 15,-1 0-15,22 21 0,-21-21 0,0 0 16,0 0-16,0 21 0,0-21 0,-1 0 15,1 0-15,0 0 0,0 21 0,0-21 16,-22 0-16,22 0 0,-21 0 16,21 0-16,-22 0 0,22 0 0,-21 0 15,0 21-15,-1-21 0,22 0 0,-21 0 16,-1 0-16,1 0 0,-21 0 0,20 0 16,1 0-16,-22 0 0,22 0 15,0 0-15,-22 0 0,22 0 16,-22 0-16,22 0 0,-21 0 0,20 0 15,-20 0-15,20 0 0,-20-21 0,21 21 16,-1 0-16,-20 0 0,20 0 16,1-21-16,-21 21 0,20 0 0,1 0 15,-22 0-15,22-21 0,-21 21 0,20 0 16,-20 0-16,-1 0 0,22-21 16,-43 21-16,43 0 0,-22 0 0,1-22 15,-1 22-15,1 0 0,21 0 0,-22-21 16,22 21-16,-1-21 0,1 21 15,0 0-15,-1 0 0,1 0 0,-21-21 16,20 21-16,1 0 0,-22 0 16,22 0-16,-21 0 0,-1 0 0,1 0 15,20 0-15,-20 0 0,-1 0 16,1-21-16,20 21 0,-20 0 0,21 0 16,-1 0-16,1 0 0,0 0 0,-1 0 15,22 0-15,-21 0 0,-1 0 16,22 0-16,0 0 0,-21 0 0,-1 0 15,22 0-15,-21 0 0,21 0 0,-22 0 16,1 0-16,21 0 0,-21 0 16,-1-21-16,22 21 0,-21 0 0,21 0 15,-22 0-15,22 0 0,0 0 16,0-22-16,0 22 0,-1 0 0,1 0 16,0 0-1,0 0-15,0 0 16,0 0-16,-1 0 15,1 0-15,0 0 16,0 0-16,0 0 16,0 0 15,-1 0-15,1 0-1,0 0-15,0 0 16,21-21-16,0 0 15,-21 0 1,21 0-16,0 0 16,0-1-1,0 1 1,-21 21-16,21-21 0,-22 21 16</inkml:trace>
  <inkml:trace contextRef="#ctx0" brushRef="#br0" timeOffset="118587.84">16616 2625 0,'-21'-21'16,"-1"-1"-16,22 1 15,0 0-15,-21 0 16,0 21-16,0-21 0,0 21 0,0-21 15,-1 21-15,1 0 0,-21 0 16,21 0-16,-22 0 0,1 0 16,21 0-16,-21 0 0,20 0 15,1 21-15,-21 0 0,21-21 0,0 42 16,21-21-16,0 1 0,-22 20 16,22-21-16,0 21 0,0-20 0,0 20 15,0-21-15,0 21 0,0-20 16,0-1-16,0 21 0,0-21 0,0 0 15,22 1-15,-22-1 0,21-21 0,0 21 16,0 0-16,0-21 16,22 0-16,-22 0 0,0 0 0,21 0 15,-21 0-15,22-21 0,-22 0 16,21 0-16,1-1 0,-22-20 16,21 21-16,-21-21 0,0-1 0,1 1 15,20-22-15,-21 22 0,0-21 16,-21-1-16,21 1 0,-21-1 0,22 22 15,-22-22-15,0 22 0,0-22 16,0 22-16,0 0 0,0-1 0,0 1 16,0 0-16,0 21 0,0-1 15,0 1-15,-22 0 0,1 21 0,0 21 16,21 0-16,0 1 16,0 20-16,0 0 0,0 1 0,0 20 15,0 1-15,0-1 16,0 1-16,0-1 0,0 1 0,0-1 15,0-21-15,0 22 0,0-22 0,0 1 16,0-1-16,0 0 0,0-21 16,0 22-16,0-22 0,21-21 0,0 21 15,-21 0-15,22-21 16,-1 0-16,0 0 0,0-21 16,0 0-16,0 21 0</inkml:trace>
  <inkml:trace contextRef="#ctx0" brushRef="#br0" timeOffset="119023.82">16954 2667 0,'0'0'0,"0"-21"0,0 0 0,0 0 15,0-1 1,0 1-16,0 0 0,0 0 15,22 0-15,-1 21 16,0 0-16,0 0 0,0 0 16,0 0-16,1 21 0,-1 0 15,0-21-15,21 42 0,-21-20 16,1-1-16,-22 0 0,0 21 0,21-21 16,-21 1-16,0 20 0,0-21 15,0 0-15,0 0 0,0 1 0,-21-1 16,-1-21-16,22 21 0,-21-21 15,21-21 1,0 0 0,0-1-16,0 1 15,0-21-15,0 21 0,21 0 0,-21-22 16,0 1-16,0 21 0,0-22 16,0 22-16,22 0 0,-22 0 0,21 0 15,0 0 1,0 21-16,0 0 0,0 0 15,1 0-15,-1 0 0,0 0 0,0 0 16</inkml:trace>
  <inkml:trace contextRef="#ctx0" brushRef="#br0" timeOffset="119255.17">17611 2477 0,'0'21'15,"0"0"-15,0 0 0,0 0 16,-22 0-16,22 1 0,0-1 0,0 21 16,0-21-16,0 0 0,0 1 15,-21-1-15,21 0 0,-21 0 0,21 0 16,0 0-16,0 1 0,0-1 16,-21 0-16,21 0 0,-21-21 15</inkml:trace>
  <inkml:trace contextRef="#ctx0" brushRef="#br0" timeOffset="119460.05">17589 2265 0,'0'0'0,"-21"0"0,21-21 15,-21 21-15,21 21 47,21-21-47,0 21 16,1-21-16,-1 21 0,0 0 16</inkml:trace>
  <inkml:trace contextRef="#ctx0" brushRef="#br0" timeOffset="119858.82">17801 2519 0,'0'21'16,"0"0"-1,0 0-15,0 1 0,0-1 0,0 21 16,0-21-16,0 0 0,0 1 16,0 20-16,21-21 0,-21 0 15,0 0-15,0 1 0,21-1 0,-21 0 16,22-21 0,-22 21-16,21-21 0,0-21 15,0 0 1,-21 0-16,21-1 15,0 1-15,-21 0 0,0 0 0,22-21 16,-22 20-16,21-20 0,0 0 16,-21 21-16,0-22 0,21 22 0,-21 0 15,21 0-15,0 21 32,1 0-17,-22 21-15</inkml:trace>
  <inkml:trace contextRef="#ctx0" brushRef="#br0" timeOffset="120233.41">18246 2794 0,'42'0'31,"-21"0"-31,0 0 0,-21-21 0,21 0 16,1 21-16,-1-21 0,-21-1 0,21 1 16,0 0-16,0 0 0,-21 0 15,0 0-15,0-1 0,0 1 0,0 0 16,0 0-16,0 0 16,-21 21-16,0 0 0,0 0 15,0 0-15,-1 0 0,1 21 16,0 0-16,0 0 0,21 0 0,0 22 15,0-22-15,-21 0 0,21 21 16,0-20-16,0-1 0,0 0 0,0 0 16,0 0-16,0 0 0,0 1 15,0-1-15,21-21 0,-21 21 16,21-21-16,0 0 0,0 0 0,1 0 16,-1 0-16,0 0 0,0 0 15,21 0-15,-20-21 0,20 0 0</inkml:trace>
  <inkml:trace contextRef="#ctx0" brushRef="#br0" timeOffset="120611.2">18838 2498 0,'-21'0'16,"42"0"-16,-42-21 0,0 21 0,21-22 15,21 22 1,0 0-16,0 0 15,1 22-15,-1-22 16,-21 21-16,0 21 0,21-21 0,0 0 16,-21 22-16,0-1 0,0-21 15,0 22-15,0-22 0,0 21 0,0-21 16,0 0-16,0 22 0,0-22 16,-21 0-16,21 0 0,-21-21 15,21-21 16,0 0-31,0 0 16,21 0-16,0-1 0,-21-20 16,21 0-16,-21 21 0,21-22 0,-21 1 15,22 0-15,-1-1 0,-21 1 16,21 21-16,0-22 0,-21 22 0,21 21 16,0 0-16,-21-21 0,0 42 15</inkml:trace>
  <inkml:trace contextRef="#ctx0" brushRef="#br0" timeOffset="123083.92">17018 3493 0,'0'0'0,"21"0"15,0 0 1,0-22-16,1 1 0,-1 21 16,0-21-16,0 0 0,0 0 0,0 0 15,1 21-15,-1-22 0,-21 1 16,0 0-16,21 0 0,-21 0 15,0 0-15,-21 21 16,0-22-16,-1 22 0,1 0 16,-21 0-16,21 0 0,0 0 0,-22 22 15,22-1-15,0-21 0,0 21 16,0 0-16,-1 21 0,22-20 0,0-1 16,-21 0-16,21 0 0,0 0 15,0 0-15,0 1 0,0-1 0,21 0 16,1-21-16,-1 21 15,0-21-15,0 0 0,0 0 16,0 0-16,1 0 0,-44 0 47,1 21-47,0-21 16,0 21-16,0-21 0,0 22 0,-1-1 15,1 0-15,0-21 0,21 21 0,0 0 16,-21 0-16,21 22 0,0-22 15,0 0-15,-21-21 0,21 64 16,0-43-16,21 0 0,0-21 16,0 0-16,0 0 15,1 0-15,-1 0 0,21 0 0,-21 0 16,0 0-16,22-21 0,-22 21 16,0-21-16,21-1 0,-20 1 15,-1 21-15,21-21 0,-21 0 0,0 0 16,22 0-16,-22-22 0,0 22 15,0 0-15,22 0 0,-22 0 0,0-1 16,0 1-16,21 21 0,-20 0 16,-1 0-16,0 0 0,0 0 15,-21 21-15,0 1 16,0-1-16,0 0 0,0 0 16,-21 0-16,0 0 0,0 1 0,21-1 15,-22-21-15,22 21 0,-21 0 16,0 0-16,42-21 47,0-21-47,1 21 15,-1-21-15,-21 0 0,21 0 0,0-1 16,0 1-16,0 0 0,1 0 16,-1-21-16,0 20 0,0 1 0,0 0 15,0 0-15,-21 0 16,22 21-16,-44 0 31,1 21-31,0-21 16,21 21-16,0 0 0,-21 0 0,0 1 15,21-1-15,0 0 0,0 0 16,0 0-16,0 0 0,0 1 16,0-1-16,0 0 0,0 0 15,21-21-15,0 0 0,0 21 16,0-21-16,1 0 0,-1 0 0,0 0 15,0 0-15,0 0 0,22 0 16,-22-21-16,21 21 0,-21-21 0,22 0 16,-22 21-16,21-21 0,-21-1 0,0 1 15,1 0-15,-1 0 0,-21 0 16,0 0-16,0-1 0,0 1 0,0 0 16,0 0-16,-21 21 15,-1 0-15,1 0 0,0 0 16,0 0-16,0 0 0,0 21 15,21 0-15,-22 0 0,22 22 16,0-22-16,0 0 0,0 0 16,0 0-16,0 1 0,0-1 15,22 0-15,-1-21 0,-21 21 0,21 0 16,0-21-16,0 0 0,0 0 0,1 21 16,-1-21-16,0 0 15,21 0-15,-21 0 0,1-21 0,20 21 16,-21-21-16,0 0 0,0 21 0,1-21 15,-1 0-15,21-1 0,-42 1 16,21 0-16,0-21 0,1 21 0,-1-1 16,-21 1-16,21 0 0,-21 0 15,21 0-15,0 0 16,0 21-16,-21 21 16,0 0-1,0 0-15,0 0 16,0 0-1,0 1 1,22-44 15,-22 1-15,0 0-16,0 0 16,0 0-16,0 0 0,0-1 15,-22 22 1,1 0-16,0 0 15,0 0-15,21 22 0,-21-22 0,0 21 16,21 0-16,-22 0 0,22 0 16,0 0-16,-21 1 0,21-1 15,-21 0-15,21 0 0,0 21 0,0-20 16,0-1-16,0 0 0,0 0 16,21 0-16,0-21 0,-21 21 15,22-21-15,-1 0 0,0 0 16,0 0-16,0 0 15,0 0-15,1 0 0,-1 0 0,0 0 16,0-21-16,-21 0 0,21 0 16,0 0-16,1 0 0,-1-1 0,-21 1 15,21 0-15,-21 0 0,21 0 16,-21 0-16,0-1 0,0 1 0,0 0 16,0 42 15,0 0-31,0 1 0,0-1 15,0 0-15,-21 0 16,21 0-16,0 0 0,0 1 0,0-1 16,0 0-16,0 0 0,21-21 15,0 0-15,0 0 16,1 0-16,-1 0 0,0 0 16,0 0-16,0 0 15,0-21-15,-21 0 0,22 21 16,-1-21-16,-21-1 0,0 1 0,21 0 15,0 0-15,-21-21 16,21 20-16,-21 1 0,0 0 0,0 0 16,0 0-16,0 0 0,0 42 31,0 0-31,0 21 16,-21-21-16,21 1 15,-21-1-15,21 0 0,0 0 0,-21 21 16,21-20-16,0-1 0,0 0 15,0 0-15,0 0 16,21-21-16,0 21 0,0-21 16,0 0-16,1 0 15,-1 0-15,0 0 0,0-21 16,0 21-16,0-21 0,1 0 16,20 0-16,-21 0 0,0-1 0,0-20 15,1 21-15,-1-21 0,0-1 16,0 1-16,-21 0 0,21-22 0,0 22 15,1-1-15,-1 1 0,-21 0 0,0-1 16,0 1-16,0 21 0,0 0 16,0 0-16,0-1 0,-21 22 15,-1 22-15,1-1 16,21 0-16,0 21 0,-21 1 0,21-1 16,-21 21-16,21-20 0,0-1 0,0 22 15,0-22-15,0 0 16,0 1-16,0-22 0,0 21 0,0-21 15,0 0-15,0 1 0,21-1 16,-21 0-16,21 0 0,0-21 16,1 0-1,-1 0 1,0-21-16,-21 0 0,0 0 16,0-1-16</inkml:trace>
  <inkml:trace contextRef="#ctx0" brushRef="#br0" timeOffset="123274.83">19410 3514 0,'0'0'0,"0"21"16,21-21-16,0 0 0,0 0 16,0 0-16,1 0 0,-1 0 15,21 0-15,-21 0 0,0 0 0,22 0 16,-22 0-16,0-21 0,0 21 15,0 0-15,1 0 0,-1 0 16,0 0-16</inkml:trace>
  <inkml:trace contextRef="#ctx0" brushRef="#br0" timeOffset="123787.67">20002 3556 0,'22'-42'31,"-22"21"-31,0-1 0,-22 22 16,1 0 0,0 0-16,0 0 15,0 22-15,0-1 0,-1 0 16,1 0-16,21 0 15,0 0-15,-21 1 0,21-1 0,-21 0 16,21 0-16,0 0 0,0 0 0,0 1 16,0-1-16,21-21 15,0 0-15,0 0 16,1 0-16,-1 0 0,0 0 16,0-21-16,-21-1 15,21 22-15,-21-21 0,21 0 0,-21 0 16,0 0-16,22 0 15,-22-1-15,0-20 0,0 21 0,0 0 0,21 0 16,-21-1-16,0 44 31,0-1-15,0 0-16,-21 0 0,21 0 16,0 0-16,0 1 0,0-1 0,0 0 15,0 0-15,0 0 0,0 0 16,21-21-16,-21 22 0,21-1 15,0-21-15,0 0 0,0 0 16,1 0-16,-1 0 0,0-21 16</inkml:trace>
  <inkml:trace contextRef="#ctx0" brushRef="#br0" timeOffset="124287.38">20489 3112 0,'-21'-22'0,"42"44"0,-63-65 16,21 43-16,0 0 0,-1 0 16,1 21-16,0 1 15,21-1-15,-21 0 0,21 0 16,0 21-16,0 1 0,0-22 0,0 21 16,0 1-16,0-1 0,0 0 15,0 1-15,0-22 0,0 21 0,0-21 16,0 22-16,0-22 0,0 0 15,0 0-15,0 0 16,0 0-16,0-42 47,0 0-47,0 0 0,0 0 16,0 0-16,0-1 0,21 1 0,0 0 15,0 21-15,1-21 0,-1 0 16,0 0-16,21 21 0,-21-22 0,22 22 15,-22 0-15,21 0 16,1 0-16,-22 0 0,21 0 0,-21 22 0,0-1 16,1-21-16,-22 21 0,0 0 15,0 0-15,0 22 0,0-22 16,-22 0-16,1 0 0,0 0 0,0 0 16,-21 1-16,20-1 0,1-21 15,-21 21-15,21 0 0,0-21 16,-1 0-16,1 21 0,21-42 31,0 0-31,0 0 0,0 0 16,21-1-16</inkml:trace>
  <inkml:trace contextRef="#ctx0" brushRef="#br0" timeOffset="124511.25">21061 2942 0,'-43'0'16,"43"21"-1,0 1-15,-21 20 0,21-21 16,-21 21-16,21 1 0,0 20 16,0-20-16,0 20 0,0-21 15,0 22-15,-21-22 0,21 1 0,0-1 16,0 0-16,0 1 0,-21-22 0,21 21 15,-21-42-15</inkml:trace>
  <inkml:trace contextRef="#ctx0" brushRef="#br0" timeOffset="124584.22">20913 3768 0,'42'-43'16,"-84"86"-16,105-107 16,-42 43-16</inkml:trace>
  <inkml:trace contextRef="#ctx0" brushRef="#br0" timeOffset="125239.34">21145 3577 0,'0'0'0,"0"21"16,22-21 15,-1 0-31,0 0 0,0 0 16,0-21-16,0 0 0,1 0 15,-22 0-15,21 21 0,-21-21 16,0-1-16,0 1 16,-21 21-1,-1 0-15,1 21 16,0 1-16,0-1 0,21 0 16,-21 0-16,0 0 0,21 0 15,-22 1-15,22-1 0,0 0 0,0 0 16,0 0-16,-42-21 0,21 21 0,21 1 15,21-22 1,21 21 0,-20-21-16,20 0 0,0 0 0,1 0 15,-1 0-15,0-21 0,-21-1 16,22 22-16,-1-21 0,0 0 0,1 0 16,-1 21-16,0-21 0,1-22 15,-22 22-15,21 0 0,-21 0 16,1 0-16,-1 0 0,-21-1 15,-21 22 1,-1 22-16,1-22 0,0 21 16,0 0-16,0 0 0,-22 0 0,22 0 15,21 1-15,0-1 16,0 0-16,0 0 0,0 0 16,21-21-1,1 21-15,-1-21 16,0 22-16,-21-1 0,21-21 0,0 21 15,0-21 1,-21 21-16,0 0 16,-42 0-1,0-21-15,21 0 16,-1 0-16,1 0 16,0 0-16,0 0 15,0 0-15</inkml:trace>
  <inkml:trace contextRef="#ctx0" brushRef="#br0" timeOffset="128215.23">23389 4064 0,'0'-21'31,"0"-21"0,64 42-31,-86 0 47,1 0-31,21 21-16,-21 21 0,0-42 16,21 21-16,0 0 0,0 1 0,0-1 15,0 0-15,0 0 0,0 0 16,0 0-16,0 22 0,0-22 0,0 21 15,0-21-15,0 22 0,0-22 16,0 21-16,0-21 0,0 22 0,0-1 16,0-21-16,0 22 0,0-1 15,0-21-15,21 21 0,-21 1 0,0-22 16,0 21-16,0 1 0,0-22 0,0 21 16,0 0-16,0-20 15,0 20-15,0-21 0,21 21 0,-21-20 16,0-1-16,21 0 0,-21 21 0,0-21 15,0 1-15,0-1 0,0 0 16,0 0-16,0 0 0,0 0 16,0 1-16,0-1 0,0 0 15,0 0-15,0 0 16,0 0-16,0 1 0,22-1 16,-22 0-1,0 0-15,0 0 0,0 0 16,0 1-1,0-1-15,0 0 16,0 0 0,0 0-1,0 0-15,0 1 16,0-1-16,0 0 16,0 0-16,0 0 15,0 0-15,0 1 16,0-1-16,0 0 15,0 0 1,0 0-16,0 0 0,0 1 16,0-1-16,0 0 15,0 0-15,0 0 16,0 0-16,0 1 16,0-1-16,0 0 0,0 0 15,0 0-15,0 0 16,0 1-1,0-1-15,0 0 16,0 0 0,0 0-16,0 0 15,0 1-15,-22-22 0,22 21 16,0 0-16,0 0 16,0 0-16,0 0 15,0 1-15,0-1 16,0 0-1,0 0-15,0 0 16,0 0-16,0 1 0,0-1 16,0 0-1,0 0-15,-21 0 0,21 0 16,0 1-16,-21-22 16,21 21-16,0 0 15,0 0 1,0 0-1,0 0 1,0 1 0,0-1-1,0 0 1,0 0 0,0 0-1,0 0 16,0 1-31,0-1 16,0 0 0,0 0-16,-21-21 0,21 21 15,0 0-15,0 1 16,0-1-16,0 0 16,0 0-16,0 0 15,0 0-15,0 1 16,0-1-16,0 0 0,0 0 15,0 0-15,0 0 0,0 1 16,0-1 0,0 0-16,0 0 15,0 0-15,0 0 16,0 1 0,0-1-1,0 0-15,0 0 16,0 0-16,0 0 0,0 1 15,0-1 1,0 0-16,0 0 0,0 0 16,0 0-1,0 1-15,0-1 0,0 0 0,0 0 16,0 0-16,0 0 16,0 1-16,0-1 0,0 0 15,0 0-15,0 0 0,0 0 16,0 1-16,0-1 15,0 0-15,0 0 16,0 0-16,0 0 0,0 1 0,0-1 16,-21 0-16,21 0 0,0 0 0,0 0 15,0 1-15,0-1 16,-21 0-16,21 0 0,0 0 0,0 0 16,0 1-16,0-1 0,0 0 0,0 0 15,0 0-15,0 0 0,0 1 16,0-1-16,0 0 0,0 0 15,0 0-15,0 0 0,0 1 0,0-1 16,0 21-16,0-21 0,0 0 0,0 1 16,0-1-16,0 0 0,0 0 15,0 21-15,0-20 0,0-1 16,0 0-16,0 0 0,0 0 0,0 22 16,0-22-16,0 0 0,0 0 0,0 0 15,0 22-15,0-22 0,0 0 16,0 0-16,0 0 0,0 22 0,0-22 15,0 0-15,0 0 0,0 0 0,0 22 16,0-22-16,0 0 0,0 21 0,0-21 16,-22 1-16,22 20 0,0-21 15,0 0-15,0 22 0,0-22 0,0 0 16,0 21-16,0-21 0,0 22 16,0-22-16,0 21 0,-21-21 0,21 22 15,0-22-15,0 21 0,0-21 16,0 22-16,0-22 0,0 21 0,0-21 15,0 22-15,0-22 0,0 21 0,0 1 16,0-1-16,0-21 0,0 21 0,0 1 16,0-22-16,0 21 0,0 1 15,0-1-15,21-21 0,-21 21 0,0 1 16,0-22-16,0 21 0,0 1 0,22-22 16,-22 21-16,0 0 0,0-20 0,0 20 15,0 0-15,0 1 16,0-1-16,0-21 0,0 21 0,0 1 15,0-1-15,0 0 0,0-20 0,0 20 16,0 0-16,0 1 0,0-22 0,0 21 16,0-21-16,0 22 0,0-1 15,0-21-15,0 21 0,0-20 0,0-1 16,0 21-16,0-21 0,0 22 0,0-22 16,0 0-16,0 21 0,0-21 0,0 1 15,0-1-15,0 0 0,0 0 16,0 21-16,0-20 0,0-1 15,0 0-15,0 0 0,0 0 0,0 0 16,0-42 15,0 0-15,0-21-16,0 21 0,-22-22 16,1 1-16,21-22 0,0 1 0</inkml:trace>
  <inkml:trace contextRef="#ctx0" brushRef="#br0" timeOffset="131978.88">23389 4001 0,'0'0'0,"-21"0"15,0 21-15,0-21 0,-22 21 32,22-21-32,42 0 31,22 0-16,-22 0-15,0 0 0,21 0 0,1 0 16,-1 0-16,0 0 0,1 0 16,20 0-16,1-21 0,-1 21 15,1 0-15,-1 0 0,1 0 0,-1 0 16,22 0-16,-22-21 0,1 21 16,20 0-16,-20 0 0,-1 0 0,22 0 15,-21-22-15,-1 22 0,1 0 16,-1 0-16,1 0 0,-1 0 0,-21-21 15,22 21-15,-22 0 0,22 0 16,-22 0-16,0 0 0,1 0 0,-1 0 16,0 0-16,1 0 0,-1 0 15,0 0-15,1 0 0,-1 0 16,0 0-16,-20 0 0,20 0 0,0 0 16,-21 0-16,22 0 0,-1 0 15,0 0-15,1 0 0,-1 0 0,0 0 16,1 0-16,-1 0 0,0 0 15,1 0-15,-1 21 0,-21-21 0,22 0 16,-1 0-16,-21 0 0,0 0 16,22 0-16,-22 0 0,0 0 0,0 0 15,0 0-15,22 0 0,-22 0 16,0 22-16,0-22 0,21 0 0,-20 0 16,-1 0-16,21 0 0,-21 0 15,0 0-15,22 0 0,-22 0 16,21 0-16,-21 0 0,1 0 15,20 0-15,-21 0 0,21 0 0,-20 0 16,20 0-16,-21 0 0,21 0 16,1 0-16,-22 0 0,21 0 0,-21 0 15,22 0-15,-22 0 0,0 0 16,0 0-16,22-22 0,-22 22 0,0 0 16,0 0-16,0 0 0,0 0 15,1 0-15,-1-21 16,0 21-16,0 0 15,0 0-15,0 0 16,1 0 0,-1 0-1,0 0 17,-21 21-1,0 1-16,0-1-15,0 0 16,0 0-16,0 0 16,0 0-1,0 1-15,0-1 0,0 0 16,0 0-16,0 21 0,-21-20 16,21-1-16,0 21 0,0-21 15,0 22-15,0-22 0,0 0 16,0 21-16,0-21 0,21 1 0,-21-1 15,0 0-15,0 0 0,0 0 16,0 0-16,0 1 16,0-1-16,-21 0 15,0 0 1,21 0-16,-22-21 0,22 21 16,-21 1-16,0-1 15,21 0-15,0 0 0,0 0 16,-21-21-16,21 21 15,0 1 1,0-1 15,0 0-15,0 0-16,0 0 16,0 0-1,0 1-15,0-1 16,0 0-1,0 0 1,-21-21-16,21 21 141,0 0-110,0 1-15,0-1-1,0 0-15,0 0 16,0 0-1,0 0-15,0 1 16,0-1 0,0 0-16,0 0 15,0 0-15,0 0 16,0 1-16,0-1 16,0 0-16,0 0 0,0 0 15,0 0-15,0 1 16,0-1-16,0 0 0,0 0 0,0 21 15,0-20-15,0-1 0,0 0 0,0 0 16,0 0-16,0 22 0,0-22 16,0 0-16,0 21 0,0-21 0,0 1 15,0-1-15,0 21 0,0-21 16,0 0-16,0 1 0,0 20 0,0-21 16,0 0-16,0 0 0,0 22 0,0-22 15,0 0-15,0 0 0,0 0 16,0 22-16,0-22 0,0 0 0,0 21 15,0-20-15,0-1 0,0 21 16,21-21-16,-21 22 0,21-22 16,-21 21-16,0-21 0,0 22 0,21-22 15,-21 21-15,21-21 0,-21 0 16,22 22-16,-22-22 0,0 21 0,0-21 16,21 1-16,-21-1 0,0 21 0,0-21 15,21 0-15,-21 22 0,0-22 16,0 21-16,0-21 0,0 22 0,0-22 15,0 21-15,0-21 0,0 22 0,0-22 16,0 21-16,0-21 0,0 22 16,0-22-16,0 21 0,0-21 0,0 22 15,0-22-15,0 21 0,0-21 0,0 22 16,0-22-16,0 21 16,0-21-16,0 1 0,0 20 0,0-21 15,0 21-15,0 1 0,0-1 0,0-21 16,0 22-16,0-1 0,0 0 15,0-21-15,0 22 0,0-1 0,0-21 16,0 22-16,-21-1 0,21-21 16,-21 21-16,21 1 0,-22-22 0,22 21 15,0 1-15,0-22 0,0 21 0,-21 0 16,21 1-16,-21-1 0,21 0 16,0-20-16,0 20 0,0 0 0,-21 1 15,21-1-15,-21 0 0,21 1 16,-21-1-16,21 0 0,0-21 15,0 22-15,-22-1 0,22-21 0,-21 22 16,21-22-16,-21 21 0,21 0 0,0-20 16,0 20-16,0 0 0,-21-21 15,21 22-15,-21-1 0,21-21 0,0 22 16,0-1-16,-21-21 0,-1 21 0,22 1 16,-21-22-16,21 21 0,-21-21 15,21 22-15,-21-22 0,0 21 0,21-21 16,0 1-16,0 20 0,-21-21 0,21 0 15,-22 22-15,22-22 0,0 0 16,0 21-16,0-21 0,-21 22 16,21-22-16,0 21 0,-21-21 0,21 22 15,0-22-15,-21 21 0,21-21 16,0 22-16,0-22 0,0 21 0,0-21 16,-21 22-16,21-22 0,0 21 0,0-21 15,-21 1-15,21 20 0,0-21 16,0 0-16,0 22 0,0-22 0,0 0 15,0 21-15,0-21 0,0 1 0,0 20 16,0-21-16,0 0 0,0 22 16,0-22-16,-22 0 0,22 21 0,0-21 15,-21 1-15,21-1 0,0 21 16,0-21-16,0 0 0,-21 1 0,21-1 16,0 0-16,0 0 0,0 0 0,0 0 15,0 1-15,0-1 0,0 0 16,0 0-16,0 0 0,0 0 15,0 1-15,-21-1 0,21 0 16,0 0-16,0 0 0,0 0 16,0 1-16,0-1 15,-21-21-15,21 21 0,-21 0 16,21 0-16,-22-21 16,1 0-1,0 0-15,21 21 0,-21-21 16,0 0-16,0 0 0,-1 0 15,1 0-15,-21 0 0,21 0 16,0 0-16,-22 0 0,22 0 0,-21 0 16,21 0-16,-22 22 0,1-22 0,21 0 15,-22 0-15,1 21 0,21-21 0,-21 21 16,-1-21-16,1 0 0,0 0 16,20 21-16,-20-21 0,-21 0 0,20 0 15,1 0-15,0 21 0,-22-21 16,1 0-16,20 0 0,-20 0 0,20 21 15,-20-21-15,21 0 0,-1 0 16,1 22-16,0-22 0,-1 21 0,1-21 16,0 0-16,-1 0 0,1 21 15,0-21-15,-1 0 0,1 0 0,0 0 16,-22 0-16,22 0 0,-1 0 0,1 21 16,0-21-16,-1 0 0,-20 0 0,21 0 15,-1 0-15,22 0 0,-21 0 16,-1 0-16,1 21 0,0-21 0,21 0 15,-22 0-15,1 0 0,21 0 0,-22 0 16,1 0-16,21 0 0,-21 0 16,-1 21-16,22-21 0,-21 0 15,21 0-15,-22 0 0,22 0 0,-21 0 0,-1 0 16,22 0-16,-21 0 16,0 0-16,-1 0 0,22 0 0,-21 0 15,-1 0-15,1 0 0,21-21 0,-21 21 16,20 0-16,1 0 0,-21 0 15,21-21-15,0 21 0,-1 0 0,1 0 16,0 0-16,0 0 0,0 0 16,0 0-16,-1 0 0,1 0 15,0 0-15,0 0 16,21-21 0,0 0-16,0 0 0</inkml:trace>
  <inkml:trace contextRef="#ctx0" brushRef="#br0" timeOffset="132815.65">24299 3069 0,'0'0'0,"0"-21"0,-21 21 31,0 42-15,21-20-16,-21 20 0,21 0 16,0 22-16,-21-1 0,-1-20 15,22 20-15,0-21 0,-21 22 0,21-22 16,-21 1-16,21-1 0,-21 0 15,21-21-15,0 1 0,0-1 0,0 0 16,0 0-16,0 0 0,21-42 47</inkml:trace>
  <inkml:trace contextRef="#ctx0" brushRef="#br0" timeOffset="133423.76">24109 3154 0,'0'-21'0,"-43"-22"32,43 22-17,0 0-15,22 21 0,-1 0 16,0 0-16,0-21 0,0 21 0,22 0 15,-22 0-15,21 0 0,-21 0 16,22 0-16,-1 0 0,0 0 0,1 0 16,-22 21-16,21 0 0,-21 0 15,0 1-15,1 20 0,-22-21 0,0 21 16,0 1-16,-22-22 0,-20 21 16,21-21-16,-21 1 0,-1 20 0,22-21 15,-21 0-15,-1-21 0,22 21 16,0 1-16,0-22 0,0 0 0,21-22 47,0 1-47,21 21 0,0-21 15,0 0-15,0 21 0,1-21 16,-1 21-16,0 0 0,0 0 0,21 0 16,-20 0-16,20 0 0,0 0 0,1 21 15,-22 0-15,21 0 0,0 0 16,-20 22-16,-1-22 0,0 21 0,0-21 15,-21 22-15,0-1 0,0-21 16,-21 22-16,0-22 0,0 0 0,-22 0 16,22 0-16,-21 0 0,-1 1 15,1-22-15,0 21 0,-1-21 0,22 0 16,-21 0-16,21 0 0,0 0 16,-1 0-16,1 0 0,0 0 15,0 0-15,21-21 0,-21-1 16,0 1-16,21 0 15,0 0-15,0 0 16,0 0-16,21 21 0,0-22 16,0 1-16,0 21 0,22-21 15</inkml:trace>
  <inkml:trace contextRef="#ctx0" brushRef="#br0" timeOffset="133840.17">25019 3366 0,'0'-22'0,"0"44"0,21-44 15,0 1-15,0 21 0,1 0 16,-1 0-16,0 0 0,0 0 16,0 21-16,0-21 0,1 22 15,-1-1-15,-21 21 0,21-21 0,0 22 16,-21-22-16,0 21 0,0-21 15,0 22-15,0-22 0,0 0 0,0 21 16,0-21-16,0 1 0,0-1 16,-21 0-16,0-21 0,21 21 15,0 0-15,-21-21 0,-1 0 16,22-21 0,0 0-1,0 0-15,0 0 0,0-1 0,0 1 16,0 0-16,0 0 0,22 0 15,-22-22-15,21 22 0,-21 0 0,0-21 16,21 21-16,0-1 0,0 1 16,-21 0-16,21 21 0,-21-21 0,22 21 15,-1 0-15,0 0 0,-21-21 0,21 21 16,0 0-16,0 0 16,1 0-16,-1 0 0</inkml:trace>
  <inkml:trace contextRef="#ctx0" brushRef="#br0" timeOffset="134226.95">25696 3344 0,'-21'22'16,"21"-1"-16,-21 0 0,0 0 16,0 21-16,-1-20 0,1 20 0,21-21 15,-21 0-15,0 22 16,0-22-16,21 0 0,0 0 0,0 0 15,0 0-15,0 1 0,0-1 16,0 0-16,21 0 0,0-21 16,0 0-16,0 0 0,1 0 0,-1 0 15,21 0-15,-21 0 0,0 0 16,22 0-16,-22 0 0,0-21 0,21 0 16,-20 0-16,-1-1 0,0 1 15,-21 0-15,0 0 0,0-21 0,0-1 16,0 22-16,0-21 0,0-1 15,0 22-15,-21-21 0,0 21 0,-1 21 16,1-21-16,0 21 0,-21 0 16,21 0-16,-1 0 0,1 0 15,0 0-15,21 21 0,-21 0 0,21 0 16,0 0-16,0 0 0,0 1 16,0-1-16,21 0 15,0-21-15,0 0 0</inkml:trace>
  <inkml:trace contextRef="#ctx0" brushRef="#br0" timeOffset="134786.76">26120 3344 0,'0'-21'16,"0"42"-16,0-21 15,0 22-15,0 20 16,0 0-16,0-21 0,0 22 15,0-1-15,0 0 0,0-20 0,0 20 16,0-21-16,0 21 0,0-20 0,0-1 16,0 0-16,0 0 0,0 0 15,21-21 1,0 0-16,-21-21 16,21 0-16,0 21 0,0-21 15,-21 0-15,22-1 0,-1 1 16,0 0-16,0 0 0,-21-21 15,21 20-15,0-20 0,1 21 0,-22 0 16,21 0-16,-21-1 0,21 22 0,-21 22 31,0-1-31,0 0 0,0 0 0,0 0 16,-21 0-16,21 22 0,0-22 16,-21 0-16,21 0 0,0 0 0,0 1 15,0-1-15,21-21 16,0 0-16,0 0 15,0 0-15,0 0 0,1 0 0,-1 0 16,0-21-16,-21-1 16,21 1-16,0 0 0,-21 0 0,0 0 15,21-22-15,-21 22 0,22-21 0,-22 0 16,0 20-16,0-20 0,0 0 16,0 21-16,0-1 0,0 1 0,0 0 15,0 0-15,-22 21 16,22 21-1,0 0 1,22 0-16,-1-21 0,0 22 16</inkml:trace>
  <inkml:trace contextRef="#ctx0" brushRef="#br0" timeOffset="135151.04">27030 3408 0,'0'-21'15,"-21"0"1,-1 21-16,1 0 16,0 0-16,-21 0 0,21 0 0,-1 0 15,1 0-15,0 21 0,0-21 16,21 21-16,-21-21 0,21 21 0,0 0 16,0 0-16,42 1 15,-21-22-15,0 21 0,1 0 16,-1-21-16,0 21 0,0-21 15,0 21-15,0 0 0,1-21 16,-22 22-16,0-1 0,21 0 0,-21 0 16,0 0-16,0 0 15,-21-21-15,21 22 0,-22-22 0,1 21 16,-21-21-16,21 0 0,0 0 0,-1 0 16,1 21-16,0-21 0,0 0 15,0 0-15,42-21 31,0 21-31,-21-21 16,21-1-16,0 22 0</inkml:trace>
  <inkml:trace contextRef="#ctx0" brushRef="#br0" timeOffset="135483.37">27241 3598 0,'0'0'15,"22"0"-15,-1 0 0,0 0 16,-21-21-16,21 21 0,0 0 16,-21-21-16,21 0 0,1 21 0,-22-21 15,21 0-15,-21-1 16,0 1-16,0 0 16,0 0-16,-21 21 15,-1 0-15,1 0 16,0 0-16,0 21 15,0 0-15,0 0 0,21 1 0,0 20 16,-22-21-16,22 0 0,0 22 0,0-22 16,0 0-16,0 0 0,0 0 15,0 0-15,0 1 0,0-1 16,22-21-16,-1 0 0,0 0 16,0 0-16,0 0 15,0 0-15,1 0 0,20 0 0,-21-21 0</inkml:trace>
  <inkml:trace contextRef="#ctx0" brushRef="#br0" timeOffset="135876.15">27644 3471 0,'0'0'16,"0"-21"-16,0-21 0,-22 21 0,22 0 0,0-1 16,0 1-16,0 0 15,0 0-15,22 21 16,-1 0-16,0 21 15,0-21-15,-21 21 16,0 0-16,21 1 0,0 20 16,-21-21-16,0 0 0,0 22 0,0-22 15,0 21-15,0-21 0,0 0 0,0 22 16,0-22-16,0 0 0,0 0 16,0 0-16,-21-21 0,21 22 0,-21-1 15,0-21-15,0 0 31,21-21-15,0-1-16,0 1 0,0 0 16,21 0-16,0 0 0,0 0 0,0-1 15,1-20-15,-1 21 16,0-21-16,0 20 0,0-20 0,0 21 16,22 0-16,-22 0 0,0-1 0,0 22 15,-42 0 1,-21 0-16,-1 0 0,-20 0 15</inkml:trace>
  <inkml:trace contextRef="#ctx0" brushRef="#br0" timeOffset="-152437.14">24701 4593 0,'22'0'16,"-1"-21"-16,0 21 0,0 0 15,-21-21-15,21 21 16,0 0-16,-21-21 0,0 0 31,0-1-31,-21 22 16,0 0 0,0 0-16,0 0 0,0 0 0,-1 0 15,-20 0-15,21 0 0,-21 0 0,-1 22 16,22-22-16,-21 21 15,-1-21-15,22 21 0,-21 0 0,21 0 16,-22 0-16,22 1 0,0-1 16,21 0-16,0 21 0,0-21 0,0 22 15,0-22-15,21 21 0</inkml:trace>
  <inkml:trace contextRef="#ctx0" brushRef="#br0" timeOffset="-152349.18">24299 5059 0,'43'21'16,"-1"0"-1,-127-63-15,191 84 0,-85-21 16,0-21-16,1 0 0,20 0 0,-21 0 15,0 0-15,22-21 0,-22 21 16,0-21-16</inkml:trace>
  <inkml:trace contextRef="#ctx0" brushRef="#br0" timeOffset="-151753.52">25125 4339 0,'0'0'0,"0"-21"0,0 0 16,0 42 15,0 0-31,0 0 16,0 22-16,0-22 15,0 21-15,0-21 0,0 22 0,0-1 16,0 0-16,0 1 0,-21-1 15,21 0-15,-22 1 0,1-1 0,0-21 16,21 22-16,0-1 0,-21 0 16,21-21-16,-21 1 0,21 20 0,0-21 15,0 0-15,0 0 0,0 1 32,0-44-17,0 1 1,0 0-16,0 0 0,21 0 0,0 0 15,0-1-15,-21 1 16,21-21-16,1 21 0,-22-22 0,21 22 16,0-21-16,0 21 0,0 0 0,0-1 15,-21 1-15,22 21 0,-1-21 16,0 21-16,0 0 16,0 0-1,-21 21-15,0 0 0,0 1 0,0-1 16,21 21-16,-21-21 0,0 0 15,0 1-15,0-1 0,0 21 16,0-21-16,0 0 0,0 1 16,0-1-16,0 0 0,-21-21 15,21 21-15,-21-21 32,0 0-17,0 0 1,21-21-16</inkml:trace>
  <inkml:trace contextRef="#ctx0" brushRef="#br0" timeOffset="-151305.14">24596 4403 0,'0'0'0,"-22"0"31,1 0-31,0 0 16,0 21-16,0 0 15,0 0-15,-1 0 0,1 1 0,21-1 16,-21 21-16,0-21 0,0 22 16,21-22-16,-21 21 0,21 0 0,-22 1 15,22-1-15,-21-21 0,21 22 16,0-22-16,0 21 0,0-21 0,21 0 15,1 1-15,-1-22 0,0 21 0,0-21 16,21 0-16,-20 0 16,20 0-16,0 0 0,-21 0 0,22 0 15,-1 0-15,0 0 0,-20 0 16,20-21-16</inkml:trace>
  <inkml:trace contextRef="#ctx0" brushRef="#br0" timeOffset="-150740.45">25463 4741 0,'-21'-21'0,"21"0"15,21 21 17,1 0-17,-1 0-15,0 0 0,0 0 16,0 0-16,-21 21 0,21-21 0,-21 21 15,22 1-15,-22-1 16,0 0-16,0 0 0,0 0 0,0 0 16,0 1-16,0-1 0,0 0 15,0 0-15,0 0 0,0 0 0,0 1 16,0-1-16,0 0 16,-22-21-16,1 0 15,21-21 16,0 0-31,0-1 0,0 1 16,0 0-16,0 0 0,0 0 16,21 0-16,-21-1 0,22 1 15,-22 0-15,21 0 0,0 0 0,0 0 16,0-1-16,0 22 16,1 0-16,-1-21 0,0 21 15,0 0-15,0 0 16,0 0-16</inkml:trace>
  <inkml:trace contextRef="#ctx0" brushRef="#br0" timeOffset="-150277.24">26077 4699 0,'0'0'0,"-21"0"16,0 0 0,0 0-16,0 0 0,-1 21 15,1-21-15,0 21 0,0 1 16,21-1-16,-21 0 0,0 0 16,21 0-16,-22 0 0,22 1 0,0-1 15,0 0-15,0 0 0,0 0 0,0 0 16,0 1-1,22-22-15,-22 21 0,21-21 0,0 0 16,0 0-16,0 0 0,0 0 16,1 0-16,-1 0 0,0 0 0,0 0 15,0 0-15,0-21 0,1 21 0,-1-22 16,-21 1-16,21 0 0,-21 0 16,21 0-16,-21 0 0,0-1 0,0 1 15,0-21-15,0 21 0,0 0 16,0-1-16,-21 22 0,0-21 0,0 0 15,-1 21-15,1 0 0,0 0 16,0 0-16,0 0 0,0 0 16,-1 0-16,1 0 0,0 0 0,21 21 31,0 0-31,0 1 16</inkml:trace>
  <inkml:trace contextRef="#ctx0" brushRef="#br0" timeOffset="-149445.72">26331 4763 0,'0'0'0,"-21"0"47,21 21-47,0 0 0,0 0 16,0 0-16,0 0 15,0 1-15,-21-1 0,21 0 0,0 0 16,0 0-16,0 0 16,0 1-16,-21-1 0,21 0 15,-21-21-15,21 21 0,-22-21 16,22-21 46,0 0-62,0 0 0,0-1 16,0 1-16,0 0 0,0 0 16,0 0-16,0 0 0,0-1 0,22 1 15,-22 0-15,21 21 0,0-21 16,-21 0-16,21 21 0,0-21 0,0 21 15,1 0-15,-1 0 16,0 0-16,0 0 16,-21 21-1,21 0-15,-21 0 0,0 0 16,0 22-16,0-22 0,0 0 16,0 0-16,0 0 0,0 0 0,0 1 15,0-1-15,0 0 0,0 0 0,0 0 16,0 0-16,0 1 15,-21-22-15,21-22 47,0 1-47,0 0 16,0 0-16,0 0 0,0 0 16,0-1-16,0 1 0,0 0 0,21 0 15,-21 0-15,21 0 0,1-1 16,-22 1-16,21 0 0,0 21 0,0-21 15,0 0-15,0 21 16,1 0-16,-1 0 0,0 0 16,0 21-16,-21 0 15,0 0-15,0 0 0,21-21 16,-21 22-16,0-1 0,0 0 16,0 0-16,0 0 0,0 0 15,0 1-15,0-1 16,0 0-16,-21 0 15,21-42 32</inkml:trace>
  <inkml:trace contextRef="#ctx0" brushRef="#br0" timeOffset="-148996.98">26945 4953 0,'21'0'31,"0"0"-31,1 0 0,-22-21 15,21 21-15,0 0 0,-21-21 16,21 0-16,0 21 0,-21-22 16,0 1-16,0 0 15,0 0-15,0 0 0,0 0 16,-21 21 0,0 0-16,0 0 15,0 0-15,-1 0 0,1 21 0,0 0 16,0-21-16,0 42 0,0-21 15,-1 1-15,1-1 0,0 21 0,21-21 16,0 0-16,0 1 0,-21-1 16,21 0-16,0 0 0,0 0 0,0 0 15,21-21-15,0 22 16,0-22-16,1 0 0,-1 0 0,21 0 16,-21 0-16,22 0 0,-22 0 0,21 0 15,-21-22-15,0 1 16,22 21-16,-22-21 0,0 0 0,0 0 15</inkml:trace>
  <inkml:trace contextRef="#ctx0" brushRef="#br0" timeOffset="-147889.54">17208 5228 0,'0'0'0,"22"-21"16,-22 0-16,21 21 0,-21-21 15,21 0-15,-21-1 16,0 1-16,0 0 16,-21 21-16,0 0 15,-1 0-15,1 0 0,-21 0 16,21 0-16,-22 21 0,1 0 0,0 1 16,21-1-16,-22 0 0,22 0 15,-21 0-15,21 22 0,-1-22 16,1 21-16,0 0 0,21-20 0,0 20 15,0 0-15,0-21 0,0 22 16,0-1-16,0-21 0,0 0 0,0 22 16,21-22-16,0 0 0,1-21 15,20 21-15,-21 0 0,0-21 0,22 0 16,-1 0-16,0 0 0,1 0 16,-1 0-16,21-21 0,-20 0 0,20 0 15,-20 0-15,-1 0 0</inkml:trace>
  <inkml:trace contextRef="#ctx0" brushRef="#br0" timeOffset="-147345.85">17801 4953 0,'0'0'0,"-21"-21"0,0 0 15,0 21 1,-1 21-16,22 0 15,0 21-15,0-20 0,0 20 16,0-21-16,0 21 0,0 1 0,0-1 16,-21 0-16,21 1 0,0-22 15,0 21-15,-21 1 0,21-1 16,0 0-16,0 1 0,-21-1 16,21-21-16,-21 21 0,21-20 0,0-1 15,0 0-15,0 0 0,0 0 0,0 0 16,-21-21-1,21-21 1,0 0 0,0 0-16,0 0 0,21 0 0,0-1 15,-21-20-15,21 21 0,0 0 0,-21-22 16,21 22-16,1 0 0,-1 0 16,0-21-16,0 42 0,21-22 0,-20 1 15,-1 0-15,0 21 16,21 0-16,-21 0 0,1 0 0,-1 0 15,0 0-15,0 0 0,-21 21 0,0 0 16,21 1-16,-21-1 0,0 0 16,0 21-16,0-21 0,0 1 0,0-1 15,0 0-15,-21 21 0,0-21 16,21 1-16,0-1 0,-21 0 0,0 0 16,21 0-16,0-42 46,0 0-30,0 0-16</inkml:trace>
  <inkml:trace contextRef="#ctx0" brushRef="#br0" timeOffset="-146909.1">18203 5355 0,'0'-21'32,"0"0"-17,21 21-15,1 0 0,-1 0 32,0 0-32,-21 21 0,21 0 15,-21 0-15,21 1 0,-21-1 16,0 0-16,0 0 0,0 0 15,0 0-15,0 1 0,0-1 16,0 0-16,0 0 16,0-42 31,0 0-47,0 0 0,21 21 0,1-22 15,-22 1-15,0 0 16,21 0-16,-21 0 0,21 0 0,0-1 15,-21 1-15,0 0 0,21 21 16,-21-21-16,21 21 0,-21-21 16,22 21-16,-1 0 15,0 0 17,-21 21-32</inkml:trace>
  <inkml:trace contextRef="#ctx0" brushRef="#br0" timeOffset="-146473.35">18796 5292 0,'0'0'16,"-21"0"-1,0 21 1,-1 0-16,1 0 15,21 0-15,0 1 0,-21-1 16,21 0-16,-21 0 0,21 0 0,0 0 16,0 1-16,0-1 0,0 0 15,0 0-15,21 0 16,0-21-16,0 0 16,1 0-16,-1 0 15,0 0-15,0 0 0,0-21 16,0 0-16,1 0 0,-1 21 0,0-21 15,0-1-15,0 1 0,0 0 0,-21 0 16,0 0-16,0 0 0,0-1 16,0 1-16,0 0 0,0 0 15,0 0-15,-21 21 0,0 0 16,0 0-16,0 0 0,0 0 16,-1 0-16,22 21 15,-21-21-15,21 21 0,-21-21 16,21 21-16,0 0 0,0 1 15,21-22 1</inkml:trace>
  <inkml:trace contextRef="#ctx0" brushRef="#br0" timeOffset="-145825.72">19177 5292 0,'0'21'31,"0"0"-15,0 0-16,-21-21 16,21 21-16,0 1 0,-21-1 15,21 0-15,0 0 0,0 0 16,0 0-16,0 1 0,-22-1 16,22 0-16,-21 0 15,21-42 32,-21 0-31,21 0-16,0-1 0,0 1 0,0 0 15,0 0-15,0 0 0,0 0 0,0-1 16,21 1-16,-21 0 16,0 0-16,21 21 0,1-21 0,-1 0 15,0 21-15,0 0 16,0 0-16,0 0 0,1 0 15,-1 0-15,-21 21 0,0 0 0,21 0 16,-21 0-16,21 0 16,-21 1-16,0-1 0,0 0 0,0 0 15,0 0-15,0 0 0,0 1 16,21-22-16,-42 0 62,21-22-62,0 1 0,0 0 16,0 0-16,21 0 16,0 0-16,-21-1 0,22 1 0,-1 21 15,0-21-15,0 0 0,0 0 16,22 21-16,-22 0 0,0-21 0,0 21 16,0 0-16,0 0 0,1 0 0,-1 21 15,-21 0-15,21 0 16,-21 0-16,0 0 0,0 1 0,0-1 15,0 0-15,0 0 0,0 0 16,0 0-16,0 1 16,-21-22-16</inkml:trace>
  <inkml:trace contextRef="#ctx0" brushRef="#br0" timeOffset="-145745.77">19918 5376 0,'0'0'0</inkml:trace>
  <inkml:trace contextRef="#ctx0" brushRef="#br0" timeOffset="-145428.95">19918 5376 0,'42'0'47,"-21"0"-47,0 0 15,1 0-15,-1-21 16,0 21-16,-21-21 0,21 21 0,0-21 15,0 21-15,-21-21 0,0 0 16,0-1-16,-21 22 16,0 0-1,0 0-15,0 0 0,0 0 16,-1 0-16,1 0 0,0 22 0,21-1 16,-21 0-16,0 21 0,21-21 0,-21 1 15,21-1-15,0 0 0,0 0 16,0 0-16,0 0 0,0 1 15,21-1-15,0-21 16,0 0-16,21 0 0,-20 0 0,-1 0 16,0 0-16,0 0 0,0-21 0,0 21 15,1-22-15,-1 22 0,0-21 16,21 0-16</inkml:trace>
  <inkml:trace contextRef="#ctx0" brushRef="#br0" timeOffset="-144865.17">17526 6138 0,'0'64'32,"0"-43"-32,0 0 0,0 0 0,0 22 15,0-22-15,-21 0 0,21 21 16,-21-20-16,21 20 0,-22-21 0,22 0 16,0 0-16,0 1 0,0-1 15,-21 0-15,21 0 0</inkml:trace>
  <inkml:trace contextRef="#ctx0" brushRef="#br0" timeOffset="-144452.41">17335 6181 0,'-21'0'0,"42"0"0,-42-21 15,0 21-15,21-22 0,-21 1 0,21 0 16,0 0 0,0 0-1,21 0-15,0 21 0,0 0 16,22-22-16,-1 22 0,0 0 16,1 0-16,20 0 0,1 0 15,-22 0-15,22 22 0,-22-1 0,0 0 16,22 0-16,-22 21 0,-21-20 15,22 20-15,-22 0 0,-21 1 0,0-1 16,0 0-16,-21 1 0,-1 20 16,-20-21-16,0 1 0,-1-1 0,1-21 15,-21 22-15,20-22 0,-20 21 0,20-21 16,-20-21-16,21 21 0,-1 1 16,1-22-16,0 0 0,20 0 15,1 0-15,0 0 0,0 0 16,21-22-16,0 1 15,0 0-15,0 0 0,21 21 16,0-21-16,0 0 0,1 21 0,-1-22 16,0 1-16,21 21 0</inkml:trace>
  <inkml:trace contextRef="#ctx0" brushRef="#br0" timeOffset="-143991.67">18055 6392 0,'0'0'16,"0"-21"-16,0 0 0,-21 21 0,21-21 16,0 0-16,0 0 15,0-1-15,21 22 16,0 0-16,22 0 0,-22 0 15,0 0-15,0 22 0,0-1 16,22 0-16,-22 0 0,0 21 0,0-20 16,-21 20-16,0-21 0,21 0 15,-21 22-15,0-22 0,0 0 16,0 21-16,0-21 0,-21 1 16,0-1-16,0-21 0,21 21 15,-21-21-15,-1 0 16,22-21-1,0 0-15,0-1 0,0 1 16,0 0-16,0 0 0,0-21 0,22 20 16,-1-20-16,-21 21 0,21 0 15,0-22-15,-21 22 0,21 0 0,0 0 16,1 21-16,-22-21 0,21 21 16,0 0-16,0 0 0,0 0 0,0 0 15,1 0-15,-1 0 16,-21-21-16,21 21 0,0 0 15</inkml:trace>
  <inkml:trace contextRef="#ctx0" brushRef="#br0" timeOffset="-143768.8">18669 6287 0,'0'21'16,"0"0"-1,0 0-15,0 0 0,0 0 16,0 1-16,0-1 0,0 0 0,0 0 15,0 0-15,0 0 0,0 1 16,0-1-16,0 0 0,0 0 16,0 0-16,0 0 31,0-42-15,0 0-1,0 0-15</inkml:trace>
  <inkml:trace contextRef="#ctx0" brushRef="#br0" timeOffset="-143588.9">18669 6202 0,'-21'-21'0,"-22"21"32,43 21 30,22-21-62,-1 0 0,-21 21 16</inkml:trace>
  <inkml:trace contextRef="#ctx0" brushRef="#br0" timeOffset="-143221.11">18859 6287 0,'0'21'15,"0"21"1,0-21-16,0 0 0,0 1 16,0-1-16,22 0 0,-22 0 15,21-21-15,-21 21 0,0 0 16,0 1-16,0-1 0,0 0 16,0 0-16,21-21 0,0 0 46,-21-21-30,21 21-16,-21-21 0,0 0 0,0-1 16,21 1-16,-21 0 0,0 0 15,0 0-15,0 0 0,0-1 16,22 1-16,-22 0 0,0-21 0,21 21 16,-21-1-16,0 1 0,21 21 15,-21-21 1,21 21-16,-21 21 31,0 0-31</inkml:trace>
  <inkml:trace contextRef="#ctx0" brushRef="#br0" timeOffset="-142865.33">19219 6498 0,'21'0'0,"1"0"16,-1 0-16,0 0 0,-21-21 16,21 21-16,0-21 0,0 0 15,1 0-15,-22-1 16,0 1-16,21 0 0,-21 0 16,0 0-1,-21 21 1,-1 0-16,1 21 15,0 0-15,0-21 0,0 21 0,21 22 16,-21-22-16,21 0 0,-22 0 0,22 0 16,0 0-16,0 1 0,0-1 15,0 0-15,0 0 0,0 0 16,22-21-16,-1 0 0,0 0 16,0 0-16,0 0 15,0 0-15,1 0 0,-1-21 0,0 21 16,0-21-16,0 0 0,0 0 15,1 21-15</inkml:trace>
  <inkml:trace contextRef="#ctx0" brushRef="#br0" timeOffset="-142521.52">19685 6287 0,'21'21'31,"-21"0"-31,0 0 15,21 0-15,-21 0 0,0 1 0,0-1 16,0 0-16,0 0 0,0 0 0,0 0 16,0 1-16,0-1 0,0 0 15,0 0-15,0 0 16,0 0-16,-21-21 0,0 0 16,21-21 30,0 0-46,0 0 0,0 0 16,0 0-16,21-1 0,-21 1 0,21 0 16,0 0-16,-21-21 0,22 20 15,-1 1-15,0 21 0,0-21 0,-21 0 16,21 0-16,0 21 0,1-21 0,-1 21 16,-21-22-16,21 22 0,0 0 15,0-21-15</inkml:trace>
  <inkml:trace contextRef="#ctx0" brushRef="#br0" timeOffset="-141523.86">24215 7578 0,'-22'-21'15,"44"42"-15,-44-64 0,22 22 0,0 0 0,0 0 16,0 0-16,0 0 0,0-1 16,0 1-16,0 42 31,0 1-15,-21-1-16,21 0 0,0 21 0,0 1 15,-21-1-15,21 0 0,-21 1 0,0-1 16,21 0-16,0 1 0,-21-1 15,-1 0-15,22 1 0,-21-1 0,21-21 16,0 0-16,-21 22 0,21-22 16,0 0-16,0 0 0,0-42 47,21 0-47,-21 0 0,21-1 0,-21-20 15</inkml:trace>
  <inkml:trace contextRef="#ctx0" brushRef="#br0" timeOffset="-141288.99">24109 7345 0,'0'0'16,"-21"-42"0,42 20-1,0 22-15,0 0 0,0-21 0,0 21 16,22 0-16,-22 0 0,0-21 15,21 21-15,-20-21 0,20 21 0,-21 0 16,21 0-16,-20 0 0,-1 0 16,0 0-16,-21 21 15,0 0-15,0 0 16,-21 1-16,0-1 16,-1 0-16</inkml:trace>
  <inkml:trace contextRef="#ctx0" brushRef="#br0" timeOffset="-141089.1">24193 7747 0,'0'21'0,"0"-42"0,43 63 15,-43-20 1,21-22 0,0 0-16,0 0 0,0 0 0,1-22 15,-1 22-15,0 0 0,0-21 16,0 21-16,0 0 0,1-21 0,-1 21 15,0 0-15,0 0 0,0-21 16,0 21-16,1-21 0</inkml:trace>
  <inkml:trace contextRef="#ctx0" brushRef="#br0" timeOffset="-140841.25">24659 7705 0,'0'84'32,"0"-62"-32,0-1 15,-21 0-15,21 0 0,0 0 16,0 0-16,-21 1 0,21-1 0,0 0 16,0 0-16,0 0 15,0-42 32,0 0-47,21 0 0</inkml:trace>
  <inkml:trace contextRef="#ctx0" brushRef="#br0" timeOffset="-140653.35">24659 7514 0,'0'0'0,"-21"0"0,21-21 15,-21 21-15,42 0 63,0 0-63,0 0 0,0 0 16,-21 21-16,22-21 0,-1 21 15</inkml:trace>
  <inkml:trace contextRef="#ctx0" brushRef="#br0" timeOffset="-140233.6">24786 7726 0,'21'-21'31,"0"21"-15,1-21-1,-1 21-15,0 0 16,0 0-16,0 21 16,0 0-16,1 0 15,-22 0-15,21 0 0,0 1 0,-21-1 16,21 0-16,-21 0 0,0 0 16,0 22-16,0-22 0,0 0 0,0 0 15,0 0-15,0 0 16,-21 1-16,0-22 15,21-22 1,0 1 0,0 0-16,0 0 0,0 0 15,21 0-15,-21-1 0,21 1 0,-21 0 16,0 0-16,0 0 0,21 0 16,-21-1-16,21 1 0,1 0 0,-22 0 15,21 0-15,0 21 16,0 0-16,-21-21 15,21 21-15,0 0 0</inkml:trace>
  <inkml:trace contextRef="#ctx0" brushRef="#br0" timeOffset="-139901.78">25209 7811 0,'0'21'0,"22"-21"31,-1 0-31,-21-21 16,21 21-16,0 0 0,0-22 0,-21 1 16,21 21-16,1-21 0,-1 21 15,0-21-15,0 21 0,-21-21 16,-21 21 15,0 0-31,0 0 16,-1 21-16,1 0 0,0-21 0,0 21 15,0 22-15,21-22 0,0 0 16,-21 0-16,21 0 0,0 0 0,0 1 16,0-1-16,0 0 15,21-21-15,0 21 0,0-21 16,0 0-16,0 0 0,1 0 16,-1 0-16,0-21 0,0 21 0,0-21 15</inkml:trace>
  <inkml:trace contextRef="#ctx0" brushRef="#br0" timeOffset="-139605.95">25781 7366 0,'-21'-21'0,"42"42"0,-63-63 0,42 21 0,0-1 16,-22 22-16,1 0 0,0 22 15,21-1-15,0 0 16,0 21-16,-21 1 0,0-1 0,21 0 15,-21 1-15,21 20 0,0-21 16,-22 22-16,1-22 0,21 22 0,0-1 16,-21 1-16,21-1 0,-21 1 0,21-1 15,0 1-15,0-1 0,-21 1 16,42-22-16,0 22 0,-21-22 16,-21 21-16,0-20 0,-22 20 0,1-20 15,21 20-15,0-21 0,0 1 0,21-1 16,0 0-16,0-20 0,0 20 0,0-21 15</inkml:trace>
  <inkml:trace contextRef="#ctx0" brushRef="#br0" timeOffset="-138669.02">25654 8911 0,'0'-21'16,"0"42"-16,0-63 0,21 21 0,-21 0 0,21-22 16,-21 22-16,0 0 0,0-21 0,0-1 0,0 1 15,-21 21-15,0-22 0,-21 1 16,20 0-16,1-1 0,0 1 15,-21 21-15,21-21 0,-1 20 0,1 1 16,21 0-16,-21 0 0,21 0 16,0 0-1,0-1 1,21 1-16,0 21 0,22-21 16,-22 0-16,0 21 0,21-21 0,-20 0 15,20-1-15,-21-20 0,21 21 16,1 0-16,-22-22 0,21 22 0,-21 0 15,1 0-15,-1-21 0,0 20 16,0 22-16,-21-21 0,21 0 0,-21 0 16,-21 21 15,0 21-15,0-21-16,21 21 0,-21 0 0,21 1 15,0-1-15,-22 21 0,1-21 0,21 0 16,-21 1-16,21-1 0,0 0 15,0 0-15,0 0 0,0 0 0,0 1 16,21-22-16,0 0 16,1 0-16,-1 0 0,0 0 15,0 0-15,0 0 0,0-22 0,1 1 16,-1 21-16,-21-21 16,0 0-16,0 0 0,0 0 0,0-1 15,0 1-15,0 0 0,0 0 0,0 0 16,0 0-16,-21-1 0,21 1 15,-22 21-15,22-21 0,0 0 16,0 0 0,22 21-16,-1 0 0,0 0 15,0 0-15,0 0 0,0 0 0,1 0 16,-1 0-16,0 0 16,0 0-16,-21 21 0,21 0 0,-21 0 15,0 0-15,0 1 0,0-1 16,0 0-1,0 0-15,0 0 0,0 0 0,0 1 16,-21-1-16,21 0 0,-21 0 0,21 0 16,-21-21-16,21 21 0,21-21 47,0-21-32,0 0-15,0 0 0,1 0 16,-1 0-16,0-22 0,0 22 15,0 0-15,-21 0 0,21-22 16,1 22-16,-1 0 0,0 0 0,0 21 16,0-21-16,-21 42 31,-21 0-15,0 0-16,0 0 0,0 1 0,21 20 15,0-21-15,0 0 0,0 0 0,0 22 16,0-22-16,0 0 0,0 0 15,0 0-15,0 1 0,21-22 0,0 21 16,0-21-16,0 0 0,0 0 0,1 0 16,-1 0-16,0 0 0,21 0 15,-21 0-15,1-21 0,20-1 0,-21 1 16,0 21-16,0-42 0,1 21 16</inkml:trace>
  <inkml:trace contextRef="#ctx0" brushRef="#br0" timeOffset="-136321.49">16933 8446 0,'0'0'0,"21"0"0,1 0 0,-1 0 15,0 0-15,0 0 16,0 0-16,0 0 16,-21-22-1,22 22-15,-22-21 0,0 0 0,0 0 16,0 0-16,0 0 16,0-1-16,0 1 15,-22 21-15,1 0 16,0 0-16,0 0 0,0 0 0,0 21 15,-1-21-15,-20 22 0,21-1 16,0 0-16,0 0 0,-1 0 16,1 0-16,0 1 0,0-1 0,21 0 15,0 0-15,-21 0 0,21 0 16,0 1-16,0-1 0,21-21 16,0 0-1,0 0-15,0 0 0,1 0 0,-1 0 16,0 0-16,0 0 0,21-21 0,-20 21 15,20-22-15,-21 1 0,0 21 16,0-21-16,1 21 0,-22-21 0,0 0 16,0 0-1,0 42 32,0 0-47,0 0 16,0 21-16,0-20 0,0 20 0,0-21 15,0 21-15,0 1 0,0-1 0,0 22 16,0-22-16,21 0 0,-21 22 16,0-22-16,0 22 0,21-22 0,-21 21 15,0-20-15,0 20 0,0-20 0,0 20 16,0-21-16,0 22 0,21-22 16,-21 1-16,0-1 0,0 0 15,0 1-15,0-1 0,0-21 0,0 0 0,-21 0 16,21 1-16,-21-22 15,0 0-15,-1 0 0,22-22 16,-21 1-16,21 0 0,-21-21 0,21 21 16,-21-22-16,0 1 0,21 0 0,0-22 15,-21 22-15,-1-22 0,22 22 16,-21-22-16,21 1 0,0-1 0,0 22 16,0-21-16,0-1 0,0 22 0,0-1 15,0 1-15,0 0 0,0-1 16,21 1-16,1 21 0,-1 0 0,0-22 15,0 22-15,21 0 0,-20 21 16,20-21-16,-21 0 0,0 21 16,0-21-16,1 21 0,-1-22 0,-21 1 15</inkml:trace>
  <inkml:trace contextRef="#ctx0" brushRef="#br0" timeOffset="-135968.7">17399 8467 0,'21'-21'47,"0"-1"-31,0 22-16,-21-21 0,22 21 0,-22-21 15,21 21-15,-21-21 0,-21 21 31,-1 0-31,1 0 0,-21 0 16,21 21-16,0-21 0,-1 21 16,1 0-16,0 1 0,21-1 15,0 0-15,-21 0 0,21 21 0,0-20 16,0-1-16,0 0 16,0 0-16,21-21 0,0 0 0,-21 21 15,21-21-15,1 0 0,-1 0 16,0 0-16,0 0 0,21 0 15,-20 0-15,-1-21 0,0 21 0,0-21 16,21 0-16,-20 21 0,-1-21 0</inkml:trace>
  <inkml:trace contextRef="#ctx0" brushRef="#br0" timeOffset="-135697.34">17822 8255 0,'0'0'16,"0"-21"-16,-21 21 0,0 0 15,0 21 1,21 0-16,0 0 0,0 1 16,0-1-16,0 0 0,0 0 0,0 0 15,0 22-15,0-22 0,0 21 16,0-21-16,0 0 0,0 1 0,0 20 16,0-21-16,0 0 0,0 0 15,21 1-15,0-22 0,0 0 16,0 0-16,1 0 0,-1 0 15,0 0-15,0-22 0,0 22 0,0-21 16,1 0-16,-1 0 0,0 0 16,0 0-16,0-22 0,0 22 15,1-21-15</inkml:trace>
  <inkml:trace contextRef="#ctx0" brushRef="#br0" timeOffset="-135092.68">18161 8022 0,'-21'-42'0,"21"0"0,21 274 0,-21-380 0,-42 42 16,42 85-16,0-21 0,-22 21 15,1 21 1,21 21-16,0 0 16,0 21-16,0-20 0,0 20 0,0 0 15,0 1-15,0 20 0,0-21 16,0 1-16,0 20 0,0-20 0,0 20 16,0-21-16,0 1 0,0-1 15,0 0-15,0-20 0,0 20 16,0-21-16,0 0 0,0 0 0,0 1 0,0-1 15,0-42 17,0-1-32,0 1 15,0 0-15,0 0 0,0 0 0,0 0 16,0-1-16,0-20 0,0 21 16,21 0-16,-21-22 0,22 22 0,-1 0 15,0 0-15,0 0 0,0 21 16,0-21-16,1 21 0,-1 0 0,0 0 15,0 0-15,0 0 0,0 0 16,1 21-16,-1-21 0,-21 21 16,0 0-16,0 0 0,0 0 15,-21 1-15,-22-1 16,22-21-16,0 0 0,0 21 16,0-21-16,-1 0 0,1 0 0,0 0 15,0 0-15,0 0 0,0 0 16,21 21-1,0 0 1,0 0-16,0 1 16,21-22-16,-21 21 0,21-21 15,0 0-15,-21 21 0,21-21 16,0 0-16,1 0 0,-1 0 16,0 0-16,0 0 0,0 0 15,0 0-15,1 0 0,-1 0 0,0 0 16,21 0-16,-21 0 0,1-21 0,-1 0 15,0 21-15,0-22 0,0 1 16,0 21-16,1-21 0,-1 0 0</inkml:trace>
  <inkml:trace contextRef="#ctx0" brushRef="#br0" timeOffset="-134737.1">18690 8340 0,'0'21'16,"0"-42"-16,-21 21 15,0 21-15,21 0 16,-21-21-16,21 21 0,0 0 0,0 1 15,0-1-15,-22 0 16,22 0-16,0 0 0,0 0 0,0 1 16,0-1-16,0 0 0,0 0 15,22-21-15,-1 21 16,0-21-16,0 0 0,0 0 16,0 0-16,1 0 0,-1-21 15,0 0-15,0 21 0,0-21 16,-21 0-16,0-1 0,21 22 0,-21-21 15,0 0-15,0 0 0,0 0 16,0 0-16,0-1 0,-21 1 0,0 0 16,21 0-16,-21 0 0,0 21 15,0 0-15,-1 0 0,1 0 0,0 0 16,0 0-16,0 21 16,21 0-16,0 0 15,0 0-15,0 1 0,21-22 16,0 21-16,0-21 0,0 0 15,22 21-15</inkml:trace>
  <inkml:trace contextRef="#ctx0" brushRef="#br0" timeOffset="-133736.89">19304 8361 0,'0'-21'0,"-21"-43"31,0 64-31,-1 0 0,1 0 0,0 0 16,0 0-16,0 0 0,0 21 16,-1 1-16,1-22 0,0 21 15,0 21-15,21-21 0,0 0 0,-21 1 16,21-1-16,0 21 0,-21-21 0,21 0 16,0 1-16,0-1 0,0 0 15,0 0-15,21-21 16,0 0-16,0 0 0,0 0 15,0 0-15,1 0 16,-1-21-16,0 21 0,-21-21 0,21 0 16,0-1-16,0 1 0,1 0 0,-1-21 15,-21-1-15,21 22 0,0-42 16,-21 20-16,0 1 0,0-21 0,0 20 16,0-20-16,0 20 0,0 1 0,0 0 15,0 21-15,0-22 0,0 22 16,0 0-16,-21 21 31,21 42-31,-21-21 16,21 22-16,-21-22 0,21 21 0,0 22 15,0-22-15,0 0 0,0 1 16,0-1-16,0 22 0,0-43 0,0 21 16,0 0-16,0-20 0,0 20 0,0-21 15,0 0-15,0 0 0,21 1 16,0-1-16,0-21 0,-21 21 0,21-21 15,0 0-15,1 0 0,-1 0 0,0 0 16,21 0-16,-21-21 0,22 21 16,-22-21-16,0-1 0,21 1 0,-20 0 15,-1 0-15,0 0 0,-21 0 16,0-1-16,0 1 0,0 0 16,0 0-16,0 0 0,0 0 0,0-1 15,-21 22-15,0 0 0,-1 0 16,1 0-16,0 0 0,21 22 15,0-1-15,0 0 16,21 0 0,0-21-16,-21 21 0,22-21 15,-1 21-15,-21 1 0,21-22 16,-21 21-16,21-21 0,-21 21 0,0 0 16,0 0-16,0 0 15,21-21-15,-21 22 16,21-1-1,1-21 1,-1 0-16,0 0 0,0 0 16,0 0-16,0 0 0,1 0 15,-1-21-15,-21-1 0,21 22 16,0-21-16,0 21 0,-21-21 0,0 0 16,0 0-16,21 0 0,-21-1 15,0 1-15,0 0 0,0 42 47,0 0-31,0 1-16,0-1 0,0 0 0,0 0 15,0 0-15,0 22 16,0-22-16,0 0 31,0-42-15,0 0-1,0-1-15</inkml:trace>
  <inkml:trace contextRef="#ctx0" brushRef="#br0" timeOffset="-133553">20066 8234 0,'0'0'0,"-21"0"0,0 0 16,21 21 46,0 0-46</inkml:trace>
  <inkml:trace contextRef="#ctx0" brushRef="#br0" timeOffset="-132669.17">20129 8319 0,'22'63'31,"-22"-42"-31,21 0 16,-21 1-16,0-1 16,0 0-16,21 0 0,-21 0 0,0 0 15,21 1-15,-21-1 0,0 0 16,0 0-16,21-21 31,0 0-31,1 0 16,-1-21-1,0 21-15,-21-21 0,21 0 0,0-1 16,0 1-16,1 0 0,-22 0 0,21 0 16,0 0-16,0-1 0,0 1 15,-21-21-15,21 21 0,-21 0 0,22 21 16,-22-22-16,0 1 0,0 42 31,0 1-31,0-1 16,0 0-16,0 0 0,0 0 0,0 0 15,0 1-15,0-1 0,0 0 16,0 0-16,0 0 0,0 0 16,0 1-16,21-1 15,0-21-15,0 0 16,0 0-16,0 0 0,1 0 0,-1 0 15,0 0-15,0 0 0,0 0 0,0 0 16,1-21-16,-1 21 0,21-22 16,-21 1-16,0 0 0,1 0 15,-22 0-15,0 0 0,0-1 0,0 1 16,0 0-16,0 0 16,0 0-16,-22 21 15,1 21-15,0 0 16,0 0-1,21 0-15,0 22 0,-21-22 0,0 0 16,21 0-16,0 0 0,0 1 0,0-1 16,0 0-16,0 0 0,0 0 15,0 0-15,21-21 16,0 22-16,0-22 0,0 0 16,0 0-16,1 0 0,-1 0 15,21-22-15,-21 1 0,0 21 0,1-21 16,-1 0-16,0 0 0,-21 0 15,21-1-15,-21 1 0,0 0 16,0 0-16,0 0 0,0 0 0,0-1 16,0 1-16,0 42 31,0 1-15,0-1-16,0 0 0,0 0 0,0 0 15,0 0-15,0 1 0,0-1 0,0 0 16,0 0-16,21 0 15,0 0-15,1-21 16,-1 0-16,0 0 16,0 0-1,-21-21 1,0 0-16,21 0 0</inkml:trace>
  <inkml:trace contextRef="#ctx0" brushRef="#br0" timeOffset="-131813.29">24469 10097 0,'0'0'0,"21"0"0,-21-22 16,21 1-16,-21 0 0,21 0 0,-21 0 15,0 0-15,0-1 0,0 1 0,0 0 0,21 21 16,-21-21-16,0 42 47,0 0-47,-21 0 0,21 22 0,-21-22 15,21 21-15,0 1 0,0 20 0,-21-21 16,21 1-16,-21 20 0,21-20 16,0-1-16,0 21 0,0-41 0,0 20 15,0 0-15,0-21 0,0 1 0,0-1 16,0 0-16,0 0 0,0 0 15,0-42 17,0 0-32,0 0 15,0 0-15,0-1 0</inkml:trace>
  <inkml:trace contextRef="#ctx0" brushRef="#br0" timeOffset="-131525.45">24215 10520 0,'-22'0'0,"44"0"0,-65 21 16,43 0-16,0 0 0,-21-21 0,21 22 16,0-1-16,0 0 0,0 0 15,0 0-15,21 0 0,0 1 0,1-1 16,-1-21-16,0 21 0,21-21 16,1 0-16,-1 21 0,0-21 15,1 0-15,-1 0 0,0 0 0,1 0 16,-1 0-16,0 0 0,1-21 0,-1 21 15,0-21-15,-21 21 0,22-21 16,-22 21-16,0-22 0,0 1 0,0 0 16,-21 0-16,0 0 0,0 0 0,0-1 15,0 1-15,0 0 0,0 0 16,0 0-16,0 0 0,0-1 0,-21 1 16,0-21-16,0 21 0,0 0 15</inkml:trace>
  <inkml:trace contextRef="#ctx0" brushRef="#br0" timeOffset="-131309.58">24405 10097 0,'-21'0'0,"42"0"0,-42-22 16,21 1 0,21 21-16,0 0 15,0 0-15,1-21 0,20 21 0,-21-21 16,21 21-16,-20 0 0,20-21 15,-21 21-15,21 0 0,-20 0 16,20 0-16,-21-21 0,0 21 0,22 0 16,-22 0-16,0 0 0,0 0 15,0 0-15,0 0 0,-21 21 16</inkml:trace>
  <inkml:trace contextRef="#ctx0" brushRef="#br0" timeOffset="-130968.77">25400 10075 0,'-21'22'15,"0"-1"1,-1-21-16,1 21 0,0 0 0,0 0 16,0-21-16,21 43 0,-21-22 15,-1 0-15,22 21 0,-21-21 0,21 22 16,0-1-16,-21-21 0,21 22 0,0-1 15,0-21-15,0 21 0,0-20 16,21-1-16,0 0 0,1 0 0,-1 0 16,0 0-16,21-21 0,-21 22 0,22-22 15,-22 0-15,21 0 0,1 0 16,-22 0-16,21 0 0,-21 0 0,22 0 16,-22 0-16,0 0 0,21-22 0,-21 22 15,1-21-15,-1 0 16,-21 0-16,0 0 0,21 0 0,-21-1 15,0 1-15,0 0 0,0 0 0,0 0 16,-21 0-16,0 21 0</inkml:trace>
  <inkml:trace contextRef="#ctx0" brushRef="#br0" timeOffset="-130750.9">25358 10414 0,'0'0'15,"-22"0"-15,1 0 0,0 0 0,21 21 0,21-21 31,0 0-31,1 0 16,-1 0-16,0 0 0,21 0 16,1 0-16,-22 0 0,21-21 15,-21 0-15,22 21 0,-22-21 0,0 21 16,21-21-16,-21-1 0,1 22 0,-22-21 16,0 0-16,0 0 15,0 0-15,0 0 0,-22-1 16,1 1-16,-21 21 0</inkml:trace>
  <inkml:trace contextRef="#ctx0" brushRef="#br0" timeOffset="-130570">25442 10118 0,'-63'0'16,"42"0"-1,105 0-15,-147 0 32,84 0-32,0 0 0,0 0 0,0 0 15,1 0-15,-1 0 0,0-21 16,0 21-16,0 0 0,0-22 0,1 22 15,-1 0-15,0-21 0,0 21 0,0-21 16,0 21-16,-21-21 16,0 0-16</inkml:trace>
  <inkml:trace contextRef="#ctx0" brushRef="#br0" timeOffset="-129737.48">17420 10816 0,'0'-21'0,"0"42"0,0-63 0,-21 21 15,0 0-15,21-1 16,-21 22 15,21 22-31,-22-1 16,22 0-16,0 21 0,0-21 0,0 22 15,0-1-15,0 0 0,-21 1 16,21-1-16,0 22 0,-21-22 0,21 0 16,0 1-16,0-22 0,0 21 15,0-21-15,0 0 0,0 1 16,0-1-16,0 0 0,0 0 16,0-42 15,0 0-31,0 0 15</inkml:trace>
  <inkml:trace contextRef="#ctx0" brushRef="#br0" timeOffset="-129473.64">16954 11345 0,'-21'0'0,"42"0"0,-42 22 15,21-1-15,0 0 0,0 0 16,0 0-16,0 0 0,21 1 15,1-22-15,-1 21 0,0 0 16,0-21-16,0 0 0,22 21 0,-22-21 16,21 0-16,0 0 0,-20 0 0,20 0 15,0 0-15,1-21 0,-1 0 16,0 21-16,1-21 0,-1-1 0,0 1 16,-21 0-16,22 0 0,-22 0 0,0 0 15,-21-1 1,0 1-16,0 0 0,0 0 0,0 0 15,0 0-15,0-1 0,0 1 16,0 0-16,-21 0 0</inkml:trace>
  <inkml:trace contextRef="#ctx0" brushRef="#br0" timeOffset="-129241.77">17208 10901 0,'0'0'0,"0"-21"16,22 21-16,-1-21 16,0 21-16,0-22 0,0 22 15,0-21-15,22 21 0,-22-21 0,21 0 16,-21 21-16,22-21 0,-1 0 16,-21 21-16,22-22 0,-22 22 0,0 0 15,0-21-15,0 21 0,0 0 0,1 0 16,-1 0-1,0 0-15</inkml:trace>
  <inkml:trace contextRef="#ctx0" brushRef="#br0" timeOffset="-128896.93">18140 10774 0,'0'0'0,"0"21"15,-21-21-15,-1 21 0,1 0 16,0 1-16,0-1 0,0 0 0,21 0 16,-21 21-16,-1-20 0,1 20 15,0-21-15,0 21 0,21-20 0,-21 20 16,21 0-16,-21-21 0,21 22 16,0-22-16,0 21 0,0-21 0,0 1 15,0-1-15,0 0 0,21 0 0,0-21 16,0 21-16,0-21 0,0 0 15,22 0-15,-22 21 0,0-21 16,21 0-16,-20 0 0,-1 0 0,21 0 16,-21 0-16,0-21 0,1 0 15,20 21-15,-21-21 0,0 21 0,0-21 16,1 0-16,-1-1 0,-21 1 0,0 0 16,0 0-16,0 0 15,0-22-15</inkml:trace>
  <inkml:trace contextRef="#ctx0" brushRef="#br0" timeOffset="-128693.05">18013 11113 0,'0'21'16,"21"-21"0,0 0-1,0 0-15,0 0 16,1 0-16,-1 0 0,0 0 0,21-21 15,-21 21-15,1-22 0,-1 1 16,0 21-16,0-21 0,0 21 0,0-21 16,-21 0-16,0 0 0,0-1 15</inkml:trace>
  <inkml:trace contextRef="#ctx0" brushRef="#br0" timeOffset="-128488.16">18076 10837 0,'0'-21'0,"0"42"0,0-63 32,21 42-17,1 0-15,-1 0 0,0-21 16,21 21-16,-21 0 0,1-21 0,20 21 16,-21 0-16,21 0 0,-20-21 0,-1 21 15,21-22-15,-21 22 16,0 0-16,1 0 0,-1 0 0,0 0 15,0 0-15,0 0 0</inkml:trace>
  <inkml:trace contextRef="#ctx0" brushRef="#br0" timeOffset="-128221.33">18902 10774 0,'0'21'16,"0"0"-1,-21 0-15,21 1 16,0-1-16,-22 21 0,22-21 16,0 0-16,0 22 15,0-1-15,0-21 0,0 22 0,0-1 16,0 0-16,-21 1 0,21-1 0,0-21 16,0 0-16,-21 22 0,21-22 15,0 0-15,0 0 0,0 0 16,21-21 15,-21-21-31,21 21 0</inkml:trace>
  <inkml:trace contextRef="#ctx0" brushRef="#br0" timeOffset="-127833.54">18690 10901 0,'0'0'0,"0"-21"0,0 0 15,0-1-15,0 1 0,0 0 0,0 0 16,21 0 0,0 21-16,1-21 0,-1 21 15,21 0-15,-21 0 0,22 0 0,-1 0 16,0 0-16,1 0 0,-1 0 16,0 21-16,1 0 0,-1 0 15,0 0-15,1 0 0,-1 1 0,-21-1 16,0 0-16,0 21 0,1-21 15,-22 22-15,0-22 0,0 21 0,0 1 16,-22-22-16,1 21 0,-21 0 0,21 1 16,-22-22-16,1 21 0,0 1 15,-1-22-15,1 21 0,0-21 0,-1 0 16,1 1-16,21-1 0,0 0 0,-22 0 16,22 0-16,0-21 15,42 0 32,-21-21-47,21 21 0,1-21 16,-1 0-16,0 0 0</inkml:trace>
  <inkml:trace contextRef="#ctx0" brushRef="#br0" timeOffset="-127388.79">19452 11176 0,'0'0'0,"-21"-63"31,21 41-31,21 22 16,0 0-16,0 0 0,1 0 15,-1 0-15,0 0 0,0 0 16,0 0-16,0 22 0,1-1 0,-1 0 15,-21 21-15,0-21 0,21 1 16,-21 20-16,21-21 0,-21 0 0,0 22 16,0-22-16,0 0 0,0 0 0,0 0 15,-21 0-15,21 1 0,-21-22 16,21 21-16,-21-21 16,-1 0-16,22-21 31,0-1-31,0 1 15,0 0-15,0 0 0,0 0 0,0 0 16,0-1-16,0-20 0,0 21 16,22 0-16,-1-22 0,-21 22 0,21 0 15,-21 0-15,21 0 16,0 0-16,0-1 0,1 1 16,-1 0-16,0 21 0,0 0 15,-21-21-15,21 21 0</inkml:trace>
  <inkml:trace contextRef="#ctx0" brushRef="#br0" timeOffset="-127165.97">20024 11007 0,'0'21'16,"0"0"0,0 0-16,0 0 15,0 1-15,0-1 0,0 21 0,0-21 16,0 0-16,0 1 0,0-1 0,0 0 15,-22 0-15,22 0 0,-21 0 16,21 1-16,0-44 47,21 1-31</inkml:trace>
  <inkml:trace contextRef="#ctx0" brushRef="#br0" timeOffset="-126977.08">20002 10901 0,'0'0'15,"-21"0"-15,0 0 0,0 0 16,42 0 62,0 0-78</inkml:trace>
  <inkml:trace contextRef="#ctx0" brushRef="#br0" timeOffset="-126020.64">20235 11091 0,'0'22'0,"0"-1"15,0 0-15,0 0 0,0 0 16,0 0-16,0 1 0,0-1 16,0 0-16,0 0 15,0 0-15,0 0 0,21-21 0,-21 22 16,0-1-16,0 0 16,0 0-1,22-21 1,-22-21-1,21 0-15,0 0 16,0-1-16,0 1 0,-21 0 16,21 0-16,1-21 0,-22 20 15,21 1-15,-21 0 0,21 0 0,-21 0 16,21 0-16,-21-1 16,0 44-1,0-1 1,0 0-16,0 0 0,0 21 15,0-20-15,0-1 0,-21 0 16,21 0-16,0 0 0,0 0 0,0 1 16,0-1-16,0 0 0,0 0 0,21 0 15,0-21-15,0 0 16,1 0-16,-1 0 0,0 0 0,21 0 16,-21 0-16,1 0 0,20-21 15,-21 0-15,0 21 0,22-21 0,-22 0 16,0-1-16,0 1 0,0 0 15,-21-21-15,0 21 0,21-1 16,-21-20-16,0 21 0,0 0 0,0 0 16,0-1-16,0 1 0,0 42 47,0 1-47,0-1 0,-21 0 0,21 21 15,-21-21-15,21 1 0,0 20 16,0-21-16,0 0 0,0 0 0,0 1 15,0-1-15,0 0 0,0 0 16,21-21 0,0 0-16,1 0 15,-1 0-15,0-21 0,0 21 16,21-21-16,-20 0 0,-1 21 16,0-22-16,0 1 0,0-21 0,-21 21 15,21 0-15,-21-1 0,22-20 0,-22 21 16,0 0-16,0 0 0,0-1 15,0 1-15,0 0 16,0 42 15,0 0-31,0 1 16,0-1-16,0 0 16,0 0-16,0 0 0,0 0 15,0 1-15,0-1 0,0 0 16,0 0-16,0 0 0,0 0 15,0 1-15,0-1 0,0 0 16,0-42 47,21 0-63,0-1 15,-21 1-15</inkml:trace>
  <inkml:trace contextRef="#ctx0" brushRef="#br0" timeOffset="-125281.05">16023 12975 0,'0'0'0,"-21"0"15,-21-21 1,63 21 0,21 0-16,0 0 15,22-21-15,-1 21 0,1 0 16,21 0-16,-1-21 0,1 21 0,0-21 15,-1 21-15,-20 0 16,20 0-16,-20 0 0,-1 0 0,1 0 0,-22 0 16,1 0-16,-22 0 15,0 0-15,-42 0 16,0 0-16,-1 0 0,1 0 16,0 0-16,-21 21 0</inkml:trace>
  <inkml:trace contextRef="#ctx0" brushRef="#br0" timeOffset="-125009.21">16722 12954 0,'0'21'15,"-64"0"1,64 1-16,-21-1 16,21 0-16,-21 0 0,21 0 15,-21 0-15,21 22 0,0-1 0,0-21 16,-22 22-16,22-1 0,-21 0 15,21 1-15,0-1 0,0 0 0,0 1 16,-21-22-16,21 21 0,0 0 16,0-20-16,0-1 0,0 0 0,0 0 15,0 0-15,0 0 16,21-21-16,0 0 16,1-21-1,-1 0-15,-21 0 16,21 21-16</inkml:trace>
  <inkml:trace contextRef="#ctx0" brushRef="#br0" timeOffset="-124592.45">16849 13377 0,'0'-21'15,"0"0"1,21 21-16,0-21 0,0 21 15,0 0-15,0-21 0,1 21 16,-1 0-16,0 0 16,21 0-16,-21 21 0,1-21 15,-1 21-15,0 0 0,0 0 0,0 22 16,-21-22-16,0 21 0,0-21 16,0 1-16,0 20 0,0-21 0,0 0 15,0 22-15,0-22 0,-21 0 16,0-21-16,0 21 0,0-21 0,-1 0 31,22-21-15,0 0-16,0 0 0,0-22 15,0 22-15,0 0 16,0-21-16,0 20 0,22 1 0,-22-21 16,21 21-16,-21-22 0,21 22 0,0 0 15,0 0-15,0 0 16,1 0-16,-1 21 0,0 0 0,0 0 15,21 0-15,-20-22 0,-1 22 16,0 0-16,0 0 0,0 0 0</inkml:trace>
  <inkml:trace contextRef="#ctx0" brushRef="#br0" timeOffset="-124025.77">17822 13526 0,'0'-22'15,"0"44"-15,21-65 0,-21 22 16,22 0-16,-22 0 0,0 0 0,0-1 16,0 1-16,0 0 15,-22 0-15,1 0 0,0 21 0,21-21 16,-21 21-16,0 0 0,0 0 15,-1 0-15,-20 0 0,21 0 16,0 21-16,0 0 0,-1 0 0,1 0 16,0 0-16,0 22 0,0-22 0,0 21 15,21 1-15,-22-1 0,22 0 16,0-21-16,0 22 0,0-22 16,0 0-16,0 0 0,22 0 0,-1 1 15,0-22-15,0 0 0,21 0 0,-20 0 16,-1 0-16,0 0 0,21-22 15,-21 22-15,1-21 0,20 0 0,-21 0 16,0 0-16,0 0 0,1-1 16,-1-20-16,0 21 0,-21-21 0,0 20 15,0 1-15,0-21 0,0 21 16,0 0-16,0-1 0,-21 44 31,0-1-15,21 21-16,0-21 0,0 0 15,0 1-15,0 20 0,0-21 0,0 0 16,0 0-16,0 1 0,0-1 16,21-21-16,0 21 0,0-21 0,-21 21 15,21-21-15,0 0 0,1 0 0,-1 0 16,0 0-16,0 0 0,0-21 16,0 0-16,1 21 0,-22-21 0,21-1 15</inkml:trace>
  <inkml:trace contextRef="#ctx0" brushRef="#br0" timeOffset="-123545.04">18203 13399 0,'0'-22'0,"-21"107"0,42-148 0,-21 20 0,0 22 16,0 42-1,0 0 1,0 1-16,0-1 16,0 0-16,0 0 0,-21 0 0,21 0 15,0 1-15,-21 20 0,21-21 16,0 0-16,-21 0 0,21 1 0,0-1 15,0 0-15,0 0 0,0 0 32,-21-21-1,21-21-31,0 0 16,0 0-16,0 0 0,0-1 15,0 1-15,0 0 0,0 0 16,0-21-16,21 20 0,-21 1 0,21-21 15,0 21-15,0 0 0,0-1 0,1 1 16,20 21-16,-21-21 0,0 21 16,22 0-16,-22 0 0,0 0 0,0 21 15,0 0-15,0 1 0,-21-1 16,0 0-16,0 0 0,0 21 16,0-20-16,0 20 0,0-21 0,0 21 15,-21-20-15,0-1 0,21 0 16,-21 0-16,21 0 0,0 0 0,0 1 15,-21-1-15,21-42 47,0-1-31,21 1-16,-21 0 0</inkml:trace>
  <inkml:trace contextRef="#ctx0" brushRef="#br0" timeOffset="-123105.3">18923 13483 0,'0'0'0,"-21"-63"32,0 42-32,-1 21 0,1 0 15,0 0-15,0 0 0,0 0 16,0 0-16,-1 21 0,1-21 0,0 21 15,0 0-15,0 0 16,21 0-16,0 1 0,0-1 16,0 0-16,21 0 15,0-21-15,0 21 0,0-21 16,1 21-16,-1-21 0,0 22 0,0-1 16,0-21-16,0 21 0,1-21 15,-1 21-15,0 0 0,0 0 16,-21 1-16,0-1 0,0 0 15,-21 0 1,0-21-16,0 21 0,-22-21 16,22 0-16,0 0 0,-21 0 15,20 0-15,-20 0 0,21 0 0,0 0 16,0 0-16,-1 0 0,1 0 0,0 0 16,0 0-16,21-21 31,0 0-31,0 0 15,21 21-15,0-21 0,0-1 16</inkml:trace>
  <inkml:trace contextRef="#ctx0" brushRef="#br0" timeOffset="-122793.56">19325 13145 0,'0'0'0,"0"-43"31,-21 43-31,0 21 0,0 1 0,-1-1 16,1 0-16,21 0 0,-21 21 0,0-20 16,21 20-16,-21 0 0,21 1 15,0-1-15,0 0 0,0 1 0,0-1 16,0 0-16,0-21 0,0 22 15,0-1-15,0-21 0,0 0 0,-21 1 16,21-1-16,0 0 0,0 0 0,0 0 16,0 0-1,21-21 1,0-21-16,0 0 16</inkml:trace>
  <inkml:trace contextRef="#ctx0" brushRef="#br0" timeOffset="-122292.84">19748 13568 0,'22'-21'0,"-44"42"0,44-63 16,-22 20-16,0 1 16,0 0-16,0 0 0,0 0 0,0 0 15,-22 21-15,1 0 0,0 0 16,0 0-16,0 0 15,0 21-15,-1 0 0,1 0 0,0 0 16,-21 0-16,21 22 0,-1-1 16,1-21-16,0 22 0,0-1 0,21-21 15,0 0-15,0 22 0,0-22 0,0 0 16,0 0-16,21-21 16,0 0-16,0 0 0,1 0 15,-1 0-15,0 0 0,0 0 16,0-21-16,0 0 0,1 0 15,-1-1-15,0 1 0,0 0 0,-21-21 16,21 21-16,-21-22 0,21 22 16,-21-21-16,0 21 0,0-22 0,0 22 15,22 0-15,-22 42 32,0 0-32,0 0 0,0 1 0,0 20 15,-22 0-15,22-21 0,0 22 0,0-22 16,0 0-16,0 0 0,0 0 15,0 1-15,0-1 0,0 0 0,22-21 32,-1 0-32,0 0 0,0 0 15,0 0-15,0-21 0,1 0 16,-1-1-16,-21 1 0,21 0 16</inkml:trace>
  <inkml:trace contextRef="#ctx0" brushRef="#br0" timeOffset="-122008.7">20087 13102 0,'0'-21'16,"0"42"-16,0-63 0,0 21 0,0 42 47,0 0-47,0 21 0,0-20 15,0 20-15,0-21 0,0 21 0,-21 1 16,21-1-16,0 0 0,-21 1 15,21-1-15,0 0 0,0 1 0,0-1 16,-21 0-16,21-20 0,0-1 0,0 0 16,0 0-16,0 0 0,0 0 15,21-21 17,-21-21-32,21 0 15,0 0-15,-21 0 0,21 0 16,0-1-16</inkml:trace>
  <inkml:trace contextRef="#ctx0" brushRef="#br0" timeOffset="-121661.64">20278 13420 0,'0'0'15,"-43"106"17,22-64-32,21-21 0,0 0 15,0 0-15,0 1 0,0-1 0,0 0 16,0 0-16,0 0 0,0 0 15,0 1-15,21-22 16,0 0-16,1 0 0,-1 0 16,0 0-16,0 0 0,0-22 0,22 22 15,-22-21-15,0 0 0,0 0 16,-21 0-16,21 0 0,-21-1 0,21-20 16,-21 21-16,0 0 0,0-22 0,0 22 15,-21 0-15,0 0 0,0 0 16,0 0-16,0 21 0,-1 0 0,1 0 15,0 0-15,0 0 0,0 0 0,0 21 16,-1 0-16,1 0 0,0-21 16,0 21-16,0 0 0,21 1 0,0-1 15,0 0-15,0 0 16,21-21 0,0 0-16,0 0 0</inkml:trace>
  <inkml:trace contextRef="#ctx0" brushRef="#br0" timeOffset="-121176.4">20616 13441 0,'0'0'16,"-21"0"-16,0-21 16,21 0-16,0-1 31,21 22-31,0 0 0,0 0 15,1 0-15,-1 0 0,0 22 16,0-1-16,-21 0 16,0 0-16,21 0 0,-21 0 15,21 1-15,-21-1 0,22 0 0,-22 0 16,0 21-16,0-20 0,0-1 16,0 0-16,0 0 0,0 0 0,0 0 15,0 1-15,0-1 16,0-42 15,0-1-31,0 1 16,0 0-16,0 0 15,21-21-15,0 20 0,-21-20 0,21 21 16,0-21-16,0 20 0,-21 1 0,22-21 16,-1 21-16,0 21 0,0-21 15,0-1-15,0 22 0,1 0 16,-1 0-16,-21 22 15,21-22 1,-21 21 0,21-21-16,0 0 31</inkml:trace>
  <inkml:trace contextRef="#ctx0" brushRef="#br0" timeOffset="-120785.64">21294 13377 0,'0'0'0,"-22"0"31,1 0-31,0 0 0,0 0 16,0 0-16,0 0 0,21 22 0,-22-22 16,1 21-16,0 0 0,21 0 15,0 0-15,0 0 16,0 1-16,0-1 0,0 0 15,21-21 1,0 21-16,1-21 0,-22 21 0,21-21 16,0 0-16,0 21 0,0-21 0,0 22 15,1-22-15,-1 0 16,-21 21-16,21-21 0,-21 21 31,0 0-15,-21-21-16,0 0 0,-1 0 15,1 0-15,0 21 0,0-21 16,0 0-16,0 0 0,-1 0 16,1 21-16,0-21 0,0 0 15,0 0-15,0 0 16,-1 0 0,1 0-16,21-21 0</inkml:trace>
  <inkml:trace contextRef="#ctx0" brushRef="#br0" timeOffset="-120444.83">19960 13229 0,'0'0'0,"-21"0"16,42 0 15,0-21-31,0 21 0,22-21 0,20 21 16,-20-21-16,20 21 0,1-21 16,-1-1-16,1 22 0,-1 0 0,1-21 15,-1 21-15,-21 0 0,1 0 16,-1 0-16,-21 0 0,0 0 15,1 0-15,-22-21 47</inkml:trace>
  <inkml:trace contextRef="#ctx0" brushRef="#br0" timeOffset="-98513.02">29633 4233 0,'0'-21'31,"0"0"-15,0 0-1,21 0-15,-21 0 16,22-1-16,-22 1 16,0 0-1,0 0 1,0 0-1,0 42 79,0 0-94,0 0 0,0 0 16,0 1-16,0-1 0,0 21 15,0-21-15,0 22 0,0-1 0,0-21 16,0 21-16,0 1 0,-22-22 16,22 21-16,0 1 0,-21-22 0,21 21 15,0 0-15,0 1 0,0-22 16,0 42-16,0-20 0,0-1 16,0 0-16,0 1 0,0 20 15,0-20-15,0-1 0,0 0 0,0 22 16,0-22-16,0 0 0,0 1 0,0-1 15,0 22-15,0-22 0,0 0 16,0 22-16,0-22 0,0 22 0,0-1 16,21-21-16,1 22 0,-22-22 15,0 1-15,42 62 0,-42-62 16,21-1-16,-21 0 0,0 1 16,21-1-16,-21 0 0,0 1 0,21-1 15,-21 22-15,0-22 16,0 0-16,0 1 0,0 20 0,0-21 15,0 1-15,0-1 0,0 0 0,0 1 16,0-1-16,0 0 0,0 1 16,0-1-16,0 0 0,-21 1 0,21-1 15,-21 0-15,21 1 0,-21 20 16,21-20-16,0-1 0,-21 0 0,0 22 16,21-22-16,-22 0 0,22 1 0,0-1 15,0 0-15,-21 1 0,21 20 16,-21-20-16,21-1 0,0 0 0,0 22 15,-21-22-15,21 22 0,-21-22 16,21 21-16,0 1 0,0-22 16,-21 22-16,21-1 0,-22-20 0,22 20 15,-21-21-15,21 22 0,0-1 16,0 1-16,0-1 0,-21 1 0,21-1 16,-21 1-16,21-1 0,0 1 0,0-1 15,0 1-15,-21-1 0,21 1 16,-21-1-16,21 1 0,0-1 0,0 22 15,-22-21-15,22-1 0,-21 22 0,21-22 16,-21 1-16,21-1 0,-21 22 16,21-22-16,-21 1 0,21-1 0,0 1 15,0 21-15,-21-22 0,21 1 0,-22-22 16,22 21-16,-21 1 16,21-1-16,0-20 0,0 20 0,-21-20 15,21 20-15,0 1 0,-21-22 0,21 21 16,0 1-16,0-22 0,0 22 15,0-22-15,0 22 0,0-22 0,0 0 16,0 1-16,0-1 0,0-21 0,0 21 16,0-20-16,0-1 0,0-42 31,0-1-31,0-20 16,0 21-16,0-43 0,0 22 15,0-43-15,0 22 0,0-22 0</inkml:trace>
  <inkml:trace contextRef="#ctx0" brushRef="#br0" timeOffset="-96481.68">29739 4106 0,'0'0'0,"0"-21"16,0 0-1,0 0 1,0 0-16,0 0 16,0-1-16,0 1 15,0 0-15,21 0 16,-21 0-16,21 21 0,1-21 0,-1 21 15,-21-22-15,21 22 0,0-21 16,0 21-16,0-21 0,1 21 0,-1 0 16,0-21-16,0 21 0,21 0 15,-20 0-15,-1-21 0,21 21 16,-21 0-16,22 0 0,-1 0 0,0 0 16,1 0-16,-1 0 0,21 0 15,-20 0-15,-1 0 0,0-21 0,1 21 16,20 0-16,-20 0 15,20 0-15,1 0 0,-22 0 0,21 0 16,-20 0-16,20 0 0,-20 0 16,-1 0-16,21 0 0,-20 0 0,-1 0 15,-21 0-15,22 0 0,-22 0 16,21 0-16,-21 0 0,0 0 0,1 0 16,-1 0-16,0 0 0,0 0 15,0 0-15,0 0 0,1 0 16,-22 21-16,21-21 15,-21 21-15,21-21 0,-21 21 16,0 0-16,0 0 0,0 1 16,0-1-1,0 21-15,21-21 0,-21 0 0,0 22 16,0-22-16,21 21 0,0 1 16,-21-22-16,0 21 0,22 0 0,-22 1 15,0-1-15,21-21 0,-21 22 16,0-1-16,0 0 0,0 1 15,0-1-15,0 0 0,0 1 0,0-1 16,0 0-16,0 1 0,0 20 16,0-21-16,0 22 0,0-22 0,0 22 15,0-22-15,0 22 0,0-22 16,0 21-16,0-20 0,0-1 0,-21 0 16,21 22-16,-22-22 15,22 22-15,-21-1 0,0-20 0,21 20 16,-21 1-16,21-1 0,0 1 15,-21-1-15,0 1 0,21-1 0,-22-21 16,22 43-16,0-21 0,0-1 16,0 1-16,0-1 0,-21 1 0,21 20 15,0-20-15,-21-1 0,21 1 0,0-1 16,0 1-16,0-1 0,0 22 16,0-22-16,-21 22 0,21-21 0,0 20 15,0-20-15,0-1 0,0 22 16,0-22-16,0 22 0,-21 0 0,21-1 15,0-20-15,-21 21 16,21-1-16,-22 1 0,22 0 0,0-22 16,-21 22-16,0-1 0,21 1 15,-21 0-15,21-1 0,0 1 0,-21 0 16,0-1-16,21 1 0,-22 0 0,1 21 16,21-22-16,0 1 0,-21 0 15,0-1-15,21 1 0,-21 0 0,21-1 16,0 1-16,-21-22 0,-1 22 15,22 0-15,-21-22 0,21 22 0,-21 0 16,21-22-16,0 22 0,0-22 16,0 1-16,0-1 0,0 1 15,0-1-15,0 1 0,0-1 0,0 1 16,0-1-16,0 1 0,0-1 16,0 1-16,0-22 0,0 22 0,0-22 15,0 0-15,0 1 0,0-1 16,0 0-16,0 1 0,0-1 0,0 0 15,0-21-15,0 22 0,0-22 0,0 21 16,0-21-16,0 1 0,-21-1 16,21 0-16,-21 0 0,21 0 0,-21 0 15,-1-21 1,1 0-16,21 22 0,-21-22 0,0 0 16,0 0-16,0 0 0,-1 0 15,1 0-15,21 21 0,-21-21 0,0 0 16,0 0-16,0 0 0,-1 0 0,1 0 15,0 0-15,-21 21 0,21-21 16,-22 0-16,1 0 0,0 0 0,-22 21 16,1-21-16,-22 0 0,21 0 15,-20 21-15,-1-21 0,0 0 0,22 21 16,-1-21-16,1 22 0,-1-22 0,22 0 16,0 0-16,21 0 0,-1 0 15,1 0-15,0 0 0,0 0 16,21-22-16,0 1 15,0 0-15,0 0 0,0-21 16</inkml:trace>
  <inkml:trace contextRef="#ctx0" brushRef="#br0" timeOffset="-95325.16">30586 5017 0,'0'0'0,"21"-22"0,-21 1 0,0 42 31,0 22-31,0-1 16,0 0-16,0 1 0,-21-1 15,21 22-15,-21-1 0,-1 1 0,1-1 16,21 1-16,-21-1 0,0 1 15,0-22-15,0 21 0,21-20 0,-22-1 16,1 0-16,21 1 0,-21-22 16,21 0-16,0 0 0,0 0 0,-21-21 31,21-21-15,0 0-16,0-21 15,0 21-15,0-22 0,0-20 0,21 20 16,0-20-16,-21 21 0,21-22 15,1 1-15,-1-1 0,0 1 0,0-1 16,0 1-16,0-1 0,-21 1 16,22-1-16,-1 22 0,0-22 15,0 22-15,0 0 0,0-1 0,-21 22 16,22-21-16,-1 42 0,-21-21 16,21 21-16,0 21 0,0 0 15,-21 0-15,0 21 0,21 22 16,-21-22-16,22 22 0,-22-1 15,0 1-15,0-1 0,0 1 16,0-22-16,0 22 0,0-1 0,0 1 16,0-1-16,0 1 0,0-22 15,0 21-15,0-20 0,0-1 0,0 0 16,21-20-16,-21-1 0,0 0 16,0 0-16,0 0 0,0 0 0,21-21 15,0 0 16,-21-21-15,0 0-16,0 0 0,0 0 16,-21 0-16,0-1 15</inkml:trace>
  <inkml:trace contextRef="#ctx0" brushRef="#br0" timeOffset="-95009.83">30353 5673 0,'21'0'47,"0"0"-47,22 0 0,-1 0 15,-21 0-15,21 0 0,22 0 16,-22 0-16,1 0 0,20 0 0,-21-21 15,22 21-15,-22 0 0,22 0 16,-22 0-16,0 0 0,1 0 0,-1 0 16,-21 0-16,0 0 0,1 0 15,-1 0-15,0 0 16,-21 21 15,-21 0-15,0 0-16</inkml:trace>
  <inkml:trace contextRef="#ctx0" brushRef="#br0" timeOffset="-94373.33">29993 6858 0,'0'-21'31,"0"42"-15,0 0-1,0 0-15,0 1 0,0-1 0,0 0 16,0 21-16,0 1 0,0-1 16,-21 0-16,0 22 0,0-1 15,21-20-15,0 20 0,0 1 0,-22-22 16,22 0-16,0 22 0,0-22 15,0-21-15,22 22 0,-22-22 0,42 0 16,-21 0-16,21 0 0,-20-21 0,20 0 16,21 0-16,-20 0 0,-1 0 15,0 0-15,1 0 0,20-21 0,-20 0 16,-1 21-16,-21-42 0,21 20 16,1 1-16,-22-21 0,21 0 0,-21-22 15,22 22-15,-22-22 0,0 1 16,0 20-16,0-20 0,1 21 15,-22-1-15,0 1 0,0 0 0,0 20 16,0 1-16,0 0 0,0 0 16,0 0-16,0 0 0,0-1 15,0 44 48,-22-1-63,1 0 0</inkml:trace>
  <inkml:trace contextRef="#ctx0" brushRef="#br0" timeOffset="-93629.75">29718 8784 0,'0'0'0,"-127"0"31,106 0-31,0 0 0,21 21 16,21 1-1,0-22-15,0 0 0,21 0 0,-20 21 16,41-21-16,-21 0 0,22 0 0,-22 0 16,22 0-16,-1 0 0,1 0 15,-1 0-15,1 0 0,-1 0 16,1 0-16,-22 0 0,0 0 0,1 0 0,-1 0 15,-21 0-15,0 0 16,-42 0 15,-21 0-31,21 0 0,0 21 16,-1-21-16,1 0 0,-21 21 0,21-21 16,0 0-16,-1 21 0,1-21 0,0 0 15,0 21-15,0-21 16,21 22 62,0-1-78,21-21 0,-21 21 16,0 0-16,0 21 0,0-20 0,0-1 15,0 21-15,0 0 0,0 1 0,0-1 16,0 0-16,0 1 0,0-1 15,0 0-15,0 22 0,0-22 0,0 22 16,0-22-16,0 0 0,0 22 0,0-22 16,0 1-16,0-1 0,0 0 15,-21 1-15,21-22 0,0 21 0,-21-21 16,21 0-16,0 1 0,0-1 16,0 0-16,-22 0 0,1-21 15</inkml:trace>
  <inkml:trace contextRef="#ctx0" brushRef="#br0" timeOffset="-92572.98">29252 11642 0,'0'0'0,"21"0"32,1 0-17,-1 0 17,-21 21-17,0 0 1,0 0-16,0 0 15,0 1-15,0-1 16,0 0-16,-21-21 16,21 21-16,0 0 0,0 0 15,0 1-15,0-1 16,0 0-16,0 0 16,0 0-1,0 0-15,0 1 16,0-1-1,21-21 32,0 0-47,0 0 16,-21 21 0,21-21-16,0 0 31,1 0-16,-1 0-15,0 0 16,0 0-16,-21-21 31</inkml:trace>
  <inkml:trace contextRef="#ctx0" brushRef="#br1" timeOffset="-59317.25">6075 7154 0,'-21'0'0,"-1"0"15,1 0 1,0 0-1,0 0-15,0 0 16,0 0-16,-1 0 0,1 22 16,0-22-16,0 0 15,0 21-15,0-21 32,42 0 77,0 0-93,0 0-1,0 0 1,0 0-16,1 0 0,-1 0 15,0 0-15,0 0 16,0-21 0,0 21-16,1 0 0,-1 0 15,0 0-15,0 0 0,0 0 16,0 0-16,1 0 16,-1-22-16,0 22 0,0 0 15,0 0-15,0 0 0,1-21 16,-1 21-16,0 0 0,0 0 15,0 0-15,0 0 0,1 0 16,-1-21-16,0 21 0,0 0 0,0 0 16,0 0-16,22 0 0,-22 0 15,0 0-15,0-21 0,0 21 0,1 0 16,20 0-16,-21 0 0,0 0 16,0 0-16,22-21 0,-22 21 15,0 0-15,0 0 0,0 0 0,1 0 16,-1 0-16,0 0 0,0 0 15,0 0-15,0 0 0,1 0 0,-1 0 16,0 0-16,0 0 16,0 0-16,-21-21 0,21 21 15,1 0-15,-1 0 0,0 0 16,0 0-16,0 0 16,0 0-16,1 0 0,-1 0 0,0 0 15,0 0-15,0 0 16,0 0-16,1 0 15,-1 0-15,0 0 0,0-22 16,0 22-16,0 0 0,1 0 16,-1 0-16,0 0 0,0 0 15,0 0-15,0 0 0,1 0 16,-1-21-16,0 21 0,0 0 0,0 0 16,0 0-16,1 0 0,-1 0 15,0 0-15,0 0 0,0 0 0,0 0 16,1 0-16,-1 0 0,0-21 15,0 21-15,0 0 16,0 0-16,1 0 0,-1 0 16,0 0-16,0 0 15,0 0-15,0-21 0,1 21 0,-1 0 16,0 0-16,0 0 0,0 0 16,0 0-1,1 0-15,-1 0 0,0 0 16,-21-21-16,21 21 15,0 0-15,0 0 32,1 0-17,-1 0 1,0 0 31,0 0-32,0 0 1,0 0 0,1 0 15,-1 0 16,0 0-16,0 0-15,0 0-1,-42 0 95,0-21-110,0 21 0,0 0 0,-1 0 15,1-22-15,0 22 0</inkml:trace>
  <inkml:trace contextRef="#ctx0" brushRef="#br1" timeOffset="-57597.62">7980 6541 0,'0'-22'0,"0"44"109,0-1-93,0 0-16,21 0 15,0-21-15,-21 21 0,21-21 16,0 21-16,1 1 16,-1-22-16,0 21 15,0 0-15,0-21 0,0 0 0,1 21 16,-1-21-16,0 21 16,0-21-16,0 0 0,-21 21 0,21-21 15,1 0-15,-1 22 0,0-22 16,0 21-16,0-21 0,0 21 15,1-21-15,-1 0 16,0 21-16,0-21 0,0 0 16,0 0-16,-21 21 0,22-21 15,-1 0 1,0 0-16,0 0 16,0 0-16,0 0 0,1 0 15,-1 0 1,0 0-16,-21 21 15,21-21 1,-21 22 62,-21-1-47,0-21-31,0 21 16,-1-21-16,1 0 16,21 21-16,-21-21 0,0 0 0,0 21 15,0 0-15,-1-21 16,1 0-16,21 22 0,-21-22 0,0 21 16,0-21-16,21 21 0,-21-21 0,-1 21 15,1-21-15,21 21 0,0 0 16,-21-21-16,0 22 0,0-22 0,21 21 15,-21 0-15,-1 0 0,1 0 16,0 0-16,21 1 16,-21-22-16,0 21 0,0-21 0,21 21 15,-22 0-15,1-21 0,21 21 16,-21-21-16,0 21 0,0-21 16,21 22-16,-21-22 15,-1 0-15,1 21 0,0 0 16,0 0-16,0-21 15,21 21 1,-21-21-16,-1 0 0,22 21 16,-21-21-1,21 22-15,-21-22 16,21 21 0,0-42 62,21 21-63,0-22-15,1 1 0,-1 21 16,-21-21-16,21 0 0,0 21 16,0-21-16,0 0 0,1-1 15,-1 1-15,0 21 0,0-21 0,0 0 16,0 0-16,1 0 15,-1-1-15,0 22 0,0-21 16,-21 0-16,21 21 0,0-21 16,1 0-16,-22 0 0,21 21 0,0-22 15,-21 1-15,21 21 0,-21-21 0,21 0 16,0 21-16,-21-21 0,22 0 16,-1-1-16,-21 1 15,21 21-15,0 0 16,0-21-16,0 21 15,1-21-15,-1 21 16,0-21-16,0 21 16,0 0-1,-21-21 1,21 21-16,-42 0 187,0 0-187,0 0 0,0 0 16,0 0-16</inkml:trace>
  <inkml:trace contextRef="#ctx0" brushRef="#br1" timeOffset="-43016.34">13674 6837 0,'-22'0'47,"1"0"-47,0 0 0,0 0 15,0 0-15,0 0 0,-1 0 16,1 0-16,0 0 0,0 0 15,0 0-15,21 21 32,0 0 46,21-21-78,0 0 15,0 0 1,0 0-16,1 0 0,-1 0 0,0 0 16,0 0-16,21 0 15,-20 0-15,-1 0 0,0 0 0,21 0 16,1 0-16,-22 0 0,21 0 0,0 0 16,1 0-16,20-21 0,-20 21 15,-1 0-15,21 0 0,-20 0 0,20 0 16,-20 0-16,20 0 0,-21-21 15,1 21-15,20 0 0,-20 0 16,20 0-16,-21 0 0,22 0 0,-1 0 16,-20 0-16,20-21 0,1 21 15,-1 0-15,1 0 0,-1 0 0,1 0 16,-1 0-16,-20 0 0,20 0 16,-21 0-16,1 0 0,-1 0 0,0 0 15,-20 0-15,20 0 0,-21 0 0,21-21 16,1 21-16,-22 0 0,21 0 15,-21 0-15,22 0 0,-1 0 0,-21 0 16,22 0-16,-1 0 0,0 0 16,-21-22-16,22 22 0,-22 0 0,21 0 15,-21 0-15,1 0 0,-1 0 16,0 0 15,0 0 0,-21-21 32,0 0-47,-21 0-16,0 21 15,0-21-15,-1 21 0</inkml:trace>
  <inkml:trace contextRef="#ctx0" brushRef="#br1" timeOffset="-42312.88">15684 6371 0,'0'21'32,"0"1"-17,0-1-15,0 0 0,22-21 16,-1 21-16,-21 0 0,21 0 15,0 1-15,0-22 0,0 21 0,-21 0 16,22 0-16,20 0 0,-21-21 0,0 21 16,0 1-16,1-22 0,20 21 15,-21-21-15,0 21 0,22-21 16,-22 21-16,0-21 0,21 0 16,-21 0-16,1 21 0,-1-21 0,21 0 15,-21 0-15,0 0 0,1 0 0,-1 21 16,0-21-16,0 0 0,0 0 15,0 0-15,1 0 0,-1 0 32,-42 22-1,-1-22-15,1 21-16,0-21 0,0 0 0,0 21 15,-22-21-15,22 21 0,-21-21 16,21 21-16,-22 0 0,22-21 15,-21 22-15,21-1 0,0-21 0,-22 21 16,22 0-16,-21 0 0,21 0 0,-1 1 16,-20-1-16,21 0 0,0 0 15,0 0-15,-1 0 0,1 1 0,0-1 16,0 0-16,0 0 0,0 0 16,-1-21-16,1 21 0,0 1 0,0-22 15,21 21-15,0 0 0,-21-21 0,0 0 16,21 21-16,-22-21 15,22-21 32,0 0-47</inkml:trace>
  <inkml:trace contextRef="#ctx0" brushRef="#br1" timeOffset="-40905">20574 6922 0,'0'0'0,"21"0"0,0 0 0,0 0 15,1 0-15,-1 0 0,0 0 16,21 0-16,-21 0 15,1 0-15,-1 21 0,21-21 0,-21 0 0,0 0 16,22 0-16,-1 0 16,-21 0-16,22 0 0,-1 0 0,0 0 15,1 21-15,-1-21 0,0 0 0,1 0 16,-1 0-16,0 0 0,1 21 16,-1-21-16,0 0 0,1 0 0,-1 0 15,0 0-15,1 21 0,-1-21 16,0 0-16,1 0 0,-1 0 0,0 0 15,1 21-15,-1-21 0,0 0 0,-21 0 16,22 0-16,-1 0 0,-21 0 16,0 22-16,22-22 0,-22 0 0,0 0 15,21 0-15,-20 0 0,20 0 16,-21 0-16,0 0 0,22 0 16,-22 0-16,21 0 0,-21 0 0,0 0 15,1 0-15,20 0 0,-21 0 16,0 0-16,0 0 0,1 0 0,-1 0 15,0 0-15,0 0 0,0 0 16,0 0 0,1 0-1,-1 0 1,0 0 0,0 0-16,0 0 15,0 0 1,-21-22 31,-21 22-32,21-21 1,-21 21-16,0 0 16,21-21-16</inkml:trace>
  <inkml:trace contextRef="#ctx0" brushRef="#br1" timeOffset="-40253.37">22669 6752 0,'0'0'0,"0"21"16,0 1-1,0-1-15,22 0 16,-22 0-16,21-21 16,0 21-16,0-21 0,0 21 15,0-21-15,1 0 16,-22 22-16,21-22 0,0 0 0,0 0 15,21 21-15,-20-21 0,-1 0 0,0 0 16,0 0-16,0 21 16,0-21-16,1 0 0,-1 0 0,0 0 15,0 0-15,0 0 16,0 0 0,-21 21-16,22-21 0,-22 21 46,0 0-30,-22-21-16,1 0 16,21 22-16,-21-22 0,0 0 15,0 0-15,0 21 0,-1-21 0,1 21 16,0-21-16,0 21 0,0-21 0,-22 21 16,22-21-16,0 21 0,0 1 15,0-22-15,0 21 0,-1 0 16,1 0-16,0-21 0,0 21 0,0-21 15,0 21-15,-1 1 0,1-22 16,0 21-16,0-21 16,0 21-16,0-21 15,21 21-15,-22-21 0,1 0 16,21-21 15,0 0-31,0 0 16,0-1-16</inkml:trace>
  <inkml:trace contextRef="#ctx0" brushRef="#br1" timeOffset="-38979.69">20849 5017 0,'0'-22'16,"0"1"15,21 21-16,0 0 1,1 0-16,-1 0 16,0 0-16,0 21 0,0-21 15,0 0-15,1 0 16,-1 0-16,0 22 0,21-22 0,-21 0 16,22 0-16,-1 0 0,0 0 15,22 0-15,-1 0 0,1 21 0,21-21 16,-22 0-16,22 0 0,-1 0 15,1 0-15,0 21 0,-1-21 0,22 0 16,-21 0-16,0 0 0,20 0 0,-20 0 16,0 0-16,-1 0 0,1 0 15,-21 0-15,-1 0 0,1 0 0,-22 0 16,0 0-16,1 0 16,-1 0-16,-21 0 0,21 0 0,-20 0 15,-1 0-15,0 0 0,0 0 16,0-21-16,0 21 0,1 0 15,-1 0 1,0 0-16,0 0 47,0 0-47,0 0 31,-21-21 0,0-1-31</inkml:trace>
  <inkml:trace contextRef="#ctx0" brushRef="#br1" timeOffset="-38261.1">22987 4657 0,'0'21'0,"0"-42"0,0 63 16,0-21-16,21 0 16,0-21-16,0 22 0,1-1 0,-1-21 15,0 21-15,0 0 0,21-21 16,-20 21-16,20 0 0,-21-21 0,21 22 15,-20-22-15,-1 0 0,21 21 16,-21-21-16,0 0 0,1 0 0,-1 0 16,0 0-16,0 0 15,0 0-15,-42 0 78,0 0-62,0 0 0,0 21-16,21 0 15,-22-21-15,1 21 0,21 0 16,-21 1-16,21-1 0,-21 0 0,0 0 16,21 0-16,-21 0 0,-1 1 15,22-1-15,-21 0 0,0 0 0,21 21 16,-21-20-16,0-22 0,0 21 15,21 0-15,-22 0 0,1 0 16,0 0-16,0 1 0,0-22 0,21 21 16,-21-21-16,-1 0 15,22 21-15,-21-21 0,0 21 16,0 0 0,0-21-1,0 0-15,-1 0 0,1 0 16</inkml:trace>
  <inkml:trace contextRef="#ctx0" brushRef="#br1" timeOffset="-37077.13">20955 4868 0,'21'-21'0,"-42"42"0,63-42 16,-21 0-16,1 0 0,-1 21 15,0-21-15,0 0 0,21 21 0,-20-22 16,-1 1-16,21 21 0,-21-21 16,22 21-16,-22-21 0,0 21 0,21-21 15,-21 21-15,1 0 0,-1 0 0,-21-21 16,21 21-16,-21-22 16,0 44 46,-21-22-62,0 21 16,-1-21-16,1 21 0,-21-21 0,21 21 15,0-21-15,-22 21 0,1 0 16,21-21-16,-22 22 0,22-1 0,-21 0 16,0 0-16,20-21 0,-20 21 15,0 0-15,-1 1 0,22-1 0,0-21 16,-21 21-16,21-21 0,-1 21 15,1-21-15,21 21 0,-21-21 16,21 21 0,21-21 15,0 0-15,1 0-1,-1 0-15,0 22 16,0-22-16,-21 21 0,21-21 15,-21 21-15,21-21 0,1 21 16,-1 0-16,-21 0 0,21 1 0,0-22 16,0 21-16,-21 0 0,21 0 15,1 0-15,-1 0 0,0 1 16,0-1-16,0-21 16,0 21-16,1-21 0,-1 21 15,0-21-15,0 0 16,-21 21-16,21-21 15,-42 0 17,0 0-32,-21 0 0</inkml:trace>
  <inkml:trace contextRef="#ctx0" brushRef="#br1" timeOffset="-35984.76">20595 6922 0,'21'0'47,"0"0"-47,1 0 16,-1-22-16,0 22 0,21-21 0,-21 0 15,22 0-15,-22 0 0,21 21 0,1-21 16,-22-1-16,21 1 0,0 0 16,-20 0-16,-1 0 0,21 0 0,-21 21 15,0-22-15,1 1 0,-1 21 16,0-21-16,0 21 15,-42 0 32,0 0-31,0 0-16,-1 21 0,1-21 16,0 0-16,-21 21 0,21 1 0,-22-22 15,22 21-15,-21-21 0,21 0 0,-1 21 16,1-21-16,-21 0 0,21 21 15,0-21-15,-1 21 0,1 0 16,0-21-16,21 22 0,0-1 31,0 0-15,0 0 0,0 0-1,21 0-15,0-21 0,-21 22 16,22-22-16,-1 21 0,0 0 15,0-21-15,0 21 0,0 0 16,1 0-16,-1 1 16,0-22-16,0 21 0,0 0 15,0-21-15,-21 21 0,22-21 16,-1 0-16,-21 21 0,21-21 16,0 0-16,0 0 31</inkml:trace>
  <inkml:trace contextRef="#ctx0" brushRef="#br1" timeOffset="-34364.65">22437 10732 0,'0'0'0,"-43"21"31,22-21-31,0 0 16,0 0-16,21 21 0,-21-21 16,-1 0-16,1 0 0,0 0 15,0 0-15,21 21 125,21-21-125,0 0 0,0 0 0,1 0 16,20 0-16,-21 0 0,21 0 16,1 0-16,-1 0 0,22 0 15,-22 0-15,21 0 0,1 0 0,-22 0 16,22 0-16,-1 0 0,1 21 0,-1-21 15,-20 0-15,20 0 0,-21 0 16,1 0-16,-1 0 0,0 0 0,1 0 16,-22 0-16,21 0 0,-21 0 15,1 0-15,20 0 0,-21-21 0,0 21 16,0 0-16,1 0 0,-1 0 16,0-21-1,-21 0 126,0 0-126</inkml:trace>
  <inkml:trace contextRef="#ctx0" brushRef="#br1" timeOffset="-33746.01">23199 10435 0,'0'21'16,"0"1"-1,0-1-15,0 0 16,0 0-16,0 0 0,21-21 15,0 21-15,-21 1 0,21-22 0,0 21 16,0 0-16,1-21 0,-1 21 16,21-21-16,-21 21 0,0-21 0,1 0 15,-1 21-15,0-21 0,21 0 0,-21 0 16,1 22-16,-1-22 0,0 0 16,0 0-16,0 0 15,0 0 1,-21 21-16,22-21 0,-1 0 31,-21 21-15,-21-21-1,21 21-15,-22-21 16,1 0-16,0 21 0,0-21 0,0 21 16,0-21-16,-1 22 0,1-22 15,-21 21-15,21 0 0,-22 0 0,22-21 16,-21 21-16,21 0 0,0 1 0,-22-22 15,22 21-15,-21 0 0,21 0 16,-1-21-16,1 21 0,0-21 16,0 0-16,0 21 0,0-21 0,21 22 15,-22-22-15,1 0 16,0 0-16,21 21 0,-21-21 16,0 0-16,0 0 0,-1 0 31,1 0-31</inkml:trace>
  <inkml:trace contextRef="#ctx0" brushRef="#br1" timeOffset="-32829.53">22161 10816 0,'-21'0'0,"42"0"0,-63 0 15,21 0-15,0 0 16,0 0 0,-1 0-1,22-21 17,0 0-17,22 0-15,-1 21 16,-21-21-16,21 21 0,-21-22 0,21 22 15,0-21-15,0 21 16,1-21-16,-1 21 0,0-21 0,0 21 16,0-21-16,0 0 0,22 21 0,-22-22 15,0 22-15,0-21 0,0 21 16,1 0-16,-22-21 0,21 21 16,-42 21 30,-1-21-46,1 0 16,21 21-16,-21 1 0,0-22 16,21 21-16,-21-21 0,0 21 0,-1-21 15,1 21-15,0-21 0,0 21 0,0-21 16,0 21-16,-1-21 0,1 0 16,0 22-16,0-22 15,0 21-15,0-21 0,-1 21 16,1-21 15,21 21 16,21-21-47,-21 21 16,0 0-1,0 1-15,22-22 16,-22 21-16,21 0 0,-21 0 0,0 0 15,21 0-15,-21 1 16,21-22-16,0 21 0,-21 0 0,21 0 16,1-21-16,-22 21 0,21 0 0,0-21 15,0 22-15,0-1 16,0-21-16,1 21 16</inkml:trace>
  <inkml:trace contextRef="#ctx0" brushRef="#br1" timeOffset="-29817.01">27601 7260 0,'-21'0'16,"0"0"-16,42 0 93,0 0-93,0 0 0,1 0 16,-1 0-16,0 0 16,21 0-16,1 0 0,-1 0 0,21 0 15,-20 0-15,20 0 0,1 0 16,-1 0-16,1 0 0,-22 0 0,22 0 15,-1-21-15,-21 21 0,22 0 16,-22 0-16,1 0 0,20 0 0,-21 0 16,1 0-16,-1 0 0,0-21 15,1 21-15,-1 0 0,22 0 0,-22 0 16,0 0-16,1 0 0,-1 0 16,-21 0-16,21-21 0,1 21 0,-22 0 15,0 0-15,21 0 0,-20 0 16,-1 0-16,0 0 0,0-21 15,0 21-15,0 0 0,1 0 16,-22-22 0,21 22-16,0 0 0,0 0 31,0 0-15,-21-21 46,0 0-46,0 0-16,-21 0 15</inkml:trace>
  <inkml:trace contextRef="#ctx0" brushRef="#br1" timeOffset="-29357.27">29146 6900 0,'-21'0'0,"42"0"0,-63 0 0,21 0 15,0 0-15,0 0 0,-1 0 16,22 22 0,22-1-1,20 0 1,-21-21-16,21 21 0,1 0 0,-22-21 15,21 21-15,1 1 0,-1-1 16,0 0-16,1-21 0,-22 21 0,21 0 16,-21-21-16,0 21 0,22-21 15,-22 0-15,0 22 0,0-22 0,0 0 16,1 0-16,-1 0 16,-21 21 30,-21-21-46,-1 0 0,1 21 16,-21 0-16,21-21 0,-22 21 0,22 0 16,-21 1-16,0 20 0,-1-21 15,1 0-15,0 0 0,-22 22 0,22-22 16,21 0-16,-22 0 0,1 0 16,21-21-16,0 22 0,-1-1 0,1-21 15,21 21-15,21-21 16,1 0-16,-1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1:07:59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3006 0,'-22'42'15,"44"-84"-15,-44 126 0,1-20 0,0-1 0,21 1 16,-21-1-16,0 1 0,21 21 16,-21-22-16,21 22 0,-22-22 15,22 1-15,0 20 0,-21-20 16,21-1-16,0 1 0,-21 21 15,21-22-15,0 1 0,0-1 0,0-21 16,0 22-16,0-22 0,0 22 16,0-22-16,21 0 0,-21 1 0,0-1 15,0-21-15,0 22 0,0-22 16,0 0-16,0-42 16,21 21-1,-21-43-15,22 22 0,-22 0 0,21-21 16,-21-1-16,0 22 0,0-42 15,0 20-15,21 1 0</inkml:trace>
  <inkml:trace contextRef="#ctx0" brushRef="#br0" timeOffset="1019.34">2815 3048 0,'0'0'0,"0"-21"16,0 0 15,21 0-31,22 21 16,-22 0-16,21-22 0,0 22 0,22 0 15,-1-21-15,22 21 0,0-21 16,21 0-16,21 21 0,-22-21 0,22 0 16,0 21-16,0-22 0,0 22 15,22 0-15,-22 0 0,21-21 0,0 21 16,-21 0-16,0 0 0,0 0 16,-21 0-16,21 0 0,0 0 15,-21 0-15,-1 0 0,1 0 0,0 0 16,-21 0-16,-1 0 0,-20 0 15,-1 0-15,1 0 0,-1 0 16,-20 0-16,-1 0 0,0 0 0,1 0 16,-22 0-16,0 0 0,0 0 15,0 0-15,1 0 0,-1 21 0,0-21 16,0 22 0,0-22-16,-21 21 0,0 0 15,0 0-15,0 0 16,0 0-16,0 1 0,0-1 15,0 0-15,0 0 0,0 0 16,0 22-16,0-1 0,0 0 0,0 1 16,0-1-16,0 21 15,0-20-15,0-1 0,21 22 0,-21-22 16,0 0-16,0 22 0,0-22 16,0 22-16,0-22 0,0 21 0,22-20 15,-22 20-15,0-20 0,0 20 0,0 1 16,0-22-16,0 21 0,0-20 15,21-1-15,-21 0 0,0 1 0,0-1 16,0 0-16,0-20 0,0 20 16,0-21-16,0 0 0,0 22 0,0-22 15,0 0-15,0 0 0,0 0 0,0 0 16,-21 1-16,-1-1 0,22 0 16,-21 0-16,0-21 0,0 21 15,0 0-15,0 1 0,-1-22 0,1 21 16,0-21-16,0 0 0,0 21 15,0-21-15,-1 0 0,-20 0 16,21 21-16,-21-21 0,-1 0 0,1 0 16,-22 21-16,22-21 0,-43 0 0,22 0 15,-22 21-15,-21-21 0,22 22 0,-22-22 16,0 0-16,0 21 0,-21 0 16,21-21-16,-21 0 0,0 0 15,0 21-15,0-21 0,0 0 0,22 0 16,-22 0-16,0 21 0,0-21 0,-22 0 15,22 0-15,0 21 0,0-21 16,22 0-16,-1 0 0,21 0 16,0 0-16,1 0 0,20 0 0,1 0 15,20 0-15,1 0 0,21 22 16,-21-22-16,20 0 0,1 0 0,0 0 16,21-22 30,0 1-46,21 21 16,0-21-16,22-21 16</inkml:trace>
  <inkml:trace contextRef="#ctx0" brushRef="#br0" timeOffset="1839.87">3725 3175 0,'0'0'0,"21"0"31,1 0-31,20-21 16,0 21-16,1 0 0,20-21 15,1 21-15,20 0 0,1-21 0,21-1 16,0 22-16,-1 0 0,22-21 15,0 21-15,-21 0 0,0 0 0,-21-21 16,-1 21-16,1 0 0,-21 0 16,-22 0-16,21 0 0,-41 0 0,20 0 15,-21 0-15,0 21 0,0-21 16,-21 21-16,-21-21 31,0 0-31</inkml:trace>
  <inkml:trace contextRef="#ctx0" brushRef="#br0" timeOffset="2263.67">3768 3577 0,'21'21'16,"0"-21"-16,0 0 15,21 0-15,-20 0 0,20 0 16,0 0-16,1 0 0,20-21 0,-21 21 15,43 0-15,-21 0 0,20-21 16,1 21-16,0-21 0,-1 21 0,1 0 16,0 0-16,-1 0 0,-20-21 15,20 21-15,-41 0 0,20 0 0,-20 0 16,-1 0-16,0 0 16,1 0-16,-1 0 0,-21 0 0,21 0 15,-20 0-15,-1 0 0,-42 0 31,-1 0-31,1 21 16,0-21-16</inkml:trace>
  <inkml:trace contextRef="#ctx0" brushRef="#br0" timeOffset="2899.43">3704 4149 0,'21'0'15,"0"0"-15,1 0 16,-1 0-16,0 0 0,21 0 16,1 0-16,-1 0 0,0 0 15,22 0-15,-1 0 0,1 0 16,20-21-16,1 21 0,0-22 0,-1 1 15,1 21-15,0-21 0,-1 21 16,1 0-16,-21-21 0,-1 21 0,1 0 16,-1 0-16,-21 0 0,1-21 15,-1 21-15,0 0 0,1 0 0,-1 0 16,-21 0-16,0 0 0,1 0 16,-1 0-16,0 0 0,-42 0 46,0 0-46,-1 0 16,1 0-16,0 0 0,0 0 16,-21 0-16</inkml:trace>
  <inkml:trace contextRef="#ctx0" brushRef="#br0" timeOffset="3315.37">3852 4593 0,'0'0'0,"21"0"0,1 0 0,-1 0 16,21 0-16,-21 0 0,22 0 0,-1 0 16,0 0-16,1 0 0,20 0 15,1 0-15,-1 0 0,1 0 0,20 0 16,-20 0-16,-1-21 0,22 21 16,-22 0-16,1 0 0,-22-21 15,22 21-15,-22 0 0,0 0 0,1 0 16,-1 0-16,-21 0 0,0 0 15,1 0-15,-1 0 0,0 0 0,0 0 16,-42 0 15,0 0-15,0 0-16,-1 0 0</inkml:trace>
  <inkml:trace contextRef="#ctx0" brushRef="#br0" timeOffset="4807.53">3895 5101 0,'21'0'0,"-42"0"0,63 0 15,-21 0-15,0 0 0,22 0 16,-1 0-16,0 0 0,1 0 0,20 0 16,1 0-16,-22-21 0,43 21 0,-22-21 15,1 21-15,-1 0 0,1-21 16,-1 21-16,1 0 0,-1-21 0,1 21 15,-22 0-15,0 0 0,1 0 16,-22 0-16,21-22 0,-21 22 0,0 0 16,1 0-16,-1 0 0,-42 0 1140,-1 0-1124</inkml:trace>
  <inkml:trace contextRef="#ctx0" brushRef="#br0" timeOffset="5999.69">3154 1461 0,'-21'0'16,"-1"0"-16,1-22 0,0 22 15,0 0-15,0 0 16,63 0 15,-21 0-31,0 0 0,43 0 16,-22 0-16,22-21 0,-1 21 0,1 0 15,-1 0-15,22 0 0,-22 0 16,22 0-16,-21 0 0,-1 0 0,-21 0 16,22 0-16,-22 0 0,-21 0 15,22 0-15,-22 0 0,-42 0 31,0 0-31</inkml:trace>
  <inkml:trace contextRef="#ctx0" brushRef="#br0" timeOffset="6384.47">3598 1461 0,'0'0'0,"-21"0"0,0 0 0,-21 0 31,20 0-31,22 21 15,0 0-15,0 0 0,0 0 16,0 0-16,0 1 0,22 20 0,-1 0 16,-21 1-16,0-1 0,21 0 15,0 1-15,-21-1 0,0 0 0,0 1 16,0-1-16,0-21 0,0 21 16,0-20-16,0 20 0,0-21 15,0 0-15,-21 0 0,0 1 16,0-1-16,-22 0 0,22 0 0,-21 0 15,-1-21-15,1 0 0,0 0 16,-1 0-16,1 0 0,21 0 0,-21 0 16,20-21-16,1 0 0,-21 21 15,21-21-15,0 0 0,21-1 0,-22 1 16,1 0-16,21 0 16,0 0-16,21 0 15,1 21 1,-1 0-16,0-22 0,0 22 0,21 0 15,-20 0-15,20 0 16,0 0-16</inkml:trace>
  <inkml:trace contextRef="#ctx0" brushRef="#br0" timeOffset="6851.2">4106 1884 0,'0'-21'0,"-42"21"16,21 0 0,0 0-16,-1 0 0,-20 0 0,21 21 15,0 0-15,0 0 0,-1 0 16,1 1-16,0 20 0,21-21 16,-21 21-16,21-20 0,0-1 0,0 21 15,0-21-15,0 0 0,0 1 16,0-1-16,0 0 0,0 0 0,21-21 15,0 0-15,0 21 0,1-21 16,-1 0-16,0 0 0,0-21 16,0 0-16,0 21 0,1-21 0,-22 0 15,21-1-15,0 1 16,0 0-16,-21 0 0,0 0 0,0-22 0,21 22 16,-21 0-16,0 0 15,0-21-15,0 20 0,0 1 0,0 0 16,21 21-1,-21 21 1,0 0-16,22 1 16,-22-1-16,21 0 0,0 0 0,-21 0 15,21 0-15,0-21 0,-21 22 16,0-1-16,21 0 0,1-21 16,-1 0 15</inkml:trace>
  <inkml:trace contextRef="#ctx0" brushRef="#br0" timeOffset="7091.06">4445 1799 0,'21'0'16,"0"0"-1,-21 21 1,21 1-16,-21-1 0,0 0 0,0 0 15,22 0-15,-22 22 0,21-22 16,-21 0-16,0 0 0,0 0 16,0 0-16,0 1 0,0-1 15,21 0-15,-21 0 0,0 0 0,21-21 16,-21 21-16,21-21 16,0 0-1,-21-21-15,22 0 0</inkml:trace>
  <inkml:trace contextRef="#ctx0" brushRef="#br0" timeOffset="7336.25">4995 1630 0,'0'0'0,"0"-21"16,0 42 0,-21 0-1,0 21-15,0-20 16,0 20-16,-1-21 0,-20 21 0,21 1 15,-21-1-15,20 0 0,-20 1 16,21-1-16,-21-21 0,20 22 0,-20-1 16,21-21-16,0 0 0,0 0 15,-1 1-15,22-1 0,0 0 0,0 0 16,22-42 15</inkml:trace>
  <inkml:trace contextRef="#ctx0" brushRef="#br0" timeOffset="7830.96">5270 1884 0,'0'0'0,"22"-21"15,-22 0-15,0-1 16,0 1-16,0 0 15,-22 21 1,1 0-16,0 0 16,0 0-16,0 0 0,0 0 0,-1 21 15,1 0-15,0 1 0,0-1 16,0 21-16,0-21 0,-1 22 0,22-22 16,0 0-16,0 21 0,0-21 15,0 1-15,0-1 0,0 0 16,22-21-16,-1 0 15,0 0-15,0 0 0,0 0 0,0 0 16,1 0-16,-1-21 0,0 0 16,0-1-16,0 1 0,0 0 0,-21 0 15,22-21-15,-1 20 16,-21-20-16,21 0 0,-21-1 0,0 22 16,0-21-16,0 21 0,21-22 15,-21 22-15,21 21 0,-21 21 16,0 1-1,21 20-15,-21-21 0,22 21 0,-22-20 16,0 20-16,21-21 0,-21 21 16,21-20-16,0 20 0,-21-21 0,21 0 15,0 0-15,-21 1 0,22-1 16,-1 0-16,0 0 0,-21 0 16,21-21-16,0 0 0</inkml:trace>
  <inkml:trace contextRef="#ctx0" brushRef="#br0" timeOffset="9367.79">14287 2731 0,'0'0'0,"0"-22"0,0 1 0,0-21 16,-21 21-16,21 0 0,0-1 15,0 1-15,0 0 0,-21 0 16,21 0-16,-21 0 0,0 21 16,21 21-1,0 21-15,0 0 0,0 1 16,0 20-16,0 1 0,0 20 16,0-20-16,0 21 0,21 20 15,-21-20-15,0 0 0,0 21 0,0-22 16,0 1-16,-21 0 0,0 20 15,-1-20-15,22 0 0,0-1 0,-21 22 16,21-21-16,-21 0 0,21-22 0,-21 1 16,21-1-16,0 1 0,0-1 15,0-21-15,0 1 0,0-1 0,0-21 16,0 0-16,0 1 0,21-22 16,0 0-1,0-22-15,1 1 0,-22 0 0,21-21 16,0-1-16,-21 1 15,0 0-15</inkml:trace>
  <inkml:trace contextRef="#ctx0" brushRef="#br0" timeOffset="10219.29">14182 2794 0,'0'-21'0,"0"42"0,-22-63 0,22 21 16,-21-1-16,21 1 0,0 0 0,0 0 16,0 0-16,21 21 15,1 0-15,20-21 0,-21 21 16,43 0-16,-22 0 0,21-22 16,1 22-16,-1-21 0,22 21 0,21-21 15,0 21-15,21-21 0,0 0 16,21 21-16,0 0 0,-21-21 0,21-1 15,22 22-15,-22 0 0,0-21 16,0 0-16,0 21 0,-21 0 0,0 0 16,0 0-16,0-21 15,0 0-15,0 0 0,-21 21 0,0 0 0,0-22 16,-22 22-16,1 0 0,-21 0 16,-1 0-16,1 0 0,-22 22 15,0-22-15,-21 21 0,1 0 16,-1 0-16,0 0 0,0 0 0,0 1 15,-21 20-15,21-21 0,-21 0 16,22 22-16,-22-1 0,0 0 0,21 1 16,-21-1-16,21 21 0,-21-20 15,0 20-15,0 1 0,0 20 0,0-20 16,0 21-16,0-1 0,0-20 16,0 20-16,0 1 0,0-21 15,0-1-15,-21 22 0,21-1 0,0-20 0,0 21 16,0-1-16,0 1 15,0-22-15,0 22 0,0-21 0,0-1 16,0 1-16,0-1 0,0 1 16,0-1-16,0 1 0,0-1 0,0 1 15,0-1-15,0-21 0,0 1 0,0 20 16,0-20-16,0-22 0,0 21 16,0 0-16,0-20 0,0 20 0,0-21 15,0 21-15,0-20 0,-21-1 0,21 0 16,-22 0-16,1 0 0,0 0 15,0 1-15,0-1 0,-22 0 16,22 0-16,-21 0 0,0 0 0,-1 1 0,-20-22 16,20 21-16,-41 0 15,20-21-15,-20 21 0,-1-21 0,-21 0 16,0 0-16,0 21 0,-21-21 0,0 0 16,-21 0-16,0 0 0,0 0 15,0 0-15,0 0 0,-22 0 0,1 0 16,21 0-16,0 0 0,-1 0 0,1 0 15,21 0-15,21 0 0,1 0 16,20 0-16,0 0 0,1 0 0,20 0 16,22 0-16,-22 0 0,22 0 0,21 0 15,-22 0-15,43-21 0,-21 21 16,21-21-16,0 0 0,0 0 16,0-1-16,21 1 0,1 0 15,-1-21-15,0 21 0</inkml:trace>
  <inkml:trace contextRef="#ctx0" brushRef="#br0" timeOffset="10737">14922 3006 0,'0'0'16,"0"-21"-16,-21-1 16,0 22-16,0-21 0,0 21 15,0 0-15,-1 0 0,1 21 16,0 1-16,0-1 0,-21 0 0,20 21 15,1 1-15,-21 20 0,21 1 16,0-1-16,-1 22 0,1-22 0,0 1 16,21-1-16,-21 1 0,21-22 0,0 0 15,0-20-15,0 20 16,21-21-16,0 0 0,0-21 0,1 0 16,-1 0-16,21 0 0,-21 0 15,0 0-15,22 0 0,-22-21 0,21 0 16,-21 0-16,22 0 0,-22-1 0</inkml:trace>
  <inkml:trace contextRef="#ctx0" brushRef="#br0" timeOffset="11247.7">15176 2942 0,'0'0'16,"0"21"-16,-42 22 15,21-1-15,21-21 0,0 22 16,-42 41-16,42-41 0,-22 20 16,1-21-16,21 22 0,0-1 15,0-20-15,-21-1 0,21 0 0,-21 1 16,21-1-16,0-21 0,0 22 16,0-22-16,0 0 0,0 0 15,0 0-15,0-42 31,0 0-15,0 0-16,0 0 16,0-1-16,0 1 0,0 0 0,0-21 15,21 21-15,0-22 0,0 1 16,1 0-16,-1-1 0,0 22 0,21-21 16,-21 21-16,22-1 0,-22 1 15,21 21-15,1 0 0,-22 0 0,21 21 16,-21 1-16,0-1 0,22 21 15,-43-21-15,0 22 0,0-1 0,0 0 16,0 1-16,0-1 0,0 0 0,-21-21 16,-1 22-16,22-22 0,-21 0 15,0 0-15,0 0 0,21 1 0,-21-1 16,21 0 0,0-42 15,0 0-31,0-1 15,21 1-15</inkml:trace>
  <inkml:trace contextRef="#ctx0" brushRef="#br0" timeOffset="11663.47">15579 3493 0,'0'0'0,"0"-22"0,0 1 0,0 0 15,21 21-15,0 0 16,0 0-16,0 0 0,0 0 16,1 0-16,-1 0 0,0 0 15,-21 21-15,21 0 0,0 1 0,0-1 16,1 0-16,-22 0 0,0 0 16,0 0-16,21 1 0,-21-1 0,0 0 15,0 0-15,0 0 0,0 0 16,0 1-16,0-1 0,0 0 0,0 0 15,0 0-15,-21-21 16,-1 0 15,22-21-15,0 0-16,0 0 0,0 0 16,0-22-16,22 22 0,-1 0 15,-21-21-15,21 20 0,0 1 0,-21 0 16,21 0-16,0 0 0,1 0 15,-22-1-15,21 1 0,0 21 0,-21-21 16,21 21-16,0 0 0,-21-21 16,21 21-16,1 0 15</inkml:trace>
  <inkml:trace contextRef="#ctx0" brushRef="#br0" timeOffset="12071.24">16235 3408 0,'-21'0'0,"-1"0"0,1 0 16,0 21-16,0 0 15,0 0-15,0 1 0,21-1 16,-22 0-16,1 21 0,21-21 16,0 1-16,0-1 0,-21 0 0,21 0 15,0 0-15,0 0 16,0 1-16,21-22 0,0 21 15,22-21-15,-22 0 0,0 0 16,21 0-16,1 0 0,-22 0 16,21 0-16,1-21 0,-1 21 0,0-22 15,-21 1-15,22 0 0,-22 21 16,0-21-16,0-21 0,-21 20 0,0 1 16,0 0-16,0-21 0,0 21 0,0-1 15,-21 1-15,21 0 0,-42 0 16,21 21-16,-1 0 0,1 0 0,-21 0 15,21 0-15,0 0 0,-22 0 16,22 0-16,0 0 0,-21 21 16,42 0-16,-22-21 0,22 21 0,0 1 15,0-1-15,22-21 16,20 0 0,-21 0-16</inkml:trace>
  <inkml:trace contextRef="#ctx0" brushRef="#br0" timeOffset="12750.88">16785 3408 0,'-21'21'32,"0"0"-32,21 0 15,0 1-15,0-1 0,-21 0 16,21 0-16,-22 0 0,22 0 15,0 1-15,-21-1 0,21 0 16,-21 0 0,21-42 31,0 0-47,0 0 0,0-1 15,0 1-15,0 0 16,0 0-16,0-21 0,0 20 0,0-20 15,21 21-15,0-21 0,1 20 16,-1-20-16,0 21 0,0 0 0,0 21 16,0 0-16,22 0 0,-22 0 15,0 0-15,0 21 0,0 0 16,1 0-16,-22 22 0,0-22 16,0 21-16,0-21 0,0 0 0,0 22 15,0-22-15,0 0 0,0 21 16,0-20-16,-22-22 0,22 21 0,-21 0 15,0 0-15,0-21 32,0 0-32,0 0 15,21-21 1,0 0-16,0 0 0,0-1 16,0 1-16,0 0 0,0 0 15,21-21-15,0 20 0,0-20 0,0 21 16,0 0-16,1-22 0,20 43 15,-21-21-15,0 21 0,22 0 0,-22 0 16,0 0-16,21 21 0,-42 1 0,21-1 16,-21 0-16,0 0 0,22 0 15,-22 0-15,0 1 0,0 20 16,0-21-16,0 0 0,-22 0 16,1 1-16,21-1 0,0 0 15,-21-21-15,21 21 16,0-42-1</inkml:trace>
  <inkml:trace contextRef="#ctx0" brushRef="#br0" timeOffset="13152.71">17441 3514 0,'0'0'0,"0"21"0,21-21 16,1 0-16,-1 0 16,0 0-16,0 0 0,0 0 0,0 0 15,1 0-15,-1 0 0,0-21 0,0 0 16,0 21-16,0-22 0,1 1 16,-1 0-16,0 0 0,-21 0 0,0 0 15,0-1-15,0 1 0,0 0 16,0 0-16,0 0 0,0 0 0,-21 21 15,0 0-15,-1 0 0,-20 0 16,21 0-16,-21 21 0,-1 0 16,22 0-16,-21 21 0,-1-20 15,22 20-15,0 0 0,0 1 0,0-1 16,21 0-16,0-21 0,0 22 16,0-22-16,0 0 0,21 0 0,0 0 15,0 1-15,22-1 0,-1-21 16,0 0-16,1 0 0,-1 0 0,0 0 15,-21 0-15,22 0 0,-1 0 0,-21-21 16,22-1-16,-22 22 0,0-21 16,0 0-16</inkml:trace>
  <inkml:trace contextRef="#ctx0" brushRef="#br0" timeOffset="14002.96">14372 4614 0,'0'0'0,"0"-21"15,21 21-15,-21-21 0,21 21 0,-21-21 16,22 21-1,-22-21 17,-22 21-1,22 21-15,0 0-16,-21 0 0,0 0 15,0 1-15,21-1 0,-21 21 16,21 0-16,-21 1 0,-1-1 15,22 22-15,-21-1 0,0-21 0,21 22 16,0-1-16,-21-20 0,21 20 0,-21-20 16,21 20-16,0-21 0,0 1 15,0-1-15,0 0 0,21 1 0,0-22 16,0 21-16,-21-21 0,21 1 0,1-1 16,-1 0-16,-21 0 0,0 0 15,21-21-15,0 0 0,0 0 16,0 0-16,-21-21 15,22 0-15,-1 0 0</inkml:trace>
  <inkml:trace contextRef="#ctx0" brushRef="#br0" timeOffset="14867.96">15917 2074 0,'0'22'0,"0"-1"0,0 0 16,-21 0-16,21 21 0,-21-20 16,21-1-16,0 0 0,0 0 31,0-42-16</inkml:trace>
  <inkml:trace contextRef="#ctx0" brushRef="#br0" timeOffset="15251.75">15706 1693 0,'-22'-42'0,"44"84"0,-65-105 16,43 42-16,0 0 0,0-1 0,0 1 15,0 0-15,0 0 0,0 0 0,21 0 16,1 21-16,-1-22 0,21 1 16,-21 21-16,22-21 0,-1 21 15,21 0-15,-20 0 0,20 0 0,-20 0 16,20 0-16,-21 0 0,1 0 16,-1 0-16,0 21 0,1 0 0,-22-21 15,-21 22-15,0-1 0,0 0 16,0 0-16,0 0 0,-21 0 0,0 22 15,-1-22-15,-20 21 0,0-21 16,-1 22-16,-20-22 0,21 0 16,-1 21-16,1-20 0,21-1 15,-22 0-15,22-21 0,0 21 0,0-21 0,0 0 16,21 21-16,0-42 62</inkml:trace>
  <inkml:trace contextRef="#ctx0" brushRef="#br0" timeOffset="15559.48">15875 1566 0,'0'0'0,"21"-21"0,-21 0 16,0 0-16,21 21 16,-42 21-1,21 0-15,0 0 0,21 22 16,0-1-16,-21 22 0,0-22 16,0 21-16,0 1 0,0-1 0,-21-20 15,0-1-15,0 22 0,0-22 16,21-21-16,0 21 0,-21 1 0,21-22 15,-22 0-15,22 0 0,0 0 0,0 1 16,22-22 31,-1-22-47,-21 1 0</inkml:trace>
  <inkml:trace contextRef="#ctx0" brushRef="#br0" timeOffset="16143.38">16552 1799 0,'0'21'15,"0"1"1,0-1-16,0 0 0,0 0 15,0 0-15,0 0 0,0 1 16,-21-1-16,21 0 0,0 0 0,0 0 16,0 0-16,-21 22 0,42-43 15,0 0 1,0 0-16,22-21 0,-22-1 0,0 1 16,21 21-16,-20-21 0,20 0 15,-21 21-15,0-21 0,0 0 0,1-1 16,-1 1-16,-21 0 15,0 0-15,0 0 0,21 0 0,-21-1 16,0 1-16,0 42 31,-21 1-31,21-1 16,0 0-16,-21 0 0,21 21 0,-22-20 16,22 20-16,0-21 0,0 21 0,0-20 15,0 20-15,0-21 0,0 21 16,0-20-16,0 20 0,0 0 0,0 1 15,0-22-15,0 21 0,0 0 16,0-20-16,0 20 0,0-21 0,0 0 16,0 0-16,0 1 0,-21-1 15,0-21-15,0 21 16,0-21-16,0 0 0,-1 0 16,22-21-16,-21 21 0,0-21 15,0-1-15,21 1 0,-21 0 0,21 0 16,-21 0-16,21-22 0,0 22 15,0 0-15,0 0 0,0 0 0,0-22 16,0 22-16,21 0 0,0 0 0</inkml:trace>
  <inkml:trace contextRef="#ctx0" brushRef="#br0" timeOffset="16423.5">17145 1461 0,'0'0'0,"0"21"31,0 0-31,0 0 0,-21 21 16,21-20-16,0 20 0,0 0 16,-21 1-16,21-1 0,0 0 0,0 1 15,0-1-15,0 0 16,0 1-16,0-22 0,0 21 0,0-21 15,0 0-15,0 1 0,0-1 0,0 0 16,21-21 0,0 0-1,-21-21-15,21 21 0</inkml:trace>
  <inkml:trace contextRef="#ctx0" brushRef="#br0" timeOffset="16559.43">17441 1461 0,'0'0'0,"0"-22"16,0 1-16,0 0 0,0 0 0,0 42 47,0 0-47</inkml:trace>
  <inkml:trace contextRef="#ctx0" brushRef="#br0" timeOffset="16923.49">17399 1969 0,'0'63'15,"0"-42"-15,0 0 0,-21 1 16,21-1-16,-21-21 0,21 21 16,0-42 15,0 0-31,0-1 16,0 1-16,0 0 15,0-21-15,21 21 0,0-1 0,-21 1 16,21-21-16,0 21 0,0 0 15,1-1-15,-1 1 0,0 21 0,0-21 16,0 21-16,0-21 0,1 21 16,-1 0-16,0 0 0,0 0 0,0 21 15,-21 0-15,21 0 0,-21 1 16,0 20-16,0-21 0,0 0 0,0 0 16,0 1-16,0-1 0,0 0 15,0 21-15,0-21 16,0 1-16,0-1 0,-21-21 0,21 21 15,0 0 1,-21-21-16,0-21 31</inkml:trace>
  <inkml:trace contextRef="#ctx0" brushRef="#br0" timeOffset="17571.15">18097 1820 0,'0'0'0,"-21"0"32,0 0-17,0 22-15,0-1 0,21 0 0,-21 0 16,-1 0-16,1 0 0,0 22 15,21-22-15,0 0 0,-21 0 0,21 0 16,0 1-16,0-1 0,0 0 16,0 0-16,0 0 0,21-21 15,0 0-15,0 0 16,1 0-16,-1 0 0,0 0 16,0 0-16,0 0 0,0 0 0,-21-21 15,22 21-15,-22-21 0,21 21 16,-21-21-16,0 0 0,0-1 0,0 1 15,0-21-15,-21 21 16,-1 0-16,1-1 0,0 1 16,0 0-16,21 0 15,0 0-15,0 0 16,21-1 0,0 22-16,0-21 0,1 21 15,20 0-15,-21-21 16,0 21-16,22 0 0,-22 0 0,0 0 0,21 0 15,-21 0-15,1 0 16,-1 0-16,0 21 0,0 0 0,-21 1 16,0-1-16,21 0 0,-21 0 15,0 0-15,21 0 0,-21 1 0,0-1 16,0 0-16,0 0 0,22 0 16,-22 0-16,0 1 0,0-1 15,0 0-15,0 0 16,0-42 31,0 0-32,0 0-15,0-22 16,0 22-16,0 0 0,0-21 0,21 20 16</inkml:trace>
  <inkml:trace contextRef="#ctx0" brushRef="#br0" timeOffset="17771.06">18902 1863 0,'0'21'0,"0"21"31,0-21-31,0 1 0,-21 20 0,21-21 16,-22 0-16,22 0 0,-21 1 15,21-1-15,-21 0 0,0-21 16,0 0-16,0 21 0,-1-21 15,1 0-15,0 0 16,0 0-16,0 0 0,0 0 0,-1 0 16</inkml:trace>
  <inkml:trace contextRef="#ctx0" brushRef="#br0" timeOffset="18295.75">17611 1461 0,'-22'0'15,"22"-22"1,0 44 15,0-1-31,-21 0 0,21 21 0,-21 1 16,0-1-16,21 0 16,-21 1-16,0-1 0,21 0 0,-22 22 15,22-43-15,-21 21 0,21 1 16,-21-22-16,21 21 0,0-21 0,0 0 15,0 1-15,0-1 0,0 0 16,0-42 15</inkml:trace>
  <inkml:trace contextRef="#ctx0" brushRef="#br0" timeOffset="18532.63">16891 1905 0,'0'0'16,"21"0"0,0 0-16,0 0 15,1 0-15,-1-21 0,21 21 16,0 0-16,1 0 0,-1-21 0,0 21 15,1-21-15,-1 21 16,0 0-16,1-22 0,-1 22 0,0-21 0,-20 21 16,20 0-16</inkml:trace>
  <inkml:trace contextRef="#ctx0" brushRef="#br0" timeOffset="18963.38">18436 1990 0,'0'-21'15</inkml:trace>
  <inkml:trace contextRef="#ctx0" brushRef="#br0" timeOffset="19190.99">18457 1969 0,'43'-64'47,"-86"128"-47,86-149 15,-22 64-15,-21-22 0,21 22 16,0 0-16,0 0 0,0 21 0,1-21 16,-1 0-16,0 21 0,0 0 15,0 0-15,0 0 0,1 0 0,-1 0 16,0 0-16,0 0 0,0 21 15,0 0-15,-21 0 0,22 0 0,-1 0 16,0 1-16,-21-1 0,0 0 16,0 0-16,0 0 0,0 0 15,0 1 1,-21-22-16,0 0 16</inkml:trace>
  <inkml:trace contextRef="#ctx0" brushRef="#br0" timeOffset="20187.52">14203 9546 0,'0'-21'0,"0"42"0,0-63 16,0 21-16,0 0 0,0-1 0,0 1 15,0 0 1,-21 21-16,21 21 16,0 0-16,-22 1 15,1-1 1</inkml:trace>
  <inkml:trace contextRef="#ctx0" brushRef="#br0" timeOffset="20359.41">14033 10943 0,'0'21'0,"0"318"15,0-254 1,0-22-16,0 22 0,0-22 0,0 1 16,22-1-16,-1 1 0,0-1 15,-21-20-15,0-1 0,21 0 0,0-20 16,-21 20-16,21-21 0,-21 0 0,22-21 16,-1-21-1,-21 0-15,0-21 0,0-1 16,21 1-16,0 0 0</inkml:trace>
  <inkml:trace contextRef="#ctx0" brushRef="#br0" timeOffset="21043.03">14118 9483 0,'0'0'0,"0"-21"16,0-1-1,0 1 1,0 0 47,0 0-17,21 21-46,0-21 0,-21 0 16,22 21-16,-22-22 0,21 22 16,-21-21-16,21 0 0,-21 0 15,0 0-15,0 0 16,0-1 0,-21 22-1,0 0-15,-1 22 16,1-1-16,21 0 0,-21 21 15,0 22-15,0-1 0,0 22 16,21 0-16,-22 20 0,1 1 0,0 0 16,0 21-16,-21-21 0,20 21 15,1-21-15,21 21 0,-21-21 0,21-1 16,0-20-16,0 21 0,0-21 0,0-1 16,0-20-16,0-1 0,0 1 15,21-1-15,-21-20 0,0-1 0,21 0 16,1-21-16,-22 22 0,0-22 0,0 0 15,21-21-15,-21 21 0,21-21 16,-21-21 0,21 0-1,-21 0-15,21-22 0</inkml:trace>
  <inkml:trace contextRef="#ctx0" brushRef="#br0" timeOffset="21980.51">14245 9292 0,'0'0'0,"0"-21"15,0 0-15,-21 21 0,21-21 16,0 0-16,0-1 0,0 1 16,21 0-16,0 21 15,-21-21-15,21 21 0,1-21 0,20 21 16,-21-21-16,21 21 0,1-22 16,-1 1-16,22 21 0,-1-21 0,1 0 15,41 0-15,-20 0 0,42-1 16,-21-20-16,21 21 0,0 0 15,21-22-15,-21 22 0,21 0 0,0 0 16,22 0-16,-22 0 0,0-1 16,0 1-16,0 0 0,1 0 0,-1 21 15,0-21-15,0 21 0,0 0 16,-42-21-16,21 21 0,-21 0 0,0 0 16,0 0-16,-22 0 0,1 0 15,-22 0-15,22 0 0,-21 0 0,-22 0 16,21 0-16,-41 0 0,20 0 0,-21 0 15,0 0-15,0 0 0,-21 21 16,0 0-16,0 0 0,0 0 0,0 22 16,0-1-16,0 0 15,0 1-15,0 20 0,0 1 0,0-1 16,0 1-16,0-1 0,0 1 16,-21-1-16,21 22 0,-21-1 0,21 22 15,0-21-15,0 0 0,0 20 0,0-20 16,0 0-16,0-1 0,0 1 15,0 0-15,0-1 0,0 1 0,0 0 16,0-22-16,0 1 0,0 20 0,0-41 16,0 20-16,-21 1 0,0-1 15,0-20-15,-1 20 0,22 1 0,-21-1 16,0-21-16,0 22 0,0-22 16,0 22-16,-1-22 0,1 0 15,0 1-15,0-1 0,21 0 0,0-20 16,-21 20-16,21-21 0,-21 21 0,21-20 15,0-1-15,0 0 0,0 0 16,-22 0-16,22 0 0,-21 1 0,0-22 16,0 21-16,0 0 0,0 0 0,-22-21 15,22 21-15,-21-21 0,-1 21 16,-20-21-16,21 0 0,-22 0 0,1 22 16,-1-22-16,-21 0 0,-84 21 15,84-21-15,1 0 0,-22 0 16,0 21-16,-21-21 0,0 21 15,-21-21-15,0 21 0,-22-21 0,22 21 16,-21-21-16,0 22 0,-1-22 16,1 0-16,-170 42 0,212-21 0,0 0 15,0 0-15,21-21 0,-21 22 16,0-1-16,22-21 0,-1 21 0,0-21 16,21 21-16,1-21 0,20 0 15,-21 0-15,43 0 0,-21 0 0,-1 0 16</inkml:trace>
  <inkml:trace contextRef="#ctx0" brushRef="#br0" timeOffset="22069.45">14160 11621 0,'85'-85'16</inkml:trace>
  <inkml:trace contextRef="#ctx0" brushRef="#br0" timeOffset="22283.26">14541 10372 0,'0'0'0,"-21"-21"15,0-1-15,0 1 0,21 0 0,0 0 16,-64 0 0</inkml:trace>
  <inkml:trace contextRef="#ctx0" brushRef="#br0" timeOffset="22435.18">14436 10605 0,'0'21'0,"0"-42"0,0 84 0,0-21 16,0 1-16,0-1 0,0 22 15,0-22-15,0 0 0,0 22 16,0-22-16,0 0 0,0 1 0,0-22 15,0 21-15,0-21 0,0 1 16,0-1-16,21-21 31,-21-21-31,0-1 0,0 1 0,0-21 16,21 21-16,-21-22 0</inkml:trace>
  <inkml:trace contextRef="#ctx0" brushRef="#br0" timeOffset="22691.45">14563 10372 0,'0'0'0,"0"-21"0,0-1 16,21 1 0,0 0-16,0 0 0,21 21 15,-20-21-15,-1 21 0,21 0 0,0-21 16,-20 21-16,20 0 0,0 0 15,1 0-15,-22 0 0,21 0 0,-21 0 16,-21 21 0,0 0-1,-21 0-15,0-21 0,0 21 16,0-21-16,-1 21 16</inkml:trace>
  <inkml:trace contextRef="#ctx0" brushRef="#br0" timeOffset="22996.28">14499 10880 0,'0'0'0,"-21"0"0,21 21 0,21-21 47,0 0-47,0 0 16,1 0-16,-1-21 0,0 21 15,21 0-15,-21-21 0,1-1 0,20 22 16,-21 0-16,0 0 0,0-21 0,22 21 16,-22 0-16,0 0 0,0 0 15,0 0-15,1-21 0,-1 21 16,0 0-16,0 0 15,0 0-15</inkml:trace>
  <inkml:trace contextRef="#ctx0" brushRef="#br0" timeOffset="23271.12">15092 10732 0,'0'-22'0,"-21"44"47,21-1-47,-22-21 0,22 21 0,-21 0 15,21 0-15,0 0 0,0 1 16,0-1-16,0 0 0,-21-21 16,21 21-16,0 0 0,0 0 0,0 1 15,0-1 1,0-42 15,21 21-31,0-22 16</inkml:trace>
  <inkml:trace contextRef="#ctx0" brushRef="#br0" timeOffset="23471.28">15155 10541 0,'0'0'0,"0"-21"0,-21 21 0,0 0 16,0 0-16</inkml:trace>
  <inkml:trace contextRef="#ctx0" brushRef="#br0" timeOffset="23923.31">15303 10732 0,'0'-22'31,"0"1"-31,0 0 0,22 21 15,-1-21-15,-21 0 0,21 0 16,0 21 0,0 0-16,0 0 0,1 0 0,-1 0 15,0 0-15,0 21 0,0 0 16,0 0-16,1 0 0,-1 0 16,-21 1-16,21-1 0,-21 21 0,0-21 15,0 0-15,0 1 0,0 20 16,0-21-16,0 0 0,0 0 0,0 1 15,-21-22-15,0 21 0,21 0 0,-22-21 16,1 0 0,21-21-1,0 0-15,0-1 16,0 1-16,0 0 0,0 0 16,0 0-16,0 0 0,21-1 15,-21 1-15,22-21 0,-22 21 0,0 0 0,21-1 16,0 1-16,0 0 0,0 0 15,0 0-15,1 0 16,-1 21-16,0-22 0,0 22 16,0 0-16,0 0 0,1-21 15,-1 21-15,0 0 0,0 0 0</inkml:trace>
  <inkml:trace contextRef="#ctx0" brushRef="#br0" timeOffset="24271.08">15917 10753 0,'0'0'16,"-21"21"0,42-21-1,0 0 1,1 0-16,-1-21 0,0 0 0,0 21 16,0-22-16,22 1 0,-22 21 15,-21-21-15,21 0 0,0 0 16,-21 0-16,0-1 0,-21 22 15,0 0 1,0 0-16,-1 0 0,1 0 0,0 0 16,0 22-16,0-1 0,0 0 0,21 0 15,0 21-15,0-20 16,0-1-16,0 21 0,0-21 0,0 0 16,0 1-16,0-1 0,0 0 15,0 0-15,21-21 16,0 0-16,0 0 0,0 0 0,0 0 15,1 0-15,-1 0 0,0-21 16,0 0-16,0 21 0,0-21 0,22-1 16</inkml:trace>
  <inkml:trace contextRef="#ctx0" brushRef="#br0" timeOffset="25474.96">16679 10075 0,'0'-21'0,"0"42"0,-21-21 32,21 22-32,-21-1 0,21 0 15,0 0-15,0 21 0,0 1 0,0-1 16,-21 22-16,21-1 0,-21-21 0,-1 22 16,22-1-16,-21 22 0,0-21 15,0-1-15,0 1 0,0-1 0,-1 1 16,22 20-16,-21-20 0,21-1 15,-21 1-15,21-1 0,-21 1 0,21-1 16,0-20-16,0-1 0,0 0 16,0-21-16,0 22 0,21-22 0,0 0 15,0 0-15,1-21 0,-1 0 16,0 0-16,0 0 0,0 0 0,0 0 16,22 0-16,-22 0 0,0-21 0,0 0 15,0 0-15,22 0 0,-22-22 16,0 1-16,0 21 0,-21-22 0,0-20 15,0 21-15,0-1 0,0-20 0,0 20 16,0 1-16,-42-21 0,21 20 16,-22 22-16,1-21 0,0 21 0,-1-22 15,-20 22-15,21 21 0,-22-21 0,22 21 16,-1 0-16,1 0 16,21 0-16,0 0 0,0 0 0,21-21 15,21 21 1,0 0-16,0-21 0,21 21 15,1-22-15,-1 1 0,22 21 0,-22-21 16,0 0-16,22 0 0,-22 0 16,0-1-16,1 1 0,-1 0 0,0 0 15,1-21-15,-22 20 0,21 1 0,-21 21 16,-21-21-16,0 0 0,22 21 16,-1-21-16,-21 42 31,0 0-31,-21-21 0,-1 21 15,22 0-15,-21 22 0,21-22 0,-21 0 16,0 0-16,21 0 0,0 1 16,0-1-16,0 0 0,0 0 0,0 0 15,0 0-15,0 1 16,21-22-16,0 0 16,0 0-16,1 0 0,20 0 15,-21-22-15,0 1 0,0 21 0,1-21 16,-1 0-16,-21 0 0,0 0 15,0-1-15,0 1 0,0 0 0,0 0 16,-21 0-16,21 0 0,-22 21 0,1-22 16,0 1-16,0 21 15,0 0-15,21-21 0,-21 21 16,21-21-16,0 0 16,21 21-16,0 0 15,0-21-15,0 21 0,0 0 0,22 0 16,-1 0-16,-21-22 0,22 22 15,-1 0-15,-21 0 0,21 0 0,-20 22 16,20-1-16,-21 0 0,-21 0 0,21 21 16,-21-20-16,0-1 0,0 21 15,0-21-15,0 22 0,0-22 0,0 0 16,-21 21-16,0-21 0,21 1 16,-21-1-16,21 0 15,-21-21-15,21-21 31,0 0-15,21-1-16,0 1 0,0 0 0,0 0 16,0-21-16,1 20 0,-1-20 15,0 0-15,0-1 0,0 1 0,-21 0 16,21-1-16,-21 22 0,22-21 0,-22 21 16,0 0-16,0-1 0,0 44 31,0 20-31,0-21 15,0 0-15,-22 22 0,22-22 16,0 21-16,0-21 0,0 22 0,0-22 16,0 21-16,0-21 0,22 0 0,-1 1 15,0-1-15,0-21 0,0 21 16,0 0-16,1-21 0,20 0 0,-21 0 16,0 0-16,0 0 0,1-21 0,-1 0 15,0 21-15,0-21 0,-21-1 16</inkml:trace>
  <inkml:trace contextRef="#ctx0" brushRef="#br0" timeOffset="27251.27">16277 7599 0,'21'0'0,"0"0"31,1 0 1,-22-21-32,21 21 0,-21-21 15,0-1 1,-21 22-1,-1 0-15,1 0 0,0 0 0,0 0 16,-21 0-16,20 0 0,1 0 16,-21 0-16,21 0 0,-22 22 0,22-1 15,-21-21-15,21 21 0,-22 0 16,22 21-16,0-20 0,-21-1 16,21 21-16,-1-21 0,1 22 0,21-1 15,0 0-15,-21-21 0,21 22 0,0-1 16,0-21-16,0 22 0,0-1 15,0-21-15,0 0 0,21 0 0,-21 1 16,21-1-16,1 0 0,-1 0 16,21-21-16,-21 0 0,22 0 0,-22 0 15,21 0-15,0 0 0,1 0 0,-22 0 16,21 0-16,1 0 0,-1 0 16,-21-21-16,0 0 0,22 21 15,-22-21-15,0-1 0,0 22 0,21-21 16,-20 0-16,-1 21 0,0-21 15,0 0-15,0 0 0,0-1 0</inkml:trace>
  <inkml:trace contextRef="#ctx0" brushRef="#br0" timeOffset="27624.03">17039 7472 0,'0'0'0,"0"-42"31,-21 20-31,21 44 16,0-1-1,0 0-15,-21 21 0,21-21 16,0 22-16,-21-22 0,21 21 0,0 1 15,0-1-15,-22 0 0,1 1 16,21-1-16,0 0 0,-21 1 16,0-1-16,0-21 0,21 21 0,-21 1 15,21-22-15,0 0 0,0 21 16,-22-42-16,22 22 0,0-1 0,0 0 16,-21-21-16,21-21 31,0 0-31,21 21 15,1-43-15,-22 22 0</inkml:trace>
  <inkml:trace contextRef="#ctx0" brushRef="#br0" timeOffset="27947.86">17272 7345 0,'0'0'0,"21"0"31,-21 21-31,21 0 0,-21 0 16,21 1-16,-21-1 0,0 0 0,0 21 15,0 1-15,0-22 0,0 21 16,0 0-16,0 1 0,-21-1 0,0 0 16,0 1-16,0-1 0,21 0 0,-21 1 15,-1-1-15,22 0 16,0-20-16,-21 20 0,21-21 0,-21 21 15,21-20-15,-21-1 0,21 0 0,0 0 16,0 0-16,0 0 16,0-42 15,0 0-31,0 0 16,0 0-16</inkml:trace>
  <inkml:trace contextRef="#ctx0" brushRef="#br0" timeOffset="28303.48">16679 7768 0,'0'0'15,"-21"0"-15,0-21 0,21 0 16,0 0-1,21 21-15,0-21 0,0 21 0,1-22 16,20 22-16,0 0 0,-21-21 16,22 0-16,20 21 0,-20 0 0,-1-21 15,21 21-15,-20-21 0,-1 21 16,22 0-16,-22-21 0,0 21 0,1-22 16,-1 22-16,0 0 0,-21 0 15,22 0-15,-22 0 0,0 0 16,0 0-16,0-21 0,-42 42 47,0-21-47,0 0 15,0 0-15,0 0 16</inkml:trace>
  <inkml:trace contextRef="#ctx0" brushRef="#br0" timeOffset="28619.3">16700 7916 0,'0'0'0,"22"0"16,-1 0-1,21 0-15,-21 0 0,22 0 16,-1 0-16,0 0 0,1-21 15,-1 0-15,21 21 0,-20-21 16,20 21-16,-20-21 0,-1 21 0,0-21 16,1 21-16,-1 0 0,0 0 15,-21-22-15,1 22 0,-1-21 0,0 21 16,0 0-16,0 0 0,-21-21 31</inkml:trace>
  <inkml:trace contextRef="#ctx0" brushRef="#br0" timeOffset="29467.58">14711 14986 0,'0'0'0,"0"-21"0,-21 21 16,21-21-16,-22 0 0,22-1 15,-21 22-15,21-21 0,0 0 0,0 0 16,-21 0-16,21 0 15,-21-1-15,21 1 0,0 0 16,-21 21-16,0 0 16,21 21-1,0 0-15,0 22 0,-22-1 16,22 0-16,-21 22 0,0 21 16,21-1-16,-21-20 0,0 20 0,0 1 15,-1 21-15,1-21 0,0-1 0,0 1 16,0 21-16,0-22 15,21 1-15,0 0 0,0-1 0,0 1 16,0 0-16,0-22 0,0 1 0,0-1 16,0 1-16,0-22 0,0 22 15,21-22-15,-21 0 0,21-21 0,-21 22 16,0-22-16,21 0 0,0-21 16,-21-21-1,0 0-15</inkml:trace>
  <inkml:trace contextRef="#ctx0" brushRef="#br0" timeOffset="29991.28">14372 14901 0,'0'-21'0,"0"42"0,-21-63 15,21 21-15,0 0 16,0 0-16,0-1 16,21 22-16,21-21 0,1 21 0,-1-21 15,0 21-15,22-21 0,21 0 16,-1 0-16,22-1 0,0 1 0,21 0 16,0 0-16,0 0 15,21 0-15,-21-22 0,42 22 0,-20 0 16,20-21-16,0 20 0,1 1 15,-22 0-15,21 0 0,22 0 0,-43 0 16,21 21-16,-21 0 0,-21-22 0,0 22 16,-21 0-16,0 0 0,-21 22 15,-22-22-15,1 21 0,-1 0 0,-21 21 16,1-21-16,-22 1 0,0 20 16,0-21-16,0 21 0,-21 1 15,0-22-15,22 21 0,-1-21 0,-21 22 16,21-1-16,0-21 0,-21 22 15,21-1-15,0 0 0,1 1 0,-22-1 16,21 21-16,0-20 0,-21 20 16,0 1-16,21-1 0,-21-20 0,0 20 15,0 1-15,0-1 0,0-21 0,0 22 16,0-1-16,0-20 0,0 20 16,0 1-16,0-1 0,0-20 0,-21 20 15,21-21-15,-21 22 0,21-22 0,-21 22 16,-1-43-16,22 21 0,-42 1 0</inkml:trace>
  <inkml:trace contextRef="#ctx0" brushRef="#br0" timeOffset="30283.12">18034 17187 0,'-21'0'0,"0"22"0,-22-1 15,22-21-15,-42 21 0,20 0 0,-20 0 16,-22 0-16,0 1 0,1-1 15,-22 0-15,0 0 0,-84 43 16,-43-22-16,148-21 0,64 0 0,-64 0 16,1 1-16,-22-1 0,-21 0 15,0 0-15,0 0 0,0 0 16,-21-21-16,-1 22 0,1-1 16,0-21-16,0 21 0,0-21 0,21 0 15,0 0-15,0 0 0,21 0 16,0 0-16,21 0 0,22 0 0,-22 0 15,22 0-15,20-21 0,-20 21 16,21 0-16,-1-21 0,22 21 0,-21-43 16,21 22-16,-22 0 0</inkml:trace>
  <inkml:trace contextRef="#ctx0" brushRef="#br0" timeOffset="30321.1">13928 17463 0,'21'-64'16,"-42"128"-16,63-149 16,-21 21-16</inkml:trace>
  <inkml:trace contextRef="#ctx0" brushRef="#br0" timeOffset="30682.89">15240 15515 0,'0'-21'15,"-21"0"1,0 21 0,21 21-16,0 0 15,0 22-15,0-22 0,0 0 16,0 21-16,0-21 0,0 22 16,0-1-16,0 22 0,0-22 0,0 0 15,0 22-15,0-22 0,0 0 16,0 1-16,0-1 0,0 0 0,0-20 15,0-1-15,0 0 0,0 0 16,0 0-16,0 0 0,21-21 0,0 0 16,-21-21-1,0 0 1,0 0-16</inkml:trace>
  <inkml:trace contextRef="#ctx0" brushRef="#br0" timeOffset="31012.12">14859 16341 0,'0'0'0,"-21"21"0,21 0 0,0 0 16,0 0-16,0 1 15,21-1-15,0-21 0,0 21 16,22-21-16,-22 0 0,21 0 0,0 0 16,1 0-16,-1 0 0,22 0 15,-22 0-15,21 0 0,-20 0 0,20-21 16,-20 21-16,-1-21 0,0-1 16,1 1-16,-1 21 0,0-21 0,-21 0 15,1 0-15,20 0 0,-21-1 0,-21 1 16,0 0-16,21 0 0,-21 0 15,0 0-15,0-1 0,-21 1 0,0 0 16,0 0-16</inkml:trace>
  <inkml:trace contextRef="#ctx0" brushRef="#br0" timeOffset="31242.97">14944 15621 0,'0'0'0,"-22"0"0,1 0 16,21-21-16,0 0 16,0 0-16,21-1 15,1 22-15,-1-21 0,21 21 16,-21-21-16,22 21 16,-1 0-16,0-21 0,1 21 0,-22 0 15,21-21-15,0 21 0,1 0 16,-1 0-16,0 0 0,-20 0 0,20 0 15,0 0-15</inkml:trace>
  <inkml:trace contextRef="#ctx0" brushRef="#br0" timeOffset="31583.66">16065 15388 0,'0'0'16,"0"21"-1,-21-21 1,21 43-16,-21-22 0,21 21 0,-21-21 16,0 22-16,21-1 0,-21 0 0,21 1 15,-22-1-15,1 22 0,21-22 16,0 0-16,0 1 0,0-1 0,0 0 16,0 1-16,0-22 0,21 21 15,1-21-15,-1 0 0,0 1 0,21-22 16,-21 21-16,22-21 0,-22 0 0,21 0 15,1 0-15,-22 0 0,21 0 16,-21 0-16,22 0 0,-22-21 0,21 21 16,-21-22-16,0 22 0,22-21 15,-22 0-15,0 0 0,0 21 16,-21-21-16,21 0 0,-21-1 0,0 1 16,0 0-16,0 0 0,0 0 15</inkml:trace>
  <inkml:trace contextRef="#ctx0" brushRef="#br0" timeOffset="31803.85">16150 15833 0,'0'0'0,"-21"0"16,42 0 15,0 0-15,0 0-16,1-21 0,20 21 0,-21-22 15,0 22-15,22-21 0,-22 0 16,21 21-16,-21-21 0,0 21 0,1-21 16,-1 21-16,-21-21 0,0-1 15,0 1 1</inkml:trace>
  <inkml:trace contextRef="#ctx0" brushRef="#br0" timeOffset="32007.07">16065 15600 0,'0'0'0,"22"0"31,-1 0-31,0 0 0,21 0 16,-21-21-16,1 0 0,20 21 0,0 0 16,-21-22-16,22 22 0,-1-21 15,-21 21-15,22-21 0,-1 0 0,-21 21 16,21-21-16,-20 0 0,-1 21 0,0-22 15,0 1-15,-21 0 16</inkml:trace>
  <inkml:trace contextRef="#ctx0" brushRef="#br0" timeOffset="33043.54">15473 13674 0,'0'21'16,"0"0"-16,0 0 15,0 0-15,0 1 0,0 20 0,0-21 16,0 0-16,0 0 0,0 1 0,0-1 16,0 0-16,0 0 0,0 21 15,0-20-15,0-1 0,0 0 0,0 0 16,0 0-16,0 0 0,0 1 15,0-1-15,0 0 16,0 0-16,-21-21 16,-1 21-16,1-21 0,0 0 0,-21 0 15,21 0-15,-1 0 16,1 0-16,0 0 0,-21 0 0,21 0 16,-1-21-16,1 21 0,0-21 0,0 21 15,0-21-15,0 21 0,21-21 16,-22-1-16,1 22 15,21-21 1,0 0 15</inkml:trace>
  <inkml:trace contextRef="#ctx0" brushRef="#br0" timeOffset="33395.33">15071 13589 0,'0'0'0,"-22"0"0,1 0 15,42 0 16,22 0-15,-22 0-16,21 0 0,1 0 16,-1 0-16,0 0 0,22 0 0,-22 0 15,0 0-15,1-21 0,-1 21 0,0 0 16,1-21-16,-1 21 0,-21 0 16,0 0-16,1 0 0,-1 0 0,-21 21 46,0 0-30</inkml:trace>
  <inkml:trace contextRef="#ctx0" brushRef="#br0" timeOffset="34022.97">16087 13949 0,'42'-42'31,"-21"20"-31,-21 1 0,0 0 15,0 0-15,0 0 0,0 0 16,0-1-16,-21 1 0,0 0 16,0 21-16,-1-21 0,1 21 15,-21 0-15,21 0 16,0 21-16,-1-21 0,1 21 0,-21 0 16,21 22-16,0-22 0,-1 21 0,1-21 15,0 22-15,0-1 0,21-21 16,0 22-16,-21-1 0,21-21 0,0 21 15,0-20-15,0-1 0,0 0 0,0 0 16,21 0-16,0-21 16,0 0-16,0 0 0,1 0 15,-1 0-15,0 0 0,0-21 0,0 21 16,0-21-16,1 0 0,-1 0 16,0-1-16,0 1 0,0 0 0,-21 0 15,0 0-15,21 0 0,-21-1 16,22-20-16,-22 21 0,21 0 15,-21 0-15,0-1 0,0 1 0,0 0 16,21 21-16,-21 21 16,0 0-16,21 1 15,-21-1-15,0 0 0,0 0 0,0 0 16,0 22-16,0-22 0,21 0 0,-21 0 16,21 0-16,1 0 0,-22 1 15,21-1-15,0 0 0,0-21 16,0 0-16,0 0 0,1 0 15,-1 0-15,0 0 0,0 0 16,0-21-16,0 21 0,-21-21 16,22-1-16</inkml:trace>
  <inkml:trace contextRef="#ctx0" brushRef="#br0" timeOffset="34278.83">16531 13758 0,'0'43'16,"0"-22"0,0 0-16,21 0 0,-21 0 0,21 1 0,1 20 15,-22-21-15,0 0 0,21 0 16,-21 1-16,21-1 0,0 0 16,-21 0-16,0 0 0,21-21 15,-21 21-15,21-21 16,-21 22-16,0-44 31,22 22-31,-22-21 16,21 0-16</inkml:trace>
  <inkml:trace contextRef="#ctx0" brushRef="#br0" timeOffset="34527.69">16954 13737 0,'-21'0'15,"0"0"1,0 21 0,0 1-16,0-1 0,21 0 0,-22 0 15,22 0-15,-21 0 0,0 22 0,0-22 16,0 21-16,0-21 0,-1 22 16,-20-22-16,21 21 0,0-21 0,0 1 15,-1-1-15,1 0 0,0 0 0,0 0 16,42-21 15,21-21-31,-20 0 16,-1 21-16</inkml:trace>
  <inkml:trace contextRef="#ctx0" brushRef="#br0" timeOffset="35059.37">17378 13864 0,'0'0'0,"0"-21"0,0 0 16,0 0 0,0 0-16,0-1 15,-21 22-15,-1 0 0,1 0 16,0 0-16,0 0 0,0 0 0,0 0 15,21 22-15,-22-1 0,1 0 16,0-21-16,0 42 0,0-21 0,21 1 16,-21-1-16,21 0 0,-22 0 15,22 0-15,0 0 0,0 1 16,0-1-16,0 0 0,0 0 0,22 0 16,-1-21-1,0 0-15,0 0 0,0 0 0,0 0 16,1 0-16,-1-21 0,0 21 15,0-21-15,0 0 0,0 0 0,1-1 16,-1 1-16,0 0 0,0 0 16,0-21-16,0 20 0,1 1 15,-1 0-15,0 0 0,0 0 0,0 21 16,0 0-16,-21 21 16,0 0-16,0 0 0,0 0 0,0 1 15,0-1-15,0 0 0,0 0 0,0 0 16,0 0-16,0 1 0,0-1 15,22-21-15,-1 0 16,0 0-16,0 0 0,0 0 16,0 0-16,22-21 15,-43-1-15,21 22 0,0-21 16,0 0-16,0 21 0</inkml:trace>
  <inkml:trace contextRef="#ctx0" brushRef="#br0" timeOffset="43990.65">7472 3852 0,'-21'0'16,"-1"0"-16,1 0 16,0 0-1,0 0-15,0 0 0,0 0 16,-1 0-16,1 0 0,0 0 15,0 0-15,0 22 0,0-22 16,-1 0-16,1 0 0,0 0 16,0 0-16,0 0 15,0 0-15,-1 0 16,1 0 0,42 0 62,1 0-78,-1 0 15,0 0-15,0 0 16,0 0-16,0 0 0,1 0 16,-1 0-16,0 0 0,0 0 15,0 0-15,0 0 0,1 0 16,-1 0-16,0 0 15,0 0-15,0 0 0,0 0 16,1 0-16,20 0 0,-21 0 0,0 0 16,22 0-16,-22 0 0,21 0 0,-21 0 15,22 0-15,-22 0 0,21 0 16,-21 0-16,22 0 0,-22 0 0,0 0 16,21 0-16,-21 0 0,1 0 15,20 0-15,-21 0 0,21 0 0,-20 0 16,20 0-16,-21 0 0,0 0 0,22 0 15,-1 0-15,-21 0 0,21 0 16,-20 0-16,20 0 0,0 0 0,1 0 16,-22 0-16,21 0 0,0 0 15,-20 0-15,20 21 0,0-21 16,-21 0-16,22 0 0,-1 0 0,-21 0 16,22 0-16,-1 0 0,-21 0 0,21 0 15,1 0-15,-1 0 0,0 0 16,-20 0-16,20 0 0,0 0 0,1 0 15,-1 0-15,-21 0 0,21 0 16,1 0-16,-22 0 0,21 0 0,1 0 16,-1 0-16,0 0 0,1 0 0,-1 0 15,0 0-15,1 0 0,-1 0 16,0 0-16,1 0 0,-1 0 0,0 0 16,1 0-16,-1 0 0,0 0 15,1 0-15,-1 0 0,0 0 16,1 0-16,-1 0 0,0 0 0,-21 0 15,22 0-15,-1 0 0,-21 0 0,22 0 16,-22 0-16,21 0 0,-21 0 16,22 0-16,-22 0 0,21 0 0,-21 0 15,22 0-15,-1 0 0,-21 0 0,21 0 16,1 0-16,-1 0 0,-21 0 16,22 0-16,-1-21 0,-21 21 15,21 0-15,-20 0 0,20 0 0,-21 0 16,21 0-16,-20 0 0,-1 0 15,0 0-15,21 0 0,-21 0 0,1 0 16,20 0-16,-21 0 0,0-22 0,0 22 16,22 0-16,-22 0 0,0 0 15,0 0-15,0 0 0,22 0 0,-22 0 16,0 0-16,0 0 0,22 0 0,-22 0 16,0 0-16,21 0 0,-21 0 15,1 0-15,20 0 0,-21 0 0,0 0 16,22 0-16,-22 0 0,21 0 15,-21 0-15,0 0 0,22 0 16,-22 0-16,21 0 0,-21 0 0,1 0 0,20 0 16,-21 0-16,0 0 15,0 0-15,22 0 0,-22 0 0,0-21 16,0 21-16,22 0 0,-22 0 0,0 0 16,0 0-16,0 0 0,0 0 15,1 0-15,-1 0 0,0 0 0,0 0 16,0 0-16,0 0 0,1 0 0,-1-21 15,0 21-15,0 0 16,0 0-16,0 0 0,1 0 16,-1 0-16,0 0 0,0 0 15,0 0 1,0 0-16,1 0 0,-1 0 0,0 0 16,0 0-16,0 0 0,0 0 15,1 0-15,-1 0 16,0 0-16,0 0 0,0 0 15,0 0-15,1 0 0,-1 0 16,0 0-16,0 0 16,0 0-16,0 0 15,-42 0 126,0 0-125,0 0-16,0 0 15,0 0-15,-1 0 16,22-21-16,-21 21 0</inkml:trace>
  <inkml:trace contextRef="#ctx0" brushRef="#br0" timeOffset="44880.14">12912 3323 0,'-43'-21'31,"22"21"-16,0 0-15,0 0 16,21 21 0,0 0-1,0 1 1,0-1 0,0 0-16,21-21 0,-21 21 15,21 0-15,0-21 0,-21 21 16,21 1-16,1-1 0,-1 0 15,0 0-15,0 0 0,0 0 16,0-21-16,1 22 0,-1-1 16,0-21-16,0 21 0,0-21 0,0 21 15,1-21-15,-1 21 0,21-21 0,-21 21 16,0-21-16,1 0 0,20 22 16,-21-1-16,0-21 0,0 0 0,1 21 15,-1-21-15,0 0 0,0 21 0,0-21 16,0 0-16,1 0 0,-1 21 15,0-21-15,0 0 16,0 0-16,-21 21 0,21-21 0,1 0 16,-1 0-1,-21 22 63,-21-22-62,-1 21 0,1-21-16,0 0 15,0 21-15,0-21 0,0 21 16,-22-21-16,22 21 0,-21 0 0,21-21 16,-1 22-16,-20-1 0,0 0 15,21 0-15,-1 0 0,-20 0 0,21 1 16,0-1-16,-22-21 0,22 21 0,0 0 15,0-21-15,0 21 0,21 0 16,-21-21-16,-1 22 0,1-22 16,21 21-16,-21-21 31,42 0 0,0 0-31,1-21 16,-1-1-16,0 22 0,-21-21 15,21 0-15,-21 0 0,21 0 0,-21 0 16</inkml:trace>
  <inkml:trace contextRef="#ctx0" brushRef="#br0" timeOffset="70519.22">6921 5038 0,'-21'-21'109,"0"21"-93,21-22-16,0 1 15,-21 21-15,0-21 16,0 21-16,21-21 0,0 0 0,-22 21 16,1-21-16,21-1 0,-21 22 15,21-21-15,-21 21 0,0 0 16,21-21-16,-21 21 31,42 0 79,-21 21-95,0 0 1,21-21-1,0 0 1,-21 22-16,21-22 78</inkml:trace>
  <inkml:trace contextRef="#ctx0" brushRef="#br0" timeOffset="72198.91">6604 4720 0,'-21'0'0,"0"0"16,21-21 0,-22 21-16,1 0 46,21 21 1,0 0-15,0 1-32,0-1 15,0 0-15,21 0 16,1 0-16,-1-21 0,-21 21 0,21 1 15,0-1-15,0 0 16,0 0-16,1 0 0,-22 0 16,21 1-16,0-22 0,0 21 15,0 0-15,0 0 0,1 0 16,-1 0-16,0-21 0,0 22 16,0-22-16,0 21 0,1-21 0,-1 21 15,0 0-15,0-21 0,0 21 0,0-21 16,22 21-16,-22-21 15,0 22-15,0-22 0,0 0 0,1 21 0,-1 0 16,0-21-16,0 21 16,0-21-16,-21 21 0,21-21 0,1 21 15,-1-21-15,-21 22 16,21-22-16,0 21 0,0-21 0,0 21 0,1 0 16,-1-21-16,0 21 0,0 0 15,0-21-15,0 22 0,1-1 16,-1 0-16,0-21 0,0 21 0,0 0 15,0 0-15,1-21 0,-1 22 16,0-1-16,0 0 0,0 0 16,0-21-16,1 21 0,-22 0 15,21 1-15,0-22 0,0 21 0,0 0 16,0 0-16,1 0 0,20-21 16,-21 21-16,0 1 0,0-1 0,22 0 15,-22 0-15,0 0 0,21 0 16,-20 1-16,-1-1 0,21 0 15,-21-21-15,0 21 0,22 0 0,-22 0 16,0 1-16,0-1 0,22 0 0,-22 0 16,0 0-16,21 0 0,-21 1 15,22 20-15,-22-21 0,0 0 0,21 22 16,-20-22-16,20 0 0,-21 21 0,21-21 16,1 22-16,-1-22 0,0 0 15,1 21-15,-1-20 0,0-1 16,22 21-16,-22-21 0,22 22 0,-22-22 15,22 0-15,-1 21 0,1-21 16,-1 22-16,1-22 0,-1 21 0,22-21 16,-1 22-16,-20-1 0,21-21 0,-1 22 15,1-1-15,-22 0 0,22 1 16,0-1-16,-22 0 0,22 1 0,0-1 16,-1 0-16,1 1 0,21-1 0,-22 0 15,1 1-15,21-1 0,-21 0 16,-1 1-16,1-1 0,0 21 15,-1-20-15,-20-1 0,20 0 0,1 22 16,-21-22-16,20 1 0,-20-1 16,20 0-16,-20 1 0,-1-1 0,1 0 15,-1-21-15,-20 22 0,20-1 0,-20-21 16,-1 22-16,64 20 16,-64-42-16,0 0 0,1 22 0,-22-22 15,21 0-15,1 0 0,-22 22 0,21-22 16,-21 0-16,0 0 0,1 0 15,-1 0-15,0 1 0,0-1 0,0 0 16,0-21-16,-21 21 0,0 0 0,22-21 16,-1 21-16,-21 1 0,21-22 15,-21 21-15,0 0 0,21-21 16,0 21-16,0 0 16,1-21-16,-1 0 15,-21 21-15,21-21 16,-21 22-16,21-22 15,0 0-15,-21 21 16,21-21-16,1 21 16,-1 0-1,0 0 1,-21 0-16,21-21 16,0 22-16,0-22 15,-21 21-15,22-21 0,-1 0 16,-21 21-16,21-21 0,0 0 15,0 0-15,-21 21 0,21-21 16,1 0-16,-1 0 16,0 0-1,0 0 32,-42-21 16,0 0-48,0 21 1,-1 0 0</inkml:trace>
  <inkml:trace contextRef="#ctx0" brushRef="#br0" timeOffset="72687.41">12848 9377 0,'0'0'0,"-21"0"0,42 0 62,0 21-46,22-21-16,-22 0 0,0 0 0,21 21 16,1-21-16,-22 0 0,21 21 0,0 1 15,-20-22-15,20 21 0,0-21 16,1 21-16,-22-21 0,21 21 0,0 0 15,-20-21-15,-1 21 0,21 1 0,-21-22 16,0 21-16,1-21 0,-1 21 16,0 0-16,0-21 0,0 21 15,0 0 1,1-21 0,-1 0 46,-21-21-46,0 0-1,0 0-15,0 0 16,0 0-16</inkml:trace>
  <inkml:trace contextRef="#ctx0" brushRef="#br0" timeOffset="73191.12">13674 8763 0,'0'0'0,"0"-21"15,0 0-15,-22 21 0,22-21 16,-21 21-1,0 0 1,21 21 0,0 0-16,0 0 0,-21 21 15,21-20-15,0 20 0,0 0 0,0-21 16,0 22-16,0-1 0,0 0 16,0 1-16,0-1 0,0 0 0,0 1 15,0-1-15,0-21 0,21 22 0,-21-1 16,0-21-16,0 21 0,0-20 15,0 20-15,0-21 0,0 21 16,0-20-16,0-1 0,0 0 0,0 21 16,0-21-16,0 1 15,0-1-15,0 0 0,0 0 16,0 0 15,21-21 0,0 0 16,-21-21-31,0 0-16,0 0 0</inkml:trace>
  <inkml:trace contextRef="#ctx0" brushRef="#br0" timeOffset="79662.88">5313 5567 0,'0'0'0,"0"-21"0,0 0 16,21 21-16,-21-22 0,0 1 16,21 21-16,0 0 15,-21-21-15,21 21 0,-21 21 78,-21 0-78,21 1 0,0-1 16,-21 0-16,21 21 0,-21 1 16,21-1-16,0 0 0,0 1 0,0 20 15,0-21-15,0 22 0,0-1 16,0 1-16,21-1 0,-21 1 0,21 21 15,0-22-15,1 22 0,-1-1 0,0 1 16,0 0-16,21-1 0,-20 1 16,-1 0-16,0 21 0,0-22 0,0 22 15,22-21-15,-22 21 0,0-22 16,21 1-16,1 21 0,-1 0 16,0-22-16,-21 22 0,22 0 0,20-21 15,-20 20-15,-1 1 0,0 0 16,1-21-16,20 21 0,1-1 0,-22 1 15,21 0-15,22-21 0,-21 21 0,-1-1 16,1 1-16,20 0 0,-20-21 16,20 21-16,-20-1 0,-1 1 0,22-21 15,-21 21-15,-1 0 0,22-1 16,-1 1-16,-20 0 0,21 0 0,-1 0 16,1 21-16,21-21 0,-22-1 0,1 1 15,21 0-15,-21 0 0,20 0 16,-20 0-16,21-1 0,21 1 0,-21 0 15,21 0-15,-21 0 0,21-22 16,-22 22-16,22-21 0,0 21 0,0 0 16,-21-22-16,21 22 0,0-21 15,0 21-15,0-22 0,0 1 0,0 0 16,0-1-16,0 1 0,21 0 0,-21-1 16,0 1-16,22 0 0,-22-22 15,21 22-15,0-22 0,0 1 0,-21-1 16,21 1-16,0-1 0,1 1 15,-22-1-15,21 1 0,0-1 0,0 1 16,-21-22-16,21 0 0,-21 22 16,127 21-16,-127-43 15,-21 0-15,21-21 0,-21 22 0,0-22 16,0 21-16,-22-21 0,22 1 0,-42-1 16,20 0-16,-20 0 0,-1 0 0,-20 0 15,-1 1-15,0-1 0,-21-21 16,1 21-16,-1 0 0,-21 0 15,-21-21 17,-1 0-32,1-21 0</inkml:trace>
  <inkml:trace contextRef="#ctx0" brushRef="#br0" timeOffset="80315.5">14287 14584 0,'22'0'47,"-1"0"-47,0 0 15,-21 21-15,21-21 0,0 0 16,0 21-16,1 0 0,-1-21 15,0 22-15,0-1 0,0-21 0,22 21 16,-22 0-16,21 0 0,-21 0 0,22 1 16,-1-1-16,0 0 0,-21 0 15,22 0-15,-1-21 0,0 21 16,-20 1-16,20-1 0,-21 0 0,0 0 16,0 0-16,1 0 0,-1 1 0,0-1 15,0 0-15,-21 0 0,0 21 16,0-20-16,0-1 0,0 21 0,0-21 15,0 22-15,0-22 0,-21 21 16,0-21-16,0 0 0,-1 22 0,-20-22 16,21 0-16,-21 21 0,-1-20 15,1-1-15,0 0 0,-1 21 16,1-21-16,0 1 0,-1-22 0,1 21 0,0 0 16,-1-21-16,22 21 0,-21-21 15,-1 21-15,22-21 0,0 0 16,0 0-16,0 0 0,0 0 0,-1 0 15,1 0-15,21-21 32,0 0-17,0 0-15,0 0 16,0-1-16,0 1 0</inkml:trace>
  <inkml:trace contextRef="#ctx0" brushRef="#br0" timeOffset="113587.74">8742 2540 0,'0'-21'0,"0"42"0,0-63 16,0 21-16,0-1 15,0 1-15,0 0 0,0 0 0,0 0 16,0 0-16,0-1 16,0 1-16,0 0 15,-21 21 17,21 21-17,-22-21-15,22 21 0,-21 1 0,21-1 16,0 21-16,0-21 0,-21 22 15,21-22-15,-21 21 0,21 0 0,0 1 16,0 20-16,0-20 0,-21-1 16,21 0-16,-21 1 0,21 20 0,0-21 15,0 1-15,0 20 0,-22-20 16,22 20-16,-21 1 0,21-1 0,-21 1 16,21-22-16,0 21 0,0 1 15,0-22-15,0 22 0,0-1 0,0 1 16,0-22-16,0 22 0,0-1 15,0 1-15,0 20 0,0-20 0,0-1 16,0 1-16,0-1 0,0 1 16,0-1-16,0 1 0,0-1 0,0 22 15,0-22-15,0 22 0,0-21 0,0 20 16,0-20-16,0 20 0,0-20 16,0-1-16,0 22 0,0-21 0,0 20 15,0 1-15,0-22 0,0 22 0,-21 0 16,21-22-16,0 22 0,0-22 15,-21 22-15,21 0 0,-21-1 16,21 1-16,-22 0 0,22-1 0,0 1 16,0 0-16,-21-1 0,0 1 15,21 0-15,-21-1 0,0 22 0,21-21 16,0 21-16,-21-22 0,-1 22 0,1-21 16,21 0-16,0 20 0,-21-20 15,0 21-15,21-21 0,0 20 0,-21-20 16,0 0-16,-1-1 0,22 22 0,-21-21 15,21 0-15,-21-1 0,21 22 16,-21-21-16,21-1 0,0 1 0,-21 0 16,21-1-16,-21-20 0,21 21 0,-22-1 15,22 1-15,-21 0 0,21-1 16,0 1-16,-21 0 0,21-22 16,-21 22-16,0-22 0,21 22 0,0 0 15,-21-22-15,21 22 0,-22-22 0,22 1 16,0-1-16,-21 1 0,21-1 15,-21 1-15,21-1 0,-21-20 0,21 20 16,0 1-16,0-1 0,0-21 0,0 22 16,0-1-16,0 1 0,-21-1 15,21-20-15,0 20 0,0 1 0,0-22 16,0 22-16,0-22 0,0 21 0,0-20 16,0-1-16,0 0 0,0 22 0,21-22 15,0-21-15,-21 22 16,21-1-16,0-21 0,-21 22 0,22-22 15,-1 0-15,-21 21 0,21-21 0,0 1 16,0-1-16,0-21 0,-21 21 16,22 0-16,-1 0 0,0-21 0,0 21 15,0-21-15,0 0 0,1 0 16,-1 0-16,0 0 16,0 0-16,-21-21 0,21 21 0,0-21 15,1 21-15,-1-21 0,0 21 16,-21-21-16,21 21 0,0 0 15,0 0-15,-21-21 16,22 21-16,-1 0 16,0 0-16,0 0 0,0 0 15,0 0-15,1 0 0,-1 0 16,21-22-16,0 22 0,-20 0 0,20 0 16,0 0-16,1 0 0,-1 0 0,0-21 15,1 21-15,-1 0 0,0 0 16,-21 0-16,22 0 0,-1 0 0,-21 0 15,0 0-15,22 0 0,-22 0 0,0 0 16,0 21-16,0-21 0,1 0 16,-1 0-16,0 0 15,0 0-15,0 0 16,0 0 0,1 0-16,-1 0 15,0 0-15,0 0 0,0 0 16,0 0-16,-21-21 15,0 0 1,22 21-16,-22-21 0,0 0 16,0 0-16,0-1 15,0 1-15,0 0 0,0 0 16,0 0-16,0 0 0,0-1 0,0-20 16,0 21-16,0 0 0,0-22 0,0 22 15,0-21-15,0 21 0,0-22 16,0 22-16,-22-21 0,22 0 15,-21 20-15,21-20 0,0 0 0,0-1 16,-21 22-16,21-21 0,0-22 0,0 22 16,0 0-16,-21-1 0,21 1 15,0-21-15,0 20 0,0 1 0,0 0 16,0-1-16,0 1 0,0 0 0,0-1 16,0 1-16,0 21 0,0-22 15,0 1-15,0 0 0,0-1 0,0 1 16,0 0-16,0-1 0,0 1 0,0 0 15,0-1-15,0 1 0,0 0 16,0-1-16,0 1 0,0 0 16,0-1-16,0 1 0,0 0 0,0-1 15,0 1-15,0 0 0,0-1 0,0 1 16,0 0-16,0-1 0,0 1 16,0 0-16,-21-1 0,21 1 0,0 0 15,0-1-15,0 1 0,0 0 0,0-1 16,0 22-16,0-21 0,0 0 15,0-1-15,0 1 0,0 0 0,0-1 16,21 1-16,-21 0 0,0-1 0,0 1 16,21 0-16,-21-22 0,0 22 15,21-1-15,-21 1 0,0 0 16,0-1-16,0 1 0,0 0 0,21-22 0,-21 22 16,22 0-16,-22-1 0,0 1 15,0-22-15,21 22 0,-21 0 16,21-22-16,-21 22 0,0 0 0,0-22 15,0 22-15,0-1 0,21 1 0,-21-21 16,0 20-16,0 1 0,21 0 16,-21-22-16,0 22 0,0-1 0,0 1 15,0-21-15,0 20 0,0 1 0,0 0 16,0-22-16,0 22 0,0-1 16,0 1-16,0 0 0,0-1 0,0 1 15,0 0-15,0-1 0,0 1 16,0 0-16,0-22 0,0 22 0,0 0 15,0-22-15,0 22 0,21-1 0,-21-20 16,22 21-16,-22-1 0,0-20 16,21 20-16,0 1 0,-21 0 0,21-22 15,-21 22-15,0-22 0,0 22 16,21 0-16,-21-22 0,21 1 0,-21 20 16,22-20-16,-22 21 0,0-22 0,21 22 15,-21-22-15,21 1 0,-21 20 16,0-20-16,21 21 0,0-22 0,-21 22 15,21-22-15,-21 1 0,22-1 0,-22 22 16,0-22-16,0 22 16,21-21-16,-21 20 0,0-20 0,21 20 15,-21 1-15,0 0 0,0-22 0,0 22 16,0 0-16,0-22 0,0 22 16,0-1-16,0-20 0,0 21 0,0-1 15,0 1-15,0 0 0,0-1 0,0 1 16,0 0-16,0-1 0,0 22 15,0-21-15,0-1 0,0 22 0,0-21 16,0 21-16,-21-22 0,21 1 0,0 21 16,-21-21-16,21-1 0,0 1 15,0 21-15,0-22 0,0 1 0,0 0 16,0-1-16,-22 22 0,22-21 16,0 21-16,0-22 0,0 22 15,0-21-15,0 21 0,0 0 0,0-1 16,0-20-16,0 21 0,0 0 0,0 0 15,0-1-15,0-20 0,0 21 16,0 0-16,0 0 0,0-1 0,0 1 16,0 0-16,0 0 0,0 0 0,0 0 15,0-1-15,0 1 16,0 0-16,0 0 0,0 0 16,0 0-1,-21 21-15,21-22 31,-21 22-31,0 0 16,21-21 0,-21 21-16,0 0 15,-1-21 1,1 21-16,0 0 0,0 0 0,0 0 16,0 0-16,-1-21 0,1 21 15,0 0-15,0 0 0,-21 0 0,20 0 16,1 0-16,0 0 0,0 0 0,0-21 15,-22 21-15,22 0 0,0 0 16,-21 0-16,21 0 0,-22 0 16,22 0-16,0 0 0,-21 0 0,20 0 15,-20 0-15,21 21 0,0-21 16,0 0-16,-22 0 0,22 0 0,0 0 16,0 0-16,0 0 0,-1 0 15</inkml:trace>
  <inkml:trace contextRef="#ctx0" brushRef="#br0" timeOffset="114055.94">7874 1291 0,'0'0'0,"-64"0"16,43-21 0,42 21-1,1 0 1,-1 0-16,21 0 0,-21 0 16,22 0-16,20-21 0,-21 21 0,1 0 15,20 0-15,-20-21 0,20 21 16,-21-21-16,22 21 0,-22 0 0,1 0 15,-1 0-15,0 0 0,1 0 16,-22 0-16,0 0 0,-42 0 31,0 0-31,-1 0 0,-20 0 16,21 21-16</inkml:trace>
  <inkml:trace contextRef="#ctx0" brushRef="#br0" timeOffset="114310.8">8318 1249 0,'-21'21'63,"21"0"-63,-21 0 0,21 1 16,0-1-16,0 21 0,-21-21 15,21 22-15,-21-1 0,21 0 0,0 1 16,0-1-16,-21 0 0,21 1 0,-22-1 15,22 0-15,0-21 0,0 1 16,0 20-16,0-21 0,0 0 0,-21 0 16,21 1-16</inkml:trace>
  <inkml:trace contextRef="#ctx0" brushRef="#br0" timeOffset="114739.55">8403 1609 0,'0'-43'16,"0"22"-1,0 0-15,21 21 16,-21-21-16,21 0 0,1 21 15,-1 0-15,0 0 0,0 0 0,21 0 16,-20 0-16,-1 0 0,21 21 0,-21 0 16,0 0-16,22 0 15,-22 1-15,0-1 0,-21 21 0,0-21 16,0 0-16,0 22 0,0-22 16,0 0-16,0 0 0,-21-21 0,21 21 15,-21-21 1,0-21-1,21 0-15,0 0 0,0 0 16,0 0-16,21-1 0,0-20 16,-21 21-16,21 0 0,-21-22 0,21 22 15,0 0-15,-21 0 0,22 0 16,-1 0-16,-21-1 0,21 22 0,0-21 16,0 21-1,0 0-15,1 0 16,-1 0-16,-21 21 0,0 1 15</inkml:trace>
  <inkml:trace contextRef="#ctx0" brushRef="#br0" timeOffset="115051.37">9271 1503 0,'0'0'0,"0"-64"32,0 43-32,-21 21 0,0 0 0,-1 0 15,1 0-15,0 0 0,0 0 16,0 0-16,0 21 0,-1-21 16,-20 22-16,21-1 0,0 21 0,0-21 15,21 0-15,-22 22 0,22-1 16,-21-21-16,21 22 0,0-22 0,0 0 15,0 0-15,21 0 0,1-21 16,-1 0-16,21 0 0,-21 0 0,22 0 16,-22 0-16,0-21 0,0 0 0,21 0 15,-20 0-15,-1-1 16</inkml:trace>
  <inkml:trace contextRef="#ctx0" brushRef="#br0" timeOffset="115235.27">9292 1630 0,'21'-42'16,"-21"-43"-1,-21 212-15,42-275 0,-21 127 0,0-1 16,0 1-16,-21 21 31,21 21-31,0 1 0,0-1 0,0 0 16,0 0-16,-21 0 0,21 22 15,0-22-15,0 0 0,0 0 0,0 0 16,0 0-16,21 1 16,0-22-16,0 0 15,1 0-15,-1 0 0,0 0 0,0-22 16,-21 1-16,21 0 0</inkml:trace>
  <inkml:trace contextRef="#ctx0" brushRef="#br0" timeOffset="115667.02">9567 1439 0,'21'-21'15,"-42"42"-15,42-63 0,-21 21 0,0 0 16,0 42 15,0 0-31,0 0 16,0 0-16,0 1 0,-21-1 0,21 21 15,0-21-15,-21 0 0,21 1 16,0-1-16,0 21 0,0-21 0,0 0 16,0 1-16,0-1 15,0-42 17,0-1-32,0 1 15,0-21-15,0 21 0,21 0 16,-21-1-16,21-20 0,-21 21 0,22-21 15,-22 20-15,0 1 0,21-21 0,0 21 16,0 0-16,0-1 16,0 22-16,1 0 0,-1 0 15,0 0-15,0 0 0,-21 22 16,21-1-16,0-21 0,-21 21 0,0 21 16,0-21-16,0 1 0,0-1 0,0 0 15,0 21-15,0-21 0,0 1 16,0-1-16,0 0 0,0 0 0,0 0 15,0 0-15,-21-21 16</inkml:trace>
  <inkml:trace contextRef="#ctx0" brushRef="#br0" timeOffset="116083.78">10266 1461 0,'0'-22'0,"0"44"0,0-65 16,0 22-1,0 0 1,-21 21-16,-1 0 16,1 0-16,0 0 0,0 0 15,0 0-15,0 21 0,-1 0 16,1-21-16,0 21 0,0 1 0,21-1 15,0 0-15,0 0 16,0 0-16,21-21 16,0 21-16,0-21 0,1 22 15,-1-1-15,0-21 0,0 21 16,0-21-16,0 21 0,1-21 16,-22 21-16,0 0 15,-22-21 1,1 0-16,0 0 0,0 0 15,0 0-15,-22 0 0,22 0 0,-21 0 16,21 0-16,0 0 16,-22 0-16,22 0 0,0 22 0,0-22 15,0 0 1,21-22 0,21 1-1</inkml:trace>
  <inkml:trace contextRef="#ctx0" brushRef="#br0" timeOffset="116352.09">10604 1101 0,'0'-21'0,"0"42"0,0-64 0,-21 22 16,21 0 0,-21 21-1,21 21 1,0 0-16,-21 1 0,21 20 15,0 0-15,-21-21 0,21 43 16,0-22-16,-21 1 0,-1-1 0,22 0 16,-21 1-16,0 20 0,21-21 0,0 1 15,0-22-15,-21 21 0,21-21 16,0 22-16,0-22 0,0 0 0,0 0 16,21-21-1,0 0-15,0-21 16</inkml:trace>
  <inkml:trace contextRef="#ctx0" brushRef="#br0" timeOffset="116803.83">10943 1461 0,'0'0'0,"0"-22"0,0 1 15,-21 0-15,0 21 0,0-21 16,21 0-16,-22 21 0,1 0 0,0-21 15,0 21-15,0 0 16,0 0-16,-1 21 0,1 0 16,0 0-16,0 0 0,0 0 0,0 22 15,-1-22-15,22 21 0,-21-21 16,21 1-16,0 20 0,0-21 0,0 0 16,0 0-16,21 1 15,1-22-15,-1 0 0,0 0 16,0 0-16,21-22 0,-20 22 0,-1-21 15,0 0-15,0 0 0,0 0 16,0 0-16,1-1 0,-1 1 0,-21 0 16,0 0-16,21-21 0,-21 20 15,21 22-15,-21-21 0,0 42 32,0 1-32,0-1 0,-21 0 15,0 0-15,21 21 0,0-20 0,0-1 16,-21 21-16,21-21 0,0 0 15,0 1-15,0-1 0,0 0 16,21-21 0,0 0-16,0-21 15,0 21-15,0-21 0,22-1 0,-22 1 16</inkml:trace>
  <inkml:trace contextRef="#ctx0" brushRef="#br0" timeOffset="117075.68">11345 1101 0,'0'0'0,"0"-21"0,-21-85 32,21 85-32,-21 21 0,0 0 15,21 21-15,-21 0 16,21 0-16,-22 0 0,22 22 0,0-22 16,0 21-16,-21 0 0,0 1 0,21-1 15,-21 0-15,21 1 0,-21-1 16,0 0-16,-1 1 0,22-1 0,-21 0 15,21-20-15,-21 20 0,21-21 16,0 0-16,0 0 0,0 1 0,0-1 16,21-21 15,0 0-31,1-21 0,-1-1 16,0 1-16</inkml:trace>
  <inkml:trace contextRef="#ctx0" brushRef="#br0" timeOffset="117391.5">11303 1461 0,'0'21'16,"0"0"-1,0 0-15,-21-21 0,0 21 0,21 0 16,-22 1-16,22-1 0,0 0 16,0 0-16,0 0 15,0 0-15,22-21 16,-1 0-16,0 0 0,0 0 15,0 0-15,0 0 0,1-21 0,-1 0 16,0 21-16,0-21 0,-21 0 16,0 0-16,0-1 0,0 1 0,0 0 15,0 0-15,0 0 0,0 0 0,0-1 16,-21 22-16,0-21 0,0 21 16,-1 0-16,1 0 0,0 0 15,0 21 1,21 1-16,0-1 0,0 0 15,21-21 1,-21 21-16</inkml:trace>
  <inkml:trace contextRef="#ctx0" brushRef="#br0" timeOffset="117783.38">11620 1439 0,'0'-84'31,"0"63"-31,22 21 16,-1 0-16,0 0 15,0 0-15,0 0 0,0 21 16,-21 0-16,22 0 16,-22 0-16,21-21 0,-21 21 0,0 1 15,0-1-15,0 0 0,0 0 0,0 0 16,0 0-16,0 1 15,-21-22 1,21-22 15,0 1-31,0 0 16,0 0-16,0 0 0,0 0 0,0-1 16,0 1-16,0 0 0,21 0 15,-21 0-15,21 0 0,-21-1 16,21 22-16,0 0 15,-21-21-15,21 21 16</inkml:trace>
  <inkml:trace contextRef="#ctx0" brushRef="#br0" timeOffset="118043.23">10985 1185 0,'0'0'0,"-42"0"0,21 0 15,42-21 1,21 21-16,1 0 0,-1 0 16,22-21-16,-22 21 0,21 0 15,1 0-15,-1-21 0,1 21 0,-22-21 16,22 21-16,-22 0 0,0 0 15,1 0-15,-1 0 0,-21 0 16,0 0-16,1 0 0,-22 21 31,-22 0-31</inkml:trace>
  <inkml:trace contextRef="#ctx0" brushRef="#br0" timeOffset="119081.64">9419 2688 0,'0'-21'0,"0"42"0,0-63 0,0 21 0,21-22 16,-21 22-16,0 0 16,0 0-16,-21 0 0,0 21 0,0 0 15,0 0-15,-1 0 16,1 0-16,-21 21 0,21 0 0,-22 0 15,1 22-15,0-1 0,-1 0 0,1 22 16,0-1-16,-1 1 0,1-1 16,0 22-16,-1-22 0,1 43 0,21-21 15,-21 0-15,20-1 0,1 1 16,21 0-16,0-22 0,0 22 0,21-22 16,22-20-16,-22 20 0,42-21 0,-20 1 15,20-22-15,1 0 0,-1 0 16,22-21-16,-22 0 0,1-21 0,21 0 15,-22 0-15,22 0 0,-22-22 0,22 1 16,0 21-16,-22-43 0,22 22 16,-22 0-16,1-22 0,-1 1 15,1-22-15,-22 21 0,0-20 0,-20-1 16,-1 22-16,-21-22 0,0 21 0,0 1 16,-21-22-16,-1 22 0,-20 20 15,-21-20-15,-1 21 0,-21-1 0,22 22 16,-22-21-16,1 42 0,-1 0 15,0 0-15,1 0 0,-1 21 0,21 21 16,1 1-16,-1-1 0,1 21 0,21 1 16,-22-1-16,43 22 0,-21-21 15,20 20-15,1 1 0,21 0 16,0-1-16,0-20 0,0 20 0,21-41 16,1 20-16,20-20 0,0-1 15,1-21-15,20 0 0,-21 0 0,22-21 16,-1 0-16,1 0 0,-1-21 0,1 0 15,21 0-15,-22 0 0,1-22 16,20 1-16,-41 0 0,20-22 0,1 22 16,-22-22-16,-21 1 0,0-1 15,0 1-15,-21-1 0,0 1 0,-21-1 16,0 22-16,-21 0 0,-1-1 0,1 22 16,0 0-16,-22 21 0,22 0 0,-22 0 15,1 21-15,21 0 0,-22 22 16,22-1-16,-1 0 0,22 22 15,0-22-15,0 22 0,21-22 0,-21 0 16,21 22-16,0-43 0,0 21 16,21-20-16,0-1 0,0 0 0,0 0 15,22-21-15,-22 0 0,21 0 0,1-21 16,-1 0-16,-21 0 0,21-1 16,1 1-16,-22 0 0,21-21 15,-21-1-15,-21 22 0,0-21 0,0 0 0,0 20 16,0-20-16,-21 21 0,0 0 15,0 0-15,-21 21 0,-1 0 0,22 0 16,-21 0-16,-1 0 0,1 0 16,21 21-16,-21 0 0,-1 0 15,22 0-15,0 22 0,0-22 0,0 21 16,21-21-16,0 0 0,0 22 0,0-22 16,0 0-16,21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1:14:19.8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1080 0,'21'0'32,"0"0"15,0 0-47,1 0 0,-1 0 15,0-22-15,0 22 0,0-21 16,0 0-16,1 0 0,20 21 15,-21-21-15,0 0 0,0-22 16,1 22-16,-1 0 0,0 0 0,-21 0 16,0-1-16,0 1 0,0 0 15,-21 0-15,0 21 0,-1-21 0,1 21 16,-21 0-16,0 0 0,-1 0 16,1 0-16,0 21 0,-1 0 0,1 0 15,0 22-15,-1-22 0,1 21 16,21-21-16,-22 22 0,22-22 0,-21 0 15,42 21-15,-21-21 0,21 1 16,0-1-16,0 0 16,0 0-16,21 0 0,0-21 15,21 21-15,-20 1 0,20-1 0,0-21 16,1 21-16,-1 0 0,21 0 16,-20 0-16,-1-21 0,0 22 0,1-1 15,-1 0-15,-21 0 0,0 0 16,1 0-16,-22 1 0,0 20 0,0-21 15,0 0-15,-22 22 0,-20-22 16,21 21-16,-21-21 0,-1 22 0,-20-22 16,20 21-16,-20-21 0,-1 0 15,1 1-15,21-22 0,-22 21 16,1-21-16,20 0 0,1 0 0,0 0 16,-1 0-16,1-21 0,0-1 15,20 1-15,-20 0 0,21 0 0,0 0 16,0-22-16,-1 22 0,1 0 15,21 0-15,-21 0 0,21 0 0,0-1 16,0 1-16,21 21 16,0 0-16,1-21 0,20 0 0,0 21 15,1 0-15,-1 0 0,0-21 16,22 21-16</inkml:trace>
  <inkml:trace contextRef="#ctx0" brushRef="#br0" timeOffset="480.71">5016 1228 0,'0'0'0,"-21"-21"31,0 21-31,0 0 0,0 0 15,0 0-15,-1 21 0,1 0 0,0 0 16,0 0-16,0 0 0,0 1 16,-1-1-16,1 21 0,0-21 15,0 22-15,0-22 0,21 21 0,0-21 16,-21 22-16,21-1 0,0-21 0,0 21 16,0-20-16,0-1 0,0 0 15,21 0-15,0 0 0,0-21 0,0 0 16,0 0-16,22 0 0,-22 0 15,21 0-15,-21 0 0,22 0 0,-22-21 16,21 0-16,-21 0 0,1 0 16,-1-1-16,0-20 0,0 21 0,0-21 15,-21-1-15,0 22 0,0-21 16,0-1-16,0 22 0,0-21 16,0 21-16,-21 0 0,0-1 15,0 1-15,0 0 0,-1 21 0,1 0 16,0 0-16,0 0 0,0 0 15,-22 0-15,22 0 0,21 21 0,-21-21 16,21 21-16,0 1 16,21-22-16,0 0 15</inkml:trace>
  <inkml:trace contextRef="#ctx0" brushRef="#br0" timeOffset="1380.2">6032 677 0,'-21'-21'0,"42"42"0,-63-42 16,21 0-16,0 0 0,0 21 16,-1 0-16,22-21 0,-21 21 0,0 0 31,0 0-31,21 21 0,-21-21 0,0 21 0,-1 21 15,1-20-15,21 20 0,-21 0 16,0 22-16,0-1 0,0 1 0,-1-1 16,1 1-16,0-1 15,21 22-15,-21 0 0,0-1 0,21 1 16,-21 0-16,-1 20 0,22-20 16,-21 21-16,0 0 0,0-22 0,0 22 15,-22 0-15,22 0 0,-21 0 16,21 0-16,-22-1 0,1 1 0,21-21 15,-21 0-15,20-1 0,1 1 0,0-22 16,0 1-16,21-22 0,0 1 16,0-1-16,0 0 0,0-21 15,0 1-15,21-22 0,0 21 0,0-21 0,1 0 16,-1 0-16,0 0 0,0-21 16,21-1-16,-20 1 0,20 0 15,-21 0-15,21-21 0,1-1 0,-1 1 16,0 0-16,22-1 0,-22-20 15,1 20-15,-22-20 0,21-1 0,-21 1 16,0-1-16,1 1 0,-22-22 16,0 22-16,0-22 0,0 22 0,-22-1 15,1-21-15,0 22 0,-21 21 0,21-22 16,-22 22-16,22-1 0,-21 1 16,21 21-16,-1 0 0,-20 0 15,21-1-15,21 1 0,-21 21 16,21-21-16,0 0 0,0 0 15,21 0 1,0-1-16,21 1 0,1 0 0,-1 0 16,0 0-16,1-22 0,20 22 15,-20-21-15,20 0 0,-21-1 0,22 1 16,-22 0-16,1-1 0,-1 1 0,-21 0 16,21-22-16,-20 22 0,20-1 15,-21-20-15,-21 21 0,21-1 16,-21 1-16,0 0 0,0-1 0,0 1 15,0 21-15,0 0 0,0-1 16,0 1-16,0 0 0,0 42 31,-21 0-31,21 22 0,0-1 16,0 0-16,0 1 0,-21 20 0,21-20 16,-21 20-16,21 1 0,0-22 15,0 21-15,0-20 0,0-1 0,0 22 16,0-22-16,0 0 0,0-21 15,0 22-15,0-22 0,0 21 0,0-21 16,0 1-16,0-1 16,21-21-16,-21-21 31,0-1-31,0 1 0</inkml:trace>
  <inkml:trace contextRef="#ctx0" brushRef="#br0" timeOffset="1563.09">5905 1397 0,'-21'0'0,"42"0"0,-84 0 16,42 0-16,42 0 31,0 0-31,0 0 16,22 0-16,-22-21 0,21 21 0,0 0 15,1 0-15,-1-21 0,0 21 16,1-21-16,-22 21 0,21-22 15,1 22-15,-1 0 0</inkml:trace>
  <inkml:trace contextRef="#ctx0" brushRef="#br0" timeOffset="2131.77">6858 1291 0,'0'0'16,"0"21"-16,-21-21 0,0 22 0,-1-22 0,22 21 15,-21 0-15,0 0 0,21 0 16,-21 0-16,0 1 0,21-1 16,0 0-16,-21 0 0,21 0 15,-22 22-15,22-22 0,0 0 0,0 0 16,0 0-16,0-42 47,22 21-47,-1-21 0,0 0 15,0 0-15,0-1 0,-21 1 0,21 0 16,1 0-16,-1 0 0,-21 0 16,21 21-16,0 0 15,-21 21 1,21 0 0,-21 0-16,0 0 0,21 0 0,-21 1 15,0 20-15,0-21 0,22 0 16,-1 0-16,0-21 0,-21 22 0,21-1 15,0-21-15,0 0 0,1 0 16,20 0-16,-21 0 0,0 0 0,0-21 16,22 21-16,-22-22 0,0 1 15,0 0-15,0-21 0,-21 21 0,0-1 16,22-20-16,-22 21 0,0-21 16,0 20-16,0-20 0,0 21 0,-22 0 15,1 0-15,0-1 0,21 1 0,-21 0 16,0 21-16,0 0 15,-1 0-15,1 0 0,0 0 0,21 21 16,0 0 0,0 1-16,0-1 0,0 0 0,0 0 15,0 0-15,0 0 0,0 1 16,21-1-16,0 0 0</inkml:trace>
  <inkml:trace contextRef="#ctx0" brushRef="#br0" timeOffset="2583.54">7747 1355 0,'0'-21'0,"0"42"0,-21-42 0,0-1 0,-1 1 16,1 21-16,0 0 0,0 0 16,0 0-16,0 0 0,-1 0 0,1 0 15,-21 0-15,21 21 0,0 1 16,-1-1-16,22 0 0,-21 21 0,0-21 15,21 1-15,-21 20 0,21-21 0,0 21 16,0-20-16,0 20 0,0-21 16,0 0-16,0 0 0,21 1 0,0-1 15,0-21-15,1 0 0,-1 0 16,0 0-16,0 0 16,0 0-16,0 0 0,1 0 15,-1-21-15,0-1 0,-21 1 0,21-21 16,-21 21-16,21 0 0,-21-22 0,0 22 15,0-21-15,0 21 0,0-22 16,21 22-16,-21 0 0,0 0 0,0 0 16,0 42-1,0 0 1,0 0-16,0 21 0,-21-20 16,21-1-16,0 21 0,0-21 0,0 22 15,0-22-15,0 0 0,0 21 0,0-21 16,0 1-16,0-1 15,0 0-15,21-21 0,1 0 16,-1 0-16,0 0 0</inkml:trace>
  <inkml:trace contextRef="#ctx0" brushRef="#br0" timeOffset="2999.3">7959 1418 0,'-22'-21'0,"44"42"0,-44-63 0,22 21 16,0 0 0,22 21-1,-1 0-15,0 0 0,0 0 16,0 0-16,0 0 0,22 0 0,-22 0 16,0 21-16,0 0 0,0 0 0,1 0 15,-22 0-15,21 22 0,-21-22 16,21 21-16,-21-21 0,0 22 0,0-22 15,0 21-15,0-21 0,0 22 16,0-22-16,-21 0 0,0 0 0,-1-21 16,22 21-16,-21-21 0,0 0 15,0 0-15,21-21 16,0 0-16,0 0 16,0 0-16,0 0 15,0-22-15,21 22 0,0-21 0,0-1 16,1 1-16,-22 21 0,21-21 15,0 20-15,0 1 0,0 0 0,0 0 16,1 0-16,-22 0 0,21 21 0,0 0 16,0 0-16,0 0 0,0 0 15,1 0-15,-1 0 16,-21 21-16</inkml:trace>
  <inkml:trace contextRef="#ctx0" brushRef="#br0" timeOffset="3363.09">8572 1609 0,'106'-43'16,"-85"43"-16,1-21 15,-1 0-15,0 0 0,21 0 0,-21 0 16,1-1-16,-1 22 0,0-21 0,-21 0 15,0 0-15,0 0 16,0 0-16,0-1 0,-21 22 16,0 0-1,-1 0-15,1 0 0,21 22 0,-21-1 16,0-21-16,0 42 0,0-21 0,-1 0 16,1 1-16,0 20 0,0-21 15,21 21-15,0-20 0,-21-1 0,21 0 16,0 0-16,0 0 0,0 0 15,0 1-15,0-1 0,21-21 16,-21 21-16,21-21 0,0 0 0,22 0 16,-22 0-16,0 0 0,21-21 15,1 21-15,-22-21 0</inkml:trace>
  <inkml:trace contextRef="#ctx0" brushRef="#br0" timeOffset="3923.77">4212 2477 0,'0'0'0,"-63"0"0,20 0 16,-20 0-16,20 0 0,-20 0 0,21 0 16,-1 0-16,22 0 0,0 0 15,0 0-15,0 0 0,42 0 31,0 0-31,21 0 0,1 0 0,20 0 16,1 0-16,-1 0 0,22 0 16,21 0-16,21 0 0,0 0 15,21-22-15,0 22 0,0 0 0,21-21 16,22 21-16,-22 0 0,22-21 16,-1 21-16,1 0 0,20 0 0,1-21 15,-21 21-15,20 0 0,-20 0 0,-1 0 16,1 0-16,-22 0 0,0 0 15,-20 0-15,-22-21 0,0 21 0,-22 0 16,1 0-16,-21-21 0,0 21 16,-22 0-16,-21 0 0,1 0 0,-1 0 15,-21 0-15,0 0 0,1 0 0,-1 0 16,-42 0 31,-1 0-47</inkml:trace>
  <inkml:trace contextRef="#ctx0" brushRef="#br0" timeOffset="4528.42">2307 4043 0,'0'0'0,"-21"0"0,0 0 16,21 21-16,21-21 31,21 21-31,22-21 0,-1 0 16,22 0-16,0 0 0,-1 0 0,22-21 15,0 0-15,21 21 0,-21-21 16,21 21-16,-21 0 0,-1-21 0,-20 21 16,0 0-16,-22 0 0,-20 0 15,20 0-15,-42 0 0,0 0 0,1 0 16,-44 0 0,-20 0-16,21 0 0,-21 21 15</inkml:trace>
  <inkml:trace contextRef="#ctx0" brushRef="#br0" timeOffset="4904.21">3133 4149 0,'0'0'0,"-22"0"0,1 21 15,0-21-15,0 0 0,21 21 16,0 0-16,0 0 16,0 1-16,21-1 0,0 0 15,-21 21-15,21-21 0,1 22 16,-22-22-16,21 21 0,0 1 0,-21-1 15,0 0-15,0 1 16,0 20-16,0-21 0,0 22 0,0-22 0,0 22 16,0-22-16,0 22 0,-21-22 15,21 0-15,-21 1 0,-1-1 16,1-21-16,-21 21 0,21-20 0,0-1 16,-22-21-16,22 21 0,-21-21 15,-1 0-15,1 0 0,0 0 0,-1 0 16,1-21-16,0 0 0,-1-1 15,1 1-15,0 0 0,21-21 0,-22 21 16,1-22-16,21 1 0,-22 0 16,22-1-16,0 22 0,0-21 0,21 21 15,0-1-15,0 1 16,21 0-16,0 0 0,22 0 0,-1 0 16,0 21-16,22-22 0,-22 22 15,22 0-15</inkml:trace>
  <inkml:trace contextRef="#ctx0" brushRef="#br0" timeOffset="5411.92">3852 4657 0,'0'0'0,"0"-21"16,0-1-16,-21 22 0,0 0 15,0-21-15,-22 21 0,22 0 16,-21 0-16,0 0 0,-1 0 0,1 0 16,0 21-16,-1 1 0,22-1 15,-21 0-15,21 0 0,-22 21 0,22 1 16,0-1-16,21 0 0,-21 1 16,21 20-16,0-20 0,0-1 0,0-21 15,0 21-15,0-20 0,0-1 16,21 0-16,0 0 0,0 0 0,0-21 15,22 0-15,-22 0 0,21 0 0,-21-21 16,22 0-16,-22 0 16,21 0-16,-21-1 0,22 1 0,-22-21 15,0 21-15,0-22 0,0 1 16,1 0-16,-1-1 0,-21 1 0,0 21 16,0-21-16,0 20 0,0-20 0,0 21 15,0 0-15,0 42 16,0 0-1,0 0-15,0 0 0,0 1 16,0 20-16,0 0 0,0-21 0,0 22 16,0-22-16,0 21 0,0-21 15,0 1-15,21-1 0,0 0 0,-21 0 16,21 0-16,0-21 0,1 0 16,-1 0-16,0 0 15,0-21-15,0 0 0,0 0 0</inkml:trace>
  <inkml:trace contextRef="#ctx0" brushRef="#br0" timeOffset="5639.79">4106 4657 0,'0'-21'15,"0"42"-15,0-21 32,0 21-32,0 0 0,0 0 15,0 0-15,0 22 0,0-22 0,0 21 16,0-21-16,0 22 15,0-22-15,21 21 0,-21-21 0,0 1 16,0-1-16,22 0 0,-22 0 16,21 0-16,0-21 0,-21 21 15,21-21-15,0 0 16,-21-21-16,21 0 0,-21 0 16,22 0-16</inkml:trace>
  <inkml:trace contextRef="#ctx0" brushRef="#br0" timeOffset="5859.66">4424 4572 0,'0'0'16,"-21"0"-1,-1 0-15,1 21 16,0 0-16,0 1 0,21 20 16,-21-21-16,0 21 0,-1 1 0,22-1 15,-21 0-15,0 1 0,21-1 16,-21-21-16,21 22 0,-21-1 0,21-21 15,-21 0-15,21 0 0,0 1 0,21-22 32,0 0-32,0 0 0,0-22 15,0 22-15</inkml:trace>
  <inkml:trace contextRef="#ctx0" brushRef="#br0" timeOffset="6335.39">4911 4805 0,'0'0'16,"0"-21"-16,0 0 0,0-1 0,0 1 15,0 0-15,0 0 16,0 0-16,-22 21 0,1 0 0,0 0 16,0 0-16,0 0 15,0 21-15,-1 0 0,1 0 16,0 0-16,0 22 0,0-22 0,0 21 15,-1 1-15,1-1 0,0 0 16,21 1-16,0-1 0,0-21 0,0 0 16,0 0-16,0 22 0,21-43 15,0 0-15,1 0 0,-1 0 16,21 0-16,-21 0 0,0-21 0,1-1 16,-1 1-16,0 0 0,21 0 15,-42 0-15,21 0 0,1-22 0,-22 22 16,21-21-16,-21 21 0,0-22 0,0 1 15,0 21-15,0-22 16,21 22-16,-21 0 0,0 0 0,0 42 31,0 0-31,0 0 16,0 1-16,0 20 0,0-21 0,0 21 16,0-20-16,0-1 0,0 21 15,0-21-15,0 0 0,0 1 0,0-1 16,0 0-16,21 0 0,0-21 0,0 0 15,1 0-15,-1 0 0,21 0 16,-21 0-16,22-21 0,-1 21 0</inkml:trace>
  <inkml:trace contextRef="#ctx0" brushRef="#br0" timeOffset="6659.21">5927 4233 0,'0'0'0,"-22"0"0,22-21 16,22 21 0,-1 0-16,21 0 15,0 0-15,-20 0 0,41 0 16,-21 0-16,1 0 0,-1-21 15,22 21-15,-22 0 0,0 0 0,22 0 16,-22 0-16,0 0 0,1 0 16,-1 0-16,0-21 0,1 21 0,-22 0 15,0 0-15,0 0 0,-42 0 32,0 0-32,-21 0 0,20 0 0,-20 0 15,21 0-15,0 0 0</inkml:trace>
  <inkml:trace contextRef="#ctx0" brushRef="#br0" timeOffset="6980.03">6435 4170 0,'0'0'0,"0"21"16,-22 0-16,1 0 15,21 1-15,0-1 0,0 0 16,0 0-16,0 0 0,0 22 16,0-22-16,0 0 0,0 21 0,0-21 15,0 22-15,0-22 0,0 21 16,0 1-16,0-22 0,0 21 0,0 0 15,0 1-15,0-22 0,0 21 0,0-21 16,0 22-16,0-22 0,-21 0 16,0 0-16,0 0 0,0-21 0,-1 22 15,1-1-15,0-21 0,-21 0 16,21 0-16,-22 0 0,22 0 16,-21 0-16,-1 0 0,22-21 0,-21-1 15,21 22-15,0-21 0,-1 0 0,1 0 16,0 21-16,0-21 0,21 0 15,0-1-15,0 1 0,0 0 16,0 0-16,0 0 16,21 21-16,0 0 0,0-21 0,1 21 15</inkml:trace>
  <inkml:trace contextRef="#ctx0" brushRef="#br0" timeOffset="7583.68">6964 4678 0,'0'-21'0,"0"42"0,0-63 16,0 20-16,-21 22 15,-1-21-15,1 21 16,0 0-16,0 0 0,0 0 0,0 0 15,-22 0-15,22 0 0,0 0 0,-21 21 16,20 1-16,1-1 16,0 0-16,0 21 0,0-21 0,0 22 15,-1-1-15,22-21 0,0 22 0,0-22 16,0 21-16,0-21 0,0 22 16,0-22-16,22-21 0,-1 21 0,21 0 15,-21-21-15,0 0 0,22 0 0,-22 0 16,21 0-16,1 0 0,-22 0 15,21-21-15,0 0 0,-20 0 0,20-1 16,-21 1-16,21-21 0,-20 21 0,-1-22 16,21 1-16,-21 0 15,-21-22-15,21 22 0,1 0 0,-22-1 0,21-20 16,-21 20-16,0-20 0,0 21 16,0-1-16,0 22 0,0-21 15,0 21-15,0-1 0,-21 22 16,-1 0-1,22 43-15,0-22 0,-21 0 16,0 21-16,21 1 0,-21-1 0,21 0 16,0 1-16,-21 20 0,21-20 15,0-1-15,-21 21 0,21-20 0,0-1 16,0 0-16,0 1 0,0-22 0,0 21 16,0-21-16,21 1 0,0-1 15,0 0-15,0-21 0,0 0 0,1 0 16,-1 0-16,0 0 0,0 0 15,0 0-15,22-21 0,-22 0 16,0-1-16,0 1 0,21 0 0</inkml:trace>
  <inkml:trace contextRef="#ctx0" brushRef="#br0" timeOffset="8307.75">7747 4233 0,'0'-21'0,"0"42"0,0-63 0,0 21 16,0 0-16,0 0 15,0 42 1,0 0 0,0 0-16,0 0 0,0 22 15,0-22-15,0 21 0,0 0 0,0 22 16,0-22-16,0 1 0,0 20 16,0-21-16,0 1 0,0 20 0,0-20 15,0-1-15,0 0 0,0 1 0,0-1 16,0 0-16,0-21 0,0 22 15,0-22-15,0 0 0,0 0 0,0 0 16,0 1-16,0-1 0,0-42 47,0-1-47,0 1 0,0 0 0,0 0 16,0-21-16,0 20 0,0-20 15,21 0-15,-21-1 0,21 1 16,0 21-16,1-21 0,-1-1 0,0 22 15,0-21-15,0 21 0,0-1 16,22 1-16,-22 0 0,0 0 0,21 21 16,-20 0-16,-1-21 0,21 21 0,-21 0 15,0 0-15,1 0 0,-1 0 16,-21 21-16,21 0 0,-21 0 16,0 0-16,0 1 15,-21-22-15,0 21 0,-22-21 16,22 0-16,0 21 0,-21-21 15,20 21-15,1-21 0,-21 0 0,21 0 16,0 0-16,-1 0 0,1 0 16,0 0-16,0 0 0,0 0 0,0 0 15,-1 0 1,22 21 0,0 0-1,0 1-15,0-1 0,22 0 0,-22 21 16,21-21-16,0 22 0,-21-22 15,21 0-15,0 0 0,0 22 16,1-22-16,-1 0 0,0 0 0,0-21 16,0 21-16,0 0 0,22-21 0,-22 22 15,0-22-15,0 0 16,0 0-16,1 0 16,-1 0-16,0 0 15,0 0-15,-21-22 16,0 1-16,0 0 0,0 0 0,0 0 15</inkml:trace>
  <inkml:trace contextRef="#ctx0" brushRef="#br0" timeOffset="9296.41">508 4868 0,'-21'0'0,"42"0"0,-63 0 0,20 0 16,-20 0-16,21 0 16,0 0-16,0 0 0,42 22 31,21-22-31,0 0 0,1 0 15,20 21-15,1-21 0,-1 0 16,1 0-16,20 0 0,-20 0 0,-1 0 16,22 0-16,-21 0 0,-1 0 15,22 0-15,-22-21 0,1 21 16,-1 0-16,1-22 0,-1 1 0,-20 21 16,-1 0-16,-21 0 0,0-21 15,0 21-15,-21-21 16,-21 21-1,0 0-15,0 0 0,0-21 0,-22 21 16,22 0-16,0 0 0,-21 0 16,21-21-16,-1 21 0,1 0 0,0 0 15,21-22-15,0 1 32,21 21-32,0 0 15,1 0-15,20 0 0,-21 0 0,0 0 16,22 0-16,-22 0 0,0 0 15,0 21-15,0 1 0,-21-1 0,21 0 16,-21 0-16,0 21 16,0-20-16,0 20 0,-42 0 0,21-21 15,0 22-15,-22-1 0,1-21 16,21 22-16,-21-22 0,20 0 0,-20 21 16,21-21-16,0 1 0,21-1 15</inkml:trace>
  <inkml:trace contextRef="#ctx0" brushRef="#br0" timeOffset="10040.19">9461 4509 0,'0'-22'0,"22"-62"16,-22 63-16,0-1 16,0 1-16,0 0 0,0 0 15,0 0-15,-22 21 32,22 42-32,-21-21 0,21 0 15,-21 22-15,21-1 0,0 0 0,-21 1 16,21 20-16,0-20 0,0 20 0,0-21 15,-21 22-15,21-22 0,0 1 16,-21-1-16,21 0 0,0 1 0,0-22 16,0 0-16,0 0 0,0 0 0,0 0 15,21-21 17,0-21-17,-21 0-15,21-21 0,0 21 16</inkml:trace>
  <inkml:trace contextRef="#ctx0" brushRef="#br0" timeOffset="10351.02">9610 4699 0,'0'21'16,"0"0"-16,0 1 0,0-1 0,0 0 16,0 0-16,0 0 0,21 0 15,0 1-15,0-22 16,0 0-16,0 0 0,1 0 0,-1 0 15,0 0-15,0 0 0,0-22 16,0 22-16,-21-21 16,0 0-16,0 0 15,-21 0-15,0 21 16,0 0-16,0 0 0,0 0 0,-1 0 16,1 0-16,0 0 0,0 0 15,0 21 1,21 0-16,0 0 15,21-21-15,0 0 16,0 0-16,0 0 0,22 0 0,-22 0 16,21 0-16,1 0 0,-1 0 0</inkml:trace>
  <inkml:trace contextRef="#ctx0" brushRef="#br0" timeOffset="10895.7">10477 4720 0,'-148'-42'32,"127"21"-32,0 0 0,0 21 15,21-22-15,0 1 0,0 0 16,0 0-16,0 0 0,0 0 16,21-1-16,0 1 0,0 0 15,0 0-15,22 0 0,-1 21 0,-21-21 16,22-1-16,-1 22 0,0 0 15,-21 0-15,22 0 0,-22 0 16,21 0-16,-21 22 0,1-1 0,-1 0 16,-21 0-16,0 0 0,0 22 0,-21-22 15,-1 0-15,-20 21 0,21-21 16,-21 22-16,-1-1 0,1 0 0,-22 1 16,22-1-16,0 22 0,21-22 15,-22 0-15,22-21 0,21 22 0,0-22 16,0 21-16,0-21 0,42 1 15,-20-1-15,-1-21 0,21 0 16,-21 0-16,22 0 0,-22 0 16,21 0-16,-21-21 0,22 21 0,-1-22 15,-21 1-15,21 0 0,-20 0 16,-1 0-16,21-22 0,-21 22 0,-21-21 16,0 0-16,0-1 0,0 22 0,0-21 15,0 21-15,-21-1 0,0-20 16,0 42-16,0-21 0,-1 0 0,-20 21 15,21 0-15,0 0 0,-22 0 0,22 0 16,0 0-16,-21 0 0,21 21 16,-1-21-16,22 21 0,-21-21 0,21 21 15,0 0 1,21-21 0,1 0-16,20 0 0,-21 0 0</inkml:trace>
  <inkml:trace contextRef="#ctx0" brushRef="#br0" timeOffset="11656.27">11874 4530 0,'0'0'0,"22"-64"31,-22 43-31,0 0 15,-22 21-15,-20 0 16,21 0-16,-21 0 0,20 0 0,-20 0 16,0 21-16,-1-21 0,22 21 15,-21 0-15,0 1 0,20-1 0,1 0 16,0 0-16,0 0 0,21 0 0,0 1 16,0-1-16,0 0 0,0 0 15,0 0-15,0 0 0,21-21 0,0 22 16,0-1-16,22-21 0,-22 0 0,0 21 15,21-21-15,1 0 16,-22 0-16,21 0 0,1 0 0,-22 0 0,0-21 16,21 21-16,-21-21 0,1 21 15,-1-22-15,-21 1 16,0 0-16,-21 21 16,-1 0-16,1 0 15,-21 0-15,21 0 0,-22 0 0,22 21 16,-21-21-16,21 21 0,-22 1 0,1-1 15,21 21-15,0-21 0,-22 0 16,43 1-16,-21 20 0,21-21 0,0 0 16,0 0-16,0 1 0,0-1 0,0 0 15,21 0 1,-21 0-16,22-21 0,-1 0 0,0 0 16,21 0-16,-21 0 0,1 0 0,-1 0 15,21 0-15,-21 0 0,0 0 16,22-21-16,-22 21 0,21-21 0,-21 21 15,1-21-15,-1 0 0,0-1 0,0 1 16,-21 0-16,21 21 0,-21-21 16,0 0-16,-21 21 15,0 0-15,0 0 16,0 0-16,-1 21 0,1 0 0,0 0 16,0 0-16,0 22 0,21-22 0,-21 21 15,-1 1-15,22-1 0,-21 0 16,0 1-16,21-1 0,-21 21 0,0-20 15,0-1-15,-1 0 0,22 1 16,0-1-16,-21-21 0,21 22 16,0-22-16,-21 0 0,21 0 0,0 0 15,21-21 1,0-21-16,1 21 16,-1-21-16,21-21 0,-21 20 0,22-20 15,-1 0-15</inkml:trace>
  <inkml:trace contextRef="#ctx0" brushRef="#br0" timeOffset="12203.5">13166 4784 0,'0'-21'0,"0"42"0,0-64 0,0 22 0,0 0 15,-22 0-15,1 0 0,0 0 16,0-1-16,0 1 0,0 0 0,-1 21 16,1-21-16,0 21 0,0 0 0,-21 0 15,20 0-15,1 0 0,-21 21 16,21 0-16,-22 0 0,22 22 16,0-1-16,-21 0 0,21 1 0,-1-1 15,1 0-15,0 22 0,0-22 16,21 1-16,0-1 0,0-21 0,0 21 15,0-20-15,0-1 0,0 0 0,21 0 16,0-21-16,0 0 0,1 21 16,-1-21-16,0 0 0,21 0 0,-21 0 15,1-21-15,20 0 0,-21 21 0,21-21 16,-20 0-16,-1-22 0,21 22 16,-21-21-16,0 21 0,1-22 0,20 1 15,-42 0-15,21-1 0,-21 22 16,21 0-16,-21 0 0,0 0 15,0 42 1,0 0-16,-21 21 16,21-21-16,-21 22 0,21-1 0,0 0 15,0 1-15,0-22 0,0 21 0,0 1 16,0-22-16,0 0 0,0 0 16,21 0-16,0 0 0,0 1 0,1-22 15,-1 0-15,0 0 0,0 0 0,0 0 16,0 0-16,22 0 0,-22 0 15,0-22-15,21 1 0,-20-21 16,-1 21-16,21 0 0</inkml:trace>
  <inkml:trace contextRef="#ctx0" brushRef="#br0" timeOffset="12744.19">13631 4593 0,'0'0'0,"0"-42"0,0 0 16,-21-22-16,0 22 0,0-1 15,21 1-15,-21 0 0,21 21 0,-22-1 16,22 1-16,0 42 15,0 1 1,0 20-16,0-21 0,0 21 0,0 1 16,0-1-16,0 0 0,0 22 15,0-22-15,0 22 0,0-1 0,0-20 16,0 20-16,0 1 0,0-22 0,0 0 16,0 22-16,0-22 15,0-21-15,0 22 0,0-22 0,0 21 16,-21-21-16,21 0 0,-21 1 15,21-44 17,0 1-32,-21 0 15,21 0-15,0-21 0,0 20 16,0-20-16,0 21 0,21-21 0,0-1 16,0 1-16,1 0 0,-1-1 0,21 22 15,-21-21-15,22 21 0,-22 21 16,21-22-16,0 22 0,-20 0 15,20 0-15,0 0 0,-21 0 0,22 22 16,-22-22-16,21 21 0,1 21 16,-22-21-16,0 0 0,0 22 0,0-22 15,-21 21-15,0-21 0,0 1 16,0 20-16,-21-21 0,-21 0 0,21 0 16,-22 1-16,1-1 0,0 0 0,-1 0 15,1 0-15,0-21 0,-1 21 16,1-21-16,0 0 0,20 0 0,-20 0 15,21 0-15,0 0 0,0 0 16,42 0 15,0-21-31,0 0 0,0 21 0,0-21 16</inkml:trace>
  <inkml:trace contextRef="#ctx0" brushRef="#br0" timeOffset="13167.94">14499 4741 0,'0'0'0,"21"-21"0,-21 0 15,0 42 17,-21 0-32,0 1 0,0-1 15,0 0-15,-1 21 0,-20 22 16,42-22-16,-21 0 0,0-20 15,21 20-15,-21 0 0,21-21 0,0 1 16,0-1-16,0 0 0,0 0 0,21 0 16,0-21-16,0 0 0,0 21 15,0-21-15,1 0 0,-1 0 0,0 0 16,21 0-16,-21 0 0,1-21 0,-1 0 16,0 21-16,0-21 0,0-21 15,0 20-15,1 1 0,-22-21 16,0 0-16,21-1 0,-21 1 15,0 0-15,0-1 0,0 22 0,0-21 16,-21 21-16,21-1 0,-22 1 0,1 0 16,0 21-16,0 0 0,0 0 15,0 0-15,-1 0 0,1 0 0,0 21 16,0-21-16,0 21 0,21 1 0,0-1 16,0 0-16,0 0 15</inkml:trace>
  <inkml:trace contextRef="#ctx0" brushRef="#br0" timeOffset="13558.72">14795 4678 0,'0'-21'0,"0"42"0,22-42 0,-22 0 16,21-1-16,-21 1 0,21 21 15,0-21-15,0 21 0,0 0 16,1 0-16,-1 0 0,0 0 15,0 21-15,0 0 0,0 1 0,1-1 16,-22 0-16,0 21 0,0 1 0,0-1 16,0 0-16,0-21 0,0 22 15,0-1-15,0 0 0,-22-20 0,22-1 16,0 21-16,-21-42 0,21 21 16,0 0-16,21-42 31,1 0-31,-1 0 15,0 0-15,0-22 0,0 22 16,0-21-16,1 0 0,-1-1 0,21 1 16,-21 0-16,22 20 0,-22-20 15,0 21-15,21-21 0,-21 20 0,1 1 16,-1 21 0,-21 21 30</inkml:trace>
  <inkml:trace contextRef="#ctx0" brushRef="#br0" timeOffset="13982.48">15579 4826 0,'0'0'0,"21"0"0,0 0 16,0 0-1,0 0-15,0 0 0,1 0 0,-1 0 0,21-21 16,-21 21-16,0-21 0,22 0 0,-22 21 16,21-22-16,1 22 15,-22-21-15,21 0 0,-21 0 0,22 0 16,-22 0-16,0-1 0,0 1 0,0 21 16,-21-21-16,0 0 0,0 0 15,0 0-15,-21 21 0,0-22 16,0 22-16,0 0 0,-22 0 0,22 22 15,-21-1-15,21 0 0,-22 0 16,1 0-16,21 22 0,-22-22 0,22 21 16,0 0-16,0 1 0,0-22 15,21 21-15,0 1 0,0-22 0,0 0 16,0 0-16,21 0 0,0 0 0,0 1 16,0-1-16,22-21 15,-22 0-15,21 0 0,-21 0 0,22 0 16,-22 0-16,21 0 0,1 0 0,-22-21 15,21 21-15,-21-22 0,22 1 16,-1 0-16,-21 0 0,21 0 0,1-22 16,-22 22-16,21-21 0,-21 0 0,22 20 15</inkml:trace>
  <inkml:trace contextRef="#ctx0" brushRef="#br0" timeOffset="15222.95">762 7345 0,'0'0'16,"-21"0"-16,0-21 0,-1 0 0,1 21 15,0 0-15,0 0 16,0 0-16,0 0 0,-1 0 0,1 0 15,21 21 1,43 0-16,-22-21 16,42 21-16,-20 0 0,20 0 15,22-21-15,-1 22 0,22-22 16,0 0-16,-21 0 0,21 0 16,-1 0-16,1 0 0,-21 0 0,0 0 15,-1 0-15,-20 0 0,-1 0 16,-20 0-16,20-22 0,-21 22 0,-20 0 15,20-21-15,-21 21 0,0-21 16,-21 0 0,-21 21-16,0 0 15,0-21-15,-22 21 0,22 0 0,-21 0 16,0 0-16,-1 0 0,22 0 16,-21 0-16,21 0 0,-1 0 0,1 0 15,0 0-15,42-21 31,0 21-31,22-22 0,-22 22 16,21 0-16,1-21 0,-1 21 16,0 0-16,22 0 0,-43 0 0,21 0 15,1 0-15,-22 21 0,0 1 16,-21-1-16,0 21 0,0-21 0,-21 22 16,0-1-16,-22-21 0,1 21 15,21 1-15,-22-22 0,1 21 0,0-21 16,21 1-16,-22-1 0,22 0 15,0 0-15,42-42 32,0 0-32,22 0 0</inkml:trace>
  <inkml:trace contextRef="#ctx0" brushRef="#br0" timeOffset="15871.58">3535 6943 0,'0'0'0,"0"21"16,21-21-1,0 0-15,0-21 0,22 21 16,-22-21-16,21-1 0,0 22 16,1-21-16,-22 0 0,21 0 0,1 0 15,-1 0-15,-21-1 0,21 1 16,-20-21-16,-1 21 0,0 0 0,-21-1 16,0-20-16,0 21 0,0 0 15,-21 0-15,-22-1 0,22 1 0,-21 21 16,-22 0-16,22 0 0,-21 0 15,-1 0-15,1 21 0,-1 1 16,22-1-16,-22 0 0,22 21 0,21-21 16,-22 22-16,22-1 0,0-21 15,0 22-15,21-1 0,0 0 0,0-21 16,21 22-16,0-22 0,0 0 16,22 21-16,-22-42 0,21 22 0,1-1 15,-1 0-15,0-21 0,1 0 0,-1 0 16,0 0-16,1 0 0,-22 0 15,21 0-15,-21 0 0,22 0 0,-43-21 16,21 21-16,-21-21 16,-21 21-16,-1 0 15,-20 0-15,0 0 0,-22 0 0,1 0 16,20 0-16,-20 21 0,-1 0 16,1 21-16,21-21 0,-1 22 0,1-22 15,0 21-15,20 1 0,-20-1 16,21 0-16,0 1 0,21-1 0,0 0 15,0 1-15,0-22 0,0 21 16,0-21-16,21 0 0,21 1 0,-21-22 16,22 0-16,-1 0 0,0 0 0,1 0 15,20 0-15,-20-22 16,20 22-16</inkml:trace>
  <inkml:trace contextRef="#ctx0" brushRef="#br0" timeOffset="16579.46">4466 7112 0,'0'-21'0,"0"42"0,0-63 16,0 21-16,0-1 0,-21 1 15,0 21-15,0-21 0,-1 21 16,1 0-16,-21 21 0,21 0 16,0 1-16,-1-1 0,1 0 15,0 21-15,21 1 0,-21-1 16,0 0-16,21 1 0,0-1 0,0 21 15,0-20-15,0-1 0,0-21 16,0 22-16,0-22 0,0 21 0,21-21 16,0 0-16,21-21 0,-20 22 15,20-22-15,0 0 0,1 0 0,-1 0 16,0 0-16,22-22 0,-22 1 0,0 0 16,22 0-16,-22 0 0,1-22 15,-1 1-15,0 0 0,-21-1 0,22 1 16,-22-21-16,0-1 0,21 1 0,-20-1 15,-1 1-15,21-1 16,-21 1-16,0-1 0,1 1 0,-1-1 16,0 22-16,-21-1 0,0 1 0,0 21 15,0 0-15,0 0 0,0 42 16,-21 0 0,21 0-16,-21 21 0,-1 1 15,1-1-15,0 0 0,21 1 0,-21-1 16,0 22-16,21-22 0,-21 21 0,21 1 15,0-1-15,-22-20 0,22 20 16,0-20-16,0 20 0,0-21 0,0 1 16,0-22-16,0 21 0,0-21 0,22 1 15,-1-1-15,0 0 0,0-21 16,0 0-16,22 0 0,-22 0 0,21 0 16,0-21-16,-20 0 0,20 21 0,-21-22 15,21-20-15,-20 21 16,20-21-16,-21 20 0,0-20 0,0 0 15,1-1-15,-1 22 0,-21-21 0,0 21 16,0 0-16,0 42 16,0 0-1,0 0-15,0 21 0,0-20 0,0 20 16,0-21-16,-21 21 0,21-20 16,0-1-16,-22 0 0,22 0 0,0 0 15,0 0-15,22-21 16,-1 0-1,-21-21-15,21 0 16,0 0-16,-21 0 0</inkml:trace>
  <inkml:trace contextRef="#ctx0" brushRef="#br0" timeOffset="16763.43">5673 6964 0,'-22'0'0,"44"0"0,-65 0 15,22 0-15,0 0 0,42 0 79,0 0-79</inkml:trace>
  <inkml:trace contextRef="#ctx0" brushRef="#br0" timeOffset="17135.22">6075 7049 0,'0'0'0,"-21"0"16,-1 21-16,1-21 0,21 21 16,0 0-16,-21 0 0,21 0 15,-21 1-15,21-1 0,0 0 0,-21 21 16,21 1-16,0-1 0,0 0 0,0 22 15,0-22-15,0 22 0,0-22 16,0 21-16,0 1 0,0 21 0,0-22 16,0 1-16,0 20 0,0-20 0,0 20 15,0-20-15,0-1 0,0 1 0,0-1 16,0 1-16,0-1 0,0-20 16,0 20-16,0-20 0,0-1 0,-21 0 15,21 1-15,0-22 0,0 21 16,0-21-16,-22 0 0,22 1 0,0-1 15,0 0-15,0-42 47,0 0-47,0-1 0,0 1 0,0-21 16,0 21-16,22-22 0,-1-20 16</inkml:trace>
  <inkml:trace contextRef="#ctx0" brushRef="#br0" timeOffset="17451.22">5948 7557 0,'-21'-43'0,"42"86"0,-42-107 0,-1 22 0,22 21 15,0-22-15,0 22 0,0-21 16,0 21-16,22-22 0,-22 22 0,21 0 16,0 0-16,0-22 0,21 43 15,-20-21-15,-1 0 0,0 21 0,0 0 16,0 0-16,0 0 0,1 0 0,-1 0 15,0 21-15,-21 0 0,0 1 16,0-1-16,0 21 0,0-21 0,0 22 16,0-1-16,0-21 0,0 21 0,-21 1 15,0-22-15,-1 0 0,1 21 16,0-20-16,0-1 0,0-21 16,0 21-16,-1 0 0,1-21 0,0 0 0,21 21 15,0-42 16,0 0-31,0 0 16,21 0-16</inkml:trace>
  <inkml:trace contextRef="#ctx0" brushRef="#br0" timeOffset="17867.37">6604 7218 0,'0'0'0,"0"-21"0,21 0 15,-21-1-15,0 1 0,21 0 16,-21 0-16,0 0 16,-21 21-1,0 0-15,0 0 0,0 21 0,-1-21 16,-20 21-16,21 0 0,-21 0 0,20 1 16,1 20-16,0-21 0,0 0 15,21 0-15,0 1 0,0-1 16,0 0-16,21-21 0,0 0 0,0 21 15,1-21-15,20 0 0,-21 0 16,21 21-16,-20-21 0,20 0 16,-21 21-16,0-21 0,0 22 0,1-22 15,-1 21-15,0 0 0,-21 0 16,-21 0 0,0 0-16,-1-21 0,1 22 0,-21-22 15,21 21-15,-22-21 0,1 0 0,21 0 16,-21 21-16,20-21 0,1 0 15,0 0-15,0 0 0,0 0 16,21-21 0,0 0-1,21-1-15,0 22 16</inkml:trace>
  <inkml:trace contextRef="#ctx0" brushRef="#br0" timeOffset="18203.11">6794 7472 0,'0'0'0,"22"0"0,-1 0 16,0 0 0,0 0-16,0 0 0,0 0 15,1 0-15,-1-21 0,0 0 0,0 21 16,21-22-16,-20 1 0,-1 21 0,21-21 16,-21 0-16,0 0 0,1 0 15,-1-22-15,0 22 0,-21 0 16,0 0-16,0-22 0,0 22 0,0 0 15,0 0-15,-21 21 16,0 0-16,-1 0 0,1 0 0,-21 0 16,21 21-16,0 0 0,-22 0 0,22 22 15,0-1-15,0-21 0,0 22 16,-1-1-16,22 0 0,-21-21 0,21 22 16,0-22-16,0 21 0,21-21 0,1 1 15,-1-1-15,21-21 0,-21 21 0,22-21 16,-22 0-16,21 0 0,0 0 15,1 0-15,-22 0 0,21-21 0,1 0 16,-22 21-16</inkml:trace>
  <inkml:trace contextRef="#ctx0" brushRef="#br0" timeOffset="18812.72">8615 6879 0,'0'0'0,"0"-21"0,0 0 16,0 0-16,0 0 15,21 21-15,-21-22 0,0 1 0,21 21 16,-21-21-16,0 0 0,0 0 16,0 42 15,0 0-31,0 0 15,0 22-15,0-22 0,-21 21 0,21 0 16,0-20-16,-21 20 0,0 21 0,-1-20 16,22-1-16,0 0 15,-21 1-15,0-1 0,21 0 0,0-20 16,0 20-16,0-21 0,0 0 0,0 0 16,0 1-16,0-44 31,21 1-16,0 21-15</inkml:trace>
  <inkml:trace contextRef="#ctx0" brushRef="#br0" timeOffset="19071.57">9017 6773 0,'0'0'0,"0"22"31,0-1-31,0 0 0,0 0 16,0 21-16,21-20 0,-21-1 0,0 21 16,0 0-16,0-20 0,0 20 0,0 0 15,0-21-15,-21 22 0,21-1 16,-21-21-16,21 22 0,0-22 0,0 0 16,0 0-16,0 0 0,0 0 0,0 1 15,21-22 16,-21-22-31</inkml:trace>
  <inkml:trace contextRef="#ctx0" brushRef="#br0" timeOffset="19447.34">9017 6922 0,'-21'-22'15,"42"44"-15,-42-65 0,0 43 0,21-21 16,0 0-16,0 0 0,0 0 15,0-1-15,0 1 0,21 0 0,0 21 16,21-21-16,-21 0 16,22 0-16,-22 21 0,21-22 0,22 22 15,-22 0-15,22 0 0,-22 0 0,21 0 16,-20 22-16,20-1 0,-20 0 16,-1 0-16,0 21 0,1-20 0,-22 20 15,0-21-15,0 21 0,-21 1 0,0-1 16,0-21-16,-21 22 0,0-1 15,0 0-15,-22-21 0,1 22 0,21-22 16,-22 21-16,1-21 0,-21 1 0,20-1 16,1 0-16,0 0 0,-1 0 15,1 0-15,0-21 0,-1 22 16,1-22-16,0 0 0,20 0 0,-20 0 0,21 0 16,0 0-16,0 0 15,21-22-15,0 1 16,0 0-16,21 0 0,0 0 15,0 0-15,0 21 0,22-22 16</inkml:trace>
  <inkml:trace contextRef="#ctx0" brushRef="#br0" timeOffset="19819.14">10202 6710 0,'-42'0'32,"21"21"-32,21 0 15,-21 0-15,-1 1 0,1-1 0,0 21 16,0-21-16,21 22 0,-21-22 0,0 21 16,-1 0-16,1 1 0,21-22 15,0 21-15,0 1 0,0-1 0,0 0 16,0-21-16,0 22 0,21-22 0,1 0 15,-1 0-15,0-21 0,21 21 16,1-21-16,-22 22 0,21-22 16,0 0-16,-20 0 0,20 0 0,0 0 15,1 0-15,-22-22 0,21 1 0,-21 0 16,22 0-16,-22 21 0,0-42 16,21 20-16,-21 1 0,-21 0 0,22 0 15,-1 0-15,-21 0 0,0-1 0,0 1 16,0 0-16,0 0 0,0 0 15,0 0-15</inkml:trace>
  <inkml:trace contextRef="#ctx0" brushRef="#br0" timeOffset="20074.99">10245 7006 0,'0'0'16,"-22"0"-16,1 0 16,21-21-1,21 21-15,1 0 16,-1 0-16,0 0 0,0-21 0,21 21 16,-20 0-16,-1 0 0,21-21 0,-21 21 15,0-21-15,22 21 0,-22 0 16,0-22-16,0 22 0,0-21 15,1 21-15,-1-21 0,-21 0 16,21 0-16</inkml:trace>
  <inkml:trace contextRef="#ctx0" brushRef="#br0" timeOffset="20294.87">10435 6689 0,'0'0'16,"0"-21"-1,0-1-15,21 1 16,0 21-16,1 0 16,-1-21-16,21 21 0,-21 0 15,22-21-15,-1 21 0,-21-21 0,21 21 16,-20 0-16,20-21 0,-21 21 16,0 0-16,0 0 0,-21-22 0,22 22 15,-1 0-15</inkml:trace>
  <inkml:trace contextRef="#ctx0" brushRef="#br0" timeOffset="21374.13">12467 6943 0,'-21'0'0,"-43"0"32,43 0-32,0 0 0,21-21 15,-21 21-15,0 0 16,0 0-16,42 0 47,0 0-47,0 0 0,0 0 0,22 0 15,-22 21-15,42-21 0,-20 0 16,20 0-16,1 0 0,20 0 0,1 0 16,21 0-16,0 0 0,-22 0 15,22 0-15,-21 0 0,21-21 0,-43 21 16,22 0-16,-22-22 0,1 22 0,-22-21 15,0 21-15,1 0 0,-22 0 16,-21-21 0,-21 21-16,0 0 0,-22 0 15,1 0-15,0 0 0,-1 0 16,1-21-16,0 21 0,-1 0 0,1 0 16,0 0-16,20 0 0,-20-21 0,21 21 15,0 0-15,0 0 0,-1 0 16,44-21 15,-1 21-31,21 0 0,-21 0 16,22 0-16,-1 0 0,0-22 0,1 22 15,-1 0-15,0 0 0,1 0 0,-1 0 16,0 0-16,-21 22 0,22-1 16,-43 0-16,0 0 0,0 0 0,0 22 15,0-22-15,-21 21 0,-1-21 16,-20 22-16,0-1 0,-1 0 0,1-21 15,-21 22-15,20-1 0,1-21 0,0 22 16,20-22-16,-20 0 0,21 0 16,0 0-16,42-21 15,0 0 1,0 0-16</inkml:trace>
  <inkml:trace contextRef="#ctx0" brushRef="#br0" timeOffset="22011.86">15219 6689 0,'0'0'0,"-21"0"0,21-21 15,-22 21 1,22-22 31,0 1 125,-21 21-157,21-21 110,0 0-109,0 0-16</inkml:trace>
  <inkml:trace contextRef="#ctx0" brushRef="#br0" timeOffset="23860.22">15219 6646 0,'0'-21'0,"0"-63"32,0 62-32,0 1 0,-21 21 31,21 21-31,0 1 15,0-1-15,0 21 0,0 0 0,0 1 16,0-1-16,0 22 0,0-22 16,0 21-16,0 1 0,0-1 0,0 22 15,0-21-15,0-1 0,0 1 16,0-1-16,0 1 0,0-1 0,0 1 16,-22-22-16,22 21 0,0-20 15,-21-1-15,21-21 0,0 22 0,0-22 16,0 0-16,0 0 0,0 0 0,0 0 15,0-42 1,0 0 0,0 0-16,0 0 0,-21-22 15,21 22-15</inkml:trace>
  <inkml:trace contextRef="#ctx0" brushRef="#br0" timeOffset="24163.05">15049 6837 0,'0'-42'0,"0"84"0,0-127 16,-21 64-16,21-21 0,0 21 0,0-1 16,0 1-16,0 0 0,0 0 15,21 0-15,1 21 0,-1-21 0,0-1 16,21 22-16,1 0 0,20-21 0,-21 21 16,22 0-16,-1 0 0,-20 0 15,20 0-15,-20 0 0,-1 21 16,0 1-16,-21-1 0,22 21 0,-43 0 15,0-20-15,0 20 0,0 0 16,0 1-16,-21-1 0,-1 0 0,-20-21 16,21 22-16,-21-22 0,-1 0 0,1 0 15,-22 22-15,22-43 16,21 21-16,0-21 0,0 0 0,21-21 31,21-1-31,0 22 0</inkml:trace>
  <inkml:trace contextRef="#ctx0" brushRef="#br0" timeOffset="24919.61">15833 6371 0,'21'-21'16,"-42"42"-16,42-63 0,-21 21 16,0 42-1,0 0-15,0 0 0,0 0 0,0 22 16,0-1-16,0 0 0,0 22 15,0-22-15,0 1 0,0 20 0,0-21 16,-21 1-16,21-1 0,0 0 0,0 1 16,0-22-16,0 0 0,0 0 15,0 0-15,0 1 0,0-1 0,0-42 47,0-1-47,0 1 0,0 0 16,0 0-16,21-21 0,0 20 0,-21 1 15,21-21-15,0 21 0,-21 0 16,21-1-16,1 1 0,-1 0 0,0 21 16,0 0-16,0 0 0,0 0 15,1 21-15,-1 0 0,-21 1 16,21-1-16,0 0 0,-21 0 0,0 21 16,0-20-16,21-1 0,-21 0 0,21 0 15,-21 0-15,22 0 0,-22 1 16,21-22-16,-21 21 15,21-21-15,0 0 16,0 0-16,0 0 0,1-21 16,-1-1-16,0 22 0,0-21 15,0 0-15,-21 0 0,21 0 0,1 0 16,-1-22-16,0 22 0,0 0 0,-21-21 16,21 20-16,0 1 15,-21 42 1,0 1-16,0-1 15,0 0-15,0 0 0,0 0 16,0 0-16,0 1 0,0-1 0,0 0 16,0 0-16,22 0 15,-1-21-15,0 0 0,0 0 16,0 0-16,0 0 0,1 0 0,-1 0 16,0 0-16,0 0 0,0 0 0,-21-21 15,21 0-15,-21 0 0,22 0 16,-22-1-16,0 1 0,0 0 0,0-21 15,0 21-15,0-22 0,0 22 0,-22-21 16,1 21-16,0-1 0,21 1 16,-21 0-16,0 21 0,0 0 0,-1 0 15,1 0-15,0 0 0,0 0 16,0 0-16,0 21 0,21 0 16,21-21 15</inkml:trace>
  <inkml:trace contextRef="#ctx0" brushRef="#br0" timeOffset="25164.34">17018 6265 0,'0'-42'0,"0"84"0,0-105 16,0 42-16,0 0 0,0-1 16,0 44-1,0-1 1,0 0-16,0 21 0,0 1 0,0-1 0,0 0 15,0 22-15,-21-22 16,0 22-16,21-1 0,0-21 0,0 1 16,-22-1-16,22 0 0,-21 1 0,21-1 15,0-21-15,0 0 0,0 1 16,0-1-16,21-21 16,1 0-16,-1 0 15,0-21-15,0 21 0</inkml:trace>
  <inkml:trace contextRef="#ctx0" brushRef="#br0" timeOffset="25460.04">17335 6646 0,'-42'85'31,"21"-64"-31,0 22 0,21-22 16,0 0-16,-21 0 0,21 21 0,0-20 15,0-1-15,0 0 0,0 0 16,21-21-16,0 0 0,0 0 15,0 0-15,22 0 0,-22 0 0,0 0 16,21 0-16,-21 0 0,1-21 0,-1 0 16,0 0-16,0-1 0,-21 1 15,0 0-15,0-21 0,0 21 16,0-1-16,0-20 0,0 21 0,-21-21 16,0 20-16,0 1 0,-1 0 15,1 21-15,0-21 0,0 21 0,0 0 16,0 0-16,-1 0 0,-20 0 0,21 0 15,-21 0-15,20 0 0,1 0 16,-21 0-16,21 0 0,0 0 0</inkml:trace>
  <inkml:trace contextRef="#ctx0" brushRef="#br0" timeOffset="25650.95">16806 6498 0,'-21'0'15,"42"0"-15,-21 0 16,43 0-16,-22 0 16,0 0-16,21 0 0,1 0 15,-22 0-15,21 0 0,0 0 0,1 0 16,20 0-16,-20 0 0,-1 21 0,0-21 16,1 0-16,20 22 0,-21-1 15</inkml:trace>
  <inkml:trace contextRef="#ctx0" brushRef="#br0" timeOffset="25887.2">17928 6964 0,'0'0'0,"21"0"16,-21 21-16,21 0 15,-21 0-15,0 1 0,0-1 16,0 0-16,0 21 0,0-21 15,0 22-15,-21-1 0,0 0 0,21-20 16,-21 20-16,0 0 0,-22-21 0,22 1 16,0-1-16,-21 0 0,21 0 15,-1 0-15,1-21 0,0 0 16,42-21 0</inkml:trace>
  <inkml:trace contextRef="#ctx0" brushRef="#br0" timeOffset="26316.78">18775 6392 0,'0'0'0,"0"-42"16,0 0-16,0 21 0,0-1 0,-21 1 16,-1 21-16,1 0 0,0 0 15,0 21 1,21 1-16,-21-1 0,0 21 0,-1 0 15,1 22-15,0-22 0,21 22 0,-21-1 16,0-20-16,21 20 0,0-21 16,0 22-16,0-22 0,0 1 0,0-1 15,0-21-15,42 0 0,-21 22 0,0-43 16,22 21-16,-1-21 0,0 0 16,-20 0-16,20 0 0,0 0 0,1-21 15,-1-1-15,0 1 0,-21-21 16,22 0-16,-22-1 0,0 1 0,0-22 15,0 1-15,-21-1 0,0 1 0,0-1 16,0 22-16,0-21 16,-21 20-16,0 1 0,-21 21 0,21 0 15,-22-1-15,1 22 0,0 0 0,-1 0 16,1 0-16,0 22 0,-1-1 16,22 0-16,0 21 0,0-21 0,21 1 15,0 20-15,0 0 0,0-21 0,0 22 16,21-22-16,0 0 0,0 0 15,22 0-15,-22 1 0</inkml:trace>
  <inkml:trace contextRef="#ctx0" brushRef="#br0" timeOffset="26743.2">19156 6625 0,'0'0'0,"0"-21"0,21 0 16,0 21-1,0 0-15,0 21 16,1 0-16,-1 0 0,0 1 0,-21-1 15,21 0-15,21 0 0,-20 21 16,-1-20-16,0-1 0,0 0 0,0 0 16,0 0-16,1 0 0,-1 1 0,0-22 15,0 21-15,0-21 16,0 0-16,-21-21 31,0-1-31,0 1 0,0 0 16,0 0-16,0 0 0,0-22 0,0 22 15,0 0-15,0-21 16,0 21-16,0-1 0,0 1 0,-21 21 16,0 0-16,0 0 15,0 21-15,0 1 16,-1-1-16,1 0 0,0 0 0,0 21 16,0-20-16,0-1 0,-1 21 0,1-21 15,0 0-15,0 1 0,0 20 16,0-42-16,21 21 0,-22 0 0,22 0 15,0 1 1,22-22 0,-1 0-16,0 0 0,0 0 0,0-22 15,22 1-15,-1 0 0,-21 21 0,21-21 16</inkml:trace>
  <inkml:trace contextRef="#ctx0" brushRef="#br0" timeOffset="27198.94">19791 6731 0,'0'0'0,"0"-21"31,0 42-15,0 0-16,0 0 0,0 1 0,0-1 16,0 0-16,0 0 0,0 0 15,0 0-15,0 1 0,0-1 16,0 0-16,0 0 0,21-21 16,0 0-16,0 0 15,0 0-15,1 0 0,20 0 0,-21 0 16,0-21-16,22 21 0,-22-21 15,0 0-15,0-1 0,21 1 0,-20 0 16,-1-21-16,0 21 0,0-1 0,0-20 16,-21 21-16,0 0 0,0 0 15,0 42 1,0 0-16,-21 0 0,21 0 16,0 22-16,0-22 0,0 21 15,0 0-15,0 1 0,0-22 16,0 21-16,0 1 0,0-1 0,0 0 15,0 1-15,0-1 0,0 0 16,0 1-16,0-1 0,0 0 0,0 1 16,-21-22-16,0 21 0,0-21 0,-1 22 15,1-22-15,0 21 0,0-21 16,0 0-16,0-21 0,21 22 0,-22-1 16,1-21-16,0 0 15,0-21 1,21-1-16,0 1 0,0 0 15,0 0-15,0 0 0,0 0 0,21-1 16</inkml:trace>
  <inkml:trace contextRef="#ctx0" brushRef="#br0" timeOffset="27680.49">20807 6858 0,'0'0'0,"21"-42"0,0 21 0,0-22 15,-21 22-15,0 0 0,0 0 16,0 0-16,-21-1 0,0 22 0,0 0 16,-22 0-16,22 0 0,-21 22 15,0-1-15,-1 0 0,1 0 0,0 0 16,-1 0-16,22 1 0,0-1 16,0 0-16,21 0 15,0 0-15,21 0 16,0-21-16,0 0 0,0 0 0,22 0 15,-22 0-15,0 0 0,21 0 16,-20-21-16,-1 21 0,21-21 0,-21 21 16,0 0-16,1-21 0,-1 21 0,0 0 15,0 0 1,-21 21-16,0 0 16,0 0-16,0 22 0,0-22 15,0 21-15,0-21 0,0 22 16,0-1-16,0 22 0,0-22 0,0 0 15,0 1-15,-21 20 0,0-21 16,21 1-16,-21-1 0,-1 0 0,22-20 16,-21 20-16,0-21 0,21 0 0,-21 22 15,21-22-15,0 0 0,21-21 47,0-21-47,0 0 0,1-22 0,-1 22 16,21-21-16,-21 21 0</inkml:trace>
  <inkml:trace contextRef="#ctx0" brushRef="#br0" timeOffset="28012.3">21103 6985 0,'0'0'0,"0"-21"0,0 0 31,21 21-15,0 0-16,1 0 0,-22-21 0,21 21 15,0-22-15,0 22 0,0-21 16,0 21-16,-21-21 16,0 0-16,0 0 0,0 0 15,-21 21 1,0 0 0,0 0-16,0 21 0,21 0 15,0 0-15,-21 0 16,21 0-16,0 1 0,0-1 15,0 0-15,0 0 0,21-21 16,0 21-16,0-21 16,0 0-16,0 0 0,1 0 15,20 0-15,-21 0 0,0 0 0,0 0 16,22 0-16,-22-21 0,0 21 16</inkml:trace>
  <inkml:trace contextRef="#ctx0" brushRef="#br0" timeOffset="28447.06">21696 6837 0,'0'0'0,"0"-21"0,0 42 47,0 0-47,0 0 16,0 0-16,0 1 0,0-1 16,0 0-16,-21 0 0,21 0 0,-22 0 15,22 1-15,0-1 0,-21-21 0,21 21 16,-21 0-16,0-21 15,21 21 1,0-42 0,0 0-1,-21 0-15,21 0 0,0-1 0,0 1 16,0 0-16,0-21 0,0 21 16,0-22-16,0 22 0,0-21 0,21-1 15,0 22-15,0-21 0,0 21 0,1 0 16,-1-1-16,0 22 0,21 0 15,1 0-15,-22 0 0,21 0 0,22 22 16,-22 20-16,21-21 0,-20 21 16,-1 1-16,-21-1 0,0 0 0,1 1 15,-22-1-15,0 0 0,0 1 16,0-1-16,-22 0 0,22-20 16,-21-1-16,0 0 0,0 0 0,0 0 15,0-21-15,-1 0 0,1 21 16,0-21-16,0 0 15,0 0-15</inkml:trace>
  <inkml:trace contextRef="#ctx0" brushRef="#br0" timeOffset="29487.54">15198 6752 0,'0'21'0,"0"1"16,0-1-16,0 0 15,-22-21-15,22 21 16,-21-21-16,21 21 16,21-21-1,1 0-15,20 0 0,0 0 16,1 0-16,20-21 0,1 21 15,-1 0-15,22-21 0,-1 21 16,22-21-16,21 21 0,0-21 0,21 21 16,1-22-16,20 1 0,0 21 15,22-21-15,20 0 0,-20 0 0,-1 21 16,22-21-16,21-1 0,-21 1 16,20 0-16,-20 0 0,21 0 0,0 0 15,0-1-15,-1 1 0,1 21 0,-21-21 16,21 0-16,-43 21 0,1 0 15,-22 0-15,-21 0 0,0 0 0,-42-21 16,0 21-16,-21 0 0,-1 0 16,-41 0-16,20-21 0,-20 21 0,-22 0 15,21 0-15,-21-22 0,0 22 16,1 0-16,-1 0 0,-21-21 0,21 21 16,0 0-16,0 0 0,0 0 15,1 0 1,-1 0 15,-21-21-15,0 0-1</inkml:trace>
  <inkml:trace contextRef="#ctx0" brushRef="#br0" timeOffset="30579.62">24024 5715 0,'-85'42'31,"85"-20"-31,-21-1 0,0 21 0,0-21 16,0 0-16,21 1 0,0-1 16,0 0-16,0 0 0,42-21 15,-21 0 1,0 0-16,22 0 0,-22-21 15,21 0-15,1 0 0,-1-1 0,0 1 16,-21 0-16,22 0 16,-22 0-16,-21-22 0,0 22 0,0 0 15,0-21-15,0 21 0,-21-1 0,0-20 16,-1 42-16,-20-21 0,0 21 16,-22 0-16,1 21 0,20 0 0,-20 0 15,-1 1-15,1 20 0,21 0 16,-1 1-16,1-1 0,0 21 0,20-20 15,1-1-15,21 0 0,0 1 0,0-1 16,0 0-16,0-20 0,43 20 16,-22-21-16,21 0 0,-21 0 15,22 1-15,-1-22 0,0 0 0,22 21 16,-22-21-16,0 0 0,-20 0 16,20 0-16,-21 0 0,0 0 0,-21-21 15,0-1-15,-21 1 16,-21 21-16,-1-21 15,1 21-15,-21 0 0,20 0 0,-20 0 16,-1 21-16,1 0 0,-1 1 16,22-1-16,-22 21 0,22-21 0,0 22 15,-1-22-15,22 21 0,0 0 0,0 1 16,21-1-16,0 0 0,0-20 16,0 20-16,42-21 0,-21 0 0,1 0 15,20 1-15,21-1 0,-20-21 0,20 0 16,1 0-16,-1 0 15,1 0-15,20 0 0,-20 0 0,-1-21 16,1-1-16,-1 1 0</inkml:trace>
  <inkml:trace contextRef="#ctx0" brushRef="#br0" timeOffset="31318.99">24469 6371 0,'0'0'0,"0"-42"0,0 21 15,0 0-15,0-1 0,0 1 16,-22 21-16,1 0 15,0 0-15,0 21 0,21 1 0,-21-1 16,0 0-16,-1 21 0,1-21 16,0 22-16,21-1 0,-21 0 0,21 1 15,0-1-15,0 0 0,0-20 16,0 20-16,0-21 0,0 0 0,0 0 16,0 1-16,21-1 0,0 0 0,0-21 15,22 0-15,-22 0 0,21 0 16,1 0-16,-1 0 0,0-21 0,1 0 15,20-1-15,-21 1 0,1 0 0,-1-21 16,0-1-16,1 1 0,-1 0 16,-21-22-16,22 22 0,-22-22 0,0 1 15,0-1-15,0 1 0,0-1 16,-21 1-16,0-1 0,0 22 0,0 0 16,0-1-16,0 22 0,0 0 15,-21 0-15,0 21 16,0 0-16,0 0 0,0 0 15,-1 0 1,22 21-16,-21-21 0,21 21 16,0 0-1,21-21 251</inkml:trace>
  <inkml:trace contextRef="#ctx0" brushRef="#br0" timeOffset="31679.78">23368 6202 0,'-42'0'16,"84"0"-16,-106 0 0,43 0 0,42 0 31,22 0-31,-22 0 0,42 0 0,1 0 16,-1 0-16,22 0 0,21 0 15,-21 0-15,20 0 0,1 0 16,0 0-16,0 0 0,21 0 0,-42 0 16,20 0-16,-20 0 0,0 0 0,-43 0 15,22 0-15,-43 0 0,21 0 16,-63 0 0,0 21-1,0-21-15,-1 0 0,-20 0 0,0 0 16,-1 0-16,1 0 0,-21 21 0</inkml:trace>
  <inkml:trace contextRef="#ctx0" brushRef="#br0" timeOffset="31915.65">23431 6646 0,'0'0'0,"0"22"0,0-1 16,22-21-1,-1 21-15,21-21 0,22 0 0,-1 0 16,22 0-16,-1 0 0,1-21 16,0 21-16,21 0 0,-22-21 0,22-1 15,0 22-15,-21-21 0,-22 21 0,1 0 16,-1 0-16,-21-21 0,1 21 16,-22 0-16,0-21 0,0 21 15,-21-21-15,21 21 0,-21-21 0,22-1 16</inkml:trace>
  <inkml:trace contextRef="#ctx0" brushRef="#br0" timeOffset="32447.34">26204 5927 0,'0'0'0,"21"-21"0,-21-1 0,0 1 0,0 0 15,0 0-15,0 0 0,0 0 16,-21 21-1,21 21-15,-21 0 0,21 0 16,-21 21-16,0 1 0,21-1 16,0 0-16,-21 1 0,21 20 0,-22-20 15,22-1-15,0 0 0,0 1 0,0-1 16,0 0-16,0 1 0,0-1 16,0-21-16,0 0 0,0 0 15,0 1-15,0-1 16,0-42 15</inkml:trace>
  <inkml:trace contextRef="#ctx0" brushRef="#br0" timeOffset="32675.21">25717 6562 0,'0'0'0,"-21"21"0,0 21 16,21-21-16,-21 1 0,21-1 0,0 21 15,0-21-15,21 0 0,0 1 16,0-1-16,22-21 0,-1 21 0,0-21 16,1 0-16,-1 0 0,22 0 0,-22 0 15,21 0-15,-20 0 0,-1 0 16,0 0-16,1-21 0,-1 0 0,0 21 16,-20-22-16,-1 1 0,0-21 15,0 21-15,-21-22 0,21 1 0,-21 21 16,0-21-16,0-1 0</inkml:trace>
  <inkml:trace contextRef="#ctx0" brushRef="#br0" timeOffset="32896.08">25612 5927 0,'0'-21'0,"105"-1"16,-62 1-1,-1 0-15,0 21 0,22 0 0,-1-21 16,1 21-16,-1-21 0,-20 21 16,20 0-16,-20 0 0,20-21 0,-21 21 15,1 0-15,-22 0 0,21 0 16,-21 0-16,1 0 0,-1 0 16,0 0-16,0 0 0,0 0 0</inkml:trace>
  <inkml:trace contextRef="#ctx0" brushRef="#br0" timeOffset="33171.93">27030 5927 0,'0'0'0,"0"21"16,0 0-16,0 0 15,0 0 1,0 22-16,0-22 0,0 21 0,0-21 15,0 22-15,0-1 0,0 0 0,0 1 16,-21-1-16,21 0 0,-22 1 16,22-1-16,0 0 0,0-20 0,-21 20 15,21-21-15,-21 0 0,21 0 16,0 1-16,0-1 0,21-21 16,0 0-1,1 0-15,-22-21 16,0-1-16</inkml:trace>
  <inkml:trace contextRef="#ctx0" brushRef="#br0" timeOffset="33500.74">26966 6160 0,'-21'-43'0,"42"86"0,-42-107 16,21 22-16,0 21 0,0-22 16,0 22-16,0 0 0,21 21 0,-21-21 15,21 0-15,1 21 0,20 0 16,-21-22-16,21 22 0,1 0 0,-1 0 15,0 0-15,1 0 0,-1 22 16,22-1-16,-22 0 0,0 0 0,1 21 16,-1-20-16,-21 20 0,0 0 0,0 1 15,-21-1-15,0 0 0,0 1 16,0-1-16,0 0 0,-21 1 16,0-1-16,-21 0 0,-1-21 0,22 22 15,-42-22-15,20 0 0,1 21 16,0-20-16,-1-22 0,1 21 0,0 0 15,21 0-15,-1-21 0,-20 0 16,42 21-16,-21-21 0,21-21 31,21 0-31,0 21 0,0-21 16,1 0-16</inkml:trace>
  <inkml:trace contextRef="#ctx0" brushRef="#br0" timeOffset="33804.01">27982 6075 0,'0'0'0,"0"-21"16,0 0-1,0 42 1,0 0-16,0 0 16,0 0-16,-21 0 0,21 22 15,-21-1-15,0-21 0,21 22 0,0-1 16,-21 0-16,-1 1 0,1-1 15,21 0-15,0 1 0,0-22 0,0 21 16,0-21-16,0 0 0,0 1 16,21-1-16,1-21 0,-1 21 15,0-21-15,0 0 0,0 0 0,0 0 16,22 0-16,-22 0 0,0 0 0,21-21 16,-20 0-16,-1 21 0,0-22 15,0 1-15,0 0 0,-21 0 0,0 0 16,0 0-16,0-1 0</inkml:trace>
  <inkml:trace contextRef="#ctx0" brushRef="#br0" timeOffset="33986.9">27855 6414 0,'0'0'0,"-21"0"0,21 21 31,21-21-15,0 0-16,1 0 0,-1 0 15,0 0-15,0 0 0,0 0 0,22-21 16,-22-1-16,0 22 0,0-21 0,0 21 16,0-21-16,-21 0 0,0 0 15,0 0-15,0-1 0</inkml:trace>
  <inkml:trace contextRef="#ctx0" brushRef="#br0" timeOffset="34148.12">28046 6075 0,'0'0'0,"-21"0"15,42-21 17,0 21-32,0 0 15,0 0-15,0 0 0,1 0 0,-1 0 16,21 0-16,-21 0 0,22 0 16,-22 0-16,0 0 0,21 0 0</inkml:trace>
  <inkml:trace contextRef="#ctx0" brushRef="#br0" timeOffset="34692">28935 6138 0,'42'-84'31,"-21"63"-31,0 21 0,-21-22 16,22 22-16,-1 0 15,0 0-15,0 0 0,0 0 0,0 0 16,1 0-16,-1 22 0,0-1 16,0 0-16,0 0 0,0 21 15,-21-20-15,0 20 0,0 0 0,0 1 16,-21-1-16,0 0 0,-21 1 15,21-1-15,-22-21 0,-20 0 0,20 22 16,1-22-16,0-21 0,-1 21 0,22 0 16,-21-21-16,21 0 0,0 0 15,21-21 1,0 0 0,0 0-16,21-1 0,0 22 15,-21-21-15,21 0 0,0 21 16,0 0-16,-21-21 0,22 21 15,-1 0-15,0 0 16,-21 21-16,0 0 0,21 0 16,0 1-16,0-22 15,1 0-15,-1 0 0,0 0 16,0 0-16,0 0 0,0 0 16,1 0-16,20 0 0,-21 0 0,0 0 15,22-22-15,-22 1 0,21 21 16,-21-21-16,0 0 0,22 0 0,-22 0 15,0-1-15,0-20 0</inkml:trace>
  <inkml:trace contextRef="#ctx0" brushRef="#br0" timeOffset="35028.06">29633 6181 0,'-21'21'0,"42"-42"0,-21 0 0,0-1 15,21 1-15,-21 42 32,-21 1-32,21-1 0,-21 0 15,0 21-15,0-21 0,0 22 16,-1-22-16,1 21 0,0 1 0,21-22 15,0 0-15,0 21 0,0-21 16,0 1-16,0-1 0,21-21 16,0 0-16,22 0 15,-22 0-15,0 0 0,0 0 16,22 0-16,-22-21 0,0-1 0,21 1 16,-21 0-16,22 0 0,-22 0 15,0-22-15,-21 1 0,0 21 0,21-21 16,-21-1-16,0 22 0,0 0 0,0-21 15,-21 20-15,0 1 0,0 21 16,-22-21-16,22 21 0,0 0 0,0 0 16,-21 0-16,20 0 0,1 0 15,0 0-15,0 21 0,21 0 16,0 1 0,21-22-16,0 0 15</inkml:trace>
  <inkml:trace contextRef="#ctx0" brushRef="#br0" timeOffset="35250.93">30035 6033 0,'22'-22'0,"-44"44"0,65-44 15,-22 22-15,-21 22 32,0-1-32,0 0 0,-21 0 0,21 21 15,0-20-15,-21 20 0,21 0 16,-22-21-16,22 22 0,0-1 0,0-21 15,0 22-15,0-22 0,0 0 16,0 0-16,0 0 0,0 0 16,22-21-1,-1 0-15,0 0 0,0 0 16,0-21-16,22 21 0</inkml:trace>
  <inkml:trace contextRef="#ctx0" brushRef="#br0" timeOffset="35611.12">30649 6096 0,'0'0'0,"0"-21"0,0 0 0,0 0 16,-21 21-16,0-22 0,0 1 15,0 0-15,-1 21 16,1 0-16,0 0 16,0 0-16,0 21 0,0 0 15,-1-21-15,22 22 0,0-1 0,0 0 16,0 0-16,0 0 15,0 0-15,22 1 0,-1-22 16,0 0-16,0 0 0,0 0 16,0 0-16,1 0 0,-1 0 0,0 0 15,0 0-15,0 0 16,-21-22-16,0 44 31,-21-1-15,21 0-16,-21 0 0,21 21 15,-21-20-15,0-1 0,21 21 16,0-21-16,0 0 0,-22 1 0,22-1 16,0 0-16,-21-21 0,21 21 15</inkml:trace>
  <inkml:trace contextRef="#ctx0" brushRef="#br0" timeOffset="36043.87">31200 6202 0,'0'0'0,"-22"0"0,22-21 0,0 0 15,0-1-15,0 1 16,22 21-16,-1-21 0,0 21 15,0 0-15,21-21 0,-20 21 16,-1 0-16,21 0 0,-21 0 0,0 0 16,1 0-16,20 0 0,-42 21 15,21-21-15,0 21 0,-21 0 0,0 1 16,0-1-16,0 0 16,0 21-16,0-21 0,-21 1 0,0 20 15,0-21-15,-22 0 0,22 22 16,-21-22-16,21 0 0,-22-21 0,22 21 15,0 0-15,0-21 0,0 21 16,0-21-16,42 0 31,0 0-31,0 0 0,0 0 0,0 0 16,22 0-16,-22-21 0,21 21 16,1-21-16,-22 21 0,21-21 0,0 0 15,-20 21-15,20-21 0,0 21 16</inkml:trace>
  <inkml:trace contextRef="#ctx0" brushRef="#br0" timeOffset="36383.68">31940 6202 0,'-21'0'0,"42"0"0,-63 0 16,21 0-16,0 0 15,0 0-15,-1 21 0,22 0 16,-21-21-16,21 21 0,-21 1 15,21-1-15,0 0 0,0 0 0,0 0 16,0 0-16,0 1 0,0-1 16,0 0-16,0 0 0,21-21 15,0 0-15,-21 21 0,22-21 16,-1 0-16,0 0 0,0-21 16,0 21-16,0-21 15,1 0-15,-1 0 0,-21-1 0,21 1 16,-21 0-16,21-21 0,-21 21 15,0-1-15,0 1 0,0 0 0,0 0 16,0 0-16,-21 21 0,0 0 16,0 0-16,-1 0 0,1 0 15,0 0 1,21 21 0</inkml:trace>
  <inkml:trace contextRef="#ctx0" brushRef="#br0" timeOffset="36755.81">32194 6202 0,'0'0'0,"-21"-21"0,21 0 16,0-1-16,21 1 16,1 21-1,-1 0-15,21 0 16,-21 0-16,0 0 0,1 0 0,-1 0 15,0 21-15,0-21 0,-21 22 16,0-1-16,0 0 0,0 0 16,0 0-16,-21 0 0,0 1 15,-22-1-15,22 0 0,0-21 16,-21 21-16,21-21 0,-22 0 16,22 21-16,0-21 0,0 0 0,0 21 15,21 1 1,0-1-1,21-21-15,0 0 0,21 0 16,-21 0-16,1 0 0,-1 0 16,21 0-16,-21 0 0,22 0 15,-1 0-15,-21 0 0,21-21 16,1 21-16,-1-22 0,-21 1 0</inkml:trace>
  <inkml:trace contextRef="#ctx0" brushRef="#br0" timeOffset="37083.62">33020 6223 0,'0'0'0,"-21"0"32,0 21-32,-1-21 0,1 21 0,0 1 15,-21-22-15,21 21 0,21 0 16,-22 0-16,1 0 0,21 0 16,0 1-16,0-1 0,0 0 15,0 0-15,21-21 0,1 21 16,-1-21-16,0 0 15,21 0-15,-21 0 0,1 0 0,-1 0 16,0 0-16,0-21 0,0 0 16,0 21-16,1-21 0,-22-22 15,0 22-15,21 0 0,-21 0 0,0 0 16,0 0-16,0-1 0,-21 1 16,-1 21-16,1 0 15,-21 0-15,21 0 0,0 0 16,-1 0-16,1 0 0,-21 0 15,21 0-15,-22 0 0,1 0 16,0 0-16,-1 0 0,-20 0 0</inkml:trace>
  <inkml:trace contextRef="#ctx0" brushRef="#br0" timeOffset="37783.23">29104 7345 0,'-21'0'15,"42"0"-15,-63 0 0,21 0 16,21-21-16,-22 21 0,22-21 0,0-1 15,22 1-15,-1 0 16,0 21-16,0-21 0,21 21 16,-20 0-16,-1 0 0,0 0 0,21 0 15,-21 0-15,1 21 0,-1 0 16,-21 0-16,0 1 0,0-1 0,0 21 16,0-21-16,0 0 0,0 1 15,0-1-15,-21 21 0,-1-21 16,1 0-16,-21-21 0,21 22 0,0-1 0,-22-21 15,22 0-15,0 0 0,0 0 16,0 0-16,-1 0 0,22-21 16,0-1-1,0 1-15,0 0 0,0 0 16,0 0-16,22 0 0,-1-1 0,0 1 16,0 0-16,0 0 0,0 21 0,1 0 15,-1 0-15,0 0 16,0 0-16,0 21 0,-21 0 15,0 0-15,21 1 0,-21-1 16,0 0-16,0 0 0,22-21 16,-22 21-16,0 0 0,21-21 15,0 0-15,0 0 16,0 0-16,0 0 0,1 0 16,-1 0-16,0 0 0,0 0 0,0 0 15,22-21-15</inkml:trace>
  <inkml:trace contextRef="#ctx0" brushRef="#br0" timeOffset="38103">29930 7260 0,'-106'0'31,"85"21"-31,-1 1 16,1-1-16,0 0 0,0 0 0,0 0 15,0 0-15,21 1 0,0-1 0,0 0 16,0 0-16,0 0 15,21-21-15,0 21 0,21-21 16,-21 0-16,22 0 0,-22 0 16,21 0-16,-21 0 0,22-21 0,-22 21 15,21-21-15,-21 0 0,1 0 0,-1 0 16,-21-1-16,0-20 0,0 21 16,0 0-16,0-22 0,0 22 0,0 0 15,-21 0-15,-1 21 16,1 0-16,0 0 15,0 0-15,0 21 0,21 0 16,-21 0-16,21 1 16,0-1-16,21-21 15</inkml:trace>
  <inkml:trace contextRef="#ctx0" brushRef="#br0" timeOffset="38423.81">30226 7281 0,'0'-21'0,"63"-42"31,-41 63-31,-1-21 16,0 21-16,21 0 0,-21 0 0,22 0 15,-1 0-15,-21 0 0,0 0 16,22 21-16,-22 0 0,-21 0 0,0 0 16,0 0-16,0 1 0,0-1 0,0 0 15,-21 0-15,0 0 0,-22 0 16,22-21-16,-21 22 0,-1-22 0,22 21 15,-21-21-15,21 0 0,0 0 16,-1 21-16,1-21 16,42 0 15,1 0-31,-1 0 16,0 0-16,0 0 0,0 0 15,22 0-15,-22 0 0,0 0 0,21 0 16,-21-21-16,22 21 0</inkml:trace>
  <inkml:trace contextRef="#ctx0" brushRef="#br0" timeOffset="38635.69">31051 7133 0,'0'0'0,"-21"21"47,0 1-47,21-1 0,-21 0 15,0 21-15,21-21 0,0 1 16,-21 20-16,-1-21 0,22 0 0,-21 0 16,21 22-16,0-22 0,0 0 15,0 0-15,0 0 0,0 1 16,21-22-16,1 0 16</inkml:trace>
  <inkml:trace contextRef="#ctx0" brushRef="#br0" timeOffset="39216.08">31200 7112 0,'0'0'0,"-85"0"16,64 21 0,0 0-16,-1 1 0,1-1 15,-21 21-15,21-21 0,0 22 0,-1-22 16,1 0-16,0 21 0,21-21 0,0 1 16,0-1-16,0 0 15,0 0-15,21-21 0,0 21 0,1-21 16,-1 0-16,0 0 0,0 0 15,21 0-15,-20 0 0,-1 0 0,21 0 16,-21-21-16,22 0 0,-22 21 0,0-21 16,0-22-16,0 22 0,-21-21 15,0 21-15,0-22 0,0 22 0,0-21 16,0 21-16,0 0 0,0-1 16,-21 1-16,0 21 0,0 0 15,0 0-15,-1 0 0,1 0 16,0 0-16,0 0 15,21 21-15,0 1 0,0-1 16,21-21 0</inkml:trace>
  <inkml:trace contextRef="#ctx0" brushRef="#br0" timeOffset="39586.86">31835 7197 0,'0'0'0,"0"-21"0,0-1 15,21 22-15,0 0 16,0-21-16,0 21 0,0 0 16,1 0-16,-1 0 0,21 21 15,-21-21-15,0 22 0,1-1 0,-22 0 16,0 0-16,0 0 0,0 22 15,0-22-15,-22 0 0,22 0 0,-42 0 16,21 0-16,0 1 0,-22-1 0,22-21 16,-21 21-16,0 0 0,20-21 15,1 0-15,0 0 0,0 21 0,0-21 16,42 0 15,0 0-31,0 0 16,0 0-16,1 0 0,-1 0 15,0 0-15,21-21 0,-21 21 16,22-21-16,-22 21 0,21-21 0,1 0 16</inkml:trace>
  <inkml:trace contextRef="#ctx0" brushRef="#br0" timeOffset="39927.67">32554 7197 0,'-63'42'31,"42"-21"-31,-1 0 0,1 1 16,-21-1-16,21 0 0,0 0 15,-1 0-15,22 0 0,0 1 16,-21-1-16,21 0 0,0 0 0,0 0 16,0 0-16,21-21 0,-21 22 15,22-22-15,-1 0 0,0 0 0,0 0 16,0 0-16,0 0 0,1 0 15,-1 0-15,0-22 0,0 22 0,0-21 16,0 0-16,-21 0 0,0-21 16,0 20-16,0 1 0,0-21 0,0 21 15,0 0-15,0-1 16,-21 1-16,0 21 0,0 0 16,0 0-16,0 0 0,-1 0 15</inkml:trace>
  <inkml:trace contextRef="#ctx0" brushRef="#br0" timeOffset="40251.48">32766 7239 0,'0'0'16,"21"0"-16,-21-21 0,21 0 15,0 21-15,1 0 0,-1 0 16,0 0-1,0 0-15,0 21 16,-21 0-16,0 0 0,0 0 16,0 1-16,0-1 0,0 0 0,-21 0 15,0 0-15,0 22 0,0-22 16,-1 0-16,1-21 0,0 21 0,0 0 16,21 0-16,-21 1 15,21-1 1,21-21-1,0 0 1,0 0-16,0 0 0,1 0 0,-1 0 16,0 0-16,0 0 0,0 0 15,0-21-15,22 21 0,-22-22 16,21 1-16,1 21 0</inkml:trace>
  <inkml:trace contextRef="#ctx0" brushRef="#br0" timeOffset="40462.91">33422 7281 0,'0'-21'15,"0"42"-15,0-63 0,0 21 0,-21 21 16,21-21-16,-21 21 0,0 0 16,-1 0-1,22 21-15,0 0 0,0 21 16,0-20-16,0-1 16,0 21-16,0-21 0,0 22 0,0-1 15,0-21-15,0 0 0,0 22 16,0-22-16,0 0 0,0 0 0,0 0 15,0 0-15,0 1 16,-21-22-16,0 0 0</inkml:trace>
  <inkml:trace contextRef="#ctx0" brushRef="#br0" timeOffset="42003.36">974 9885 0,'-43'0'16,"86"0"-16,-107 0 0,43-21 0,0 21 16,-22 0-16,22 0 0,-21 0 0,21 0 15,-22 0-15,22 0 0,-21 0 16,21 0-16,0 0 0,-1 0 15,1 0-15,0 0 0,42 0 32,0 0-32,22 0 0,-1 0 0,0 0 15,22 0-15,21 0 0,-1 0 16,1 0-16,21-21 0,0 21 16,-1-22-16,1 22 0,0-21 0,0 21 15,-21-21-15,-1 21 0,1 0 0,-22 0 16,1-21-16,-22 21 0,22 0 15,-43-21-15,21 21 0,-21 0 0,1 0 16,-1 0-16,0 0 16,-42 0 15,0-21-31,-1 21 0,1 0 16,-21 0-16,21 0 0,-22 0 15,1-22-15,0 22 0,21 0 0,-22-21 16,1 21-16,21-21 0,-22 21 15,22 0-15,21-21 0,0 0 16,21 21 0,22 0-16,-22-21 0,0 21 15,21 0-15,1 0 0,-22 0 16,21 0-16,1 0 0,-22 21 16,21 0-16,-21 0 0,0 0 15,-21 0-15,0 1 0,0 20 0,0-21 16,-21 21-16,0-20 0,-21 20 15,21-21-15,-1 21 0,-20-20 0,21-1 16,0 21-16,0-21 0,-1 0 16,1 1-16,0-1 0,21 0 0,-21-21 15,0 21-15,0 0 0,-1-21 0,1 0 16,0 0-16</inkml:trace>
  <inkml:trace contextRef="#ctx0" brushRef="#br0" timeOffset="43875.59">3598 9377 0,'21'21'0,"1"0"31,-1-21-16,0 0 1,0 0 0,0 0-16,0-21 15,1 21 1,-22-21-16,21 0 16,0 21-16,-21-21 0,21-1 15,0 1-15,0 0 16,-21 0-16,22 0 0,-22 0 15,21-1-15,-21 1 16,0 0 0,0 0-1,0 0 1,-21 21 0,-1 0-16,1 0 0,0 0 0,0 0 15,-21 0-15,20 0 0,-20 0 16,-21 21-16,20 0 0,1 21 15,-22-20-15,1 20 0,21 0 16,-22 1-16,22-1 0,-1 0 0,22 1 16,0 20-16,0-21 0,21 1 15,-21-1-15,21 0 0,0 1 0,0-1 16,21-21-16,0 22 0,0-22 0,22 0 16,-1 21-16,0-21 0,1 1 15,-1-1-15,0 21 0,1-21 0,-1 0 16,0 22-16,-21-22 0,1 0 15,-1 0-15,-21 22 0,0-22 0,-21 0 16,-1 21-16,-62 1 16,41-22-16,-20 0 0,-1 0 15,1-21-15,21 0 0,-22 0 0,22 0 16,-22 0-16,22-21 0,0 0 16,20 0-16,-20-1 0,21 1 0,0 0 15,0 0-15,-1 0 0,1-22 0,0 22 16,0 0-16,21 0 0,0 0 15,0 0-15,0-1 0,0 1 16,0 0-16,21 21 16,21 0-16,-20-21 0,20 21 0,0 0 15,1 0-15,20 0 0,-21 0 16,22 0-16</inkml:trace>
  <inkml:trace contextRef="#ctx0" brushRef="#br0" timeOffset="44215.4">3789 10075 0,'21'0'16,"-42"0"-16,63 0 0,-21 0 0,0 0 16,1 0-16,-1-21 15,0 21-15,-21-21 0,21 0 0,0 21 16,-21-21-16,0 0 0,21-1 0,-21 1 16,22 0-16,-22 0 15,0 0-15,0 0 0,0-1 16,-22 22-16,1 0 0,0 0 15,0 0-15,0 22 0,0-1 16,21 0-16,-22 0 0,1 21 0,21-20 16,0 20-16,0 0 0,0-21 15,0 22-15,0-1 0,0-21 0,0 22 16,0-22-16,0 21 0,0-21 0,0 0 16,21 1-16,1-22 0,-1 0 15,0 0-15,0 0 0,0 0 16,22 0-16,-22-22 0,0 22 15,0-21-15,21-21 0,-20 21 0,20 0 16,0-22-16,1 22 0,-22-21 0,21-1 16</inkml:trace>
  <inkml:trace contextRef="#ctx0" brushRef="#br0" timeOffset="44475.25">4551 9229 0,'-21'-21'16,"42"42"-16,-42-64 0,-1 43 0,1 0 0,0 0 15,0 22-15,21-1 16,-21 0-16,21 21 0,-21 1 0,21-1 16,0 21-16,0-20 0,0 20 15,0 1-15,0-1 0,0 22 16,0-22-16,0-20 0,0 20 0,-22 1 0,22-22 16,0 0-16,-21 1 0,21-1 15,0 0-15,0-20 0,0 20 16,0-21-16,21 0 0,1-21 15,-1 0-15,0 0 16,0 0-16,21-21 0,-20 0 0,-1 0 16,0 0-16,0-1 0,0 1 0</inkml:trace>
  <inkml:trace contextRef="#ctx0" brushRef="#br0" timeOffset="45291.78">4762 10075 0,'0'0'0,"0"22"0,-21-22 32,42 0-32,1 0 15,-1 0-15,0 0 0,0-22 0,0 22 16,0-21-16,1 21 0,-1-21 16,0 21-16,0-21 0,-21 0 0,21 0 15,-21-1-15,0 1 0,0 0 16,0 0-16,-21 21 0,0 0 15,21-21-15,-21 21 0,0 0 0,-1 0 16,1 21-16,0 0 0,0 0 16,21 0-16,0 1 0,-21-1 15,21 0-15,0 21 0,0-21 0,0 22 16,0-22-16,0 0 0,0 0 16,0 0-16,0 1 0,0-1 0,21 0 15,0-21-15,0 0 0,0 0 0,1 0 16,20 0-16,-21 0 0,21-21 15,-20 21-15,20-21 0,0-1 0,-21 1 16,22 0-16,-1 0 0,-21-21 0,22 20 16,-22-20-16,0 21 0,0-21 15,-21 20-15,0-20 0,0 21 0,0 0 16,0 0-16,0-1 0,0 1 16,-21 0-16,0 21 0,0 0 15,-1 21 1,22 0-16,0 1 0,-21-1 0,21 0 15,0 21-15,0-21 0,0 22 16,0-22-16,0 0 0,0 21 0,0-20 16,0-1-16,0 0 0,0 21 0,0-21 15,0 1-15,0-1 16,0 0-16,0 0 16,0-42-1,0 0 1,0 0-16,0-1 15,0 1-15,0 0 0,0-21 0,0 21 16,0-1-16,0-20 0,0 21 0,0-21 16,0-1-16,21 22 0,22-21 15,-22 21-15,21-1 0,1 1 0,-1 0 16,0 0-16,1 21 0,20 0 16,-21 0-16,1 0 0,-22 0 0,21 21 15,1 0-15,-22 0 0,0 1 0,0 20 16,-21-21-16,0 21 0,0-20 15,0 20-15,0-21 0,0 21 0,0-20 16,-21 20-16,21-21 0,-21 0 16,0 0-16,21 1 0,21-44 47,0 1-47,0 0 15,0 0-15,0 0 0</inkml:trace>
  <inkml:trace contextRef="#ctx0" brushRef="#br0" timeOffset="45492.67">6223 9800 0,'21'0'15,"-21"21"-15,0 43 16,21-43 0,-21 0-16,0 0 0,0 22 0,0-22 15,0 0-15,0 0 0,0 0 0,0 1 16,0-1-16,0 0 0,0 0 15,0 0-15,0-42 47,21 0-47,-21 0 0,22 0 0</inkml:trace>
  <inkml:trace contextRef="#ctx0" brushRef="#br0" timeOffset="45791.99">6477 9546 0,'-85'0'16,"170"0"-16,-191 0 16,85 21-16,21 1 0,-21-1 0,21 0 15,-21-21-15,21 21 0,0 0 0,-22-21 16,22 21-16,0 1 16,22-22-1,-1 0-15,0 0 0,0-22 0,0 1 16,0 0-16,-21 0 15,22 0-15,-22 0 0,0-1 0,0 1 16,0 0-16,0 0 0,-22 21 16,1-21-16,0 0 15,0 21-15,0 0 16,21 21-16,-21-21 0,21 21 0,-22 0 16,22 0-16,0 0 0,0 1 15,0-1-15,0 0 0</inkml:trace>
  <inkml:trace contextRef="#ctx0" brushRef="#br0" timeOffset="46895.99">6837 9758 0,'0'0'0,"-43"-42"16,43 63 15,-21 0-31,0 0 0,21 0 16,0 22-16,0-22 0,0 0 0,0 21 16,0-21-16,0 22 0,0-22 15,0 21-15,0-21 0,0 22 0,0-22 16,0 0-16,21 0 0,0 0 0,1 1 15,-1-22-15,0 21 16,0-21-16,21 0 0,-20 0 0,20 0 16,-21 0-16,0-21 0,22 21 0,-22-22 15,0 1-15,0 0 0,0 0 16,0 0-16,1-22 0,-1 22 0,-21 0 16,0-21-16,0-1 0,0 22 0,0-21 15,0 21-15,0 0 0,0-1 16,0 1-16,0 42 15,0 1 1,0-1-16,0 0 0,0 0 16,0 0-16,0 22 0,0-22 15,0 0-15,0 21 0,0-21 0,0 1 16,0-1-16,21 0 0,0 0 0,0 0 16,0 0-16,22-21 0,-22 0 15,0 0-15,0 0 0,22 0 0,-22 0 16,21-21-16,-21 21 0,0-21 0,22 0 15,-22 21-15,0-21 0,0-22 16,0 22-16,1 0 0,-22 0 0,0-21 16,0 20-16,0-20 0,0 21 0,0 0 15,0-22-15,0 22 0,0 0 16,0 42 0,0 0-16,0 1 15,0 20-15,0-21 0,-22 0 16,22 22-16,0-22 0,-21 21 15,21-21-15,0 0 0,0 1 0,0-1 16,0 0-16,0 0 0,0 0 16,21-21-1,1 0-15,-22-21 16,0 0-16,0 0 0,21 0 16,-21-1-16,0 1 0,21-21 15,-21 21-15,0 0 0,0-22 0,21 22 16,0-21-16,0 21 0,-21-1 15,22-20-15,-1 21 0,0 0 0,0 21 16,0 0-16,22 0 0,-22 0 16,0 0-16,0 0 0,0 21 0,0 0 15,1 0-15,-1 0 0,0 22 0,-21-22 16,0 21-16,21-21 0,-21 22 16,0-22-16,21 0 0,-21 21 0,0-20 15,0-1-15,0 0 0,0 0 0,0 0 16,-21-21-16,21 21 0,-21-21 15,0 0-15,21-21 16,0 0 0,0 0-16,0-21 0,21 20 15,0-20-15,0 21 0,0-21 16,1-1-16,-1 1 0,21 0 0,-21-1 16,0 1-16,22 21 0,-22 0 0,0-1 15,0 22-15,22 0 0,-22 0 16,0 0-16,0 22 0,0-1 0,0 21 15,1-21-15,-1 22 0,-21-1 0,21 0 16,-21-21-16,0 22 0,0-1 16,0 0-16,0-20 0,0 20 0,-21-21 15,21 0-15,-21 0 0,21 1 16</inkml:trace>
  <inkml:trace contextRef="#ctx0" brushRef="#br0" timeOffset="49111.49">9461 9631 0,'0'0'16,"22"-21"-16,20 21 0,-21-21 0,21-1 15,1 1-15,-22 0 0,21 0 0,1-21 16,-22 20-16,21 1 0,-21 0 0,0 0 15,1 0-15,-1-22 0,-21 22 16,0 0-16,0 0 0,0 0 0,-21 0 16,-1 21-16,1-22 0,-21 22 0,0 0 15,-22 0-15,22 0 16,-22 22-16,22-1 0,-22 0 0,1 0 16,21 0-16,-1 22 0,1-22 0,21 21 15,0 0-15,-1 1 0,22-22 16,0 21-16,0 1 0,22-1 0,-1 0 15,21-21-15,-21 22 0,22-1 0,-1-21 16,0 22-16,1-22 0,-1 21 16,-21-21-16,21 0 0,1 1 0,-22 20 15,0-21-15,0 0 0,-21 0 0,0 1 16,0-1-16,-21 0 0,0-21 16,0 21-16,-22 0 0,1-21 0,21 0 15,-21 0-15,-1 0 0,1 0 16,21 0-16,-22 0 0,22-21 0,0 21 15,-21-21-15,21 0 0,-1 0 16,1-1-16,0 1 0,0 0 0,0 0 16,21 0-16,-21 21 0,21 21 31,21 0-15,0 0-16,0 0 0,0 1 0,0-1 15,1 0-15,-1 21 0,0-21 16,21 1-16,-21-1 0,22-21 15,-22 21-15,21 0 0,1-21 0,-1 0 0,0 0 16,1 0-16,-1 0 16,21 0-16,-20 0 0,20 0 0,-20-21 15,-1 0-15,21 0 0,-20-1 0,-1 1 16,0 0-16,1 0 0,-22-21 16,21 20-16,-21-20 0,-21 0 0,0-1 15,0 1-15,0 21 0,0-21 0,0-1 16,0 22-16,0 0 0,0 0 15,-21 21-15,0 0 0,0 0 0,0 0 16,0 21-16,-1 0 0,1 0 16,0 22-16,21-22 0,0 21 15,-21-21-15,21 22 0,0-1 0,0 0 16,0-21-16,0 22 0,0-22 16,0 0-16,0 0 0,21 0 0,0 1 15,0-1-15,1-21 0,-1 0 16,21 0-16,-21 0 0,0 0 0,22 0 15,-22-21-15,21 21 0,-21-22 0,22 1 16,-22 0-16,21 0 0,-21 0 16,22-22-16,-22 22 0,0-21 0,0 0 15,0-1-15,-21 22 0,0-21 0,0-1 16,0 22-16,0 0 0,0 0 16,0 0-16,-21 21 0,0 0 0,0 0 15,0 0 1,21 21-16,0 0 15,0 0-15,0 0 0,21 1 16,0-1-16,-21 0 0,21 0 16,0 0-16,1 0 0,-1 1 15,0-1-15,0 0 0,0 0 0,0 0 16,-21 0-16,22 1 0,-1-1 0,-21 0 16,0 0-16,21-21 0,-21 21 15,21-21-15,0 0 0,0 0 16,1 0-16,-1 0 15,0 0-15,0 0 0,21-21 0,-20 0 16,-1 0-16,0 0 16,21-1-16,-21-20 0,1 21 0,-22-21 15,21-1-15,-21 22 0,21-21 0,-21-1 16,0 1-16,0 0 0,0 21 16,0-1-16,0 1 0,0 42 15,0 1 1,0-1-16,0 0 0,0 21 15,0-21-15,0 22 0,0-22 0,0 21 16,0-21-16,0 22 0,0-22 0,0 0 16,21 0-16,-21 0 0,21-21 0,-21 22 15,0-1-15,21-21 16,1 0-16,-1 0 0,0 0 16,0 0-16,0-21 0,0-1 15,-21 1-15,22 21 0,-1-42 16,0 21-16,0 0 0,0-22 0,0 22 15,-21-21-15,0-1 0,22 22 16,-22-21-16,21 0 0,-21 20 0,0 1 0,21 0 16,-21 0-16,0 42 15,0 0 1,0 0-16,0 22 0,0-22 0,0 21 16,0 1-16,0-1 0,0-21 15,0 21-15,-21-20 0,21 20 16,0-21-16,0 0 0,0 0 0,0 1 15,21-1-15,0 0 0,0-21 0,0 0 16,1 21-16,20-21 0,-21 0 16,21 0-16,-20 0 0,20-21 0,-21 21 15,21-21-15,-20 0 0,20-1 0,-21 1 16,21 0-16,-20 0 0,-1-21 16,0 20-16,0-20 0,-21 21 0,0-21 15,0-1-15,0 22 0,0-21 0,0 21 16,0-1-16,-21 22 15,0 0 1,0 22-16,21-1 0,0 21 16,-22-21-16,1 22 0,21-22 0,-21 21 15,21 0-15,0-20 0,0 20 16,0-21-16,0 0 0,0 0 0,0 1 16,0-1-16,21 0 0,0 0 0,1-21 15,-1 0-15,0 0 0,21 0 0,-21 0 16,1 0-16,20 0 0,-21-21 15,0 21-15,22-21 0,-22 0 0,0-1 16,0 1-16,0 0 0,0 0 0,1 0 16,-1-22-16,0 22 0,-21-21 15,0 21-15,0-22 0,0 1 0,0 21 16,0 0-16,0-22 0,0 22 16,-21 0-16,21 0 0,21 42 46,0 0-46,-21 0 0,21 1 0,0-1 16,-21 21-16,0-21 0,0 0 16,0 22-16,22-22 0,-22 0 0,0 0 15,0 22-15,0-22 0,0 0 0,21 0 16,-21 0-16,0 0 0,21-21 16,0 22-16,0-22 15,0 0-15,1 0 0,-1 0 0,0 0 16,0 0-16,0 0 0,22-22 15,-22 22-15,21-21 0,0 0 0,1 0 16,-1 0-16,-21 21 0,22-21 16,-22-1-16,-21 1 0,0-21 0,0 21 15,-21 21-15,-22-21 0</inkml:trace>
  <inkml:trace contextRef="#ctx0" brushRef="#br0" timeOffset="50038.95">2201 12446 0,'-63'0'0,"126"0"0,-190 21 0,85-21 0,-22 0 16,22 0-16,0 0 0,-1 0 16,1 0-16,21 0 0,0 0 0,0 0 15,-1 0-15,44 21 31,20-21-15,-21 0-16,43 0 0,-1 0 16,1 0-16,41 0 0,1 0 15,21 0-15,0 0 0,-21-21 0,21 0 16,0 0-16,-21 0 0,21 21 0,-21-21 16,-22-1-16,1 22 0,-21 0 15,-22-21-15,0 21 0,-21 0 0,-42 0 31,0 0-31,0 0 0,-21 0 0,-1 0 16,1-21-16,0 21 0,20-21 16,-20 21-16,21-21 0,0 21 0,0-21 15,-1-1-15,22 1 16,22 21 0,-1-21-16,0 21 0,0 0 15,0 0-15,0 0 0,1 0 16,-1 0-16,0 21 0,0-21 0,0 21 15,0 1-15,-21-1 0,0 0 0,0 0 16,0 0-16,0 0 0,0 1 16,-21-1-16,0 0 0,0 0 0,0 0 15,-22 0-15,43 1 0,-21-1 16,0-21-16,21 21 0,21-21 31,0 0-31,1 0 0,20-21 16</inkml:trace>
  <inkml:trace contextRef="#ctx0" brushRef="#br0" timeOffset="51120.18">4741 12319 0,'0'0'0,"21"-21"0,1 21 16,-22-21-16,0 0 0,0-1 15,0 1-15,0 0 16,0 0-16,-22 0 0,-20 21 16,21-21-16,-21-1 0,20 22 15,-20-21-15,0 21 0,-1-21 0,1 21 16,21 0-16,-21 0 0,-1 21 0,22 0 16,-21 1-16,21 20 0,-1 0 15,-20 1-15,42-22 0,-21 42 0,21-20 16,0-1-16,0 0 0,0 1 0,0-22 15,0 21-15,0 0 0,0-20 16,21-1-16,0 0 0,0-21 0,1 0 16,-1 0-16,0 0 15,0 0-15,0 0 0,22 0 0,-22-21 16,21 0-16,-21-1 0,22 1 0,-22-21 16,0 21-16,21-22 0,-21 22 15,1-21-15,-1 0 0,0-22 0,-21 22 16,21-22-16,-21 22 0,21-22 0,-21 1 15,0-1-15,21 22 0,1-21 16,-1-1-16,-21 22 0,0-1 0,0 22 16,21 0-16,-21 0 0,0 42 31,-21 0-31,21 22 0,-21-22 0,-1 21 16,22 0-16,-21 22 0,21-22 15,0 22-15,-21-22 0,21 22 16,0-1-16,0-21 0,0 22 0,0-22 15,0 1-15,0-1 0,0-21 16,21 21-16,0-20 0,1-1 0,-22 0 16,42-21-16,-21 0 0,0 21 0,0-21 15,1 0-15,-1 0 0,0 0 16,0-21-16,0 0 0,22 21 0,-22-21 16,0-1-16,0 1 0,0 0 0,0-21 15,1 21-15,-1-22 0,-21 22 16,0-21-16,0 21 0,0-1 0,0-20 15,0 21-15,-21 0 16,-1 21-16,1 0 0,0 0 0,0 0 16,21 21-1,21 0 1,0-21 0,0 21-16,1-21 0,-1 21 0,0-21 15,0 22-15,0-1 16,0 0-16,1 0 0,-22 0 15,0 0-15,0 1 0,0-1 16,0 0-16,0 0 0,0 0 16,21 0-16,-21 1 15,21-1-15,0-21 16,0 0 0,0 0-16,1 0 15,-1 0-15,0-21 0,-21-1 0,21 22 16,0-21-16,0 0 0,1-21 15,-22 21-15,0-1 0,21-20 0,-21 21 16,21 0-16,-21 0 0,0-1 0,0 1 16,0 0-16,0 42 31,0 0-31,0 1 0,0-1 16,0 0-16,0 21 0,0-21 15,0 1-15,0-1 0,0 0 16,-21 0-16,21 0 0,-21-21 0,21 21 15,0 1-15,-22-22 0,22 21 16,0-42 0,22 21-1,-1-22-15,0 1 0,0 0 16</inkml:trace>
  <inkml:trace contextRef="#ctx0" brushRef="#br0" timeOffset="51323.83">5821 11980 0,'0'0'0,"-21"0"16,-1 0-16,1 0 15,0 0-15,0 0 0,0 0 16,42 0 31,0 0-47,0 0 0,0 0 15</inkml:trace>
  <inkml:trace contextRef="#ctx0" brushRef="#br0" timeOffset="52243.31">5969 12150 0,'0'21'16,"0"0"-1,0 0-15,21 0 16,0 1-16,-21-1 16,21-21-16,1 21 0,-22 0 0,0 0 15,0 0-15,0 1 0,0-1 16,0 0-16,0 0 0,0 0 16,21-21-16,0 0 15,0 0 1,0 0-16,0 0 15,1-21-15,-1 0 0,-21 0 16,21 0-16,0-1 0,0 1 16,0 0-16,-21-21 0,22 21 0,-22-22 15,21 22-15,-21 0 0,0 0 0,0 0 16,21-1-16,-21 1 0,0 42 31,0 1-31,-21-1 16,21 0-16,0 0 0,0 0 15,-21 22-15,21-22 0,-22 0 0,22 0 16,0 21-16,0-20 0,0-1 0,0 0 16,0 0-16,0 0 15,0 0-15,22 1 0,-1-22 16,0 0-16,0 0 0,0 0 0,0 0 16,1 0-16,20 0 0,-21 0 15,0-22-15,22 22 0,-22-21 0,0 0 16,21 0-16,-21 0 0,1 0 0,-1-1 15,0 1-15,-21 0 0,0-21 0,21 21 16,-21-1-16,0-20 0,0 21 16,21 0-16,-21 0 0,0 42 31,-21-21-31,0 42 0,0-21 16,0 0-16,21 1 0,0 20 15,-22-21-15,22 0 0,-21 22 0,21-22 16,0 0-16,0 0 0,0 0 15,0 0-15,0 1 0,0-1 0,21-21 16,1 21-16,-1-21 0,0 0 16,21 0-16,-21 0 0,1 0 15,20 0-15,-21-21 0,0 0 0,22-1 16,-22 22-16,21-21 0,-21 0 0,0 0 16,1 0-16,-1-22 0,0 22 15,-21 0-15,0 0 0,0-21 0,0 20 16,0 1-16,0 0 0,0 0 15,0 42 32,0 0-47,0 0 0,0 1 16,0-1-16,21 0 16,-21 0-16,21 0 0,-21 0 15,0 1-15,0-1 0,0 0 0,0 0 16,0 0-16,-21 0 15,21 1-15,21-22 47,-21-22-47,0 1 16</inkml:trace>
  <inkml:trace contextRef="#ctx0" brushRef="#br0" timeOffset="55619.84">7895 11684 0,'0'0'0,"-21"42"31,21-20-31,21-22 16,0 0 0,0 0-16,1 0 0,-1-22 0,21 22 15,-21-21-15,22 0 0,-1 0 0,-21 0 16,21 0-16,1-1 0,-22 1 16,0-21-16,0 21 0,0 0 0,-21-1 15,0-20-15,0 21 0,0 0 0,-21 0 16,0-1-16,0 22 0,-21 0 15,20 0-15,-41 0 0,21 22 0,-1-22 16,-20 21-16,20 21 0,1-21 16,0 0-16,-1 22 0,22-22 0,0 21 15,0-21-15,21 22 0,0-22 0,0 0 16,0 0-16,21 0 16,0 1-16,0-1 0,22 0 0,-22-21 15,21 0-15,1 0 0,-1 0 0,0 0 16,1 0-16,-1 0 0,-21 0 15,0 0-15,22-21 0,-86 21 32,22 0-32,-21 21 15,-1 0-15,1 0 0,0 0 0,-22 22 16,22-1-16,0 0 0,20 1 16,1 20-16,0-20 0,0-1 15,21 21-15,0-20 0,0-1 0,0-21 0,0 22 16,21-22-16,0 0 15,0 0-15,22 0 0,-22-21 0,21 0 16,-21 0-16,1 0 0,20 0 0,-21 0 16,21 0-16,-20 0 0,-1-21 15,21 0-15,-21 0 0,0 0 0,22-1 16,-22 1-16,21-21 0,-21 0 0,22-1 16,-1 22-16,-21-21 0,22-1 15,-1 1-15,-21 0 0,0 21 0,22-1 16,-22 22-16,-21 22 15,0 20 1,0-21-16,0 21 0,0-20 0,0 20 16,0 0-16,-21 1 0,21-1 15,-22 0-15,1-21 0,21 22 16,0-22-16,0 0 0,0 0 0,0 0 16,0 1-16,0-1 0,21-21 31,1-21-31,-1-1 15,0 1-15,0 0 0,0 0 16,0 0-16,1-22 0,-1 1 16,0 0-16,0-1 0,0 1 0,22 0 0,-22-22 15,0 22-15,0 0 16,0-1-16,0 22 0,1 0 0,-22 0 16,21 0-16,-42 42 15,-1 0 1,1 0-16,0 21 0,21 1 0,-21-1 15,0 0-15,0 1 0,-1-1 0,22 0 16,0 1-16,0-1 0,0 0 16,0-20-16,0 20 0,22-21 0,-1 0 15,0-21-15,0 21 0,21-21 0,1 0 16,-22 0-16,21 0 0,1 0 16,-1-21-16,0 21 0,1-21 0,-1 0 15,-21 0-15,21-22 0,1 22 16,-22-21-16,0 21 0,0-22 15,0 1-15,-21 0 0,0 21 0,0-22 16,0 1-16,0 21 0,0 0 0,-21-1 16,0 1-16,0 21 15,0 0-15,0 21 0,-1 1 0,1-1 16,0 0-16,0 21 0,0-21 0,21 22 16,-21-1-16,21-21 0,0 22 15,0-1-15,0-21 0,0 0 0,21 0 16,0 22-16,0-43 0,0 21 0,0 0 15,1-21-15,-1 0 0,0 0 16,0 0-16,21 0 0,-20 0 16,-1-21-16,21 21 0,-21-21 0,0 0 15,22-1-15,-22-20 0,0 21 16,21 0-16,-20-22 0,-1 1 0,0 0 16,0-1-16,0 1 0,0 21 15,1-21-15,-1 20 0,0 1 0,0 0 16,0 0-16,0 21 0,1 0 0,-1 0 15,-21 21-15,0 0 16,0 0-16,0 1 16,0-1-16,0 0 0,0 0 15,21-21 1,0-21 15,-21 0-31,0 0 0,0-1 16,0 1-16,0 0 15,-21 0-15,0 21 0,0-21 0,-1 21 16,1 0-16,0 0 16,0 0-16,0 0 0,0 21 15,21 0-15,-22 0 0,1 22 0,21-22 16,0 21-16,-21 0 0,21-20 0,0 20 16,0 0-16,0-21 0,0 22 15,0-22-15,0 21 0,0-21 16,0 1-16,21-1 0,0 0 0,1-21 15,-1 21-15,0-21 0,0 0 16,21 0-16,-20 0 0,-1 0 0,21 0 16,-21-21-16,22 0 0,-22 21 0,21-21 15,0-1-15,-20 1 0,20-21 0,-21 21 16,21-22-16,-20 22 0,-1-21 16,0 0-16,0 20 0,-21-20 0,0 0 15,21 21-15,-21-1 0,0 1 0,21 0 16,-21 42-1,-21 0-15,21 1 0,-21-1 16,0 21-16,21-21 0,0 22 16,0-1-16,0-21 0,0 21 15,0-20-15,0 20 0,0-21 0,0 0 16,0 0-16,0 1 0,21-1 16,0-21-16,0 0 0,1 0 15,-1 0-15,0 0 0,0-21 0,0 21 16,0-22-16,1 1 0,20 0 0,-21 0 15,0-21-15,-21 20 0,21-20 16,1 21-16,-22-21 0,21-1 0,-21 1 16,0 21-16,0-22 0,0 22 0,0 0 15,0 63 17,-21-20-32,-1-1 0,22 21 0,0 0 15,0 1-15,0-1 0,0-21 0,0 22 16,0-22-16,0 21 0,0-21 15,0 0-15,0 1 0,22-22 0,-1 21 16,21-21-16,-21 0 0,0 0 0,22 0 16,-22 0-16,21 0 0,-21-21 15,1 21-15,20-22 0,-21 1 16,0 0-16,22-21 0,-1-22 0,-21 22 16,0 0-16,0-22 0,1 22 15,-22-22-15,42 1 0,-21-1 16,0 1-16,0-1 0,1 22 0,-1-22 15,0 22-15,-21 0 0,0-1 16,0 22-16,0 0 0,-21 63 16,0-20-1,-22 20-15,22-21 0,0 43 16,0-22-16,0 0 0,-1 1 0,22 20 16,-21-21-16,21 22 0,0-1 15,0-20-15,0-1 0,21 22 0,1-43 0,-1 21 16,0 0-16,0-20 15,0 20-15,0-21 0,43 0 0,-43 0 16,21-21-16,1 0 0,-22 0 16,21 0-16,1 0 0,-1 0 15,0-21-15,-21 0 0,22 0 0,-1 0 16,0 0-16,1-22 0,-22 22 0,21-21 16,-21-1-16,1 1 0,20-43 15,-42 64-15,0-21 0,0 0 16,0 20-16,0 1 0,-21 0 0,0 21 15,-1 0-15,1 0 0,-21 0 0,0 21 16,20 0-16,-20 1 0,21-1 16,-21 21-16,-1 0 0,22 1 15,-21 41-15,21-41 0,21-1 16,0-21-16,0 22 0,0-22 0,0 0 16,0 0-16,21 0 0,0 0 15,0-21-15,0 0 0,0 0 0,1 0 16,20 0-16,-21 0 0,0-21 15,22 0-15,-22 0 0,0 0 0,0 0 16,0-1-16,0-20 0,1 21 0,-22-21 16,0-1-16,0 1 0,0 0 15,0 20-15,0-20 0,0 21 0,0 0 16,0 42 0,0 0-16,0 0 15,-22 22-15,22-22 0,-21 21 0,21 0 16,-21 1-16,21-22 0,0 21 15,0-21-15,0 1 0,0-1 0,21 0 16,0 0-16,1-21 0,20 0 16,-21 0-16,21 0 0,-20 0 0,20 0 15,-21 0-15,21 0 0,1-21 0,-22 0 16,21 0-16,-21-1 0,22-20 0,-22 21 16,0-21-16,0-1 0,0 1 15,1 0-15,-1-22 0,0 22 16,-21-64-16,0 42 0,0-41 15,0 62-15,0 1 0,0 21 16,0 0-16,0-1 0,-21 44 16,0-1-1,21 0-15,-22 21 0,22-21 16,-21 22-16,21-1 0,0 0 0,0 1 16,0-1-16,0 0 0,0 1 0,0-1 15,0 0-15,0 1 0,0-1 0,21 0 16,-21-20-16,0 20 0,22-21 15,-22 0-15,0 0 0,0 1 0,0-1 16,0 0-16,0-42 31,0 0-15,0-1-16,0 1 16,0 0-16,0-21 0,21 21 0,0-22 15,-21 1-15,21 21 0,0-22 16,0 22-16,1 0 0,-1-21 0,21 21 15,0-1-15,-20 22 16,20 0-16,-21 0 0,0 0 16,22 0-16,-22 22 0,21 20 15,-21-21-15,-21 43 0,0-43 0,0 21 16,0-21-16,-21 22 0,0-22 16,0 21-16,-22-21 0,1 0 0,21 1 15,-21 20-15,-1-21 0,1-21 0,0 21 16,-1 0-16,1-21 15,21 0-15,0 22 0,-1-22 0,22-22 16,0 1 0,22 0-16,-1 0 0,0 0 15,21 0-15,-21-22 0,1 22 16</inkml:trace>
  <inkml:trace contextRef="#ctx0" brushRef="#br0" timeOffset="55888.3">13250 11282 0,'0'0'0,"0"21"15,0 0 1,0 22-16,0-1 0,0 0 16,0 1-16,0-1 0,0 21 0,0-20 15,0 20-15,0-20 0,0 20 0,0 1 16,0-22-16,0 21 0,0-20 15,-21-1-15,21 0 0,-21 1 0,21-22 16,0 21-16,0-21 0,0 1 0,0-1 16,0 0-16,21-21 31,0 0-31,0-21 0,22 0 0,-22 21 16,0-22-16</inkml:trace>
  <inkml:trace contextRef="#ctx0" brushRef="#br0" timeOffset="56532.93">13568 12002 0,'0'21'0,"0"0"15,21-21 1,0 0 0,0 0-16,0 0 0,1-21 15,-1 21-15,0-21 16,0-1-16,0 22 0,0-21 0,1 0 15,-22 0-15,0 0 0,21 0 16,-21-1-16,0 1 0,0 0 16,-21 21-1,-1 0-15,1 0 0,21 21 0,-21 0 16,0 1-16,0-1 0,21 0 0,-21 21 16,-1-21-16,1 22 0,0-1 15,21-21-15,-21 22 0,0-22 0,21 21 16,-21-21-16,21 0 0,0 1 0,0-1 15,0 0-15,0 0 0,21-21 16,0 0-16,0 0 0,21 0 16,-20 0-16,20 0 0,0 0 0,1 0 15,-1-21-15,0 0 0,1 0 16,-1-1-16,0 1 0,1 0 0,-1 0 16,0-21-16,1 20 0,-1-20 0,-21 0 15,21-1-15,-20 1 0,-1 21 0,0-21 16,0 20-16,0 1 0,-21 0 15,0 0-15,-21 21 16,0 0-16,0 21 0,-22 0 16,22 0-16,0 1 0,0-1 15,0 21-15,21-21 0,0 22 0,0-22 16,0 0-16,42 0 0,-21 0 16,22 0-16,-22 1 0,21-22 15,0 21-15,1 0 0,-1 0 0,0-21 16,-20 21-16,20 0 0,-21-21 0,-21 22 15,0-1-15,-21-21 16,-21 21-16,20-21 16,-20 0-16,0 0 0,-1 0 0,1 21 15,0-21-15,21 0 0,-22 0 16,1 0-16,21 0 0,0 0 0,-1 0 16,1 0-16</inkml:trace>
  <inkml:trace contextRef="#ctx0" brushRef="#br0" timeOffset="56959.24">10880 11557 0,'0'0'0,"-22"0"0,-20 0 0,21 0 16,0 0-16,0 21 0,-1-21 0,44 0 31,20 0-31,21 0 0,1 0 16,-1 0-16,22-21 0,0 21 0,-1-21 15,1 21-15,0-21 0,-1 0 16,22 21-16,-21-22 0,0 22 0,-22 0 16,22 0-16,-22-21 0,1 21 15,-22 0-15,0 0 0,-20 0 16,-1 0-16,0 0 0,0 0 0,0 0 15,0 0-15,1 0 0,-1 0 16,21 0-16,0 0 0</inkml:trace>
  <inkml:trace contextRef="#ctx0" brushRef="#br0" timeOffset="57324.03">15049 12065 0,'0'21'15,"0"-42"-15,0 63 0,0-20 0,0-1 16,0 0-16,0 0 16,0-42 30,22 21-30</inkml:trace>
  <inkml:trace contextRef="#ctx0" brushRef="#br0" timeOffset="125997.15">1249 5482 0,'-21'0'16,"42"0"-16,-42-21 0,-1 21 0,22-21 16,-21 21-16,21 21 62,0 0-46,21 0-16,1 22 0,-22-22 15,21 0-15,-21 21 0,21 1 16,-21-22-16,21 21 0,-21-21 0,0 22 16,0-1-16,21-21 0,-21 22 15,21-22-15,-21 0 0,22 0 16,-22 0-16,21 0 0,-21 1 15,21-22-15,0 0 16,-21 21-16,21-21 0,0 0 0,1 0 16,-1 0-1,0 0-15,0 0 0,0 0 0,22 0 16,-22-21-16,21-1 0,-21 1 16,22 21-16,-1-42 0,0 21 0,1 0 15,20-22-15,1 22 0,-1-21 16,1-1-16,20 1 0,1 0 15,0-22-15,-1 22 0,1 0 0,0-1 16,-1-20-16,1 20 0,0-20 0,-22 21 16,22-1-16,-1-20 0,-20 20 15,-1 1-15,22 21 0,-21-21 16,-22-1-16,21 22 0,-20 0 16,-22 0-16,21 0 0,-21 21 0,1 0 15,-1-22-15,0 22 16</inkml:trace>
  <inkml:trace contextRef="#ctx0" brushRef="#br0" timeOffset="126935.2">1228 8128 0,'-22'0'0,"44"0"0,-44-21 0,22 0 16,-21 21-16,21-21 0,-21 21 16,0-22-16,0 22 0,0 0 15,21-21-15,-22 21 16,1 0-1,21 21 17,0 1-32,0-1 0,0 0 0,0 21 15,21-21-15,-21 22 16,22-1-16,-22-21 0,0 22 0,0-1 0,21-21 16,0 21-16,-21-20 0,0 20 15,21-21-15,0 0 0,0 0 16,1 1-16,-22-1 0,21-21 0,0 21 15,0 0-15,0-21 16,0 0-16,22 0 0,-22 0 0,0 0 16,21 0-16,1-21 0,-1 0 15,0 0-15,1-22 0,20 1 0,-20 0 16,20-22-16,1 1 0,20-1 16,1-21-16,0 1 0,-1 20 0,22-20 15,0-1-15,0 0 0,0 1 0,-1-1 16,-20 21-16,21-20 0,-21 20 15,-1 1-15,1 20 0,-22 1 0,1 0 16,-1 21-16,1-22 0,-22 22 16,-21 0-16,1 21 0,-1-21 0,0 21 15,0 0-15,0 0 16,-21-21-16,21 21 16,1 0-1,-22 21 1,0 0-16,-22 0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1:48:54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6265 0,'0'0'0,"0"-63"16,0-1-16,0 1 0,0 21 15,0-1-15,0 22 0,0 0 0,0 0 16,0 0-16,0-1 0,0 1 31,0 0-15</inkml:trace>
  <inkml:trace contextRef="#ctx0" brushRef="#br0" timeOffset="992.43">2032 2413 0,'0'-21'16,"21"21"-16,-21-21 31,21 21-31,0-21 16,-21-1-1,0 1 1,0 0 0,-21 21-1,0 0-15,0 0 16,0 0-16,0 0 0,-1 0 16,1 21-16,0-21 0,0 21 15,0 1-15,0-1 0,-1 0 0,-20 0 16,21 0-16,-21 22 15,-1-22-15,22 21 0,-21 0 0,21 1 16,-22 20-16,22-20 0,-21-1 16,21 0-16,-1 1 0,1-1 15,0 0-15,21 1 0,0-1 0,0-21 16,0 21-16,21 1 0,0-22 16,1 21-16,-1-21 0,21 1 15,-21-1-15,22 0 0,-1 0 0,0-21 16,-21 0-16,22 0 0,-1 0 15,0 0-15,1 0 0,-22 0 0,21-21 16,1 0-16,-1 0 16,0-1-16,1 1 0,-1 0 0,21 0 15,-20-21-15,-1 20 0,0-20 16,1 21-16</inkml:trace>
  <inkml:trace contextRef="#ctx0" brushRef="#br0" timeOffset="1669.18">2752 2180 0,'0'0'0,"0"-21"16,0 0-16,-22 21 0,1 0 31,21 21-15,0 0-16,0 0 15,0 1-15,0 20 0,-21 0 16,21 1-16,-21-1 0,21 21 0,-21-20 16,21 20-16,0 1 0,-21-1 15,-1-20-15,1 20 0,0-21 16,21 22-16,0-22 0,-21 1 15,0-1-15,21 0 0,-21 1 0,21-22 16,0 21-16,0-21 0,0 22 16,0-22-16,-22 0 0,22 0 0,0 0 15,0-42 17,0 0-32,0 0 15,0-22-15,0 22 16,0 0-16,22 0 0,-22 0 0,21 0 15,-21-1-15,21-20 0,0 21 16,0 0-16,-21 0 0,21-1 16,22 1-16,-22 21 0,0-21 15,0 0-15,22 0 0,-22 21 0,0 0 16,0 0-16,21 0 0,-20 0 16,-1 0-16,0 21 0,0-21 15,-21 21-15,0 0 0,0 22 16,0-22-16,0 0 0,0 0 0,0 21 15,0-20-15,0-1 0,0 0 16,0 0-16,0 0 0,0 0 0,0 1 16,-21-1-16,21 0 0,0 0 15,0-42 32,0 0-47,0 0 16,0-1-16,0 1 0</inkml:trace>
  <inkml:trace contextRef="#ctx0" brushRef="#br0" timeOffset="2144.9">3069 2942 0,'0'-63'31,"21"42"-31,0-1 16,1 22 0,-1 0-16,0 0 15,0 0-15,0 0 0,0 0 16,1 22-16,-1-1 16,0 0-16,-21 0 0,21 0 0,0 0 15,-21 1-15,21-1 0,-21 0 16,0 21-16,0-21 0,0 1 0,0 20 15,0-21-15,0 0 0,0 0 16,-21 1-16,0-1 0,0-21 16,21 21-16,0-42 31,0 0-15,0-1-16,0 1 0,21 0 0,0 0 15,0-21-15,-21 20 0,22-20 16,-1 21-16,0 0 0,-21 0 0,21-1 15,0 1-15,-21 0 0,21 0 16,1 0-16,-22 0 0,21 21 16,0 0-16,0 0 15,0 0 17</inkml:trace>
  <inkml:trace contextRef="#ctx0" brushRef="#br0" timeOffset="2623.63">3831 2942 0,'0'0'0,"0"-21"0,0 0 15,-21 21 16,0 0-15,21 21-16,-21-21 16,21 21-16,0 0 0,-22 1 0,22-1 15,-21 0-15,0 0 0,21 0 16,0 22-16,0-22 0,0 0 0,0 21 16,0-21-16,0 1 0,0-1 15,0 0-15,21 0 0,0-21 16,22 0-16,-22 0 15,0 0-15,0 0 0,0 0 0,1 0 16,-1-21-16,0 0 0,0 21 16,0-21-16,0-1 0,-21 1 15,0 0-15,22 0 0,-22-21 0,0 20 16,0 1-16,0-21 0,0 21 16,0 0-16,-22-1 0,1 1 0,21 0 15,-21 0-15,-21 0 0,21 0 16,-1 21-16,1 0 0,0 0 0,0 0 15,-21 0-15,20 0 0,1 0 16,0 21-16,21 0 0,-21 0 0,0 0 16,21 0-16,0 1 15,-21-1-15,21 0 16</inkml:trace>
  <inkml:trace contextRef="#ctx0" brushRef="#br0" timeOffset="3473.14">4233 3027 0,'0'0'16,"0"21"-16,0 0 0,0 0 0,0 1 0,-21-1 16,21 0-16,0 0 0,0 0 15,0 0-15,0 1 0,-21-1 0,21 0 16,0 0-16,0 0 15,0-42 17,0 0-17,0 0-15,0 0 0,0-1 16,0 1-16,0 0 0,0 0 16,0 0-16,0 0 0,0-1 0,0 1 15,0 0-15,21 0 0,0 0 16,-21 0-16,21-1 0,1 1 0,-1 21 15,0-21-15,0 21 0,0-21 16,0 21-16,22 0 0,-22 0 0,0 0 16,0 0-16,0 21 0,1 0 15,-1 0-15,0 1 0,-21-1 16,0 0-16,21 0 0,-21 0 0,0 22 16,0-22-16,0 0 0,0 21 15,0-21-15,0 1 0,0-1 0,-21 0 16,21 0-16,0 0 15,-21-21-15,0 0 0,21-21 32,0 0-17,0 0-15,0 0 0,0-1 16,0 1-16,0-21 0,0 21 0,21 0 16,0-22-16,-21 22 0,21 0 15,0-21-15,0 20 0,1 1 16,-1 0-16,0 0 0,0 21 0,21-21 15,-20 21-15,-1 0 0,21 0 16,-21 0-16,0 0 0,1 21 0,20 0 16,-21 0-16,-21 0 0,21 1 15,-21-1-15,0 0 0,21 21 0,-21-21 16,0 1-16,0 20 0,0-21 16,0 0-16,0 0 0,-21 1 0,0-1 15,21 0-15,-21 0 0,21 0 16,-21-21-16,21-21 47,21 21-47,-21-21 0,21 0 0,0 0 15</inkml:trace>
  <inkml:trace contextRef="#ctx0" brushRef="#br0" timeOffset="3864.92">5101 3069 0,'0'21'16,"21"-21"0,0 0-16,1 0 0,-1 0 15,0 0-15,21 0 0,-21 0 16,22 0-16,-22 0 0,21-21 16,-21 0-16,1 21 0,20-21 0,-21 0 15,0 21-15,0-21 0,-21-1 16,0 1-16,0 0 0,0 0 0,0 0 15,0 0-15,-21 21 16,0 0-16,0 0 16,0 0-16,0 0 0,-1 0 15,1 21-15,0 0 0,0 0 0,-21 0 16,20 22-16,1-22 0,21 0 16,-21 21-16,21-21 0,-21 1 0,21 20 15,0-21-15,0 0 0,0 0 16,0 1-16,0-1 0,0 0 15,21-21-15,0 0 0,0 21 0,1-21 16,-1 0-16,0 0 0,0 0 16,0 0-16,0-21 0,22 0 0,-22 0 15,0 21-15,0-43 0,22 22 16</inkml:trace>
  <inkml:trace contextRef="#ctx0" brushRef="#br0" timeOffset="4604.5">6540 2201 0,'0'0'0,"0"-21"0,0 0 0,0 0 15,0 0-15,0 0 16,0-1-16,0 1 0,0 0 0,0 0 16,0 0-1,-21 21 1,0 21-16,0 0 15,21 21-15,-21 1 0,-22-1 16,22 0-16,0 43 0,0-21 16,0 20-16,0 1 0,-1 0 0,1-1 15,-21 1-15,21 0 0,21-22 16,-21 22-16,-1-22 0,1 1 0,21-1 16,-21-20-16,21-1 0,0 0 15,0 1-15,0-22 0,0 0 0,0 0 16,0 0-16,0-42 31,0 0-31,0 0 0,0-22 16,0 22-16,0-21 0,0 0 15,0-1-15</inkml:trace>
  <inkml:trace contextRef="#ctx0" brushRef="#br0" timeOffset="5128.2">5969 2265 0,'0'0'15,"0"-21"-15,-21 0 0,21-1 16,0 1-16,0 0 0,0 0 16,0 0-16,0 0 15,21-1 1,0 22-16,0-21 0,22 0 0,-22 0 15,21 0-15,0 21 0,22-21 16,-22-1-16,43 1 0,-22 0 0,22 21 16,0-21-16,-1 21 0,-20 0 15,21 0-15,-1 0 0,-20 21 0,-1 0 16,1 0-16,-22 22 0,0-1 16,1-21-16,-1 43 0,0-22 0,-20 22 15,-1-1-15,0 1 0,-21 20 16,0-20-16,0 20 0,0 1 0,0 0 15,0-22-15,0 1 0,-42 20 16,20-20-16,1-1 0,-21 1 16,0-1-16,-1-20 0,-20 20 15,-1-20-15,22-1 0,-22 0 0,-20 1 16,20-22-16,1 0 0,-1 0 0,1 0 16,-1-21-16,1 0 0,20 0 15,-20 0-15,21 0 0,-1 0 0,1 0 16,21-21-16,-22 21 0,22-21 15,0 0-15,21 0 0,0-1 0,-21 1 16,21 0-16,0 0 16,0 0-16,0 0 0,21 21 0,0-22 15,-21 1-15,21 21 0,1-21 16,20 0-16,-21 21 0,21-21 16</inkml:trace>
  <inkml:trace contextRef="#ctx0" brushRef="#br0" timeOffset="5637.91">7345 3069 0,'0'-63'31,"21"63"-15,0 0-16,-21-21 0,21 21 0,0 0 15,1 0-15,20 0 0,-21 0 0,21 0 16,-20 0-16,-1 21 0,21-21 16,-21 21-16,22 0 0,-22 0 0,0 0 15,0 22-15,0-22 0,-21 21 16,0-21-16,0 22 0,0-22 0,0 21 15,-21-21-15,0 22 0,0-22 16,0 0-16,-1 0 0,1 0 16,0-21-16,0 0 15,21-21 1,0 0-16,0 0 16,0 0-16,0 0 0,0-1 15,0-20-15,21 0 0,-21 21 0,21-22 16,0 22-16,1-21 0,-22 21 15,21-1-15,0 1 0,0 0 0,0 0 16,0 21-16,1-21 0,-1 21 0,0 0 16,0 0-16,0 0 0,0 0 15,1 0-15,-1 0 16,0 0 0</inkml:trace>
  <inkml:trace contextRef="#ctx0" brushRef="#br0" timeOffset="5928.74">8255 3006 0,'0'-21'32,"0"42"-1,0 0-31,0 0 0,0 0 15,0 0-15,-21 22 0,21-22 16,0 0-16,0 0 0,-21 22 0,21-22 16,0 0-16,0 0 0,0 0 15,0 0-15,0 1 0,0-44 47,0 1-31,0 0-16,0 0 0,0 0 15</inkml:trace>
  <inkml:trace contextRef="#ctx0" brushRef="#br0" timeOffset="6288.05">8276 2582 0,'0'0'15,"-21"0"-15,0 0 0,0 0 0,-1 22 0,1-1 16,0 0-16,0 0 15,21 0-15,0 0 0,0 1 0,0-1 16,0 0-16,0 0 16,0 0-16,21-21 15,0 0-15,0 0 0,1 0 16,-1 0-16,0 0 0,0-21 16,-21 0-16,21 21 0,0-21 15,-21 0-15,0-1 0,0 1 16,0 0-16,0 0 0,0 0 0,0 0 15,0-1-15,0 1 16,-21 21-16,0 0 0,0 0 16,0 0-16,0 0 0,21 21 15,-22 1-15,22-1 0,0 0 16,0 0-16,0 0 16,0 0-16,0 22 0,0-22 0,0 0 0,0 0 15,0 0-15,0 1 16</inkml:trace>
  <inkml:trace contextRef="#ctx0" brushRef="#br0" timeOffset="6744.17">8530 2921 0,'0'0'0,"21"0"47,0 21-47,1 0 15,-1-21-15,-21 22 0,21-1 0,0-21 16,-21 21-16,0 0 0,0 0 0,21 0 16,-21 1-16,0-1 0,0 0 15,0 0-15,0 0 0,0 0 16,0 1-16,0-44 47,0 1-47,0 0 15,0 0-15,0 0 0,0 0 16,0-1-16,21 1 0,-21 0 16,22-21-16,-22 21 0,21-1 0,0 1 15,-21 0-15,0 0 0,21 0 16,0 0-16,0 21 31,1 0-31,-22 21 16,0 0-1,21-21 1,-21 21-16</inkml:trace>
  <inkml:trace contextRef="#ctx0" brushRef="#br0" timeOffset="7148.94">9017 3069 0,'42'0'31,"-21"0"-31,1 0 16,-1 0-16,0-21 0,0 21 15,0-21-15,0 21 0,1-21 16,-22 0-16,0-1 15,21 22-15,-21-21 16,0 0 0,-21 21-16,-1 0 15,1 0-15,0 0 0,0 21 16,0 0-16,0 1 16,-1-1-16,22 0 0,0 0 15,-21 0-15,21 0 0,0 22 16,-21-22-16,21 0 0,0 0 0,0 0 15,0 1-15,0-1 0,0 0 16,0 0-16,0 0 0,0 0 16,21-21-16,0 0 0,1 0 15,-1 0-15,0 0 16,0-21-16,0 0 16,0 21-16,1-21 0,-1 0 15,0 0-15</inkml:trace>
  <inkml:trace contextRef="#ctx0" brushRef="#br0" timeOffset="7620.67">9504 2985 0,'-21'0'0,"21"-22"0,0 1 32,21 21-1,0 0-31,0 0 15,0 0-15,0 21 16,1-21-16,-1 22 0,0-22 0,-21 21 16,0 0-16,21 0 0,0 0 15,-21 0-15,0 1 0,0-1 0,0 0 16,0 0-16,0 0 0,0 0 0,0 22 16,0-22-16,0 0 0,0 0 15,0 0-15,-21 1 0,21-1 16,-21-21-1,21-21 1,0-1-16,0 1 16,0 0-1,0 0-15,0-21 0,0 20 0,0 1 16,21 0-16,0-21 0,-21 21 16,0-1-16,21 1 0,1 0 0,-1 0 15,0 0-15,0 21 0,0-21 16,0 21-16,1 0 15,-22-22-15,21 22 0,0 0 16,0-21 0,0 21-1</inkml:trace>
  <inkml:trace contextRef="#ctx0" brushRef="#br0" timeOffset="9732.09">12382 3112 0,'0'21'16,"0"0"-16,22-21 15,-1-21 1,0 0-16,0-1 16,0 1-16,-21 0 15,0 0-15,21 0 0,-21 0 16,0-1-16,0 1 15,0 0-15,0 0 0,0 0 0,-21 0 16,0-1-16,-21 1 16,21 21-16,-22 0 0,22 0 0,-21 0 15,-1 0-15,1 0 0,0 0 0,-1 0 16,22 21-16,-21-21 0,0 22 16,-1-1-16,22 21 0,-21-21 0,21 0 15,-1 22-15,1-1 0,0-21 16,0 22-16,21-1 0,0 0 15,-42-21-15,42 22 0,0-22 0,0 21 16,0 1-16,21-1 0,0-21 16,0 0-16,-21 22 0,21-22 0,0-21 15,1 21-15,-1-21 0,0 0 16,0 0-16,21 0 0,-20 0 0,20-21 16,-21 0-16,21-1 0,1 1 0,-1 0 15,-21 0-15,22-43 0,-1 22 16,0 0-16,1-1 0,-1 1 0,-21 0 15,21-1-15,1 1 0,-22-21 16,21 20-16,1-20 0,-22-1 0,21 1 16,-21-1-16,0 1 0,1 20 15,-1-20-15,0 21 0,0-22 16,-21 22-16,0-1 0,0 1 0,0 21 16,0-21-16,0 20 0,0 1 15,-21 0-15,0 0 0,0 0 0,-1 21 16,1 0-16,0 0 0,0 0 15,0 0-15,0 21 0,-1 0 0,1 21 16,0-20-16,0 20 0,0 0 16,0 22-16,21-22 0,0 22 0,-22-1 15,22 1-15,-21-1 0,21-21 16,0 22-16,0-1 0,0 1 16,0-1-16,0-20 0,0 20 0,0-20 15,0-1-15,0 0 0,21 1 16,1-1-16,-22-21 0,0 0 0,21 0 15,0 1-15,0-1 0,0 0 0,0-21 16,1 0-16,20 0 0,-21 0 16,0 0-16,22 0 0,-22-21 0,21 0 15,-42-1-15</inkml:trace>
  <inkml:trace contextRef="#ctx0" brushRef="#br0" timeOffset="9801.04">13356 2985 0,'21'0'0,"0"-22"0,1 22 15</inkml:trace>
  <inkml:trace contextRef="#ctx0" brushRef="#br0" timeOffset="10100.25">14457 3027 0,'21'0'0,"0"0"0,0 0 15,0 0-15,1 0 16,-1 0-16,0 0 0,0 0 0,0 0 15,0 0-15,1 0 0,-1 0 16,-21-21-16</inkml:trace>
  <inkml:trace contextRef="#ctx0" brushRef="#br0" timeOffset="10197.2">14457 3154 0</inkml:trace>
  <inkml:trace contextRef="#ctx0" brushRef="#br0" timeOffset="10296.14">14541 5990 0,'22'0'31,"-1"0"-31,0 0 0,0 0 16,0 0-16,0 0 0,1-21 15,-1 21-15,0 0 16,0-21-16,0 21 0,0 0 0</inkml:trace>
  <inkml:trace contextRef="#ctx0" brushRef="#br0" timeOffset="11096.53">14436 3281 0,'21'0'63,"0"0"-63,0 0 0,0 0 15,0 0-15,1 0 0,-1 0 0,0 0 16,-21-21-16,21 21 0,0 0 15,-21-21 1,0-1 0</inkml:trace>
  <inkml:trace contextRef="#ctx0" brushRef="#br0" timeOffset="11404.35">14457 2985 0,'63'0'31,"-42"0"-15,1 0 0,-1 0-16,0 0 0,0 0 15,0 0-15,0 0 0,1 0 16,-1 0-16,0 0 16,-42-22-16,21 1 15</inkml:trace>
  <inkml:trace contextRef="#ctx0" brushRef="#br0" timeOffset="11442.33">14901 2942 0,'0'0'0,"21"0"0,1 0 0</inkml:trace>
  <inkml:trace contextRef="#ctx0" brushRef="#br0" timeOffset="13237.37">16383 3154 0,'0'0'0,"-21"0"0,0 0 15,-1 0-15,1 0 16,0 0-16,21-21 16,0 0-1,0-1-15,0 1 16,0 0-16,21 0 0,0 0 16,1 0-16,20-1 15,-21 1-15,0 0 0,22 0 0,-22 0 16,21 21-16,0-21 0,1-1 15,-22 22-15,21 0 0,-21 0 0,22 0 16,-22 0-16,0 0 0,0 22 16,0-1-16,-21 0 0,0 0 0,0 0 15,0 22-15,0-22 0,0 21 16,0-21-16,0 22 0,0-1 0,0 0 16,0-21-16,0 22 0,0-1 0,-21-21 15,21 22-15,-21-22 0,21 0 16,-21 0-16,21 0 0,-21 0 0,21 1 15,-21-22 1,-1 0-16,22-22 16,0 1-1,0 0-15,0 0 0,0-21 16,0 20-16,0-20 0,0 0 0,0-1 16,22 22-16,-1-21 0,0 0 0,0-1 15,0 22-15,0-21 0,1 21 16,-1-22-16,21 22 0,-21 0 0,22 0 15,-1 21-15,0-21 0,1 21 16,-22 0-16,21 0 0,-21 0 0,22 21 16,-22 0-16,0 0 0,0 0 15,0 0-15,-21 1 0,0 20 16,0 0-16,0-21 0,0 22 0,0-1 16,0 0-16,0-20 0,0 20 15,0-21-15,-21 21 0,21-20 0,-21-1 16,21 0-16,-21-21 0,21 21 0,0 0 31,-21-21-31,21-21 16,0 0-1,0 0-15,0 0 0,0-1 0</inkml:trace>
  <inkml:trace contextRef="#ctx0" brushRef="#br0" timeOffset="13640.99">17462 3154 0,'43'0'15,"-22"0"1,0 0-16,0 0 0,0 0 16,1-21-16,-1 0 0,0 21 15,0-22-15,21 22 0,-20-21 0,-1 0 16,0 21-16,0-21 0,-21 0 0,0 0 15,21 21-15,-21-22 0,0 1 16,0 0-16,0 0 16,-21 21-1,0 0-15,0 0 16,0 21-16,-1 0 0,1 0 0,21 1 16,-21-1-16,0 0 0,0 0 15,21 21-15,-21-20 0,21 20 0,-22-21 16,22 21-16,-21-20 0,21 20 15,0-21-15,0 0 0,0 0 0,0 1 16,0-1-16,21-21 16,1 0-16,-1 0 0,0 0 15,0 0-15,0 0 0,0 0 16,1 0-16,-1-21 16,0-1-16,0 1 0</inkml:trace>
  <inkml:trace contextRef="#ctx0" brushRef="#br0" timeOffset="14348.59">18309 2921 0,'0'0'0,"21"-21"0,0-43 32,-21 86-1,0-1-16,0 0-15,-21 0 0,21 0 0,-21 22 16,0-22-16,21 21 0,-21 0 16,0-20-16,21 20 0,-22 0 0,22-21 15,-21 22-15,21-1 0,-21-21 0,21 0 16,0 1-16,0-1 0,0 0 16,0 0-16,21-21 31,0 0-31,1 0 0,-1-21 0,0 0 15,0 0-15,0-1 0,0-20 16,22 21-16,-22-21 0,0 20 0,0-20 16,0 21-16,1-21 0,-1 20 15,0 1-15,0 0 0,0 0 16,0 0-16,1 0 16,-1 42-1,-21 0-15,0 0 16,0 0-16,0 0 0,0 22 15,0-22-15,0 0 0,0 21 0,0-20 16,0-1-16,0 0 0,0 21 0,0-21 16,0 1-16,0-1 15,21-21-15,-21 21 0,21-21 16,0 0-16,0 0 0,1 0 16,-1 0-16,21-21 0,-21 21 15,0-21-15,1-1 0,-1 1 0,0 0 16,0 0-16,0 0 0,-21-22 15,0 22-15,0-21 0,0 0 0,0 20 16,0-20-16,0 0 0,0 21 16,0-1-16,0-20 0,0 21 0,0 0 15,-21 0-15,42 21 47,0 0-31,1-22-16,-1 22 15,0 0-15,0 0 0,0-21 16,0 21 0,-21-21-16,22 0 0,-1 21 15</inkml:trace>
  <inkml:trace contextRef="#ctx0" brushRef="#br0" timeOffset="15028.65">21569 2582 0,'0'0'0,"21"-21"0,-21 0 0,0 0 0,21 0 16,0 0-16,-21-1 0,21 1 16,-21 0-16,0 0 0,0 0 0,22 0 15,-22-1-15,0 1 16,0 0-16,0 0 0,-22 21 0,1-21 15,-21 0-15,0-1 0,-1 22 16,-20 0-16,-1 0 0,1 0 0,-1 0 16,22 0-16,-22 0 0,1 22 15,21-1-15,-22 0 0,22 21 0,-1-21 16,1 43-16,0-22 0,-1 22 16,1-1-16,0 22 0,21-22 0,-22 1 15,22-1-15,0 1 0,0 21 0,0-22 16,21 1-16,-22-1 0,22-21 15,0 22-15,0-22 0,22 22 0,-1-43 16,0 21-16,21 1 16,-21-22-16,43 0 0,-22-21 0,1 0 15,20 0-15,-21 0 0,22 0 16,-22 0-16,22-21 0,-22 0 0,22-1 16,-22 1-16,21-21 0,-20 21 0,20-22 15,-20 1-15</inkml:trace>
  <inkml:trace contextRef="#ctx0" brushRef="#br0" timeOffset="16829.45">22204 2011 0,'0'0'0,"0"-42"16,0-128-1,-21 128-15,21 21 16,-22 21-16,1 21 15,0 21-15,0-21 16,0 22-16,0 20 0,-1-20 0,22 20 16,-21 1-16,0 20 0,0 1 15,0 0-15,0 20 0,21-20 0,-22 0 16,22-1-16,-21 1 0,0 0 16,21-22-16,0 1 0,-21 20 15,21-41-15,-21 20 0,21 1 0,-21-22 16,21-21-16,0 22 0,0-22 15,0 0-15,0 0 0,0-42 32,0 0-32,0 0 15,0-1-15,0-20 0,21 21 16,0-21-16,-21-1 0,21 1 0,0 0 16,0-1-16,1 1 0,-1 21 0,0-22 15,0 1-15,21 21 0,-20-21 16,-1 20-16,0 22 0,0-21 0,0 21 15,0 0-15,1 0 16,-1 21-16,-21 22 0,0-22 16,21 0-16,-21 21 0,0-20 15,0 20-15,0-21 0,0 21 0,0 1 16,0-22-16,0 21 0,0-21 0,0 22 16,0-22-16,0 0 0,0 0 15,0 0-15,21-21 0,0 0 16,0 0-16,22 0 0,-22 0 15,21-21-15,-21 0 0,22 21 0,-1-21 16,0-21-16,1 20 0,-22 1 16,21-21-16,1 21 0,-22 0 0,0-22 15,0 22-15,0-21 0,-21 21 16,0-1-16,0 1 0,0 0 16,-21 21-16,0 0 0,0 0 15,0 0-15,-1 0 0,44 0 47,-1 21-47,0-21 0,0 21 0,0 1 16,0-22-16,1 21 0,-1 0 0,0 0 15,0 0-15,-21 22 0,0-22 16,21 0-16,-21 21 0,0-21 0,21 1 16,-21-1-16,0 0 0,0 0 15,0 0-15,0 0 0,22-21 16,-1 22-16,0-22 15,0 0-15,0 0 16,0-22-16,1 22 0,-1-21 0,0 0 16,0-21-16,0 21 0,22-1 15,-22-20-15,21 21 0,-21-21 0,22 20 16,-22-20-16,21 21 0,-21 0 16,0 0-16,1-1 0,-1 1 0,0 21 15,-42 21 1,0-21-1,21 22-15,-22-1 0,1 0 0,0 0 16,21 0-16,-21 22 16,0-22-16,21 0 0,0 0 0,-21 0 15,21 0-15,0 1 0,0-1 16,0 0-16,0 0 16,21-21-16,0 0 0,0 0 15,0 0-15,0 0 0,1-21 0,-1 21 16,0-21-16,21 0 0,-42-1 0,21 1 15,1 0-15,-22 0 0,21 0 16,-21 0-16,0-1 0,0-20 0,0 21 16,0 0-16,-21 0 0,-1-1 15,1 1-15,21 0 0,-21 21 0,21-21 16,-21 21-16,21-21 16,21 21 15,0 0-31,22 0 0,-22 0 15,0 0-15,21-21 0,-21 21 0,22 0 16,-22 0-16,0 0 0,21 0 16,-20 21-16,-1-21 0,0 21 0,0 0 15,0 0-15,-21 0 16,21 1-16,-21-1 0,0 0 0,0 21 16,0-21-16,0 1 0,0-1 0,0 0 15,0 0-15,0 0 0,0 0 16,0 1-16,0-1 0,0 0 15,-21-21 1,0 0 0,21-21-1,0 0-15,0-1 16,0 1-16,0 0 0,0 0 0,0 0 16,0 0-16,0-22 0,21 22 15,0 0-15,1 0 0,-1-22 0,-21 22 16,21 0-16,0 21 0,0-21 15,0 0-15,1 21 0,-1 0 0,0 0 16,0 0-16,0 21 16,-21 0-1,21 0-15,-21 0 0,0 1 0,22 20 16,-22-21-16,0 0 0,0 0 16,0 22-16,0-22 0,0 0 0,0 0 15,0 0-15,0 1 0,0-1 0,0 0 16,0 0-1,-22-21 1,22-21-16,0 0 16,0 0-16,0-1 0,0 1 15,0 0-15,0 0 16,22-21-16,-1 20 0,0 1 0,0-21 0,0 21 16,0-22-16,22 22 0,-22 0 15,0 0-15,21 0 0,-20 0 16,20 21-16,-21 0 0,0 0 0,0 0 15,1 0-15,-1 21 0,-21 0 16,21 21-16,-21-21 0,0 1 0,0 20 16,0-21-16,0 0 0,0 22 15,0-22-15,0 21 0,-21-21 0,21 0 16,-21 1-16,21-1 0,0 0 0,-22 0 16,22 0-16,22-42 46,-1 0-30,0 0-16,0 0 0,0-1 0</inkml:trace>
  <inkml:trace contextRef="#ctx0" brushRef="#br0" timeOffset="17148.25">24934 3069 0,'0'0'0,"21"-21"0,1 21 0,-1 0 16,-21-21-16,21 21 15,0-21-15,0 0 16,0 21-1,1 0-15,-1-22 0,0 1 16,0 21-16,0-21 16,0 21-16,-21-21 0,0 0 0,22 21 15,-22-21-15,0-1 16,-22 22-16,1 0 16,0 0-16,0 0 0,0 0 0,-22 22 15,22-1-15,-21 0 0,21 0 16,0 0-16,-1 0 0,1 1 0,0-1 15,0 0-15,21 21 0,-21-21 16,21 1-16,0 20 0,0-21 0,0 0 16,0 0-16,21 1 0,0-1 0,0 0 15,0-21-15,1 0 16,20 0-16,-21 0 0,0 0 0,22 0 16,-22 0-16,0-21 0,0 0 15,21-1-15</inkml:trace>
  <inkml:trace contextRef="#ctx0" brushRef="#br0" timeOffset="17740.34">26056 2307 0,'0'0'16,"0"-21"-16,0 0 0,0 0 0,0 42 31,0 21-15,0 1-16,-21-1 0,0 0 15,21 22-15,-21-1 0,-1 22 0,1-22 16,0 1-16,0-1 0,0 22 16,0-21-16,-22 20 0,22-20 15,0-1-15,0 1 0,0-1 0,-1 1 16,1-22-16,21 0 0,0 1 15,0-22-15,0 0 0,0 0 0,0 0 16,0-42 0,0 0-1,0 0-15,0-21 0,21 20 0,-21-20 16</inkml:trace>
  <inkml:trace contextRef="#ctx0" brushRef="#br0" timeOffset="18141.12">25612 2519 0,'0'0'16,"-85"-127"-1,85 106-15,0 0 0,0-1 16,21 1-16,0 21 16,0-21-16,22 21 0,-1 0 0,0 0 15,1 0-15,20-21 0,1 21 16,-1 0-16,1 0 0,-1 0 0,1 0 15,20 21-15,-20 0 0,-1 22 16,22-1-16,-21 0 0,-1 22 16,1-1-16,-22 1 0,0 20 15,-21-20-15,1-1 0,-22 1 0,0 21 16,-22-22-16,1 1 0,-21-1 0,0 1 16,-22-1-16,1 1 0,20-1 15,-41-21-15,20 1 0,1-1 0,-1-21 16,22 22-16,-22-22 0,1 0 15,20-21-15,1 21 0,0-21 0,-1 0 16,22 0-16,-21 0 0,21 0 0,0 0 16,21-21-16,0 0 15,0 0-15,0-1 0,21 22 16,0-21-16,21 0 0,-21-21 16,22 21-16,-1-1 0</inkml:trace>
  <inkml:trace contextRef="#ctx0" brushRef="#br0" timeOffset="18559.88">26818 3196 0,'0'-21'0,"0"42"0,0-63 0,0 21 15,0 0-15,21-1 0,0 1 16,1 0-16,-1 0 15,0 0-15,21 21 0,-21 0 16,1 0-16,-1 0 0,0 0 0,0 0 16,0 0-16,0 21 0,1 0 15,-1 0-15,-21 0 0,0 1 0,21 20 16,-21-21-16,0 0 0,0 22 0,0-22 16,0 0-16,0 0 0,0 21 15,0-20-15,0-1 0,0-42 47,0-1-47,0 1 16,0 0-16,21-21 15,-21 21-15,21-1 0,-21 1 0,21-21 16,1 21-16,-22 0 0,21-1 16,0 1-16,-21 0 0,21 0 0,0 21 15,0-21-15,1 21 16,-1 0-16,0 0 15,0 0-15</inkml:trace>
  <inkml:trace contextRef="#ctx0" brushRef="#br0" timeOffset="18788.23">27813 3006 0,'-21'21'16,"0"0"-1,21 0-15,-22 0 0,1 1 16,21-1-16,0 21 0,0-21 16,-21 0-16,21 1 0,0-1 0,-21 0 15,21 0-15,0 0 0,0 0 16,0 1-16,21-22 31,-21-22-15,21 1-16</inkml:trace>
  <inkml:trace contextRef="#ctx0" brushRef="#br0" timeOffset="19100.06">27834 2794 0,'-21'-21'0,"42"42"0,-63-42 16,21 21-1,-1 0-15,22 21 31,22-21-31,-1 0 16,0 0 0,0 0-16,0 0 0,0 0 15,-21-21 1,0 0-16,0 0 16,-21 21-16,0 0 0,0 0 0,0 0 15,0 0-15,-1 0 16,22 21-1,0 0-15,0 0 0,0 0 16,0 0-16,22 1 0,-1-1 0,-21 0 16,21-21-16,-21 21 0,21 0 15</inkml:trace>
  <inkml:trace contextRef="#ctx0" brushRef="#br0" timeOffset="19481.84">28109 3027 0,'0'21'47,"21"0"-31,-21 0-16,22 1 0,-1-1 16,-21 21-16,0-21 0,0 0 15,21 1-15,-21 20 0,0-21 0,21 0 16,-21 0-16,0 1 15,0-1-15,0 0 16,21-21-16,0 0 16,-21-21-16,0 0 15,0-1-15,22 1 0,-22 0 0,21 0 16,-21-21-16,21 20 0,-21 1 16,0-21-16,21 21 0,0 0 0,-21-1 15,0 1-15,21 0 0,-21 0 16,22 0-16,-1 0 15,0 21-15,0 0 16,0 0 0,-21 21-1,21-21-15</inkml:trace>
  <inkml:trace contextRef="#ctx0" brushRef="#br0" timeOffset="19800.66">28660 3112 0,'21'0'0,"42"0"32,-42 0-32,1 0 0,-22-22 15,21 22-15,-21-21 0,21 21 0,-21-21 16,0 0-16,0 0 16,0 0-1,-21 21 1,0 0-16,-1 0 15,1 21-15,0-21 0,21 21 16,-21 0-16,0 0 0,21 0 0,-21 22 16,21-22-16,0 0 0,0 21 15,0-20-15,0-1 0,0 21 0,0-21 16,0 0-16,0 1 0,21-1 16,0 0-16,21-21 15,-21 0-15,1 0 0,-1 0 16,21 0-16,0 0 0,-20 0 15</inkml:trace>
  <inkml:trace contextRef="#ctx0" brushRef="#br0" timeOffset="20192.43">29252 2985 0,'21'-22'16,"1"22"-1,-1 0 1,0 22-16,0-22 0,0 21 0,-21 0 16,21-21-16,-21 21 15,22 0-15,-22 22 0,0-22 0,0 0 16,0 21-16,0-21 0,0 22 16,0-1-16,0-21 0,0 0 0,0 22 15,0-22-15,0 0 0,0 0 0,0 0 16,0 1-16,0-44 31,0 1-15,0 0-16,0 0 0,0-21 15,0 20-15,21 1 16,0-21-16,-21 21 0,21-22 0,-21 22 16,21-21-16,0 21 0,1-22 15,-22 22-15,21 0 0,0 0 0,0 0 16,0 21-16,-21-21 0,21 21 15,1 0-15,-1-22 0,0 22 0,21 0 16</inkml:trace>
  <inkml:trace contextRef="#ctx0" brushRef="#br0" timeOffset="20512.34">30543 2582 0,'0'0'0,"0"-21"0,0 0 16,0 0-16,0 0 0,-21 21 15,0 0 1,21 21-16,-21 0 0,0 0 0,21 0 16,-21 22-16,-1-1 0,1 0 15,0 1-15,0-1 0,21 0 0,-21 22 16,0-22-16,-1 1 0,22 20 15,0-21-15,0 22 0,0-22 16,0 1-16,0-1 0,0 0 16,0-21-16,0 22 0,22-22 0,-1 0 15,0 0-15,0-21 0,0 0 0,0 0 16,1 0-16,20 0 0,-21 0 16,21 0-16,1-21 0</inkml:trace>
  <inkml:trace contextRef="#ctx0" brushRef="#br0" timeOffset="20845.15">31263 2498 0,'0'0'0,"0"-21"0,0-1 16,0 1-16,21 21 0,0-21 15,1 21-15,-1 0 16,0 0-16,0 21 0,0 0 15,0 1-15,1 20 0,-1-21 0,-21 21 16,21 1-16,-21-1 0,21 0 16,-21 1-16,0-1 0,0 22 0,0-22 15,0 0-15,0 1 0,-21-1 16,0 0-16,0 1 0,-1-1 0,1 0 16,0-21-16,0 22 0,0-22 15,0 0-15,-1 0 0,1 0 16,0-21-16,21 22 0,-21-22 15,21-22 1,21 1 0,0 0-16,0-21 0</inkml:trace>
  <inkml:trace contextRef="#ctx0" brushRef="#br0" timeOffset="21081.01">32258 2815 0,'0'0'0,"0"-21"15,-21 21 1,21 21 31,0 0-32,21-21-15,-21 22 16,0-1-16</inkml:trace>
  <inkml:trace contextRef="#ctx0" brushRef="#br0" timeOffset="21328.87">32258 3408 0,'0'21'0,"0"-42"0,-21 63 0,21-21 16,0 1-16,0-1 0,0 0 0,0 0 16,0 0-16,0 0 0,0 1 15,-21-1-15,21 0 0,-22-21 0,22 21 16,-21 0-16,0 0 0,21 1 16,-21-1-16,0 0 0,0 0 0,-1 0 15,1 0-15,0 1 0,-21-1 16,21 0-16,-22 0 0,22-21 15,-21 21-15,-1 0 0,-20 1 16,21-22-16,-22 21 0,1 0 0</inkml:trace>
  <inkml:trace contextRef="#ctx0" brushRef="#br0" timeOffset="32583.95">21526 4191 0,'0'-21'15,"-21"21"32,0 0-47,0 0 0,0 0 16,0 0-16,-1 0 0,1 0 15,0 0-15,0 0 0,0 0 0,0 0 16,-1 0-16,1 0 0,0 0 16,0 0-16,0 0 0,0 0 0,-1 0 15,1 0 1,0 0-16,21 21 47,21-21-47,0 0 15,1 0-15,-1 21 0,0-21 16,0 0-16,0 0 0,0 0 0,22 0 16,-1 0-16,0 0 0,1 0 15,-1 0-15,22 0 0,-22 0 0,21 0 16,-20 0-16,20 0 0,-20 0 16,20 0-16,-21 0 0,1 0 0,-1 0 15,0 0-15,1 0 16,-1 0-16,22 0 0,-22 0 0,0 0 15,22 0-15,-1 0 0,-20 0 16,20 0-16,1 0 0,-1 0 0,1 0 16,-1 0-16,1 0 0,-1 0 15,1 0-15,-1 0 0,-21 0 0,22 0 16,-1 0-16,1 0 0,-22 0 16,22 0-16,-1 0 0,1 0 0,-1 0 15,1 0-15,20 0 0,-20 0 16,-1 0-16,1 0 0,21 0 0,-22 0 15,1 0-15,-1 0 0,1 0 16,-22 0-16,21 0 0,1 0 16,21 0-16,-22 0 0,1 0 0,-1 0 15,1 0-15,-1 0 0,1 0 16,-1 0-16,1 0 0,-1 0 0,1 0 16,-1 0-16,1 0 0,-1 0 15,-21 0-15,43 0 0,-21 0 0,-1 0 16,1 0-16,20 0 0,-20 0 15,20 0-15,-20 0 0,-1 0 0,1 0 16,-1 0-16,1 0 0,-1 0 16,-20 0-16,20 0 0,-20 0 0,20 0 15,-21 0-15,22 0 0,-22 0 16,22 0-16,-1 0 0,-20 0 16,20 0-16,1 0 0,-1 0 15,1 0-15,-1 0 0,1 0 0,-1 0 16,1 0-16,-22 0 0,21 0 15,-20 0-15,20 0 0,-20 0 0,20 0 16,-21 0-16,22 0 0,-22 0 16,22 0-16,-1 0 0,1 0 0,-1 0 15,-20 0-15,20 0 0,1 0 16,-1 0-16,1 0 0,-22 0 0,21 0 16,1 0-16,-22 0 0,22 0 15,-1 0-15,-20 0 0,20 0 16,1 0-16,-22 0 0,21 0 15,1 0-15,-22-21 0,22 21 0,-22 0 16,22 0-16,-22 0 0,0 0 16,22 0-16,-22-21 0,0 21 0,1 0 15,-1 0-15,0 0 0,1 0 16,-1 0-16,0-21 0,-20 21 0,20 0 16,0 0-16,-21 0 0,1 0 15,20 0-15,-21 0 0,0 0 0,0 0 16,1 0-16,-1 0 0,0 0 15,0 0-15,0 0 16,0 0-16,1 0 16,-1 0-16,0 0 15,0 0-15,0 0 0,0 0 16,1 0-16,-1 0 0,0 0 31,0 0-31,-21-21 47</inkml:trace>
  <inkml:trace contextRef="#ctx0" brushRef="#br0" timeOffset="44972.74">22077 4868 0,'21'0'16,"-21"-21"0,0 0-16,21 21 15,-21-21-15,21 0 0,0 0 16,1-1-16,-1 1 15,-21 0 1,0 0-16,0 0 16,-21 21-1,-1-21-15,1 21 0,0 0 16,0 0-16,0 0 0,-22 0 16,22 0-16,-21 21 0,21-21 0,-22 21 15,1 0-15,0 0 0,-1 22 16,1-22-16,0 21 0,-1 22 15,1-22-15,0 0 0,-1 22 16,22-22-16,0 0 0,0 1 0,0 20 16,21-42-16,0 22 0,0-1 15,0 0-15,0-20 0,21-1 0,21 0 16,-21 0-16,1 0 0,20 0 16,0-21-16,1 0 0,-22 22 0,21-22 15,0 0-15,1 0 0,-22 0 16,21 0-16,-21 0 0,22 0 0,-22-22 15,0 1-15,21 21 0,-20-21 16,-1 0-16,0 0 0,0 0 0,21-1 16,-20 1-16,-1 0 15</inkml:trace>
  <inkml:trace contextRef="#ctx0" brushRef="#br0" timeOffset="45408.49">22564 5038 0,'21'-43'32,"-42"43"-32,-1 0 0,1 22 15,0-1-15,0-21 0,0 21 16,0 0-16,-1 21 0,1-20 0,21-1 0,-21 0 16,0 21-16,21-21 15,0 1-15,0-1 0,0 0 0,0 21 16,0-21-16,0 1 0,0-1 15,21-21-15,0 21 0,0 0 0,1-21 16,20 0-16,-21 0 0,0 0 16,22 0-16,-1 0 0,-21 0 0,21 0 15,1-21-15,-1 0 0,-21 0 16,22-1-16,-22 1 0,0-21 0,0 21 16,-21-22-16,0 1 0,0 0 15,0 21-15,0-22 0,0 1 16,-21 0-16,0 20 0,0 1 15,-22 0-15,22 0 0,-21 21 0,21 0 16,-22 0-16,22 0 0,0 0 16,-21 0-16,20 0 0,22 21 0,-21 0 15,21 0-15,0 1 16,0-1-16,0 0 0,21 0 16,1-21-16,-1 0 0,0 0 15,21 0-15,-21 0 0,1 0 0</inkml:trace>
  <inkml:trace contextRef="#ctx0" brushRef="#br0" timeOffset="45916.05">23177 4890 0,'0'21'15,"0"0"-15,0 0 0,0 0 16,-21 0-16,21 1 0,0-1 15,-21 0-15,21 0 0,0 21 0,0-20 16,0-1-16,0 21 0,-21-21 16,21 0-16,0 1 0,-21-1 0,21 0 15,0 0-15,0 0 0,0 0 16,0 1-16,0-1 16,0-42 15,0-1-16,0 1-15,0 0 0,0 0 16,0-21-16,0 20 0,0-20 0,0 21 16,0-21-16,0-1 0,0 1 15,21 21-15,0-22 0,0 22 0,0-21 16,-21 21-16,22 21 0,-1-21 16,0 21-16,21 0 0,-21 0 0,1 21 15,-1-21-15,0 21 16,0 21-16,0-21 0,0 1 0,1 20 15,-1-21-15,0 21 0,-21-20 16,0 20-16,0-21 0,0 21 0,0-20 16,0-1-16,0 0 0,0 0 0,0 0 15,0 0-15,-21 1 16,0-22-16,21 21 16,0-42-1,0-1 1,21 1-16</inkml:trace>
  <inkml:trace contextRef="#ctx0" brushRef="#br0" timeOffset="46420.76">24088 5038 0,'0'0'0,"21"-21"0,-21-1 15,21 1-15,0 0 0,0 0 16,-21 0-16,0 0 16,0-1-16,-21 22 31,0 0-31,0 0 16,0 22-16,-22-1 0,22 0 0,-21 0 15,21 0-15,-1 0 0,1 1 16,0-1-16,0 0 0,21 0 0,0 0 15,0 0-15,0 1 0,0-1 16,21 0-16,0-21 0,0 0 16,1 21-16,20-21 0,-21 0 15,0 21-15,0-21 0,1 21 0,-1-21 16,0 0-16,0 22 0,0-1 16,0-21-16,-21 21 0,0 0 15,0 0-15,0 0 16,-21-21-16,0 22 15,0-22-15,0 0 0,-22 21 0,22-21 16,0 0-16,-21 0 0,21 0 16,-22 0-16,22 0 0,0 0 0,-21 0 15,20 0-15,1 0 0,0 0 16,0 0-16,21-21 31,21 21-31,-21-22 0,21 1 16,0 21-16,1-21 0</inkml:trace>
  <inkml:trace contextRef="#ctx0" brushRef="#br0" timeOffset="46740.58">24490 4636 0,'-21'-22'0,"42"44"0,-64-65 15,22 43 1,0 0-16,21 21 16,0 1-16,0-1 0,0 21 15,0-21-15,0 22 0,-21 20 0,21-21 16,0 1-16,0 20 0,-21-20 16,21-1-16,0 0 0,0 1 15,0-1-15,0 0 0,0-21 16,0 1-16,0 20 0,0-21 0,0 0 15,0 0-15,21-21 16,0 0 0,0 0-16,0 0 0,-21-21 15,22 0-15,-22 0 16</inkml:trace>
  <inkml:trace contextRef="#ctx0" brushRef="#br0" timeOffset="46920.48">24278 5080 0,'0'0'0,"0"-21"31,21 21-31,0 0 0,1 0 16,-1 0-16,0 0 0,21-21 15,-21 21-15,1 0 0,20 0 0,-21-21 16,21 21-16</inkml:trace>
  <inkml:trace contextRef="#ctx0" brushRef="#br0" timeOffset="47360.22">24807 5059 0,'0'0'0,"-21"0"16,21-21-1,0 0 1,0-1-16,21 22 0,0 0 16,1 0-16,-1 0 0,0 0 15,0 0-15,0 0 16,0 0-16,1 22 0,-1-1 0,0-21 16,0 21-16,-21 0 0,0 21 15,21-20-15,-21-1 0,0 0 0,0 0 16,0 0-16,0 0 0,0 1 0,0-1 15,-21 0-15,21 0 0,-21-21 16,21 21-16,-21-21 16,21-21 15,0 0-31,0 0 0,0 0 16,0-1-16,0-20 0,21 21 15,-21 0-15,21 0 0,-21-22 16,0 22-16,21 0 0,0 0 15,-21 0-15,22 21 16,-1 0-16,0 0 16,0 0-1</inkml:trace>
  <inkml:trace contextRef="#ctx0" brushRef="#br0" timeOffset="47816.96">25252 4995 0,'0'-21'16,"0"42"15,0 1-15,0-1-16,0 0 0,0 0 0,0 0 16,0 0-16,0 22 0,0-22 15,0 0-15,0 0 0,0 0 0,0 1 16,0-1-16,21 0 15,-21 0-15,21-21 0,0 0 0,0 0 16,1 0-16,-1 0 16,0 0-16,0 0 0,0 0 0,0-21 15,1 21-15,-22-21 0,21 0 0,0-1 16,0 1-16,-21-21 16,0 21-16,21-22 0,-21 22 0,0-21 15,0 0-15,21 20 0,-21 1 16,0-21-16,0 21 0,0 0 15,0 42 1,-21 0-16,21 21 16,0-21-16,-21 1 0,21 20 15,0-21-15,0 21 0,0-20 0,0-1 16,0 0-16,0 0 0,0 0 16,0 0-16,0 1 0,21-1 15,0-21-15,1 0 0,-1 0 0,0 0 16,0 0-1,0 0-15,0 0 0,1-21 0,-1 21 16</inkml:trace>
  <inkml:trace contextRef="#ctx0" brushRef="#br0" timeOffset="48080.83">25993 4868 0,'0'-21'15,"0"42"-15,-22-42 16,1 21-16,0 0 0,0 0 15,0 21-15,0 22 16,-1-22-16,1 0 0,0 21 16,21-20-16,-21 20 0,21-21 15,-21 21-15,21-20 0,0-1 0,0 0 16,0 0-16,0 0 0,0 0 16,0 1-16,21-1 0,0-21 0,-21 21 15,21-21-15,0 0 0,22 0 0,-22 0 16,21 0-16,-21 0 0,22 0 15,-22 0-15,21 0 0,-21-21 0,1 0 16,-1-1-16,21 1 0</inkml:trace>
  <inkml:trace contextRef="#ctx0" brushRef="#br0" timeOffset="48361.27">26352 4509 0,'-21'0'32,"0"21"-32,21 21 15,0-21-15,-21 22 0,21-1 0,-21 0 16,21 1-16,0 20 0,0-21 16,0 22-16,-21-22 0,21 1 0,0-1 15,0 0-15,-22 1 0,22-1 16,0-21-16,0 21 0,0-20 15,0-1-15,0 0 0,0 0 0,0 0 16,22-21 15,-1 0-31,-21-21 0</inkml:trace>
  <inkml:trace contextRef="#ctx0" brushRef="#br0" timeOffset="48777.05">26712 4995 0,'0'0'0,"-21"0"15,-21 43 1,21-22-16,-1 0 0,1 0 16,21 0-16,-21 1 0,0-1 0,21 0 15,0 0-15,0 0 0,0 0 16,0 1-16,0-1 0,0 0 0,0 0 15,0 0-15,21-21 16,0 0-16,22 0 0,-22 0 0,0 0 16,0 0-16,21 0 0,-20 0 0,-1 0 15,21 0-15,-21-21 0,0 0 16,1 21-16,-1-21 0,0 0 16,-21-1-16,0-20 0,0 21 15,0-21-15,0 20 0,0-20 0,0 21 16,-21 0-16,21-22 0,-21 43 0,-1-21 15,1 0-15,0 21 0,0 0 16,0 0-16,0 0 0,-1 21 16,1-21-16,0 21 0,0 1 15,21-1-15,-21 0 0,21 0 16,0 0-16,21-21 31,0 0-31</inkml:trace>
  <inkml:trace contextRef="#ctx0" brushRef="#br0" timeOffset="49272.77">27114 5017 0,'0'-43'31,"22"22"-31,-1 21 0,0 0 0,0 0 16,0 0-16,0 0 16,-21 21-16,22 0 15,-1 1-15,-21-1 16,0 0-16,0 21 0,0-21 0,0 1 16,0-1-16,0 0 0,0 0 0,0 21 15,0-20-15,0-1 0,0 0 16,0 0-16,0 0 0,0 0 0,0 1 15,-21-1 1,-1-21-16,22-21 31,0-1-31,0 1 16,0 0-16,0 0 0,22-21 16,-1 20-16,-21 1 15,21-21-15,-21 21 0,21-22 0,0 1 16,0 21-16,-21 0 0,22-22 15,-1 22-15,0 0 0,0 0 16,0 0-16,0 21 0,1 0 16,-1 0-16,0 0 0,0 0 31</inkml:trace>
  <inkml:trace contextRef="#ctx0" brushRef="#br0" timeOffset="49604.58">26141 4763 0,'0'0'0,"84"-22"32,-62 22-32,-1 0 0,0 0 0,0 0 15,21 0-15,-20 0 0,20 0 0,-21 0 16,21-21-16,-20 21 0,-1 0 15,21 0-15,-21 0 0,0 0 0,1 0 16,-1 0 0,-42 0-1</inkml:trace>
  <inkml:trace contextRef="#ctx0" brushRef="#br0" timeOffset="51320.84">16531 4064 0,'0'-21'0,"0"0"15,0 0 1,0-1 0,0 1 15,-21 21-31,42 0 109,0 0-109,0 0 16,1 0-16,-1 0 0,0 0 15,21 0-15,-21 0 0,22 0 0,-1 0 16,0 0-16,22 0 0,-1 0 16,1 0-16,-1 0 0,22-21 0,-21 21 15,20 0-15,1 0 16,0 0-16,-22-21 0,22 21 0,-1 0 16,-20 0-16,21 0 0,-22 0 15,22 0-15,-22 0 0,1 0 0,-1 0 16,1 0-16,-1 0 0,-20 0 15,-1 0-15,0 0 0,1 0 0,-22 0 16,0 0-16,0 0 0,0 0 16,-42 0 62,0 0-63,0 0-15,0 0 16,-1 0-16</inkml:trace>
  <inkml:trace contextRef="#ctx0" brushRef="#br0" timeOffset="52921.04">16341 4551 0,'0'-21'15,"0"0"-15,0-1 16,0 1 0,0 0-16,0 0 15,21 21-15,-21-21 0,21 21 16,-21 21 31,0 0-32,0 0-15,0 0 0,0 1 16,0 20-16,-21 0 0,21 1 0,0-1 16,-21 0-16,21 1 0,0 20 15,0-21-15,0 22 0,-22-1 0,22-20 16,-21-1-16,21 22 0,-21-22 15,0 0-15,0 1 0,0-1 0,-1-21 16,1 21-16,0-20 0,0 20 16,21-21-16,-21 0 0,0 0 15,21 1-15,-22-1 0,22 0 16,-21-21 0,21-21-16,0 0 15,0-1-15,0 1 0,0 0 16,0 0-16,0-21 0,21 20 0,-21-20 15,22 0-15,-1-1 0,0 1 16,0 0-16,0-1 0,0 1 0,1 0 16,20 21-16,-21-22 0,0 22 15,22 0-15,-22 0 0,0 0 0,0-1 16,0 22-16,0 0 16,1 0-16,-1 22 15,-21-1-15,0 0 0,0 0 16,0 0-16,0 0 0,0 1 0,-21-1 15,-1 0-15,1 0 0,0 0 16,-21 0-16,21-21 0,-22 22 0,22-1 16,-21-21-16,21 0 0,-22 0 15,22 0-15,0 0 0,0 0 0,0 0 16,21 21 15,21-21-31,0 21 16,0-21-16,0 21 0,0 0 15,22-21-15,-22 22 0,0-1 0,21-21 16,-20 21-16,-1 0 0,21-21 16,-21 21-16,0-21 0,1 0 0,-1 21 15,0-21-15,0 0 0,0 0 16,-21 22-16,21-22 0,1 0 16,-1 0-16,0-22 15,-21 1 1,0 0-16,21 0 0</inkml:trace>
  <inkml:trace contextRef="#ctx0" brushRef="#br0" timeOffset="53324.19">16722 5207 0,'0'21'15,"21"-21"1,0 0-1,0 0-15,0 0 0,0 0 16,1 0-16,-1-21 0,0 0 0,0 21 16,0-21-16,0 21 0,1-21 15,-1 21-15,0-22 0,-21 1 16,0 0-16,0 0 16,-21 21-1,0 0-15,-1 0 16,1 0-16,0 21 0,0 0 0,0 0 15,0 1-15,-1-1 0,1 0 16,21 0-16,0 0 0,0 0 0,-21 22 16,21-22-16,0 0 0,0 0 0,0 0 15,0 1-15,0-1 16,21-21-16,0 21 0,1-21 16,-1 0-16,0 0 0,0 0 15,0 0-15,0 0 0,1 0 16,-1 0-16,21-21 0,-21 21 0,0-21 15,22-1-15,-22 1 0,21 0 16,-21 0-16</inkml:trace>
  <inkml:trace contextRef="#ctx0" brushRef="#br0" timeOffset="53928.84">17441 5080 0,'0'0'0,"0"-21"0,-21 21 31,0 0-31,21 21 16,-21 0-16,0 0 0,21 1 15,-22-22-15,22 21 0,0 0 16,0 0-16,0 0 0,0 0 16,0 1-16,0-1 0,0 0 15,0 0-15,22-21 0,-1 0 16,0 0-16,0 0 0,0 0 16,22 0-16,-22 0 0,0 0 15,0-21-15,21 21 0,-20-21 0,-1 0 16,0 21-16,0-22 0,0 1 15,0 0-15,-21 0 0,0 0 0,22 0 16,-1-1-16,-21 1 0,0 0 16,0 0-1,0 0-15,0 42 47,-21 0-47,21 21 16,0-20-16,0-1 0,0 21 0,-22-21 15,22 22-15,0-1 0,0 0 0,0 1 16,0-1-16,0 0 0,0 22 16,0-22-16,0 22 0,22-1 0,-22 1 15,0-22-15,0 21 0,0 1 16,0-22-16,0 22 0,0-22 0,0 0 16,0 1-16,0-1 0,0-21 0,-22 22 15,22-1-15,-21-21 0,21 0 16,-21 0-16,0 1 0,0-1 15,0-21-15,-1 0 0,-20 0 0,21 0 16,-21 0-16,20 0 0,1-21 16,-21 21-16,21-22 0,0 1 0,-1 0 15,1 0-15,0 0 0,0 0 0,21-1 16,-21 1-16,21 0 0,0 0 16,0 0-16,0 0 0,0-1 0,0-20 15,21 21-15,0 0 0,0 0 16,22-22-16,-22 1 0,0 21 0,0-22 15</inkml:trace>
  <inkml:trace contextRef="#ctx0" brushRef="#br0" timeOffset="54568.48">18119 4953 0,'0'0'16,"-22"-21"-16,1 21 16,0 0-16,21 21 15,-21 0-15,21 0 0,0 1 0,0-1 16,-21 0-16,21 21 0,0-21 16,-21 22-16,21-22 0,0 0 15,0 0-15,0 0 0,0 1 16,0-1-16,-22 0 0,22 0 0,22-42 47,-1 21-32,-21-21-15,21 0 0,0-1 16,-21 1-16,21 0 0,0 0 0,1 0 16,-22 0-16,21-1 0,0 1 15,-21 0-15,21 21 0,0 21 31,-21 0-31,0 1 16,0 20-16,0-21 0,0 0 16,0 0-16,0 1 0,0-1 15,21 0-15,-21 0 0,22-21 0,-1 21 16,-21 0-16,21-21 0,0 0 16,0 0-16,0 0 0,1 0 15,-1 0-15,0 0 0,0 0 0,0-21 16,0 0-16,1 0 0,-22 0 15,21 0-15,-21-1 0,21 1 0,-21-21 16,0 21-16,0-22 0,0 22 16,0-21-16,0 21 0,0-22 15,0 22-15,0 0 0,0 0 16,-21 21 0,0 21-16,21 0 15,0 0-15,0 1 0,0-1 16,0 0-16,0 0 0,0 0 15,21-21-15,0 21 16</inkml:trace>
  <inkml:trace contextRef="#ctx0" brushRef="#br0" timeOffset="54972.25">18859 4995 0,'0'0'16,"-21"0"15,0 22-31,21-1 16,-21 0-16,0 0 0,0 0 0,21 0 15,-22 22-15,1-22 0,21 0 16,0 0-16,0 22 0,0-22 0,0 0 16,0 0-16,0 0 0,21-21 15,1 21 1,-1-21-16,0 0 0,0 0 15,0 0-15,0 0 0,1-21 16,-1 21-16,0-21 0,-21 0 0,21 0 16,0 0-16,0-1 0,-21 1 0,0-21 15,0 21-15,0 0 0,0-22 16,0 22-16,0-21 0,0 21 0,0-1 16,0 1-16,-21 21 15,0-21-15,0 21 0,0 0 16,0 0-16,-1 21 15,22 0-15,0 1 0,0-1 16,0 0 0,0 0-16</inkml:trace>
  <inkml:trace contextRef="#ctx0" brushRef="#br0" timeOffset="55400">19219 4974 0,'0'0'0,"0"-21"15,0 42 32,0 0-47,21 1 16,1-1-16,-22 0 0,0 0 0,21 21 15,-21-20-15,0-1 0,21 0 16,-21 0-16,0 0 0,0 0 0,0 1 16,0-1-16,0 0 0,0 0 15,0 0-15,-21-21 16,0 0 0,21-21-1,0 0-15,0 0 16,0 0-16,0-1 15,0 1-15,0 0 0,21-21 0,0 21 16,-21-22-16,21 22 0,0 0 0,-21-21 16,21 20-16,1 1 0,-22 0 15,21 21-15,-21-21 0,21 21 0,0 0 16,0 0 0,0 0-16,1 0 15</inkml:trace>
  <inkml:trace contextRef="#ctx0" brushRef="#br0" timeOffset="56004.66">19833 4995 0,'0'-21'0,"0"0"31,-21 21-31,0 0 16,0 0-16,-1 0 16,1 0-16,0 21 0,0-21 0,0 21 15,0 22-15,-1-22 0,-20 0 0,21 0 16,21 22-16,-21-22 16,0 0-16,21 21 0,-22-21 0,22 1 15,0-1-15,0 0 0,0 0 16,0 0-16,22 0 0,-1-21 15,0 0-15,0 0 0,0 0 0,0 0 16,1 0-16,-1 0 0,0 0 16,0-21-16,0 21 0,0-21 0,1 0 15,-1 0-15,0 0 0,0-1 16,0 1-16,0-21 0,-21 0 0,22-1 16,-1 1-16,0 0 0,0-1 15,-21-20-15,0 20 0,21 1 0,0-21 16,-21 20-16,0 1 0,0 21 15,0-22-15,0 1 0,0 21 16,0 0-16,0 0 0,0-1 0,-21 22 31,21 22-31,-21-1 16,21 0-16,-21 21 0,21 1 16,0-1-16,0 0 0,-21 1 0,21 20 15,0-21-15,0 1 0,0 20 0,0-20 16,0-1-16,0 0 0,0-21 15,0 22-15,0-22 0,21 0 0,-21 0 16,21 0-16,0 1 0,0-22 16,1 21-16,-1-21 15,0 0-15,0 0 0,0 0 0,0-21 16,1-1-16,-1 1 16</inkml:trace>
  <inkml:trace contextRef="#ctx0" brushRef="#br0" timeOffset="57448.97">16002 6562 0,'0'-21'16,"0"-1"-1,0 1-15,-21 42 32,0 1-32,-1-1 15,1 21-15,21-21 0,-21 22 16,0-22-16,0 21 0,0 0 16,-1 1-16,22-22 0,-21 21 0,0 1 15,21-22-15,0 21 0,0-21 16,0 0-16,0 22 0,0-22 0,0 0 15,0 0-15,0 0 0,0 1 16,21-1-16,0-21 0,22 0 16,-22 0-16,0 0 0,21 0 0,1 0 15,-22 0-15,21 0 0,1-21 16,-1 21-16,0-22 0,1 1 0,-1 0 16,-21 0-16,21 21 0,-20-21 15,-1 0-15,0-22 0,0 22 0,-21 0 16,0 0-16,0-22 0,0 22 15,0-21-15,0 0 0,-21 20 16,0-20-16,0 0 0,-1 21 0,1-22 16,0 22-16,0 0 0,-21 21 15,20 0-15,1 0 0,0 0 0,-21 0 16,21 0-16,-1 0 0,1 21 0,0 0 16,0 0-16,0 1 0,0-1 15,-1 21-15,22-21 0,-21 0 0,21 1 16,0-1-16,0 0 0,0 0 15,0 0-15,0 0 0,21-21 16,1 22-16</inkml:trace>
  <inkml:trace contextRef="#ctx0" brushRef="#br0" timeOffset="58461.42">16764 6223 0,'0'0'0,"-21"21"32,0 0-32,21 1 0,-22-1 0,22 0 15,0 21-15,0 1 0,0-1 16,0 0-16,-21 1 0,21-1 0,0 21 15,0-20-15,0-1 0,0 0 16,-21 1-16,21-1 0,0-21 0,0 22 16,0-22-16,0 21 0,0-21 0,0 0 15,0 1-15,0-1 0,0 0 16,-21 0-16,21-42 47,0 0-32,0 0-15,0-1 0,0 1 16,0 0-16,0 0 0,21 0 16,-21 0-16,21-1 0,-21 1 0,21 0 15,1 0-15,-1 0 0,-21 0 16,21-1-16,0 1 0,0 21 0,0-21 16,1 21-16,-1 0 15,0 0-15,0 21 0,0 0 16,0 1-16,1-1 0,-22 0 15,21 0-15,-21 0 16,0 0-16,0 1 0,0-1 0,0 0 0,0 0 16,0 0-16,-21 0 15,21 1-15,-22-22 0,1 21 16,0 0-16,0-21 0,0 21 0,0-21 16,-1 0-16,1 21 0,0-21 15,0 0-15,0 0 0,0 0 16,-1 0-1,1 0-15,21-21 47,21 21 94,1 0-125,-22-21 15,21 21 0,0 0 16,0 21-31</inkml:trace>
  <inkml:trace contextRef="#ctx0" brushRef="#br0" timeOffset="60876.32">17124 7154 0,'0'-21'0,"21"21"16,0-21-16,0 21 16,0-21-16,1 21 0,-1-21 15,0 21-15,0-21 0,0 21 16,0-22-16,1 22 0,-1-21 0,0 0 16,0 21-16,-21-21 0,0 0 0,21 21 15,-21-21-15,0-1 0,0 1 16,-21 42 31,0 1-47,21-1 15,0 21-15,-21-21 16,21 0-16,0 22 0,-21-22 0,21 21 0,0 1 16,0-1-16,0 0 15,0 1-15,0-22 0,0 21 0,0 0 16,0 1-16,0-1 0,0 0 0,0-20 15,0 20-15,0 0 0,0-21 16,0 22-16,-22-22 0,22 0 0,-21 21 16,0-20-16,21-1 0,-21 0 15,0 0-15,21 0 0,0 0 0,-21-21 16,-1 22-16,22-1 0,-21-21 31,0 0-31,21-21 16,0-1-16,-21 1 15,21 0-15,0 0 16,0 0-16,0 0 16,0-1-16,0 1 15,0 0-15,0 0 0,0 0 16,0 0-16,0-1 0</inkml:trace>
  <inkml:trace contextRef="#ctx0" brushRef="#br0" timeOffset="61181.15">17441 6668 0,'-21'0'0,"42"0"0,-63 0 16,21 0 0,0 0-1,42 21 17,0-21-17,-21 21-15,21-21 0,0 21 16,0-21-1</inkml:trace>
  <inkml:trace contextRef="#ctx0" brushRef="#br0" timeOffset="61540.95">17716 6922 0,'0'0'0,"22"0"16,-1-22 0,0 22-16,-21-21 15,21 0-15,0 0 0,-21 0 16,0 0 0,-21 21 15,0 0-31,0 0 0,0 0 0,-1 21 15,1 0-15,0 0 0,21 0 16,-21 0-16,21 1 16,0-1-16,0 0 0,0 0 15,0 0-15,0 0 16,0 1-16,0-1 16,21-21-16,0 0 15,0 0 1,1 0-16</inkml:trace>
  <inkml:trace contextRef="#ctx0" brushRef="#br0" timeOffset="62132.62">18182 6710 0,'0'0'15,"-21"0"-15,0 0 16,0 0-16,-1 0 16,22 21-16,-21 0 0,21 0 0,-21 1 15,0-1-15,21 0 0,0 0 16,0 0-16,-21 22 0,21-22 0,0 0 16,0 0-16,-21 21 0,21-20 0,0-1 15,0 0-15,0 0 16,21 0-16,0-21 0,0 0 15,0 0-15,0 0 0,1 0 16,-1 0-16,0 0 0,21 0 0,1 0 16,-22 0-16,21-21 0,-21 0 15,22 0-15,-1 21 0,-21-21 0,0-1 16,22 1-16,-22-21 0,0 21 0,0-22 16,0 22-16,0-21 0,-21 0 15,22-1-15,-1 1 0,-21 0 0,21-1 16,-21 1-16,0 0 0,0 20 15,0-20-15,0 21 0,0 0 0,0 0 16,0-1-16,-21 22 16,21 22-16,-21 20 15,-1-21-15,1 21 0,21 1 16,0-1-16,-21 0 0,0 1 0,21-1 16,0 0-16,0 1 0,0-1 0,0 0 15,-21 1-15,21-22 0,0 21 16,0-21-16,0 1 0,0-1 0,0 0 15,0 0-15,0 0 0,0 0 16,21-21 0,0 0-1,0 0-15,0-21 0,-21 0 16,22 21-16,-1-21 0,-21 0 0,0 0 16,21-1-16</inkml:trace>
  <inkml:trace contextRef="#ctx0" brushRef="#br0" timeOffset="62364.49">18500 6710 0,'42'0'31,"-21"0"-31,-21-21 0,21 0 16,0 21-16,1-22 15,-1 22-15,0 0 0,0-21 0,21 21 16,-20-21-16,-1 21 0,0-21 0,0 21 16,0-21-16,0 21 0,1-21 15,-1-1-15,0 1 0,-21 0 16</inkml:trace>
  <inkml:trace contextRef="#ctx0" brushRef="#br0" timeOffset="63336.93">14012 3810 0,'0'0'0,"-21"0"16,0 0-16,0 0 15,0 0-15,-1 0 0,1 0 16,0 0-16,0 0 16,42 0 15,0 0-31,0 0 0,22 0 15,20 0-15,1 0 0,-1 0 16,1 0-16,-1 0 0,1 0 0,-1 0 16,1 0-16,-1 0 0,1 0 0,-22 0 15,0-21-15,22 21 0,-43 0 16,21 0-16,1 0 0,-22 0 0,0 0 16,0 0-1,-21 21 32</inkml:trace>
  <inkml:trace contextRef="#ctx0" brushRef="#br0" timeOffset="64248.41">13589 4995 0,'0'0'0,"21"-21"0,-21 0 16,21 0-16,-21 0 0,0 0 16,0-1-16,0 1 15,0 0-15,0 42 32,0 0-32,0 1 15,0-1-15,0 0 0,0 21 0,0-21 16,0 22-16,0-22 15,-21 21-15,21 1 0,-21-1 0,21 0 16,-21 1-16,21-22 0,0 21 0,-21 0 16,-1 1-16,22-22 0,0 21 15,0-21-15,-21 1 0,21 20 0,-21-21 16,21 0-16,0 0 16,-21-21-16,21-21 31,21 0-31,0 0 15,-21 0-15,21 0 0,-21-1 0,0 1 16,0-21-16,22 21 16,-22-22-16,0 1 0,21 21 0,-21-21 15,0-1-15,0-20 0,0 20 16,21 1-16,-21 0 0,21-1 0,-21 1 16,0 0-16,0 21 0,21-1 15,-21-20-15,21 42 0,-21-21 0,0 0 16,22 21-16,-1 0 0,0 0 15,0 0-15,0 21 0,-21 0 16,21 0-16,1 22 0,-1-1 0,-21-21 16,21 21-16,-21 1 0,21-1 15,-21 0-15,0 1 0,21 41 16,0-62-16,-21 20 16,0 0-16,0-21 0,0 1 0,0 20 15,0-21-15,0 0 0,0 0 0,0 1 16,0-1-16,0 0 15,0 0-15,-21 0 16,0-21-16,0 0 31,0-21-15,21 0-16,-21 21 0</inkml:trace>
  <inkml:trace contextRef="#ctx0" brushRef="#br0" timeOffset="64496.31">13504 5398 0,'0'0'0,"21"0"16,1 0 0,-1 0-16,0 0 15,0 0-15,0 0 0,0 0 0,1-22 16,-1 22-16,0 0 0,0 0 0,0 0 15,0 0-15,22 0 0,-22 0 16,0 0-16,0-21 0,0 21 16,1 0-16,-1 0 31</inkml:trace>
  <inkml:trace contextRef="#ctx0" brushRef="#br0" timeOffset="64952.96">14351 5186 0,'0'21'31,"-21"-21"-31,21 21 0,-21-21 16,21 21-16,-22 1 0,22-1 16,0 0-16,0 0 15,0 0 1,22-21-16,-1 0 16,0 0-16,0 0 0,0-21 15,-21 0 1,0 0-16,0 0 15,0-1-15,0 1 16,0 0 0,-21 21-1,0 0 1,21 21 0,0 0-1,0 1-15,0-1 16,21-21 15</inkml:trace>
  <inkml:trace contextRef="#ctx0" brushRef="#br0" timeOffset="65864.44">14901 4953 0,'0'0'15,"-21"0"1,0 0-16,0 0 0,0 21 16,-1 0-16,1 1 15,21-1-15,0 0 0,-21 0 0,0 21 16,0-20-16,21 20 0,0-21 15,0 0-15,-21 22 0,21-22 0,-22 21 16,22-21-16,0 0 0,0 1 0,0-1 16,0 0-16,0 0 0,0 0 15,22 0-15,-1 1 0,0-22 0,-21 21 16,21-21-16,0 0 0,0 0 16,1 0-16,-1 0 0,0 0 0,0 0 15,0 0-15,0 0 0,1 0 16,20-21-16,-21 21 0,0-22 15,0 1-15,1 0 0,-1 0 16,0 0-16,-21-22 0,0 22 16,0 0-16,21-21 0,-21-1 0,0 22 15,0-21-15,0 0 0,0-1 0,0 1 16,0 0-16,0-1 0,-21 22 16,0 0-16,0-21 0,-1 20 15,1 1-15,0 21 0,0 0 16,-21 0-16,20 0 0,1 0 0,0 0 15,0 21-15,-21 1 0,20-1 16,1 0-16,21 0 0,-21 21 0,0-20 16,0 20-16,21 0 15,0-21-15,-21 22 0,21-1 0,-22 0 16,22-20-16,0 20 0,0-21 0,0 21 16,0-20-16,0-1 0,0 21 15,0-21-15,0 0 0,22 1 0,-1-22 16,0 21-16,0-21 15,0 21-15,0-21 0,1 0 0,-1 0 16,0 0-16,0 0 0,0 0 0,0 0 16,1 0-16,-1-21 0,0 21 15,0-21-15,0-1 0,0 1 0,1 21 16,-22-21-16,21-21 16,-21 21-16,21-1 0,-21 1 0,0-21 15,0 0-15,0 20 0,0-20 0,0 0 16,0-1-16,0 1 0,0 0 15,0 21-15,0-22 0,-21 22 0,0 0 16,-1 0-16,1 0 0,-21 21 16,21 0-16,0 0 0,-1 0 15,1 21-15,0 0 0,0 0 16,0 21-16,0-20 0,-1 20 0,1 0 16,21 1-16,0-1 0,-21 0 15,21-21-15,0 22 0,0-1 16,0-21-16,0 22 0,0-22 0,0 0 15,0 0-15,21 0 0,-21 0 16,21-21-16,1 22 0,-1-22 0,0 0 16,0 0-16,0 0 15,0 0-15,1-22 16</inkml:trace>
  <inkml:trace contextRef="#ctx0" brushRef="#br0" timeOffset="67373.02">11176 4064 0,'-64'0'31,"43"0"-31,0 0 0,0 0 16,0 0-16,0 0 16,63 0 46,-21 0-62,0 0 16,22 0-16,-1 0 0,0 0 15,1 0-15,20 0 0,-21 0 0,22 0 16,-1 0-16,1 0 0,21 0 16,-22 0-16,22 0 0,-22 0 0,22 0 15,-22 0-15,1 0 0,21 0 16,-22 0-16,-21 0 0,22 0 0,-22 0 16,1 0-16,-1 0 0,-21 0 0,21 0 15,-20 0-15,-1 0 0,0 0 16,0 0-1,-42 0 32,0 0-31,0 0-16,-1 21 0</inkml:trace>
  <inkml:trace contextRef="#ctx0" brushRef="#br0" timeOffset="67984.06">10393 4932 0,'-21'-21'16,"-1"21"-16,1 0 31,0 21-31,21 0 0,-21 0 0,0 22 16,0-1-16,-1 0 0,22 1 15,-21-1-15,0 0 0,-21 22 0,21-22 16,-1 0-16,1 1 0,0 20 0,0-20 16,-21-1-16,20 0 0,1 1 15,0-1-15,21-21 0,-21 21 0,21-20 16,0-1-16,0 0 0,0 0 15,0 0-15,21-21 16,0 0 0,0-21-1,-21 0-15,22 0 0,-22 0 0</inkml:trace>
  <inkml:trace contextRef="#ctx0" brushRef="#br0" timeOffset="68616.39">10096 5207 0,'0'-21'0,"0"42"0,0-63 16,0 21-16,0-1 0,0 1 15,0 0-15,0 0 0,0-21 0,22 20 16,-1 1-16,0 0 0,0 0 16,0 0-16,0 21 0,22-21 0,-1 21 15,0 0-15,1 0 0,-1 0 16,0 0-16,1 0 0,-1 0 0,0 21 15,1 0-15,-22 0 0,21 0 16,-21 0-16,1 1 0,-1 20 0,-21-21 16,0 0-16,0 22 0,0-22 15,0 0-15,-21 21 0,-1-21 0,-20 1 16,21 20-16,-21-21 0,-1 0 0,1 0 16,0 1-16,-1-1 0,1 0 15,21 0-15,-22-21 0,22 0 16,0 21-16,-21-21 0,21 0 0,-1 0 15,1 0 1,21-21-16,0 0 0,0 0 16,0 0-1,21 21-15,1 0 16,-1 0-16,0 0 0,0 21 16,0 0-16,0 0 15,1 0-15,-22 0 0,0 1 16,21 20-16,0-21 0,-21 0 0,21 0 15,-21 1-15,21-1 0,0 0 16,-21 0-16,22-21 0,-1 21 16,0-21-16,0 0 15,0 0-15,0 0 0,1 0 0,-1 0 16,0 0-16,0 0 0,0-21 0,0 0 16,1 21-16,-22-21 0,21 21 15,-21-21-15,21-1 0,-21 1 0,21 21 16,-21-21-16,0 0 0,0 0 15,0 0 1,21 21-16,-21-22 16,21 1-1,1 21 1</inkml:trace>
  <inkml:trace contextRef="#ctx0" brushRef="#br0" timeOffset="68994.17">11134 5398 0,'0'21'31,"0"0"0,21-21-15,0 0-1,-21-21 1,21 21-16,-21-21 0,21 21 0,-21-22 16,0 1-1,0 0 1,0 0-16,-21 21 16,0 0-16,0 0 15,0 0-15,21 21 0,-22 0 16,22 0-16,-21 1 15,21-1-15,0 0 16,0 0 0,21-21-16,1 0 15,-1 0-15,0 0 16</inkml:trace>
  <inkml:trace contextRef="#ctx0" brushRef="#br0" timeOffset="69360.97">11536 4995 0,'0'-21'16,"0"42"-16,0-63 16,21 63 15,-21 0-31,21 1 0,-21-1 15,21 21-15,-21-21 0,0 22 0,0-1 16,21 0-16,-21 1 0,0-22 16,22 21-16,-22 0 0,0 1 0,0-22 15,0 21-15,0 1 0,0-22 16,21 0-16,-21 21 0,0-21 0,21 1 16,-21-1-16,0 0 0,21-21 15,-21 21-15,21-21 16,-21-21 15,0 0-31,0 0 16,0-1-16,0 1 0,0 0 0,0 0 15,0-21-15,0 20 0</inkml:trace>
  <inkml:trace contextRef="#ctx0" brushRef="#br0" timeOffset="69680.8">12044 4953 0,'0'-21'0,"21"21"32,-21 21-32,0 0 15,-21 0-15,0 22 0,21-22 16,-22 21-16,1 1 0,0-22 0,0 21 15,0 0-15,0 1 0,-1-1 16,1 0-16,0-20 0,0 20 0,0-21 16,0 21-16,21-20 0,0-1 15,0 0-15,0 0 0,0 0 0,0 0 16,0-42 46</inkml:trace>
  <inkml:trace contextRef="#ctx0" brushRef="#br0" timeOffset="70721.28">1884 4128 0,'0'0'0,"-43"-22"0,1 1 0,0 21 16,-1-21-16,1 21 0,0 0 16,21-21-16,-1 21 0,1 0 0,0 0 15,0 0-15,21-21 16,21 21 0,0 0-1,0 0-15,22 0 0,-22 0 16,21 0-16,1 21 0,20-21 0,1 0 15,-1 0-15,1 0 16,20 0-16,22 0 0,0 0 0,0 0 16,21 0-16,0 0 0,0 0 15,0 0-15,0-21 0,21 21 0,21 0 16,-21 0-16,1 0 0,20 0 16,-21 0-16,21 0 0,1 0 0,20 0 15,-20 0-15,-22 0 0,21 0 0,0 0 16,1 0-16,-22 0 0,21-21 15,-21 21-15,22 0 0,-22 0 0,21 0 16,1-22-16,-22 22 0,0 0 16,0 0-16,-21-21 0,21 21 0,-21-21 15,0 21-15,0 0 0,-21 0 16,0-21-16,0 21 0,0 0 16,-43 0-16,22 0 0,-43-21 0,22 21 15,-22 0-15,-21 0 0,0 0 16,0 0-16,1 0 0,-65 0 31,22 0-31,-21 0 16,-1 21-16,1 0 0,-21-21 0</inkml:trace>
  <inkml:trace contextRef="#ctx0" brushRef="#br0" timeOffset="71384.91">2879 5355 0,'0'0'0,"0"-21"16,0 0-16,-22 21 0,1 0 0,0 0 15,0 0-15,0 0 0,-22 0 16,22 0-16,-21 0 0,21 21 0,-22 0 16,1 0-16,21 1 0,-21 20 15,-1-21-15,22 21 0,0 1 0,0-1 16,0 0-16,21 22 15,0-22-15,0 1 0,0-1 0,0 0 16,0 1-16,21-1 0,0-21 16,0 21-16,0-20 0,22-1 0,-22 0 15,21 0-15,-21-21 0,22 0 16,-1 0-16,0 0 0,-21 0 0,22 0 16,-1-21-16</inkml:trace>
  <inkml:trace contextRef="#ctx0" brushRef="#br0" timeOffset="71692.74">3217 5101 0,'0'-21'0,"0"42"0,0-63 0,-21 42 15,0 0-15,0 0 16,21 21-16,0 0 0,0 22 15,0-1-15,-21 0 0,21 1 16,0 20-16,0-21 0,0 22 0,0-1 16,-22 1-16,22-22 0,0 22 15,0-1-15,0-20 0,0-1 0,0 0 16,-21 1-16,21-1 0,0 0 0,0-21 16,0 22-16,0-22 15,0 0-15,0 0 0,0 0 16,21-21-1,1-21 1</inkml:trace>
  <inkml:trace contextRef="#ctx0" brushRef="#br0" timeOffset="72968.86">3746 5736 0,'0'-21'0,"0"42"0,0-63 16,0 21-16,0 0 15,0-1-15,0 1 16,-21 21-16,0 0 0,21-21 16,-21 21-16,0 0 0,0 0 15,-1 21-15,1-21 0,0 21 16,21 1-16,-21-1 0,0 21 0,0-21 15,-1 22-15,22-1 0,0-21 16,0 21-16,0 1 0,0-22 0,0 0 16,0 21-16,0-20 0,0-1 15,0 0-15,0 0 16,22-21-16,-1 0 0,0 0 16,0 0-16,0 0 0,0-21 15,1 0-15,-1 21 0,0-21 0,-21-1 16,21 1-16,0 0 0,0-21 0,1 21 15,-22-22-15,0 22 0,21-21 16,0-1-16,-21 1 0,0 21 0,0-21 16,21-1-16,-21 22 0,21 0 15,-21 0-15,0 42 32,0 0-32,0 0 15,0 22-15,0-22 0,0 21 16,0 0-16,0 1 0,0-22 0,0 21 15,0 1-15,0-22 0,0 0 0,0 0 16,0 0-16,21 0 0,-21 1 16,22-22-16,-1 0 0,0 21 0,0-21 15,0 0-15,0 0 0,1 0 16,-1 0-16,0-21 0,0 21 0,21-22 16,-20 1-16,-1 21 0,0-21 15,21 0-15,-21 0 0,1-22 16,-1 22-16,-21 0 0,21-21 0,-21 21 15,0-22-15,21 22 0,-21 0 16,0-21-16,0 20 0,0 1 16,-21 21-1,0 0-15,21 21 0,-21-21 16,-1 22-16,22-1 0,0 0 16,0 21-16,0-21 0,0 1 0,0-1 15,0 0-15,0 0 0,0 0 16,0 0-16,22 1 0,-1-22 0,-21 21 15,21 0-15,0-21 0,0 0 16,-21 21-16,21-21 0,1 0 16,-44 0 31,1-21-47,0 21 0,0 0 15,21-21-15,-21 21 16,0 0-16,-1 0 0,1 0 31,21 21-31,0 0 16,21 0-1,1-21-15,-1 0 16,21 0-16,-21 0 0,0 0 0,22 0 16,-22 0-16,21-21 0,1 0 15,-22 21-15,21-21 0,0 21 0,-20-21 16,20-1-16,-21 1 0,21 0 15,-20 21-15,-1-21 0,0 0 0,0 0 16,-21-1-16,21 1 0,-21-21 0,0 21 16,0 0-16,0-1 0,0 1 15,-21 0-15,0 0 0,0 21 0,0-21 16,-1 21-16,1 0 16,0 21-16,21 0 0,0 0 15,0 0-15,0 1 16,0-1-16,0 0 0,0 21 0,0-21 15,0 1-15,21-1 0,-21 0 0,21 0 16,1 0-16,-22 0 0,21-21 16,-21 22-16,21-1 0,0-21 15,-21 21 1,-21-21 0,0 0-1,0 0-15,-1 0 16,1 0-16,0 0 0,0-21 15,21 0 1,0-1-16,0 1 16,0 0-16,0 0 0</inkml:trace>
  <inkml:trace contextRef="#ctx0" brushRef="#br0" timeOffset="73277.67">5461 5017 0,'0'0'0,"-64"63"16,43-42-16,21 22 0,-21-1 16,21 0-16,0 1 0,0-1 15,-21 21-15,21-20 0,-21 20 0,0-20 16,21-1-16,-22 21 0,1-20 15,21-1-15,0 0 0,-21-20 0,21 20 16,-21-21-16,21 0 0,0 0 0,-21 1 16,21-1-16,0 0 15,0-42 17,0 0-32,0-1 0,0 1 15,0-21-15</inkml:trace>
  <inkml:trace contextRef="#ctx0" brushRef="#br0" timeOffset="73752.41">5080 5313 0,'0'0'15,"0"-21"-15,0-22 0,0 22 0,0 0 0,0 0 16,0 0-16,0 0 0,0-1 16,21 1-16,-21 0 0,21 21 0,85 0 31,-85 21-31,22 22 0,-22-22 0,21 21 15,0-21-15,1 22 0,-1-1 16,0 0-16,-20 22 0,20-22 16,-21 0-16,0 1 0,0-1 0,1 0 0,-1 1 15,-21-1-15,21 0 0,-21-20 16,0 20-16,0-21 0,0 0 16,0 0-16,0 1 0,0-44 31,0 1-16,0 0-15,0 0 0,0 0 0,0 0 16,0-22-16,21 1 0,0 0 16,-21-1-16,21 1 0,1 0 0,-22-1 15,21 1-15,0-22 16,0 22-16,-21 0 0,21-1 0,0-20 16,-21 42-16,22-22 0,-22 1 0,21 21 15,-21 0-15,0 0 0,0-1 16,21 22-16,-21-21 0,0 42 31,0 1-31,0 20 16,0-21-16,0 0 0,0 22 15,-21-22-15,21 21 0,0 0 0,0-20 16,-21 20-16,21 0 0,0-21 0</inkml:trace>
  <inkml:trace contextRef="#ctx0" brushRef="#br0" timeOffset="75248.25">6181 5694 0,'0'0'0,"21"-21"0,0 0 16,0-1-16,-21 1 0,0 0 16,0 0-16,21 0 0,-21 0 15,0-1-15,0 1 0,0 0 0,0 0 16,-21 21-16,21-21 15,-21 21-15,0 0 0,0 0 0,-1 0 16,1 21-16,0 0 0,0 0 16,0 0-16,21 1 0,-21-1 15,-1 21-15,1-21 0,21 22 0,0-22 16,-21 21-16,21-21 0,0 22 16,0-22-16,0 0 0,0 0 0,0 0 15,0 0-15,21-21 0,0 22 16,1-22-16,-1 0 0,0 0 15,0 0-15,0-22 0,0 1 0,1 21 16,-22-21-16,21 0 0,0 0 16,-21 0-16,0-1 0,21 1 0,-21-21 15,0 21-15,0 0 0,0-22 0,0 22 16,0 0-16,0 0 16,0 0-16,0-1 15,0 44 1,0-1-16,0 0 0,-21 0 15,21 0-15,0 0 0,0 1 0,0-1 16,0 21-16,0-21 0,0 0 16,0 1-16,0-1 0,0 0 15,21 0-15,0-21 0,0 0 0,1 0 16,-1 0-16,0 0 0,0 0 16,0 0-16,0-21 0,22 0 0,-22 0 15,0-1-15,21 22 0,-20-21 16,-1 0-16,0 0 0,0-21 15,-21 20-15,0 1 0,21 0 0,-21 0 16,0 0-16,0 0 0,0-1 16,0 1-16,0 42 31,0 1-31,-21-1 16,21 0-16,0 0 0,0 0 0,-21 22 15,21-22-15,0 0 0,0 21 16,0-21-16,0 1 0,0-1 0,-21 0 15,21 0-15,0 0 0,0 0 16,0 1-16,0-44 63,0 1-63,0 0 0,0 0 0,0 0 15,21 0-15,0-22 0,-21 22 16,21-21-16,0 21 0,-21-22 0,22 1 15,-1 21-15,0 0 0,0-1 16,0 1-16,0 0 0,1 21 0,-1 0 16,0 0-16,0 0 15,0 21-15,0 0 0,-21 1 0,0-1 16,22 21-16,-22-21 0,21 0 0,-21 22 16,0-22-16,0 21 15,0-21-15,0 1 0,21-1 0,-21 0 16,0 0-16,0 0 0,0 0 31,21-42-15,-21 0-1,21 0-15,0 0 0,-21 0 16,22-1-16,-1 1 0,-21-21 0,21 21 16,0-22-16,0 22 0,0-21 15,1 21-15,-1 0 0,0-1 16,0 1-16,0 0 0,0 21 0,1 0 15,-1 0 1,-21 21-16,0 0 0,0 1 16,0-1-16,0 0 0,0 0 15,0 21-15,0-20 0,0-1 16,0 0-16,0 0 0,0 0 0,0 0 16,0 1-16,0-1 0,0 0 0,0 0 15,0 0-15,0 0 16,0 1-16,21-22 15,0 0-15,0 0 16,0 0-16,1 0 0,-1 0 16,21 0-16,-21 0 0,0 0 0,1-22 15,-1 1-15,0 0 0,0 0 16,0 0-16,0 0 0,1-1 0,-1-20 16,0 21-16,0-21 0,0-1 0,-21 22 15,21-21-15,-21-1 0,0 22 16,0 0-16,0 0 0,0 0 0,0 0 15,0-1-15,-21 22 0,0 0 16,0 0-16,0 22 16,0-1-16,21 0 0,-22 21 0,1-21 15,21 22-15,-21-22 16,21 21-16,0 1 0,0-22 0,0 21 16,0-21-16,0 22 0,0-22 0,0 0 15,0 0-15,21 0 0,0-21 16,1 21-16,-1-21 0,0 0 0,0 0 15,0 0-15,0 0 0,1 0 0,-1 0 16,0 0-16,0 0 0,0 0 16,0-21-16,1 0 0,-1 0 15,-21 0-15,21 0 0,0-1 0,-21-20 16,21 21-16</inkml:trace>
  <inkml:trace contextRef="#ctx0" brushRef="#br0" timeOffset="89204.43">21569 6117 0,'-21'0'0,"-1"0"0,1 0 15,0 0-15,0 0 16,42 0 62,0 0-78,0 0 16,1 0-16,-1 0 0,0 0 15,0 0-15,0 0 16,0 21-16,1-21 0,-1 0 0,21 0 16,-21 0-16,0 0 0,22 0 15,-22 0-15,21 0 0,-21 0 0,22 22 16,-22-22-16,21 0 0,-21 0 16,22 0-16,-22 0 0,21 0 0,-21 0 15,22 0-15,-22 0 0,21 0 16,1 0-16,-1 0 0,0 0 0,1 21 15,-1-21-15,0 0 0,1 0 16,-1 0-16,-21 0 0,21 0 16,1 0-16,-1 0 0,0 0 0,1 0 15,-1 0-15,0 0 0,-20 0 16,20 0-16,0 0 0,-21 0 0,22 0 16,-22 0-16,21 0 0,-21 0 15,22 0-15,-22 0 0,21 21 0,-21-21 16,22 0-16,-1 0 0,-21 0 15,22 0-15,-1 0 0,0 0 0,1 0 16,-1 0-16,0 21 0,22-21 16,-22 0-16,0 0 0,1 0 15,20 0-15,-20 0 0,-1 0 0,0 0 16,1 21-16,-1-21 0,0 0 16,1 0-16,-1 0 0,-21 0 0,21 0 15,1 0-15,-1 0 0,0 0 16,1 0-16,-1 0 0,22 0 0,-22 0 15,0 0-15,22 0 0,-22 0 16,22 0-16,-22 0 0,0 0 0,1 0 16,-1 0-16,0 0 0,1 0 0,-1 0 15,0 0-15,-21 0 0,22 0 16,-22 0-16,21 0 0,-21 0 0,1 0 16,20 0-16,-21 0 15,0 0-15,22 0 0,-1 0 0,0 0 16,1 0-16,-1-21 0,0 21 15,1 0-15,-1 0 0,0 0 0,85 0 32,-84 0-32,-22 0 0,21 0 0,0 0 0,-20 0 15,20 0-15,-21 0 0,0 0 16,0 0-16,1-21 0,20 21 0,-21 0 16,0 0-16,0 0 0,1 0 15,-1 0-15,0 0 0,21 0 0,-21 0 16,1 0-16,-1 0 0,0-21 0,21 21 15,-21 0-15,1 0 16,-1 0-16,0 0 0,0 0 0,21 0 16,-20 0-16,-1 0 0,0 0 15,0 0-15,21 0 0,-20 0 0,-1 0 16,0 0-16,0 0 0,0 0 16,0 0-16,1 0 0,-1 0 0,0 0 15,0 0-15,0 0 0,0 0 16,1 0-16,-1 0 0,0 0 0,0 0 15,0-21-15,0 21 0,1 0 16,-1 0-16,0 0 0,0 0 0,0 0 16,0 0-1,1 0-15,-1 0 0,-21-22 16,21 22 0,0 0-1,-21-21 79,-21 21-78,0 0-1,0 0 1,-1 0-1,1 0-15,0 0 0,0 0 16,0 0-16,-22 0 0,1 0 0</inkml:trace>
  <inkml:trace contextRef="#ctx0" brushRef="#br0" timeOffset="90840.59">20362 7451 0,'0'0'0,"21"0"0,1-21 16,-1-1-16,-21 1 15,21 21-15,0 0 0,-21-21 16,21 21-16,-21-21 0,0 0 0,21 21 16,-21-21-16,22 21 0,-22-22 15,0 1-15,0 0 16,0 0-1,-22 21-15,1 0 16,0 0-16,0 0 16,-21 0-16,20 0 0,-20 0 0,21 0 15,-21 21-15,20-21 0,-20 21 16,21 0-16,-21 1 0,20-1 0,1 0 16,-21 0-16,21 0 0,0 0 0,-1 1 15,1-1-15,0 0 0,21 0 16,-21 0-16,21 0 0,-21 1 0,21-1 15,0 0-15,0 0 16,0 0-16,0 0 0,0 1 16,0-1-16,21-21 15,0 21-15,0-21 0,0 21 16,1-21-16,-1 21 0,0-21 16,0 21-16,0-21 0,0 22 15,1-22-15,-1 21 0,0-21 0,0 21 16,0 0-16,0-21 0,1 21 15,-1 0-15,-21 1 0,21-1 16,-21 0-16,0 0 0,0 0 16,0 0-16,0 1 0,0-1 15,0 0-15,-21 0 0,0 0 0,21 0 16,-43 1-16,22-1 0,0 0 16,0 21-16,-22-21 0,22 1 0,-21-1 15,21 0-15,-22 0 0,22 0 16,-21 0-16,21-21 0,0 22 15,-1-1-15,1-21 0,0 21 0,0-21 16,0 0-16,21 21 16,21-21 31,0 0-32,0 0-15,0 0 0,1 0 16,-1 0-16,0 0 0,0 0 0,0 0 15,0 0-15,1 0 0,-1 0 16,-21 21-16,21-21 0,0 21 16,-21 1-16,0-1 15,21 0-15,-21 0 16,0 0-16,0 22 0,0-22 0,0 0 16,0 21-16,0-21 0,0 22 0,0-22 15,0 21-15,0 1 0,0-1 16,0-21-16,-21 21 0,21 1 0,0-1 15,0-21-15,-21 22 0,21-1 16,0 0-16,-21-21 0,21 22 0,0-1 16,0-21-16,0 22 0,0-1 0,-21 0 15,21 1-15,-22-1 0,22 0 16,0 1-16,-21-1 0,0 0 0,21 1 16,-21-1-16,21 0 0,-21 1 15,21-1-15,-21 0 0,-1 1 0,22-1 16,0 0-16,-21 1 0,0 20 15,21-21-15,0 1 0,0-1 0,-21 22 16,21-22-16,0 0 0,0 1 0,0-1 16,0 0-16,0 1 0,0-1 15,0 0-15,0 1 0,21-22 0,-21 21 16,21 0-16,0-20 0,1 20 0,-1 0 16,-21-21-16,42 22 15,-21-22-15,0 21 0,1-21 0,-1 1 0,0-1 16,21 0-16,-21 0 0,1 0 15,20-21-15,-21 21 0,21-21 0,1 0 16,-22 0-16,21 0 0,1-21 16,-1 0-16,0 0 0</inkml:trace>
  <inkml:trace contextRef="#ctx0" brushRef="#br0" timeOffset="99856.64">29781 7027 0,'-21'-21'31,"0"0"-31,21 0 16,0 0-16,0 0 15,0-1 1,0 1-16,0 0 15,0 0-15,21 21 16,0-21-16,1 21 0,-1 0 0,0-21 16,0 21-16,21 0 0,-20 0 15,20 0-15,0 0 0,1-22 16,-1 22-16,0 0 0,1 0 0,-1 0 16,21 0-16,-20 0 0,-1 22 15,0-22-15,1 21 0,-22-21 0,21 21 16,-21-21-16,1 21 0,-1 0 15,0 0-15,-21 1 0,21-22 16,-21 21-16,0 0 0,0 0 16,0 0-16,0 0 0,0 1 0,0-1 15,-21 21-15,0-21 0,21 0 16,-21 22-16,-1-22 0,1 0 0,0 21 16,0 1-16,0-22 0,0 21 15,-22-21-15,22 1 0,-21 20 0,-1-21 16,1 0-16,0 22 0,-1-22 15,1 0-15,0 0 0,-1 21 0,1-20 16,0-1-16,-1 0 0,22 0 16,-21 0-16,0 22 0,-1-22 0,22 0 15,-21 21-15,21-21 0,-1 22 16,1-1-16,0 0 0,0-20 16,0 20-16,0 0 0,-1 1 0,22-22 15,0 21-15,0-21 0,0 22 16,0-1-16,0-21 0,22 21 0,-22-20 15,42-1-15,-21 21 0,0-21 16,22 0-16,-1 1 0,0 20 0,1-21 16,20 0-16,-21 0 0,22 1 15,-1-1-15,-20 0 0,20 0 0,1-21 16,-1 21-16,1-21 0,-22 0 16,22 21-16,-22-21 0,0 0 0,-21 0 15,22 0-15,-22 0 16,0 0-16,0-21 15,-21 0 1,-21 21 0,0 0-1,0 0-15,0 0 0,-1 0 0,1 21 16,0-21-16,0 21 0,0 1 0,0-22 16,-1 21-16,1 0 0,0 0 15,0 0-15,0 0 0,0 1 0,-1-1 16,1 0-16,0 0 15,0 0-15,0 22 0,21-22 0,0 0 0,-21 21 16,21-21-16,0 1 16,0 20-16,-22-21 0,22 21 0,0-20 15,0 20-15,0 0 0,0 1 0,0-1 16,0 0-16,0 1 0,0-1 16,22 0-16,-22 22 0,0-22 0,21 0 15,-21 22-15,0-22 0,0 1 16,0-1-16,0 21 0,0-20 0,0-1 15,0 22-15,21-22 0,-21 21 16,0-20-16,0 20 0,21-20 0,-21 20 16,0-21-16,0 22 0,21-22 0,0 1 15,-21 20-15,0-21 0,0 1 16,22-1-16,-1 22 0,-21-22 16,21 0-16,-21 22 0,0-22 0,0 0 15,21 1-15,-21 20 0,21-20 16,-21-1-16,0 0 0,0 1 0,0-1 15,21 0-15,-21 1 0,0-22 16,0 21-16,0 0 0,0-20 0,-21 20 16,0-21-16,0 0 0,0 22 0,-22-22 15,22 21-15,-21-21 0,0 0 16,-22 22-16,22-22 0,-1 0 0,-20 21 16,21-20-16,-22-1 0,22 0 0,-1 0 15,1 0-15,-21 0 16,20 1-16,22-1 0,-21 0 0,-1-21 0,22 0 15,-21 21-15,21-21 0,0 0 16,-1 0-16,1 0 0,21-21 16,0 0-16,0-22 0,0 22 15,0-21-15,0 0 0</inkml:trace>
  <inkml:trace contextRef="#ctx0" brushRef="#br0" timeOffset="105141.13">21929 7493 0,'21'-21'0,"0"0"0,0 0 16,-21-1-16,21 1 0,0 0 15,-21 0-15,0 0 0,22 0 0,-22-1 16,21 1-16,-21 0 16,0 42 15,0 0-31,-21 1 0,-1 20 0,22 0 15,-21 1-15,0 20 0,0 1 16,0-1-16,0 1 0,-1-1 0,1 22 16,0-1-16,0 1 0,-21 0 0,20-22 15,1 22-15,-21-22 0,0 1 16,20-22-16,-20 22 0,0-22 16,21 0-16,-22 1 0,22-22 15,0 21-15,-21-21 0,20 1 0,1-22 16,0 0-16,0 0 0,0 0 15,0 0-15,21-22 0,0 1 16,-22 0-16,22 0 0,-21-21 0,21-1 16,-21 22-16,21-21 0,0-1 15,0-20-15,0 21 0,0-1 0,0-20 16,0 20-16,0-20 0,0 42 16,0-22-16,21 22 0,-21 0 0,21 0 15,1 42 1,-1-21-16,0 42 0,0-20 15,-21-1-15,21 21 0,0 0 0,1 1 16,-1-1-16,0-21 0,21 22 16,-21-1-16,1-21 0,20 21 0,-21-20 15,21-1-15,-20 0 0,20 0 16,-21 0-16,0 0 0,22-21 0,-22 22 16,0-22-16,0 0 0,21 0 0,-20 0 15,-1 0-15,21 0 0,-21 0 16,22-22-16,-22 1 0,21 21 0,-21-21 15,22-21-15,-22 21 0,0-1 16,21-20-16,-21 21 0,1-21 16,-22-1-16,0 1 0,21 21 0,-21-22 15,0 22-15,0 0 0,0 0 16,0 0-16,-21 21 0,-1 0 0,1 0 16,0 0-16,0 21 0,0 0 15,-22 0-15,22 0 0,0 22 0,0-1 16,0-21-16,0 22 0,-1-22 0,1 21 15,21-21-15,-21 22 0,21-22 16,0 0-16,0 0 0,0 0 0,0 0 16,0 1-16,21-22 15,0 0-15,-21 21 0,22-21 0,-1 0 16,0 0-16,0 0 0,0-21 16,0-1-16,1 1 0,-1 0 15,0 21-15,0-21 0,0-21 0,-21 20 16,0 1-16,21 0 0,-21 0 15,0-21-15,22 20 0,-22 1 16,0 42 0,0 1-1,0-1-15,0 0 0,0 0 0,0 0 16,0 0-16,0 22 0,0-22 16,0 0-16,0 0 0,0 0 0,0 1 15,21-1-15,0-21 0,0 21 16,0-21-16,0 0 0,1 21 15,20-21-15,-21 0 0,0 0 0,22 0 16,-22 0-16,0-21 0,0 21 0,0-21 16,0 0-16,1 21 0,-1-22 15,0 1-15,0 0 0,-21-21 0,0 21 16,0-1-16,21-20 0,-21 21 16,0 0-16,0 0 0,0-1 0,0 1 15,-21 21 1,21 21-16,-21 1 15,21-1-15,-21 0 0,21 0 0,0 0 16,0 22-16,0-22 16,0 0-16,0 0 0,0 0 0,0 0 15,0 1-15,0-1 0,21 0 16,0-21-16,0 0 0,0 0 16,1 0-16,-1 0 0,0 0 0,0 0 15,0 0-15,0 0 0,22-21 0,-22 0 16,0 21-16,0-22 0,0 1 15,1 0-15,-22 0 0,0 0 0,21-22 16,-21 22-16,0 0 0,21 0 16,-21 0-16,0 0 0,-21 42 31,21 0-15,-21 0-16,21 0 0,0 0 0,0 1 15,0-1-15,0 0 0,0 0 16,0 0-16,0 0 0,0 1 0,0-1 15,0 0-15,21-21 0,0 0 16,0 0-16,0 0 0,0 0 16,1 0-16,-1 0 0,21 0 0,-21 0 15,0-21-15,1 21 0,-1-21 0,0-1 16,0 1-16,0 0 0,-21 0 16,21 0-16,-21 0 0,0-1 15,0 1-15,0 0 0,0 0 0,0 0 16,0 42-1,-21-21 1,0 21-16,21 0 0,-21 0 16,21 1-16,0-1 0,0 0 0,-21 0 15,21 0-15,0 0 0,-21-21 0,21 22 16,0-1-16,0 0 16,0-42 15,0 0-31,0-1 15,0 1-15,21 0 0,0 0 16,-21 0-16,21 0 16,0-1-16,0-20 0,1 21 0,-22 0 15,21 0-15,0-1 0,0 1 16,0 21-16,0 0 0,1 0 0,-1 0 16,0 0-16,0 0 0,0 21 0,-21 1 15,0-1-15,21 0 0,-21 21 16,0-21-16,0 1 0,0-1 0,0 0 15,0 0-15,0 0 0,-21 0 0,0 1 16,21-1-16,0 0 0,-21-21 16,21 21-16,-21-21 0,21 21 15,-21-21-15,42-21 32,0 21-32,0-21 0</inkml:trace>
  <inkml:trace contextRef="#ctx0" brushRef="#br0" timeOffset="105864.67">24109 8213 0,'0'0'0,"0"-21"32,-21 21-32,-1 0 0,1 0 0,0 0 15,21 21-15,-21 0 0,0 21 0,0-21 16,-1 1-16,1 20 15,0 0-15,21-21 0,0 22 0,-21-22 16,21 0-16,0 21 0,0-20 0,0-1 16,0 0-16,0 0 0,21-21 15,0 21-15,0 0 0,1-21 0,-1 0 16,0 0-16,21 0 0,1 0 0,-22 0 16,21 0-16,0-21 0,1 21 15,-1-21-15,0-21 0,1 21 0,-22-22 16,21 22-16,1-21 0,-22-1 0,0-20 15,0-1-15,0 22 0,-21-43 16,0 22-16,0-1 0,0 1 16,0-1-16,0 22 0,0 0 15,0-1-15,0 1 0,0 21 0,0 42 32,0 0-32,-21 0 0,21 22 15,-21-1-15,0 0 0,21 22 0,-21-22 16,-1 22-16,1-1 0,0-20 15,21 20-15,-21-21 0,21 1 0,-21-1 16,21 0-16,0 1 0,0-22 0,0 0 16,0 21-16,-21-20 0,21-1 15,0 0-15,0-42 32,0 0-17,21-1-15,-21-20 0,21 21 16,0 0-16,0-22 0,0 1 15,22 0-15,-22 21 0,21-22 0,-21 1 16,22 21-16,-22 0 0,21 21 0,1 0 16,-22 0-16,0 0 0,21 0 15,-21 0-15,1 21 0,-1 21 0,-21-21 16,21 0-16,-21 22 0,0-22 16,21 21-16,-21-21 0,0 1 0,0 20 15,0-21-15,0 0 0,-21 0 0,0 1 16,0-1-16,21 0 0,-22-21 15,22 21-15,-21-21 0,0 21 16,21-42 15,0 0-31,21 0 16</inkml:trace>
  <inkml:trace contextRef="#ctx0" brushRef="#br0" timeOffset="106192.48">25887 7514 0,'0'0'0,"0"-21"0,21-106 31,-21 148-15,-21 0-16,-22 22 0,22-1 15,0 0-15,-21 22 0,-1-1 16,22 22-16,-21-21 0,0 41 0,-1-20 15,-20 0-15,20 21 0,1-22 16,0-20-16,-1 20 0,22-20 0,-21-1 16,21 1-16,0-1 0,-1 1 0,1-22 15,0 1-15,0-1 0,21 0 16,-21-21-16,21 1 0,0 20 16,0-21-16,0 0 0,21-42 31,0 0-31,0 0 15,0 0-15,22-22 0,-22 22 16</inkml:trace>
  <inkml:trace contextRef="#ctx0" brushRef="#br0" timeOffset="106568.27">26014 8255 0,'0'0'0,"-21"0"31,-1 21-31,1 0 0,21 1 16,-21 20-16,0-21 0,0 0 16,0 22-16,-1-1 0,1-21 0,21 0 15,0 22-15,-21-22 0,21 0 0,0 0 16,0 0-16,0 0 0,0 1 16,21-22-16,0 0 0,1 0 0,-1 0 15,0 0-15,21 0 0,-21 0 16,22 0-16,-22 0 0,21-22 0,-21 1 15,22 0-15,-22 0 0,0 0 0,0-22 16,0 22-16,-21-21 16,22 0-16,-22 20 0,0-20 0,0 21 15,0-21-15,0 20 0,-22 22 0,1-21 16,0 21-16,0 0 16,0 0-16,0 0 0,-1 21 15,1-21-15,21 22 16,0-1-16,0 0 0,0 0 15</inkml:trace>
  <inkml:trace contextRef="#ctx0" brushRef="#br0" timeOffset="106913.79">26585 8276 0,'0'-21'0,"0"42"0,-21-21 31,21 21-31,-21 1 16,21-1-16,0 0 0,0 21 0,-21 1 16,21-1-16,0 0 0,-21 1 15,21 20-15,0 1 0,0-1 0,0 1 16,-22-1-16,22 1 0,0-1 16,0 1-16,-21-1 0,0-21 0,0 22 15,21-1-15,0-20 0,-21-1 0,0 0 16,21 1-16,-22-1 0,22 0 15,0 1-15,0-22 0,0 0 16,0 0-16,0 0 0,0 1 0,0-1 16,22-42 15,-22-1-31,21 1 0,-21 0 0,21 0 16,-21-21-16,0-1 0,21 1 0,0 0 15,-21-1-15,21 1 0,-21-22 16</inkml:trace>
  <inkml:trace contextRef="#ctx0" brushRef="#br0" timeOffset="107177.64">26479 8573 0,'0'0'0,"0"-64"0,22 1 0,-22 20 15,0-20-15,0 42 0,21-22 0,0 22 16,0 0-16,-21 0 0,21 0 16,0 21-16,1 0 0,-1 0 0,0 0 15,0 21-15,-21 0 16,21 0-16,-21 0 0,21 0 0,-21 1 15,0-1-15,0 21 0,0-21 0,0 0 16,-21 1-16,0-1 0,0 0 16,0 0-16,0 0 0,-1 0 0,1-21 15,0 22-15,0-22 0,0 0 16,0 0-16,42 0 47,0-22-47,0 22 0,0-21 0,0 0 15</inkml:trace>
  <inkml:trace contextRef="#ctx0" brushRef="#br0" timeOffset="107908.23">26860 8488 0,'0'0'0,"22"0"0,-1 0 0,21 0 15,-21 0-15,0 0 0,1 0 16,20 0-16,-21 0 0,21-21 0,1 0 15,-22 21-15,0-22 0,21 1 16,-20 21-16,-22-21 0,0-21 16,0 21-16,0-1 0,0 1 0,0 0 15,-22 21-15,1-21 0,0 21 16,0 0-16,-21 0 0,20 21 16,-20 0-16,21 0 0,0 1 0,0-1 15,-1 21-15,22-21 0,-21 0 16,21 1-16,0-1 0,0 0 0,0 0 15,21 0-15,1 0 0,-1 1 16,0-1-16,21-21 0,-21 21 16,22-21-16,-1 0 0,-21 0 0,22 0 15,-22 0-15,21 0 0,0 0 16,-20-21-16,-1 21 0,21-21 0,-21-1 16,0 1-16,1 0 0,-1 0 0,0-21 15,0 20-15,0-20 0,-21 21 16,21-21-16,-21 20 0,0 1 0,0 42 31,-21-21-15,21 22-16,-21 20 0,21-21 0,-21 0 15,21 0-15,0 1 16,-21-1-16,21 0 0,-21 0 0,21 0 16,0 0-16,0 1 0,0-1 15,0 0-15,-22-21 16,22 21-16,-21-21 31,21-21-31,0 0 16,0 0-16,0-1 0,0 1 15,0 0-15,0 0 0,21-21 0,1 20 16,-1-20-16,0 21 0,21-21 0,-21-1 16,22 1-16,-1 21 0,0-22 15,1 22-15,20 0 0,-20 0 16,-1 21-16,0 0 0,1 0 15,-22 42-15,21-21 0,-42 1 0,0 20 16,0 0-16,0-21 0,0 22 0,0-1 16,0 0-16,0-20 0,-21 20 15,0-21-15,0 21 0,-1-20 0,1-1 16,0 0-16,0 0 0,0 0 16,0 0-16,-1-21 0,1 22 0,0-1 15,0-21-15,0 0 0,0 0 0</inkml:trace>
  <inkml:trace contextRef="#ctx0" brushRef="#br0" timeOffset="109593.04">21653 9208 0,'0'0'0,"22"63"31,-1-63-31,-21 21 0,21-21 16,0 0-1,0 0-15,0 0 0,1-21 16,-22 0-16,21 21 0,-21-21 0,21 0 16,-21-1-16,0 1 15,0 0-15,0 0 0,-21 0 0,-22 0 16,22 21-16,-21-22 0,0 22 15,-1 0-15,1 0 0,0 0 0,-22 22 16,22-22-16,-1 21 0,1 0 0,0 21 16,-1-21-16,22 22 15,-21-22-15,42 21 0,-21 1 0,21-22 16,-21 21-16,21-21 0,0 22 0,0-22 16,21 0-16,0 21 0,0-21 15,0-21-15,22 22 0,-1-1 0,0-21 16,1 0-16,-1 0 0,0 0 15,1 0-15,-22 0 0,0 0 0,0 0 16,-42 0 0,-21 0-1,20 0-15,-20 0 0,0 0 0,21 0 16,-22 0-16,1 0 0,0 21 16,-1 0-16,22 0 0,0 0 15,0 22-15,0-22 0,-1 21 0,1-21 16,21 22-16,0-22 0,0 0 15,0 21-15,0-20 0,0-1 0,0 21 16,21-21-16,1 0 0,-1 1 0,0-22 16,21 21-16,1-21 0,-22 0 15,21 0-15,0 0 0,1 0 0,20 0 16,-20 0-16,-1-21 0,21-1 0,-20 1 16,-1 0-16,0 0 0,1 0 15,-22 0-15,21-1 0,-21 1 0,1 0 16,-22 0-16,0 0 0,21 21 15,-42 21 17,-1 0-32,22 0 0,-21 0 0,0 1 15,0 20-15,0-21 16,21 0-16,0 0 0,-21-21 0,21 22 16,-22-1-16,22 0 15,0-42 16,22 0-15,-1-1-16,-21 1 0,21 0 16,-21 0-16,21 0 0,-21 0 0,21-1 15,0-20-15,-21 21 0,22 0 0,-1 21 16,0 0 0,0 21-1,-21 0-15,0 0 0,0 0 0,0 1 16,21-1-16,-21 0 0,0 0 15,21 0-15,-21 0 0,22-21 32,-1 0-17,0-21 1,0 0-16,-21 0 16,21 0-16,-21 0 0,21-1 15,1 1-15,-22 0 0,0 0 0,21 21 16,0-21-16,-21 0 0,21 21 15,0 21 1,-21 0-16,0 0 0,0 0 16,0 0-16,0 22 0,0-22 0,0 0 15,0 0-15,0 0 0,21-21 16,-21 22-16,22-1 0,-1-21 0,0 21 16,0-21-16,0 0 0,22 0 15,-22 0-15,21 0 16,-21 0-16,22-21 0,-22 21 0,21-21 15,-21 21-15,0-22 0,1 1 0,-1 0 16,0 0-16,0 0 0,-21 0 16,0-22-16,0 22 0,0 0 0,0 0 15,0 0-15,0-1 0,0 1 0,0 0 16,0 42 0,0 0-16,0 1 15,0-1-15,0 21 0,0-21 0,-21 22 16,21-1-16,-21 0 0,21-21 15,-21 43-15,21-22 0,0 1 0,0 20 16,0 1-16,-22-1 0,22 1 16,0-1-16,0 1 0,0-1 0,0 1 15,0-1-15,0 1 0,-21-1 16,21 1-16,-21-22 0,21 21 0,0-20 16,-21-1-16,0 0 0,0 1 0,21-1 15,0-21-15,-22 0 0,1 1 16,21-44-1,0 1-15,0 0 0,0 0 16,0-21-16,21-1 0,1-20 0,-22 20 16,21-20-16,0 21 0</inkml:trace>
  <inkml:trace contextRef="#ctx0" brushRef="#br0" timeOffset="109916.44">22775 9885 0,'0'0'0,"-21"-21"0,21 0 0,-21-1 0,21 1 16,0 0-16,0 0 0,0 0 16,21 21-1,0-21-15,0 21 0,22 0 16,-22 0-16,0 0 0,21 0 0,-20 21 16,20 0-16,-21 0 15,0 0-15,-21 0 0,21 1 0,-21-1 16,0 21-16,0-21 0,0 0 0,0 1 15,-21 20-15,0-21 0,0 0 16,0 0-16,-22 1 0,22-22 0,0 21 16,0 0-16,-21-21 0,20 0 0,22 21 15,-21-21-15,0 0 16,21-21 0,21 21-16,0-21 15,1 0-15,-1-1 0,0 1 0,0 0 16</inkml:trace>
  <inkml:trace contextRef="#ctx0" brushRef="#br0" timeOffset="110968.27">23601 9356 0,'0'-21'16,"0"42"-16,0-64 0,0 22 0,-21 21 31,-1 0-31,22 21 0,-21 1 15,0-1-15,0 0 0,21 21 0,-21 1 16,21-1-16,-21 0 0,-1 22 0,22-22 16,0 0-16,0 22 0,0-22 15,-21 1-15,21 20 0,0-21 16,-21-20-16,21 20 0,0-21 0,0 21 16,0-20-16,0-1 0,0 0 15,0 0-15,21-21 0,0 0 16,1 0-16,-1 0 0,0 0 15,0 0-15,0-21 0,0 0 16,1 21-16,-1-21 0,21-1 0,-21-20 16,0 21-16,1 0 0,-1 0 0,-21-22 15,21 22-15,-21 0 0,21 21 16,-21-21-16,0 42 16,0 0-16,0 0 15,0 0 1,0 1-16,0-1 0,-21 0 0,21 0 15,0 0-15,0 0 0,0 1 16,21-22-16,0 0 16,0 0-16,1 0 0,-1 0 15,0 0-15,0 0 0,21 0 0,-20 0 16,-1 0-16,21 0 0,-21-22 0,0 1 16,1 0-16,-1 0 0,-21 0 15,21 0-15,0 21 0,-21-22 0,21 1 16,-21 0-16,0 0 15,0 42 17,0 0-32,0 0 15,0 1-15,0-1 0,0 0 16,-21 0-16,21 0 0,-21 0 0,21 1 16,0 20-16,-21-21 0,21 21 0,0-20 15,0 20-15,0 0 0,0 22 0,0-22 16,0 0-16,21 22 0,-21-22 15,0 22-15,21-22 0,-21 22 0,0-1 16,0-21-16,0 22 0,0-1 0,0-20 16,-21 20-16,0 1 0,0-1 0,-1 22 15,22-22-15,-21 1 0,0-1 16,0 1-16,0-1 0,0 1 16,-1-1-16,22 1 0,0-1 0,-21-20 15,21 20-15,-21 1 0,21-22 0,0 0 16,-21 1-16,21-1 0,0 0 15,0-20-15,0-1 0,0 0 0,0 0 16,0-42 0,-21 0-16,21 0 0,0-1 15,0-20-15,-21 0 0,21-1 0,0-20 16,0-1-16,0 1 0,0-1 16,-22 1-16,22-22 0,0 1 0,0 20 15,0-21-15,0 1 0,0-1 16,0 22-16,22-1 0,-1 1 0,0-1 15,0 1-15,21 20 0,1-20 16,-1 20-16,0 1 0,1 21 0,-1-21 16,0-1-16,1 22 0,-1-21 0,0 21 15,1-1-15,-1 1 0,0 0 16,-20 21-16,20-21 0,-21 21 0,0 0 16,0 0-16,1 0 0,-22-21 15,-22 21 16,1 0-15,0 0-16,0 0 0,0-21 16,0-1-16,-1 22 0</inkml:trace>
  <inkml:trace contextRef="#ctx0" brushRef="#br0" timeOffset="111313.08">23537 9737 0,'0'0'16,"43"-21"-1,-22 21-15,0-22 0,21 1 0,-21 21 0,22-21 16,-1 21-16,0-21 0,-20 21 16,20-21-16,0 21 0,1 0 0,-1-21 15,0 21-15,-21 0 0,22 0 0,-22 0 16,21 0-16,-21 0 0,1 0 16,-1 0-16,0 0 0,0 0 0,0 0 15,0 0-15,1 0 0,-22 21 0,21 0 16,0-21-1,-21 21-15</inkml:trace>
  <inkml:trace contextRef="#ctx0" brushRef="#br0" timeOffset="112005.11">25358 9631 0,'0'-21'0,"0"42"0,0-63 0,0 20 16,0 1-16,0 0 0,0 0 15,0 0-15,21 21 16,-21 21 0,0 0-16,0 21 15,0 1-15,0-1 0,0 22 0,0-1 16,0-21-16,0 22 0,0-22 0,0 22 15,0-22-15,-21 0 0,21 1 16,-22-1-16,1 0 0,21-20 0,0 20 16,-21-21-16,21 0 0,-21 22 0,0-22 15,21 0-15,-21-21 32,21-21-17,0 0-15,0-1 16,0 1-16,0 0 0,0 0 0,21-21 15,0 20-15,-21-20 0,21 21 0,21-21 16,-20 20-16,-1 1 0,21-21 16,-21 21-16,22 21 0,-1 0 0,-21 0 15,21 0-15,-20 0 0,20 0 16,-21 21-16,0 0 0,0 21 0,-21-20 16,0-1-16,0 21 0,0-21 0,0 0 15,-42 22-15,21-22 0,0 0 16,0 0-16,-22 0 0,22 1 0,-21-1 15,21-21-15,-1 21 0,1 0 0,0-21 16,21-21 15,21 0-15,0 0-16,1-1 16</inkml:trace>
  <inkml:trace contextRef="#ctx0" brushRef="#br0" timeOffset="112404.77">25993 9991 0,'0'0'0,"0"-21"31,0-1-31,21 22 16,0 0-16,0 0 15,0 0-15,0 0 0,1 0 0,-1 22 16,21-1-16,-21 21 0,-21-21 15,21 0-15,1 22 0,-22-22 0,0 21 16,0-21-16,0 22 0,0-22 0,0 0 16,0 21-16,0-20 0,0-1 15,-22 0-15,1-21 0,21 21 0,-21-21 16,21-21 15,0 0-31,0 0 0,0-1 16,0 1-16,0-21 0,0 21 15,0 0-15,0-22 0,21 22 16,0-21-16,-21 21 0,22-22 0,-1 22 16,0 0-16,-21 0 0,21 0 0,-21-1 15,21 1-15,0 21 16,1 0 0,-22 21-16,21 1 15,0-22-15</inkml:trace>
  <inkml:trace contextRef="#ctx0" brushRef="#br0" timeOffset="112844.52">26691 10033 0,'0'0'0,"0"-21"16,0 0-16,0 0 15,-21 21-15,0 0 16,0 0-16,-1 0 15,1 21-15,21 0 0,-21 0 16,0 0-16,21 0 0,-21 22 0,21-22 16,0 0-16,0 21 0,-21-20 0,21 20 15,0-21-15,0 0 16,0 0-16,0 22 0,21-22 0,0-21 16,0 21-16,0 0 0,22-21 15,-22 0-15,0 0 0,0 0 16,0 0-16,0 0 0,1-21 0,-1 0 15,0 0-15,0 0 0,0-1 0,-21 1 16,0 0-16,0-21 0,0 21 16,0-22-16,0 1 0,0 0 0,0 20 15,0-20-15,0 21 0,-21-21 0,0 20 16,0 22-16,0-21 0,-1 21 16,1 0-16,0 0 0,0 0 15,21 21-15,-21-21 0,21 22 0,-21-1 16,21 0-16,-22 0 15,22 0-15,0 0 0,0 1 0,0-1 16,0 0-16,0 0 0,0 0 0,22-21 16,-1 21-16,0-21 0</inkml:trace>
  <inkml:trace contextRef="#ctx0" brushRef="#br0" timeOffset="113396.78">27093 10075 0,'21'-21'0,"-42"42"0,64-63 0,-43 21 15,21 21 1,-21 21 0,0 0-16,0 0 0,0 1 15,0-1-15,-21 0 0,21 0 16,-22 0-16,22 22 0,0-22 0,-21 0 16,21 0-16,-21 0 0,21 0 15,0 1-15,21-22 31,0-22-15,1 22-16,-22-21 0,21 0 16,0 21-16,0-21 0,0 0 0,-21 0 15,21-1-15,1 1 0,-1 0 16,0 0-16,-21 0 0,21 21 16,0 0-16,-21 21 15,0 0-15,0 0 16,0 0-16,0 1 0,0-1 15,0 0-15,0 0 0,0 0 16,0 0-16,21-21 16,1 0-16,-1 0 15,0 0-15,0 0 16,0-21-16,-21 0 0,21 21 16,1-21-16,-1 0 0,-21 0 0,0-1 15,21 1-15,-21-21 0,21 21 0,-21-22 16,0 22-16,0-21 0,0 21 15,0-22-15,0 22 0,0 0 16,0 0-16,-21 42 31,21 0-31,0 0 16,0 1-16,0-1 0,0 0 16,0 0-16</inkml:trace>
  <inkml:trace contextRef="#ctx0" brushRef="#br0" timeOffset="113804.55">28152 10033 0,'21'0'0,"-42"0"0,42-21 16,-21 0 0,0 0-16,-21 21 0,-1 0 15,1 0-15,-21 0 0,21 0 16,-22 21-16,22 0 0,-21-21 0,21 21 15,0 0-15,-1 0 0,1-21 0,0 22 16,21-1-16,0 0 0,0 0 16,0 0-16,21 0 15,0-21-15,1 22 0,-1-22 0,21 21 16,-21-21-16,0 21 16,22-21-16,-22 21 0,0 0 0,0-21 15,0 21-15,1-21 0,-22 22 0,21-1 16,-21 0-16,-21 0 15,-1-21-15,1 0 0,0 0 16,-21 21-16,21-21 0,-22 0 0,22 0 16,-21 0-16,21 0 0,-22 0 15,22 0-15,0 0 0,0 0 0,0 0 16,-1 0-16,1 0 16,21-21-1,21 0 1,-21 0-16,22 21 15,-1-21-15</inkml:trace>
  <inkml:trace contextRef="#ctx0" brushRef="#br0" timeOffset="114180.34">28469 10202 0,'21'-42'15,"0"21"1,-21 0-16,22 21 16,-1-21-16,0-1 0,0 22 15,-21-21-15,0 0 0,21 21 16,0-21-16,-42 21 31,0 0-31,21 21 16,-21 0-16,0 0 0,0 1 0,-1-1 15,1-21-15,0 21 0,21 0 16,0 0-16,0 0 0,0 1 0,0-1 16,0 0-16,0 0 0,0 0 15,0 0 1,21-21-16,0 0 16,1 0-16,-1 0 0,0 0 0,0 0 15,0 0-15,0 0 0,1-21 16,-1 0-16,0 0 0,0 21 15,-21-21-15</inkml:trace>
  <inkml:trace contextRef="#ctx0" brushRef="#br0" timeOffset="114569.04">28765 10097 0,'0'-22'0,"0"44"0,22-44 16,-22 1-16,0 0 0,21 21 0,-21-21 16,21 21-16,-21-21 15,21 21-15,0 0 0,0 0 16,1 0-16,-1 0 15,0 0-15,0 0 0,-21 21 16,0 0-16,21 0 0,-21 0 16,21 1-16,-21-1 0,0 0 0,0 0 15,0 0-15,0 0 0,0 1 16,0-1-16,0 0 0,0 0 16,0 0-16,0 0 0,-21-21 15,0 0 1,21-21-1,0 0 1,0 0-16,0 0 16,0 0-16,21-1 0,0-20 15,1 21-15,20 0 0,-21-22 0,21 22 16,1 0-16,-1-21 0,0 21 0,-20-1 16,20 1-16,-21 21 0,21 0 15,-20 0-15,-1 0 0,-42 21 31,21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7D30-402D-48C9-84EF-4EBBCA16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33FB6-62CE-48E3-A538-45DBEE9D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B907-A785-4D09-9A0B-CA47552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DC48-373F-440B-B2D5-43D49B7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7F33-9542-41F5-928C-259EA90E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D24-CC8A-448E-BE03-638A82C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6B092-4987-4877-8D48-7BF6D03E7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D23E-68AA-4464-9DDF-C04CD829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B4CE-7BB9-4A59-AFE7-4780CC02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BF54-0874-411F-ACAD-0299DDA6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5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F3CDF-4D27-461E-838E-EF40C63B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177C-D42F-4816-B155-49B5BC6D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D773-E04A-4D6B-9252-2F0B5CE4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3C5C-11EB-4DDD-B2D9-D1974048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7312-D9C8-4CB6-8797-D611324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E010-58DD-4476-B2A9-5DAA7A4B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CE1A-0BCB-4FDB-A2F8-711E94BE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299F-7CD1-48CF-A2B0-03A4C509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90A0-6BCA-4C1E-AA6D-2D1837BD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DA708-AA5F-4872-9F1A-4CAA0B81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4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CC57-18BE-46D8-BEF0-F6F36A9D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CE20-79BD-4F41-8B24-13044D4D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7956-3B42-467C-87D9-A7D74E16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4995-73F2-40ED-A7B6-3CF8D1EE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C386-5C31-4F05-B171-D663CE86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0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7DC-38C7-4349-9B15-001B63C5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4E35-FBCB-4914-B7C4-B8E253863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98A3A-389F-473B-AF98-4A8116DBB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5219B-9290-4E62-9E8B-502EC15E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13AB-2677-4D36-A2BB-7698097A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E395-3C96-4BE7-884E-22A8A111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F5F1-6D0C-415B-89E0-7B639CCE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9D723-3F6E-496F-8FB6-BAF8B223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EFA4-AFEF-49B3-B146-6D81F4912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B63FC-AEF3-414F-A4B7-63A2E1785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E36D9-5226-476E-BE90-109D6C8C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771E6-4973-4002-B0BC-15D32A7B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90C1B-5927-4777-B88F-ADF11291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70AA3-4706-40C8-A770-CC0DE3EC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A8F-EBFF-4A09-9CBD-3E1F2899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202E2-850F-4DAF-A591-022DA7AB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02239-A743-412F-832F-B7249AB0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A0903-928B-497E-9743-F2FBCA00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2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B777D-8E12-4ECF-899A-ED25AE2D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F822C-3235-4C57-9BA0-3104ACCA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471F-CDD2-4A14-8FFE-2EA02DD7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2FD2-3005-4428-B8BD-BA3527A1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89EF-DDB2-4508-8EAA-EB68600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8B5EB-6482-4C77-9879-BD6B00AA1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F2458-A7BC-4F9D-85F3-D787FA69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5AE6-97E1-4AAE-BAAF-924F8BD7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F65E-2CB4-4B18-A97A-D479688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5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5518-6F6F-468F-9263-4A426130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75DF3-2E8A-4AD6-A211-0170B56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1591-ED3A-44D8-8622-38AFCBB2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AD801-FDE8-487F-929C-B7681454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A89B-55A7-46EF-B59A-BFC14D9F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A0E7-A954-48BB-A804-04C4BFCB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0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947F6-07C1-4713-A245-FDA6CB8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B486-A79C-4B3E-8BE5-6A49B6AE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AC80-5F7F-466D-B627-FD5024415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C770-D6AB-4B54-81AD-FF9D8AC1FAF4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9B74-B3F0-4B41-B0E8-A75755C7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2B3-A0DE-4D9F-BCAC-D4A2EB42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7B20-F8FB-4DD2-9FA0-5CC133E86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68BF-54AC-4D5A-A499-5F0AE5AC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16DA-E013-4BF0-8ECE-46D3A1B31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12192-4C58-46E8-99C3-2F4675D29A91}"/>
                  </a:ext>
                </a:extLst>
              </p14:cNvPr>
              <p14:cNvContentPartPr/>
              <p14:nvPr/>
            </p14:nvContentPartPr>
            <p14:xfrm>
              <a:off x="243720" y="106560"/>
              <a:ext cx="11179080" cy="507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12192-4C58-46E8-99C3-2F4675D29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97200"/>
                <a:ext cx="1119780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9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68BF-54AC-4D5A-A499-5F0AE5AC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16DA-E013-4BF0-8ECE-46D3A1B31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68753-5975-4AA2-90DF-C983C41C6775}"/>
                  </a:ext>
                </a:extLst>
              </p14:cNvPr>
              <p14:cNvContentPartPr/>
              <p14:nvPr/>
            </p14:nvContentPartPr>
            <p14:xfrm>
              <a:off x="967680" y="343080"/>
              <a:ext cx="5844960" cy="60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68753-5975-4AA2-90DF-C983C41C67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333720"/>
                <a:ext cx="5863680" cy="60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5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68BF-54AC-4D5A-A499-5F0AE5AC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16DA-E013-4BF0-8ECE-46D3A1B31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B37617-2D92-4CB2-BED4-EE632ABEBC33}"/>
                  </a:ext>
                </a:extLst>
              </p14:cNvPr>
              <p14:cNvContentPartPr/>
              <p14:nvPr/>
            </p14:nvContentPartPr>
            <p14:xfrm>
              <a:off x="122040" y="213480"/>
              <a:ext cx="1191024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B37617-2D92-4CB2-BED4-EE632ABEB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04120"/>
                <a:ext cx="1192896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23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68BF-54AC-4D5A-A499-5F0AE5AC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16DA-E013-4BF0-8ECE-46D3A1B31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97B54-9D67-4A77-8807-67FB7DE94F9D}"/>
                  </a:ext>
                </a:extLst>
              </p14:cNvPr>
              <p14:cNvContentPartPr/>
              <p14:nvPr/>
            </p14:nvContentPartPr>
            <p14:xfrm>
              <a:off x="510480" y="624960"/>
              <a:ext cx="11102760" cy="381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97B54-9D67-4A77-8807-67FB7DE94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615600"/>
                <a:ext cx="1112148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7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2021-05-29T01:16:58Z</dcterms:created>
  <dcterms:modified xsi:type="dcterms:W3CDTF">2021-05-29T01:56:35Z</dcterms:modified>
</cp:coreProperties>
</file>