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05:45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762 0,'0'-21'47,"0"0"-47,0 0 16,0-1-16,0 1 15,0 0 1,0 0-16,0 42 62,0 0-62,0 0 16,0 1-16,0 20 0,0-21 16,0 21-16,0-20 0,0 20 15,0 0-15,0 1 0,0 20 0,0-21 16,0 1-16,0-1 0,0 0 15,0-20-15,0 20 0,0 0 16,0 1-16,0-22 0,0 21 0,0-21 16,0 0-16,0 1 0,0-1 15,0 0-15,21-21 32,0-21-17,-21 0-15,0-1 0,0 1 16,22 0-16,-22 0 0,21 0 0,0-22 15,-21 1-15,21 0 0,0 21 16,0-22-16,-21 1 0,22 0 16,-1-1-16,-21 22 0,0-21 0,21 21 15,-21-1-15,21 1 0,-21 0 16,0 0-16,21 21 31,-21 21-15,0 0-16,0 0 0,21 1 15,-21-1-15,0 21 0,0-21 16,0 22-16,0-22 0,0 0 16,0 21-16,0-21 0,0 1 0,22 20 15,-22-21-15,21 0 0,-21 0 16,21 1-16,0-22 0,0 0 16,0 0-16,1 0 15,-1 0-15,0 0 0,0 0 16,0 0-16,0-22 0,1 1 0,-1 0 15,0-21-15,0 21 0,0-22 16,0 1-16,-21 0 0,0-22 16,0 22-16,0-1 0,0 1 15,0 0-15,0-1 0,0 22 0,0-21 16,-21 21-16,21 0 0,0-1 16,-21 22-16,21-21 0,-21 21 0,0 0 15,21-21 1,0 42 15,21-21 0</inkml:trace>
  <inkml:trace contextRef="#ctx0" brushRef="#br0" timeOffset="634.25">2709 508 0,'0'0'0,"0"-21"0,0 0 16,0 0 0,-21 21-16,0 0 0,0 0 31,21 21-31,0 0 15,0 0-15,0 0 0,0 0 16,0 22-16,0-1 0,0 0 16,0 1-16,0-1 0,-21 22 0,21-22 15,0 21-15,0-20 0,0 20 16,0-20-16,0-1 0,0 0 0,0 1 16,0-1-16,0 0 0,0-21 15,0 22-15,0-22 0,0 0 16,0 0-16,0-42 47,0 0-47,0 0 0,0-22 15,0 22-15,0-21 0,0 21 16,0-22-16,0 1 0,21 0 0,0-1 16,-21 1-16,21 0 0,0 21 15,-21-22-15,21 22 0,1-21 16,-1 21-16,0 21 0,0-22 0,0 22 15,0 0-15,1 0 0,-1 0 16,0 22-16,0-22 0,0 42 0,0-21 16,1 0-16,-22 22 15,21-1-15,-21-21 0,21 21 0,-21 1 16,0-22-16,0 21 0,0-21 16,0 22-16,0-22 0,0 0 0,0 0 15,0 0-15,0 1 0,0-1 16,0 0-16,0-42 62,0 0-62,0-1 16,21 22-16</inkml:trace>
  <inkml:trace contextRef="#ctx0" brushRef="#br0" timeOffset="1290.86">3725 953 0,'0'-85'16,"-21"64"-1,0 21-15,0 0 16,0 0-16,-1 0 16,1 0-16,0 0 0,21 21 0,-21 0 15,0 0-15,-22 0 0,22 22 16,0-22-16,0 21 0,0-21 0,21 22 16,-21-1-16,-1-21 0,22 22 15,-21-1-15,21-21 0,0 21 0,-21-20 16,21 20-16,0-21 0,0 0 15,0 0-15,0 1 16,21-22-16,0 0 0,1 0 16,-1 0-16,0 0 0,0 0 0,0 0 15,0 0-15,22-22 16,-22 1-16,0 0 0,0 0 0,0 0 16,1-22-16,-1 22 0,0-21 15,-21 21-15,0-22 0,21 22 0,-21-21 16,21 0-16,-21 20 0,0 1 15,0-21-15,0 21 0,0 0 0,0-1 16,0 44 15,0-1-31,0 0 16,0 21-16,0-21 0,0 22 16,0-22-16,21 21 0,-21-21 15,0 1-15,0 20 0,22-21 0,-22 0 16,0 22-16,0-22 0,21 0 15,0 0-15,-21 0 0,21-21 0,0 21 16,-21 1-16,21-22 0,1 0 16,-1 21-16,0-21 0,0 0 0,0 0 15,0 0-15,1 0 0,-1-21 16,21-1-16,-21 1 0,0 0 0,1 0 16,-1 0-16,0 0 0,0-22 15,0 1-15</inkml:trace>
  <inkml:trace contextRef="#ctx0" brushRef="#br0" timeOffset="1600.21">4297 656 0,'-21'-21'0,"42"42"0,-42-63 0,-1 21 16,1 21-16,0 21 31,21 0-15,0 0-16,0 0 0,0 22 15,0-1-15,0 0 0,0 1 0,0-1 16,0 0-16,0 1 16,0-1-16,0 22 0,0-22 0,-21 0 0,21 1 15,0-1-15,0 0 0,0 1 16,0-22-16,0 21 0,0-21 16,0 0-16,0 1 0,0-1 15,0 0-15,0 0 0,0 0 16,21-21-16,0 0 15,0 0-15,1-21 0,-1 0 16,-21 0-16,21 0 0,-21-1 16</inkml:trace>
  <inkml:trace contextRef="#ctx0" brushRef="#br0" timeOffset="1875.06">4043 1101 0,'0'0'0,"21"0"16,0 0-1,0 0-15,0-21 0,22 21 16,-22 0-16,21 0 0,-21 0 0,22-22 16,-22 22-16,21 0 0,-21 0 15,22-21-15,-22 21 0,0 0 0,21 0 16,-20 0-16,-22-21 0,21 21 15,0 0-15,0 0 16,-21-21 15</inkml:trace>
  <inkml:trace contextRef="#ctx0" brushRef="#br0" timeOffset="2566.66">5609 889 0,'0'0'0,"-21"-42"32,21 21-32,-21 21 15,21-22-15,-21 22 16,21 22 0,0-1-16,0 21 15,0-21-15,0 22 0,0-1 16,0 0-16,0 1 0,0-1 0,0 0 15,0 1-15,0-1 0,-22 0 16,22 1-16,0-1 0,-21-21 16,21 0-16,0 22 0,0-22 15,0 0-15,0 0 0,0 0 16,21-21 15,-21-21-31,22 0 0,-22 0 16,0 0-16,0-1 0,0 1 15</inkml:trace>
  <inkml:trace contextRef="#ctx0" brushRef="#br0" timeOffset="3095.36">6159 889 0,'0'0'0,"22"0"0,-22-21 0,21 21 0,-21-21 16,-21 21 15,-1 0-31,1 21 16,0-21-16,0 21 0,0 0 0,0 0 16,-1 22-16,1-22 0,-21 0 15,21 21-15,0-20 0,21-1 0,-22 0 16,1 0-16,21 0 15,0 0-15,0 1 0,0-1 16,21-21 0,1 0-16,-1 0 15,0 0-15,0 0 0,0 0 16,0 0-16,1 0 0,20 0 0,-21 0 16,0 0-16,0 0 0,1 0 15,-1 0-15,0 0 0,0 0 0,0 0 16,0 21-16,-21 0 15,0 0-15,0 0 16,0 1-16,0-1 16,-21-21-16,0 21 0,0 0 15,0-21-15,0 21 0,-22-21 0,22 0 16,0 21-16,0-21 0,0 0 16,-1 0-16,1 0 0,0 0 15,0 0-15,0 0 16,0 0-16,21-21 15,0 0-15,-22 0 16,22 0-16,0 0 0</inkml:trace>
  <inkml:trace contextRef="#ctx0" brushRef="#br0" timeOffset="3519.11">5778 466 0,'-21'0'16,"0"0"-16,0 0 15,21 21-15,0 0 16,-21 0-16,21 0 0,0 1 0,-21-22 15,21 21-15,0 0 16,0 0-16,21-21 16,0 0-16,0 0 0,0 0 15,0 0-15,1-21 0,-1 21 16,-21-21-16,0 0 0,21 21 16,-21-22-16,0 1 0,0 0 0,0 0 15,0 0-15,-21 0 16,0 21-16,-1 0 0,1-22 0,0 22 15,0 0-15,0 22 16,21-1-16,0 0 16,0 0-16,0 0 0,0 0 15,0 1-15,21-22 0,0 21 16,0 0-16,-21 0 0,43-21 16</inkml:trace>
  <inkml:trace contextRef="#ctx0" brushRef="#br0" timeOffset="4519.56">7959 699 0,'0'0'0,"0"-22"0,0 1 0,0 0 0,0 0 16,0 0-16,0 0 16,0-1-1,-22 22 1,1 0-16,0 0 0,0 22 16,0-1-16,21 0 15,-21 0-15,-1 21 0,22 1 0,-21-1 16,0 22-16,21-22 0,-21 21 15,0-20-15,0 20 0,-1 1 0,1-22 16,21 0-16,-21 1 0,0-1 16,0 0-16,0 1 0,21-22 0,0 21 15,-22-21-15,1 1 0,21-1 16,0 0-16,0 0 16,0-42 15,0 0-31,0 0 0,0-1 0,0-20 15,0 21-15,0-21 0,0-1 16,21-20-16,1 20 0,-1-20 0,0-22 16,0 22-16,0-1 0,0 1 15,1-1-15,20 22 0,-21-22 0,0 22 16,22-21-16,-22 41 0,0-20 16,0 0-16,0 21 0,0-1 0,-21 1 15,22 0-15,-1 21 16,0 21-1,-21 0 1,21 1-16,-21 20 0,0 0 0,0 1 16,0-1-16,0 21 0,0 1 15,0-1-15,0 1 0,0-1 0,0 1 16,0-1-16,0 1 0,0-22 16,0 22-16,0-22 0,0 0 0,0 1 15,0-1-15,0 0 0,0-20 16,0-1-16,0 21 0,21-42 0,-21 21 15,0 0-15,21-21 32,-21-21-32,0 0 15,0 0-15,0 0 16,0 0-16,-21-1 0,21 1 0,-21 0 16</inkml:trace>
  <inkml:trace contextRef="#ctx0" brushRef="#br0" timeOffset="4806.38">7620 1207 0,'0'0'0,"21"0"47,0 0-47,0 0 0,22 0 15,-1 0-15,-21 0 0,22-22 0,20 22 16,-21-21-16,1 21 0,-1 0 15,0-21-15,-20 21 0,20-21 0,-21 21 16,0 0-16,0 0 0,1 0 16</inkml:trace>
  <inkml:trace contextRef="#ctx0" brushRef="#br0" timeOffset="56915.1">8636 953 0,'-21'-22'15,"42"44"-15,-42-65 0,0 22 16,-1 21-16,22-21 16,-21 21-1,21 21 1,0 0-16,0 0 16,0 22-16,0-22 0,0 21 15,0 1-15,0-1 0,0-21 0,0 21 16,0 1-16,0-1 15,0 0-15,0 1 0,0-1 0,0-21 16,21 22-16,1-22 0,-1 0 16,0 0-16,0-21 0,0 21 0,0-21 15,1 0-15,-1 0 0,0 0 0,0 0 16,21-21-16,-20 0 0,-1 0 16,0 0-16,0-1 0,0 1 0,0-21 15,-21 0-15,0 20 0,0-20 16,0 0-16,0-1 0,0 22 0,0-63 15,0 62-15,0-20 16,0 21-16,0 0 0,0 0 16,0 42-1,0 0 1,0 0-16,0 0 0,0 22 16,0-22-16,22 21 0,-22 0 0,0-20 15,21 20-15,-21 0 0,0-21 16,0 22-16,21-22 0,0 0 0,-21 0 15,21 0-15,0 1 0,-21-1 16,22-21-16,-1 0 0,0 0 0,0 0 16,0 0-16,0 0 0,1 0 15,-1 0-15,0-21 0,0-1 0,0 1 16,0-21-16,-21 0 0,22-1 16,-1 1-16,0-22 0,-21 1 15,21-22-15,-21 22 0,21-1 0,-21 1 16,0-1-16,21 1 0,-21 20 15,0 1-15,0 0 0,0-1 0,0 22 16,0 0-16,0 0 0,0 0 16,0 0-16,-21 21 15,21 21-15,0 0 16,-21 0-16,21 21 0,0-20 16,-21 20-16,21 0 0,0 22 0,0-22 15,0 22-15,-21-1 0,21 1 16,0-22-16,0 21 0,0-20 0,0-1 15,0 22-15,0-43 0,0 21 16,0 0-16,0-20 0,0-1 16,0 0-16,0 0 0,0 0 0,0 0 15,21-21-15,0 22 16,0-22-16,0 0 0,1 0 16,-1 0-16,0-22 0,0 1 15,0 0-15</inkml:trace>
  <inkml:trace contextRef="#ctx0" brushRef="#br0" timeOffset="57311.88">9948 974 0,'-42'0'16,"21"21"-1,21 0-15,0 0 0,-21 0 0,-1 1 16,22-1-16,-21 21 0,21-21 15,0 22-15,0-22 0,0 0 0,0 21 16,0-21-16,0 1 0,0-1 16,21 0-16,1-21 0,-1 21 0,0-21 15,21 0-15,-21 0 0,1 0 16,-1 0-16,0 0 0,21 0 16,-21-21-16,1 0 0,-1 0 0,0-1 15,0 1-15,-21-21 16,0 21-16,0-22 0,0 1 0,0 0 15,0-1-15,-21 1 0,21 21 16,-21 0-16,0-22 0,-1 43 0,-20-21 16,21 0-16,0 21 0,0 0 15,-1 0-15,1 0 0,0 0 0,0 0 16,0 0-16,0 21 16,-1-21-16,1 0 31</inkml:trace>
  <inkml:trace contextRef="#ctx0" brushRef="#br0" timeOffset="57534.75">9250 974 0,'0'0'0,"21"0"15,0 0-15,0 0 16,0 0-16,1-21 0,20-1 15,-21 1-15,21 0 0,1 21 16,-1-21-16,0 0 0,22 0 0,-22-1 16,1 1-16,-1 21 0,0 0 0,1-21 15,-1 21-15,-21 0 0,0 0 16</inkml:trace>
  <inkml:trace contextRef="#ctx0" brushRef="#br0" timeOffset="58342.29">10350 1122 0,'0'0'0,"-21"0"15,0 0 1,21 21 0,0 0-1,0 0-15,0 1 0,0-1 16,0 0-16,0 0 0,0 0 15,0 0-15,0 1 16,0-1-16,0 0 0,0 0 16,0-42 31,0 0-47,0 0 15,0-1-15,0 1 0,0 0 16,0-21-16,0 21 0,0-22 0,0 22 15,21 0-15,0 0 0,1-22 16,-22 22-16,21 21 0,0-21 0,0 0 16,0 21-16,0 0 0,1 0 15,-1 0-15,0 21 16,-21 0-16,21 0 0,0 1 0,-21-1 16,0 0-16,21 0 0,-21 21 15,0-20-15,0-1 0,0 0 0,0 0 16,0 0-16,0 0 0,0 1 15,0-1-15,0 0 0,0 0 16,-21-21 0,21-21-1,0 0 1,0 0-16,0-1 0,0 1 0,0 0 16,0-21-16,21 21 15,1-22-15,-1 22 0,0-21 0,0-1 16,21 22-16,1 0 0,-22 0 0,21 0 15,1 21-15,-22 0 0,21 0 16,-21 0-16,0 0 0,1 21 0,-1 0 16,0 0-16,-21 0 0,21 1 15,-21 20-15,0-21 0,0 0 0,0 22 16,0-22-16,0 0 0,0 21 16,0-21-16,0 1 0,-21-1 15,21 0-15,0 0 16,21-42 15</inkml:trace>
  <inkml:trace contextRef="#ctx0" brushRef="#br0" timeOffset="60271.02">11705 1228 0,'0'-21'0,"0"-43"31,0 43-31,0 0 0,0 0 0,0-1 16,-21 1-16,0 0 0,0 0 16,-1 21-16,1 0 15,0 0-15,0 0 0,0 0 0,0 21 16,-1 0-16,1 0 0,0 1 15,0 20-15,0-21 0,21 21 0,0-20 16,-21-1-16,21 21 0,0-21 16,0 0-16,0 22 0,0-22 0,0 0 15,0 0-15,0 0 16,21-21-16,0 0 0,0 0 16,0 0-16,0 0 15,1 0-15,-1-21 0,0 0 16,0 0-16,0 0 0,0 0 15,-21-22-15,0 22 0,22-21 16,-1-1-16,-21 22 0,21-21 0,-21 21 16,0-22-16,21 22 0,-21 0 15,21 21-15,-21-21 0,0 0 16,0 42 0,0 0-16,0 0 0,0 0 15,0 1-15,0 20 0,0-21 0,0 0 16,0 22-16,0-22 0,0 0 15,0 0-15,0 21 0,0-20 16,0-1-16,0 0 16,21 0-16,1-21 0,-1 21 0,0-21 15,0 0-15,0 0 0,0 0 0,1 0 16,-1 0-16,0 0 0,21 0 16,-21-21-16,1 0 0,-1 0 0,0 0 15,21-1-15,-21 1 0,1-21 16,-1 0-16,0-1 0,-21 1 0,21 0 15,0-22-15,-21 1 0,21 20 16,-21-20-16,0 20 0,0 1 16,0 0-16,0-1 0,0 22 0,0 0 15,0 0-15,0 0 0,0 0 16,-21 21-16,0 0 16,0 0-16,0 21 15,21 0-15,-21 21 0,-1-21 16,22 22-16,0-1 0,0 0 15,0 22-15,0-22 0,0 1 0,0 20 16,0-21-16,0 1 0,0-1 16,0 0-16,0 1 0,0-22 0,0 21 15,22-21-15,-1 1 0,0-1 0,0-21 16,0 21-16,0-21 0,1 0 16,-1 0-16,21 0 0,-21 0 0,0 0 15,22 0-15,-22-21 16,0 21-16,0-21 0,0-1 0,1 1 15,-1-21-15,0 21 0,0 0 16,0-22-16,-21 22 0,0-21 0,21 21 16,1-1-16,-22 1 0,0 0 0,0 0 15,21 21-15,-21 21 32,0 0-32,0 0 15,0 1-15,0-1 0,0 21 0,0-21 16,0 0-16,0 1 15,0-1-15,0 0 0,0 0 0,0 0 16,21 0-16,0-21 0,0 22 16,0-22-16,1 0 15,-1 0-15,21 0 0,-21 0 0,0-22 16,1 1-16,-1 21 0,0-21 16,0 0-16,0-21 0,0 20 0,1 1 15,-1 0-15,0-21 0,-21 21 16,0-1-16,21 1 0,-21 0 0,21 21 15,-21-21-15,0 42 32,0 0-32,0 0 15,0 1-15,0-1 0,0 0 16,0 0-16,0 0 0,0 0 0,0 1 16,0-1-16,0 0 0,0 0 0,0 0 15,21 0 1,1-21-16,-1 0 0,0 0 15,0 0-15,0 0 0,-21-21 16,21 0-16,1 0 0,-22 0 0,0 0 16,0-1-16,0 1 0,0 0 0,0-21 15,0 21-15,0-1 0,0-20 16,-22 21-16,1 0 0,0 21 0,0-21 16,0 21-16,0 0 15,-1 0-15,1 0 0,0 0 0,0 0 16,21 21-1,21-21 1,0 0 0,0 0-16,22 0 0,-22 0 0,21 0 15,1 0-15,-22 0 0,21 0 0,-21 0 16,22-21-16,-22 21 0,21 0 16,-21 0-16,0 0 0,1 0 0,-1 0 15,0 0-15,0 0 0,0 0 16,0 0-16,1 0 0,-22 21 0,21-21 15,-21 21-15,0 0 16,0 0-16,0 0 0,0 1 0,0-1 16,0 0-16,0 0 0,0 0 0,0 0 15,0 1-15,0-1 0,0 0 16,0 0-16,-21 0 0,21 0 16,-22-21-1,22 22-15,0-44 31,0 1-15,0 0-16,0 0 0,0 0 0,22 0 16,-1-1-16,-21-20 15,21 21-15,0-21 0,-21 20 0,21-20 16,0 21-16,1 0 0,20 0 16,-21-1-16,0 1 0,22 0 0,-22 0 15,21 21-15,-21 0 0,0 0 16,1 0-16,-1 0 0,0 0 0,0 21 15,-21 0-15,0 0 0,21 1 0,-21 20 16,0-21-16,0 21 0,0-20 16,0 20-16,0-21 0,0 21 0,0-20 15,0-1-15,0 0 0,0 0 16,0 0-16,21 0 0,-21 1 0,22-22 16,-1 0-16,0 0 15,0 0-15,0 0 0,0 0 16,1 0-16,-1 0 0,21-22 0,-21 1 15,0 0-15,1 0 0,-1 0 0,-21 0 16,21-1-16,0 1 0,0 0 16,-21-21-16,0 21 0,0-1 0,0 1 15,0 0-15,0 0 0,0 0 16,0 0-16,0-1 0,-21 1 0,0 0 16</inkml:trace>
  <inkml:trace contextRef="#ctx0" brushRef="#br0" timeOffset="60550.86">13377 635 0,'0'0'0,"0"-21"15,-21 21-15,0 0 0,0 0 16,0 0 31,-1 0-31,1 0-1,0 0-15,0 0 0,0 21 16</inkml:trace>
  <inkml:trace contextRef="#ctx0" brushRef="#br0" timeOffset="60830.53">12107 1016 0,'0'0'0,"21"0"16,1 0-16,20 0 16,-21 0-16,0 0 0,22-21 0,-1 21 15,-21 0-15,21 0 0,1-21 16,-22 21-16,21 0 0,-21 0 0,1-21 16,-1 21-16,21 0 0,-21 0 15,0 0-15,-21-22 16</inkml:trace>
  <inkml:trace contextRef="#ctx0" brushRef="#br0" timeOffset="62570.54">2032 2011 0,'0'0'15,"-21"0"-15,0 0 16,-1 0-16,1 0 0,42 0 94,1 0-94,-1 0 0,0 0 0,0 0 15,21 0-15,-20 0 0,20 0 16,0 0-16,1 0 0,-1 0 0,0 0 16,22 0-16,-22 0 0,22 0 15,-22 0-15,21 0 0,1 0 0,-1 0 16,1 0-16,-1 0 0,1 0 16,-1 0-16,22 0 0,-21 0 0,-1 0 15,1 0-15,-1 0 0,1 0 16,-1 0-16,22 0 0,-22 0 15,1 0-15,20 0 0,-20 0 0,-1 0 16,22 0-16,-21 0 0,20 0 16,1 0-16,0 0 0,-1 0 0,22 0 15,-21 0-15,21 0 0,-1 0 16,-20 0-16,21-21 0,0 21 0,-22 0 16,1 0-16,21 0 0,-21 0 15,20 0-15,-20 0 0,0 0 0,21 0 16,-22 0-16,1 0 0,0 0 0,-1 0 15,1 0-15,0 0 0,-1 0 16,1 0-16,0 0 0,-1 0 0,1 0 16,21 0-16,-22 0 0,1 0 15,0 0-15,-1 0 0,1 0 16,0 0-16,-1 0 0,1 0 0,0 0 16,-1 0-16,1 0 0,0 0 15,21 0-15,-22 0 0,1 0 0,0 0 16,-1 0-16,1 0 0,0 0 15,20 0-15,-20 0 0,0 0 0,21 0 16,-22 0-16,22 0 0,-21 0 0,21 0 16,-22 0-16,22 0 0,-21 0 15,21 0-15,-1 0 0,1 0 0,0 0 16,0 0-16,0 0 16,0 0-16,-1 0 0,1 0 0,0 0 0,0 0 15,0 0-15,0 0 0,21-21 16,-22 21-16,1 0 0,0 0 15,0 0-15,0 0 0,0-22 0,21 22 16,-22 0-16,22 0 0,-21 0 0,21 0 16,-21-21-16,0 21 0,21 0 15,-21 0-15,0 0 0,-1 0 0,1-21 16,0 21-16,0 0 0,-21 0 16,-1-21-16,1 21 0,0 0 0,-22 0 15,1 0-15,-1 0 0,1 0 16,-22 0-16,21 0 0,-20 0 15,-1 0-15,0 0 0,1 0 0,-22 0 16,21 0-16,-21 0 0,1 0 16,-1 0-16,0 0 15,-42 0 48,0 0-63,-1 0 15,1 0-15,0 0 16,0 0 0,0 0-1,0 0 1,-1 0 0,1 0-16,0 0 15,0 0-15,0 0 16,0 0-1</inkml:trace>
  <inkml:trace contextRef="#ctx0" brushRef="#br0" timeOffset="100035.58">1333 3323 0,'0'0'16,"0"-21"-16,-21 0 0,21 0 0,-21-22 16,21 22-16,-21 0 0,21 0 0,-21 0 15,0 0-15,21-1 16,-22 22-1,22 22 1,0-1-16,0 0 16,0 21-16,0 1 0,0-1 15,22 21-15,-22 1 0,21-1 0,-21 1 16,21 21-16,-21-22 0,21 22 16,-21-1-16,0 22 0,0-21 15,0 0-15,0 20 0,0-20 0,0-21 16,0 20-16,0-20 0,0-1 15,-21 1-15,21-22 0,0 0 0,0 1 16,0-1-16,0-21 16,0 0-16,-21-21 15,0 0-15,21-21 16,0 0-16,-22 0 0,1-21 16,21-1-16,0 1 0,-21 0 0,21-22 15</inkml:trace>
  <inkml:trace contextRef="#ctx0" brushRef="#br0" timeOffset="100414.36">804 3598 0,'0'0'0,"-21"-21"0,0 0 0,0 0 15,0 21-15,21-21 0,0 0 0,0-1 16,0-20-16,0 21 0,0 0 15,0 0-15,21-22 0,21 22 16,0 0-16,1-21 0,20 20 0,-20 1 16,41 0-16,-20 21 0,-1 0 15,22 0-15,-22 21 0,-20 0 16,20 22-16,-20-1 0,-22 0 0,0 1 16,-21 20-16,0-20 0,-21 20 15,0 1-15,-22-22 0,22 21 16,-21-20-16,-1-1 0,1 0 15,0-20-15,21 20 0,-1-21 16,1 0-16,0 0 0,0 1 0,0-22 16,0 0-16,21-22 31,0 1-31,0 0 0,21 0 16,0 0-16,0 0 0,0-1 15,0 1-15</inkml:trace>
  <inkml:trace contextRef="#ctx0" brushRef="#br0" timeOffset="100847.11">1630 3493 0,'0'0'15,"0"-22"-15,0 1 0,0 0 16,0 0-16,0 0 15,0 0-15,21 21 0,0-22 16,0 22-16,0 0 0,22 0 16,-22 0-16,21 0 0,-21 0 15,22 0-15,-1 22 0,-21-1 0,0 0 16,22 0-16,-43 0 16,21 22-16,-21-1 0,0 0 0,0 1 15,0-22-15,0 21 0,0 0 16,-21-20-16,21 20 0,-21-21 0,21 0 15,-22 0-15,1-21 16,21-21 0,0-21-1,0 21-15,0 0 0,0-22 16,0 1-16,0 0 0,0-1 0,0 1 16,0 0-16,21-1 0,1 1 15,-1 0-15,-21 20 0,21 1 0,0 0 16,0 0-16,0 0 0,1 21 15,-1 0-15,0 0 0,0 0 16,0 0-16,0 0 0,1 21 16</inkml:trace>
  <inkml:trace contextRef="#ctx0" brushRef="#br0" timeOffset="101310.85">2688 3344 0,'0'-21'0,"0"0"15,0 0-15,-21 21 16,0 0-16,0 0 0,-1 0 16,1 0-16,0 0 0,-21 21 0,21 0 15,-1 0-15,1 1 16,0-1-16,0 0 0,0 21 0,21-21 16,0 22-16,-21-22 0,21 21 15,0-21-15,0 22 0,0-22 0,0 21 16,0-21-16,0 1 0,21-1 15,0 0-15,-21 0 0,42-21 0,-21 21 16,1-21-16,20 0 0,-21 0 16,21 0-16,1 0 0,-1-21 0,-21 21 15,22-21-15,-1 0 16,-21 0-16,21-1 0,-20-20 0,-1 21 16,0-21-16,0 20 0,-21-20 15,0 0-15,0 21 0,0-22 0,-21 1 16,0 0-16,0 20 0,-1 1 15,1 0-15,-21 0 0,21 21 0,0 0 16,-22 0-16,22 0 0,0 0 16,0 0-16,-22 21 0,22 0 0,0 0 15,0 1-15,0 20 0,0-21 16,-1 21-16,22-20 0,0-1 0,0 0 16,0 21-16,0-21 0,22-21 15,-1 22-15,0-1 0,21-21 0,-21 0 16,22 0-16</inkml:trace>
  <inkml:trace contextRef="#ctx0" brushRef="#br0" timeOffset="101606.68">3535 3281 0,'0'-21'15,"0"42"-15,0-63 0,0 20 0,0 1 0,0 0 16,-21 0-16,21 0 0,-22 21 15,1 0-15,0 0 0,0 0 0,0 0 16,0 0-16,-1 21 0,1 0 16,0 0-16,0 22 0,0-1 15,21 0-15,0 1 0,0-1 16,-21 21-16,21-20 0,0-1 0,0 0 16,0 1-16,0-22 0,0 21 15,0-21-15,21 1 0,0-1 0,0 0 16,0-21-16,22 0 0,-22 0 15,21 0-15,-21 0 0,22 0 0,-1 0 16,-21-21-16,21 0 0,1-1 16,-22 1-16,21 0 0</inkml:trace>
  <inkml:trace contextRef="#ctx0" brushRef="#br0" timeOffset="102739.03">3958 3366 0,'-21'0'0,"0"0"15,21 21-15,-21-21 16,21 21-16,0 0 16,21-21-1,0 0-15,0 0 16,0 0-16,0 0 0,1-21 16,-1 21-16,0-21 0,0 0 15,0-1-15,-21 1 0,0 0 0,21 0 16,-21 0-16,0 0 0,0-1 15,0 1-15,0 0 0,-21 0 16,0 21-16,0 0 16,0 0-16,0 21 0,-1 0 15,1 0-15,-21 1 0,21-1 0,0 21 16,-1-21-16,22 22 0,-21-1 16,21 0-16,-21-21 0,21 22 0,0 20 15,0-20-15,0-22 16,0 0-16,21 0 0,0 0 0,1 0 15,-1 1-15,0-22 0,21 0 16,-21 0-16,22 0 0,-1 0 0,0 0 16,1-22-16,20 1 0,-20 0 15,-1 0-15,21-21 0,-20 20 16,-1-20-16,0 21 0,1-21 0,-1-1 16,0 1-16,-20 21 0,-1-22 15,0 22-15,-21-21 0,21 21 0,-21 0 16,0-1-16,-21 22 15,0 0-15,0 0 16,-1 0-16,1 22 0,0-1 0,21 0 16,0 0-16,0 0 0,0 0 15,0 22-15,0-22 0,0 0 0,0 0 16,0 0-16,0 1 0,0-1 16,0 0-16,21 0 0,0-21 15,1 21-15,-22 0 0,21-21 0,0 22 16,-21-1-16,21-21 15,-21 21-15,-21-21 32,0-21-17,0 21-15,-1-21 0,1-1 16,0 1-16,0 0 0,0 21 16,0-21-16,-1 21 0,1 0 15,0 0-15,21 21 31,0 0-15,0 0-16,0 1 0,0-1 16,21-21-16,0 21 0,1-21 15,-1 21-15,0-21 0,0 0 0,0 21 16,0-21-16,1 0 0,-1 0 0,0 0 16,21 0-16,-21 0 0,22 0 15,-22 0-15,21-21 0,1 21 0,-22-21 16,21 0-16,-21 0 0,22-1 15,-22 1-15,0-21 0,0 0 0,0 20 16,0-20-16,-21 0 0,0 21 0,0-22 16,0 1-16,0 21 15,0 0-15,0-1 0,-21 22 16,0 0 0,0 0-16,21 22 0,0-1 15,0 0-15,0 0 0,0 0 0,0 0 16,0 1-16,0-1 0,0 0 15,21 0-15,0 0 0,-21 0 0,21 1 16,1-1-16,-22 0 0,0 0 16,21 0-16,0 0 0,-21 1 15,0-1-15,0 0 16,0 0 0,-21-21-16,0 0 0,-1 21 0,1-21 15,0 0-15,0 0 0,0 21 16,0-21-16,-1 0 0,1 0 15,0 0-15,0 0 0,0 0 16,21-21 0,0 0-1</inkml:trace>
  <inkml:trace contextRef="#ctx0" brushRef="#br0" timeOffset="103986.32">6667 3471 0,'0'0'0,"-21"0"16,21-21-1,0 0 1,0 0-16,0 0 0,0 0 16,21-1-16,1 1 0,-1-21 0,0 21 15,-21 0-15,21-22 16,0 22-16,-21-21 0,21 21 0,-21-1 16,0 1-16,0 0 0,0 0 15,-21 42 16,21 0-31,-21 0 0,21 1 16,0 20-16,-21-21 0,21 21 0,0 1 16,0-22-16,0 21 0,0 1 15,0-22-15,21 21 0,0-21 0,-21 0 16,21 1-16,1-1 0,-1-21 16,-21 21-16,21-21 0,0 0 0,0 0 15,0 0-15,1 0 0,-1 0 16,0-21-16,0 0 15,0-1-15,-21 1 0,0 0 0,0 0 16,0-21-16,0-1 0,0 22 16,0-21-16,-21 21 0,0-22 0,0 22 15,-22 0-15,22 0 0,-21 0 0,0 21 16,-1 0-16,1 0 0,21 0 16,-22 0-16,22 0 0,0 0 0,0 0 15,21 21-15,21 0 16,0-21-1,22 0-15,-22 0 0,21 0 16,0 0-16,1 0 0,-1 0 16,22 0-16,-22-21 0,21 0 0,-20 21 15,-1-22-15,22 1 0,-22 0 16,0 0-16,1 0 0,-22 21 0,21-21 16,-21-1-16,0 1 0,-21 0 15,0 0-15,22 0 0,-22 0 16,0-1-16,0 1 15,0 42 17,0 1-32,0-1 15,0 0-15,0 0 0,21 21 0,-21 1 16,0-1-16,0 0 16,21 1-16,-21 20 0,0 1 0,0-1 15,21 1-15,0-1 0,0 1 16,1-1-16,-1 1 0,0-1 0,0 22 15,-21-22-15,21 22 0,0-21 0,1 20 16,-1 1-16,-21 0 0,21-1 16,-21 1-16,0 0 0,0-1 0,0 1 15,0 0-15,0-1 0,0 1 0,0-22 16,-21 1-16,0-1 0,-1-20 16,1-1-16,0 0 0,0 1 0,0-22 15,0-21-15,-1 0 0,1 0 0,0 0 16,0-21-16,0 0 15,0-22-15,-1 1 0,1 0 0,-21-22 16,21-21-16,0 22 0,21-22 0,-22 1 16,22-22-16,-21 21 0,21-21 15,0 22-15,0-22 0,0 21 0,0 0 16,21 1-16,1-1 0,-22 0 0,21 22 16,0-1-16,0 1 0,0-1 15,0 1-15,1 21 0,-1-1 0,0 1 16,0 0-16,0-1 0,0 22 15,1 0-15,-1 0 0,-21 0 0,21-1 16,0 22-16,-21-21 0,21 21 16,0-21-16,1 21 0</inkml:trace>
  <inkml:trace contextRef="#ctx0" brushRef="#br0" timeOffset="107991.03">9250 3450 0,'0'0'0,"-21"21"0,21 1 0,0-1 15,0 0-15,-22 0 16,1-21 0,21-21-1,0 0-15,0 0 16,0-1-16,0 1 0,0-21 15,0 0-15,0-22 0,0 22 16,0-22-16,0 22 0,0-22 0,21 1 16,1-1-16,-1 1 0,-21-1 15,42 1-15,-21 21 0,0-1 0,22 1 16,-22 0-16,0 20 0,21 1 16,-20 21-16,20 0 0,-21 0 0,0 21 15,0 1-15,1 20 0,-1-21 16,-21 0-16,0 22 0,21-22 0,-21 0 15,21 21-15,-21-21 0,0 1 0,21-22 16,-21 21-16,21 0 0,1-21 16,-1 0-16,0 0 15,-21-21 1,0 0-16,0-1 0,0 1 0,0 0 16,0 0-16,-42 0 0,20-22 0,1 22 15,0-21-15,0 21 0,-21 0 16,20-22-16,1 22 0,0 0 0,0 21 15,0 0-15,0 0 0,-1 0 16,1 0-16,0 0 0,0 21 0,0 0 16,0 22-16,-1-1 0,22 0 15,0 1-15,-21-1 0,0 85 16,21-85-16,0 22 0,-21-1 16,21 1-16,0-1 0,0-20 15,0 20-15,0-21 0,0 22 0,21-22 16,0 1-16,0-22 0,1 21 15,-1-21-15,0 0 0,0 1 0,0-22 16,0 0-16,1 0 0,20 0 16,-21 0-16,21 0 0,1 0 0,-22-22 15,21 1-15,1 0 0,-22 0 0,0-21 16,21 20-16,-21-20 0,1 0 16,-1 21-16,0-22 0,-21 22 0,0 0 15,0-21-15,0 20 0,0 1 16,0 0-16,0 42 31,0 0-31,0 1 16,0-1-16,0 0 0,0 0 0,0 21 15,0-20-15,0-1 0,0 21 16,0-21-16,0 0 0,0 22 0,21-22 16,0 0-16,-21 0 0,21-21 0,1 21 15,-1 1-15,0-22 0,0 0 16,0 0-16,22 0 0,-22 0 0,0 0 15,21 0-15,-21-22 0,22 1 0,-22 0 16,21 0-16,-21-21 16,1 20-16,-1-20 0,0 21 0,-21-21 15,21-1-15,-21 1 0,0 0 16,0-1-16,-21 22 0,0-21 0,0 21 16,-1-1-16,1 1 0,-21 0 0,21 21 15,-22 0-15,22 0 0,-21 0 16,21 0-16,-22 0 0,22 0 0,-21 0 15,21 21-15,0 0 0,-1 1 16,1 20-16,21-21 0,0 0 0,0 22 16,0-1-16,0-21 0,0 21 0,21-20 15,1-1-15,-1 0 0,0 0 16,0 0-16,21 0 0,-20-21 16,20 0-16,0 0 0,1 0 0,-1 0 15,-21 0-15,21-21 0,1 0 16,-1 0-16,0 0 0,1 0 0,-1-1 15,0-20-15,1 21 0,-22-21 16,21 20-16,-21-20 0,1 21 0,-1 0 16,0 0-16,0-1 0,-21 1 0,0 0 15,0 42 1,0 0-16,0 1 16,0 20-16,-21-21 0,21 21 15,-21 1-15,21-1 0,-21 0 0,21 1 16,0-1-16,0 0 0,0 1 15,-22-22-15,22 0 0,0 21 16,0-20-16,0-1 0,0 0 16,22-42-1,-1 0 1,-21-1-16,21 1 0,-21 0 0,0-21 16,21 21-16,0-22 0,0 1 15,-21 0-15,22-1 0,-1 1 0,-21 0 16,21-1-16,0 22 0,0-21 0,0 21 15,1-1-15,-1 22 0,0 0 16,0 0-16,0 0 0,0 0 16,-21 22-16,22 20 15,-1-21-15,-21 21 0,0-20 16,0 20-16,21 0 0,-21 1 0,21-1 16,-21-21-16,21 21 0,-21 1 0,21-22 15,1 0-15,-22 0 0,21 0 16,0 1-16,0-1 0,0-21 15,0 0-15,1 0 0,-1 0 16,0 0-16,0 0 0,0 0 0,0-21 16,22-1-16,-22 1 0,0 0 0,0-21 15,0-1-15,1 22 0,-1-21 16,0 0-16,0-1 0,-21 1 0,21 21 16,0-22-16,-21 22 0,0 0 15,0 0-15,22 21 16,-22 21-1,0 0-15,0 0 16,0 1-16,0-1 0,0 21 16,0-21-16,0 0 0,0 22 0,0-22 15,0 0-15,0 21 0,0-20 16,0-1-16,0 0 0,0 0 0,21-21 16,0 21-16,0-21 0,0 0 15,0 0-15,1 0 0,-1 0 16,0 0-16,21 0 0,-21-21 0,1 0 15,-1 21-15,0-21 0,21 0 16,-21-1-16,-21-20 0,22 21 16,-1 0-16,0-22 0,-21 22 0,0-21 15,21 21-15,-21-22 0,21 22 16,-21 0-16,0 0 0,0 42 47,0 0-47,0 0 0,0 22 15,0-22-15,0 0 0,0 0 0,0 22 16,0-22-16,0 21 0,0-21 16,0 0-16,0 1 0,0-1 15,21 0-15,1 0 0,-22 0 0,21 0 16,0-21-16,0 0 0,21 0 16,-20 0-16,-1 0 0,0 0 0,0 0 15,21 0-15,-20-21 0,-1 0 16,21 0-16,-21 0 0,0 0 0,1-1 15,20-41-15,-21 42 0,-21-22 16,0 22-16,21-21 0,-21 21 16,0 0-16,0-22 0,0 22 0,0 0 15,0 0-15,0 0 16,-21 21-16,0 0 16,0 0-16,0 0 0,21 21 15,0 0-15,-22 0 16,22 0-16,-21 0 0,21 22 0,0-22 15,0 21-15,0-21 0,0 22 0,0-22 16,0 21-16,0-21 0,0 1 16,0 20-16,0-21 0,21-21 0,1 21 15,-1 0-15,0-21 0,0 0 0,0 0 16,22 0-16,-22 0 0,21 0 16,0 0-16,1 0 0,-1-21 0,0 0 15,1 0-15,-1 0 0,0-22 16,1 22-16,-22-21 0,21 0 15,-21-1-15,22-20 0,-43 42 16,0-22-16,0 22 0,0 0 0,0 0 16,0 42 15,0 0-31,0 0 16,0 0-16,0 1 0,0-1 0,0 0 15,0 0-15,0 0 0,0 0 0,0 1 16,0-1-16,0 0 0,21 0 15,0 0-15,-21 0 0,21-21 0,0 22 16,-21-1-16,22-21 0,-1 21 0,0-21 16,0 0-1,0 0-15,0 0 0,1 0 16,-1 0-16,0 0 0,0 0 0,0 0 16,0-21-16,1 0 0,-1-1 15,0 1-15,0 0 0,0-21 0,0 21 16,1-22-16,-1 1 0,-21 0 15,21-22-15,-21 22 0,21-1 0,0 1 16,-21 0-16,0-1 0,0 1 0,0 0 16,0 21-16,21-22 0,-21 22 15,0-21-15,0 21 0,0-1 16,0 44 0,0-1-1,0 0-15,0 0 0,0 21 16,0 1-16,0-1 0,-21 0 15,21 1-15,-21-1 0,21 0 0,-21 1 16,21-1-16,0 0 0,0 1 0,-21-1 16,21-21-16,0 22 0,0-22 15,0 21-15,0-21 0,0 0 0,21 1 16,0-22-16,0 0 0,0 0 16,1 0-16,-1 0 0,0 0 15,0-22-15,21 1 0,-20 0 16,-1 0-16,0 0 0,21 0 0,-21-1 15,1-20-15,-1 21 0,-21-21 16,21 20-16,0-20 0,-21 21 16,0 0-16,0 0 0,0-1 15,0 44 1,0-1 0,0 0-16,0 0 0,0 0 15,0 0-15,0 22 0,0-22 0,0 0 16,0 0-16,0 0 0,0 1 0,0-1 15,21-21-15,0 21 0,1-21 16,-1 0-16,0 0 0,21 0 16,-21 0-16,1 0 0,20 0 0,-21-21 15,0 21-15,0-21 0,1-1 16,-1 1-16,0 0 0,0-21 0,-21 21 16,0-1-16,21-20 0,-21 21 0,21 0 15,-21 0-15,22 21 0,-22-22 16,0 44 15,0-1-31,0 0 0,0 0 16,0 0-16,-22 0 0,22 1 0,0-1 15,-21 0-15,21 0 0,-21 0 16,21 0-16,0 1 0,0-1 16,-21 0-16,21-42 31,0 0-16,21-1-15,0 1 0,-21-21 16,21 21-16,1-22 0,-1 22 16,0-21-16,0 21 0,21 0 15,-20-22-15,-1 22 0,21 21 0,-21-21 16,0 0-16,1 21 0,-1 0 0,0 0 16,-21 21-16,0 0 15,0 0-15,0 0 0,0 1 0,0-1 16,0 0-16,0 0 15,0 21-15,0-20 0,0-1 0,0 0 16,0 21-16,0-21 0,0 1 0,0-1 16,21 0-16,0 0 0,0-21 15,22 21-15,-22-21 0,21 0 0,-21 0 16,22 0-16,-1 0 0,0 0 0,1 0 16,-1 0-16,0 0 0,22-21 15,-22 0-15,1 0 0,-1 0 0,0-1 16,1 1-16,-22 0 0,0-21 15,0-1-15,0 22 0,-21-21 16,0 21-16,0-22 0,0 22 0,0-21 0,-21 21 16,0 0-16,0-1 15,0 22-15,-1 0 0,1 0 0,0 0 16,-21 0-16,21 0 0,-1 22 0,-20-1 16,21 0-16,-21 0 0,20 21 15,1-20-15,0-1 0,0 21 16,21-21-16,-21 0 0,21 1 0,0-1 0,0 0 15,21-21-15,0 21 0,0-21 16,0 0-16,1 0 0,-1 0 0,21 0 16,-21 0-16,22 0 0,-22-21 15,0 21-15,0-21 0,0 0 16,0 21-16,1-22 0,-1 22 0,-21-21 16,0 42 15,-21 1-16,21-1-15,0 0 0,-22 0 16,22 0-16,-21 22 0,21-1 0,-21 0 16,21 1-16,0-1 0,0 0 0,0 22 15,-21-22-15,21 22 0,0-22 16,0 21-16,0 1 0,0-1 0,0-20 16,0 20-16,0 1 0,0-1 0,0 1 15,-21-1-15,21 1 0,0-1 16,0 1-16,-21-1 0,-1 1 15,1-1-15,0 1 0,0-1 0,0-20 16,-22 20-16,22-21 0,0 1 0,-21-22 16,21 21-16,-22-21 0,22 1 15,-21-22-15,21 0 0,-1 0 0,1 0 16,0 0-16,0 0 0,21-22 0,-21 1 16,21 0-16,-21 0 0,21 0 15,-22 0-15,22-1 0,0 1 0,0-21 16,0 21-16,0-22 0,0 22 0,0-21 15,0 21-15,0-22 0,0 22 0,0-21 16,0 0-16,0-1 0,0 1 16,0 0-16,0-1 0,0 1 15,0-22-15</inkml:trace>
  <inkml:trace contextRef="#ctx0" brushRef="#br0" timeOffset="108239.88">15028 2858 0,'-21'0'16,"42"0"-16,-63 0 0,21 0 0,0 0 0,-1 0 16,1 0-16,0 0 31,0 0 0,0 21 0</inkml:trace>
  <inkml:trace contextRef="#ctx0" brushRef="#br0" timeOffset="108498.74">13737 3154 0,'0'0'0,"-21"0"0,0 21 0,0-21 0,42 0 31,0 0-31,0-21 0,0 21 16,22 0-16,-1-21 0,0 21 0,1 0 15,-1-21-15,21-1 0,-20 22 16,-1 0-16,0 0 0,1-21 0,-1 21 15,0 0-15,-20 0 0,-1 0 0,0 0 16,0 0-16,0-21 16,0 21-1</inkml:trace>
  <inkml:trace contextRef="#ctx0" brushRef="#br0" timeOffset="110723.15">17441 3493 0,'64'-64'31,"-43"64"-31,0-21 0,0 0 16,-21 0-16,0-1 0,21 22 16,-21-42-16,0 21 0,0 0 0,0 0 15,0-1-15,0 1 0,0-21 16,-42 21-16,21 0 0,0-1 0,-22 1 15,1 21-15,0 0 16,-1 0-16,1 0 0,0 0 0,-1 0 16,-20 0-16,21 21 0,-1 22 0,1-22 15,0 21-15,-1 1 0,1 20 16,21-21-16,0 1 0,21 20 0,0-20 16,0-1-16,0 0 0,0-21 15,21 22-15,0-22 0,0 0 0,21 0 16,-20-21-16,20 0 0,-21 0 15,21 0-15,1 0 0,-1 0 0,-21 0 16,22 0-16,-1-21 0,0 0 0,-21 0 16,22 0-16,-22-22 0,21 22 15,-21-21-15,1-1 0,-1 1 16,0 0-16,-21-1 0,0 1 16,0 0-16,0 21 0,0-22 0,0 22 15,0 0-15,-21 21 16,0 42-1,-1-21-15,1 1 0,0 20 0,0-21 16,0 21-16,21 1 0,0-1 16,0-21-16,0 22 0,0-22 0,0 21 15,0-21-15,21 0 0,0-21 0,21 22 16,-20-22-16,-1 0 16,21 0-16,0 0 0,1 0 0,-1 0 15,0-22-15,1 1 0,-1 0 16,0 0-16,1 0 0,-22 0 0,21-22 15,-21 22-15,22-21 0,-22 21 0,-21-22 16,0 22-16,21-21 0,-21 21 16,0-1-16,0 1 0,-21 42 31,0 1-31,21-1 0,-21 21 0,-1-21 16,22 22-16,-21-22 0,0 21 15,21 0-15,-21-20 0,0-1 16,21 21-16,0-21 0,-21 0 0,21 1 15,-22-22-15,22 21 0,0-42 32,22 21-17,-1-22-15,0 1 0,-21 0 0,21-21 16,0 21-16,0-22 0,1 22 0,-1-21 16,0 21-16,0-22 0,0 22 15,0-21-15,-21 21 0,22 21 16,-1 0-16,-21 21 15,0 21-15,0-21 16,0 0-16,0 1 0,0 20 16,0-21-16,0 21 0,0-20 0,0-1 15,0 0-15,0 0 0,0 0 16,21 0-16,-21 1 0,42-22 16,-21 0-16,1 21 0,20-21 0,-21 0 15,21 0-15,1 0 0,-1-21 16,0 21-16,1-22 0,-1 1 0,0 0 15,1 0-15,-22 0 0,21-22 0,-21 22 16,22-21-16,-22 0 0,0 20 16,0 1-16,0-21 0,-21 21 0,0 0 15,22 21-15,-22 21 32,-22 0-32,1 21 15,21-21-15,0 1 0,0-1 16,0 21-16,0-21 0,0 0 0,0 1 15,0-1-15,0 0 0,0 0 16,21-21-16,-21 21 0,22-21 0,-1 0 16,0 0-16,0 0 0,0 0 15,22 0-15,-22 0 0,21 0 0,-21 0 16,0-21-16,22 0 0,-22 0 0,0 0 16,0-1-16,0-20 0,1 21 15,-22 0-15,0-22 0,21 22 16,-21 0-16,21 0 0,-21 0 15,0 42 17,0 0-32,0 0 15,-21 0-15,21 22 0,-21-22 0,21 21 16,0 1-16,0-1 0,-22 0 16,22 1-16,-21 20 0,21-21 0,0 22 15,-21-1-15,0 1 0,21 21 0,-21-1 16,0 1-16,-1 0 0,22-1 15,-21 1-15,0 0 0,0-1 0,21 1 16,-21 0-16,0-1 0,-1 1 16,22-22-16,-21 22 0,0-21 0,21-1 15,0 1-15,-21-22 0,0 0 16,0 1-16,-1-22 0,1 21 0,21-21 16,-21-21-16,0 0 0,0 0 15,0 0-15,-1 0 0,1 0 0,-21-21 16,21-21-16,0-1 0,-1 1 0,1 0 15,0-22-15,0-20 0,21-1 0,0 0 16,0 1-16,0-22 0,0 0 16,0 0-16,0 0 0,21 0 15,0 1-15,0 20 0,1 0 0,-1 22 16,21-1-16,-21 1 0,22-1 16,-22 22-16,0 0 0,21-1 0,-21 1 15,22 21-15,-22-22 0,0 22 16,0 0-16,22 0 0,-22 0 0,0-22 15,0 22-15,0 0 0,22 21 16,-22-21-16,0 0 0,0 0 0</inkml:trace>
  <inkml:trace contextRef="#ctx0" brushRef="#br0" timeOffset="113638.7">20299 3175 0,'0'0'0,"0"-21"16,-21 0-16,-1-22 15,1 43 1,21 22 0,-21-1-16,21 21 0,0-21 0,-21 22 15,21-1-15,0 0 0,0 1 16,0-1-16,0-21 0,0 21 0,0 1 15,0-22-15,-21 21 0,21-21 16,0 1-16,0-1 0,-21 0 16,21-42 15,0 0-31,0-1 0,0-20 16,21 21-16,-21-21 15,21 20-15,0-20 0,-21 0 0,21-1 16,0 1-16,-21 0 0,22 21 0,-1-1 15,0 1-15,0 0 0,0 0 16,0 21-16,1 0 0,-1 21 16,0 0-16,-21 0 0,21 22 15,0-22-15,-21 0 0,0 21 0,21-20 16,-21 20-16,22-21 0,-22 21 16,21-20-16,-21-1 0,21 0 0,0 0 15,-21 0-15,21-21 0,0 0 0,-21 21 16,22-21-16,-1 0 0,0 0 15,0 0-15,-21-21 0,21 21 16,0-21-16,1 0 0,-1 0 16,0 0-16,-21-22 0,21 22 0,0-21 15,0-1-15,1 1 0,-22 21 0,21-21 16,0 20-16,-21 1 0,0 0 16,21 0-16,0 21 0,0 0 15,-21 21 1,0 0-16,22 22 0,-22-22 0,0 21 15,0 0-15,0-20 0,0 20 0,0 0 16,21-21-16,-21 22 0,21-22 16,-21 0-16,21 21 0,0-20 15,0-22-15,-21 21 0,22 0 16,-1-21-16,0 0 0,0 0 0,0 0 16,0 0-16,22-21 0,-22 0 0,0-1 15,21 1-15,-20 0 0,20-21 16,-21-1-16,21 1 0,-20 0 0,20-1 15,0 1-15,-21 0 0,22-1 16,-1 1-16,-21 21 0,22 0 0,-22 0 16,21-1-16,-21 22 0,0 0 0,1 0 15,-1 0-15,0 22 16,-21-1-16,0 0 0,0 0 16,0 0-16,0 0 15,0 1-15,0-1 0,21 0 0,-21 0 16,0 0-16,0 0 0,0 1 0,0-1 15,0-42 32,21-1-47,-21 1 16,0 0-16,0 0 0,0 0 0,0-22 16,0 22-16,0 0 0,0 0 15,0 0-15,0 0 0,-21 21 16,0 0-16,0 0 0,0 0 15,-1 0-15,1 0 0,0 0 16,-21 21-16,21 0 0,-22 0 0,22 21 16,-21-20-16,21 20 0,-22-21 15,22 21-15,0 1 0,0-1 0,0-21 16,21 22-16,0-1 0,0-21 0,0 0 16,0 0-16,0 1 0,21-1 15,0 0-15,0 0 0,0-21 0,22 0 16,-22 0-16,21 0 0,0 0 15,-20 0-15,20 0 0,0-21 0,-21 0 16,22 0-16,-22-1 0,0 1 0,0 0 16,0-21-16,22 21 0,-43-22 15,21 1-15,0 0 0,-21-1 16,0 22-16,0-21 0,0 21 16,0-1-16,0 1 0,-21 21 31,21 21-31,0 1 0,0-1 15,-21 0-15,21 0 0,0 21 0,-21-20 16,21 20-16,0-21 0,0 0 16,0 0-16,0 22 0,0-22 0,0 0 15,21-21-15,0 21 0,0 0 0,0-21 16,0 0-16,1 0 16,-1 0-16,21 0 0,-21 0 0,22 0 15,-22-21-15,21 21 0,-21-21 16,22 0-16,-22 0 0,0 0 0,0-1 15,0-20-15,0 21 0,-21-21 0,0 20 16,22-20-16,-22 21 0,0-21 16,0 20-16,0 1 0,0 42 31,0 1-31,-22 20 16,1-21-16,0 0 0,21 22 0,0-22 15,-21 21-15,0-21 16,0 0-16,21 1 0,0 20 0,0-21 15,-22 0-15,22 0 0,0 1 16,0-44 15,22 22-31,-1-21 16,0 0-16,-21 0 0,21 0 0,0-22 16,0 22-16,1-21 0,-22 21 0,21-22 15,0 1-15,0 21 0,0 0 16,0 0-16,1 21 15,-22 21 1,0 0 0,21 0-16,-21 0 0,21 22 0,-21-22 15,21 21-15,-21-21 0,21 22 16,0-22-16,-21 0 0,22 0 0,-1 0 16,21 0-16,-21 1 0,0-1 15,1-21-15,-1 0 0,21 0 0,-21 0 16,0 0-16,22 0 0,-22 0 0,0-21 15,0-1-15,0 1 0,1 0 16,-1 0-16,0 0 0,0-22 0,0 22 16,0-21-16,1 0 0,-22 20 15,21-20-15,-21 0 0,21 21 0,-21-1 16,0 1-16,0 0 0,0 42 31,0 0-31,0 1 0,0-1 16,0 0-16,-21 21 0,21-21 15,-21 22-15,21-22 0,0 21 0,0 1 16,0-22-16,0 0 0,0 21 0,0-21 16,0 1-16,0-1 15,21 0-15,0-21 0,0 0 0,0 0 16,22 0-16,-22 0 16,0 0-16,0-21 0,0 0 0,0-1 15,1 1-15,-1 0 0,0 0 16,0-21-16,-21 20 0,21-20 15,0 0-15,1 21 0,-22-22 0,0 1 16,21 21-16,0 0 0,-21-1 16,0 1-16,0 42 31,0 1-31,0-1 16,0 21-16,0-21 0,0 0 0,0 22 15,0-22-15,0 21 0,0-21 16,0 1-16,0-1 0,0 0 0,21 0 15,0 0-15,0 0 0,1 1 0,-1-22 16,0 0-16,0 0 0,21 0 16,-20 0-16,-1 0 0,21 0 0,-21 0 15,22-22-15,-22 22 0,0-21 16,0 0-16,0 0 0,0 0 16,1-22-16,-22 22 0,0-21 0,21 0 15,-21 20-15,0-20 0,0 21 16,0-21-16,0 20 0,-21 1 15,-1 21-15,1 0 0,0 0 0,0 0 16,0 21-16,0 1 0,-1-1 16,1 21-16,0-21 0,21 22 15,-21-22-15,0 21 0,21-21 0,0 0 16,0 22-16,0-22 0,0 0 16,0 0-16,0 0 0,0 1 0,21-22 31,0 0-31,0 0 0,0 0 0,1 0 15,-1 0-15,-21-22 0,21 1 0,0 0 16,0 0-16,-21 0 0,21 0 16,1-1-16,-22-20 0,21 21 0,-21 0 15,0-22-15,21 22 0,-21 0 16,0 42 0,-21 0-1,21 1-15,-21 20 0,21-21 16,0 0-16,0 0 0,0 22 0,0-22 15,0 0-15,0 0 0,0 0 16,0 1-16,0-1 16,21-21-16,0 0 0,0 0 15,0 0-15,0 0 16,1 0-16,-1-21 0,0-1 0,0 22 16,0-42-16,0 21 0,1 0 0,-1-22 15,-21 1-15,21 0 0,0-22 16,0 22-16,0-22 0,1 22 0,-22-21 15,0 20-15,21 1 0,-21 0 16,21 20-16,-21-20 0,0 21 0,-21 21 31,0 0-31,-1 21 16,22 21-16,-21-20 0,0 41 0,0-21 16,21 22-16,-21-22 0,21 22 15,0-1-15,0 1 0,0-1 0,0-20 16,21-1-16,0 0 0,-21 1 0,21-22 15,0 21-15,1-21 0,-1 0 16,0 1-16,0-22 0,0 21 0,0-21 16,1 0-16,-1 0 0,0 0 15,0 0-15,0 0 0,0-21 16,1 21-16,-22-22 0</inkml:trace>
  <inkml:trace contextRef="#ctx0" brushRef="#br0" timeOffset="114859">1990 4890 0,'0'0'0,"-22"0"15,1 0 1,21-22-16,21 22 15,1-21 1,-1 21-16,21 0 0,0 0 0,22 0 16,-1-21-16,22 21 0,0-21 15,-1 21-15,22 0 0,-21 0 16,21-21-16,-22 21 0,1 0 0,-21 0 16,20-21-16,-20 21 0,-1 0 0,-20 0 15,-1 0-15,0 0 0,1 0 16,-22 0-16,0 0 0,-42 0 31,0 0-31,-22 0 0,22 0 0,-21 0 16,-1 0-16,1 0 0</inkml:trace>
  <inkml:trace contextRef="#ctx0" brushRef="#br0" timeOffset="115122.85">2900 4784 0,'0'0'0,"-43"0"31,22 0-31,21 21 16,0 0-16,0 0 0,0 0 0,-21 1 16,21 20-16,0-21 0,0 21 15,0 1-15,0-1 0,0 22 16,0-22-16,0 0 0,0 1 0,0-1 16,-21 0-16,21 1 0,-21-1 15,21 0-15,-21 1 0,21-22 0,-22 0 16,1 21-16,21-21 0,0 1 15,0-44 17,21 1-32,1 0 15,-1-21-15,0 21 0</inkml:trace>
  <inkml:trace contextRef="#ctx0" brushRef="#br0" timeOffset="116115.23">3069 5355 0,'0'0'0,"21"0"0,43 0 32,-43 0-32,0 0 0,0 0 15,0 0-15,1 0 0,-1 0 16,0-21-16,0 21 0,21-21 0,-20 0 16,-1 0-16,0 21 0,0-22 15,0 1-15,-21 0 0,0 0 16,0 0-16,0 0 0,-21-1 15,0 22-15,0 0 16,0 0-16,-1 0 0,1 0 0,-21 0 16,21 22-16,0-1 0,-1 0 15,1 21-15,0-21 0,0 22 0,21-22 16,-21 21-16,21 1 0,0-22 16,0 21-16,0-21 0,0 0 0,0 1 15,21-1-15,0 0 0,0 0 16,0-21-16,1 0 0,20 0 0,-21 0 15,21 0-15,1 0 0,-1-21 16,0 21-16,1-21 0,-1 0 16,0-1-16,1 1 0,-1 0 0,0 0 15,-20-21-15,20 20 0,-21-20 16,21 21-16,-20-21 0,-1 20 0,-21 1 16,0-21-16,21 21 0,-21 0 15,0-1-15,0 44 16,0-1-1,-21 0-15,21 0 0,0 0 0,0 0 16,0 22-16,0-22 0,0 0 0,0 21 16,0-20-16,0-1 0,0 0 15,0 0-15,0 0 0,21-21 0,0 21 16,0 1-16,0-22 16,1 0-16,-22-22 46,-22 22-46,22-21 0,-21 21 16,0 0-16,0 0 0,21-21 16,-21 21-16,0 0 15,21 21-15,0 0 16,0 1-16,0-1 16,0 0-16,0 0 0,0 0 0,21-21 15,-21 21-15,21 1 0,0-22 16,21 0-16,-20 0 0,-1 0 0,0 0 15,21 0-15,-21 0 0,22 0 0,-22-22 16,21 22-16,1-21 16,-1 0-16,0 0 0,-21-21 0,22 20 15,-1 1-15,-21-21 0,22 21 0,-22-22 16,0 1-16,0 0 0,0-22 16,-21 22-16,0 0 0,0-22 0,0 22 15,0-22-15,0 22 0,0 0 16,0-1-16,0 22 0,0 0 0,-21 21 31,21 21-31,-21 21 0,21-20 0,-21 20 16,21 21-16,0-20 0,0 20 15,0-20-15,0 20 0,0-21 16,0 1-16,0 20 0,0-42 0,0 22 16,0-1-16,0-21 0,0 22 15,0-22-15,0 0 0,21-21 0,0 21 16,-21 0-16,21-21 0,0 0 0,1 0 15,-1 0-15,0-21 16,0 0-16,0 21 0,0-21 0,-21 0 16,0-1-16,22 1 0,-22 0 0,0 0 15</inkml:trace>
  <inkml:trace contextRef="#ctx0" brushRef="#br0" timeOffset="116293.13">4508 5186 0,'0'0'0,"-21"0"15,42 0 17,1 0-32,-1 0 0,21 0 0,-21 0 15,22 0-15,-22 0 0,21 0 0,-21 0 16,22-21-16,-22 21 0,0 0 16,0 0-16,0-21 0,0-1 0</inkml:trace>
  <inkml:trace contextRef="#ctx0" brushRef="#br0" timeOffset="118418.59">5207 5525 0,'0'0'0,"0"21"0,21-21 0,-21 21 16,21-42 0,-21 0-1,21-1-15,-21 1 0,22 0 16,-1 0-16,0-21 0,0-1 15,0 1-15,22 0 0,-22-22 0,0 1 16,21-1-16,-21 1 0,22-22 16,-22 21-16,21 1 0,-21-1 0,1 22 15,20 0-15,-21 21 0,0-22 0,0 43 16,1 0-16,-1 0 0,0 0 16,-21 21-16,21 1 15,-21-1-15,0 21 16,0-21-16,0 0 0,0 1 0,21-1 15,-21 0-15,0 0 0,0 0 16,21-21-16,-21-21 31,0 0-15,0 0-16,0 0 0,0-1 0,0 1 16,0 0-16,0 0 0,0 0 15,-21 21-15,0-21 0,0-1 0,0 22 16,0 0-16,-1 0 15,1 0-15,0 0 0,0 0 16,21 22-16,-21 20 0,0-21 16,-1 21-16,1 1 0,0-1 15,0 22-15,21-22 0,-21 21 0,21 1 16,-21-22-16,21 22 0,0-1 0,0-20 16,0 20-16,21-21 0,0 1 15,0-1-15,0-21 0,22 22 0,-22-22 16,21 0-16,0 0 0,1 0 15,-1-21-15,0 0 0,1 0 0,-1 0 16,0 0-16,1-21 0,-1 0 0,0 0 16,1 0-16,-1-1 0,-21 1 15,22 0-15,-22-21 0,21 21 0,-21-1 16,0-20-16,-21 0 0,0 21 16,0-22-16,0 1 0,0 21 15,0 0-15,-21-1 0,0 1 0,0 0 16,0 0-16,0 21 0,-1 0 15,1 0-15,0 0 0,0 21 0,0 0 16,0 0-16,-1 1 0,22-1 16,-21 0-16,21 21 0,-21-21 0,21 22 15,0-1-15,0-21 0,0 0 0,0 22 16,0-22-16,0 0 0,0 0 16,0 0-16,21 1 0,0-22 0,1 0 15,-1 0-15,0 0 0,0 0 16,0 0-1,0 0-15,1-22 0,-1 1 0,-21 0 16,21 0-16,0 0 0,0 0 16,-21-1-16,0-20 0,21 21 0,-21-21 15,0 20-15,0-20 0,0 21 0,0 0 16,0 0-16,0-1 0,0 1 16,0 42-1,0 1 1,-21 20-16,21-21 0,0 0 0,0 22 15,0-22-15,0 21 0,0-21 16,0 22-16,0-22 0,0 0 0,21 0 16,1 0-16,-1 0 0,0 1 15,0-22-15,0 0 0,22 0 16,-22 0-16,21 0 0,0 0 0,-20 0 16,20-22-16,0 22 0,1-21 0,-1 0 15,0 0-15,1 0 0,-1 0 16,-21-22-16,21 22 0,-20-21 15,20 21-15,-21-22 0,0 1 0,-21 21 0,0 0 16,21-1-16,-21 1 0,0 0 16,-21 42-1,0 0-15,21 1 0,-21-1 16,21 0-16,-21 0 0,21 21 16,0-20-16,0-1 0,0 21 0,0-21 15,0 0-15,0 1 0,0-1 16,0 0-16,21-21 0,-21 21 0,21 0 15,0 0-15,-21-42 47,0 0-47,0 0 0,0 0 16,0 0-16,-21 21 16,21-22-16,-21 1 15,0 21-15,21 21 31,0 1-31,0-1 16,0 0-16,0 0 16,0 0-16,0 0 15,21-21-15,0 0 0,0 0 16,0 0-16,1 0 0,-1 0 0,0 0 16,21 0-16,-21 0 0,22 0 15,-22 0-15,21-21 0,1 21 0,-22-21 16,21 0-16,0 0 0,-20 0 0,20-1 15,-21 1-15,21 0 16,-20 0-16,-1 0 0,0 0 0,-21-22 16,0 22-16,21 0 0,-21 0 0,0 0 15,0-1 1,-21 22-16,21 22 16,-21-22-16,0 21 0,-1 0 15,22 0-15,0 0 0,-21 0 16,0 1-16,21-1 0,-21 0 0,21 0 15,0 0-15,0 0 0,0 1 16,0-1-16,0 0 0,0 0 0,0 0 16,21 0-16,0 1 0,22-22 15,-22 0-15,21 0 0,0 0 16,1 0-16,-22 0 0,42 0 0,-20-22 16,-1 1-16,0 21 0,-20-21 0,20 0 15,0 0-15,1 0 16,-22-1-16,0 1 0,0 0 0,0 0 15,0 0-15,-21 0 0,0-1 0,0 1 16,0 0-16,0 0 0,-21 21 31,0 0-31,0 21 16,21 0-16,0 0 0,0 1 16,0-1-16,0 0 0,0 0 0,21 0 15,-21 0-15,21-21 0,0 22 16,1-1-16,-22 0 0,21 0 15,0 0-15,-21 0 16,0 1 0,-21-22-1,0 0-15,-1 0 16,1 0-16,0-22 16,0 22-1,21-21-15</inkml:trace>
  <inkml:trace contextRef="#ctx0" brushRef="#br0" timeOffset="119960.24">9948 5503 0,'0'22'15,"21"-44"32,1 22-47,-22-21 0,21 0 16,0 21-16,-21-21 0,21 0 0,0 0 15,0-22-15,-21 22 0,22 0 16,-1-21-16,-21 20 0,0-20 0,21 21 16,-21-21-16,21 20 0,-21-20 15,0 21-15,0 0 0,0 0 16,0 42-1,0 0-15,0 0 16,0 0-16,0 0 0,0 22 0,0-1 16,-21-21-16,21 22 0,0-1 0,0-21 15,0 21-15,0-20 0,0 20 16,0-21-16,0 0 0,21 0 0,0 1 16,0-1-16,1-21 0,20 0 0,-21 0 15,21 0-15,-20 0 0,20 0 16,-21 0-16,21-21 0,1 21 0,-22-22 15,21 1-15,-21 0 0,22 0 0,-22-21 16,0 20-16,0-20 0,0 21 16,1-21-16,-1-1 0,-21 22 15,0-21-15,0 21 0,0-1 0,0 1 16,0 0-16,0 42 31,0 0-31,0 1 0,0 20 0,-21-21 16,21 0-16,-22 22 0,22-22 15,0 0-15,0 0 0,-21 21 0,21-20 16,-21-22-16,21 21 0,0 0 16,0 0-16,0-42 31,0 0-15,0 0-16,21-1 15,0 1-15,-21-21 0,22 21 0,-1-22 16,0 1-16,-21 21 0,21-21 15,0 20-15,0-20 0,1 21 0,-22 0 16,21 21-16,0 0 0,0 0 0,0 0 16,-21 21-1,21 0-15,-21 0 0,22 22 0,-22-22 16,0 0-16,0 21 0,21-21 0,0 22 16,-21-22-16,21 0 0,0 0 15,-21 22-15,21-43 0,1 21 0,-1 0 16,0-21-16,0 0 0,21 0 0,-20 0 15,-1 0-15,21 0 16,-21 0-16,22 0 0,-22-21 0,21 0 16,-21-1-16,0 1 0,22 0 0,-22-21 15,0 21-15,-21-22 0,21 1 16,-21 0-16,21-22 0,-21 22 0,0-22 16,0 1-16,0-1 0,0 22 0,0-22 15,0 22-15,22 0 0,-22-1 16,0 22-16,0 0 0,0 0 0,0 0 15,0 42 1,0 0 0,0 21-16,-22-20 0,22 20 0,0 0 15,0 1-15,-21 20 16,21-21-16,-21 22 0,21-22 0,0 22 16,-21-22-16,21 0 0,0 1 0,0-1 15,0 0-15,0 1 0,0-22 16,0 0-16,0 0 0,21 0 0,0 1 15,0-22-15,1 0 0,-1 0 16,0 0-16,0 0 0,0 0 16,0 0-16,-21-22 0,22 1 0,-1 0 15,0 0-15,-21 0 0,21 0 0,0-1 16,0 1-16,-21-21 16,22 21-16,-1 0 0,-21-1 15,21 22-15,-21 22 16,0-1-1,0 0-15,0 0 0,0 0 0,0 0 16,0 1-16,0-1 0,0 0 0,0 0 16,0 0-16,0 0 0,0 1 15,21-1-15,0-21 0,0 0 16,1 0-16,-1 0 0,0 0 16,0 0-16,0 0 0,0 0 15,-21-21-15,22-1 0,-1 1 0,0 0 16,-21 0-16,0 0 0,0-22 15,0 22-15,0-21 0,0 0 16,0 20-16,-21-20 0,21 21 0,-21-21 16,-22 20-16,22 1 0,0 21 0,0 0 15,0 0-15,-1 0 0,1 0 16,0 0-16,0 0 0,0 0 0,0 21 16,-1 1-16,1-1 0,0 0 15,0 0-15,0 0 0,0-21 0,21 21 16,-22 1-16,1-22 0</inkml:trace>
  <inkml:trace contextRef="#ctx0" brushRef="#br0" timeOffset="120175.12">11515 5017 0,'0'0'0,"0"-22"0,21 1 15,0 21-15,0 0 16,0 0-16,0-21 0,1 21 16,20 0-16,-21-21 0,21 21 0,-20-21 15,20 21-15,0-21 0,-21 21 16,22 0-16,-22-22 0,0 22 0,0 0 16,0-21-16,-21 0 15,-21 0 1</inkml:trace>
  <inkml:trace contextRef="#ctx0" brushRef="#br0" timeOffset="120351.02">10880 4699 0,'0'0'16,"-22"0"-16,1 0 0,0 0 15,42 0 16,22 0-15,-22 0-16,0 0 16,21 0-16</inkml:trace>
  <inkml:trace contextRef="#ctx0" brushRef="#br0" timeOffset="122163.22">14118 5482 0,'0'-21'0,"0"0"15,21 0-15,0 21 16,1-21-16,-22-1 0,0-20 0,21 21 15,-21-21-15,0 20 0,0-20 0,0 0 16,0-1-16,-21 1 0,-1 0 16,1-22-16,-21 43 0,21-21 0,-22 21 15,1-22-15,21 43 0,-21 0 16,-1 0-16,1 0 0,0 21 0,-1 1 16,1-1-16,21 21 0,-22 0 0,22 22 15,0-22-15,0 1 0,21 20 16,-21-21-16,21 22 0,0-22 0,-21 1 15,21-1-15,0 0 0,0-21 16,0 22-16,21-22 0,0 0 16,0 0-16,0-21 0,0 0 0,22 0 15,-1 0-15,0 0 0,1 0 16,-1 0-16,0-21 0,22 0 0,-22 0 16,1 0-16,-1-22 0,0 22 0,-21 0 15,22-21-15,-22 20 0,0-20 16,0 21-16,-21-21 0,0 20 0,0 1 15,0 0-15,0 0 0,0 0 0,0 42 32,0 0-17,0 0-15,0 0 0,0 1 0,-21 20 16,21-21-16,0 0 0,0 22 16,0-22-16,0 0 0,0 21 0,0-21 15,0 1-15,0-1 0,21-21 16,0 0-16,22 0 15,-22 0-15,0 0 0,0 0 16,22-21-16,-22-1 0,21 1 16,0 0-16,-20 0 0,-1 0 0,21 0 15,-21-22-15,0 22 0,1-21 0,-1 21 16,-21-22-16,21 22 16,-21 0-16,21 0 0,-21 0 0,0 42 31,0 0-16,-21 0-15,21 0 0,-21 0 0,21 22 16,0-22-16,0 0 0,-21 21 0,21-20 16,0-1-16,0 21 0,0-21 15,0 0-15,0 1 0,0-1 16,0 0-16,21-21 0,0 0 16,0 0-16,21 0 15,-20 0-15,-1-21 0,0 21 0,0-21 16,0-1-16,22 1 0,-22 0 15,0 0-15,0-21 0,0 20 16,0 1-16,-21-21 0,22 21 0,-22-22 16,21 22-16,-21 0 0,0-21 0,0 21 15,0 42 17,-21 0-32,-1 21 15,1-21-15,21 1 0,0-1 0,0 21 16,-21-21-16,21 22 0,0-22 0,0 0 15,0 0-15,0 0 0,21 0 16,-21 1-16,21-1 0,1 0 16,-1-21-16,21 0 0,-21 0 0,22 0 15,-1 0-15,0 0 0,1 0 16,-22 0-16,21-21 0,0 21 0,1-21 16,-1-1-16,-21 1 0,22-21 0,-22 21 15,21-22-15,-21 1 0,0 0 16,22-22-16,-22 1 0,0-1 0,-21 1 15,21-22-15,0 22 0,-21-1 0,22 1 16,-22 20-16,0 1 0,21 0 16,-21-1-16,21 22 0,-21 0 0,0 0 15,-21 42 17,0 0-32,-1 0 0,1 22 0,0-1 15,0 0-15,0 1 0,0 20 16,-1-21-16,1 22 0,0-1 0,0-20 15,0 20-15,21-20 0,0 20 0,0-21 16,0 1-16,0-1 0,0 0 16,0-20-16,0-1 0,0 21 0,21-21 15,0 0-15,0 1 0,0-22 0,1 0 16,-1 0-16,0 0 0,0 0 16,21 0-16,-20 0 0,-1-22 0,21 22 15,-21-21-15,22 0 0,-22 0 0,21 0 16,-21-22-16,0 22 15,22 0-15,-22-21 0,0 21 0,-21-1 16,21 1-16,-21 0 0,21 0 0,-42 42 31,0 0-15,0 0-16,21 1 0,0-1 0,-21 0 16,0 0-16,21 0 0,0 0 15,0 1-15,0-1 0,0 0 0,0 0 16,0 0-16,21 0 0,0-21 0,0 0 15,0 22-15,0-22 0,1 0 16,20 0-16,-21 0 0,21 0 16,-20 0-16,20-22 0,-21 1 0,0 21 15,22-21-15,-22 0 0,0 0 16,0 0-16,-21-1 0,0-20 0,0 21 16,0-21-16,0 20 0,0-20 0,-21 21 15,0 0-15,0 0 0,-1 21 16,1-22-16,0 22 0,-21 0 0,21 0 15,-22 0-15,22 0 0,-21 0 0,21 0 16,-1 0-16,-20 0 0,21 22 16,0-22-16,0 0 0,-1 21 15,1-21 1,21-21 0,0-1-1,0 1-15</inkml:trace>
  <inkml:trace contextRef="#ctx0" brushRef="#br0" timeOffset="122395.09">15600 4995 0,'0'0'15,"-21"0"-15,-1 0 0,65 0 16,-22-21 0,0 21-16,21 0 0,1 0 15,-1-21-15,0 21 0,22 0 0,-22 0 16,22-21-16,-22 21 0,22-21 0,-1 21 15,-21 0-15,22 0 16,-22 0-16,1 0 0,-1 0 0,-21 0 16,0 0-16,0 0 0</inkml:trace>
  <inkml:trace contextRef="#ctx0" brushRef="#br0" timeOffset="124883.25">16679 5207 0,'0'0'16,"0"-21"-16,0 0 0,0 0 16,-21 21-1,0 0 1,21 21-16,0 0 0,0 0 16,-21 0-16,21 0 0,-21 1 0,21-1 15,-22 0-15,22 0 0,0 0 0,0 0 16,-21-21-16,21 22 0,-21-1 15,21 0-15,0-42 47,0 0-31,21-1-16,0 1 0,1 0 16,-1 0-16,-21-21 0,21 20 0,0 1 15,0 0-15,0 0 0,-21 0 0,22 0 16,-1 21-16,0 0 15,0 0-15,-21 21 16,0 0-16,0 0 0,0 0 16,21 22-16,-21-22 0,0 0 15,0 21-15,0-21 0,0 1 0,0 20 0,0-21 16,0 0-16,21 0 16,-21 1-16,22-22 15,-1 0-15,0 0 16,0 0-16,-21-22 0,21 1 15,0 0-15,1 0 0,-1 0 0,0 0 16,21-1-16,-21-20 0,1 21 0,-1-21 16,0 20-16,0-20 0,0 21 15,-21 0-15,21 0 0,1-1 16,-22 44 0,0-1-1,0 0-15,0 0 0,0 0 0,0 0 16,0 22-16,0-22 0,0 0 0,0 21 15,0-20-15,21 20 0,-21-21 16,21 0-16,-21 0 0,0 1 0,21-1 16,0 0-16,0 0 0,1-21 15,-1 21-15,0-21 0,0 0 0,21 0 16,-20 0-16,20 0 0,-21 0 0,21-21 16,1 21-16,-22-21 0,21 0 15,-21 0-15,22-1 0,-22 1 0,0 0 16,0 0-16,0-21 0,-21 20 15,0-20-15,0 21 0,0-21 16,0 20-16,0 1 0,0 0 0,0 0 16,0 0-16,-21 21 0,0 0 0,0 0 15,0 0-15,0 0 0,-22 0 16,22 21-16,0 0 0,-21 0 0,20 0 16,1 1-16,0 20 0,-21-21 0,21 0 15,21 22-15,-22-22 0,22 0 16,0 21-16,0-21 0,0 1 15,0-1-15,0 0 0,22-21 16,-1 0-16,0 0 0,0 0 16,0 0-16,22 0 0,-22-21 15,0 0-15,21 21 0,-21-22 0,1 1 16,-1 0-16,0 0 0,0 0 16,0 0-16,0-22 0,-21 22 0,0 0 15,22 0-15,-22 0 0,0-1 16,0 44-1,0-1-15,0 0 16,-22 0-16,22 0 0,-21 0 16,21 1-16,0-1 0,0 0 0,0 21 15,0-21-15,0 1 0,0-1 0,21 0 16,-21 0 0,22-21-16,-1 0 0,0 0 0,0 0 15,0 0-15,22 0 0,-22-21 0,0 21 16,21-21-16,-21 0 0,1-1 15,-1-20-15,21 21 0,-21-21 0,0-1 16,1 1-16,-1 0 0,0-22 0,0 1 16,0-1-16,0 1 0,1-1 15,-22 1-15,21-1 0,0 1 0,0-1 16,-21 22-16,0-1 0,21 22 0,-21-21 16,21 21-16,-21 42 15,-21 0 1,0 0-16,0 22 15,0-1-15,0 0 0,-1 22 0,22-1 16,-21 1-16,0-22 0,0 22 0,21-1 16,0 1-16,0-22 0,0 21 15,-21-20-15,21-1 0,0 0 0,0-20 16,0 20-16,0-21 0,21 21 0,0-20 16,0-1-16,0-21 0,1 21 15,-1-21-15,21 0 0,-21 0 0,0 0 16,22 0-16,-22-21 0,21 21 0,-21-21 15,22-1-15,-22 1 16,0-21-16,21 21 0,-20 0 0,-1-22 16,0 1-16,0 21 0,0-22 0,0 22 15,-21 0-15,0 0 0,0 0 16,0 42 0,0 0-16,0 0 15,0 22-15,0-22 0,-21 0 16,0 0-16,21 21 0,-21-20 0,21-1 15,0 0-15,0 0 0,0 0 0,0 0 16,0 1-16,21-22 16,0 0-16,0 0 0,1 0 15,-1 0-15,21 0 0,-21 0 0,0-22 16,22 1-16,-22 0 0,0 21 16,21-21-16,-20 0 0,-1-22 15,21 22-15,-21 0 0,0 0 0,1-21 16,-1 42-16,-21-22 0,0 1 15,21 21-15,-21 21 16,0 1 0,0-1-16,0 0 0,-21 0 15,21 0-15,-21 0 0,21 1 0,0-1 16,0 0-16,0 0 0,0 0 0,0 0 16,0 1-16,0-1 15,21-21-15,0 0 0,0 0 0,0 0 16,0 0-16,1 0 0,-1 0 0,0 0 15,-21-21-15,21 21 16,0-22-16,-21 1 0,0 0 0,0 0 16,0 0-16,0 0 0,0-1 0,-21-20 15,0 21-15,0 0 0,0-22 16,-1 22-16,1 0 0,0 21 0,0-21 16,0 21-16,21-21 0,21 21 46,0 0-46,21-21 16,-20 21-16,-1 0 0,21 0 0,-21 0 16,22 0-16,-1 0 0,-21 0 0,0 0 15,22 0-15,-22 0 0,0 0 16,0 21-16,-21 0 0,21 0 16,-21 0-16,21 0 0,-21 1 0,0 20 15,0-21-15,0 0 0,0 0 0,0 22 16,0-22-16,0 0 0,0 0 15,0 0-15,0 1 0,0-1 0,0 0 16,0 0-16,-21-21 0,21 21 16,-21-21-1,21-21 1,0 0-16,0 0 16,0 0-16,0-1 0,0-20 15,0 21-15,0-21 0,21-1 16,0 1-16,1 0 0,-1-1 0,0 1 15,0 0-15,21-1 0,-20 22 16,-1-21-16,0 21 0,0 21 0,21 0 16,-20 0-16,-22 21 15,21 0-15,-21 0 0,21 21 16,-21-20-16,0 20 0,0 0 0,0-21 16,0 22-16,0-1 0,0-21 0,0 22 15,0-22-15,0 0 0,0 21 16,-21-21-16,21 1 0,-21-1 0,21 0 15,-22-21 1,1 0 0,0-21-1,0 0-15,0-1 0,0 1 0,21 0 16,-22-21-16</inkml:trace>
  <inkml:trace contextRef="#ctx0" brushRef="#br0" timeOffset="125095.13">19558 4741 0,'-42'0'0,"84"0"0,-106 0 16,43 0-16,0 0 0,0-21 15,0 21 1,0 0 31,-1 0-32,1 0-15,-21 0 16,21 0-16,-22 0 0</inkml:trace>
  <inkml:trace contextRef="#ctx0" brushRef="#br0" timeOffset="125275.03">18140 4890 0,'-43'21'0,"86"-42"0,-128 42 0,64 0 0,0-21 16,42 0-1,0 0-15,0 0 0,22 0 16,-1 0-16,21 0 0,-20 0 0,20-21 16,-20 21-16,20 0 0,1-21 15,-1 21-15,-21 0 0,22-22 0,-1 22 16,-20 0-16,-1-21 0,0 21 16,1 0-16</inkml:trace>
  <inkml:trace contextRef="#ctx0" brushRef="#br0" timeOffset="125967.35">20807 4720 0,'0'0'16,"-21"-21"-16,-1 21 0,1 0 0,0 0 0,0 0 15,21-21-15,21 21 16,0 0-1,0 0-15,22 0 0,-22 0 0,21 0 16,1 0-16,20 0 0,-21 0 16,1 0-16,20 0 0,1 0 0,-1 0 15,-20 0-15,20 0 0,1 0 0,-22 0 16,0 0-16,1 0 16,-22 0-16,0 0 0,0 0 0,-42 0 31,0 0-31,-22 0 0,22 0 15,-21 0-15,0 0 0,-1 0 0,1 0 16,21 0-16,-22 0 0,22 0 0,0 0 16,0 0-16,0 0 0,0 0 15,-1 0-15,1 0 16,21-21-16,-21 21 16,21 21-1,-21 0-15,21 0 16,0 0-16,0 1 0,-21 20 15,21 0-15,0 1 0,0-1 16,0-21-16,0 21 0,0 1 0,-21-1 16,21 0-16,-22 1 0,22-22 15,-21 21-15,21-21 0,-21 1 0,21-1 16,0 0-16,0 0 0,0 0 0,0 0 16,0-42 15,21 0-31,0 21 15,1-21-15,-1 0 0,0 0 16,0-1-16,0 22 0</inkml:trace>
  <inkml:trace contextRef="#ctx0" brushRef="#br0" timeOffset="126590.99">21230 5186 0,'21'0'16,"0"0"-16,1 0 0,-22-21 16,21 21-16,0 0 15,0 0 1,0-21-16,0-1 15,1 22-15,-22-21 0,21 21 0,0-21 16,0 0-16,-21 0 16,21 0-16,-21-1 0,21 1 0,-21 0 15,0 0-15,0 0 0,-21 21 32,0 0-32,0 21 15,0-21-15,21 21 0,-21 0 0,-1 22 16,1-22-16,21 0 0,0 0 15,-21 21-15,21-20 0,0-1 0,-21 0 16,21 0-16,0 0 0,0 0 16,21-21-16,0 0 15,0 0-15,1 0 0,20 0 0,-21 0 16,21 0-16,-20 0 0,20-21 0,0 21 16,1-21-16,-1 0 0,-21 0 15,21 0-15,1-1 0,-22-20 0,0 21 16,0 0-16,0 0 0,-21-1 0,0 1 15,0 0-15,0 42 32,-21-21-32,21 21 15,0 1-15,0 20 0,0-21 16,0 0-16,0 0 0,0 1 0,0-1 16,0 0-16,0 0 0,0 0 0,0 0 15,0 1-15,0-1 16,-21-21-16,0 0 15,0 0-15,0 0 16,-1 0-16,1 0 0,0 0 16,0-21-16,0 21 31,0 0-15,42-22 30,0 22-46,0 0 0,0-21 0,0 0 16,1 21-16,-1-21 0</inkml:trace>
  <inkml:trace contextRef="#ctx0" brushRef="#br0" timeOffset="126867.84">22458 4699 0,'0'0'0,"42"-106"31,-21 85-31,-21 0 0,-21 21 31,0 0-31,0 21 0,0 0 16,-1 0-16,1 1 0,0-1 0,0 21 15,0 0-15,0 1 0,-1-1 16,1 0-16,0 22 0,0-22 0,0 1 16,0-1-16,-1 0 0,22 1 0,0-22 15,-21 21-15,21-21 16,0 0-16,0 1 0,0-1 0,0 0 15,21-21-15,1 0 16,-1 0-16,0 0 16,0-21-16,0 21 0,-21-21 0,21-1 15,1 1-15</inkml:trace>
  <inkml:trace contextRef="#ctx0" brushRef="#br0" timeOffset="127042.73">22288 4911 0,'0'0'0,"-21"0"0,21-21 31,21-1 0,1 22-31,-1 0 0,0 0 16,0-21-16,21 0 0,-20 21 16,20-21-16,0 21 0,1 0 15,-1-21-15,0 21 0</inkml:trace>
  <inkml:trace contextRef="#ctx0" brushRef="#br0" timeOffset="128679.16">23114 4826 0,'21'-42'31,"-21"21"-31,21-1 0,0 1 0,1 0 16,-22 0-16,21 0 0,0 0 15,-21-1-15,0 1 0,0 0 0,0 0 16,0 0-16,0 0 0,-21-1 16,0 22-1,-1 0-15,-20 0 0,21 0 0,-21 0 16,-1 22-16,1-1 0,21 0 16,-22 0-16,22 0 0,0 0 0,-21 1 15,42 20-15,0-21 0,0 0 0,0 0 16,0 22-16,0-22 15,0 0-15,21 0 0,0 22 0,0-22 16,0 0-16,22 21 0,-1-21 0,-21 1 16,22-1-16,-22 21 0,0-21 15,0 0-15,0 1 0,0 20 0,-21-21 16,0 0-16,0 0 0,0 1 16,-21-22-1,-21 0-15,21 0 0,0 0 0,-1 0 16,-20 0-16,21 0 0,0 0 0,-22-22 15,22 1-15,-21 21 0,21-21 16,0 0-16,-1 21 0,1-21 0,0 21 16,21 21 15,21 0-15,0-21-16,1 21 0,20 0 0,-21-21 15,0 22-15,22-22 0,-22 0 16,21 21-16,-21-21 0,0 0 0,22 0 15,-22 0-15,0 0 0,0 0 0,0 0 16,1 0-16,-1-21 0,0-1 16,0 22-16,0-21 0,0 0 0,-21 0 15,22-21-15,-22 20 0,21-20 0,0 21 16,0-21-16,-21-1 0,21 22 16,0 0-16,-21 0 0,22 0 15,-1-1-15,0 22 0,-21 22 31,0-1-31,0 0 16,0 0-16,0 0 16,0 0-1,0-42 17,0 0-32,0 0 15,0 0-15,0 0 16,-21 21-16,0-22 15,-1 22 1,1 0-16,0 0 0,0 22 16,0-22-16,0 21 15,-1 0-15,22 0 0,-21 21 0,0-20 16,21 20-16,0-21 0,0 21 0,0-20 16,0-1-16,0 21 0,0-21 15,0 0-15,0 1 0,0-1 0,21 0 16,-21 0-16,43 0 0,-22-21 0,0 21 15,21-21-15,1 0 0,-22 0 16,21 0-16,0 0 0,1 0 0,-1 0 16,0-21-16,-20 0 0,20 21 0,-21-21 15,21 0-15,-20-22 0,-1 22 16,0 0-16,-21-21 0,0 21 16,21-1-16,-21-20 0,0 21 0,0 0 15,0 0-15,-21 21 16,0 21-1,0 0-15,21 0 0,0 0 16,-22 0-16,22 1 0,-21-1 16,21 0-16,0 0 0,0 0 0,0 0 15,0 1-15,0-1 0,21-21 16,1 0-16,-1 21 0,0-21 0,0 0 16,0 0-16,0 0 15,1 0-15,-1 0 0,0 0 16,0 0-1,0 0-15,0 0 16,1-21-16,-22 0 0,21 21 0,-21-22 16,21 1-16,0 0 0,-21 0 0,21 0 15,0 0-15,-21-1 16,0 1-16,22 21 0,-22-21 0,21 21 16,0 0-16,-21 21 31,-21 0-31,21 1 15,-21-22-15,-1 21 0,22 0 0,0 0 16,0 0-16,0 0 16,0 1-16,0-1 15,22-21-15,-1 0 0,0 0 16,0 0-16,0 0 0,0 0 16,1 0-16,-1-21 0,0-1 15,0 22-15,-21-21 0,21 0 0,-21 0 16,21 0-16,1 0 15,-22-1-15,0 1 0,0 42 47,-22-21-47,22 22 0,-21-1 0,0 0 16,0 0-16,0 21 0,0-20 0,-1 20 16,1 0-16,0-21 0,0 22 0,0-1 15,21 22-15,0-22 0,-21 0 16,21 1-16,0-1 0,0 21 0,0-20 15,0-1-15,0 0 0,0-20 0,0 20 16,0-21-16,0 21 0,0-20 16,0-1-16,0 0 0,0 0 15,0 0-15,21-21 16,-21-21 0,0 0-16,21 0 15,-21 0-15,21-22 0,-21 22 0,0-21 16,21-1-16</inkml:trace>
  <inkml:trace contextRef="#ctx0" brushRef="#br0" timeOffset="128947.21">24363 5165 0,'0'0'0,"-21"-21"0,21-1 16,0-20-16,0 21 0,0 0 16,0 0-16,0-1 0,21 1 15,0 21 1,0 0-16,0 0 0,0 0 15,1 0-15,-22 21 16,0 1-16,0-1 0,0 0 0,0 0 16,0 0-16,0 0 0,-22 1 15,1-1-15,0 0 0,-21 0 0,21 0 16,-1 0-16,-20-21 0,21 22 0,0-22 16,0 0-16,-1 21 0,1-21 15,21-21 1,21-1-16,1 1 15,-1 21-15</inkml:trace>
  <inkml:trace contextRef="#ctx0" brushRef="#br0" timeOffset="129391.28">24680 4678 0,'0'-21'0,"0"42"0,0-63 0,0 20 0,0 1 15,-21 21 16,0 0-31,21 21 0,-21 1 0,0 20 16,-1-21-16,22 21 0,-21 1 0,0-1 16,0 0-16,21 1 0,-21-1 15,21 0-15,0 1 0,0-1 16,0 0-16,0-20 0,0 20 0,21-21 0,0 0 16,0 0-16,0 1 0,1-1 15,-1 0-15,21-21 0,-21 0 16,22 0-16,-22 0 0,21 0 0,-21 0 15,22-21-15,-22 0 0,0-1 16,0 1-16,-21 0 0,0 0 0,21 0 16,-21 0-16,0-1 0,0 1 15,-21 21 1,0 0-16,0 21 0,21 1 16,0-1-16,-21 0 0,21 0 0,-22-21 15,22 21-15,0 0 0,0 1 16,0-1-16,0 0 0,0 0 15,0 0-15,0 0 16,0 1 0,-21-22-16,0 0 15,21-22 1,-21 1-16,0 0 0</inkml:trace>
  <inkml:trace contextRef="#ctx0" brushRef="#br0" timeOffset="129587.17">24426 4890 0,'0'0'0,"-21"0"0,0 0 0,42 0 31,0 0-15,22 0-16,-22 0 0,21 0 15,-21 0-15,22 0 0,-1 0 0,-21 0 16,21 0-16,-20 0 0,20 0 0,-21 0 15,0 0-15,0 0 0,1 0 16,-1 0-16</inkml:trace>
  <inkml:trace contextRef="#ctx0" brushRef="#br0" timeOffset="133043.74">889 6943 0,'0'0'0,"0"-21"0,0-1 16,0 1-16,0 0 0,0-21 0,0 21 16,-21-1-16,21 1 0,-21 0 15,-1 21-15,22-21 0,-21 21 16,0 0-1,21 21-15,0 0 0,0 0 16,0 1-16,-21 20 0,21 0 0,-21 1 16,21-1-16,0 21 15,0-20-15,-21-1 0,21 22 0,0-22 16,0 0-16,0 1 0,0-1 16,0-21-16,0 0 0,21 0 0,0-21 15,0 0-15,0 0 16,0 0-16,1 0 0,-1-21 0,21 0 15,-21-21-15,0 21 0,1-22 16,20 1-16,-21 21 0,0-22 16,22 1-16,-22 0 0,0-1 0,0 1 15,0 0-15,-21-1 0,21 1 16,-21 0-16,0-1 0,0 22 16,0 0-16,0 0 0,0 0 15,0 42 1,0 0-1,0 0-15,0 0 0,0 22 16,0-22-16,0 21 0,0 1 0,0-22 16,-21 21-16,21 0 0,-21 1 15,21-1-15,-21-21 0,21 22 0,0-22 16,0 21-16,0-21 16,21-21-16,0 0 0,0 0 0,1 0 15,20-21-15,0 0 0,-21 0 16,22 0-16,-1-1 0,0-20 0,1 21 15,-1-21-15,0 20 16,1-20-16,-22 0 0,21-1 0,-21 22 16,1-21-16,-22 21 0,0-22 15,21 22-15,-21 0 0,-21 21 16,-1 21 0,1-21-16,0 21 0,21 1 0,-21-1 15,0 0-15,21 0 0,0 21 16,0-20-16,0-1 0,0 0 15,0 0-15,21 0 0,-21 0 16,21 1-16,0-1 0,0 0 0,-21 0 16,22 0-16,-1 0 0,-21 1 15,0-1-15,-21-21 32,-1 0-17,1 0-15,0 0 0,0-21 16,0 21-16,0-22 0,-1 22 15,1-21-15,0 21 0,0 0 16,21 21 15,0 1-15,0-1-16,0 0 0,21 0 16,0 0-16,0 0 0,1-21 0,-1 22 15,0-1-15,0-21 0,21 0 16,-20 0-16,20 0 0,0 0 15,-21 0-15,22 0 0,-1-21 0,0 21 16,-20-22-16,20 1 0,0 0 16,1 0-16,-22 0 0,21-22 0,-21 22 15,0 0-15,1 0 0,-1 0 16,-21 0-16,0-1 0,0-20 0,0 21 16,0 0-16,0 0 0,0-1 15,0 44 16,-21-1-31,21 0 0,0 0 16,0 0-16,0 0 0,0 22 16,0-22-16,0 21 0,0-21 15,0 1-15,0-1 0,0 0 0,21 0 16,0 0-16,0-21 0,0 0 16,0 0-16,22 0 0,-1 0 0,0 0 15,1-21-15,-1 0 0,-21 0 16,22 0-16,-1 21 0,0-43 15,1 22-15,-22 0 0,0 0 0,0 0 0,0-1 16,0 1-16,-21 0 16,0 0-16,0 0 0,0 0 0,0-1 0,0 1 15,-21 42 17,0 1-17,21 20-15,-21-21 0,21 0 0,0 0 16,-21 1-16,21 20 0,-21-21 0,21 0 15,-22 0-15,22 1 0,0-1 16,0 0-16,0-42 31,0 0-31,22-1 16,-22 1-16,21 0 16,0 0-16,0 0 0,-21 0 0,21-1 0,0 1 15,1-21-15,-22 21 0,21 0 16,0-1-16,0 1 0,-21 0 15,21 21-15,0-21 0,1 21 16,-1 21 0,-21 0-16,0 0 15,0 1-15,0-1 0,0 0 16,0 0-16,0 0 0,0 0 0,0 1 16,0-1-16,0 0 0,0 0 0,21 0 15,0 0-15,0-21 0,-21 22 16,21-22-16,1 0 0,20 0 15,-21 0-15,21 0 0,-20 0 16,20-22-16,0 1 0,1 21 0,-1-21 16,21 0-16,-20 0 0,-1 0 0,0-1 15,22 1-15,-22 0 0,-21 0 16,22 0-16,-1 0 0,-21-22 0,0 22 16,1 0-16,-22-21 0,0 20 0,0 1 15,0 0-15,0 0 16,-22 21-16,1 0 0,0 0 0,-21 0 15,21 0-15,-1 21 0,-20 0 16,21 0-16,-21 1 0,20-1 0,1 0 16,0 0-16,21 0 0,0 0 0,0 1 15,-21-1-15,21 0 16,0 0-16,0 0 0,0 0 0,21-21 16,0 0-16,0 0 15,1 0-15,-1 0 0,0 0 0,0 0 16,0-21-16,0 21 0,1-21 0,-1 0 15,0 0-15,0 21 0,0-21 16,-21-1-16,0 1 0,0 0 0,21 21 16,-21-21-16,0 0 15,0 42 17,-21-21-17,21 21-15,-21 0 0,21 0 16,0 22-16,-21-22 0,0 0 0,21 21 15,-21 1-15,21-1 0,0 22 16,0-22-16,0 21 0,0 1 0,0-1 16,0 1-16,0-1 0,0 1 0,0-1 15,21 22-15,-21-21 0,21 20 16,-21 1-16,0 0 0,21-1 0,-21 1 16,21 0-16,-21-1 0,21 1 0,-21-22 15,0 22-15,0 0 0,0-1 16,0-20-16,0 21 0,0-22 0,-21 1 15,0-1-15,0 1 0,0-22 0,0 0 16,-22-21-16,22 22 0,-21-43 16,21 21-16,-22-21 0,22 0 15,-21-21-15,21 0 0,-1-1 0,1-20 16,21 0-16,0-22 0,0 1 0,0-1 16,0-20-16,0-1 0,0 0 15,21 1-15,-21-1 0,22 0 0,-22-21 16,21 22-16,0-1 0,0 0 0,-21 1 15,21-1-15,0 0 0,-21 22 16,22-1-16,-1 1 0,0-1 16,-21 1-16,21-1 0,0 22 0,0 0 15,-21-22-15,22 22 0,-1 0 16,-21 20-16,0-20 0,0 0 0,21 21 16,-21-22-16,0 22 0,0 0 0,0 0 15,0 0-15</inkml:trace>
  <inkml:trace contextRef="#ctx0" brushRef="#br0" timeOffset="133262.63">2688 6583 0,'0'0'16,"-21"0"-16,42 0 62,0 0-62,0 0 0,22 0 16,-1 21-16</inkml:trace>
  <inkml:trace contextRef="#ctx0" brushRef="#br0" timeOffset="135151.06">6117 7112 0,'0'0'0,"21"0"0,-21 21 15,21-21 1,-21-21 0,0 0-16,22 0 0,-22 0 15,21-1-15,-21 1 16,0-21-16,0 21 0,0 0 0,0-1 16,0-20-16,0 21 0,0-21 15,0 20-15,0-20 0,-21 21 16,-22-21-16,22 20 0,-21 1 0,21 21 15,-22 0-15,1 0 0,0 0 16,-1 0-16,1 21 0,0 1 0,-1-1 16,22 21-16,-21-21 0,21 22 0,-1-1 15,1 21-15,0-20 0,21-1 16,0 0-16,0 22 0,0-22 0,0 1 16,0-1-16,0 0 0,0 1 0,21-22 15,0 0-15,1 21 0,-1-42 16,0 21-16,21 1 0,-21-22 15,1 0-15,20 0 0,-21 0 0,21 0 16,-20-22-16,20 1 0,-21 0 16,21 0-16,-20 0 0,-1-22 0,21 22 15,-21-21-15,0 0 0,1 20 0,-1-20 16,0 0-16,-21-1 0,0 22 16,0-21-16,0 0 0,0 20 0,0 1 15,0 0-15,0 0 0,0 0 16,0 42-1,0 0-15,0 0 16,0 22-16,-21-22 0,21 0 16,0 21-16,-21 1 0,21-22 15,0 21-15,0-21 0,0 22 0,0-22 16,0 21-16,0-21 0,21 0 16,0 1-16,0-22 0,0 0 0,0 21 15,1-21-15,20 0 0,-21 0 0,21-21 16,1 21-16,-22-22 0,21 1 15,1 0-15,-1-21 0,-21 21 0,21-1 16,1 1-16,-22 0 0,0-21 0,0 21 16,0-1-16,1 1 0,-22-21 15,0 21-15,0 0 0,0-1 16,0 1-16,-22 21 31,1 0-31,21 21 0,0 1 0,-21-1 16,21 0-16,-21 0 0,21 21 0,0-20 15,0 20-15,0-21 0,0 0 16,0 22-16,0-22 0,0 0 0,21 0 16,0 0-16,0 0 0,1 1 15,-1-22-15,0 0 0,0 0 16,0 0-16,0 0 0,1 0 0,-1 0 16,0-22-16,0 1 0,0 21 15,0-21-15,1-21 0,-1 21 0,0-1 16,-21 1-16,21-21 0,-21 21 0,21-22 15,0-20-15,-21 42 16,0-22-16,0 22 0,0 0 16,0 0-16,0 42 31,0 0-31,-21 0 16,21 22-16,-21-22 0,21 0 0,0 21 15,0-20-15,-21 20 0,21 0 16,0-21-16,0 22 0,0-22 0,0 21 15,21-21-15,0 1 0,0-1 16,1 0-16,-1 0 0,0-21 0,0 0 16,21 0-16,-20 0 0,-1 0 0,21 0 15,-21-21-15,22 0 0,-1 0 16,0-1-16,-21 1 0,22-21 0,-1 21 16,-21-22-16,22 1 0,-22 0 15,21-1-15,-21-20 0,0 21 0,1-22 16,-22 1-16,21 20 0,-21-20 15,21-1-15,-21 22 0,21 0 0,-21-22 16,0 43-16,0-21 0,0 20 0,0 1 16,-21 21-1,0 21-15,0 22 16,-1-22-16,1 21 0,21 22 16,-21-22-16,0 22 0,21-1 15,-21-21-15,21 22 0,-21-1 0,-1-20 16,22 20-16,0-20 0,0 20 0,-21-21 15,21 1-15,0-1 0,0 0 16,0 1-16,0-22 0,0 21 0,21-21 16,1 1-16,-1-1 0,0-21 0,0 0 15,0 21-15,0-21 0,22 0 16,-22 0-16,21-21 0,-21 21 0,22-21 16,-22-1-16,0-20 0,21 21 0,-20 0 15,-1-22-15,0 1 16,0 0-16,0 21 0,0-22 0,1 1 15,-1 21-15,-21 0 0,0-22 0,0 22 16,21 21-16,-21-21 0,0 42 31,0 0-31,-21 0 16,21 1-16,0-1 0,0 0 0,0 21 16,0-21-16,0 1 0,0 20 15,0-21-15,0 0 0,0 0 0,21 1 16,0-1-16,0-21 0,0 21 0,1-21 15,-1 0-15,0 0 0,21 0 16,-21 0-16,1 0 0,-1-21 16,0 21-16,0-21 0,0-1 0,0 1 15,-21 0-15,0 0 0,0-21 16,0 20-16,0 1 0,0-21 0,0 21 16,0-22-16,-21 22 0,21 0 0,-21 0 15,0 0-15,0 0 0,0 21 16,-1 0-16,1 0 0,0 0 0,0 0 15,0 0-15,0 0 0,-1 0 0,1 21 16,0-21-16,0 0 0,0 21 16,0-21-16,-1 0 0,1 0 0,0 0 15,0 0-15,0 0 16,0 0-16,-1 0 0,22-21 16,-21 0-16</inkml:trace>
  <inkml:trace contextRef="#ctx0" brushRef="#br0" timeOffset="135351.94">7535 6752 0,'-21'0'0,"42"0"0,-21 0 15,43 0 1,-22 0-16,21-21 0,0 21 16,1 0-16,20-21 0,-20 0 0,-1 21 15,0 0-15,22-21 0,-22 21 0,0 0 16,1-22-16,-1 22 0,0 0 15,1 0-15,-22-21 0,0 21 16,0 0-16,0 0 0,1 0 0</inkml:trace>
  <inkml:trace contextRef="#ctx0" brushRef="#br0" timeOffset="137975.44">8975 6964 0,'0'-21'0,"0"42"0,0-63 16,0 20-16,0 1 0,0 0 15,0 0-15,-22 21 0,22-21 16,-21 21-16,0 0 16,21 21-16,0 0 0,0 0 15,0 0-15,0 1 0,0-1 0,0 21 16,0-21-16,0 22 0,0-22 16,0 21-16,0-21 0,0 22 0,0-22 15,0 21-15,0-21 0,0 0 16,0 1-16,0-44 47,0 1-47,0 0 0,21-21 15,-21 21-15,0-1 0,21-20 0,-21 0 16,0 21-16,0-22 0,0 22 0,22-21 16,-22 21-16,21-1 0,-21 1 15,0 0-15,21 21 0,0 0 16,0 0-16,0 21 0,-21 0 15,22 1-15,-1-1 0,-21 0 16,0 0-16,21 0 0,-21 22 16,21-22-16,-21 21 0,21-21 0,-21 0 15,0 1-15,0 20 0,21-21 16,1 0-16,-22 0 0,21-21 16,0 0-16,0 0 15,0 0-15,-21-21 0,21 0 16,1 0-16,-1 0 0,-21-22 15,21 22-15,0 0 0,0-21 0,0 21 16,-21-22-16,22 1 0,-1 21 0,0-22 16,0 22-16,0-21 0,-21 21 15,21 0-15,1-1 0,-1 22 16,0 0 0,-21 22-16,0-1 15,0 21-15,0-21 0,0 22 0,0-22 16,0 21-16,0 0 0,0 1 0,21-22 15,-21 21-15,21 1 0,0-1 16,-21-21-16,22 21 0,-1-20 0,0-1 16,0 0-16,0 0 0,22 0 0,-1-21 15,-21 0-15,21 0 0,1 0 0,-1 0 16,0 0-16,1-21 0,-1 21 16,0-21-16,-20 0 0,20 0 15,0-1-15,-21-20 0,1 21 0,-1-21 0,0 20 16,0-20-16,-21 21 15,0-21-15,0 20 0,0-20 0,0 21 16,0 0-16,-21-22 0,0 22 0,0 21 16,-1-21-16,22 0 0,-42 21 15,21 0-15,-21 0 0,20 21 16,1 0-16,0-21 0,0 21 0,0 22 16,0-22-16,-1 0 0,1 21 15,21-20-15,-21 20 0,0 0 0,21 1 16,-21-22-16,21 21 0,0-21 0,0 0 15,0 1-15,0-1 0,0 0 16,21 0-16,0-21 0,0 0 0,0 0 16,1 0-16,-1 0 15,0 0-15,0-21 0,0 0 0,0 21 16,1-43-16,-1 22 0,0 0 16,0-21-16,0 21 0,0-22 0,1 1 15,-22 21-15,21-22 0,-21 1 0,0 21 16,0-21-16,0 20 0,0 1 15,0 0-15,0 42 16,0 0 0,-21 1-16,21-1 0,0 0 15,0 21-15,0-21 0,0 22 0,0-1 16,0-21-16,0 22 0,0-22 0,0 21 16,0-21-16,0 0 0,0 1 15,21-1-15,-21 0 0,21 0 16,0-21-16,0 0 0,0 0 0,22 0 15,-22 0-15,0 0 0,21-21 0,-20 21 16,-1-21-16,21 0 0,-21-1 16,22 1-16,-22-21 0,0 21 0,21-22 15,-21 1-15,1 0 0,-1-1 0,0 1 16,-21-21-16,21 20 0,0-20 16,-21-1-16,0 22 0,0-22 0,0 1 15,0 21-15,0-1 0,0 22 0,0-21 16,0 21-16,0-1 15,-21 44 1,0-1-16,21 21 16,-21 0-16,21 1 0,0-1 15,-21 0-15,21 22 0,-22-22 0,22 22 16,0-1-16,0-20 0,0 20 0,0-21 16,0 22-16,0-22 0,0 1 15,0-1-15,0 0 0,0 1 0,0-1 16,22-21-16,-22 0 0,21 0 0,0 1 15,0-22-15,21 0 0,-20 0 16,-1 0-16,0 0 0,21 0 0,-21 0 16,22 0-16,-22-22 0,21 1 0,-21-21 15,22 21-15,-22-22 0,21 22 16,-21-21-16,1 0 0,20-1 16,-21 1-16,0 21 0,0-22 0,-21 22 15,22 0-15,-22 0 0,21 0 0,-21 42 31,0 0-15,0 0-16,0 0 0,-21 1 0,21-1 16,-22 0-16,22 0 0,0 21 15,0-20-15,0-1 0,0 0 16,0 0-16,0 0 0,0 0 0,0 1 16,0-1-16,0 0 0,22-21 0,-1 0 15,0 0 1,0 0-16,0 0 0,0 0 0,1 0 15,-1-21-15,0 0 0,0-1 0,0 1 16,0 0-16,-21 0 0,22 0 16,-1 0-16,0-1 0,-21 1 0,0 0 15,21 0-15,0 21 16,-21 21 0,0 0-1,0 0-15,0 22 16,0-22-16,0 0 0,-21 0 0,21 0 0,0 1 15,0-1-15,0 0 0,0 0 16,0 0-16,0 0 16,21-21-16,0 0 0,1 0 15,-1 0-15,0 0 0,0 0 16,0-21-16,0 21 0,1-21 16,-22 0-16,0 0 0,0 0 0,0-1 15,0 1-15,0-21 0,0 21 0,0-22 16,-22 22-16,1 0 0,0-21 15,0 21-15,0-1 0,0 22 0,-1-21 16,1 21-16,0 0 0,0 0 16,42 0 31,0 0-47,0 0 0,22 0 15,-22 0-15,21 0 0,-21 0 0,1 0 16,20 0-16,-21 0 0,21 0 0,-20 0 15,-1 21-15,0-21 0,0 22 0,0-22 16,0 21-16,1 0 0,-22 0 16,0 0-16,0 0 0,0 1 15,0-1-15,0 0 0,0 21 0,0-21 16,0 1-16,0-1 16,-22 0-16,22 0 0,0 0 15,-21 0-15,0-21 16,0 0-1,21-21 17,0 0-32,0 0 0,0 0 0,0 0 15,0-22-15,0 22 0,21-21 16,0-1-16,0 1 0,1 0 0,-1-1 16,0 22-16,21-21 0,-21 21 15,22-22-15,-22 22 0,21 21 0,1-21 16,-22 21-16,21 0 0,-21 0 15,0 21-15,1 0 0,-1 1 0,-21-1 16,0 0-16,0 21 0,0-21 16,0 22-16,0-1 0,0 0 0,0-20 15,0 20-15,0 0 0,0-21 0,-21 22 16,-1-22-16,1 0 0,21 0 0,0 0 16,0 1-16,-21-1 0,0-21 15,21-21 16,0-1-31,0 1 16,0 0-16,-21 0 0,21-21 0,0 20 16</inkml:trace>
  <inkml:trace contextRef="#ctx0" brushRef="#br0" timeOffset="138162.32">12340 6710 0,'0'0'0,"-21"0"0,21-21 0,-21 0 16,0 21-16,-1 0 0,1 0 0,0 0 15,0 0 1,0 0-16,21 21 47,-21-21-47,-1 0 16,1 0-16,0 0 15,0 0-15</inkml:trace>
  <inkml:trace contextRef="#ctx0" brushRef="#br0" timeOffset="138355.22">11091 6816 0,'0'0'0,"-42"21"0,0 0 0,20-21 0,-20 0 16,42 21-16,21-21 16,0 0-16,1 0 15,20 0-15,0 0 0,1 0 0,-1 0 16,21 0-16,-20 0 0,20 0 0,-20 0 15,20 0-15,-21-21 16,22 21-16,-22 0 0,1-21 0,-1 21 16,0-21-16,1 21 0</inkml:trace>
  <inkml:trace contextRef="#ctx0" brushRef="#br0" timeOffset="138918.9">14033 6562 0,'22'-21'0,"-44"42"0,44-64 16,-22 22-16,0 0 0,0 0 16,0 0-16,-22 21 31,1 21-31,21 0 16,-21 0-16,0 22 0,0-1 0,21 0 15,-21 22-15,-1-22 0,1 22 0,0-22 16,0 21-16,0-20 0,21 20 15,-21 1-15,-1-22 0,1 0 16,21 1-16,0-1 0,0 0 0,-21 1 16,21-22-16,0 0 0,0 0 15,0 0-15,21-21 16,0 0-16,1 0 16,-1 0-16,0-21 0,0 0 15,0 0-15,22 0 0</inkml:trace>
  <inkml:trace contextRef="#ctx0" brushRef="#br0" timeOffset="140055.25">14414 6964 0,'0'0'0,"-21"0"16,0 0 0,21 21-16,-21-21 0,0 21 15,-22 0-15,22 1 0,0-1 0,0 21 16,0-21-16,21 0 0,-21 22 0,21-22 15,-22 21-15,22-21 0,0 1 16,0 20-16,0-21 0,0 0 0,22 0 16,-1 1-16,0-22 0,0 0 15,0 21-15,22-21 0,-22 0 16,21 0-16,-21 0 0,22 0 16,-22-21-16,21 21 0,-21-22 0,0 1 15,22 21-15,-43-21 0,21 0 16,-21 0-16,21-22 0,-21 22 0,0 0 15,0-21-15,0 21 0,0-22 0,-21 22 16,0 0-16,0 0 0,-1 0 16,1-1-16,0 22 0,-21 0 0,21 0 15,-1-21-15,1 21 0,0 0 0,21 21 32,0 1-17,21-22-15,0 0 0,22 0 16,-22 0-16,21 0 0,1 0 15,-1 0-15,0 0 0,1 0 0,-1 0 16,0 0-16,1 0 0,-1 0 0,0 0 16,1-22-16,-22 22 0,21 0 0,-21 0 15,0 0-15,-42 22 47,0-1-47,0-21 0,21 21 16,-21 0-16,21 0 0,-21 0 0,21 1 15,0 20-15,-22-21 0,22 0 0,0 0 16,0 1-16,0-1 16,0 0-16,0 0 0,0 0 15,22-21-15,-1 0 16,0 0-16,0 0 0,0 0 0,22 0 16,-22 0-16,0 0 0,0-21 15,0 21-15,22-21 0,-22 0 0,-21 0 16,21-1-16,-21-20 0,21 21 0,-21 0 15,0-22-15,0 22 0,0-21 16,0 21-16,-21-22 0,0 22 0,0 0 16,21 0-16,-22 0 0,1 0 0,0 21 15,0 0-15,0 0 0,0 0 16,-1 0 0,22 21-16,0 0 15,0 0-15,22-21 16,-1 21-16,0-21 0,0 0 0,0 21 15,22-21-15,-22 0 0,21 0 0,-21 0 16,22 0-16,-1 0 0,0 0 16,-21 0-16,22 0 0,-1 0 0,0-21 15,1 0-15,-1 21 0,-21-21 0,22 0 16,-22 0-16,0-1 0,0 1 16,0 0-16,0-21 0,-21 21 0,0-1 15,0-20-15,0 21 0,0 0 0,0 0 16,0-1-16,0 1 15,-21 21 1,0 21-16,21 1 16,-21-1-16,0 0 0,21 21 15,-21-21-15,-1 22 0,22-1 0,0 0 16,-21 1-16,0-22 0,21 21 0,-21 1 16,21-1-16,0 0 0,0 1 15,0-1-15,0-21 0,0 21 0,0-20 16,0-1-16,0 0 0,0 0 0,21 0 15,0 0-15,0-21 0,1 0 16,-1 0-16,0 0 0,0 0 16,0 0-16,0 0 15,1-21-15,-1 0 0,0 21 0,0-21 16,-21 0-16,21 0 0,0-1 16,1 1-16,-22 0 0,0 0 0,21 0 15,-21 0-15,0-1 0,0 1 0,0-21 16,0 21-16</inkml:trace>
  <inkml:trace contextRef="#ctx0" brushRef="#br0" timeOffset="140322.1">14203 6541 0,'-43'0'0,"86"0"0,-107 0 15,22 21-15,84-21 16,-21 0-16,22 0 16,20 0-16,-20-21 0,20 21 0,-21-22 15,22 22-15,-1 0 0,-20 0 0,20-21 16,1 21-16,-22 0 0,0 0 16,1 0-16,-1 0 0,0 0 0,-20 0 15,-1 0-15,0 0 0</inkml:trace>
  <inkml:trace contextRef="#ctx0" brushRef="#br0" timeOffset="141879.15">17822 6900 0,'0'-21'0,"0"42"0,0-63 16,-21 21-16,21 0 0,-21 21 15,21 21 17,-21-21-32,0 21 0,-1 21 0,22-20 15,-21 20-15,0-21 0,21 21 16,-21-20-16,0 20 0,21 0 0,-21 1 15,-1-22-15,22 21 0,-21-21 0,21 0 16,0 1-16,-21-1 0,21 0 16,21-42 15,-21 0-31,21-1 16,1 1-16,-1 0 0,-21-21 0,21 21 15,0-1-15,0 1 0,0 0 16,1 0-16,-22 0 0,21 0 15,0 21-15,0 0 16,0 21 0,-21 0-16,0 0 0,0 0 15,0 0-15,0 1 0,0-1 0,21 0 16,-21 0-16,22 0 0,-1 0 16,-21 1-16,21-1 0,0 0 0,0-21 15,0 0-15,1 21 0,-1-21 0,0 0 16,0 0-16,21 0 0,-20-21 15,20 21-15,-21-21 0,0 0 0,22-1 16,-22 1-16,21-21 0,-21 21 0,0 0 16,1-22-16,-1 22 15,0-21-15,-21-1 0,21 1 0,-21 21 16,0-21-16,0 20 0,0-20 0,0 21 16,0 0-16,0 0 0,-21 42 31,21 0-31,0 0 0,0 21 15,-21-20-15,21 20 0,0 0 16,-21 1-16,21-22 0,0 21 0,0 0 16,0 1-16,0-22 0,0 21 0,0-21 15,0 1-15,0 20 0,21-42 16,0 21-16,0 0 0,0-21 0,0 0 16,22 0-16,-22 0 0,21 0 15,-21-21-15,22 0 0,-22 0 16,21 0-16,-21-1 0,22 1 0,-22 0 15,21-21-15,-21 21 0,1-22 0,-1 1 16,-21 21-16,21-22 0,-21 22 16,21-21-16,-21 21 0,0 0 0,0-1 15,0 44 17,0-1-32,-21 0 0,0 0 0,0 21 15,21-20-15,-22-1 0,1 21 16,0-21-16,21 0 0,0 22 0,0-22 15,-21 0-15,21 0 16,0 0-16,21-21 31,0-21-31,-21 0 0,21-21 0,1 21 16</inkml:trace>
  <inkml:trace contextRef="#ctx0" brushRef="#br0" timeOffset="142243.19">19008 6583 0,'0'-42'15,"0"84"-15,0-106 0,-22 43 16,22 0-16,0 0 0,-21 21 0,0 0 16,0 21-16,0-21 0,21 21 15,0 0-15,-21 22 0,21-22 16,0 0-16,0 0 0,0 0 0,0 22 16,0-22-16,21 0 15,0 0-15,0-21 0,0 0 16,0 0-16,1 0 0,-1 0 0,0-21 15,0 21-15,0-21 0,-21 0 16,21 0-16,-21-1 0,22 1 0,-22 0 16,0-21-16,0 21 0,0-1 15,0-20-15,-22 21 0,1 0 0,0 0 16,0-1-16,21 1 0,-21 21 0,0 0 16,-1 0-16,1 21 15,0 1-15,0-1 0,0 0 0,21 0 16,-21 0-16,21 22 0,-22-1 0,22-21 15,-21 21-15,21-20 0,0-1 16,0 0-16,0 0 0,21 0 0,1 0 16,-1-21-16,21 0 0,0 0 15,1 0-15</inkml:trace>
  <inkml:trace contextRef="#ctx0" brushRef="#br0" timeOffset="142524.03">19812 6308 0,'0'0'0,"0"-21"16,0-1-16,0 1 0,-21 21 16,0 0-1,-1 0-15,1 0 0,0 21 0,0 22 16,0-22-16,21 21 0,-21 1 0,-1 20 16,1-21-16,0 22 0,0-1 15,0-20-15,21 20 0,-21-20 0,-1 20 16,1-21-16,0 1 0,0-1 0,0 22 15,0-43-15,21 21 0,0 0 16,-22-20-16,22 20 0,0-21 0,0 0 16,0 0-16,22-21 31,-1-21-31,21 0 0,-21 0 0,22 0 16,-22-22-16</inkml:trace>
  <inkml:trace contextRef="#ctx0" brushRef="#br0" timeOffset="143010.75">20214 6287 0,'0'-22'0,"0"44"0,0-65 0,0 22 15,-21 21 1,0 0-16,21 42 0,-21-20 16,-1 20-16,1 0 0,21 1 15,0-1-15,-21 21 0,21 1 16,-21-22-16,0 22 0,21-22 0,0 22 15,-21-22-15,-1 0 0,22 1 16,0-1-16,-21 0 0,0-21 0,0 22 16,21-22-16,0 0 0,0 0 0,-21 0 15,21 1-15,0-44 32,0 1-17,0 0-15,0 0 0,0 0 0,21-22 16,-21 22-16,21-21 0,0 21 15,0-22-15,22 22 0,-22 0 0,21-21 16,-21 21-16,22-1 0,-1 1 16,0 21-16,1 0 0,-22 0 0,21 0 15,1 0-15,-22 0 0,0 21 16,0 1-16,0 20 0,-21-21 0,0 0 16,0 22-16,0-22 0,0 21 0,0-21 15,0 22-15,-21-22 0,0 0 16,21 0-16,-21 0 0,0 0 0,-1 1 15,1-1-15,0 0 16,0-21 0,0-21-1,0 0-15,21-1 16,-22 1-16,1 0 0</inkml:trace>
  <inkml:trace contextRef="#ctx0" brushRef="#br0" timeOffset="143222.63">19389 6773 0,'0'0'16,"-22"0"-16,44 0 15,-1 22 1,21-22-16,0 0 0,1 0 16,-1 0-16,0 0 0,22 0 0,-22 0 15,22 0-15,-22 0 0,22 0 16,-22 0-16,0 0 0,-21 0 0,1 0 15,20 0-15,-21 0 16</inkml:trace>
  <inkml:trace contextRef="#ctx0" brushRef="#br0" timeOffset="144007.46">7175 8615 0,'0'0'0,"0"-21"0,-21 21 16,21-21-16,-21 21 16,0 0-16,21-22 0,-21 22 15,0 0-15,-1 0 16,22 22-1,0-1-15,0 21 0,0 0 16,0 1-16,0 41 0,0-20 0,0 21 16,0-22-16,0 22 0,-21-1 15,0 1-15,0 0 0,21 21 0,-21-22 16,0 1-16,21 0 0,-22-1 0,1-20 16,0 20-16,21-20 0,-21-1 15,0 1-15,0-1 0,21-20 0,0 20 16,-22-20-16,1-1 0,21-21 0,0 0 15,0 0-15,-21 1 0,21-44 32,0 1-32,0 0 15,0-21-15,0 21 0,0-22 0,0 1 16,0-22-16</inkml:trace>
  <inkml:trace contextRef="#ctx0" brushRef="#br0" timeOffset="144331.19">6646 9123 0,'0'0'0,"0"-42"0,-21 20 15,21 1-15,-21-21 0,21 21 16,0-22-16,0 22 0,21-21 0,21 21 16,-20-22-16,41 22 0,-21 0 15,22 0-15,-1 0 0,1 0 16,-1 21-16,1 0 0,-1 0 0,-20 21 15,-1 0-15,0 21 0,-20 1 0,-22-1 16,0 0-16,0 22 0,-22-22 16,1 0-16,0 1 0,-21-1 0,-1 0 15,1 1-15,0-22 0,-1 0 0,22 0 16,-21 0-16,21 1 0,0-22 16,-22 0-16,22 0 0,0 0 15,21-22 1,0 1-1,21 0-15,0 0 16</inkml:trace>
  <inkml:trace contextRef="#ctx0" brushRef="#br0" timeOffset="148900.19">7451 9292 0,'0'0'0,"-22"0"0,1 0 15,21-21-15,0 0 16,0 0-16,0 0 16,0-22-16,0 22 0,0-21 0,0-1 15,21 1-15,1-21 0,-1 20 16,0-20-16,0 20 0,0-20 0,0 21 15,-21-1-15,0 1 0,0 21 16,0 0-16,0-22 0,-21 22 16,0 21-16,0 0 0,0 0 0,0 21 15,-1-21-15,1 21 16,0 1-16,0-1 0,21 21 0,0-21 16,0 0-16,0 1 0,0-1 0,0 0 15,0 0-15,0 0 0,0 0 16,21 1-16,21-22 0,-20 21 0,-1 0 15,21-21-15,-21 21 0,22 0 16,-1-21-16,-21 21 0,21 1 0,-20-1 16,20 0-16,-42 0 0,21 0 0,-21 0 15,21 1-15,-21-1 0,0 0 16,0 0-16,0 0 16,0 0-16,21-21 31,1 0-31,-22-21 0,21 21 15,0-21-15,0 0 0,0 0 16,0 0-16,1-1 0,-1-20 0,0 21 16,0 0-16,0-22 0,0 1 0,1 21 15,-1-21-15,0 20 0,0 1 16,-21 0-16,0 0 0,21 21 0,-21 21 31,0 21-15,-21-20-16,0-1 0,21 21 0,-21-21 15,0 22-15,21-22 0,-22 0 0,22 21 16,0-21-16,0 1 0,0-1 16,0 0-16,0 0 0,22-21 15,-1 0-15,0 0 16,0 0-16,0 0 0,0-21 16,1 21-16,-1-21 0,0 0 0,0-1 15,0 22-15,-21-21 0,0 0 16,21 0-16,-21 0 0,0 0 0,0-1 15,0 1-15,-21 0 0,0 0 16,0 21-16,0 0 16,0-21-16,-1 21 0,1 0 15,0 0-15,42 0 32,0 0-32,1 0 0,20 0 15,-21 0-15,21 0 0,1-21 16,-1 21-16,22-22 0,-22 1 0,21 21 15,1-21-15,-22 0 0,22 21 0,-22-21 16,22 21-16,-22 0 0,0-21 16,-21 21-16,1 0 0,-1 0 0,0 0 15,-42 0 17,0 0-32,-22 21 0,22-21 0,0 21 15,-21 0-15,-1 0 0,1 0 16,21 1-16,-22 20 0,1-21 0,21 21 15,-21 1-15,20-22 0,22 21 0,0-21 16,0 22-16,0-22 0,0 0 16,0 0-16,0 0 0,22-21 0,-1 22 15,0-22-15,0 0 0,0 0 0,0 0 16,1 0-16,-1 0 0,21 0 16,-21-22-16,0 1 0,22 0 0,-22 0 15,21 0-15,-21 0 0,1-22 16,-1 22-16,0 0 0,0 0 15,-21 0-15,21-1 0,-21 1 0,0 0 16,0 0-16,0 0 0,0 0 0,0-1 16,-21 22 15,21 22-15,0-1-16,0 0 0,0 21 15,0-21-15,0 22 0,0-1 0,0 0 16,0 1-16,0-1 0,0 0 15,0 1-15,0-1 0,0 0 16,0 1-16,21 20 0,-21 1 0,0-22 16,21 22-16,1-1 0,-22 22 0,21-22 15,0 1-15,-21 20 0,21-20 16,-21 21-16,21-22 0,-21 22 0,0-1 16,0-20-16,0 21 0,0-22 0,0 1 15,-21-1-15,0 1 0,0-1 16,-22-21-16,22 1 0,0-1 0,-21-21 15,21 0-15,-1 1 0,-20-1 0,21-21 16,-21 0-16,-1 0 0,22 0 0,-21-21 16,-1-1-16,22-20 0,-21 21 15,21-21-15,0-1 0,-1-20 0,22-1 16,0 1-16,0-22 0,0 0 0,0 1 16,43-1-16,-22 0 0,21 1 15,1-22-15,-1 0 0,0 0 16,22 0-16,-1 1 0,-20-1 0,20 21 15,1-21-15,-22 22 0,21-1 0,-20 0 16,-22 22-16,21 20 0,-21 1 16,-21 0-16,0 21 0,0-1 0,-21 22 15,0 0 1,0 0-16,0 22 0,0-1 0,-22 0 16,22 0-16,21 0 0,0 0 0,-21 1 15,21-1-15,0 0 0,0 0 16,21-21-16,0 21 0,0 0 0,1-21 15,-1 22-15,0-22 0,0 21 16,0-21-16,22 21 0,-22-21 16,0 0-16,0 0 0,-21 21 0,21-21 15,0 0-15,1 0 0,-1 0 16,0 0-16,0 0 16,0-21-16,0 21 0,-21-21 15,22 0-15,-1-1 0,0 1 0,0 0 16,-21 0-16,21 0 0,0-22 15,1 1-15,-1 21 0,0-21 16,0 20-16,0-20 0,0 21 0,22 0 16,-22 0-16,21 21 0,-21 0 0,1 0 15,-1 0-15,21 0 0,-21 0 16,-21 21-16,21 0 0,1 0 0,-22 0 16,0 0-16,0 22 0,0-22 15,0 0-15,0 0 0,21 0 0,-21 1 16,0-1-16,21 0 0,-21 0 15,21-21 1,-21-21 0,0 0-1,0 0-15,0-1 0,0 1 16,0 0-16,0 0 0,-21 0 0,0 0 16,0-22-16,21 22 0,-22 0 15,1 0-15,0 0 0,0 21 16,-21-22-16,20 22 0,1 0 0,0 0 15,0 0-15,0 0 0,-22 22 0,22-1 16,0 0-16,-21 0 0,21 0 16,-1 22-16,-20-22 0,21 21 0,21 0 15,-21 1-15,21-1 0,0 0 16,0-20-16,0 20 0,0-21 0,0 21 16,21-20-16,-21-1 0,21 0 0,0 0 15,0-21-15,1 0 0,-1 0 16,0 0-16,21 0 0,-21 0 0,1 0 15,20 0-15,-21-21 0,21 0 0,-20 0 16,20-1-16,-21-20 0,0 21 16,0 0-16,1-22 0,-1 22 15,0-21-15,-21 0 0,21 20 0,-21-20 16,0 21-16,0-21 0,0 20 16,0 1-16,0 0 0,-21 21 15,0 0 1,0 21-16,21 0 0,0 1 15,0 20-15,0-21 0,0 21 0,0 1 16,0-22-16,0 21 0,0 1 0,0-22 16,21 21-16,-21-21 0,21 22 15,0-22-15,0 0 0,0 0 16,1 0-16,-1-21 0,0 21 0,0-21 16,0 0-16,22 0 0,-22 0 0,21 0 15,-21-21-15,0 0 0,22 21 16,-22-21-16,0 0 0,0 0 0,22-1 15,-22 1-15,-21 0 0,21-21 0,-21 21 16,21-22-16,-21 22 0,0-21 16,0-1-16,0 22 0,0 0 0,0 0 15,0 0-15,0 0 0,-21 21 16,21 21 0,-21 0-16,21 21 15,0-21-15,0 1 0,-21 20 0,21-21 16,0 21-16,0-20 0,-22 20 15,22-21-15,0 0 0,0 0 0,0 1 16,0-1-16,0 0 0,0 0 16,22-21-1,-1 0-15,-21-21 16,0 0-16,21 0 0,-21-1 16,21 1-16,-21-21 15,21 21-15,-21-22 0,0 22 0,21-21 0,1 0 16,-22 20-16,0 1 0,21-21 0,0 21 15,0 21 1,0 0-16,0 21 16,-21 0-16,0 0 0,0 0 15,22 22-15,-1-22 0,-21 0 16,0 0-16,0 22 0,21-22 0,0 0 16,-21 0-16,21 0 0,-21 0 0,21 1 15,1-1-15,-1 0 16,0-21-16,0 0 0,0 0 15,0 0-15,-21-21 0,22 0 16,-22-1-16,21 22 0,0-21 0,-21-21 16,21 21-16,0 0 0,-21-22 15,21 1-15,1 0 0,-1-1 16,0 22-16,-21-21 0,21 21 0,0-22 16,0 22-16,1 0 0,-1 21 15,-21 21 1,0 0-16,0 0 0,0 1 15,0-1-15,0 0 0,0 21 0,0-21 16,0 22-16,0-22 0,0 21 16,0-21-16,0 1 0,0 20 0,21-21 15,-21 0-15,0 0 0,21 1 0,0-1 16,0-21-16,1 21 0,-1-21 0,0 0 16,0 0-16,0 0 15,0 0-15,22 0 0,-22 0 0,0 0 16,21-21-16,-20 21 0,-1-21 0,21-1 15,-21 1-15,0 0 0,1 0 16,-1-21-16,0 20 0,0-20 16,-21-21-16,0 41 0,0 1 0,0 0 15,0 0-15,-21 42 32,21 0-32,-21 0 0,0 1 0,21-1 15,-22 21-15,1-21 0,21 0 16,0 1-16,-21 20 0,0-21 0,21 0 15,-21 0-15,21 1 0,0-1 16,0 0-16,0 0 0,0-42 47,0 0-31,0 0-16,21-1 0,-21 1 0,21-21 15,0 21-15,-21 0 0,21-22 0,1 22 16,-22 0-16,21 0 0,0 0 15,0-1-15,0 22 0,0 0 16,1 0-16,-22 22 16,0-1-1,0 0-15,0 0 0,0 0 0,0 0 16,0 1-16,0-1 0,0 0 0,0 0 16,21 0-16,-21 0 0,21-21 0,-21 22 15,21-1-15,0-21 0,0 0 16,1 0-16,-1 0 0,0 0 15,0 0-15,0 0 0,0 0 0,1 0 16,-1-21-16,0 21 0,-21-22 16,21 1-16,0 0 0,0 0 0,1 0 15,-1 0-15,0-22 0,0 22 16,0 0-16,0 0 0,1-22 16,-1 22-16,-21 0 0,21 21 15,-21 21 1,0 0-16,0 1 15,0-1-15,0 0 0,0 0 16,0 0-16,0 0 0,0 1 0,0-1 16,0 0-16,0 0 0,0 0 15,21-21-15,0 21 16,0-21-16,1 0 0,-1 0 16,0 0-16,0 0 0,-21-21 0,21 21 15,0-21-15,1 21 0,-1-21 16,0 0-16,-21 0 0,21-1 15,0 1-15,-21 0 0,0 0 0,21 0 16,1 0-16,-22-1 0,0 1 0,21 21 16,0 0-1,-21 21-15,0 1 16,0-1-16,0 0 0,0 0 0,0 0 16,0 0-16,0 1 15,0-1-15,0 0 0,21 0 0,-21 0 16,21-21-16,0 21 0,22-21 0,-22 0 15,21 22-15,1-22 0,-1 0 0,21 0 16,-20 0-16,84 0 16,-85 0-16,22 0 0,-22 0 15,21 0-15,-20-22 0,-1 1 0,0 21 16,1-21-16,-22 0 0,21 0 0,-21-22 16,1 22-16,-22-21 0,0 0 15,0 20-15,0-20 0,0 0 0,0 21 16,0-1-16,-22 1 0,1 0 15,0 0-15,0 21 0,0 0 0,-22 0 16,22 0-16,-21 21 0,21 0 0,-22 0 16,1 43-16,21-22 15,0-21-15,0 22 0,-1-22 16,22 21-16,0-21 0,0 22 0,0-22 16,0 0-16,0 0 0,0 0 0,0 1 15,22-1-15,-1 0 0,0 0 0,21 21 16,-21-20-16,1-1 15,-1 0-15,21 21 0,0 22 16,-20-22-16,-22 0 0,0 1 16,21-1-16,-21 22 0,0-22 0,0 21 15,0 1-15,0-1 0,0-20 16,0 20-16,-21 1 0,21-1 0,-22 22 16,1-22-16,0 1 0,-21-1 0,21-20 15,-1 20-15,-62 43 0,41-64 16,-41 22-16,41-43 15,1 0-15,0 0 0,-1-21 16,1 0-16,21 0 0,0 0 16,0 0-16,-1 0 0,22-21 0,0 0 15,-21 0-15,21 0 0,-21-22 0,21 22 16,-21-21-16,21-22 0,0 22 0,0-21 16,0-1-16</inkml:trace>
  <inkml:trace contextRef="#ctx0" brushRef="#br0" timeOffset="149095.07">12763 8657 0,'0'0'0,"-21"0"0,21-21 16,-21 21-16,0 0 0,0 0 15,42 0 16,0 0-15,0 0-16,-21 21 0,21-21 0</inkml:trace>
  <inkml:trace contextRef="#ctx0" brushRef="#br0" timeOffset="151248.85">15960 8784 0,'0'-42'32,"21"21"-32,0 0 15,0-1-15,0-20 0,0 21 16,1 0-16,-1-22 0,-21 22 0,21-21 0,0 21 15,-21-22-15,0 1 0,0 21 16,0-21-16,0-1 0,0 22 16,0 0-16,0 0 0,-21 0 0,0 21 15,0 0-15,-1 0 16,-20 21-16,21 0 0,0 21 0,-22 1 16,22 20-16,0 1 0,0-1 0,-21 1 15,20-1-15,1 22 0,0-1 16,0-20-16,-21-1 0,20 22 0,1-21 15,0-22-15,-21 21 0,21-20 0,-1-1 16,1-21-16,0 22 0,0-22 16,0-21-16,0 21 0,-1 0 15,22-42 1,0 0-16,0 0 0,0-1 16,0 1-16,0-21 0,0 0 15,0-1-15,0 1 0,0 0 0,0-22 16,0 22-16,0-1 0,0-20 15,0 42-15,22-22 0,-22 22 0,0 0 16,21 21-16,0 21 16,0 0-16,-21 22 15,21-22-15,0 21 0,-21-21 0,22 22 16,-1-1-16,0 0 0,0-20 16,0 20-16,0-21 0,1 21 0,20-20 15,-21-1-15,21 0 0,1 0 16,-1 0-16,0-21 0,1 0 0,20 0 15,-20 0-15,20 0 0,1 0 16,-22 0-16,21-21 0,1 0 0,-22 0 16,1 0-16,-1-1 0,-21 1 0,21 0 15,-20-21-15,-1 21 0,-21-22 16,0 22-16,0-21 0,0-1 0,0 1 16,0 21-16,-21-21 0,-1 20 0,1 1 15,0 0-15,0 21 0,0 0 16,-22 0-16,22 21 0,0 0 0,-21 1 15,21 20-15,-1-21 0,-20 21 16,21 1-16,0-1 0,0 0 16,-1-20-16,1 20 0,21 0 0,0-21 15,0 1-15,0 20 0,0-21 16,21 0-16,1-21 0,-1 0 16,0 0-16,21 0 0,1 0 0,-1 0 15,0-21-15,1 0 0,-1 0 0,0 0 16,-21-1-16,22 1 0,-1 0 15,-21-21-15,0 21 0,22-22 0,-22 22 16,-21-21-16,0 21 0,21-22 0,-21 22 16,0 0-16,0 0 0,0 0 15,0 42 1,0 0-16,-21 0 16,21 0-16,0 0 0,0 22 15,0-22-15,0 21 0,0-21 0,0 1 16,0-1-16,0 0 0,0 0 0,0 0 15,21 0-15,0-21 0,0 0 16,1 22-16,-1-22 0,0 0 0,0 0 16,21 0-16,1 0 0,-22-22 0,21 1 15,1 0-15,-1 21 0,-21-21 16,21-21-16,1 20 0,-22 1 0,0-21 16,0 21-16,0-22 0,1 22 0,-22-21 15,0 0-15,0 20 0,0 1 16,0 0-16,-22 42 31,1 0-31,21 22 0,-21-22 16,21 21-16,-21-21 0,0 22 0,21-22 15,0 0-15,0 21 0,-21-20 0,21-1 16,0 0-16,0 0 16,21-21-1,-21-21 1,21 0-16,0 0 0,0-1 15,0 1-15,22 0 0,-22 0 16,0-21-16,0 20 0,0-20 0,22 21 16,-22-21-16,0 20 0,0 1 15,0 0-15,-21 0 0,22 21 16,-22 21-16,0 0 0,0 0 16,0 1-16,0 20 0,0-21 15,0 21-15,0-20 0,0 20 0,0-21 16,0 0-16,0 22 0,0-22 0,21 0 15,0 0-15,0 0 0,21-21 16,-20 0-16,-1 0 0,21 0 16,0 0-16,1 0 0,-1 0 0,0-21 15,1 21-15,20-21 0,-20 0 16,-1 21-16,0-21 0,-21-1 16,22 1-16,-22 0 0,0-21 0,0 21 15,-21-22-15,21 22 0,-21-21 0,0-1 16,0 22-16,0-21 0,-21 21 15,0 0-15,0-1 0,-21 1 0,20 21 16,-20 0-16,21 0 0,-21 0 0,20 0 16,-20 21-16,21 1 0,-21-1 15,20 0-15,1 0 0,0 21 16,0-20-16,0 20 0,21-21 0,0 21 0,0-20 16,0-1-16,0 0 0,0 0 15,21 0-15,0-21 0,0 0 16,0 0-16,22 0 0,-22 0 0,21 0 15,1 0-15,-22-21 16,21 0-16,-21 21 0,22-21 0,-22 21 16,0-21-16,0 21 0,0-22 0,0 22 15,1 0-15,-22 22 32,0-1-17,0 0-15,-22 0 0,22 0 0,-21 0 16,0 22-16,21-22 0,0 21 15,-21 1-15,0-1 0,0 0 16,21 1-16,-22 20 0,22 1 0,-21-22 16,21 21-16,-21 22 0,0-21 0,21-1 15,0 22-15,0-22 0,-21 1 16,21 20-16,-21-20 0,-1 21 0,22-22 16,-21 1-16,21 20 0,-21-20 0,0-1 15,0 1-15,21-1 0,-21-20 0,-1-1 16,1 0-16,0 1 0,0-22 15,-21 0-15,20 0 0,1-21 0,-21 0 16,21 0-16,-22 0 0,22-21 0,-21 0 16,21 0-16,-22-22 0,22 1 0,-21 0 15,21-22-15,0 1 0,-1-22 16,22 21-16,0-20 0,0-1 0,0 0 16,0 1-16,22-1 0,-1 0 15,0 22-15,0-22 0,21 22 16,-20-1-16,20 1 0,0-1 0,-21 22 15,22-22-15,-1 22 0,-21 0 0,22-1 16,-1 1-16,-21 21 0,21-21 0,-20-1 16,-1 22-16,21-21 0,-21-1 15,0 22-15,1 0 0</inkml:trace>
  <inkml:trace contextRef="#ctx0" brushRef="#br0" timeOffset="152874.91">18521 8848 0,'21'-43'16,"-21"22"0,-21 21 15,21 21-31,-21 1 15,-1-1-15,1 0 0,21 21 16,0-21-16,-21 22 0,21-22 16,-21 21-16,21-21 0,0 1 0,0 20 15,0-21-15,0 0 0,0 0 16,0 1-16,21-22 0,0 0 16,0 0-16,1 0 0,20 0 0,-21 0 15,21 0-15,1-22 0,-22 1 0,21 0 16,1 0-16,-22 0 0,21-22 15,-21 22-15,22-21 0,-22 21 0,0-22 16,0 1-16,0 21 0,0-21 16,-21 20-16,0 1 0,22 0 0,-22 42 31,0 0-15,0 1-16,0-1 0,0 0 15,0 21-15,0-21 0,-22 22 0,22-22 16,0 0-16,0 0 0,0 22 0,0-22 15,0 0-15,0 0 0,22-21 16,-1 21-16,0 0 0,0-21 0,0 0 16,0 0-16,22 0 0,-1 0 0,0 0 15,1 0-15,-1 0 0,0-21 16,22 21-16,-22-21 0,1 0 0,-1 0 16,0 0-16,1-1 0,-22 1 0,0-21 15,0 21-15,0-22 0,-21 22 16,21-21-16,-21 0 0,0 20 15,0-20-15,0 21 0,-21 0 0,21 0 16,-21-1-16,0 22 0,0 0 16,0 0-16,-1 0 0,-20 0 0,21 0 15,-21 22-15,20-1 0,-20 0 0,0 21 16,21-21-16,-22 22 0,22-1 16,0-21-16,-21 22 0,42-1 0,-22-21 15,22 0-15,0 22 0,0-22 0,0 0 16,22 0-16,-1 0 15,0-21-15,0 0 0,21 0 0,-20 0 16,-1 0-16,21 0 0,-21 0 16,22-21-16,-22 21 0,21-21 0,-21 0 15,22 0-15,-22-1 0,0 1 16,0-21-16,0 21 0,0-22 0,-21 22 16,0 0-16,22 0 0,-22 0 0,0 0 15,0-1-15,0 44 31,0-1-31,-22 0 0,22 0 0,0 0 16,-21 22-16,21-22 0,0 0 16,0 0-16,0 0 0,0 0 0,0 1 15,0-1-15,21 0 0,1-21 0,20 21 16,-21-21-16,21 0 0,1 21 16,-1-21-16,22 0 0,-22 0 15,0 0-15,22 0 0,-22 0 0,22-21 16,-22 21-16,0-21 0,1 0 0,-1 0 15,0-1-15,1 1 0,-22-21 16,0 0-16,0 20 0,0-20 0,-21 0 16,0 21-16,0-22 0,0 22 0,0 0 15,0 0-15,-21 0 0,0-1 16,0 22-16,0 0 0,-22 0 0,22 0 16,0 0-16,-21 22 0,20-1 0,-20 0 15,21 0-15,0 0 0,0 0 16,-1 22-16,1-22 0,21 0 15,0 0-15,0 0 0,0 1 0,0-1 16,0 0-16,21-21 0,1 21 16,-1-21-16,0 0 0,21 0 0,-21 0 15,1 0-15,20 0 0,-21 0 0,21 0 16,-20-21-16,-1 0 0,0 21 16,0-21-16,0-1 0,0 22 0,1-21 15,-22 0-15,0 0 16,0 42 31,-22 0-47,1 0 15,21 22-15,0-22 0,-21 0 16,0 21-16,0 1 0,21-22 0,0 21 16,-21 22-16,-1-22 0,22 22 0,-21-22 15,21 21-15,0 22 0,0-21 16,0-1-16,0 22 0,-21-1 0,21 1 15,0-21-15,0 20 0,0 1 0,0 0 16,0-1-16,0 1 0,0-22 16,0 22-16,0-21 0,0 20 0,0-20 15,0-1-15,-21-20 0,21-1 0,-21 0 16,0 1-16,-1-1 0,1-21 0,-21 0 16,21 0-16,0-21 0,-22 0 15,22 0-15,-21 0 0,21-21 16,-22 0-16,22 0 0,0 0 0,0-22 15,21 22-15,0-42 0,0 20 0,0-20 16,0-1-16,0-20 0,0-1 16,0 0-16,21 1 0,-21-22 0,21 21 15,0 1-15,0-1 0,1-21 0,-1 21 16,0 1-16,21 20 0,-21 1 16,1-1-16,-1 1 0,0-1 0,21 22 15,-21 0-15,1-1 0,-1 1 0,0 0 16,0-1-16,0 22 0,0-21 15,1 21-15,-22-1 0,21-20 16,0 42-16,-21-21 0,21 0 0,-21 0 16,0-1-16,0 1 15</inkml:trace>
  <inkml:trace contextRef="#ctx0" brushRef="#br0" timeOffset="153250.7">20701 8911 0,'0'0'15,"21"0"-15,0 0 0,0 0 0,1 0 16,-1 0-16,0 0 0,0 0 16,0 0-16,0 0 0,1 0 0,-1 0 15,21-21-15,-21 21 0,0-21 16,1 21-16,-1-21 0,0 0 0,0-1 16,0 1-16,-21 0 0,0 0 15,0 0-15,0 0 0,0-1 0,0 1 16,0 0-16,0 0 0,-21 21 15,0 0-15,0 0 0,0 0 16,-1 0-16,-20 21 0,21 0 0,-21 0 16,20 22-16,-20-1 0,21-21 0,0 22 15,0-1-15,21 0 0,0-21 16,0 22-16,0-22 0,21 0 16,21 0-16,-21 0 0,0 1 0,22-22 0,-1 21 15,0-21-15,1 0 16,-1 0-16,0 0 0,1 0 0,-22 0 15,21 0-15,-21 0 0,22-21 0,-22 21 16,-21-22-16,21 22 0,-21-21 16,21 0-16,-21 0 0,0 0 15,0 0-15</inkml:trace>
  <inkml:trace contextRef="#ctx0" brushRef="#br1" timeOffset="163871.13">6562 7768 0,'-22'0'0,"44"0"0,-65 0 16,22 0-16,0 0 0,0 0 15,0 0-15,-1 0 0,1 0 16,0 0-16,0 0 15,0 0 1,42 0 31,0 0-47,0 0 16,0 0-16,22 0 15,-22 0-15,21 0 0,-21 0 0,22 0 16,-1 0-16,-21 0 0,22 0 0,-1 0 15,0 0-15,1 0 0,-1 0 16,0 0-16,1 0 0,-1 0 0,0 0 16,1 0-16,-1 0 0,0 0 15,1 0-15,-1 0 0,0 0 0,1 0 16,20 0-16,-21 0 0,22 0 0,-1 0 16,-20 0-16,20 0 0,1 0 15,-1 0-15,1 0 0,-1 0 0,1 0 16,-1 0-16,1 0 0,-1 0 15,1 0-15,-1 0 0,1 0 16,-22 0-16,43 0 0,-22 0 0,1 0 16,-1 0-16,1 0 0,20 0 0,-20 0 15,-1 0-15,22 0 0,-21 0 16,-1 0-16,1 0 0,20 0 0,-20 0 16,-1 0-16,22 0 0,0 0 15,-1 0-15,1 0 0,0 0 0,-1 0 16,1 0-16,0 0 0,-22 0 0,22 0 15,-1 0-15,1-21 0,0 21 16,-1 0-16,1 0 0,0 0 0,-1 0 16,1 0-16,0 0 0,21 0 15,-22 0-15,-20 0 0,20 0 16,1 0-16,0 0 0,-1 0 0,-20 0 16,21 0-16,-1 0 0,-20 0 0,20 0 15,1 21-15,-21-21 0,20 0 16,-20 0-16,-1 0 0,1 0 0,20 0 15,-20 0-15,-1 0 0,1 0 0,21 0 16,-22 0-16,22 0 0,-1 0 16,1 0-16,-21 0 0,20 0 0,1 0 15,0 0-15,-1 0 0,1 0 16,-22 0-16,22 0 0,0 0 0,-1 0 16,1 0-16,-21 0 0,20 0 15,1 0-15,-22 0 0,22 0 16,-21 0-16,-1 0 0,-21 0 0,22 0 15,-1 0-15,-20 0 0,-1 0 0,0 0 16,1 0-16,-1 0 0,0 0 16,-20 0-16,20 0 0,-21 0 0,0 0 15,0 0-15,1 0 0,-1 0 16,0-21 15,0 21-15,-42 0 15,-21 0-15,20 0-16,-20 0 0,21 0 15,-21 0-15,20-21 0</inkml:trace>
  <inkml:trace contextRef="#ctx0" brushRef="#br1" timeOffset="177954.68">7260 10160 0,'-21'0'0,"42"0"0,-63 0 16,21 0-16,-1 0 0,1 0 16,0 0-16,0 0 0,0 0 15,0 0-15,-1 0 0,1 0 16,0 0-16,0 0 0,0 0 16,0 0-16,-1 0 15,22 21 16,22-21-15,-1 0 0,0 0-16,0 0 0,0 0 15,0 0-15,1 0 0,20 0 0,-21 0 16,0 0-16,22 0 0,-22 0 16,21 0-16,0 0 0,-20 0 15,20 0-15,21 0 0,-20 0 0,20 0 16,-20 0-16,20 0 0,1 0 15,-1 0-15,1 0 0,-1 0 0,1 0 16,-1 0-16,1 0 0,-1 0 16,1 0-16,-1 0 0,-21 0 0,22 0 15,-1 0-15,1 0 0,21 0 0,-22 0 16,22 0-16,-22 21 0,22-21 16,-22 0-16,22 0 0,-21 0 15,20 0-15,-20 0 0,20 0 0,-20 0 0,21 0 16,-1 0-16,1 0 0,0 0 15,-22 0-15,22 0 0,-1 0 16,1 0-16,0 0 0,-1 0 16,-20 0-16,21 0 0,-22 0 0,22 0 15,-1 0-15,1 0 0,0 0 0,-1 0 16,1 0-16,0 0 0,-1 0 16,1 0-16,0 0 0,-22 0 0,22 0 15,-22 0-15,1 0 0,21 0 0,-22 0 16,22 0-16,-22 0 0,22 0 15,0 0-15,-1-21 0,-20 21 16,20 0-16,-20 0 0,21 0 0,-22 0 16,22 0-16,-22-21 0,22 21 15,0 0-15,-22-21 0,22 21 0,-1 0 16,1 0-16,0 0 0,-1 0 16,1-21-16,0 21 0,-22 0 0,22 0 15,-22 0-15,22 0 0,-21 0 0,20 0 16,1-21-16,-22 21 0,22 0 15,0 0-15,-22 0 0,22 0 0,-22 0 16,22 0-16,-21 0 0,-1 0 0,22 0 16,-22 0-16,22-22 0,-22 22 15,22 0-15,0 0 0,-1 0 0,1 0 16,0 0-16,-1 0 0,-20 0 16,21 0-16,-22 0 0,22 0 0,-1 0 15,1 0-15,0 0 0,-1 0 16,1 0-16,0 0 0,21 0 15,-22 0-15,1 0 0,21 0 0,-22 0 16,1 0-16,0 0 0,21 0 16,-22 0-16,22 0 0,0 0 0,-21 0 15,20 0-15,1 0 0,-21 0 0,21 0 16,-22 0-16,1 0 0,21 0 16,-21 0-16,20 0 0,1 0 0,-21 0 15,21 0-15,-22 0 0,1 0 16,-21 0-16,20 0 0,-20 0 0,20 0 15,-20 0-15,-22 0 0,22 0 16,-1 0-16,-20 0 0,-1 0 16,0 0-16,1 0 0,-1 0 0,-21 0 15,0 0-15,0 0 0,1 0 0,-1 0 16,-42 0 46,-1 0-62,1 0 0,-21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37:43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2117 0,'0'0'0,"0"-21"0,0-1 0,0 1 16,0 0-16,0 0 16,-21 21-1,0 0-15,0 0 16,-1 0-16,1 21 15,0 0-15,0 0 0,21 1 16,-21-1-16,21 21 0,-21-21 16,-1 22-16,22-1 0,0 21 0,0-20 15,-21 20-15,0 1 0,21-1 0,-21 22 16,0 211 0,0-211-16,21 0 0,-22-1 15,22 1-15,0 21 0,-21-22 16,0 1-16,0 0 0,21-1 0,0 1 15,-21 0-15,0-1 0,21 1 0,-22-21 16,22 20-16,0-20 16,0 20-16,-21-20 0,21-1 0,-21-20 15,0 20-15,21 1 0,0-22 0,-21 0 16,21 1-16,-21-1 0,21 0 0,-22-20 16,22 20-16,0-21 0,0 0 15,0-42 1,0 0-16,0 0 0,0-22 15,0 1-15,22 0 0,-22-22 16,0 22-16,21-43 0,0 22 0</inkml:trace>
  <inkml:trace contextRef="#ctx0" brushRef="#br0" timeOffset="1716.01">6900 2053 0,'0'0'0,"-21"0"0,21-21 0,0 0 16,-21 21-16,21-21 0,-21 21 15,21-21-15,21 21 16,0 0 0,0 0-16,0 0 0,1 0 0,20 0 15,0 0-15,1 0 0,-1 0 16,0 0-16,22 0 0,-1 0 0,1 0 16,-1 0-16,22 21 0,-22-21 15,43 0-15,-21 21 0,0-21 0,20 21 16,1 0-16,-21-21 0,21 21 0,0-21 15,21 22-15,-22-22 0,22 0 16,0 21-16,0-21 0,22 0 16,-22 21-16,42-21 0,-21 0 0,21 0 15,22 21-15,-22-21 0,1 0 16,20 21-16,1-21 0,-1 0 0,1 21 16,-22-21-16,21 22 0,1-1 15,-1-21-15,1 21 0,-22-21 0,22 21 16,-22 0-16,22-21 0,-22 21 0,21 1 15,-20-22-15,-1 21 0,-21 0 16,22-21-16,-1 21 0,-21-21 0,0 21 16,22 0-16,-43-21 0,21 22 15,0-22-15,-21 21 0,21-21 0,-21 0 16,0 0-16,-21 21 0,0 0 0,0-21 16,-22 0-16,1 0 15,0 0-15,-22 0 0,1 0 0,-1 0 16,1 0-16,-22 0 0,0 0 15,-21 0-15,22 0 0,-22 0 0,0 0 16,0 0 0,-21 21-1,0 0-15,0 1 16,0-1 0,0 0-16,-21 0 0,21 21 15,0-20-15,0 20 0,-21 0 0,0-21 0,0 22 16,21 20-16,-22-20 0,22-1 15,-21 21-15,0 1 0,0-22 16,0 22-16,0-1 0,-1 1 0,1-1 16,0 1-16,0-1 0,21 1 15,-21-22-15,0 22 0,-1-1 0,22 1 16,0 20-16,-21-20 0,21-1 0,-21 1 16,21-1-16,-21 22 0,21-22 15,-21 1-15,21-1 0,0 1 0,0-1 16,-21 1-16,21-1 0,-22 1 0,22-1 15,0 1-15,0-1 0,-21 1 0,21-22 16,0 1-16,-21 20 0,21-21 16,0 1-16,0-1 0,0 0 0,0 1 15,0-1-15,-21-21 0,21 22 16,-21-1-16,0-21 0,21 0 0,-22 0 16,1 1-16,0-1 0,0 0 15,0 0-15,0 0 0,-1 0 0,-20-21 16,21 22-16,-21-22 0,20 0 0,-20 21 15,0-21-15,-1 0 0,1 0 0,0 21 16,-1-21-16,1 0 0,-21 0 16,-1 0-16,1 0 0,-1 0 0,-21 0 15,1 0-15,-1 0 0,-21 0 0,22 0 16,-22 0-16,0 0 0,0 0 0,0 0 16,0 0-16,1 0 0,-1 0 15,0 0-15,0 0 0,-21 0 16,21-21-16,-21 21 0,21 0 0,-21-21 15,22-1-15,-22 22 0,0-21 0,0 21 16,-22-21-16,22 21 0,-21-21 16,21 21-16,-21-21 0,0 21 0,21 0 15,0-21-15,0 21 0,0 0 0,0-22 16,21 22-16,-21 0 0,0 0 0,21-21 16,-21 21-16,0-21 0,-21 21 15,21 0-15,0 0 0,0-21 16,21 21-16,-21 0 0,0 0 0,21 0 0,1-21 15,-1 21-15,0 0 0,0 0 16,0 0-16,22 0 0,-1-21 0,0 21 16,22 0-16,-22 0 0,22 0 15,-22 0-15,21 0 0,-20 0 0,20 0 16,-20 0-16,20 0 0,1 0 0,-1-22 16,1 22-16,-1 0 0,22 0 15,-22 0-15,22 0 0,0 0 16,20 0-16,-20-21 0,21 21 0,-21 0 0,20 0 15,1 0-15,0 0 0,0 0 16,0 0 0,0 0 15,-1-21 16,1 21-32,0-21-15,0 21 16,0-21-16,0 21 0,-22 0 16,22-21-16,0-1 0,-21 22 0,20 0 15,-20-21-15,21 21 0,-21 0 16,20-21-16,-20 21 0,21-21 16,-21 21-16,20-21 0,1 21 0,0 0 15,21-21-15,-21 21 16,21-22-16,0 1 15,0 0 1,0 0 0,0 0-16,0 0 15,0-1 1,-21 1 0,21 0-16,0 0 15,-21 21-15,21-21 0,0 0 16</inkml:trace>
  <inkml:trace contextRef="#ctx0" brushRef="#br0" timeOffset="3188.17">7281 4868 0,'0'-21'15,"0"42"-15,0-63 0,0 63 16,0 0 0,0 1-16,0-1 0,0 21 0,0-21 15,0 22-15,0-1 0,-21-21 0,21 21 16,-21 1-16,0-22 0,21 21 15,0-21-15,-21 22 0,-1-22 0,22 0 16,-21 0-16,21 0 0,0 1 0,0-1 16,0-42 31,0-1-47,0 1 0</inkml:trace>
  <inkml:trace contextRef="#ctx0" brushRef="#br0" timeOffset="3620.93">7302 4932 0,'22'21'0,"-44"-42"0,65 42 15,-22-21-15,21 21 0,-21-21 0,22 21 16,-1-21-16,-21 0 16,22 0-16,-1 0 0,0 0 0,1 0 15,20 0-15,-21 0 0,1 0 0,-1 0 16,-21 0-16,22 0 0,-22 0 16,21 0-16,-21 0 0,-21 22 15,0-1 1,0 0-16,-21 0 15,0 0-15,0 0 16,0 1-16,-1-1 0,1 0 0,21 0 16,-21 0-16,0 0 0,0 1 15,0-1-15,-1 0 0,1 0 0,21 0 16,-42-21-16,21 21 0,0 1 16,-1-1-16,1-21 0,0 21 15,0-21-15,0 0 0,0 0 0,-1 21 16,1-21-16,0 0 0,0 0 0,0 0 15,0 0-15,-1-21 16,1 21-16,21-21 0</inkml:trace>
  <inkml:trace contextRef="#ctx0" brushRef="#br0" timeOffset="4284.54">7408 5122 0,'0'0'0,"21"0"0,1 0 15,-1 0-15,42 0 0,-20 0 16,-22 0-16,21-21 0,-21 21 16,0 0-16,1 0 0,-1 0 0,0 0 15,-42 21 16,0-21-31,-1 0 16,1 22-16,0-22 0,0 0 0,0 21 16,0-21-16,-1 0 15,1 0-15,0 21 0,0-21 16,21 21 0,21-21 15,0 0-31,0 0 15,1 0-15,-1 0 0,0 0 16,0 0-16,0 0 0,0-21 0,1 21 16,-1 0-16,-42 0 31,-1 0-31,1 21 0,-21 0 0,0-21 16,20 21-16,-20-21 0,0 22 15,21-22-15,-1 21 0,-20-21 16,21 0-16,0 21 0,21 0 31,21-21-31,0 0 16,0 0-16,22 0 0,-22 0 0,21 0 15,-21-21-15,22 21 0,-22 0 0,21-21 16,-21 21-16,0 0 0,1-21 16,-1 21-16,-21-43 15,-21 43-15,21-21 16,-22 21-16,-20 0 0,21-21 15,0 21-15,0 0 0,-1 0 16,-20 0-16,21 0 0,0 0 0,0 0 16,21 21-16,-22-21 0,22 21 15,-21 0-15,0 1 0,21-1 16</inkml:trace>
  <inkml:trace contextRef="#ctx0" brushRef="#br0" timeOffset="6140.48">9207 3217 0,'0'-21'16,"-21"0"-1,21 42 32,0 0-47,0 22 16,-21-22-16,21 21 0,0 1 0,0-1 16,0 21-16,-21 1 0,21-1 15,-21 1-15,0-1 0,-1 22 0,1 21 16,21-21-16,-42-1 0,21 22 0,0-21 15,-43 105-15,43-105 16,-21 21-16,20-22 0,-20 1 0,0 21 16,-1-21-16,22-22 0,-21 22 0,21-22 15,-22 22-15,22-22 0,0 1 0,0-22 16,0 22-16,21-22 0,0 0 16,-21 1-16,21-22 0,-22 0 15,22 0-15,0 0 0,0-42 47,-21 21-31</inkml:trace>
  <inkml:trace contextRef="#ctx0" brushRef="#br0" timeOffset="6820.09">8064 6033 0,'64'-22'16,"-43"22"-16,0 0 15,0 0-15,1 0 16,-1 0 0,-21 22-16,0-1 15,0 0-15,0 0 0,0 0 16,0 0-16,-21-21 0,-1 22 0,1-1 15,21 0-15,-21 0 0,0-21 16,21 21 0,21-21 15,0 0-31,0 0 16,1 0-16,-1 0 15,0 21-15,0-21 16,-21 22-16,21-22 0,-21 21 15,0 0-15,0 0 0,0 0 16,-21-21 0,0 0-16,0 21 0,-22-21 15,22 0-15,-21 22 0,0-22 0,20 0 16,-20 0-16,0 0 0,21 0 0,-22 0 16,22-22-16,0 22 0,0-21 15,0 0-15</inkml:trace>
  <inkml:trace contextRef="#ctx0" brushRef="#br0" timeOffset="7248.85">8615 6223 0,'0'0'16,"21"0"-16,-21-21 0,0 0 31,-21 21-15,0 0-16,-1 0 0,1 0 0,0 0 15,-21 21-15,21-21 0,-1 21 16,1-21-16,21 21 0,-21-21 15,21 21-15,0 1 16,21-22 0,0 0-16,1 21 0,-1-21 0,0 21 15,0-21-15,0 21 0,0-21 16,1 21-16,-1-21 0,-21 21 0,0 1 16,0-1-1,0 0-15,-21-21 16,-1 21-16,1-21 15,0 0-15,0 0 0,0 0 0,0 0 16,-1 0-16,1 0 0,0 0 0</inkml:trace>
  <inkml:trace contextRef="#ctx0" brushRef="#br0" timeOffset="7868.5">8826 6329 0,'0'0'0,"22"-21"0,-1 21 16,0-21-16,-21-1 0,0 1 16,0 0-1,-21 21 1,0 0-16,-1 0 0,1 0 15,21 21-15,-21 0 0,0-21 0,21 22 16,-21-1-16,21 0 16,0 0-16,0 0 0,0 0 15,0 1 1,21-22 0,0 0-1,0 0-15,0-22 16,1 1-16,-22 0 0,21 0 15,0 0-15,0 0 16,-21-1-16,0 1 0,0 0 0,21 21 16,-21-21-16,21 21 0,-21-21 109,-21 21-78,0 0-31,21 21 32,-21-21-32,21 21 0,21-21 31,0 0-31,0 0 0,1 0 15,-1-21-15,0 0 16,0 0-16,-21-1 0</inkml:trace>
  <inkml:trace contextRef="#ctx0" brushRef="#br0" timeOffset="12500.84">7366 8890 0,'0'0'0,"0"-21"0,0 0 0,0 0 0,0-1 15,21 1-15,0 0 0,-21 0 16,21 0-16,1 0 0,20-1 16,-21 1-16,21 0 0,1 21 0,-1-21 15,22 0-15,-1 0 0,1 21 0,-1-22 16,1 1-16,-1 21 0,22-21 0,-22 21 16,22 0-16,-22-21 0,22 21 0,0 0 15,-1 0-15,1 0 0,0 0 16,21 0-16,-22 0 0,22 0 0,0 0 15,-21 0-15,-1 0 0,22 0 0,-21 0 16,-1 0-16,1 21 0,0-21 0,-1 0 16,1 0-16,0 0 0,-22 0 15,1 21-15,20-21 0,-41 0 16,20 0-16,-20 0 0,-1 0 0,0 0 16,1 0-16,-22 0 0,21 0 0,-21 0 15,0 0-15,-21-21 31,0 0-15,0 0-16,-21 21 0,21-21 0</inkml:trace>
  <inkml:trace contextRef="#ctx0" brushRef="#br0" timeOffset="12833.65">10583 8192 0,'0'21'0,"0"21"16,21-21-1,1 0-15,-1-21 16,0 22-16,0-22 0,0 0 16,0 21-16,1-21 0,-1 0 0,0 21 15,0-21-15,0 0 0,0 21 0,1-21 16,-1 0-16,-21 21 15,21 0-15,-21 1 16,0-1-16,0 0 16,-42 0-16,20-21 0,1 21 0,-21 0 15,-22 22-15,22-22 0,-21 0 0,-1 0 16,1 0-16,-1 22 0,1-22 0,20 0 16,-20 21-16,20-20 0,22-22 15,-21 21-15,21 0 0</inkml:trace>
  <inkml:trace contextRef="#ctx0" brushRef="#br0" timeOffset="14156.9">13060 8297 0,'0'0'0,"0"-21"0,0 0 15,0 0-15,0 0 16,0 0-16,-21-1 0,21 1 15,0 0-15,-22 0 16,1 21-16,0-21 0,0 21 0,21-21 16,-21-1-16,0 22 0,-1-21 15,-20 21-15,21 0 0,-21-21 0,20 21 16,-20 0-16,0 0 0,-1 0 0,1 0 16,0 0-16,-1 0 0,1 0 0,21 0 15,-21 0-15,-1 0 0,1 0 16,-22 21-16,22 0 0,0 1 0,-1-22 15,1 21-15,-21 0 0,20 0 0,1 21 16,0-20-16,-1-1 0,1 0 0,21 21 16,-22-21-16,1 1 0,21 20 15,0-21-15,0 21 0,-1 1 16,1-22-16,0 21 0,21 1 0,0-1 16,0-21-16,-21 21 0,21 1 0,0-1 15,0 0-15,-21 1 0,21-1 0,0 0 16,0 1-16,0-1 0,0 0 0,0 1 15,0-1-15,0-21 0,0 22 16,0-1-16,0-21 0,0 21 0,0-20 16,0 20-16,21-21 0,0 21 0,0-20 15,-21-1-15,21 21 0,1-21 0,-1 0 16,21 22-16,-21-22 0,0 0 16,1 0-16,20 0 0,0 1 0,-21-1 15,22 0-15,-1 0 0,0 0 16,1 0-16,-1-21 0,0 22 0,1-1 15,-1-21-15,0 21 0,22-21 0,-22 0 16,1 0-16,-1 0 0,21 0 16,-20 0-16,-1 0 0,0 0 0,1 0 0,-1 0 15,0 0-15,1-21 0,-1 0 0,0 21 16,1-22-16,-1 1 0,-21 0 16,22 0-16,-1 0 0,0 0 0,1-22 15,-22 22-15,21 0 0,0-21 16,1 20-16,-22 1 0,21-21 0,1 21 15,-22-22-15,21 22 0,-21 0 0,22-21 16,-22 21-16,0-1 0,0-20 16,21 21-16,-20-21 0,-1-1 0,-21 22 15,21-21-15,0-1 0,0 1 0,-21 21 16,0-21-16,0-1 0,0 1 0,0 0 16,0-1-16,0 1 0,0 0 0,0-1 15,0 22-15,0-21 0,0-1 16,0 1-16,0 0 0,-21-1 0,21 1 15,-21 0-15,0-1 0,21 1 0,-21 21 16,-1-21-16,1 20 0,0-20 16,-21 21-16,21 0 0,-1-22 15,1 22-15,0 0 0,-21 21 0,21-21 16,-22 0-16,22 21 0,-21-21 0,-1 21 16,1-22-16,0 22 0,-1 0 15,1 0-15,0 0 0,-1-21 0,1 21 16,-21 0-16,20 0 0,1 0 0,0 0 15,-1 0-15,1 21 0,0 1 0,-1-1 16,1 0-16,0 0 0,-1 0 16,1 0-16,21 22 0,-22-22 0,1 0 15,0 21-15,21-20 0,-22 20 0,22-21 16,-21 21-16,21-20 0,-1-1 16,1 0-16,0 0 0,21 0 0,0 0 15,-21 1-15,21-1 0,0 0 16,0 0-16,0 0 0,0 0 0,0 1 15,0-1-15,0 0 0,0 0 0,21 0 16,0 0-16,0-21 0,1 22 16,-1-1-16,0-21 0,0 21 15,0-21-15,0 21 0,1-21 0</inkml:trace>
  <inkml:trace contextRef="#ctx0" brushRef="#br0" timeOffset="14692.59">12467 8996 0,'-42'0'32,"42"-21"-1,0 0-15,0-1-1,0 1-15,21 21 16,0-21-16,21 21 0,-20-21 15,20 21-15,21-21 0,1 21 0,-1-21 16,1-1-16,21 1 0,-1 21 0,22-21 16,-21 21-16,-1 0 0,1-21 0,0 21 15,-1 0-15,1 0 0,-21 0 0,-1 0 16,1 0-16,-22 0 0,0 0 16,1 0-16,-1 0 0,0 0 15,-21 0-15,22 0 0,-22 0 0,0 0 16,0 0-16,0 0 15,-21-21 48,0 0-32</inkml:trace>
  <inkml:trace contextRef="#ctx0" brushRef="#br0" timeOffset="15140.34">14182 8509 0,'0'21'16,"0"0"-16,21-21 15,0 0-15,0 22 0,0-22 16,0 0-16,1 0 0,-1 0 0,0 0 15,0 0-15,21 0 0,-20 0 16,-1 0-16,0 21 0,-21 0 16,0 0-1,0 0-15,-21-21 16,0 21-16,-1 1 0,1-22 16,-21 21-16,21 0 0,-22 0 15,22 0-15,-21 0 0,21 1 0,-22-1 16,22 0-16,-21 0 0,21 0 0,0-21 15,-1 21-15,1 1 0,0-22 0,0 0 16</inkml:trace>
  <inkml:trace contextRef="#ctx0" brushRef="#br0" timeOffset="15353.34">15071 8678 0,'0'-21'31,"0"0"-31,0 0 15</inkml:trace>
  <inkml:trace contextRef="#ctx0" brushRef="#br0" timeOffset="15624.18">15049 8446 0,'0'0'0,"0"-22"16,0 44 15,0-1-31,0 0 0,0 0 0,0 21 16,0-20-16,0 20 0,0 0 15,0 22-15,0-22 0,0 0 0,0 1 16,0-1-16,-21 0 0,21 1 0,-21-1 16,21 0-16,-21-20 0,21 20 0,-21-21 15,0 0-15,21 0 0,-22 1 0,22-1 16,-21-21-16,0 21 16,0-21-1,21-21 1,0 0-16,0-1 0,0 1 0,0-21 15,0 21-15,0-22 0,0 1 0,0 0 16,0-22-16,0 22 0</inkml:trace>
  <inkml:trace contextRef="#ctx0" brushRef="#br0" timeOffset="15908.02">14880 8530 0,'0'0'0,"21"-21"0,-21 0 0,21 21 16,1-21-16,-22 0 0,0-1 0,21 22 15,0-21-15,0 0 0,0 21 0,22-21 16,-22 0-16,21 21 0,-21 0 15,22-21-15,-1 21 0,0 0 16,-21 0-16,22 0 0,-22 21 0,21-21 16,-21 21-16,1 0 0,-22 0 0,0 0 15,0 1-15,0 20 0,0-21 0,-22 0 16,1 0-16,-21 1 0,21-22 16,0 21-16,-22 0 0,1 0 0,21 0 15,-22-21-15,22 21 0,-21-21 0,21 0 16,0 22-16,-1-22 0,44-22 47,-1 1-47,0 0 15,0 0-15,0 0 0,22 0 0,-22-1 16</inkml:trace>
  <inkml:trace contextRef="#ctx0" brushRef="#br0" timeOffset="17376.68">15769 8065 0,'21'-22'0,"-42"44"0,63-44 0,-42 1 16,22 21 0,-22 21-1,0 1-15,0-1 0,0 0 0,0 21 16,0-21-16,-22 22 16,22-1-16,-21 0 0,0 1 0,21-22 15,-21 21-15,0 1 0,0-1 0,-1-21 16,1 21-16,0-20 0,0-1 0,21 21 15,-21-21-15,0 0 0,21 1 16,-22-22-16,22 21 0,0 0 0,0 0 16,22-21-1,-1 0-15,0 0 0,21 0 16,-21-21-16,1 0 0,20 21 16,0-21-16,-21-1 0,22 22 0,-1-21 15,-21 0-15,22 0 0,-22 0 16,21 21-16,-21-21 0,0-1 0,1 22 0,-1-21 15,0 21 1,-21-21-16,0 0 0,-21 21 16,0 0-1,-1 0-15,1 0 0,0 0 0,21 21 16,-21-21-16,0 21 0,0 0 16,-1 1-16,1-1 0,0 0 0,21 0 15,-21 0-15,0 0 0,0 1 16,21-1-16,0 0 0,0 0 0,0 0 15,0 0 1,21-21 0,0 0-16,0 0 0,0-21 15,0 0-15,1 21 0,-1-21 0,0 0 16,0 0-16,0-1 0,22 1 16,-43 0-16,21 0 0,0 0 0,0 0 15,-21-1-15,0 44 31,0-1-15,0 0-16,0 0 0,-21-21 0,21 21 16,-21 0-16,21 1 0,0-1 0,0 0 15,0 0-15,0 0 16,21-21 0,0 0-16,0 0 15,0 0-15,1 0 0,20 0 0,-21-21 16,0 0-16,0 21 0,1-21 0,20 0 15,-21-1-15,0 22 0,0-21 0,-21 0 16,22 0-16,-1 0 16,-21 42 15,-21-21-31,-1 21 0,22 0 16,-21 0-16,0 1 15,21-1-15,0 0 16,21-21-1,-21 21-15,21-21 0,1 0 0,-1 0 16,0 0-16,0 0 0,21 0 16,-20 0-16,-1 0 0,21-21 0,-21 0 15,22 21-15,-22-21 0,0-1 0,0 1 16,0 21-16,0-21 0,1 0 0,-22 0 16,0 0-16,21-1 15,-21 1-15,-21 42 31,21 1-15,-22-22-16,1 21 0,21 21 16,-21-21-16,0 0 0,21 22 15,-21-1-15,21 0 0,-21 1 0,21-1 16,-22 0-16,22 1 0,0-1 0,-21 22 16,0-22-16,21 0 0,-21 1 15,21-1-15,-21 0 0,0 22 0,21-22 16,-22 0-16,22 1 0,-21-1 0,21 22 15,-21-22-15,21 0 0,0 1 0,-21-1 16,21 0-16,-21 1 0,21-1 0,0 0 16,-21-21-16,21 22 0,0-22 15,0 21-15,0-21 0,0 1 0,0-1 16,0 0-16,0 0 0,0-42 31,-22 21-31,1-21 16,0 0-16,0-22 0,0 22 0,0-21 15,-1-1-15,1 1 0,-21 0 16,21-1-16,0-20 0,-1-1 0,1 22 16,21-21-16,0 20 0,0-20 0,0-1 15,0 22-15,21 0 0,1-22 0,-1 22 16,0-1-16,21 1 0,-21 0 16,22-1-16,-1 1 0,-21 21 0,22-21 15,-22 20-15,21 1 0,0 0 16,-20 0-16,-1 21 0,21-21 0,-21 21 15,0-21-15,1 21 0,20 0 0,-21-22 16,0 1-16,0 21 16,1 0-16,-1-21 31,-42 21 31,-1 0-62,1 0 16,-21 0-16,21 0 16</inkml:trace>
  <inkml:trace contextRef="#ctx0" brushRef="#br0" timeOffset="19147.68">13039 7472 0,'0'0'0,"0"-21"16,21 0-16,-21-1 0,0 1 0,0 0 15,0 0-15,21 0 0,-21 0 16,21-1-16,-21 1 0,0 0 0,0 0 15,0 0-15,21 0 16,-21-1-16,0 44 47,0-1-31,0 0-16,0 21 0,-21-21 0,21 22 15,0-1-15,0 0 0,-21 22 16,21-1-16,0-20 0,-21 20 0,21 22 15,0-22-15,0 22 0,-21-21 0,21 20 16,-22 1-16,1 0 0,0-1 16,21 1-16,-21 21 0,0-22 15,0 1-15,-1 21 0,1-21 0,0 20 16,0-20-16,0 0 0,0 21 0,21-22 16,0 1-16,-22 0 0,22-1 0,0 1 15,0-22-15,0 22 0,0-21 0,0-1 16,0 1-16,0-22 0,0 21 15,0-20-15,22-1 0,-22 0 0,0-20 16,0 20-16,0-21 0,0 21 0,21-20 16,-21-1-16,0 0 0,21 0 15,-21 0-15,0-42 94,0 0-31,0 0 343,0 0-391,0-1 1,0 1 0,0 0-16</inkml:trace>
  <inkml:trace contextRef="#ctx0" brushRef="#br0" timeOffset="125117.39">9271 14499 0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39:51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4085 953 0,'-21'-43'31,"21"22"-31,0 0 16,21 21-16,-21-21 0,21 21 15</inkml:trace>
  <inkml:trace contextRef="#ctx0" brushRef="#br0" timeOffset="2099.44">1947 466 0,'0'21'15,"21"-21"17,1-21-32,-22 0 15,21-1-15,-21 1 16,0 0-16,0 0 0,0 0 16,0 0-16,0-1 0,-21 1 15,-1 0-15,1 0 16,0 21-16,0 0 0,-21-21 0,20 21 15,-20 0-15,0 0 0,-1 21 16,22 0-16,-21-21 0,0 42 0,-1-20 16,1 20-16,21-21 0,-22 21 15,1 1-15,21-1 0,-21 0 16,20 1-16,1-1 0,0 0 0,0 1 16,0 20-16,0-20 0,21-1 15,0 0-15,0 22 0,0-22 0,0 0 16,21 1-16,0-1 0,0-21 15,0 22-15,22-22 0,-22 21 16,21-21-16,0-21 0,1 21 16,-22 1-16,21-22 0,1 0 15,-22 0-15,21 0 0,0 0 0,-20-22 16,20 22-16,-21-21 0,21 0 16,-20 0-16,-1 0 0,0 0 0,0-1 15,21 1-15</inkml:trace>
  <inkml:trace contextRef="#ctx0" brushRef="#br0" timeOffset="2511.3">2265 826 0,'0'0'0,"0"-22"0,-21 22 31,-1 0-31,1 0 16,0 22-16,0-1 15,0 0-15,0 0 0,-1 21 0,1-20 16,21 20-16,-21 0 0,0-21 15,0 22-15,21-22 0,0 21 16,0-21-16,-21 22 0,21-22 0,0 0 16,0 0-16,0 0 0,0 1 15,21-1-15,0-21 16,0 0-16,21 0 0,-20 0 16,-1-21-16,21 21 0,0-22 0,-20 1 15,20 0-15,-21 0 0,0 0 16,0 0-16,1-22 0,-22 22 15,0-21-15,0 21 0,0-22 16,0 22-16,-22 0 0,1 0 0,0 0 16,0-1-16,0 1 0,0 21 15,-1 0-15,-20 0 0,21 0 16,0 0-16,0 0 0,-1 0 0,22 21 16,0 1-16,-21-22 0,21 21 15,0 0-15,0 0 0,21-21 16,1 0-1,20 0-15,-21 0 0,21 0 0</inkml:trace>
  <inkml:trace contextRef="#ctx0" brushRef="#br0" timeOffset="3211.89">2709 868 0,'0'21'31,"-21"-21"-31,21 21 16,-21 0-16,21 1 0,0-1 0,0 0 16,-21 0-16,21 21 0,0-20 15,-21-1-15,21 0 0,0 0 0,0 0 16,0 0-16,0 1 16,0-1-16,0 0 0,0-42 62,0 0-62,0-1 0,0 1 0,0 0 16,0 0-16,0-21 0,21 20 15,0 1-15,-21 0 0,21-21 0,0 21 16,0-1-16,1 1 0,-1 0 16,0 21-16,0-21 0,0 21 0,0 0 15,1 0-15,-1 0 0,0 0 16,0 21-16,0 0 0,0 0 15,-21 1-15,22-1 0,-1 0 16,0 0-16,-21 0 0,0 22 0,0-22 16,0 0-16,21 0 0,-21 0 15,0 0-15,0 1 0,0-1 16,0 0-16,-21-21 31,21-21-15,0 0-16,0-1 0,0 1 15,0-21-15,0 21 0,0 0 0,21-22 16,0 22-16,0-21 0,1 21 16,-1-1-16,0 1 0,0 0 15,0 0-15,0 21 0,22 0 16,-22 0-16,0 0 0,0 0 16,0 21-16,-21 0 0,0 0 15,0 1-15,0-1 0,0 21 0,0-21 16,0 0-16,0 1 0,0-1 15,0 0-15,0 0 0,0 0 0,-21 0 16,21 1-16,-21-1 16,42-21 15,0 0-31,1 0 0,-1-21 16,0 21-16</inkml:trace>
  <inkml:trace contextRef="#ctx0" brushRef="#br0" timeOffset="3579.69">3789 953 0,'0'0'0,"0"-43"15,0 22 1,-21 21 0,21 21-1,0 0-15,0 1 0,0-1 16,0 21-16,0-21 0,0 22 15,0-1-15,0 0 0,0 1 16,0 20-16,0 1 0,0-1 16,-22 22-16,1-1 0,0 1 0,0 0 15,0 21-15,0-22 0,-1 1 0,-20 21 16,21-22-16,0 1 0,-22 0 16,22-1-16,0 1 0,0-21 0,0-1 15,0 1-15,21-22 0,0 0 16,-22 1-16,22-1 0,0-21 0,0 0 15,0 0-15,0-42 32,22 0-32,-22-21 0,21-1 0,0 1 15,0-21-15,0-1 0,0-21 16,1 1-16,20-1 0,-21 0 16,0-20-16</inkml:trace>
  <inkml:trace contextRef="#ctx0" brushRef="#br0" timeOffset="3860.52">3704 1249 0,'0'0'16,"0"-191"0,0 149-16,0 21 0,0 0 15,21 0-15,0-1 16,1 1-16,-1 0 0,0 0 0,0 21 16,0-21-16,22 21 0,-22 0 15,0 0-15,21 0 0,-21 0 0,1 0 16,-1 0-16,0 0 0,-21 21 15,21 0-15,-21 0 0,0 0 0,0 22 16,-21-22-16,0 0 0,-22 21 16,22-20-16,-21 20 0,0-21 0,-1 0 15,22 0-15,-21 1 0,21-1 16,-1-21-16,1 0 0,42 0 31,1 0-15,20-21-16</inkml:trace>
  <inkml:trace contextRef="#ctx0" brushRef="#br0" timeOffset="4279.95">4318 868 0,'0'0'0,"-21"0"15,0 0 1,-1 0-16,1 0 0,21 21 15,-21 0-15,21 0 16,-21 1-16,21-1 0,-21 0 0,0 21 0,21-21 16,-22 22-16,22-1 0,0-21 15,0 0-15,0 22 0,0-22 16,0 0-16,0 0 0,0 0 16,22-21-16,-1 22 0,0-22 15,0 0-15,0 0 0,0 0 0,22-22 16,-22 1-16,0 21 0,21-21 15,-20 0-15,-1 0 0,-21 0 0,21-22 16,-21 22-16,0 0 0,0-21 16,0-1-16,0 22 0,0-21 0,-21 21 15,0-1-15,-1 1 0,1 0 16,-21 21-16,21 0 0,0 0 0,-1 0 16,-20 0-16,21 21 15,0 0-15,0-21 0,21 22 0,0-1 16,-22 21-16,22-21 0,0 0 15,0 1-15,0-1 0,22 0 16,-1-21-16,21 0 16</inkml:trace>
  <inkml:trace contextRef="#ctx0" brushRef="#br0" timeOffset="4799.64">4741 931 0,'0'0'0,"0"-21"31,0 42 0,-21 1-31,21-1 0,0 0 16,0 0-16,0 0 0,0 22 0,0-22 16,0 0-16,0 21 0,0-21 15,-21 1-15,21 20 0,0-21 0,0 0 16,0 0-16,0 1 15,0-1-15,0 0 16,-21-21 0,21-21-1,-21 0-15,21-1 16,0 1-16,0 0 0,0 0 16,0 0-16,0-22 0,0 22 0,0-21 15,0 21-15,0-22 0,21 22 16,0-21-16,0 21 0,21 0 0,-20-1 15,-1 1-15,21 0 0,-21 21 16,0 0-16,22 0 0,-22 0 0,0 0 16,21 0-16,-20 21 0,-1 0 15,21 85 1,-42-63-16,0-22 0,0 21 16,0 0-16,0-20 0,0-1 15,0 21-15,-21-21 0,0 0 0,21 1 16,0-1-16,-21-21 0,21 21 15,-22 0-15,22-42 32,0 0-32,0 0 15,22-1-15</inkml:trace>
  <inkml:trace contextRef="#ctx0" brushRef="#br0" timeOffset="5175.06">5249 1207 0,'64'0'31,"-43"0"-31,0 0 16,0 0-16,0-22 0,1 22 0,-22-21 15,21 0-15,0 21 0,0-21 16,-21 0-16,0 0 0,0-1 0,0 1 15,0 0 1,0 0-16,-21 21 0,0 0 16,0 0-16,-1 0 15,1 21-15,0 0 0,0 0 16,21 1-16,0-1 0,-21 0 0,21 21 16,-21-21-16,21 1 0,0-1 15,0 21-15,0-21 0,0 0 0,0 1 16,0-1-16,0 0 0,21 0 15,0-21-15,0 0 16,0 0-16,22 0 0,-22 0 16,21 0-16,-21 0 0,22-21 0,-1 0 15,-21 21-15</inkml:trace>
  <inkml:trace contextRef="#ctx0" brushRef="#br0" timeOffset="5659.8">5842 1058 0,'0'0'0,"0"-21"0,-21 42 47,21 1-47,0-1 15,0 0-15,0 0 0,0 21 16,0-20-16,0-1 0,0 0 0,-21 21 16,21-21-16,-22 1 0,22-1 15,0 0-15,0 0 0,-21 0 16,21 0-16,-21-21 15,21-21 17,0 0-17,0 0-15,0 0 0,0 0 16,0-22-16,0 22 0,0-21 16,0 21-16,21-22 0,0 22 0,1-21 15,20-1-15,-21 22 0,21 0 0,-20-21 16,20 21-16,0 21 0,-21-22 15,22 22-15,-22 0 0,0 0 0,0 22 16,0-1-16,1 0 0,-1 0 16,-21 0-16,21 22 0,-21-22 0,0 21 15,0-21-15,0 22 16,0-22-16,0 0 0,0 21 0,-21-21 16,0 1-16,21-1 0,-22 0 0,22 0 15,-21-21-15,21 21 16,0-42 15,0 0-31,0-21 16</inkml:trace>
  <inkml:trace contextRef="#ctx0" brushRef="#br0" timeOffset="5948.46">6540 614 0,'0'0'0,"0"-21"0,0 0 0,0-1 16,0 44 0,0-1-1,0 21-15,0-21 0,0 22 16,0-1-16,0 0 0,0 22 16,-21-22-16,0 22 0,21-22 0,-21 21 15,0-20-15,0-1 16,-1 22-16,1-43 0,0 21 0,0 0 15,21-20-15,0 20 0,-21-21 16,21 0-16,0 0 0,0 1 16,0-1-16,21-21 15,0 0-15,0-21 16,0-1-16,22 1 0,-22 0 0</inkml:trace>
  <inkml:trace contextRef="#ctx0" brushRef="#br0" timeOffset="6364.23">6900 1080 0,'43'-64'31,"-43"43"-31,-22 21 16,1 0-16,0 21 15,0 0-15,0 0 16,0 1-16,-1 20 0,1-21 0,0 0 15,0 0-15,21 22 0,-21-22 16,21 0-16,0 0 0,0 0 16,0 1-16,21-22 0,0 0 15,0 0-15,0 0 0,22 0 16,-22 0-16,0 0 0,21 0 16,-20 0-16,-1 0 0,21 0 15,-21 0-15,0 0 0,-21 21 31,-21-21-31,0 21 16,0-21-16,0 0 0,0 21 0,-22-21 16,22 0-16,0 0 0,0 21 15,0-21-15,-1 0 0,1 21 0,0-21 16,0 0-16,0 0 16,0 0-1,21-21 1,-22 0-16</inkml:trace>
  <inkml:trace contextRef="#ctx0" brushRef="#br0" timeOffset="6623.08">6265 847 0,'0'0'16,"0"-21"-16,0-1 0,43 22 15,-22-21-15,21 21 16,0-21-16,22 21 0,-1 0 0,-20-21 16,20 21-16,1 0 15,-1 0-15,1 0 0,-22-21 0,0 21 16,1 0-16,-1 0 0,-21 0 16,22 0-16,-22 0 0</inkml:trace>
  <inkml:trace contextRef="#ctx0" brushRef="#br0" timeOffset="7227.73">8530 487 0,'0'0'0,"42"-21"0,-20 0 0,-1-1 15,0 1-15,-21-21 0,0 21 0,0 0 16,0-1 0,0 1-16,-21 21 15,0 0-15,-1 21 16,-20 1-16,0 20 0,-1 0 16,1 1-16,0-1 0,-22 43 0,1-22 15,-1 22-15,-20-1 0,20 22 16,-21-21-16,22 0 0,-22-1 0,22 1 15,-1 0-15,1-1 0,-1-20 16,22 20-16,-22-20 0,22-22 0,0 22 16,-1-22-16,22 0 0,0-20 15,0 20-15,21-21 0,-21-21 0,21 21 16,21-21 0,0-21-16,0 0 0,0 0 15,22 0-15,-22-22 0</inkml:trace>
  <inkml:trace contextRef="#ctx0" brushRef="#br0" timeOffset="8303.56">8361 1439 0,'21'0'0,"-42"0"0,63 0 0,-21 0 15,0 0-15,1 0 0,20-21 16,0 0-16,-21 21 0,22-21 16,-1 0-16,22 0 0,-22-1 0,0-20 15,22 21-15,-22-21 0,22 20 16,-22-20-16,0 0 0,1-1 0,-1 1 16,-21 0-16,0-1 0,0 1 15,-21 0-15,0-1 0,0 1 0,0 21 16,0-21-16,-21 20 0,0 1 15,0 0-15,0 21 0,0 0 0,-1 0 16,1 0-16,0 0 0,0 0 0,0 21 16,0 22-16,-1-1 0,1 0 15,0 22-15,0-1 0,21 1 0,-21 20 16,0 1-16,-1-21 0,22 20 16,-21 1-16,0 21 0,0-22 15,0 22-15,0 0 0,-1-21 0,1 21 16,0-1-16,0 1 0,0 0 15,0 0-15,-1 0 0,1 0 0,0-22 16,0 1-16,0 0 0,21-1 0,0-20 16,0-1-16,-21-20 0,21 20 15,0-21-15,0 1 0,0-22 0,21 21 16,0-21-16,0-21 0,0 0 16,0 0-16,1-21 15,20 0-15,-21 0 0,21 0 0,1-22 0,-1 1 16,0 0-16,22-22 0,-22 1 0,1-1 15,20 1-15,-42-1 0,22-20 16,-22-1-16,0 0 0,-21 1 16,0 20-16,0-21 0,0 1 0,-42-1 15,-1 22-15,1-1 0,0 1 16,-22 20-16,1 1 0,-1 21 0,1-22 16,20 43-16,-20-21 0,20 0 0,22 21 15,0 0-15,0 0 0,0-21 16,21 0-16,0 0 15,21 21-15,21-22 16,-21 1-16,22 0 0,20 0 0,-20 0 0,20 0 16,1-1-16,-1-20 0,1 21 15,-1-21-15,1-1 0,-1 1 16,1 0-16,-22-1 0,21-20 0,-20 20 16,20-20-16,-20-1 0,-22 1 15,21 21-15,-21-22 0,0 22 0,-21-1 16,0 22-16,0-21 0,0 21 15,0 0-15,-21 21 0,0 0 0,0 0 16,0 0-16,0 0 0,-1 0 16,1 21-16,0 21 0,21 0 0,-21 1 15,0-1-15,0 22 0,21-22 16,0 21-16,-22 1 0,22-22 0,-21 22 16,21-22-16,-21 0 0,21 22 15,0-22-15,0-21 0,0 22 16,0-1-16,0-21 0,0 0 0,0 1 15,0-1-15,0 0 0,21-21 16,0 0-16,1 0 0,-1 0 0,0 0 16,0 0-16,0-21 0,0 0 0,22 21 15,-22-22-15</inkml:trace>
  <inkml:trace contextRef="#ctx0" brushRef="#br0" timeOffset="8771.29">10012 1291 0,'0'0'0,"0"-63"16,0 42 0,-21-1-16,-1 22 0,1 0 15,0 0-15,0 0 0,0 0 16,-22 0-16,22 0 0,0 0 0,-21 22 16,21-1-16,-22 0 0,22 21 15,0-21-15,0 22 0,0-22 0,-1 21 16,22-21-16,0 22 0,0-22 15,0 21-15,0-21 0,0 1 0,0-1 16,0 0-16,22-21 0,-1 21 16,0-21-16,0 0 0,0 0 15,22 0-15,-22 0 0,0 0 0,21-21 16,-21 0-16,22 0 0,-22-1 0,21 1 16,-21 0-16,1 0 0,-1 0 15,0-22-15,-21 22 0,0 0 0,21-21 16,-21 21-16,0-1 0,0 1 15,0 0-15,-21 42 32,21 0-32,0 1 0,0-1 15,0 21-15,0-21 0,0 0 0,0 1 16,0-1-16,0 0 16,0 0-16,21 0 0,-21 0 0,21 1 15,0-22-15,-21 21 0,22-21 0,-1 0 16,0 0-16,0 0 15,0 0-15,0 0 0,1 0 0,-1-21 16,0-1-16,0 22 0</inkml:trace>
  <inkml:trace contextRef="#ctx0" brushRef="#br0" timeOffset="9152.2">10414 1312 0,'0'0'0,"0"-21"0,0 0 16,0 0-16,0 42 31,0 0-16,0 0-15,0 1 0,0-1 0,0 0 16,0 0-16,0 0 0,0 0 16,0 1-16,0-1 0,0 0 0,0 0 15,21 0-15,-21 0 0,0 1 16,0-1 0,21-21-16,0 0 0,1 0 15,-1-21 1,-21-1-16,21 22 0,0-21 0,-21 0 15,21 0-15,0-21 0,-21 20 0,22 1 16,-22-21-16,21 21 0,-21 0 16,0-1-16,0 1 0,0 0 15,21 0-15,-21 42 32,0 0-32,-21 0 15,21 1-15,0-1 0,-21 0 16,21 0-16,0 0 15,-22-21-15,22 21 16</inkml:trace>
  <inkml:trace contextRef="#ctx0" brushRef="#br0" timeOffset="10467.95">11007 1312 0,'0'0'0,"0"-21"16,0 0-16,-22 21 31,1 0-31,0 0 16,0 21-16,0 0 0,0 1 15,-1-1-15,22 0 0,0 21 16,-21-21-16,21 1 0,-21-1 0,21 21 16,0-21-16,0 0 0,0 1 0,0-1 15,0 0-15,21-21 16,0 0-16,1 0 0,-1 0 15,0 0-15,21 0 0,-21 0 16,1 0-16,20 0 0,-21-21 0,21 0 16,-20-1-16,20 22 0,-21-21 0,0-21 15,0 21-15,-21 0 0,0-1 16,0-20-16,0 21 0,0 0 0,0-22 16,0 22-16,-21 0 0,0 0 0,0 21 15,0-21-15,0 21 0,-1 0 16,-20 0-16,21 0 0,-21 0 0,20 0 15,1 21-15,-21 0 0,21 0 16,0 0-16,-1 1 0,22-1 0,0 21 16,-21-21-16,21 0 0,0 22 15,0-22-15,0 0 0,0 0 16,21 0-16,1 1 0,-1-1 0,0-21 16,0 21-16,0-21 0,22 0 15,-1 0-15,-21 0 0,21 0 0,1 0 16,-22 0-16,21-21 0,-21 0 0,22 21 15,-22-22-15,0 1 0,21 0 16,-20 0-16,-22 0 0,21-22 0,0 22 16,0 0-16,-21 0 0,0 0 0,0 0 15,21-1 1,-21 44 0,0-1-1,0 0-15,0 0 0,0 0 0,-21 0 16,21 1-16,0 62 15,0-63-15,0 1 16,0-1-16,0 0 0,21-21 0,0 0 16,-21 21-16,22-21 0,-1 0 0,0 0 15,0 0-15,0 0 0,-21-21 16,21 21-16,1-21 0,-1 0 0,0 21 16,0-22-16,-21 1 0,21 0 15,0-21-15,-21 21 0,0-1 0,0 1 16,22 0-16,-22 0 0,21 21 0,-21-21 15,0 42 17,0 0-32,0 0 0,0 0 15,0 1-15,0-1 0,0 0 16,0 0-16,0 0 0,0 0 0,0 1 16,0-1-16,21 0 15,0-21-15,0 0 16,0 0-16,1 0 0,-1 0 15,0-21-15,0 0 0,0 21 16,0-22-16,1 1 0,20 0 16,-21 0-16,0-21 0,0 20 0,1 1 15,-22 0-15,0-21 0,21 21 16,-21-1-16,0 1 0,0 0 16,-21 21-16,-1 0 15,1 0-15,0 0 0,0 0 16,0 21-16,21 0 0,0 1 15,-21-1-15,21 0 0,0 0 0,0 0 16,0 0-16,0 1 16,21-22-16,0 21 0,-21 0 0,21-21 15,-21 21-15,21-21 0,0 21 16,1-21-16,-22 21 16,21-21-16,-21 22 15,21-22 16,-21-22-15,21 22-16,-21-21 0,21 0 16,0 0-16,1 0 0,-1 0 15,0-22-15,0 22 0,0 0 0,0 0 16,1 0-16,-1-1 0,0 1 16,0 21-16,-21-21 0,0 42 31,0 0-31,-21 1 15,21-1-15,-21 0 16,21 0-16,-21-21 0,21 21 16,0 0-16,0 1 0,0-1 15,0 0-15,0 0 16,-22-21 15</inkml:trace>
  <inkml:trace contextRef="#ctx0" brushRef="#br0" timeOffset="11491.89">13695 1376 0,'0'-21'16,"0"42"-16,0-63 0,0 20 0,0 1 15,0 0 1,-21 21 0,-1 0-16,1 21 0,0-21 15,0 21-15,0 1 0,0-1 16,-1 0-16,1 21 0,0-21 0,21 22 16,0-22-16,-21 0 0,21 21 15,0-20-15,0-1 0,0 0 0,0 0 16,21 0-16,0-21 0,0 0 0,22 0 15,-22 0-15,21 0 16,-21 0-16,22 0 0,-1 0 0,0-21 16,-20 0-16,20 0 0,43-22 15,-64 22-15,0 0 0,0-21 16,-21 21-16,0-1 0,0-20 0,-21 21 16,0-21-16,0 20 0,-1 1 15,-20-21-15,21 21 0,-21 0 0,20 21 16,1-22-16,-21 1 0,21 21 15,42 0 17,0 0-32,21 0 15,1 0-15,-1 0 0,22 0 0,-22-21 16,21 21-16,1-21 0,-1 0 16,1 0-16,-1 21 0,1-22 0,-1 1 15,-20 0-15,-1 0 0,-21 0 0,0 0 16,1-1-16,-22 1 15,0 0-15,0 0 0,-22 0 16,1 21 0,0 0-16,0 0 0,0 0 15,0 21 1,21 21-16,-22-21 0,1 22 0,0-1 16,21 22-16,-21-22 0,0 21 0,0 1 15,-1-1-15,1 1 0,0 21 16,0-22-16,0 22 0,21-1 0,-21 1 15,21 0-15,0-1 0,0 1 0,0 0 16,0-1-16,0 1 0,0 21 16,0-21-16,0-1 0,21 1 0,-21 0 15,21-22-15,-21 22 0,0-22 0,0 22 16,0-22-16,0 22 0,0-21 16,0-22-16,0 21 0,0-20 0,-21-1 15,0 0-15,-1 1 0,1-22 0,-21 0 16,21-21-16,0 0 0,-1 0 0,-20 0 15,21-21-15,-21 0 16,-1-22-16,22 22 0,-21-42 0,21 20 16,-22-20-16,22 21 0,0-22 0,0 1 15,0-1-15,21 22 0,-22-22 16,22 1-16,0 20 0,0 1 0,0-21 16,0 20-16,22 1 0,-1 0 0,0-1 15,0 1-15,0 0 0,0-22 16,22 22-16,-1-1 0</inkml:trace>
  <inkml:trace contextRef="#ctx0" brushRef="#br0" timeOffset="13391.04">15409 1249 0,'0'0'16,"21"0"-16,1-21 0,-1 21 0,0 0 15,21-21-15,-21 21 0,1-22 0,20 22 16,-21-21-16,0 21 0,22-21 16,-22 0-16,0 21 0,21-21 0,-21 0 15,1-1-15,20 1 0,-21 0 16,0-21-16,22 21 0,-22-22 0,-21 22 16,0-21-16,0 21 0,0-1 0,0 1 15,-21 0-15,-1 0 0,-20 0 16,0 21-16,-1 0 0,-20 0 15,-1 0-15,1 0 0,-1 21 16,1 0-16,-1 0 0,22 0 0,-21 22 16,20-22-16,1 21 0,21 1 0,0-1 15,21-21-15,0 21 0,0 1 16,21-22-16,21 21 0,-21 1 0,22-22 16,-1 21-16,0-21 0,1 22 15,-1-1-15,0-21 0,1 21 0,-1-20 16,-21 20-16,21 0 0,-20-21 15,-22 1-15,0 20 0,0-21 0,0 0 16,-22 0-16,-20 1 0,0-1 16,-1 0-16,-20-21 0,21 0 0,-22 21 15,1-21-15,-1 0 0,1 0 16,20 0-16,1-21 0,0 21 0,-1-21 16,1 0-16,0-22 0,20 22 15,1-21-15,0 21 0,21-22 0,0 1 16,-21 21-16,21-22 0,0 1 15,0 21-15,0 0 0,0 0 0,0-1 16,21 22-16,0 0 0,0 0 16,1 22-16,-1-1 0,0 0 15,0 0-15,0 21 0,0-20 0,1 20 16,-1 0-16,0-21 16,0 22-16,0-1 0,0-21 0,22 22 15,-22-22-15,0 0 0,0 21 0,0-42 16,22 21-16,-22 1 0,21-22 15,-21 0-15,22 0 0,-1 0 0,0 0 16,1 0-16,-1-22 0,0 1 16,1 21-16,-1-21 0,-21-21 0,22 21 15,-1-1-15,-21-20 0,0 21 0,0-21 16,1-1-16,-22 22 0,0-21 16,0 21-16,0-22 0,0 22 0,0 0 15,-22 0 1,1 21-16,0 0 0,0 0 15,21 21-15,-21 0 0,0 0 0,21 22 16,0-22-16,0 21 0,0-21 16,0 22-16,0-22 0,0 21 0,0-21 15,0 22-15,0-22 0,0 0 0,21 0 16,0 0-16,0-21 0,0 0 16,0 21-16,1-21 0,20 0 0,-21 0 15,21 0-15,-20-21 0,20 21 16,0-21-16,-21 0 0,22 0 0,-1-22 15,0 22-15,-20-21 0,20 0 0,0 20 16,-21-41-16,1 21 16,-1-1-16,0-20 0,0 20 0,0-20 15,0-1-15,1 1 0,-22-1 16,0 22-16,21-21 0,-21-1 0,0 22 16,0-1-16,0 22 0,0 0 15,0 0-15,0 0 0,-21 21 16,-1 21-16,22 21 15,-21-21-15,0 22 0,0 20 0,0-20 16,0 20-16,-1 1 0,1-22 0,0 21 16,21 1-16,0-22 0,0 22 15,-21-22-15,21 22 0,0-22 0,0 0 16,0 22-16,0-43 16,0 21-16,0 1 0,21-22 0,0 21 15,-21-21-15,21-21 0,22 21 0,-22 1 16,0-22-16,21 0 0,-20 0 15,-1 0-15,21 0 0,-21-22 0,22 1 16,-22 0-16,21 0 0,-21 0 16,22 0-16,-22-1 0,21-20 0,-21 21 15,0-21-15,1 20 0,-1-20 0,0 21 16,-21 0-16,0 0 0,0-1 16,0 1-16,0 0 0,-21 21 15,0 0 1,-1 21-16,1 0 0,21 1 15,0 20-15,-21-21 0,21 0 16,0 0-16,0 1 0,0-1 16,0 21-16,21-21 0,-21 0 15,21 1-15,1-22 0,-1 0 16,0 0-16,21 21 0,-21-21 0,22 0 16,-22 0-16,21 0 0,1-21 0,-1 21 15,-21-22-15,21 1 0,-20 0 16,-1 0-16,0 0 0,0 0 15,-21-1-15,21 1 0,-21 0 0,0 0 16,0 0-16,0 0 0,-21 42 31,0 0-15,0 21-16,21-21 0,0 1 16,-21-1-16,21 0 0,-22 0 0,22 21 15,-21-20-15,21-1 16,0 0-16,0 0 0,-21-21 0,21 21 15,0-42 17,0 0-32,0 0 0,0 0 15,0-22-15,21 22 16,0 0-16,-21-21 0,22 20 0,-1-20 16,0 21-16,0-21 15,0 20-15,0 1 0,22 0 0,-22 0 16,0 21-16,0 0 0,0 0 0,1 0 15,-1 21-15,0 0 0,-21 0 16,21 1-16,-21 20 0,0-21 0,0 21 16,0-20-16,0 20 0,0-21 15,0 0-15,0 22 0,0-22 0,0 0 16,0 0-16,0 0 0,0 0 16,0-42 30,21 21-46,0-21 0,1 0 16,-1-21-16</inkml:trace>
  <inkml:trace contextRef="#ctx0" brushRef="#br0" timeOffset="13612.31">18182 1397 0,'0'0'0,"-21"0"31,21 21-31,-21-21 15,0 21-15,-1 1 0,22-1 16,0 0-16,-21 21 0,21-21 0,-21 1 16,0-1-16,21 21 15,0-21-15,0 0 0,-21 1 0,21-1 16,0 0-16,-21-21 0,21 21 0,21-21 31,0 0-31,-21-21 16,21 0-16</inkml:trace>
  <inkml:trace contextRef="#ctx0" brushRef="#br0" timeOffset="13955.12">18203 1143 0,'0'0'16,"0"-21"-16,-21 0 0,0 21 0,0 0 15,0 0-15,21 21 0,-22 0 16,22 0-16,-21 0 0,21 1 0,0-1 15,0 0-15,0 0 0,0 0 16,0 0-16,0 1 0,21-22 16,1 0-16,-1 0 15,0 0-15,0 0 0,0 0 16,0-22-16,1 1 16,-22 0-16,0 0 0,0 0 0,0 0 15,0-1-15,0 1 0,0-21 16,0 21-16,0 0 0,-22-1 15,1 22-15,0 0 0,0 0 0,0 0 16,0 0-16,-1 22 16,1-1-16,21 21 0,-21-21 0,21 22 15,0-22-15,0 21 0,0-21 16,0 22-16,0-22 0,0 0 0,0 0 16,21 0-16</inkml:trace>
  <inkml:trace contextRef="#ctx0" brushRef="#br0" timeOffset="15047.49">18627 1418 0,'-64'0'31,"43"21"-31,0 1 0,21-1 0,-21 0 16,-1 0-16,22 0 0,-21 22 0,21-22 15,0 0-15,0 0 0,0 21 16,0-20-16,0-1 0,0 0 0,0 0 16,0 0-16,21-21 0,1 21 15,-1-21-15,0 0 0,0 0 0,0 0 16,22 0-16,-22 0 0,0 0 0,21 0 16,-21 0-16,1-21 15,-1 0-15,0 0 0,0 0 0,0 0 16,0-22-16,-21 22 0,0-21 15,22 21-15,-22-22 0,21 22 0,-21 0 16,0 0-16,0 0 0,0-1 0,0 44 31,-21-1-31,21 0 16,-22 0-16,22 0 0,0 0 16,0 1-16,0 20 0,0-21 0,0 0 15,0 0-15,0 1 0,22-22 0,-1 21 16,-21 0-16,21-21 0,0 0 15,0 0-15,0 0 0,1 0 16,20 0-16,-21 0 0,0 0 0,0-21 16,1 0-16,-1-1 0,-21 1 15,21 0-15,-21 0 0,21 0 0,-21-22 16,0 22-16,0 0 0,0-21 16,21 21-16,-21-1 0,0 1 0,0 0 15,0 42 1,0 0-1,0 1-15,0-1 0,0 0 0,0 21 16,0-21-16,-21 22 0,21-22 16,0 0-16,0 21 0,0-20 0,0-1 15,0 0-15,-21 0 16,21 0-16,-21-21 31,21-21-31,0 0 16,0 0-16,0 0 15,0-1-15,0-20 0,0 21 0,0 0 16,0-22-16,0 22 0,21-21 0,0 21 16,0 0-16,22-22 0,-22 22 15,21 0-15,-21 21 0,22-21 0,-1 21 16,0 0-16,-21 0 0,22 21 16,-22 0-16,0-21 0,21 21 15,-20 22-15,-22-22 0,21 0 0,-21 0 16,0 0-16,0 22 0,0-22 15,0 0-15,0 0 0,0 0 0,0 0 16,0 1-16,-21-22 0,-1 21 0,1-21 16,0 21-16,0-21 15,0 0-15,0 0 16,21-21 0,0 0-16,0-1 0,0 1 15,21 0-15,0 0 0,0-21 16,0 20-16,22-20 0,-1 0 15,0-1-15,22 1 0,-22 0 0,22-1 16,-22 22-16,0 0 0,1 0 16,-1 21-16,0 0 0,-21 0 0,1 21 15,-1 21-15,-21-20 0,0 20 0,0-21 16,0 21-16,0 1 0,0-22 16,-21 21-16,-1 1 0,1-22 0,0 0 15,21 21-15,-21-21 0,0 1 16,0-1-16,-1 0 0,22 0 0,-21-21 15,0 21-15,21 0 0,-21-21 16,0 22-16,0-22 16,-1 21-16,1-21 0,0 0 15,0 0-15</inkml:trace>
  <inkml:trace contextRef="#ctx0" brushRef="#br0" timeOffset="16851.93">1863 1905 0,'0'0'0,"21"0"15,0 0 1,0 0-16,0 0 16,0 0-16,1 0 0,-1 0 15,0 0-15,21 0 0,-21 0 16,22 0-16,-22 21 0,21-21 0,1 0 15,-1 0-15,0 0 0,1 0 0,20 0 16,1 0-16,-22 0 16,21 0-16,1 21 0,-1-21 0,1 0 15,-1 0-15,1 0 0,21 0 16,-22 0-16,1 0 0,20 0 0,-20 0 16,20 0-16,1 0 0,0 0 15,-1 0-15,22 0 0,-21 0 0,21 0 16,-22 0-16,22 0 0,0 0 0,21 0 15,-21 0-15,0 0 0,21 0 16,-21 0-16,21 0 0,-22 0 0,1 0 16,21 0-16,-21 0 0,0 0 15,0 0-15,21 0 0,-21 0 16,-1 0-16,-20 0 0,21 0 0,0 0 16,0 0-16,-1 0 0,1 0 15,0 0-15,21 0 0,-21 0 0,0 0 16,0 0-16,-1 0 0,1 0 0,21 0 15,-21 0-15,21 0 0,-21 0 16,21 0-16,-21 0 0,0 0 0,-1 0 16,1 0-16,0 0 0,21 0 0,-21 0 15,0 0-15,0 22 0,21-22 16,-22 0-16,1 0 0,0 0 0,0 0 16,21 0-16,-21 0 0,21 0 0,-21 0 15,21 21-15,0-21 0,-22 0 16,1 0-16,21 0 0,-21 0 15,21 21-15,0-21 0,-21 0 0,21 0 16,-21 21-16,21-21 0,-21 0 16,-1 0-16,22 21 0,-21-21 0,21 0 15,0 0-15,-21 21 0,21-21 0,0 22 16,0-22-16,-21 0 0,21 0 16,0 21-16,0-21 0,0 0 0,21 0 15,-21 21-15,-21-21 0,21 0 0,0 21 16,21-21-16,-21 0 0,0 0 15,0 21-15,0-21 0,0 0 0,0 0 16,0 21-16,0-21 0,0 0 0,21 0 16,-21 22-16,21-22 15,-21 0-15,0 0 0,0 0 0,22 0 16,-22 21-16,0-21 0,21 0 0,-21 0 16,0 0-16,0 0 0,21 0 15,-21 0-15,0 21 0,21-21 0,-21 0 16,0 0-16,21 0 0,-21 0 0,21 0 15,1 0-15,-22 0 0,21 0 16,0 0-16,-21 0 0,21 0 0,-21 0 16,0 0-16,21 0 0,-21 0 15,21 0-15,-21 21 0,0-21 0,0 0 16,-21 0-16,21 0 0,-21 21 0,0-21 16,0 0-16,0 0 15,-1 0-15,-20 21 0,0-21 0,-22 0 16,1 0-16,-1 0 0,-20 22 0,-1-22 15,-21 0-15,21 0 0,-20 0 16,-1 0-16,-42 0 63,-1 0-48,1 0-15,-21 0 0</inkml:trace>
  <inkml:trace contextRef="#ctx0" brushRef="#br0" timeOffset="25412.01">847 3260 0,'0'-21'16,"0"-1"-1,0 1-15,0 0 0,0 0 16,0 0 0,0 0-16,0-1 0,0 1 31,0 42 0,0 1-31,0-1 16,0 0-16,0 21 0,0-21 0,0 22 15,0-1-15,0 0 0,0 1 16,-22-1-16,22-21 0,0 22 0,-21-1 16,21 0-16,0 1 0,0-22 15,0 0-15,0 21 0,-21-21 16,21 1-16,0-1 0,0 0 0,0 0 16,0 0-16,0-42 46,21 0-30,-21 0 0,21 0-16</inkml:trace>
  <inkml:trace contextRef="#ctx0" brushRef="#br0" timeOffset="25735.83">1270 3598 0,'0'0'0,"21"0"0,-21 22 0,21-22 16,0 0-16,1 0 16,-1 0-1,0-22 1,-21 1-1,0 0-15,0 0 0,-21 21 32,0 0-32,-1 0 15,22 21 17</inkml:trace>
  <inkml:trace contextRef="#ctx0" brushRef="#br0" timeOffset="27978.27">2413 3217 0,'21'0'31,"0"0"0,0 0-31,1 0 16,-1 0-16,0 0 0,0 0 16,0-21-16,0 21 0,22-21 0,-22 0 15,0 21-15,21-21 0,-20 0 16,20-1-16,-21 22 0,0-21 0,0 0 15,1 0-15,-22 0 0,0 0 16,0-1-16,0 1 0,0 0 16,-22 0-16,1 0 15,0 21-15,0 0 0,-21-21 0,20 21 16,-20 0-16,0 0 0,-1 0 16,1 21-16,0 0 0,21 0 0,-22 0 15,1 0-15,21 1 0,-22-1 16,22 0-16,0 21 0,21-21 15,0 1-15,0 20 0,0-21 16,0 0-16,0 22 0,21-22 0,-21 0 16,43 0-16,-22 21 0,21-20 15,-21-1-15,22 0 0,-1 0 0,-21 0 16,21 0-16,1 1 0,-22-1 16,0 0-16,0 0 0,0 0 0,1 0 15,-22 1-15,21-1 0,-21 0 16,0 0-16,0 0 0,-21-21 0,-1 21 15,1 1-15,0-1 0,-21-21 0,21 21 16,-22 0-16,1-21 0,0 0 16,-1 0-16,1 0 0,21 0 15,-22 0-15,1 0 0,21-21 16,-21 21-16,20-21 0,-20 0 0,21-1 16,0 1-16,0-21 0,-1 21 15,1-22-15,0 22 0,21-21 0,0 21 16,0 0-16,0-1 0,0 1 15,21 42 17,0-21-32,1 22 0,-1-1 15,0 0-15,0 0 0,0 21 0,22-20 16,-22-1-16,0 0 0,0 0 16,21 0-16,-20 0 0,-1 1 15,21-22-15,-21 21 0,0-21 0,22 0 16,-22 21-16,21-21 0,-21 0 15,22 0-15,-1 0 0,0 0 0,-20-21 16,20 21-16,0-21 0,1-1 16,-1 1-16,-21 0 0,21 0 0,-20 0 15,20 0-15,-21-22 0,0 22 16,0-21-16,1 21 0,-1-22 16,-21 22-16,0-21 0,0 21 0,0-1 15,0 1-15,-21 21 31,-1 21-31,22 1 16,0-1-16,0 0 0,-21 0 16,21 21-16,-21-20 0,21 20 0,0-21 15,0 0-15,0 22 0,0-22 0,0 0 16,0 0-16,0 0 0,0 0 16,21-21-16,-21 22 0,21-22 0,1 0 15,-1 0-15,0 0 0,0 0 16,0 0-16,0 0 0,22 0 0,-22-22 15,21 1-15,1 0 16,-22 0-16,21 0 0,0-22 0,1 22 0,-22-21 16,21 0-16,-21-22 0,22 22 15,-22-22-15,0 1 0,0-1 16,-21 22-16,0-22 0,0 1 0,21 21 16,-21-22-16,0 22 0,0-1 15,0 1-15,0 0 0,0-1 0,0 22 16,0-21-16,0 21 15,0 42 1,-21 0-16,21 0 0,0 0 16,0 22-16,-21-1 0,0 0 0,21 1 15,-21-1-15,21 22 0,0-22 16,-21 21-16,21 1 0,-22-22 0,22 22 16,0-1-16,0-20 15,0 20-15,0-21 0,0 1 0,0-1 16,0 0-16,0-20 0,22 20 0,-1-21 15,0 0-15,0-21 0,0 21 16,22 1-16,-22-22 0,21 0 0,-21 0 16,22 0-16,-22 0 0,21 0 15,-21-22-15,22 1 0,-22 0 0,21 0 16,-21 0-16,0 0 0,1-22 16,-1 22-16,0-21 0,-21 21 0,0-43 15,0 22-15,0 21 0,0-1 16,0 1-16,0 0 0,-21 21 15,0 0-15,-1 0 16,1 21-16,0-21 16,21 21-16,-21 22 0,21-22 0,0 0 15,0 21-15,-21-20 0,21 20 0,0-21 16,0 0-16,0 22 0,0-22 16,0 0-16,21 0 0,0-21 0,-21 21 15,21 0-15,0-21 0,1 0 16,-1 0-16,0 0 0,21 0 0,-21 0 15,1 0-15,20 0 0,-21-21 0,0 0 16,22 21-16,-22-21 16,0 0-16,21 0 0,-21-1 0,1-20 15,-1 21-15,0 0 0,-21-22 16,21 22-16,0-21 0,-21 21 0,0 0 16,21-1-16,-21 1 0,22 21 15,-22 21 1,0 1-16,0-1 15,0 0-15,0 0 0,0 0 16,0 0-16,0 1 0,-22 20 0,22-21 16,0 0-16,-21-21 0,21 21 15,0 1-15,0-1 0,-21-21 16,21 21-16,-21-21 16,0 0 15,21-21-31,0 0 0,0-1 15,0 1-15,0 0 0,0 0 0,0 0 16,21-22-16,0 22 0,0-21 0,22 21 16,-22-22-16,21 22 0,-21 0 15,22 0-15,-1 0 0,21 0 16,-20 21-16,-1 0 0,-21 0 16,0 0-16,1 21 0,20 0 0,-42 0 15,21 21-15,-21-20 0,0-1 16,0 21-16,0-21 0,0 22 15,0-22-15,0 0 0,-21 21 0,21-21 16,-21 1-16,0-1 0,-1 0 16,1 0-16,21 0 0,-21-21 0,21 21 15,-21-21-15,21-21 32,21 0-32,0 0 15,0-21-15,1 20 0</inkml:trace>
  <inkml:trace contextRef="#ctx0" brushRef="#br0" timeOffset="28212.14">5292 3302 0,'0'0'0,"0"21"16,0 0 0,0 1-16,0-1 0,0 21 15,-22-21-15,22 0 0,-21 1 0,0 20 16,21-21-16,0 0 0,0 0 15,-21 1-15,21-1 0,-21 0 0,21 0 16,0 0-16,0-42 47,0 0-47,0 0 16,0-22-16,21 22 0</inkml:trace>
  <inkml:trace contextRef="#ctx0" brushRef="#br0" timeOffset="28511.97">5313 3069 0,'0'0'0,"-21"0"0,21 21 32,21-21-1,0-21-16,0 0-15,-21 0 16,-21 0 0,0 21-16,0 0 15,-1 0-15,1 0 0,0 0 16,0 0-16,0 0 0,21 21 16,0 0-16,0 0 0,0 0 15,0 1 1,0-1-16,0 0 15,21-21-15</inkml:trace>
  <inkml:trace contextRef="#ctx0" brushRef="#br0" timeOffset="29599.34">5567 3302 0,'-43'0'32,"22"21"-17,0 0-15,21 1 0,0-1 16,0 21-16,0-21 0,-21 0 0,21 22 16,0-22-16,0 0 15,0 0-15,0 0 0,0 22 0,0-22 16,0 0-16,0 0 0,21-21 15,-21 21-15,21-21 16,0 0-16,1 0 0,-1 0 0,0 0 16,21 0-16,-21-21 0,1 0 15,20 21-15,-21-21 0,0 0 0,0 0 16,1-1-16,-1 1 0,0-21 0,-21 21 16,0 0-16,21-22 0,-21 22 15,21 0-15,-21 0 0,0 0 0,0-1 16,0 44 15,0-1-31,0 0 0,0 21 16,0-21-16,0 1 0,0-1 15,0 21-15,0-21 0,0 0 0,0 1 16,21-1-16,-21 0 0,22-21 16,-1 0-16,0 21 0,0-21 15,0 0-15,0 0 0,1 0 16,-1-21-16,0 21 0,-21-21 15,21 0-15,0-1 0,-21-20 16,0 21-16,21 0 0,-21 0 16,0-22-16,0 22 0,0 0 15,0 0-15,0 0 0,0-1 0,0 44 32,0-1-17,0 0-15,0 0 0,0 21 0,0-20 16,0-1-16,0 21 0,-21-21 15,21 0-15,0 1 0,0-1 0,0 0 16,0 0-16,0 0 0,0 0 16,0-42 31,0 0-47,0 0 0,0 0 15,0 0-15,0-1 0,0 1 0,0 0 16,0 0-16,21-21 0,1 20 15,-1-20-15,-21 21 0,21 0 0,0 0 16,0-1-16,0 1 0,22 21 16,-22 0-16,0 0 0,0 0 0,0 21 15,1 1-15,-1-1 0,0 0 16,-21 21-16,0-21 0,0 1 16,0-1-16,0 0 0,0 0 0,0 0 15,0 0-15,0 1 0,0-1 16,0 0-16,0 0 15,0-42 17,0 0-32,0 0 15,0-1-15,0 1 0,0 0 0,0-21 16,21 21-16,0-22 0,0 1 16,22 0-16,-22 20 0,21-20 0,1 0 15,-1 21-15,0-1 0,1 1 16,-1 0-16,0 21 0,-21 0 0,22 0 15,-1 0-15,-21 21 0,0-21 0,1 43 16,-1-22-16,-21 0 16,21 0-16,-21 21 0,0-20 0,0 20 15,0-21-15,0 0 0,0 22 0,-21-22 16,0 0-16,-1 0 0,22 0 16,-21-21-16,0 21 0,0-21 15,0 0-15</inkml:trace>
  <inkml:trace contextRef="#ctx0" brushRef="#br0" timeOffset="30235.89">8742 3027 0,'21'-21'0,"-42"42"0,63-63 0,-21 20 0,0 1 15,-21 0-15,0 0 0,0 0 16,0 0-16,0-22 0,-21 22 0,0 0 16,0 0-16,0 0 0,0-1 15,-22 1-15,22 21 0,-21 0 16,-1 0-16,22 0 0,-21 0 0,21 0 16,-22 0-16,1 21 0,0 1 15,21-1-15,-22 0 0,1 21 0,0 1 16,20-1-16,-20 0 0,21 22 15,-21-1-15,20 1 0,1-1 0,0 22 16,21-22-16,0 1 0,0-1 0,0 1 16,0-1-16,0-20 0,21-1 15,0 0-15,1-20 0,-1-1 0,21 0 16,-21 0-16,22 0 0,-1-21 0,0 0 16,1 0-16,-1 0 15,0 0-15,1-21 0,20 21 0,-21-21 16,1 0-16</inkml:trace>
  <inkml:trace contextRef="#ctx0" brushRef="#br0" timeOffset="30660.64">9059 3323 0,'0'-21'16,"-42"0"0,21 21-16,0 21 15,-1 0-15,1 0 0,0 1 0,21-1 16,-21 21-16,0-21 0,0 22 0,-1-22 15,22 0-15,0 21 16,0-21-16,0 1 0,0 20 0,0-21 16,0 0-16,22 0 0,-1 1 15,0-22-15,21 0 0,-21 0 16,22 0-16,-22 0 0,21 0 0,-21 0 16,22 0-16,-22-22 0,21 1 0,-21 0 15,1 0-15,-1 0 0,0 0 16,0-1-16,-21 1 0,0-21 0,0 21 15,0-22-15,0 1 0,0 21 16,-42-21-16,21 20 0,-1 1 0,-20 0 16,21 0-16,-21 21 0,-1 0 0,22 0 15,-21 0-15,21 0 16,-1 0-16,1 21 0,0 0 0,21 0 16,-21 1-16,21-1 0,0 0 15,0 0-15,0 0 0,0 0 0,21 1 16,0-1-16,22-21 0,-22 21 0,0 0 15,21-21-15,-21 0 0,1 0 16,20 0-16,-21 0 0,21 0 0,-20 0 16,20 0-16</inkml:trace>
  <inkml:trace contextRef="#ctx0" brushRef="#br0" timeOffset="31091.75">9588 3429 0,'0'0'0,"0"-21"0,0 0 15,0 0-15,0-1 16,0 1-16,0 0 16,0 0-16,22 0 15,-1 21-15,0 0 0,0 0 0,0 0 16,0 0-16,22 0 0,-22 0 16,21 21-16,-21-21 0,1 21 0,20 0 15,-21 22-15,0-22 0,0 0 0,1 0 16,-22 21-16,0-20 0,0-1 15,0 21-15,0-21 0,0 0 16,0 1-16,0-1 0,0 0 0,-22 0 16,1-21-16,21 21 0,-21-21 15,0 0-15,21 21 0,-21-21 16,21-21 0,0 0-1,0 0-15,0 0 0,21 0 0,-21-1 16,21-20-16,0 21 0,0-21 15,1-1-15,-22 22 0,21-21 0,0-1 16,0 22-16,21 0 0,-20 0 0,-1 0 16,0 0-16,0-1 0,0 22 15,0 0-15,1 0 16,-1 0-16,0 0 0,0 0 16,0 0-1</inkml:trace>
  <inkml:trace contextRef="#ctx0" brushRef="#br0" timeOffset="31515.51">10499 3556 0,'0'0'0,"21"0"15,0 0-15,0 0 16,0 0-16,0 0 0,1 0 15,-1-21-15,0 21 0,0-21 16,0 0-16,0 21 0,22-22 0,-22 1 16,0 0-16,0 0 0,0 0 0,1 0 15,-1-1-15,0 1 0,-21 0 16,0 0-16,0 0 0,0 0 0,0-1 16,0 1-16,-21 21 15,0 0 1,-1 0-16,1 0 0,0 0 15,0 21-15,0 22 0,0-22 16,-1 0-16,1 0 0,0 22 0,0-22 16,0 0-16,21 21 0,-21-21 0,21 1 15,0-1-15,0 0 0,0 0 16,0 0-16,0 0 0,0 1 16,21-22-16,0 21 0,0-21 15,0 0-15,0 0 16,1 0-16,-1 0 0,0 0 15,-21-21 1</inkml:trace>
  <inkml:trace contextRef="#ctx0" brushRef="#br0" timeOffset="38548.6">1164 4868 0,'0'0'0,"0"22"15,0-1-15,-21-21 31,0 0-15,21-21-16,-21 21 16,21-22-16,0 1 0,0 0 15,0 0-15,0 0 16,0 0-16,0-1 0,0 1 16,21 0-16,0 0 0,-21 0 0,21 21 15,0-21-15,0-1 0,1 1 16,-1 21-16,21-21 15,-21 21-15,0 0 0,1 0 0,-1 0 16,0 0-16,0 21 0,-21 0 16,21 1-16,0-1 0,-21 0 0,0 21 15,0 1-15,0 20 0,0-21 16,0 22-16,-21-22 0,0 22 0,0-22 16,-21 22-16,20-22 15,-20 0-15,0 1 0,21-1 0,-22 0 16,22-21-16,-21 22 0,21-22 15,-22 0-15,22-21 0,0 21 16,0-21-16,0 0 0,-1 0 0,1 0 16,0-21-16,0 21 15,21-21-15,0 0 0,-21 0 0,21-1 16,-21 1-16,21 0 0,0-21 16,0 21-16,0-22 0,0 22 0,0-21 15,0 21-15,0-1 0,0 1 16,21 0-16,0 0 0,-21 0 0,21 21 15,0 0-15,0 0 16,1 0-16,-1 0 0,0 21 0,0 0 16,0 0-16,0 0 0,-21 1 15,22 20-15,-1-21 0,-21 21 16,21-20-16,-21-1 0,0 0 0,0 21 16,0-21-16,0 1 0,0-1 15,21-21-15,-21 21 0,0 0 0,21-21 16,-21 21-16,21-21 15,1 0 1,-1 0-16,0-21 16,0 0-16,-21 0 0,21 0 0,0-1 15</inkml:trace>
  <inkml:trace contextRef="#ctx0" brushRef="#br0" timeOffset="38732.26">1778 5144 0,'21'0'0,"-42"0"0,63 0 16,-21 0-16,1 0 16,-22-22 46,0 1-46</inkml:trace>
  <inkml:trace contextRef="#ctx0" brushRef="#br0" timeOffset="40859.89">3111 4868 0,'0'-21'47,"0"0"-32,0 0 1,22 0-16,-1 0 0,0 21 0,0-22 16,0 1-16,22 0 0,-22 0 15,0 0-15,21 0 0,-21-1 0,1 1 16,-1 0-16,0 0 0,0 0 16,-21 0-16,0-1 15,-21 22-15,0-21 0,0 21 0,-22 0 16,1 0-16,0 0 0,-1 0 15,1 0-15,0 0 0,-1 21 0,1-21 16,0 22-16,-1-1 0,22 0 16,-21 0-16,21 0 0,-1 0 0,1 1 15,21 20-15,0-21 0,0 21 16,0-20-16,0-1 0,21 21 0,1 0 16,-1-20-16,0 20 15,21-21-15,-21 21 0,22 1 0,-22-22 16,21 21-16,1 1 0,-1-22 0,-21 21 15,0 0-15,0-20 0,1 20 16,-22-21-16,0 21 0,0-20 16,-22 20-16,1-21 0,-21 0 0,21 0 15,-22 1-15,22-1 0,-21 0 0,0 0 16,20-21-16,-20 0 0,21 0 16,-21 0-16,20-21 0,-20 0 0,21 0 15,0-1-15,-22 1 0,22 0 16,0-21-16,-21-22 0,-1 22 15,22 0-15,21-22 0,-21 22 16,21-1-16,0 1 0,0 21 0,0-21 16,0 20-16,21 1 15,0 21-15,1 0 0,-1 0 16,0 21-16,0 1 0,0-1 16,0 0-16,1 21 0,-1-21 0,-21 22 15,21-1-15,0 0 0,-21 1 16,21-22-16,0 21 0,-21 1 0,22-22 15,-1 0-15,-21 21 0,21-21 16,0 1-16,0-22 0,0 21 0,1-21 16,-1 0-16,0 0 0,0 0 15,21 0-15,-20 0 0,20 0 0,-21-21 16,21-1-16,1 1 0,-1 0 16,0 0-16,1-21 0,-1 20 15,-21 1-15,22-21 0,-22 21 0,0-22 16,0 22-16,0-21 0,-21 21 15,0-22-15,0 22 0,0 0 16,0 0-16,-21 21 16,0 0-16,0 21 0,0 0 15,-1 0-15,1 1 0,21-1 0,-21 0 16,0 21-16,21-21 0,0 22 16,0-22-16,0 21 0,0-21 0,0 22 15,0-22-15,0 0 0,0 0 16,21 0-16,0 1 0,0-22 15,1 0-15,-1 21 0,21-21 16,-21 0-16,22 0 0,-1 0 0,-21-21 16,21-1-16,1 22 0,-22-21 0,21 0 15,1 0-15,-22-21 0,21 20 16,0-20-16,-20 0 0,-1-1 0,21 1 16,-21 0-16,0-22 0,1 1 15,-22-1-15,21 1 0,-21-1 0,21 22 16,-21-22-16,0 1 0,0 21 15,0-1-15,0 1 0,21 0 0,-21 20 16,0 1-16,0 0 0,-21 42 31,21 0-31,-21 22 16,21-1-16,0-21 0,0 43 16,0-22-16,-21 22 0,21-1 0,0 1 15,0-1-15,-22-21 0,22 22 16,0-22-16,0 22 0,0-22 0,0 0 15,0 1-15,0-22 0,0 21 0,0-21 16,0 1-16,22-1 0,-1-21 16,0 21-16,0-21 0,21 0 0,-20 0 15,20 0-15,-21 0 0,21-21 16,1 21-16,-1-21 0,0-1 16,1 1-16,-1 0 0,0 0 0,1-21 15,-1 20-15,-21-20 0,22 21 16,-22-21-16,-21 20 0,0-20 0,0 21 15,0 0-15,0 0 0,0-1 0,-21 22 16,-1 0 0,-20 0-16,21 22 0,0-22 0,0 21 15,-1 21-15,1-21 0,0 0 16,21 22-16,0-22 0,0 0 0,0 21 16,0-20-16,0-1 0,0 0 0,21 0 15,0 0-15,1 0 0,-1 1 16,0-22-16,0 0 0,21 21 15,-20-21-15,20 0 0,-21 0 16,43 0-16,-22 0 0,0-21 16,1-1-16,-22 22 0,21-21 0,-21 0 15,0 0-15,1-21 0,-1 20 16,0 1-16,-21-21 0,0 21 0,0-22 16,0 22-16,0 0 0,0-21 0,0 21 15,0-1-15,0 44 31,0-1-15,0 21-16,0-21 0,0 0 16,0 1-16,-21 20 0,21-21 0,-21 0 15,21 0-15,0 1 0,0-1 16,0 0-16,-22-21 0,22 21 0,-21-21 16,21-21 30,0 0-46,0 0 0,0-1 16,21 1-16,1 0 0,-1-21 0,-21 21 16,21-1-16,0-20 0,0 21 0,0 0 15,22 0-15,-22 21 0,0 0 16,0 0-16,0 0 0,1 0 0,-1 0 16,0 0-16,0 21 15,0 0-15,0 0 0,-21 21 0,0-20 16,0-1-16,0 0 0,0 21 0,0-21 15,0 1-15,0-1 0,0 0 16,-21-21-16,21 21 0,-21 0 0,21-42 63,21 21-63,0-21 15,-21 0-15,22 0 0,-1-1 0,0 1 16</inkml:trace>
  <inkml:trace contextRef="#ctx0" brushRef="#br0" timeOffset="41083.91">5884 4953 0,'0'0'0,"0"21"32,0 0-32,0 1 0,0 20 0,0-21 15,0 0-15,-21 0 0,21 1 16,-21-1-16,21 21 0,0-21 0,0 0 15,-21 1-15,21-1 0,-21 0 16,21 0-16,0 0 16,0-42 15,0 0-31,0 0 16,0 0-16,0-1 0</inkml:trace>
  <inkml:trace contextRef="#ctx0" brushRef="#br0" timeOffset="41403.67">5842 4720 0,'0'-21'0,"0"42"0,0-63 0,-21 42 16,0 0-1,42 21 17,0-21-17,0 0-15,0 0 0,0 0 16,1 0-16,-1 0 0,0 0 15,-21-21-15,0 0 16,0 0-16,0-1 0,0 1 16,-21 21-1,0-21-15,-1 21 0,1 0 16,0 0-16,0 0 0,0 0 0,0 21 16,21 0-16,-22-21 0,22 22 15,-21-1-15,21 0 0,0 0 16,0 0-16,0 0 0,0 22 0,0-22 15,0 0-15,21 0 0,1-21 16,-1 21-16,0 1 0,0-22 0,0 0 16</inkml:trace>
  <inkml:trace contextRef="#ctx0" brushRef="#br0" timeOffset="42447.59">6159 4890 0,'0'0'0,"0"21"47,-21 0-47,21 0 0,0 0 16,0 0-16,0 1 0,0-1 0,0 0 15,0 0-15,0 21 0,0-20 16,0-1-16,0 0 0,0 0 0,0 0 16,0 0-16,0 1 0,21-22 15,1 0-15,-1 0 16,21 0-16,-21 0 0,0 0 15,1-22-15,-1 1 0,0 0 0,0 0 16,0 0-16,0 0 0,1-1 16,-1-20-16,0 21 0,-21-21 0,0 20 15,0-20-15,0 21 0,0 0 16,0 0-16,0-1 0,0 1 0,-21 21 31,21 21-31,-21 1 16,-1-1-16,22 21 0,0-21 0,0 0 15,0 22-15,0-22 0,0 21 0,0-21 16,0 1-16,0 20 0,0-21 16,0 0-16,22 0 0,-1-21 15,0 0-15,0 0 0,0 0 16,0 0-16,1 0 0,-1 0 0,0 0 16,21 0-16,-21-21 0,1 21 0,-1-21 15,-21 0-15,21 0 16,-21-22-16,21 22 0,-21 0 0,0-21 15,0 21-15,0-1 0,0 1 0,0 0 16,0 0-16,0 0 0,0 42 31,0 0-31,0 0 0,0 22 16,0-22-16,0 0 0,0 0 16,0 21-16,0-20 0,0-1 0,-21 0 15,21 0-15,0 0 0,0 0 0,0 1 16,-21-22-16,21 21 0,0-42 47,0-1-32,0 1-15,0 0 0,0 0 16,0 0-16,0-22 0,0 22 0,0 0 16,21-21-16,0 21 0,0-22 15,0 22-15,1 0 0,-22 0 0,42 0 16,-21-1-16,0 22 0,0 0 15,1 0-15,-1 0 0,0 22 0,0-1 16,0 0-16,-21 21 0,21-21 0,-21 1 16,22 20-16,-22-21 0,0 0 15,0 22-15,0-22 0,0 0 0,0 0 16,0 0-16,0 0 0,0 1 16,0-1-16,0 0 15,-22-21-15,22-21 31,0 0-15,0-1-16,22-20 0,-1 21 0,0-21 16,0-1-16,21 1 0,-20 0 0,-1-22 15,21 22-15,0-1 0,-20 1 16,20 21-16,-21 0 0,21 0 0,-20 21 16,-1 0-16,0 0 0,0 21 0,0 0 15,-21 0-15,21 21 16,-21-20-16,0 20 0,0 0 0,0 1 0,0-22 15,0 21-15,0-21 0,0 22 0,0-22 16,-21 0-16,21 0 0,-21 0 16,21 0-16,-21 1 0,21-1 15,0 0-15,-21-21 0,0 0 16</inkml:trace>
  <inkml:trace contextRef="#ctx0" brushRef="#br0" timeOffset="42947.76">8721 4530 0,'0'0'16,"0"-106"-1,0 85-15,0 0 0,-22 21 16,1 21 0,21 0-16,0 0 0,0 21 15,-21-20-15,21 20 0,0 0 0,-21 22 16,21-22-16,-21 0 15,21 22-15,0-22 0,-21 1 0,-1-1 16,22 0-16,-21 1 0,21-1 0,0-21 16,0 0-16,0 0 0,0 1 15,21-22 1</inkml:trace>
  <inkml:trace contextRef="#ctx0" brushRef="#br0" timeOffset="43215.61">8191 5038 0,'0'0'0,"-21"21"0,0 0 0,0 0 15,21 0-15,0 1 0,0-1 16,0 21-16,0-21 0,0 0 0,0 1 16,21-1-16,0 0 0,0 0 15,1-21-15,20 21 0,-21-21 0,21 0 16,1 21-16,-1-21 0,0 0 0,1 0 15,-1 0-15,0 0 0,1 0 16,-1-21-16,0 21 0,1-21 0,-1 21 16,0-21-16,-20 0 0,-1 21 0,0-21 15,0-1-15,0 22 0,-21-21 16,0 0-16,0 0 0,0 0 16,0-22-16,0 22 0,-21 0 0,0 0 15</inkml:trace>
  <inkml:trace contextRef="#ctx0" brushRef="#br0" timeOffset="43451.99">8467 4572 0,'0'0'16,"0"-21"0,0 0-16,21 21 15,0 0-15,0 0 0,0-21 16,22 21-16,-22-22 0,21 22 0,0 0 0,-20-21 15,20 21-15,-21 0 16,0-21-16,22 21 0,-22 0 0,0 0 16,0 0-16,0 0 15,0 0 1,1 0 0</inkml:trace>
  <inkml:trace contextRef="#ctx0" brushRef="#br0" timeOffset="43755.85">9483 4509 0,'-22'21'31,"22"0"-16,0 0-15,0 0 0,0 22 0,0-1 16,0-21-16,0 43 0,-21-22 16,21 0-16,-21 22 0,0-22 0,21 0 15,-21 1-15,21-1 0,0 0 0,0-20 16,0 20-16,0-21 0,0 0 16,0 0-16,0 1 0,21-22 31,0 0-31,-21-22 15,21 1-15,-21 0 0</inkml:trace>
  <inkml:trace contextRef="#ctx0" brushRef="#br0" timeOffset="44144.75">9313 4593 0,'0'0'0,"-21"-21"0,21 0 0,-21 21 0,0-21 16,0 0-16,21-1 15,0 1-15,21 21 16,0 0-16,0-21 0,21 0 0,1 21 16,-1 0-16,0 0 0,1 0 15,20 0-15,1 0 0,-1 0 0,1 21 16,-1-21-16,-20 42 0,20-20 0,1 20 16,-22-21-16,0 21 0,-21 1 15,22-1-15,-22 0 0,0 22 0,-21-22 16,0 1-16,0-1 0,0 0 0,-42 1 15,21-1-15,-22 0 0,1-21 16,0 1-16,-1 20 0,1-21 0,0 0 16,-22 0-16,22 1 0,-1-22 15,1 21-15,0-21 0,-1 0 16,1 21-16,0-21 0,21 0 0,-1 0 16,1 0-16,0 0 0,0 0 0,0-21 15,21 0 1,0-1-16,21 22 15,0-21-15,21 0 0,-20 0 0,20 0 16,0 0-16</inkml:trace>
  <inkml:trace contextRef="#ctx0" brushRef="#br0" timeOffset="44491.61">10689 4530 0,'0'0'0,"0"-21"32,-21 21-32,0 21 15,0 0-15,21 0 0,-22 0 16,1 22-16,0-1 0,0 0 0,21 1 16,-21-1-16,0 0 0,21 1 15,0 20-15,-22-21 0,22 1 16,0-1-16,0 0 0,0-20 0,0 20 0,0-21 15,22 0-15,-1 0 16,0 1-16,0-1 0,0-21 0,0 0 16,1 21-16,20-21 0,-21 0 0,0 0 15,22 0-15,-22-21 0,21 21 16,-21-21-16,22-1 0,-22 1 0,21 0 16,-21 0-16,22 0 0,-22 0 0,21-1 15,-21-20-15,0 21 0,1 0 16,-1 0-16,-21-1 0</inkml:trace>
  <inkml:trace contextRef="#ctx0" brushRef="#br0" timeOffset="44707.72">10647 4868 0,'0'0'15,"-21"0"-15,21 22 16,21-22-1,0 0-15,0 0 16,0 0-16,0 0 0,22 0 0,-22-22 16,21 22-16,-21-21 0,22 21 15,-22-21-15,21 0 0,-21 21 0,1-21 16,20 0-16,-21-1 0,-21 1 16,0 0-16</inkml:trace>
  <inkml:trace contextRef="#ctx0" brushRef="#br0" timeOffset="44911.83">10710 4487 0,'0'0'15,"-21"0"-15,0 0 0,0 0 0,21-21 16,0 0 0,21 21-16,0 0 15,0 0-15,0-21 0,1 21 16,-1 0-16,21 0 0,-21 0 0,0 0 15,1-21-15,-1 21 16,0 0-16,0 0 0,0 0 0,0 0 16,1 0-16,-1-21 0</inkml:trace>
  <inkml:trace contextRef="#ctx0" brushRef="#br0" timeOffset="79324.23">868 6900 0,'0'0'16,"-21"22"-1,-1-22-15,1 0 16,0-22 15,21 1-31,0 0 16,0 0-16,0 0 15,21 21-15,0-21 16,1 21-16,-1 0 0,0 0 16,0 0-16,0 0 15,0 0-15,1 0 16,-1 21-16,-21 0 0,0 0 15,0 0-15,0 0 16,0 1-16,0-1 0,0 21 0,0-21 16,0 0-16,-21 1 0,-1-1 15,1 0-15,0 21 0,0-21 0,0 1 16,0-22-16,-1 21 0,1 0 16,0-21-1,0 0 1,21-21-16,0 0 0,0-1 15,0 1-15,0 0 0,21 21 16,0-21-16,0 0 16,1 21-16,-1 0 0,0-21 0,0 21 15,0-22-15,0 22 16,1 0-16,20 0 0,-21 0 0,0 0 16,22 0-16,-22 22 0,0-1 15,0 0-15,-21 0 0,0 0 16,0 22-16,0-22 0,0 21 0,0-21 15,0 22-15,-21-1 0,0-21 16,0 21-16,-1-20 0,1 20 0,-21-21 16,21 0-16,0 0 0,-22 1 15,22-22-15,0 0 0,0 0 0,-22 0 16,22 0-16,0 0 16,0 0-16,0 0 0,-22-22 0,22 1 15,0 0-15,0 21 0,0-21 16,0 0-16,21 0 0,-22-1 15,22 1-15,-21 0 0,21 0 0,0 0 16,0 0-16,0-1 16,21 22-1,1-21-15,-1 21 16,0-21-16,0 21 0</inkml:trace>
  <inkml:trace contextRef="#ctx0" brushRef="#br0" timeOffset="79492.13">1672 7133 0,'0'-21'15,"0"42"-15</inkml:trace>
  <inkml:trace contextRef="#ctx0" brushRef="#br0" timeOffset="79557.09">1757 7049 0</inkml:trace>
  <inkml:trace contextRef="#ctx0" brushRef="#br0" timeOffset="81904.91">3217 7006 0,'0'0'0,"21"0"16,1-21-16,-1 21 0,0-21 16,0 0-16,0 0 0,22-1 0,-22 1 15,21 0-15,0-21 0,1 21 16,-1-22-16,-21 1 0,22 0 0,-1-1 16,-21 1-16,0 21 0,0-22 15,-21 1-15,0 0 0,0 21 0,0-1 16,-42 1-16,21 0 0,-21 21 15,-1 0-15,1 0 0,0 0 0,-1 0 16,-20 0-16,20 21 0,1 0 16,-21 1-16,41-1 0,-20 0 15,21 0-15,0 0 0,0 22 0,21-22 16,0 0-16,0 21 0,0-21 16,0 1-16,21 20 0,0-21 0,0 21 15,21-20-15,-20 20 0,20-21 16,0 21-16,-21-20 0,22 20 0,-1-21 15,-21 21-15,22-20 0,-22 20 16,0-21-16,-21 0 0,0 22 0,0-22 16,0 21-16,-21-21 0,0 22 15,-22-22-15,22 0 0,-21 0 0,-1 0 16,1-21-16,0 21 0,21-21 16,-22 0-16,1 0 0,21 0 15,-22 0-15,22-21 0,-21 0 0,21 0 16,0 0-16,-1-22 0,-20 1 15,21 21-15,0-21 0,0-1 0,21 1 16,-22 0-16,22 20 0,0-20 16,0 21-16,0-21 0,0 20 0,0 1 15,22 21 1,-1 0-16,0 0 0,0 21 16,-21 1-16,21-1 0,0 0 15,1 0-15,-1 0 0,-21 22 0,21-22 16,0 21-16,-21 0 0,21-20 15,0 20-15,-21 0 0,22-21 16,-1 22-16,0-22 0,0 0 0,0 0 16,0 0-16,22-21 0,-22 22 15,21-22-15,-21 0 0,22 0 0,-1 0 16,-21 0-16,22 0 0,-1-22 16,0 1-16,1 0 0,-1 0 0,0 0 15,1-22-15,-1 22 0,-21-21 16,21 0-16,-20 20 0,-1-20 0,-21 0 15,0 21-15,21-1 0,-21 1 0,0 0 16,0 0-16,0 0 0,0 0 16,-21 21-1,0 0 1,21 21-16,-22 0 0,1-21 16,21 21-16,0 0 0,0 0 0,-21 1 15,21 20-15,0-21 0,0 0 16,0 22-16,0-22 0,0 0 0,0 0 15,21 0-15,0 0 0,-21 1 16,22-1-16,-1 0 0,0-21 0,0 0 16,0 21-16,0-21 0,1 0 0,20 0 15,-21 0-15,0-21 0,0 0 16,22 0-16,-22-1 0,21 1 0,-21-21 16,22 21-16,-22-22 15,0 1-15,21 0 0,-20-1 0,-1 1 16,0 0-16,0-1 0,-21-20 0,21 21 15,-21-1-15,21 1 0,-21 0 16,0-1-16,0 1 0,0 0 0,0 20 16,22-20-16,-22 21 0,0 0 15,0 0-15,0-1 0,0 44 32,-22-1-17,22 0-15,0 0 0,0 21 0,-21-20 16,21 20-16,-21 0 0,21 22 15,-21-22-15,21 0 0,0 1 0,0-1 16,-21 0-16,21 1 0,0-1 16,-21 0-16,21 1 0,0-22 0,0 21 15,0 1-15,0-22 0,0 21 16,0-21-16,21 0 0,0 1 0,0-1 16,0-21-16,22 21 0,-22-21 0,21 0 15,-21 0-15,22 0 0,-1 0 16,0-21-16,1 21 0,-1-21 0,0-1 15,1 1-15,-22-21 0,21 21 16,-21 0-16,0-22 0,1 22 0,-22-21 16,21 21-16,-21-1 0,0 1 15,0 0-15,0 0 0,0 0 16,0 0-16,-21-1 0,-1 22 0,1 0 16,0 0-16,0 0 15,0 22-15,0-22 0,21 21 16,0 0-16,-22 0 0,22 0 0,-21 0 15,21 22-15,0-22 0,0 0 16,0 21-16,0-20 0,0-1 0,21 0 16,-21 0-16,22 0 0,-1 0 15,0 1-15,0-1 0,0-21 16,22 0-16,-22 0 0,0 0 0,0 0 0,21 0 16,-20 0-16,20-21 0,-21 21 15,0-22-15,0 1 0,22 0 16,-22-21-16,-21 21 0,21-1 0,0-20 15,-21 21-15,21 0 0,-21-22 16,0 22-16,0 0 0,0 0 16,0 42 15,0 0-31,0 0 16,0 1-16,0-1 15,0 0-15,-21 0 0,21 0 16,0 0-16,0 1 0,-21-1 0,21 0 15,0 0-15,0 0 0,0 0 16,0 1-16,0-44 47,0 1-47,0 0 0,0 0 0,0 0 16,21 0-16,0-1 0,1 1 15,-22-21-15,21 21 0,21 0 0,-21-1 16,0 1-16,1 0 0,20 0 15,-21 21-15,21-21 0,1 21 0,-22 0 16,21 0-16,-21 0 0,1 0 0,20 0 16,-21 0-16,0 21 15,-21 0-15,0 0 0,0 0 16,0 1-16,0-1 0,0 21 0,0-21 16,0 0-16,0 22 0,0-22 15,0 0-15,0 0 0,0 0 0,0 1 16,0-1-16,0 0 0,0 0 15,21-21-15,1 0 0,-1 0 16,0 0-16,0 0 0,0 0 0,22-21 16,-22 0-16,0 0 15,21-1-15,-21 1 0,1 0 0,-1-21 16,0 21-16,0-22 0,0 22 0,0-21 16,1 21-16,-22-1 0,0-20 15,21 21-15,0 0 0,-21 0 16,0 42 15,0 0-31,0 0 0,0 0 0,0 0 16,0 1-16,0-1 0,0 21 15,-21-21-15,21 0 0,0 1 0,0-1 16,0 0-16,0 0 0,0 0 16,0 0-16,21-21 31,-21-21-16,0 0-15,0-21 16,0 21-16,0-1 0,21-20 0,-21 21 16</inkml:trace>
  <inkml:trace contextRef="#ctx0" brushRef="#br0" timeOffset="82065.81">6392 6689 0,'-42'-43'31,"42"22"-15,0 42 0,0 1-1,0-1-15,0 0 16</inkml:trace>
  <inkml:trace contextRef="#ctx0" brushRef="#br0" timeOffset="83152.82">6583 6943 0,'0'21'0,"0"0"16,-21 0-16,21 0 15,0 1 1,0-1-16,0 0 0,-22 0 0,22 0 15,0 22-15,0-22 0,0 0 0,0 0 16,0 0-16,0 0 0,22-21 16,-22 22-16,21-1 0,0-21 0,0 0 15,0 21-15,0-21 0,1 0 16,-1 0-16,21 0 0,-21 0 0,0-21 16,22 0-16,-22 21 0,0-22 0,21-20 15,-20 21-15,-1 0 0,0-22 16,0 22-16,0-21 0,0 21 15,-21 0-15,0-22 0,0 22 0,0 0 16,0 0-16,0 0 0,-21 21 31,0 21-31,0 0 16,21 0-16,0 21 16,-21-20-16,21-1 0,0 0 0,0 0 15,0 0-15,0 0 0,0 1 16,0-1-16,0 0 0,21 0 0,0-21 15,0 0-15,0 21 0,1-21 0,-1 0 16,0 0-16,21 0 0,-21-21 16,1 0-16,-1 0 0,21 21 15,-42-21-15,21-22 0,0 22 0,1 0 16,-1 0-16,-21-22 0,21 22 16,-21 0-16,0 0 0,0 0 0,0 0 15,0-1-15,0 1 16,0 42-1,0 1 1,-21-22-16,21 21 0,-21 0 16,21 21-16,0-21 0,-22 1 0,22-1 15,0 21-15,0-21 0,0 22 16,0-22-16,-21 0 0,21 0 0,0 0 16,0 0-16,0 1 0,0-1 15,0 0-15,-21-21 16,21 21-16,0-42 15,0 0-15,21 0 16,-21-22-16,0 22 16,21-21-16,1 21 0,-22-22 0,21 22 15,0-21-15,0 21 0,-21-22 0,21 22 16,0 0-16,1 0 0,-1 21 16,-21-21-16,21 21 0,0 0 0,0 0 15,-21 21-15,21-21 16,-21 21-16,22 0 0,-22 0 0,0 0 15,0 1-15,0-1 0,0 21 16,0-21-16,0 0 0,0 22 16,0-22-16,0 0 0,0 0 0,0 0 15,0 1-15,0-1 0,0 0 0,0 0 16,21-21 0,0 0-16,0-21 15,-21 0-15,21 0 0,0-1 0,-21 1 16,22-21-16,-1 0 0,0 20 15,0-20-15,0 0 0,22-1 16,-22 22-16,21-21 0,-21 0 0,22 20 16,-22 1-16,21 0 0,-21 0 15,0 21-15,1 0 0,-1 0 0,-21 21 16,0 0-16,0 0 16,0 1-16,0-1 0,0 21 0,0-21 15,0 22-15,0-22 0,-21 21 0,21-21 16,0 22-16,0-22 0,0 0 15,0 0-15,0 0 0</inkml:trace>
  <inkml:trace contextRef="#ctx0" brushRef="#br0" timeOffset="83259.75">8699 9927 0,'22'0'0</inkml:trace>
  <inkml:trace contextRef="#ctx0" brushRef="#br0" timeOffset="83815.44">9673 6541 0,'0'0'0,"0"-22"0,0 1 0,0 0 15,0 0-15,0 0 0,0 0 0,0-1 16,0 1-16,0 42 31,0 22-31,0-1 0,0 0 16,0 1-16,0-1 0,0 22 15,-21-1-15,21-21 0,0 22 0,-21-1 16,0 1-16,-1-22 0,1 22 16,0-1-16,21-20 0,-21 20 15,0-21-15,21 1 0,-21-22 0,21 21 16,0-21-16,0 1 0,0-1 0,0 0 15,0-42 17,0 0-32,0-22 15,21 22-15,-21-21 0,21-1 16,-21 1-16</inkml:trace>
  <inkml:trace contextRef="#ctx0" brushRef="#br0" timeOffset="84419.68">9504 6668 0,'0'-22'16,"0"44"-16,-21-65 0,21 22 0,0 0 0,0 0 15,0 0-15,0-1 0,0 1 16,0-21-16,0 21 0,0 0 0,21-1 16,0 1-16,21 0 0,-21 0 15,22 0-15,-1 21 0,0-21 0,1 21 16,20 0-16,-20 0 0,20 0 0,1 0 15,-22 21-15,0 0 0,1 21 16,-1-21-16,0 22 0,-21-1 0,1 0 16,-22 1-16,0-1 0,0 0 15,-22 1-15,-20-1 0,21 0 16,-21 1-16,-22-1 0,22-21 0,-22 22 16,22-22-16,-22 0 0,22 0 15,0 0-15,-1 0 0,1-21 0,0 22 16,21-22-16,-1 0 0,-20 0 0,21 0 15,0 0-15,0-22 16,21 1-16,-22 0 0,22 0 16,0 0-16,0 0 0,0-1 15,0 1 1,22 21-16,-1 0 0,0 0 0,0 21 16,0 1-16,0-1 15,1 0-15,-1 0 0,0 0 16,0 22-16,0-22 0,0 0 0,1 21 15,-1-21-15,0 22 0,0-22 0,21 0 16,-20 0-16,-1 0 0,21 1 16,-21-1-16,0 0 0,22 0 0,-22-21 15,0 0-15,21 0 0,-20 0 0,-1 0 16,21 0-16,-21 0 0,0 0 16,1 0-16,-1 0 0,-21-21 0,21 0 15,0 0-15,-21-1 16,21 22-16,-21-21 0,0 0 0,0 0 15,0 0-15,0 0 16,21 21-16,-21-22 0,22 1 0,-22 0 16,21 0-16,0 21 0,-21-21 15</inkml:trace>
  <inkml:trace contextRef="#ctx0" brushRef="#br0" timeOffset="84911.52">11493 6604 0,'0'0'0,"0"-21"0,0 0 16,0 0-16,-21-1 15,0 1-15,0 0 16,0 0-16,0 21 0,-1 0 15,1 0-15,-21 0 0,21 0 16,-22 0-16,1 0 0,21 21 0,-21 0 16,-1 0-16,1 1 0,-22-1 0,22 21 15,0 0-15,-1 1 16,22-1-16,-21 0 0,21 1 0,-22-1 16,22 0-16,21 1 0,0-1 0,0 43 15,0-43-15,21-21 16,1 22-16,20-22 0,0 21 0,1-21 15,20 0-15,1 1 0,-22-22 0,43 0 16,-1 0-16,-20 0 0,-1 21 16,-42 0-16,22-21 0,-1 0 0,0 0 15,1 0-15,-1-21 0,-21 21 0,0-21 16,1 21-16,-1-22 0,0 1 16,0 21-16,0-21 0,0 0 0,-21 0 15,22 21-15,-22-21 16,21-1-16,-21 1 15,0 0-15,0 0 16</inkml:trace>
  <inkml:trace contextRef="#ctx0" brushRef="#br0" timeOffset="126819.95">889 8721 0,'0'-21'31,"0"-1"-31,0 1 31,0 42 16,0 22-47,0-22 0,0 21 16,0 1-16,0-1 0,0 0 0,-21 1 15,0 20-15,21-21 0,-22 1 16,1-1-16,0 0 0,0-20 0,21 20 16,-21-21-16,0 0 0,-1 0 15,22 1-15,0-1 0,-21-21 16,0 0-16,0 0 15,21-21 1,0-1-16,0 1 16,0 0-16,0 0 15,0 0-15,21 21 0,0-21 0,0-1 16,1 22-16,-1 0 0,21-21 16,-21 21-16,0 0 0,1 0 0,-1 0 15,21 0-15,-21-21 0,0 21 16,1 0-16,20 0 0,-21 0 0,0 0 15,0 0-15,1 0 0,-1-21 16,0 21-16,-21-21 0,21 0 16,-21-1-16,21 22 0,-21-21 15,0-21-15,0 21 0,0 0 16,0-22-16,0 22 0,0-21 16,-21 21-16,21-1 0,-21 1 15,21 0-15,0 0 0,0 0 0,-21 21 16,0 0-1,21 21-15,0 0 16,0 0-16,0 22 0,0-1 16,0 0-16,-22 1 0,22-1 15,0 0-15,-21 1 0,21-22 0,0 21 16,0 0-16,0 1 16,0-22-16,0 21 0,0-21 0,0 1 15,0-1-15,0 0 0,0 0 16,0 0-16,0 0 0,0 1 15,0-44 32,0 1-47,0 0 0,21 0 16,1 0-16,-22-22 0</inkml:trace>
  <inkml:trace contextRef="#ctx0" brushRef="#br0" timeOffset="126995.84">1757 9102 0,'0'0'0,"0"21"15,-43-21 1</inkml:trace>
  <inkml:trace contextRef="#ctx0" brushRef="#br0" timeOffset="127059.81">1736 9144 0,'0'0'0,"21"0"15,0 0 1</inkml:trace>
  <inkml:trace contextRef="#ctx0" brushRef="#br0" timeOffset="129443.48">3789 8805 0,'0'0'0,"0"-21"16,21 21-16,0 0 0,-21-21 15,21 0-15,0 21 16,-21-21-16,22 21 0,-22-21 16,21-1-16,0 22 0,-21-21 0,21 0 15,0 0-15,-21 0 0,21 0 16,1-1-16,-22 1 0,21 0 0,-21-21 15,0 21-15,0-1 0,0-20 0,0 21 16,0 0-16,0 0 16,0-1-16,-21 1 0,-1 21 0,1 0 15,0 0-15,0 0 0,-21 0 16,20 0-16,-20 0 0,21 0 0,-21 21 16,20 22-16,-20-22 0,21 0 0,0 21 15,0-20-15,-1 20 0,1 0 16,21 1-16,0-22 0,0 21 0,0 0 15,0-20-15,0 20 0,21 0 16,1-21-16,-1 22 0,0-22 0,0 21 16,0-21-16,0 22 0,1-22 15,20 21-15,-21-21 0,0 1 16,0 20-16,-21-21 0,0 0 0,22 22 16,-22-22-16,0 0 0,0 0 15,0 0-15,-22 0 0,1 1 0,-21-1 16,21-21-16,-22 21 0,22 0 0,-21-21 15,21 0-15,-22 0 0,22 0 16,-21 0-16,21 0 0,0 0 0,-1 0 16,1-21-16,0 0 0,0 0 15,0-1-15,0 1 0,-1-21 0,1 0 16,0 20-16,0-20 0,21 0 16,-21 21-16,21-22 0,-21 22 0,21-21 15,0 21-15,0-1 0,0 44 31,0-1-31,0 0 16,21 0-16,0 0 0,0 0 16,0 22-16,0-22 0,1 21 0,-1-21 15,21 1-15,-21 20 0,22-21 16,-22 0-16,21 0 0,-21 1 0,22-1 16,-1-21-16,0 21 0,1-21 0,-1 0 15,0 0-15,-21 0 0,22 0 16,-1 0-16,0 0 0,1 0 0,-22-21 15,21 0-15,1-1 0,-22 1 0,21 0 16,-21 0-16,22-21 16,-22 20-16,0-20 0,-21 21 0,0-21 15,21-1-15,-21 22 0,0-21 16,0 21-16,0-1 0,0 1 0,0 0 16,-21 21-16,0 0 0,0 0 0,-1 0 15,1 21-15,0 0 16,0 1-16,21-1 0,0 0 0,0 0 15,-21 21-15,21-20 0,0-1 16,-21 21-16,21-21 0,0 0 0,0 1 16,0-1-16,0 0 0,0 0 0,21 0 15,-21 0-15,21-21 0,0 22 16,21-22-16,-20 0 0,-1 0 0,21 0 16,-21 0-16,22 0 0,-1 0 15,0 0-15,1 0 0,-1 0 16,0-22-16,1 1 0,-1 0 0,0 0 15,1 0-15,-1 0 0,-21-22 16,0 1-16,22 0 0,-22-1 0,0-20 16,-21 20-16,21-20 0,-21-1 0,21 22 15,-21-21-15,0 20 0,0 1 16,21 0-16,-21 20 0,0-20 0,22 21 16,-22-21-16,0 20 0,0 1 15,0 0-15,0 0 0,0 42 47,0 0-47,0 0 0,-22 22 0,22-22 16,-21 21-16,21 1 0,0-1 0,-21 0 15,0 1-15,0 20 0,0-21 16,21 1-16,0 20 0,0-20 0,0-1 16,0 0-16,0 22 0,0-43 15,0 21-15,0 1 0,0-22 0,0 21 16,21-21-16,-21 0 0,21 1 0,0-1 15,0-21-15,0 21 0,1-21 16,-1 21-16,0-21 0,21 0 16,-21 0-16,1 0 0,20-21 0,-21 0 0,21 0 15,1-1-15,-1 1 16,-21 0-16,22 0 0,-22-21 0,21-1 16,-21 1-16,-21 0 0,21-1 0,-21 22 15,0-21-15,0-1 0,0 22 16,0 0-16,0 0 0,-21 21 15,0 0-15,0 0 0,0 0 0,0 0 16,-1 0-16,1 21 0,0 0 16,-21 22-16,42-22 0,-21 0 0,-1 21 15,22-21-15,0 1 0,0 20 16,0-21-16,0 0 0,0 0 0,0 22 16,22-22-16,-1-21 0,0 21 0,0 0 15,0 0-15,0-21 16,22 0-16,-22 22 0,21-22 0,-21 0 15,22 0-15,-22 0 0,21 0 0,1 0 16,-22-22-16,0 22 0,21-21 16,-21 0-16,1 0 0,-1 0 0,0 0 15,0-22-15,-21 22 0,0-21 0,0 21 16,0-22-16,0 22 0,0-21 16,0 21-16,0-1 0,0 1 15,0 42 16,0 1-31,0-1 0,0 0 0,0 0 0,0 0 16,0 0-16,0 22 0,0-22 16,-21 0-16,21 0 0,0 22 15,0-22-15,0 0 0,-21 0 0,21 0 16,0 0-16,0 1 0,0-1 16,0-42 15,0-1-16,21 1-15,0-21 16,-21 21-16,21 0 0,0-22 16,-21 22-16,22-21 0,-1-1 0,0 22 0,0-21 15,0 21-15,22-22 16,-22 22-16,0 0 0,0 0 0,0 21 16,0 0-16,1 0 0,-1 0 0,0 21 15,-21 0-15,21 0 16,-21 1-16,0 20 0,0-21 0,0 21 15,0 1-15,0-1 0,0-21 16,0 22-16,0-22 0,0 21 0,0-21 16,0 0-16,0 1 0,21-1 0,-21 0 15,21 0-15,1-21 0,-1 0 16,0 0-16,0 0 0,0 0 16,22 0-16,-22 0 0,0-21 0,21 0 0,-21 0 15,1-1-15,20 1 0,-21-21 16,0 21-16,22-22 0,-22 22 15,0-21-15,-21 0 0,21 20 0,-21-20 16,21 21-16,-21 0 0,0 0 16,0 42-1,-21 0-15,0 0 16,21 0-16,0 0 0,-21 1 0,21-1 16,0 21-16,0-21 0,0 0 15,0 1-15,0-1 0,0 0 16,0 0-16,21 0 0,-21 0 15,0 1-15,21-22 16,0 0-16,0 0 16,1 0-16,-1 0 15,0-22-15,0 1 16,-21 0-16,21 0 0</inkml:trace>
  <inkml:trace contextRef="#ctx0" brushRef="#br0" timeOffset="129787.96">6943 8678 0,'0'0'0,"-22"0"0,1 0 15,0 0-15,0 0 16,21 22-16,-21-22 0,21 21 16,0 0-1,21-21-15,0 0 16,0 0-16,0 0 0,1-21 15,-1 0-15,-21-1 16,0 1-16,0 0 16,0 0-16,0 0 0,0 0 15,-21 21-15,-1 0 0,22-22 16,-21 22-16,0 0 0,0 0 0,0 0 16,0 0-16,-1 22 15,1-1-15,0 0 16,21 0-16,-21 0 0,21 0 0,0 1 15,0-1-15,0 0 0,0 0 16,0 0-16,0 0 0,0 1 16,0-1-16</inkml:trace>
  <inkml:trace contextRef="#ctx0" brushRef="#br0" timeOffset="130045.82">7197 9017 0,'-22'-21'0,"44"42"0,-65-42 0,43 0 16,0 0-16,-21 21 16,21-22-16,-21 22 0,0 0 15,21 22-15,0-1 16,-21 0-16,21 0 15,-22 0-15,22 22 0,0-22 0,0 0 16,0 0-16,0 0 0,0 22 16,0-22-16,0 0 0</inkml:trace>
  <inkml:trace contextRef="#ctx0" brushRef="#br0" timeOffset="130751.57">7175 9356 0,'22'0'0,"-1"0"16,63 0-1,-62-21-15,-1-1 0,0 22 0,0-21 16,0 0-16,0 0 0,1 0 0,-1 0 15,-21-22-15,0 22 0,21-21 16,-21 21-16,0-1 0,21-20 0,-21 21 16,0 0-16,0 0 0,-21 21 31,0 21-31,0 0 16,21 0-16,0 0 0,0 0 15,0 1-15,0-1 0,0 0 16,0 0-16,0 0 0,0 0 0,21 1 15,-21-1-15,21 0 0,0-21 0,0 21 16,22-21-16,-22 0 0,0 0 16,21 0-16,-21 0 0,1 0 0,20 0 15,-21-21-15,0 21 0,22-21 16,-22 0-16,0-1 0,0 1 0,-21 0 16,0 0-16,21 0 0,-21-22 0,0 22 15,0 0-15,0 0 0,0 0 16,0 0-16,-21 21 15,0 0-15,0 0 16,21 21-16,-21 0 16,21 0-16,0 0 0,-22 0 0,22 1 15,0-1-15,0 21 0,0-21 0,0 0 16,0 1-16,0-1 0,0 0 0,0 0 16,0 0-16,0 0 15,0 1-15,-21-22 31,21-22-15,0 1 0,0 0-16,0 0 0,0 0 0,0 0 15,0-1-15,0-20 0,0 21 16,0-21-16,0 20 0,21-20 0,1 21 16,-1-21-16,0 20 0,0 1 0,0 0 15,0 0-15,1 21 0,-1 0 16,0 0-16,0 0 0,0 0 0,0 21 15,1 0-15,-22 0 0,0 1 16,0 20-16,0-21 0,0 21 16,0-20-16,0-1 0,0 21 0,0-21 15,0 0-15,0 1 0,0-1 0,0 0 16,0 0-16,0 0 0,21 0 16,0-21-1,0 0-15,-21 43 0,21-64 16,-21-1-1</inkml:trace>
  <inkml:trace contextRef="#ctx0" brushRef="#br0" timeOffset="130795.55">8297 9081 0,'0'0'0,"21"-22"15</inkml:trace>
  <inkml:trace contextRef="#ctx0" brushRef="#br0" timeOffset="131736.32">9504 8700 0,'0'-22'16,"0"1"-16,0 0 0,0 0 0,0 0 15,-21 0 1,-1-1 0,1 44-1,21-1 1,0 0-16,0 21 0,-21 1 15,21-1-15,-21 0 0,21 1 0,0 20 16,0-21-16,-21 1 0,21-1 0,-21 0 16,21 1-16,-22-1 0,22-21 15,0 0-15,0 1 0,0-1 0,0 0 16,0 0-16,0-42 47,0 0-47,22 0 0,-1-1 0,-21-20 15,21 21-15,0-21 0,0-1 16,-21 22-16,21-21 0,1-1 0,-22 22 16,21 0-16,-21 0 0,21 0 0,0 21 15,-21 21 1,21 0-16,-21 0 0,21 0 0,-21 22 16,0-22-16,0 0 0,0 21 0,0-20 15,0-1-15,0 0 0,22 0 16,-22 21-16,21-42 0,-21 22 0,0-1 15,21 0-15,0-21 0,0 0 16,0 0-16,1 0 16,-1 0-16,0-21 0,0 21 0,0-21 15,0-1-15,1 1 0,20-21 0,-21 0 16,0-1-16,-21 1 0,21 0 16,-21-22-16,22 22 0,-22-22 0,0 22 15,0 0-15,0-1 0,0 22 0,0 0 16,0 0-16,0 0 0,-22-1 15,1 22-15,0-21 16,0 21 0,21 21-1,-21 1-15,21-1 16,0 0-16,0 0 16,0 0-16,21 0 15,0-21-15,-21 22 0,21-1 0,0 0 16</inkml:trace>
  <inkml:trace contextRef="#ctx0" brushRef="#br0" timeOffset="132119.82">10160 9017 0,'0'0'0,"0"21"0,21-21 31,0 0-31,0 0 0,1 0 16,-1-21-16,0 0 15,0 21-15,0-21 0,0 0 0,1-1 16,-1 1-16,0 21 0,0-21 0,-21 0 16,0 0-16,0 0 0,0-1 15,0 1-15,0 0 0,0 0 16,-21 21-16,0 0 16,0 0-16,-1 0 0,1 0 15,0 21-15,0 0 0,0 0 0,21 1 16,-21-1-16,21 0 0,-22 21 0,22-21 15,0 22-15,0-22 0,0 21 16,0-21-16,0 1 0,0 20 16,0-21-16,22 0 0,-1 0 0,0 1 15,0-22 1,0 21-16,0-21 0,1 0 0,-1 0 16,21 0-16,-21-21 0,0-1 15,1 22-15,20-21 0,-21-21 16,21 21-16,-20 0 0,20-22 0</inkml:trace>
  <inkml:trace contextRef="#ctx0" brushRef="#br0" timeOffset="132628.51">11028 8403 0,'-21'0'0,"42"0"0,-64 0 15,43-21-15,-21 21 16,0 0-1,0 0-15,21 21 16,-21 0-16,21 22 0,-21-22 16,21 0-16,0 21 0,0-20 0,-22 20 15,22 0-15,-21 1 0,21-1 0,0 0 16,0 1-16,0-1 0,-21 0 16,21 1-16,-21-22 0,0 21 0,21-21 15,0 22-15,0-22 0,-21 0 16,21 0-16,-22-21 0,22 21 0,0 0 15,-21-21-15,21-21 47,0 0-47,0 0 16,0 0-16,0-22 0,0 22 0,0 0 16,0 0-16,0 0 0,21 0 15,1-22-15,-22 22 0,21 0 0,0 0 16,0 21-16,0-21 0,0-1 0,1 1 15,20 21-15,-21-21 0,21 21 16,1 0-16,-1 0 0,-21 0 16,22 0-16,-22 0 0,0 0 0,0 21 15,0 0-15,-21 22 0,0-22 16,0 0-16,0 21 0,-21-20 0,0 20 16,-21-21-16,-1 21 0,1-20 0,0-1 15,-1 0-15,22 0 0,-21 0 16,-1 0-16,22-21 0,0 22 0,-21-22 15</inkml:trace>
  <inkml:trace contextRef="#ctx0" brushRef="#br0" timeOffset="132712.48">10753 9144 0,'42'-21'16,"-21"0"-16,0 21 16,0-21-16,22-1 0,-22 22 0</inkml:trace>
  <inkml:trace contextRef="#ctx0" brushRef="#br0" timeOffset="133043.85">11705 8297 0,'-21'0'0,"-43"0"16,43 22-1,21-1-15,0 21 16,0-21-16,0 22 0,0-22 0,0 21 16,0 0-16,0 1 0,-21 20 15,21-20-15,0-1 0,-21 21 0,21-20 16,0-1-16,0 0 0,-21 1 0,21-1 16,-21 0-16,21-20 0,-22 20 15,22-21-15,0 0 0,0 0 0,-21 1 16,21-1-16,0-42 31,0-1-15,0 1-16,0-21 0,0 21 15</inkml:trace>
  <inkml:trace contextRef="#ctx0" brushRef="#br0" timeOffset="133427.64">11493 8361 0,'-21'-21'0,"42"42"0,-63-63 0,21 42 0,0-22 16,21 1-16,0 0 16,21 21-16,0 0 15,21-21-15,-20 21 0,20 0 0,0 0 16,1 0-16,-1 0 0,0 21 0,22 0 16,-22-21-16,0 21 15,1 1-15,-1 20 0,0-21 0,-20 0 16,20 22-16,-42-22 0,21 21 0,-21 0 15,0 1-15,0-22 0,0 21 16,0 1-16,-21-1 0,0 0 0,0 1 16,-1-22-16,-20 21 0,0-21 0,21 22 15,-22-22-15,1 0 0,21 0 16,-22 0-16,1 0 0,0 1 0,-1-22 16,1 21-16,21 0 0,-21-21 0,20 21 15,-20-21-15,21 0 0,0 0 16,21 21-16,-21-21 0,42 0 47,-21-21-47,21 21 0,0-21 15,0 21-15,0-21 0</inkml:trace>
  <inkml:trace contextRef="#ctx0" brushRef="#br0" timeOffset="134128.07">12065 9102 0,'0'0'0,"0"21"0,21-21 47,0-21-47,0 0 16,1-1-16,-1 22 0,0-42 0,0 21 15,0 0-15,0 0 0,1-22 16,-1 1-16,0 21 0,0-22 0,0 22 16,-21 0-16,0 0 0,21 0 0,-21 0 15,0-1-15,-21 22 16,0 0 0,0 0-16,0 0 0,0 0 15,-1 22-15,22-1 0,-21-21 16,21 21-16,0 0 0,0 0 15,0 0-15,0 1 0,0-1 16,21-21-16,-21 21 0,22 0 16,-22 0-16,0 0 0,0 1 0,21-1 15,0 0-15,-21 0 0,0 0 16,0 0-16,0 1 16,0-1-16,21-21 0,-21 21 15,21-21-15,0 0 16,1 0-1,-1 0-15,0 0 0,0 0 16,0 0-16,-21-21 0,21 21 0,1-21 16,-1-1-16,-21 1 0,21 0 15,0 0-15,0-21 0,-21 20 0,21 1 16,-21 0-16,22 0 0,-22 0 0,0 0 16,0 42 15,0 0-31,0 0 0,0 0 15,-22 0-15,22 1 0,-21 20 16,21-21-16,0 0 0,0 0 0,0 1 16,-21-1-16,21 0 15,0 0-15,21-21 47,0-21-31,1 21-16,-22-21 0,21 0 0,-21-1 15,21 1-15</inkml:trace>
  <inkml:trace contextRef="#ctx0" brushRef="#br0" timeOffset="134367.94">12763 8488 0,'0'0'0,"-21"0"0,0 0 0,0 0 31,21 21 0,0 0-15,0 0 0,0 1-1,0-1-15,21-21 16,-21 21-16</inkml:trace>
  <inkml:trace contextRef="#ctx0" brushRef="#br0" timeOffset="135487.42">12933 8742 0,'21'0'63,"-21"21"-63,21-21 15,-21 21-15,0 0 0,0 1 16,0-1-16,0 0 0,0 0 0,0 0 16,0 0-16,0 1 0,0-1 0,0 0 15,0 0-15,0 0 0,0 0 16,0 1-16,0-1 0,0 0 15,21-21-15,0 0 16,1 0 0,-1 0-16,0-21 15,-21 0-15,21-1 0,0 1 0,-21 0 16,21 0-16,1 0 16,-1-22-16,-21 22 0,21-21 0,0 21 0,0 0 15,-21-1-15,0 1 0,21 0 16,-21 0-16,22 21 0,-22-21 15,21 21-15,-42 21 32,21 0-17,-22 0-15,22 0 0,-21 1 0,21-1 16,0 0-16,0 0 0,0 0 16,0 0-16,0 22 0,0-22 0,0 0 15,0 0-15,0 0 16,0 1-16,0-1 0,21-21 0,1 21 15,-1-21-15,0 0 0,0 0 16,0 0-16,0 0 0,1 0 16,-1 0-16,0 0 0,0-21 0,0 21 15,0-21-15,1-1 0,-1 1 16,-21 0-16,21-21 0,0 21 0,-21-1 16,0-20-16,21 21 0,-21 0 0,21 0 15,-21-22-15,0 22 16,0 0-16,0 0 15,0 42 1,0 0 0,-21-21-16,21 21 0,-21 22 0,0-22 15,21 0-15,-21 0 0,0 21 0,21-20 16,0-1-16,0 0 0,-22 0 16,22 0-16,0 0 0,0 1 0,0-1 15,0 0-15,0 0 0,22-21 16,-1 0-16,0 0 15,0 0-15,0 0 0,0 0 0,1 0 16,-1 0-16,0 0 0,0 0 16,0-21-16,0 0 0,1 0 15,-1-1-15,-21 1 0,21-21 16,0 21-16,-21-22 0,21 1 0,-21 21 0,21-21 16,-21 20-16,0-20 15,0 21-15,0 0 0,0 0 16,-21 42 15,21 0-31,-21-21 0,21 21 16,0 0-16,0 0 15,21 1 1,0-22-16,1 0 16,-1 0-16,0 0 0,0 0 0,0-22 15,0 22-15,1-21 16,-1 0-16,0 21 0,0-21 0,0 21 15,0 0-15,1-21 0,-22 0 16,0 42 0,0 0-1,0 0-15,0 0 0,0 22 16,-22-22-16,1 0 0,21 0 16,-21 21-16,21-20 0,0-1 0,-21 0 15,21 0-15,0 0 0,-21 0 0,0-21 16</inkml:trace>
  <inkml:trace contextRef="#ctx0" brushRef="#br0" timeOffset="135591.35">14118 9144 0,'0'0'16,"21"0"0,0-21-16,1 21 15,-1-21-15,0 0 0,0-1 16,0 1-16,-21 0 16,21 21-16,1-21 0,-22 0 0,0 0 15</inkml:trace>
  <inkml:trace contextRef="#ctx0" brushRef="#br0" timeOffset="160189.72">825 10753 0,'-21'-21'32,"0"21"-32,21-22 15,0 1 16,21 21-31,0-21 16,1 21-16,20 0 0,-21-21 0,21 21 16,-20 0-16,20 0 15,0-21-15,1 21 0,-1 0 0,0 0 16,1 0-16,-22 0 0,21 0 16,-21 0-16,0 0 0,1 0 0,-44 0 46,1 0-46,0 21 0,-21-21 16,21 0-16,-1 0 0,1 0 16,0 0-16,-21 0 0,21 0 15,-1 0-15,1 0 0,0 0 16,0 0 0,0 0-16,0 0 15,-1 0 1,1 0-16,0 0 0,21 21 15,-21 0-15,0-21 0,21 21 0,-21 1 16,-1-1-16,22 0 0,-21 0 16,0 21-16,21-20 0,-21-1 0,21 0 15,-21 0-15,0 0 0,21 0 16,0 1-16,-22-1 0,22 0 16,-21 0-16,21 0 0,-21-21 15,21-21 32,0 0-47,21 21 0,0-21 0,1 0 16,-22-1-16,21 1 0,0 21 15,0-21-15,0 0 0,0 21 0,1-21 16,-1 21-16,21 0 0,-21 0 16,0 0-16,22 0 0,-22 0 0,0 0 15,21 0-15,-20 21 0,-1 0 16,21-21-16,-21 21 0,0 0 15,-21 1-15,0-1 0,0 21 0,0-21 16,0 0-16,-21 22 16,-21-22-16,21 21 0,-22-21 0,22 1 0,-21 20 15,21-21-15,-22 0 16,22-21-16,-21 21 0,21-21 0,-22 0 16,22 0-16,0 0 0,0 0 15,0 0-15,0 0 0,-1-21 0,22 0 16,-21 0-16,21 0 15,0 0 1,0-1-16,21 1 16,1 0-1,-1 21-15,0-21 0,0 21 0,0 0 16</inkml:trace>
  <inkml:trace contextRef="#ctx0" brushRef="#br0" timeOffset="160379.6">1524 11134 0,'0'0'0,"42"0"0,1 0 31,-22 0-31,0 0 62,0-21-62</inkml:trace>
  <inkml:trace contextRef="#ctx0" brushRef="#br0" timeOffset="161135.82">3408 10520 0,'0'0'0,"0"-21"0,0-22 31,-21 65-15,-1 20-16,22-21 15,-21 21-15,0 1 0,0-1 16,0 0-16,0 22 0,-1-22 0,1 22 16,0-22-16,0 22 0,0-22 15,0 21-15,-1-20 0,1-1 0,21 0 16,-21 1-16,21-1 0,0-21 0,0 0 16,0 1-16,0-1 0,0-42 46,0-22-46,21 22 0,0-21 0,-21-1 16,22 1-16,-1 0 0,-21-22 16,21 22-16,0-22 0,0 1 0,0-1 15,1 1-15,-1-22 0,0 22 0,21-1 16,-21 1-16,22 20 0,-22 1 16,0 0-16,21 21 0,-20-1 0,-22 1 15,21 21-15,0 0 0,0 21 16,-21 1-16,0-1 0,21 21 0,-21 0 15,21 1-15,-21 20 0,22-20 16,-22 20-16,0 1 0,0-22 0,0 0 16,21 22-16,-21-22 0,0 0 15,0 1-15,0-1 0,0-21 16,0 22-16,21-22 0,-21 21 0,0-21 16,0 0-16,0 1 0,0-1 15,0 0-15,0-42 31,-21 0-31,0 21 0</inkml:trace>
  <inkml:trace contextRef="#ctx0" brushRef="#br0" timeOffset="161596.54">3175 11070 0,'0'0'0,"-21"0"0,42-21 31,0 21-31,0 0 15,0 0-15,22 0 0,-1-21 0,0 21 16,1 0-16,20-21 0,-20 21 16,20-21-16,1 21 0,-1-22 0,-21 22 15,22-21-15,-22 21 0,1-21 0,-1 21 16,0 0-16,-21-21 0,1 21 16,20 0-16,-21 0 0,-21-21 15,21 21-15,0 0 16,-21 21 46,0 0-62,0 0 0,0 0 16,0 1-16,0-1 0,0 21 16,0 0-16,0 1 0,0-1 0,0 0 15,0 22-15,0-22 0,0 22 16,-21-22-16,0 22 0,21-22 0,-21 21 15,21-20-15,0-1 0,0 0 0,-21 1 16,21-1-16,0-21 16,0 22-16,0-22 0,0 0 0,0 0 15,0 0-15,0-42 32,0 0-32,0 0 0,21 0 0,-21-22 15,0 1-15</inkml:trace>
  <inkml:trace contextRef="#ctx0" brushRef="#br0" timeOffset="161924.93">4170 11070 0,'0'-21'15,"0"42"-15,-21-63 0,21 21 0,0 0 0,-22-1 16,22 1 0,0 0-16,0 0 15,22 21-15,-1 0 0,21-21 0,-21 21 16,22 0-16,-22 0 0,21 0 15,0 0-15,1 0 0,-1 0 0,0 0 16,-20 0-16,20 21 0,-21 0 0,0 0 16,-21 0-16,0 1 0,0-1 15,0 0-15,0 0 0,-42 21 0,21-20 16,0 20-16,-22-21 0,1 0 16,21 0-16,-22 22 0,1-22 0,21-21 15,0 21-15,0 0 0,-1-21 16,1 0-16,42 0 31,1-21-15,-1 0-16,0 21 0,0-21 0,0 0 15,22-1-15</inkml:trace>
  <inkml:trace contextRef="#ctx0" brushRef="#br0" timeOffset="162147.79">4932 10901 0,'0'0'0,"-21"21"31,21 0-15,0 0-16,-22 1 0,22 20 0,0 0 15,0 1-15,0-1 0,0 0 16,-21 1-16,21 20 0,-21-21 0,21 22 15,0-22-15,0 1 0,-21-1 16,21 21-16</inkml:trace>
  <inkml:trace contextRef="#ctx0" brushRef="#br0" timeOffset="162259.74">4699 11959 0,'0'0'0,"0"21"0,0-42 31,21 0-31,-21 0 16,0 0-16,21 0 0,-21-1 15,0 1-15,0-21 0,21 0 0</inkml:trace>
  <inkml:trace contextRef="#ctx0" brushRef="#br0" timeOffset="162608.54">4868 11155 0,'0'0'0,"0"-21"0,0 0 15,0-1-15,0 1 0,0 0 16,0 0-1,21 21-15,-21-21 0,22 21 0,-1-21 16,0 21-16,21 0 0,-21 0 16,22-22-16,-22 22 0,21 0 0,-21 0 15,22 0-15,-22 0 0,0 22 16,21-1-16,-20-21 0,-1 21 0,-21 0 16,0 0-16,0 0 0,0 1 0,0-1 15,0 21-15,0-21 0,-21 0 16,-1 1-16,-20-1 0,21 0 0,0 0 15,-22 0-15,22-21 0,0 21 0,-21 1 16,21-22-16,-1 21 16,1-21-16,0 0 0,21 21 15,-21-21-15,42-21 32,0 21-32,-21-21 0,21-1 15,22 22-15,-22-21 0,0 21 16</inkml:trace>
  <inkml:trace contextRef="#ctx0" brushRef="#br0" timeOffset="162771.22">5567 11113 0,'0'0'0,"0"21"47,0 0-47,0 0 0,-21 21 15,21-20-15,0-1 0,0 0 16,0 0-16</inkml:trace>
  <inkml:trace contextRef="#ctx0" brushRef="#br0" timeOffset="162856.17">5461 11472 0,'0'0'15,"21"0"17,-21-21-17,0 0-15,21 0 0,0 0 0</inkml:trace>
  <inkml:trace contextRef="#ctx0" brushRef="#br0" timeOffset="163187.98">5524 10922 0,'-21'0'15,"42"0"-15,-84 0 16,84 0-1,0 0-15,0 0 16,1 0-16,-1 0 16,0-21-1,-21 0-15,0 0 16,0-1 0,-21 22-16,0 0 15,-1 0-15,1 0 16,0 0-1,21 22-15,-21-1 16,21 0-16,0 0 16,0 0-16,21 0 15,0 1-15,0-22 16</inkml:trace>
  <inkml:trace contextRef="#ctx0" brushRef="#br0" timeOffset="163435.84">6032 11070 0,'0'0'0,"-21"0"0,0 0 15,0 0 1,21 21-1,0 1-15,-21-22 16,21 21-16,0 21 0,0-21 16,0 0-16,-21 1 0,21 20 0,0-21 15,0 21-15,0-20 0,0-1 0</inkml:trace>
  <inkml:trace contextRef="#ctx0" brushRef="#br0" timeOffset="164151.43">5969 11536 0,'21'0'15,"-42"0"-15,63 0 0,-21 0 0,1 0 16,-1 0-16,0 0 0,0 0 0,0-21 15,0 0-15,1 21 0,-1-22 0,0 1 16,0 0-16,0 0 16,0 0-16,-21-22 0,0 22 0,22-21 0,-22 21 15,21-22-15,-21 22 0,0-21 16,0 21-16,0 0 0,0-1 16,0 1-16,0 0 0,-21 21 46,21 21-46,-22 0 0,22 1 0,0-1 16,0 0-16,0 0 0,0 21 0,0-20 16,0-1-16,0 0 0,0 0 15,0 0-15,0 0 0,0 1 0,0-1 16,22 0-16,-1 0 0,0-21 16,0 21-16,0-21 15,22 0-15,-22 0 0,0 0 0,0 0 16,0 0-16,0 0 15,1-21-15,-1 0 0,-21 0 0,0 0 16,0-1-16,0 1 0,0 0 16,0 0-16,0 0 0,0 0 15,0-1-15,0 1 0,0 0 0,0 42 47,-21 0-47,21 1 16,0-1-16,0 0 0,0 0 0,0 0 15,0 0-15,0 1 16,0-1-16,0 0 0,0 0 16,0 0-16,0 0 0,0 1 15,0-1 1,0-42 31,0-1-47,0 1 0,0 0 15,0-21-15,0 21 0,0-1 0,0 1 16,21-21-16,0 21 16,-21 0-16,0-1 0,21 1 0,0 0 15,0 0-15,1 21 0,-1 0 16,0 0 0,0 0-16,0 0 15,-21 21-15,0 0 0,21-21 16,-21 21-16,22 1 0,-22-1 0,0 0 15,0 0-15,0 21 0,0-20 0,0-1 16,0 0-16</inkml:trace>
  <inkml:trace contextRef="#ctx0" brushRef="#br0" timeOffset="164427.99">6816 11536 0,'0'0'15,"0"-21"48,0 0-63,-22-1 15,22 1-15,0 0 0,22 21 0,-1-21 16,0 0-16,0-22 0,0 22 16,0-21-16,1 0 0,-1 20 0,0-20 15,21 21-15,-21 0 0,1 0 0,-1-1 16,0 1-16,0 21 0,0 0 16,0 0-16,1 0 15,-22 21-15,0 1 0,0-1 0,0 21 16,0-21-16,0 0 0,0 22 15,0-22-15,0 0 0,0 0 16,0 22-16,-22-1 0,1-21 0,0 0 16</inkml:trace>
  <inkml:trace contextRef="#ctx0" brushRef="#br0" timeOffset="164507.94">7133 11557 0,'0'0'15,"21"-63"16,-21 41-31</inkml:trace>
  <inkml:trace contextRef="#ctx0" brushRef="#br0" timeOffset="173467.47">8636 11113 0,'-21'21'16,"-43"0"-1,43-21-15,0 0 16,0 21-16,0-21 0,-1 0 15,1 0 1,21-21 31,21 0-47,22 21 16,-22-21-16,21 21 0,22-22 15,-1 22-15,1-21 0,20 0 0,1 21 16,21-21-16,0 0 0,0 0 0,-1-1 15,22 1-15,-21 0 0,21 21 16,-21-21-16,0 0 0,0 0 0,0-1 16,-43 1-16,22 21 0,-22-21 15,-20 0-15,20 0 0,-21 21 16,-20-21-16,20-1 0,-21 22 0,0-21 16,0 0-16,1 21 0,-1-21 15,-21 0-15,0 0 0,0-1 16,0 1-16,-21 0 15,-1 21-15,1-21 16,-21 21-16,21 0 0,-22 0 0,1 0 16,21 0-16,-21 0 0,-22 0 15,22 0-15,-1 0 0,22 21 0,-21-21 16,21 0-16,0 21 0,-1-21 16,1 0-16,21 21 15,21-21 1,1 0-16,20 0 15,-21 0-15,21 0 0,1 0 0,-22 0 16,21 0-16,1-21 0,-1 21 0,-21-21 16,21 21-16,1 0 0,-22-21 15,0 21-15,0 0 0,0 0 0,1 0 16,-22 21 15,-22 0-31,1 0 0,0 1 16,0 20-16,0-21 0,0 0 15,-1 22-15,22-22 0,-21 21 0,0-21 16,0 0-16,21 1 0,-21-1 16,21 0-16,0 0 0,0 0 0,0 0 15,-21-21-15,21 22 0,0-1 16,-22-21-16,1 0 31</inkml:trace>
  <inkml:trace contextRef="#ctx0" brushRef="#br0" timeOffset="174056.13">9165 11409 0,'-42'21'0,"84"-42"0,-105 42 0,41-21 0,1 21 15,0-21-15,21 21 16,0 1-16,21-1 16,22-21-16,-1 21 0,0-21 15,22 21-15,-22 0 0,22-21 16,20 21-16,1-21 0,-22 22 16,43-22-16,-21 21 0,0-21 0,20 21 15,-20-21-15,0 0 0,-1 21 16,1 0-16,0-21 0,-22 0 0,1 0 15,-1 21-15,-20-21 0,-1 0 0,0 0 16,1 0-16,-22 0 0,0 0 16,0 0-16,0 0 0,-21-21 15,0 0-15,0 0 16,-21 0-16,0 21 0,0-21 16,-22 21-16,22-22 0,-21 22 0,21-21 15,-22 21-15,22 0 0,0 0 0,0-21 16,0 21-1,42 0 1,0 0 0,0 0-16,0 0 0,1 0 15,20 0-15,-21 0 0,0 21 0,0-21 16,22 21-16,-22-21 0,-21 22 0,21-1 16,-21 0-16,0 0 15,0 0-15,-21 0 0,0 1 0,0-1 16,-1 0-16,-20 0 0,21 0 0,-21 0 15,20 1-15,1-1 0,0-21 16,0 21-16,0 0 0,0-21 0,-1 0 16,22-21-1</inkml:trace>
  <inkml:trace contextRef="#ctx0" brushRef="#br0" timeOffset="174809.7">11769 10520 0,'0'21'32,"0"21"-32,0-20 0,0 20 15,0-21-15,-22 21 0,1 1 16,0-1-16,21-21 0,-21 22 0,0-1 15,21-21-15,-21 21 0,-1-20 0,22-1 16,-21 0-16,21 0 0,0 0 16,0 0-16,-21 1 0,21-44 47,0 1-47,0 0 0,21 0 0,0 0 15,-21-22-15,22 22 0,-1-21 0,0 0 16,-21-22-16,21 22 0,21-1 15,-20-20-15,-1-1 0,0 22 0,0 0 16,0-22-16,0 43 0,1-21 16,-1 21-16,0-1 0,0 22 0,0 0 15,-21 22-15,21 20 16,-21-21-16,0 21 0,0 1 16,0 20-16,0-20 0,0-1 0,0 21 15,0-20-15,0-1 0,0 0 16,0 1-16,0-22 0,-21 21 15,21-21-15,0 1 0,0-1 0,0 0 16,0 0-16,0 0 0,0 0 0,-21-21 16,21-21 15</inkml:trace>
  <inkml:trace contextRef="#ctx0" brushRef="#br0" timeOffset="175371.38">11642 10837 0,'0'0'0,"21"0"47,0-21-47,21 21 16,-21 0-16,22 0 0,-1-21 0,0 0 16,1 21-16,-1-21 0,22 21 0,-22-21 15,0-1-15,22 22 0,-22 0 16,-21-21-16,22 21 0,-22 0 0,0 0 15,0 0-15,0 0 0,-21 21 0,0 1 16,0-1 0,0 0-16,0 21 0,0-21 0,-21 1 15,0-1-15,21 0 0,-21 21 0,21-21 16,-21 1-16,21-1 0,0 0 16,-22 0-16,22 0 0,-21-21 0,21 21 15,0 1-15,-21-22 0,21-22 31,0 1-15,21 0-16,0 0 0,1 0 16,-22 0-16,21-22 0,0 22 15,0-21-15,0 21 0,0-22 0,1 22 16,-1 0-16,0-21 0,0 20 16,21 1-16,-20 21 0,-1-21 15,0 21-15,0 0 0,0 0 16,0 21-16,-21 0 0,0 1 0,22-1 15,-22 21-15,21-21 0,-21 0 16,0 1-16,0 20 0,0-21 0,0 0 16,0 0-16,0 1 0,0-1 15,0 0-15,0 0 16,0 0 0,21-42 15,0 21-31,0-21 0,0 21 15</inkml:trace>
  <inkml:trace contextRef="#ctx0" brushRef="#br0" timeOffset="176739.95">13271 10774 0,'0'-42'16,"-21"-1"-16,0 43 15,0 0-15,21-21 0,-21 21 16,0 0-16,-1 0 0,1 0 16,0 0-16,0 0 0,0 21 0,0 0 15,-1 1-15,1-1 0,0 0 16,0 0-16,21 0 0,-21 22 0,0-22 16,21 0-16,0 0 0,-22 0 0,22 0 15,0 1-15,0-1 0,0 0 16,0 0-16,22-21 15,-1 21-15,0-21 0,0 0 16,0 0-16,0 0 16,-21-21-16,22 21 0,-1-21 0,0 0 15,0 0-15,0-1 0,-21 1 0,21-21 16,1 21-16,-1-22 0,-21 1 16,21 0-16,0-1 0,-21 1 15,0-21-15,21 20 0,-21 1 0,21 0 16,-21-1-16,0 1 0,0 21 15,0 0-15,0-1 0,0 1 0,0 42 32,0 1-32,0-1 15,0 21-15,0 0 0,0 1 0,0-1 16,0 0-16,0 1 0,0-22 0,-21 21 16,21 1-16,-21-1 0,21-21 15,0 21-15,0-20 0,0-1 16,0 0-16,0 0 0,0 0 0,0 0 15,21 1-15,0-22 16,1 0-16,-1 0 0,0 0 16,21 0-16,-21 0 0,1 0 0,-1 0 15,21-22-15,-21 22 0,0-21 16,22 0-16,-22 0 0,0-21 0,0 20 16,0 1-16,1 0 0,-1-21 0,-21 21 15,0-1-15,0 1 0,0 0 16,0 0-16,-21 21 31,21 21-15,0 0-16,0 0 15,0 1-15,0-1 0,0 0 16,21-21-16,-21 21 16,0 0-16,21 0 0,0 1 15,-21-1-15,0 0 0,0 0 16,0 0-16,21-21 0,-21 21 15,21-21-15,-21 22 16,22-22-16,-1 0 16,0 0-16,0 0 15,0 0-15,0-22 0,1 22 16,-1-21-16,0 0 0,0 21 0,0-21 16,0 0-16,1 0 15,-1-1-15,-21 1 0,0 0 0,21 0 16,-21 0-16,21 0 0,-21 42 47,-21 0-47,21 0 15,-21 0-15,21 0 0,0 1 16,-21-1-16,21 0 0,0 0 0,0 0 16,0 0-16,0 1 15,21-22 1,0 0-16,0 0 15,0 0-15,0 0 16,1-22-16,-1 22 0,-21-21 16,21 21-16,0-21 0,-21 0 0,0 0 15,0 0-15,0-1 0,0 1 0,0 0 16,0 0-16,0 0 0,0 0 16,-21-1-16,0 22 0,0 0 15,-1 0-15,1 0 16,0 0-16,21 22 15,0-1 1,21-21 0,0 0-16,1 0 15,-1 0-15,21 0 0,-21 0 0,0 0 16,22-21-16,-22 21 0,21-22 0,-21 1 16,22 21-16,-1 0 0,-21-21 15,0 21-15,1 0 0,-1 0 0,0 0 16,-21 21-1,0 0 1,-21 1-16,21-1 0,0 0 16,-21 0-16,-1 0 0,22 0 15,0 1-15,-21-1 0,21 0 0,0 0 16,0 0-16,0 0 16,21-21-16,1 22 15,-1-22-15,0 0 0,0 0 0,21 21 16,1-21-16</inkml:trace>
  <inkml:trace contextRef="#ctx0" brushRef="#br0" timeOffset="177316.14">15028 10986 0,'0'0'16,"21"0"-16,1 0 0,20-22 16,-21 1-16,0 21 0,0-21 0,1 0 15,-22 0-15,21 0 0,-21-1 0,21 1 16,-21 0-16,0 0 0,0 0 16,0 0-16,-21-1 15,0 22-15,-1 0 16,-20 0-16,21 0 0,0 0 0,-22 0 15,22 22-15,-21-22 0,21 21 16,0 0-16,-1 0 0,1 0 16,0 0-16,21 1 0,0-1 0,0 0 15,0 0-15,0 0 0,0 0 0,0 1 16,21-1-16,0-21 16,1 0-16,-1 0 0,0 0 0,0 0 15,0 0-15,0 0 0,1 0 0,-1 0 16,0 0-16,0 0 0,0 0 15,22-21-15,-22-1 0,0 1 0,0 0 16,0 0-16,0 0 0,1-22 16,-1 1-16,0 21 0,0-21 0,0-22 15,0 22-15,1-1 0,-22-20 16,21 21-16,0-1 0,0 1 0,-21 0 16,0 20-16,0 1 0,21 0 15,-21 0-15,0 0 0,-21 21 31,0 21-31,21 0 0,-21 0 0,0 22 16,-1-1-16,1 0 0,0 1 0,21-1 16,0 0-16,-21 22 0,21-22 15,0 0-15,-21 1 0,21-1 16,0-21-16,0 22 0,0-1 0,0-21 16,0 0-16,21 0 0,0 1 0,-21-1 15,21 0-15,0-21 0,1 21 16,20-21-16,-21 0 0,0 0 0,22 0 15,-22 0-15,0 0 0,0 0 16,21 0-16,-20 0 0,-1-21 0,0 0 16,0 0-16,0-1 0,0 1 0,1 0 15,-1 0-15,0 0 0,-21-22 16,0 22-16</inkml:trace>
  <inkml:trace contextRef="#ctx0" brushRef="#br0" timeOffset="178183.4">12382 11959 0,'0'-21'0,"0"42"0,0-63 0,0 21 0,0 0 16,-21-1-16,21 1 0,-21 0 15,21 42 17,0 0-32,0 22 15,0-22-15,0 21 0,-21 1 16,21-1-16,-21 0 0,21 1 0,0-1 16,-21 0-16,21 1 0,-22-1 0,1 0 15,21-21-15,0 1 0,-21-1 16,21 21-16,-21-42 0,21 21 0,0 0 15,0 1-15,0-44 32,21 1-17,0 0-15,0 0 0,1 0 0</inkml:trace>
  <inkml:trace contextRef="#ctx0" brushRef="#br0" timeOffset="178595.23">12742 11980 0,'0'0'0,"0"43"31,0-22-31,-21 0 0,0 0 0,0 0 16,21 22-16,0-22 0,-21 21 0,-1-21 16,22 22-16,0-22 0,-21 0 0,21 21 15,-21-20-15,21-1 0,0 0 16,0 0-16,0 0 0,0 0 15,21-21-15,0 0 0,1 0 16,-1 0-16,0 0 16,21 0-16,-21 0 0,1-21 0,-1 0 15,21 0-15,-21 0 0,0 0 0,1-22 16,20 22-16,-42-21 0,21 21 16,-21-22-16,0 1 0,0 0 0,0-1 15,0 1-15,-21 21 0,21-22 0,-21 22 16,0 0-16,-1 21 0,1-21 15,0 21-15,0 0 0,0 0 0,0 0 16,-1 0-16,1 0 0,21 21 16,-21-21-16,21 21 15,0 0-15,0 1 0,0-1 16,0 0-16,0 0 0,0 0 16,21-21-1,0 0-15</inkml:trace>
  <inkml:trace contextRef="#ctx0" brushRef="#br0" timeOffset="179124.93">13737 12086 0,'0'-21'0,"0"42"0,0-63 15,0 21 1,0 0-16,0-1 15,-21 22-15,0 0 16,0 0-16,-1 0 0,1 0 16,0 0-16,0 0 0,0 22 0,0-1 15,-1 0-15,1-21 0,0 21 0,0 0 16,21 0-16,0 1 0,0-1 16,0 0-16,0 0 0,21 0 15,21-21-15,-20 21 0,-1-21 16,0 0-16,21 0 15,-21 22-15,1-22 0,-1 21 0,0-21 16,0 0-16,0 21 0,0-21 0,1 21 16,-22 0-1,21-21-15,-21 21 0,0 1 16,0-1-16,-21-21 16,-1 0-16,1 21 15,0-21-15,0 0 0,0 0 0,-22 0 16,22 21-16,0-21 0,-21 0 0,21 0 15,-22 0-15,22 0 0,0 0 16,0 0-16,-22 0 0,22 0 16,0-21-16,0 21 15,21-21-15,0 0 32,-21 21-1,21-22-31</inkml:trace>
  <inkml:trace contextRef="#ctx0" brushRef="#br0" timeOffset="183367.5">1355 12975 0,'0'0'0,"0"-21"0,21 21 16,-21-21-16,0 0 0,21 0 15,-21-1 1,0 1-16,0 0 0,0 0 16,0 0-16,0 0 15,-21 21 1,0 0-16,-1 0 16,1 0-16,0 0 15,0 21-15,-21-21 0,20 21 0,1 0 16,-21 21-16,21-20 0,-22 20 15,22-21-15,-21 21 0,0 1 0,20-1 16,1 0-16,-21-20 0,21 20 16,0 0-16,21 1 0,0-22 15,-22 21-15,22 0 0,0 1 16,0-22-16,0 21 0,0 1 16,0-22-16,0 21 0,22-21 0,-1 0 15,0 1-15,0-1 0,0 0 16,22-21-16,-22 0 0,21 0 0,0 0 15,-20 0-15,20 0 0,0-21 16,-21 0-16,22-1 0,-22 1 0,21 0 16,-21 0-16,1 0 0,-1 0 15,0-1-15,-21 1 0,0-21 16,0 21-16,0 0 0,0-1 16,-21 1-16,0 0 0,-1 21 0,-20-21 15,21 21-15,-21 0 0,-1 0 16,1 0-16,0 0 0,20 0 15,-20 0-15,21 0 0,0 21 0,-22 0 16,22-21-16,21 21 0,-21-21 16,21 22-16,0-1 0,-21-21 15,21 21-15,0 0 0,0 0 16,0 0-16,21-21 0,0 0 16,0 22-16,1-22 0,20 0 15,-21 0-15,0 0 16,22-22-16,-1 1 0,-21 21 0</inkml:trace>
  <inkml:trace contextRef="#ctx0" brushRef="#br0" timeOffset="183719.3">1757 13272 0,'21'0'31,"0"0"-31,0 0 31,0 0-15,1-22-1,-1 22 1,-21-21-16,0 0 0,-21 21 31,-1 0-31,1 0 0,0 0 16,0 0-16,0 0 15,0 21-15,21 0 0,0 1 32,21-22-1,0 0-31,0 0 16,0 0-16,0 0 15</inkml:trace>
  <inkml:trace contextRef="#ctx0" brushRef="#br0" timeOffset="184083.09">3365 13293 0,'22'-85'31,"-22"64"-31,0 0 0,21 0 0,-21-1 16</inkml:trace>
  <inkml:trace contextRef="#ctx0" brushRef="#br0" timeOffset="184211.01">3387 12933 0,'-22'169'31,"22"-126"-31</inkml:trace>
  <inkml:trace contextRef="#ctx0" brushRef="#br0" timeOffset="184251.99">3387 13716 0,'0'42'15,"0"-84"-15</inkml:trace>
  <inkml:trace contextRef="#ctx0" brushRef="#br0" timeOffset="184439.88">3450 13801 0,'42'-43'16,"-20"1"-1,-1 21-15,-21-21 0,21 20 16,0-20-16,0-21 0,-21 20 0,21 1 16,1-22-16,-1 22 15,0-21-15,0 20 0,-21 1 0,21 0 16,-21 20-16,21 1 0,-21 0 0,0 0 15,22 42 1,-22 0-16,0 22 0,21-22 16,-21 0-16,21 21 0,-21 1 15,0-1-15,21-21 0,-21 21 0,0 1 16</inkml:trace>
  <inkml:trace contextRef="#ctx0" brushRef="#br0" timeOffset="184847.65">3979 13674 0,'0'0'15,"21"0"-15,1 0 0,-1 0 0,0 0 16,0 0-16,0 0 0,0 0 0,1-21 15,20-1-15,-21 1 0,0 0 16,0 0-16,1-21 0,-1-1 16,0 22-16,0-21 0,0-1 15,0 1-15,-21 0 0,0-22 0,22 22 16,-22 0-16,0-1 0,0 1 16,0 21-16,0-22 0,0 22 0,0 0 15,0 42 16,0 0-31,0 1 0,0 20 0,0-21 16,-22 21-16,22 1 0,0-22 16,0 21-16,0 1 0,0-22 0,0 21 15,0 0-15,0 1 0,0-22 16,0 21-16,0-21 0,0 1 0,22 20 16,-1-21-16,-42-21 0,21 21 0,21-21 15,0 0-15,21 0 16,-21 0-16,1 0 0,-1 0 0,21 0 15,-21-21-15,0 21 0,1-21 0,-1 0 16,21-22-16,-21 22 0,-21 0 16,21 0-16,1-21 0,-22 20 0,21-20 15,-21 21-15,0 0 16,-21 21 15</inkml:trace>
  <inkml:trace contextRef="#ctx0" brushRef="#br0" timeOffset="184991.57">4784 13272 0,'0'-22'16,"0"1"-16</inkml:trace>
  <inkml:trace contextRef="#ctx0" brushRef="#br0" timeOffset="185111.5">4847 12975 0,'0'21'31,"0"1"-31,-21-22 0</inkml:trace>
  <inkml:trace contextRef="#ctx0" brushRef="#br0" timeOffset="185215.44">4847 13018 0,'21'0'16,"-42"0"-16,42-22 0,-21 1 16,0 0-1,-21 21 1,0 0 0,0 0-16,0 0 0</inkml:trace>
  <inkml:trace contextRef="#ctx0" brushRef="#br0" timeOffset="185295.39">4678 13018 0,'0'0'0,"0"21"15,21-21 1,-21 21-16,21-21 16</inkml:trace>
  <inkml:trace contextRef="#ctx0" brushRef="#br0" timeOffset="186692.59">5143 13335 0,'0'-21'47,"0"0"-47,0 0 16,0-1-16,22 1 16,-22 0-1,0 42 16,0 0-31,0 1 0,0-1 16,0 0-16,0 0 0,0 21 0,0-20 16,0-1-16,0 21 0,0-21 15,0 0-15,0 1 0,0-1 0,-22 0 16,22 0-16,0 0 0,0 0 16,0-42 15,0 0-16,0 0-15,0 0 16,0 0-16,0-1 0,0 1 0,0 0 16,0 0-16,0 0 0,0 0 15,22-1-15,-22 1 0,0 0 0,21 0 16,0 21-16,0-21 0,-21 0 0,21 21 16,0 0-16,1 0 15,-1 0-15,0 21 16,0 0-16,-21 0 15,21 0-15,-21 0 0,0 1 0,0-1 16,0 0-16,0 0 0,21 21 0,-21-20 16,0-1-16,22 0 0,-22 0 15,0 0-15,21-21 16,0 0-16,0 0 0,0 0 16,0 0-16,22 0 0,-22 0 15,0-21-15,0 0 0,0 0 0,1 0 16,20-1-16,-21 1 0,0 0 15,0 0-15,1-21 0,-1 20 0,0 1 16,-21 0-16,0 0 0,0 0 0,0 0 16,21-1-16,-21 44 47,0-1-47,0 0 15,0 0-15,0 0 0,0 0 16,0 1-16,0-1 0,0 0 15,0 0-15,0 0 16,0-42 31,0 0-47,0 0 0</inkml:trace>
  <inkml:trace contextRef="#ctx0" brushRef="#br0" timeOffset="187035.4">5969 12912 0,'0'0'0,"0"21"31,0 0-31,0 0 0,0 0 16,0 1-1,21-22 16,0 0-31,-21-22 0,21 22 16,-21-21-16,22 21 0,-22-21 0,21 0 16,-21 0-16,0 0 0,0-1 15,-21 22 1,-1 0-16,1 0 0,0 0 16,0 22-1,21-1-15,-21-21 0,21 21 0,0 0 16,0 0-16,0 0 0,0 1 15,0-1-15,0 0 0,21 0 16,0-21-16,-21 21 16,21-21-16,0 21 0</inkml:trace>
  <inkml:trace contextRef="#ctx0" brushRef="#br0" timeOffset="188303.67">6371 13272 0,'0'0'0,"-21"0"0,0 0 16,0 0 0,-1 0-16,1 0 15,21 21-15,-21 0 0,21 0 16,-21-21-16,21 21 0,-21 22 0,21-22 15,0 0-15,0 0 0,0 21 16,0-20-16,0-1 0,0 0 0,0 21 16,0-21-16,0 1 0,0-1 15,0 0-15,21-21 0,0 0 16,0 0-16,0 0 0,1 0 16,20 0-16,-21-21 0,0 21 15,0-21-15,1-1 0,20 1 0,-21 0 16,0 0-16,0 0 0,22 0 15,-43-22-15,21 22 0,0 0 16,-21 0-16,21-22 0,-21 22 0,0 0 16,0 0-16,0 0 0,0 0 0,0-1 15,-21 22 17,0 22-17,21-1-15,0 0 0,0 0 0,0 0 16,0 0-16,0 1 0,0-1 0,0 0 15,0 0-15,0 0 0,21 0 16,0 1-16,0-1 0,1 0 0,-1-21 16,0 21-16,21-21 15,-21 0-15,1 0 0,-1 0 16,0 0-16,0 0 0,21-21 0,-20 21 16,-1-21-16,0 0 0,0-1 0,0 1 15,-21 0-15,0 0 0,21 0 16,-21 0-16,0-1 0,0 1 0,0 0 15,0 0-15,0 0 0,0 0 16,0 42 15,-21 0-31,21 0 16,0 0-16,0 0 0,0 1 16,0-1-16,0 0 0,0 0 15,0 0-15,0 0 0,0 1 16,0-1-16,0 0 15,0 0-15,-21-21 47,21-21-31,0 0-16,0 0 16,0-1-16,0 1 0,0 0 0,0 0 15,0-21-15,0 20 0,21 1 0,-21 0 16,21 0-16,1 0 0,-22 0 15,21-1-15,0 22 0,0-21 16,0 21-16,0 0 0,1 0 16,-1 0-16,0 0 15,0 21-15,-21 1 0,21-22 0,-21 21 16,21 0-16,-21 0 0,0 0 0,0 0 16,0 1-16,0-1 0,0 0 15,0 0-15,0 0 0,0 0 0,0 1 16,0-1-16,0 0 0,0 0 15,-21-21 1,0 0 0,21-21 15,0 0-31,0 0 0,0-1 0,0 1 16,0 0-16,0-21 0,0 21 0,21-22 15,0 22-15,1-21 0,-1 21 16,0-22-16,0 22 0,0 0 0,43 21 15,-22 0-15,-21 0 16,22 0-16,-22 0 0,0 21 0,0 0 16,0 0-16,-21 1 0,0 20 0,0-21 15,0 21-15,0-20 0,0 20 16,0-21-16,0 21 0,0-20 0,0-1 16,0 0-16,0 0 0,0 0 15,0 0-15,0 1 0,0-1 16,-21-21 15,0 0-31,21-21 16,0-1-1</inkml:trace>
  <inkml:trace contextRef="#ctx0" brushRef="#br0" timeOffset="205279.1">9165 13568 0,'-42'0'15,"21"0"1,-1-21-16,1 21 16,0 0-16,0 0 0,0 0 0,0 0 15,-1 0-15,1-21 0,-21 21 16,21 0-16,0 0 0,-1 0 0,1 0 15,0 0-15,0 0 0,0 0 16,42 0 31,0 0-47,0 21 0,22-21 16,-22 0-16,21 0 0,22 21 0,-22-21 15,21 0-15,1 0 0,-22 0 16,22 0-16,20 0 0,-20 0 0,21 0 15,-22 0-15,22 0 0,-1 0 16,-20 0-16,21 0 0,-1 0 0,-20 0 16,-1 0-16,1 0 0,-1 0 15,-20 0-15,-1-21 0,0 21 0,-21 0 16,22 0-16,-22 0 0,0 0 0,-21-21 16,21 21-16,-21-22 15,0 1 1,0 0-16,0 0 15,0 0-15,-21 0 16,0-1-16,0 22 0,0-21 0,-1 21 16,1-21-16,0 21 0,-21 0 15,21-21-15,-22 21 0,22-21 0,0 21 16,-21 0-16,20 0 0,1 0 0,0 0 16,0-21-16,0 21 15,42 0 32,0 0-47,21 0 0,-20 0 16,-1 0-16,21 0 15,0 0-15,-20 0 0,20 0 0,-21 0 16,21 0-16,-20 21 0,-1-21 0,21 0 16,-21 0-16,0 0 0,1 21 15,-1-21-15,0 21 0,-21 0 16,21-21-16,-21 21 0,0 1 15,0-1-15,0 0 16,-21 0-16,0 21 0,0-20 0,-1-1 16,1 0-16,0 21 0,-21-21 15,21 1-15,-1 20 0,1-21 16,-21 0-16,21 0 0,0 1 0,-1-1 0,1 0 16,0 0-16,21 0 15,-21 0-15,0-21 0,0 22 0,21-1 16,21-21 15,0 0-31,21-21 0,-21 21 16</inkml:trace>
  <inkml:trace contextRef="#ctx0" brushRef="#br0" timeOffset="206483.79">11430 13483 0,'0'0'0,"21"-21"0,-21 0 0,0 0 16,0 0-16,0-1 15,0 1-15,0 0 16,-21 21-16,21-21 16,-21 21-16,21 21 15,0 0 1,0 0-16,-21 22 0,21-22 16,0 0-16,0 21 15,0 1-15,0-22 0,-22 21 0,22 1 16,0-1-16,0-21 0,0 21 0,0 1 15,0-22-15,-21 0 0,21 21 16,0-20-16,0-1 0,-21 0 0,21 0 16,0-42 15,0 0-15,21 0-16,0-1 0,-21-20 15,22 21-15,-1-21 0,-21 20 16,21-20-16,0 0 0,-21 21 0,21-22 0,0 22 15,-21 0-15,0 0 16,22 21-16,-1 0 0,-21 21 16,21 0-1,-21 0-15,21 0 0,-21 1 0,0 20 16,0-21-16,21 0 0,-21 22 0,21-22 16,-21 21-16,22-21 0,-22 0 15,0 22-15,21-22 0,0 0 0,0 0 16,0-21-16,0 0 15,1 0-15,-1 0 0,0 0 16,21 0-16,-21 0 0,1-21 16,20 0-16,0 0 0,22-43 15,-43 43-15,21-21 0,-21-1 16,1 1-16,-1 0 0,-21-1 0,21 1 16,-21 0-16,21-1 0,-21 1 15,0 0-15,0 21 0,0-1 0,0 1 16,0 0-16,0 0 0,0 42 47,-21 0-47,21 22 0,-21-22 15,21 21-15,0 0 0,0 1 16,0-1-16,0 22 0,0-22 0,0 0 16,0 1-16,0-1 0,0 0 0,0-21 15,0 22-15,21-22 0,0 0 16,0 0-16,0 0 0,1-21 0,-1 0 15,0 22-15,21-22 0,-21 0 16,1 0-16,20-22 0,-21 22 0,21-21 16,-20 0-16,-1 0 0,0 0 0,0 0 15,0-1-15,-21-20 0,0 21 16,21 0-16,-21-22 0,22 22 0,-22 0 16,0 0-16,0 0 15,0 42 1,0 0-16,0 0 0,0 0 15,-22 1-15,22-1 16,0 0-16,0 0 0,0 0 0,-21 0 16,21 1-16,0-1 0,0 0 0,0 0 15,21-21 17,1-21-32,-1 0 15,-21 0-15,21-1 16</inkml:trace>
  <inkml:trace contextRef="#ctx0" brushRef="#br0" timeOffset="206691.67">12763 13441 0,'0'0'0,"-21"0"0,21-21 16,-21 21-16,0 0 15,21 21 48,21-21-63,0 21 0,0 0 15,-21 0-15,22-21 16,-1 22-16</inkml:trace>
  <inkml:trace contextRef="#ctx0" brushRef="#br0" timeOffset="207943.43">13144 13653 0,'0'0'0,"0"21"31,-21-21-31,21 21 16,-21-21-16,21 21 0,-21-21 15,21 21-15,0 0 0,0 1 16,0-1-16,0 0 0,0 0 0,-21 0 15,21 0-15,0 1 0,0-1 16,-21 0-16,21 0 0,0 0 16,0 0-16,0-42 47,0 0-47,0 0 0,0 0 15,0 0-15,0-1 0,0 1 0,21-21 16,0 21-16,-21-22 0,21 22 0,0-21 15,-21 21-15,21 0 0,1-1 16,-1 1-16,0 0 0,0 21 16,0 0-16,-21 21 31,21 0-31,-21 1 0,0-1 0,22 0 16,-22 21-16,0-21 0,0 1 15,21-1-15,0 21 0,-21-21 0,21 0 16,0 1-16,0-1 0,1 0 0,-1-21 15,21 21-15,-21-21 0,0 0 16,1 0-16,-22 21 0,21-21 0,0 0 16,0 0-16,0 0 0,0-21 15,1 0-15,-1 21 0,-21-21 16,21 0-16,0-1 0,0 1 16,-21-21-16,21 21 0,1 0 0,-1-22 15,0 22-15,0-21 0,0 21 16,0-1-16,1 1 0,-1 0 0,0 21 15,0 0-15,0-21 0,22 21 16,-22 0-16,0 0 0,0 0 16,0 21-16,0-21 0,-21 21 0,0 0 15,0 1-15,0-1 16,22-21-16,-22 21 0,0 0 16,0-42 30,0 0-30,0 0-16,0-1 16,0 1-16,0 0 0,0 0 15,-22 0-15,1 0 16,21-1-16,-21 22 0,0 0 16,0 0-16,0 0 0,-1 0 15,1 0-15,0 0 0,0 0 16,0 22-16,0-1 0,-1-21 0,1 21 15,0 0-15,0 21 0,21-20 0,-21-1 16,21 21-16,-21-21 0,21 0 16,-22 22-16,22-22 0,0 0 0,0 0 15,0 0-15,0 1 0,0-1 16,22 0-16,-1 0 0,0-21 16,-21 21-16,21-21 0,0 0 0,0 21 15,1-21-15,-1 0 16,0 0-16,0 0 0,21-21 0,-20 21 15,-1-21-15,0 0 0,0 0 0,0 0 16,0-1-16,1-20 0,-1 21 16,0-21-16,0-1 0,0 1 15,0 0-15,1-22 0,-1 22 0,0-1 16,0-20-16,0 21 0,0-1 16,-21 1-16,0 0 0,22-1 0,-22 22 15,0-21-15,21 21 0,-21-1 0,0 1 16,-21 21-1,21 21 1,-22 1-16,1-1 0,21 21 16,0-21-16,0 22 0,-21-1 0,21 0 15,-21 1-15,21 20 0,0-21 0,0 1 16,0-1-16,-21 0 0,21 1 16,0-1-16,-21-21 0,21 22 0,0-22 15,0 21-15,0-21 0,0 0 16,0 1-16,0-1 0,0 0 15,0 0-15,21-21 16,0 0 0,0 0-16,0 0 0,0 0 15,22-21-15,-22 0 0,0 0 16,0 21-16,0-22 0</inkml:trace>
  <inkml:trace contextRef="#ctx0" brushRef="#br0" timeOffset="208391.92">14880 13526 0,'-21'0'0,"-64"0"31,64 21-31,0-21 0,21 21 0,-21 0 16,0 0-16,21 0 0,0 1 15,0-1-15,-22 0 0,22 0 16,0 0-16,0 0 0,0 1 0,0-1 16,0 0-16,22 0 0,-1 0 15,0-21-15,0 21 16,0-21-16,0 0 0,1 0 0,-1 0 16,0 0-16,21 0 0,-21-21 15,1 21-15,-1-21 0,0 21 16,0-21-16,-21 0 0,21-22 0,-21 22 15,21 0-15,-21-21 0,0 21 0,0-22 16,0 22-16,0 0 0,0-21 16,-21 20-16,0 22 0,0-21 0,21 0 15,-21 21-15,0 0 0,-1 0 0,1 0 16,0 0 0,0 21-16,21 0 0,0 1 0,0-1 15,0 0-15,0 0 16,0 0-16,0 0 0,0 1 15,21-1-15,0-21 16</inkml:trace>
  <inkml:trace contextRef="#ctx0" brushRef="#br0" timeOffset="209583.37">15494 13483 0,'0'0'0,"0"-21"0,0 0 16,0 0-16,-21 21 31,0 0-15,-1 0-16,1 21 0,0 0 16,21 0-16,-21 0 0,0 1 15,21-1-15,0 0 0,-21 0 16,21 21-16,-22-20 0,22-1 0,0 0 15,0 0-15,0 0 0,0 0 16,0 1-16,0-1 16,22-21-1,-1 0-15,0 0 16,0 0-16,0-21 0,0-1 16,1 1-16,-1 0 0,0 0 0,0 0 15,-21 0-15,21-1 16,0 1-16,1-21 0,-1 21 0,-21 0 15,0-1-15,21 1 0,-21 0 16,0 42 15,0 0-31,0 1 16,0-1-16,0 0 0,0 0 16,0 0-16,-21 0 0,21 1 0,0-1 15,0 0-15,0 0 0,0 0 16,0 0-16,21-21 15,0 22-15,0-22 0,0 0 16,1 0-16,-1 0 16,0 0-16,0 0 0,0-22 0,0 1 15,1 0-15,-1 21 0,0-21 0,0-21 16,0 20-16,0 1 0,1 0 16,-22 0-16,21 0 0,-21-22 0,21 22 15,-21 0-15,0 0 0,0 0 16,0 0-1,0 42 1,0 0 0,0 0-16,-21 0 15,21 0-15,0 22 0,-21-22 16,21 0-16,0 0 0,-22 0 0,22 1 16,0-1-16,0 0 0,0 0 15,0 0-15,0 0 0,0 1 16,22-22-16,-1 21 0,0-21 15,0 0-15,0 0 0,0 0 16,1 0-16,-1 0 0,0 0 0,0 0 16,21-21-16,-20 21 0,20-22 0,-21 1 15,21 0-15,-20 0 0,20 0 16,0-22-16,-21 22 0,22-21 16,-1 21-16,0-22 0,-20 22 0,20-21 15,-21 21-15,0 0 0,0-22 16,1 43-16,-22-21 0,0 0 0,-22 21 15,-20 0 1,21 0-16,0 0 0,0 0 16,-22 0-16,22 0 0,0 21 0,0 0 15,21 0-15,0 1 16,0-1-16,0 0 0,0 0 16,0 0-16,0 0 0,21 1 0,0-1 15,0 0-15,-21 0 16,21 0-16,1 0 0,-1-21 0,-21 22 15,0-1-15,21 0 0,-21 0 16,0 0 0,-21-21-1,-22 0-15,22 0 16,0 0-16,0 21 0,0-21 16,-22 0-16,22 0 0,0 0 0,0 0 15,0 0-15,0 0 0,-1 0 16,1 0-16,21-21 78,-21 0-62</inkml:trace>
  <inkml:trace contextRef="#ctx0" brushRef="#br0" timeOffset="-213160.31">1291 15092 0,'0'0'15,"-21"0"-15,0-21 16,21 0-16,-21 21 15,21 21 32,21-21-47,0 21 0,0 0 16,0-21-16,0 21 0,1 0 16,-1 1-16,21-22 0,-21 21 0,0-21 15,1 21-15,20-21 0,-21 0 16,0 0-16,0 0 0,22 0 15,-22 0-15,0 0 0,0 0 0,0 0 16,1 0-16,-1-21 0,0 21 16,0-21-16,0-1 0,0 1 0,1 0 15,-1 0 1,-21 0-16,0 0 0,0-1 0,0 1 16,0 0-16,0 0 15,0 0-15,-21 21 31,-1 0-31,1 21 16,21 0-16,-21 21 16,21 1-16,-21-1 0,21 0 15,0 22-15,0-1 0,0 1 16,0-22-16,0 22 0,0-1 16,0-20-16,0 20 0,0-21 15,0 1-15,0-1 0,0 0 0,0 1 16,0-22-16,0 21 0,0-21 15,-21 1-15,21-1 0,0 0 0,-21 0 16,-1-21 0,1-21-1,21 0-15,-21 21 0,0-21 16,21-1-16,0-20 0,-21 21 16,0 0-16,-1 0 0</inkml:trace>
  <inkml:trace contextRef="#ctx0" brushRef="#br0" timeOffset="-212873.48">1249 15579 0,'21'0'0,"-42"0"0,0 0 16,42 0 15,0 0-31,21 0 16,-21 0-16,22 0 0,-1 0 15,0-21-15,1 21 0,-1 0 16,0-22-16,22 22 0,-22-21 16,1 21-16,-1 0 0,-21-21 15,21 21-15,-20 0 0,-1 0 0,0 0 16,0 0-16</inkml:trace>
  <inkml:trace contextRef="#ctx0" brushRef="#br0" timeOffset="-212273.57">2434 15536 0,'21'0'15,"0"-21"1,-21 0 0,0 0-16,0 0 0,0 0 31,-21 21-31,0 0 16,0 0-16,0 0 0,21 21 15,-21-21-15,21 21 0,-22-21 16,22 21-16,0 0 0,0 0 0,0 1 15,22-1 1,-1-21-16,0 0 16,0 0-1,0 0-15,-21-21 0,0-1 16,21 22-16,-21-21 0,0 0 16,0 0-16,-21 21 15,0-21-15,0 21 16,21-21-16,-21 21 0,0 0 15,-1 0 1,22 21 0,0 0-16,0 0 15</inkml:trace>
  <inkml:trace contextRef="#ctx0" brushRef="#br0" timeOffset="-210576.58">3387 13166 0,'0'-21'31,"0"42"1,-22 0-32,1 0 15,21 21-15,0-20 16,-21-1-16,21 21 0,-21 0 15,21-20-15,0 20 0,-21 0 16,21 1-16,-21-1 0,21 0 0,-22 1 16,22-1-16,0-21 0,0 0 15,0 22-15,0-22 0,0 0 0,0 0 16,0 0 0,0-42 46,0 0-46,0 0-16,22 21 15,-1-21-15,-21-1 0,21 1 0,0 21 16,0-21-16,0 0 0,1-21 16,-1 20-16,0 1 0,21-21 0,-21 0 15,22 20-15,-22-20 0,21 21 16,1-21-16,-22-1 0,21 22 0,-21-21 15,0 21-15,22-1 0,-22 1 16,-21 0-16,21 0 0,-21 0 31,0 42 63,0 0-94,21-21 16,-21 21-16,0 0 0,21 1 15,-21-1-15,22 0 16,-22 0-16,21 21 0,-21-20 0,0-1 16,21 21-16,0-21 0,-21 22 15,0-22-15,21 21 0,0-21 0,1 0 16,-22 1-16,21-1 0,0 0 15,0 0-15,0-21 0,0 0 16,1 0-16,-1 0 0,0 0 16,0-21-16,0 0 0,0 0 0,1-1 15,-1-20-15,0 21 0,0-21 16,0-1-16,0 1 0,-21 0 0,0 20 16,0-20-16,0 0 15,0-1-15,0 1 0,0 21 0,0-21 16,0 20-16,0 1 0,0 0 15,-21 21 1,0 21 0,21 0-16</inkml:trace>
  <inkml:trace contextRef="#ctx0" brushRef="#br0" timeOffset="-206350.23">3979 15134 0,'21'0'0,"1"0"15,-22 21 1,21-21-16,0 0 16,0 0-16,0 0 15,0-21-15,1 21 0,-1-21 0,0 0 16,0 0-16,21 0 0,-20-1 15,-1 1-15,21 0 0,-21 0 16,0 21-16,-21-21 0,0 0 0,0-1 16,-42 22-16,21 0 15,0 0-15,-22 0 0,1 0 16,21 0-16,-21 22 0,-1-1 16,1 0-16,21-21 0,-22 21 0,22 0 15,0 0-15,0 1 0,21 20 16,0-21-16,0 0 0,0 0 0,0 1 15,21-1-15,0 0 0,0 21 16,1-21-16,-1 1 0,21-1 0,-21 0 16,22 0-16,-22 0 0,21 0 15,-21 1-15,22-1 0,-22 0 16,0 0-16,0 0 0,0 0 0,-21 1 16,0-1-16,0 0 0,0 0 0,-21 21 15,0-20-15,0-22 16,-22 21-16,22 0 0,0-21 15,0 0-15,-21 0 0,20 0 0,1 0 16,-21 0-16,21 0 0,0-21 16,-22 0-16,22-1 0,-21 1 0,21 0 15,-1 0-15,1-21 0,0-1 16,0 22-16,0-21 0,21-1 0,-21 1 16,21 21-16,0 0 0,0 0 15,0-1-15,0 1 0,21 21 16,0 21-1,0-21-15,0 22 0,0 20 0,1-21 16,-1 0-16,0 22 0,0-22 16,0 21-16,0-21 0,22 22 0,-22-22 15,0 0-15,21 0 0,-20 0 0,20 0 16,0 1-16,-21-1 0,22-21 16,-1 0-16,0 0 0,1 0 0,20 0 15,-20 0-15,-1 0 0,0 0 16,1-21-16,-1 21 0,-21-22 0,21 1 15,1 0-15,-1 0 0,-21-21 16,0 20-16,1 1 0,-1-21 16,0 21-16,-21 0 0,0-22 0,0 22 15,0 0-15,-21 21 16,0 0-16,-22 0 0,22 0 16,0 0-16,0 21 0,-22 0 15,22 0-15,0 1 0,0-1 0,0 0 16,0 0-16,21 21 0,0-20 15,0-1-15,0 21 0,0-21 0,0 0 16,21 1-16,0-1 0,0 0 0,21-21 16,-20 21-16,-1-21 0,21 0 15,0 0-15,-20 0 0,20 0 0,0 0 16,1 0-16,-22 0 16,21-21-16,0 0 0,-20 0 0,20-1 15,-21 1-15,21 0 0,-20-21 0,-1-1 16,0 1-16,0 0 0,0-1 15,-21-20-15,21 21 0,-21-22 0,0 1 16,0 20-16,0-20 0,0 20 16,0 1-16,0 21 0,0-21 0,0 20 15,0 1-15,-21 21 16,0 0-16,0 0 16,21 21-16,-21 1 0,0 20 0,21-21 15,0 21-15,0 1 0,-22 20 16,22-20-16,0 20 0,0 1 15,0-22-15,0 21 0,0-20 16,0-1-16,0 0 0,0 1 0,0-1 16,22-21-16,-22 0 0,21 22 15,0-22-15,0-21 0,0 21 0,0 0 16,22-21-16,-22 0 0,21 0 0,-21 0 16,22 0-16,-1 0 0,-21-21 15,22 0-15,-1 0 0,0 0 0,-21-1 16,22 1-16,-22-21 0,0 21 0,0 0 15,0-22-15,-21 22 16,0 0-16,0 0 0,0 0 0,0-1 16,-21 22-1,0 0-15,0 0 16,21 22-16,-21-1 0,21 0 0,-21 0 16,21 0-16,0 0 0,0 1 15,0 20-15,0-21 0,0 0 0,21 0 16,0 1-16,0-1 15,0-21-15,0 0 0,1 0 16,-1 0-16,21 0 0,-21 0 0,0 0 16,22-21-16,-22 21 0,21-22 15,-21 1-15,1 0 0,-1 0 16,0 0-16,0 0 0,-21-1 0,0 1 16,0 0-16,0 0 0,0 0 15,0 42 16,0 0-31,-21 0 0,21 0 16,0 1-16,-21 20 0,21-21 0,0 0 16,-21 0-16,21 1 0,0-1 15,0 0-15,0 0 0,-22-21 16,44-21 15,-22 0-31,21 21 16,0-21-16,-21-22 0,21 22 15,0 0-15,-21 0 0,21-22 16,1 22-16,-1 0 0,0 0 0,0 0 16,0 0-16,0 21 0,1 0 15,-1 0-15,0 0 0,0 0 0,-21 21 16,21 0-16,0-21 0,-21 21 16,22 0-16,-1 0 0,0 1 0,-21-1 15,21 0-15,-21 0 0,21-21 0,0 21 16,1 0-16,-1 1 15,0-22-15,0 0 16,0 0-16,0 0 0,1 0 16,-1 0-16,0-22 15,0 1-15,0 0 0,0 0 16,1 0-16,-1 0 0,0-22 16,21 22-16,-21 0 0,1-21 0,20 20 15,-21 1-15,21 0 0,-20 0 16,20 0-16,-21 21 0,0 0 0,0 0 15,1 0-15,-1 0 0,0 21 0,0 0 16,-21 0-16,0 0 0,0 1 16,0-1-16,0 0 0,0 0 15,0 0-15,0 0 0,0 1 32,0-44-1,0 1-16,0 0-15,0 0 0,0 0 16,0 0-16,-21-1 16,21 1-16,-21 0 0,0 21 0,-1-21 15,1 21-15,0 0 0,0 0 0,0 0 16,0 0-16,-1 0 0,1 21 16,0-21-16,0 21 0,0 0 0,0 1 15,-1 20-15,1-21 0,0 21 0,21-20 16,0-1-16,0 21 15,0-21-15,0 0 0,0 22 0,0-22 16,0 0-16,0 0 0,0 0 0,21-21 16,0 22-16,1-1 0,-1-21 15,0 0-15,0 0 0,0 0 0,22 0 16,-22 0-16,21 0 0,-21-21 16,0-1-16,22 1 0,-22 0 0,21 0 15,-21 0-15,1-22 0,-1 1 0,21 0 16,-42-1-16,21 1 0,0-21 15,1-1-15,-22 1 0,0 20 16,21-20-16,-21-1 0,21 1 0,-21 20 16,21 1-16,-21 0 0,0-1 15,0 22-15,0-21 0,0 21 0,0 0 16,-21 42 0,21 0-16,-21 0 15,0 0-15,-1 22 0,22-1 0,-21 0 16,0 1-16,21-1 0,0 21 15,-21-20-15,0 20 0,21-20 0,-21-1 16,21 21-16,0-20 0,0-1 16,0 0-16,0-20 0,0 20 0,0-21 15,0 0-15,21 0 0,0 1 16,0-1-16,0 0 0,0-21 16,22 0-16,-22 0 0,0 0 0,21 0 15,1 0-15,-22 0 0,21-21 0,1 0 16,-1-1-16,-21 1 0,21 0 15,-20 0-15,-1-21 0,0-1 0,0 22 16,0-21-16,-21 21 0,0-22 16,0 22-16,0 0 0,0 0 0,0 0 15,-21 21-15,0-22 0,0 22 16,0 0-16,-1 0 0,1 0 16,0 22-16,21-1 0,0 0 15,0 0-15,0 0 16,0 0-16,0 1 0,21-1 15,0 0-15,1 0 0,-1 0 0,0-21 16,0 21-16,0 1 0,0-1 16,1 0-16,-1 0 0,0-21 15,-21 21-15,0 0 0,21-21 16,0 22 0,0-22-1,1 0-15,-1 0 0,0-22 16,0 22-16,0-21 0,-21 0 15,21 21-15,1-21 0,-1-21 0,0 20 16,-21 1-16,0 0 16,21 0-16,0-21 0,-21 20 0,21 22 15,-21-21-15,0 0 0,0 42 32,0 0-17,0 1-15,0-1 0,0 0 16,0 0-16,0 0 0,0 0 15,0 1-15,0-1 0,0 0 0,0 0 16,0 0-16,22-21 16,-1 0-16,0 0 0,0 0 15,0 0-15,0 0 0,1 0 0,-1 0 16,0 0-16,0 0 16,0-21-16,0 0 0,1 21 0,-1-21 0,-21 0 15,0-22-15,0 22 0,0 0 16,0-21-16,0 20 0,0-20 15,-21 21-15,-1-21 0,1 20 0,0-20 16,0 21-16,0 21 0,0-21 0,-1 21 16,-20 0-16,21 0 0,0 0 15,0 21-15,-1-21 0,1 21 0,0 0 16,21 22-16,0-22 0,0 0 16,0 0-16,0 21 0,0-20 0,0-1 15,0 0-15,21 0 0,0 0 16,22 0-16,-22-21 0,0 22 15,21-1-15,-20-21 0,20 0 0,0 0 16,1 0-16,-22 0 0,21 0 0,0 0 16,1 0-16,-22-21 0,21 21 15,-21-22-15,1 1 0,20 0 0,-21 0 16,0 0-16,-21 0 0,21-1 0,1 1 16,-22 0-16,21 0 0,-21 0 15,0 0-15,0-1 16,0 44-1,0-1-15,0 0 16,0 0-16,0 0 16,0 0-16,0 1 0,0-1 15,21 0-15,0 0 0,-21 0 0,21-21 16,0 21-16,1 1 0,-1-22 0,0 21 16,0 0-16,21-21 0,1 0 15,-22 21-15,21-21 0,1 0 0,-22 0 16,21 0-16,0 0 0,1 0 0,-22 0 15,21 0-15,1-21 0,-22 0 16,21 21-16,-21-21 0,0-1 0,1 1 16,-1 0-16,0-21 0,0 21 0,-21-1 15,0-20-15,0 21 0,0 0 16,0-22-16,0 22 0,0 0 16,0 0-16,-21 0 0,0 21 0,0 0 15,-1 0-15,1 0 16,0 0-16,0 0 0,0 21 0,-22 0 15,22 0-15,0 22 0,0-22 0,0 21 16,0-21-16,-1 0 16,22 1-16,0 20 0,0-21 0,0 0 0,0 0 15,0 1-15,0-1 0,0 0 16,22-21 0,-1 0-16,0 0 0,0 0 15,0 0-15,0-21 0,1 0 16,-1 21-16,0-22 0,0 1 15,0-21-15,-21 21 0,21-22 0,1 22 16,-22-21-16,0 0 0,0-1 0,0-20 16,21 20-16,-21 1 0,0 0 15,21-1-15,-21 1 0,0 0 0,0-1 16,0 1-16,21 21 0,-21 0 16,21 0-16,-21-1 0,0 44 31,0-1-31,0 21 0,0-21 15,0 22-15,0-1 0,0 0 0,0 1 16,0-1-16,-21 0 0,21 1 16,0-1-16,-21 21 0,21-20 15,0-1-15,0 0 0,0 1 0,0-22 16,0 21-16,0-21 0,0 22 0,0-22 16,0 0-16,0 0 0,0 0 15,0 1-15,21-22 0,0 0 16,0 0-16,1 0 0,-1 0 0,0 0 15,0-22-15,0 1 0,0 0 16,1 21-16</inkml:trace>
  <inkml:trace contextRef="#ctx0" brushRef="#br0" timeOffset="-206101.37">9292 15071 0,'0'0'0,"-21"0"0,0 0 0,0 0 16,42 0 15,0 21-15,0-21-16,0 0 15,0 0-15,1 0 16,-1 0-16</inkml:trace>
  <inkml:trace contextRef="#ctx0" brushRef="#br0" timeOffset="-204971.99">11049 15621 0,'0'0'0,"-21"0"16,0-21 0,-1 21-1,1 0 1,21-21-16,-21 21 15,0 0 17,42 0-1,0 0-31,0 0 16,22 0-16,-22 0 0,21 0 0,1 0 15,20 0-15,-21 0 0,22 0 16,-22 0-16,22 0 0,-1 0 0,-20 0 15,20 0-15,-21 0 0,1 0 16,20 0-16,-20 0 0,-1 0 16,0 0-16,1 0 0,-1 0 0,0 0 15,-21 0-15,22-21 0,-22 21 16,0 0-16,0 0 0,0-22 0,1 22 16,-22-21-16,21 21 0,-21-21 0,0 0 15,0 0 1,-21 0-16,-1 21 0,-20-22 0,21 1 15,0 0-15,0 0 0,-22 0 0,22 21 16,-21-21-16,21 21 0,-1-22 16,-20 22-16,21-21 0,0 21 15,0 0-15,-1 0 0,1 0 0,21-21 16,0 42 31,21-21-47,1 21 15,20 1-15,-21-22 0,0 0 0,22 0 16,-1 0-16,0 21 0,1-21 16,-1 0-16,0 0 0,1 0 0,-1 0 15,0 0-15,1 0 0,-22 0 0,21 0 16,-21 0-16,0 0 0,1 21 16,-22 0-1,0 0-15,-22 0 16,1-21-16,0 22 15,0-1-15,0 0 0,0 0 16,-22 0-16,22 0 0,0 1 0,-21-1 16,20 0-16,-20 21 0,21-21 15,-21 1-15,20-1 0,-20 0 0,21 0 16,0 0-16,0 0 0,-22 1 0,22-1 16,0 0-16,0 0 15,0 0-15,21-42 47,0 0-47,0 0 0</inkml:trace>
  <inkml:trace contextRef="#ctx0" brushRef="#br0" timeOffset="-196817.2">14605 14986 0,'21'-21'0,"-42"42"0,42-63 16,-21 21-16,0-1 0,0 1 15,0 0-15,0 0 0,0 0 16,-21 21 15,0 21-15,0 21-16,-1-21 0,22 22 0,-21-1 15,0 0-15,0 1 0,0 20 16,0 1-16,-1-22 0,1 22 0,0-22 16,0 21-16,0-20 0,0-1 0,-1 0 15,1 1-15,21-22 0,0 21 16,-21-21-16,21 1 0,0-1 0,0 0 16,0 0-1,21-42 1,-21 0-16,21 0 0,1-1 15,-1 1-15,0-21 16,0 21-16,0-22 0,0 1 0,1 0 16,-1-22-16,0 1 0,0-1 0,0 22 15,22-22-15,-22 1 0,0-1 16,0 22-16,-21 0 0,21-1 0,-21 1 16,21 21-16,-21-21 0,0 20 15,0 44 1,0-1-16,0 0 15,0 21-15,0-21 0,0 22 16,0-1-16,0 0 0,0 1 16,0 20-16,0-20 0,0-1 0,0 21 15,0-20-15,0-1 0,0 0 16,0 1-16,0-22 0,0 21 0,0-21 16,0 1-16,0-1 0,22 0 15,-22 0-15,0 0 0,21 0 16,-21-42 15,0 0-15,0 0-16,0 0 0,0 0 15,-21-1-15,21 1 0</inkml:trace>
  <inkml:trace contextRef="#ctx0" brushRef="#br0" timeOffset="-194228.62">14287 15346 0,'0'0'0,"0"21"0,64-21 16,-43 0 0,0 0-16,22 0 0,-1 0 0,0 0 0,1 0 15,-1 0-15,0 0 16,1 0-16,-1 0 0,21-21 0,-20 21 15,-1-21-15,22 21 0,-22-21 0,0-1 16,1 22-16,-1-21 0,0 21 16,1-21-16,-22 21 0,0 0 0,0-21 15,-21 42 1,0 0 0,-21 0-16,0 1 0,0 20 15,21-21-15,-22 0 0,1 22 16,21-22-16,-21 21 0,0-21 0,21 22 15,-21-22-15,21 0 0,0 0 0,-21 0 16,21 0-16,-22 1 16,22-1-16,-21 0 0,21-42 47,21 21-47,1-21 0,-1-1 15,-21 1-15,21-21 0,0 21 16,0 0-16,0-22 0,1 22 0,-1-21 15,0 21-15,0-1 0,0 1 0,0 0 16,1 0-16,-1 0 0,0 21 16,0 0-16,0 21 15,0 0-15,-21 0 0,0 0 16,22 1-16,-1-1 0,-21 0 16,0 0-16,0 0 0,21 22 0,0-22 15,-21 0-15,21 0 0,0 0 16,-21 0-16,22 1 0,-1-1 0,0 0 15,0 0-15,21-21 0,-20 21 0,-1-21 16,21 0-16,0 0 0,-20 0 16,20 0-16,0 0 0,1 0 0,-22 0 15,21-21-15,0 21 0,1-21 0,-22 0 16,21 0-16,-21-1 0,1-20 16,-1 21-16,0-21 0,0 20 0,-21-20 15,0 21-15,0-21 0,0-1 16,0 22-16,0-21 0,0 21 15,-21-1-15,0 22 0,0 0 0,-1 0 16,1 0-16,-21 0 0,21 0 16,0 22-16,-1-1 0,-20 0 0,21 21 15,0-21-15,0 1 0,-1 20 0,1-21 16,21 0-16,0 22 0,0-22 16,0 0-16,0 0 0,0 0 0,0 0 15,21 1-15,1-1 0,-1 0 16,0-21-16,0 0 0,0 0 15,0 0-15,1 0 0,20 0 0,-21 0 16,0 0-16,0-21 0,22 0 16,-22-1-16,0 1 0,0-21 15,22 21-15,-22-22 0,-21 1 0,21 0 16,0-22-16,-21 22 0,21-22 16,-21 22-16,0-21 0,0 20 0,0-20 15,0 20-15,0 22 0,0-21 0,0 21 16,0 0-16,0-1 0,0 1 15,0 42 1,0 1-16,0-1 0,0 21 16,-21 0-16,0 1 0,21-1 0,-21 22 15,21-22-15,0 21 0,-21-20 16,21-1-16,-22 0 0,22 1 16,0-1-16,0 0 0,0-20 0,0 20 15,0-21-15,0 0 0,22 0 0,-1 1 16,0-1-16,0 0 0,0-21 15,0 0-15,1 0 0,-1 0 0,21 0 16,-21 0-16,0 0 0,22-21 16,-22 21-16,0-21 0,21-1 0,-20 1 15,-1 0-15,0 0 0,0 0 0,-21-22 16,0 22-16,0 0 0,0-21 16,0 21-16,0-1 0,0 1 15,-21 21 1,21 21-1,0 1-15,0-1 16,0 0-16,0 0 16,0 0-16,0 0 0,0 1 15,21-1-15,-21 0 0,0 0 16,21 0-16,0 0 16,1-21-16,-22 22 0,21-22 15,0 0-15,0 0 16,0 0-16,0 0 0,1 0 15,-1 0-15,21 0 0,-21-22 0,0 1 16,1 21-16,20-21 0,-21 0 16,0 0-16,0 0 0,1-1 15,-1 1-15,0 0 0,0-21 0,-21 21 16,0-1-16,21 22 16,-21 22-1,-21-1 1,21 0-16,-21 0 0,21 0 15,0 0-15,-21 1 0,21-1 0,-21 0 16,21 0-16,0 0 0,0 0 16,0 1-16,21-22 15,0 0-15,0 21 0,0-21 16,22 0-16,-22 0 0,0 0 16,0 0-16,21 0 0,-20-21 15,-1 21-15,21-22 0,-21 1 0,0 0 16,1 21-16,-1-42 0,0 21 0,0-1 15,-21 1-15,0-21 0,0 21 16,0-22-16,0 1 0,0 21 0,0-21 16,-21 20-16,0 1 0,21 0 15,-21 0-15,-1 0 0,1 21 0,0 0 16,0 0-16,0 0 0,0 21 0,-1 0 16,1 0-16,21 0 0,-21 22 15,21-22-15,-21 0 0,21 21 16,0-20-16,0-1 0,0 0 0,0 21 15,0-21-15,0 1 0,21-22 16,0 21-16,0 0 0,1-21 0,20 21 16,-21-21-16,21 0 0,-20 0 15,20 0-15,0 0 0,-21 0 0,22 0 16,-1 0-16,0 0 0,-20 0 0,20-21 16,-21 21-16,21-21 0,-20 0 15,-1-1-15,0 1 0,0 0 0,0 0 16,0 0-16,1 0 0,-22-1 0,21 1 15,-21 42 32,-21 1-47,21-1 16,0 0-16,0 0 0,0 0 16,0 0-16,0 1 15,0-1-15,0 0 0,0 0 0,21-21 16,0 21-16,0 0 0,0-21 0,0 22 15,1-22-15,20 21 0,0-21 16,1 0-16,-1 0 0,0 21 0,1-21 16,20 0-16,-21 0 0,1 0 0,20 0 15,-20-21-15,-1 21 0,0-21 16,1 21-16,-22-22 0,21 1 16,-21 0-16,0 0 0,1-21 15,-22 20-15,0 1 0,0 0 0,0-21 16,0 21-16,0-1 0,-22 1 0,1 0 15,0 21-15,0-21 0,0 21 16,0 0-16,-1 0 0,1 0 0,0 21 16,0 0-16,0-21 0,0 21 15,-1 22-15,1-22 0,0 0 0,0 0 16,0 0-16,21 1 0,-21-1 0,21 0 16,-22 0-16,22 0 0,0 0 15,0 1-15,0-1 0,22 0 16,-1-21-1,0 0-15,0 0 0,0 0 16,0 0-16,1 0 0,-1 0 0,0 0 16,21 0-16,-21-21 0,1 0 0,-1 21 15,21-22-15,-21 1 0,0 0 16,1 0-16,-1-21 0,21-22 16,-21 22-16,0-1 0,1 1 15,-22 0-15,21-22 0,-21 22 0,0 0 16,0-22-16,21 22 0,-21 21 0,21-22 15,-21 22-15,0 0 0,0 0 16,0 0-16,0 42 31,0 0-15,0 0-16,-21 21 0,21 1 0,-21-1 16,0 0-16,21 1 0,0-1 15,-22 0-15,22 1 0,-21-1 0,21 0 16,-21 1-16,21-1 0,0-21 0,0 22 15,0-22-15,0 21 0,0-21 16,0 0-16,0 1 0,0-1 0,0 0 16,0 0-16,0 0 0,21-21 15,0 0 1,1 0-16,-1 0 0,0 0 16,0 0-16,0 0 0,0 0 15,1-21-15,-1 0 0,0 21 16,0-21-16,0 0 0,0 21 0,1-22 15,-1 1-15,0 0 0,0 0 0,0 0 16</inkml:trace>
  <inkml:trace contextRef="#ctx0" brushRef="#br0" timeOffset="-193876.82">17865 14944 0,'0'0'0,"-22"0"16,44 0 62</inkml:trace>
  <inkml:trace contextRef="#ctx0" brushRef="#br0" timeOffset="-185501.07">2011 17060 0,'0'0'0,"-21"22"15,21-1-15,-22-21 16,1 0-16,0 21 0,0-21 15,0 0-15,0 0 0,-1 0 16,1 0 0,0 0-16,0-21 0,0 21 0,0-21 15,-1-1-15,1 1 0,0 0 16,0 0-16,0 0 0,21 0 16,-21-22-16,21 1 0,0 0 0,0-1 15,0 1-15,21 0 0,0-1 16,21 22-16,1-21 0,-1 21 15,0-1-15,1 22 0,-1 0 0,0 0 16,1 0-16,-22 22 0,0-22 16,0 42-16,0-21 0,-21 21 0,0 1 15,0-1-15,-21 0 0,0 22 16,0-22-16,0 22 0,-22-22 16,1 22-16,21-22 0,-22 0 15,1 22-15,21-22 0,0 0 16,0 1-16,-1-1 0,22-21 0,0 22 15,0-22-15,0 0 0,22 0 16,-1 0-16,0-21 0,21 0 16,1 0-16,-22 0 0,21 0 0,0-21 15,1 21-15,-1-21 0,0 0 16,1-22-16,-22 22 0,21 0 0,-21 0 16,1 0-16,-1 0 0,-21-22 15,0 22-15,0 0 0,-21-21 16,-22 20-16,22 1 0,-21 0 0,-1 0 15,1 21-15,0 0 16,-1 0-16,22 0 0,-21 0 0,0 0 16,20 0-16,-20 21 0,21 0 15,0-21-15,0 21 0,21 1 0,0-1 16,0 0-16,0 0 16,21 0-16,0-21 15,0 0-15,21 0 0,-20 0 0,-1 0 16,21 0-16,0 0 0</inkml:trace>
  <inkml:trace contextRef="#ctx0" brushRef="#br0" timeOffset="-185124.61">2709 17082 0,'0'21'0,"0"21"15,21-42-15,-21 21 16,22-21-16,-22 21 16,21-21-1,0 0-15,0 0 16,0-21-16,0 21 16,-21-21-16,0 0 0,0 0 15,0 0-15,0-1 16,0 1-16,0 0 15,-21 21-15,0 0 0,0 0 0,0 0 16,0 0-16,-1 21 16,1 0-16,0-21 0,21 22 0,0-1 15,0 0-15,-21 0 0,21 0 16,0 0-16,0 1 16,21-22-1,0 0-15,0-22 16,1 22-16,-1-21 15</inkml:trace>
  <inkml:trace contextRef="#ctx0" brushRef="#br0" timeOffset="-183753.61">4784 16701 0,'0'-22'16,"0"44"-16,0-86 0,21 43 0,-21 0 0,21-22 16,-21 22-16,0 0 15,0 0-15,0 0 16,0 42 15,0 0-31,-21 0 16,21 22-16,0-1 0,-21 0 0,-1 1 15,22-1-15,-21 0 0,21 1 16,0-1-16,0 0 0,0-21 0,0 22 16,0-22-16,0 0 0,0 0 15,0 0-15,0 1 0,0-1 16,0-42 609,0-1-594,0 1-15,0 0-16,0 0 0</inkml:trace>
  <inkml:trace contextRef="#ctx0" brushRef="#br0" timeOffset="-181061.54">4995 16658 0,'0'-21'63,"21"21"-48,-21-21 157,22 21-156,-22-21-16,21 21 15,-21-21-15,0-1 16,21 22 0,-21-21-16,0 0 15,0 0 1,0 0 0,-21 21-1,0 0 1,-1 0-16,1 0 0,0 21 15,0-21-15,0 21 0,0 0 0,-1 0 16,1 22-16,0-22 0,0 0 16,0 21-16,21-20 0,0 20 0,-21-21 15,21 0-15,0 22 0,0-22 16,0 0-16,0 0 0,0 0 16,21 0-16,0-21 0,0 22 15,0-1-15,22 0 0,-22 0 0,21 0 16,-21 22-16,22-22 0,-22 0 15,0 0-15,0 0 0,0 0 0,0 1 16,1-1-16,-22 0 0,0 0 16,0 0-16,0 0 0,0 1 0,0-1 15,0 0-15,-22-21 0,1 21 16,21 0-16,-21-21 0,0 0 0,0 0 16,0 0-16,-1 0 0,1 0 15,0 0-15,0 0 16,0-21-16,0 0 0,-1 0 15,1 0-15,0-1 0,0 1 0,0 0 16,0 0-16,-1 0 0,22 0 16,-21-1-16,21 1 0,0 0 15,0 42 1,21 0 0,1 1-16,-1-1 0,0-21 15,0 42-15,0-21 0,0 0 0,1 1 16,-1-1-16,21 0 0,-21-21 15,0 21-15,22 0 0,-22 0 16,21 1-16,1-22 0,-22 0 16,21 21-16,0-21 0,1 0 15,-1 0-15,0 0 0,1 0 0,-1-21 16,0-1-16,1 22 0,20-21 16,-20 0-16,-22 0 0,21 0 0,0 0 15,-20-22-15,-1 22 0,0 0 16,-21 0-16,0-22 0,0 22 0,0 0 15,0 0-15,-21 0 16,0 21-16,-1-21 0,1 21 0,0 0 16,0 0-16,-21 0 0,20 21 15,-20-21-15,21 21 0,0 0 16,0 0-16,-1 0 0,22 1 0,-21-1 16,21 0-16,0 0 0,0 0 15,0 0-15,0 1 0,21-22 16,1 21-16,-1 0 0,0 0 0,21-21 15,-21 21-15,22-21 0,-22 0 16,21 21-16,1-21 0,-1 0 0,0 0 16,1 0-16,-1 0 0,0-21 15,1 21-15,-1-21 0,0 0 0,-21 0 16,22 0-16,-1-1 0,0-20 16,1 21-16,-22-21 0,21 20 0,-21-20 15,1 0-15,-1-1 0,0 1 16,-21 0-16,21-1 0,-21 1 0,0 0 15,0 21-15,0-22 16,0 22-16,-21 0 0,0 0 0,0 21 16,-1 0-16,1 0 15,-21 21-15,21 0 0,0 0 0,-1 0 16,-20 22-16,21-1 0,0-21 16,0 22-16,-1-1 0,1 0 0,0 1 15,21-1-15,0 0 0,0 1 16,0-22-16,0 21 0,0 0 0,21-20 15,-21-1-15,43 21 0,-22-21 16,0 0-16,21 1 0,-21-1 16,22-21-16,-1 21 0,0-21 0,22 0 15,-22 0-15,1 0 0,20 0 16,-21 0-16,1-21 0,20 21 16,-20-21-16,-1-1 0,-21 1 0,21 0 15,-20 0-15,-1 0 0,-21 0 16,0-1-16,0 1 0,0 0 0,0 0 15,0 0-15,0 0 0,0-1 16,-21 22-16,-1 0 0,1 0 16,0 0-16,0 22 15,0-1-15,0 0 0,21 0 16,0 0-16,0 22 0,0-22 16,0 0-16,0 0 0,0 0 15,0 22-15,0-22 0,42-21 16,-21 21-16,0 0 0,0 0 0,22-21 15,-22 0-15,21 0 0,-21 0 16,22 0-16,-22 0 0,21 0 16,-21 0-16,1-21 0,-1 0 0,0 0 15,0 0-15,0-1 0,-21 1 16,0 0-16,0 0 0,0 0 0,0 0 16,0-1-16,0 1 0,0 0 15,0 0-15,0 42 31,-21 0-15,21 0-16,-21 1 16,0-1-16,21 0 0,-21 0 15,21 0-15,0 0 16,-22 1-16,22-1 0,-21-21 16,21 21-1,0-42 16,0 0-31,0-1 0,21 1 16,1 0-16,-22 0 16,21 0-16,0 0 0,0-22 0,0 22 15,0 0-15,1 0 0,-1 0 16,21-1-16,-21 22 0,0 0 0,22 0 16,-22 0-16,0 0 0,0 0 15,0 22-15,1-1 0,-1-21 0,-21 21 16,0 0-16,0 0 0,0 22 15,0-22-15,0 0 0,0 0 0,0 0 16,0 0-16,0 1 0,0-1 16,21 0-16,0-21 0,0 0 15,0 21-15,1-21 0,20 0 16,-21 0-16,21 0 0,-20 0 16,20 0-16,0-21 0,-21 0 15,22 0-15,-1 21 0,-21-22 0,0 1 16,1 0-16,-1 0 0,0 0 15,0 0-15,-21-1 0,0 1 0,0 0 16,0 0-16,0 42 31,-21 0-31,21 0 16,-21 1-16,21-1 16,0 0-16,0 0 0,0 0 0,0 0 15,0 1-15,0-1 16,0 0-16,21-21 31,0 0-31,0 0 16,-21-21-1,0 0-15,0-1 0,21 1 0,-21 0 16</inkml:trace>
  <inkml:trace contextRef="#ctx0" brushRef="#br0" timeOffset="-180728.73">8149 16976 0,'0'0'0,"-21"0"15,21 21-15,0 0 16,0 0 0,21-21 15,0 0-16,0 0 1,-21-21-16,0 0 16,-21 21-1,0 0 1,21 21 15,0 0-15,0 0-16,0 1 0,0-1 15,21 0 1</inkml:trace>
  <inkml:trace contextRef="#ctx0" brushRef="#br0" timeOffset="-179577.38">8551 17166 0,'-21'0'16,"0"0"-16,21 21 15,0 1-15,-21-22 16,21 21-16,0 0 0,-21 0 16,21 0-16,0 0 0,0 1 15,0-1-15,0 0 16,0 0-16,21-21 15,0 21-15,0-21 16,0 0-16,0 0 0,1 0 0,20 0 16,-21 0-16,0 0 0,22 0 15,-22-21-15,0 21 0,0-21 16,0 21-16,0-21 0,1 0 0,-22-1 16,0 1-16,0 0 15,0 0-15,0 0 0,0 0 0,0-1 16,0 44 15,0-1-15,0 0-16,0 0 0,0 0 15,0 0 1,0 1-16,0-1 0,21-21 16,0 21-16,0-21 0,0 0 15,22 0-15,-22 0 16,0 0-16,21 0 0,-21 0 0,22 0 15,-22-21-15,0 21 0,0-21 16,0-1-16,-21 1 0,0 0 16,0 0-16,0 0 0,0 0 15,0-1 1,0 44 0,0-1-1,0 0 1,0 0-16,0 0 0,0 0 15,0 1-15,0-1 0,-21 0 16,21 0 0,0 0-16,0 0 15,-21-21 17,21-21-17,0 0 1,0 0-16,0 0 15,0 0-15,0-1 0,0 1 0,0 0 16,0 0 0,21 0-16,0 21 0,1-21 15,-1 21 1,0 0-16,0 21 16,0 0-1,-21 0-15,0 0 16,0 0-16,0 1 0,0-1 15,0 0-15,0 0 16,0 0-16,0 0 16,0 1-1,0-44 17,0 1-17,0 0-15,21 0 0,1 0 16,-1-22-16,0 22 0,-21 0 0,21-21 15,0 21-15,0-22 0,1 22 16,-1 0-16,0 0 0,0 21 0,0 0 16,0 0-16,1 0 15,-22 21-15,0 0 16,0 21-16,0-20 0,0-1 16,0 21-16,0-21 0,0 0 0,-22 22 15,1-22-15,0 0 0,21 0 16,0 22-16,0-22 0,-21 0 15,21 0-15,0 0 0,0 0 16,0 1-16,0-1 0,21-21 16,0 0-16</inkml:trace>
  <inkml:trace contextRef="#ctx0" brushRef="#br0" timeOffset="-178711.69">10731 17082 0,'0'0'0,"0"-22"0,43-62 15,-43 63-15,0-1 16,21 1-16,-21 0 0,0 0 16,0 0-16,0 0 0,0-1 0,-21 22 15,0 0-15,-1-21 0,1 21 16,0 0-16,0 0 0,0 21 0,-22 1 15,22-1-15,0 0 0,0 0 16,-21 21-16,20 1 0,1-1 16,0 0-16,0 1 0,0-1 0,0 0 15,-1 1-15,22-1 0,-21 0 16,21 1-16,-21-22 0,21 21 0,0-21 16,0 22-16,21-22 0,0 0 15,1 0-15,-1-21 0,21 21 0,0-21 16,1 0-16,-1 0 15,0 0-15,1 0 0,20-21 0,-20 0 16,-1 0-16,0 0 0,-21 0 16,1-1-16,-1 1 0,0 0 0,-21 0 15,0 0-15,0 0 0,-21 21 16,0-22-16,-1 1 0,1 21 0,-21 0 16,21-21-16,-22 21 0,22 0 15,-21 0-15,21 0 0,0 0 0,-1 0 16,1 0-16,42 0 31,1 0-15,-1 0-16,0 0 0,0 0 15,0 0-15,22 21 0,-22 0 16,21 1-16,-21-1 0,0 0 0,1 0 16,-1 0-16,0 22 0,-21-22 15,0 21-15,0 0 0,0 1 0,0-1 16,0 0-16,0 1 0,0-1 15,-21 0-15,0 1 0,-1-1 0,1 0 16,21 1-16,-21-22 0,0 21 16,0 1-16,0-22 0,-1 21 0,22-21 15,0 0-15,0 1 0,-21-1 16,21 0-16,21-21 47,-21-21-47,22 0 0,-1-1 15,0 1-15,-21 0 0,21 0 0,0 0 16,22 0-16,-22-22 0,0 1 16,0 21-16</inkml:trace>
  <inkml:trace contextRef="#ctx0" brushRef="#br0" timeOffset="-178248.55">11261 17336 0,'-22'0'0,"44"0"15,-44-22-15,1 22 0,0 0 16,21-21-16,-21 21 0,21-21 16,0 0-16,0 0 15,0 0-15,21 21 0,0-22 16,0 22-16,1 0 0,-1 0 16,21 0-16,-21 0 0,22 0 0,-22 0 15,21 0-15,0 0 0,-20 22 16,20-1-16,-21 21 0,0-21 0,0 0 15,1 1-15,-1 20 0,-21-21 16,0 21-16,0-20 0,0 20 16,0-21-16,0 21 0,-21-20 0,-1-1 15,1 0-15,21 0 0,-21 0 16,0-21-16,21 21 0,-21-21 16,21-21-1,0 0 1,0 0-16,0 0 0,0 0 0,0-22 15,21 22-15,-21-21 0,0 21 16,21-22-16,0 22 0,0 0 0,-21 0 16,22 0-16,-22-1 0,21 1 15,0 21-15,-21-21 0,21 21 16,0 0-16,0 0 16,1 0-1,-1 0-15,-21 21 0,21-21 16,0 0-1</inkml:trace>
  <inkml:trace contextRef="#ctx0" brushRef="#br0" timeOffset="-177972.7">12065 17314 0,'0'22'15,"0"-1"1,0 0-1,0 0-15,0 0 16,0 0-16,0 1 0,-21-1 0,21 0 16,0 0-16,0 0 0,0 0 15,0 1-15,-21-1 0,21 0 0,-22 0 16,22 0-16,-21 0 16,21 1-16,0-44 46,0 1-30,21 0-16,-21 0 0,22 0 0</inkml:trace>
  <inkml:trace contextRef="#ctx0" brushRef="#br0" timeOffset="-177648.88">12150 17166 0,'-22'0'0,"1"0"0,21 21 15,-21-21-15,21 22 16,0-1-16,21-21 31,0 0-15,1-21-16,-1 21 16,-21-22-16,0 1 15,0 0-15,0 0 16,0 0-16,-21 21 15,-1 0 1,1 0 0,0 21-16,21 0 15,-21-21-15,21 21 16,0 0-16,21-21 31,0 0-31</inkml:trace>
  <inkml:trace contextRef="#ctx0" brushRef="#br0" timeOffset="-176973.27">12806 17463 0,'0'0'0,"0"-22"0,0 1 0,0 0 16,0 0-16,0 0 0,0 0 15,-21-1-15,-1 22 16,22-21-16,-21 21 0,21-21 16,-21 21-16,0 0 0,0 0 15,0 0-15,-1 21 0,1-21 16,0 21-16,0 1 0,0-1 0,0 0 15,21 0-15,-22 21 0,1-20 16,21-1-16,-21 0 0,21 21 0,0-21 16,0 1-16,0-1 0,0 0 15,0 0-15,0 0 0,0 0 16,21-21-16,0 0 0,-21 22 16,22-22-16,-1 0 0,0 0 15,0 0-15,0-22 0,0 1 16,1 0-16,-1 21 0,0-42 0,0 21 15,0-1-15,0-20 0,1 21 16,-1-21-16,-21-1 0,21 1 0,-21 0 16,21-1-16,-21 1 0,0 0 15,0-1-15,0 1 0,21 0 0,-21-1 16,0 1-16,0 21 0,0 0 0,0-1 16,0 1-16,0 0 0,-21 21 31,0 21-31,21 0 15,0 1-15,-21-1 0,0 0 0,21 21 16,0-21-16,-22 22 0,22-1 16,0 0-16,0 1 0,0-1 0,0 0 15,0 1-15,0-1 0,0 0 16,0 1-16,0-1 0,0-21 0,0 22 16,22-22-16,-22 21 0,21-21 15,-21 0-15,21 1 0,-21-1 16,21-21-16,0 0 0,0 0 15,1 0-15,-1 0 0,0-21 16,0-1-16,0 1 0</inkml:trace>
  <inkml:trace contextRef="#ctx0" brushRef="#br0" timeOffset="-176085.06">13483 17357 0,'0'0'0,"-21"0"0,42 21 31,0-21-15,0 0-16,1 21 0,-1-21 0,21 21 15,0-21-15,1 0 0,20 21 16,-20-21-16,20 0 0,1 0 0,20 22 16,-20-22-16,-1 0 0,1 0 15,-1 0-15,1 0 0,-22 0 16,22 0-16,-22 0 0,0 0 16,1 0-16,-1 0 0,-21 0 0,0 0 15,0-22-15,-21 1 16,0 0-16,0 0 15,0 0-15,-21 21 16,0-21-16,0 21 0,0-22 0,-22 22 16,22 0-16,0-21 0,0 21 15,0 0-15,0 0 0,-1 0 0,1 0 16,0-21-16,0 21 0,21-21 47,21 21-47,0 0 0,0 0 15,1 0-15,-1 0 0,0 0 16,0 0-16,0 0 0,0 0 0,1 0 16,-1 21-16,-21 0 0,0 0 15,0 1-15,0-1 0,0 0 0,0 0 16,0 0-16,0 22 0,-21-22 16,-1 0-16,1 0 0,0 0 0,0 22 15,0-22-15,0 0 0,-1-21 16,22 21-16,-21 0 0,21 0 15,-21-21-15,21 22 0,21-22 32,0 0-32</inkml:trace>
  <inkml:trace contextRef="#ctx0" brushRef="#br0" timeOffset="-174385.02">16002 17124 0,'0'0'0,"0"-21"0,0 0 15,-21-1-15,21 1 0,-21 0 16,21 0-16,-22 0 0,22 0 0,-21-1 16,0 1-16,21 0 0,-21 21 15,0 0-15,-22 0 0,22 0 0,0 0 16,-21 21-16,-1-21 0,22 21 15,-21 22-15,0-22 0,-22 21 0,22-21 16,-1 22-16,1-1 0,0 0 16,-1 1-16,1-1 0,21 22 0,-21-22 15,20 0-15,1 22 0,21-22 16,0 0-16,0 1 0,0-1 0,0-21 16,21 0-16,22 1 0,-1-1 15,-21 0-15,43-21 0,-22 0 0,0 0 16,22 0-16,-22 0 15,1-21-15,20 0 0,-21-1 0,1 1 16,-1 0-16,0 0 0,1 0 16,-1-22-16,0 22 0,-20 0 0,20 0 15,-21 0-15,0 0 0,0-1 16,-21 1-16,0 42 31,0 1-31,-21-1 0,0 0 0,0 21 16,0-21-16,0 1 0,21 20 15,-22-21-15,1 0 0,21 0 0,0 1 16,0-1-16,0 0 0,0 0 16,0 0-16,0 0 0,21-21 15,1 0-15,-1 0 16,0 0-16,0 0 0,21 0 0,-20 0 16,20 0-16,-21-21 0,0 0 15,0 21-15,1-21 0,-1 0 0,-21 0 16,0-1-16,0 1 0,0 0 15,0 0-15,-21 0 0,-1 0 0,1-1 16,0 1-16,-21 21 0,21-21 16,-1 21-16,1 0 0,0 0 0,0-21 15,0 21-15,21-21 16,0 0-16,0-1 16,21 22-16,21-21 15,-21 21-15,22-21 0,-1 21 0,0 0 16,1-21-16,-1 21 0,0 0 15,1 0-15,-1 0 0,0 0 0,1 21 16,-22 0-16,21 0 0,-21 1 0,-21-1 16,0 21-16,0-21 0,0 0 15,0 22-15,0-22 0,0 21 16,-21-21-16,0 1 0,21-1 0,-21 0 16,0 0-16,0 0 0,-1 0 15,22 1 1,-21-22-16,21-22 31,0 1-31,0 0 0,0 0 16,0-21-16,0 20 0,21-20 15,-21 21-15,22-21 0,-1-1 0,0 22 16,0-21-16,0 21 0,0-1 16,1 1-16,-1 0 0,0 21 15,0 0-15,0 0 0,0 0 0,1 0 16,-1 21-16,-21 0 0,21 1 0,-21-1 15,21 0-15,-21 21 0,0-21 16,0 1-16,0 20 0,0-21 0,0 0 16,0 0-16,0 1 15,0-1-15,0 0 0,0 0 16,0 0-16,0-42 47,0 0-47,0 0 0,0 0 0,0-1 15,0-20-15,0 21 0,21 0 16,-21-22-16,21 22 0,1-21 0,-1 21 16,0 0-16,0-1 0,0 22 15,0 0-15,1 0 0,-1 0 0,0 0 16,0 0-16,-21 22 16,21-1-16,-21 0 0,0 0 15,0 0-15,0 22 0,0-22 16,0 0-16,0 0 0,0 0 0,0 0 15,0 1-15,0-1 0,0 0 16,0 0-16,21 0 0,1-21 16,-1 0-16,0 0 0,21 0 15,-21 0-15,1 0 0,20 0 16,-21 0-16,21-21 0,-20 0 16,20 0-16,-21 0 0,0-1 0,0 1 15,1 0-15,-1-21 0,-21 21 16,0-22-16,21 22 0,-21-21 0,0 21 15,0-1-15,0 1 16,0 0-16,0 42 31,-21 0-31,21 22 16,0-22-16,-21 21 0,-1-21 0,22 22 16,-21-1-16,0 0 0,21 22 15,-21-22-15,0 1 0,21-1 0,-21 0 16,21 1-16,0 20 0,-22-21 15,1 1-15,21-1 0,-21 0 16,21 1-16,0-1 0,0-21 0,0 22 16,0-22-16,0 21 0,0-21 15,0 0-15,0 1 16,21-22 0,0-22-16,1 1 0,-22 0 15,21-21-15,0 21 0,0-22 0,-21 1 16</inkml:trace>
  <inkml:trace contextRef="#ctx0" brushRef="#br0" timeOffset="-174072.82">17484 17463 0,'0'0'0,"0"-22"0,0 1 16,0 0-16,0 0 15,21 21-15,0-21 16,0 21-16,0 0 0,0 0 15,1 0-15,-1 0 0,0 0 0,0 0 16,0 21-16,0 0 0,1 0 16,-1 0-16,-21 1 0,0-1 0,0 0 15,0 21-15,0-21 0,0 1 16,0-1-16,0 0 0,0 0 0,-21 0 16,21 0-16,-22 1 0,1-1 15,0-21-15,0 21 0,0-21 16,0 0-16,-1 0 0,22-21 31,0 0-15,22-1-16,-1-20 0,21 21 0,-21-21 15,0-1-15</inkml:trace>
  <inkml:trace contextRef="#ctx0" brushRef="#br0" timeOffset="-173804.97">18224 16976 0,'22'21'16,"-22"0"-16,-22 0 15,22 0-15,-21 22 16,21-22-16,-21 21 0,0 1 0,21-22 16,-21 21-16,0 0 0,21-20 15,0 20-15,-22 0 0,22 1 0,-21-1 16,21-21-16,0 21 0,0-20 15,0 20-15,0-21 0,0 0 0,0 0 16,0 1-16,21-22 0,-21 21 16,22-21-16,-1 0 0,0 0 0,0 0 15,0-21 1,0-1-16,1 22 0</inkml:trace>
  <inkml:trace contextRef="#ctx0" brushRef="#br0" timeOffset="-173608.34">18161 17314 0,'0'0'0,"-21"0"0,0 0 0,-1 0 15,22-21 1,22 21 0,-1 0-16,0-21 15,0 21-15,0 0 16,22-21-16,-22 21 0,21-21 15,0 21-15,1-21 0,-1-1 0,22 1 16</inkml:trace>
  <inkml:trace contextRef="#ctx0" brushRef="#br0" timeOffset="-171087.14">19219 17505 0,'0'0'0,"-21"21"0,21-42 47,0 0-47,0 0 0,0-1 16,0 1-16,0 0 0,0 0 16,-21 0-16,21 0 0,-21-1 0,0 1 15,21 0-15,-22 0 0,1 0 16,0 0-16,0 21 0,-21 0 15,20 0-15,1 0 0,0 21 0,-21 0 16,21 0-16,-1 0 0,-20 0 16,21 1-16,0 20 0,0-21 0,-1 21 15,1 1-15,0-22 0,21 21 16,0-21-16,0 22 0,0-22 16,0 0-16,0 21 0,21-42 15,0 22-15,1-1 0,-1-21 0,21 0 16,-21 0-16,22 0 0,-22 0 15,21 0-15,-21-21 0,0-1 0,22 1 16,-22 0-16,0 0 0,0 0 16,0-22-16,1 1 0,-1 21 0,0-21 15,-21 20-15,0-20 0,0 21 16,0 0-16,0 0 0,0 42 31,0 0-31,0 21 16,0-21-16,-21 1 15,21-1-15,0 21 0,0-21 0,0 0 16,0 1-16,0-1 0,21 0 16,-21 0-16,21-21 0,0 21 0,0-21 15,1 0-15,-1 0 0,21 0 16,-21 0-16,0 0 0,1-21 0,-1 0 16,0 0-16,-21 0 0,21-1 15,0 1-15,0-21 0,-21 21 0,0-22 16,22 1-16,-1 0 0,-21-1 15,21 1-15,-21 0 0,0-1 0,0 1 16,0 0-16,0 21 0,0-22 16,0 22-16,0 42 15,-21 0 1,21 1-16,-21 20 0,21-21 16,-22 21-16,1 1 0,21-22 0,0 21 15,0 1-15,-21-1 0,21 0 16,-21-21-16,21 22 0,0-1 0,0-21 15,0 0-15,0 22 0,-21-22 16,21 0-16,0 0 0,-21-21 16,21-21-1,0 0-15,0 0 16,21 0-16,0-1 16,-21 1-16,21-21 0,0 21 0,0 0 15,22-1-15,-22 1 0,0 0 16,21 0-16,-20 21 0,-1 0 0,0 0 15,21 0-15,-21 0 0,1 0 16,-1 0-16,0 21 0,-21 0 16,21 0-16,-21 1 0,0-1 15,0 0-15,0 0 0,0 0 0,-21 0 16,21 1-16,-21-22 0,0 21 16,-1-21-16,1 0 0,0 21 0,-21-21 15,21 0-15,-1 0 0,1 0 16,0 0-16,0 0 15,0 0-15,0 0 16,42 0 31,0 0-47,0 0 0,0 0 16,22 21-16,-22-21 0,0 0 15,21 0-15,-21 0 0,22 0 0,-22 0 16,21 0-16,-21 0 0,22-21 15,-1 21-15,-21-21 0,22 0 0,-22-1 16,0 1-16,0 0 0,0 0 16,0 0-16,1-22 0,-22 22 0,0 0 15,0 0-15,21 0 16,-21 0-16,-21 42 31,21 0-31,-22 0 16,22 0-16,-21 0 0,21 1 15,-21-1-15,21 0 0,0 0 0,0 0 16,0 0-16,0 1 0,0-1 16,21 0-16,0-21 0,1 21 0,-1-21 15,0 0-15,0 0 0,0 0 16,0 0-16,1 0 0,-1 0 16,0-21-16,21 0 0,-21 0 15,1-1-15,-22-20 0,21 21 0,0-21 16,0 20-16,0-20 0,-21 0 0,21-22 15,-21 22-15,22 0 0,-1-22 16,-21 22-16,0-1 0,21 1 0,-21 0 16,21-1-16,-21 22 0,0 0 15,0 0-15,0 0 0,-21 42 16,0 0 0,21 0-16,-21 22 0,-1-22 0,1 21 15,21 0-15,0 1 16,0-1-16,0 0 0,0 1 0,0-1 15,0 0-15,0 1 0,0-22 0,0 21 16,0 1-16,0-1 0,21-21 16,1 0-16,-22 0 0,21 1 0,0-1 15,0 0-15,0-21 0,22 0 16,-22 0-16,0 0 0,0 0 0,0-21 16,0 0-16,1-1 0,-1 1 15,-21 0-15,21-21 0,0 21 0,-21-1 16,21 1-16,-21 0 0,21 0 15,-21 42 32,0 0-47,0 0 0,0 1 16,0-1-16,0 0 0,22 0 16,-1-21-1,0 21-15,0-21 0,0 0 0,0 0 16,1 0-16,-1 0 0,0 0 15,0 0-15,0-21 0,22 0 0,-22 0 16,0 0-16,-21-22 0,21 22 16,0-21-16,0-1 0,1 1 0,-1-21 15,0 20-15,-21-20 0,21-1 16,-21 22-16,21-22 0,-21 22 16,0 0-16,21 21 0,-21-22 15,0 22-15,-21 42 16,21 0-16,-21 22 15,0-22-15,0 21 0,0 1 16,21-1-16,-22 0 0,22 1 0,-21-1 16,21 0-16,0 1 0,0-22 15,0 21-15,0 0 0,0-20 0,0 20 16,0-21-16,0 0 0,0 22 16,21-22-16,1 0 0,-1-21 0,0 21 15,-21 0-15,21-21 0,0 0 16,0 0-16,1 0 0,-1 0 15,0-21-15,0 0 0,-21 0 16,21 0-16,0-1 0,-21 1 16,0 0-1,0 42 1,0 0 0,0 1-16,-21-1 0,21 0 15,0 0-15,0 0 16,0 0-16,0 1 0,21-22 15,1 0-15,-1 0 16,0 0-16,0 0 0,0 0 0,0 0 16,1 0-16,20-22 0,-21 1 15,0 0-15,0 0 0,1 0 16,-1 0-16,0-1 0,0 1 16,-21-21-16,21 21 0,0 0 0,-21-22 15,0 22-15,0 0 0,22 0 0,-22 0 16,0 42 31,0 0-47,0 0 0,0 0 0,0 0 15,0 1-15,0-1 16,-22 21-16,22 0 0,-21-20 0,0 20 16,0 0-16,0 1 0,0-1 15,-22 0-15,22 1 0,0 20 0,-21-21 16,20 1-16,1-1 0,0-21 15,0 22-15,-21-1 0,20 0 0,1-21 16,0 1-16,0 20 0,0-21 16,0 21-16,-1-20 0,22-1 15,0 0-15,-21 0 0,21 0 0,-21 0 16,21 1-16,0-1 16,0-42 15,0-1-16,0 1-15,0 0 0,0-21 0,0 21 16,0-22-16,0 1 0,0 0 16,0 20-16</inkml:trace>
  <inkml:trace contextRef="#ctx0" brushRef="#br0" timeOffset="-170836.28">21188 17357 0,'21'-21'16,"0"21"-1,0 0-15,22 0 0,-1-22 16,0 22-16,1 0 0,-1 0 0,0 0 16,1 0-16,-1 0 0,-21 0 15,21 0-15,-20 0 0,-1 0 0,0 0 16,0 0-16,-21-21 31,-21 21-31,0-21 16</inkml:trace>
  <inkml:trace contextRef="#ctx0" brushRef="#br0" timeOffset="-170577.43">20913 17082 0,'0'0'0,"-22"0"31,1 0 16,0-22-47,0 22 16,0 0-16,-22-21 15</inkml:trace>
  <inkml:trace contextRef="#ctx0" brushRef="#br1" timeOffset="-116225.52">529 8530 0,'0'0'0,"-21"0"15,0 0-15,0 0 0,-1-21 16,1 21 0,0 0-16,0 0 31,0 0-16,21-21 64,0 0-48,0 0 0,21 21-31,0 0 0,-21-22 0,21 22 16,0 0-16,1 0 0,-1 0 15,0 0-15,0-21 0,21 21 0,-20 0 16,20 0-16,-21 0 0,21 0 16,-20-21-16,20 21 0,0 0 0,-21 0 15,22 0-15,-22 0 0,21 0 16,-21 0-16,1 0 0,20 0 15,-21 0-15,0 0 0,0 0 0,22 0 16,-22 0-16,21 0 0,-21 0 16,22 21-16,-1-21 0,0 0 0,1 0 15,-1 21-15,0-21 0,1 0 16,-1 0-16,0 22 0,1-22 0,-1 0 16,0 0-16,1 21 0,-1-21 15,0 21-15,1-21 0,-22 0 0,21 0 16,1 21-16,-22-21 0,21 0 15,-21 0-15,22 21 0,-1-21 0,0 0 16,1 0-16,-1 0 0,0 21 0,1-21 16,-1 0-16,0 0 15,1 0-15,-1 22 0,0-22 0,1 0 16,-1 0-16,0 21 0,-21-21 0,22 0 16,-1 0-16,0 0 0,1 21 15,-22-21-15,21 0 0,1 0 0,-1 0 16,0 0-16,1 0 0,-1 0 0,-21 0 15,21 0-15,1 0 0,-1 0 16,0 0-16,22 0 0,-22 0 0,1 0 16,-22 0-16,21 0 0,0 0 0,1 0 15,-1 0-15,-21 0 0,22 0 16,-1 0-16,-21 0 0,21 0 0,1 0 16,-22 0-16,21 0 0,-21 0 15,22 0-15,-22 0 0,21 0 0,1 0 16,-22 0-16,21 0 0,0 0 15,-20 0-15,20 21 0,0-21 0,-21 0 16,22 0-16,-1 0 0,-21 0 0,22 0 16,-22 0-16,21 21 0,-21-21 15,22 0-15,-22 21 0,21-21 0,0 0 16,-20 0-16,20 0 0,0 0 0,-21 0 16,22 0-16,-1 0 0,0 0 0,-20 0 15,20 0-15,0 0 0,1 0 16,-1 0-16,0 0 0,1 0 15,-1 0-15,0 0 0,1-21 0,-1 21 16,0-21-16,1 21 0,-1 0 0,0 0 16,1 0-16,-22 0 0,21-21 15,0 21-15,1 0 0,-22 0 0,21 0 16,1 0-16,-22-21 0,21 21 0,0 0 16,-20 0-16,20 0 0,-21-21 15,21 21-15,1 0 0,-22 0 0,21 0 16,1 0-16,-22-22 0,21 22 0,0 0 15,-20 0-15,20 0 0,0 0 0,-21-21 16,22 21-16,-1 0 0,-21 0 16,22 0-16,-1-21 0,-21 21 15,21 0-15,1 0 0,-1-21 0,-21 21 16,22 0-16,-1 0 0,-21 0 0,21-21 16,1 21-16,-22 0 0,21 0 15,-21 0-15,1 0 0,20-21 0,-21 21 16,0 0-16,0 0 0,1 0 0,20-22 15,-21 22-15,0-21 0,22 21 0,-22 0 16,21 0-16,-21 0 0,22-21 16,-1 21-16,-21 0 0,21 0 0,1 0 15,-1-21-15,0 21 0,1 0 0,-1 0 16,22 0-16,-22-21 0,0 21 16,1 0-16,-1 0 0,0 0 15,1 0-15,-1-21 0,0 21 0,1 0 16,-1 0-16,21 0 0,-20 0 0,-1 0 15,0 0-15,22 0 0,-22-22 16,22 22-16,-1 0 0,1 0 0,-1 0 16,1 0-16,-1 0 0,1 0 0,-22 0 15,22 0-15,-1 0 0,1 0 16,-1 0-16,1 0 0,-1 0 0,1 0 16,-1 0-16,1 0 0,-1 0 0,22 0 15,-22-21-15,22 21 0,-22 0 16,1 0-16,21 0 0,-22 0 15,22 0-15,-22 0 0,1 0 0,-1 0 16,22 0-16,-22 0 0,22 0 0,-21 0 16,20 0-16,1 0 0,0 0 15,-22 0-15,22 0 0,-1-21 0,-20 21 16,21 0-16,-22 0 0,22 0 0,-22-21 16,1 21-16,-1 0 0,22 0 15,-22-21-15,1 21 0,-1 0 0,22 0 16,-21-21-16,-1 21 0,1 0 0,-1 0 15,1 0-15,-1 0 0,1 0 0,-1 0 16,1 0-16,-1 0 0,1 0 16,-1 0-16,1 0 0,-1-22 15,1 22-15,20 0 0,-20 0 0,-1 0 16,1 0-16,-1 0 0,-20 0 16,20 0-16,1-21 0,-22 21 0,0 0 15,22 0-15,-22 0 0,0 0 0,22 0 16,-22 0-16,1 0 0,-1 0 15,0 0-15,1 0 0,20 0 0,-21 21 16,1-21-16,-22 22 0,21-22 0,1 21 16,-1-21-16,-21 21 0,21 0 15,-20 0-15,-1-21 0,21 21 0,-21 1 16,22-1-16,-22-21 0,0 21 0,21 0 16,-21 0-16,1 0 15,20-21-15,-21 22 0,0-1 0,22 0 16,-22-21-16,0 21 0,21 0 0,-21-21 15,1 21-15,20 1 0,-21-22 0,0 21 16,22 0-16,-22-21 0,0 21 16,-21 0-16,21-21 0,0 21 0,-21 1 15,21-1-15,-21 0 0,0 0 0,0 0 16,0 0-16,0 1 16,0-1-16,0 0 0,-21 0 15,0 0-15,0 0 0,0 1 0,21-1 0,-21 21 16,-1-21-16,1 0 0,0 1 15,0-1-15,0 0 0,0 0 16,-1 0-16,1 22 0,0-22 0,0-21 16,-43 42-16,43-21 0,-21 0 15,21-21-15,-22 22 0,1-22 16,0 21-16,-22-21 0,22 21 0,-22-21 16,1 0-16,-1 21 0,1 0 0,-1-21 15,-20 0-15,20 21 0,-20-21 0,-1 0 16,21 22-16,-20-22 0,-1 0 15,0 21-15,1-21 0,-22 0 16,21 21-16,-21-21 0,22 0 0,-22 21 0,21-21 16,-21 0-16,22 21 0,-22-21 0,0 21 15,21-21-15,-20 0 0,-1 0 16,21 0-16,-21 22 0,22-22 16,-1 0-16,0 0 0,-21 0 0,22 0 15,-22 0-15,0 0 0,21 0 0,-20 0 16,-1 0-16,0 0 0,21 0 0,-21 0 15,22 0-15,-22 0 0,0 0 16,21 0-16,-20 0 0,20 0 0,-21 0 16,0 0-16,22 0 0,-22 0 0,21 0 15,-21 0-15,22 0 0,-1 0 0,-21 0 16,21 0-16,1 0 0,-1 0 16,-21 0-16,22 0 0,-1 0 15,0 0-15,1 0 0,-1 0 0,0 0 16,1 0-16,-1 0 0,0 0 0,1 0 15,-1 21-15,0-21 0,1 0 0,-1 0 16,0 0-16,1 21 0,20-21 0,-21 0 16,1 0-16,-1 0 0,0 21 15,1-21-15,-1 0 0,0 0 0,22 0 16,-22 0-16,1 0 0,-1 0 0,21 21 16,-20-21-16,20 0 0,1 0 0,-22 0 15,22 0-15,-22 0 0,21 0 0,1 0 16,-22 0-16,22 21 0,-22-21 15,0 0-15,22 0 0,-1 0 16,-20 0-16,20 0 0,-20 0 0,20 0 16,1 0-16,-1 0 0,-21 0 0,22 0 15,-1 0-15,1 0 0,-1 0 0,-20-21 16,20 21-16,1 0 0,-1 0 16,-20 0-16,20 0 0,1 0 0,-1 0 15,1-21-15,-1 21 0,-21 0 0,22 0 16,-1 0-16,1 0 0,-1 0 0,1 0 15,-1 0-15,1 0 0,-1 0 16,1 0-16,-1 0 0,1 0 0,21 0 16,-22 0-16,1 0 0,20 0 15,-20 0-15,-1 0 0,1 0 0,20 0 16,-20 0-16,-1 0 0,1 0 16,21 0-16,-22 0 0,1 0 0,-1 0 15,1 0-15,20 0 0,-20 0 0,-1 0 16,22 0-16,0 0 0,-22 0 15,22 0-15,-1 0 0,-20 0 0,21 0 16,-1 0-16,1 0 0,-22 0 0,22 0 16,0 0-16,-1 0 0,-20 0 15,21 21-15,-22-21 0,22 0 16,-1 0-16,-20 0 0,21 0 16,-1 0-16,-20 0 0,20 0 0,1 21 15,0-21-15,-1 0 0,1 0 16,0 0-16,-1 0 0,22 0 0,-21 0 15,0 0-15,20 0 0,-20 0 0,21 0 16,0 0-16,-22 0 0,22 0 16,-21 0-16,21-21 0,0 21 0,-22 0 15,22-21-15,-21 21 0,21 0 16,-22-21-16,22 21 0,-21-21 0,21 21 16,-1-21-16,1 21 0,-21-22 15,21 22-15,21-21 0,-21 0 16,-1 21-16,1-21 0,21 0 0,0 0 15,0-1-15,0 1 0,0 0 16,0-21-16,0 21 0,0-1 0,0-20 16,0 21-16,0-21 0,21 20 15,1-20-15,-1 0 0,0 21 0,0-22 16,21 1-16,-20 21 0,20-22 16,-21 1-16,21 0 0,-20 21 0,20-22 15,0 1-15,-21 21 0,22-22 16,-1 22-16,-21-21 0,22 21 15,-1 0-15,-21-1 0,21 1 0,1 0 16,-22 0-16,21 0 0,-21 0 16,22-1-16,-22 1 0,0 0 15,21 21-15,1-21 0,-22 0 0,21 21 16,-21-21-16,22-1 0,-1 22 16,0-21-16,1 0 0,-1 21 0,0-21 15,22 0-15,-22 21 0,1-21 16,20 21-16,-21-22 0,22 1 0,-22 21 15,22-21-15,-22 21 0,22 0 16,-22 0-16,21-21 0,-20 21 0,20 0 16,-20 0-16,-1 0 0,21 0 0,-20 0 15,20 0-15,-20 0 16,-1 0-16,21 0 0,-20 0 0,-1 0 16,22 0-16,-22 0 0,0 21 0,1-21 15,-1 0-15,-21 0 0,21 0 16,-20 0-16,20 0 0,-21 0 0,0 0 15,22 0-15,-1 0 0,0 0 0,22 0 16,-1 0-16</inkml:trace>
  <inkml:trace contextRef="#ctx0" brushRef="#br1" timeOffset="-115209.56">14436 9208 0,'0'-22'31,"0"44"-15,0-1 0,0 0-16,0 0 0,0 0 15,0 0-15,0 1 0,0-1 16,0 0-16,0 0 0,0 0 0,0 0 16,0 1-16,0 20 0,0-21 0,0 0 15,0 0-15,0 1 0,21-1 0,0-21 16,0 21-16,-21 0 0,21-21 0,0 0 15,1 0-15,-1 0 0,21 0 16,0 0-16,1 0 0,-1-21 16,22 0-16,-1 0 0,1-22 0,20 22 15,1-21-15,21-1 0,0 1 0,-1-21 16,22 20-16,0-20 0,0-1 16,22 1-16,-1-1 0,0 1 0,0-1 15,0 1-15,-21-1 0,21 1 0,-21-1 16,0 22-16,0 0 0,0-22 0,-21 22 15,0-1-15,-21 22 0,-22-21 16,22 21-16,-22 0 0,-20-22 0,-1 22 16,0 0-16,1 0 0,-1 21 15,-21-21-15,22-1 0,-22 22 0,21-21 16,-21 21-16,0 0 0,1 0 16,-1-21-16,0 21 15,0 0-15,-42 0 31,-21 0-15,20 0-16,-20 21 0,0-21 0,-1 21 16,1-21-16,-21 22 0</inkml:trace>
  <inkml:trace contextRef="#ctx0" brushRef="#br1" timeOffset="-85888.42">1566 14626 0,'0'0'15,"0"-21"-15,-21 21 0,21-21 0,0 0 16,-21 21-16,21-21 0,0-1 15,-21 1-15,21 0 0,0 0 0,0 0 16,-21 21-16,21-21 0,-22-1 16,22 1-16,-21 21 0,21-21 0,0 0 15,0 42 32,21 0-47,-21 0 0,43 1 16,-22 20-16,0 0 0,21 1 15,1-1-15,-1 21 0,0 1 0,1-22 16,-1 22-16,-21-1 0,22 1 16,-1 20-16,0-20 0,-21 21 0,22-22 15,-22 22-15,21-22 0,-21 22 16,22-22-16,-22 1 0,0-1 0,21 1 16,-20-22-16,-1 22 0,0-22 15,0 22-15,0-22 0,0 0 0,1-21 16,-1 1-16,0 20 0,-21-21 15,21 0-15,-21-42 47,0 0-47,0 0 0,-21 0 0,21-1 16,-21 1-16,21 0 0,0 0 16,-21-21-16,-1 20 0,1-20 0,21 21 15,0-21-15,-21-1 0,21 1 16</inkml:trace>
  <inkml:trace contextRef="#ctx0" brushRef="#br1" timeOffset="-85500.64">2476 14563 0,'0'0'0,"0"-21"0,0-1 0,22 1 15,-1 0-15,-21 0 16,0 0-16,-21 21 31,-1 21-31,-20 0 0,21 0 0,-21 0 16,-1 22-16,-20-1 0,-1 0 16,1 22-16,-1-22 0,1 22 0,-22 20 15,0-20-15,1 21 0,-1-22 16,0 22-16,1-1 0,-1-20 15,0 21-15,1-22 0,20 1 16,-20-1-16,20 1 0,1-1 0,-1-21 16,1 1-16,-1-1 0,22-21 15,-1 22-15,22-22 0,0 0 16,0 0-16,0-21 0,0 0 16,21-21-1,0 0-15,0 0 16,21-1-16,0 1 0</inkml:trace>
  <inkml:trace contextRef="#ctx0" brushRef="#br1" timeOffset="-83168.69">19558 14796 0,'0'0'0,"21"-22"0,0 22 0,-21-21 15,21 21-15,-21-21 0,22 0 16,-1 0-16,-21 0 16,0-1-16,21 22 0,-21-21 0,21 21 15,-21-21-15,21 21 16,-21 21 0,0 0-1,0 1-15,0 20 16,0-21-16,0 21 0,-21-20 0,0 20 15,0 0-15,21 1 0,-21-1 16,-1 0-16,1-21 0,0 22 0,0-1 16,0 0-16,0 1 0,-1-22 0,1 0 15,0 21-15,0-20 0,21-1 16,0 0-16,-21 0 0,21-42 47,21 0-47,0 0 0,0-22 15,-21 22-15,21-21 16,1-1-16,20 1 0,-21 0 0,0-1 16,0 1-16,22 0 0,-22-22 0,0 22 15,21 0-15,-20-1 0,-1 1 16,0 21-16,0 0 0,-21-1 0,0 1 16,21 0-16,-21 42 31,-21 0-31,0 1 15,-21 20-15,20-21 0,-20 21 16,21-20-16,-21 20 0,-1 0 0,1-21 16,0 22-16,-1-22 0,1 21 0,0-21 15,-1 1-15,22 20 16,-21-21-16,21-21 0,-1 21 0,1 0 16,0 1-16,21-44 31,0 1-31,21 0 15,0 0-15,1 0 16,-1 0-16,21-1 0,-21 1 16,0 0-16,22 21 0,-22-21 0,21 21 0,-21 0 15,22 0-15,-22 0 0,21 0 16,-21 0-16,1 0 0,20 0 0,-21 21 16,0 0-16,0-21 0,-21 21 15,22 1-15,-1-1 16,-21 0-16,0 0 0,21-21 15,-21 21-15,21-21 16,-21 21-16,21-21 47,0-21-47,1 0 16</inkml:trace>
  <inkml:trace contextRef="#ctx0" brushRef="#br1" timeOffset="-82820.84">20278 15007 0,'0'0'0,"21"0"31,0 0-16,-21-21 32,0 0-47,-21 21 16,0 0 0,-1 0-1,1 21-15,21 0 16,-21-21-16,21 21 15,21-21 17,0 0-17</inkml:trace>
  <inkml:trace contextRef="#ctx0" brushRef="#br1" timeOffset="-82128.74">20934 14774 0,'0'0'0,"21"-21"0,0 21 15,-21-21-15,21 21 16,-21 21-1,0 0 1,-21 1-16,0-1 0,0 0 0,0 0 16,-1 21-16,-20-20 0,21 20 15,-21-21-15,20 21 0,-20-20 0,21 20 16,0-21-16,-22 0 0,22 0 0,0 1 16,21-1-16,0 0 0,-21 0 15,42-42 16,0 0-15,0 21-16,1-21 0,-1 21 0,0 0 16,21 0-16,-21-22 15,1 22-15,-1 0 0,0 0 0,0 0 16,21 0-16,-20 0 0,-1 0 16,0 0-16,0 0 0,0 0 0,0 0 15,22 0-15,-22 0 0,0 0 16,0 0-16,-21-21 15,21 0-15,-21 0 16,22 0-16,-22 0 0,0-1 0,0 1 16,0 0-16,0 0 0,0 0 15,21 0-15,-21-1 0,0 1 0,0 0 16,0 42 15,0 0-15,-21 1-16,-1 20 0,1-21 0,21 0 15,-21 22-15,0-22 0,0 21 16,21-21-16,0 22 0,-21-22 0,-1 0 16,1 21-16,21-21 0,0 1 15,0-1-15,-21 0 0,21 0 16,-21 0-16,21 0 16,-21-21-16,21-21 31</inkml:trace>
  <inkml:trace contextRef="#ctx0" brushRef="#br1" timeOffset="-63533.01">698 12785 0,'0'-21'0,"0"-1"31,-21 22-31,21-21 0,21 21 47,1 21-31,-22 1-16,21-22 0,0 21 15,0 21-15,21-21 0,-20 0 0,-1 22 16,21-1-16,-21-21 0,22 22 16,-1-1-16,0 0 0,1-21 15,-1 22-15,0-22 0,1 21 0,-1-21 16,0 22-16,1-22 0,-22 0 16,0 0-16,21 0 0,-21 22 15,1-22-15,-1 0 0,0-21 0,0 21 16,-21 0-16,21-21 0,-21 22 15,21-22-15,-21-22 32,22 1-17,-22 0-15,0 0 0,0 0 16,21 0-16,-21-1 16,0 1-16,0 0 0,0 0 0</inkml:trace>
  <inkml:trace contextRef="#ctx0" brushRef="#br1" timeOffset="-63080.27">1799 12637 0,'0'21'15,"-21"-21"-15,0 21 16,0 0-16,-1 0 0,-20 0 0,0 22 15,-1-1-15,-20 22 0,21-22 16,-22 21-16,1 1 0,-1-22 16,1 22-16,-1-1 0,1-20 0,-1 20 15,22 1-15,-22-22 0,22 0 16,0 1-16,20-1 0,-20-21 0,21 0 16,0 0-16,21 1 0,0-1 15,-21-21-15,21 21 16,0-42 15,0 0-15,0-1-16</inkml:trace>
  <inkml:trace contextRef="#ctx0" brushRef="#br1" timeOffset="-56808.52">16806 11218 0,'0'-21'15,"0"0"1,0 0 0,0 0-16,0 0 15,0-1 1,0 44 78,0-1-94,0 0 15,0 0-15,0 21 0,0-20 16,0 20-16,0-21 0,-21 21 0,21 1 15,0-22-15,-21 21 0,21-21 0,0 22 16,0-22-16,0 21 0,0-21 16,0 1-16,-21-1 0,21 21 0,0-21 15,-21 0-15,21 1 16,0-1-16,0 0 0,0 0 16,0 0-16,0 0 31,21-21-31,0 0 15,0 0-15,0 0 16,0 0-16,1 0 0,-1 0 16,0 0-16,-21-21 0,21 21 15,0 0-15,0-21 16,1 21-16,-1-21 0,0 21 0,21-21 16,-21 0-16,22-1 0,-1 1 0,0 0 15,22 0-15,-1 0 0,1-22 16,21 1-16,-1 21 0,1-21 15,0-1-15,20 1 0,-20 0 0,21-1 16,21 1-16,-21 21 0,0-22 16,-1 22-16,1 0 0,0-21 0,0 21 15,0-1-15,-22 1 0,1 21 0,0-21 16,-1 0-16,-20 0 0,21 0 16,-43 21-16,21-22 0,-20 1 0,-1 21 15,-21-21-15,0 21 0,1-21 0,-1 21 16,0 0-16,-21-21 15,-21 21 48,0 21-32,-1-21 32,1 0-32</inkml:trace>
  <inkml:trace contextRef="#ctx0" brushRef="#br1" timeOffset="-46925.42">21209 4868 0,'0'0'0,"0"-21"0,0 0 16,0 0 0,0 0-16,0 0 0,-21 21 15,0-22-15,-22 1 16,22 21-16,0 0 0,-21 0 0,-1-21 15,1 21-15,0 0 0,-1 0 0,1 0 16,-22 0-16,22 0 16,-21 0-16,-1 0 0,22 0 0,-22 0 15,1 0-15,-1 0 0,22 21 0,-22-21 16,22 21-16,0 1 0,-22-1 16,22 0-16,0 21 0,-22-21 0,22 22 15,-22-1-15,22 0 0,-22 1 16,22-1-16,-21 0 0,-1 1 0,1-1 15,20 0-15,1 1 0,-22 20 0,22-20 16,0-1-16,21 21 0,-22-20 16,22-1-16,0 22 0,0-22 15,0 21-15,21-20 0,0-1 0,0 22 0,0-22 16,0 0-16,0 1 16,21-1-16,0 0 0,21 1 0,-21-22 15,22 21-15,-1 0 0,0 1 0,1-1 16,20-21-16,1 22 0,-1-22 15,1 0-15,-1 21 0,22-21 0,0-21 16,-1 22-16,1-1 0,21-21 0,0 0 16,-1 0-16,1 0 0,21 0 0,-21 0 15,21 0-15,-21-21 0,21 21 16,-21-22-16,0 22 0,21-21 0,-22 0 16,-20 21-16,21-21 0,-21 0 0,-1 0 15,-20-1-15,20 1 16,-20-21-16,-1 21 0,1 0 0,-22-22 15,22 22-15,-1-21 0,-20-1 0,-1 1 16,21-21-16,-20 20 0,-22-20 16,21 20-16,-21-20 0,-21-1 0,0 1 15,0-1-15,-42 1 0,21-1 0,-43 1 16,1-1-16,-1 1 0,-20-1 16,-1 1-16,0-1 0,-20 1 0,20-1 15,-21 22-15,0 0 0,0-1 16,1 1-16,20 21 0,-21 0 0,21 0 15,1 21-15,-1 0 0,22 0 0,-22 0 16,21 21-16,-20 0 16,20 21-16,1-21 0,-1 22 0,1-22 15,20 21-15,-20 1 0,21-1 0,-1-21 16,22 21-16,-21 1 0</inkml:trace>
  <inkml:trace contextRef="#ctx0" brushRef="#br1" timeOffset="-46380.75">20256 5482 0,'0'0'0,"-63"-42"31,42 42-31,0 0 0,-1 0 16,1 0-16,0 21 0,0 0 0,0 0 16,21 1-16,-21 20 0,-1 0 15,22-21-15,0 22 0,-21-1 0,21 0 16,-21 1-16,21-1 0,-21-21 0,21 22 16,-21-22-16,21 0 0,0 0 15,0 0-15,0 0 0,0 1 0,0-44 47,21-20-47,0 21 16,0-21-16,-21 20 0,21-41 0,1 21 15,-1-22-15,0 1 0,0 20 16,0-20-16,0 20 0,22-20 0,-22 21 16,0 20-16,0-20 0,22 21 15,-22 21-15,0-21 0,0 21 0,0 0 16,0 0-16,-21 21 0,22 0 0,-1 0 15,0 0-15,-21 1 0,0 20 16,0-21-16,0 21 0,0 1 0,0-1 16,0 0-16,0 1 0,0-1 15,0 0-15,0 1 0,0-22 16,0 21-16,0-21 0,0 1 0,0-1 16,-21 0-16,21 0 0,0 0 0,-21-21 15,-1 0 1,1 0-16</inkml:trace>
  <inkml:trace contextRef="#ctx0" brushRef="#br1" timeOffset="-46200.85">19960 5821 0,'0'0'0,"21"0"47,0 0-47,1 0 0,20-21 0,0 21 15,1 0-15,-1 0 0,21-21 16,-20 21-16,20-22 0,-20 22 0,20-21 16,-21 21-16,1-21 0,-1 21 0,0-21 15</inkml:trace>
  <inkml:trace contextRef="#ctx0" brushRef="#br1" timeOffset="-45972.98">20764 5609 0,'0'21'16,"0"1"-16,-21-1 15,0 0-15,21 0 16,-21 0-16,21 22 0,0-1 0,-21 0 16,0-21-16,-1 22 0,22-1 0,-21 0 15,0 1-15,21-1 0,-21 0 16,0 1-16,0-1 0,21 0 0,-22 1 16,1-1-16,21 0 0,-21-20 0,21 20 15,0-21-15,0 0 0,0 0 16,0 1-16,0-44 31,0 1-31,0 0 0</inkml:trace>
  <inkml:trace contextRef="#ctx0" brushRef="#br1" timeOffset="-45677.64">20637 5779 0,'0'-22'0,"0"44"0,0-65 0,0 22 0,0 0 16,0 0-16,43 21 0,-22-21 16,0 21-16,21 0 0,-20 0 15,20 0-15,-21 0 0,21 0 0,-20 0 16,20 0-16,-21 21 0,21-21 16,-20 21-16,-1 0 0,-21 0 15,0 0-15,0 1 0,0-1 0,-21 0 16,-1 21-16,-20-21 0,0 1 0,-1-1 15,1 0-15,0-21 0,-1 21 16,1 0-16,0-21 0,21 21 0,-1-21 16,1 0-16,0 0 0,42 0 31,0 0-31</inkml:trace>
  <inkml:trace contextRef="#ctx0" brushRef="#br1" timeOffset="-45395.79">21167 5715 0,'0'0'0,"0"21"16,0 0-16,0 1 16,0-1-16,0 0 0,0 21 15,-22-21-15,22 22 0,-21-22 0,0 21 16,21 1-16,-21-1 0,21-21 0,-21 21 15,0 1-15,21-1 0,-22-21 16,22 22-16,-21-22 0,21 21 0,-21-21 16,21 0-16,0 1 0,0-1 15,0 0-15,0-42 32,0 0-32,0-1 15,0 1-15,21-21 0</inkml:trace>
  <inkml:trace contextRef="#ctx0" brushRef="#br1" timeOffset="-45129.44">21103 5800 0,'0'0'0,"0"-21"0,0-1 0,21 1 16,-21 0-16,21 0 0,1 21 0,20-42 16,-21 20-16,0 22 15,22 0-15,-22-21 0,21 21 0,0 0 16,-20 0-16,20 0 0,-21 21 0,0 1 15,-21-1-15,0 0 0,0 21 16,0-21-16,0 22 0,-21-22 0,0 21 16,-21-21-16,-1 22 0,22-22 0,-21 0 15,-1 0-15,22 0 0,-21 1 16,21-1-16,0-21 0,-1 21 0,22-42 47,22 0-47</inkml:trace>
  <inkml:trace contextRef="#ctx0" brushRef="#br1" timeOffset="-44917.56">21590 5736 0,'21'43'31,"-21"-22"-31,0 0 15,0 0-15,0 0 0,0 0 16,0 1-16,-21-1 0,21 0 16,0 0-1</inkml:trace>
  <inkml:trace contextRef="#ctx0" brushRef="#br1" timeOffset="-44740.55">21632 5482 0,'0'0'0,"0"-21"0,0 42 63,21 0-48,1 1-15</inkml:trace>
  <inkml:trace contextRef="#ctx0" brushRef="#br1" timeOffset="-43809.48">21780 5715 0,'0'21'0,"0"-42"0,0 63 0,0-20 16,-21-1-16,21 0 15,-21 0-15,21 21 0,0-20 0,0-1 16,0 0-16,0 0 16,0 0-16,0 0 0,21-21 15,0 0-15,1 0 16,-1 0-16,21 0 0,-21 0 16,0 0-16,1 0 0,20-21 0,-21 21 15,0-21-15,0 0 0,1 0 0,-22 0 16,21-1-16,-21 1 0,21 0 15,-21 0-15,0 0 0,0 0 16,0 42 0,0 0-1,0 0-15,0 0 0,-21 0 16,21 1-16,-21-1 0,21 0 0,0 0 16,0 0-16,0 0 15,0 1-15,21-22 16,0 0-16,0 0 0,0 0 15,0 0-15,1 0 0,-1 0 16,0 0-16,0-22 0,0 1 0,0 0 16,-21 0-16,22 0 0,-22 0 15,21-1-15,-21 1 0,0 0 16,0 0-16,0 42 31,0 0-15,-21 0-16,-1 1 0,22-1 15,0 0-15,-21 0 0,0 0 16,21 0-16,-21 1 16,21-44 31,0 1-47,0 0 0,0 0 15,0 0-15,21 0 0,-21-1 0,21 1 16,-21 0-16,0 0 0,21 0 15,1 0-15,-1-1 0,0 1 16,0 21-16,0 0 0,0 0 16,1 0-16,-22 21 15,21 1-15,0-22 0,-21 21 0,0 0 16,0 0-16,0 0 0,0 0 0,0 1 16,0-1-16,0 0 15,0 0-15,0 0 16,0-42 15,0 0-31,0 0 16,21 0-16,0-1 0,0 1 15,1 0-15,-1-21 0,0 21 16,0-1-16,0 1 0,0 0 0,1 0 16,-1 21-16,0 0 0,0 0 15,0 0-15,0 0 0,-21 21 16,0 21-16,22-20 0,-22-1 0,0 0 15,0 21-15,0-21 0,0 1 16,0-1-16,-22 0 0,22 0 0,0 0 16,-21 0-16,0-21 0,0 0 15</inkml:trace>
  <inkml:trace contextRef="#ctx0" brushRef="#br1" timeOffset="-42757.04">22987 3958 0,'0'0'0,"21"-63"31,-21 42-31,0-1 16,0 1-16,-21 21 16,0-21-16,0 0 0,-1 0 0,-20 21 15,0-21-15,-1-1 0,1 1 16,-21 0-16,20 0 0,-20 21 0,-1-21 15,1 0-15,-22-1 0,22 1 16,-1 21-16,1-21 0,-22 0 0,21 21 16,-20 0-16,-1-21 0,0 21 0,-20 0 15,20 0-15,-21 0 0,0 0 16,0 21-16,1 0 0,-1-21 0,-21 21 16,0 0-16,0 1 15,0 20-15,0-21 0,0 21 0,-21 1 16,21-22-16,0 42 0,0 1 0,0-1 15,21 1-15,0 21 0,0-1 16,0-20-16,22 20 0,-1 1 0,21 21 16,-20-21-16,20-1 0,1 22 15,20-21-15,-20 21 0,21-22 0,-1 22 16,22-21-16,-21-1 0,21 1 0,21 21 16,0-21-16,0-1 0,0 1 15,21-22-15,21 22 0,-21 0 0,22-22 16,20 1-16,-21 20 0,22-20 0,-1-1 15,1 1-15,21-1 16,-1 1-16,1-22 0,21 22 0,0-22 16,-1 0-16,1 1 0,21-1 0,-21-21 15,21 22-15,21-22 0,-21 0 16,21 0-16,1-21 0,-22 21 0,21-21 16,0 0-16,-21 0 0,0 0 0,21 0 15,-21-21-15,0 21 0,-21-21 0,21 0 16,-21 0-16,0-1 0,-1 1 15,1-21-15,0 0 0,0 20 16,106-83-16,-107 62 0,-20-20 0,21-1 16,-21 22-16,20-22 0,-20-20 15,0 20-15,-1 1 0,1-22 16,0 0-16,-22 1 0,1-1 0,-1 0 16,1-20-16,-43 20 0,21-21 15,-21 21-15,1-20 0,-22-1 0,0 0 16,0 0-16,-22 21 0,-20-20 0,0 20 15,-1 0-15,-20 1 0,-1-1 16,1 0-16,-22 1 0,1 20 0,-22-21 16,21 22-16,-21-1 0,0 1 15,1 21-15,-1-1 0,-21 1 16,21 21-16,21-22 0,-21 22 0,1 0 0,20 0 16,-21 0-16,21 21 15,-20 0-15,20-21 0,-21 21 0,21 0 16,1 0-16,-1 0 0</inkml:trace>
  <inkml:trace contextRef="#ctx0" brushRef="#br1" timeOffset="-42140.93">20129 4191 0,'0'0'0,"43"-21"16,-22 0-16,0 21 0,0-21 15,0-1-15,-21 1 16,0 0-16,0 0 0,0 0 16,-21 21-16,0 0 0,0 0 15,-21 0-15,20 0 0,-20 0 16,0 0-16,21 0 0,-1 21 0,-20 0 15,21 0-15,0-21 0,21 21 16,0 1-16,0-1 0,0 0 0,0 0 16,21 0-16,0 0 0,0 1 15,22-1-15,-1 21 0,0-21 0,-21 0 16,22 1-16,-1-1 0,0 0 16,-20 0-16,-22 0 0,0 0 15,0 1-15,0-1 0,-22 0 16,-20-21-16,21 0 0,-21 21 0,-1-21 15,1 0-15,0 0 0,20 0 16,-20 0-16,0 0 0,21 0 0,-1-21 16,1 0-16,0 21 0,21-21 0,0-1 15,0 1-15,0 0 16,21 0-16,0 0 16,1 21-16,-1-21 0,21 21 15,-21-22-15,22 22 0,-22 0 0</inkml:trace>
  <inkml:trace contextRef="#ctx0" brushRef="#br1" timeOffset="-41800.12">20426 4445 0,'21'0'0,"0"0"0,0 0 15,0 0-15,1 0 16,-1 0-16,0-21 0,0 0 0,21 21 15,-20-21-15,-1 21 0,0-22 16,0 1-16,0 0 0,0 0 0,-21 0 16,0 0-16,0-1 0,0 1 15,-21 21-15,0 0 16,0 0-16,-21 0 0,20 0 0,-20 21 16,21-21-16,-21 22 0,20-1 0,-20 0 15,21 0-15,0 21 0,0-20 16,21-1-16,0 0 0,0 0 0,0 0 15,0 0-15,0 1 0,21-1 16,0-21-16,21 21 16,-21-21-16,1 0 0,-1 0 0,21 0 15,-21 0-15,22 0 16,-22-21-16,21 0 0,-21 21 0</inkml:trace>
  <inkml:trace contextRef="#ctx0" brushRef="#br1" timeOffset="-41549.27">21103 3852 0,'0'0'0,"0"22"16,0-1 0,0 0-16,-21 21 0,0 1 0,21-1 15,-21 0-15,-1 1 16,1-1-16,21 0 0,-21 1 0,0-1 15,0 0-15,0 1 0,-1-22 0,1 21 16,0-21-16,21 0 0,0 1 16,-21-1-16,21 0 0,21-21 31</inkml:trace>
  <inkml:trace contextRef="#ctx0" brushRef="#br1" timeOffset="-40632.91">21082 4424 0,'0'21'16,"21"-21"0,0 0-16,0 0 15,1 0-15,-1 0 0,0-21 16,-21 0-16,21 21 0,0-21 0,-21-1 15,21 22-15,-21-21 16,0 0-16,-21 21 16,0 0-1,0 0-15,0 21 0,0-21 16,-1 21-16,1 1 0,0-22 0,21 21 16,-21 0-16,21 0 15,0 0-15,0 0 0,0 1 16,0-1-16,0 0 15,21-21-15,0 0 16,0 0-16,1 0 0,-1 0 0,0 0 16,0 0-16,0-21 0,0 0 15,1 21-15,-1-22 0,0 22 0,0-21 16,0 0-16,0 0 0,1 0 0,-1 0 16,-21-1-16,0 1 15,21 21-15,-21 21 16,0 1-1,-21-1 1,0 0-16,21 0 0,-22 0 16,1-21-16,21 21 0,0 1 0,0-1 15,-21-21-15,21-21 63,21-1-63,-21 1 0,21 21 15,1-21-15,-22 0 0,21 0 16,0 0-16,0-1 0,0 1 0,0 21 16,1-21-16,-1 21 0,0 0 15,0 0-15,0 0 16,-21 21-16,0 0 16,0 1-16,0-1 0,0 0 15,0 0-15,0 0 0,0 0 0,0 1 16,0-1-16,0 0 0,0 0 15,21-21 17,1 0-17,-1 0-15,0-21 0,0 0 16,0 21-16,0-21 0,1-1 0,-1 1 16,21 0-16,-42 0 0,21 0 15,0 0-15,1-1 0,-1 1 16,-21 42 15,0 1-31,0-1 0,0 0 16,0 0-16,0 0 0,-21 0 15,21 1-15,-22-1 0,22 0 16,0 0 0,0-42 15</inkml:trace>
  <inkml:trace contextRef="#ctx0" brushRef="#br1" timeOffset="-40476.99">22098 4191 0,'0'-21'16,"-21"21"-1,21 21 1,0 0-1,0 0 1</inkml:trace>
  <inkml:trace contextRef="#ctx0" brushRef="#br1" timeOffset="-39764.36">22161 4445 0,'0'21'15,"0"-42"-15,-21 63 0,0-20 0,21-1 16,0 0-16,0 0 0,0 0 16,21-21-1,0 0 1,22 0-16,-22 0 16,0-21-16,0 0 0,0 21 0,22-21 15,-22 0-15,0-1 0,0 1 16,0 0-16,-21 0 0,22 0 0,-22 0 15,21 21-15,-21 21 32,-21 0-32,-1 0 0,1 0 15,21 0-15,0 1 0,-21-1 16,21 0-16,0 0 0,0 0 0,0 0 16,0 1-16,21-22 15,0 0-15,1 0 0,20 0 16,0 0-16,-21 0 0,22 0 15,-22 0-15,21-22 0,-21 1 0,22 21 16,-22-21-16,0 0 0,0 0 16,0 0-16,-21-1 0,0 1 0,22 21 15,-22-21-15,0 0 0,0 42 32,0 0-32,-22 0 0,1 1 15,21-1-15,-21 0 0,0 0 16,21 0-16,-21 0 0,21 1 0,0-1 15,-21 0-15,21 0 0,-22-21 16,22-21 15,0 0-15,22 0-16,-1-1 16,0 1-16,0 0 0,0 0 0,0-21 15,1 20-15,20-20 0,-21 21 0,0 0 16,22 0-16,-22-1 0,0 1 15,0 21-15,0 0 0,0 0 0,1 21 16,-22 1-16,0-1 0,0 0 16,0 0-16,0 0 0,0 22 0,0-22 15,-22 21-15,1-21 0,0 0 0,0 22 16,0-22-16,21 0 16,-21 0-16,-1 0 0,1 1 0,21-1 15,-21-21-15,0 21 0,0 0 0,0-21 16</inkml:trace>
  <inkml:trace contextRef="#ctx0" brushRef="#br1" timeOffset="-38996.16">19516 4636 0,'0'-22'0,"0"44"0,0-65 0,-22 43 0,22-21 16,0 0-16,-21 21 0,0-21 15,0 21-15,0 0 16,0 0-16,-1 21 0,22 0 0,0 0 15,-21 22-15,21-1 0,0 21 0,0 1 16,0-1-16,0 1 0,0-1 16,0 1-16,0-1 0,21 1 15,-21-1-15,22-20 0,-1-1 0,-21 0 16,21-20-16,0 20 0,-21-21 0,21 0 16,0 0-16,-21 1 0,22-22 15,-22-22 1,0 1-16</inkml:trace>
  <inkml:trace contextRef="#ctx0" brushRef="#br1" timeOffset="-38772.63">19706 4636 0,'0'-22'16,"0"44"-16,0-65 0,0 22 0,0 0 0,21 21 15,-21 21 1,0 0-16,0 22 0,0-1 0,0 0 15,0 1-15,0-1 0,0 21 16,0-20-16,0 20 0,0-20 0,0 20 16,0-21-16,0 1 0,0-1 15,0 0-15,-21 1 0,21-22 0,-21 21 16,0-21-16,21 1 0,-21-1 0,-1 0 16,1 0-16,0 0 15,0-21-15,0 0 0</inkml:trace>
  <inkml:trace contextRef="#ctx0" brushRef="#br1" timeOffset="-38452.81">19156 5440 0,'-21'0'0,"42"0"0,-64 0 0,43 21 32,0 0-32,22 0 15,-1 1-15,21-1 0,-21 0 0,22 0 16,-1 0-16,0 0 15,1 1-15,20-1 0,-21 0 0,1-21 16,20 21-16,-20-21 0,-1 0 0,0 0 16,-21 0-16,22 0 0,-22 0 15,21 0-15,-21 0 0,1 0 0,-1-21 16,0 0-16,-21 0 16,21-1-16,-21 1 0,21 0 0,-21-21 15,0 21-15,0-1 0,0 1 0,0 0 16,0 0-16,0 0 0,0 42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09:12.0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762 0,'0'-21'0,"0"-21"32,0 20-32,0 1 15,0 0-15,0 0 16,0 0-1,0 0 1,0-1 0,0 44 31,0-1-32,0 0-15,-22 0 0,22 0 16,-21 22-16,21-1 0,-21 0 0,21 22 15,-21-22-15,0 0 0,21 22 16,0-22-16,-21 1 0,21-1 16,-22 0-16,22-21 0,0 22 15,0-22-15,0 0 0,0 0 0,0 0 16,0 1-16,0-1 16,22-21-1,-1-21 1,0-1-16,0 22 0,0-42 0,0 21 15,22 0-15,-22-22 0,21 1 16,-21 0-16,1-1 0,20 1 16,-21 21-16,0-21 0,0-1 0,1 22 15,-1 0-15,0 0 16,0 0-16,0 21 16,-21 21-1,0 0 1,0 21-16,0-21 0,0 1 0,-21 20 15,21 0-15,0-21 0,0 22 16,-21-22-16,21 21 0,0-21 16,0 22-16,0-22 0,0 0 0,0 0 15,0 0-15,0 1 0,0-1 16,21-21-16,0 0 0,0 0 16,1 0-16,-1 0 0,0 0 15,21 0-15,-21 0 0,22-21 0,-22-1 16,21 1-16,-21 0 0,22 0 15,-22 0-15,21-22 0,-21 1 0,1 21 16,-1-21-16,0-22 0,0 22 16,-21-1-16,0 22 0,21-21 15,-21 0-15,0 20 0,0 1 0,0 0 16,0 0-16,0 42 31,0 0-15,0 0-16,-21 1 0,21 20 0,0-21 15,0 21-15,-21-20 16,21 20-16,0-21 0,-21 21 0,21-20 16,0 20-16,0-21 0,0 21 15,0-20-15,0-1 0,0 0 16,21 0-16,0 0 0,0-21 0,-21 21 16,21-21-16,1 0 0,-1 0 15,21 0-15,-21 0 0,0 0 0,1-21 16,20 21-16,-21-21 0,0 0 15,0 0-15,1-22 0,-1 22 0,0-21 16,0 0-16,0-1 0,0-20 16,-21 20-16,0-20 0,22 21 15,-1-22-15,-21 22 0,21-22 16,-21 22-16,0 0 0,0-1 0,0 1 16,0 21-16,0-22 0,0 22 15,0 0-15,0 0 0,0 42 31,0 0-31,0 0 16,0 1-16,-21 20 0,21 0 0,0 1 16,-21-1-16,-1 0 0,1 1 15,21 20-15,-21-21 0,21 22 0,-21-1 16,0-20-16,21-1 0,0 22 16,0-22-16,-21 0 0,21-21 15,0 22-15,0-22 0,0 0 16,0 0-16,0 0 0,0 1 0,21-22 47,-21-22-47,21 1 0,0 0 15,-21 0-15,21 0 0,0-22 16,1 22-16,-1 0 0,-21-21 0,21 21 16,0-1-16,0 1 0,-21 0 15,0 0-15,21 21 0,1 0 16,-1 0-16,-21 21 15,0 0 1,0 0-16,0 1 16,0-1-16,0 21 0,0-21 0,0 0 15,0 1-15,0 20 0,0-21 16,0 0-16,0 0 0,0 1 16,21-1-16,0 0 0,0 0 0,0-21 15,22 21-15,-22-21 0,21 0 16,-21 0-16,22 0 0,-1 0 0,0 0 15,1 0-15,-1 0 0,0-21 16,1 0-16,-1 0 0,-21 0 16,22-1-16,-22 1 0,21 0 0,-21-21 15,0 21-15,1-22 0,-1 22 16,-21-21-16,0 21 0,21-22 0,-21 22 16,0 0-16,0 0 0,0 0 15,0-1-15,0 1 0,0 0 16,-21 21-16,0 0 15,-1 0-15,22 21 16,-21-21-16,0 21 0,0 1 0,21-1 16,-21 21-16,0-21 0,21 0 15,-22 22-15,22-22 0,0 0 0,0 0 16,0 22-16,0-22 16,0 0-16,0 0 0,0 0 0,22 0 15,-1-21-15,0 22 0,0-22 16,0 0-16,0 0 0,22 21 0,-22-21 15,21 0-15,-21 0 0,22 0 16,-1 0-16,-21-21 0,22-1 0,-22 22 16,21-21-16,-21 0 0,22 0 15,-22 0-15,0-22 0,0 22 0,0-21 16,0 21-16,1-22 0,-1 22 16,-21 0-16,0 0 0,0 0 0,0 0 15,0 42 16,-21 0-15,21 0-16,-22-21 0,22 21 0,-21 0 16,21 1-16,0 20 0,0-21 15,0 0-15,-21 0 0,21 1 0,0-1 16,0 0-16,0 0 0,-21 0 16,21 0-16,0 1 0,0-1 15,0-42 32,0-1-47,0 1 16,0 0-16,0 0 0,0 0 15,21-22-15,0 22 0,-21-21 16,21 0-16,1 20 0,-1-20 0,21 21 16,-21-21-16,0 20 0,22 1 15,-22 21-15,0-21 0,21 21 0,-20 0 16,-1 0-16,0 0 0,0 0 15,0 21-15,0-21 0,-21 21 16,0 1-16,0-1 0,22 0 0,-22 21 16,0-21-16,0 1 0,0-1 0,0 0 15,0 21-15,0-21 0,0 1 16,-22-1-16,22 0 16,0 0-16,-21-21 0,21 21 15,-21-21-15,0 0 0,0 0 16</inkml:trace>
  <inkml:trace contextRef="#ctx0" brushRef="#br0" timeOffset="1214.29">7027 995 0,'0'0'0,"0"-21"16,0 0-16,0-22 0,0 22 15,0 0-15,0 0 0,0 0 0,-21-1 16,21 1-16,0 42 31,0 1-15,0-1-16,0 0 0,0 21 0,0 1 15,0-1-15,-21-21 0,21 21 16,-21 1-16,21-1 0,-21 0 0,21 1 16,0-22-16,0 21 15,-22-21-15,22 1 0,0-1 0,0 0 16,0 0-16,0 0 15,22-21 1,-1 0-16,0 0 16,0-21-16,-21 0 0,21 0 15,0 0-15,1-1 0,-22 1 0,21-21 16,0 21-16,-21 0 0,21-1 16,-21 1-16,21 0 0,-21 0 0,0 42 46,0 0-46,0 0 0,0 1 16,0-1-16,0 0 0,0 0 0,0 0 16,0 0-16,21 1 0,1-1 15,-22 0-15,0 0 16,21-21-16,0 0 0,0 0 16,0 0-16,0 0 0,1 0 15,-1 0-15,0 0 0,0-21 16,0 0-16,0 0 0,1 21 0,20-22 15,-21-20-15,0 21 0,0 0 16,1 0-16,-1-22 0,0 22 0,0-21 16,-21 21-16,0-22 0,0 22 15,0 0-15,0 0 16,-21 21 0,0 21-16,0 0 15,21 0-15,0 0 0,-22 22 16,1-22-16,21 21 0,-21-21 0,21 22 15,0-22-15,0 21 0,0-21 16,0 1-16,0-1 0,0 0 0,0 0 16,21 0-16,0-21 0,1 21 15,-1-21-15,0 0 0,0 0 0,0 0 16,0 0-16,1 0 0,20 0 16,-21 0-16,0 0 0,22-21 0,-22 21 15,0-21-15,21 0 16,-21 0-16,1 0 0,-1-1 0,0-20 15,0 21-15,0-21 0,0 20 0,-21-20 16,22 21-16,-22 0 0,21 0 16,-21-1-16,0 1 0,0 42 31,0 1-15,0-1-16,-21 0 0,-1 21 15,22-21-15,-21 1 0,21-1 0,-21 21 16,21-21-16,0 0 15,0 1-15,0-1 0,0 0 16,0 0 0,21-21-16,0 0 0,1 0 15,-1 0-15,0 0 16,0 0-16,0 0 0,-21-21 0,21 21 16,1-21-16,-1 0 0,-21-1 15</inkml:trace>
  <inkml:trace contextRef="#ctx0" brushRef="#br0" timeOffset="1592.06">8234 593 0,'0'0'0,"-21"0"0,-1 0 15,1 0-15,0 21 0,0-21 16,21 21-16,-21 0 0,0 0 0,21 1 15,0-1-15,0 0 16,21-21 0,0 0-1,0 0-15,0 0 0,0 0 0,1 0 16,-1-21-16,0 21 16,-21-21-16,0-1 0,0 1 15,0 0-15,0 0 0,0 0 16,-21 21-16,0 0 15,-1 0-15,1 0 0,0 0 16,0 0-16,0 0 0,0 21 0,21 0 16,-22 0-16,22 0 15,0 1-15,0-1 0,0 0 0,0 0 16,0 0-16,0 0 0,0 1 16,22-1-16,-1-21 0,0 0 15,21 0-15</inkml:trace>
  <inkml:trace contextRef="#ctx0" brushRef="#br0" timeOffset="1975.84">8615 466 0,'0'0'0,"21"0"0,-21-21 0,0-1 31,0 44 1,0-1-17,0 0-15,0 0 0,0 21 0,0-20 16,-21-1-16,21 21 0,0 0 16,0 1-16,0-1 0,0 0 0,-21 1 15,21-1-15,-22 0 0,22 1 16,0-1-16,0 0 0,0 1 0,0-1 15,0 0-15,0-20 0,-21 20 16,21-21-16,0 0 0,0 0 0,0 1 16,0-1-16,0 0 0,0 0 15,21-21-15,1 0 16,-1 0-16,0-21 16,0 0-16,0 0 15,-21-1-15,21 1 0,1 0 0,-1-21 16</inkml:trace>
  <inkml:trace contextRef="#ctx0" brushRef="#br0" timeOffset="2340.63">9102 508 0,'0'0'0,"0"-21"15,0 0-15,0 42 47,-22 0-47,1 0 0,21 22 16,0-22-16,-21 21 0,0-21 15,21 22-15,-21-1 0,21 21 0,0-20 16,-21-1-16,21 0 0,-22 22 16,22-22-16,0 1 0,0-22 0,0 21 15,0-21-15,0 22 0,0-22 16,0 0-16,0 0 0,22 0 15,-1-21-15,-21 21 16,21-21-16,0 0 0,0 0 16,0 0-16,1 0 15,-1-21 1,0 21-16,-21-21 0,0 0 16,0 0-1</inkml:trace>
  <inkml:trace contextRef="#ctx0" brushRef="#br0" timeOffset="6460.44">11070 1228 0,'42'0'15,"-20"0"-15,-1 0 0,0 0 16,0-21-16,0 21 0,-21-22 16,0 1-16,21 21 15,-21-21-15,0 0 0,0 0 0,0 0 16,0-1-16,0 1 15,0 0-15,-21 0 0,0 0 0,21 0 16,-21 21-16,0-22 0,0 22 16,-22 0-16,22 0 0,0 0 0,-21 0 15,20 0-15,-20 22 0,21-1 16,-21 0-16,20 0 0,1 0 0,-21 0 16,21 1-16,0-1 0,21 21 15,-22-21-15,22 0 0,-21 1 0,21-1 16,0 0-16,0 0 15,21-21-15,1 0 16,-1 0-16,0 0 0,0 0 0,0 0 16,0 0-16,22 0 0,-1-21 15,-21 0-15,22 0 0,-1 21 0,0-22 16,1-20-16,-22 21 0,21 0 16,0 0-16,-20-1 0,-1 1 0,0 0 15,0 0-15,-21 0 16,0 42 15,0 0-31,0 21 0,-21-20 0,0 20 16,21 0-16,-21 1 0,21-1 0,0 0 15,0 22-15,0-1 16,0 1-16,0 20 0,0 1 0,0 0 16,0-1-16,21 1 0,-21 0 15,21 21-15,-21-22 0,0 1 0,0 0 16,0 20-16,0-20 0,0-21 0,0 20 15,0 1-15,-21-22 0,0 1 16,-1-1-16,1-20 0,0 20 0,0-20 16,0-1-16,0-21 0,-1 0 0,1 0 15,0 1-15,0-22 0,0 0 0,0 0 16,-22 0-16,22-22 0,-21 1 16,21 0-16,-22-21 0,1 21 0,0-43 15,20 22-15,-20-22 0,21 1 16,0-1-16,0 1 0,-1-22 15,22 0-15,0 1 0,0 20 0,0-20 16,0 20-16,22 1 0,-1-22 16,0 21-16,21 1 0,1-1 0,-1 1 15,0-1-15,22 1 0,-1-1 16,1 1-16,-1-1 0,1 1 0,-1 21 16,1-1-16,-22 1 0,22 0 0,-22-1 15,0 22-15,-21 0 16,22 0-16,-22 0 0,-21-1 0,21 1 15,-42 42 32,21 1-47,-21-22 16,21 21-16,0 0 0,0 21 16,0-21-16,0 1 0,0-1 0,0 21 15,0-21-15,0 0 0,0 1 16,0 20-16,0-21 0,21 0 15,0 0-15,0-21 0,22 0 0,-22 0 16,21 0-16,-21 0 0,22 0 16,-1 0-16,0-21 0,-21 0 15,22 0-15,-1 0 0,-21 0 16,0-1-16,1 1 0,-22 0 0,0-21 16,0 21-16,0-22 0,0 22 15,-22-21-15,1 21 0,-21-22 0,21 22 16,-22 0-16,1 0 0,21 0 15,-21 21-15,-1 0 0,1 0 0,21 0 16,0 0-16,-22 21 0,22 0 16,0 0-16,0 0 0,0 0 0,21 1 15,0-1-15,-22 0 0,22 0 0,0 0 16,-21 0-16,21 1 0,0-1 16,0 0-16</inkml:trace>
  <inkml:trace contextRef="#ctx0" brushRef="#br0" timeOffset="7872.78">13017 1609 0,'0'21'0,"0"0"16,22-21 15,-1 0-16,0 0 1,0 0-16,0-21 0,0 0 16,1 21-16,-1-21 0,0-1 0,21 1 15,-21 21-15,22-21 0,-22 0 16,21 0-16,-21-22 0,22 22 0,-22 0 16,21-21-16,-21 21 0,1-22 15,-1 1-15,0 0 0,0-1 16,-21 1-16,0 21 0,21-22 0,-21 1 15,0 0-15,0-1 0,0 22 16,0-21-16,0 21 0,0 0 0,0-1 16,0 1-16,-21 42 31,21 1-31,0-1 0,0 21 16,-21 0-16,0 22 0,0-1 0,21-20 15,-22 20-15,1 1 0,0 20 16,21-20-16,-21 21 0,0-22 15,0 22-15,21-1 0,0 1 0,-22 0 16,22-1-16,-21 1 0,21 0 16,-21 21-16,21-22 0,0 1 0,-21 0 15,21 20-15,-21-20 0,0 0 0,21-22 16,0 22-16,-22 0 0,1-22 16,21 1-16,0-1 0,0 1 0,0-1 15,0-21-15,0 1 0,0-1 0,0-21 16,0 0-16,0 1 0,21-22 0,1 0 15,-1 0-15,0 0 0,0-22 16,21-20-16,-20 21 0,20-21 16,-21-22-16,21 22 0,1-22 0,-22 1 15,21-22-15,-21 0 0,22 1 16,-22-1-16,0 0 0,0-20 0,-21 20 16,0-21-16,0 21 0,0 1 0,0 20 15,-21-20-15,0 20 0,-21 1 16,20 20-16,1-20 0,-21 20 0,21 22 15,-22-21-15,1 21 0,21 0 16,-21 21-16,20-22 0,-20 1 0,21 21 16,0 0-16,0 0 0,21-21 0,0 0 31,21 21-31,21-21 16,-21 0-16,0 21 0,22-22 15,-1 22-15,0-21 0,1 0 0,-1 0 16,22 0-16,-22 0 0,21-1 0,-20 1 15,20 0-15,-20-21 0,-1 21 16,0-1-16,-21-20 0,1 21 0,-1 0 16,-21 0-16,21-1 0,-21 1 15,0 0-15,0 0 0,-21 21 16,0 0 0,-1 0-16,1 0 0,0 0 0,21 21 15,-21 0-15,0 0 0,21 1 16,0-1-16,-21 21 0,21-21 15,-22 0-15,22 22 0,0-22 0,0 0 16,0 0-16,0 0 0,0 1 16,0-1-16,0 0 0,0 0 0,22-21 15,-22 21-15,21-21 16,0 0-16,0 0 0,0 0 0,0 0 16,1 0-16,20-21 0,-21 0 0,0 21 15,0-21-15,1 0 0,-1-1 16,0 1-16,0 0 0,-21-21 0,0 21 15,0-1-15,0-20 0,0 21 16,0 0-16,-21 0 0,0-1 0,0 22 16,-1-21-16,1 21 0,0 0 15,0 0-15,0 0 0,0 0 16,-1 0-16,1 21 0,0-21 0,21 22 16,-21-1-16,21 0 15,0 0-15,0 0 0,0 0 16,0 1-16,21-22 0,-21 21 15,21-21-15</inkml:trace>
  <inkml:trace contextRef="#ctx0" brushRef="#br0" timeOffset="8292.54">14414 1291 0,'0'0'0,"0"-21"0,0 0 15,0 0-15,0 0 16,22 21-16,-1 0 16,-21-22-16,21 22 0,0 0 0,0 0 15,0 0-15,1 0 16,-1 0-16,0 0 0,0 22 0,0-1 16,0 0-16,1 0 0,-1 0 0,-21 0 15,0 1-15,0-1 0,0 0 16,0 21-16,0-21 0,-21 1 0,-1-1 15,1 0-15,0 0 16,0 0-16,0 0 0,0-21 16,21 22-16,-22-22 0,22-22 15,0 1 1,0 0-16,0 0 0,0 0 16,0 0-16,0-22 0,0 22 15,22 0-15,-1-21 0,-21 20 0,21-20 16,-21 21-16,21 0 0,0-22 15,0 22-15,1 0 0,-1 0 0,0 21 16,0-21-16,0 0 0,0 21 0,1 0 16,-1 0-16,0 0 0,0 0 15</inkml:trace>
  <inkml:trace contextRef="#ctx0" brushRef="#br0" timeOffset="10136.51">16235 1503 0,'0'0'0,"21"0"0,0-21 0,0 0 15,-21-1 1,21 1-16,1 21 0,-22-21 15,0 0-15,0 0 0,0 0 0,0-1 16,0 1-16,0 0 0,0-21 16,0 21-16,-22-22 0,1 22 0,0-21 15,0 21-15,0-1 0,0 1 16,-1 0-16,-20 0 0,21 21 0,0 0 16,0 0-16,-1 21 0,1 21 15,0-20-15,0 20 0,0 0 0,0 1 16,-1-1-16,1 0 0,0 1 0,0-1 15,21 0-15,-21 1 0,21-1 16,-21 0-16,21 1 0,0-22 0,0 21 16,0-21-16,0 0 15,21-21-15,0 0 0,0 22 0,0-22 16,22 0-16,-22 0 0,21-22 16,0 1-16,1 0 0,-22 0 0,21 0 15,1 0-15,-1-1 0,0-20 0,1 21 16,-22-21-16,21-1 0,-21 22 15,0-21-15,1-1 0,-22 22 0,0-21 16,0 21-16,0 0 0,0-1 16,-22 22-1,1 22-15,21-1 16,-21 0-16,0 0 0,0 21 16,21-20-16,-21 20 0,-1-21 0,1 21 15,21 1-15,0-22 0,0 21 16,0-21-16,0 1 0,0-1 0,0 0 15,21 0-15,1 0 0,-1 0 16,0-21-16,0 0 0,0 0 0,0 0 16,22 0-16,-22 0 0,0 0 0,21-21 15,-20 0-15,-1 0 0,0 0 16,0 0-16,0-1 0,0 1 0,1-21 16,-22 21-16,0-22 0,21 22 15,-21-21-15,0 0 0,0 20 16,0 1-16,0 0 0,0 0 15,0 0-15,0 42 32,0 0-32,0 0 0,0 0 15,0 1-15,0-1 0,0 21 0,0-21 16,0 0-16,0 1 0,0-1 16,0 0-16,0 0 0,0 0 0,21-21 15,0 21-15,0-21 16,0 0-16,1 0 0,-1 0 0,0 0 15,0 0-15,0-21 16,0 21-16,1-21 0,-1 0 0,0 0 16,0 0-16,0-1 0,-21-20 15,21 21-15,-21 0 0,22-22 16,-22 22-16,0-21 0,0 21 0,0 0 16,0-1-16,0 44 31,0-1-31,0 0 15,0 0-15,-22 21 0,22-20 0,0-1 16,0 21-16,0-21 0,0 22 16,0-22-16,0 21 0,0-21 0,0 0 15,22 1-15,-1-1 0,-21 0 0,21-21 16,0 21-16,0-21 0,0 0 16,1 0-16,-1 0 0,0 0 15,0 0-15,21 0 0,-20-21 16,-1 0-16,0 0 0,21-1 0,-21 1 15,1 0-15,-1-21 0,0-1 0,0 1 16,0 0-16,0-1 0,1-20 16,-1-1-16,0 1 0,0 21 0,-21-22 15,0 1-15,21-1 0,0 22 16,-21-1-16,0 1 0,0 0 0,0 21 16,0-1-16,0 1 0,0 64 46,0-22-46,0 21 0,-21 22 16,21-22-16,-21 21 0,21-20 16,-21 20-16,21 1 0,0-22 0,0 22 15,0-22-15,0 21 0,0-20 0,0-1 16,0 0-16,0-20 0,0 20 16,0-21-16,0 0 0,0 22 0,0-22 15,0 0-15,21-21 16,0 0-16,0 0 0,1 0 15,-1 0-15,0-21 0,0 0 16,-21-1-16,42 1 0,-42 0 0,22 0 16,-1-21-16,0 20 0,0-20 0,0 21 15,0-21-15,1 20 16,-22 1-16,0 0 0,0 0 0,0 42 47,0 0-47,0 22 0,0-22 15,0 0-15,0 0 0,0 0 0,-22 0 16,22 22-16,0-22 0,0 0 16,0 0-16,0 0 0,22 1 15,-1-22-15,-21 21 0,21-21 0,0 0 16,0 0-16,0 0 0,1 0 16,-1 0-16,0 0 0,0-21 0,0 21 15,22-22-15,-43 1 16,21 0-16,0 0 0,0 0 0,-21-22 15,0 22-15,0-21 0,0 21 16,0-22-16,0 22 0,0-21 0,-21 21 16,0 0-16,0 21 0,-1-22 0,1 22 15,0 0-15,0 0 0,0 0 16,0 0-16,-1 0 0,1 0 0,0 22 16,0-22-16,21 21 0,-21-21 15,21 21-15,-21-21 16,-1 0-1</inkml:trace>
  <inkml:trace contextRef="#ctx0" brushRef="#br0" timeOffset="10384.37">17441 1122 0,'0'0'0,"21"0"31,1 0-31,-1 0 0,21 0 16,-21 0-16,22-21 0,-1 21 16,0-21-16,1 21 0,-1 0 0,0 0 15,1 0-15,-1 0 16,0 0-16,1 0 0,-22 0 0,21 0 16,-21 0-16,0 0 0,1 0 31,-22 21-31,0 0 15</inkml:trace>
  <inkml:trace contextRef="#ctx0" brushRef="#br0" timeOffset="11131.94">18690 1228 0,'-21'42'15,"0"-42"-15,21 21 0,-21 0 16,21 1-16,0-1 0,0 0 16,0 0-16,-22 0 0,22 0 0,0 1 15,0-1-15,-21 0 0,21 0 16,0 0-16,0 0 15,0 1-15,-21-22 32,21-22-17,0 1-15,0 0 16,0 0-16,0 0 0,0 0 16,0-1-16,0-20 0,0 21 15,21-21-15,-21 20 0,21-20 0,1 21 16,-1-21-16,0 20 0,0 1 15,0 0-15,0 0 0,1 21 0,-1 0 16,0 0-16,0 0 0,0 0 16,0 21-16,-21 0 0,22 0 15,-1 1-15,-21-1 0,0 21 0,21-21 16,-21 22-16,0-22 0,21 21 16,-21-21-16,0 0 0,0 1 0,0-1 15,0 0-15,0 0 0,0 0 0,0 0 16,-21-21-16,0 0 15,21-21 17,0 0-32,0 0 15,0 0-15,0-22 0,0 22 16,21 0-16,0-21 0,0-1 16,0 22-16,1-21 0,-1 0 0,0 20 15,21-20-15,-21 21 0,22 0 16,-22 21-16,21 0 0,-21 0 0,22 0 15,-22 0-15,21 21 0,-21 21 16,1-21-16,-1 22 0,-21-22 0,0 21 16,0 1-16,0-22 0,0 21 15,0-21-15,0 22 0,0-22 0,-21 0 16,-1 0-16,22 0 0,-21 0 0,0 1 16,0-1-16,42-42 46,21 21-30</inkml:trace>
  <inkml:trace contextRef="#ctx0" brushRef="#br0" timeOffset="11624.66">19939 1228 0,'0'0'0,"0"-21"0,0-1 15,0 1-15,0 0 0,-21 21 16,0-21-16,21 0 0,-22 21 0,1 0 16,0 0-16,0 0 15,0 0-15,-22 21 0,43 0 16,-42 21-16,42-20 0,-42 20 16,42-21-16,-21 21 0,-1 1 0,1-22 15,21 21-15,0-21 0,0 22 0,0-22 16,0 0-16,0 0 0,0 0 15,0 1-15,21-22 0,1 0 0,-1 21 16,0-21-16,0 0 0,0 0 16,0 0-16,1 0 0,-1-21 0,0-1 15,0 22-15,0-21 0,-21 0 16,21 0-16,1-21 0,-1 20 0,0-20 16,-21 0-16,21-1 0,-21 22 15,21-21-15,-21 0 0,21 20 16,-21 1-16,0 0 0,0 0 0,0 42 15,0 0 1,0 0-16,0 1 0,0-1 0,-21 21 16,21 0-16,-21-20 0,21 20 15,0-21-15,0 21 0,0-20 0,0-1 16,0 0-16,0 0 0,0 0 16,0 0-16,0 1 0,21-22 0,0 21 15,1-21-15,-1 0 16,0 0-16,0 0 0,0-21 15,0-1-15</inkml:trace>
  <inkml:trace contextRef="#ctx0" brushRef="#br0" timeOffset="12916.3">20510 720 0,'0'0'0,"-42"-43"31,21 43-31,0 0 0,21 22 16,-21-1-16,21 21 0,-22-21 16,22 22-16,-21 20 0,21-21 15,0 22-15,0-1 0,0 1 16,0-22-16,-21 22 0,21-22 0,0 0 16,0 22-16,-21-43 0,21 21 15,0 1-15,0-22 0,0 21 0,0-21 16,0 1-16,0-1 0,21 0 15,0-21-15,0 0 16,1 0-16,-1 0 0,0 0 0,0-21 16,0 0-16,0-1 0,1 1 15,20 0-15,-21 0 0,0-21 16,0 20-16,1-20 0,-1 21 0,0-21 16,0 20-16,-21 1 0,21 0 0,-21 0 15,0 42 16,0 0-31,0 0 0,-21 1 0,21-1 16,-21 0-16,21 21 0,0-21 16,-21 1-16,21-1 0,0 0 0,-21 0 15,21 0-15,0 0 0,0 1 16,0-1-16,21 0 0,0-21 16,0 0-16,0 0 15,0 0-15,1 0 0,-1 0 0,0-21 16,0 0-16,0-1 0,0 22 0,1-42 15,-1 21-15,21 0 0,-21-22 16,0 22-16,1 0 0,-1 0 16,0-21-16,0 42 15,-21 21 1,0 0 0,-21 0-16,0 0 0,21 0 0,-21 1 15,21-1-15,0 0 0,0 0 0,-22 0 16,22 0-16,0 1 0,0-1 15,0 0-15,22-21 16,-22 21-16,21-21 0,0 0 16,0 0-16,0 0 15,0 0-15,1-21 0,-22 0 16,0 0-16,21-1 0,-21 1 16,0 0-16,0 0 0,0 0 0,0 0 15,0-22-15,0 22 0,-21 0 16,-1 0-16,22 0 0,-21 21 0,21-22 15,-21 22-15,21-21 32,21 21-17,0 0-15,1 0 16,-1-21-16,0 21 0,0 0 16,0 0-16,0 0 0,1 0 15,20 0-15,-21 0 0,0 0 0,0 0 16,1 0-16,-1 0 0,0 21 15,0-21-15,0 21 0,-21 1 0,0-1 16,0 0-16,0 0 0,0 0 16,0 22-16,0-22 0,0 0 0,0 0 15,0 0-15,0 0 16,-21 1-16,21-1 0,-21 0 0,21 0 16,0 0-1,-21-21 1,21-21 15,0 0-31,0 0 0,0 0 16,0-1-16,0 1 0,21 0 0,0 0 15,-21-21-15,21 20 0,0-20 16,1 21-16,-1 0 0,0-22 0,0 22 16,21 0-16,-20-21 0,-1 21 15,21-1-15,-21 22 0,0-21 0,22 21 16,-22 0-16,0 0 0,0 0 15,0 21-15,1 1 0,-1-22 0,-21 21 16,0 0-16,0 21 0,0-21 0,0 1 16,0 20-16,0-21 0,0 0 15,0 22-15,0-22 0,0 0 16,-21 0-16,21 0 0,-22 0 16,1 1-16,21-1 0,0 0 0,0 0 15,-21-21-15,21 21 16,-21-21-16,21-21 31,0 0-15,0 0-16,0 0 0,-21-1 15</inkml:trace>
  <inkml:trace contextRef="#ctx0" brushRef="#br0" timeOffset="13140.18">21421 995 0,'0'0'15,"-22"0"-15,1 0 16,0 0 0,21 21-1,-21-21 1,0 0-16,0 0 15,-1 0 1,1 0-16,0 0 0</inkml:trace>
  <inkml:trace contextRef="#ctx0" brushRef="#br0" timeOffset="13360.05">20172 1058 0,'0'0'0,"-85"43"32,106-43-17,0 0 1,22 0-16,-22 0 0,21 0 16,1 0-16,-1 0 0,21-21 0,-20 21 15,20-22-15,-20 22 0,-1-21 0,21 0 16,-20 21-16</inkml:trace>
  <inkml:trace contextRef="#ctx0" brushRef="#br0" timeOffset="14042.09">22902 1207 0,'0'0'0,"-21"0"0,0 0 16,0 0-16,21-22 0,-21 22 15,21-21-15,0 0 0,-22 0 16,22 0-16,0 0 0,0-1 0,0 1 16,0-21-16,22 21 0,-1-22 15,0 22-15,0-21 0,0 21 0,22 0 16,-1-22-16,0 22 0,-21 0 15,22 0-15,-1 21 0,0 0 0,1-21 16,-22 21-16,21 0 0,-21 21 16,1 0-16,-1 0 0,-21 0 0,0 22 15,0-1-15,0 0 0,0 1 16,-21 20-16,-1-21 0,1 1 0,-21 20 16,21-20-16,0-1 15,-22 0-15,22-21 0,0 22 0,-21-22 16,20 0-16,1 0 0,0 22 0,0-43 15,0 21-15,0 0 0,-1-21 16,22 21-16,-21-21 0,21 21 16,-21 0-1</inkml:trace>
  <inkml:trace contextRef="#ctx0" brushRef="#br0" timeOffset="14299.94">22669 2074 0,'0'22'0,"0"-44"0,-21 65 0,21-22 16,0 0-16,0 0 0,21-21 31,1 0-31,-1-21 16,0 21-16,-21-21 0,21 0 15,-21 0-15,0-1 16,0 1-16,-21 21 47,0 0-47,0 0 15,-1 0-15,22 21 0,-21-21 0</inkml:trace>
  <inkml:trace contextRef="#ctx0" brushRef="#br0" timeOffset="16072.21">1249 4466 0,'0'0'0,"-127"-21"31,106 21-31,-1 0 0,-20 0 0,21 0 0,0 0 15,-22 0-15,22 0 0,-21 0 16,21 0-16,0 0 0,-1 0 0,1 0 16,0 0-16,42 0 47,22 0-47,-1 0 0,0 0 0,1 0 15,20 21-15,22-21 0,-22 0 16,43 0-16,-21 0 0,21 0 0,-1 0 15,1 0-15,0 0 0,0 0 16,0 0-16,21 0 0,0 0 0,0 0 16,0 0-16,-21 0 0,21 0 15,-22 0-15,1 0 0,-21 0 0,21 0 16,-22 0-16,-20 0 0,21 0 16,-22 0-16,1 0 0,-22 0 0,21 0 15,-20 0-15,-22 0 0,0 0 16,0 0-16,0 0 0,-21-21 78,-21 21-78,0-21 16</inkml:trace>
  <inkml:trace contextRef="#ctx0" brushRef="#br0" timeOffset="16672.39">3260 4043 0,'0'0'0,"0"-21"0,-22 21 15,1-21-15,0-1 16,21 44 31,21-1-32,0 0-15,1 0 0,20 0 0,-21-21 16,106 64 0,-85-43-16,1 0 0,-1 0 0,0-21 15,1 21-15,168 22 16,-168-22-1,20-21 1,-42 0-16,1 21 0,-1-21 16,-21 21-1,0 0 1,-21 1-16,-1-22 0,1 0 16,21 21-16,-21-21 0,0 21 15,-21 0-15,20 0 0,-20 0 16,0 1-16,-1-1 0,1 0 0,-21 0 15,20 0-15,-20 0 0,-1 22 16,22-22-16,0 0 0,-22 21 0,22-20 16,-1 20-16,22-21 0,-21 0 15,0 0-15,20 1 0,1-1 0,0 0 16,0 0-16,0 0 0,21 0 16,0 1-1,21-44 48,0 1-63,0 0 15</inkml:trace>
  <inkml:trace contextRef="#ctx0" brushRef="#br0" timeOffset="20137.07">5165 4255 0,'0'-22'15,"0"1"-15,0 0 0,-22 21 16,22-21-16,0 0 16,0 0-16,0-1 0,0 1 15,22 0-15,-22 0 0,21 0 16,0 21-16,0-21 0,0 21 0,0 0 15,22 0-15,-22 0 0,0 21 16,21 0-16,-20 0 0,-1 0 0,21 22 16,-21-22-16,0 21 0,1-21 15,-22 22-15,0-1 0,0-21 0,0 21 16,0-20-16,0 20 0,0-21 16,0 0-16,-22 0 0,1 1 15,0-1-15,0 0 0,0-21 0,0 0 16,21-21-1,0 0 1,0-1-16,0 1 0,0 0 0,0 0 16,0-21-16,0 20 0,21-20 15,-21 21-15,21-21 0,0-1 0,0 22 16,0-21-16,1 21 0,-1-1 16,0 1-16,0 0 0,0 0 0,0 21 15,1 0-15,-1 0 16,0 0-16,0 0 0,0 0 15,0 21-15,1-21 16</inkml:trace>
  <inkml:trace contextRef="#ctx0" brushRef="#br0" timeOffset="20525.45">5863 4360 0,'0'0'0,"0"22"0,0-1 16,0 0-16,21-21 15,0 21-15,1-21 16,-1 0-16,0 0 0,0 0 0,0 0 16,0-21-16,22 21 0,-22-21 15,0 0-15,0 21 0,0-22 16,1 1-16,-1 0 0,-21 0 0,21 0 16,-21 0-16,0-1 15,0 1-15,-21 0 0,0 21 0,-1 0 16,1-21-16,0 21 0,-21 0 15,21 0-15,-1 0 0,-20 21 0,21 0 16,0 0-16,0 1 0,-1-1 0,1 0 16,0 21-16,21-21 0,-21 1 15,21-1-15,0 21 0,0-21 16,0 0-16,21 1 0,0-1 16,0 0-16,1-21 0,20 0 15,-21 0-15,21 0 0,-20 0 0,20 0 16,0 0-16,1 0 0,-22 0 15,21-21-15,0 0 0,1-1 0,-1 1 16,-21 0-16,22-21 0,-22 21 0,21-1 16</inkml:trace>
  <inkml:trace contextRef="#ctx0" brushRef="#br0" timeOffset="20852.87">6583 4128 0,'0'0'0,"0"-22"16,0 1-16,-21 21 31,21 21-31,-22 1 15,1-1-15,21 0 0,-21 21 16,21 1-16,0-1 0,-21 0 16,0 1-16,21 20 0,-21 1 0,21-1 15,0 1-15,0 20 0,-22 22 0,22-21 16,-21-1-16,21 22 0,-21-21 16,0 21-16,21 0 0,0-1 0,-21-20 15,0 21-15,-1 0 0,22-22 0,-21 1 16,0 0-16,0-1 0,0-20 0,0 21 15,-1-22-15,1 1 0,0-1 16,0 1-16,0-22 0,21 0 0,-21 1 16,21-22-16,-22 21 0,22-21 15,0-42 1,0 0 0,22 0-16,-1-22 0,-21-20 0,21 21 15,0-43-15,0 21 0,0-20 0,22 20 16</inkml:trace>
  <inkml:trace contextRef="#ctx0" brushRef="#br0" timeOffset="21200.34">6435 4593 0,'0'0'0,"0"-42"0,-22 0 16,22-1-16,-21 1 0,21 0 15,0-1-15,0 22 0,0-21 0,0-1 16,21 22-16,1-21 0,-1 21 15,0 0-15,21-1 0,1 1 0,20 0 16,-21 0-16,22 21 0,-22 0 16,22 0-16,-22 0 0,0 0 0,1 21 15,-1 0-15,-21 0 0,0 1 16,-21 20-16,0-21 0,0 21 0,0 1 16,-42-1-16,21-21 0,0 22 0,-22-22 15,22 21-15,-21-21 0,0 0 16,20 1-16,1-1 0,-21-21 15,21 21-15,0 0 0,-1-21 0,1 0 16,42-21 15,1 21-31,-1-21 0,0 0 16,0 21-16,21-22 0,-20 1 16,-1 21-16</inkml:trace>
  <inkml:trace contextRef="#ctx0" brushRef="#br0" timeOffset="21556.13">7133 4382 0,'0'0'0,"0"21"0,21-21 15,0 0-15,1 0 16,-1 0-16,0 0 16,0 0-16,-21-21 15,21 21-15,0-22 0,1 1 0,-1 0 16,0 0-16,0 0 0,0 0 15,-21-1-15,0 1 0,21 0 0,-21 0 16,0 0-16,0 0 0,0-1 16,-21 22-16,0 0 15,0 0-15,0 22 0,0-22 0,-22 42 16,22-21-16,0 0 16,0 0-16,0 22 0,-1-22 0,1 21 0,21-21 15,0 1-15,0 20 0,0-21 16,0 0-16,0 0 0,0 1 15,21-1-15,1-21 0,20 0 16,-21 21-16,0-21 0,0 0 0,22 0 16,-22 0-16,21 0 0,1 0 15,-22 0-15,21 0 0,0-21 0,1 21 16</inkml:trace>
  <inkml:trace contextRef="#ctx0" brushRef="#br0" timeOffset="22275.72">8064 4233 0,'0'0'0,"0"-21"0,0 0 16,0 0-16,0 0 0,-21 21 0,21-21 16,-21-1-16,0 22 0,0 0 15,0 0-15,-22 0 0,22 0 0,0 0 16,-21 0-16,20 22 0,-20-1 0,21 0 16,0 0-16,-22 21 0,22-20 15,0 20-15,0-21 0,21 21 0,0-20 16,-21 20-16,21-21 0,0 0 0,0 0 15,0 1-15,0-1 0,21 0 16,-21 0-16,21-21 0,0 0 16,22 21-16,-22-21 0,0 0 0,21 0 15,-21 0-15,22 0 0,-22-21 16,21 0-16,-21 21 0,1-21 0,-1 0 16,0-1-16,0 1 0,0-21 15,0 21-15,1-22 0,-22 1 0,0 21 16,0-21-16,21 20 0,-21-20 0,0 21 15,0 0-15,-21 21 32,21 21-32,-22 0 0,1 21 0,21-20 15,0 20-15,-21-21 0,21 21 16,0-20-16,0 20 0,0-21 16,0 0-16,0 0 0,0 1 15,21-1-15,-21 0 0,21 0 0,22-21 16,-22 0-16,0 21 0,0-21 0,22 0 15,-22 0-15,21 0 0,0 0 16,1-21-16,-22 0 0,21 0 0,1 0 16,-22-1-16,21-20 0,-21 21 0,0-21 15,1-1-15,-1-20 0,0 20 16,0-20-16,0 21 0,0-22 0,-21 1 16,22 20-16,-22 1 0,21 0 0,-21-1 15,0 22-15,0-21 0,0 21 16,0-1-16,-21 22 15,-1 0-15,1 22 16,0-1-16,21 0 0,-21 0 16,21 21-16,-21 1 0,21-1 0,0 0 15,0 22-15,0-22 0,0 22 16,0-22-16,0 22 0,0-22 0,0 21 16,0-20-16,0-1 0,0-21 0,0 22 15,0-22-15,0 0 0,0 0 16,21 0-16,-21 0 0,21-21 0,0 0 15,0 0-15,1 0 16,-1 0-16,-21-21 0,21 0 16</inkml:trace>
  <inkml:trace contextRef="#ctx0" brushRef="#br0" timeOffset="22468.61">8361 4128 0,'0'0'15,"-21"0"-15,-1 0 0,22 21 16,22-21 0,20 0-16,-21 0 0,21 0 15,1 0-15,-1 0 0,0 0 16,1 0-16,20 0 0,-20 0 0,-1 0 16,21 0-16,-20-21 0,-22 21 15,21 0-15,-21 0 0</inkml:trace>
  <inkml:trace contextRef="#ctx0" brushRef="#br0" timeOffset="24967.93">9250 4339 0,'63'-42'16,"-42"21"0,-21 0-16,22 21 0,-22-22 15,0 1-15,0 0 16,0 0-16,0 0 0,-22 21 15,22-21-15,-21 21 16,0 0-16,-21 0 0,21 0 16,-1 21-16,-20-21 0,21 21 0,-21 0 15,20 21-15,-20-20 0,21-1 16,0 21-16,0-21 0,-1 22 0,1-22 16,21 21-16,0-21 0,0 0 0,0 1 15,0-1-15,0 0 0,21 0 16,1 0-16,-1-21 0,0 0 0,0 21 15,0-21-15,0 0 0,1 0 0,-1 0 16,0 0-16,21 0 16,-21-21-16,1 0 0,-1 21 0,0-21 0,0 0 15,0 0-15,0-1 0,1 1 16,-1 0-16,-21-21 0,0 21 16,0-1-16,0-20 0,21 21 0,-21-21 15,0 20-15,0 1 0,0 0 16,0 0-16,0 42 15,-21 0-15,21 0 16,-21 1-16,21-1 0,0 21 16,-22-21-16,22 22 0,-21-22 0,21 0 15,0 21-15,0-21 0,0 1 16,0-1-16,0 0 0,0 0 16,0 0-16,21 0 0,1-21 0,-1 22 15,0-22-15,0 0 0,21 0 16,-20 0-16,-1 0 0,21-22 15,-21 1-15,22 0 0,-1 21 0,0-42 16,1 21-16,-22-22 0,21 22 0,0-21 16,1-22-16,-1 22 0,0-22 15,-20 1-15,20-1 0,-21 1 0,0 21 16,0-22-16,-21 22 0,0-1 16,22 1-16,-22 0 0,0 21 0,0-22 15,0 22-15,-22 21 16,1 0-16,0 21 15,0 0-15,0 1 0,0 20 16,-1 0-16,1 1 0,0-1 16,0 21-16,-21 1 0,20-1 0,1 1 15,0-1-15,0-20 0,21 20 0,0-20 16,-21-1-16,21 0 0,0 1 16,0-1-16,0-21 0,0 0 0,21 0 15,0 1-15,0-1 0,0-21 0,1 0 16,20 0-16,-21 0 0,21 0 15,-20 0-15,20-21 0,0 21 0,-21-22 16,22 1-16,-1 0 0,-21-21 16,22 21-16,-22-22 0,0 22 15,0-21-15,0-1 0,0 22 0,1 0 16,-22 0-16,0 0 0,0 42 31,0 0-31,0 0 0,0 0 16,0 22-16,0-22 0,0 0 0,0 0 15,0 0-15,0 1 0,0-1 16,0 0-16,0 0 0,21-21 31,0 0-15,0 0-16,-21-21 16,0 0-16,21 0 0,0-1 0,-21 1 15,0-21-15</inkml:trace>
  <inkml:trace contextRef="#ctx0" brushRef="#br0" timeOffset="25135.84">10562 4022 0,'0'0'0,"-21"0"15,0 0 1,0 0 0,-1 0 30,1 0-46</inkml:trace>
  <inkml:trace contextRef="#ctx0" brushRef="#br0" timeOffset="25324.66">9504 4149 0,'0'0'0,"-64"63"31,85-63-15,1 0-16,-1 0 0,21 0 16,0 0-16,1 0 0,-1 0 15,22-21-15,-1 21 0,1-21 0,-1 0 16,1 21-16,-22-21 0,21 21 16,-20 0-16</inkml:trace>
  <inkml:trace contextRef="#ctx0" brushRef="#br0" timeOffset="25788.65">10583 4191 0,'43'0'31,"-22"0"-31,0 0 16,0 0-16,0 0 15,0 0-15,1 21 0,-1-21 16,0 21-16,-21 1 0,0-1 0,0 0 16,21 0-16,-21 0 0,0 22 15,0-22-15,0 0 0,0 0 0,0 0 16,0 0-16,0 1 0,0-1 16,0 0-1,0-42 16,21 0-31,-21-1 16,21 1-16,1 0 0,-1-21 16,0 21-16,0-22 0,0 1 0,22 0 15,-22-1-15,0 22 0,0-21 16,0 21-16,0-1 0,1 1 0,-1 0 16,0 0-16,-21 42 31,0 0-16,0 0-15,0 1 0,0-1 16,0 0 0,21-21-1</inkml:trace>
  <inkml:trace contextRef="#ctx0" brushRef="#br0" timeOffset="26161.11">11218 4339 0,'43'21'31,"-22"-21"-31,0 0 16,0 0-16,0 0 0,0 0 0,1-21 15,-1 0-15,21 21 0,-21-21 0,0 0 16,22 0-16,-22-1 0,0 1 16,0 0-16,0-21 0,1 21 15,-22-1-15,0 1 0,0 0 16,0 0-16,-22 21 15,1 0-15,0 0 0,0 0 16,0 21-16,0-21 0,-1 21 0,-20 22 16,21-22-16,0 0 0,-22 21 15,43 1-15,-21-22 0,21 21 0,0-21 16,0 0-16,0 22 0,0-22 0,0 0 16,0 0-16,21 0 0,1-21 15,-1 22-15,0-1 0,21-21 0,-21 0 16,22 0-16,-1 0 0,-21 0 15,22 0-15,-22 0 0,21-21 16,-21-1-16,0 22 0,1-21 0,-1 0 16,0 0-16,-21 0 0,21 0 0</inkml:trace>
  <inkml:trace contextRef="#ctx0" brushRef="#br0" timeOffset="26820.73">12573 4530 0,'0'0'0,"21"0"0,-21 21 0,21-21 16,0 0-1,1 0 1,-1 0-16,-21-21 0,21 0 0,0-1 16,0 1-16,0 0 0,1-21 15,-1 21-15,0-22 0,21-20 0,-21 20 16,22-20-16,-22 21 0,21-22 16,1 1-16,-22-22 0,21 21 15,-21 1-15,22-1 0,-22 1 0,0-1 0,-21 22 16,0-21-16,21 41 15,-21-20-15,0 21 0,0 0 0,-21 21 16,0 21 0,0 0-16,-1 21 0,1 1 0,-21-1 15,21 0-15,0 22 0,-1-1 0,1-20 16,-21 20-16,21 1 0,21-1 16,-21 1-16,21-1 0,0 1 0,0-22 15,0 22-15,0-22 0,21 0 0,0-21 16,0 22-16,0-22 0,22 0 15,-22 0-15,21-21 0,0 21 0,-20-21 16,20 0-16,0 0 0,-21 0 16,22 0-16,-22 0 0,21 0 15,-21-21-15,1 21 0,20-21 0,-21 0 16,-21-21-16,21 20 0,-21 1 16</inkml:trace>
  <inkml:trace contextRef="#ctx0" brushRef="#br0" timeOffset="27016.62">12679 4043 0,'0'0'0,"-21"21"0,-1-21 15,22 21 1,22-21-16,20 0 0,-21 0 16,21 0-16,-20 0 15,20 0-15,0 0 0,22 0 0,-22 0 16,22-21-16,-1 21 0,1-21 15,-22 21-15,21-21 0,-20 0 0,-1 21 16,0-22-16,1 22 0</inkml:trace>
  <inkml:trace contextRef="#ctx0" brushRef="#br0" timeOffset="27603.99">13906 4297 0,'22'0'16,"-44"0"-16,65 0 0,-22 0 16,0 0-16,0 0 0,0-21 15,1 21-15,-22-21 16,0-1-16,0 1 16,0 0-16,0-21 0,0 21 0,0-1 15,0-20-15,-22 21 0,1-21 16,0 20-16,0 1 0,0 0 0,0 21 15,-1 0-15,-20 0 0,21 0 0,0 0 16,-22 0-16,22 21 0,0 0 16,-21 1-16,21 20 0,-22 0 0,22 1 15,0-1-15,0 0 0,0 1 16,21-1-16,0 0 0,0 1 16,0-22-16,0 0 0,0 0 0,0 0 15,0 0-15,21 1 0,0-22 0,0 0 16,21 0-16,-20 0 0,-1 0 15,0 0-15,21 0 0,-21-22 0,22 22 16,-22-21-16,0 0 0,21 0 0,-20-21 16,20 20-16,-21-20 0,0 0 15,0-1-15,1 1 0,-22-21 0,0 20 16,21 1-16,-21 0 0,0 20 16,21-20-16,-21 21 15,0 42-15,0 21 16,-21-20-16,21 20 15,-21 0-15,-1 1 0,22-1 0,0 0 16,0 1-16,0-1 0,0 0 0,0-21 16,0 22-16,0-22 0,0 0 15,0 0-15,0 0 0,0 1 16,22-22-16,-1 0 0,0 0 16,0 0-16,0-22 15,0 22-15,22-21 0,-22 0 0,0 0 16</inkml:trace>
  <inkml:trace contextRef="#ctx0" brushRef="#br0" timeOffset="28023.75">14690 4043 0,'0'0'15,"0"-21"-15,0 0 0,21-1 0,-21 1 16,0 0-16,0 0 16,-21 21-16,-1 0 15,1 0-15,0 0 0,0 0 16,0 0-16,-22 21 0,22 0 0,-21 0 15,21 1-15,-22-1 0,22 0 16,0 21-16,0-21 0,21 1 0,0 20 16,0-21-16,0 0 0,0 0 15,21 1-15,21-22 16,-20 0-16,-1 21 0,21-21 0,-21 0 16,22 0-16,-22 0 0,21 0 0,-21 0 15,0 0-15,1 21 0,-1-21 16,0 0-16,0 21 0,0-21 0,-21 21 15,0 0-15,0 1 16,-21-22-16,0 21 16,0-21-16,0 0 0,-22 21 0,1-21 15,0 0-15,20 21 0,-20 0 16,0-21-16,-1 0 0,1 0 16,21 21-16,-21-21 0,20 0 0,1 0 15,0 0-15,0 0 16,42-21 15,0 0-31,0 21 0,22-21 16</inkml:trace>
  <inkml:trace contextRef="#ctx0" brushRef="#br0" timeOffset="28856.5">15282 3408 0,'0'0'0,"-42"-85"16,21 85-1,0 21 1,21 1-16,-22-1 16,22 21-16,0-21 0,-21 22 0,21 20 15,0-21-15,0 1 0,0 20 16,-21-20-16,21 20 0,-21 1 0,0-1 15,21 1-15,-21-22 0,-1 21 0,22 1 16,-21-22-16,0 22 0,21-22 16,0 0-16,-21-20 0,21 20 15,-21-21-15,21 0 0,0 0 0,-21 1 16,21-1 0,0-42-1,0-1 1,0 1-16,0 0 15,21-21-15,0 21 0,0-22 0,0 1 16,0 0-16,1-1 0,20 1 0,-21 0 16,21 20-16,-20-20 0,20 0 15,0 21-15,1-1 0,20 1 16,-42 21-16,22-21 0,-22 21 16,0 0-16,0 0 0,-21 21 15,0 0-15,0 1 0,0-1 16,0 0-16,-21 0 15,0 0-15,0 0 0,-22 1 0,22-1 16,-21-21-16,-1 21 0,1-21 0,0 0 16,-1 21-16,22-21 0,-21 0 15,21 0-15,-22 0 0,22 0 0,0 0 16,21-21-16,-21 21 0,21-21 16,-21 21-16,21 21 31,0 0-31,0 0 15,0 0-15,21 1 0,-21-1 16,21 21-16,-21-21 0,0 0 0,21 1 16,0-1-16,1 0 0,-1 0 15,0 0-15,0-21 0,0 0 0,0 21 16,1-21-16,-1 0 0,21 0 0,22 0 16,-22 0-16,-21 0 15,21 0-15,1-21 0,-22 0 0,21 21 16,-21-21-16,1 0 0,-1 0 0,21-1 15,-42 1-15,0 0 16,0 0-16,21 0 0,-21 0 16,0-1-16,21 22 15</inkml:trace>
  <inkml:trace contextRef="#ctx0" brushRef="#br0" timeOffset="29976.51">21 6287 0,'0'21'31,"0"0"-15,0 0-1,21-21 1,0 0-16,22 0 0,-1 0 16,0 0-16,22 21 0,21-21 15,-1 0-15,22 0 0,0 0 0,-21 0 16,20 0-16,22 0 0,-21 0 15,0 0-15,0 0 0,0 0 0,0 0 16,-1 0-16,1 0 0,-21 0 16,21 0-16,0 0 0,-22 0 15,1 0-15,21 0 0,-22 0 16,1 0-16,0-21 0,-22 21 0,22 0 16,-22 0-16,-20 0 0,20 0 15,-20 0-15,-22-21 0,21 21 0,-21 0 16,0 0-16,1 0 0,-1 0 0,0 0 31,-21-21 16,-21 21-31,0 0-1,-1 0-15,1-21 0,0 21 0,-21 0 16</inkml:trace>
  <inkml:trace contextRef="#ctx0" brushRef="#br0" timeOffset="30477.22">2434 5990 0,'0'0'0,"0"-21"0,-21 21 0,0 0 16,42 0 31,0 21-47,0-21 15,0 21-15,1 1 0,-1-22 0,21 21 16,-21 0-16,0-21 0,22 21 16,-22 0-16,21-21 0,-21 21 0,22-21 15,-1 22-15,-21-22 0,22 0 16,-1 0-16,0 21 0,-21-21 0,22 0 15,-22 0-15,21 0 0,-21 0 16,1 0-16,-1 21 0,0-21 16,0 0-16,-21 21 15,0 0 1,-21-21-16,0 21 0,-22 1 16,1-1-16,0 0 0,-1 0 15,1 0-15,-21 22 0,-1-1 0,22-21 16,-22 21-16,1 1 0,20-1 0,1-21 15,0 22-15,-1-1 0,1-21 16,0 21-16,-1-20 0,22-1 0,0 0 16,0 0-16,0 0 0,0-21 15,21 21-15,21-21 32,0 0-32,0 0 15,-21-21-15,21 0 0,0 21 16</inkml:trace>
  <inkml:trace contextRef="#ctx0" brushRef="#br0" timeOffset="31631.71">5016 5906 0,'0'0'0,"0"-43"32,0 22-32,0 42 31,0 22-16,-21-22-15,21 21 0,0-21 16,0 22-16,-21-1 0,21 0 0,0 22 16,-21-22-16,0 22 0,0-22 0,-1 21 15,1 1-15,0-22 0,0 22 16,0-22-16,21 0 0,-21 1 0,21-22 16,-22 21-16,22-21 0,0 1 0,-21-1 15,21 0-15,0 0 0,0-42 47</inkml:trace>
  <inkml:trace contextRef="#ctx0" brushRef="#br0" timeOffset="32124.43">4741 6117 0,'0'0'0,"-21"-148"31,21 127-31,0 0 0,21-22 0,0 22 16,1-21-16,-1 21 0,21 0 16,0-22-16,-20 22 0,20 0 15,0 0-15,22 0 0,-22 21 16,0 0-16,1 0 0,-1 0 0,0 0 16,1 0-16,-1 21 0,0 0 0,1 0 15,-22 21-15,0-20 0,0 20 16,-21 0-16,0 1 0,0-1 0,-21 0 15,-21 1-15,-1-1 0,1 0 16,0-21-16,-22 22 0,22-1 0,-22-21 16,22 0-16,0 1 0,21-1 0,-22 0 15,22 0-15,-21-21 16,21 0-16,-1 0 0,1 0 16,42 0 15,1 21-16,-1 0-15,0 1 0,0-1 16,0 21-16,0-21 0,22 22 0,-22-22 16,21 0-16,-21 21 0,22-21 0,-22 1 15,0-1-15,21 0 0,-20 0 16,-1-21-16,0 21 0,0-21 0,0 0 16,0 0-16,1 0 0,-1 0 0,21 0 15,-21 0-15,0 0 0,1 0 16,-1-21-16,0 21 0,0-21 0,0 0 15,0 0-15</inkml:trace>
  <inkml:trace contextRef="#ctx0" brushRef="#br0" timeOffset="32472.23">5736 6498 0,'0'0'0,"-21"43"31,42-43-16,0 0-15,0 0 0,1 0 16,-1 0-16,0 0 0,0-22 16,0 1-16,22 0 0,-22 21 0,0-21 15,21 0-15,-21 0 0,1-1 16,-1 1-16,0 0 0,-21 0 16,0 0-16,-21 21 15,0 0-15,-1 0 0,-20 0 0,21 21 16,-21 0-16,-1 0 0,1 0 15,21 22-15,-22-22 0,22 21 0,0-21 16,0 22-16,21-22 0,-21 0 16,21 21-16,0-20 0,0-1 0,0 0 15,21 0-15,0-21 16,0 0-16,0 0 0,1 0 0,20 0 16,-21 0-16,21 0 0,1 0 0,-1-21 15,-21 0-15,22 21 0</inkml:trace>
  <inkml:trace contextRef="#ctx0" brushRef="#br0" timeOffset="33144.81">6837 6414 0,'0'0'0,"0"-22"0,0 1 0,0 0 16,-21 21-1,-1 0-15,-20 0 0,21 0 0,-21 21 16,-1-21-16,22 21 15,-21 1-15,-1-1 0,1 0 0,0 0 0,21 21 16,-22-20-16,22-1 0,0 21 16,0-21-16,21 0 0,-21 1 15,21-1-15,0 0 0,0 0 16,21-21-16,0 0 0,0 0 16,0 0-16,22-21 0,-1 0 15,-21 21-15,21-21 0,1-1 0,-1 1 16,0-21-16,1 21 0,-22 0 0,21-1 15,-21 1-15,1 0 0,-1 0 16,0 0-16,-21 0 0,21-1 16,-21 1-16,0 42 31,0 1-31,-21 20 0,0-21 16,21 21-16,0 1 0,-21-1 0,21 0 15,-22 22-15,22-22 0,-21 22 16,21-1-16,0 1 0,0-1 0,0 22 15,0-22-15,-21 22 0,21-21 0,0 20 16,-21 1-16,21-22 0,-21 22 0,21 0 16,-21-22-16,-1 22 0,1-22 15,0 1-15,0 21 0,0-22 0,0 1 16,-1-22-16,1 0 0,0 22 16,0-43-16,0 21 0,21-21 0,-21-21 15,-1 0-15,1 0 0,21-21 16,-21 0-16,0-21 15,0-1-15,21 1 0,-21-21 0,-1-1 16,1 1-16,0-22 0,0 0 0,0 1 16,21-1-16,0-21 0,0 21 15,0-20-15,0 20 0,0 0 0,0 1 16,21 20-16,21 1 0,-21 20 0,22-20 16,-1 20-16,0 1 0,1 0 15,-1 21-15,22-22 0,-22 22 16,21 0-16,-20-21 0,20 20 0,-20 1 15,-1 0-15,21 0 0,-20 0 0,-1 0 16,0 21-16,1-22 0</inkml:trace>
  <inkml:trace contextRef="#ctx0" brushRef="#br0" timeOffset="33828.42">7535 6477 0,'0'0'0,"0"-21"0,21 21 0,1-21 16,-22 0-16,21-1 15,-21 1-15,0 0 0,0 0 0,0 0 16,0 0-16,-21 21 16,-1 0-1,1 0-15,0 0 0,0 0 0,-21 0 16,20 21-16,-20 0 0,0 21 0,21-21 16,-22 1-16,22 20 0,-21 0 15,21-21-15,-1 22 0,22-22 0,0 0 16,0 0-16,0 0 0,0 1 0,0-1 15,22-21-15,-1 0 16,0 0-16,0 0 0,21 0 0,-20 0 16,20 0-16,-21-21 0,21-1 0,-20 22 15,-1-21-15,21 0 0,-21 0 16,0 0-16,-21 0 0,22-1 16,-22 1-16,21 0 0,-21 0 15,0 0 1,0 42-1,0 0-15,0 0 16,0 0-16,0 22 0,0-1 16,0 0-16,0 1 0,-21-1 0,-1 0 15,1 22-15,21-22 0,0 22 0,-21-1 16,0 1-16,21 20 0,0-20 16,0 21-16,0-1 0,-21-20 0,21 20 15,0 1-15,0-21 0,0 20 0,0 1 16,0 0-16,0-22 0,0 22 0,0-1 15,0-20-15,0-1 16,0 1-16,0-1 0,0 1 0,0-1 16,0-20-16,0 20 0,-21-20 0,-1-22 15,1 21-15,0-21 0,0 0 0,0-21 16,0 0-16,-1 0 0,1-21 0,0-21 16,0 21-16,0-22 0,0-20 15,21-1-15,-22 1 0,22-22 0,0 1 16,0-1-16,0-21 0,0 0 0,0 22 15,0-22-15,0 0 0,22 21 0,-1 1 16,0-1-16,0 21 0,0-20 16,0 20-16,1 1 0,-1 20 0,0-20 15,21 21-15,-21-1 0,1 1 16,20-22-16,0 22 0,-21 0 16,22-1-16,-1 1 0</inkml:trace>
  <inkml:trace contextRef="#ctx0" brushRef="#br0" timeOffset="36309.18">8170 6350 0,'-42'-63'16,"42"41"-1,0 1-15,0 0 16,21 21-16,21-21 0,-20 21 0,-1 0 16,21 0-16,-21 0 0,22 0 0,-22 0 15,0 21-15,21 0 0,-21 22 16,1-22-16,-1 21 0,-21 0 0,0 1 16,0-1-16,0-21 0,0 22 0,0-1 15,0-21-15,-21 0 16,21 0-16,-22 1 0,1-1 0,0-21 15,21-21 17,0-1-32,0 1 0,0-21 0,0 21 15,0-22-15,0 22 0,0-21 0,21 0 16,0-1-16,1 1 0,-1 21 16,-21-22-16,21 22 0,21 0 0,-21 0 15,1 0-15,-1 21 0,0 0 0,0 0 16,0 0-16,22 0 0,-22 0 15,0 0-15,0 21 0,0 0 16,-21 0 0,0 0-16,0 1 0,0-1 15,0 0-15,0 0 0,0 0 16,0 0-16,0 1 0,0-1 16,0 0-16,0 0 15,21-21 1,1 0-16,-1 0 0,0 0 15,0-21-15,0 0 0,22 0 16,-22-1-16,0 1 0,0 0 16,0 0-16,0 0 0,1 0 0,-22-1 15,0 1-15,-22 21 32,1 0-32,0 0 0,0 0 15,0 0-15,-22 21 0,22 1 0,0-1 16,0 21-16,0-21 0,0 0 15,-1 22-15,22-22 0,-21 21 0,21-21 16,0 1-16,0 20 0,0-21 0,0 0 16,0 0-16,21 1 0,1-22 15,-1 21-15,0-21 0,0 0 0,21 0 16,-20 0-16,20 0 0,0 0 0,1 0 16,-1 0-16,0-21 0,1-1 15,-1 1-15,0 0 0,1 0 0,-1-21 16,0 20-16,1-20 0,-22 0 15,21 21-15,-21-22 0,-21 22 0,0-21 16,0 21-16,0-1 0,0 1 16,-21 21-1,0 0-15,0 0 0,0 0 0,-1 21 16,1-21-16,0 22 0,21-1 16,-21 0-16,21 0 0,0 21 0,0-20 15,0 20-15,0-21 0,21 0 0,0 22 16,0-22-16,-21 0 0,0 21 15,0-21-15,22 1 0,-22-1 0,0 0 16,0 0-16,-22-21 31,1 0-15,0 0-16,21-21 0,-21 21 0,0-21 16,0 21-16,-1-21 0,1-1 15,0 22-15,21 22 31,0-1-31,0 0 16,0 0-16,21-21 16,0 0-16,1 21 0,-1-21 15,21 0-15,-21 0 0,0 0 0,22 0 16,-22-21-16,21 21 0,1-21 16,-1 0-16,0 0 0,22 21 15,-22-22-15,22-20 0,-22 21 0,21 0 16,-20-22-16,20 1 0,-20 0 0,-22 21 15,21-22-15,-42 1 0,0 21 16,0 0-16,0-1 0,0 1 0,-21 0 16,0 21-16,-22 0 0,1 0 0,21 0 15,-21 0-15,-1 0 0,1 21 16,21 0-16,0 1 0,-1-1 0,22 0 16,0 21-16,0-21 0,0 1 0,22 20 15,-1-21-15,0 0 0,0 22 16,0-22-16,0 0 0,1 0 15,-1 0-15,0 0 0,0 1 0,-21-1 16,0 0-16,21-21 0,-21 21 0,0 0 31,-21-21-31,0 0 16,0 0-16,0-21 16,-1 21-16,22-21 15,0 0 1,22 21-1,-1 0 1,0 21-16,0-21 0,0 0 16,0 0-16,1 0 0,-1 0 0,0 0 15,0 0-15,21 0 0,-20 0 16,20-21-16,0 21 0,-21-21 16,22-1-16,-1 22 0,-21-21 0,22 0 15,-22 0-15,0 0 0,21-22 0,-42 22 16,21-21-16,1 21 0,-22-22 15,0 22-15,0-21 0,0 21 0,0 0 16,0-1-16,0 44 31,-22-1-31,1 0 0,21 0 16,-21 0-16,0 22 0,21-1 16,-21-21-16,21 21 0,0-20 15,0 20-15,0-21 0,0 0 0,0 22 16,0-22-16,0 0 0,21-21 0,-21 21 15,21-21-15,0 0 0,0 0 16,1 0-16,20 0 0,-21 0 0,0 0 16,0 0-16,22-21 0,-22 21 0,0-21 15,21 0-15,-20-1 0,-1-20 0,21 21 16,-21-21-16,0 20 0,1-20 16,-1 0-16,0 21 0,0-1 0,0 1 15,-21 0-15,0 0 0,0 42 31,0 0-31,-21 0 0,0 1 16,0-1-16,0 21 0,21-21 0,0 0 16,0 22-16,0-22 0,0 0 15,0 0-15,0 0 0,0 1 16,21-22-16,0 21 0,0-21 16,0 0-16,0 0 15,1 0-15,-1 0 0,0-21 0,0 21 16,-21-22-16,0 1 0,21 0 0,-21 0 15,0 0-15,0-22 0,0 22 16,0 0-16,0-21 0,-21 21 0,21-22 16,-21 22-16,0 0 0,0 21 0,21-21 15,-22 0-15,1 21 16,21-22 0,21 22-1,1 0-15,20-21 16,0 21-16,-21 0 0,43 0 15,-22-21-15,1 21 0,-1 0 0,0 0 16,1 0-16,-1 0 0,0 0 0,-21 0 16,1 21-16,-1-21 0,-21 21 15,0 1-15,0 20 0,0-21 0,0 0 16,0 22-16,0-22 0,0 21 16,0-21-16,0 22 0,0-22 0,0 0 15,0 21-15,0-21 0,0 1 16,0-1-16,-21-21 0,21 21 0,0 0 15,-22-21-15,22 21 0,-21-21 16,0 0 0,21-21-1,0 0 1,0 0-16,0 0 0,0-1 0,21-20 16,0 21-16,1-21 0,-1-1 0,0 1 15,0 0-15,0-1 16,22 1-16,-22 21 0,21-22 0,0 22 15,1 0-15,-22 0 0,21 21 0,-21 0 16,1 0-16,-1 0 0,0 21 0,-21 0 16,21 22-16,-21-22 0,0 21 15,0 0-15,0-20 0,0 20 0,0 0 16,0-21-16,0 22 0,0-22 0,0 0 16,0 0-16,0 0 0,0 1 15,21-22-15,0 0 16,1 0-16,-1 0 0,0 0 15,-21-22-15,21 22 16,-21-21-16,0 0 0,21 0 0,-21 0 16,0 0-16,0-22 0,0 22 15,0-21-15,0-1 0,0 22 16,0-21-16</inkml:trace>
  <inkml:trace contextRef="#ctx0" brushRef="#br0" timeOffset="36489.08">11155 5821 0,'0'0'0,"-21"0"0,-1 0 0,22 21 0,0 0 47,22-21-47,-1 0 0,0 0 0,0 0 16,0 0-16</inkml:trace>
  <inkml:trace contextRef="#ctx0" brushRef="#br0" timeOffset="36944.82">13314 5948 0,'0'0'0,"0"-21"15,21 21-15,0 0 16,21 0-16,-20 0 0,20-21 16,0 21-16,1-22 0,20 22 0,-21 0 15,1 0-15,20-21 0,-20 21 16,20 0-16,-21 0 0,1-21 0,-1 21 15,0 0-15,1 0 0,-22 0 0,0 0 16,-42 0 0,-21 0-1,20 0-15,1 0 0,-21 0 0,0 0 16,20 0-16,-20 0 0</inkml:trace>
  <inkml:trace contextRef="#ctx0" brushRef="#br0" timeOffset="37167.69">13779 5842 0,'-42'42'15,"21"-20"-15,21-1 16,-21 0-16,21 0 0,0 21 16,0 1-16,0-22 0,-21 21 0,21 1 15,0 20-15,-22-21 0,22 1 0,0 20 16,0-20-16,0-1 0,0 0 16,0 1-16,0-1 0,-21 0 0,21-21 15,-21 22-15,21-22 0,-21 0 0,21 0 16,0 0-16,21-42 31,-21 0-15,21 0-16,0 0 0,1 0 15,-1-1-15</inkml:trace>
  <inkml:trace contextRef="#ctx0" brushRef="#br0" timeOffset="38300.53">13906 6392 0,'22'43'16,"-1"-43"-16,0 0 16,0 0-16,0 0 15,22 0-15,-22-21 0,0 21 16,0-22-16,21 1 0,-20 21 0,20-21 16,-21 0-16,0 21 0,0-21 0,1 0 15,-1-1-15,-21 1 16,0 0-16,0 0 0,0 0 0,0 0 15,0-1-15,-21 22 16,-1 0-16,1 0 16,0 0 656,0 0-657,0 0-15,0 0 16,-1 0-16,1 22 0,0-22 0,0 21 15,0-21-15,0 21 0,-1 0 16,1 0-16,-21 0 0,21 1 0,0 20 16,-1-21-16,1 21 0,0 1 0,21-22 15,0 21-15,0-21 0,0 1 16,0-1-16,0 0 0,0 0 0,0 0 16,21 0-16,0-21 0,22 0 0,-22 0 15,0 0-15,21 0 0,1 0 0,-1 0 16,0-21-16,1 21 0,-1-21 15,0 0-15,1 0 0,-1 0 0,0-1 16,1 1-16,-1-21 0,-21 21 16,22-22-16,-22 22 0,21 0 0,-21 0 15,0-21-15,1 20 0</inkml:trace>
  <inkml:trace contextRef="#ctx0" brushRef="#br0" timeOffset="38625.35">14711 6244 0,'21'-42'0,"-42"84"16,63-105-16,-21 63 0,-21-21 15,-21 21 1,0 0-16,0 0 15,21 21-15,-21 0 0,-1-21 16,1 21-16,0 0 0,0-21 0,0 21 16,21 1-16,0-1 0,0 0 15,0 0-15,0 0 16,0 0-16,21 1 0,0-22 0,0 21 16,0 0-16,1 0 0,20 0 15,-21-21-15,0 21 0,0 1 16,1-1-16,-1 0 0,0-21 0,-21 21 15,0 0-15,0 0 0,0 1 16,-21-22-16,0 0 0,-1 21 16,-20-21-16,21 0 0,0 0 0,-22 0 15,22 0-15,-21 0 0,21 0 0,0 0 16,-1 0-16,1 0 16,21-21-1,0-1-15,21 22 0,-21-21 0,22 0 16,20-21-16,-21 21 0,0-1 15,22-20-15</inkml:trace>
  <inkml:trace contextRef="#ctx0" brushRef="#br0" timeOffset="38888.19">15303 5821 0,'0'0'0,"0"-21"0,0 0 15,-21 42 16,0 0-31,21 0 0,-21 21 0,0 1 16,0-1-16,-1 0 0,1 22 16,-21-22-16,21 22 0,0-22 0,21 22 15,-22-1-15,22-21 0,-21 1 16,21-1-16,0 0 0,0 1 16,0-22-16,0 0 0,0 0 0,21 0 15,1 1-15,-1-22 0,0 0 0,0 0 16,0 0-16,0 0 0,1 0 0,-1 0 15,0-22-15,0 1 0,0 0 16,0 0-16</inkml:trace>
  <inkml:trace contextRef="#ctx0" brushRef="#br0" timeOffset="39071.61">15049 6202 0,'0'0'0,"-42"0"0,-21 0 31,63-21-31,21 21 16,0 0-16,0 0 0,0 0 16,22-21-16,-1 21 0,0 0 0,1 0 15,-1 0-15,0-22 0,1 22 0,-1-21 16,0 21-16,-21-21 0,22 21 16</inkml:trace>
  <inkml:trace contextRef="#ctx0" brushRef="#br0" timeOffset="40248.21">16912 5948 0,'21'-21'0,"-42"42"0,63-63 0,-20 20 0,-22 1 16,0 0-16,21 0 0,-21 0 15,0 0-15,0-1 0,0 1 0,0 0 16,-21 21-16,-1-21 0,-20 21 16,21 0-16,0 0 0,-22 0 15,1 21-15,0 21 0,-22 1 16,22-1-16,0 0 0,-22 22 16,22-22-16,-1 22 0,22-1 0,-21 1 15,21-1-15,0 1 0,21-1 0,0 1 16,0-1-16,0 1 0,0-22 15,21 0-15,0 1 0,0-22 0,21 21 16,1-21-16,-1 1 0,22-22 0,-1 0 16,-21 0-16,22 0 0,-1 0 15,1 0-15,-22-22 0,22 22 0,-1-21 16,-20-21-16,-1 21 0,21 0 0,-20-22 16,-22 1-16,21 21 0,-21-22 15,1 1-15,-1 21 0,0-21 0,-21 20 16,0 1-16,0 0 0,0 0 15,-21 21 1,0 0-16,-1 0 0,1 0 16,0 21-16,0 0 0,0 0 0,0 1 15,21-1-15,-22 0 0,22 0 16,-21 0-16,21 0 0,0 1 0,0-1 16,0 0-16,0 0 0,21-21 0,22 0 15,-22 21-15,0-21 0,0 0 16,22 0-16,-1 0 0,-21 0 0,21 0 15,-20 0-15,20-21 0,0 0 16,-21 0-16,22 21 0,-22-21 16,0-1-16,0 1 0,0 0 0,1 0 15,-1-21-15,0 42 0,-21-22 0,0 1 16,0 0-16,0 0 16,0 42 15,0 0-31,0 0 15,0 1-15,0 20 0,-21-21 0,21 21 16,0 22-16,0-22 0,-21 22 0,21-22 16,0 22-16,0-1 0,0 1 15,0-1-15,0 22 0,0-22 0,0 22 16,0 0-16,0-22 0,0 22 0,0-1 16,0-20-16,0 21 0,-22-1 0,22-20 15,-21 20-15,21-20 16,-21 21-16,0-22 0,0 1 0,0-1 15,-1 1-15,-20-22 0,21 21 0,-21-20 16,-1 20-16,1-20 0,0-22 0,-1 21 16,-20 0-16,20-20 0,1-1 15,-21 0-15,20-21 0,22 0 0,-21 0 16,21 0-16,-22-21 0,22-22 0,21 22 16,-21-21-16,21 0 0,-21-1 0,21-20 15,-21-1-15,-1-20 0,22 20 16,0-21-16,0 1 0,0-1 0,0 0 15,0 1-15,0-1 0,22 0 16,20 22-16,-21-1 0,43 1 0,-22-1 16,0 1-16,22 21 0,-1-22 15,-20 22-15,20 21 0,-21-22 0,22 1 16,-22 21-16,1-22 0,-1 22 0,0-21 16,1 0-16,-1 20 0,-21-20 15,21 0-15,-20 21 0,-1-22 0,0 1 16,0 21-16,-21-22 0,0 22 0,21-21 15</inkml:trace>
  <inkml:trace contextRef="#ctx0" brushRef="#br0" timeOffset="40548.44">18627 6054 0,'0'0'0,"-22"0"0,1 0 0,0 0 16,-21 0-16,-1 0 0,-126 63 31,148-42-31,-21 1 0,20 20 0,-41 43 16,42-43-16,0 21 0,21-20 15,0-1-15,0 0 0,0 1 16,0-22-16,21 21 0,0-21 0,0 22 15,0-22-15,22-21 0,-1 21 0,-21-21 16,21 0-16,1 0 0,-22 0 16,21 0-16,1-21 0,-1 0 0,-21 0 15,21-1-15,-20 1 0</inkml:trace>
  <inkml:trace contextRef="#ctx0" brushRef="#br0" timeOffset="40876.26">19240 5419 0,'0'0'15,"0"-43"-15,0 1 16,-21 42-16,0 0 16,0 21-16,0 0 15,0 1-15,-22 20 0,22 0 0,0 22 16,-21-1-16,20 1 0,1-1 15,0 22-15,0-22 0,0 1 0,0-1 16,-1 1-16,1 21 0,21-22 0,0 1 16,-21-22-16,21 21 0,0 1 15,0-22-15,0 1 0,0-22 16,0 21-16,0-21 0,0 0 0,0 1 16,0-1-16,21-21 31,0 0-31,1-21 0,-1-1 0,0 1 15,0 0-15</inkml:trace>
  <inkml:trace contextRef="#ctx0" brushRef="#br0" timeOffset="41300.97">19283 6329 0,'0'0'0,"-21"21"15,-1-21-15,1 21 0,21 0 0,0 1 16,-21-22-16,21 21 0,0 0 15,0 0-15,21-21 16,0 0 0,1 0-16,-1 0 0,0 0 15,21 0-15,-21-21 0,1 21 0,20-21 16,-21 0-16,21-1 0,-20 1 0,-1 0 16,0 0-16,0 0 0,0 0 15,0-22-15,-21 22 0,0 0 16,0 0-16,0 0 0,0-1 0,-21 1 0,0 0 15,-21 21-15,21 0 16,-22 0-16,1 0 0,0 21 0,-1 0 16,-20 1-16,20 20 0,1 0 0,0 1 15,21-1-15,-22 21 0,22-20 16,0-1-16,21 0 0,0 1 0,0-1 16,0 0-16,21-20 0,0 20 0,22-21 15,-22 0-15,21 0 0,0 1 16,1-22-16,-1 0 0,22 21 0,-22-21 15,21 0-15,1 0 0,-1 0 0,1 0 16,-22-21-16,1-1 16,20 22-16,-21-21 0,-20-21 0,20 21 15,-21 0-15,0-22 0,0 22 0</inkml:trace>
  <inkml:trace contextRef="#ctx0" brushRef="#br0" timeOffset="43672.1">847 9567 0,'0'0'0,"-22"0"0,1-21 0,0 21 15,0 0-15,-21 0 0,20 0 16,1 0-16,0 0 0,0 0 16,21 21-16,42-21 15,1 22 1,20-22-16,1 0 0,20 0 15,22 0-15,0 0 0,0 0 0,21 0 16,0 0-16,0 0 0,-21 0 16,21 0-16,-22 0 0,1 0 0,0 0 15,-21 0-15,-1 0 0,1 0 16,0 0-16,-1 0 0,-20 0 0,-1 0 16,1 0-16,-1 0 0,-20 0 15,-1 0-15,0 0 0,-20 0 16,20-22-16,-42 1 15,0 0 1,-21 21-16,0 0 0,-22-21 16,22 0-16,-21 21 0,21-21 0,-22 21 15,1-22-15</inkml:trace>
  <inkml:trace contextRef="#ctx0" brushRef="#br0" timeOffset="44068.48">2371 9123 0,'21'0'31,"0"0"-31,0 0 16,0 21-16,0 0 0,1-21 0,-1 21 16,21-21-16,-21 22 0,22-1 15,-1-21-15,0 21 0,1 0 0,-1-21 16,0 21-16,1-21 0,-1 0 0,0 21 15,1-21-15,-22 0 0,21 0 16,-21 22-16,0-22 0,1 0 0,-1 0 16,-21 21-16,0 0 15,0 0-15,0 0 16,-21 0-16,-1 1 0,-20-1 0,21 21 16,-21 0-16,-1 1 15,1-1-15,0 0 0,-1 1 0,-20-1 16,42 0-16,-22 1 0,1-22 15,0 21-15,20-21 0,-20 22 0,21-22 16,0 0-16,0 0 0,-22 0 0,22 1 16,0-1-16,0 0 15,42-21 1</inkml:trace>
  <inkml:trace contextRef="#ctx0" brushRef="#br0" timeOffset="57301.54">5461 8784 0,'0'0'0,"0"21"15,21-21 17,-21-21-32,21 0 0,-21 0 0,21 0 15,1 0-15,-1-1 0,-21 1 16,21 0-16,-21 0 0,21 0 15,-21 0-15,0-22 0,21 22 0,-21 0 16,0 0-16,0 0 16,0-1-16,0 1 0,0 0 0,0 0 15,0 0-15,-21 21 16,0 0-16,21 21 16,-21 0-16,0 0 0,21 22 15,0-22-15,-22 21 0,1 0 0,0 22 16,0-22-16,21 22 0,-21-1 15,0 1-15,-1-1 0,1 1 0,0-1 16,0-20-16,0 20 0,0 1 16,-1-22-16,1 21 0,0-20 0,-21 20 15,21-20-15,-1-1 0,1 0 0,0 1 16,0-1-16,0 0 16,0-21-16,-1 1 0,22-1 0,-21 0 15,0 0-15,0-21 0,0-21 16,0 0-1,21 0-15,-22-22 0,1 1 0,21 0 16,0-1-16,-21 1 0,21 0 0,-21-1 16,21 1-16,-21 0 0,21-1 15,0 1-15,0 21 0,0 0 0,0-1 16,0 1-16,21 21 16,0 0-16,-21 21 0,21-21 15,0 22-15,1 20 0,-1-21 0,0 0 16,0 0-16,0 22 15,0-22-15,1 21 0,-1-21 0,0 22 16,0-1-16,0-21 0,-21 22 0,21-22 16,1 0-16,-1 21 0,0-21 15,21 1-15,-21-22 0,1 21 0,20-21 16,-21 0-16,21 0 0,-20 0 0,20 0 16,-21 0-16,21 0 0,-20-21 15,20-1-15,0 1 0,-21 0 0,22-21 16,-22 21-16,0-22 0,21 22 0,-20-21 15,-1 21-15,0-22 0,-21 22 16,21 0-16,0 0 0,-21 0 0,0-1 16,21 22-16,-21-21 15,0 42 17,0 1-32,0-1 15,0 0 1,0 0-16,0 0 0,0 0 15,0 1-15,0-1 0,0 0 0,22 0 16,-22 0-16,21-21 16,0 0-16,-21 21 0,21-21 0,0 0 15,22 0-15,-22 0 0,0-21 16,21 21-16,-21-21 0,1 0 16,-1 0-16,0 21 0,0-21 0,0-1 15,-21 1-15,0 0 0,0 0 16,0 0-16,0 0 0,-21 21 15,0-22-15,0 1 0,-22 21 0,22-21 16,-21 21-16,21 0 0,-22 0 0,22 0 16,0 0-16,0 0 0,0 0 15,0 0-15,21-21 16,21 21-16,0 0 16,21-21-16,-21 21 0,22 0 15,-22-21-15,21 21 0,-21-22 16,22 22-16,-1 0 0,0-21 0,-20 21 15,20 0-15,0 0 0,-21 0 16,22 0-16,-22 0 0,21 0 0,-21 0 16,1 21-16,20 1 0,-21-1 0,0 0 15,-21 0-15,0 0 0,21 0 16,-21 22-16,0-22 0,0 0 0,0 0 16,0 22-16,0-22 0,0 0 15,0 21-15,0-21 0,0 1 0,0-1 16,0 0-16,-21 0 0,21 0 0,0-42 47,0 0-47,0 0 0,0 0 15,0-1-15,0-20 0,0 21 16,0-21-16,0 20 0,0 1 16,21-21-16,1 21 0,-1-22 0,0 22 15,0 0-15,0 0 0,22 0 16,-22 0-16,21 21 0,-21 0 0,22-22 15,-22 22-15,0 0 0,0 0 0,0 22 16,0-22-16,1 42 0,-1-21 16,-21 0-16,0 0 0,0 1 15,0-1-15,0 21 0,0-21 0,0 0 16,0 22-16,0-22 0,0 0 0,0 0 16,21 22-16,0-22 0,-21 0 15,21 0-15,0-21 0,1 21 16,-1 0-16,0-21 0,0 0 0,0 0 15,0 0-15,22 0 0,-1 0 16,-21 0-16,22 0 0,-1-21 0,-21 21 16,21-21-16,1 0 0,-1 0 0,0 0 15,-20-22-15,20 22 0,0 0 16,-21-21-16,22 20 0,-22 1 0,0 0 16,0-21-16,-21 21 0,0-1 0,0 1 15,0 0 1,0 0-16,0 0 15,-21 21-15,0 0 0,0 0 0,0 0 16,-1 0-16,1 0 0,-21 21 16,21-21-16,-22 21 0,22 0 0,0 0 15,-21 1-15,21-1 0,-1 0 0,1 21 16,0-21-16,21 1 0,0-1 16,0 0-16,0 0 0,0 0 0,0 0 15,0 1-15,0-1 0,21-21 16,0 0-16,1 0 0,-1 0 15,0 0-15,0 0 0,0 0 0,0 0 16,1-21-16,-1 21 0,0-22 0,0 1 16,0 21-16,0-21 0,1 0 15,-1 21-15,-21-21 0,0 0 16,21 21-16,-21-22 0,21 22 0,-21-21 16,21 21-16,-21-21 15,0 42 16,0 0-15,0 1-16,0 20 0,0-21 16,0 21-16,0 1 0,0-1 0,0 22 15,0-22-15,0 0 0,0 22 0,0-22 16,0 22-16,0-1 0,0-21 0,0 22 16,0-1-16,0 22 15,-21-21-15,21-1 0,0 22 0,0-22 16,0 22-16,0-22 0,0 1 0,0-1 15,0 22-15,0-21 0,0-1 0,0 1 16,0-1-16,0 1 0,0-1 16,0 1-16,0-1 0,0-21 0,0 22 15,0-22-15,0 1 0,0-1 0,0 0 16,0 1-16,0-22 0,0 0 0,0 21 16,-21-21-16,0 1 15,0-1-15,-22-21 0,22 0 0,0 0 16,-21 0-16,-1-21 0,1-1 0,0 1 15,-1 0-15,1-21 0,0 21 16,-1-43-16,22 22 0,-21-22 0,21 1 16,-1-1-16,1-20 0,21-1 15,-21 0-15,21 1 0,0-1 0,0 0 16,0 1-16,0-1 0,0-21 0,21 21 16,0 1-16,-21-1 0,22 22 15,-1-22-15,0 21 0,0 1 0,21 21 16,-20-22-16,20 22 0,21-64 15,-20 64-15,-1-1 0,0 22 16,1-21-16,-1 21 0,22-22 16,-22 22-16,0 0 0,1 0 0,-22 0 15,21-1-15,-21 1 0,22 0 0</inkml:trace>
  <inkml:trace contextRef="#ctx0" brushRef="#br0" timeOffset="57792.6">9715 8636 0,'-63'-21'31,"42"21"-31,0 0 0,-1 0 0,1 0 0,0 21 15,0 0-15,0 22 16,0-1-16,-1 0 0,1 22 0,0-1 16,21-20-16,-21 20 0,0 1 0,0-1 15,-1 1-15,1-1 0,0 1 16,21-22-16,0 21 0,0-20 0,0-1 16,0 0-16,0 1 0,0-22 0,0 21 15,0-21-15,0 1 16,21-22-16,0 0 0,1 0 15,-1 0-15,0 0 0,0-22 0,-21 1 16,21 0-16,0 0 0,1 0 16,-1-22-16,0 22 0,-21-21 15,0 21-15</inkml:trace>
  <inkml:trace contextRef="#ctx0" brushRef="#br0" timeOffset="58016.49">9165 9186 0,'0'0'16,"-21"22"-16,21-1 15,21-21 1,0 0-16,0 0 0,1 0 16,-1 0-16,21 0 15,-21 0-15,22 0 0,-22 0 0,21 0 16,-21 0-16,22 0 0,-1 0 0,0 0 15,-21 0-15,22 0 0,-22 0 16,0 0-16,0 0 0</inkml:trace>
  <inkml:trace contextRef="#ctx0" brushRef="#br0" timeOffset="58400.27">9779 9419 0,'0'0'16,"21"0"-16,0 0 0,0 0 0,1 0 0,-1 0 16,0 0-16,0 0 0,0 0 15,22 0-15,-22 0 0,0-21 0,21 21 16,-21-21-16,1 21 0,-1-21 0,0 0 16,0-1-16,0 22 0,-21-21 15,0 0-15,0 0 0,0 0 0,0 0 16,0-1-16,-21 22 0,0-21 0,0 21 15,0 0-15,-1 0 0,1 0 16,-21 0-16,21 21 0,-22-21 16,22 22-16,-21-1 0,21 0 0,0 0 0,-1 21 15,1-20-15,0-1 16,21 21-16,0-21 0,0 0 0,0 1 16,0 20-16,0-21 0,0 0 0,21 0 15,0 1-15,1-22 0,-1 21 16,0 0-16,0-21 0,21 0 0,-20 0 15,20 0-15,0 0 0,-21 0 0,22-21 16,-22 0-16,21 21 0,-21-22 16</inkml:trace>
  <inkml:trace contextRef="#ctx0" brushRef="#br0" timeOffset="58793.05">10435 9292 0,'0'0'0,"0"-21"0,0 0 0,0 0 15,0 0 1,21 21-16,-21-22 0,21 22 16,1 0-16,-1 0 15,0 0-15,0 22 0,0-22 16,0 21-16,1 0 0,-1 0 0,0 21 16,-21-20-16,21-1 0,-21 21 0,21-21 15,-21 0-15,0 22 16,0-22-16,0 0 0,0 21 0,0-20 15,0-1-15,-21-21 0,0 21 0,21 0 16,-21-21-16,21-21 31,0 0-31,0 0 0,0-1 0,0 1 16,0 0-16,0-21 0,0 21 16,0-1-16,0-20 0,0 21 0,21 0 15,0-22-15,0 43 0,-21-21 16,21 0-16,1 0 0,-1 21 0,0 0 15,0-21-15,0 21 0,0 0 0,1 0 16,-1 0-16,0 0 0,21-21 16,-21 21-16,1 0 0,-1 0 15,0 0-15</inkml:trace>
  <inkml:trace contextRef="#ctx0" brushRef="#br0" timeOffset="59427.68">11282 9186 0,'0'0'0,"-21"22"31,21-1-15,-22-21-16,22 21 0,-21 0 0,21 0 15,0 0-15,0 1 0,-21-1 16,21 0-16,0 0 0,-21 0 16,21 0-16,0 1 0,0-1 0,0 0 15,0 0-15,-21-21 16,21 21-16,0 0 15,0-42 17,0 0-32,0 0 0,0 0 15,21 0-15,-21-22 0,21 22 0,0 0 16,0 0-16,-21-22 0,22 22 16,-1 0-16,0 0 0,0 0 0,21 0 15,-20-1-15,-1 22 0,0 0 0,0 0 16,0 0-16,0 0 15,1 22-15,-22-1 0,21 0 16,0 0-16,-21 0 0,0 0 0,0 1 16,0-1-16,0 0 0,0 0 15,0 0-15,0 0 0,0 1 0,0-1 16,0 0-16,0 0 0,0 0 31,-21-21-15,21-21-16,0 0 0,0 0 15,0 0 1,0-1-16,21-20 0,-21 21 0,21 0 0,0-22 16,0 22-16,1-21 0,20 21 15,-21-22-15,0 22 0,22 0 16,-1 0-16,-21 21 0,21 0 0,-20 0 16,20 0-16,-21 0 0,0 21 0,0 0 15,1 0-15,-1 22 0,-21-22 16,0 0-16,0 21 0,0-20 0,0 20 15,0-21-15,0 0 0,-21 0 0,21 22 16,-22-22-16,22 0 0,0 0 16</inkml:trace>
  <inkml:trace contextRef="#ctx0" brushRef="#br0" timeOffset="59963.78">13801 8636 0,'0'0'0,"0"-21"0,0-21 0,0 20 16,0 1-16,0 0 15,0 42 1,0 22-16,0-22 16,0 21-16,0 22 0,0-1 0,-22 1 15,1-1-15,0 22 0,0-22 16,0 1-16,0 20 0,-1-20 0,1-1 15,0 1-15,0-1 0,0 1 0,0-22 16,21 22-16,0-22 0,0-21 16,0 22-16,0-22 0,0 0 0,0 0 15,0-42 1,0 0 0,0 0-16,0-1 0,0-20 15,21 21-15</inkml:trace>
  <inkml:trace contextRef="#ctx0" brushRef="#br0" timeOffset="60364.55">13398 8763 0,'0'0'0,"-21"-21"0,21-21 0,-21 20 16,21 1-16,0 0 0,0-21 15,0 21-15,0-1 0,42 1 16,-20-21-16,-1 21 0,21 0 0,0-1 16,1 22-16,-1-21 0,0 0 15,22 0-15,-1 21 0,1 0 0,-1-21 16,1 21-16,-1 0 0,1 0 16,-22 0-16,1 21 0,-1 0 0,-21 0 15,-21 0-15,0 22 0,0-22 16,0 21-16,-21 1 0,-21-1 0,-1-21 15,1 21-15,0 1 0,-1-1 0,1 0 16,0 1-16,-1-22 0,22 21 16,-21-21-16,21 1 0,-1-1 15,1 0-15,0 0 0,21 0 0,0 0 16,0 1 0,21-22-1,0 0-15,1 0 0,-1 0 16,0 0-16,0 0 0</inkml:trace>
  <inkml:trace contextRef="#ctx0" brushRef="#br0" timeOffset="60832.28">14097 9144 0,'0'-21'16,"-21"0"-1,21 0-15,0-1 0,0 1 16,21 0-16,0 0 0,0 0 16,0 0-16,1 21 0,-1-22 15,0 22-15,0 0 0,21 0 0,-20 0 16,-1 0-16,21 22 0,-21-22 16,0 21-16,1 0 0,-1 21 0,0-21 15,0 1-15,0 20 0,-21-21 0,21 21 16,-21-20-16,0 20 0,0-21 15,0 0-15,-21 0 0,0 22 16,0-22-16,0-21 0,0 21 0,-1 0 16,1-21-16,0 0 0,0 0 15,0 0-15,21-21 16,0 0 0,0 0-16,0 0 0,0-1 15,21 1-15,0-21 0,-21 21 0,21-22 16,0 22-16,1 0 0,-1-21 15,21 21-15,-21-1 0,0 1 16,1 21-16,-1-21 0,0 21 0,0 0 0,0-21 16,0 21-1,1 0-15,-22 21 32,21-21-32</inkml:trace>
  <inkml:trace contextRef="#ctx0" brushRef="#br0" timeOffset="61289.02">15092 9038 0,'0'21'46,"-21"-21"-46,21 22 0,-22-1 0,1 0 16,0 0-16,0 0 0,21 0 16,-21 1-16,21 20 0,-21-21 0,21 0 15,0 0-15,0 1 0,0-1 16,0 0-16,0 0 0,21-21 16,0 21-16,0-21 0,0 0 15,22 0-15,-22 0 0,21 0 16,-21 0-16,22 0 0,-22-21 15,0 0-15,21 21 0,-21-21 0,1 0 16,-1-1-16,-21 1 0,0 0 16,21 0-16,-21 0 0,0-22 0,0 22 15,0 0-15,-21 0 0,0 0 0,-1 0 16,1-1-16,-21 1 0,21 21 16,-22 0-16,22-21 0,-21 21 0,21 0 15,0 0-15,-1 0 0,1 0 16,0 0-16,21 21 0,0 0 15,0 1-15,21-22 16,0 0-16,1 21 0,20-21 16,-21 0-16,0 0 0,22 21 15</inkml:trace>
  <inkml:trace contextRef="#ctx0" brushRef="#br0" timeOffset="61748.6">15727 9186 0,'0'-42'32,"0"21"-17,21 21 1,-21 21 15,-21 21-15,21-20-16,-21 20 0,-1 0 0,1 1 15,0-1-15,0 0 0,0 22 0,0-1 16,-1 1-16,22-1 0,-21 1 16,0-1-16,0 1 0,0-1 0,0-20 15,21 20-15,-22 1 0,1-22 0,0 21 16,0-20-16,0 20 0,0 1 16,-1-22-16,1 22 0,-21-22 0,21 0 15,-22 1-15,1-1 0,21 0 16,-21-21-16,20 22 0,-20-22 0,21-21 15,0 21-15,0-21 0,-1 21 16,1-21-16,0-21 16,21 0-16,-21 0 0,21-22 0,-21 22 15,21-21-15,0 0 0,0-1 16,0 1-16,0 0 0,0-22 0,0 22 16,0-1-16,0 1 0,0 0 0,0 21 15,0-22-15,0 1 0,21 21 16,0-22-16,-21 1 0,21 21 0,-21-21 15,21-1-15</inkml:trace>
  <inkml:trace contextRef="#ctx0" brushRef="#br0" timeOffset="62012.45">15642 8763 0,'0'0'0,"0"-21"0,0 0 16,0 0-16,0-1 15,21 44 48,0-1-63,-21 0 15,22-21-15,-22 21 0,21 0 16,-21 0-16</inkml:trace>
  <inkml:trace contextRef="#ctx0" brushRef="#br0" timeOffset="62364.25">15960 9250 0,'0'0'0,"0"21"0,21-21 0,0 0 15,0 0-15,0 0 0,0 0 16,1 0-16,20-21 0,-21 21 16,0-21-16,22 0 0,-22-1 0,0 22 15,0-21-15,0 0 0,-21 0 0,0 0 16,0-22-16,0 22 0,0 0 16,0 0-16,-21 21 0,0-21 0,21 0 15,-42 21-15,20 0 0,1 0 16,0 0-16,-21 21 0,21 0 0,-1 0 15,1 21-15,0-20 0,0 20 0,21-21 16,0 21-16,-21 1 0,21-22 16,0 21-16,0-21 0,0 1 15,0 20-15,0-21 0,0 0 0,21 0 16,0 1-16,0-22 16,0 0-16,1 0 0,-1 0 0,21 0 15,-21 0-15,22 0 0,-1 0 0,0 0 16,1-22-16,-1 1 0</inkml:trace>
  <inkml:trace contextRef="#ctx0" brushRef="#br0" timeOffset="62979.99">17081 8954 0,'0'0'0,"0"-22"0,0 1 15,-21 21-15,0 0 0,0 0 16,0 0-16,0 21 15,-1-21-15,22 22 0,-21-1 16,0 0-16,0 21 0,0-21 0,21 22 16,-21-22-16,-1 21 0,1-21 15,0 22-15,21-22 0,0 21 0,0-21 16,0 1-16,0-1 0,0 21 0,0-21 16,21 0-16,-21 1 15,21-1-15,1-21 0,20 0 0,-21 0 16,0 0-16,22 0 0,-22 0 15,21 0-15,-21 0 0,22-21 16,-1 21-16,0-22 0,1 1 0,-22-21 16,21 21-16,0-22 0,1 22 0,-1-42 15,-21 20-15,22 1 0,-1-21 16,0-1-16,-21 1 0,22-1 0,-22 1 16,0-1-16,0 1 0,0 20 15,1-20-15,-22 20 0,0 1 0,0 0 16,0 21-16,0-1 0,0 1 0,0 0 15,0 0-15,-22 21 16,1 0-16,0 0 0,21 21 16,-21 0-16,0 22 15,0-22-15,21 21 0,-22-21 0,1 22 16,21-1-16,-21 21 0,0-20 0,21 20 16,-21 1-16,0-22 0,21 22 15,-22-1-15,22-21 0,-21 1 0,21 20 16,0-20-16,0-1 0,0 0 0,0-21 15,0 22-15,21-22 0,1 0 16,-1 0-16,-21 0 0,21 1 0,0-1 16,0-21-16,0 0 0,1 0 15,-1 0-15,0 0 0,0 0 0,0 0 16,0 0-16,-21-21 16,22-1-16,-1 1 15,-21 0-15,0 0 16,0 0-16</inkml:trace>
  <inkml:trace contextRef="#ctx0" brushRef="#br0" timeOffset="63273.05">17462 8932 0,'0'0'0,"22"0"31,-1 0-31,21 0 0,0 0 0,22 0 16,-22 0-16,22 0 0,-22 0 15,22 0-15,-22 0 0,21 0 0,-20 0 16,20 0-16,-20 0 0,20 0 0,-21 0 16,1 0-16,-1 0 0,0 0 15,-20 0-15,20 0 0,-21 0 0,-21-21 16,0 0-1,0 0-15,-21 0 16,0 21-16,0 0 16</inkml:trace>
  <inkml:trace contextRef="#ctx0" brushRef="#br0" timeOffset="64514.34">1206 12023 0,'0'0'0,"-21"0"0,-21 0 0,0 21 16,-1-21-16,1 0 0,0 0 16,-1 0-16,1 0 0,0 0 15,-22 0-15,22 0 0,-22 0 0,22 0 16,0 0-16,-1 21 0,22-21 0,0 0 15,0 0-15,42 0 32,21 21-32,1-21 0,-1 0 0,21 21 15,22-21-15,0 0 16,21 22-16,-1-22 0,1 0 0,21 0 16,21 21-16,-21-21 0,0 0 0,0 0 15,-21 0-15,21 21 0,-21-21 16,-21 0-16,21 0 0,-22 21 0,1-21 15,-22 0-15,22 0 0,-21 0 16,-22 0-16,21 0 0,-20 0 0,-1 21 16,0-21-16,1 0 0,-1 0 15,-21 0-15,0 0 0,1 0 0,-1 0 16,-42 0 31,-1 0-32,1-21-15,0 21 0,21-21 16,-21 21-16</inkml:trace>
  <inkml:trace contextRef="#ctx0" brushRef="#br0" timeOffset="65020.56">2625 11726 0,'0'-21'32,"0"0"-17,21 21-15,0 0 16,0 0-16,0 0 0,22 21 16,-22-21-16,0 21 0,21-21 0,-21 22 15,22-1-15,-22-21 0,0 21 16,21-21-16,-20 21 0,20 0 0,-21-21 15,21 21-15,-20-21 0,-1 22 0,21-1 16,-21-21-16,0 21 16,22-21-16,-22 21 0,0-21 0,0 21 15,0 0-15,-21 1 0,22-22 16,-22 21-16,0 0 16,0 0-16,0 0 0,0 0 15,-22 1-15,1-1 0,0 0 16,0 0-16,-21 0 0,20 0 0,-20 22 15,0-22-15,-1 21 0,1-21 0,-21 22 16,20-22-16,-20 21 0,20 1 16,-20-22-16,-1 21 0,22 0 0,-21 1 15,20-22-15,1 21 0,0 1 16,-1-22-16,22 0 0,-21 21 0,21-21 16,-1 1-16,1-22 0,0 21 15,21 0-15,21-21 47,0-21-47,1 21 0,20-21 0</inkml:trace>
  <inkml:trace contextRef="#ctx0" brushRef="#br0" timeOffset="98192.2">4868 11790 0,'-21'21'0,"42"-42"0,-63 63 16,21-42 15,21-21-15,0 0-16,0 0 15,21 0-15,0-1 0,0 1 16,0 0-16,1-21 0,-1 21 0,0-1 16,0-20-16,0 21 0,0 0 15,1 0-15,-1 21 0,0-22 0,0 22 16,0 0-16,0 0 0,-21 22 15,0-1-15,22 0 0,-22 0 16,0 21-16,21-20 0,-21 20 0,0 0 16,0-21-16,0 22 0,0-1 0,0 0 15,0 1-15,0-1 0,0 0 16,0-20-16,0 20 0,0-21 0,0 21 16,0-20-16,0-1 0,0 0 0,0 0 15,0-42 16,21 0-31,0 0 16,0-22-16,-21 22 0,21-21 16,1 21-16,-1-22 0,0 1 0,0 0 15,21 20-15,-20-20 0,-1 21 0,21-21 16,-21 20-16,0 22 0,1-21 0,-1 0 16,0 21-16,0 0 0,0 0 15,-21 21 1,21 0-16,-21 1 0,0-1 0,0 0 15,0 21-15,0-21 0,0 22 16,0-22-16,0 21 0,0-21 0,0 22 16,0-22-16,0 21 0,0-21 0,0 1 15,0 20-15,0-21 0,0 0 16,22 0-16,-1-21 0,0 22 0,0-1 16,0-21-16,0 0 0,22 0 0,-22 0 15,21 0-15,1 0 0,-22 0 0,21-21 16,0 21-16,1-22 0,-22 1 15,21 0-15,-21 0 0,1 0 0,-1-22 16,0 22-16,0-21 0,0 21 16,0-22-16,-21 22 0,0-21 15,0 21-15,0-22 0,0 22 0,0 0 16,0 0-16,0 0 16,-21 21-1,0 21-15,0 0 0,0-21 16,0 42-16,21-20 0,-22-1 0,22 0 15,-21 21-15,21-21 0,0 22 0,0-22 16,0 21-16,0-21 0,0 1 16,0 20-16,0-21 0,21 0 0,1 0 15,-22 1-15,21-1 0,0-21 0,21 21 16,-21-21-16,22 0 16,-1 0-16,-21 0 0,22 0 0,20 0 15,-21 0-15,1 0 0,-1-21 0,0 0 16,1-1-16,-22 1 0,21 0 0,1 0 15,-22 0-15,0-22 0,0 22 16,0-21-16,0 21 0,-21 0 0,0-22 16,0 22-16,0 0 0,0 0 0,0 0 15,-21 21-15,0-22 16,0 22-16,0 0 0,0 22 16,-1-22-16,1 21 0,0 21 0,0-21 15,21 0-15,-21 22 0,21-22 16,-21 21-16,21-21 0,0 22 0,0-1 15,0-21-15,0 0 0,0 22 16,21-22-16,0 0 0,21 21 0,-21-20 16,1-22-16,20 21 0,0 0 15,1-21-15,-1 0 0,0 21 0,1-21 16,20 0-16,-21 0 0,1 0 0,20 0 16,-20-21-16,20 0 0,-21 0 15,1-1-15,-1 1 0,0 0 0,-20 0 16,20-21-16,-21 20 0,0-20 0,0 21 15,1 0-15,-22-22 0,0 22 0,0 0 16,0 0-16,0 0 16,-22 0-16,1 21 0,0 0 15,0 0-15,-21 0 0,20 0 0,1 0 16,0 21-16,0 0 0,0-21 16,0 21-16,-1 0 0,1 22 0,0-22 15,21 0-15,0 0 0,-21 21 0,21-20 16,0-1-16,0 0 0,0 0 0,0 0 15,0 0-15,0 1 0,21-1 16,0-21-16,0 0 0,1 0 16,-1 0-16,0 0 0,0 0 0,0 0 15,0 0-15,22-21 0,-22-1 16,0 1-16,21 0 0,-20 0 0,-1-21 16,21 20-16,-21-20 0,0 0 15,1-22-15,20 1 0,-21 20 0,0-20 16,22-1-16,-22 1 0,0-1 15,0 1-15,-21-1 0,21 22 0,-21-21 16,21 20-16,-21 1 0,0-22 16,0 43-16,0 0 0,0 0 15,-21 42-15,0 21 16,21-20-16,-21 20 0,0 21 0,21-20 16,-21 20-16,-1 1 0,22-1 15,-21 1-15,21-1 0,0 1 0,0-22 16,0 22-16,0-1 0,0-21 15,0 1-15,0-1 0,21 0 0,1 1 16,-1-22-16,0 0 0,0 0 16,0 0-16,0-21 0,22 0 0,-22 0 15,21 0-15,-21 0 0,1 0 0,20 0 16,-21-21-16,21 0 0,-20 0 0</inkml:trace>
  <inkml:trace contextRef="#ctx0" brushRef="#br0" timeOffset="99139.96">9991 12213 0,'21'0'0,"-42"0"0,63-21 16,-21 0-16,0 0 16,0 0-16,1-22 0,-1 22 0,0 0 15,0-21-15,0 20 0,0-20 0,1 0 16,-22-1-16,21 22 0,-21-21 16,21 0-16,-21-1 0,0 1 0,0 0 15,0 20-15,0-20 0,0 21 0,-21 0 16,0 0-16,-22-1 0,22 22 15,-21 0-15,-1 0 0,1 0 0,0 22 16,-1-1-16,1 0 0,-21 0 16,-1 21-16,22 1 0,-22-1 0,22 0 15,-22 22-15,22-1 0,0 1 16,-1-1-16,1 1 0,21-1 0,0-20 16,21 20-16,0-20 0,0 20 0,0-21 15,21-20-15,21 20 0,-21-21 16,22 0-16,-1 0 0,0 1 0,22-22 15,-22 0-15,22 0 0,-1 0 0,1 0 16,20 0-16,-20 0 0,-1-22 16,1 1-16,-1 0 0,1 0 15,-1-21-15,1-1 0,-22 1 0,1 0 16,-1-22-16,0 22 0,-21-22 0,1 1 16,-1-1-16,-21 1 0,0-1 15,0 1-15,0-1 0,-21 1 0,-22-1 16,22 1-16,-21 20 0,-22 1 0,22 21 15,-22-21-15,-20 42 0,20 0 16,-20 0-16,20 0 0,1 0 0,-22 21 16,21 0-16,22 0 0,0 21 0,-1 1 15,1-1-15,21 0 0,21 1 16,0 20-16,0-20 0,0 20 16,42 1-16,-21-1 0,22 1 0,-22-1 15,21 22-15,1-22 0,20 1 16,-21-1-16,1 1 0,-1-1 0,0 1 15,1-1-15,-1 1 0,-21-22 0,0 22 16,1-1-16,-22-21 0,0 22 16,0-22-16,-22 1 0,1-1 0,0 0 15,-21 1-15,-1-22 0,22 0 0,-21 21 16,0-42-16,-1 21 0,1-21 0,0 0 16,20 0-16,-20 0 0,21 0 15,0 0-15,0-21 0,-1 0 0,22 0 16,0 0-16,0-22 0,0 1 15,0 0-15,22-1 0,-1 1 0,21-21 16,0 20-16</inkml:trace>
  <inkml:trace contextRef="#ctx0" brushRef="#br0" timeOffset="101254.39">10626 12107 0,'0'0'0,"21"0"31,-21 22-31,0-1 0,0 0 0,0 0 16,0 21-16,0-20 0,0 20 0,0-21 16,0 0-16,0 22 0,0-22 15,0 0-15,0 0 0,0 0 0,0 0 16,0 1-16,0-1 16,21-21-16,0 0 15,0 0-15,0 0 0,1 0 0,-1-21 16,0 21-16,0-22 0,0 1 15,0 0-15,22 0 0,-22-21 0,0 20 16,0-20-16,0 0 0,1 21 0,-1-1 16,0-20-16,0 42 0,0-21 15,0 0-15,-21 42 16,22 0-16,-22 0 0,0 0 16,0 1-16,0-1 0,0 0 15,0 21-15,0-21 0,0 1 16,0 20-16,0-21 0,0 0 0,0 0 15,0 1-15,0-1 0,0 0 0,21 0 16,0 0-16,0-21 16,0 0-16,22 0 0,-22 0 0,21 0 15,-21 0-15,22 0 0,-1 0 0,0 0 16,-21-21-16,22 21 0,-1-21 0,-21 0 16,22 0-16,-22-1 0,21-20 15,-21 21-15,0-21 0,1 20 0,-1-20 16,-21 0-16,0 21 0,0-22 0,0 22 15,0 0-15,0 0 0,0 0 16,-21-1-16,-1 22 0,1 0 16,0 0-16,0 0 0,-21 0 0,20 0 15,1 22-15,0-1 0,-21 0 0,21 21 16,-1-21-16,1 22 0,0-22 16,21 21-16,0-21 0,0 1 0,0 20 15,0-21-15,0 0 0,0 0 0,0 1 16,21-1-16,0-21 15,1 0-15,-1 0 0,0 0 16,0 0-16,0 0 0,0 0 0,1 0 16,-1-21-16,0-1 0,0 1 15,0 0-15,0 0 0,-21 0 16,22-22-16,-1 1 0,-21 21 0,0-21 16,21 20-16,0 1 0,-21 0 0,0 42 31,0 0-16,0 1-15,0-1 0,0 21 0,0-21 16,0 22-16,0-22 0,0 0 0,0 21 16,0-21-16,0 1 0,0-1 0,0 0 15,21 0-15,0-21 0,1 21 16,-1-21-16,0 0 0,0 0 16,0 0-16,0 0 0,22 0 0,-22 0 15,21 0-15,1-21 0,-22 0 0,21 0 16,0 0-16,-20-22 0,20 22 15,-21-21-15,21-22 0,-20 22 0,20-22 16,-21 1-16,0-1 0,0-20 0,1 20 16,-1 1-16,0-1 0,-21 1 15,0-1-15,0 1 0,0 20 0,0 1 16,0 0-16,0 21 0,0-1 0,0 1 16,-21 21-1,21 21-15,-21 22 0,-1-22 0,1 21 16,0 1-16,0 20 0,0-21 15,0 22-15,-1-1 0,22 1 0,0-22 16,0 22-16,0-1 0,0 1 16,0-22-16,0 0 0,0 1 0,0-1 15,0 0-15,0 1 0,0-22 0,22 0 16,-1 0-16,-21 0 0,21 1 16,0-1-16,0-21 0,0 0 15,1 0-15,-1 0 0,0 0 16,0 0-16,0-21 0,0-1 0,22 1 15,-22 0-15,0 0 0,0-21 16,0 20-16,1-20 0,-1 0 0,0-1 16,0 22-16,0 0 0,-21 0 15,0 0-15,0 0 0,0 42 16,0 0 0,0 0-16,0 0 0,0 22 0,0-22 15,-21 21-15,21-21 0,-21 22 0,21-22 16,0 21-16,0-21 0,0 0 15,0 1-15,0-1 0,0 0 0,0 0 16,21-21-16,0 21 0,0-21 16,1 0-16,-1 0 0,0 0 0,0 0 15,21 0-15,-20 0 0,-1-21 16,21 0-16,-21 0 0,22 0 0,-1-22 16,-21 1-16,21 0 0,1-1 15,-22-20-15,21-1 0,-21-20 0,22 20 16,-1-21-16,-21 22 0,0-22 15,22 22-15,-43-1 0,21 22 0,-21 0 16,21-1-16,-21 22 0,0 0 0,0 0 16,-21 42-1,0-21-15,0 42 0,-1-21 0,1 22 16,-21 20-16,21-20 0,0 20 16,-1 22-16,1-22 0,0 1 0,0 20 15,0-20-15,21-1 0,0 1 0,-21-1 16,21-20-16,0 20 0,0-20 15,0-1-15,0 0 0,0 1 0,0-22 16,0 21-16,0-21 0,21 0 16,-21 1-16,21-22 0,0 0 0,0 0 15,0 0-15,22 0 0,-22 0 0,21-22 16,-21 1-16,22 0 0,-22 0 16,21-21-16,1 20 0,-22-20 0,21 21 15,-21-21-15,22 20 0,-22-20 16,0 21-16,0 21 0,-21-21 0,0 42 31,0 0-31,0 0 16,0 0-16,0 1 0,-21-1 15,21 0-15,0 0 0,-21 0 0,21 0 16,0 1-16,0-1 16,21 0-16,0-21 15,0 0-15,0 0 0,1 0 0,-1 0 16,0 0-16,21-21 0,-21 0 15,1 21-15,-1-22 0,0 1 0,0 0 16,21-21-16,-20 21 0,-1-1 0,0 1 16,-21 0-16,21 0 0,0 0 0,-21 0 15,21 21-15,-21 21 32,0 0-32,-21 0 15,0 0-15,0 0 0,0 1 16,21-1-16,-21 21 0,-1 0 0,1 1 15,21-1-15,0 22 0,0-22 0,0 21 16,0 1-16,0-1 0,0 1 0,0-1 16,0-20-16,0 20 0,0 1 15,0-1-15,0 1 0,0-1 0,0 1 16,0-1-16,0 1 0,0-1 0,0 1 16,0-1-16,0-20 0,0 20 0,0-21 15,0 22-15,0-22 16,0 22-16,0-22 0,0 0 0,0 1 0,0-1 15,0-21-15,0 22 0,-21-22 16,21 0-16,-21 0 0,0-21 0,0 0 16,-1 0-16,1 0 0,-21 0 15,21 0-15,0-21 0,-1 0 0,1 0 16,0-1-16,-21 1 0,21-21 0,21 21 16,-22-22-16,1 22 0,0-21 0,21 0 15,0 20-15,0-20 0,-21 0 16,21-1-16,0 1 0,-21 0 0,21-22 15,0 22-15,0-22 0</inkml:trace>
  <inkml:trace contextRef="#ctx0" brushRef="#br0" timeOffset="101500.77">13187 12065 0,'0'0'15,"0"-21"-15,0 0 16,42 21 0,-21 0-16,0 0 0,22 0 0,-1 0 15,0-21-15,1 21 0,-1 0 16,0 0-16,1 0 0,-1 0 0,0-22 16,1 22-16,-1-21 0,-21 21 15,22 0-15,-22 0 0,0-21 16,0 21-16,0 0 0,-21-21 15</inkml:trace>
  <inkml:trace contextRef="#ctx0" brushRef="#br0" timeOffset="101700.6">12890 11748 0,'0'0'0,"-21"21"31,42-21 32,1 0-63</inkml:trace>
  <inkml:trace contextRef="#ctx0" brushRef="#br0" timeOffset="102468.68">16510 12023 0,'21'0'47,"0"-21"-47,0 21 16,22-22-16,-22 22 0,21-21 0,1 0 15,-22 0-15,21 21 0,-21-21 0,22 0 16,-22-1-16,0 1 0,0 0 16,0 0-16,-21 0 0,0 0 0,0-1 15,0 1-15,-21 0 0,-21 0 16,21 21-16,-22 0 0,1-21 15,-22 21-15,22 0 0,-21 0 16,-1 0-16,22 21 0,-22 0 0,1 0 16,-1 0-16,22 1 0,0-1 15,-1 0-15,1 0 0,21 0 0,0 22 16,21-22-16,0 0 0,0 0 0,0 0 16,21 0-16,0 22 0,0-22 15,0 0-15,22 0 0,-22 22 0,21-22 16,0 21-16,1-21 0,-1 22 0,0-22 15,1 21-15,-1 0 0,-21-20 16,22 20-16,-22-21 0,0 21 16,0-20-16,-21 20 0,0-21 0,0 0 15,0 0-15,-21 22 0,0-22 16,-22-21-16,1 21 0,0 0 0,-22-21 16,1 0-16,-1 21 0,1-21 0,-1 0 15,22 0-15,-22 0 0,1 0 16,21-21-16,-1 21 0,1-21 0,21 0 15,0 0-15,-1 0 0,1-1 0,0-20 16,21 21-16,-21 0 0,21-22 16,0 22-16,0-21 0,0 21 0,0 0 15,0-1-15,21 1 0,0 0 16,0 21-16,1 0 16,-1 0-16,21 0 0,-21 0 15,0 0-15,22 0 0</inkml:trace>
  <inkml:trace contextRef="#ctx0" brushRef="#br0" timeOffset="103016.39">17208 12171 0,'0'0'0,"22"-64"31,-22 43-31,-22 21 0,1-21 0,0 0 16,0 21-16,0 0 0,0 0 16,-1 0-16,1 0 15,21 21-15,-21 0 0,0 0 0,0 22 16,0-22-16,21 21 0,-22 1 0,1-1 16,0 0-16,0-21 0,21 22 15,-21-1-15,21-21 0,-21 22 0,21-22 16,0 21-16,0-21 0,0 0 0,0 1 15,0-1-15,21 0 16,0-21-16,0 0 0,0 0 0,0 0 16,22 0-16,-22 0 0,0 0 0,0 0 15,0-21-15,1 0 16,20-1-16,-21 1 0,0 0 0,0 0 16,1 0-16,-1 0 0,0-1 0,-21 1 15,0-21-15,0 21 0,0 0 16,0-1-16,0 1 0,-21 0 15,0 21-15,-1-21 16,1 21-16,0-21 0,0 21 16,0 0-16,0-21 15,-1-1 1,1 22-16,21-21 16,-21 21-1,42 0 32,0 0-47,1 0 0</inkml:trace>
  <inkml:trace contextRef="#ctx0" brushRef="#br0" timeOffset="103816.94">17907 11832 0,'0'0'0,"0"-21"0,0-21 15,0 21-15,0-22 0,0 22 0,0 0 16,-21 0-16,0 21 16,-1 0-16,1 0 0,21 21 15,-21 0-15,0 0 0,-21 22 0,20-1 16,1 21-16,0 1 0,-21-1 16,21 22-16,-22 0 0,22-1 0,-21 1 15,21 0-15,-1-1 0,-20 1 0,21 0 16,0 21-16,0-22 0,-1 1 15,1 0-15,0-1 0,0-20 0,0 20 16,0 1-16,-1-21 0,1 20 16,0-20-16,0 20 0,0-20 0,0-1 15,-1 1-15,1-22 0,0 22 16,21-22-16,0-21 0,0 22 0,0-22 16,0 0-16,21-21 0,0 0 15,1 0-15,20 0 0,0 0 0,1-21 16,-1 0-16,0-1 0,22-20 15,-22 21-15,0-21 0,22-1 0,-22 1 16,22 0-16,-22-22 0,0 1 0,1 20 16,-22-20-16,21-1 0,-21 1 15,-21-1-15,0 1 0,0-1 0,0 1 16,-42 20-16,21-20 0,-21 21 16,-1-22-16,1 43 0,0-21 0,-1-1 15,1 22-15,0-21 0,-1 21 16,22-1-16,-21 22 0,21-21 0,21 0 15,0 0-15,0 0 16,0 0-16,42 21 16,-21-22-16,21 1 0,1 0 0,-1 0 15,0 0-15,22 0 0,-1-22 0,-20 1 16,20 0-16,1-1 0,-1 1 16,1 0-16,-1-22 0,1 1 0,-1-1 15,-20 22-15,20-22 0,-21 22 0,1-22 16,-22 22-16,21 0 15,-21-1-15,-21 1 0,22 21 0,-22-21 16,0 20-16,0 1 0,0 0 0,0 0 16,-22 21-1,1 21-15,0 0 0,0 0 16,-21 22-16,20-1 0,1 0 16,0 1-16,0-1 0,0 22 0,21-1 15,0-21-15,-21 22 0,21-22 0,-22 1 16,22-1-16,0 0 0,0 1 15,0-1-15,0-21 0,0 0 0,0 0 16,0 1-16,0-1 0,0 0 16,22-21-1,-22-21 1,0 0-16</inkml:trace>
  <inkml:trace contextRef="#ctx0" brushRef="#br0" timeOffset="104016.82">18034 12129 0,'0'0'0,"21"0"47,0 0-47,0 0 15,22 0-15,-22 0 0,0 0 0,21 0 16,1-22-16,-1 22 0,0 0 0,-20 0 15,20-21-15,0 21 0,1 0 16,-22 0-16,21 0 0</inkml:trace>
  <inkml:trace contextRef="#ctx0" brushRef="#br0" timeOffset="104548.52">18754 12023 0,'0'21'31,"0"0"-31,0 0 0,0 0 15,0 1-15,-22 20 0,22-21 0,0 0 16,-21 22-16,21-22 0,-21 0 16,21 21-16,0-21 0,0 1 15,0-1-15,0 0 16,0-42 0,21 0-1,0-1-15,1 1 0,-22 0 16,21 0-16,0 0 0,0 0 15,0-22-15,0 22 0,1 0 0,-1 0 16,0 0-16,-21 42 31,0 0-31,0 0 0,0 0 16,0 22-16,-21-22 0,21 0 0,0 0 16,0 21-16,0-20 0,0-1 15,0 0-15,0 0 0,0 0 16,21-21-16,0 0 0,0 0 0,0 0 15,1 0-15,-1 0 0,21 0 16,-21-21-16,0 21 0,22-21 0,-22 0 16,21 0-16,-21-22 0,22 22 0,-22-21 15,21-1-15,-21 1 0,1 0 16,-1-1-16,-21 1 0,0 0 0,0-1 16,0 22-16,0 0 0,0 0 15,-21 0-15,-1 0 0,1 21 16,-21 0-16,21 0 0,-22 0 0,22 0 15,0 0-15,0 21 0,0-21 0,0 21 16,-1 0-16,22 0 0,0 0 16,0 1-16,0-1 0,22 0 15,-1 0-15,0-21 0</inkml:trace>
  <inkml:trace contextRef="#ctx0" brushRef="#br0" timeOffset="105005.25">19981 12065 0,'0'0'0,"-42"-85"31,0 64-31,20 21 0,1 0 0,-21 0 16,0 0-16,20 0 0,-20 0 16,0 21-16,-1 1 0,1-1 0,21 21 15,-21-21-15,-1 22 0,22-22 0,-21 21 16,21 0-16,21-20 0,0 20 15,0-21-15,0 0 0,0 22 0,0-22 16,21 0-16,0-21 0,0 21 0,0 0 16,0-21-16,22 0 0,-22 0 15,21 0-15,1 0 0,-22 0 16,21 0-16,0-21 0,-20 0 0,20 0 16,-21 0-16,21-1 0,-20-20 15,-1 21-15,0-21 0,0-1 0,-21 1 16,21 21-16,-21-22 0,0 22 0,0 0 15,0 0-15,0 42 16,0 0-16,-21 22 16,0-22-16,0 0 0,21 21 0,-21-21 15,21 1-15,0 20 0,-22-21 16,22 0-16,0 0 0,0 1 0,0-1 16,0 0-16,22-21 0,-22 21 0,21-21 15,0 0-15,0 0 16,0 0-16,0 0 0,1 0 15,-1 0-15,0-21 0,0 21 0</inkml:trace>
  <inkml:trace contextRef="#ctx0" brushRef="#br0" timeOffset="105448">20362 12065 0,'-21'-42'16,"0"42"-16,21-21 15,0-1-15,0 1 16,21 21 0,0 0-16,0 0 0,1 0 15,-1 21-15,0 1 0,0-1 16,0 0-16,-21 0 0,21 21 16,-21-20-16,0 20 0,0 0 0,0 1 15,0-22-15,0 21 0,0 0 0,0-20 16,0-1-16,0 0 0,-21 0 15,0 0-15,21 0 0,-21-21 0,21 22 16,-21-22-16,0 0 0,-1 0 16,22-22-1,0 1 1,0 0-16,0-21 0,22 21 16,-1-22-16,0 1 0,0 0 0,0-1 15,22 1-15,-22 0 0,21-1 16,-21 1-16,22 21 0,-22-22 0,0 22 15,0 21-15,21-21 0,-20 21 16,-22-21-16,21 21 0,0 0 0,0 0 16,0 21-1,-21 0-15,21 0 16,-21 1 0</inkml:trace>
  <inkml:trace contextRef="#ctx0" brushRef="#br0" timeOffset="105852.77">21018 12234 0,'0'22'15,"22"-22"-15,-1 0 16,0 0 0,0 0-16,0 0 0,22-22 15,-22 22-15,0-21 0,0 0 16,21 0-16,-20 21 15,20-21-15,-21-22 0,0 22 0,22 0 16,-22-21-16,0 21 0,-21-22 0,21 22 16,-21 0-16,0 0 0,0 0 15,-21 21 1,-21 0-16,-1 21 0,1 0 0,0 0 16,-1 0-16,1 22 0,0-22 15,-1 21-15,22 0 0,0-20 0,0 20 16,0 0-16,21-21 0,0 22 15,0-22-15,0 21 0,0-21 0,0 1 16,21-1-16,0 0 0,0 0 0,21 0 16,-20-21-16,20 21 0,0-21 15,22 0-15,-22 0 0,0 0 16,1 0-16,-22 0 0,21-21 0,1 21 16,-22-21-16,0 0 0,0 0 0,0 0 15,0-1-15,1 1 0,-1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11:07.9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1588 0,'0'0'0,"0"-22"0,0 1 15,21 0-15,0 0 16,-21 0-16,0 0 16,0-1-16,0 1 15,0 0 1,0 0-16,0 0 31,0 42-15,-21 0-16,0 0 15,0 0-15,-1 22 0,1-1 16,0 0-16,0 22 0,0-22 16,0 22-16,-1-1 0,22 1 15,-21-1-15,0-20 0,0 20 16,0 1-16,21-22 0,-21 0 0,21 22 15,-22-22-15,22-21 0,-21 22 16,21-1-16,0-21 0,0 0 0,0 0 16,0 1-16,0-1 0,21-42 47,1-22-47,-1 22 15,-21-21-15,21-1 0,0 1 0,0 0 16,0-22-16,1 22 0,-1-43 0,0 22 15,0-1-15,0-20 0,0-1 16,1 21-16,-1 1 0,0-1 16,0 22-16,0-21 0,0 20 15,-21 1-15,0 21 0,22-22 0,-22 22 16,21 0-16,-21 0 0,0 0 16,21 21-1,0 21-15,-21 0 16,0 0-16,0 22 0,0-1 15,21 0-15,-21 1 0,0 20 0,0 1 16,0-1-16,0 1 0,0-1 16,-21 1-16,0-1 0,21 1 0,0-1 15,-21-21-15,21 1 16,-21-1-16,21 0 0,0 1 0,0-22 16,0 0-16,0 0 0,0 0 15,0 1-15,0-1 16,0-42-1,0-1 1,0 1-16,0 0 0</inkml:trace>
  <inkml:trace contextRef="#ctx0" brushRef="#br0" timeOffset="240.38">1228 2053 0,'0'0'0,"21"0"32,0 0-32,0-21 0,0 21 15,22-21-15,-1 21 0,0 0 0,-21-21 16,22 21-16,-1 0 0,0-21 16,1 21-16,-22 0 0,0-22 15,21 22-15,-20 0 0,-1 0 0,0 0 31</inkml:trace>
  <inkml:trace contextRef="#ctx0" brushRef="#br0" timeOffset="971.96">2265 2138 0,'0'0'16,"21"0"-16,21 0 0,-21 0 15,1 0-15,-1 0 0,-21-21 16,0 0-16,0-1 16,0 1-16,0-21 0,0 21 15,-21 0-15,-1-1 0,1 1 16,0 0-16,0 0 0,0 0 0,0 21 15,-1 0-15,1 0 0,0 0 16,0 0-16,0 0 0,0 0 16,-1 0-16,1 21 0,0 0 0,0 21 15,0-20-15,0-1 0,-1 21 16,22-21-16,-21 22 0,21-1 0,-21-21 16,21 21-16,0-20 15,0-1-15,0 21 0,0-21 0,0 0 16,0 1-16,21-1 0,0 0 15,1 0-15,-1-21 0,0 0 16,0 0-16,0 0 0,0 0 16,1 0-16,20-21 0,-21 0 0,0 21 15,22-21-15,-22-22 0,21 22 16,-21 0-16,22-21 0,-22-1 0,0 1 16,21-22-16,-21 22 0,1-21 15,-1-1-15,0 1 0,0-1 16,0 1-16,0-1 0,-21 1 0,22 20 15,-22-20-15,0 20 0,0 1 16,0 21-16,0-21 0,0 20 16,0-20-16,0 21 0,0 0 15,-22 21-15,1-21 0,0 21 0,0 0 16,0 0-16,0 21 16,-1-21-16,1 21 0,21 21 0,-21-21 15,0 22-15,21-1 0,0 0 16,-21 22-16,21-22 0,-21 22 0,21-1 15,-22 1-15,22-1 0,0 1 16,0-22-16,0 22 0,0-22 0,0 0 16,0 1-16,0-1 0,22 0 15,-1 1-15,0-22 0,-21 0 16,21 0-16,0 0 0,-21 0 16,21 1-16,1-22 0,-1 0 0,0 0 15,0 0-15,0 0 0,0 0 16,1 0-16,-1 0 0,0-22 0,21 1 15</inkml:trace>
  <inkml:trace contextRef="#ctx0" brushRef="#br0" timeOffset="1403.57">2900 1947 0,'0'0'0,"0"-21"0,0 42 47,0 1-47,0-1 16,0 21-16,0-21 0,21 0 0,0 1 15,-21 20-15,21-21 0,-21 0 16,0 0-16,21 22 0,-21-22 0,0 0 16,0 0-16,0 0 0,22 1 15,-22-1-15,21-21 16,-21 21-16,0-42 31,0 0-31,21-1 16,-21 1-16,0 0 0,0-21 15,21 21-15,-21-22 0,0 1 0,0 21 16,21-22-16,0 1 0,-21 21 16,22-21-16,-1 20 0,0 1 0,-21 0 15,21 0-15,0 21 16,-21-21-16,21 21 15,1 0 1,-1 0 0,-21 21-1,21-21-15</inkml:trace>
  <inkml:trace contextRef="#ctx0" brushRef="#br0" timeOffset="2049.15">3535 2180 0,'21'0'16,"64"0"0,-64 0-1,0-21-15,-21 0 0,21 21 16,-21-21-16,21 0 0,-21-1 15,0 1-15,0 0 0,0 0 16,-21 0-16,0 0 0,0-1 16,0 1-16,-1 0 0,1 21 0,0 0 15,0 0-15,-21 0 0,20 0 16,-20 0-16,21 21 0,0 0 0,-22 1 16,22-1-16,0 21 0,0-21 15,0 22-15,0-1 0,-1-21 0,1 21 16,21 1-16,0-22 15,0 21-15,0-21 0,0 22 0,0-22 16,0 0-16,0 0 0,21 0 0,1 1 16,-1-1-16,0-21 0,0 0 15,0 0-15,0 0 0,22 0 0,-22-21 16,21-1-16,-21 1 0,22 0 16,-22 0-16,0 0 0,21 0 0,-20-22 15,-1 22-15,0-21 0,0-1 16,0 22-16,0-21 0,-21 0 0,0 20 15,0-20-15,22 21 0,-22 0 16,0 0-16,0 42 16,0 0-1,0 0-15,0 21 16,0-20-16,0-1 0,0 0 0,0 21 16,0-21-16,0 1 0,0-1 15,0 0-15,0 0 0,21 0 0,-21 0 16,21 1-16,0-22 0,-21 21 15,21-21-15,0 0 0,1 0 0,-1 0 16,0 0-16,0 0 16,0-21-16,0 21 0,1-22 0,-1 1 15,0 0-15,-21 0 0,21 0 16,0-22-16,-21 22 0,0 0 0</inkml:trace>
  <inkml:trace contextRef="#ctx0" brushRef="#br0" timeOffset="2531.87">4149 1990 0,'0'-64'15,"0"85"17,0 1-17,0-1-15,0 0 0,0 0 0,0 0 16,0 0-16,0 1 0,0 20 16,-22-21-16,22 0 0,0 0 0,0 1 15,0-1-15,0 0 0,0 0 16,-21 0-16,21 0 0,0 1 15,0-1-15,-21-21 32,21-21-17,-21 21-15,21-22 16,0 1-16,0 0 0,0 0 0,0 0 16,0-22-16,0 22 0,0 0 15,0 0-15,21-21 0,0 20 0,0 1 16,1 0-16,-1-21 0,21 21 15,-21-1-15,22 1 0,-1 0 16,0 21-16,1 0 0,-22 0 0,21 0 16,0 0-16,-20 0 0,-1 0 0,0 21 15,0 0-15,-21 22 0,0-22 16,0 0-16,0 21 0,0-20 16,-21 20-16,0-21 0,0 0 0,21 22 15,-22-22-15,1 0 0,0 0 16,0 0-16,21 0 0,-21 1 15,21-1-15,21-42 32,0-1-17,21 1-15,-20 0 16</inkml:trace>
  <inkml:trace contextRef="#ctx0" brushRef="#br0" timeOffset="2864.21">5101 1439 0,'0'0'0,"-21"22"32,21-1-17,-21 0-15,0 0 0,21 21 0,-22 1 16,1-1-16,0 0 0,0 1 15,0-1-15,21 22 0,-21-22 16,-1 0-16,1 1 0,0-1 0,21 0 16,-21 1-16,21-1 0,-21-21 15,0 21-15,21-20 0,0 20 0,0-21 16,0 0-16,0 0 0,0 1 0,0-1 16,21-21-16,0 0 15,0 0-15,0 0 0,0 0 16,1 0-16,-1 0 0,0-21 15,0-1-15,0 1 0,0 0 0,1 0 16</inkml:trace>
  <inkml:trace contextRef="#ctx0" brushRef="#br0" timeOffset="3064.09">4805 1884 0,'0'0'0,"-21"0"0,-1 0 15,44 0 1,-1 0-16,21 0 16,-21 0-16,22 0 0,-1 0 15,-21 0-15,21 0 0,1 0 0,-1 0 16,-21 0-16,22 0 0,-22 0 16,0 0-16,0-21 15</inkml:trace>
  <inkml:trace contextRef="#ctx0" brushRef="#br0" timeOffset="3559.66">5609 2180 0,'0'0'16,"64"0"0,-43 0-1,0-21-15,0 21 0,-21-21 16,21 21-16,-21-21 0,21 21 16,-21-21-16,0-1 0,0 1 0,0 0 15,0 0-15,0 0 0,0 0 0,-21-1 16,0 1-16,0 0 0,21 0 15,-21 0-15,0 0 0,-1 21 0,1 0 16,0 0-16,-21 0 0,21 0 16,-1 21-16,1 0 0,0 0 0,-21 21 15,21-20-15,-1 20 0,1-21 16,-21 21-16,21 1 0,0-1 16,21 0-16,-43-20 0</inkml:trace>
  <inkml:trace contextRef="#ctx0" brushRef="#br0" timeOffset="3787.46">5884 2096 0,'0'-85'31,"0"64"-31,0 0 16,-21 21-1,0 0-15,0 21 16,21 0-16,0 21 0,0-21 16,0 1-16,0 20 0,0-21 0,0 0 15,0 22-15,0-22 0,0 0 16</inkml:trace>
  <inkml:trace contextRef="#ctx0" brushRef="#br0" timeOffset="3896.4">6625 2159 0,'21'0'0,"0"0"15,1-21-15</inkml:trace>
  <inkml:trace contextRef="#ctx0" brushRef="#br0" timeOffset="4047.31">6794 1969 0,'0'0'0,"0"-22"0,-21 22 0,0-21 0,-21 21 16,21 0-16,-22-21 0,22 21 15,-21 0-15,-1 0 0,22 0 0,-21 21 16,0-21-16,20 21 0,-20 1 16,0-1-16,21 0 0,-22 0 0,22 0 15,0 22-15,0-22 0,0 0 0,-1 0 16</inkml:trace>
  <inkml:trace contextRef="#ctx0" brushRef="#br0" timeOffset="4718.93">6837 2159 0,'21'-106'32,"-21"85"-32,0 0 0,0 0 0,0 0 15,0-1-15,0 1 16,0 0-1,-21 21 1,0 0 0,-1 0-1,22 21-15,0 0 0,-21 1 16,21-1-16,-21 0 0,21 0 0,0 0 16,0 22-16,0-22 0,0 21 15,-21-21-15,21 22 0,0-1 0,0 0 16,0 1-16,-21 20 0,21-21 15,0 22-15,0-22 0,0 22 0,0-1 16,0-20-16,0 20 0,-21 1 0,21-1 16,0-21-16,0 22 15,0-1-15,0 1 0,0-1 0,0 1 16,0-1-16,0-20 0,0 20 0,0 1 16,0-22-16,0 0 0,0 22 15,0-43-15,0 21 0,0 1 0,0-1 16,-22-21-16,1 0 0,0 22 0,0-22 15,0 0-15,0 0 0,-1-21 0,1 21 16,0-21-16,0 0 16,0 0-16,0 0 0,-1 0 0,22-21 15,-21 0-15,21 0 0,0 0 0,-21-22 16,21 1-16,-21 0 0,0-1 16,21-20-16,-21-1 0,21 1 15,0-1-15,0 1 0,0-1 0,0-20 16,0 20-16,0 22 0,21-22 15,0 1-15,0-1 0,0 22 0,0-21 16,22-1-16,-22 22 0,0-22 0,21 22 16,-20 0-16,20-22 0,-21 22 15,0-1-15,22 22 0,-22 0 0,0-21 16,0 21-16,0-1 16,0 1-16,-21 0 15,0 0 1</inkml:trace>
  <inkml:trace contextRef="#ctx0" brushRef="#br0" timeOffset="5195.24">6752 2011 0,'0'0'0,"0"-21"16,-21 21-16,0 0 0,0 0 15,21-21-15,-22 21 0,1 0 16,0 0-16,0 0 0,0 0 16,0 0-16,-1 0 0,1 0 15,0 0-15,0 0 0,0 0 16,0 0-16,-1 21 16,1 0-16,0-21 0,0 21 0,0 0 15,0-21-15,-1 21 0,22 1 16,0-1-16,-21 0 0,21 0 0,0 0 15,0 0-15,0 1 0,0-1 16,0 0-16,0 0 0,21-21 0,-21 21 16,22 0-16,-1-21 0,0 0 0,0 22 15,0-22-15,22 0 0,-22 0 16,21 0-16,-21 0 0,22 0 0,-22 0 16,21 0-16,-21 0 0,0-22 15,1 22-15</inkml:trace>
  <inkml:trace contextRef="#ctx0" brushRef="#br0" timeOffset="6347.58">5440 2265 0,'0'21'47,"0"0"-16,21-21-15,0 21-16,0-21 15,0 0-15,1 0 0,-1 0 0,0 0 16,0 0-16,0 0 0,0 0 15,1 0-15,-1 0 0,0 0 16,0-21-16,0 0 0,0 21 0,1-21 16,-1 21-16,-21-21 0,21 0 15,0-1-15,0 1 0,-21 0 16,0 0-16,0 0 16,21 21-16,-21-21 31</inkml:trace>
  <inkml:trace contextRef="#ctx0" brushRef="#br0" timeOffset="7068.17">7112 2180 0,'0'21'31,"21"-21"-31,0 0 16,0 0-16,1 0 0,-1-21 15,0 21-15,0-21 0,0 21 16,0-21-16,1 21 0,-1-21 0,0 0 15,-21-1-15,21 22 16,-21-21-16,0 0 0,0 0 16,0 0-1,-21 21-15,0 0 0,0 0 0,-1 0 16,1 0-16,0 0 16,0 0-16,0 0 0,0 21 0,-1 0 15,1-21-15,21 21 0,-21 0 16,21 22-16,-21-22 0,21 0 0,0 0 15,0 0-15,0 1 0,0-1 0,0 0 16,0 0-16,0 0 0,0 0 16,0 1-16,21-1 15,0-21-15,0 0 0,1 0 16,-1 0-16,0 0 0,0 0 16,0 0-16,0 0 15,1-21-15</inkml:trace>
  <inkml:trace contextRef="#ctx0" brushRef="#br0" timeOffset="7559.34">7937 2011 0,'0'0'0,"0"-42"31,0 20-15,-21 22-1,0 0-15,0 0 0,-21 0 16,20 22-16,1-1 0,-21-21 0,21 21 16,0 0-16,-22 0 0,22 0 15,0-21-15,0 22 0,0-1 0,-1 0 16,22 0-16,-21-21 0,21 21 0,0 0 16,0 1-16,21-22 15,1 0-15,-1 21 0,0-21 16,0 0-16,21 0 0,-20 0 15,20 0-15,0 0 0,1 0 0,-22 0 16,21 0-16,-21 21 0,0-21 16,1 0-16,-1 0 0,0 0 15,0 21-15,0-21 0,-21 21 16,0 0-16,0 1 16,0-1-16,-21 0 15,0-21-15,0 21 0,0-21 16,-1 0-16,-20 21 0,21-21 0,0 0 15,-22 21-15,22-21 0,-21 0 0,21 0 16,-22 0-16,22 0 0,0 0 16,0 0-16,0 0 0,0 0 0,-1 0 15,1 0-15,0 0 0,0 0 16,21-21 0</inkml:trace>
  <inkml:trace contextRef="#ctx0" brushRef="#br0" timeOffset="8904.79">9652 1905 0,'0'0'0,"0"-21"0,0 0 0,0 0 16,0-1 0,0 1-1,-21 21-15,0 0 16,-1 0-16,1 0 0,0 21 15,0 1-15,0-1 0,0 0 16,-1 21-16,1-21 0,0 22 0,0-22 16,0 21-16,0 1 0,-1-22 0,1 21 15,0-21-15,21 22 0,0-22 16,0 0-16,0 0 0,0 0 0,0 0 16,0 1-16,21-1 15,0 0-15,1-21 0,-1 0 0,21 21 16,-21-21-16,0 0 0,22 0 15,-1 0-15,-21 0 0,22-21 0,-1 0 16,0 21-16,1-21 0,-22-1 0,21 1 16,0 0-16,-20 0 0,-1 0 15,0 0-15,0-22 0,-21 22 0,0-21 16,0-1-16,0 22 0,-21-21 16,0 0-16,-22 20 0,1-20 0,0 21 15,-1 0-15,-20-22 16,21 43-16,-1-21 0,1 0 0,0 21 0,-1 0 15,22 0-15,0 0 0,0 0 16,0 0-16,21 21 16,0 0-16,21 1 15,0-22-15,0 0 0,0 21 16,22-21-16,-1 0 0,21 0 0,-20 0 16,41 0-16,-20 0 0,-1 0 15,22 0-15,0-21 0,-22 21 0,22-22 16,-22 1-16,22 0 0,-21 0 15,-22 0-15,21 0 0,-20-22 0,20 22 16,-42 0-16,22 0 0,-22-22 16,-21 22-16,0 0 0,0 0 0,0 0 15,0-22-15,-21 43 16,0-21-16,-1 0 0,1 0 0,-21 21 16,21 0-16,-22 0 0,22 0 15,0 0-15,-21 0 0,21 21 0,-1 0 16,-20 0-16,21 1 0,-21 20 0,20 21 15,-20-20-15,0 20 0,21 1 16,-22-1-16,22 1 0,-21 20 0,21-20 16,-1-1-16,1 22 0,0-21 15,0 20-15,0 1 0,0 0 0,21-1 16,-22 1-16,22 0 0,0-1 0,0 1 16,0 0-16,22-1 15,-1 1-15,0 0 0,21-1 0,-21 1 16,1 0-16,-1-22 0,21 1 0,-42-1 15,21 1-15,-21-1 0,0 1 16,0-1-16,0 1 0,0-22 0,0 21 16,-21-20-16,21-1 0,-21 0 0,0 1 15,0-22-15,-1 21 0,1-21 16,0 1-16,0-1 0,0 0 0,0 0 16,-1-21-16,-20 0 0,21 0 0,0 0 15,-22 0-15,1-21 0,0 0 16,-1-22-16,1 22 0,-21-21 15,-1 0-15,22-22 0,-22 22 0,1-22 16,-1 1-16,22-1 0,-22 1 0,43-22 16,-21 22-16,21-1 0,0-21 15,21 22-15,0-1 0,0-20 0,21 20 16,0 22-16,0-22 0,21 22 16,-20-21-16,20 20 0,0 1 0,-21 0 15,22-1-15,-1 1 0,-21 21 0,22-22 16,-1 1-16,-21 21 0,21-21 15,1 20-15,-22-20 0,21 21 0,-21 0 16,1 21-16,-22-21 0,0-1 16,21 22-16,-21-21 0,0 0 15,0 0-15,0 0 0</inkml:trace>
  <inkml:trace contextRef="#ctx0" brushRef="#br0" timeOffset="14303.99">12552 1715 0,'0'0'0,"0"-22"15,0 1-15,0 0 0,0 0 16,0 0-16,0 0 0,0-1 16,0 1-1,0 42 1,-21 1-1,-1 20-15,1 0 0,0 22 0,0-1 16,-21 1-16,20-1 16,-20 1-16,21 20 0,-21-20 0,-1 21 0,22-22 15,-21 22-15,-1-22 16,22 1-16,-21-1 0,21 1 0,-22-1 16,22-20-16,0-1 0,0-21 0,0 21 15,0-20-15,-1-1 0,22 0 16,0 0-16,0-42 31,0 0-31,0 0 16,0-1-16,22-20 0,-1 0 0,0-1 15,0 1-15,0-21 0,22-1 16,-22 1-16,21-22 0,0 21 16,1 1-16,-1-22 0,0 22 15,1-1-15,-1-20 0,-21 20 0,22 1 16,-22-1-16,0 22 0,0-1 15,0 1-15,-21 21 0,21-21 0,-21 20 16,0 44 0,0-1-16,-21 21 0,0 0 15,21 22-15,-21-22 0,0 43 0,21-22 16,-21 1-16,21-1 0,0 1 16,0-1-16,0 1 0,0-1 0,0 1 15,0-22-15,0 22 0,0-22 16,0 0-16,0 1 0,0-1 0,0 0 15,0-20-15,0-1 0,0 0 16,0 0-16,0 0 0,0 0 16,0 1-16,21-1 15,0-21 17,-21-21-1,0-1 78,0 1-78,0 0-31,0 0 16,21 0-16,-21 0 16,21-1-16,-21 1 0,0 0 15,0-21-15,0 21 0,0-22 0,0 22 16,0-21-16,0-1 0,0 22 16,0-21-16,-21 21 0,0-22 15,0 22-15,0 0 0,-22 0 0,1 21 16,21-21-16,-22 21 0,1 0 15,0 0-15,-1 0 0,1 0 0,0 0 16,-1 21-16,22 0 0,-21-21 16,0 42-16,20-20 0,1 20 0,0-21 15,0 21-15,21 1 0,0-1 0,0 0 16,0 1-16,0-22 0,21 21 16,0-21-16,0 1 0,1 20 0,-1-42 15,21 21-15,-21 0 0,22-21 16,-1 0-16,0 0 0,1 0 0,-1 0 15,0 0-15,22 0 0,-22 0 16,0 0-16,1 0 0,-1-21 16,0 0-16,1 0 0,-1 21 0,0-21 15,1-1-15,-1-20 0,-21 21 16,22 0-16,-1-22 0,-21 22 0,0 0 16,22 0-16,-22 0 0,0 0 0,-21-1 15,21 22-15,-21-21 16,21 21 124,0 0 17,1 0-110,-1-21-47,-21 0 15,21 21 1,-21-21-16,21 21 0,-21-21 15,21-1-15,-21 1 0,0 0 16,21 0-16,-21 0 16,-21 42 15,0 0-15,21 21-16,-21-20 0,21 20 15,-21 0-15,21 1 0,0-1 0,-21 0 16,21-21-16,0 22 0,-22-22 0,22 21 15,0-21-15,0 1 0,0-1 16,22 0-16,-1 0 0,0-21 16,0 0-16,0 0 15,0 0-15,1 0 0,-1 0 0,0 0 16,21 0-16,-21 0 0,22-21 0,-22 0 16,0 0-16,21-1 0,-20 1 15,-1 0-15,0 0 0,0-21 0,0 20 16,0-20-16,1 0 0,-1 21 15,-21-22-15,0 1 0,21 21 0,-21 0 16,21 21-16,-21-22 0,0 44 16,0-1-1,0 21-15,-21-21 0,0 22 16,0-22-16,21 21 0,-22-21 16,22 22-16,0-22 0,0 21 15,0-21-15,0 0 0,0 1 0,0-1 16,0 0-16,22 0 15,-1-21-15,0 21 0,0-21 0,0 0 16,0 0-16,1 0 0,20 0 16,-21 0-16,21-21 0,-20 0 0,20 0 15,-21 0-15,0-1 0,22 1 0,-22-21 16,21 0-16,-21-1 0,22 1 16,-1-22-16,0 1 0,-21-1 0,22 22 15,-22-21-15,21-1 0,-21 1 16,1-1-16,-1 1 0,0-1 15,0 22-15,-21-1 0,0 1 16,0 0-16,0 21 0,0-1 0,0 1 16,-21 42-1,21 1-15,-21 20 16,0-21-16,-22 21 0,22 1 16,0 20-16,21-20 0,-21-1 0,0 0 15,-1 1-15,1-1 0,21 0 0,0 22 16,0-22-16,-21 0 0,21 22 15,0-22-15,-21 1 0,21-1 0,0 0 16,0 1-16,0-1 0,0-21 16,0 21-16,0-20 0,0-1 0,21 0 15,-21 0-15,21-21 0,0 21 16,1-21-16,-1 0 0,0 0 16,0 0-16,21 0 0,-20 0 0,-1 0 15,21-21-15,-21 0 0,22 21 16,-22-21-16,0-22 0,0 22 0,0 0 15,0 0-15,1-21 0,-1 20 0,-21 1 16,21-21-16,-21 21 0,0 0 16,0-1-16,0 44 31,-21-1-31,0 0 0,-1 0 16,22 0-16,0 0 0,0 22 0,0-22 15,0 0-15,0 0 0,0 0 16,0 1-16,0-1 0,0 0 0,0 0 15,22 0-15,-1-21 16,0 0-16,0 0 0,0 0 0,0 0 16,22 0-16,-22 0 0,0 0 0,21 0 15,-20-21-15,20 21 0,-21-21 16,0 0-16,0 0 0,22-1 0,-22-20 16,0 0-16,0 21 0,-21-43 15,0 22-15,0-1 0,0 22 0,0-21 16,0 0-16,-21 20 0,21 1 0,-21 0 15,-21 0-15,20 0 16,1 21-16,-21 0 0,21 0 0,-22 0 16,1 21-16,21 0 0,-21 0 15,20 0-15,1 22 0,0-1 0,21 0 16,0 1-16,0-22 0,0 21 0,0 1 16,0-22-16,21 21 0,0-21 15,1 0-15,-1 1 0,0-1 0,0 0 16,0-21-16,22 0 0,-22 0 15,21 0-15,0 0 0,22 0 0,-22 0 16,22-21-16,-1 0 0,-20 21 16,20-22-16,1 1 0,-22-21 15,21 21-15,-20-22 0,-22 22 0,21-21 16,-21 0-16,1-1 0,-22 22 16,21 0-16,-21 0 0,0 0 0,0-1 15,-21 22 1,-1 0-16,22 22 0,-21-22 0,0 21 15,0 21-15,0-21 0,21 0 0,-21 22 16,21-22-16,-22 21 0,22-21 16,-21 22-16,21-22 0,0 0 0,0 0 15,0 22-15,0-22 0,0 0 16,0 0-16,0 0 0,0 0 16,0 1-1,0-44 16,0 1-31,0 0 0,0 0 16,21 0-16,1 0 0,-1-22 0,-21 22 16,21-21-16,0-1 0,0 1 0,0 0 15,1 21-15,-1-22 0,0 22 16,0 0-16,-21 0 0,21 21 16,0 0-16,-21 21 15,0 0-15,22 0 0,-22 0 0,21 1 16,-21-1-16,0 21 0,0-21 15,0 0-15,0 22 0,0-22 16,0 0-16,0 0 0,0 0 0,0 1 16,0-1-16,0 0 15,21-21 17,0-21-32,-21 0 0,0-1 15,21 1-15,0 0 0,1 0 16,-22-21-16,21 20 0,0-20 0,0 0 15,21-1-15,-20 22 0,-1-21 16,0 21-16,0-22 0,0 22 0,0 21 16,-21-21-16,22 21 0,-1 0 0,0 0 15,-21 21 1,0 0-16,0 1 0,0-1 0,0 21 16,0-21-16,0 22 0,0-1 15,0-21-15,0 21 0,0 1 0,0-22 16,0 0-16,0 21 0,0-20 0,0-1 15,0 0-15,21 0 0,0-21 16,0 21-16,1 0 0,-1-21 16,0 0-16,0 0 0,0 0 15,22 0-15,-22 0 0,0 0 0,21 0 16,-21-21-16,22 21 0,-22-21 0,21 0 16,-21 0-16,22-22 15,-22 22-15,21-21 0,-21 0 0,1-1 16,-1 1-16,0 0 0,-21-1 15,21 22-15,-21-21 0,0 21 0,0-1 16,-21 1-16,0 0 0,0 21 16,-1 0-16,1 0 0,0 0 0,-21 0 15,21 0-15,-1 21 0,-20 0 0,21 22 16,-21-22-16,20 21 0,1 1 16,0-22-16,0 21 0,21 0 15,-21-20-15,21 20 0,0-21 0,0 21 16,0-20-16,21-1 0,-21 0 15,21-21-15,0 21 0,0-21 0,1 0 16,-1 0-16,0 0 16,0 0-16,0 0 0,0 0 0,1-21 15,-1 0-15,0 0 16,-21-1-16,21-20 0,0 21 0,0-21 16,-21 20-16,22-20 0,-22 0 15,21 21-15,-21-1 0,0 1 0,0 0 16,0 42-1,0 0-15,0 1 16,-21 20-16,-1-21 0,22 0 0,-21 22 16,21-22-16,0 0 0,0 21 15,0-21-15,0 1 0,0-1 16,21 0-16,1-21 0,-1 21 0,0 0 16,0-21-16,0 0 15,0 0-15,1 0 0,-1 0 0,0 0 16,0-21-16,0 0 0,0 0 15,1 0-15,-1-1 0,0-20 16,0 0-16,0-1 0,0-20 0,1 21 16,-1-22-16,0 1 0,21-1 0,-21 1 15,1-1-15,-1 1 0,0-1 16,-21 1-16,21-1 0,-21 22 0,21-1 16,-21 1-16,0 0 0,0-1 15,0 22-15,0 0 0,0 0 16,-21 21-1,0 21-15,0 0 0,0 22 16,-1-1-16,1 0 0,0 22 0,0-1 16,0 1-16,0-1 0,-1 1 15,1-1-15,21 1 0,0-1 0,0 1 16,0-1-16,0 1 0,0-1 16,0-20-16,0-1 0,0 0 0,0 1 15,0-22-15,21 0 0,1 0 16,-22 0-16,21 0 0,0-21 15,0 0-15,0 0 0,0 0 16,1 0-16,-1 0 16,0 0-16,21-21 0,-21 0 0,1 0 15,20 0-15,-21 0 0,21-22 16,-20 1-16,20 21 0,-21-22 0,21 1 16,-20 21-16,-1-21 0,-21 20 15,21 1-15,-21 42 16,0 1-1,0-1-15,-21 0 0,21 0 16,0 21-16,0-20 0,-21 20 16,21-21-16,0 0 0,0 0 0,0 1 15,0-1-15,0 0 0,0 0 16,0 0-16,21-21 16,-21 21-16,21-21 0,0 0 0,0 0 15,0 0-15,1 0 16,-1-21-16,0 0 0,0 21 0,0-21 15,0 0-15,1 0 0,-1-1 16,0 1-16,0 0 0,0 0 16,0 0-16,1 0 0,-22-1 15,0 44 1,0-1-16,0 0 16,0 0-16,0 0 0,-22 0 15,22 1-15,0-1 0,-21 0 0,21 0 16,0 0-16,0 0 15,0 1-15,21-22 16,1 0-16,-1 0 16,0 0-16,0 0 0,0 0 15,0-22-15,1 22 0,-1-21 0,0 0 16,-21 0-16,0 0 0,21 0 16,-21-1-16,0-20 0,0 21 0,0 0 15,0-22-15,0 22 0,0 0 16,0 0-16,-21 0 0,0 21 15,0 0-15,-1 0 16,1 0-16,0 0 16,0 0-1,21 21-15,21-21 16,0 0 0,0 0-16,1 0 0,-1 0 15,21 0-15,-21 0 0,22 0 0,-22 0 16,0 0-16,21 0 0,-21 0 15,1 0-15,-1 0 0,0 0 0,0 0 16,-21 21 0,0 0-16,0 0 15,0 1-15,0-1 0,0 21 16,-21-21-16,0 0 0,21 1 0,-21-1 16,-1 0-16,22 0 0,0 0 0,-21 0 15,21 1-15,-21-22 0,21 21 16,-21-21-16,21 21 0,-21-21 31,21-21 0,0 0-15,21 21-16,0-22 0,0 1 0,0 0 16,1 0-16,-1-21 15,0 20-15,21-20 0,-21 21 0,22-21 16,-1 20-16,0-20 0,1 21 15,-22-21-15,21 20 0,1-20 16,-22 42-16,0 0 0,0 0 16,-21 21-16,0 22 0,0-22 15,0 21-15,-21 0 0,0 1 16,0-22-16,-1 21 0,1 1 0,0-22 16,21 21-16,-21-21 0,0 0 15,0 1-15,-1-1 0,22 0 16,-21 0-16,0 0 0,0 0 31,21-42 0,0 0-15,0 0-16,0 0 0,0 0 16,0-1-16</inkml:trace>
  <inkml:trace contextRef="#ctx0" brushRef="#br0" timeOffset="14535.85">18478 2201 0,'0'0'0,"-63"0"31,42 0-31,0 0 63,21-21-48,-22 0 1</inkml:trace>
  <inkml:trace contextRef="#ctx0" brushRef="#br0" timeOffset="14767.79">17314 2053 0,'0'0'0,"-21"0"0,42 0 32,0 0-32,1 0 15,20 0-15,0 0 0,1 0 16,-1 0-16,0 21 0,1-21 0,20 0 15,-21 0-15,1 0 0,-1 22 16,0-22-16,1 0 0,-22 0 16,0 0-16,21 0 0,-20 0 0</inkml:trace>
  <inkml:trace contextRef="#ctx0" brushRef="#br0" timeOffset="15231.53">14584 1778 0,'0'0'16,"42"21"-1,-21-21 1,0 0-16,22 0 0,-1 0 16,22 0-16,-22 0 0,21 21 0,1-21 15,-1 0-15,1 0 0,-1 0 16,-20 0-16,20 0 0,-20 0 0,-1 0 16,0 0-16,1 0 0,-22 0 0,0 0 15,21 0-15,-21 0 0,1 0 16,-1 0-16,0 0 15,0 0-15</inkml:trace>
  <inkml:trace contextRef="#ctx0" brushRef="#br0" timeOffset="17003.98">1058 6265 0,'-21'0'31,"0"0"-31,0 0 0,0 0 0,-1 0 16,1-21-16,0 21 0,0 0 15,0 0-15,-22 0 0,22 0 16,-21 0-16,21 0 0,-22 0 16,1-21-16,21 21 0,-21 0 0,-1 0 15,22 0-15,-21-21 0,21 21 16,-1 0-16,1 0 0,0 0 0,0 0 15,0-21-15,42 21 32,21 0-17,1 0-15,-1 0 16,21 0-16,1 0 0,21 0 0,-22 0 16,22 0-16,21 0 0,-22 0 15,1 0-15,21 0 0,-22 0 0,22 0 16,-21 0-16,21 0 0,-22 0 15,-20 0-15,21 0 0,-22 0 0,1 0 16,-1 0-16,-21 0 0,1 0 16,-1 0-16,0 0 0,-20 0 0,-1-21 15,0 21-15,-21-22 16,-21 1 0,0 21-1,-1 0-15,1-21 16,0 21-16,0 0 0,0-21 0,-22 21 15,22-21-15,0 21 0,-21-21 16,21 21-16,-1-22 0,-20 22 0,21-21 16,-21 0-16,20 0 0,1 21 15,0-21-15,0 21 0,0-21 0,0 21 16,-1 0-16,1 0 16,21-22-16,0 44 31,21-1-16,1-21-15,20 0 16,-21 21-16,21-21 0,-20 0 16,20 0-16,0 21 0,1-21 15,-22 0-15,21 0 0,0 0 0,1 21 16,-22-21-16,21 0 0,-21 0 16,1 0-16,20 0 0,-42 21 0,21-21 15,-21 22 1,0-1-16,-21 0 15,0-21-15,0 21 0,-22 0 0,22 0 16,-21-21-16,-1 22 0,1-1 16,21 0-16,-21 0 0,20 0 15,-20 0-15,21 1 0,0-1 16,0 0-16,-1 0 0,1 0 0,0-21 16,0 21-16,0-21 0,21 22 15,-21-22-15,21 21 16,0-42 31</inkml:trace>
  <inkml:trace contextRef="#ctx0" brushRef="#br0" timeOffset="19941.71">3514 5630 0,'-22'0'16,"44"0"-16,-65-21 0,22 0 16,0 21-1,21 21-15,-21 0 16,21 1-16,0 20 0,0-21 0,0 21 16,-21 1-16,21-1 0,0 0 15,0 1-15,0-1 0,0-21 0,21 22 16,0-22-16,0 0 0,0 0 0,22 0 15,-22-21-15,21 0 0,0 0 16,1 0-16,-1 0 0,0 0 0,1 0 16,-1-21-16,0 0 0,1 0 15,-22 21-15,21-43 0,-21 22 16,1 0-16,-1 0 0,0-21 0,-21 20 16,21-20-16,-21 21 0,0-21 15,0 20-15,0 1 0,0 0 0,-21 0 16,0 0-16,0 21 15,-1 0-15,1 21 0,0 0 0,0 0 16,0 22-16,-22-22 0,22 21 16,0 22-16,0-22 0,0 21 0,0-20 15,-1 20-15,22 1 0,-21-1 16,21 1-16,0-1 0,0 1 0,0-1 16,0 1-16,0-22 0,0 22 15,21-22-15,-21 0 0,22 1 16,-22-22-16,0 21 0,0-21 0,0 0 15,0 1-15,0-1 16,-22-21-16,1 0 0,0 0 16,0 0-16,0 0 0,0-21 0,-22-1 15,22 1-15,0 0 0,-21 0 16,20 0-16,-20-22 0,21 22 0,-21-21 16,20 21-16,1-22 0,0 22 15,0 0-15,0 0 0,21 42 31,0 0-31,0 22 16,0-22-16,0 0 0,21 21 0,0-21 16,0 22-16,0-22 0,1 0 15,-1 0-15,21 0 0,-21 1 0,22-1 16,-22-21-16,21 21 0,0-21 16,1 0-16,-1 0 0,0 0 0,1 0 15,-1 0-15,0 0 0,1-21 0,-1 0 16,-21 21-16,22-22 0,-1 1 15,-21 0-15,21-21 0,-20 21 0,-1-22 16,0 22-16,0-21 0,0-1 16,0 1-16,-21 21 0,0-21 15,0 20-15,0 1 0,0 0 0,0 0 16,0 42 0,0 0-16,0 0 0,0 22 15,-21-22-15,21 21 0,0-21 16,-21 22-16,21-1 0,0-21 0,0 22 15,0-22-15,0 0 0,21 0 0,0 0 16,1 0-16,-1-21 0,0 22 16,0-22-16,0 0 0,0 0 0,22 0 15,-22 0-15,0 0 0,21 0 0,1-22 16,-22 22-16,21-21 0,1 0 16,-22 21-16,0-21 0,0 0 0,0 0 15,0-22-15,1 22 0,-22 0 16,0-21-16,0 20 0,0 1 15,0 0-15,0 0 0,0 0 0,0 0 16,-22 21-16,22 21 16,0 0-16,-21 0 0,21 0 15,-21 0-15,21 22 0,-21-22 0,21 21 16,0-21-16,0 22 0,0-22 16,-21 0-16,21 21 0,0-20 0,0-1 15,-21 0-15,21 0 0,0 0 31,21-42-15,0 0 0,-21 0-16,21 0 0,0-1 15,0 1-15,1 0 0,-22-21 0,21 21 16,0-22-16,0 22 0,0-21 16,0 21-16,1-22 0,-1 22 0,-21 0 15,21 21-15,0 0 0,0 0 16,-21 21-1,0 0-15,21 22 0,-21-22 0,22 0 16,-22 21-16,0-21 0,0 22 0,0-22 16,21 0-16,-21 0 15,0 0-15,21 1 0,-21-1 0,0 0 16,0 0-16,21-21 31,0 0-31,0-21 16,1 21-16,-22-21 0,21 0 0,0-1 15,0 1-15,-21 0 0,21-21 16,0 21-16,1-1 0,-1-20 0,0 0 16,-21 21-16,21-1 0,0-20 0,0 21 15,-21 0-15,22 21 16,-1 0-16,-21 21 16,0 0-1,0 0-15,0 22 0,0-22 16,0 0-16,0 0 0,0 0 0,0 22 15,0-22-15,0 0 0,0 0 0,21 0 16,-21 22-16,21-22 0,-21 0 16,21-21-16,0 21 0,1 0 0,-1-21 15,0 21-15,0-21 0,0 0 0,22 0 16,-22 0-16,0 0 0,21 0 16,-21 0-16,22 0 0,-22-21 0,0 21 15,21-21-15,-20 0 0,-1 0 0,0 0 16,0-1-16,0-20 0,0 21 15,-21-21-15,0 20 0,0-62 16,0 41-16,0 22 0,0 0 16,0 0-16,0 0 0,0 0 15,-21 21-15,0 0 0,0 0 0,0 21 16,0 0-16,-1 0 0,1 0 0,0 22 16,21-22-16,0 21 0,-21-21 15,21 22-15,0-22 0,0 21 0,0-21 16,0 0-16,21 1 0,0-1 0,0 0 15,1 0-15,-1-21 0,21 21 16,-21-21-16,0 0 0,22 0 0,-22 0 16,21 0-16,-21 0 0,1 0 15,20-21-15,-21 21 0,0-21 16,0 0-16,-21 0 0,0-1 0,22 1 16,-22-21-16,0 21 0,0-22 0,0 1 15</inkml:trace>
  <inkml:trace contextRef="#ctx0" brushRef="#br0" timeOffset="20143.38">4868 6033 0,'0'0'0,"0"21"0,0 0 15,0 0 1,0 0 15,21-21-15,1 0-16,-1 0 15</inkml:trace>
  <inkml:trace contextRef="#ctx0" brushRef="#br0" timeOffset="23118.12">8234 6562 0,'0'0'0,"0"21"0,0 0 0,21-42 47,0 0-31,0 21-16,0-21 0,22-1 0,-22 1 15,0-21-15,21 21 0,-20 0 0,20-22 16,-21 22-16,21-21 0,-20 21 16,-1-22-16,0 22 0,0-21 15,0-1-15,-21 22 0,0-21 0,0 21 16,0-22-16,-21 22 0,0 0 15,-21 0-15,20 21 0,-41 0 0,21 0 16,-22 0-16,1 0 0,-1 0 0,1 0 16,-1 21-16,22 0 0,-1 0 15,1 1-15,0 20 0,42-21 0,0 0 16,0 22-16,0-22 0,0 21 16,21 0-16,21 1 0,-21-1 0,22 0 15,-22 1-15,21 20 0,1-20 16,-1-1-16,-21 21 0,43 22 15,-22-43-15,-21 22 0,0-22 16,0 1-16,-21-1 0,0-21 0,0 21 16,0 1-16,0-22 0,-21 0 15,0 21-15,-21-20 0,-1-1 0,1-21 16,0 21-16,-1-21 0,1 0 0,0 0 16,-1 0-16,1-21 0,0 0 15,-1-1-15,1 1 0,21 0 0,-21 0 16,20-21-16,-20 20 0,21-20 0,0 0 15,-22 21-15,22-22 0,21 1 16,-21 0-16,0-1 0,21 1 16,0 21-16,0 0 0,21 21 15,0 0-15,0 0 16,1 21-16,20 21 0,-21-21 0,21 22 16,1-22-16,-1 21 0,0 0 15,1-20-15,-1 20 0,0 0 0,-20-21 16,20 22-16,0-22 0,1 0 0,-1 0 15,0 0-15,-21 1 0,22-1 16,-1 0-16,0-21 0,1 0 0,-1 0 16,0 0-16,1 0 0,-1 0 0,0-21 15,22 21-15,-22-21 0,1-1 16,20-20-16,-21 21 0,1 0 0,-1-22 16,0 1-16,1 21 0,-22-21 15,0-1-15,0 1 0,-21 0 16,0 20-16,0-20 0,0 0 0,0 21 15,0-1-15,-21 1 0,0 21 0,-21 0 16,20 0-16,1 0 0,-21 0 16,0 21-16,20 1 0,-20-1 0,0 0 15,-1 0-15,22 21 0,-21-20 16,21 20-16,0-21 0,-1 21 0,1 1 16,21-22-16,0 21 0,0-21 0,-21 1 15,21 20-15,0-21 0,0 0 0,0 0 16,0 1-16,21-22 15,0 21-15,1-21 0,-1 0 0,0 0 16,0 0-16,21 0 0,-20 0 0,20-21 16,-21 21-16,21-22 0,-20 1 15,20 0-15,-21 0 0,0 0 0,0-22 16,1 22-16,-1-21 0,-21 21 0,0-22 16,21 22-16,-21 0 0,0 0 15,21 0-15,-21 0 0,0-1 0,0 44 31,0-1-31,0 0 16,0 0-16,0 0 0,0 22 16,0-22-16,0 0 0,0 0 0,0 21 15,0-20-15,0-1 0,0 0 16,0 0-16,21 0 0,0-21 0,1 21 16,-22 1-16,21-22 0,0 0 0,0 0 15,0 0-15,0 0 0,1 0 0,-1 0 16,0-22-16,0 22 0,0-21 15,0 0-15,-21 0 0,22 0 0,-1 0 16,0-1-16,-21 1 0,0-21 0,21 21 16,-21-22-16,21 22 0,-21-21 15,0 21-15,0 0 0,0-1 0,0 44 47,0-1-47,0 21 0,0-21 0,0 0 16,-21 22-16,21-22 0,0 0 0,0 21 15,0-20-15,0-1 0,0 0 16,0 0-16,0 0 0,0 0 0,0 1 16,21-22-16,0 0 0,1 0 15,-1 0-15,0 0 0,0 0 16,0-22-16,0 22 0,1-21 16,-1 0-16,0 0 0,0 0 0,0 0 15,0-1-15,1 1 0,20 0 16,-42-21-16,21 21 0,0-1 15,0-20-15,-21 21 0,0 0 0,22 0 16,-22-1-16,0 44 31,0-1-31,-22 0 16,22 0-16,0 0 0,-21 0 0,21 1 16,-21-1-16,21 0 0,0 21 15,0-21-15,0 1 0,0-1 16,21 0-16,0-21 0,-21 21 0,22-21 15,-1 0-15,0 0 0,0 0 0,21 0 16,-20 0-16,-1 0 0,0 0 16,0 0-16,0 0 0,0-21 0,1 0 15,-1 21-15,0-21 0,0-1 16,0 1-16,0-21 0,1 21 16,-22 0-16,0-22 0,21 22 0,-21 0 15,0 0-15,0 0 0,0-1 0,-21 44 31,21-1-15,0 0-16,-22 0 0,22 0 0,-21 22 16,21-22-16,0 0 0,0 21 15,0-21-15,0 1 0,0 20 16,0-21-16,0 0 0,21 0 0,1-21 0,-1 22 16,0-1-16,0-21 0,0 0 15,0 0-15,1 0 0,-1 0 16,21 0-16,-21 0 0,0 0 0,1-21 15,20-1-15,-21 22 0,0-21 0,0 0 16,1 0-16,-1-21 0,0 20 16,0-20-16,-21 21 0,21-21 0,0 20 15,1-20-15,-22 21 0,21-21 0,-21 20 16,0 1-16,0 42 16,-21 1-1,-1 20-15,1-21 16,0 0-16,0 0 0,21 22 0,-21-22 15,0 0-15,21 0 0,-22 0 16,22 1-16,0-1 0,-21 0 0,21 0 16,21-21 15,-21-21-15,22 21-16,-1-21 0,0 0 0,-21-1 15,21 1-15,0 0 0,0-21 16,1 21-16,-1-1 0,0-20 0,0 21 15,0 0-15,0 0 0,1-1 16,-22 1-16,21 0 0,0 21 0,0 0 16,-21 21-16,0 0 15,21 1-15,-21 20 0,0-21 16,0 0-16,0 0 0,0 1 0,0 20 16,21-21-16,-21 0 0,22 0 15,-22 1-15,21-1 0,0 0 0,0-21 16,0 21-16,0 0 0,22-21 0,-22 0 15,21 21-15,1-21 0,-22 0 16,21 0-16,0 0 0,1 0 0,-22-21 16,21 21-16,-21-21 0,22 0 0,-22 0 15,0 0-15,0-1 0,0 1 16,1 0-16,-1-21 0,0-1 16,-21-20-16,0 21 0,0 20 15,0 1-15,0-21 0,0 21 0,-21 0 16,0 21-16,-1-22 0,1 22 15,0 0-15,-21 0 0,21 0 0,-1 22 16,-20-1-16,21 0 0,0 0 0,0 21 16,-22-20-16,22-1 0,21 0 15,-21 0-15,21 0 0,0 0 0,0 1 16,0-1-16,0 0 0,21-21 16,0 21-16,0-21 0,22 0 0,-22 0 15,0 0-15,21 0 0,-20 0 0,-1 0 16,21 0-16,-21 0 0,0 0 15,1-21-15,-1 0 0,0 21 16,-21-21-16,21-1 0,0 1 16,-21 0-16,0 0 0,0 0 15,0 42 17,0 0-17,-21 0-15,21 22 0,-21-22 0,0 21 16,21-21-16,-21 22 0,-1-1 15,1 21-15,0-20 0,21 20 16,0 1-16,-21-1 0,21 1 0,0-1 0,-21 1 16,21-1-16,0 22 0,0-22 15,0 1-15,0-1 0,0 22 16,0-21-16,0-1 0,0 1 0,0-1 16,0 1-16,0-22 0,0 21 0,0-20 15,-21-1-15,-1 0 0,1-20 0,0 20 16,-21-21-16,-1 21 0,22-42 15,-21 22-15,0-22 0,-1 0 0,1 0 16,21 0-16,-22 0 0,22-22 0,0 22 16,0-21-16,21 0 0,0 0 15,0 0-15,0 0 0,21-22 0,0 22 0,0 0 16,1-21-16,-1 20 0,0 1 16,0-21-16,0 0 0,0-1 15,22 22-15,-22-21 0,21-1 0,-21 1 16,22 0-16,-22-22 0,0 22 0,0 0 15,22-22-15,-43 22 0,21-22 16,-21 1-16</inkml:trace>
  <inkml:trace contextRef="#ctx0" brushRef="#br0" timeOffset="23344">10604 6054 0,'0'0'0,"-21"0"16,0 0-1,21-21 1,-21 21 0,0 0-16,0 0 0,-1 0 15,1 0-15,0 21 0,0-21 0,-21 21 16,-1 0-16,-20 21 0</inkml:trace>
  <inkml:trace contextRef="#ctx0" brushRef="#br0" timeOffset="24419.9">1058 8763 0,'0'0'0,"-275"0"16,212 0-1,-1 0-15,22 0 0,-1 0 16,1 0-16,0 0 0,21 0 0,21 21 16,0 0-1,21-21-15,21 22 0,0-1 0,22 0 16,21 0-16,-1-21 0,22 21 15,0-21-15,0 21 0,21-21 0,0 0 16,0 0-16,0 0 0,-21 0 16,-1 0-16,1 0 0,0 0 0,0 0 15,-21-21-15,-1 21 0,1-21 0,-22 21 16,1 0-16,-1-21 0,-20 21 16,-22 0-16,21-21 0,-21 21 15,1 0-15,-22-21 0,0-1 16,0 1-16,-43 21 15,22 0-15,0-21 0,-21 21 0,-1 0 16,1-21-16,0 21 0,-1 0 16,1 0-16,-22-21 0,43 21 0,-21 0 15,0-21-15,20 21 0,1 0 0,0 0 16,0 0-16,0 0 0,21-22 47,21 22-47,0 0 0,0 0 15,0 0-15,1 0 0,-1 0 16,21 0-16,-21 0 0,22 0 16,-22 0-16,21 0 0,-21 0 0,22 0 15,-22 0-15,21 0 0,-21 0 16,0 22-16,1-22 0,-22 21 0,0 0 16,0 0-16,0 0 0,0 0 15,0 1-15,-22 20 0,1-21 16,0 0-16,0 0 0,0 1 0,0 20 15,-1-21-15,1 0 0,0 22 0,-21-22 16,21 0-16,-1 0 16,-20 21-16,21-20 0,0-1 0,-22 0 0,22 0 15,-21 21-15,21-42 0,-22 22 16,22-1-16,-21-21 0</inkml:trace>
  <inkml:trace contextRef="#ctx0" brushRef="#br0" timeOffset="31187.54">4297 8742 0,'0'-21'47,"0"0"-16,21-1-31,0 1 0,0 0 16,0 0-16,1 0 15,-1 0-15,0-22 0,0 22 0,0 0 16,0 0-16,1-22 0,-1 22 15,0 0-15,0-21 0,-21 21 16,0-22-16,21 22 0,-21 0 0,21 0 16,-21 0-16,-21 63 31,0-21-31,0 21 0,0 1 0,0-1 16,-22 22-16,22-1 0,0-21 15,-21 22-15,20-1 0,-20 1 0,21-1 16,-21 1-16,20-22 0,-20 22 15,21-22-15,0 0 0,-22 1 0,22-1 16,0 0-16,0 1 0,0-22 16,0 21-16,-1-21 0,1 1 0,21-1 15,-21-21-15,21 21 0,-21-21 16,0 0-16,21-21 16,-21 21-16,21-21 15,0-1-15,0-20 0,0 21 16,0-21-16,0-1 0,0 1 0,0 0 15,21-1-15,-21 1 0,0 0 0,0-1 16,21 1-16,-21 21 0,21-22 0,-21 22 16,0 0-16,21 42 15,-21 0 1,21 1-16,-21-1 16,22 21-16,-22-21 0,0 22 0,0-1 15,21-21-15,-21 21 0,0-20 0,0 20 16,21-21-16,0 21 0,0-20 15,-21-1-15,21 0 0,1 0 0,-1 0 16,0 0-16,21 1 0,1-22 0,-1 0 16,0 0-16,1 0 0,-1 0 15,0 0-15,22 0 0,-22 0 0,22-22 16,-22 22-16,0-21 0,1 0 16,-1 0-16,0 0 0,1 0 0,-22-1 15,0 1-15,0-21 0,0 21 0,-21-22 16,21 22-16,-21-21 0,0 21 15,0 0-15,0-1 0,0 1 16,0 0-16,-21 0 0,0 21 0,0 0 16,0 0-16,0 0 15,-1 0-15,-20 21 0,21 0 0,0 0 16,0 1-16,-1 20 0,1-21 0,0 0 16,0 22-16,0-22 0,21 21 15,0-21-15,0 0 0,0 22 0,0-22 16,0 0-16,0 0 0,0 0 0,21-21 15,0 22-15,0-1 16,0-21-16,1 0 0,20 0 0,-21 21 0,0-21 16,22 0-16,-22 0 0,21 0 15,0 0-15,-20-21 0,20 0 16,0-1-16,-21 1 0,22 0 0,-1 0 16,0 0-16,1 0 0,-1-1 0,-21-20 15,22 21-15,-22-21 0,0 20 16,0 1-16,0-21 0,-21 21 0,0 0 15,0-1-15,-21 22 16,0 0-16,0 22 16,0-22-16,-1 21 0,22 0 15,-21 0-15,0 0 0,0 22 0,21-22 0,0 0 16,0 0-16,-21 0 16,21 0-16,0 1 0,0-1 0,0 0 0,0 21 15,21-42-15,-21 21 16,21-21-16,0 22 0,0-22 15,1 21-15,-1-21 16,-42-21 31,-1 21-47,22-22 16,-21 22-16,0 0 0,0 0 15,0 0 1,0 0-16,-1 22 15,1-22 1,21 21-16,-21-21 0,21 21 0,0 0 16,0 0-1,21-21 1,0 0-16,1 0 0,-1 0 0,21 0 16,-21 0-16,22 0 0,-22 0 0,21 0 15,-21 0-15,22-21 0,-1 21 16,-21-21-16,21 21 0,1-21 0,-1 0 15,0-1-15,1 22 0,-1-21 0,-21 0 16,22-21-16,-1 21 0,-21-1 16,21 1-16,-20-21 0,-1 21 15,0-22-15,0 22 0,0 0 0,-21 0 16,0 0-16,0 0 0,-21 21 31,-21 0-31,21 0 0,-1 0 0,-20 21 16,21 0-16,0 0 0,0 0 0,-1 0 15,22 1-15,0-1 0,0 0 16,0 0-16,0 0 0,0 22 0,0-22 16,22-21-16,-1 21 0,-21 0 0,21 0 15,0 0-15,-21 1 16,21-1-16,0 0 16,-21 0-16,0 0 31,-21-21-31,0 0 0,0 0 15,0 0-15,0 0 0,-1 0 16,1 0-16,0 0 0,0 0 16,0 0-16,0 0 0,-1 0 15,1 0 1,21-21 0,0 0-16</inkml:trace>
  <inkml:trace contextRef="#ctx0" brushRef="#br0" timeOffset="31852.16">7429 8530 0,'22'-42'0,"-44"84"0,65-105 0,-22 20 16,-21 22-16,0 0 0,0 0 15,0 0-15,0 0 0,0-1 16,0 44 0,0-1-16,0 0 15,0 21-15,-21 1 0,0-1 0,-1 0 16,1 22-16,21-1 0,-21 1 0,-21-1 16,21 22-16,-1-22 0,1 1 15,0-1-15,0-20 0,0 20 0,0-20 16,21-1-16,0-21 0,-22 21 15,22-20-15,0-1 0,0 0 16,0 0-16,0 0 16,22-21 15,-22-21-31,0 0 16,0 0-16,0 0 0,21-1 15,-21 1-15,21 0 0,-21 0 0,0-21 16,0 20-16,0-20 0,21 21 15,-21-21-15</inkml:trace>
  <inkml:trace contextRef="#ctx0" brushRef="#br0" timeOffset="35055.26">7239 8530 0,'0'0'0,"0"-84"15,0 62 1,21 1-16,0 0 0,0 21 0,1-21 15,-1 0-15,21 0 0,0-1 16,1 1-16,-1 0 0,0 0 0,22 21 16,-22-21-16,22 21 0,-22 0 15,22 0-15,-22 0 0,0 21 0,1-21 16,-22 42-16,0-21 0,0 22 0,-21-22 16,0 21-16,-21 1 15,0-1-15,-22 0 0,1 1 0,0-1 16,-22 0-16,1 1 0,-1-22 0,22 21 15,-22-21-15,22 22 0,-21-22 16,20 0-16,22 0 0,0-21 0,0 21 16,0-21-16,-1 0 0,22-21 31,0 0-31,0 0 0,0 0 16,22 21-1,-1 0-15,-21 21 16,21 0-16,0 0 15,0 0-15,-21 22 0,21-1 16,1-21-16,-22 21 0,21 1 16,0-22-16,0 21 0,-21-21 0,21 1 15,0-1-15,1 0 0,-1 0 0,0 0 16,0 0-16,0 1 0,22-22 16,-22 21-16,0-21 0,21 0 0,1 0 15,-1 0-15,-21 0 0,21 0 0,1 0 16,-1-21-16,0 21 0,1-22 15,-22 1-15,21 0 0,-21 0 0,22 0 16,-22 0-16,0-22 0,-21 22 0,21-21 16,-21 21-16,0-22 0,0 22 15,0-21-15,0 21 0,0-22 16,0 22-16,0 0 0,-21 21 16,0 0-1,0 21-15,0 0 0,-1 22 16,1-22-16,21 0 0,-21 0 0,0 21 15,21-20-15,0 20 0,0-21 16,-21 0-16,21 22 0,0-22 0,0 0 16,0 0-16,0 0 0,0 0 0,21-21 15,-21 22-15,21-1 0,0-21 16,0 0-16,1 0 0,-1 0 0,21 0 16,-21 0-16,0 0 0,22 0 0,-22 0 15,21 0-15,-21-21 0,22-1 16,-1 1-16,0 0 0,1 0 15,-1 0-15,0 0 0,1-1 0,-22-20 16,0 21-16,0-21 0,-21 20 0,0 1 16,0-21-16,0 21 0,0 0 15,-21 21 1,0 0-16,0 0 0,0 0 0,-1 21 16,1 0-16,21 0 15,-21 0-15,21 0 0,0 1 16,0-1-16,0 21 0,0-21 15,0 0-15,0 1 0,21-1 16,-21 0-16,21 0 0,1 0 16,-22 0-16,0 1 15,-22-22 32,1-22-47,0 22 16,0-21-16,0 21 15,0 0 1,-1 0-16,22 21 16,0 1-1,0-1-15,0 0 16,22-21-16,-1 0 16,0 0-16,21 0 0,-21 0 15,1 0-15,20 0 0,-21 0 0,21 0 16,-20 0-16,20-21 0,0 21 0,1-21 15,-1-1-15,0 22 0,-21-21 16,22 0-16,-1 0 0,-21 0 0,22-22 16,-22 22-16,0 0 0,0-21 0,0 21 15,0-22-15,-21 1 0,0 21 16,0 0-16,0-22 0,0 22 16,0 0-16,0 0 0,-21 21 15,0 0 1,0 0-16,21 21 0,-21 0 15,21 0-15,-21 0 0,21 22 0,-22-22 16,22 0-16,0 0 0,0 22 16,0-22-16,0 0 0,0 0 0,0 0 15,0 22-15,0-22 0,0 0 16,0 0-16,22-21 0,-22 21 16,21-21-16,0 0 0,0 0 15,0 0-15,0 0 0,1 0 16,-1 0-16,0-21 0,0 21 15,0-21-15,0 0 0,1 0 16,-1-1-16,-21 1 0,0 0 0,21 0 16,-21-21-16,0 20 0,0-20 0,0 21 15,0-21-15,0-1 0,-21 22 16,21 0-16,-21-21 0,-1 20 0,1 1 16,0 21-16,0-21 0,0 21 0,0 0 15,-1 0-15,1 0 0,0 0 16,0 21-16,0 0 0,0 1 0,-1 20 15,1-21-15,0 21 0,21 1 16,-21-22-16,21 21 0,0-21 0,0 22 16,0-22-16,0 21 0,21-21 15,0 1-15,0-1 0,22 0 0,-22-21 16,0 21-16,21-21 0,-20 0 16,-1 0-16,21 0 0,-21 0 0,22 0 15,-22 0-15,21 0 0,-21 0 16,22 0-16,-22-21 0,0 0 0,21 21 15,-21-21-15,1-1 0,-22-20 0,21 21 16,0 0-16,0-22 0,-21 22 0,0-21 16,21 21-16,-21 0 0,0-1 15,21 1-15,-42 42 32,0 1-17,21-1-15,0 0 0,-21 0 16,21 0-16,0 0 0,0 1 0,0-1 15,0 0-15,0 0 0,0 0 0,0 0 16,21 1-16,0-22 16,0 21-16,1-21 15,-1 0-15,0 0 0,0 0 0,0 0 16,0 0-16,1 0 0,-1-21 16,0 21-16,0-22 0,0 1 15,0 0-15,1 0 0,-22 0 16,21 0-16,0-1 0,-21-20 15,21 21-15,-21 0 0,0 0 0,21-1 16,-21 1-16,0 42 47,0 1-47,0-1 0,-21 0 0,21 0 16,0 0-16,0 0 0,0 1 15,-21-1-15,21 0 0,0 0 0,0 0 16,0 0-16,0 1 0,0-1 0,0 0 15,21 0 1,0-21-16,0 0 16,1 0-16,-1 0 0,0 0 0,0 0 15,0 0-15,0-21 0,1 21 16,20-21-16,-21 0 0,0-1 16,0 1-16,1 0 0,-1-21 0,21 21 15,-42-22-15,21 22 0,0 0 16,-21-21-16,0 20 0,0 1 0,0 0 15,0 0-15,0 0 0,-21 21 16,0 0-16,0 0 0,0 0 16,0 0-1,21 21-15,0 0 0,0 0 0,0 0 16,0 1-16,0-1 0,0 0 16,0 0-16,0 0 0,21 0 15,0 1-15,-21-1 0,0 0 16,21 0-16,-21 0 0,21 0 15,0 1-15,-21-1 16,22 0-16,-1-21 0,0 0 0,-21 21 16,21-21-16,0 0 0,0 0 0,1 0 15,-1 0-15,0 0 16,0 0-16,0 0 0,0-21 0,1 0 16,-1 21-16,0-21 0,0-1 0,0 1 15,0-21-15,1 21 0,-1 0 16,0-22-16,0 22 0,0-21 0,0 21 15,22-22-15,-22 22 0,0 0 16,0 0-16,0 21 0,1 0 16,-1 0-16,0 0 15,0 21-15,-21 0 16,0 0-16,0 0 0,0 1 16,21-1-1,0-21 16,-21-21-15,0-1-16,0 1 16,0 0-16,0 0 15,-21 21-15,21-21 0,-21 21 16,0-21-16,0 21 0,0 0 16,-1 0-16,1 0 0,0 0 15,0 21-15,0 0 16,0 0-16,-1 21 0,1-20 0,0 20 15,21-21-15,-21 21 0,0 22 16,0-22-16,21-21 0,0 1 16,0 20-16,0-21 0,0 0 0,21 0 15,0 1-15,0-22 0,0 0 16,22 0-16,-22 21 0,21-21 16,0 0-16,1 0 0,-22 0 15,21-21-15,1 21 0,-1-22 0,-21 1 16,21 21-16,-20-21 0,-1 0 0,0-21 15,0 20-15,0 1 0,0-21 16,1 21-16,-22 0 0,0-22 0,0 22 16,0 0-16,0 0 0,0 0 15,-22 21 1,22 21-16,-21 0 16,0 0-16,21 0 0,-21-21 0,21 43 15,0-22-15,0 0 0,0 0 0,0 0 16,0 0-16,0 1 15,0-1-15,0 0 0,0 0 16,21 0-16,0-21 0,0 0 16,1 0-16,-1 0 15,0 0-15,0 0 0,0 0 0,0 0 16,1 0-16,-1 0 0,0-21 0,21 0 16,-21 21-16,22-21 0,-22 0 0,0-1 15,21-20-15,-20 21 0,-1 0 16,0-22-16,0 22 0,-21 0 15,0-42-15,0 41 0,0 1 16,-21 21-16,0-21 0,0 21 16,-1 0-16,1 21 15,0 0-15,21 1 0,-21 20 0,21-21 16,0 0-16,0 0 0,0 22 16,0-22-16,0 0 0,0 0 0,0 22 15,0-22-15,0 0 0,0 0 0,0 0 16,0 0-16,0 1 0,0-1 15,-21-21-15,21 21 16,-21-21 0,-1 0-1,1 0-15,0 0 16,0 0-16,0 0 16,0 0-16</inkml:trace>
  <inkml:trace contextRef="#ctx0" brushRef="#br0" timeOffset="36451.49">868 11388 0,'0'0'0,"-21"0"15,-1 0-15,-20 0 0,21-21 0,0 21 16,-22-22-16,22 22 0,-21-21 15,21 21-15,0-21 0,-1 21 0,1 0 16,0 0-16,21-21 0,-21 21 16,42-21-1,0 21-15,22 0 16,-1 0-16,21 0 0,-20 0 16,41 0-16,-20 0 0,-1 21 0,22-21 15,-21 0-15,20 21 0,1-21 16,0 21-16,-22-21 0,22 0 0,-22 0 15,22 21-15,-22-21 0,1 0 16,-1 0-16,1 0 0,-1 0 0,1 0 16,-1 0-16,-20 0 0,20 0 0,-20 0 15,-1 0-15,-21 0 0,21 0 16,-20 0-16,-1 0 0,0 0 16,-21-21-1,0 0-15,-21 0 16,0 21-16,-1-21 0,1 0 0,0-1 15,-21 1-15,21 0 0,-1 21 16,-20-21-16,21 0 0,0 0 0,-22-1 16,22 22-16,0-21 0,-21 21 15,21 0-15,-1-21 0,1 21 0,0 0 16,0 0-16,21-21 16,21 21 15,0 21-16,0-21-15,1 0 0,20 0 0,-21 21 16,21-21-16,-20 21 0,20-21 0,0 0 16,-21 0-16,22 22 0,-22-22 15,21 0-15,1 0 0,-22 21 0,0-21 16,0 0-16,0 21 0,0-21 16,-21 21-16,22 0 0,-22 0 15,0 1-15,-22-1 0,1 0 0,0 21 16,0-21-16,-21 1 0,20 20 15,1-21-15,-21 21 0,21-20 0,-22 20 16,22-21-16,-21 0 0,21 22 16,0-22-16,-1 0 0,-20 0 15,21 0-15,21 0 0,-21 1 0,0-22 16,21 21-16,-22-21 0,22 21 16,22-21-1</inkml:trace>
  <inkml:trace contextRef="#ctx0" brushRef="#br0" timeOffset="48676.21">4064 10732 0,'0'0'0,"0"-22"15,21 22-15,-21-21 0,0 0 0,42-85 32,-42 85-32,22 0 0,-22 0 0,21 0 15,-21-1-15,0 1 0,0 0 16,0 42-1,0 0 1,0 1-16,0-1 0,0 21 0,0 0 16,0 1-16,0-1 0,0 0 15,0 1-15,-21-1 0,-1 22 0,22-22 16,0 21-16,-21-20 0,0 20 0,0 1 16,21-22-16,-21 22 15,0-22-15,-1 21 0,22-20 0,-21-1 16,0 0-16,0 1 0,21-22 0,-21 21 15,21-21-15,-21 1 0,21-1 16,0-42 15,0-1-31,0 1 0,0 0 16,0-21-16,0 21 0,0-22 0,21 1 16</inkml:trace>
  <inkml:trace contextRef="#ctx0" brushRef="#br0" timeOffset="55163.79">3873 10626 0,'0'0'0,"-63"-106"31,63 85-31,0 0 0,0-1 0,0 1 16,0 0-16,0 0 0,0 0 15,0 0-15,0-1 0,21 1 16,0 0-16,0 0 0,1 0 0,20 21 16,-21-21-16,21-1 0,-20 22 15,20-21-15,0 21 0,1 0 0,-1 0 16,21 0-16,-20 0 0,-1 21 0,0 1 15,1 20-15,-1 0 0,0 1 16,-20 20-16,-1-21 0,-21 22 0,0-1 16,0 1-16,-21-1 0,-1-20 15,-20 20-15,0-20 0,-1 20 16,-20-21-16,21 1 0,-1-1 0,1-21 16,0 22-16,20-22 0,-20 0 15,21 0-15,0 0 0,21 0 0,-21-21 16,-1 0-16,22-21 15,0 0-15,0 0 16,0 0-16,0 0 0,0-1 0,0 1 16,0 0-16,0 0 0,0 0 0,22 21 31,-1 0-31,0 0 0,0 21 16,0 0-16,-21 0 0,0 0 15,21 22-15,-21-22 0,22 21 16,-1-21-16,-21 22 0,21-22 15,0 21-15,-21-21 0,21 22 0,0-22 16,1 0-16,20 0 0,-21 0 16,0 1-16,22-1 0,-22-21 0,21 21 15,-21-21-15,22 0 0,-22 0 16,21 0-16,0 0 0,-20 0 0,20 0 16,-21-21-16,21 0 0,1-1 0,-22 1 15,21 0-15,-21 0 0,22-21 16,-22 20-16,0-20 0,0 21 0,0-21 15,1-1-15,-22 1 0,0 21 16,21-22-16,-21 22 0,0-21 0,0 21 16,0 0-16,0-1 0,0 1 0,0 0 15,-21 21 1,-1 0-16,1 0 16,0 21-16,0 0 15,0 1-15,0-1 0,21 0 0,0 0 16,-22 21-16,22-20 0,0 20 15,0-21-15,0 21 0,0-20 0,0 20 16,0-21-16,0 21 0,0-20 0,0-1 16,22 0-16,-22 0 0,0 0 15,21 0-15,0 1 0,0-22 0,-21 21 16,21-21-16,0 0 0,1 0 0,-1 0 16,0 0-16,0 0 0,0 0 15,0 0-15,1 0 0,20-21 16,-21-1-16,21 1 0,1 0 0,-22 0 15,21-21-15,-21-1 0,22 22 0,-1-21 16,0-1-16,-20 1 0,20 0 16,-21 21-16,0-22 0,0 22 0,-21 0 15,0 0-15,0 0 0,0-1 0,-21 22 32,0 0-32,0 0 0,0 22 15,0-1-15,-1 0 0,1 0 16,0 0-16,21 0 0,0 1 0,0-1 15,0 0-15,0 0 0,0 0 16,0 0-16,21 1 0,0-1 0,1 0 16,-1 0-16,0 0 0,-21 0 15,21 1-15,0-1 0,0-21 0,1 21 16,-22 0-16,21 0 0,-21 0 16,0 1-1,-21-22 1,-1 0-16,1 0 15,0 0-15,21-22 0,-21 22 0,21-21 16,-21 21-16,0-21 16,-1 21-1,22 21 17,0 0-32,0 1 15,22-1-15,-1-21 0,-21 21 16,21-21-16,0 0 0,0 21 15,0-21-15,1 0 0,-1 0 0,0 0 16,0 0-16,21 0 0,-20 0 0,-1 0 16,21 0-16,-21 0 0,0-21 15,1 21-15,20-21 0,-21 21 0,0-21 16,0-1-16,1 1 0,-1 0 16,0-21-16,0 21 0,-21-22 0,21 22 15,0-21-15,-21 21 0,22-22 16,-22 22-16,0 0 0,21 0 0,-21 0 15,0-1-15,0 1 16,0 0 468,0 0-140,0 0-297,0 42 125,-21-21-156,21 21-16,0 0 0,0 0 15,0 1-15,-22-1 0,22 0 0,0 21 16,0-21-16,0 1 0,0 20 15,0-21-15,0 0 0,0 0 16,0 1-16,0-1 0,0 0 0,0 0 16,0 0-16,0 0 0,0 1 15,0-1-15,0 0 0,0 0 16,0 0-16,0 0 31,22-21-15,-1 0-1,0 0 1,0 0-16,0 0 16,0-21-16,1 21 15,-22-21-15,21 0 0,0 21 16,-21-21-16,21 0 0,0-1 16,-21 1-16,21 0 0,1-21 15,-1 21-15,-21-1 0,0 1 0,21-21 16,0 21-16,0-22 0,-21 22 0,0 0 15,21 0-15,-21 0 0,22 0 16,-22-1-16,21 1 0,-21 0 16,0 0-1,21 21 1,-21-21 171,-21 42-108,21 0-64,0 0-15,0 0 0,0 1 16,-21-1-16,21 21 0,0-21 0,-22 0 15,22 22-15,0-22 0,0 0 16,0 21-16,0-20 0,0-1 16,0 0-16,0 0 0,0 0 0,0 0 0,0 1 15,0-1-15,0 0 16,0 0-16,0 0 16,0 0-1,22-21-15,-1 0 16,0 0-1,0 0-15,0 0 0,0 0 16,1 0-16,-1 0 0,0-21 16,0 21-16,0-21 0,22 21 15,-22-21-15,0 0 0,0 21 0,21-21 16,-20-1-16,-1-20 0,0 21 16,0 0-16,21 0 0,-20-22 0,-1 22 15,0-21-15,-21 21 0,21-22 16,0 22-16,0 0 0,-21 0 0,0 0 15,0-1-15,0 1 0,22 21 0,-44 0 32,1 0-17,0 0-15,0 21 0,21 1 16,-21-22-16,21 21 0,0 0 16,0 0-16,0 0 0,0 0 15,0 1-15,0-1 0,0 0 16,0 0-16,21 0 15,0-21-15,-21 21 0,21-21 16,0 22-16,1-1 0,-1-21 16,0 0-16,0 21 0,0-21 0,0 0 15,1 21-15,-1-21 0,0 0 16,0 21-16,0-21 16,-21 21-16,0 1 15,0-1 1,-21-21-16,0 0 0,0 0 15,0 0-15,-1 0 0,1 0 16,0 0-16,0 0 0,0 0 16,0 0-1,-1-21-15,22-1 16,-21 22-16,0 0 16,21 22 15,0-1-16,0 0-15,0 0 16,21-21-16,-21 21 0,21-21 16,1 21-16,-1-21 0,21 0 15,-42 22-15,42-22 0,-20 0 16,-1 0-16,0 0 0,0 0 0,21 0 16,-20 0-16,-1 0 0,21 0 15,-21 0-15,22 0 0,-1-22 0,-21 1 16,21 21-16,-20-21 0,20 21 0,-21-21 15,0 0-15,22 0 0,-22-1 16,0 1-16,0-21 0,0 21 0,0-22 16,1 22-16,-22-21 0,0 21 15,0-22-15,0 22 0,0-21 0,0 21 16,0 0-16,0-1 0,-22 22 0,1-21 16,0 21-16,0 0 0,0 0 0,0 0 15,-22 0-15,22 0 0,0 0 0,0 21 16,0 1-16,-1-22 0,1 42 15,0-21-15,0 0 0,21 0 16,-21 22-16,21-22 0,-21 21 0,21-21 16,0 22-16,0-22 0,0 0 15,0 21-15,0-20 0,0-1 0,0 0 16,21 0-16,0-21 0,0 0 16,0 0-16,0 0 0,1 0 15,-1 0-15,0 0 0,0 0 16,0-21-16,0 0 0,1 0 0,-22-1 15,21 1-15,0 0 0,0-21 0,-21 21 16,0-1-16,21-20 0,-21 21 16,21 0-16,-21-22 0,0 22 15,0 0-15,0 42 32,0 0-32,0 1 0,0-1 15,0 0-15,0 21 0,-21-21 0,21 1 16,0-1-16,0 21 0,0-21 0,0 0 15,0 1-15,21-1 0,-21 0 16,22 0-16,-1 0 0,0-21 0,0 21 16,21-21-16,-20 0 0,-1 0 0,21 0 15,-21 0-15,22 0 0,-22 0 16,21 0-16,-21-21 0,0 21 16,22-21-16,-22 0 0,0-21 0,0 20 15,22-20-15,-22 0 0,0-1 0,0 1 16,0 0-16,-21-22 0,21 22 15,1-22-15,-22 22 0,0-21 0,0 20 16,0 1-16,21 0 0,-21-1 0,0 1 16,0 0-16,0 20 0,0 1 15,0 0-15,0 42 16,-21 0-16,21 22 16,-22-22-16,1 21 0,21 1 15,-21-1-15,21 0 0,-21 1 16,0 20-16,0-21 0,21 64 0,-22-42 15,22-22-15,-21 0 0,21 22 16,0-22-16,0-21 0,0 22 16,0-1-16,0-21 0,0 0 0,0 1 15,0-1-15,21-21 0,1 21 0,-1-21 16,0 0-16,21 0 0,-21 0 0,1 0 16,20 0-16,-21-21 0,0 0 15,0 21-15,22-22 0,-22 1 0,0 0 16,-21 0-16,21-21 0,-21 20 0,21 1 15,-21-21-15,0 21 0,0 0 16,0-1-16,0 1 0,0 0 16,-21 21-16,0 0 15,21 21 1,0 0 0,21-21-16,0 22 0,1-22 0,-1 0 15,0 0-15,21 0 0,-21 0 0,1 0 16,20 0-16,-21 0 0,21 0 15,-20 0-15,20 0 0,-21-22 0,0 22 16,0-21-16,1 0 0,-1 21 0,0-21 16,-21 0-16,21 0 15,-21-1-15,0 1 0,0 0 16,-21 21 0,0 21-1,21 0 1,-21 1-16,21-1 0,-22 0 15,22 0-15,0 0 0,0 0 0,0 1 16,0-1-16,0 0 0,0 0 16,0 0-16,0 0 0,22 1 15,-1-1-15,0-21 0,0 0 0,0 0 16,22 21-16,-22-21 0,0 0 0,21 0 16,-21 0-16,22 0 0,-22-21 15,21 0-15,-21 21 0,1-22 0,20 1 16,-21 0-16,0 0 0,22-43 15,-22 22-15,0 0 0,0-1 16,0 1-16,-21 0 0,0-22 16,21 22-16,-21-22 0,22 22 0,-22 0 15,0-22-15,0 22 0,21 0 0,0-1 16,-21 1-16,0 21 0,0 0 16,0-1-16,0 1 0,0 42 15,0 1 1,-21-1-16,0 0 0,-1 21 15,1 1-15,21-1 0,0 0 0,0 1 16,-21 20-16,21-21 0,0 22 0,-21-22 16,21 22-16,0-22 0,0 0 15,0 1-15,0-1 0,0 0 16,0 1-16,0-22 0,0 21 0,21-21 16,-21 1-16,21-1 0,0-21 0,-21 21 15,22-21-15,-1 0 0,0 0 16,0 0-16,0 0 0,0 0 0,1 0 15,-1-21-15,0 0 0,0-1 0,0 1 16,0 0-16,1 0 0,-1 0 16,0-22-16,-21 22 0,0 0 15,21-21-15,-21 21 0,0-1 0,21 1 16,-21 42 15,0 1-31,0-1 0,0 0 0,0 0 16,-21 0-16,21 0 0,0 1 0,0-1 15,0 0-15,0 0 0,0 0 16,0 0-16,0 1 0,21-1 16,0-21-16,1 0 0,-1 21 0,0-21 15,0 0-15,0 0 0,22 0 0,-22 0 16,0 0-16,21 0 0,-21-21 16,1 0-16,20-1 0,-21 1 15,0 0-15,0-21 0,1-1 0,-1 1 16,42-64-16,-42 43 0,1 20 15,-1-84-15,0 64 16,-21-64-16,21 63 0,-21 22 16,21 0-16,-21-1 0,0 1 15,0 0-15,0 21 0,0-1 0,0 1 16,0 42 0,-21 1-16,0 20 0,0 0 15,21 1-15,0-1 0,-21 21 16,21-20-16,-22 20 0,22-20 0,-21 20 15,21-21-15,0 22 0,0-22 0,0 22 16,0-22-16,0 22 0,0-22 16,0 0-16,0 1 0,0-1 0,0-21 15,0 21-15,0-20 0,0-1 16,21 0-16,1 0 0,-1-21 16,0 0-16,0 0 0,0 0 15,22 0-15,-22 0 0,0-21 0,21 21 16,-21-21-16,22 0 0,-22-1 0,0 1 15,43-42-15,-43 20 16,0 22-16,0 0 0,0-21 16,0 21-16,-21 42 31,0 0-31,0 0 16,0 0-16,0 0 0,0 1 15,0-1-15,0 0 0,0 0 0,0 0 16,0 0-16,0 1 0,22-1 15,-1-21-15,-21 21 0,21-21 16,0 0-16,0 0 0,0 0 0,1 0 16,-1 0-16,0 0 0,0 0 0,21 0 15,-20-21-15,-1 0 0,0-1 16,0 1-16,0-21 0,0 21 16,1 0-16,-1-22 0,21-20 0,-42 42 15,21-22-15,-21 22 16,21 0-16,-21 0 0,0 0 15,0 42 17,0 0-32,0 0 0,0 0 15,0 0-15,0 1 0,0 20 0,-21-21 16,0 21-16,21 1 0,-21-1 0,21 0 16,0 1-16,0-1 0,0 0 0,0-20 15,0 41-15,0-21 0,0 22 16,21-22-16,0 22 0,-21-1 0,21 1 15,-21-1-15,22-20 0,-22 41 0,0-20 16,0-1-16,21-20 0,-21 20 0,0 1 16,0-1-16,0-21 0,0 22 15,0-22-15,0 1 0,-21-1 16,-1 0-16,1-21 0,21 22 0,-21-22 16,0 0-16,0 0 0,21 0 0,-21-21 15,-1 0-15,1 0 16,0 0-16,21-21 0,-21 0 15,0 0-15,21-21 0,-21 20 0,-1-20 16,1 0-16,0-64 0,21 42 16,0 1-16,0-1 0,0-20 15,0 20-15,0 1 0,21-1 16,0 1-16,22-1 0,-22 1 0,21-43 16,1 42-16,-22 22 0,0 0 15,0-1-15,21-20 16,-20 21-16,20-22 0,-21 22 15,-21-1-15,21 22 0,-21-21 0,21-22 16,-21 22 0,0 21-16,0 0 0,0 0 0,0-1 0,0 1 15,-21 0-15,0 0 0,0 0 0,-21 0 16</inkml:trace>
  <inkml:trace contextRef="#ctx0" brushRef="#br0" timeOffset="55384.68">10943 10964 0,'-21'0'31,"63"0"-31,-21 0 0,1-21 16,-1 21-16,21-21 0,-21 21 0,22-21 15,-22 21-15,21-21 0,-21 21 0,22 0 16,-22-21-16,0 21 0,0 0 15,0-22-15,-21 1 16,0 0-16,-42 21 16,21 0-16,-22 0 0</inkml:trace>
  <inkml:trace contextRef="#ctx0" brushRef="#br0" timeOffset="55583.56">10393 10795 0,'0'0'15,"-21"21"-15,-1-21 0,1 0 0,0 21 0,0-21 16,0 0 0,21 22-16,0-44 62,-21 1-46</inkml:trace>
  <inkml:trace contextRef="#ctx0" brushRef="#br0" timeOffset="55751.47">9419 10816 0,'0'0'0,"-21"21"16,0-21-16,21 22 15,21-22-15,0 0 16,-21-22 15,21 1-15</inkml:trace>
  <inkml:trace contextRef="#ctx0" brushRef="#br0" timeOffset="56248.19">12848 10943 0,'0'0'0,"0"-21"0,0 0 0,21 0 16,-21 0-16,0-1 0,0 1 15,0 0-15,0 0 0,0 0 16,0 0-16,-21 21 16,0 0-16,0 0 0,0 21 15,-1 0-15,1 0 16,0 21-16,0 1 0,0-1 0,-22 0 0,22 22 15,0-1-15,0-20 0,0 20 16,0 1-16,-1-22 0</inkml:trace>
  <inkml:trace contextRef="#ctx0" brushRef="#br0" timeOffset="56643.96">12975 11578 0,'21'0'0,"0"0"0,1-21 16,-1 0-16,21 0 0,-21 0 0,22-22 15,-22 22-15,21-21 0,-21-1 16,22 1-16,-22 0 0,0 21 16,0-22-16,0 1 0,0 21 0,-21 0 15,0-1-15,0 44 32,0-1-32,0 0 0,-21 0 15,0 0-15,21 0 0,-21 1 0,0 20 16,21-21-16,0 0 0,0 22 15,0-1-15,0-21 0,0 0 16,21 0-16,0-21 0,0 22 16,0-22-16,1 0 0,-1 0 0,21 0 15,-21 0-15,0 0 0,1 0 16,-1 0-16,0 0 0,0-22 0,0 1 16,0 21-16,-21-21 0,0 0 15,22 0-15,-22 0 0,0-1 16,0-20-16,0 21 0,0-21 0,-22 20 15,1 1-15,0-21 0,0 21 0,0 0 16,-22 21-16,22-22 0,0 1 0,0 21 16,0 43-16,0-65 15</inkml:trace>
  <inkml:trace contextRef="#ctx0" brushRef="#br0" timeOffset="57459.49">13906 11303 0,'-63'85'31,"63"-64"-31,0 0 0,0 21 16,21-20-16,0-22 16,0 21-16,1-21 0,-1 0 15,0 21-15,21-21 0,-21 0 0,1 0 16,20 0-16,-21 0 0,21 0 0,1-21 16,-22 21-16,21-21 0,-21-1 15,22 1-15,-22 0 0,0 0 0,21 0 16,-20-22-16,-1 1 0,0 0 0,0-22 15,0 22-15,0 0 0,1-22 16,-1 22-16,0-22 0,0 1 0,0 20 16,0-20-16,-21-1 0,22 22 15,-22-21-15,21 20 0,-21-20 16,21 20-16,-21 1 0,63 21 0,-41 0 16,-22 0-16,0-1 0,-22 22 0,1 0 15,0 0 1,21 22-16,-21-1 0,21 0 15,0 0-15,0 0 16,0 0-16,-21 1 0,21-1 16,0 0-16,0 0 15,0 0 32,0 0-31,0 1-16,-21-1 0,21 0 0,-22 0 15,1 0-15,0 22 0,0-22 16,0 21-16,0 0 0,-1 1 0,1-1 16,0 0-16,0 1 0,0-1 0,21 0 15,0 1-15,0-1 0,0 0 16,0 1-16,0-1 0,0-21 0,0 22 16,0-22-16,21 0 0,0 0 0,0 0 15,0 0-15,22 1 0,-22-22 16,21 21-16,1-21 0,-1 0 0,0 0 15,1 0-15,-1 0 0,0 0 0,1-21 16,-1 21-16,0-22 0,1 1 16,-1 0-16,-21 0 0,21 0 15,-20-22-15,-1 22 0,0-21 0,0 0 16,0-1-16,-21 1 0,0 21 0,0-22 16,0 22-16,0-21 0,0 21 15,-21 0-15,0 21 0,0-22 16</inkml:trace>
  <inkml:trace contextRef="#ctx0" brushRef="#br0" timeOffset="57635.39">14922 11345 0,'0'22'15,"0"-1"-15,0 0 16,0 0-16,0 0 0,22 0 0,-1 1 16,0-1-16,0 0 0,0-21 0,0 21 15,1 0-15,-1-21 0,21 0 16,-21 0-16,0 0 0,22 0 0,-22 0 15,0 0-15,21 0 0,-20-21 0,-1 0 16,0 21-16,21-21 0,-21 0 0,1-1 16,-22 1-16</inkml:trace>
  <inkml:trace contextRef="#ctx0" brushRef="#br0" timeOffset="57686.36">15536 11261 0,'-42'-43'16,"21"22"-16</inkml:trace>
  <inkml:trace contextRef="#ctx0" brushRef="#br0" timeOffset="58143.1">14330 11049 0,'21'0'15,"-21"-21"1,0 0-1,0 0 1,-21 21 0,0 0-16,-1 0 15,1 0-15,0 0 0,0 0 16,-21 0-16,20 21 0,-20 0 0,21 0 16,0 0-16,-22 0 0,22 22 15,0-1-15,0-21 0,0 22 16,0-1-16,21 0 0,0-21 0,0 22 15,0-22-15,0 0 0,0 0 0,21 22 16,0-43-16,0 21 0,0 0 16,22 0-16,-1-21 0,0 0 0</inkml:trace>
  <inkml:trace contextRef="#ctx0" brushRef="#br0" timeOffset="58181.08">14520 11494 0,'43'-22'16</inkml:trace>
  <inkml:trace contextRef="#ctx0" brushRef="#br0" timeOffset="59096.56">12827 10986 0,'0'-22'16,"-21"22"-16,0 0 16,-1 0-1,1 22-15,0-22 0,0 21 0,0 0 16,0 0-16,-1 21 0,-20-20 0,21 20 15,0-21-15,0 21 0,-1 1 16,1-1-16,21-21 0,0 22 0,0-1 16,0-21-16,0 21 0,0-20 0,21-1 15,-21 0-15,43 0 0,-22-21 16,21 21-16,-21 0 0,22-21 16,-1 0-16,22 0 0,-22 0 0,0 0 15,22 0-15,-22 0 0,22 0 16,-22-21-16,21 21 0,1-21 0,-22 0 15</inkml:trace>
  <inkml:trace contextRef="#ctx0" brushRef="#br0" timeOffset="59976.05">15240 11113 0,'0'0'0,"21"0"0,0 0 0,0 0 15,-21-22-15,0 1 16,0 0 15,0 0-15,0 0-16,-21 21 16,0 0-16,21-21 15,-21 21-15,0 0 0,0 0 16,-1 0-16,1 0 0,-21 0 15,21 21-15,0 0 0,-22 0 0,1 0 16,21 0-16,-22 22 0,22-1 0,-21-21 16,21 22-16,0-1 15,21 0-15,0-21 0,0 22 0,0-22 16,0 0-16,0 21 0,21-20 16,0-22-16,0 21 0,21 0 0,-20-21 15,20 0-15,-21 0 0,21 0 0,1 0 16,-1 0-16,-21-21 0,22 21 15,-22-21-15</inkml:trace>
  <inkml:trace contextRef="#ctx0" brushRef="#br0" timeOffset="61839.69">1355 13801 0,'-85'-21'15,"64"21"1,0-22-16,-1 22 16,1 0-16,0-21 0,0 0 0,0 21 15,0 0-15,-22-21 0,1 21 16,21 0-16,-22 0 0,1 0 0,0 0 15,-1-21-15,1 21 0,0 0 16,-1 0-16,1 0 0,0 0 0,-1 0 16,1 0-16,0 0 0,-1 0 15,22 0-15,0 0 0,0 0 0,0 0 32,42 0-1,0 0-31,0 21 0,0-21 15,22 21-15,-1-21 0,0 21 0,1 0 16,20-21-16,-20 0 0,20 0 16,1 22-16,-1-1 0,1-21 0,-1 0 15,1 0-15,-1 0 0,1 0 16,20 0-16,-20 0 0,-1 0 0,22 0 16,-22 0-16,1 0 0,-1 0 15,1-21-15,-1 21 0,1-22 0,-22 22 16,1 0-16,20-21 0,-42 21 15,22 0-15,-1 0 0,-21-21 16,0 21-16,0 0 0,1 0 0,-22-21 16,21 21-16,-21-21 15,0 0 1,0-1-16,-21 22 16,-1-21-16,1 21 0,0-21 15,0 0-15,0 21 0,0-21 16,-1 0-16,1 21 0,0-22 15,0 1-15,0 21 0,-22-21 0,22 21 16,0-21-16,0 21 16,0 0-16,0 0 0,-1-21 0,1 21 15,0 0-15,0 0 16,21 21 31,0 0-32,21-21-15,0 21 16,22-21-16,-22 0 0,0 21 16,21-21-16,-21 0 0,22 22 0,-1-22 15,0 0-15,-20 0 0,20 0 16,0 0-16,1 0 0,-1 0 0,-21 0 16,21 0-16,-20 0 0,20 0 15,-21 0-15,0 0 0,0 0 16,1 0-16,-22 21 0,0 0 15,0 0 1,-22 0-16,1 0 0,0-21 16,0 22-16,0-1 0,-22 0 0,22 0 15,0 0-15,-21 0 0,21 1 16,-22-1-16,22 0 0,-21 0 0,21 0 16,-1 0-16,1-21 0,-21 22 15,21-1-15,0 0 0,-1-21 16,1 21-16,21 0 0,-21-21 0,0 0 15,0 21-15</inkml:trace>
  <inkml:trace contextRef="#ctx0" brushRef="#br0" timeOffset="64659.77">4911 13123 0,'0'0'0,"0"-21"16,0 0-1,0 0 32</inkml:trace>
  <inkml:trace contextRef="#ctx0" brushRef="#br0" timeOffset="65896.06">4551 12721 0,'0'0'0,"42"-42"16,-21 21-16,-21 0 0,0-1 16,21 1-16,-21 0 0,0 0 15,0 42 16,0 0-15,-21 22-16,0-1 0,0 0 0,0 1 16,0 20-16,-22 1 0,22-22 15,-21 21-15,-1 1 0,22-1 0,-21 1 16,0-22-16,20 22 0,-20-22 0,21 22 16,0-22-16,0 0 15,-1 1-15,1-22 0,0 21 0,21-21 16,0 0-16,0 1 0,0-44 31,21 1-31,0 0 16,1-21-16,-1 21 0,0-22 15,0 1-15,0 0 0,0-1 0,22-20 16,-22 20-16,0-20 0,0-1 16,0 1-16,22-1 0,-22 1 0,0-1 15,0 1-15,0 21 0,-21-1 0,22 1 16,-1 21-16,-21-22 0,21 43 15,-21-21-15,0 42 16,0 1 0,21-1-16,-21 21 0,0 0 0,0 22 15,0-1-15,0-20 0,0 20 0,0 1 16,0-22-16,0 22 0,0-22 16,0 0-16,0 1 0,0-1 0,0 0 15,0 1-15,0-1 0,0-21 16,0 0-16,0 22 0,0-22 0,0 0 15,0 0-15,0 0 16,-21-42 0,0 0-1</inkml:trace>
  <inkml:trace contextRef="#ctx0" brushRef="#br0" timeOffset="67744.39">4085 13356 0,'0'0'0,"-21"0"0,21 21 0,21-21 31,0 0-31,0 0 0,1 0 16,-1 0-16,21 0 0,0 0 0,1 0 16,-1-21-16,22 21 0,-22-21 15,21 0-15,1 21 0,-22-21 16,22 0-16,-22-1 0,0 1 0,22 0 15,-43 21-15,21-21 0,1 0 16,-22 21-16,0-21 0,0 21 0,-21 21 47,0 0-31,0 0-16,-21 0 0,21 0 15,0 1-15,0-1 0,0 0 16,0 0-16,0 21 0,0-20 0,0-1 0,0 0 15,0 21-15,0-21 16,0 1-16,0-1 0,0 0 0,21 0 16,-21 0-16,0 0 0,21-21 0,1 22 15,-1-22-15,0 0 0,0 0 16,0 0-16,0 0 0,22 0 16,-22-22-16,0 1 0,0 21 15,0-21-15,1 0 0,20-21 0,-21 20 16,0 1-16,0 0 0,1-21 0,-1 21 15,-21-1-15,0 1 0,21-21 16,-21 21-16,21 0 0,-21-1 16,0 44 15,0-1-15,0 0 15,21-21-16,22 0-15,-22 0 0,0 0 16,21 0-16,-21 0 0,22 0 0,-1-21 16,-21 0-16,22 21 0,-22 0 0,21-22 15,-21 22-15,0 0 0,1-21 16,-1 21-16,0 0 0,-21-21 16,-21 21 30,0 0-46,-1 0 16,22 21-16,0 0 16,-21-21-16,0 22 0,21-1 0,-21 0 15,21 21-15,-21-21 0,0 1 16,21-1-16,0 21 0,0-21 0,0 22 16,0-22-16,0 21 0,0-21 0,0 0 15,0 1-15,0-1 0,21 0 16,0 0-16,0 0 0,0-21 15,0 0-15,1 0 0,20 0 0,-21 0 16,21 0-16,-20 0 0,20 0 16,0 0-16,-21-21 0,22 0 0,-22 0 15,0 0-15,21-1 0,-20 1 0,-1 0 16,-21-21-16,0 21 0,21-22 16,-21 22-16,0-21 0,0-1 0,0 22 15,0-21-15,-21 0 0,0 20 0,-1-20 16,1 21-16,0 0 0,0 0 15,-21 21-15,20-22 0,-20 22 0,21 0 16,-21 0-16,20 0 0,1 22 16,-21-22-16,21 21 0,0 0 15,-1 21-15,22-21 0,0 1 0,0 20 16,0-21-16,0 21 0,0-20 16,0 20-16,0-21 0,22 0 0,-1 22 15,0-22-15,21 0 0,-21-21 0,22 21 16,-22 0-16,21-21 0,1 0 15,-22 0-15,21 0 0,-21 0 0,22 0 16,-1 0-16,-21-21 0,21 21 0,-20-21 16,20 0-16,-21 0 0,0-1 15,22 1-15,-43 0 0,21 0 0,0 0 16,0 0-16,-21-1 0,0 1 0,21 0 16,-21 0-1,21 21 1,-21 21-1,0 0-15,0 0 16,0 1-16,-21-1 0,21 0 0,0 0 16,0 0-16,0 0 0,0 1 0,0-1 15,0 0-15,0 0 0,21 0 16,1 0-16,20-21 0,-21 22 0,21-22 16,1 21-16,-1-21 0,0 0 15,1 0-15,-1 0 0,0 0 0,22 0 16,-22 0-16,1 0 0,-1 0 15,0-21-15,1-1 0,-22 1 0,21 0 16,-21 0-16,0 0 0,1-22 16,-1 22-16,0-21 0,-21 21 0,0 0 15,0-22-15,0 22 0,0 0 0,0 0 16,0 0-16,0-1 16,-21 22-16,0 0 0,-1 0 0,-20 0 15,21 0-15,0 0 0,0 0 16,-22 0-16,22 0 0,0 22 0,0-1 15,0 0-15,-1 0 0,1 0 0,0 0 16,0 1-16,0-1 0,21 21 16,0-21-16,0 0 0,0 1 15,0-1-15,0 0 0,0 0 0,0 0 16,21 0-16,0-21 0,0 0 16,0 22-16,22-22 0,-22 0 0,0 0 15,0 0-15,0 0 0,1-22 0,20 1 16,-21 0-16,0 21 0,0-21 15,1-21-15,-1 20 0,0 1 0,-21-21 16,21 21-16,0-22 0,0 1 0,1 0 16,-22-1-16,0 1 0,21-21 15,-21 20-15,0-20 0,0 20 0,0-20 16,0 21-16,0-1 0,0 1 16,0 21-16,0 0 0,0-1 15,0 1-15,0 42 16,0 22-16,-21-22 0,21 21 15,-22 1-15,1 20 0,21-21 16,-21 22-16,21-1 0,0-20 0,-21 20 16,21-20-16,0 20 0,0-21 0,0 22 15,0-22-15,0 1 0,0-22 16,21 21-16,0 0 0,0-20 0,1-1 16,-1 0-16,0 0 0,0-21 15,21 0-15,-20 21 0,-1-21 0,0 0 16,21 0-16,-21 0 0,1-21 15,-1 0-15,0 0 0,0 0 0,-21-1 16,0 1-16,21-21 0</inkml:trace>
  <inkml:trace contextRef="#ctx0" brushRef="#br0" timeOffset="67968.25">7112 13039 0,'0'0'0,"0"21"0,-21-21 16,21 21-16,-21-21 15,21 21-15,0 0 32,21-21-17,0 0 1,0 0-16,0 0 0</inkml:trace>
  <inkml:trace contextRef="#ctx0" brushRef="#br0" timeOffset="68639.48">8996 13377 0,'-21'-63'15,"21"42"1,0 0-16,0-1 16,0 1-16,0 0 15,21 21-15,0 0 0,0 0 16,0 0-16,0 0 0,1 0 0,20 0 15,-21 0-15,21 0 0,-20 21 0,20 0 16,-21 22-16,21-22 16,-20 21-16,-1-21 0,-21 22 0,21-1 0,-21 0 15,0 1-15,0-1 0,0 0 16,0-20-16,0 20 0,0-21 16,0 0-16,-21 0 0,0 1 0,21-1 15,-22-21 1,22-21-1,0-1-15,0 1 0,0 0 16,22-21-16,-22 21 0,21-22 16,0 1-16,-21 0 0,21-1 0,0 1 15,0 21-15,1-22 0,-1 1 16,0 0-16,0 21 0,0-22 16,0 22-16,1 0 0,-1 0 0,0 21 15,0-21-15,0 21 16,0 0-16,-21 21 15,0 0-15,22 0 0,-1 0 16,-21 0-16,21-21 16,-21 22-16,21-1 0</inkml:trace>
  <inkml:trace contextRef="#ctx0" brushRef="#br0" timeOffset="73221.09">9927 13568 0,'0'0'0,"0"21"16,21-21 0,0 0-1,1 0-15,-1-21 0,0 21 16,0-21-16,0 0 0,0 21 0,1-22 16,-1 1-16,21 0 0,-21 0 15,0 0-15,-21 0 0,22-1 0,-22 1 16,21 0-16,-21 0 0,-21 21 31,-1 0-31,1 0 0,-21 21 0,21-21 16,0 21-16,-22 0 0,22 22 15,-21-22-15,21 0 0,-1 21 16,1-20-16,21 20 0,0-21 0,0 0 16,0 0-16,0 1 0,21-1 0,1 0 15,-1 0-15,0-21 0,21 0 16,1 0-16,-1 0 0,0 0 0,22 0 15,-22 0-15,0 0 0,22-21 16,-22 21-16,1-21 0,-1 0 0,0-1 16,1 1-16,-22-21 0,0 21 15,21 0-15,-21-22 0,1 22 0,-22 0 16,0 0-16,21 0 0,-21-1 0,0 1 16,0 0-16,0 0 15,-21 21 1,-1 0-1,22 21-15,-21 0 16,21 22-16,0-22 0,0 21 16,0 0-16,-21 1 0,21-1 0,0 0 15,-21 22-15,21-22 0,0 22 0,0-1 16,0 1-16,0-1 0,0 1 16,0-1-16,0 22 0,0 0 0,0-22 15,0 22-15,0-1 0,0-20 0,-21 21 16,21-22-16,-21 22 0,-1-22 15,1 1-15,0-1 0,0 1 16,0-1-16,21 1 0,-21-1 0,-1 1 16,1-22-16,0 22 0,0-22 0,0 0 15,21 1-15,-21-22 0,21 0 16,-22 0-16,22 0 0,0-42 31,0 0-31,0 0 0,0-22 16,22 1-16,-1 0 0,0-22 0,0 1 15,0-1-15,0-20 0,-21-1 0,22 0 16,-1-21-16,0 22 0,0-22 16,-21 0-16,21-21 0,-21 21 15,21 0-15,1 22 0,-1-22 0,-21 21 16,21 1-16,0-1 0,21 21 0,-20 1 16,-1-1-16,0 22 0,0 0 15,21-1-15,-20 1 0,-1 21 0,0 0 16,0 0-16,0-1 0,22 22 15,-22 0-15,0 0 0,0 0 16,0 22-16,-21-1 0,21 0 16,-21 21-16,22-21 0,-22 22 15,0-22-15,0 21 0,0-21 0,0 22 16,-22-22-16,1 0 0,-21 0 0,21 0 16,0 1-16,-1-1 15,1 0-15,0-21 0,0 0 0,0 0 16,0 0-16,-1 0 15,1 0-15,21-21 16,0 0-16,-21 21 0,21 21 47,21-21-47,0 21 16,1-21-16,-1 21 0,21-21 15,-21 0-15,22 0 0,-22 0 16,21 0-16,0 0 0,1 0 0,-1 0 15,0 0-15,1-21 0,-1 0 16,0 0-16,1-1 0,-1 1 16,-21 0-16,22 0 0,-1-21 0,-21 20 15,0-20-15,0 0 0,1 21 16,-1-22-16,-21 22 0,0 0 0,0-21 16,0 20-16,0 1 0,-21 21 15,-1 0-15,1 0 16,0 0-16,0 21 0,0-21 0,21 22 15,-21-1-15,-1 21 0,1-21 0,21 22 16,0-22-16,0 21 0,0-21 16,0 22-16,0-22 0,0 0 15,21 0-15,1 0 0,-1 0 0,0 1 16,0-1-16,0 0 0,22-21 16,-1 0-16,-21 0 0,21 0 0,22 0 15,-22 0-15,1 0 0,-1 0 0,21 0 16,-20-21-16,-1 0 0,0-1 15,1 1-15,-1 0 0,-21 0 0,22-21 16,-43 20-16,0-20 0,21 21 16,-21-21-16,0 20 0,0 1 0,0 0 15,-21 0-15,-1 0 0,1 0 0,-21 21 16,21 0-16,-22 0 16,22 0-16,-21 0 0,21 0 0,-22 21 15,22 0-15,-21 0 0,21 0 0,0 0 16,-1 22-16,1-22 0,21 0 15,0 21-15,0-20 0,0-1 0,0 0 16,0 0-16,0 0 0,21-21 0,1 21 16,-1-21-16,0 0 0,0 0 15,0 0-15,0 0 0,1 0 0,-1 0 16,21 0-16,-21 0 0,0-21 0,1 21 16,-1-21-16,0 0 0,0 0 15,0-22-15,-21 22 0,0-21 16,21 21-16,-21 0 0,0-1 0,0 1 15,22 0-15,-22 0 0,0 42 16,0 0 0,0 0-16,0 22 0,0-22 15,0 0-15,0 21 0,0-20 16,0-1-16,0 0 0,0 0 0,0 0 16,0 0-16,21-21 0,0 22 0,0-22 15,0 0-15,0 0 0,1 0 16,20 0-16,-21 0 0,0 0 0,0-22 15,22 22-15,-22-21 0,0 0 16,0 0-16,0-21 0,1 20 16,-1-20-16,0 0 0,-21-1 0,21 1 15,0-64-15,-21 64 16,0 0-16,0-22 0,21 22 0,-21-1 16,0 1-16,22 0 0,-22-1 0,0 22 15,0 0-15,0 0 0,0 0 16,0 42-1,0 0-15,-22 0 0,1 0 0,0 22 16,21-1-16,-21 0 0,0 1 16,21-1-16,0 0 0,0 1 15,0-1-15,0 0 0,0 22 0,0-22 16,0 1-16,0-1 0,0 0 0,0-21 16,21 22-16,0-22 0,0 0 15,0 0-15,1 0 0,-1 1 16,0-22-16,21 0 0,-21 0 0,1 0 15,-1 0-15,21 0 0,-21 0 0,0-22 16,1 1-16,-1 0 0,0 0 16,0 0-16,-21 0 0,0-22 0,21 22 15,-21-21-15,0 21 0,0-1 0,0-20 16,0 21-16,0 0 0,-21 21 16,0 0-16,0 0 0,0 0 15,-1 0-15,-20 0 0,21 21 0,0 0 16,0 0-16,-1 0 0,1 1 15,0 20-15,0-21 0,21 0 16,0 22-16,0-22 0,0 0 0,0 0 16,0 0-16,0 0 15,21-21-15,0 0 0,0 0 16,1 0-16,-1 0 0,0 0 16,0-21-16,0 21 15,0-21-15,-21-21 0,22 21 0,-22-1 16,21-20-16,-21 21 0,0-21 0,21 20 15,-21-20-15,21 21 0,-21 0 16,0 0-16,0 42 16,0 0-1,0 21-15,0-21 16,0 1-16,0-1 0,0 21 0,0-21 16,0 0-16,0 1 0,0-1 0,21 0 15,0 0-15,1 0 0,-1 0 16,0-21-16,0 0 0,0 0 15,0 0-15,1 0 0,20 0 16,-21 0-16,0 0 0,0-21 0,1 0 16,-1 0-16,0 0 0,0-22 0,-21 22 15,21-21-15,0 0 16,1-1-16,-1-20 0,-21 20 0,0-20 0,21 21 16,-21-22-16,0 22 0,0-1 15,0 1-15,0 0 0,0 21 16,0-1-16,0 1 0,-21 21 15,0 0 1,21 43-16,-22-22 0,1 21 0,21-21 16,0 22-16,-21-1 0,21 21 0,-21-20 15,21-1-15,0 0 0,0 1 16,0-1-16,0 0 0,0 1 0,0-1 16,0-21-16,0 0 0,0 1 0,-21-1 15,21 0-15,0-42 31,0 0-15,21-1-16,-21 1 0,21 0 16,0 0-16,0 0 0,-21 0 0,22-1 15,-1 1-15,-21 0 0,21 0 16,0 21-16,0-21 0,0 21 0,1 0 16,-1 0-16,0 0 0,0 0 0,0 0 15,0 21-15,1-21 0,20 21 16,-21 0-16,0 0 0,0 1 0,-21-1 15,0 0-15,22 0 0,-22 0 0,0 0 16,0 1-16,0-1 16,0 0-16,-22 0 0,1-21 15,0 21-15,0-21 0,0 0 0,0 0 16,-1 0-16,1 0 0,0 0 16,0 0-16,0 0 0,0 0 15,-1-21-15,1 21 31,21 21 1,0 0-32,21 1 15,1-22-15,-1 0 0,-21 21 0,21-21 16,0 0-16,21 0 16,-20 0-16,-1 0 0,21 0 0,-21 0 15,22 0-15,-1 0 0,0 0 0,-21 0 16,22-21-16,-22-1 0,21 22 15,1-21-15,-22 0 0,21-21 0,-21 21 16,22-22-16,-22 22 0,0-21 16,21 21-16,-21-22 0,-21 22 0,0 0 15,22-21-15,-22 20 0,0 1 16,-22 21 0,1 21-16,0 1 15,0-1-15,21 21 0,-21-21 16,21 0-16,0 22 15,0-22-15,0 0 0,0 0 0,0 22 16,0-22-16,0 0 0,21 0 0,0 0 16,21 0-16,-20-21 15,-1 0-15,0 22 0,21-22 0,-21 0 16,22 0-16,-22 0 0,0 0 0,21-22 16,-20 1-16,-1 0 0,21 0 15,-21 0-15,0-22 0,1 1 0,-1 0 16,21-1-16,-21 1 0,-21 0 15,21-22-15,1 22 0,-1 0 16,-21-22-16,0-21 0,0 43 16,0 0-16,21-1 0,-21 22 0,0 0 15,0 0-15,-21 21 32,21 21-32,0 0 15,-21 22-15,-1-22 0,22 21 0,-21 0 16,21 43-16,0-43 0,-21 1 15,21-1-15,0 0 0,0 1 16,0-1-16,0 0 0,0 1 0,0-1 16,0-21-16,0 22 0,0-22 0,21 0 15,-21 0-15,21-21 0,1 21 16,-1-21-16,0 0 16,0 0-16,0 0 0,0 0 15,1-21-15,-1 0 0,0 0 16,0 0-16,0-1 0,0-20 15,1 21-15,-22-21 0,21 20 0,0-20 0,-21 21 16,0 0-16,21 0 0,-21-1 16,0 44 15,0-1-31,0 0 0,0 0 16,0 0-16,0 0 0,0 1 0,0-1 15,0 0-15,0 0 0,0 0 16,0 0-16,21 1 15,0-22-15,1 0 0,-1 21 0,0-21 16,0 0-16,0 0 0,0 0 16,1 0-16,20 0 0,-21-21 0,0-1 15,0 1-15,22 0 0,-22-21 0,0 21 16,0-22-16,0 1 0,1 0 16,-1-1-16,-21-63 0,21 64 15,-21-21-15,0 20 0,21 1 16,-21 0-16,0-1 0,0 1 0,0 0 15,0 20-15,0 1 0,0 0 0,0 0 16,0 0-16,0 42 31,0 0-31,-21 0 0,21 0 16,-21 22-16,21-1 0,-21 0 0,21 1 16,0-1-16,0 0 0,0 1 0,0-1 15,0 0-15,0 1 0,0-1 16,0 0-16,0 22 0,0-22 0,0 1 15,21-22-15,0 21 0,0 0 16,-21-20-16,21 20 0,0-21 0,1 0 16,-1 0-16,0-21 0,0 0 15,0 0-15,0 0 0,1 0 16,-1 0-16,0-21 16,0 0-16,0 0 0,0 0 0,-21 0 15,22-1-15,-1 1 0,-21 0 16,0 0-16,0 0 0,21 21 0,-21-21 15,0 42 17,21 0-17,-21 0-15,0 0 16,0 0-16,0 1 0,21-22 0,0 21 16,1-21-16,-1 21 0,0-21 15,0 0-15,0 21 0,0-21 0,1 0 16,20 0-16,-21 0 0,0 0 15,0 0-15,22 0 0,-22 0 0,0-21 16,0 21-16,0-21 0,1 0 16,-1-1-16,21-20 15,-42 0-15,0 21 0,0-1 0,0-20 16,21 21-16,-21 0 0,0 0 0,0-1 16,0 1-16,-21 21 31,21 21-31,0 1 15,-21-1-15,21 0 0,0 0 0,0 21 16,-21 1-16,0-22 0,21 21 16,0 1-16,0-1 0,-22 21 15,22-20-15,-21-1 0,21 22 0,0-22 16,-21 21-16,21-20 0,0 20 16,0 1-16,0-1 0,-21 1 0,21-1 15,-21 1-15,21-1 0,0 1 0,0-1 16,0 1-16,-21-1 0,21 1 15,0-1-15,-22-20 0,22 20 0,0-21 16,0 22-16,-21-22 0,21 1 0,-21-1 16,21 0-16,-21-21 0,21 22 15,0-22-15,-21 0 0,0 0 0,-1 0 16,1-21-16,0 0 31,0-21-31,21 0 0,-21 0 0,21 0 16,0 0-16,0-22 0,0 22 0,0-21 15,0-22-15,0 22 0,0 0 0,0-22 16,0 1-16,21-1 0,0-21 16,0 1-16,0 20 0,22-20 15,20-43-15,-42 63 0,22 22 16,-1-1-16,-21 1 0,22 0 16,-1 21-16,0-43 0,-21 43 15,1 0-15,-1-22 0,0-20 16,0 42-16,-21 0 0</inkml:trace>
  <inkml:trace contextRef="#ctx0" brushRef="#br0" timeOffset="73471.95">15621 13166 0,'0'0'0,"21"0"16,0 0-16,0 0 16,1 0-16,20 0 0,0 0 0,-21 0 15,22 0-15,-1 0 0,-21 0 16,22 0-16,-1 0 0,0-21 0,-21 21 16,22 0-16,-22 0 0,21 0 15,-21-22-15,1 22 0,-22-21 16,0 0-16,0 0 15</inkml:trace>
  <inkml:trace contextRef="#ctx0" brushRef="#br0" timeOffset="73683.83">15557 13081 0,'-21'0'15,"21"-21"1,-21 0-16,0 0 16,0-1-16</inkml:trace>
  <inkml:trace contextRef="#ctx0" brushRef="#br0" timeOffset="73887.71">14224 12912 0,'0'0'15,"-21"0"-15,0 0 0,-1 0 16,1 0 15,0 0-15,21-21-16,-21 21 0</inkml:trace>
  <inkml:trace contextRef="#ctx0" brushRef="#br0" timeOffset="74160.56">12404 13123 0,'0'0'0,"-22"22"16,1-22-16,42 0 15,1 0 1,20 0-16,-21 0 0,0 0 15,22 0-15,-22 0 0,21-22 0,0 1 16,-20 21-16,20 0 0,0-21 0,-21 21 16,22 0-16,-22 0 0,0 0 15,0 0-15</inkml:trace>
  <inkml:trace contextRef="#ctx0" brushRef="#br0" timeOffset="75491.78">169 15536 0,'0'0'0,"-21"0"16,0-21-1,21 0 17,21 21 46,0 0-63,0 0 1,1 0-16,-1 0 0,0 0 16,21 0-16,1 0 0,20 0 15,1 0-15,-1 0 0,22 0 0,-1 0 16,22 0-16,-21 0 0,21 0 15,0 0-15,-22 0 0,22-21 0,0 21 16,0 0-16,-22 0 0,22-21 16,-21 21-16,0 0 0,-1 0 0,1 0 15,0-21-15,-1 21 0,1 0 0,-22 0 16,1 0-16,-1 0 16,1 0-16,-22 0 0,1 0 0,-1 0 15,-21 0-15,0 0 0,0 0 16,-21-22-1,-21 22-15,0-21 16,0 21-16,0-21 16,0 0-16,-1 21 0,1-21 0,0 0 15,-21-1-15,21 22 0,-22-21 16,22 0-16,-21 0 0,-1 0 0,22 0 16,-21 21-16,0-22 0,20 22 15,1 0-15,0 0 0,0 0 0,0-21 16,0 21-1,42 21 1,0-21-16,0 22 16,0-22-16,0 21 0,22-21 15,-1 21-15,0-21 0,-20 21 0,20-21 16,0 0-16,1 21 0,-1-21 16,0 0-16,1 21 0,-1-21 0,-21 0 15,21 0-15,-20 22 0,-1-22 16,-21 21-16,0 0 0,0 0 15,0 0-15,-21 0 16,-1 1-16,1 20 0,-21-21 0,21 0 16,-22 0-16,1 22 0,21-22 0,-21 21 15,-1-21-15,1 22 16,0-22-16,20 21 0,-20-21 0,21 22 16,0-22-16,0 21 0,-1-21 15,22 1-15,0-1 0,-21 21 0,0-21 16,21 0-16</inkml:trace>
  <inkml:trace contextRef="#ctx0" brushRef="#br0" timeOffset="82863.78">5059 14669 0,'0'0'0,"0"-22"0,0 1 16,0 0-16,21 21 0,-21-21 15,0 0-15,0 0 16,0-1-16,0 44 47,0-1-47,-21 21 0,0 0 0,21 1 15,-22-1-15,-20 22 0,21-1 16,0 1-16,-22-1 0,22 1 0,-21-1 16,21 1-16,0-1 0,-22 1 0,22-1 15,0-21-15,0 22 0,0-22 16,21 1-16,0-1 0,0 0 0,-22-21 16,22 22-16,0-22 0,0 0 15,0 0-15,22-21 31,-22-21-31,21 0 0,0 0 16,0-22-16,-21 1 0,21 0 0,0-1 16,1-20-16,-1-1 0,0 1 0,0-1 15,0 1-15,0-1 0,1 1 16,-22-1-16,0 1 0,21-1 0,0 1 16,-21-1-16,21 22 0,-21 0 15,0-1-15,21 22 0,-21 0 0,21 42 16,1 0-16,-22 22 15,21-22-15,0 42 16,-21-20-16,21-1 0,0 22 0,0-1 16,1-21-16,-22 22 0,21-1 15,0-20-15,-21 20 0,0-20 0,21-1 16,-21 0-16,21 1 0,-21-1 0,0 0 16,0-21-16,0 1 0,0 20 15,0-21-15,0 0 0,0 0 16,-21-21-1,0 0-15,0 0 0,0 0 0,-1-21 16</inkml:trace>
  <inkml:trace contextRef="#ctx0" brushRef="#br0" timeOffset="83047.28">4678 15367 0,'0'0'0,"21"0"31,0 0-31,21 0 0,1 0 0,-1 0 15,0 0-15,1 0 0,-1 0 16,22 0-16,-22 0 0,21 0 0,-20-21 16,20 21-16,-20 0 0,20 0 0,-21-21 15,1 0-15,-1 21 0,-21 0 16,0-22-16,1 22 0,-1 0 0</inkml:trace>
  <inkml:trace contextRef="#ctx0" brushRef="#br0" timeOffset="85548.89">6117 15050 0,'-21'-22'16,"0"22"-16,0 0 16,-22 0-16,22 0 0,-21 22 0,21-1 15,-22 0-15,1 0 0,21 0 16,-22 22-16,1-1 0,21-21 0,-21 21 15,20 1-15,22-1 16,0-21-16,0 22 0,0-1 0,0-21 16,0 21-16,0-20 0,22-1 0,20 0 15,-21 0-15,21 0 0,1-21 16,-1 0-16,22 21 0,-22-21 0,21 0 16,1 0-16,-1 0 0,1-21 0,-1 21 15,-20-21-15,20 0 0,1 0 16,-22 0-16,22-1 0,-22-20 0,0 21 15,1-21-15,-1 20 0,-21-20 0,0 21 16,0-21-16,-21 20 16,0-20-16,0 21 0,0 0 0,0 0 15,0-1-15,-21 22 0,0 0 16,0 0-16,0 0 0,0 0 16,21 22-16,-22-1 0,1 0 0,0 0 15,0 0-15,0 22 0,0-22 16,-1 21-16,22 0 0,-21-20 0,21 20 15,-21 0-15,21-21 0,0 1 0,0 20 16,0-21-16,0 0 0,21 0 16,0 1-16,1-22 0,-1 0 15,21 0-15,-21 0 0,22 0 0,-1 0 16,0-22-16,-21 22 0,22-21 16,-1 0-16,0 0 0,-20 0 15,20 0-15,-21-22 0,21 22 0,-20 0 16,-1-21-16,0 20 0,0 1 15,-21 0-15,21 0 0,-21 0 0,21 21 16,-21 21 15,0 0-31,0 0 0,0 0 16,0 1-16,0-1 0,0 0 0,0 0 16,0 0-16,0 0 0,0 1 15,0-1-15,0 0 0,22 0 0,-1-21 16,0 21-16,21-21 15,-21 0-15,1 0 0,-1 0 16,21 0-16,-21 0 0,22-21 0,-22 21 16,21-21-16,0 0 0,-20 0 0,20-1 15,-21 1-15,0 0 0,0-21 16,1 21-16,-1-22 0,-21 22 0,0 0 16,0 0-16,0 0 0,0-1 0,0 1 15,0 42 1,-21 1-16,21-1 15,-22 0-15,22 0 0,-21 0 0,0 22 16,21-22-16,0 0 0,0 21 16,-21-21-16,21 1 0,0-1 0,0 0 15,0 0-15,21 0 16,-21 0-16,21-21 0,0 0 16,1 0-16,20 0 0,-21 0 0,21 0 15,-20 0-15,20-21 0,-21 0 0,21 0 16,-20 21-16,20-21 0,-21-22 15,21 22-15,-20 0 0,-1-21 0,-21 21 16,0-22-16,21 22 0,-21-21 0,0 21 16,0-1-16,0-20 0,0 21 15,-21 0-15,0 0 16,-1 21-16,1 0 0,0 0 0,0 21 16,21 0-16,0 0 15,0 0-15,21 0 16,-21 1-16,21-1 0,0 0 0,1 0 15,-1 0-15,0 0 0,0 1 16,-21 20-16,21-21 0,0 0 0,1 0 16,-1 1-16,0-1 0,0 21 0,0-21 15,0 0-15,1 1 0,-1-1 16,21 0-16,-21-21 0,0 21 0,22 0 16,-22-21-16,21 0 0,1 0 0,-22 0 15,21 0-15,0 0 16,-20 0-16,20-21 0,0 21 0,1-21 15,-22 0-15,21 0 0,-21-1 0,22-20 16,-22 21-16,0-21 0,0 20 16,-21-20-16,0 0 0,0-1 0,0 22 15,0 0-15,0-21 0,-21 21 0,0-1 16,0 22-16,-22 0 0,22 0 16,-21 0-16,-1 0 0,22 0 0,-21 0 15,21 22-15,-22-1 0,22 21 0,0-21 16,0 0-16,0 1 0,0 20 15,-1-21-15,22 21 0,-21-20 0,21-1 16,0 0-16,0 0 0,0 0 16,21 0-16,1 1 15,20-22-15,-21 0 0,0 0 0,22 0 16,-22 0-16,21 0 0,-21 0 0,22-22 16,-22 22-16,0-21 0,21 0 15,-21 0-15,1 0 0,-1 0 0,-21-1 16,0 1-16,0 0 0,21-21 0,-21 21 15,0-1-15,0 1 0,0 0 0,0 0 16,0 42 0,-21 0-16,21 0 15,0 1-15,-21-1 0,21 0 0,0 21 16,0-21-16,0 1 16,0-1-16,0 0 0,0 0 0,21 0 15,0 0-15,0 1 0,0-22 0,0 0 16,1 21-16,20-21 0,-21 0 15,21 0-15,1 0 0,-22 0 0,21 0 16,1-21-16,-22-1 0,21 1 0,-21 21 16,22-42-16,-22 21 0,0 0 15,0-22-15,0 22 0,0-21 0,1 21 16,-22-22-16,21 22 0,0-21 16,-21 21-16,0-1 0,21 22 0,-21-21 15,21 21-15,-21 21 16,0 1-1,0-1-15,0 0 0,0 0 16,0 0-16,21 0 16,1-21-16,-22 22 0,21-22 15,-21-22 17,0 1-17,0 0-15,-21 0 16,-1 0-16,22 0 0,-21 21 15,0-22-15,0 22 0,0 0 16,0 0-16,-1 0 16,1 22-16,21-1 0,-21 0 15,0 21-15,21-21 0,0 1 16,-21 20-16,21-21 0,-21 21 0,21-20 16,0 20-16,0-21 0,0 0 0,0 0 15,21 1-15,0-1 0,0 0 16,0 0-16,22 0 0,-22-21 0,21 21 15,0-21-15,22 0 0,-22 0 0,22 0 16,-22 0-16,22 0 0,-22 0 16,21 0-16,-20 0 0,-1-21 0,0 0 15,1 0-15,-22 0 0,0 21 16,0-21-16,0-22 0,-21 22 0,22 21 0,-22-21 16,0 0-16,-22 42 31,22 0-16,-21-21-15,21 21 0,0 0 16,0 1-16,0-1 0,0 0 16,0 0-16,0 0 0,21-21 15,1 0-15,-1 0 16,0 0-16,0 0 0,0 0 0,22 0 16,-22 0-16,0 0 0,21 0 0,-21-21 15,1 0-15,-1 0 0,0 21 16,0-21-16,-21-1 0,21 1 0,-21 0 15,21 0-15,-21 0 0,0 0 16,0-1-16,-21 44 47,0-1-47,21 0 0,-21 0 0,0 21 16,0 1-16,-1-1 0,22 0 15,-21 22-15,0-1 0,21 1 0,0-1 16,-21 1-16,0-1 0,21 1 0,-21-1 15,21 1-15,0 21 0,0-22 16,-22 1-16,22-1 0,-21 1 0,21-1 16,-21-21-16,21 22 0,-21-1 15,0-20-15,21 20 0,-21-20 0,-1-1 16,1 0-16,0-21 0,-21 1 16,21-1-16,-1 0 0,-20 0 0,21 0 15,-21-21-15,20 0 0,-20 0 0,21 0 16,-21-21-16,20 0 0,1-21 15,0 20-15,0-20 0,21-21 0,0 20 16,0-20-16,0-1 0,0 22 0,0-22 16,0 1-16,21 21 0,0-1 0,0 1 15,1 0-15,-1-1 0,0 1 16,0 0-16,0 20 0,0-20 0</inkml:trace>
  <inkml:trace contextRef="#ctx0" brushRef="#br0" timeOffset="85952.65">11578 15579 0,'0'0'0,"0"-21"0,-21 21 0,21-22 16,-21 22-1,0 22 1,21-1-16,0 0 15,-22 0-15,1 21 0,21-20 16,-21-1-16,21 0 0,0 0 16,0 0-16,-21-21 0,21 21 0,0 1 15,-21-1-15,21 0 16,0-42 15</inkml:trace>
  <inkml:trace contextRef="#ctx0" brushRef="#br0" timeOffset="86244.49">11620 15346 0,'0'0'0,"0"-21"47,0 0-47,0-1 15,0 1 1,-21 21-16,0 0 16,0 0-1,21 21-15,0 1 16,0-1-16,0 0 0,0 0 15,0 0-15,0 0 0,0 1 0,21-1 16,0 0-16</inkml:trace>
  <inkml:trace contextRef="#ctx0" brushRef="#br0" timeOffset="86728.21">12128 15558 0,'0'21'31,"0"0"-31,-21 0 16,0 0-16,21 0 15,-21-21-15,21 22 0,0-1 0,-21-21 16,21 21-16,-21 0 0,21 0 16,-22-21-16,22 21 0,-21 1 15,21-1-15,-21-21 0,0 0 16,21-21 15,0-1-15,0 1-16,0 0 15,0 0-15,21 0 0,0 0 16,0-22-16,1 22 0,-1 0 0,0 0 16,0-22-16,21 22 0,-20 0 15,20 0-15,0 0 0,1 21 16,-1 0-16,-21 0 0,21 0 0,1 0 15,-1 0-15,-21 21 0,22 0 16,-22 21-16,0-20 0,0 20 0,-21-21 16,0 21-16,0-20 0,0 20 0,0 0 15,0-21-15,0 1 0,-21 20 16,0-21-16,0 0 0,-1 0 0,1 1 16,0-22-16,21 21 0,-21-21 0,0 0 15,0 21-15,-1-21 16,22-21-1,0 0-15</inkml:trace>
  <inkml:trace contextRef="#ctx0" brushRef="#br0" timeOffset="89171.81">13398 15939 0,'0'0'0,"-21"0"0,0 0 15,21-22 1,21 1 0,0 21-16,1-21 15,-1 0-15,0 0 0,21 0 0,-21-1 16,22-20-16,-1 21 0,0-21 0,1 20 15,-1-20-15,0 0 0,-20-1 16,20 22-16,-21-21 0,0 21 0,-21 0 16,0-1-16,0 1 0,-21 21 15,-21 0-15,21 0 16,-22 0-16,22 0 0,-21 21 0,21 1 16,-1-22-16,1 21 0,21 0 15,0 0-15,0 0 16,21-21-16,1 21 0,20-21 15,-21 22-15,0-22 0,0 0 16,22 21-16,-22 0 0,0-21 16,0 21-16,0 0 0,1 0 0,-1 1 15,0-22-15,-21 21 0,0 21 0,0-21 16,0 0-16,0 1 0,21-1 16,-21 0-16,0 0 0,0 0 0,0 0 15,0 1-15,0-1 0,21-21 0,-21 21 16,21-21-16,1 0 15,-1 0-15,0 0 0,0 0 16,21 0-16,-20 0 0,20-21 0,0 0 16,-21 21-16,22-22 0,-1 1 15,0-21-15,1 21 0,-1 0 16,0-1-16,-20-20 0,-1 21 0,0 0 16,0-22-16,-21 22 0,0 0 15,0-21-15,0 21 0,0-1 16,-21 22-16,0-21 0,0 21 0,-1 0 15,1 0-15,0 21 0,0 1 16,0-1-16,0 0 0,-1 0 0,1 0 16,0 22-16,21-22 0,0 0 0,0 21 15,0-21-15,0 22 16,0-22-16,0 0 0,0 0 0,21 0 0,0 1 16,1-1-16,-1 0 0,21-21 15,-21 0-15,22 21 0,-1-21 16,-21 0-16,21 0 0,1 0 0,-1-21 15,0 0-15,22 21 0,-22-21 0,1-1 16,-1 1-16,0-21 0,-21 21 0,22-22 16,-22 22-16,0-21 0,-21 21 15,0-22-15,0 22 0,21 0 0,-21 0 16,0 0-16,-21 21 16,0 0-16,0 0 15,0 21-15,-1-21 0,22 21 16,0 0-16,0 0 0,0 1 0,0-1 15,0 0-15,0 0 0,0 0 16,0 0-16,0 1 0,0-1 0,22 0 16,-1 0-16,-21 0 0,0 0 15,21 1-15,0-22 16,-21 21-16,-21-21 31,0 0-31,0 0 16,-1-21-16,1 21 0,0 0 15,21 21 17,0 0-32,0 0 15,21-21-15,0 21 16,1-21-16,-1 0 0,0 0 16,0 0-16,0 0 0,22 0 0,-22 0 15,21 0-15,0 0 0,1 0 0,-1 0 16,-21-21-16,22 21 0,-1-21 0,0 0 15,-21 0-15,22-1 0,-22-20 16,0 21-16,21 0 0,-42-22 16,22 22-16,-1-21 0,0 21 0,-21 0 15,0-1-15,0 1 0,0 0 0,0 42 32,0 0-32,0 1 15,-21-1-15,21 0 0,-21 21 16,21-21-16,-22 1 0,22-1 0,0 21 15,0-21-15,0 0 0,0 1 0,0-1 16,0 0-16,22-21 0,-1 21 16,0 0-16,0-21 0,21 0 0,-20 0 15,20 0-15,-21 0 0,21 0 0,1 0 16,-22-21-16,0 0 0,21 21 16,-20-21-16,-1 0 0,0-1 0,0-20 15,0 21-15,0 0 0,-21-22 0,0 22 16,0 0-16,0-21 15,0 21-15,0-1 0,0 1 0,0 42 47,0 1-47,0-1 0,0 0 0,0 0 16,0 0-16,0 0 0,0 1 0,22-1 16,-22 21-16,21-21 0,0 0 15,0-21-15,0 22 0,0-1 0,1-21 16,-1 21-16,21-21 0,-21 0 15,22 0-15,-22 0 0,0 0 0,21 0 16,-21 0-16,22-21 0,-22 0 0,0-1 16,0 1-16,0 0 0,1 0 15,-1-21-15,0 20 0,0-20 16,0-21-16,0 20 0,1-20 0,-1 20 16,0-20-16,0-1 0,0 1 0,0 21 15,1-22-15,-22 22 0,21-1 16,0 22-16,-21 0 0,0 0 0,21 0 15,-21 42 1,-21 21-16,0-21 16,0 22-16,21-1 0,-22 0 0,1 1 15,0-1-15,21 0 0,0 22 0,-21-22 16,21 1-16,0-1 0,0 0 16,0 1-16,0-1 0,0-21 15,0 21-15,0-20 0,0 20 0,21-21 16,-21 0-16,0 0 0,21 1 15,0-1-15,1-21 0,-1 0 16,0 0-16,0 0 16,-21-21-16,21-1 0,0 1 15,1 0-15,-1 0 0,0-21 0,0 20 16,0-20-16,0 0 0,22-22 16,-22 22-16,21-22 0,-21 1 0,22-1 15,-22 1-15,0 21 0,21-22 0,-20 22 16,-1-1-16,-21 22 0,0 0 0,21 0 15,-21 42 1,-21 21 0,0-20-16,-1 20 0,1 0 0,0 22 15,0-22-15,0 22 0,21-22 16,-21 21-16,21-20 0,-22 20 0,22-20 16,-21-1-16,21 0 0,0 1 0,0-22 15,0 21-15,0-21 0,0 22 16,0-22-16,0 0 0,21 0 0,1 0 15,-1-21-15,0 21 0,0-21 0,0 0 16,0 0-16,1 0 16,20 0-16,0-21 0,-21 21 0,22-21 0,-1 0 15,0 0-15,1 0 0,-1-1 16,-21-20-16,22 21 0,-22 0 16,0 0-16,-21-1 0,0 1 0,0 0 15,0 0-15,-21 21 16,0 0-16,-1 0 0,1 0 15,-21 0-15,21 0 0,0 21 0,-1-21 16,22 21-16,0 0 0,0 1 0,0-1 16,0 0-16,0 0 15,22 0-15,-1 0 0,0-21 0,0 22 16,-21-1-16,21-21 0,0 21 16,1-21-16,-22 21 0,0 0 15,0 0 1,-22-21 15,1 0-31,0 0 0,0 0 16,21-21-16,-21 21 15,21-21-15,0 0 0,0 0 16,0 0-16,-21 21 0</inkml:trace>
  <inkml:trace contextRef="#ctx0" brushRef="#br0" timeOffset="89455.65">17103 15367 0,'0'0'0,"21"0"15,0 0 1,0 0-16,21 0 0,-20 0 15,20 0-15,0 0 0,1 0 0,20 0 16,-21 0-16,1 0 0,-1-21 16,22 21-16,-22 0 0,0 0 15,-21 0-15,22-21 0,-1 21 0,-21 0 16,0 0-16,1 0 0,-1-21 0,0 21 16,-42 0-1,-22 0-15,22 0 16</inkml:trace>
  <inkml:trace contextRef="#ctx0" brushRef="#br0" timeOffset="90616.99">1079 16955 0,'0'0'0,"-21"0"0,-21 0 16,21 0-16,42 0 31,0 0-31,21 0 15,-20 0-15,41 0 0,1 0 16,-1 0-16,1 0 0,20 0 16,1 0-16,0 0 0,-1 21 0,1-21 15,21 0-15,-22 0 0,1 21 16,0-21-16,-1 21 0,1-21 0,-21 21 16,-1-21-16,1 21 0,-22-21 15,0 0-15,1 22 0,-1-22 0,-21 0 16,0 0-16,0 0 0,1 0 0,-22-22 47,-22 1-47,22 0 15,-21 0-15,0 0 0,-21 0 0,21-1 16,-1 1-16,1 0 0,-21 0 0,21 0 16,0 21-16,21-21 0,-22 21 15,1 0-15,21-22 16,21 22-1,1 0-15,-1 0 16,21 0-16,-21 0 0,0 22 16,1-22-16,20 21 0,-21-21 0,0 21 15,0 0-15,-21 0 16,0 0-16,0 1 0,0-1 0,0 0 16,-21 0-16,0 0 0,-21 0 15,21 1-15,-22-1 0,22-21 16,-21 21-16,21 0 0,-1 0 0,1-21 15,0 0-15</inkml:trace>
  <inkml:trace contextRef="#ctx0" brushRef="#br0" timeOffset="92084.15">4508 16722 0,'0'21'0,"43"-42"31,-43 0-31,21-1 16,0 1-16,-21 0 0,21 0 15,0 0-15,-21 0 0,0-1 0,22 1 16,-22-21-16,21 21 0,-21 0 16,0-22-16,0 22 0,0 0 0,0 0 15,-21 0-15,-1-1 0,1 1 0,0 21 16,0 21-1,21 1-15,0-1 0,0 21 0,0-21 16,0 22-16,0 20 0,0-21 16,0 1-16,0 20 0,21-20 0,-21-1 15,21 21-15,-21-20 0,0-1 16,0 0-16,0-20 0,0 20 0,0-21 16,0 0-16,0 0 0,0 1 15,0-1-15,-21 0 0,0-21 0,0 0 16,0 0-16,-1 0 15,1 0-15,0-21 0,0 21 0,-21-21 16,20-1-16,-20 1 0,21 0 16,-21 0-16,20 0 0,-20-22 0,21 43 15,0-21-15,0 21 0,-1 0 0,1 0 16,21 21-16,0 1 16,21-1-16,-21 21 0,22-21 15,-1 0-15,21 1 16,-21 20-16,0-21 0,22 0 0,-22 0 15,21-21-15,-21 22 0,22-1 0,-22-21 16,21 0-16,1 0 0,-1 0 16,-21 0-16,21-21 0,1-1 0,-1 22 15,0-21-15,1 0 0,-1 0 0,-21 0 16,0 0-16,1-22 0,-1 22 16,0 0-16,-21-21 0,0 20 0,0 1 15,0 0-15,-21 0 16,0 21-16,-1 0 15,22 21-15,0 0 0,-21 0 0,21 1 16,0-1-16,-21 0 16,21 0-16,0 21 0,0-20 0,0-1 15,0 0-15,0 0 0,0 0 0,0 0 16,0 1 0,21-22-16,0 0 15,-21-22-15,22 1 0,-1 21 16,0-21-16,0 0 0,0 0 0,0 0 15,-21-1-15,22-20 0,-1 21 0,0 0 16,-21 0-16,21-1 0,0 22 16,0 0-16,1 0 15,-22 22-15,21-1 0,0 0 16,-21 0-16,0 21 16,21-20-16,0-1 0,-21 0 0,0 0 15,21 0-15,1 0 0,-22 1 0,21-22 16,-21 21-16,21-21 15,0 0-15,0 0 0,0-21 16,1 21-16,-1-22 0,0 1 16,0 0-16,0 0 0,0 0 0,1 0 15,-1-22-15,0 22 0,-21 0 0,0 0 16,0 0-16,0-1 0,0 44 31,0-1-31,0 0 0,0 0 16,0 0-16,0 0 15,0 22-15,0-22 0,0 0 0,0 0 16,21 0-16,0 1 0,-21-1 0,21-21 16,1 0-16,-1 21 0,21-21 15,-21 0-15,22 0 0,-1 0 0,0 0 16,1-21-16,-1 0 0,21 21 0,-41-22 16,20 1-16,0 0 0,-21 0 15,22 0-15,-43 0 0,21-1 0,-21 1 16,21 0-16,-21 0 0,0 0 15,-21 42 1,0-21-16,21 21 16,-21 0-16,-1 22 0,22-22 15,-21 21-15,0 0 0,0 1 16,0 20-16,21-20 0,-21 20 0,21-21 16,-22 22-16,22-1 0,0 1 0,0-1 15,0 1-15,0-1 0,0 1 16,0-1-16,0 1 0,0-1 0,0 1 15,22-22-15,-22 1 0,0 20 16,0-21-16,0 1 0,21-22 0,-21 0 16,0 21-16,0-20 0,0-44 31,0 1-31,0 0 0,-21-21 0,21-1 16,0-20-16,0 21 15,0-22-15,0 1 0,0-1 0,-22-21 16,22 22-16</inkml:trace>
  <inkml:trace contextRef="#ctx0" brushRef="#br0" timeOffset="92355.99">6032 17378 0,'0'-42'0,"0"84"0,0-148 0,0 64 16,22-1-16,-22 1 0,0 21 0,21-21 15,0 20-15,0 1 0,0-21 16,-21 21-16,21 0 0,1-1 0,20-20 16,-21 42-16,0-21 15,0 21-15,22 0 0,-22 0 0,21 0 16,-21 0-16,22 0 0,-22 0 0,0 21 15,0 0-15,0 0 16,-21 1-16,0-1 0,0 21 0,0-21 16,0 0-16,-21 1 0,0-1 0,0 0 15,0 0-15,0 0 0,-22-21 16,1 21-16,21 1 0,-22-22 0,1 21 16,21-21-16,0 0 0,0 0 0,-1 0 15,44-21 1,-1 21-1,0-22-15,0 22 0</inkml:trace>
  <inkml:trace contextRef="#ctx0" brushRef="#br0" timeOffset="93804.16">6943 17314 0,'-22'0'0,"44"0"0,-86 22 0,43-22 0,0 0 15,0 0 1,21-22 0,0 1-16,0 0 0,21 0 15,0 0-15,0 0 0,0-1 16,0-20-16,1 0 0,-1-1 0,0 1 15,21 0-15,-21-22 0,1 22 0,-1 0 16,0 20-16,0-20 0,-21 21 16,21 0-16,-42 21 31,0 21-31,0 0 0,0 0 0,-1 0 16,1 1-16,0-1 0,0 21 0,21-21 15,0 0-15,0 1 16,0-1-16,0 0 0,0 0 0,0 0 15,21 0-15,0 1 0,0-1 0,1 0 16,20 0-16,-21 0 16,0 0-16,0-21 0,1 22 0,20-1 15,-21-21-15,0 21 0,0-21 0,1 0 16,-1 0-16,0 0 16,0 0-16,0 0 15,0-21-15,-21 0 0,22 21 16,-1-22-16,0 1 0,-21-21 0,21 21 15,-21 0-15,0-22 0,21 1 16,0 21-16,-21-22 0,22 22 16,-22-21-16,0 21 0,0 0 0,0-1 15,0 44 1,0-1-16,0 0 16,0 0-16,0 21 0,0-20 0,0 20 15,0-21-15,0 21 0,0-20 0,0 20 16,0-21-16,0 0 0,21 0 15,0 1-15,0-22 0,0 0 16,0 0-16,1 0 0,-1 0 0,21 0 16,0 0-16,-20-22 0,20 1 15,-21 21-15,21-21 0,1 0 0,-22 0 16,0 0-16,0-1 0,0 1 16,-21 0-16,0-21 0,0 21 15,0-22-15,0 1 0,-21 21 0,0-22 16,0 1-16,21 21 0,-21-21 0,0 20 15,-1 1-15,1 21 0,-21 0 16,21 0-16,0 0 0,-1 21 0,-20 1 16,21-1-16,0 21 0,0-21 0,-1 22 15,1-22-15,0 21 0,21 0 16,0-20-16,0 20 0,0-21 0,0 0 16,21 22-16,0-22 0,1-21 0,20 21 15,-21-21-15,21 0 0,-20 0 16,20 0-16,0 0 0,1 0 15,-1 0-15,0 0 0,1-21 0,-1 0 16,0 21-16,1-22 0,20 1 16,-42 0-16,22 0 0,-1 0 0,0-22 15,-21 43-15,1-21 0,20 0 0,-21 21 16,-21 21 0,0 0-16,0 1 15,0-1-15,0 0 0,0 21 16,-21-21-16,21 22 0,0-22 0,0 0 15,0 0-15,0 22 0,0-22 0,0 0 16,0 0-16,21-21 16,0 0-16,0 0 0,1 0 15,-1 0-15,21 0 0,-21 0 0,0 0 16,22 0-16,-22-21 0,21 21 0,1-21 16,-22 0-16,21-1 0,-21 1 15,0 0-15,22 0 0,-22 0 0,0 0 16,0-1-16,0 1 0,1 0 0,-22 42 31,21 0-15,-21 1-16,0-1 0,0 0 0,0 0 15,0 0-15,0 0 0,0 1 16,21-1-16,-21 0 0,21 0 16,0 0-16,0-21 15,1 0-15,-1 0 0,21 0 16,-21 0-16,0 0 0,22 0 0,-22 0 15,21-21-15,-21 21 0,22-21 0,-22 21 16,0-21-16,0 0 0,0-1 16,1 1-16,-22 0 0,21 0 0,-21-21 15,0 20-15,0-20 0,0 21 0,0 0 16,0 0-16,-21 21 0,-1 0 16,1 0-16,0 0 0,21 21 0,-21 0 15,21 0-15,-21 0 0,21 22 16,-21-22-16,21 21 0,0 0 0,0-20 15,0 20-15,0-21 0,0 0 16,0 0-16,0 1 0,0-1 0,0 0 16,0 0-1,21-21-15,0 0 0,0 0 16,0 0-16,-21-21 0,21 0 0,1 21 16</inkml:trace>
  <inkml:trace contextRef="#ctx0" brushRef="#br0" timeOffset="94291.23">11218 17314 0,'0'0'15,"21"0"-15,1 0 0,-1 0 16,0 0 0,-21-21 15,0 0 0,21 21 0,0 0 1,0 0-32,1 0 15,-1 0 32</inkml:trace>
  <inkml:trace contextRef="#ctx0" brushRef="#br0" timeOffset="94576.97">11409 17336 0,'-21'0'47,"21"-22"-47,-22 22 16,22-21-16</inkml:trace>
  <inkml:trace contextRef="#ctx0" brushRef="#br0" timeOffset="95244.58">11726 16976 0,'0'0'0,"21"-21"16,-21-1-16,0 1 0,0 0 15,0 0-15,0 0 16,-21 0-16,0-1 0,0 22 0,-21-21 16,20 21-16,1 0 0,0 0 15,-21 0-15,21 0 0,-1 0 0,1 21 16,0 22-16,0-1 0,0 0 16,21 1-16,0-1 0,0 0 0,0 1 15,0-1-15,0 22 0,0-22 0,0-21 16,0 21-16,0 1 0,21-22 15,0 21-15,0-21 0,-21 1 0,21-1 16,1-21-16,-1 21 0,21-21 16,-21 0-16,22 0 0,-22 0 0,21 0 15,-21-21-15,22 21 0,-1-21 16,0-1-16,1 1 0,-1 0 16,0 0-16,1-21 0,-22 20 0,21-20 15,-21 0-15,0-1 0,1 1 0,-22-21 16,0 20-16,0-20 0,0-1 15,-22 1-15,-20 20 0,21-20 0,-21 21 16,-1-1-16,1 22 0,-22 0 0,22 0 16,0 21-16,-1 0 0,-20 0 15,21 21-15,20 0 0,-20 0 0,21 22 16,0-1-16,0 0 0,21 22 16,0-22-16,0 22 0,0-22 0,21 21 15,21-20-15,-21-1 0,22 0 16,-1 1-16,0 20 0,22-20 15,-22-1-15,0 0 0,1 1 0,-1-1 16,0-21-16,1 21 0,-22 1 0,0-1 16,-21-21-16,0 22 0,0-22 15,0 0-15,-21 0 0,0 0 0,-22 0 16,22 1-16,0-22 0,-21 0 16,21 0-16,-22 0 0,22 0 0,0 0 15,0 0-15,0-22 0,21-20 16,-22 21-16,22 0 0,0-22 15,0 1-15,0 0 0,22-1 0,-1 1 16,21 0-16,-21-1 0</inkml:trace>
  <inkml:trace contextRef="#ctx0" brushRef="#br0" timeOffset="97027.79">12298 17124 0,'0'0'16,"21"0"-16,21 0 0,-21 0 0,1 0 0,-1 0 15,-21 21-15,0 0 16,0 0-16,0 1 0,0 20 15,0-21-15,0 0 0,0 0 16,0 1-16,0-1 0,0 0 0,0 0 16,0 0-16,0 0 0,0 1 15,21-22-15,0 0 16,0 0 0,0-22-16,1 1 0,-1 0 15,0 0-15,-21 0 0,21 0 0,0-1 16,0 1-16,-21 0 0,0 0 15,22 0-15,-22 0 0,21-1 0,-21 44 32,0-1-17,0 0-15,0 0 0,0 0 16,0 22-16,21-22 0,-21 0 0,21 0 16,-21 0-16,21 0 0,0 1 15,1-1-15,-1-21 0,21 0 16,-21 0-16,22 0 0,-1 0 15,21 0-15,-20 0 0,20 0 0,-20 0 16,20-21-16,-21 21 0,22-22 16,-43 1-16,21 21 0,1-21 0,-22 0 15,0 0-15,-21 0 0,0-22 0,0 22 16,0 0-16,0 0 0,0-22 16,0 22-16,-21 21 0,0-21 0,0 21 15,-22 0-15,22 0 0,0 0 0,0 21 16,-22 0-16,22 1 0,0-1 15,0 0-15,0 0 0,0 21 16,21-20-16,0-1 0,0 21 0,0-21 16,0 0-16,0 1 0,0-1 15,21 0-15,-21 0 0,21-21 0,0 0 16,0 0-16,0 0 0,1 0 16,-1 0-16,0 0 0,0 0 0,0-21 15,0 0-15,1 0 0,-1-1 0,-21 1 16,0 0-16,21 0 0,-21 0 15,21-22-15,-21 22 0,0 0 0,0-21 16,0 21-16,0-1 16,0 44-1,0-1-15,0 0 0,0 0 16,0 0-16,-21 0 0,21 22 16,0-22-16,0 0 0,0 0 0,0 22 15,0-22-15,0 0 0,21 0 16,0-21-16,0 0 15,1 0-15,-1 0 0,0 0 0,0 0 16,21 0-16,-20-21 0,20 21 0,-21-21 16,0 0-16,22-1 0,-22-20 15,0 21-15,0-21 0,0-1 16,0 1-16,1 0 0,-22-1 0,21 1 16,-21-22-16,21 22 0,-21 0 0,0-1 15,0 1-15,0 21 0,0 0 16,0 0-16,0 42 15,-21 0-15,21 0 0,-21 21 16,21-20-16,-22 20 0,22 0 0,0 1 16,-21-1-16,21 0 0,0 1 15,0-1-15,0-21 0,0 21 0,0-20 16,0 20-16,0-21 0,21 0 0,1 0 16,-1 1-16,0-1 0,0-21 15,21 0-15,-20 21 0,20-21 0,-21 0 16,0 0-16,22 0 0,-22-21 0,0 0 15,0 21-15,0-22 16,0 1-16,1 0 0,-1 0 0,-21-21 16,0 20-16,21 1 0,-21 0 0,21 0 15,-21 0-15,0 42 32,0 0-32,0 0 0,0 0 15,0 1-15,0-1 0,0 21 0,0-21 16,0 0-16,0 1 0,0-1 0,0 0 15,21 0-15,0 0 0,1-21 16,-1 0-16,21 21 0,-21-21 16,0 0-16,22 0 0,-22 0 0,21-21 15,-21 21-15,22-21 0,-22 0 16,0 0-16,0-22 0,0 22 0,1-21 16,-1 0-16,0-1 0,-21-20 0,21 20 15,-21-20-15,21-1 0,-21 1 16,0-1-16,21 22 0,-21-21 0,0 20 15,0 22-15,0 0 0,0 0 16,-21 63-16,21-21 16,-21 22-16,21-1 0,-21 0 0,0 1 15,0-1-15,21 21 16,0-20-16,0 20 0,0-20 0,-22-1 0,22 0 16,0 1-16,0-22 0,0 21 15,22-21-15,-1 0 0,0 1 16,0-1-16,0 0 0,0-21 15,1 0-15,-1 0 0,0 0 0,0 0 16,0-21-16,0 21 0,1-21 16,-1-1-16,0 1 0,-21 0 15,21 0-15,0 0 16,-21 42 0,0 0-1,0 0 1,0 0-16,0 1 0,0-1 0,0 0 0,0 0 15,0 0-15,21 0 16,1 1-16,20-22 16,-21 0-16,0 0 0,22 0 0,-22 0 15,0 0-15,0 0 0,0 0 0,0-22 16,1 22-16,-1-21 0,-21 0 16,0 0-16,21-21 0,-21 20 0,21 1 15,-21 0-15,0-21 0,0 21 0,21-1 16,-21 44-1,0-1 1,-21 0-16,21 0 0,-21 21 16,0 1-16,0-22 0,-1 21 0,1 1 15,0 20-15,-21-21 0,21 1 16,-1-1-16,1 22 0,0-22 16,0 0-16,21 22 0,0-22 0,0 0 15,0 1-15,-21 20 0,21-20 0,-21-1 16,21 0-16,-22 1 0,22-22 15,0 21-15,0-21 0,-21 0 0,21 1 16,-21-1-16,0-21 16,0-21-16,0-1 15,21 1-15,0 0 0</inkml:trace>
  <inkml:trace contextRef="#ctx0" brushRef="#br0" timeOffset="97255.66">14795 17251 0,'106'0'15,"-85"-21"1,22 21-16,-22-21 0,21 21 0,-21-22 16,22 22-16,-22-21 0,21 0 15,-21 21-15,22-21 0,-1 0 16,-21 21-16,22-21 0,-22 21 0,0-22 0,0 22 15,-21-21 1,-21 21-16,0-21 16,-22 21-16</inkml:trace>
  <inkml:trace contextRef="#ctx0" brushRef="#br0" timeOffset="97423.56">14584 16870 0,'0'0'15,"-21"21"-15,21 0 0,0 0 32,0 1-32,21-22 15,0 0-15,0 0 0,0 0 16,0 0-16,1 0 16</inkml:trace>
  <inkml:trace contextRef="#ctx0" brushRef="#br0" timeOffset="98268.59">17166 17124 0,'-42'0'0,"84"0"0,-105 0 0,41 0 0,1 0 16,0 21-16,-21-21 0,21 21 0,21 0 16,-22 1-16,22-1 0,-21 0 15,21 0-15,0 0 0,0 0 0,0 1 16,0-1-16,21 0 15,-21 0-15,22-21 0,-1 0 16,0 0-16,0 0 0,0 0 16,0 0-16,1 0 0,-1-21 15,0 21-15,0-21 0,0 0 0,0-1 16,-21 1-16,0 0 0,0 0 0,0 0 16,0-22-16,0 22 0,0-21 15,0 21-15,-21-22 0,21 22 0,-21 0 16,21 0-16,-21 0 0,21 0 15,21 21 1,21 21 0,-20-21-16,20 0 0,-21 0 15,21 21-15,1-21 0,20 0 16,-20 0-16,-1 0 0,21 0 0,-20 0 16,-1 0-16,0-21 0,-20 21 15,20-21-15,-21 21 0,0-22 0,0 22 16,1 0-16,-22-21 0,0 0 15,0 42 1,0 0-16,0 22 0,-22-22 16,1 21-16,0 1 0,21 20 15,-21-21-15,0 22 0,21-22 0,0 22 16,-21-1-16,21 1 16,-22-1-16,22 22 0,0-22 0,0 1 15,0-1-15,0 22 0,0-21 0,22-1 16,-22 1-16,21-1 0,-21 1 15,0-1-15,0-21 0,0 22 0,0-22 16,0 1-16,0-1 0,0 0 16,0-21-16,-21 1 0,-1-1 0,1-21 15,0 0-15,0 0 0,0 0 16,21-21-16,-21-1 16,-1-20-16,1 21 0,21-21 0,-21-22 15,0 22-15,21-22 16,0 1-16,0 20 0,0-20 0,0-1 15,0 1-15,42-1 0,-21 1 0,22-1 16,-22 1-16,21-22 0,22 22 16,-22-1-16,0 1 0,22-1 0,-1 1 15</inkml:trace>
  <inkml:trace contextRef="#ctx0" brushRef="#br0" timeOffset="98895.76">19431 16595 0,'0'-21'15,"0"-1"-15,0 1 16,0 0-16,21 0 0,0 0 16,0 0-16,1-22 0,-1 22 0,0 0 15,-21 0-15,0-22 0,0 22 16,0 0-16,0 0 0,0 0 0,-21 21 15,0 0-15,-22 0 0,22 0 16,-21 0-16,-1 21 0,1 0 16,21 0-16,-21 0 0,20 1 0,-20 20 15,42-21-15,0 21 0,0-20 0,0-1 16,0 21-16,0-21 0,0 0 16,21 1-16,22-1 0,-22 0 0,21 21 15,0-21-15,-20 1 0,20 20 16,0 0-16,1-21 0,-1 22 15,-21-22-15,0 0 0,0 21 0,-21-20 16,0-1-16,0 0 0,0 0 16,-21-21-16,0 21 0,-21-21 0,-1 0 15,-20 0-15,21 0 0,-1 0 0,-20 0 16,20 0-16,1 0 0,0 0 16,-1 0-16,1-21 0,21 21 0,0-21 15,-22 0-15,43 0 0,-21-1 16,21 1-16,-21 0 0,21 0 0,0 0 15,0-22-15,0 22 0,0 0 16,21 21-16,0-21 0,1 21 16,-1 0-16,21-21 0,0 21 0,-20-21 15</inkml:trace>
  <inkml:trace contextRef="#ctx0" brushRef="#br0" timeOffset="99988.04">20002 16616 0,'0'85'16,"-21"-64"-16,0 0 15,0 0-15,0 0 0,0 22 16,-1-22-16,1 0 0,21 0 16,-21 0-16,21 0 0,-21-21 0,21 22 15,21-22 1,0 0-1,0 0-15,1 0 0,-1 0 0,21-22 16,-21 1-16,0 0 0,1 0 16,-1 0-16,0 0 0,-21-1 0,21-20 15,-21 21-15,0-21 0,0-1 16,0 22-16,-21-21 0,0 21 0,0-22 16,-1 22-16,1 0 0,0 0 0,0 0 15,0 21 1,42 21-1,0 0-15,0-21 16,0 21-16,1-21 0,20 0 16,0 0-16,1 0 0,-1 0 0,0 0 15,22 0-15,-1 0 0,-20 0 0,20 0 16,1-21-16,-22 0 0,21 21 16,1-21-16,-22-1 0,1 1 0,-1 0 15,0 0-15,-21 0 0,1 0 16,-1-1-16,0 1 0,-21 0 0,0 0 15,0 0-15,0 0 0,-21 21 16,0 0-16,-1 0 16,1 21-16,-21 0 0,21 0 15,-22 21-15,22-20 0,0 20 0,-21 21 16,21-20-16,-1 20 0,1 1 16,0-1-16,0 1 0,0 20 0,0-20 15,21-1-15,-22 22 0,22-21 16,0 20-16,-21-20 0,21-1 0,-21 1 15,21-1-15,-21 1 0,21-1 0,0-20 16,0 20-16,0-21 0,0 1 16,0-22-16,0 21 0,21-21 0,21 1 15,-20-1-15,-1 0 0,21-21 16,0 0-16,1 0 0,-1 0 0,0 0 16,1-21-16,-1 0 0,-21-1 15,22 1-15,-22-21 0,0 21 16,0-22-16,-21 1 0,0 0 0,0-22 15,0 22-15,-21-22 0,0 22 16,-22-21-16,22 20 0,-21-20 0,21 20 16,-22-20-16,22 21 0,-21-1 0,21 1 15,-22 0-15,43 20 0,0 1 16,-21 0-16,21 0 16,21 21-16,1 0 15,-1 0-15,21 0 0,-21 0 0,22 0 16,-1 0-16,0-21 0,1 0 0,-1 21 15,0-22-15,1 22 16,-1-21-16,0 0 0,1 0 0,-1 0 16,0 0-16,-21-1 0,22 1 15,-22-21-15,0 21 0,0-22 0,-21 1 16,0 21-16,0-21 0,0-1 0,0 1 16,0 21-16,0-22 0,0 22 15,0 0-15,0 0 0,-21 63 31,21-21-31,-21 22 0,0-1 16,0 0-16,21 1 0,-22-1 0,22 22 16,-21-22-16,0 0 15,21 22-15,0-22 0,0 0 0,-21-20 16,21 20-16,0-21 0,0 0 16,-21 0-16,21 1 0,0-1 0,0-42 46,0-1-46,0 1 0,0 0 16</inkml:trace>
  <inkml:trace contextRef="#ctx0" brushRef="#br0" timeOffset="100195.87">21018 16552 0,'-21'0'0,"42"0"0,-63 0 0,42 22 16,0-1-1,21 0 1,0-21-16,1 0 16,20 0-16,-21 0 0,0 0 0,22 0 15,-22 0-15,21 0 0,0 0 16,-20 0-16,20 0 0,0 0 0,-21 0 16,22-21-16,-22 0 0,21 21 15,-21-22-15</inkml:trace>
  <inkml:trace contextRef="#ctx0" brushRef="#br0" timeOffset="100715.57">21653 16552 0,'0'0'0,"0"22"0,0-1 0,0 0 16,0 0-16,0 0 0,-21 0 16,21 22-16,-21-22 0,21 21 0,-21 1 15,21-22-15,-21 21 0,0 0 16,21-20-16,0-1 0,-22 0 0,22 0 15,0 0-15,-21-21 0,21 21 16,21-21 0,1-21-16,-1 0 15,0 21-15,0-21 0,0 0 16,0 0-16,22-22 0,-22 22 0,0 0 16,0-21-16,0-1 0,22 22 0,-22 0 15,0-21-15,0 42 0,0-22 16,1 22-16,-22 22 15,0-1 1,0 0-16,0 0 0,0 0 0,0 0 16,0 1-16,21-1 0,-21 0 0,21 0 15,0 0-15,0 0 16,0-21-16,1 0 0,-1 22 16,0-22-16,0 0 0,21 0 0,-20 0 15,-1 0-15,0 0 0,0 0 16,0-22-16,0 1 0,-21 0 0,0 0 15,0 0-15,0 0 0,0-1 16,0-20-16,0 21 0,0 0 0,0-22 16,0 22-16,0 0 0,0 0 0,-21 0 15,0 21 1,21 21 15,0 0-31,0 0 0,0 0 16,21 1-16</inkml:trace>
  <inkml:trace contextRef="#ctx0" brushRef="#br0" timeOffset="101160.32">22796 16701 0,'0'-22'0,"0"44"0,0-65 0,-21 22 16,21 0-16,-21 21 0,0 0 0,0-21 15,0 21-15,-1 0 0,1 0 16,0 0-16,0 21 0,-21-21 16,20 21-16,1 0 0,-21 22 0,21-22 15,0 0-15,-1 0 0,22 0 16,0 0-16,-21 1 0,21-1 0,0 0 16,0 0-16,21 0 15,1-21-15,-1 0 16,0 0-16,0 0 0,0 0 0,0-21 15,1 0-15,-1 21 0,0-21 16,0 0-16,0-1 0,0 1 0,1 0 16,-1 0-16,0-21 0,0 20 0,0 1 15,0 0-15,1 21 0,-22 21 32,0 0-17,-22 22-15,1-22 0,21 0 0,-21 21 16,0-20-16,21-1 0,0 0 0,0 0 15,0 0-15,-21 0 0,21 1 16,0-1-16,0 0 16,21-21-16,0 0 15,0 0-15,0 0 0,1 0 16</inkml:trace>
  <inkml:trace contextRef="#ctx0" brushRef="#br0" timeOffset="101619.06">23029 16743 0,'0'0'0,"0"-21"15,21 0-15,1-1 0,-22 1 16,21 0-16,-21 0 0,21 21 0,-21-21 16,21 0-16,0 21 15,0-22-15,1 22 0,-1 0 16,0 0-16,0 0 16,0 0-16,-21 22 15,0-1-15,21-21 0,-21 21 0,0 0 16,22 0-16,-22 22 0,0-22 0,0 0 15,0 0-15,0 0 0,0 22 16,0-22-16,0 0 0,0 0 0,0 0 16,0 0-1,-22-21 1,1-21 0,21 0-1,0 0-15,0 0 0,21 0 16,1-1-16,-1 1 0,-21 0 15,21 0-15,0 0 0,0-22 0,0 22 16,1 0-16,-1 0 0,0 0 0,0 0 16,0 21-16,0-22 0,1 22 15</inkml:trace>
  <inkml:trace contextRef="#ctx0" brushRef="#br0" timeOffset="102035.85">23643 16701 0,'0'0'15,"106"0"1,-85 0 0,0 0-16,0-22 0,1 22 15,-1-21-15,0 21 0,0-21 0,0 0 16,0 21-16,1-21 0,-1 0 0,-21-1 16,0 1-16,21 0 0,-21 0 15,0 0-15,0 0 0,-21 21 31,0 0-31,-1 0 0,1 21 0,-21 0 16,21 0-16,0 0 0,-1 0 0,1 1 16,0-1-16,0 0 15,0 21-15,21-21 0,0 1 0,0-1 16,0 21-16,0-21 0,0 0 0,0 1 16,0-1-16,21 0 15,-21 0-15,21-21 0,0 21 0,0-21 16,1 21-16,-1-21 15,0 0-15,0 0 16,0 0-16,0 0 16,-21-21-1,0 0-15</inkml:trace>
  <inkml:trace contextRef="#ctx0" brushRef="#br0" timeOffset="102272.71">23855 17145 0,'0'21'0,"0"-42"0,-21 42 0,-1-21 0,1 0 15,0 0 1,0 0-16,0 0 16,21-21-16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12:53.6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699 0,'0'0'0,"-43"-22"31,22 22-15,0-21-16,0 21 16,0 0-16,0 0 15,-1 0-15,1 0 0,0 0 0,0 0 16,0 0-16,-22 0 0,22 0 15,-21 0-15,0 0 0,-1 0 0,22 0 16,-21 0-16,21 0 0,-22 0 16,22 0-16,0 0 0,0 0 0,0 0 15,42 0 32,0 0-47,0 0 16,21 0-16,22 0 0,-1 0 0,22 0 15,-21-21-15,41 21 0,-20-21 16,21 21-16,-21 0 0,20-21 0,1 21 16,-21-21-16,21 21 0,0 0 15,-22 0-15,1-22 0,0 22 0,-22 0 16,1 0-16,-22 0 0,0 0 16,-21 0-16,1 0 0,-44 0 31,1 0-31,0 0 0,0 0 0,-21 0 15,-1 0-15,1 22 16,0-22-16,-1 0 0,1 21 0</inkml:trace>
  <inkml:trace contextRef="#ctx0" brushRef="#br0" timeOffset="295.83">4106 656 0,'-21'0'31,"0"0"-31,21 21 32,0 1-32,0 20 0,-21-21 15,21 21-15,-21 1 0,21-1 16,-22 0-16,1 22 0,21-22 0,-21 1 16,0-1-16,0 21 0,0-20 15,-1-1-15,1-21 0,0 22 0,0-1 16,0-21-16,0 0 0,21 0 15,-22 1-15,22-1 0,0 0 0,0 0 16,22-42 31,-1 0-47,0 21 0</inkml:trace>
  <inkml:trace contextRef="#ctx0" brushRef="#br0" timeOffset="967.82">4339 1101 0,'0'0'0,"21"0"0,0 0 0,-21 21 47,-21 0-47,0 0 0,0 0 15,0 22-15,21-22 0,-21 0 16,-1 0-16,22 0 0,-21 1 0,21-1 15,0 0 1,21 0-16,1-21 16,-1 0-16,0 0 0,21 0 15,1 0-15,-22 0 0,21-21 0,0 21 16,1-21-16,-1 0 0,0-1 0,1 1 16,-22 0-16,21 0 0,-21 0 15,1 0-15,-1-1 0,0 1 0,0-21 16,-21 21-16,0 0 0,21-1 15,-21 1-15,0 0 0,0 0 16,-21 42 15,21 0-31,-21 0 0,0 1 16,0 20-16,21-21 0,-22 21 0,1-20 16,21 20-16,-21 0 0,21 1 15,-21-1-15,21 0 0,-21 22 0,21-22 16,0 22-16,0-1 0,0 1 15,-21-1-15,21 1 0,-22-1 0,22 1 16,0-22-16,-21 21 0,0 1 0,0-1 16,0-20-16,0-1 0,-1 0 15,1 1-15,0-1 0,0-21 0,0 0 16,0 1-16,-1-1 0,-20 0 16,21-21-16,0 0 0,-22 0 15,22 0-15,-21 0 0,0-21 0,-1 0 16,22-1-16,-21 1 0,-1 0 15,1-21-15,0 21 0,-1-22 0,1 22 16,21-21-16,-21-1 0,20 22 16,1-21-16,0 21 0,0 0 0,21-1 15,0 1-15,0 0 0,0 0 16,0 0-16,0 0 0,21-1 0,0 1 16,0 0-16,1 0 0,20 0 0,0 0 15,1-1-15,-1 1 0,0-21 16,22 21-16,-22 0 0</inkml:trace>
  <inkml:trace contextRef="#ctx0" brushRef="#br0" timeOffset="1323.82">4995 1312 0,'0'0'0,"0"-21"0,21 0 16,1-42-1,-22 41-15,0 1 0,0 0 0,21 21 16,-21-21-16,0 42 31,0 0-31,0 0 0,0 22 0,0-22 16,0 21-16,0 1 15,0-1-15,0 21 0,-21-20 0,-1 20 16,22-20-16,-21 20 0,0 1 16,0-1-16,21 1 0,-21-1 0,0 1 15,-1-1-15,1-21 0,0 22 0,0-22 16,0 22-16,21-22 0,-21 0 15,-1 1-15,22-1 0,-21-21 0,21 22 16,0-22-16,0 0 0,0 0 16,0 0-16,0-42 31,0 0-31,0 0 0,0 0 16,0-22-16,0 22 0,21-21 0,-21-1 15,22 1-15</inkml:trace>
  <inkml:trace contextRef="#ctx0" brushRef="#br0" timeOffset="1687.31">5080 1207 0,'0'0'0,"0"-22"16,0 1-16,0 0 0,0 0 0,0 0 15,0 0-15,0-22 0,21 22 0,-21 0 16,21 0-16,0 0 0,22-1 15,-22 1-15,0 21 16,0 0-16,0 0 0,1 0 16,20 0-16,-21 21 0,0 1 0,0-1 15,1 0-15,-22 0 0,0 0 16,0 22-16,0-22 0,0 0 0,0 0 16,-22 21-16,1-20 0,0-1 0,-21 0 15,21 0-15,-22 0 0,22-21 16,-21 21-16,-1-21 0,22 0 0,-21 22 15,21-22-15,0 0 0,-1 0 16,1 0-16,42 0 47,1 0-31,-1 0-16,0 0 0,21-22 0</inkml:trace>
  <inkml:trace contextRef="#ctx0" brushRef="#br0" timeOffset="2084.09">5694 1249 0,'0'0'0,"21"0"62,0 0-62,0-21 0,0 21 0,-21-21 16,22 21-16,-1-22 0,0 22 16,0-21-16,0 0 0,0 0 0,-21 0 15,22 0-15,-22-1 16,0 1-16,0 0 0,-22 21 31,1 0-31,0 21 0,0 0 16,0 1-16,0-1 15,-1 0-15,1 21 0,21-21 0,-21 22 16,0-22-16,0 0 0,21 0 16,-21 0-16,21 1 0,0-1 0,0 0 15,0 0-15,0 0 0,21-21 32,0 0-32,0 0 0,0 0 15,22 0-15,-22 0 0,21-21 16</inkml:trace>
  <inkml:trace contextRef="#ctx0" brushRef="#br0" timeOffset="2499.85">6371 1143 0,'0'0'16,"21"-21"0,-21 0-16,0 0 15,-21-1-15,0 22 16,0 0-1,0 0-15,-1 22 0,1-1 0,0-21 16,21 21-16,-21 0 0,0 0 16,21 0-16,-21 1 0,21-1 0,0 0 15,0 0-15,0 0 16,21 0-16,0-21 0,0 22 16,0-22-16,0 0 15,1 0-15,-1 0 0,-21 21 16,21-21-16,0 0 0,-21 21 15,0 0 1,-21-21 0,0 0-16,0 21 0,-1-21 0,1 0 15,0 0-15,-21 0 0,21 0 16,-1 0-16,-20 0 0,21 0 0,0 0 16,0 0-16,-1 0 0,1 0 15,0 0-15,0 0 0,0 0 16,21-21 15,21 0-31</inkml:trace>
  <inkml:trace contextRef="#ctx0" brushRef="#br0" timeOffset="3688.17">8530 1270 0,'0'-21'0,"0"42"0,0-63 0,0 21 0,0-1 16,0 1-16,0-21 0,0 21 15,0 0-15,0-1 16,-21 22-16,0 0 0,0 0 15,-1 0-15,1 0 16,21 22-16,-21-1 0,-21 0 0,21 21 16,-1-21-16,1 22 0,0-1 0,0-21 15,0 22-15,0-1 0,21-21 16,0 21-16,-22-20 0,22 20 0,0-21 16,0 0-16,0 0 0,22 1 15,-1-22-15,0 21 0,0-21 0,21 21 16,-20-21-16,20 0 15,-21 0-15,21 0 0,1-21 0,-1 0 0,0 21 16,1-22-16,-1 1 0,-21 0 16,22 0-16,-22 0 0,0 0 15,0-1-15,-21 1 0,0-21 0,0 21 16,0-22-16,0 1 0,-21 0 16,0-1-16,-22 1 0,1 21 0,21-21 15,-21-1-15,-1 22 0,1 0 16,0 0-16,20 21 0,1 0 0,0-21 15,0 21-15,42 0 32,0 21-32,0-21 15,22 0-15,-1 0 0,0 0 0,22 0 16,-1 0-16,1 0 0,21 0 0,-22-21 16,1 21-16,20-22 0,-20 22 15,-1-21-15,-20 0 0,20 0 16,-21 0-16,1 0 0,-22-1 0,21 1 15,-21 0-15,-21 0 0,0-21 0,0 20 16,0 1-16,0 0 0,0 0 16,0 0-16,0 0 0,-21 21 0,21-22 15,-21 22-15,0 0 0,0 0 16,0 22-16,-1-22 16,1 42-16,0-21 0,21 21 15,-21 22-15,21-22 0,-21 22 0,0 20 16,21-20-16,-22-1 0,1 22 15,21-21-15,-21 20 0,0-20 0,21 20 16,-21-20-16,21 21 0,0-1 0,0 1 16,0 0-16,0-22 0,0 22 15,0-1-15,0-20 0,0 21 0,0-22 16,0 22-16,0-22 0,0 1 0,0 20 16,0-20-16,0-1 0,0 1 15,0-22-15,-21 22 0,-1-22 0,1 22 16,0-22-16,0 0 0,0 22 15,0-22-15,-1-21 0,1 22 16,0-1-16,0-21 0,21 0 0,0 0 16,-21-21-16,21 22 0,-21-22 15,21-22 1,-22 1-16,1 21 0,0-21 0,0 0 16,0-21-16,0 20 0,-22-20 0,1 21 15,0-21-15,-1-1 0,1 1 16,0 0-16,-1-1 0,-20-20 0,20 20 15,1 1-15,0 21 0,21-21 0,-1 20 16,1 1-16,0 0 0,21 0 16,-21 21-16,21-21 0,0 0 15,0-1-15,0 1 16,21 21-16,0-21 0,0 0 16,1 0-16,-1-22 0,21 22 0</inkml:trace>
  <inkml:trace contextRef="#ctx0" brushRef="#br0" timeOffset="3985">11747 1101 0,'0'0'0</inkml:trace>
  <inkml:trace contextRef="#ctx0" brushRef="#br0" timeOffset="4487.93">11769 1143 0,'-64'106'16,"43"-64"-16,0 1 0,0-1 16,-1 21-16,-20-20 0,21 41 0,0-20 15,0-22-15,-1 22 0,1-22 0,0 0 16,0 1-16,0-1 0,0-21 15,-1 22-15,22-22 0,0 0 0,-21 0 16,21 0-16,-21-21 16,21-21-1,0 0 1,21 0-16,0 0 0,-21-22 0,22 22 16,-1-21-16,0-1 0,0-20 15,0 21-15,0-22 0,1 1 0,-1 20 16,0-20-16,21-1 0,-21 1 15,22-1-15,-22 1 0,21-1 0,1 22 16,-22-22-16,0 22 0,21 0 16,-21-1-16,1 22 0,-22 0 0,0 42 31,0 0-31,0 22 0,0-1 0,-22 22 16,22-22-16,-21 21 15,0-20-15,0 20 0,0 1 0,0-22 16,-1 22-16,22-22 0,-21 21 15,0-20-15,21-1 0,-21 0 0,21 1 16,0-1-16,0-21 0,-21 22 0,21-22 16,0 0-16,-21-21 0,21 21 15,0 0 1,0-42 0,0 0-1,0 0-15,0 0 0,0-1 16,0-20-16,0 21 0,0 0 15,0-22-15,0 22 0,-22-21 16</inkml:trace>
  <inkml:trace contextRef="#ctx0" brushRef="#br0" timeOffset="5731.73">11472 1524 0,'0'0'0,"-21"0"15,-148 21 1,148 0-16,-1 1 16,1-22-16,0 21 0,21 0 0,0 0 15,0 0-15,0 0 0,21 1 16,0-1-16,1 0 0,-1 0 0,21-21 15,0 21-15,-20-21 0,20 0 16,21 0-16,-20 0 0,-1 0 0,22 0 16,-1 0-16,1 0 0,20 0 15,-20-21-15,-1 0 0,1 21 16,-1-21-16,1 0 0,-22-1 0,0 1 16,1 0-16,-1 0 0,-21 0 15,0 0-15,1-1 0,-22 1 0,0 0 16,-22 42 15,1 0-31,0 1 0,0-1 0,0 0 16,0 0-16,-1 21 0,1-20 15,0 20-15,21-21 0,-21 0 0,21 0 16,-21 1-16,21-1 0,0 0 16,0 0-16,0 0 0,0 0 15,21-21 1,0 0-16,0 0 15,0 0-15,1 0 0,-1 0 0,0 0 16,0-21-16,21 0 0,-20 0 0,-1 0 16,21 0-16,-21-22 0,0 22 15,1-21-15,-1-1 0,0 1 0,0 21 16,-21-21-16,0 20 0,0-20 16,21 21-16,-42 42 31,21 0-31,-21 0 15,21 1-15,0 20 0,-21-21 0,0 21 16,21-20-16,0 20 0,0-21 16,0 0-16,0 0 0,0 1 0,0-1 15,0 0-15,21 0 0,0-21 16,0 0-16,0 0 0,0 0 0,1 0 16,-1 0-16,21 0 0,-21 0 0,0 0 15,22-21-15,-22 0 0,21 0 16,1-1-16,-22-20 0,21 0 15,-21-1-15,0 1 0,22 0 0,-22-22 16,0 1-16,21 20 0,-20-20 16,-1-22-16,0 22 0,0-1 0,0-20 15,0 20-15,1 1 0,-1-1 16,0 22-16,-21-1 0,0 1 0,0 21 16,0 0-16,0 0 0,0 42 15,0 0-15,-21 21 16,0 1-16,21 20 0,-43-21 15,22 22-15,0-22 0,0 22 0,0-1 16,-22 1-16,22-22 0,0 22 16,-21-22-16,20 21 0,1 1 0,0-22 15,0 22-15,0-22 0,21 0 0,0 1 16,0-1-16,-21 0 0,21-20 16,0-1-16,0 0 0,0 0 15,0 0-15,21 0 0,0 1 16,0-22-16,0 0 0,22 0 15,-22 0-15,0 0 0,0 0 0,21 0 16,-20-22-16,20 1 0,-21 0 16,21 0-16,1 0 0,-22 0 0,21-22 15,-21 1-15,1 21 0,-1-22 16,0 22-16,0-21 0,-21 21 0,21 0 16,-21-1-16,-21 22 31,0 22-31,21-1 0,-21 0 0,0 0 15,-1 0-15,1 0 0,0 22 16,0-22-16,0 21 0,21-21 0,0 1 16,0-1-16,-21 0 0,21 0 0,0 0 15,0 0-15,21 1 16,0-22-16,0 0 0,0 0 0,0 0 16,22 0-16,-22 0 0,0 0 15,21 0-15,-20-22 0,-1 22 0,0-21 16,0 0-16,0 0 0,0 0 0,-21 0 15,0-1-15,0-20 16,0 21-16,0-21 0,0 20 0,0-20 0,0 21 16,-21 0-16,0 0 0,0-1 15,0 22-15,0 0 0,-1 0 16,1 0-16,0 0 0,0 0 0,0 0 16,0 0-16,-1 0 0,1 0 15,0 0-15</inkml:trace>
  <inkml:trace contextRef="#ctx0" brushRef="#br0" timeOffset="5939.61">12954 1291 0,'21'0'15,"0"0"1,0 21-16,1-21 0,-1 0 0,21 0 16,-21 22-16,22-22 0,-1 0 15,0 0-15,1 0 0,-1 0 0,0 0 16,-21 0-16,22 0 0,-22 0 0,21 0 16,-21 0-16,1 0 0</inkml:trace>
  <inkml:trace contextRef="#ctx0" brushRef="#br0" timeOffset="6651.21">14012 1630 0,'0'0'0,"-21"21"16,-42 43-16,41-43 15,22 0-15,0 0 0,-21 0 16,0 0-16,21 1 0,-21-1 16,21 0-16,0 0 0,0 0 0,0 0 15,-21-21-15,21 22 16,-21-22-16,21-22 31,0 1-15,0 0-16,0 0 15,0-21-15,0 20 0,21 1 16,0-21-16,0 21 0,0-22 0,0 22 16,1 0-16,-1-21 0,0 21 15,21 21-15,-21-22 0,1 22 0,-1-21 16,0 21-16,0 0 0,0 0 16,0 21-16,-21 1 15,0-1-15,0 0 0,0 0 0,0 21 16,0-20-16,0-1 0,0 0 15,0 0-15,0 21 0,-21-20 0,0-1 16,21 0-16,-21-21 0,21 21 0,-21 0 16,0-21-16,-1 21 15,1-21 1,0 0 0,21-21-16,0 0 15,0 0-15,21 0 0,22 0 0,-22-1 16,0-20-16,21 21 15,-21-21-15,22 20 0,-22-20 0,21 21 16,-21 0-16,22 0 0,-22-1 16,0 22-16,21 0 0,-20 0 0,-1 0 15,0 0-15,0 0 0,-21 22 16,0-1-16,0 21 0,0-21 16,0 0-16,0 22 0,0-22 0,0 21 15,0-21-15,0 22 0,-21-22 16,0 0-16,21 0 0,-21 0 0,-1 1 15,1-22-15,21 21 0,-21-21 16,0 21-16</inkml:trace>
  <inkml:trace contextRef="#ctx0" brushRef="#br0" timeOffset="7163.91">14986 1715 0,'0'-22'16,"0"44"-16,0-65 0,0 22 16,0 0-16,0 0 0,0 0 15,-21 21-15,0-22 0,-1 22 16,1 0-16,0 0 0,0 0 15,0 0-15,0 22 0,-1-1 0,1 0 16,0 0-16,0 0 0,0 22 16,0-22-16,-1 0 0,1 21 0,21-21 15,0 1-15,-21-1 0,21 0 0,0 0 16,0 0-16,0 0 16,21-21-16,0 0 0,1 0 15,-1 0-15,0 0 16,0 0-16,0 0 0,0-21 0,1 0 15,20 0-15,-21 21 0,0-42 16,0 20-16,1 1 0,-1-21 16,0 0-16,0 20 0,0-20 0,0 0 15,-21 21-15,0-1 0,0 1 16,22 21-16,-22 21 16,-22 1-16,1-1 15,21 0-15,0 21 0,-21-21 16,21 22-16,-21-22 0,21 21 0,0-21 15,0 22-15,0-22 0,0 0 16,0 0-16,0 0 0,0 1 16,21-22-16,0 0 15,0 0-15,1 0 16,-1 0-16</inkml:trace>
  <inkml:trace contextRef="#ctx0" brushRef="#br0" timeOffset="7495.72">15833 931 0,'0'0'0,"0"-21"16,0-21-16,-22 63 31,22 0-15,0 0-16,-21 22 0,0-1 0,0 0 15,21 1-15,-21-1 0,0 0 16,-1 22-16,-20-22 0,21 1 0,0 20 16,0-21-16,-1 22 0,1-22 15,0 22-15,0-22 0,0 0 0,21 1 16,0-1-16,-21 0 0,21 1 0,0-22 16,0 0-16,0 0 0,0 0 15,0 1-15,0-1 0,21-42 47</inkml:trace>
  <inkml:trace contextRef="#ctx0" brushRef="#br0" timeOffset="7759.57">15938 1545 0,'-21'43'15,"0"-22"-15,21 0 16,-21 21-16,0-21 0,0 1 16,21-1-16,-22 21 0,1-21 15,0 0-15,21 22 0,0-22 16,-21 0-16,21 0 0,0 0 0,0 1 16,0-1-16,0 0 0,0 0 15,21-21 1,0 0-16,0 0 0,1 0 15,20 0-15,-21 0 0,0-21 16,0 0-16,22 21 0,-22-21 0,0-1 16,21-20-16</inkml:trace>
  <inkml:trace contextRef="#ctx0" brushRef="#br0" timeOffset="8807.96">16192 1799 0,'0'0'0,"22"-42"16,-1 21-16,0 0 0,0 21 0,0 0 31,-21 21-15,-21 0-16,21 0 0,-21 0 0,0 0 15,0 1-15,-1-1 0,1 0 16,21 0-16,-21 0 0,21 0 0,-21 1 16,21-1-16,0 0 15,21-21 17,0 0-32,0 0 0,1 0 0,-1 0 15,0-21-15,0 0 0,0 21 0,0-22 16,1-20-16,-1 21 15,0 0-15,-21 0 0,0-22 0,0 22 16,0 0-16,0 0 0,-21 0 16,0-1-16,-22 22 0,22 0 15,0 0-15,0 0 0,0 0 0,-1-21 16,44 21 15,-1 0-31,21-21 0,-21 21 16,22 0-16,-22 0 0,21 0 0,0-21 15,1 21-15,-22 0 0,21 0 16,-21 0-16,1 0 0,-1 0 16,0 21-16,0 0 0,-21 0 15,0 1-15,0-1 0,0 0 16,0 0-16,0 0 0,0 0 0,0 1 16,0-1-16,0 0 0,-21 0 15,21 0-15,-21 0 0,21 1 16,-21-22-16,-1 21 15,1-21-15,0 0 16,0 0 0,21-21-1,0-1-15,0 1 16,21 0 0,0 0-16,-21 0 0,21-22 0,1 22 15,20 0-15,-21 0 0,21 0 0,-20 0 16,20-1-16,0 1 0,-21 0 15,22 21-15,-22 0 0,21 0 0,-21 0 16,1 0-16,-22 21 16,0 0-16,0 1 0,0-1 15,0 0-15,0 0 0,-22 0 16,1 22-16,21-22 0,0 0 0,-21 0 16,21 0-16,0 0 15,0 1-15,0-1 0,21-21 16,0 0-1,1 0-15,-1 0 16,0 0-16,0 0 0,0 0 0,0 0 16,1-21-16,-1-1 0,0 1 0,0 0 15,0 0-15,0 0 0,1 0 16,-1-22-16,0 22 0,0-21 0,0-1 16,0 22-16,-21-21 0,0 21 15,22 0-15,-22-1 0,0 1 0,-22 21 31,1 0-31,0 21 16,0 1-16,0-1 0,0 0 16,21 0-16,0 0 0,0 0 15,-22 1-15,22 20 0,0-21 0,0 0 16,0 0-16,0 1 16,0-1-16,0 0 0,0 0 15,0 0-15,0 0 16,-21-21-1,0 22-15,0-22 32,0 0-32,0 0 31,21-22-31,0 1 16,0 0-16</inkml:trace>
  <inkml:trace contextRef="#ctx0" brushRef="#br0" timeOffset="9007.87">17081 1164 0,'0'0'0,"-21"-21"0,0 21 0,0 0 15,21-21 1,-21 21-16</inkml:trace>
  <inkml:trace contextRef="#ctx0" brushRef="#br0" timeOffset="9235.73">15748 1207 0,'0'0'0,"0"21"0,0 0 0,21-21 16,0 0 0,0 21-16,22-21 0,-22 0 0,21 0 15,-21 0-15,22 0 0,20 0 0,-20 0 16,-1 0-16,0 0 0,22 0 15,-22 0-15,0 0 0,1 0 0</inkml:trace>
  <inkml:trace contextRef="#ctx0" brushRef="#br0" timeOffset="9687.46">18711 889 0,'0'0'0,"0"-21"15,0 0-15,0 0 0,0-1 16,21 1-16,-21 0 15,0 42 17,0 0-32,0 22 15,-21-1-15,0-21 0,21 43 0,-21-22 16,0 22-16,-22-22 0,22 21 16,-21-20-16,21 20 0,-22 1 0,22-1 15,-21-20-15,0 20 0,20 1 16,1-22-16,-21 21 0,21-20 0,0-1 15,-1-21-15,1 22 0,0-22 16,0 0-16,21 0 0,0 0 16,0 0-16,-21-21 0,42 0 31,0 0-31,0-21 0,22 0 16,-1 0-16,0 0 0</inkml:trace>
  <inkml:trace contextRef="#ctx0" brushRef="#br0" timeOffset="10851.8">19029 1524 0,'-106'0'32,"85"0"-32,21 21 0,-21-21 0,-1 21 15,1 1-15,0-1 0,21 0 16,-21 21-16,0-21 0,0 1 0,-1 20 15,22-21-15,0 0 0,0 0 16,0 1-16,0-1 0,0 0 0,0 0 16,22 0-1,-1-21-15,0 0 0,0 0 16,0 0-16,0 0 0,22 0 16,-22 0-16,0-21 0,-21 0 0,21 0 15,0 0-15,-21-1 0,22 1 16,-22 0-16,0-21 0,0 21 15,0-1-15,0 1 0,0 0 0,-22 0 16,1 0-16,0 0 0,0 21 16,0 0-16,21-22 0,42 22 47,-21 0-32,0 0-15,1 0 0,-1 0 0,21 0 16,-21 0-16,22 0 0,-22 0 15,0 0-15,0 0 0,0 0 0,0 0 16,1 0-16,-1 0 0,0 0 31,-21 22-15,0-1-16,-21-21 16,21 21-16,-21 0 0,-1 0 0,22 0 15,0 1-15,0-1 0,-21 0 16,21 21-16,0-21 0,0 1 0,0-1 15,0 0-15,0 0 0,0 0 0,21 0 16,1 1-16,-1-22 16,0 0-16,0 0 0,0 0 15,0 0-15,1 0 16,-1-22-16,0 1 16,-21 0-1,0 0-15,0 0 0,0-22 0,0 22 16,0-21-16,0 0 0,0 20 15,0 1-15,0-21 0,0 21 0,-21 0 16,0-1-16,21 1 0,-22 21 16,1 0-16,21 21 47,21-21-47,1 0 0,-1 22 0,0-22 15,21 0-15,-21 0 0,1 0 16,20 0-16,0 0 0,1 0 0,-1 0 15,0 0-15,1 0 16,-1 0-16,0-22 0,1 1 0,20 21 16,-21-21-16,1 0 0,-1-21 15,0 20-15,1-20 0,-1 21 0,0-21 16,1-1-16,-22 1 0,0 0 16,0-1-16,-21 1 0,0 0 0,0-1 15,0 22-15,0 0 0,-21 0 16,0 0-16,0-1 0,0 22 0,-1 0 15,1 0-15,0 0 16,21 22-16,-21-22 0,0 21 16,0 21-16,-1-21 0,1 0 15,0 22-15,0-1 0,0-21 0,0 22 16,-1-1-16,1 0 0,0 1 16,0-1-16,0 0 0,0 1 0,-1-1 15,1 0-15,21 22 0,0-22 16,0 0-16,0 1 0,0-1 0,0 0 15,0 1-15,0-22 0,21 21 16,1-21-16,-22 1 0,21-1 0,0 0 16,0-21-16,0 0 15,0 0-15,1 0 0,-1 0 16,0 0-16,0 0 0,0 0 16,0-21-16,1 0 0,-1-1 0,0 1 15,0 0-15,0 0 16,22-21-16,-22-1 0,21 1 15,-21 0-15</inkml:trace>
  <inkml:trace contextRef="#ctx0" brushRef="#br0" timeOffset="11171.62">18415 1080 0,'-21'0'0,"42"0"0,-63 0 0,20 0 16,44 0-1,-1 0-15,21 0 16,0 0-16,1 0 0,-1 0 0,22 0 15,-22 21-15,21-21 0,-20 0 16,20 0-16,1 21 0,-22-21 16,0 0-16,1 0 0,-1 0 15,0 21-15,-20-21 0,-1 0 0,0 0 16,0 0-16</inkml:trace>
  <inkml:trace contextRef="#ctx0" brushRef="#br0" timeOffset="13099.65">4064 2053 0,'0'0'0,"-21"0"0,0 0 15,-1 0 1,1 0-16,0 0 15,21 21 17,21-21-17,0 0-15,1 0 16,-1 0-16,21 0 0,-21 0 0,22 0 16,-22 0-16,21 0 0,0 0 15,1 0-15,-1 0 0,0 0 0,22 22 16,-22-22-16,1 0 0,20 0 15,1 0-15,-22 0 0,21 0 0,1 21 16,-1-21-16,1 0 0,-1 0 0,22 0 16,-21 0-16,20 21 0,-20-21 15,20 0-15,1 0 0,0 0 0,21 21 16,-22-21-16,1 0 0,0 0 16,-1 21-16,1-21 0,0 0 15,-22 0-15,22 21 0,-1-21 0,1 0 16,0 0-16,-1 22 0,22-22 15,-21 0-15,0 0 0,20 21 0,-20-21 16,0 0-16,21 21 0,-1-21 0,1 0 16,0 21-16,0-21 0,0 0 15,0 21-15,-1-21 0,1 0 0,-21 0 16,21 21-16,0-21 0,-1 22 0,-20-22 16,21 0-16,0 21 0,0-21 15,-1 0-15,1 0 0,0 21 0,0-21 16,0 0-16,0 21 0,21-21 15,-22 0-15,1 21 0,21-21 16,-21 0-16,-21 0 0,21 21 0,-22-21 16,1 0-16,21 22 0,-22-22 15,1 21-15,0-21 0,-1 0 0,22 21 16,-21-21-16,0 0 0,-1 0 0,1 21 16,0-21-16,20 0 0,-20 0 15,0 0-15,21 0 0,-22 21 0,1-21 16,21 0-16,-22 0 0,1 21 15,0-21-15,-22 0 0,22 0 0,0 22 16,-22-22-16,22 0 0,-1 21 0,-20-21 16,21 0-16,-1 0 0,1 21 15,0-21-15,-1 0 0,1 0 16,0 21-16,-22-21 0,22 0 0,-1 0 16,1 0-16,0 21 0,-22-21 15,22 0-15,0 0 0,-1 0 0,1 0 16,0 21-16,-22-21 0,22 0 15,-22 0-15,22 0 0,-22 0 0,22 0 16,-21 0-16,20 0 0,1 0 0,0 0 16,-1 0-16,22 0 0,-21 0 15,-1 22-15,22-22 0,-21 0 0,21 0 16,-22 21-16,22-21 0,0 0 16,-21 0-16,21 21 0,-1-21 0,1 0 15,-21 21-15,21-21 0,-22 0 16,22 21-16,-21-21 0,21 21 15,0-21-15,-1 0 0,22 0 0,-21 22 16,0-22-16,0 0 0,0 0 0,-22 21 16,22-21-16,0 0 0,0 0 15,0 21-15,0-21 0,-22 0 0,22 0 16,-21 21-16,21-21 0,-22 0 16,1 0-16,0 0 0,-1 21 0,1-21 15,0 0-15,-22 0 0,22 0 16,-1 0-16,-20 0 0,-1 0 0,1 0 15,-22 0-15,1 0 0,-1 0 16,0 0-16,1 0 0,-22 0 16,0 0-16,0 0 0,0 0 0,0 0 31,-21-42 16,0 21-32</inkml:trace>
  <inkml:trace contextRef="#ctx0" brushRef="#br0" timeOffset="168593.78">11134 2752 0,'42'-21'16,"-84"42"-16,105-64 0,-42 22 16,-21 0-1,0 0-15,0 0 16,-21 21 15,0 0-31,0 0 16,0 0-16,-1 0 0,1 0 0,-21 21 15,21 0-15,-22 0 0,-20 22 16,21-22-16,-1 0 0,-20 21 0,-1 1 16,1-22-16,-1 21 0,1 0 15,-1-20-15,1 20 0,-22 0 0,0 1 16,-20-1-16,20 0 0,-21 1 0,21-1 16,-20 0-16,20 1 15,0-1-15,1-21 0,-1 21 0,0 1 16,1-22-16,20 21 0,1-21 0,-1 1 15,22-1-15,-22 0 0,43-21 16,-21 21-16,21-21 0,-1 0 16,1 0-16,0 0 15,21-21 17,0 0-17,21 0-15,0-1 16,1 22-16,-1-21 0</inkml:trace>
  <inkml:trace contextRef="#ctx0" brushRef="#br0" timeOffset="168967.56">9080 3260 0,'0'-21'0,"0"42"0,0-64 31,0 65 0,0-1-31,0 0 0,-21 0 16,0 0-16,0 0 0,0 1 16,-22 20-16,22-21 0,-21 0 0,21 22 15,-22-22-15,22 0 0,-21 0 16,21 21-16,-22-42 0,22 22 0,0-1 16,0 0-16,0-21 0,42 0 46,0 0-46,21 21 0,-20-21 0,20 0 16,-21 0-16,21 0 0,-20 0 16,20 0-16,-21 21 0,21-21 0,-20 0 15,20 0-15,-21 0 0,21 21 16,-20-21-16,-1 0 0,21 0 0,-21 0 16,0 0-16,1 0 0,-1 0 15,0 0-15,0 0 0,0 0 16,0 0-16,22 0 0,-22-21 0</inkml:trace>
  <inkml:trace contextRef="#ctx0" brushRef="#br0" timeOffset="170035.66">17103 3112 0,'0'0'0,"-64"-85"32,43 85-32,0 0 15,21-21-15,0 42 31,0 0-31,0 0 16,21 0-16,21 1 0,1 20 0,-1-21 16,0 21-16,22 1 15,20 20-15,-20-20 0,21-1 0,-22 0 16,22 1-16,-1-1 0,-20 0 16,21 1-16,-1-1 0,1 0 0,0-21 15,-1 22-15,1-22 0,-22 21 16,22-21-16,0 1 0,-22-1 0,1 0 15,-1 0-15,1 0 0,-22 0 16,0 1-16,1-22 0,-1 0 0,-21 0 16,0 0-16,1 0 0,-22-22 31,0 1-31,0 0 0,-22 21 16,1-21-16,0 0 0,0 21 15,-21-21-15,20 21 0,1 0 16,0-22-16,0 22 0,0-21 15,42 21 17,0 0-32,21 0 0,-20 0 15,-1 21-15,0-21 0,0 22 0,0-22 16,0 0-16,1 21 0,-1-21 16,0 21-16,-21 0 0,0 0 15,0 0-15,-21 1 16,-22-1-16,22 0 0,0 0 0,-21 0 15,-1-21-15,1 21 16,0 1-16,-22-22 0,22 21 0,0-21 16,-1 21-16,-20-21 0,20 0 15,-20 0-15,-1 21 0,1-21 0,-1 0 16</inkml:trace>
  <inkml:trace contextRef="#ctx0" brushRef="#br0" timeOffset="171132.89">2117 3937 0,'0'-42'16,"0"21"-1,0-1 1,21 22 0,-21-21-16,21 0 15,-21 0-15,0 0 16,21 21-16,-21-21 15,0-1-15,0 1 16,-21 21 15,0 0-15,0 21-16,21 1 16,0-1-16,0 21 15,-22-21-15,22 22 0,-21 20 0,21-21 0,-21 22 16,21-22-16,-21 22 0,0-1 15,21 1-15,-21-1 0,-1 1 16,1-22-16,0 22 0,21-22 16,-21 21-16,0-20 0,0-1 0,21 0 15,-22 1-15,22-1 0,-21-21 16,21 22-16,0-22 0,0 0 0,0 0 16,-21 0-16,21 0 0,0-42 31,0 0-16,0-21-15,0 21 0,0-22 16,0 22-16,0-21 0,21-1 16</inkml:trace>
  <inkml:trace contextRef="#ctx0" brushRef="#br0" timeOffset="172243.96">1990 3831 0,'0'0'0,"-22"0"31,1 0-31,42 0 47,1-21-32,-1 21-15,21 0 0,0-21 16,22 0-16,-22 21 0,22-21 0,-1 21 16,1-22-16,-1 22 15,1 0-15,-22 0 0,22-21 0,-22 21 16,0 0-16,-21 0 0,1 0 16,-1 0-16,-21 21 15,-21 1 1,-1-22-16,1 0 0,-21 21 0,21-21 15,-22 0-15,22 21 0,-21 0 16,21-21-16</inkml:trace>
  <inkml:trace contextRef="#ctx0" brushRef="#br0" timeOffset="172507.81">1863 4551 0,'21'0'16,"0"0"-1,0 0-15,0 0 0,0-21 16,1 21-16,20-21 0,-21 21 0,21-22 16,-20 22-16,20 0 0,-21-21 15,0 21-15,0 0 0,1 0 16,-1 0-16</inkml:trace>
  <inkml:trace contextRef="#ctx0" brushRef="#br0" timeOffset="173468.26">2498 4530 0,'0'-21'15,"-22"42"17,22 0-32,-21-21 15,21 21-15,0 0 0,0 0 16,0 22-16,0-22 0,0 0 0,-21 21 15,21-20-15,0 20 0,0-21 16,0 0-16,0 0 0,0 1 0,21-1 16,-21 0-16,21-21 0,1 0 15,-1 0-15,0 0 0,21 0 0,-21 0 16,1-21-16,20 0 0,-21 21 16,0-43-16,22 22 0,-22 0 15,0 0-15,0-22 0,0 22 16,0 0-16,1-21 0,-22 21 0,0-1 15,0-20-15,0 21 0,0 0 16,0 0-16,0-1 0,21 22 31,-21 22-15,0-1-16,0 0 16,0 0-16,0 21 0,0-20 0,0-1 15,0 0-15,0 21 0,0-21 16,0 1-16,21-1 0,-21 0 15,0 0-15,21 0 0,0 0 0,0-21 0,1 0 16,-1 0 0,0 0-16,21 0 0,-21 0 0,1-21 15,-1 0-15,21 21 0,-21-21 16,0 0-16,1-22 0,-1 22 0,-21 0 16,0 0-16,21-21 0,-21 20 15,0 1-15,0 0 0,0 0 0,0 0 16,0 0-16,0-1 15,-21 22 1,21 22 0,0-1-16,0 0 0,0 0 15,-21 0-15,21 0 0,0 1 0,0-1 16,0 0-16,0 21 0,0-21 16,-22 1-16,22-1 0,0 21 0,0-21 15,0 0-15,0 1 16,0-44 15,0 1-31,0 0 0,0 0 16,0-21-16,0 20 0,0-20 15,0 0-15,0 21 0,22-22 0,-1 22 16,-21 0-16,21-21 0,0 20 16,0 22-16,0-21 0,1 0 15,20 21-15,-21 0 0,0 0 16,0 0-16,-21 21 0,0 0 15,0 1-15,22-1 0,-22 0 0,0 0 16,0 0-16,0 22 0,0-22 16,0 0-16,0 21 0,-22-21 0,22 1 15,0-1-15,0 0 0,-21 0 16,21 0-16,-21 0 0,21 1 16,0-1-16,0-42 31,0-1-31,21 1 0</inkml:trace>
  <inkml:trace contextRef="#ctx0" brushRef="#br0" timeOffset="174959.95">3958 4445 0,'0'0'16,"0"-21"-16,-21 0 15,0 21-15,0 0 16,-1 0-16,1 21 0,0 0 16,0 0-16,21 0 0,-21 1 15,21 20-15,-21-21 0,21 21 16,0-20-16,0 20 0,0-21 0,0 21 16,0-20-16,0-1 0,0 21 15,0-21-15,0 0 0,0 1 0,0-1 16,21-21-16,0 21 0,0-21 0,0 0 15,0 0-15,1 0 0,-1 0 16,0 0-16,21-21 0,-21 0 0,1-1 16,-1 1-16,0-21 0,0 21 15,21-22-15,-20-20 0,-1 21 0,0-22 16,0 1-16,0-1 0,0-21 16,1 22-16,-1-22 0,0 22 15,0-22-15,-21 43 0,0-22 0,0 22 16,0 0-16,0 20 0,0 1 15,0 0-15,0 0 0,-21 21 16,21 21 0,-21 0-16,0 22 0,21-1 0,0 0 15,0 22-15,-22-1 0,22 1 16,-21-1-16,21 1 0,-21-22 0,21 22 16,0-1-16,0-21 0,0 1 15,0 20-15,0-20 0,0-1 0,0 0 16,0-21-16,0 22 0,0-22 15,0 0-15,21 0 0,0 0 16,-21 1-16,22-22 0,-1 0 0,0 0 16,0 0-16,21 0 0,-20-22 15,-1 1-15,0 0 0,0-21 0,0 21 16,0-22-16,1 22 0,-1-21 0,0-1 16,0 22-16,0 0 0,-21-21 15,0 21-15,21-1 0,1 1 16,-22 0-16,0 42 31,0 0-31,0 1 0,0-1 0,0 0 16,0 0-16,0 0 0,0 0 15,0 22-15,0-22 0,0 0 16,0 0-16,0 0 0,0 1 0,0-1 16,0 0-16,21-21 0,0 21 15,0-21-15,0 0 0,0 0 16,1 0-16,-1-21 0,0 21 15,0-21-15,0 0 0,0-1 0,1 1 16,-1 0-16,0 0 0,0 0 0,-21 0 16,21-1-16,-21 1 0,21 0 15,-21 0-15,22 21 0,-22 21 47,0 0-47,0 0 0,-22 1 0,22-1 16,-21 0-16,21 0 0,0 0 15,0 0-15,0 1 0,0-1 0,0 0 16,0 0-16,0 0 0,21-21 16,1 0-16,-1 0 0,0 0 15,0 0-15,0 0 0,0 0 0,1-21 16,-1 0-16,0 21 0,0-21 16,0 0-16,0-1 0,1 1 0,-22 0 15,21 0-15,-21-21 0,0 20 16,0 1-16,0 0 0,0 0 15,-21 0-15,-1 21 0,1-21 0,0-1 16,0 22-16,0-21 16,0 21-16,-1 0 15,44 0 17,-1 0-32,0 0 0,0 0 15,0 0-15,0 0 0,1 0 0,-1 0 16,0 0-16,0 0 0,0 0 15,0 21-15,1 1 0,-22-1 16,21-21-16,-21 21 0,21 0 16,-21 0-16,0 0 15,0 1-15,0-1 0,0 0 0,0 0 16,0 0-16,0 0 0,0 1 16,0-1-16,-21 0 0,21 0 15,-21-21-15,21-21 47,0 0-47,0 0 16,0-1-16,0 1 0,0 0 0,21 0 15,0-21-15,0 20 0,-21-20 16,21 21-16,0-21 0,1 20 0,-1 1 16,0 0-16,0 21 0,0 0 15,0 0-15,1 0 0,-1 0 16,0 21-16,-21 22 0,0-1 15,0-21-15,0 0 0,0 22 0,0-22 16,0 0-16,0 21 0,0-21 16,0 1-16,0-1 0,0 0 0,-21 0 15,21 0-15,0 0 16,-21-21-16,42-21 31,0 21-15,0-21-16</inkml:trace>
  <inkml:trace contextRef="#ctx0" brushRef="#br0" timeOffset="175767.89">6308 4551 0,'0'0'0,"-43"-106"31,22 106-31,0 0 16,0 0-16,0 0 0,-1 21 16,1-21-16,0 21 0,0 1 15,-21-1-15,20 21 0,1-21 16,-21 0-16,21 22 0,0-22 0,-1 21 16,1-21-16,0 1 0,21-1 0,0 0 15,0 0-15,0 0 0,0 0 16,21-21-16,0 0 0,1 0 15,-1 0-15,0 0 0,0 0 16,0 0-16,0-21 0,1 0 0,-1 0 16,0 0-16,0 0 0,0-1 0,0-20 15,1 21-15,-1-21 0,0 20 16,0-20-16,0 21 0,-21 0 0,21 0 16,-21-1-16,22 22 0,-22 22 31,0-1-31,0 0 15,0 0-15,-22 0 0,22 22 0,-21-22 16,21 21-16,0-21 0,0 22 16,0-22-16,0 0 0,0 0 0,0 0 15,0 0-15,0 1 0,0-1 0,21-21 16,1 0-16,-1 0 0,0 0 16,0 0-16,0 0 0,22-21 15,-22-1-15,0 1 0,21-21 16,-21 21-16,22-22 0,-22 22 15,21-21-15,-21 0 0,22-22 0,-22 22 16,0-22-16,21 1 0,-20-1 16,-1 1-16,0-1 0,-21 1 0,0-1 15,0 1-15,0 20 0,0-20 0,0 21 16,0 20-16,0-20 0,0 21 16,0 0-16,-21 21 0,0 0 15,-1 0-15,1 21 16,0 0-16,0 21 0,21 1 0,-21-1 15,0 22-15,21-1 0,-22-21 0,22 22 16,0-1-16,-21 1 0,21-1 16,0-20-16,0 20 0,0-20 15,0-1-15,0 0 0,0 1 0,0-22 16,0 21-16,21-21 0,-21 0 16,22 1-16,-1-1 0,0 0 0,0-21 15,0 0-15,0 0 0,1 0 0,-1 0 16,0 0-16,0-21 0,21 0 15,-20 21-15,-1-22 0,0 1 0,0 0 16,0 0-16,0 0 0,22-22 0,-22 22 16,-21-21-16,21 21 0</inkml:trace>
  <inkml:trace contextRef="#ctx0" brushRef="#br0" timeOffset="175972.77">5673 3958 0,'0'0'0,"0"-21"31,21 21-15,0-21-16,0 21 15</inkml:trace>
  <inkml:trace contextRef="#ctx0" brushRef="#br0" timeOffset="176211.64">4276 4170 0,'-22'0'16,"-41"21"0,84-21-1,0 0-15,0 0 16,22 0-16,-1-21 0,0 21 0,1 0 16,-1 0-16,0-21 0,1 21 15,-1 0-15,0-21 0,1 21 0,-1 0 16,-21-22-16</inkml:trace>
  <inkml:trace contextRef="#ctx0" brushRef="#br0" timeOffset="177127.31">8170 4276 0,'0'0'0,"0"-21"15,0-1-15,0 1 16,0 0-16,0 0 0,0 0 0,0 0 16,0-1-16,-21 22 31,0 22-31,0-1 15,0 0-15,-1 21 0,1-21 16,0 22-16,0 20 0,-21-20 0,20-1 16,1 0-16,-21 22 0,21-22 15,-22 0-15,22 22 0,-21-22 0,21 1 16,0-1-16,-1 0 0,-20 1 16,21-22-16,0 21 0,21-21 15,0 0-15,-21-21 0,21 22 0,0-44 31,0 1-31,0 0 16,21 0-16,0-21 0,0-1 0,0 1 16,0 0-16,1-1 0,20-20 0,-21-1 15,21 1-15,1-1 0,-22 1 16,21-1-16,1 1 0,-22-1 0,21 1 16,-21 20-16,0 1 0,1 0 15,-1 21-15,0-22 0,-21 22 0,21 21 16,-21 42-1,21-20 1,-21 20-16,0 0 0,0 22 0,0-1 16,0 1-16,0-22 0,0 22 0,-21-1 15,21 1-15,-21-1 0,21-21 16,0 22-16,0-22 0,-21 1 0,21-1 16,0 0-16,-21 1 0,21-22 15,0 21-15,0-21 0,0 0 0,0 1 16,0-1-16,0-42 31,0-1-31,0 1 0,0 0 0</inkml:trace>
  <inkml:trace contextRef="#ctx0" brushRef="#br0" timeOffset="178291.16">7747 4657 0,'0'0'0,"-21"0"0,0 21 0,21 0 15,21-21 1,0 0 0,0 0-16,21 0 0,-20 0 0,20 0 15,0 0-15,1 0 0,20-21 16,-21 0-16,1 21 0,-1-21 16,0 21-16,-20-22 0,20 22 0,-21-21 15,0 21-15,0-21 0,1 21 16,-22 21-1,0 0 1,0 1-16,0-1 16,-22 0-16,22 21 0,-21-21 0,21 1 15,0 20-15,0-21 0,0 0 0,0 0 16,0 1-16,0-1 0,0 0 16,0 0-16,21-21 0,1 0 15,-1 0-15,0 0 0,0 0 16,0 0-16,22-21 15,-22 21-15,0-21 0,0-22 0,21 22 16,-20 0-16,-1-21 0,0 21 0,0-22 16,0 22-16,0 0 0,1-21 15,-22 20-15,0 1 0,21 21 0,-21-21 16,0 42 15,0 0-31,-21 1 16,21 20-16,-22-21 0,22 0 15,0 22-15,0-22 0,0 21 0,0-21 16,0 0-16,0 1 0,0-1 0,0 0 16,0 0-16,22 0 15,-1-21-15,0 0 0,0 0 16,0 0-16,0 0 0,1 0 0,-1-21 16,0 0-16,0 0 0,0 0 15,22-22-15,-22 22 0,0-21 0,0-1 16,21-20-16,-20 21 0,-1-22 0,0 1 15,0-1-15,21 1 0,-42-22 16,22 21-16,-1 1 0,0-1 0,-21 22 16,0-21-16,0 41 0,0-20 0,0 21 15,0 0-15,-21 21 16,0 0 0,21 42-16,-22-21 15,1 22-15,21-1 0,-21 0 0,0 22 16,21-1-16,-21-20 0,0 20 0,21 1 15,-22-1-15,1-21 0,21 1 16,-21 20-16,21-20 0,0-1 0,0 0 16,0 1-16,0-22 0,0 21 0,0-21 15,0 0-15,21 1 0,-21-1 16,21-21-16,1 0 0,-1 0 0,0 0 16,21 0-16,-21 0 0,1 0 0,-1 0 15,0-21-15,21-1 0,-21 1 16,1 0-16,-1-21 0,0 21 15,0-1-15,0-20 0,-21 21 0,0 0 16,21 0-16,-21-1 0,22 1 16,-22 42-1,-22-21 1,22 22-16,-21-1 0,0 0 16,21 0-16,0 0 0,0 22 0,-21-22 15,21 0-15,0 0 0,0 0 16,0 0-16,0 1 0,0-1 0,0 0 15,21-21-15,0 0 0,0 0 0,1 0 16,20 0-16,-21 0 16,0 0-16,0-21 0,1 21 15,-1-21-15,0-1 0,0-20 0,0 21 16,-21 0-16,0-22 0,0 22 16,0-21-16,0 21 0,0 0 0,0-1 15,0 1-15,0 0 0,-21 21 0,0 0 16,0-21-16,0 21 0,-1 0 15,1 0-15,0 0 0,0 0 16,0 0-16,0 0 0,21 21 0,-22-21 16,1 0-16,0 0 15,0 0 1</inkml:trace>
  <inkml:trace contextRef="#ctx0" brushRef="#br0" timeOffset="178475.06">8996 4509 0,'-43'0'0,"65"0"31,-1 0-31,21 0 0,-21 0 0,22 0 16,-22 0-16,21 0 15,-21-22-15,22 22 0,-1 0 0,0 0 0,-21 0 16,22-21-16,-22 21 0,21 0 0,-21 0 15</inkml:trace>
  <inkml:trace contextRef="#ctx0" brushRef="#br0" timeOffset="179223.87">9991 4636 0,'0'-22'16,"0"44"31,0-1-32,0 0-15,0 0 0,0 0 16,0 0-16,0 1 0,0 20 0,0-21 15,0 0-15,0 0 16,0 1-16,-22-1 0,22 0 16,-21-21-1,21-21 1,0 0-16,0-1 16,0 1-16,0 0 0,0 0 15,0 0-15,0 0 0,0-1 16,0-20-16,0 21 0,21 0 0,1 0 15,-1-1-15,0 1 0,0 0 0,0 0 16,22 0-16,-22 21 0,0 0 16,0 0-16,0 0 0,22 0 0,-22 0 15,0 21-15,0 0 0,0-21 0,0 21 16,-21 22-16,0-22 0,22 0 16,-22 0-16,0 21 0,0-20 0,0-1 15,0 0-15,0 0 0,0 0 0,-22 0 16,1 1-16,21-1 0,-21-21 15,0 21-15,0-21 16,21-21 0,0 0-1,0-1-15,0 1 0,0-21 16,21 21-16,0 0 0,0-22 0,0 22 16,22-21-16,-22 21 0,0-1 15,0-20-15,22 21 0,-22 0 0,21 21 16,0-21-16,-20 21 0,-1 0 0,21 0 15,-21 0-15,0 21 0,-21 0 16,22 0-16,-22 0 0,0 0 0,0 1 16,0-1-16,0 21 0,0-21 0,0 0 15,0 1-15,-22-1 16,1 21-16,21-21 0,-21-21 0,0 21 16,21 1-16,0-1 0,-21-21 15,21 21-15,21-21 31</inkml:trace>
  <inkml:trace contextRef="#ctx0" brushRef="#br0" timeOffset="179684.11">11155 4678 0,'0'0'0,"0"-21"0,0 0 15,0-1-15,0 1 16,-21 21-16,21-21 15,-22 21-15,1 0 0,0 0 0,0 0 16,0 0-16,0 0 0,-22 21 16,43 0-16,-42-21 0,42 22 15,-21-1-15,0 0 0,-1 21 0,1-21 16,0 1-16,21-1 0,0 0 16,0 0-16,0 0 0,0 0 0,0 1 15,0-1-15,0 0 16,21-21-16,0 0 15,1 0-15,20 0 0,-21 0 16,0-21-16,0 0 0,1 21 0,-1-22 16,0 1-16,0-21 0,0 21 15,0 0-15,1-22 0,-22 22 0,21 0 16,0 0-16,-21 0 0,21-1 0,-21 1 16,0 42 15,0 1-31,0-1 0,0 0 0,0 0 15,0 0-15,0 22 0,0-22 16,0 0-16,0 0 0,0 0 0,0 0 16,0 1-16,0-1 15,0 0-15,21-21 16,0 0-16,1 0 16,-1-21-16</inkml:trace>
  <inkml:trace contextRef="#ctx0" brushRef="#br0" timeOffset="180883.47">11769 3895 0,'0'0'0,"-22"-21"0,1-1 0,0 1 0,21 0 16,-21 21-16,0 0 15,0 0-15,-1 0 16,1 0-16,21 21 0,0 22 0,-21-22 15,0 21-15,21 22 0,-21-22 16,21 21-16,-21 1 0,-1-1 0,22 1 16,-21-1-16,0-20 0,21 20 0,0-20 15,-21 20-15,21-21 0,-21 1 16,21-1-16,0 0 0,0 1 0,0-22 16,0 21-16,0-21 0,0 1 0,0-1 15,21-21 1,0 0-1,0-21-15,0-1 0,1 22 0,-1-21 16,0 0-16,0-21 0,-21 21 16,21-1-16,0 1 0,1 0 0,-1-21 15,-21 21-15,21-1 0,-21 1 0,21 21 16,-21-21-16,0 0 16,0 42-1,0 0-15,0 0 16,0 1-16,0-1 0,0 0 15,-21 0-15,21 0 0,0 0 0,0 1 16,0-1-16,0 0 0,0 0 16,0 0-16,21-21 15,-21 21-15,21-21 0,0 0 0,1 0 16,-1 0-16,0-21 0,0 21 16,0-21-16,0 0 0,1 0 15,-1 21-15,0-21 0,-21-1 0,21 1 16,0 0-16,0 0 0,-21 0 15,22 0-15,-1 21 16,-42 21 15,-1 0-31,1-21 0,21 21 16,0 0-16,0 0 0,-21 1 16,21-1-16,0 0 0,0 0 15,0 0 1,21-21-16,0 0 15,1 0-15,-1 0 0,0 0 16,0 0-16,0-21 0,0 0 16,-21 0-16,22 0 0,-22-1 15,0 1-15,0 0 16,0 0-16,0 0 0,-22 0 16,1 21-16,21-22 0,0 1 15,0 0 16,21 21-31,22 0 16,-22 0-16,0-21 16,0 21-16,0 0 0,1 0 0,-1 0 15,0 0-15,0 0 0,0 0 0,0 0 16,1 0-16,-1 21 0,-21 0 16,21 0-16,-21 1 0,0-1 15,0 0-15,0 0 0,0 21 0,0-20 16,-21-1-16,0 0 0,-1 21 15,1-21-15,0 1 0,21-1 0,-21-21 16,21 21-16,-21 0 0,0-21 16,21 21-16,0-42 31,0 0-31,21 21 0,0-21 16,0 0-16,-21-22 0,21 22 15,0 0-15,1-21 0,20 20 0,-21-20 16,0 21-16,0-21 0,1 20 0,-1 1 15,21 0-15,-21 21 0,0-21 16,1 21-16,-1 0 0,0 0 0,0 21 16,-21 0-16,0 0 15,0 1-15,0-1 0,0 0 16,0 0-16,0 21 0,-21-20 16,21-1-16,-21 0 0,0 21 0,21-21 15,-22 1-15,1-1 0,21 0 16,-21 0-16,0-21 0,0 0 15,0 0 17,21-21-32</inkml:trace>
  <inkml:trace contextRef="#ctx0" brushRef="#br0" timeOffset="181071.36">12467 4255 0,'-42'0'16,"84"0"-16,-105 0 0,41 0 0</inkml:trace>
  <inkml:trace contextRef="#ctx0" brushRef="#br0" timeOffset="181264.25">11303 4424 0,'0'0'0,"0"21"0,-21 0 15,42-21 1,0 0-16,0 0 15,22 0-15,-1-21 0,0 21 0,1-21 16,20 0-16,-21 21 0,22-21 16,-1 21-16,1-22 0</inkml:trace>
  <inkml:trace contextRef="#ctx0" brushRef="#br0" timeOffset="181688">13441 4001 0,'0'-22'0,"0"44"0,0-86 0,0 43 16,0 0-16,-21 21 31,-1 21-31,1 0 0,21 21 0,-21-20 16,0 20-16,21 0 0,-21 1 16,0 20-16,21-21 0,-22 1 0,1 20 15,0-20-15,0 20 0,0-21 0,0 1 16,-1 20-16,1-20 0,0-1 15,0 0-15,0 1 0,0-1 0,-1-21 16,1 21-16,0-20 0,21-1 0,-21 0 16,21 0-16,0 0 15,21-21 1,0 0-16,0 0 0,22 0 0,-22-21 16,21 0-16,-21 0 0</inkml:trace>
  <inkml:trace contextRef="#ctx0" brushRef="#br0" timeOffset="182708.42">13504 4657 0,'0'-21'0,"0"42"0,21-64 0,-21 22 16,-21 21-1,0 0 1,0 0-16,0 0 0,21 21 0,-21 1 16,-1-1-16,1 0 0,0 0 15,21 0-15,0 0 0,0 1 16,0 20-16,0-21 0,0 0 0,0 0 15,0 1-15,0-1 0,21-21 16,0 21 0,1-21-16,-1 0 0,0-21 15,0 0-15,-21-1 16,0 1-16,0 0 0,21 0 16,-21 0-16,0 0 0,0-1 0,0 1 15,0 0-15,-21 21 0,21-21 16,-21 21-16,21-21 31,21 21-15,0 0-16,22 0 15,-22 0-15,0-21 0,0 21 0,21 0 16,-20 0-16,-1 0 0,0 0 16,0 0-16,0 0 0,-21 21 31,0 0-16,0 0-15,-21-21 16,0 21-16,0 0 0,0 1 16,-1-1-16,22 0 15,0 0-15,0 0 16,0 0-16,0 1 16,22-22-1,-1 0-15,0 0 0,0 0 16,0 0-16,0 0 0,1 0 15,-1 0-15,0-22 0,-21 1 16,21 21-16,-21-21 0,21 0 0,-21 0 16,0 0-16,0-1 0,0 1 15,0 0-15,0 0 16,0 0-16,0 0 0,-21-1 0,21 1 0,-21 21 16,0-21-16,0 21 15,42 0 32,0 0-47,0 0 0,0 0 16,22 0-16,-22 0 0,0 0 0,21 0 15,-21 0-15,1 0 0,20-21 0,-21 0 16,21 0-16,-20 21 0,20-22 16,0-20-16,-21 21 0,22-21 15,-22 20-15,21-20 0,-21 0 0,1-1 16,-1 22-16,0-21 0,-21 0 15,0 20-15,0-20 0,0 21 0,0 0 16,0 0-16,-21 21 16,0 0-16,-1 0 0,1 0 0,0 21 15,0 0-15,0 0 0,0 21 0,21-20 16,-22 20-16,1 0 0,0 1 16,0-1-16,0 21 0,0-20 0,-1-1 15,1 0-15,0 22 0,21-22 0,-21 1 16,0-1-16,21 0 0,-21 22 15,21-22-15,0 0 0,0-20 0,0 20 16,0-21-16,0 21 0,0-20 16,0-1-16,0 0 15,21-21-15,0 0 16,0 0-16,0-21 0,0 0 16,1-1-16,-1 1 0,0 0 15,0 0-15,0-21 0,0 20 0,1-20 16</inkml:trace>
  <inkml:trace contextRef="#ctx0" brushRef="#br0" timeOffset="182943.28">13081 4233 0,'0'0'0,"-64"0"0,22 0 0,21 0 15,0 22-15,0-22 0,42 0 16,21 21-16,-21-21 16,22 0-16,20 0 0,-21 0 15,22 0-15,-22 0 0,22 0 0,-22 21 16,0-21-16,22 0 0,-22 0 16,-21 0-16,22 0 0,-22 0 0,0 0 15</inkml:trace>
  <inkml:trace contextRef="#ctx0" brushRef="#br0" timeOffset="183731.83">16827 4424 0,'0'-21'16,"0"42"-16,0-63 0,0 20 0,0 1 15,0 0-15,0 0 0,0 0 0,-21 0 16,21-1-16,0 1 0,0 0 0,-21 0 16,21 0-16,-21 42 31,21 0-31,-21 0 0,0 22 15,21-1-15,-22 0 0,1 1 16,0 20-16,0 1 0,0-1 0,0 1 16,-1 20-16,1-20 0,0-1 0,21 1 15,-21-1-15,0 1 0,21-22 16,-21 22-16,21-43 0,0 21 16,0-21-16,0 22 0,0-22 0,0 0 15,21-21 1,-21-21-1,21 0-15,-21-1 0</inkml:trace>
  <inkml:trace contextRef="#ctx0" brushRef="#br0" timeOffset="184243.54">16552 4424 0,'0'0'0,"-42"-42"0,84-22 16,-42 43-16,0-21 0,0 20 15,0 1-15,0-21 0,21 21 0,1 0 16,-1-1-16,0 1 0,0 21 16,0-21-16,0 0 0,1 21 0,-1 0 15,21 0-15,-21 0 0,0 21 16,22 0-16,-22 22 0,21-1 0,1 0 16,-22 1-16,0 20 0,21 1 15,-21-1-15,1 1 0,-1-1 16,-21 1-16,0-1 0,0 1 0,0 20 0,0-20 15,0-22-15,0 22 16,0-22-16,0 0 0,0-21 0,0 22 16,0-22-16,0 0 0,0 0 15,0-42 17,0 0-32,0-21 0,0 20 15,0-20-15,0-21 0,21 20 0,0-20 16,0-1-16,-21 1 0,43-22 15,-22 0-15,0 1 0,0 20 0,21-20 16,-20-1-16,-1 21 0,21 1 16,-21-1-16,0 22 0,-21 0 15,22 21-15,-22-1 0,21 22 0,-21 22 32,0 20-32,0-21 15,0 0-15,0 0 0,0 22 16,0-22-16,0 0 0,0 21 0,0-20 15,0-1-15,0 0 0,0 21 0,0-21 16</inkml:trace>
  <inkml:trace contextRef="#ctx0" brushRef="#br0" timeOffset="184975.63">17632 4847 0,'0'0'0,"0"43"0,0-22 16,0 0-16,0 0 0,-21 0 15,21 0-15,-22 1 0,1-1 0,21 0 16,-21 0-16,0 0 0,21 0 16,-21 1-16,21-1 0,0 0 15,0 0-15,21-21 16,0 0-16,0 0 16,0 0-16,1 0 0,-1 0 0,0 0 15,0-21-15,21 0 0,-20 0 16,-22-1-16,21 1 15,-21 0-15,0-21 0,0 21 0,0-22 16,0 22-16,-21-21 0,-1 21 16,1-22-16,0 22 0,21 0 0,-21 0 15,0 0-15,21-1 0,-21 22 0,21-21 16,21 0 0,0 21-16,0 0 15,0 0-15,0 0 0,22 0 16,-22 0-16,0 0 0,21 0 0,-20 21 15,20-21-15,-21 21 0,0 1 0,0-1 16,22 21-16,-22-21 0,-21 22 16,21-22-16,-21 0 0,21 21 0,-21-21 15,0 22-15,0-22 16,0 0-16,0 0 0,0 0 0,0 1 16,0-1-16,0 0 15,-21-21 1,0 0-1,21-21-15,0 0 16,0-1-16,0 1 0,0 0 16,0-21-16,0-1 0,0 22 0,21-21 15,0 0-15,0-1 0,1 1 16,-1 0-16,21-1 0,-21 22 16,22-21-16,-1 21 0,0-1 0,-21 22 15,22 0-15,-1 0 0,-21 0 16,22 0-16,-22 0 0,21 22 0,-21-1 15,-21 0-15,0 0 0,0 21 16,0 1-16,0-1 0,0 0 0,0 1 16,-21-1-16,0 0 0,0 1 0,0-1 15,-1-21-15,1 22 0,0-22 16,0 0-16,0 0 0,21 0 0,-21 0 16,-1-21-1,22-21 16,0 0-31</inkml:trace>
  <inkml:trace contextRef="#ctx0" brushRef="#br0" timeOffset="188163.74">19262 4339 0,'0'0'16,"0"-63"-1,0 42-15,0-1 16,0 1-16,0 0 0,0 0 0,0 0 15,-22 42 17,22 0-32,0 0 0,-21 22 0,0-1 15,21 0-15,-21 22 0,21-1 0,-21-20 16,21 20-16,-21 1 0,-1-1 16,1 1-16,21-1 0,-21 1 0,0-1 15,0-21-15,0 22 0,21-22 16,0-21-16,-22 22 0,22-22 0,-21 0 15,21 0-15,0 0 0,21-21 32,1 0-32,-22-21 0,21 0 15,0 0-15,0-21 16,0 20-16</inkml:trace>
  <inkml:trace contextRef="#ctx0" brushRef="#br0" timeOffset="188403.73">19240 4382 0,'0'0'0,"0"-43"0,0 22 0,0 0 16,-21 0-16,21 0 0,0-1 16,0 1-16,0 0 0,0 0 15,21 0-15,1 21 16,-1 0-16,21-21 0,0 21 0,1 0 16,-1-22-16,0 22 0,1 0 15,20 0-15,-20 0 0,-1 0 16,0 0-16,1 0 0,-22 0 15,0 0-15,0 0 0,-21 22 16,-21-22 0,-21 0-16,20 21 0,-20 0 15,0-21-15,-1 21 0</inkml:trace>
  <inkml:trace contextRef="#ctx0" brushRef="#br0" timeOffset="188579.88">19092 4699 0,'0'0'0,"0"21"0,0 0 16,0 1-16,21-22 0,1 0 16,-1 0-16,0 0 15,0 0-15,0 0 0,0 0 0,1 0 16,-1 0-16,0 0 0,21 0 16,-21 0-16,1 0 0,-1-22 0,0 22 15,0 0-15,0-21 0,0 21 0</inkml:trace>
  <inkml:trace contextRef="#ctx0" brushRef="#br0" timeOffset="189447.79">19600 4784 0,'0'0'0,"-21"21"0,0 0 0,0 0 0,21 0 16,-21 1-16,-1-1 0,1 0 15,0 0-15,21 21 0,0-20 0,-21-1 16,21 0-16,0 0 0,0 0 0,0 0 15,0 1-15,0-1 0,0 0 16,21 0-16,0-21 16,0 0-16,1 21 0,-1-21 15,21 0-15,-21 0 0,0 0 16,1-21-16,-1 0 0,0 0 0,0 21 16,21-21-16,-42-1 0,22-20 15,-1 21-15,0 0 0,-21-22 16,0 22-16,0-21 0,0 21 0,21 0 15,-21-1-15,0 1 0,-21 42 47,21 22-47,-21-22 0,0 0 0,21 21 16,0-20-16,0-1 0,-22 21 0,22-21 16,0 0-16,0 1 0,0-1 15,0 0-15,0 0 0,22 0 0,-1-21 16,0 0-16,0 0 0,0 0 15,0 0-15,22 0 0,-22 0 16,0 0-16,0 0 0,22-21 0,-22 0 16,0 21-16,0-21 0,0-22 15,0 22-15,-21 0 0,22-21 0,-22 21 16,0-22-16,21 1 0,-21 21 0,0 0 16,0-1-16,0 1 0,-21 21 31,-1 21-31,22 1 0,-21-1 15,21 0-15,0 0 0,-21 21 0,0-20 16,21 20-16,0-21 0,0 0 16,0 22-16,-21-22 0,21 0 0,0 0 15,0 0-15,-21-21 0,21 21 16,0 1 0,0-44-1,0 1 1,21 21-16,-21-21 0,21 0 15,-21-21-15,21 20 0,0 1 0,-21-21 16,21 0-16,1 20 0,-1-20 16,0 0-16,0 21 0,21-22 0,-20 22 15,20 0-15,0 21 0,-21 0 16,22 0-16,-1 0 0,-21 0 0,22 21 16,-22 0-16,0 0 0,-21 1 15,0-1-15,0 21 0,0-21 0,0 22 16,0-22-16,0 21 0,0-21 15,-21 0-15,0 1 0,-1-1 0,1 0 16,0 0-16,0 0 0,0-21 16,0 21-16,-1-21 0,1 0 0,42 0 47,1-21-47,-1 0 0,0 0 15,21 0-15</inkml:trace>
  <inkml:trace contextRef="#ctx0" brushRef="#br0" timeOffset="191624.02">20934 4890 0,'0'0'15,"21"0"-15,-21-22 0,0 1 0,0 0 0,0 0 16,0 0-16,-21 0 0,0 21 16,-1-22-16,1 22 15,0 0-15,0 22 0,0-1 16,0 0-16,-1 0 0,1 21 15,0 1-15,0-22 0,0 21 0,21 1 16,-21-1-16,-1 0 0,22-21 0,0 22 16,0-22-16,0 21 0,0-21 15,0 1-15,22-22 0,-1 21 16,0 0-16,21-21 0,-21 0 0,22 0 16,-1 0-16,-21 0 0,22 0 15,-1 0-15,21 0 0,-20-21 0,-22 0 16,21-1-16,1 1 0,-1-21 15,0 0-15,1-1 0,-1-20 0,-21-1 16,21 1-16,-20-1 0,-1 1 0,0-1 16,0 1-16,0-1 0,-21 1 15,0-1-15,0 22 0,0-22 0,0 22 16,0-21-16,0 41 16,43 1-16,-43 42 15,-22 1-15,1 20 16,0 0-16,0 1 0,0-1 15,21 0-15,-21 22 0,-1-22 0,22 22 16,0-1-16,-21 1 0,21-1 16,-21-21-16,21 22 0,0-22 0,0 22 15,0-22-15,0 0 0,0-20 0,0 20 16,0-21-16,21 0 0,-21 0 16,21-21-16,1 22 0,-1-22 0,0 0 15,0 0-15,0 0 0,0-22 16,1 22-16,-22-21 0,42 0 15,-21 0-15,0-21 0,0 20 16,1-20-16,-1 21 0,0-21 16,-21 20-16,21 1 0,-21 0 0,21 0 15,-21 0-15,0 42 16,0 0 0,0 0-16,-21 0 0,0 1 0,21 20 15,0-21-15,0 0 0,-21 22 16,21-22-16,0 0 0,0 0 0,0 0 15,0 0-15,0 1 0,0-1 0,21 0 16,0-21-16,0 0 16,0 0-16,1 0 0,-1 0 0,0 0 15,21 0-15,-21 0 0,1-21 16,-1 0-16,0-1 0,0 1 16,0 0-16,0 0 0,-21 0 0,22 0 15,-22-22-15,21 22 0,-21 0 16,21 0-16,-21 0 0,0 42 31,0 0-15,-21 0-16,0 21 0,21-20 0,-22-1 15,22 0-15,0 0 0,0 0 16,0 0-16,0 1 0,0-1 0,0 0 16,0 0-16,22-21 31,-1 0-31,0 0 0,0 0 15,0 0-15,0-21 0,1 21 0,-22-21 16,0 0-16,21-1 0,-21 1 16,0 0-16,0-21 0,0 21 0,0-1 15,0 1-15,0-21 0,-21 21 16,-1 0-16,1-1 0,0 22 16,0 0-16,0-21 0,42 21 46,0 0-46,0 0 16,0 0-16,22 0 0,-22 0 16,0 0-16,0 0 0,22 0 0,-22 0 15,0 0-15,0 0 0,0 0 16,0 0-16,-21 21 0,0 1 16,0-1-16,0 0 0,0 0 15,0 0-15,0 0 0,0 22 16,0-22-16,0 0 0,0 0 0,-21 0 15,21 1-15,0-1 0,-21 0 0,0 0 16,21 0 0,0-42 31,0 0-47,0 0 0,0 0 15,21-1-15,0 1 0,0-21 16,1 21-16,-1-22 0,0 22 0,21-21 15,-21 21-15,22-22 0,-22 22 0,21 0 16,-21 0-16,1 0 0,-1 21 16,21 0-16,-21 0 0,0 0 0,1 0 15,-22 21-15,0 0 0,0 21 16,0-20-16,0-1 0,0 21 16,0-21-16,0 22 0,-22-22 0,22 21 15,0-21-15,0 0 0,0 1 16,0-1-16,0 0 0,0 0 0,0 0 15,22-21-15,-1 21 0,0-21 0,0 0 16,21 0-16,1 0 0,-22 0 16,21 0-16,1 0 0,-1 0 0,-21 0 15,21-21-15,1 0 0,-22 0 0,21 0 16,-21 0-16,1-22 0,-1 22 16,0-21-16,-21 21 0,0-22 0,0 22 15,0-21-15,0 21 0,0-1 16,0 1-16,-21 21 0,0 0 15,-1 0-15,-20 0 0,21 0 0,0 0 16,-22 21-16,22 1 0,-21 20 16,21-21-16,-22 0 0,22 22 0,0-22 15,0 21-15,0-21 0,21 0 0,0 1 16,0-1-16,0 0 0,0 0 16,0 0-16,21-21 0,0 21 0,0-21 15,0 0-15,1 0 0,-1 0 16,0 0-16,0 0 0,0 0 0,0 0 15,1-21-15,-1 21 0,0-21 0,-21 0 16,21-21-16,0 20 16,0 1-16,1-21 0,-22 0 0,21 20 15,-21-20-15,21 21 0,-21 0 0,0 0 16,0-1-16,0 44 16,-21-1-1,0 21-15,21-21 16,-22 0-16,22 22 0,-21-22 0,21 0 15,0 21-15,0-20 0,0-1 0,0 0 16,0 0-16,0 0 0,0 0 16,21-21-16,1 22 0,-1-22 0,0 0 15,0 0-15,0 0 0,0 0 0,1 0 16,-1 0-16,0 0 16,0-22-16,0 1 0,0 0 0,1-21 15,-1-1-15,21 1 0,-21 0 0,22-22 16,-22 1-16,0-22 0,21 22 15,-21-1-15,22-21 0,-22 22 0,0 21 16,0-22-16,0 22 0,1-1 16,-1 1-16,-21 0 0,0 21 0,0-1 15,0 1-15,-21 21 16,-1 21-16,1 1 16,0-1-16,0 0 0,0 21 15,0 1-15,-1-1 0,1 0 16,0 22-16,0-22 0,0 22 0,0-1 15,-1 1-15,22-1 0,0-21 16,0 22-16,0-22 0,0 22 0,0-22 16,0 0-16,0-20 0,22 20 0,-1-21 15,0 0-15,0 0 0,0 1 16,0-22-16,1 0 0,20 21 0,-21-21 16,0 0-16,0 0 0,22 0 0,-22-21 15,0 21-15,0-22 0,0 1 16,22 0-16,-22 0 0,0 0 0,0-22 15,-21 22-15,21-21 0,1 0 0,-22-1 16,0 1-16</inkml:trace>
  <inkml:trace contextRef="#ctx0" brushRef="#br0" timeOffset="191835.9">22966 4360 0,'-21'0'16,"42"0"-16,-64 0 0,22 0 0,0 0 62,0 0-62,0 0 16</inkml:trace>
  <inkml:trace contextRef="#ctx0" brushRef="#br0" timeOffset="192035.78">21378 4530 0,'0'0'0,"-21"21"0,0-21 0,42 0 31,0 0-31,22 0 0,-1 0 0,0 0 16,22 0-16,-22 0 0,22 0 0,-1 0 16,1 0-16,-1 0 0,1 0 15,-22-21-15,21 21 0,-20-21 0,-1 21 16</inkml:trace>
  <inkml:trace contextRef="#ctx0" brushRef="#br0" timeOffset="192455.68">25082 4360 0,'0'0'0,"0"-63"16,0 42-16,0 0 16,0-1-16,0 1 15,0 0-15</inkml:trace>
  <inkml:trace contextRef="#ctx0" brushRef="#br0" timeOffset="192636.58">24913 4360 0,'-21'64'0,"42"-128"0,-63 170 16,-1-63-16,22 20 0,-21 1 0,21-1 16,-22 22-16,1-22 0,0 1 15,-1 20-15,1-20 0,0-1 0,-1 1 16,1-22-16,0 22 0,21-22 0,-22 0 16,1 1-16,21-22 0,0 21 15,-1-21-15,1 1 0,0-1 0,21 0 16,0-42-1,0 0-15,21-1 16,0 1-16,1-21 0,20 0 16,-21-1-16,21-20 0</inkml:trace>
  <inkml:trace contextRef="#ctx0" brushRef="#br0" timeOffset="192899.43">25019 4339 0,'0'0'16,"21"-42"-16,0 0 0,-21 20 0,0 1 0,0 0 15,0 42 1,-21 0-16,0 1 0,0 20 16,0 0-16,-1 1 0,1 20 0,0-21 15,0 22-15,0 21 0,0-22 16,-1 1-16,1 20 0,0-20 16,0 20-16,21-20 0,-21-22 15,0 22-15,-1-1 0,22-20 0,-21-1 16,21 0-16,0-21 0,0 1 0,0 20 15,0-21-15,0 0 16,0-42 0,0 0-1,0 0-15</inkml:trace>
  <inkml:trace contextRef="#ctx0" brushRef="#br0" timeOffset="194083.75">24405 5122 0,'0'0'0,"-21"0"0,0 0 0,0 0 15,-1 0-15,1 22 0,0-1 16,21 0-16,0 0 16,0 0-16,21-21 15,22 0-15,-22 0 0,21 0 0,0 0 16,22 0-16,-22 0 0,22 0 16,-22 0-16,22 0 0,-1 0 0,-21-21 15,22 0-15,-22 21 0,1-21 16,-1 0-16,-21 21 0,0-22 0,0 22 15,1 0-15,-22-21 0,21 21 0,-21 21 32,0 1-32,0-1 15,-21 0-15,21 21 0,-22-21 16,22 1-16,-21-1 0,21 0 16,0 0-16,0 0 0,0 0 0,0 1 15,0-1 1,21-21-16,1 0 15,-1 0-15,0 0 0,0 0 0,0-21 16,22 21-16,-22-22 0,0 1 0,0 0 16,0 0-16,0 0 0,22-22 15,-22 22-15,0-21 0,0 0 16,0 20-16,1-20 0,-22 0 0,21 21 0,-21-1 16,21 1-16,-21 42 31,0 1-31,-21-1 0,0 21 15,-1-21-15,1 0 0,21 22 16,-21-22-16,21 21 0,-21-21 0,21 1 16,0 20-16,0-21 0,0 0 15,0 0-15,21-21 0,0 0 16,-21 22-16,21-22 0,1 0 0,-1 0 16,0 0-16,21 0 0,-21 0 0,1-22 15,20 1-15,-21 0 0,0 0 16,22 0-16,-22 0 0,21-22 15,-21 1-15,22-22 0,-22 22 16,21-21-16,-21-22 0,22 21 0,-22 1 16,21-22-16,-21 22 0,22-22 0,-22 22 15,21-1-15,-21 1 0,0-1 16,-21 22-16,22-1 0,-22 1 0,0 21 16,0 0-16,0 0 0,-22 42 15,-20 0 1,21 21-16,0 1 0,-22-1 15,1 21-15,0-20 0,21 20 0,-22 1 16,22-1-16,-21 1 0,21-1 0,-22 1 16,22-1-16,0 1 15,21-1-15,0 1 0,-21-22 0,21 0 16,0 1-16,0-1 0,0 0 0,0-20 16,21 20-16,-21-21 0,21 0 15,0 0-15,0-21 0,1 0 0,-1 0 16,0 0-16,0 0 0,21 0 15,-20 0-15,-1 0 0,21-21 0,-21 0 16,0 0-16,22 0 0,-22 0 0,0-1 16,21 1-16,-20-21 0,-1 21 15,0 0-15,0-1 0,-21 1 0,-21 21 32,21 21-17,-21 1-15,0-1 0,-1 0 0,1 0 16,0 0-16,0 0 0,21 1 0,-21-1 15,21 0-15,0 0 0,0 0 16,0 0-16,21-21 0,0 0 16,0 22-16,0-22 0,1 0 15,-1 0-15,0 0 0,0 0 0,0 0 16,0 0-16,22-22 0,-22 1 0,0 0 16,0 0-16,0 0 0,1 0 15,-1-22-15,-21 22 0,0-21 0,21 21 16,-21-22-16,0 22 0,0 0 15,0 0-15,0 0 0,0-1 16,-21 1-16,0 21 0,-1 0 0,1 0 16,0 0-16,0 0 0,-21 21 15,20-21-15,1 22 0,0-1 0,-21-21 16,21 21-16,-1-21 0,22 21 16,-21-21-16</inkml:trace>
  <inkml:trace contextRef="#ctx0" brushRef="#br0" timeOffset="194273.84">25696 4805 0,'0'0'16,"21"0"-1,1 0-15,20 0 16,-21 0-16,21 0 0,1 0 15,-1 0-15,22 0 0,-22 0 0,21 0 16,-20 0-16,20 0 0,-20 0 0,-1 0 16,0 0-16,1 0 0,-22 0 15</inkml:trace>
  <inkml:trace contextRef="#ctx0" brushRef="#br0" timeOffset="194975.86">26860 5101 0,'0'0'0,"-63"0"16,42 21-16,0-21 0,21 22 16,-22-22-16,22 21 0,-21 0 0,21 0 15,0 0-15,0 0 0,-21 1 16,21-1-16,0 0 0,0 0 15,0 0-15,0 0 16,0 1-16,0-44 47,0 1-47,0 0 16,0 0-16,0 0 0,0 0 15,21-1-15,-21 1 0,21-21 0,1 21 16,-1-22-16,0 22 0,0-21 15,0 21-15,0 0 0,1-1 0,-1 22 16,0 0-16,0-21 0,0 21 0,0 21 31,-21 1-31,0-1 0,0 0 0,22 0 16,-22 0-16,0 0 0,0 22 16,0-22-16,0 0 0,0 21 0,0-20 15,0-1-15,0 0 0,0 0 0,0 0 16,-22 0-1,22-42 17,0 0-32,0 0 15,0 0-15,22 0 0,-1-1 16,0-20-16,0 21 0,0-21 0,22 20 16,-1-20-16,-21 0 0,21 21 15,1-1-15,-1 1 0,-21 0 0,22 21 16,-22 0-16,21 0 0,-21 0 15,0 21-15,-21 0 0,0 22 0,0-22 16,0 21-16,0-21 0,0 22 16,0-22-16,0 0 0,0 21 0,0-20 15,-21-1-15,21 0 0,-21 0 0,0-21 16,21 21-16,0 0 0,-21-21 16,0 0-16,42 0 31,0 0-31,0-21 15</inkml:trace>
  <inkml:trace contextRef="#ctx0" brushRef="#br0" timeOffset="195411.61">27919 5122 0,'0'0'0,"0"-84"31,-21 63-31,-1 21 0,1-22 0,0 22 0,0 0 16,-21 0-16,20 0 0,1 0 15,-21 0-15,21 0 0,-22 22 0,22-1 16,-21 0-16,21 21 0,-22-21 0,22 1 16,0 20-16,0-21 15,0 0-15,0 22 0,21-22 0,0 0 16,0 0-16,0 0 0,0 0 16,21 1-16,0-1 0,21-21 0,-21 21 15,1-21-15,20 0 0,-21 0 0,21 0 16,-20 0-16,20 0 0,-21-21 15,0 21-15,22-21 0,-22-1 0,0 1 16,0-21-16,0 21 0,0-22 0,1 22 16,-1-21-16,0 0 0,-21 20 15,0 1-15,0 0 0,0 0 0,0 42 32,-21 0-32,0 0 0,21 1 0,-22 20 15,1-21-15,21 0 0,-21 22 16,21-22-16,0 0 0,0 0 15,0 0-15,0 0 0,0 1 0,21-1 16,0-21-16,1 21 0,-1-21 0,0 0 16,0 0-16,0 0 0,0 0 15,1 0-15,-1-21 0,0 0 16</inkml:trace>
  <inkml:trace contextRef="#ctx0" brushRef="#br0" timeOffset="196656.04">28321 4466 0,'0'43'0,"0"-86"0,21 1 16,-21 0-16,0 20 0,0 1 15,0 0-15,0 0 0,0 0 0,-21 21 16,0 0 0,0 0-16,21 21 0,-22 0 0,1 0 15,21 22-15,-21-1 0,0 0 16,21 1-16,-21-1 0,0 21 0,21 1 15,0-1-15,-22 1 0,1-1 16,21 1-16,-21-1 0,21-20 16,0 20-16,0-20 0,0-1 0,0 0 15,0 1-15,0-1 0,0-21 16,0 0-16,0 0 0,0 1 0,0-1 16,0 0-16,21-21 15,0 0-15,1 0 16,-1 0-16,0-21 0,0 21 0,0-21 15,0-1-15,1 1 0,-1 0 16,21-21-16,-21 21 0,0-22 0,1 1 16,-1 21-16,0-22 0,0 22 0,0 0 15,-21 0-15,0 0 0,0 42 16,0 0 0,0 0-16,-21 0 0,0 1 15,21-1-15,-21 21 0,21-21 0,-21 0 16,21 22-16,0-22 0,0 0 0,0 0 15,0 0-15,0 1 0,0-1 16,0 0-16,21-21 0,0 21 0,0-21 16,0 0-16,0 0 0,1 0 15,-1 0-15,0 0 0,0 0 0,0 0 16,0-21-16,1 0 0,-1 0 0,0-1 16,-21-20-16,21 21 0,0-21 15,0 20-15,1 1 0,-1-21 0,-21 21 16,0 0-16,21 21 15,-21 21 1,-21 0-16,21 0 16,-21 0-16,-1 0 0,22 1 15,0-1-15,-21 0 0,21 0 0,-21-21 16,21 21-16,0 0 0,0 1 0,0-1 16,21-21-1,0 0 1,1 0-16,-1 0 0,0 0 15,0 0-15,0-21 0,0-1 16,-21-20-16,22 21 16,-22 0-16,0 0 0,0-1 15,0 1-15,0 0 0,0 0 0,0 0 16,-22 0-16,1-1 0,0 22 16,0-21-1,42 21 16,0 0-31,0 0 0,1 0 16,-1 0-16,0 0 0,0 0 16,21 0-16,-20 0 0,20 0 0,-21 0 15,0 0-15,0 0 0,1 21 16,-1 1-16,-21-1 16,0 0-16,0 0 0,0 0 0,0 22 15,0-22-15,0 0 0,-21 0 16,-1 0-16,1 0 0,21 1 15,-21-1-15,0-21 0,21 21 16,-21-21-16,0 0 31,-1 0-15,22-21-16,0 0 0,0-1 16,0 1-16,0 0 0,22-21 0,-1 21 15,0-1-15,0-20 0,21 0 16,-20 21-16,20-22 0,0 1 15,-21 21-15,22 0 0,-1-1 16,0 1-16,1 21 0,-22 0 0,0 0 16,0 0-16,0 21 0,-21 1 15,0-1-15,0 0 0,0 0 0,0 21 16,0-20-16,-21-1 0,21 21 16,-21-21-16,0 22 0,0-22 0,21 0 15,-21 0-15,-1 0 0,22 0 0,-21 1 16,0-1-16,0-21 15,21-21 32,0-1-47,0 1 0,0 0 0</inkml:trace>
  <inkml:trace contextRef="#ctx0" brushRef="#br0" timeOffset="196839.93">29252 4763 0,'0'0'0,"-42"0"31,42-22-31,-21 22 0,0 0 63,-1 0-63</inkml:trace>
  <inkml:trace contextRef="#ctx0" brushRef="#br0" timeOffset="197032.82">28025 4847 0,'0'0'0,"-43"21"0,22 22 15,0-22-15,0-21 0,42 0 31,0 0-31,0-21 0,22 21 16,-1 0-16,0 0 0,22 0 16,-22 0-16,22-21 0,-1 21 0,1-22 15,-1 22-15,1-21 0,-1 21 0</inkml:trace>
  <inkml:trace contextRef="#ctx0" brushRef="#br0" timeOffset="197379.62">30184 4382 0,'0'0'0,"21"-22"0,0 1 16,0 21-16,-21-21 0,21 21 15,-21 21 16,-21 0-31,0 1 0,0 20 16,21 0-16,-43-21 0,22 22 16,0-1-16,0 22 0,0-22 0,0 21 15,-1-20-15,1 20 0,0-20 0,0 20 16,0-21-16,21 1 16,-21-1-16,21-21 0,-22 22 0,22-22 0,-21 0 15,21 0-15,0 0 16,0 0-16,21-21 15,1 0 1,-1-21-16,21 21 0,-21-21 16</inkml:trace>
  <inkml:trace contextRef="#ctx0" brushRef="#br0" timeOffset="198479.44">30353 4974 0,'21'-21'16,"-42"42"-16,42-63 0,-21 21 15,0 0-15,0-1 0,-21 22 16,0 22-1,0-22-15,-1 21 0,-20 0 16,21 21-16,0-21 0,-22 1 16,22 20-16,0-21 0,0 0 0,0 0 15,21 22-15,0-22 0,0 0 0,0 0 16,0 0-16,0 1 16,21-22-16,0 0 0,0 0 15,0 0-15,1 0 0,-1 0 16,21 0-16,-21 0 0,0 0 0,1-22 15,-1 1-15,-21 0 0,21 0 16,0 0-16,-21 0 0,0-22 0,0 22 16,0 0-16,0 0 0,0 0 15,-21-1-15,0 22 16,0 0-16,-1 0 16,1 0-16,0 0 0,42 0 31,0 0-31,1 0 15,20 0-15,-21 0 0,0 0 0,22 0 16,-22 0-16,21-21 0,-21 21 16,0 0-16,1 0 0,-1 0 0,0 0 15,0-21-15,-21 42 32,0 0-32,-21 1 15,0-1-15,0 0 0,-1 0 16,1 0-16,0 0 0,0 22 15,0-22-15,0 0 0,-1 0 0,22 0 16,0 1-16,0-1 16,0 0-16,0 0 0,22-21 15,-1 0-15,0 0 16,0 0-16,0 0 0,0 0 0,1 0 16,-1 0-16,0-21 0,0 0 15,0 0-15,0-1 0,1-20 16,-1 21-16,-21-21 0,0 20 0,21-20 15,-21 21-15,0-21 0,0 20 16,0 1-16,0 0 0,0 0 0,-21 0 16,0 0-16,-1 21 15,1 0-15,0 0 16,21 21-16,0 0 16,0 0-16,0 0 15,21 0-15,0-21 16,1 0-16,-1 0 0,0 0 0,0 0 15,0 0-15,0 0 0,22 0 16,-22 0-16,0 0 0,21 0 16,1-21-16,-22 0 0,21 0 0,1 0 15,-1-22-15,21 22 0,-20-21 16,-1 0-16,0-1 0,1 1 16,-1 0-16,-21-1 0,0 1 0,1 0 15,-22-1-15,0 1 0,0 21 16,0 0-16,0-1 0,-22 1 0,1 0 15,0 21-15,0 0 0,0 0 16,0 0-16,-1 0 16,1 21-16,0 0 0,0 1 0,0 20 15,0-21-15,-1 0 0,1 22 16,0-1-16,0 0 0,0 1 0,0-1 16,-1 21-16,1-20 0,0 20 15,21-20-15,-21 20 0,21-21 16,-21 1-16,21-1 0,0 0 0,0 1 15,0-1-15,0-21 0,0 22 16,0-22-16,21 0 0,0 0 0,-21 0 16,21 0-16,0 1 0,1-22 15,-1 0-15,0 21 0,0-21 0,0 0 16,0 0-16,1 0 16,-1 0-16,0-21 0,0 21 0,0-22 15,0 1-15,1 21 0,-22-21 16,21 0-16,0 0 0,0 0 15,0-22-15,-21 22 0</inkml:trace>
  <inkml:trace contextRef="#ctx0" brushRef="#br0" timeOffset="198747.28">29549 4509 0,'0'0'0,"-64"0"0,22 0 16,21 0-16,-1 0 0,44 0 15,-1 0-15,0 0 16,21 0-16,1 0 0,20 0 0,-21 0 16,1 0-16,20 0 0,1 0 15,-22 0-15,22 0 0,-22 0 0,0 21 16,1-21-16,-22 0 0,0 0 15,0 0-15,-21-21 16</inkml:trace>
  <inkml:trace contextRef="#ctx0" brushRef="#br1" timeOffset="-198089.38">1270 6138 0,'21'0'16,"-42"0"47,0 0-63,0 0 15,-1 0-15,1 0 0,0 0 16,-21 0-16,21 0 0,-1 0 15,-20 0-15,21 0 0,-21 0 0,20 0 16,1 0-16,0 0 16,-21 0-16,21 0 0,-1 0 15,1 0-15,0 0 16,42 0 15,0 0-31,1 0 16,20 0-16,-21 0 0,21 0 0,22 0 15,-22 0-15,22 0 0,-1 0 16,22 0-16,-22 0 0,1 0 0,21 0 16,-22 0-16,1 0 0,-1 0 15,1 0-15,-1 0 0,-21 0 0,1 0 16,-1 0-16,0 0 16,-20 0-16,-1 0 0,0 0 0,-21-21 46,0 0-30,-21 21-16,0-21 16,-1 21-1,22-21-15,-21 21 0,0 0 0</inkml:trace>
  <inkml:trace contextRef="#ctx0" brushRef="#br1" timeOffset="-197685.61">1714 5927 0,'0'-21'0,"0"42"0,-21-42 16,21 42 15,21-21-15,1 0-16,20 0 0,-21 21 0,21-21 15,-20 0-15,20 21 0,0-21 16,1 0-16,-1 0 0,-21 21 0,21-21 16,-20 21-16,-1-21 15,0 0-15,0 22 0,-21-1 16,0 0 0,-21 0-16,0-21 0,0 21 0,-1 0 15,-20 1-15,21-1 0,-21 0 16,-1 0-16,1 0 0,-22 0 0,22 1 15,0-1-15,-1 0 0,1 0 16,0 21-16,21-20 0,-1-22 0,1 21 16,21 0-16,0 0 0,0 0 15,21-21 1,1 0-16,-1 0 16,21 0-16,-21 0 0</inkml:trace>
  <inkml:trace contextRef="#ctx0" brushRef="#br1" timeOffset="-196880.85">3027 5779 0,'0'0'0,"21"0"0,0 0 16,0 0 46,0 0-62,1-22 16,-1 1-16,0 21 0,0-21 15,0 0-15,0 0 16,1 0-16,-22-1 0,0 1 16,0 0-16,-22 21 15,-20 0 1,21 0-16,0 0 0,-22 0 0,1 0 16,21 21-16,-21 0 0,20-21 15,-20 22-15,21-1 0,0 0 16,0 0-16,-1 0 0,1 0 0,0 1 15,21-1-15,0 0 0,0 0 16,0 0-16,0 0 0,0 1 0,21-1 16,0 0-16,1 0 0,-1 0 15,0 0-15,0 22 0,21-22 0,-20 0 16,-1 0-16,0 0 0,0 1 16,0-1-16,-21 0 0,0 0 0,0 0 15,0 0-15,-21 1 16,0-22-16,0 0 0,-22 21 0,1-21 15,0 0-15,-1 0 0,1 0 16,0 0-16,-1 0 0,1 0 16,21-21-16,-21 21 0,20-22 0,1 1 15,0 0-15,0 0 0,21 0 16,0 0-16,0-1 0,0 1 16,0 0-16,21 0 15,0 21-15,0 0 0,22-21 0,-22 21 16,0 0-16,21 0 0,-20 0 15,20-21-15,-21 21 0,21-22 0,1 22 16</inkml:trace>
  <inkml:trace contextRef="#ctx0" brushRef="#br1" timeOffset="-196503.06">3408 6117 0,'21'-21'32,"0"0"-17,0 21-15,-21-21 0,21 0 0,1 21 16,-1-22-16,0 1 0,0 0 16,0 0-16,0 0 15,-21 0-15,0-1 0,-21 22 31,0 0-31,0 0 0,0 22 0,0-22 16,-1 21-16,1 0 0,0 0 16,0 0-16,0 22 0,0-22 0,-1 0 15,1 0-15,21 21 0,0-20 16,-21-1-16,21 0 0,0 0 0,0 0 16,0 0-16,21-21 15,0 0-15,1 0 16,-1 0-16,0 0 0,0 0 0,21-21 0,-20 21 15,-1-21-15,0 0 0,0 0 16</inkml:trace>
  <inkml:trace contextRef="#ctx0" brushRef="#br1" timeOffset="-196209.23">4000 5355 0,'0'-21'0,"0"42"0,-21-42 15,21 0-15,-21 21 0,0 0 16,21 21-16,0 0 16,0 22-16,-21-22 0,21 21 0,-21 0 15,21 1-15,0-1 16,0 22-16,-22-22 0,1 21 0,0 1 16,21-22-16,-21 1 0,21-1 0,-21 0 15,21 1-15,-21-1 0,21-21 16,0 0-16,0 0 0,0 1 0,-22-1 15,22 0-15,0 0 16,22-21 0,-1-21-1,0 0-15,0 0 0,0-1 16</inkml:trace>
  <inkml:trace contextRef="#ctx0" brushRef="#br1" timeOffset="-195840.81">3979 5948 0,'0'21'0,"0"0"16,0 0-1,21-21 1,1 0 0,-1 0-16,0 0 15,0 0-15,0 0 0,0 0 16,-21-21-16,22 0 0,-1 0 15,-21 0-15,0 0 16,0-1-16,0 1 0,0 0 16,-21 0-1,-1 21-15,1 0 0,0 0 0,0 21 16,0-21-16,0 21 0,-1 0 16,1 1-16,21-1 0,0 21 15,0-21-15,0 0 0,0 1 0,0-1 16,0 0-16,0 0 0,0 0 15,0 0-15,0 1 0,21-22 16,1 0-16,-1 0 0,0 0 16,0 0-16,0 0 0,0 0 15,1 0-15,-1-22 0</inkml:trace>
  <inkml:trace contextRef="#ctx0" brushRef="#br1" timeOffset="-195349.3">4635 5800 0,'0'0'0,"-63"21"31,42 0-31,0 0 0,21 0 16,-22 1-16,22-1 0,0 0 15,-21 0-15,21 0 0,-21 0 0,21 22 16,0-22-16,0 0 0,0 0 15,0 0-15,0 1 0,-21-22 16,21 21-16,0-42 47,0-1-31,0 1-16,0 0 0,0 0 0,21 0 15,-21 0-15,21-22 0,0 22 16,1 0-16,-22-21 0,21 20 15,0 1-15,21-21 0,-21 21 0,1 21 16,-1-21-16,21-1 0,-21 22 16,22 0-16,-22 0 0,0 0 0,0 22 15,0-22-15,0 21 0,-21 21 0,22-21 16,-22 0-16,0 1 0,0 20 16,0-21-16,0 0 0,0 0 0,-22 1 15,1-1-15,0 0 0,21 0 16,0 0-16,-21-21 0,21 21 0,-21-21 15,21 22-15,21-22 32,0-22-32,0 1 15,0 0-15</inkml:trace>
  <inkml:trace contextRef="#ctx0" brushRef="#br1" timeOffset="-195112.44">5207 5842 0,'-21'21'16,"21"0"-1,-21 1-15,21-1 16,-22 0-16,22 0 0,0 0 16,0 0-16,0 1 0,0-1 0,-21 0 15,21 0-15,0 0 16,0 0-16,21-21 47</inkml:trace>
  <inkml:trace contextRef="#ctx0" brushRef="#br1" timeOffset="-194777.11">5207 5630 0,'0'0'0,"-21"-21"16,0 21 0,21 21-16,0 1 15,0-1 1,21 0-16,0-21 16,0 0-16,0 0 15,0 0-15,-21-21 16,0 0-16,0-1 0,0 1 15,0 0-15,0 0 0,0 0 16,0 0-16,0-1 0,0 1 0,-21 0 16,0 21-16,0 0 15,0 0-15,0 0 16,-1 0-16,1 21 0,21 0 0,-21 1 16,0-1-16,21 0 0,-21 0 15,21 0-15,0 0 0,0 1 0,0-1 16,0 0-16,0 0 0,21 0 0</inkml:trace>
  <inkml:trace contextRef="#ctx0" brushRef="#br1" timeOffset="-194345.5">5546 5800 0,'-22'21'0,"-41"64"15,63-43 1,-21-21-16,21 0 0,-21 0 16,21 1-16,0-1 0,0 0 0,0 0 15,0 0-15,0 0 0,0 1 0,0-1 16,0 0-1,21 0-15,0-21 0,0 0 16,0 0-16,0 0 0,1 0 0,-1 0 16,0 0-16,21-21 0,-21 0 15,1 0-15,-1-1 0,0 1 0,0 0 16,0 0-16,-21-21 0,21 20 0,-21-20 16,0 21-16,0 0 0,0 0 15,0-1-15,0 1 0,0 0 0,-21 0 16,0 21-1,21 21 1,0 0-16,0 0 16,21-21-1,0 0-15,1 22 0</inkml:trace>
  <inkml:trace contextRef="#ctx0" brushRef="#br1" timeOffset="-193672.88">6075 5927 0,'-21'0'31,"-1"21"-31,22 0 16,-21 0-16,21 0 16,0 1-16,0-1 0,0 0 15,0 0-15,0 0 0,0 0 16,0 1-16,0-1 0,-21 0 15,21 0-15,0 0 16,0-42 15,0 0-15,0 0-16,0 0 0,0-1 0,0 1 16,0-21-16,21 21 0,0-22 15,-21 22-15,22-21 0,-1 21 0,0 0 16,0-1-16,0 1 0,0 0 0,1 21 15,-1 0-15,0 0 16,0 0-16,0 0 0,0 0 0,1 21 16,-1 0-16,-21 1 15,21-1-15,-21 0 0,0 21 0,0-21 16,0 1-16,0-1 0,0 0 0,0 0 16,0 0-16,0 0 0,0 1 15,0-1-15,-21-21 16,21-21 15,0-1-15,0 1-16,0 0 0,0 0 0,0-21 15,21 20-15,0-20 16,0 0-16,0 21 0,1-22 0,20 22 16,-21-21-16,21 21 0,-20 21 15,20-22-15,0 22 0,-21 0 0,22 0 16,-22 22-16,21-1 0,-42 0 0,21 0 15,-21 21-15,0-20 0,0-1 16,0 21-16,0-21 0,0 0 0,-21 1 16,21-1-16,-21 0 0,0 0 0,0 0 15,21 0-15,-21-21 0,21 22 16,-22-1-16,1-21 0,0 0 31</inkml:trace>
  <inkml:trace contextRef="#ctx0" brushRef="#br1" timeOffset="-192728.43">7620 5503 0,'0'-63'31,"0"84"1,0 21-32,0-20 15,0 20-15,0 0 0,0 1 0,-21 20 16,21-21-16,-21 1 0,-1-1 16,1 0-16,21 1 0,-21-1 15,21-21-15,-21 22 0,21-22 0,0 0 16,0 0-16,0 0 15,21-42 17,0 21-32,-21-21 0,21 0 0,1 0 15,-1-1-15,21-20 0,-21 21 0,0-21 16,1-1-16,-1 22 0,0-21 16,21 21-16,-42-1 0,21 1 0,1 0 15,-1 21-15,0 0 16,-21 21-16,0 0 15,0 1-15,0 20 0,0-21 0,0 21 16,0-20-16,0 20 0,0-21 16,0 21-16,0-20 0,0-1 0,0 0 15,0 0-15,21 0 0,0 0 0,0-21 16,22 0-16,-22 0 0,0 0 16,21 0-16,-20 0 0,20 0 0,-21 0 15,21 0-15,1-21 0,-22 0 0,0 0 16,21-21-16,-20-1 0,-1 1 15,21 0-15,-42-1 0,21-20 0,0-1 16,-21 1-16,0 20 0,0-20 16,0 21-16,0-22 0,-21 22 15,0 21-15,0-22 0,0 22 0,0 0 16,-22 21-16,22 0 0,0 0 16,0 0-16,0 0 0,-1 0 0,22 21 15,0 0-15,-21 0 0,21 1 0,0-1 16,0 0-16,0 0 0,0 21 15,0-20-15,0-1 0,21 0 0,1 0 16,-1 0-16,-21 0 0,21 1 0,0-1 16,0 0-16,0-21 0</inkml:trace>
  <inkml:trace contextRef="#ctx0" brushRef="#br1" timeOffset="-192373.03">8594 6033 0,'0'0'0,"0"21"0,21-21 16,0 0-1,0 0-15,0 0 0,0-21 16,1-1-16,-1 22 0,0-21 0,0 0 16,0 0-16,0 0 0,1 0 15,-1-1-15,-21 1 0,21 0 0,-21 0 16,0 0-16,0 0 0,0-1 0,-21 22 15,0 0-15,-1 0 16,1 0-16,0 0 0,0 0 16,0 22-16,0-1 0,-1 0 0,1 21 15,0-21-15,0 1 0,21 20 16,0-21-16,-21 0 0,21 0 0,0 1 16,0-1-16,0 0 0,0 0 0,0 0 15,21 0-15,0 1 16,0-22-16,22 0 0,-22 0 15,0 0-15,21 0 0,-21 0 0,22-22 16,-22 1-16,21 0 0</inkml:trace>
  <inkml:trace contextRef="#ctx0" brushRef="#br1" timeOffset="-191850.36">9356 5419 0,'0'0'16,"-22"-21"-16,1-1 0,21 1 0,-21 21 15,0 0-15,0 0 16,21 21-16,-21-21 16,21 43-16,0-22 0,0 21 0,0-21 15,0 22-15,0 20 0,0-20 0,0-1 16,-22 0-16,22 1 16,0 20-16,0-21 0,-21-20 0,21 20 0,0 0 15,0-21-15,0 22 0,0-22 16,0 0-16,-21 0 0,21 0 15,0-42 32,0 0-47,0 0 0,0 0 0,0 0 16,0-22-16,0 22 0,21 0 0,0-21 16,1 20-16,-1 1 0,0-21 15,0 21-15,21 0 0,-20 21 16,-1-22-16,0 22 0,21 0 0,-21 0 15,1 0-15,-1 22 0,0-1 16,0 0-16,0 0 0,0 0 0,1 22 16,-22-22-16,0 0 0,0 0 0,0 0 15,-22 22-15,1-22 0,0-21 16,-21 21-16,-1 0 0,22 0 0,-21 0 16,0-21-16,-1 22 0,22-22 0,-21 0 15,21 0-15,-1 0 0,1 21 16,0-21-16,0 0 0,21-21 15,21-1 1,0 22-16,0-21 16,1 0-16,-1 0 0,0 0 15</inkml:trace>
  <inkml:trace contextRef="#ctx0" brushRef="#br1" timeOffset="-191568.36">9991 5376 0,'0'0'0,"0"22"31,0-1-31,0 21 0,0-21 16,-22 22-16,1-1 0,21 21 15,0-20-15,-21-1 0,0 0 0,0 22 16,21-22-16,-21 1 0,-1-1 0,22-21 15,0 21-15,-21-20 0,21 20 16,-21-21-16,21 0 0,-21 0 16,42-42 15,0 0-31,0 0 16</inkml:trace>
  <inkml:trace contextRef="#ctx0" brushRef="#br1" timeOffset="-191473.41">9694 5376 0,'0'0'0</inkml:trace>
  <inkml:trace contextRef="#ctx0" brushRef="#br1" timeOffset="-191212.56">9715 5271 0,'22'0'16,"-44"0"-16,86 0 0,-43 0 0,21 0 0,1 0 15,-1 0-15,22 0 0,-22 0 0,21 0 16,-20 21-16,20 0 0,-20 0 15,-1 0-15,-21 22 0,21-1 16,-20 0-16,-1 1 0,-21-1 0,0 0 0,0 22 16,0-22-16,0 0 15,-43 1-15,22-1 0,0 0 0,-21 1 16,-1-22-16,-20 21 0,21-21 0,-1 1 16,-20-1-16,20 0 0,-20 0 15,21 0-15,-22-21 0,22 21 0,-1-21 16,1 0-16,0 0 0,21 22 0,-1-22 15,1 0-15,0 0 16,42 0 0,0-22-16,1 22 15,-1-21-15,0 0 0,21 21 0</inkml:trace>
  <inkml:trace contextRef="#ctx0" brushRef="#br1" timeOffset="-190785.8">10456 5779 0,'0'0'16,"0"-22"-16,21 1 16,1 21-16,-1 0 15,-21-21-15,21 21 0,0 0 16,0 0-16,0 21 15,-21 0-15,0 1 16,22-1-16,-22 0 0,21 0 0,-21 0 16,0 0-16,0 1 0,0 20 15,0-21-15,0 0 0,0 0 0,0 1 16,0-1-16,0 0 0,-21-21 0,21 21 16,-22-21-16,22 21 15,-21-21-15,0 0 0,21-21 16,0 0-1,0 0-15,0 0 16,0-1-16,21 1 0,0 0 0,1-21 16,-22 21-16,21-1 0,0-20 15,0 21-15,0 0 0,0 0 16,1-1-16,-1 1 0,0 0 0,0 21 16,0-21-16,0 21 0,1 0 0,-1 0 15,0-21-15,0 21 16</inkml:trace>
  <inkml:trace contextRef="#ctx0" brushRef="#br1" timeOffset="-190524.94">11134 5757 0,'-22'22'47,"22"-1"-32,-21 0-15,21 0 0,0 0 16,0 0-16,0 1 0,-21-1 0,21 0 16,0 0-16,-21 0 0,21 0 15,0 1-15,0-1 0,0 0 16,0-42 31,0 0-47,0-1 0</inkml:trace>
  <inkml:trace contextRef="#ctx0" brushRef="#br1" timeOffset="-190357.04">11155 5588 0,'0'0'0,"0"-21"0,0 0 16,-21 0-1,42 42 32,0 0-31,0-21-16,-21 21 0</inkml:trace>
  <inkml:trace contextRef="#ctx0" brushRef="#br1" timeOffset="-189969.75">11430 5694 0,'-21'0'0,"0"0"0,-1 0 16,22 21 0,0 0-1,0 0-15,22 1 0,-1-1 16,0 0-16,-21 0 0,0 0 16,21 0-16,-21 22 15,21-22-15,-21 0 0,0 0 0,0 0 16,0 1-16,0-1 0,0 0 15,0-42 32,21 21-47,-21-21 16,0-1-16,22 1 0,-1 0 0,-21 0 16,21-21-16,0 20 0,-21-20 15,21 21-15,0 0 0,1-22 0,-22 22 16,21 0-16,0 0 0,-21 0 15,21 21 1,0 0-16,0 0 0,1 0 16,-1 21-1</inkml:trace>
  <inkml:trace contextRef="#ctx0" brushRef="#br1" timeOffset="-189641.56">11917 5863 0,'21'0'16,"0"0"-16,0-21 15,0 21-15,1-21 0,-1 0 16,0 21-16,21-21 0,-21-1 16,1 1-16,-1 21 0,-21-21 15,0 0-15,0 0 0,-21 21 31,-22 0-31,22 0 0,0 0 16,0 21-16,0-21 0,-22 21 0,22 0 16,0 22-16,21-22 0,-21 0 15,21 0-15,0 21 0,0-20 0,0-1 16,0 0-16,0 0 0,0 0 16,21 0-16,-21 1 0,21-1 15,0-21-15,22 21 0,-22-21 0,0 0 16,0 0-16,21 0 0,-20 0 0,-1 0 15,21 0-15,-21 0 0</inkml:trace>
  <inkml:trace contextRef="#ctx0" brushRef="#br1" timeOffset="-189240.97">12446 5779 0,'0'0'0,"0"-22"0,0 1 0,21 0 15,-21 0-15,21 21 0,0-21 16,1 21-16,-1 0 15,0-21-15,0 21 0,0 0 16,0 0-16,1 0 0,-1 21 16,-21 0-16,21 0 15,0 0-15,-21 22 0,0-22 0,0 0 16,0 0-16,0 0 0,0 22 0,0-22 16,0 0-16,0 0 0,-21 0 15,0 0-15,0 1 0,21-1 16,-22-21-16,1 0 15,0 0 1,21-21-16,0-1 16,0 1-16,21 0 0,0 0 15,1-21-15,-1 20 16,0-20-16,0 0 0,21-1 0,-20 1 16,-1 21-16,21-21 0,-21-1 0,22 22 15,-22 0-15,21 0 0,-21 0 16,0 21-16,1 0 0,20-22 0,-21 22 15,0 0-15,-21 22 32</inkml:trace>
  <inkml:trace contextRef="#ctx0" brushRef="#br1" timeOffset="-187897.04">1079 7408 0,'0'0'0,"0"-21"16,-21 21-16,21-21 15,-21 21 1,0-21-16,0 21 16,0 0-16,-1 0 0,1 0 15,0 0-15,0 0 0,0 0 16,0 0-16,-1 0 0,1 0 0,0 0 15,-21 0-15,21 0 0,-1 0 16,1 0-16,0 0 0,0-21 16,0 21-16,0 0 0,-1 0 15,44 0 17,-1 0-17,21 0-15,0 21 0,1-21 0,20 0 16,1 0-16,-1 0 0,22 0 15,-22 0-15,22 0 0,0 0 0,-1 0 16,-20 0-16,21 0 0,-22 0 16,1 0-16,-1 0 0,1 0 0,-22 0 15,0 0-15,1 0 0,-22 0 16,0 0-16,0 0 0,-21-21 0,0 0 31,-21 21-31,0-22 0,0 22 16,-1-21-16,1 21 0,-21-21 0,21 21 15,0-21-15,-1 21 0,-20 0 16,21-21-16,0 21 0,0 0 16,-1-21-16,44 21 31,20 0-15,-21 0-16,21 0 0,-20 0 15,20 0-15,0 21 0,-21-21 0,22 21 16,-22 0-16,0-21 0,0 21 15,0 0-15,-21 1 0,0 20 16,0-21-16,0 0 0,-21 22 0,0-22 16,-21 0-16,21 21 0,-22-21 15,1 1-15,0 20 0,20-21 0,-20 0 16,21-21-16,-21 21 0,20 1 16,1-22-16,21 21 0,21-21 31,-21-21-31,43 21 0,-22-22 15</inkml:trace>
  <inkml:trace contextRef="#ctx0" brushRef="#br1" timeOffset="-186976.57">3556 6985 0,'0'-63'15,"0"126"-15,0-148 16,0 64-16,0 0 15,0 0-15,-21 21 0,0 0 16,-1 0-16,1 0 0,0 0 16,0 21-16,0 0 0,0 0 0,-1 1 15,1-1-15,0 21 0,0-21 16,0 22-16,0-1 0,-1 0 0,1 1 16,21 20-16,-21-21 0,21 1 0,0-1 15,0 0-15,0-20 0,0 20 16,42-21-16,-20 0 0,-1 0 0,21 1 15,-21-22-15,22 0 0,-1 0 16,0 0-16,1 0 0,-1 0 16,0 0-16,1 0 0,-1-22 0,21 1 15,-20 0-15,-1 0 0,0-21 16,1 20-16,-22-20 0,21 0 0,-21-1 16,1 1-16,-1 0 0,-21-1 0,0 1 15,0 0-15,0-1 0,-21 1 16,-1 21-16,-20-21 0,21-1 0,-21 22 15,-1 0-15,1 0 0,0 0 16,-1-1-16,1 22 0,0 0 0,-1 0 16,1 0-16,0 22 0,-1-1 0,1 0 15,21 21-15,0-21 0,21 22 16,0-1-16,0 0 0,0 1 16,21 20-16,21-20 0,-21-1 15,22 21-15,-1-20 0,21-1 0,-20 0 16,20 22-16,-20-22 0,-1 1 0,0-1 15,1 0-15,-1-21 0,-21 22 16,21-1-16,-42-21 0,0 22 0,0-22 16,0 21-16,0-21 0,-21 0 0,-21 1 15,0-1-15,-1 0 0,1 0 16,0 0-16,-1-21 0,-20 0 0,20 0 16,1 0-16,0 0 0,-1 0 0,1-21 15,21 0-15,0 0 0,21 0 16,0-1-16,0 1 15,0 0-15,0 0 0,0 0 0,21 0 16,0-1-16,21 1 0,-20 0 0,20-21 16,0 21-16,1 21 0,-1-43 15</inkml:trace>
  <inkml:trace contextRef="#ctx0" brushRef="#br1" timeOffset="-186856.63">4318 6943 0,'0'0'0,"-42"-21"0</inkml:trace>
  <inkml:trace contextRef="#ctx0" brushRef="#br1" timeOffset="-186709.52">4254 6879 0,'22'0'0,"-1"0"0,0 0 16,0 0-16,21 0 0,-20 0 15,20 0-15,-21 0 0,21 0 0,1-21 16,-1 21-16,-21 0 0,22 0 0,-1 0 15,-21 0-15,0 0 0,0 0 16,1 0-16,-44 0 31,1 0-31,0 0 0,-21 0 0,21 0 16</inkml:trace>
  <inkml:trace contextRef="#ctx0" brushRef="#br1" timeOffset="-186460.66">4508 6900 0,'-21'22'32,"0"-22"-32,21 21 0,0 0 0,0 0 15,-21 0-15,21 0 0,0 1 16,0 20-16,0 0 0,0 1 0,0-1 16,0 0-16,0 1 0,0-1 0,0 0 15,0 1-15,-21-22 0,21 21 16,-21-21-16,21 22 0,0-22 15,0 0-15,0 0 0,0 0 16,21-21 15,0-21-31,0 0 0,0 0 0,22 0 16</inkml:trace>
  <inkml:trace contextRef="#ctx0" brushRef="#br1" timeOffset="-186208.81">5038 6900 0,'0'0'0,"0"-21"0,0 42 31,0 1-15,0-1-16,0 21 0,0-21 0,-22 22 16,22-1-16,0-21 0,0 21 0,0 1 15,0-1-15,0 0 0,0 1 16,0-1-16,-21-21 0,21 22 0,-21-22 15,21 0-15,0 0 0,0 21 0,0-20 16,0-1-16,0-42 31,0-1-15</inkml:trace>
  <inkml:trace contextRef="#ctx0" brushRef="#br1" timeOffset="-185936.96">5038 6985 0,'0'-21'0,"0"42"16,0-63-16,0 21 0,0-1 0,0 1 0,0 0 16,0 0-16,21 0 0,0 0 15,0 21-15,0 0 0,0-22 16,22 22-16,-22 0 0,21 0 0,-21 0 16,22 0-16,-1 0 0,-21 22 15,22-1-15,-22 0 0,-21 0 0,0 0 16,0 0-16,0 1 0,0 20 0,-21-21 15,-1 21-15,1-20 16,0-1-16,0 0 0,0 21 0,-22-21 16,22 1-16,0-22 0,0 21 0,0 0 15,0-21 1</inkml:trace>
  <inkml:trace contextRef="#ctx0" brushRef="#br1" timeOffset="-185448.86">190 8657 0</inkml:trace>
  <inkml:trace contextRef="#ctx0" brushRef="#br1" timeOffset="-185232.99">550 8700 0,'64'0'16,"-128"0"-16,191 0 0,-84 0 15,20 0-15,22 0 0,-22-22 0,22 22 16,-22 0-16,1 0 0,21-21 0,-22 21 16,-21 0-16,22 0 0,-43 0 15,21 0-15,-20 0 0,-22-21 32,-22 21-32,-20 0 0,21 0 15,0-21-15,-22 21 0,22 0 16,-21 0-16,21-21 0,-22 0 0,22 21 15,0 0-15,21-22 0,-42 1 16</inkml:trace>
  <inkml:trace contextRef="#ctx0" brushRef="#br1" timeOffset="-185125.05">1397 8530 0,'42'0'16,"-84"0"-16,105 0 16,-41 21-16,20-21 0,-21 22 0,-21-1 15,0 0-15,0 0 0,0 0 16,0 0-16,-21 1 0,0-1 0,0 21 15,-22-21-15,1-21 0,-22 43 16,-20-43-16</inkml:trace>
  <inkml:trace contextRef="#ctx0" brushRef="#br1" timeOffset="-185068.08">1058 8975 0,'0'0'15,"21"0"-15,1 0 16,-1-21-16,0 21 0,-21-43 0,106 22 16</inkml:trace>
  <inkml:trace contextRef="#ctx0" brushRef="#br1" timeOffset="-184792.72">2307 8255 0,'0'0'0,"21"-21"15,0 21-15,1 0 0,-1 0 16,21 0-16,0 0 16,-20 0-16,20 0 0,0-21 0,1 21 0,-22 0 15,21 0-15,-21 0 0,22 0 16,-22 0-16,-42 0 31,-1 0-31</inkml:trace>
  <inkml:trace contextRef="#ctx0" brushRef="#br1" timeOffset="-184548.69">2349 8276 0,'0'0'0,"0"21"0,0 1 0,0-1 0,0 0 16,0 0-16,0 21 15,0-20-15,0 20 0,0-21 0,0 21 16,0 1-16,0-1 0,0 0 15,0 1-15,-21-1 0,0 0 0,0 1 16,0-1-16,-22 0 0,22 1 0,21-22 16,0 0-16,0 0 0,-21 0 15,42-21 17,0-21-32,-21 0 0,22 0 15,-1 0-15</inkml:trace>
  <inkml:trace contextRef="#ctx0" brushRef="#br1" timeOffset="-183936.89">2603 8742 0,'0'0'0,"0"21"16,0 0-16,22-21 0,-1 21 16,0-21-1,0 0-15,0-21 16,0 0-16,1 21 15,-1-21-15,0 0 0,0 0 0,-21-1 16,21 1-16,0 0 0,-21 0 16,0 0-16,0 0 0,0-1 15,0 1 1,-21 21-16,0 0 0,0 0 16,0 0-16,0 21 0,-22 1 0,22-1 15,0 21-15,0-21 0,0 0 16,21 22-16,0-1 0,-22-21 0,22 22 15,0-22-15,0 0 0,0 0 0,0 0 16,0 0-16,22 1 0,-22-1 16,21-21-16,21 0 0,-21 0 0,0 0 15,22 0-15,-22 0 0,21 0 16,1 0-16,-1-21 0,0-1 0,1 1 16,-1 0-16,-21-21 0,21 21 15,1-1-15,-1-20 0,-21 21 16,0-21-16,1 20 0,-22 1 0,0 0 15,0 0-15,-22 21 16,1 0-16,-21 0 0,21 0 16,-22 0-16,22 21 0,0-21 0,21 21 15,0 0-15,0 1 0,0 20 16,0-21-16,0 0 0,0 0 0,21 1 16,0-1-16,1 0 0,-1 0 0,0 0 15,-21 0-15,21-21 16,-21 22-16,0-1 0,0 0 0,0 0 15,-21-21 1,0 21-16,0-21 0,-1 0 16,1 0-16,0 0 15,21-21-15,0 0 16,0 0-16,0 0 0,0-1 0,21 1 16,0-21-16,1 21 0</inkml:trace>
  <inkml:trace contextRef="#ctx0" brushRef="#br1" timeOffset="-183684.77">3662 8276 0,'-21'21'16,"-1"-21"-16,22 22 16,-21 20-16,21-21 0,-21 21 15,21 1-15,-21-22 0,0 21 0,21 1 16,0-1-16,-21 0 0,21 1 0,-22-1 15,22 0-15,-21-21 0,21 22 16,-42-1-16,42 0 0,0-20 0,0-1 16,0 0-16,21-21 0,0 21 0,0-21 15,1 0-15,-1 0 16,0 0-16,-21-21 0,0 0 16,21 0-16,-21-1 0</inkml:trace>
  <inkml:trace contextRef="#ctx0" brushRef="#br1" timeOffset="-183524.86">3281 8551 0,'0'0'0,"21"0"0,0 0 16,0 0-16,0 0 0,1 0 0,-1 0 16,0-21-16,21 21 15,-21 0-15,1 0 0,20 0 0,-21-21 16,21 21-16,1-21 0,-22 0 0</inkml:trace>
  <inkml:trace contextRef="#ctx0" brushRef="#br1" timeOffset="-183224.04">4678 8361 0</inkml:trace>
  <inkml:trace contextRef="#ctx0" brushRef="#br1" timeOffset="-183049.14">4657 8255 0,'0'-42'16,"0"84"-16,-22-105 0,1 63 0,0-22 15,0 1-15,0 21 0,0 0 0,-22 0 16,22 0-16,-21 0 0,21 21 15,-22 1-15,22-1 0,-21 21 0,21 0 16,-22 1-16,22-1 0,0 0 0,-21 1 16,20 20-16,1-20 0,0 20 15,0-21-15,21 22 0,0-22 0,-21 1 16,21-1-16,0 0 0,0 1 16,21-22-16,-21 0 0,85 0 15</inkml:trace>
  <inkml:trace contextRef="#ctx0" brushRef="#br1" timeOffset="-182989.17">4805 8805 0,'0'-21'0,"21"21"16,-21-21-16</inkml:trace>
  <inkml:trace contextRef="#ctx0" brushRef="#br1" timeOffset="-182703.82">4868 8615 0,'0'-21'0,"0"127"0,0-191 0,0 43 16,-21 20-1,0 22-15,0 0 0,0 22 0,-1-1 16,1 0-16,0 0 0,0 0 0,0 22 15,0-22-15,21 0 0,-22 0 16,22 21-16,-21-20 0,64-1 0,-43 21 16,0 0-16,0-20 0,-22 20 15,1-21-15,21 0 0,0 0 0,21 1 16,1-22-16,-1 0 0,0 0 16,0 0-16,0 0 0,22 0 0,-22 0 15,0-22-15,21 22 0,-21-21 0,1 0 16,-1 0-16,0 0 0,-21-22 15,0 22-15,0 0 0,0-21 0,0 21 16,0-1-16,-21 1 0,0 0 0,-1 0 16,1 21-16,-21 0 0,21-21 15,-22 21-15,22 0 0,0 0 0,21-21 16</inkml:trace>
  <inkml:trace contextRef="#ctx0" brushRef="#br1" timeOffset="-182292.88">5334 8869 0,'0'63'15,"-21"-41"-15,0-1 16,21 0-16,-22-21 0,22 21 15,-21-21 1,0 0-16,0-21 31,21 0-31,0 0 0,0-1 16,0 1-16,0 0 0,0-21 0,0 21 16,42-1-16,-21 1 15,1 0-15,-1-21 0,0 21 0,0-1 16,21 1-16,-20 21 0,-1 0 0,0 0 15,0 0-15,0 0 0,0 0 16,1 0-16,-1 0 0,-21 21 0,0 1 16,21-1-16,-21 0 0,0 0 0,0 0 15,0 0-15,0 1 0,0-1 16,0 0-16,0 0 16,-21 0-16,21 0 0,-21-21 15,21 22-15,-22-22 0</inkml:trace>
  <inkml:trace contextRef="#ctx0" brushRef="#br1" timeOffset="-182045.51">5482 8911 0,'42'-63'16,"-84"126"-16,84-147 0,-20 62 0,-1 1 16,0 0-16,0-21 0,0 21 0,0-1 15,1 1-15,20 0 0,-21 0 0,21 0 16,1 21-16,-22 0 0,21 0 16,-21 0-16,22 0 0,-22 0 15,0 21-15,0-21 0,0 21 0,-21 0 16,0 0-16,0 1 0,0-1 0,0 0 15,0 21-15,0-21 0,-21 1 16,0-1-16,21 0 0,-21 0 0,0 0 16,0 0-16,21 1 0,0-1 15,21-21 1,0 0 0,21 0-16,-21-21 0,1-1 0,20 1 15,-21 0-15,21 0 0</inkml:trace>
  <inkml:trace contextRef="#ctx0" brushRef="#br1" timeOffset="-181941.57">6456 8636 0,'0'0'0,"0"-21"15,0 0-15,-21 0 16,-1 21-16,1-22 16</inkml:trace>
  <inkml:trace contextRef="#ctx0" brushRef="#br1" timeOffset="-181716.7">6308 8615 0,'0'42'16,"0"-84"-16,0 105 0,0-20 0,0-1 15,0 0-15,0 1 0,0-1 0,0 22 16,0-22-16,0 21 0,-22 1 0,22-1 16,0 1-16,-21-1 0,21 1 15,0-1-15,-21 1 0,0-1 16,0 1-16,0-1 0,21 1 0,-22-22 16,1 22-16,0-22 0,0-21 0,0 22 15,0-22-15,21 0 0,-22 0 0,22 0 16,-21-21-16,0 0 0,21-21 15,0 0 1,0 0-16,21 0 0,-21-22 0,21 1 16,1 0-16,-1-1 0,0-20 0,0-1 15,0 1-15,0-1 0</inkml:trace>
  <inkml:trace contextRef="#ctx0" brushRef="#br1" timeOffset="-181432.86">6286 8975 0,'0'0'0,"0"-43"0,0 1 0,0 0 16,0-1-16,0 1 0,0 21 0,0-21 15,0 20-15,0 1 0,0 0 16,22 0-16,-1 0 0,-21 0 0,42-1 16,-21 22-16,0 0 0,22 0 0,-22 0 15,0 0-15,21 0 0,-20 22 16,-1-1-16,-21 0 0,21 0 0,-21 0 16,0 22-16,0-1 0,0 0 0,0-21 15,-21 22-15,21-1 0,-21-21 16,-22 22-16,22-22 0,0 0 0,-21 0 15,20 0-15,-20 0 0,21 1 16,0-22-16,0 0 0,-1 0 0,1 0 16,21-22-1,0 1 1,21 0-16,1 0 0,-1 0 0,21-22 16,-21 22-16,0 0 0</inkml:trace>
  <inkml:trace contextRef="#ctx0" brushRef="#br1" timeOffset="-181173.01">6985 8192 0,'0'0'0,"0"-22"0,0 1 16,-21 21 0,0 0-1,-1 21-15,22 1 0,0 20 0,-21-21 16,21 21-16,-21 1 0,21-1 0,0 0 15,0 1-15,-21-1 0,21 0 16,-21 1-16,21-1 0,0 0 0,-21-20 16,21 20-16,0-21 0,0 21 0,0-20 15,0-1-15,0 0 0,0 0 16,0 0-16,21-21 16,0 0-16,0-21 0,0 0 15</inkml:trace>
  <inkml:trace contextRef="#ctx0" brushRef="#br1" timeOffset="-181061.08">7070 8678 0,'-43'22'32</inkml:trace>
  <inkml:trace contextRef="#ctx0" brushRef="#br1" timeOffset="-180545.37">7345 8530 0,'0'-63'31,"-21"42"-31,-1 21 0,1 0 16,0 0-16,0 0 15,0 0-15,0 0 0,-1 21 0,22 0 16,-21 21-16,0-21 0,21 1 0,-21 20 15,21-21-15,0 21 0,0-20 16,0 20-16,0-21 0,0 0 16,0 0-16,0 1 0,0-1 0,21 0 15,0 0-15,0-21 0,1 0 16,-1 21-16,0-21 0,0 0 0,0 0 16,22 0-16,-22 0 0,0-21 0,21 0 15,-21 0-15,1 0 0,20-1 0,-21 1 16,0-21-16,0 0 0,1 20 15,20-20-15,-21 0 0,0-22 0,0 22 16,1 0-16,-22-22 0,21 22 0,0-22 16,0 22-16,0 0 0,-21-1 15,0 1-15,0 21 0,21-22 0,-21 22 16,0 0-16,-21 42 31,0 22-31,21-22 0,-21 21 0,0 0 16,21 1-16,0-1 0,-21 22 0,-1-22 15,22 0-15,-21 1 0,21-1 16,0 0-16,-21 1 0,21-1 0,0-21 16,-21 21-16,21-20 0,0 20 0,0-21 15,0 0-15,0 0 0,0 1 16,21-22 0,0 0-16,0 0 0,1 0 15,-1-22-15,0 1 0</inkml:trace>
  <inkml:trace contextRef="#ctx0" brushRef="#br1" timeOffset="-180148.94">8001 8551 0,'-21'0'16,"21"22"0,21-22-1,0 0-15,0 0 16,0 0-16,22 0 15,-22 0-15,0 0 0,0-22 0,0 22 16,22-21-16,-22 21 0,0-21 0,-21 0 16,0 0-16,21 21 0,-21-21 15,0-1-15,0 1 0,0 0 16,-21 0-16,0 21 16,0 0-16,-22 0 15,22 0-15,0 21 0,0 0 0,-21 0 16,20 1-16,1 20 0,0-21 0,0 0 15,0 0-15,21 22 0,-21-22 0,21 0 16,0 0-16,0 22 0,0-22 16,0 0-16,21-21 0,0 21 0,-21 0 15,21-21-15,0 0 0,0 21 0,1-21 16,-1 0-16,21 0 0,-21 0 16,0 0-16,1 0 0,-1-21 0,0 0 15,0 0-15,0 21 0,0-21 16,-21 0-16,22-1 0,-1-20 15</inkml:trace>
  <inkml:trace contextRef="#ctx0" brushRef="#br1" timeOffset="-180024.01">7726 8022 0,'0'0'0,"-43"0"0</inkml:trace>
  <inkml:trace contextRef="#ctx0" brushRef="#br1" timeOffset="-179835.12">8191 8065 0,'-84'42'16</inkml:trace>
  <inkml:trace contextRef="#ctx0" brushRef="#br1" timeOffset="-178956.92">698 10562 0,'0'0'0,"-21"0"0,0 0 0,0 0 0,-21 0 15,20 0-15,1 0 16,0-21-16,-21 21 0,21-21 0,-1 21 16,1 0-16,-21 0 0,21-21 15,0 21-15,-1 0 16</inkml:trace>
  <inkml:trace contextRef="#ctx0" brushRef="#br1" timeOffset="-178657.58">275 10478 0,'42'0'15,"-84"0"-15,106 0 0,-22 0 16,0 0-16,1 0 0,-1 0 0,21 0 15,1 0-15,-1 0 16,1 0-16,21 0 0,-22 0 0,22 0 16,-22 0-16,22 0 0,-22-22 0,22 22 15,-21 0-15,-1 0 0,1 0 16,-1 0-16,-21 0 0,22-21 16,-22 21-16,-21 0 0,22 0 0,-22 0 15,0-21-15,0 21 0,-21-21 16,0 0-1,-21 0-15,0-1 16,0 22-16,-22-21 0,22 21 0,-21-21 16,21 0-16,-22 21 0,1-21 15,21 0-15,-21 21 0,-1-22 16,1 22-16,21 0 0,-22-21 0,22 21 16,0 0-16,0 0 0,0-21 15</inkml:trace>
  <inkml:trace contextRef="#ctx0" brushRef="#br1" timeOffset="-178437.71">1355 10224 0,'42'0'0,"-84"0"0,126 0 16,-63 0-16,22 0 0,-1 0 0,0 0 15,-20 0-15,20 0 0,0 0 0,1 0 16,-22 0-16,21 0 0,-21 0 16,0 0-16,1 0 0,-1 0 0,0 0 15,0 0-15,-21 21 16,-21 0-1,0-21 1,-22 21-16,22 0 0,-21 0 0,0 22 16,-1-22-16,1 21 0,-22-21 0,22 22 15,0-1-15,-1 0 0,1-20 16,-21-1-16,20 0 0</inkml:trace>
  <inkml:trace contextRef="#ctx0" brushRef="#br1" timeOffset="-178360.75">1185 10859 0,'0'0'16,"0"0"-16,21 0 15,1 0 1,-1 0-16,0-22 0,0 1 0,0 0 16,0 21-16</inkml:trace>
  <inkml:trace contextRef="#ctx0" brushRef="#br1" timeOffset="-178020.94">3831 9927 0,'0'0'0</inkml:trace>
  <inkml:trace contextRef="#ctx0" brushRef="#br1" timeOffset="-177901.02">3852 9864 0,'0'0'16,"0"21"-16,0 0 15,0 21-15,-21-20 0,0 20 16,0-21-16,21 21 0,0 1 16,0-1-16,-21 0 0,-1 1 0,-20 20 15,21-20-15,0 20 0,0-21 0,-1 1 16,1-1-16,0-21 0</inkml:trace>
  <inkml:trace contextRef="#ctx0" brushRef="#br1" timeOffset="-177689.14">3619 10393 0,'106'-212'15,"-63"170"1,-22-22-16,0 22 0,0 0 0,0-1 15,0 1-15,-21 21 0,0 0 16,0 0-16,22 21 0,-1 0 16,-21 21-16,21 0 0,-21 0 0,0 21 15,0 22-15,21-22 16,-21 22-16,21-22 0,-21 22 0,0-1 0,0 1 16</inkml:trace>
  <inkml:trace contextRef="#ctx0" brushRef="#br1" timeOffset="-177652.16">3979 10753 0,'0'21'16</inkml:trace>
  <inkml:trace contextRef="#ctx0" brushRef="#br1" timeOffset="-177591.19">4022 10753 0,'0'-21'0,"-22"-43"15</inkml:trace>
  <inkml:trace contextRef="#ctx0" brushRef="#br1" timeOffset="-177405.3">3535 10393 0,'0'0'0,"63"85"32,-42-85-32,22 0 0,-22 0 0,0 0 15,21 0-15,22 0 0,-22-22 0,1 22 16,20-21-16,1 0 0,-22 0 16,21 21-16,-20-21 0,20 0 0,1-1 15,-22 1-15,0 0 0,22 0 16,-43 0-16,21 0 0</inkml:trace>
  <inkml:trace contextRef="#ctx0" brushRef="#br1" timeOffset="-177145.45">4572 10139 0,'-42'0'16,"84"0"-16,-106-21 0,43 21 0,0 0 15,0 0-15,0 21 0,0-21 16,-1 21-16,22 0 0,0 0 0,0 1 16,-21 20-16,21 0 0,0 1 15,0-1-15,0 0 0,0 1 0,-21 20 16,21-21-16,0 1 0,0 20 15,0-20-15,0-1 0,0 21 0,-21-20 16,21-1-16,-21 0 0,21 1 0,-21-1 16,21 0-16,0-20 0,0 20 15,0-21-15,-22 0 0,22 0 0,0 1 16,-21-22 0,21-22-16,0 1 15,0 0-15,0-21 16,0 21-16,0-1 0,0-20 0,0 0 15,21-1-15</inkml:trace>
  <inkml:trace contextRef="#ctx0" brushRef="#br1" timeOffset="-176905.59">4339 10287 0,'0'0'0,"0"-21"0,0 0 16,0 0-16,0-1 15,21 1-15,0 21 0,1-21 0,-1 0 16,21 21-16,0 0 0,-20-21 15,20 21-15,0 0 0,1 0 16,-1 0-16,-21 0 0,21 0 0,-20 21 16,20 0-16,-21 0 0,-21 0 0,0 1 15,0-1-15,0 0 0,-21 0 16,0 0-16,0 22 0,-22-22 0,1 0 16,0 0-16,-1 0 0,1 0 0,0 1 15,-1-1-15,1-21 0,21 21 16,-43-21-16</inkml:trace>
  <inkml:trace contextRef="#ctx0" brushRef="#br1" timeOffset="-176838.63">4635 10435 0,'22'0'0,"-1"0"0,0 0 0</inkml:trace>
  <inkml:trace contextRef="#ctx0" brushRef="#br1" timeOffset="-176516.81">5207 10160 0,'0'0'0,"-21"0"16,21 21-16,-21 0 16,-1 1-16,22-1 0,-21 21 15,0-21-15,21 43 0,0-22 0,0 0 16,-21 22-16,0-1 0,21 1 15,-21-22-15,-1 22 0,22-1 0,-21 1 16,0-1-16,0 1 0,0-1 0,21 22 16,-21-22-16,-1 1 0,1-22 15,0 22-15,21-22 0,0 0 0,-21 1 16,21-22-16,0 0 0,0 0 0,21-42 31,0 21-31,0-42 0,1 21 16,-22-22-16,21 1 0,0 0 0,0-22 15,0 22-15</inkml:trace>
  <inkml:trace contextRef="#ctx0" brushRef="#br1" timeOffset="-176260.95">5122 10541 0,'0'0'0,"0"-42"0,0-1 0,0 22 0,0-21 16,0 21-16,0-22 0,0 22 15,21 0-15,1 0 0,-22 0 0,21 0 16,0-1-16,0 1 0,0 21 0,22-21 15,-22 21-15,21 0 0,-21 0 16,22 0-16,-1 0 0,-21 0 16,0 0-16,22 21 0,-43 0 0,21 1 15,-21 20-15,0-21 0,0 21 16,0 1-16,-21-1 0,-1-21 0,1 22 16,-21-1-16,21-21 0,-22 0 0,22 0 15,-21 1-15,21-1 0,-22 0 16,22-21-16,0 0 15</inkml:trace>
  <inkml:trace contextRef="#ctx0" brushRef="#br1" timeOffset="-176219.98">5313 10583 0,'21'-21'0,"64"-42"15</inkml:trace>
  <inkml:trace contextRef="#ctx0" brushRef="#br1" timeOffset="-175992.59">5927 10202 0,'0'0'15,"0"-21"-15,-22 42 32,1 1-32,21-1 0,-21 0 15,0 0-15,21 0 0,-21 0 0,21 22 16,-21-22-16,21 0 0,-22 0 0,22 22 16,0-22-16,0 0 0,0 0 15,0 0-15,0 0 0,22-42 47,-1 0-47,0 0 16</inkml:trace>
  <inkml:trace contextRef="#ctx0" brushRef="#br1" timeOffset="-175660.78">5927 9948 0,'0'-21'0,"0"42"0,-22-42 0,1 0 16,0 21-16,0 0 0,0 21 15,21 0 1,0 1-16,0-1 0,0 0 16,0 0-16,21-21 15,0 21-15,0-21 0,0 0 16,1 0-16,-1 0 0,0 0 0,0 0 16,0 0-16,0 0 0,1 0 15,-22-21-15,0 0 0,0 0 16,0 0-16,0-1 15,0 1-15,0 0 0,-22 0 0,1 21 16,21-21-16,-21 21 0,0 0 16,0 0-16,0 0 0,-1 0 15,1 0-15,0 21 0,21 0 16,0 0-16,0 0 0,0 1 16,0-1-16,0 0 0,0 0 15,0 0-15,0 0 0,21 1 0,0-22 16,1 21-16</inkml:trace>
  <inkml:trace contextRef="#ctx0" brushRef="#br1" timeOffset="-174609.39">6371 10202 0,'0'0'0,"0"-21"15,-21 0-15,0 21 31,0 0-31,21 21 16,0 0-16,0 1 0,-22-1 16,22 0-16,-21 0 0,21 0 0,0 22 15,0-22-15,0 0 0,0 21 0,0-21 16,0 1-16,0-1 0,0 0 0,21 0 16,1 0-16,-1-21 15,0 0-15,0 0 0,0 0 0,0 0 16,1 0-16,-1-21 0,21 0 0,-21 0 15,0 0-15,1-1 16,-1 1-16,21-21 0,-42 21 0,21-22 0,0 22 16,-21 0-16,22-21 0,-22 21 15,0-1-15,0 1 16,-22 21 0,1 0-16,21 21 15,-21-21-15,21 22 0,0-1 0,0 0 16,0 0-16,0 0 0,0 0 15,0 1-15,0-1 0,0 0 0,0 0 16,0 0-16,21 0 0,0 1 16,1-22-16,-1 0 0,0 0 15,0 0-15,0 0 0,0 0 0,1 0 16,20 0-16,-21-22 0,0 1 16,0-21-16,1 21 15,-22 0-15,21-1 0,-21 1 0,0 0 16,0 0-16,0 0 0,0 0 0,0-1 15,0 44 17,0-1-32,-21 0 15,-1 0-15,1 0 0,21 0 0,0 1 16,-21-1-16,0 0 0,21 0 16,-21 0-16,21 0 0,-21 1 0,21-1 15,0 0 1,0-42 15,0 0-31,21 21 16,-21-22-16,21-20 0,0 21 0,-21 0 15,21-22-15,0 22 0,1 0 16,-1-21-16,0 21 0,0-22 0,0 22 16,0 0-16,1 21 0,-1-21 0,0 0 15,0 21-15,0 0 0,0 0 16,-21 21-16,22 0 15,-22 0-15,0 0 0,0 0 0,0 1 16,0 20-16,0-21 0,0 0 16,0 0-16,0 22 0,0-22 15,0 0-15,0 0 0,0 0 0,0 1 16,-22-1-16,22 0 16,-21-21-1,21-21 1,0 0-16,0-1 0,0-20 15,0 21-15,21 0 16,1-22-16,-1 22 0,-21-21 0,42 21 16,-21-22-16,0 22 0,22-21 0,-22 21 15,21 0-15,-21-1 0,22 1 0,-22 21 16,21 0-16,-21 0 16,1 0-16,-1 21 0,-21 1 0,0 20 15,0-21-15,0 0 0,0 0 0,0 22 16,0-22-16,-21 21 0,-1-21 15,22 22-15,-21-22 0,0 0 0,0 0 16,21 0-16,0 1 0,-21-1 0,0-21 16</inkml:trace>
  <inkml:trace contextRef="#ctx0" brushRef="#br1" timeOffset="-174564.41">7429 10562 0,'0'-21'32,"0"42"-32,0-63 0</inkml:trace>
  <inkml:trace contextRef="#ctx0" brushRef="#br1" timeOffset="-172329.71">889 12065 0,'21'0'0,"-21"21"32,-21-21-17,0 0-15,0 0 0,-1 0 16,1 0-16,0 0 0,-21 0 0,21 0 16,-1 0-16,-20 0 0,0 0 15,21 0-15,-22 0 0,1 0 0,0 0 16,20 0-16,-20 0 15,21 0-15,0 0 0,0 0 0,-1 0 16,1 0-16,21-21 16,43-21-1,-22 42 1,0 0-16,21 0 0,1 0 16,20 21-16,1-21 0,-1 21 0,22-21 15,-22 0-15,22 21 0,-22-21 16,22 0-16,0 0 0,-1 21 0,1-21 15,0 0-15,-1 0 0,-20 0 16,21 0-16,-22 0 0,22 0 16,-43 0-16,22 0 0,-1 0 15,-21 0-15,1 0 0,-22 0 0,0 0 16,21 0-16,-20 0 0,-22-21 31,0 0-31,-22 21 16,22-21-16,-21 0 0,0 21 0,0-21 15,0-1-15,0 1 0,-22 21 16,22-21-16,0 0 0,0 0 0,-22 21 16,22-21-16,-21 21 0,21 0 15,0-22-15,-22 22 0,22 0 0,0 0 16,0-21-16,0 21 16,-1 0-16,1 0 0,42 0 46,1 21-46,20-21 0,-21 22 16,21-22-16,1 21 0,-1 0 0,0-21 16,1 21-16,-1-21 0,0 21 15,1-21-15,-1 0 0,-21 0 0,22 21 16,-1-21-16,-21 0 0,21 0 16,-20 22-16,-1-22 0,0 0 0,-21 21 31,0 0-16,-21-21-15,0 21 16,-1-21-16,1 21 0,0-21 0,-21 21 16,21 1-16,-22-1 0,1-21 15,0 21-15,-1 0 0,22 0 0,-21 0 16,-1-21-16,1 22 0,0-1 16,21-21-16,-22 21 0,22-21 0,0 0 15,0 21-15,0-21 0,21 21 16,-22-21-1,22 21 1,22-21 0,-1 0-1,0 0-15,0 0 0,0 0 16,0 0-16,1 0 0</inkml:trace>
  <inkml:trace contextRef="#ctx0" brushRef="#br1" timeOffset="-170992.07">2942 12023 0,'0'0'0,"0"-106"31,0 85-31,0 0 0,0-1 16,0 1-16,0 0 15,0 0-15,0 0 0,0 0 16,0-1-16,0 44 31,0-1-31,0 0 16,-21 0-16,21 0 0,0 22 15,0-1-15,-21 0 0,21 1 0,-21-1 16,21 0-16,0 1 0,-22-1 16,22 0-16,-21 1 0,0-1 0,21-21 15,0 21-15,-21-20 0,21-1 16,-21 0-16,21 0 0,0 0 0,21-42 47,0 21-47,0-42 0,0 21 15,1-1-15,-1 1 0,0-21 16,0 0-16,0-1 0,0 1 0,1 0 16,-1-1-16,0 22 0,0-21 15,0 21-15,-21-1 0,21 1 0,-21 0 16,22 21-16,-22 21 16,21 0-16,-21 1 0,0 20 15,0-21-15,0 21 0,0-20 0,0 20 16,0 0-16,0-21 15,21 22-15,-21-22 0,0 0 0,0 0 16,21 0-16,0 1 0,-21-1 16,21 0-16,1-21 0,-1 0 0,0 0 15,0 0-15,0 0 0,0 0 0,1 0 16,20 0-16,-21 0 0,0-21 16,0 0-16,22-1 0,-22 1 0,0-21 15,0 21-15,0-22 0,-21 1 16,22 0-16,-1-22 0,-21 22 0,21-22 15,-21 22-15,0 0 0,0-1 16,0 1-16,0 0 0,0 21 0,0-1 16,0 1-16,0 42 31,0 1-31,-21-1 16,21 21-16,0-21 0,0 22 15,-21-1-15,21 0 0,-22 1 0,22-1 16,-21 0-16,21 1 0,0-22 0,0 21 15,0 0-15,0 1 0,0-22 16,0 0-16,0 0 0,21 0 0,1 1 16,-1-1-16,0-21 0,0 0 15,0 0-15,0 0 0,1 0 0,-1 0 16,21 0-16,-21-21 0,0 21 0,1-22 16,-1 1-16,0 0 0,0 0 15,0-21-15,0 20 0,1-20 16,-1 21-16,0 0 0,-21 0 0,0-1 15,0 1-15,0 42 32,0 1-17,0-1-15,-21 0 0,0 0 16,21 0-16,-22 0 0,22 1 16,0-1-16,0 0 15,0 0-15,0 0 16,0-42 15,0 0-31,0 0 16</inkml:trace>
  <inkml:trace contextRef="#ctx0" brushRef="#br1" timeOffset="-170669.59">4149 11790 0,'0'0'0,"-22"0"15,1 0-15,0 0 0,21 21 16,0 0 0,0 0-1,21-21 1,0 0-16,1 0 16,-1 0-16,-21-21 0,21 21 0,0-21 15,-21 0-15,0 0 16,0 0-16,0-1 15,-21 22-15,0 0 0,0 0 16,-1 0-16,1 0 16,0 0-16,0 0 0,21 22 0,-21-1 15,21 0-15,0 0 16,0 0-16,0 0 0,0 1 0,0-1 16,0 0-16,0 0 0,21 0 15,-21 0-15,21-21 0</inkml:trace>
  <inkml:trace contextRef="#ctx0" brushRef="#br1" timeOffset="-170164.87">4635 12044 0,'0'21'0,"-21"-21"15,0 21-15,21 0 0,-21-21 16,0 22-16,21-1 0,-21-21 0,-1 21 15,1 0-15,21 0 0,0 0 16,-21 1-16,0-22 0,21 21 16,-21 0-16,21 0 0,0 0 0,0 0 15,-21 1-15,-1-1 16,1-21 15,21-21-31,0-1 16,0 1-16,0 0 0,0 0 15,0 0-15,0-22 0,0 22 16,0-21-16,21 21 0,1-22 0,-1 1 16,0 0-16,0 21 0,21-22 15,-20 22-15,20 0 0,-21 0 16,21 21-16,-20 0 0,20 0 0,-21 0 16,0 0-16,22 21 0,-22 0 0,0 0 15,-21 0-15,21 1 0,-21 20 16,0-21-16,0 21 0,0-20 0,0-1 15,0 21-15,0-21 0,-21 0 16,0 1-16,0-1 0,21 0 0,-22 0 16,1 0-16,21 0 0,-21-21 0,21 22 15,21-22 17,-21-22-17,21 22-15,1-21 0,-1 0 16</inkml:trace>
  <inkml:trace contextRef="#ctx0" brushRef="#br1" timeOffset="-169917.02">5186 12023 0,'0'0'16,"0"21"15,0 0-15,-21 0-16,21 0 0,-22 1 15,22-1-15,0 0 0,-21 0 0,21 0 16,0 0-16,0 1 0,0-1 16,0 0-16,0 0 0,0 0 15,0-42 17,21 0-17,-21 0-15,22 0 0</inkml:trace>
  <inkml:trace contextRef="#ctx0" brushRef="#br1" timeOffset="-169581.35">5249 11726 0,'0'-21'0,"0"42"0,0-63 0,-21 42 16,0 0 0,21 21-16,-21 0 15,21 1-15,0-1 0,0 0 16,21 0-1,0-21-15,0 0 16,0 0-16,1 0 0,-1 0 16,0-21-16,0 0 15,-21 0-15,0-1 16,0 1-16,0 0 16,0 0-16,0 0 0,-21 21 0,0-21 15,0 21-15,-1 0 0,1 0 16,0 0-16,0 0 0,0 0 15,0 0-15,-1 21 0,22 0 16,-21 0-16,21 0 0,0 0 0,0 1 16,0-1-16,0 0 0,0 0 15,21 0-15,1 0 0,-1 1 0,0-1 16,0 0-16</inkml:trace>
  <inkml:trace contextRef="#ctx0" brushRef="#br1" timeOffset="-168349.07">5630 11959 0,'0'0'0,"0"-42"16,-21 63 31,21 0-47,0 0 15,-21 1-15,21-1 0,0 21 16,0-21-16,0 0 0,0 22 0,0-22 16,0 0-16,0 0 0,-21 0 15,21 1-15,0-1 0,0 0 16,0 0-16,0 0 0,21-21 16,0 0-16,0 0 0,0 0 15,1 0-15,-1 0 0,21 0 16,-21 0-16,0 0 0,22-21 0,-22 0 15,21 0-15,-21 0 0,22-1 0,-22 1 16,0-21-16,0 21 0,0-22 16,1 22-16,-1-21 0,0 21 0,0-22 15,0 22-15,-21 0 0,0 0 16,0 0-16,0 42 31,0 0-31,0 0 16,0 0-16,0 22 0,-21-22 15,21 0-15,0 0 0,0 0 0,0 1 16,0-1-16,0 0 0,0 0 16,21 0-16,0 0 0,1-21 15,-1 0-15,0 0 0,0 0 0,21 0 16,-20 0-16,-1 0 0,0 0 16,21 0-16,-21-21 0,1 21 0,20-21 15,-21 0-15,0 0 0,-21 0 0,21-1 16,1 1-16,-22-21 0,0 21 15,0 0-15,0-22 0,0 22 16,0 0-16,21 0 0,-21 0 16,0 42-1,-21 0 1,21 0-16,0 0 0,-22 0 16,22 1-16,-21-1 0,21 21 15,0-21-15,-21 0 0,21 1 0,0-1 16,0 0-16,0 0 0,0 0 0,0 0 15,0 1-15,0-1 16,0-42 15,0-1-15,0 1-16,0 0 0,21-21 16,-21 21-16,0-1 0,21-20 0,1 0 15,-22 21-15,21-22 0,0 22 16,0 0-16,-21 0 0,21 0 0,0-1 15,1 22-15,-1 0 0,0 0 16,0 0-16,-21 22 16,0-1-16,21-21 0,-21 42 15,0-21-15,0 0 0,0 1 16,0-1-16,0 21 0,0-21 0,0 0 16,0 1-16,0-1 0,0 0 15,0 0-15,0 0 0,0 0 16,0 1-16,-21-22 31,21-22 0,0 1-31,0 0 0,21 0 0,0-21 16,1 20-16,-22-20 0,42 21 16,-21-21-16,0-1 0,0 22 0,22-21 15,-22 21-15,21-1 0,-21 1 0,1 0 16,-1 21-16,0 0 0,0 0 15,0 21-15,0 0 0,-21 1 16,0-1-16,0 21 0,0-21 0,0 22 16,0-22-16,0 21 0,0-21 15,0 22-15,0-22 0,-21 0 0,21 0 16,0 0-16,0 0 0,0 1 16,0-1-16,21-21 31,1 0-31,-1 0 0,0-21 15,0 21 1,0-22-16,-63 22 31</inkml:trace>
  <inkml:trace contextRef="#ctx0" brushRef="#br1" timeOffset="-166549.41">1079 14034 0,'-21'0'0,"0"0"15,21-22-15,-21 22 0,0 0 16,0 0-16,21-21 0,-22 21 16,1 0-16,0 0 0,-21-21 0,21 21 15,-1 0-15,-20 0 0,0-21 16,-1 21-16,-20 0 0,21 0 0,-1 0 16,-20 0-16,20 0 15,-20 0-15,21 0 0,-1 0 0,1 0 16,21 0-16,-22 0 0,22 0 15,0 0-15,0 0 0,0 0 16,42 0 15,21 0-31,-21 0 16,43 0-16,-22 21 0,22-21 16,20 0-16,-20 0 0,21 21 0,-1-21 15,1 0-15,0 0 0,20 0 16,-20 0-16,0 0 0,-1 0 0,22 0 15,-21 0-15,-22 0 16,22 0-16,-21 0 0,-1 0 0,1 0 16,-22 0-16,0 0 0,1 0 15,-22 0-15,0 0 0,0 0 0,-21-21 16,-21 21 0,0-21-1,0 21-15,-1-21 0,-20 21 16,0-21-16,-1-1 0,1 22 0,0-21 15,-1 21-15,1-21 0,0 21 16,-1 0-16,1-21 0,21 21 0,-21-21 16,20 21-16,1 0 0,0 0 15,21 21 17,21-21-32,22 0 15,-22 21-15,21-21 0,0 0 16,1 21-16,-1-21 0,0 21 0,1-21 15,-1 0-15,0 0 0,1 22 16,-1-22-16,0 0 0,1 0 0,-22 0 16,21 0-16,-21 0 0,-21 21 15,22-21-15,-22 21 16,0 0 0,-22-21-16,1 21 0,-21 0 0,0 1 15,-1-22-15,1 21 0,0 0 16,-1 0-16,-20 0 0,20 0 0,1-21 15,0 22-15,-1-1 0,1 0 16,0-21-16,21 21 0,-1-21 0,1 0 16,0 21-16,0-21 15,21 21 1,21-21 0,0 0-16,0-21 15,22 21-15</inkml:trace>
  <inkml:trace contextRef="#ctx0" brushRef="#br1" timeOffset="-166128.66">2879 13758 0,'0'-21'16,"0"42"-16,0-63 0,0 21 0,0 0 16,0 0-16,0-22 0,0 22 0,0 0 15,0 0-15,0 0 16,0 42 15,0 0-31,0 0 0,0 21 0,0-20 16,0 20-16,0 0 0,0 1 15,0-1-15,0 0 0,0 1 0,0-1 16,0 0-16,0 1 0,0-1 16,-22-21-16,1 21 0,0-20 15,21-1-15,0 0 0,-21 0 0,21 0 16,-21 0-16,0-21 15,-1-21 1</inkml:trace>
  <inkml:trace contextRef="#ctx0" brushRef="#br1" timeOffset="-165632.09">2709 13631 0,'-42'-21'16,"84"42"-16,-84-63 0,42 21 0,0-21 0,0 20 15,0 1-15,21 0 0,0-21 16,0 21-16,22-1 0,-22 1 0,21 0 16,1 0-16,20 0 0,-21 0 15,1 21-15,-1-22 0,0 22 0,22 0 16,-22 0-16,1 0 0,-1 22 16,0-1-16,-21 0 0,1 0 0,20 21 15,-42-20-15,0 20 0,0 0 16,0 1-16,-21-1 0,0 0 0,-1 1 15,-20-22-15,0 21 0,-22-21 0,22 22 16,0-22-16,-22 0 16,22 0-16,-1 0 0,-20-21 0,21 21 0,20-21 15,-20 0-15,21 0 16,0 0-16,0 0 0,21-21 16,0 0-1,0 0-15,21 21 0,0-21 16,0 21-16,0 0 0,0 0 15,1 21-15,-1-21 0,21 21 0,-21 0 16,0 22-16,1-22 0,20 21 0,-21-21 16,0 22-16,0-22 0,1 21 15,-1-21-15,0 22 0,0-22 16,0 21-16,0-21 0,-21 0 16,0 1-16,22-1 0,-1 0 0,-21 0 15,21-21-15,0 0 16,0 0-16,0-21 15,1 0-15,-22 0 0,21-1 0,21 1 16</inkml:trace>
  <inkml:trace contextRef="#ctx0" brushRef="#br1" timeOffset="-165252.64">3768 13949 0,'-22'21'16,"1"0"-1,42-21 32,1 0-31,-1-21-16,0 0 0,0 0 16,-21 0-16,0-1 0,0 1 15,0 0-15,0 0 0,0 0 0,0 0 16,0-1-16,0 1 0,-21 21 15,0 0-15,0 0 0,-1 0 16,1 21-16,21 1 0,-21-1 0,0 21 16,0-21-16,0 22 15,21-22-15,0 21 0,-22 0 0,22-20 16,0 20-16,0-21 0,0 0 16,0 22-16,0-22 0,0 0 0,0 0 15,0 0-15,0 0 0,22-21 16,-1 0-16,0 0 0,0 0 15,0 0-15,0 0 0,1-21 0,20 0 16,-21 0-16</inkml:trace>
  <inkml:trace contextRef="#ctx0" brushRef="#br1" timeOffset="-164864.85">4297 13843 0,'21'-21'0,"-42"42"0,63-63 15,-21 42-15,-21-21 0,-21 21 16,0 0-1,0 0-15,0 0 0,-1 0 0,-20 0 16,21 21-16,0-21 0,0 21 0,-1 0 16,1 0-16,0-21 0,21 21 15,0 1-15,0-1 0,0 0 0,0 0 16,0 0-16,21 0 0,0-21 16,1 22-16,-1-1 0,0-21 15,0 21-15,0 0 0,22-21 0,-22 21 16,0 0-16,21-21 0,-21 22 15,1-22-15,-1 21 0,0 0 16,-21 0-16,0 0 16,-21-21-16,0 0 0,-1 21 15,-20-21-15,21 0 0,-21 0 0,-1 0 16,1 0-16,0 0 0,20 0 0,-20 0 16,0 0-16,21 0 0,-1 0 15,1-21-15,0 21 0,21-21 16,0 0-1,21 21-15,22-21 16,-22 21-16,0-21 0,0 21 0,21-22 16</inkml:trace>
  <inkml:trace contextRef="#ctx0" brushRef="#br1" timeOffset="-164548.03">4826 13568 0,'0'0'15,"21"-42"-15,0-1 0,-21 1 0,0 0 0,21 20 16,-21 1-16,0 0 0,0 0 16,-21 21-1,0 21-15,0 0 16,0 0-16,0 22 0,-1-22 16,22 42-16,-21-20 0,0 20 0,0-20 15,0 20-15,0 1 0,-1-22 16,1 21-16,0-20 0,21 20 15,-21-20-15,0-1 0,21 0 0,0 1 16,0-1-16,0-21 0,0 0 16,0 0-16,0 1 0,21-1 0,0-21 15,0 0-15,0 0 0,1 0 0,20 0 16,-21-21-16,0-1 0,22 1 16,-22 0-16,0 0 0,0 0 0,0 0 15,-21-22-15</inkml:trace>
  <inkml:trace contextRef="#ctx0" brushRef="#br1" timeOffset="-164377.03">4614 13737 0,'0'0'0,"-21"0"0,0 0 0,42 0 32,0 0-32,0 0 0,1 0 15,-1 0-15,21 0 0,0 0 16,-20 0-16,20 0 0,0 0 0,1 0 15,-1 0-15,-21 0 0,21 0 0,-20 0 16,20 0-16</inkml:trace>
  <inkml:trace contextRef="#ctx0" brushRef="#br1" timeOffset="-163680.48">5842 13462 0,'0'0'0,"0"-42"0,0 21 16,0-1-16,0-20 0,0 21 0,0 0 15,0 0-15,-21 21 16,0 0-16,21 21 16,-22 0-16,1 0 0,21 21 0,-21 1 15,0-1-15,0 22 0,0-22 16,-22 21-16,22 1 0,-21-1 15,21 1-15,-1-22 0,-20 22 0,21-22 16,0 0-16,0 1 0,-1-1 16,22-21-16,0 22 0,-21-22 0,21 0 15,0 0-15,21-42 32,1 0-32,-1 0 0,0-1 15,0-20-15,0 21 0,22-21 16,-22-1-16,21-20 0,-21 20 0,22-20 15,-1-1-15,-21-20 0,21 20 0,1 1 16,-22-1-16,21 1 16,-21 20-16,22-20 0,-22 21 0,0-1 15,21 22-15,-20 0 0,-1 21 0,0 21 16,-21 0 0,0 22-16,0-1 0,0 0 0,0 22 15,0-22-15,0 22 0,0 20 0,-21-20 16,0-1-16,21 1 0,-22-1 15,1 1-15,21-22 0,-21 0 0,0 1 16,21-1-16,-21 0 0,21-20 16,0-1-16,0 21 0,0-21 15,0-42 1,-21 0 0,21 0-16,-22-22 15</inkml:trace>
  <inkml:trace contextRef="#ctx0" brushRef="#br1" timeOffset="-163508.58">5546 13801 0,'0'0'0,"21"0"15,0 0 1,0 0-16,0 0 0,0 0 0,1-21 16,20 21-16,-21 0 0,0 0 0,22 0 15,-1 0-15,-21 0 0,21 0 16,1 0-16,-1 0 0,0 0 15,1 0-15,-22 0 0,21 0 0,-21 0 16</inkml:trace>
  <inkml:trace contextRef="#ctx0" brushRef="#br1" timeOffset="-161604.06">6286 14161 0,'0'0'0,"-21"0"0,21 21 16,0-42 0,21-1-1,-21 1-15,22 0 0,20 0 16,-21 0-16,0 0 0,22-22 0,-22 22 16,21-21-16,0-1 0,1 1 0,-22 21 15,21-21-15,-21-1 0,22 22 16,-22-21-16,-21 21 0,0-1 15,-21 22 1,0 22-16,-1-1 0,1 0 16,0 0-16,0 0 0,0 0 15,21 22-15,0-22 0,0 0 0,0 0 16,0 0-16,0 1 0,0-1 0,21 0 16,0 0-16,0-21 15,0 21-15,1 0 0,-1-21 16,0 22-16,0-1 0,0-21 15,0 21-15,-42-21 32,0 0-17,0 0-15,0 0 0,0 0 0,-1 0 16,1 0-16,0-21 0,0 0 0,0 21 16,21-22-16,-21 22 15,21-21-15,-22 21 0,22 21 47,0 1-47,22-1 0,-1-21 16,-21 21-16,21 0 0,0-21 0,0 21 15,0 0-15,1-21 16,-1 0-16,21 0 0,-21 0 0,0 0 16,1 0-16,20 0 0,-21 0 0,21 0 15,1 0-15,-1 0 0,-21 0 16,22-21-16,-1 0 0,0 0 0,-21 0 15,22 0-15,-1-22 0,-21 22 0,0-21 16,22-1-16,-22 1 16,0 0-16,-21-1 0,0 22 0,21-21 0,-21 21 15,0 0-15,0-1 0,0 1 16,-21 21-16,0 0 16,0 0-16,0 0 0,21 21 0,0 1 15,-22-1-15,22 0 0,0 21 0,0-21 16,0 1-16,0 20 0,22-21 15,-1 0-15,-21 0 0,21 22 0,0-22 16,-21 0-16,0 0 0,21-21 0,-21 21 16,21 1-16,-21-1 15,-21-21 1,0 0 0,0 0-16,0 0 0,0-21 15,-1-1-15,1 22 0,0-21 16,0 21-16,0 0 0,21-21 0,-21 21 15,21 21 17,0 0-32,21-21 15,-21 22-15,21-22 0,0 21 16,0-21-16,0 0 0,1 21 0,20-21 16,-21 0-16,0 0 0,0 0 0,22 0 15,-22 0-15,21 0 16,-21 0-16,1 0 0,20-21 0,-21 21 0,0-21 15,0-1-15,1 1 0,-22 0 16,21 0-16,-21 0 0,21-22 16,-21 22-16,0-21 0,0 21 0,0-22 15,0 22-15,0-21 0,0 21 0,0 0 16,0-1-16,0 44 31,0 20-31,0-21 16,0 0-16,0 0 0,0 22 15,0-22-15,0 21 0,0-21 0,0 1 16,0-1-16,0 0 0,0 0 16,0 0-16,0 0 0,0 1 15,21-22-15,0 0 0,0 21 0,1-21 16,-1 0-16,0 0 0,0 0 16,0-21-16,0 21 15,-21-22-15,22 1 0,-1 0 0,-21 0 16,0 0-16,21 0 0,-21-22 0,21 22 15,-21 0-15,21-21 0,-21 20 16,0 1-16,0 0 0,0 0 0,21 0 16,-21 42-1,0 0 1,0 0-16,0 22 0,0-22 16,0 0-16,0 0 0,0 0 15,0 0-15,0 1 0,0-1 16,0 0-16,0 0 0,0 0 0,22 0 15,-1-21-15,-21 22 0,21-22 0,0 0 16,0 0-16,0 0 0,1 0 16,-1 0-16,0 0 0,0 0 0,0-22 15,0 1-15,1 0 0,-1 21 0,0-42 16,0 21-16,0-1 0,0 1 16,1-21-16,-22 0 0,0 20 0,21-20 15,-21 21-15,0-21 0,0 20 0,0 1 16,0 0-16,0 0 0,0 0 15,-21 21-15,-1 0 16,22 21 0,0 0-16,0 0 15,0 0-15,0 22 0,0-22 0,22 0 16,-22 21-16,0-20 0,21-1 16,-21 21-16,21-21 0,-21 0 0,0 1 15,0-1-15,0 0 0,0 0 0,21-21 16,-21 21-16,0 0 0,21-21 0,0 0 15,1 0 1,-1 0-16,0 0 0,0 0 0,0-21 16,0 21-16,1-21 0,-1 21 15,0-21-15,21 0 0,-21 0 16,1-1-16,-1 1 0,0 0 0,0-21 16,0 21-16,-21-1 0,0-20 0,0 21 15,0 0-15,0 0 0,0-1 16,0 1-16,0 0 0,-21 21 15,0 0 1,0 21-16,21 0 0,-21 1 16,21-1-16,0 0 0,-22 21 0,22-21 15,0 1-15,0-1 0,0 21 16,0-21-16,0 0 0,22 1 0,-1-1 16,0 0-16,0-21 15,0 21-15,0-21 0,1 0 16,-1 0-16,21 0 0,-21 0 0,0 0 15,1 0-15,20 0 0,-21 0 0,0 0 16,22-21-16,-22 21 0,0-21 16,0 0-16,21-1 0,-20 1 0</inkml:trace>
  <inkml:trace contextRef="#ctx0" brushRef="#br1" timeOffset="-161080.36">9588 13674 0,'0'0'15,"22"0"-15,-22-21 0,0-1 0,0 1 16,-22 21-1,1 0-15,0-21 0,0 21 0,0 0 0,0 0 16,-1 0-16,-20 0 0,21 0 16,0 0-16,0 0 0,-1 21 15,1 0-15,0-21 0,0 43 0,0-22 16,0 0-16,-1 0 0,22 0 0,0 1 16,0-1-16,0 0 0,0 0 15,0 0-15,0 0 0,0 1 0,0-1 16,22-21-16,-1 0 0,0 21 0,0-21 15,0 0-15,0 0 0,1 0 16,-1 0-16,0 0 0,0 0 0,0-21 16,0 0-16,1-1 0,-1 1 15,0 0-15,-21 0 0,21-21 16,0-1-16,0 1 0,-21 0 0,22-1 16,-22-20-16,21 20 0,-21-20 0,0-1 15,21 22-15,-21-21 0,21-1 16,-21 1-16,21-1 0,-21 22 0,0-22 15,21 22-15,-21 21 0,0 0 16,0-1-16,0 44 16,-21 20-16,0 0 0,0 1 0,0 20 15,0-21-15,-1 22 0,1-1 16,0 1-16,21-1 0,0 1 16,0-1-16,0 1 0,0-1 0,0-20 15,0 20-15,21-20 0,-21-1 16,21 0-16,1-21 0,-1 1 0,0 20 15,0-42-15,-21 21 0,21 0 0,0-21 16,1 0-16,-1 0 0,0 0 16,0 0-16,0-21 0,0 21 15,1-21-15,-1 0 0,0 0 0,0-1 16,0 22-16</inkml:trace>
  <inkml:trace contextRef="#ctx0" brushRef="#br1" timeOffset="-159596.73">1249 15685 0,'-21'0'63,"-1"0"-63,1 0 15,0 0-15,0 0 0,0 0 16,-22 0-16,22 0 0,-21 0 0,21-22 15,-22 22-15,1 0 0,-21 0 16,20 0-16,1 0 0,0-21 0,-22 21 16,22 0-16,-1-21 0,1 21 15,21-21-15,-21 21 0,20-21 16,1 21-16,64 0 31,-22 0-31,21 0 0,22 0 16,-1 0-16,1 21 0,20-21 15,-20 0-15,20 21 0,1-21 16,0 0-16,-1 21 0,1-21 16,0 0-16,-22 0 0,22 0 15,-22 0-15,22 0 0,-43 0 0,22 0 16,-22 0-16,1 0 0,-1 0 16,-21 0-16,21 0 0,-20 0 15,-22-21 1,-22 21-16,1 0 15,-21-21-15,21 0 0,-22 21 16,1-21-16,0 21 0,-22-22 0,22 22 16,0-21-16,-1 21 15,1 0-15,21-21 0,-22 21 0,22 0 16,0-21-16,21 0 16,21 0-1,0 21-15,22 0 0,-1 0 16,0 0-16,-20 0 0,41 0 15,-21 0-15,1 0 0,-1 0 0,-21 0 16,22 21-16,-22 0 0,21-21 16,-42 21-16,0 0 0,0 0 0,0 1 15,0 20-15,0-21 0,-21 0 16,0 22-16,-22-22 0,1 0 0,-21 21 16,20-21-16,-20 22 15,-1-22-15,22 0 0,0 0 0,-1 0 16,1 1-16,21-22 0,0 21 15,42-21 1,0 0 0,0 0-16,0-21 0,22-1 0,-1 1 15</inkml:trace>
  <inkml:trace contextRef="#ctx0" brushRef="#br1" timeOffset="-157588.74">3514 15494 0,'-22'0'0,"1"0"15,21-21 17,21 0-17,1 21-15,-1-21 0,0-1 16,0-20-16,21 21 0,-20 0 0,20-22 15,-21 22-15,0-21 0,0 21 16,-21-22-16,0 22 0,0-21 0,0 21 16,-21 0-16,-21-1 0,0 1 15,-1 21-15,1 0 0,-22 0 0,1 0 16,-1 0-16,1 0 0,-1 0 16,22 21-16,-21 1 0,20-1 15,1 0-15,21 0 0,0 0 0,-1 22 16,22-22-16,0 0 0,0 21 15,0-21-15,22 22 0,-1-22 0,0 21 16,21-21-16,-21 22 0,22-22 16,-1 21-16,-21-21 0,22 22 0,-1-22 15,0 21-15,-21-21 0,22 22 16,-22-22-16,0 21 0,-21-21 0,0 22 16,0-22-16,0 21 0,-21-21 15,-21 1-15,-1-1 0,22 0 0,-21 0 16,-1 0-16,1-21 0,0 0 15,-1 0-15,22 0 0,-21 0 16,0-21-16,20 0 0,-20 0 0,21 0 16,-21-1-16,20 1 0,1-21 15,0 0-15,0 20 0,0-20 0,0 0 16,-1-1-16,22 1 0,0 0 16,0-1-16,0 1 0,0 21 0,0 0 15,0 0-15,0-1 0,22 22 16,-1 0-16,0 22 0,0-1 15,0 0-15,-21 21 0,21-21 16,1 22-16,-1-22 0,0 21 0,0-21 16,0 22-16,0-22 15,1 21-15,-1-21 0,0 22 0,0-22 16,0 0-16,22 21 0,-22-20 16,0-1-16,21-21 0,-21 21 0,22-21 15,-1 0-15,-21 0 0,22 0 0,-1 0 16,0 0-16,1-21 0,-1 21 15,0-21-15,1-1 0,-22 1 0,0 0 16,0 0-16,0 0 0,0 21 16,-21-21-16,22-1 0,-22 1 15,0 0-15,0 0 0,0 0 16,-22 21 15,22 21-15,-21 0-16,21 0 15,0 0-15,0 1 16,0-1 0,21-21-16,1 0 0,-1 0 15,0 0-15,0 0 0,0 0 16,0 0-16,1 0 0,-1 0 0,0 0 16,0-21-16,0 21 0,0-22 15,1 1-15,-22 0 0,0 0 0,0-21 16,0 20-16,0 1 15,0 0-15,0 0 0,-22-21 16,1 20-16,-21 1 0,21 0 16,-22 0-16,22 0 0,-21 21 0,0 0 15,20 0-15,-20 0 0,0 0 0,21 0 16,-22 0-16,22 21 0,-21 0 16,21 0-16,21 22 0,0-22 0,0 0 15,0 21-15,0-21 0,0 1 16,0 20-16,42-21 0,-21 0 0,21 22 15,-20-22-15,41 0 16,-21 0-16,1 0 0,20-21 0,1 21 0,-1 1 16,-20-22-16,20 0 0,1 0 15,-1 0-15,22 0 0,-22 0 16,1-22-16,-1 22 0,-20-21 0,20 0 16,-21 0-16,1 0 0,-1-22 15,-21 22-15,0-21 0,1 21 0,-22-22 16,0 22-16,0-21 0,0 21 0,0-22 15,-22 22-15,1-21 0,0 21 16,0 0-16,-21 21 0,20-22 0,-20 22 16,21 0-16,-21 0 0,-1 0 15,22 22-15,-21-1 0,21 0 16,-22 0-16,22 0 0,0 22 0,0-22 16,0 21-16,21 0 0,0-20 0,0 20 15,0-21-15,0 21 0,0-20 16,0-1-16,21 21 0,0-21 15,0 0-15,0-21 0,0 22 0,22-1 16,-22-21-16,0 0 0,21 0 16,-20 0-16,20 0 0,-21 0 0,21-21 15,-20-1-15,-1 1 0,0 0 0,0 0 16,0 0-16,0 0 0,1-1 16,-22 1-16,0 0 0,0 0 0,0 0 15,0 0-15,0-1 0,-22 22 31,1 22-31,21-1 0,-21 0 16,21 0 0,0 0-16,0 0 0,0 1 0,0-1 15,0 0-15,0 0 0,21 0 16,-21 0-16,21-21 0,1 22 0,-1-22 16,21 0-16,-21 0 0,0 0 0,22 0 15,-22 0-15,21 0 0,1 0 16,-22-22-16,21 1 0,-21 21 0,22-21 15,-22 0-15,0 0 0,0-22 16,0 22-16,-21 0 0,0-21 16,0 21-16,0-1 0,0-20 0,0 21 15,0 0-15,0 0 0,0-1 0,0 1 16,-21 21 0,0 21-1,21 1-15,-21-1 0,0 0 16,21 21-16,0 1 0,-22-1 0,22 0 15,-21 1-15,21 20 0,0 1 16,0-1-16,-21 1 0,21-1 0,-21 1 16,21-1-16,-21 1 0,0 20 0,21-20 15,-22-1-15,22 1 0,-21 20 16,0-20-16,21-1 0,-21 1 0,21-1 16,-21 1-16,21-22 15,-21 22-15,21-22 0,0 0 0,0 1 16,0-22-16,0 0 0,0 0 0,0 0 15,0-42 1,0 0-16,0 0 0,21-21 16,-21 20-16,21-41 0,0 21 15,0-22-15,0 1 0,1-1 0</inkml:trace>
  <inkml:trace contextRef="#ctx0" brushRef="#br1" timeOffset="-157280.92">5186 15833 0,'0'0'0,"0"-43"0,-21 1 0,21 0 0,-22 21 16,22-22-16,0 22 0,0 0 16,0 0-16,0 0 0,0-1 0,0 1 15,0 0-15,0 0 0,43 0 16,-22 0-16,0 21 0,0 0 0,0 0 16,22 0-16,-22 0 0,0 0 0,21 0 15,-20 21-15,-1 0 0,0 0 16,0 0-16,-21 0 0,0 1 0,0 20 15,0-21-15,0 21 0,0-20 0,-21-1 16,-21 21-16,20-21 16,1 0-16,-21 1 0,21-1 0,-22 0 15,22 0-15,-21 0 0,21 0 16,-22 1-16,22-22 0,0 21 0,0-21 16,0 0-16,0 0 0,21-21 31,0-1-31,21 22 0</inkml:trace>
  <inkml:trace contextRef="#ctx0" brushRef="#br1" timeOffset="-156724.95">6223 15409 0,'0'0'0,"0"-21"0,21 21 0,-21-21 15,0 0-15,0 0 0,0 0 0,0-1 16,0 1-16,0 0 0,-21 42 47,21 22-47,-21-22 15,0 21-15,21 0 0,0 1 0,-22-1 16,22 0-16,-21 1 0,21-1 0,0 0 16,-21 1-16,21-1 0,0-21 15,0 22-15,0-1 0,21-21 0,0 0 16,1 0-16,-1 1 0,21-1 0,-21-21 15,0 0-15,22 0 16,-1 0-16,-21 0 0,22 0 0,-22 0 16,21-21-16,-21-1 0,0 1 0,22 0 15,-22 0-15,0 0 0,-21-22 16,21 22-16,-21-21 0,21 0 0,-21-1 16,0 1-16,0 21 0,0-22 15,0 22-15,0-21 0,0 21 0,0 0 16,0-1-16,-21 22 15,42 0 17,1 0-17</inkml:trace>
  <inkml:trace contextRef="#ctx0" brushRef="#br1" timeOffset="-156400.09">7387 15304 0,'0'0'0,"0"-22"0,0 1 0,0 0 16,0 0-16,-21 21 16,21 21-1,-21 0-15,0 0 0,21 1 0,-22-1 16,1 21-16,21 0 0,-21 1 15,0-1-15,21-21 0,-21 22 0,21-1 16,-21 0-16,21-21 0,0 22 16,0-22-16,-22 0 0,22 0 15,0 22-15,0-22 0,0 0 0,0 0 16,0 0-16,22 0 16,-1-21-1,0 0 1</inkml:trace>
  <inkml:trace contextRef="#ctx0" brushRef="#br1" timeOffset="-156117.27">7027 15875 0,'-21'0'16,"42"0"-16,-63 21 0,21-21 0,0 21 0,-1 1 15,22-1-15,0 0 0,0 0 16,0 0-16,0 0 0,0 1 0,0-1 15,22 0-15,-1-21 0,0 21 0,21 0 16,-21-21-16,1 0 0,20 21 16,-21-21-16,21 0 0,1 0 0,-22 0 15,0 0-15,21 0 0,-20 0 16,20 0-16,-21-21 0,0 0 16,0 21-16,1-21 0,-22 0 0,21 0 15,-21-1-15,0 1 16,0 0-16,0 0 0,0 0 15,0 0-15,0-1 0,0 1 16,0 0-16,0 0 0,-21 0 16</inkml:trace>
  <inkml:trace contextRef="#ctx0" brushRef="#br1" timeOffset="-155869.4">7027 15198 0,'0'0'0,"0"-21"16,64-43 0,-43 43-16,0 0 15,21 0-15,1 21 0,-22-22 16,21 22-16,1-21 0,-22 21 0,21 0 16,0 0-16,-20 0 0,-1-21 15,21 21-15,-21 0 0,0 0 16,1 0-16</inkml:trace>
  <inkml:trace contextRef="#ctx0" brushRef="#br1" timeOffset="-120321.14">17822 6731 0,'21'-21'32,"1"21"-17,-1-21-15,-21 0 16,0-1 15,-21 22-15,-1 0-16,1 0 0,0 0 15,0 0-15,0 0 0,-22-21 0,22 21 16,-21 0-16,21 0 0,0 0 0,-22-21 16,22 21-16,-21 0 0,21 0 15,-22 0-15,22 0 0,-21 0 0,21-21 16,-22 21-16,22 0 0,0 0 16,-21 0-16,20-21 0,1 21 15,0 0-15,42 0 63,0 0-48,22 0-15,-22 0 0,21 0 16,1 0-16,20 0 0,-21 21 0,22-21 16,-1 0-16,1 0 0,-1 21 15,-20-21-15,20 0 0,1 0 0,-22 21 16,22-21-16,-22 0 0,0 0 15,1 0-15,-1 0 0,-21 21 0,21-21 16,-20 0-16,-1 0 0,0 0 0,0 0 16,0 0-16,0 0 0,1 0 15,-1 0 1,-21-21 0,0 0-1,0 0-15,0 0 16,-21 0-16,21-1 15,-22 22-15,1-21 0,-21 0 16,21 0-16,0 21 0,-1-21 0,22 0 16,-21 21-16,0-22 0,0 22 0,0 0 15,21-21-15,0 42 47,0 1-31,0-1-1,21 0-15,0 0 16,0-21-16,0 21 0,1-21 16,20 0-16,-21 21 0,21-21 0,1 0 15,-1 0-15,-21 22 0,22-22 16,-1 0-16,-21 0 0,21 0 0,-20 0 16,-1 0-16,0 0 0,0 0 0,0 0 15,-21 21 1,-21 0-1,-21-21 1,21 21-16,-1-21 0,-20 21 0,21 0 16,-21 1-16,-1-1 0,22 0 15,-21 0-15,21 0 0,-1 0 0,-20 1 16,21-1-16,0 0 0,0 0 0,-1 0 16,1 0-16,21 1 0,-21-22 15,0 21-15,21 0 0,-21 0 16,0-21-16,21 21 0,-22-21 15,22 21 1,22-21 31,-1 0-47,0-21 0</inkml:trace>
  <inkml:trace contextRef="#ctx0" brushRef="#br1" timeOffset="-118552.65">19833 6329 0,'0'0'0,"-21"0"0,0-21 15,0 21-15,-1-21 16,44-1 15,20 22-31,-21 0 0,21 0 16,1 0-16,-1 0 0,0 0 0,22 0 15,-22 0-15,1 0 0,20 0 16,1 0-16,-22 0 0,21 0 0,-20 0 16,-1 0-16,0 0 0,1 0 15,-22 0-15,0 0 0,0 0 0,-42 0 32,0 0-32,0 0 15</inkml:trace>
  <inkml:trace contextRef="#ctx0" brushRef="#br1" timeOffset="-118176.35">20299 6265 0,'0'0'0,"-21"0"0,21 22 15,0-1 1,0 0 0,-22 0-16,22 0 0,0 0 0,0 1 15,0 20-15,0-21 0,0 21 16,0 1-16,0-1 0,0 0 0,0-20 15,-21 20-15,21 0 0,0 1 0,-21-22 16,21 21-16,-21 0 0,21-20 16,0 20-16,-21-21 0,0 21 15,-1-20-15,1 20 0,0-21 0,0 0 16,0 22-16,0-22 0,-1 0 16,1 0-16,-21 0 0,21-21 0,-22 21 15,1-21-15,0 0 0,-1 0 16,1 0-16,21 0 0,-21-21 0,-1 21 15,1-21-15,21 0 0,0 0 0,-22 0 16,43-1-16,0 1 0,0 0 16,0 0-16,0 0 0,0 0 0,21-1 15,1 22-15,-1 0 16,0-21-16,21 21 0,1 0 16,-22 0-16,21-21 0,0 21 0,-20 0 15,20 0-15</inkml:trace>
  <inkml:trace contextRef="#ctx0" brushRef="#br1" timeOffset="-117501.02">20362 6879 0,'0'-21'16,"0"42"15,0 0-16,0 1-15,0-1 0,0 0 0,0 0 16,0 0-16,0 0 0,0 1 16,0-1-16,0 0 0,0 0 15,0 0-15,0 0 0,0 1 16,-21-22-16,0 0 16,21-22 15,0 1-31,0 0 0,0 0 15,0-21-15,0 20 0,0 1 16,0 0-16,0 0 0,21 0 16,0 0-16,0-1 0,1 1 0,-1 21 15,21 0-15,0 0 0,-20 0 16,20 0-16,0 0 0,-21 0 16,22 0-16,-22 21 0,0 1 0,0-1 15,0 0-15,-21 0 0,0 0 16,0 0-16,0 1 0,0-1 0,0 0 15,0 0-15,-42 0 0,21 0 16,0-21-16,0 22 0,-1-22 16,1 0-16,21-22 15,0 1 1,0 0-16,21 0 0,-21 0 16,22 0-16,-1 21 0,0-43 0,21 22 15,-21 0-15,1 0 16,-1 21-16,21-21 0,-21-1 0,0 22 15,22 0-15,-22 0 0,0 0 16,0 0-16,0 0 0,1 22 0,-1-22 16,0 21-16,-21 0 0,0 0 0,21 0 15,-21 0-15,0 1 0,0-1 16,0 0-16,0 0 0,-21 0 16,0-21-16,21 21 15,-21-21-15,21-21 47</inkml:trace>
  <inkml:trace contextRef="#ctx0" brushRef="#br1" timeOffset="-117132.72">21272 6985 0,'22'0'0,"-44"0"15,65 0-15,-22 0 0,0 0 16,0 0-16,22 0 0,-22-21 16,0 21-16,0-21 0,21 21 0,-20-21 15,-1-1-15,0 22 16,0-21-16,-21 0 0,0 0 0,0 0 16,0 0-16,0-1 0,0 1 15,0 0-15,-21 0 0,0 21 16,0 0-16,-1 0 0,1 0 0,0 21 15,0 0-15,0 0 0,0 1 16,-1-1-16,1 21 0,0-21 0,0 0 16,21 22-16,0-22 0,0 0 15,-21 0-15,21 22 0,0-22 0,0 0 16,0 0-16,0 0 16,21-21-16,0 21 0,0-21 15,0 0-15,1 0 0,-1 0 0,0 0 16,21 0-16,-21 0 0,22-21 0,-1 0 15,-21 21-15,22-21 0,-1 0 16</inkml:trace>
  <inkml:trace contextRef="#ctx0" brushRef="#br1" timeOffset="-116860.87">22204 6223 0,'0'0'0,"0"-21"0,0 0 16,0 0-16,-21 42 31,21 0-31,0 0 0,-22 21 0,1 1 16,0 20-16,21-20 0,-21 20 0,0 1 15,21-1-15,0 1 0,-21-22 16,-1 21-16,1-20 0,21-1 0,-21 0 16,21-20-16,0 20 0,-21-21 15,21 0-15,-21 0 0,21 1 16,0-1-16,21-21 31,0-21-31,0 21 0,0-22 16,1 1-16</inkml:trace>
  <inkml:trace contextRef="#ctx0" brushRef="#br1" timeOffset="-116508.08">22161 6900 0,'0'22'16,"22"-22"-1,-1 0 1,0 0-16,0 0 16,0 0-16,0 0 0,1 0 0,-1 0 15,0 0-15,0-22 0,0 1 16,0 0-16,-21 0 16,0 0-16,0 0 15,-21 21-15,0 0 16,0 0-16,0 0 0,0 0 0,-1 0 15,1 0-15,0 0 0,0 21 16,0 0-16,0 0 0,21 0 0,-22 0 16,22 1-16,0-1 0,0 0 15,0 0-15,0 0 0,0 0 16,0 1-16,22-22 0,-1 21 16,0-21-16,21 0 15,-21 0-15,1 0 0,-1 0 16,0 0-16,0 0 0,21 0 0,-20 0 0,-1-21 15,21 21-15,-21-22 16</inkml:trace>
  <inkml:trace contextRef="#ctx0" brushRef="#br1" timeOffset="-116120.3">22733 6795 0,'0'0'0,"0"-22"0,0 1 15,21 21-15,0 0 16,0 0-16,1 0 15,-1 0-15,0 0 0,0 0 16,0 21-16,0 1 16,-21-1-16,22 0 0,-22 0 15,0 0-15,0 0 0,0 1 0,0-1 16,0 0-16,0 0 0,0 0 16,0 0-16,0 1 0,-22-22 0,1 21 15,21 0-15,-21-21 0,0 0 16,21 21-16,-21-21 0,0 0 15,-1 0-15,22-21 16,0 0 0,0 0-16,0-1 0,0 1 0,22 0 15,-1 0-15,0-21 0,0-1 16,0 22-16,0-21 0,1 21 16,-1-22-16,21 22 0,-21 0 0,-21 0 15,21 0-15,1-1 0,-1 22 16,-21-21-16,21 21 15,-21-21 1</inkml:trace>
  <inkml:trace contextRef="#ctx0" brushRef="#br1" timeOffset="-115849.45">21971 6287 0,'0'-22'15,"21"22"1,21-21-16,-20 21 0,20 0 16,0 0-16,1-21 0,-1 21 15,0 0-15,1-21 0,20 21 0,-21-21 16,1 21-16,-1 0 0,0-21 15,1 21-15,-22 0 0,0 0 0,0 0 16</inkml:trace>
  <inkml:trace contextRef="#ctx0" brushRef="#br1" timeOffset="-115016.93">16362 8615 0,'0'0'15,"-21"0"-15,21-21 0,21 21 31,21 0-31,0 21 16,1-21-16,-1 0 0,22 0 0,-1 21 16,1-21-16,20 0 15,1 0-15,0 0 0,-1 0 0,1 0 16,21 0-16,-22 0 0,1 0 0,-21 0 16,-1 0-16,-21 0 0,1 0 15,-1 0-15,-21 0 0,0 0 0,-21-21 16,-21 0-16,0 0 15,-21 21-15,-1-22 0,22 22 16,-21-21-16,0 21 0,-1-21 0,1 21 16,0-21-16,20 21 0,1 0 15,-21 0-15,21 0 16,21 21-16,21 0 16,0-21-1,0 0-15,0 21 0,22-21 0,-22 0 16,21 22-16,1-22 0,-1 0 0,-21 21 15,21-21-15,-20 0 0,-1 21 16,0-21-16,-21 21 0,0 0 16,0 0-16,-21 1 0,0-1 15,-1 0-15,-20 0 0,0 0 16,21 0-16,-22 1 0,1-1 0,21 0 16,-22 0-16,22 0 0,0 0 0,0 1 15,0-1-15,21 0 16,-21-21-16,21 21 0</inkml:trace>
  <inkml:trace contextRef="#ctx0" brushRef="#br1" timeOffset="-112908.81">19135 8509 0,'0'-21'31,"21"0"-31,0 21 0,-21-21 0,21 21 16,0-22-16,0 22 0,-21-21 15,22 0-15,-1 0 0,0 0 0,0 0 16,-21-1-16,0 1 0,0 0 0,0 0 16,0-21-16,0 20 0,0 1 15,0 0-15,-21 21 16,0 0-16,0 0 15,21 42-15,-22-20 0,22 20 16,-21 0-16,21 22 0,-21-22 0,21 22 16,-21-22-16,0 21 0,0 1 15,21-1-15,-22-20 0,1 20 0,0 1 16,0-22-16,0 0 0,0 1 0,-1-1 16,1-21-16,-21 22 0,21-22 15,0 0-15,-22-21 0,22 21 0,0-21 16,-21 0-16,20 0 0,1 0 15,0 0-15,0-21 0,0 0 0,0 0 16,-1-1-16,1-20 0,21 21 0,-21-21 16,21-1-16,-21 1 0,21 0 15,-21-1-15,21 22 0,0-21 16,0 21-16,0-1 0,21 22 16,0 0-16,0 22 15,0-1-15,1 0 0,-22 0 16,21 21-16,0-20 0,0 20 0,-21-21 15,21 21-15,0-20 0,1 20 16,-22-21-16,21 0 0,0 0 0,0 1 16,0-1-16,22 0 0,-22 0 0,0-21 15,21 0-15,1 21 0,-1-21 16,-21 0-16,21 0 0,1 0 0,-1 0 16,0-21-16,1 21 0,-1-21 0,0 0 15,1 0-15,-22-1 16,21 1-16,-21 0 0,1 0 0,-1-21 15,0 20-15,-21-20 0,21 21 0,-21 0 16,21-22-16,-21 22 16,0 42-1,0 1 1,0-1-16,0 0 0,0 21 0,0-21 16,0 1-16,0 20 0,0-21 0,0 0 15,0 22-15,0-22 16,21 0-16,1 0 0,-1 0 0,0-21 15,0 21-15,0-21 0,0 0 0,1 0 0,-1 0 16,0 0-16,0 0 16,21 0-16,-20 0 0,-1 0 0,0-21 15,0 0-15,0 0 0,0 0 0,1 0 16,-1-22-16,0 22 0,-21-21 16,0-1-16,0 22 0,0-21 0,0 0 15,0-1-15,0 22 0,0-21 0,-21 21 16,0 21-16,-1-22 0,1 22 15,0 0-15,-21 0 0,21 0 0,-1 0 16,-20 0-16,21 22 0,0-1 16,-22 0-16,22 0 0,0 0 15,0 0-15,0 22 0,21-22 0,0 21 16,0-21-16,0 22 0,0-22 0,0 0 16,21 0-16,21 0 0,-21 1 15,22-1-15,-22 0 0,21-21 0,1 21 16,-1-21-16,0 0 0,1 0 0,-1 0 15,21 0-15,-20 0 0,-1 0 16,22 0-16,-22 0 0,0-21 0,1 0 16,-1 0-16,-21-1 0,21 1 0,-20 0 15,-1 0-15,-21-21 0,0 20 16,21-20-16,-21 21 0,0 0 16,0 0-16,0-1 0,-21 1 0,21 0 15,-21 21-15,-1 0 0,1 0 16,0 0-16,0 0 0,0 21 15,0 0-15,-1 1 0,1-1 0,0 21 16,0-21-16,0 0 0,21 22 16,-21-22-16,21 0 0,0 0 0,0 0 15,0 1-15,0-1 0,0 0 16,21-21 0,0 0-16,0 0 0,0 0 0,0 0 15,1-21-15,-1 0 0,0 21 0,0-22 16,0 1-16,0-21 15,1 21-15,-1 0 0,0-22 0,0 22 16,0 0-16,-21 0 0,0 0 0,21-1 16,1 22-16,-22 22 31,0-1-31,0 0 0,0 0 16,0 0-16,0 0 0,0 1 0,0-1 15,0 0-15,0 21 0,0-21 0,21-21 16,0 22-16,-21-1 0,21 0 15,21 0-15,-20-21 0,-1 21 0,21-21 16,0 0-16,-20 0 0,20 0 16,0 0-16,1 0 0,-22 0 15,21 0-15,0-21 0,-20 21 0,20-21 16,-21 0-16,0 0 0,0-22 0,1 22 16,-22-21-16,0 21 0,0-22 15,0 1-15,0 21 0,0-22 0,0 22 16,0 0-16,0 0 0,-22 21 0,1 0 15,0 0-15,0 0 0,0 0 16,0 0-16,-1 21 0,1 0 0,0 0 16,-21 1-16,42 20 0,-21-21 0,-1 0 15,22 22-15,0-22 0,0 0 16,0 21-16,0-21 0,0 1 0,0-1 16,22 0-16,-1 0 0,0-21 15,0 0-15,0 0 16,0 0-16,1 0 0,-1 0 0,0 0 15,0 0-15,0-21 0,0 0 0,1 0 16,-1-1-16,-21-20 0,21 21 16,0-21-16,0-22 0,-21 22 0,0-1 15,21-20-15,1 21 0,-22-22 0,21 22 16,-21-1-16,0-20 0,0 21 16,0 20-16,0-20 0,0 21 0,0 42 31,-21 21-31,21-20 15,-22 20-15,1 0 0,0 1 16,21-1-16,0 0 0,0 22 16,0-22-16,0 0 0,0 22 0,0-22 15,0 1-15,0-1 0,21-21 0,0 21 16,1-20-16,-22-1 0,21 0 16,0 0-16,0-21 0,0 0 0,0 0 15,1 0-15,-1 0 0,0 0 0,0 0 16,21-21-16</inkml:trace>
  <inkml:trace contextRef="#ctx0" brushRef="#br1" timeOffset="-112662.95">22225 8403 0,'0'0'0,"21"-42"0,-21 0 0,21 20 16,-21 1-16,0 0 0,0 42 31,0 0-31,-21 22 0,0-22 15,0 21-15,21 1 0,-21 20 0,21-21 16,0 1-16,-22 20 0,1-20 16,21 20-16,-21-21 0,0 1 0,21-1 15,-21 0-15,21 1 0,0-22 0,-21 21 16,21-21-16,-22 1 16,22-1-16,0-42 31</inkml:trace>
  <inkml:trace contextRef="#ctx0" brushRef="#br1" timeOffset="-110469.21">22119 8424 0,'21'-169'32,"-42"338"-32,42-380 0,0 190 0,1-1 0,-1-20 15,0 21-15,-21 0 0,42 0 16,-21-1-16,1 1 0,20 0 15,0 0-15,1 21 0,-1 0 0,0 0 16,1 0-16,-1 0 0,-21 0 16,21 21-16,-20 21 0,-1-20 0,0 20 15,-21 0-15,0 1 0,0 20 16,-21-21-16,0 22 0,-22-22 0,1 1 16,0-1-16,-1 0 0,1 1 15,-22-22-15,1 0 0,21 0 0,-1 0 16,-20-21-16,20 21 0,1-21 0,21 0 15,-21 0-15,20 0 0,1 0 16,0 0-16,21-21 0,0 0 0,0 0 16,0 0-16,0 0 15,0-1-15,0 1 0,21 21 16,0 21 0,-21 1-16,0-1 0,0 0 15,0 21-15,0 1 0,0-22 16,0 21-16,0 0 0,22 1 0,-1-1 15,-21 0-15,21-20 0,0 20 0,-21-21 16,21 0-16,0 0 0,1 1 16,-1-1-16,21-21 0,-21 0 0,0 0 15,22 0-15,-22 0 0,21 0 0,1 0 16,-22 0-16,21-21 16,-21-1-16,22 1 0,-1-21 0,-21 21 15,0-22-15,22 1 0,-22 0 0,0-1 16,0 1-16,-21 21 0,0-21 15,21 20-15,-21 1 0,0 42 32,-21 1-32,21-1 0,-21 0 15,0 0-15,0 21 0,21-20 0,0 20 16,-22-21-16,22 21 0,-21-20 16,21-1-16,0 21 0,0-21 0,0 0 15,0 1-15,0-1 0,21-21 16,1 0-16,-1 0 15,0 0-15,0 0 0,0 0 16,22-21-16,-22 21 0,21-22 0,-21 1 16,22 0-16,-1-21 0,-21 21 15,0-22-15,22 1 0,-22 21 0,0-22 16,-21 22-16,0 0 0,21 0 0,-21 0 16,0 0-16,0 42 31,0 0-31,-21 0 0,21 0 0,0 0 15,0 22-15,0-22 0,0 0 16,0 0-16,0 0 0,0 22 0,0-22 16,0 0-16,21 0 15,0 0-15,0-21 0,1 0 16,-1 22-16,0-22 0,0 0 0,0 0 16,22 0-16,-22 0 0,0-22 0,0 1 15,0 0-15,22 0 0,-22 0 16,0-22-16,21 1 0,-21 21 0,1-21 15,20-1-15,-21 1 0,0 21 0,0 0 16,-21-1-16,0 1 0,0 42 31,-21 1-31,0-1 0,21 0 0,-21 21 16,0-21-16,0 22 16,21-22-16,0 21 0,-22-21 0,1 1 15,21-1-15,0 0 0,0 0 0,-21 0 16,0 0-16,0-21 15,21 22-15,-21-22 16,-1-22-16,22 1 16,0 0-16,0 0 15,0 0-15,0-22 0,0 22 0,0-21 16,0 21-16,22-22 0,-1 1 0,0 21 16,0-21-16,43-1 15,-43 22-15,0 0 0,21 21 16,-21 0-16,1 0 0,-1 0 0,21 0 15,-21 0-15,0 21 0,1 0 16,-1 0-16,-21 1 0,21 20 0,0-21 16,0 0-16,-21 22 0,21-22 0,1 0 15,-22 0-15,0 21 0,21-20 16,0-22-16,-21 21 0,21 0 0,0-21 16,0 21-16,1-21 15,-1 0-15,0 0 16,0-21-16,0 21 0,-21-21 0,21 0 15,1-22-15,-1 22 0,-21-21 16,21 21-16,0-22 0,-21 1 0,0 21 16,0 0-16,21-1 0,-21 1 15,0 0-15,-21 42 32,-42 85-17,41-85-15,1 0 16,21 22-16,-21-22 0,21 0 0,-21 0 15,0 0-15,21 1 0,0-1 16,0-42 15,0-1-31,0 1 16,21 0-16,0 0 0,0-21 16,0 20-16,1-20 0,-1 21 15,0-21-15,0 20 0,0 1 0,0 0 16,1 21-16,-1 0 0,0 0 15,0 0-15,0 0 16,-21 21-16,0 0 0,0 1 0,0-1 16,0 0-16,0 0 0,0 21 15,0-20-15,0-1 0,21 21 0,1-21 16,-22 0-16,21 1 0,0-1 0,0 0 16,0-21-16,0 21 0,1-21 15,-1 0-15,0 0 0,0 0 0,21 0 16,-20 0-16,-1 0 0,0-21 15,0 0-15,0 0 0,22-1 16,-22-20-16,0 0 0,0 21 0,0-22 16,0 1-16,1 21 0,-22-22 15,0 22-15,0 0 0,0 0 0,0 0 16,-22 42 0,1 0-16,0 0 15,0 22-15,0-22 0,0 21 0,-1-21 16,1 22-16,21-22 0,-21 21 15,21-21-15,0 0 0,0 22 0,0-22 16,0 0-16,21-21 0,0 21 0,1 0 16,-1-21-16,21 0 0,-21 0 15,0 0-15,22 0 0,-22 0 16,21-21-16,-21 0 0,22 0 0,-22 0 16,0 0-16,0-1 0,0-20 15,1 0-15,-1 21 0,0-22 16,-21 22-16,0 0 0,-21 21 31,0 0-31,21 21 0,-22 0 16,22 0-16,-21 1 0,0-1 31,42-21-15,0 0-1,1-21-15,-1-1 16,0 1-16,0 0 0,0 0 0,0 21 15,1-21-15,-1 0 0,0-1 16,0 1-16,0 21 0,0 0 0,-21-21 16,0 42-1,0 0-15,0 1 16,0-1-16,0 21 0,-21-21 0,21 0 16,-21 1-16,21-1 0,0 0 0,-21 0 15,21 0-15,0 0 0,0 1 16,0-1-16,0 0 15,0 0-15,0 0 16,21-21 0,0 0-16,0 0 15,1-21-15</inkml:trace>
  <inkml:trace contextRef="#ctx0" brushRef="#br1" timeOffset="-109632.68">17060 10837 0,'-21'0'16,"42"0"-16,-42 22 0,21-1 16,42-21-1,1 0-15,-1 0 0,22 0 0,-1 0 16,1 0-16,20 0 0,22 0 16,-21 0-16,-1 0 0,22 0 0,-21 0 15,0 0-15,20 0 0,-20-21 0,-21 21 16,-1 0-16,1 0 0,-22-22 15,-21 22-15,0 0 0,-21-21 16,-42 0-16,0 0 16,-1 21-16,1-21 15,0 21-15,-1-21 0,-20-1 0,20 22 16,1-21-16,21 21 0,-21-21 16,20 21-16,22-21 0,22 21 31,-1 0-31,0 21 15,21-21-15,-21 21 0,22 0 0,-1 1 16,0 20-16,-20-21 0,-1 0 0,21 0 16,-42 22-16,0-22 0,0 0 15,0 0-15,0 0 0,-21 1 16,0-1-16,0 0 0,-1 0 0,-20 0 16,21 0-16,-21 1 0,20-1 15,1 0-15,0 0 0,21 0 16,21-21-1,0 0-15,1-21 0,20 21 16</inkml:trace>
  <inkml:trace contextRef="#ctx0" brushRef="#br1" timeOffset="-109389.83">19156 10456 0,'21'-21'16,"-42"42"-16,42-63 0,-21 21 0,0 42 15,0 0 1,0 22-16,0-22 0,-21 21 0,21 0 16,-21 1-16,21-1 0,-22 0 15,22 1-15,0-1 0,-21 0 0,0 1 16,0-1-16,21-21 0,-21 22 0,0-22 16,21 0-16,-22 0 0,22 0 15,0 0-15,0 1 0</inkml:trace>
  <inkml:trace contextRef="#ctx0" brushRef="#br1" timeOffset="-108981.06">18923 10732 0,'-21'-149'0,"84"509"0,-126-762 16,84 593-16,-42-424 0,21 190 0,0 1 0,0 0 15,21 21-15,0-22 0,21 22 16,-20 21-16,20-21 0,0 0 0,1 21 15,-1 0-15,0 0 0,1 21 0,-1 0 16,0 0-16,1 22 0,-1 20 16,0-21-16,1 22 0,-1-22 0,-21 22 15,21-1-15,-20-20 0,-22 20 16,0-21-16,0 1 0,0-1 0,0 0 16,0 1-16,0-22 0,0 0 0,0 0 15,-22 0-15,22 1 16,-21-22-16,0 0 0,0-22 15,21 1 1,-21 0-16,21 0 0,0 0 16,0-22-16,0 1 0,0 0 0,0-1 15,0-20-15,0 21 0,21-22 0,0 1 16,0-1-16,0 1 0,1-1 16,20 22-16,-21-1 0,0 1 0,22 21 15,-22 0-15,0 0 0,0-1 16,0 22-16,0 0 0,1 0 15,-1 22-15,-21-1 16,21 0-16,-21 21 0,0-21 16,21 22-16,-21-22 0</inkml:trace>
  <inkml:trace contextRef="#ctx0" brushRef="#br1" timeOffset="-108637.25">19981 10922 0,'0'0'0,"0"21"16,21-21 0,1-21-16,-22 0 15,21 21-15,0-21 0,0 0 0,0-1 16,0 1-16,1 0 0,-1 0 0,0 0 16,-21 0-16,0-1 0,0 1 15,0 0-15,-21 21 16,0 0-16,-1 21 0,-20-21 15,21 21-15,0 1 0,0-1 16,-22 0-16,22 0 0,0 21 0,0-20 16,0-1-16,21 0 0,0 21 0,0-21 15,0 1-15,0-1 0,0 0 16,21 0-16,0-21 0,0 21 16,0 0-16,0-21 0,22 0 0,-1 0 15,0 0-15,-20 0 0,20 0 16,0 0-16,22 0 0,-22 0 0,0-21 15,-20 21-15,20-21 0,0 0 0</inkml:trace>
  <inkml:trace contextRef="#ctx0" brushRef="#br1" timeOffset="-108276.46">20701 10859 0,'63'-106'15,"-147"233"1,105-148-16,42-106 0,-63 105 0,0 1 0,0 0 16,0 42-1,-21 0-15,21 1 0,-21-1 16,0 0-16,0 0 15,0 21-15,21-20 0,0-1 0,-22 21 16,1-21-16,21 0 0,0 1 0,0-1 16,0 0-16,0 0 15,21 0-15,1-21 16,-1 0-16,0 0 0,0 0 0,0 0 16,0-21-16,1 21 0,-1-21 15,0 0-15,0 0 0,0-22 0,0 22 16,1-21-16,-22-1 0,0 22 0,0-21 15,0 0-15,0-1 0,0 1 16,0 21-16,0-22 0,-22 22 0,1 21 16,0-21-16,0 21 0,0 0 15,0 0-15,-1 0 0,-20 0 16,21 0-16,0 21 0,0-21 0,-1 21 16,22 1-16,0-1 0,-21 0 15,21 0-15,0 0 0,0 0 16,21-21-16</inkml:trace>
  <inkml:trace contextRef="#ctx0" brushRef="#br1" timeOffset="-106197.65">22056 10414 0,'0'21'0,"0"-42"0,0 0 0,0 0 16,0 0-16,0-1 0,0 1 15,0 0-15,0 0 0,0 0 16,0 0-16,0-1 16,-22 44 15,1-1-31,0 0 0,21 21 0,-21 22 16,0-22-16,0 22 0,-1-1 15,1 1-15,0-1 0,0 1 0,-21-1 16,20 1-16,-20-22 0,21 21 0,-21-20 15,-1 20-15,1-20 0,0-22 16,-1 21-16,22 0 0,-21-20 0,-1-1 16,22 0-16,-21 0 0,21-21 15,0 0-15,-1 0 0,1 0 16,0 0-16,0 0 0,21-21 0,0 0 16,-21 0-16,21-1 0,0-20 0,0 21 15,0-21-15,0-1 0,0 1 16,21 0-16,-21-1 0,21-20 0,0 20 15,0 1-15,1 21 0,-1-21 0,0 20 16,0 1-16,0 0 0,0 21 16,1 0-16,-22 21 0,21 0 15,-21 1-15,21-1 0,-21 21 0,0 0 16,21-20-16,0 20 0,-21 0 16,21 1-16,1-22 0,-22 21 15,21 0-15,0-20 0,0 20 0,0-21 16,0 0-16,1 0 0,-1 1 15,0-1-15,0 0 0,21-21 0,-20 0 16,-1 0-16,21 0 0,-21 0 0,22 0 16,-22 0-16,21-21 0,0 0 15,-20-1-15,20 1 0,-21-21 0,0 21 16,22-22-16,-22 22 0,0-21 0,0 0 16,0 20-16,0-20 0,-21 21 15,0 0-15,22 0 0,-22-1 0,0 44 47,-22-1-47,22 0 0,-21 0 16,21 0-16,0 0 0,0 1 0,0-1 15,0 0-15,0 0 0,0 0 16,0 0-16,0 1 0,0-1 16,0 0-16,21-21 0,1 0 0,-1 21 15,0-21-15,0 0 0,0 0 16,0 0-16,1 0 0,-1 0 0,21 0 15,-21-21-15,0 0 0,22 21 0,-22-21 16,0-1-16,0 1 16,0-21-16,1 21 0,-1 0 0,-21-22 0,0 22 15,0-21-15,0 21 0,0-1 16,-21-20-16,-1 21 0,1 21 16,0-21-16,-21 0 0,21 21 0,-22 0 15,22 0-15,0 0 0,-21 0 0,20 0 16,1 21-16,0-21 0,0 21 15,0 0-15,0 0 0,21 0 0,0 1 16,0-1-16,0 0 0,0 0 0,0 0 16,0 0-16,21 1 0,0-1 15,21 0-15,-21 0 0,22 0 0,-22 0 16,21-21-16,1 22 0,-1-1 0,21-21 16,-20 0-16,20 0 0,-20 0 15,20 0-15,-21 0 0,1 0 16,20 0-16,-20-21 0,-22 21 0,21-22 15,0 1-15,-20 0 0,-1 0 16,0 0-16,0 0 0,0-22 0,-21 22 16,21 0-16,-21-21 0,0 20 0,0 1 15,0 0-15,-21 21 16,0 0-16,0 0 0,0 0 16,-22 0-16,22 21 0,0 0 0,0 1 15,0-1-15,0 0 16,-1 21-16,1-21 0,0 1 0,21-1 15,-21 0-15,21 0 0,0 0 16,0 0-16,21 1 16,0-22-16,0 0 0,22 0 15,-22 0-15,0 0 0,0 0 0,0 0 16,1-22-16,-1 22 0,0-21 16,0 0-16,0 0 0,0 0 0,1 0 15,-22-1-15,21 1 0,0-21 0,0 21 16,0 0-16,0 21 0,1-22 15,-1 22-15,-21 22 32,0-1-32,0 0 15,0 0-15,0 0 0,0 0 0,0 1 16,0-1-16,0 0 0,21 0 16,0 0-16,0-21 15,0 21-15,1-21 0,-1 0 0,21 0 16,-21 22-16,22-22 0,-1 0 0,0 0 15,1 0-15,-1 0 0,0 0 16,1 0-16,-1-22 0,0 1 0,-21 21 16,22-21-16,-22 0 0,21 0 0,-21-22 15,1 22-15,-1 0 0,0-21 16,-21-1-16,0 22 0,0 0 16,0-21-16,0 21 0,-21-1 0,0 1 15,-1 21-15,-20 0 0,21 0 16,-21 0-16,-1 0 0,1 0 0,0 0 15,20 21-15,-20 1 0,0-1 0,21 0 16,-1 0-16,-20 0 0,42 22 16,0-22-16,-21 0 0,21 0 0,0 0 15,0 0-15,21 1 0,0-1 0,0-21 16,1 21-16,-1 0 0,0-21 16,0 0-16,21 21 0,-20-21 0,-1 0 15,0 0-15,21 0 0,-21 0 0,1 0 16,-1-21-16,0 0 15,0 21-15,-21-42 0,21 20 0,0 1 16,1-21-16,-1 0 0,0-22 0,-21 22 16,21-22-16,0 1 0,0-1 15,1-20-15,-1 20 0,-21 1 0,21 20 16,-21-20-16,21 20 0,-21 1 16,0 21-16,0-21 0,0 20 0,-21 44 31,0-1-31,0 0 0,-1 21 15,1 1-15,0 20 0,0-21 16,21 22-16,-21-1 0,21 22 16,0-21-16,0-22 0,0 21 0,0 1 15,0-22-15,0 1 0,0-1 16,21-21-16,0 21 0,-21-20 0,21-1 16,-21 0-16,21 0 0,1 0 0,-22 0 15,21-21-15,0 0 0,0 0 16,0 0-16,0 0 0,1 0 0,-1 0 15,0-21-15,21 21 0,-21-21 0,1 21 16,-1-21-16,0 0 0,0 21 16,21-21-16,-20 21 0,-44 0 15,1 0 1,0 0-16,-21 21 0</inkml:trace>
  <inkml:trace contextRef="#ctx0" brushRef="#br1" timeOffset="-105301.16">17103 12933 0,'0'0'0,"-22"21"0,22 0 15,0 0-15,22 1 16,-1-22-16,0 21 0,21-21 16,-21 0-16,43 21 0,-22-21 0,22 0 15,20 0-15,1 21 0,0-21 16,-1 0-16,1 0 0,21 0 0,-21 0 16,20 0-16,-20 0 0,21 0 0,-21 0 15,-1 0-15,1 0 16,0 0-16,-22-21 0,1 21 0,-22-21 15,0 21-15,1 0 0,-22-21 0,0 21 16,-21-22-16,0 1 16,0 0-16,-21 0 15,0 0-15,-22 21 0,22-21 0,-21-1 16,21 1-16,-22 0 0,1 0 16,0 21-16,20-21 0,-20 0 0,0 21 15,21 0-15,-1-22 0,44 22 31,-1 0-31,21 0 0,0 0 16,1 0-16,-1 22 0,0-22 16,1 0-16,-1 0 0,0 0 15,1 0-15,-1 0 0,0 0 0,-20 0 16,-1 21-16,0-21 0,-21 21 16,0 0-16,0 0 0,0 0 15,-21 1-15,0-1 0,-1 0 0,-20 21 16,0-21-16,-1 22 0,1-22 0,0 21 15,-1-21-15,1 22 0,0-22 16,-1 0-16,1 21 0,0-20 0,21-1 16,-1 0-16,1 0 0,0 0 15,0-21-15,21 21 0,0 1 16,21-44 0,0 22-1,0-21-15</inkml:trace>
  <inkml:trace contextRef="#ctx0" brushRef="#br1" timeOffset="-105105.27">20680 13060 0,'0'0'0,"-43"-21"0,22 0 0,-21 21 16,0-22-16,20 22 0,1-21 0</inkml:trace>
  <inkml:trace contextRef="#ctx0" brushRef="#br1" timeOffset="-104620.55">20468 12700 0,'0'0'0,"21"-21"0,0 0 0,1 21 16,-1 0-16,0 0 0,-21 21 16,0 21-16,0-21 15,-21 22-15,0 20 0,-1-20 0,-20-1 16,21 21-16,0 1 0,-22-22 16,22 1-16,0 20 0,0-21 0,0 1 15,0-1-15,-1 0 0,1-20 0,21 20 16,0-21-16,-21 0 0,21 0 0,-21 1 15,21-1-15,0-42 32,0-1-17,0 1-15,21 0 0,0-21 16,0-1-16,1 22 0,-1-42 0,0 20 16,0-20-16,21-1 0,-20 1 0,20-1 15,-21 1-15,21-22 0,-20 22 16,20-1-16,-21 22 0,21 0 0,-20-1 15,-1 22-15,0 21 0,0 21 16,-21 0 0,0 22-16,0-1 0,0 0 0,0 22 15,0-22-15,0 22 0,0-22 16,0 22-16,0-22 0,0 0 16,0 1-16,0-1 0,0 0 0,0-21 15,0 22-15,21-22 0,-21 0 0,0 0 16,0 0-16,-21-21 31,0 0-31,0-21 0</inkml:trace>
  <inkml:trace contextRef="#ctx0" brushRef="#br1" timeOffset="-104240.77">20426 13123 0,'21'0'31,"21"0"-16,-21 0-15,1 0 0,20 0 16,0 0-16,1 0 0,-1 0 0,21 0 16,-20 0-16,20 0 0,-20 0 0,20 0 15,-21 0-15,22 0 0,-22-21 16,1 21-16,-1-21 0,-21 21 0,0-21 16,0 0-16,1 21 0,-22-21 0,0-1 15,0 1-15,0 0 16,0 0-16,-22 21 0,1 0 15,21 21-15,-21 0 0,21 0 16,-21 22-16,21-22 0,0 21 16,0 1-16,0-1 0,0 0 15,0 22-15,0-22 0,0 0 0,0 64 16,0-63-16,0-1 16,0 0-16,0 1 0,0-22 0,0 21 15,0-21-15,0 22 0,0-22 0,0 0 16,0 0-16,0 0 15,0-42 1,0 0-16,0 0 16</inkml:trace>
  <inkml:trace contextRef="#ctx0" brushRef="#br1" timeOffset="-103972.92">21209 13229 0,'0'0'0,"0"-63"0,0 42 0,0-22 16,21 1-16,0 21 0,0 0 0,1-1 15,-1 1-15,0 21 0,21 0 0,-21 0 16,22 0-16,-22 0 0,21 0 16,1 0-16,-22 0 0,0 21 0,0 1 15,0-1-15,-21 0 0,0 0 16,0 0-16,0 0 0,-21 1 0,0-1 16,-21 0-16,20 0 0,-20-21 0,0 21 15,21 0-15,-22-21 0,1 22 16,21-22-16,0 0 0,-22 21 15,43 0-15,21-21 16,1 0 0,-1 0-16,0 0 0,21-21 15,1 0-15</inkml:trace>
  <inkml:trace contextRef="#ctx0" brushRef="#br1" timeOffset="-103709.08">21865 12933 0,'0'0'0,"21"-21"0,-21 42 31,0 0-31,-21 0 0,21 22 0,-21-1 16,21-21-16,0 21 0,0 1 0,-21 20 15,21-20-15,-21-1 16,-1 0-16,1 22 0,0-22 0,21 22 16,-21-22-16,0 21 0,0-20 0,-1-1 15,1 22-15,0-22 0,21-21 16,0 21-16,-21-20 0,21 20 0,-21-21 15,21 0-15,0 0 0,21-42 32,0 0-17,-21 0-15,0 0 0,21-22 0,0 22 16</inkml:trace>
  <inkml:trace contextRef="#ctx0" brushRef="#br1" timeOffset="-103437.23">21717 13293 0,'21'-64'0,"-63"382"0,63-572 0,0 127 0,-21 84 0,0-20 15,21 21-15,0-1 0,1 1 16,-1 21-16,0-22 0,0 22 0,0 21 16,22-21-16,-22 21 0,21 0 0,-21-21 15,22 21-15,-1 0 0,-21 0 16,21 0-16,-20 0 0,-1 0 0,0 21 16,-21 0-16,0 0 0,0 1 15,0 20-15,-21-21 0,0 21 0,-1-20 16,-20 20-16,0-21 0,21 0 15,-22 22-15,-20-22 0,20 0 16,1-21-16,0 21 0,21 0 0,-22-21 16,22 21-16,0-21 0,42 0 31,0 0-31,22 0 0,-22 0 0,21-21 16,0 0-16,1-21 0</inkml:trace>
  <inkml:trace contextRef="#ctx0" brushRef="#br1" timeOffset="-101725.21">22902 12425 0,'0'-42'0,"-42"-22"32,21 64-32,0 0 15,-1 0-15,1 21 0,0 22 16,0-1-16,0 0 0,21 1 0,-21 20 15,-1 1-15,1-1 0,0 1 0,0-1 16,0 1-16,0-1 0,-1 1 16,1-22-16,0 0 0,0 1 0,0-1 15,0 0-15,-1-21 0,1 1 0,0 20 16,0-42-16,0 21 0,0 0 16,-1-21-16,1 0 15,21-21 1,0 0-16,0 0 0,0 0 0,0-22 15,0 1-15,0 0 0,21-1 16,1-20-16,-1 20 0,0 1 0,0-21 16,0 41-16,-21-20 0,21 21 15,1 21-15,-1 0 0,0 42 16,-21-21-16,0 22 16,21-22-16,-21 21 0,0 1 15,0-1-15,21-21 0,0 21 0,1-20 16,-22 20-16,21-21 0,-21 0 15,21 0-15,0 1 0,0-22 16,0 21-16,1-21 0,-1 0 0,0 0 16,21 0-16,1 0 0,-1 0 0,0 0 15,1 0-15,-1-21 0,0-1 16,-21 1-16,22 0 0,-1-21 0,-21-1 16,0 22-16,1-21 0,-1 0 0,0 20 15,0 1-15,-21 0 0,0 0 16,0 0-16,-21 42 15,0 0 1,21 0-16,0 0 0,0 22 16,-21-22-16,21 0 0,0 0 15,0 0-15,0 1 0,0-1 0,0 0 16,0 0-16,0 0 0,21 0 16,0 1-16,0-22 0,0 0 15,0 0-15,1 0 0,20 0 16,-21 0-16,0 0 0,22 0 0,-22 0 15,0-22-15,0 1 0,0 0 0,0 0 16,1-21-16,-1 20 0,-21-20 16,0 0-16,0-1 0,0 1 0,0 0 15,0-1-15,-21 22 0,-1 0 0,1 0 16,0 0-16,0 21 0,0 0 16,0 0-16,-1 0 0,1 21 15,0-21-15,0 21 0,0 21 0,21-20 16,0-1-16,0 21 0,0-21 15,0 22-15,0-22 0,0 21 0,21-21 16,0 0-16,0 1 0,22-1 0,-22 0 16,21 0-16,0-21 0,22 21 15,-22-21-15,22 0 0,-22 0 0,22 0 16,-1 0-16,1 0 0,-22 0 0,0 0 16,1-21-16,-1 0 0,0 0 15,-21-22-15,1 22 0,-1-21 16,0 0-16,-21-1 0,21 22 0,-21-21 0,0-1 15,0 22-15,0 0 16,-21 0-16,0 0 0,-22 0 0,22 21 16,0 0-16,-21 0 0,21 21 15,-1 0-15,-20 0 0,0 21 0,21-20 16,-1 20-16,-20-21 0,42 21 0,-21-20 16,21 20-16,0-21 0,0 0 15,0 22-15,0-22 0,0 0 0,21 0 16,0-21-16,0 21 0,1-21 0,-1 0 15,21 0-15,-21 0 0,22 0 16,-22 0-16,0 0 0,0 0 0,21-21 16,-20 0-16,-1 0 0,0-22 15,0 22-15,0-21 0,0 0 16,1 20-16,-22-20 0,21 0 0,-21 21 16,21-1-16,-21 1 0,0 0 0,0 42 31,0 0-31,0 1 0,-21-1 15,21 21-15,-21-21 0,21 0 0,0 22 16,0-22-16,0 0 0,0 0 16,0 22-16,21-22 0,0 0 0,0 0 15,0-21-15,22 21 0,-22 0 16,21-21-16,0 0 0,-20 22 0,20-22 16,0 0-16,1 0 0,-22 0 15,21 0-15,0-22 0,-20 1 0,20 0 16,-21 0-16,0 0 0,22-22 15,-22 1-15,21 21 0,-21-21 0,0-1 16,-21 22-16,0 0 0,0 0 16,0 0-16,0-1 0,-21 22 15,0 0-15,-21 0 0,-1 0 0,22 0 16,-21 22-16,0-1 0,-1 0 16,22 0-16,0 0 0,0 0 15,0 22-15,21-22 0,0 0 0,0 0 16,0 22-16,0-22 0,0 0 0,21 0 15,0-21-15,0 21 0,0 0 0,0-21 16,22 0-16,-22 0 0,0 0 16,21 0-16,1 0 0,-22 0 15,21-21-15,1 0 0,-22 0 0,21-21 16,-21 20-16,22-20 0,-22 0 16,21-22-16,-21 1 0,0-1 0,22 1 15,-43-1-15,21 1 0,-21-1 16,21 1-16,-21-1 0,0 1 0,0-1 15,0 22-15,0 21 0,0-22 0,-21 22 16,0 21-16,0 0 0,-1 0 16,1 21-16,0 22 0,-21-22 15,21 21-15,-1 1 0,-20 20 0,42-21 16,0 22-16,0-1 0,0 22 16,0-21-16,0 20 0,0-20 0,21-1 15,0 1-15,1-22 0,-1 0 0,0 1 16,21-1-16,-21 0 0,1-20 15,20 20-15,-21-21 0,21-21 0,-20 21 16,20-21-16,0 0 0,-21 0 0,22 0 16,-1 0-16,0 0 0,-20 0 15</inkml:trace>
  <inkml:trace contextRef="#ctx0" brushRef="#br1" timeOffset="-101372.41">22881 14034 0,'0'0'0,"0"21"47,0 0-31,0 0-16,0 0 0,0 0 15,0 1-15,-21-1 0,21 0 16,-21 0-16</inkml:trace>
  <inkml:trace contextRef="#ctx0" brushRef="#br1" timeOffset="-101201.52">22923 14626 0,'0'0'0,"22"21"0,-1 1 15,0-1-15,-21 0 16,0 0 0,0 0-16,-21 0 15,21 1 1,-21-22-16</inkml:trace>
  <inkml:trace contextRef="#ctx0" brushRef="#br1" timeOffset="-101057.59">22945 14901 0,'21'0'16,"-42"0"-16,63 22 0,-21-1 0,0-21 16,0 0-16,-21 21 15,-21-21 17,0 0-32,0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20:37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1143 0,'0'-21'47,"0"0"-47,0 0 16,0-1-16,0 1 0,0 0 16,0 0-16,0 0 0,0 0 15,0-1-15,0 1 16,0 0-16,0 0 15,0 42 17,0 0-32,0 0 15,0 1-15,0 20 0,0 0 16,0-21-16,0 22 0,0-1 16,0 0-16,0 1 0,0-22 0,0 21 15,0 1-15,0-1 0,0-21 16,-21 21-16,21-20 0,0-1 15,0 21-15,0-21 0,0 0 0,0 1 16,0-1-16,21-21 31,1 0-15,-22-21-16,21-1 0,0 22 16,0-21-16,-21 0 0,21-21 0,0 21 15,1-22-15,-1 22 0,0-21 16,0 21-16,0-22 0,0 22 0,1-21 15,-1 21-15,0 21 0,-21-22 16,21 22 0,-21 22-1,0-1-15,0 0 0,0 0 16,0 0-16,0 22 0,0-22 16,0 0-16,0 0 0,0 21 15,0-20-15,0-1 0,0 0 16,21 0-16,-21 0 0,0 0 0,21-21 15,1 0-15,-1 22 0,0-22 16,0 0-16,21 0 0,-20 0 0,-1-22 16,21 1-16,-21 21 0,0-21 15,22 0-15,-22 0 0,0 0 16,0-22-16,-21 22 0,21 0 0,-21-21 16,22 20-16,-22-20 0,0 21 15,0 0-15,0 0 0,0-1 0,0 1 16,-22 21-16,1 0 15,0-21 1,0 21-16,0 0 16,0 0-1,21 21 1</inkml:trace>
  <inkml:trace contextRef="#ctx0" brushRef="#br0" timeOffset="582.66">3027 762 0,'0'21'15,"0"0"1,0 1-16,-21-1 0,21 21 16,0 0-16,0-20 0,0 20 0,0 21 15,0-20-15,0-1 0,0 0 16,0 1-16,0-1 0,0 0 0,0-20 16,-22 20-16,22-21 15,-21 21-15,21-20 0,0-1 0,0 21 16,0-21-16,-21-21 0,21 21 15,0 1-15,0-44 32,0 1-17,0 0-15,0 0 0,0 0 0,21 0 16,-21-1-16,0 1 0,0-21 16,21 21-16,1 0 0,-22-22 0,21 22 15,0 0-15,0 0 16,0 0-16,0-1 0,1 1 0,-1 21 15,0 0-15,0 0 0,0 0 16,0 0-16,1 0 0,-1 0 16,-21 21-16,0 1 0,21-1 0,-21 0 15,0 21-15,0-21 0,0 1 16,-21-1-16,21 21 0,-21-21 0,-1 0 16,1 1-16,21-1 0,-21 0 15,21 0-15,-21 0 0,0-21 16,21 21-16,0 1 15,0-44 17,0 1-17,0 0-15</inkml:trace>
  <inkml:trace contextRef="#ctx0" brushRef="#br0" timeOffset="1191.31">3979 1185 0,'0'0'0,"0"-21"0,0 0 16,0 0-16,0 0 15,-21 0-15,0 21 0,0 0 0,0 0 16,-1 0-16,1 0 0,0 21 16,0 0-16,0 0 0,0 0 15,-22 0-15,22 22 0,0-22 0,-21 21 16,20-21-16,1 22 0,21-22 16,-21 21-16,21-21 0,-21 1 0,21-1 15,0 0-15,0 0 0,0 0 16,0 0-16,21-21 0,0 0 15,0 22-15,1-22 0,-1 0 16,0 0-16,21 0 0,-21 0 0,1-22 16,20 22-16,-21-21 0,0 0 15,0 0-15,1 0 0,-1 21 0,0-21 16,0-22-16,0 22 0,0 0 16,-21 0-16,0-22 0,22 22 0,-22-21 15,0 21-15,0 0 0,0-1 16,0 1-16,0 42 31,0 1-31,0-1 16,-22 21-16,22-21 0,0 0 15,0 1-15,-21-1 0,21 0 16,0 0-16,0 0 0,0 0 0,0 1 16,0-1-16,0 0 0,0 0 15,0 0-15,21-21 16,1 0-16,-1 0 0,0 0 15,0 0-15,0 0 0,0 0 0,1-21 16,-1 21-16,-21-21 0,42 0 16,-21 0-16</inkml:trace>
  <inkml:trace contextRef="#ctx0" brushRef="#br0" timeOffset="1515.13">4614 741 0,'0'0'16,"0"21"-16,0 21 16,0-20-16,0 20 0,0 0 0,0 1 15,-21-1-15,0 0 0,21 1 16,-21 20-16,0-21 0,-1 1 0,1-1 15,0 0-15,21 1 16,0-22-16,-21 21 0,21-21 0,-21 22 16,21-22-16,0 0 0,0 0 15,0 0-15,21-21 16,0 0-16,0 0 0,0 0 16,1 0-16,-1 0 0,0-21 0,0 0 15,0 0-15,0 0 0,1 0 16</inkml:trace>
  <inkml:trace contextRef="#ctx0" brushRef="#br0" timeOffset="1719.02">4403 1164 0,'0'0'15,"21"0"1,0 0-1,21 0-15,-21 0 0,1 0 16,20 0-16,0 0 0,-21 0 0,22 0 16,-1-21-16,-21 21 0,22 0 15,-22 0-15,21-21 0,-21 21 0,0 0 16</inkml:trace>
  <inkml:trace contextRef="#ctx0" brushRef="#br0" timeOffset="2131.3">5905 1185 0,'0'0'16,"0"-21"-16,0 0 0,0 42 31,0 0-15,0 1-16,0-1 0,0 21 15,0-21-15,0 22 0,-21-22 0,0 21 16,0-21-16,21 22 16,0-22-16,-21 0 0,21 0 0,-21 0 15,21 0-15,0 1 0,0-1 16,0 0-16,21-21 16,0-21-1,0 21-15,0-21 0</inkml:trace>
  <inkml:trace contextRef="#ctx0" brushRef="#br0" timeOffset="2600.04">6392 1207 0,'0'0'0,"21"0"0,-21-22 0,0 1 15,0 0-15,0 0 16,-21 21-1,0 0-15,0 0 0,0 0 16,0 0-16,-22 21 0,22-21 16,0 21-16,0 0 0,0 1 15,-1-1-15,1 0 0,0 0 0,21 0 16,-21 0-16,21 1 16,0-1-16,21-21 15,0 21-15,0-21 0,1 21 0,-1-21 16,21 0-16,-21 0 0,22 0 15,-22 0-15,21 0 0,-21 0 16,0 21-16,1-21 0,-1 21 16,0-21-16,0 0 0,0 22 15,-21-1-15,0 0 16,-21-21-16,0 21 0,-21-21 16,20 21-16,1-21 0,-21 0 15,21 21-15,0-21 0,-1 0 0,-20 22 16,21-22-16,0 0 0,0 0 15,-1 0-15,1 0 0,0 0 16,0 0 0,21-22-1,-21 22 1,21-21-16</inkml:trace>
  <inkml:trace contextRef="#ctx0" brushRef="#br0" timeOffset="2823.42">5630 931 0,'0'0'0,"0"-21"0,0 0 31,0 42 1</inkml:trace>
  <inkml:trace contextRef="#ctx0" brushRef="#br0" timeOffset="3774.4">7959 1185 0,'0'0'0,"105"-21"31,-62 21-31,-22-21 0,21 0 16,1 0-16,-22 0 0,21-1 0,0 1 16,1-21-16,-1 21 0,0-22 15,1 22-15,-22-21 0,21 0 16,-42 20-16,0-20 0,0 21 0,0-21 16,0 20-16,-21 1 0,0 21 15,-21 0-15,-1-21 0,1 21 0,-22 0 16,1 0-16,-22 0 0,22 21 15,-22-21-15,0 21 0,22 1 16,-1-1-16,1 0 0,21 0 0,-1 21 16,22-20-16,-21 20 0,21-21 15,21 21-15,0-20 0,0 20 16,0-21-16,21 0 0,0 22 0,21-22 16,1 0-16,-1 21 0,0-21 15,22 1-15,-1-1 0,-20 21 0,20-21 16,-21 0-16,1 1 0,-1-1 15,-21 21-15,22-21 0,-22 0 0,-21 1 16,0 20-16,0-21 0,0 21 16,0-20-16,-21 20 0,-22-21 15,22 21-15,-21-20 0,-1-1 0,-20 0 16,21 0-16,-1 0 0,-20-21 16,20 0-16,-20 0 0,21 0 0,-22 0 15,22 0-15,-1-21 0,1 0 16,21 0-16,-21-22 0,20 22 0,1-21 15,21 21-15,0-22 0,0 22 16,0 0-16,0 0 0,0 0 0,0 0 16,0-1-16,21 1 0,1 21 15,-1 0-15,0-21 0,0 21 0,0 0 16,0 0-16,1 0 0,-1 0 16,0 0-16,0 0 15,0 0-15,0 21 0,1-21 16,-1 21-16,0-21 0</inkml:trace>
  <inkml:trace contextRef="#ctx0" brushRef="#br0" timeOffset="4174.63">8255 1566 0,'0'0'16,"21"0"-16,0 0 0,0 0 15,1 0 1,-1-21-16,0 21 0,0-21 16,-21 0-16,42 21 0,-20-21 0,-22 0 15,21-1-15,0 1 0,0 0 16,-21 0-16,0 0 0,0 0 0,0-1 16,0 1-16,0 0 0,-21 21 15,0 0-15,0 0 0,-1 0 16,1 0-16,0 21 0,0 0 15,0 1-15,0-1 0,-1 0 0,1 0 16,21 21-16,-21-20 16,21 20-16,-21-21 0,21 21 0,0-20 15,0 20-15,0-21 0,0 21 16,0-20-16,0-1 0,21 0 0,0 0 16,0 0-16,1-21 0,-1 21 0,0-21 15,0 0-15,0 0 0,0 0 16,22 0-16,-22 0 0,0 0 0,0-21 15,22 0-15,-22 0 0,0 0 16,21 0-16</inkml:trace>
  <inkml:trace contextRef="#ctx0" brushRef="#br0" timeOffset="4494.54">9292 614 0,'0'0'15,"0"-21"-15,0 0 0,0-1 0,0 1 0,0 0 16,0 42 15,0 0-31,-21 22 0,0-22 16,0 42-16,21-20 0,-22 20 0,1 1 16,0-1-16,0 22 0,0-22 15,0 1-15,-1-1 0,1 1 0,0-1 16,0 1-16,21-22 15,-21 22-15,0-22 0,21 0 0,-22 1 16,22-1-16,-21-21 0,21 22 16,0-22-16,0 0 0,0 0 0,0 0 15,21-21 1,1 0 0,-1-21-16,0-21 0,0 21 0</inkml:trace>
  <inkml:trace contextRef="#ctx0" brushRef="#br0" timeOffset="4879.5">9292 1439 0,'0'22'0,"-21"-22"16,21 21-16,0 0 16,21-21-1,0 0-15,0 0 16,1 0-16,-1 0 0,0 0 15,0-21-15,0 21 0,0-21 16,1-1-16,-1 22 0,-21-21 0,21 0 16,-21 0-16,21 21 0,-21-21 15,0 0-15,0-1 0,0 1 0,-21 21 16,0 0-16,0 0 16,-1 0-16,1 0 0,-21 0 0,21 0 15,0 21-15,-1-21 0,1 22 16,21-1-16,0 0 0,-21 21 0,21-21 15,-21 1-15,21-1 0,0 21 16,0-21-16,0 0 0,0 1 0,0-1 16,0 0-16,0 0 0,21 0 15,0 0-15,0-21 0,1 0 0,-1 22 16,0-22-16,0 0 0,0 0 16,0 0-16,1-22 0,20 1 0,-21 21 15,21-21-15</inkml:trace>
  <inkml:trace contextRef="#ctx0" brushRef="#br0" timeOffset="5371.22">9842 1376 0,'-21'0'32,"0"21"-32,21 0 15,0 0-15,0 1 16,-21-1-16,21 0 0,0 21 0,-21-21 15,21 1-15,0-1 0,-21 0 16,21 0-16,0 0 0,0 0 0,0 1 16,-22-22-16,22 21 0,0 0 15,-21-21 1,21-21 0,0 0-1,0-1-15,0-20 0,0 21 16,21 0-16,1-22 0,-1 22 15,0 0-15,0-21 0,0 21 0,0-22 16,22 22-16,-22 0 0,21-21 16,1 20-16,-22 1 0,21 21 0,0-21 15,-20 21-15,-1 0 0,0 0 16,0 0-16,0 21 0,0 0 0,-21 1 16,22-1-16,-22 0 0,0 0 15,0 21-15,0-20 0,0-1 16,-22 21-16,1-21 0,0 0 0,0 22 15,0-22-15,21 0 0,-21 0 16,-1 0-16,1-21 0,21 22 0,0-44 47,21 22-31,1-21-16,-1 0 0,0 0 0</inkml:trace>
  <inkml:trace contextRef="#ctx0" brushRef="#br0" timeOffset="5639.01">10668 1355 0,'21'0'32,"-21"21"-17,0 0-15,0 0 16,-21 0-16,0 1 0,21-1 15,0 0-15,-21 0 0,21 0 0,-22 0 16,1 1-16,21-1 0,-21 0 16,21 0-16,0 0 0,0 0 0,-21-21 15,21 22 1,0-44 0,0 1-1,21 0-15,0 0 0,-21 0 16</inkml:trace>
  <inkml:trace contextRef="#ctx0" brushRef="#br0" timeOffset="5971.41">10774 1164 0,'-64'21'31,"64"1"-31,-21-22 0,21 21 16,0 0-16,21-21 15,0 0 1,1 0-16,-1 0 16,0 0-16,0-21 15,0 0-15,-21-1 16,0 1-16,0 0 16,0 0-16,0 0 0,-21 21 15,0 0 1,0 0-16,0 21 15,21 0 1,-22 0-16,1 0 16,21 1-16,0-1 15,0 0 1,21-21-16</inkml:trace>
  <inkml:trace contextRef="#ctx0" brushRef="#br0" timeOffset="7219.26">11176 1355 0,'0'21'47,"0"0"-32,-21 0-15,0 0 16,21 1-16,-22-1 0,22 0 0,0 0 16,0 0-16,-21 0 0,21 1 15,0-1-15,0 0 0,0 0 16,0 0-16,21-21 16,1 0-1,-1 0-15,0 0 16,21 0-16,-21 0 0,1 0 0,-1-21 15,0 21-15,0-21 0,0 0 16,0 0-16,1-1 0,-1 1 0,0 0 16,0 0-16,0 0 0,0 0 0,1 21 15,-22-22-15,0 1 0,21 21 16,-21-21-16,0 42 47,0 0-47,0 1 0,0-1 15,-21 0-15,21 0 0,0 0 16,0 0-16,0 1 0,0-1 16,0 0-16,0 0 15,21-21-15,0 21 0,0-21 16,0 0-16,0 0 16,1 0-16,-1 0 0,0-21 15,0 21-15,0-21 0,-21 0 16,21 0-16,1 21 0,-22-22 0,21 1 15,-21 0-15,21 0 0,-21 0 16,21 0-16,-21-1 0,21 22 0,-21-21 16,0 0-16,0 42 31,0 0-15,0 1-16,0-1 0,0 0 15,0 0-15,0 0 0,0 0 16,0 1-16,0-1 0,0 0 15,0 0-15,0 0 0,0 0 0,0 1 16,0-1 0,0-42 31,0-1-47,0 1 15,0 0-15,0 0 0,0 0 0,0 0 16,0-1-16,0 1 0,21 0 15,-21 0-15,22-21 0,-1 20 0,0 22 16,0-21-16,21 0 0,-20 0 16,20 0-16,-21 21 0,21 0 0,1-21 15,-22 21-15,21 0 0,1 0 16,-22 0-16,21 0 0,-21 21 0,0 0 16,1 0-16,-1-21 0,0 42 15,0-20-15,-21-1 0,0 0 0,0 0 16,0 21-16,0-20 0,0-1 15,0 0-15,0 0 0,0 0 16,0 0-16,0 1 0,-21-1 0,21 0 16,-21-21-16,21 21 15,-21-21 1,21-21 0,0 0-16,0 0 0,0-1 15,0 1-15,0 0 0,21 0 0,0 0 16,0-22-16,0 1 0,0 21 15,22-21-15,-22-1 0,21 1 0,1 21 16,-1-22-16,0 22 0,1 0 16,-1 0-16,0 21 0,1 0 15,-1 0-15,0 0 0,-21 21 0,22 0 16,-22 0-16,0 1 0,-21 20 16,0-21-16,0 21 0,0-20 0,0 20 15,0 0-15,-21-21 0,0 22 16,21-22-16,-21 0 0,-1 0 0,1 22 15,0-22-15,0-21 0,21 21 0,-21 0 16,0-21-16,21 21 16,-22-21-16,1-21 15,21 0 1</inkml:trace>
  <inkml:trace contextRef="#ctx0" brushRef="#br0" timeOffset="7862.24">14901 1334 0,'0'0'0,"-21"0"47,0 0-47,0-22 0,0 1 15,-1 21-15,22-21 0,-21 0 0,21 0 16,-21-22-16,21 22 0,0 0 15,0-21-15,0-1 0,0 22 0,0-21 16,0 0-16,21 20 0,0-20 16,22 21-16,-22 0 0,21 0 0,1-1 15,-1 22-15,21 0 0,-20 0 16,-1 0-16,22 22 0,-22-1 0,0 0 16,-21 0-16,1 21 15,-1 1-15,-21-22 0,0 21 0,0 1 16,0-1-16,-21 0 0,-22-21 15,22 22-15,-21-22 0,21 21 0,-22-21 16,1 22-16,21-22 0,-22 0 16,22 0-16,0 0 0,0 1 0,0-1 15,21 0-15,0 0 0,-21 0 16,21 0-16,-22 1 0,1-1 16</inkml:trace>
  <inkml:trace contextRef="#ctx0" brushRef="#br0" timeOffset="8162.52">14795 2053 0,'0'21'15,"0"-42"-15,0 64 0,0-22 0,0 0 16,22 0-16,-1 0 0,0-21 16,0 0-16,0 0 0,22 0 0,-22 0 15,21 0-15,-21 0 0,22 0 16,-22-21-16,0 21 0,0-21 0,0 21 15,-21-21-15,0 0 0,0-1 16,0 1-16,-21 21 0,0 0 16,0-21-16,-22 21 0,22 0 15,0 0-15,-21 0 0,21 21 16,-1-21-16,1 21 0,0 1 0,0-1 16,0-21-16,21 21 0,0 0 15,0 0-15,0 0 16,21-21-16,21 0 0,-21 0 15,22 0-15</inkml:trace>
  <inkml:trace contextRef="#ctx0" brushRef="#br0" timeOffset="80350.78">1905 2434 0,'0'0'0,"0"-21"0,-21 0 15,0 21 17,21 21-17,0 0-15,-22 0 0,22 1 16,0 20-16,-21-21 0,21 21 0,0 1 15,0 20-15,-21-20 0,0-1 16,0 0-16,21 1 0,-21 20 0,-1-21 16,22 1-16,-21-1 0,21 22 15,-21-22-15,21 0 0,-21 1 16,21-1-16,0-21 0,0 21 0,0-20 16,0-1-16,0 0 0,0 0 15,0 0-15,21-21 16,0 0-16,0 0 0,1 0 0,-1 0 15,0 0-15,0-21 16,0 21-16,0-21 0,1 0 16,-1 0-16,0-1 0,0 1 15,-21 0-15,21 0 0,0 0 16,-21-22-16,0 22 0</inkml:trace>
  <inkml:trace contextRef="#ctx0" brushRef="#br0" timeOffset="80634.63">1736 2985 0,'0'0'0,"21"0"47,0 0-47,0 0 16,0 0-16,0 0 0,1-22 15,-1 22-15,0 0 0,0 0 0,0 0 16,0-21-16,1 21 16,-1 0-16,0 0 0,0 0 0,0 0 31,0 0 0</inkml:trace>
  <inkml:trace contextRef="#ctx0" brushRef="#br0" timeOffset="81103.14">3281 2900 0,'0'0'0,"-21"0"31,-1 0-15,22 21-16,-21 0 15,21 0-15,0 1 0,0-1 0,0 0 16,-21 0-16,21 21 0,0-20 16,0-1-16,0 21 0,-21-21 0,21 0 15,0 22-15,0-22 0,0 0 16,0 0-16,0 0 0,0 1 0,0-1 15,0 0 1,0-42 31,0 0-47,21 21 0</inkml:trace>
  <inkml:trace contextRef="#ctx0" brushRef="#br0" timeOffset="81711.41">3873 3006 0,'0'0'16,"0"-21"-16,0-1 15,0 1 1,-21 21-1,0 0-15,0 0 16,0 0-16,0 0 0,-1 0 0,1 0 16,0 0-16,0 21 0,0-21 15,0 22-15,-1-1 0,22 0 16,-21-21-16,21 21 0,-21-21 0,21 21 16,0 0-1,21-21-15,0 22 16,1-22-16,-1 0 15,0 0-15,0 0 0,0 0 16,0 0-16,1 0 0,-1 0 0,0 0 16,0 0-16,0 0 0,22 0 15,-22 0-15,0 0 0,0 0 0,0 0 16,0 21-16,1-21 16,-1 0-16,-21 21 0,0 0 15,0 0 1,0 0-1,0 1-15,-21-22 0,-1 21 16,1-21-16,0 21 0,0-21 16,0 0-16,0 0 0,-1 21 15,1-21-15,-21 0 0,21 0 16,0 0-16,-1 0 0,1 0 0,0 0 16,0 0-16,0 0 0,0 0 15,-1 0-15,1 0 16,21-21 15,0 0-15,0 0-1,0-1-15</inkml:trace>
  <inkml:trace contextRef="#ctx0" brushRef="#br0" timeOffset="82570.91">3323 2498 0,'-21'0'31,"0"0"-15,21 21-1,-21-21-15,21 21 16,0 0 0,21-21-1,0 0 1,0 0-1,-21-21-15,0 0 16,0 0 0,0 0-1,-21 21 1,0 0-16,0 0 16,21 21-1,0 0 1,0 0-1,-22 21 17,1-42-32,0 0 0</inkml:trace>
  <inkml:trace contextRef="#ctx0" brushRef="#br0" timeOffset="83742.89">1164 2985 0,'0'-22'0,"21"1"16,-21 42 31,0 1-47,0-1 0,0 0 16,0 0-16,0 21 0,0-20 15,0-1-15,0 21 0,0-21 16,0 0-16,0 1 0,0 20 0,0-21 15,0 0-15,0 0 16,0 1-16,0-1 16,21-21-16,1 0 15,-1 0-15,-21-21 16,21 21-16,-21-22 16,21 1-16,0 0 0,-21 0 0</inkml:trace>
  <inkml:trace contextRef="#ctx0" brushRef="#br0" timeOffset="84110.68">1185 2688 0,'0'0'0,"-21"0"0,0 21 15,0 1-15,21-1 16,-21 0-16,21 0 15,0 0-15,21-21 16,0 0 0,0 0-16,0 0 0,0 0 15,22 0-15,-22-21 0,0 0 0,-21 0 16,21 0-16,-21-1 0,0 1 16,0 0-16,-21 0 15,21 0-15,-21 0 0,-21 21 0,20 0 16,1 0-16,0 0 0,-21 0 15,21 0-15,-1 21 0,22 0 0,0 0 16,-21 0-16,21 0 16,0 1-16,0-1 0,0 0 0,0 0 15,21-21-15,1 21 0,-1 0 16,0-21-16,0 0 0,21 0 16,-20 22-16</inkml:trace>
  <inkml:trace contextRef="#ctx0" brushRef="#br0" timeOffset="86462.4">6011 3069 0,'0'21'16,"21"-21"15,1 0-15,-1-21-1,-21 0-15,21 21 0,0-21 16,-21 0-16,0 0 0,0-1 16,0 1-16,0 0 0,0 0 15,0 0-15,0 0 0,-21-1 0,0 1 16,0 21-16,-1-21 0,1 21 15,-21 0-15,21 0 0,0 0 0,-22 0 16,22 0-16,-21 0 0,21 21 16,-22 0-16,1 1 0,21-1 0,-22 21 15,1 0-15,21-20 0,0 20 0,0 0 16,-1 1-16,1-22 0,21 21 16,0 0-16,0 1 0,0-22 15,0 0-15,0 0 0,21 0 16,1 1-16,-1-1 0,21 0 0,-21-21 15,22 0-15,-1 0 0,0 0 0,-21 0 16,22-21-16,-1 0 0,0-1 16,1 1-16,-1 0 0,0 0 0,-20-21 15,-1 20-15,0 1 0,0-21 16,0 21-16,-21-22 0,0 22 0,0-21 16,0 21-16,0 0 0,0-22 0,0 22 15,0 0 1,0 0-16,-21 21 15,21 21-15,0 0 16,-21-21-16,21 21 0,0 22 0,-21-22 16,21 0-16,0 0 0,0 0 0,0 22 15,0-22-15,0 0 0,0 0 16,0 0-16,21 0 0,0 1 0,0-1 16,22-21-16,-22 0 0,0 0 15,21 0-15,-21 0 0,22 0 0,-22 0 16,21-21-16,1-1 0,-22 1 15,21 0-15,-21 0 0,0 0 0,1 0 16,-1-1-16,0 1 0,-21 0 16,0 0-16,21 0 0,-21 0 15,0-1-15,0 1 16,-21 42 0,21 1-16,-21-1 15,0 0-15,21 0 0,0 0 16,0 0-16,0 1 0,0-1 15,0 0-15,-22 0 0,22 0 0,0 0 16,0 1-16,0-1 16,0 0-16,-21-21 31,21-21-15,-21 0-16,21-1 15,0 1-15,0-21 0,0 21 16,0 0-16,0-22 0,0 22 0,21 0 15,0-21-15,1 20 0,20 1 16,-21 0-16,21 0 0,1 0 0,-1 0 16,-21 21-16,22 0 0,20 0 0,-21 0 15,1 0-15,-22 0 0,21 21 16,1 0-16,-22 0 0,0 0 0,0 22 16,-21-22-16,0 0 0,0 21 15,0-21-15,0 22 0,0-22 0,-21 0 16,0 0-16,21 22 0,-21-22 15,21 0-15,-22-21 16,22 21-16,0-42 31,0 0-31,0 0 0</inkml:trace>
  <inkml:trace contextRef="#ctx0" brushRef="#br0" timeOffset="87202.98">8932 2858 0,'0'-22'0,"0"-20"0,0 21 15,0 0-15,0 0 0,21-1 0,-21 1 16,0 0-16,22 0 0,-22 0 0,0 0 16,-22 21 15,1 0-31,0 0 0,0 21 16,0 0-16,0 0 0,-1 0 15,1 22-15,0-22 0,0 21 0,0 0 16,-22 1-16,22-1 0,0 0 15,0 1-15,-21-1 0,20 0 16,22 1-16,0-1 0,0 0 0,0-20 16,0 20-16,0-21 0,0 0 15,43 0-15,-22 1 0,0-22 0,21 0 16,1 0-16,-1 0 0,0 0 16,1 0-16,-1-22 0,0 1 0,1 0 15,-1 0-15,0 0 0,-20-22 0,20 22 16,-21-21-16,21 21 0,-20-22 15,-22 22-15,0-21 0,0 0 16,0-1-16,0 22 0,0-21 0,0-1 16,-22 1-16,1 21 0,0-21 15,-21 20-15,21 1 0,-1 0 0,-20 21 16,21 0-16,-21 0 0,20 0 16,-20 0-16,21 0 0,0 0 0,0 0 15,-1 0-15,1 21 0,21 0 16,0 1-16,0-1 15,0 0-15,21-21 0,1 21 16,-1-21-16,0 0 0,0 0 16,21 0-16,-20 0 0,20 0 0,0 0 15</inkml:trace>
  <inkml:trace contextRef="#ctx0" brushRef="#br0" timeOffset="87595.41">9631 2582 0,'0'0'0,"0"-21"0,0 0 0,-21 21 16,21-21-16,-22 21 16,1 0-16,0 0 0,0 21 15,21 0-15,-21 22 0,21-22 0,0 21 16,-21 0-16,-1 22 0,1-22 16,21 22-16,-21-1 0,0 1 0,21 20 15,0-20-15,-21 21 0,0-1 0,-1 1 16,22 0-16,0 20 15,-21-20-15,0 0 0,21 21 0,-21-1 16,21-20-16,-21 21 0,21 0 0,-21-22 16,21 22-16,0-21 0,-22 21 15,1-22-15,21 1 0,-21 0 0,21-1 16,-21 1-16,21-21 0,0 20 0,-21-20 16,21-1-16,-21-20 0,21 20 0,-22-21 15,22 1-15,0-1 0,-21-21 16,21 0-16,0 1 0,0-44 15,0 1-15,0-21 16,0 21-16,0-22 0,21-20 16,1-1-16,-22 1 0,21-22 15,0 1-15,0-22 0,0 0 0,0 0 16,1 0-16</inkml:trace>
  <inkml:trace contextRef="#ctx0" brushRef="#br0" timeOffset="87947.21">9631 2773 0,'0'-21'15,"0"42"-15,21-42 0,-21 0 16,21 21 0,0 0-1,0 21-15,1 0 16,-1 0-16,0 0 0,0 0 0,0 1 15,0-1-15,1 0 0,-1 0 16,-21 0-16,21 0 0,-21 1 0,0-1 16,0 0-16,0 0 0,-42 0 0,20 0 15,1 1-15,-21-1 0,0-21 16,20 21-16,-20 0 0,0-21 0,21 21 16,-1-21-16,1 0 0,0 0 15,0 0-15,0 0 0,21-21 47,21 0-47,0 21 16,0-21-16,0 21 0,1-21 0</inkml:trace>
  <inkml:trace contextRef="#ctx0" brushRef="#br0" timeOffset="88731.35">9991 3069 0,'21'21'16,"0"-21"0,0 0-1,0-21-15,0 21 0,1-21 0,-1 21 16,21-21-16,-21 0 0,0 0 0,1-1 16,20 1-16,-21 0 0,-21 0 15,0 0-15,21 0 0,-21-1 0,0 1 16,0 0-16,0 0 0,-21 21 15,0 0-15,0 0 0,0 0 16,-1 0-16,1 0 0,0 21 0,0 0 16,0 0-16,0 1 0,21 20 15,0-21-15,-22 0 0,22 0 0,0 1 16,0-1-16,0 21 0,0-21 16,0 0-16,22 1 15,-1-1-15,0-21 0,0 0 0,0 0 16,22 0-16,-22 0 0,21 0 0,-21 0 15,22 0-15,-22 0 0,21-21 16,-21-1-16,0 22 0,22-21 0,-22 0 16,0 0-16,-21 0 0,21 0 0,-21-1 15,21 1-15,-21 0 0,0 0 16,0 0-16,0 0 0,0-1 16,0 44 15,0-1-31,0 0 15,0 0-15,0 0 0,0 0 16,0 1-16,0-1 0,0 0 16,0 0-16,0 0 0,0 0 0,-21 1 15,21-1-15,0 0 0,0 0 16,0-42 31,0 0-47,0 0 0,0-1 0,0 1 15,0 0-15,0 0 0,0 0 16,0-22-16,0 22 0,21-21 0,1 21 16,-1-22-16,0 22 0,0 0 15,21-21-15,-20 21 0,20 21 16,0-22-16,1 1 0,-1 21 0,0 0 16,-21 0-16,22 21 0,-1 1 0,-21-1 15,0 0-15,1 0 0,-22 21 16,0-20-16,0-1 0,0 21 0,0-21 15,0 0-15,0 22 0,-22-22 16,1 0-16,21 0 0,-21 0 0,21 1 16,0-1-16,-21 0 0,42-42 31</inkml:trace>
  <inkml:trace contextRef="#ctx0" brushRef="#br0" timeOffset="91518.82">12467 5990 0,'0'-21'15,"0"0"-15,0 0 16,0 0-16,21-1 0,0 1 0,-21 0 16,22-42-16,-1 20 0,-21-211 0,21-169 15,0-22-15,0 22 0,0 84 16,22 43-16,-22 42 0,21 42 16,-21 43-16,22 21 0,-1 21 0,-21 21 15,22 21-15,-22 1 0,0 41 16,-21-20-16,0 42 0,0-22 0,-21 22 15,0 0-15,-22 21 0,1 0 0,0 0 16,-22 21-16,22 0 0,-1 1 16,1-1-16,0 0 0,-1 0 0,22 21 15,21 1-15,0-1 0,0-21 0,0 22 16,0-1-16,21 0 0,1 1 16,-1-1-16,0-21 0,0 21 15,21 1-15,-20-1 0,20-21 16,0 22-16,-21-22 0,1 0 0,-1 21 15,0-21-15,0 1 0,-21-1 0,0 0 16,-21-21 0,21 21-16,-21-21 0,0 0 15,-22 0-15,22 0 0,0-21 0,0 21 16,0-21-16,-1 21 0,1-21 16,0-1-16,0 22 0,0-21 0,21 0 15,-21 21-15,21 21 47,21 0-47,0 1 16,0-1-16,0 0 15,0-21-15,1 21 0,-1-21 0,0 21 16,0-21-16,21 0 0,-20 0 0,-1 0 16,21 0-16,-21 0 0,22 0 15,-1-21-15,0 0 0,-21 21 0,22-21 16,-1 0-16,-21-1 0,22 1 15,-22 0-15,21-21 0,-21 21 0,0-22 16,1 22-16,-22-21 0,21 21 16,-21-1-16,21-20 0,-21 21 15,0 0-15,0 42 32,0 0-17,0 0-15,0 0 0,0 22 16,-21-22-16,21 0 0,-21 0 0,21 0 15,0 22-15,0-22 0,0 0 16,0 0-16,0 0 0,0 1 0,0-1 16,0 0-16,21 0 0,0 0 15,0-21-15,0 0 16,0 0-16,22 0 0,-22 0 0,0 0 16,21 0-16,-20-21 0,-1 21 0,0-21 15,0 0-15,0 0 16,0-1-16,1 1 0,-1 0 0,-21 0 15,0 0-15,0-22 0,0 22 0,0-21 16,0 0-16,0 20 0,0-20 16,0 21-16,-21-21 0,-1 20 0,1 1 15,0 0-15,21 0 0,-21 0 16,0 21-16,0 0 0,-1 0 0,1 0 16,0 0-16,0 0 0,0 21 0,0 0 15,-1 0-15,1 22 0,0-22 16,21 21-16,0-21 0,0 22 0,-21-22 15,21 21-15,0-21 0,0 22 16,0-22-16,0 0 0,0 21 16,0-21-16,21 1 0,0-1 0,0 0 15,1-21-15,-1 21 0,0-21 0,0 0 16,0 0-16,22 0 0,-22 0 16,0 0-16,0 0 0,21 0 0,-20 0 15,-1-21-15,0 0 0,0 0 0,21-1 16,-20 1-16,-1 0 15,0 0-15,0-21 0,0 20 0,-21 1 16,21 0-16,1 0 0,-1 0 0,-21 0 16,0-1-16,0 1 0,21 21 15,-21-21-15,0 42 32,0 0-32,0 1 15,0-1-15,-21 0 0,21 0 0,0 0 16,0 0-16,0 1 0,0-1 15,0 0-15,0 0 0,0 0 0,0 0 16,0 1-16,0-1 0,0 0 16,21 0-1,0-21-15,0 0 0,0 0 16,1 0-16,20 0 0,-21 0 0,0-21 16,0 21-16,1-21 15,-1 0-15,0-1 0,0 22 0,0-21 16,0 0-16,-21-21 0,22 21 0,-22-1 15,0 1-15,21 0 0,-21 0 16,21 0-16,-21 0 0,0-1 16,-21 44 15,21-1-31,-21 0 16,21 0-16,0 0 0,0 0 0,-22 1 15,22-1-15,0 0 0,0 0 16,0 0-16,0 0 0,0 1 15,0-1-15,0 0 0,22-21 16,-1 21-16,0-21 16,0 0-16,0 0 0,0 0 0,1 0 15,20 0-15,-21 0 0,21-21 0,-20 0 16,-1 0-16,21 21 0,-21-22 16,0 1-16,1 0 0,-1 0 0,-21 0 15,0 0-15,0-1 0,0 1 0,0 0 16,0 0-16,0 0 15,0 0 1,21 21 15,0 21-31,-21 0 16,0 0 0,21 0-16,-21 0 0,0 1 15,0-1-15,0 0 0,0 0 16,0 0-16,0 0 0,0 1 15,0-1-15,21-21 0,-21 21 16,0 0-16,22-21 0,-1 0 0,0 0 16,0 21-16,0-21 0,0 0 15,1 0-15,-1 0 0,0 0 0,0 0 16,0 0-16,0 0 0,1-21 0,-1 0 16,0 0-16,0 21 15,0-21-15,0-1 0,1-20 0,-22 21 16,21 0-16,0 0 0,0-1 0,0-20 15,0 21-15,-21 0 0,0 0 16,22 21-16,-22-22 0,21 22 0,0 0 31,0 22-15,-21-1 0,0 0-1,0-42 48,0 0-48,0-1 1,0 1 0,-21 21-16,0 0 15,0 0-15,-1 0 16,1 0-16,0 21 15,21 1-15,-21-1 16,21 0-16,-21-21 0,21 21 16,-21 0-16,21 0 0,0 1 0,0-1 15,0 0-15,-22 0 0,22 0 16,0 0-16,0 1 16,0-1-16,0 0 0,0 0 15,22 0-15,-1 0 16,0-21-16,0 0 15,0 22-15,0-22 0,1 0 0,-1 0 16,0 0-16,0 0 0,0 0 0,0 0 16,22 0-16,-22 0 0,0-22 15,21 22-15,-20-21 0,-1 0 16,0 21-16,21-21 0,-21 0 0,1 0 0,-1-1 16,0 1-16,0 0 0,-21 0 15,21 0-15,0-22 0,-21 22 16,0 0-16,0 0 0,0 0 0,0 0 15,0-1-15,0 1 16,0 0-16,-21 21 16,0 0-16,0 0 15,0 21-15,0 0 0,21 1 16,-22-22-16,1 21 0,21 21 0,-21-21 16,21 0-16,0 1 0,-21-1 15,21 0-15,0 0 0,0 0 0,0 0 16,0 1-16,0-1 0,0 0 15,0 0 1,21-21-16,0 0 16,0 0-16,1 0 15,-1 0-15,0 0 16,0-21-16,-21 0 16,21 0-16,-21-1 0,21 22 15,-21-21-15,22 0 0,-22 0 16</inkml:trace>
  <inkml:trace contextRef="#ctx0" brushRef="#br0" timeOffset="93718.72">17738 2498 0,'0'-43'15,"0"22"1,0 0-16,0 0 16,0 0-1,-22 21 1,22 21 0,-21 0-1,0 0-15,21 0 0,0 22 0,0-22 16,-21 21-16,21 1 0,-21-1 15,0 0-15,21 1 0,-22-1 0,22 0 16,0 1-16,-21-22 0,21 21 0,-21 0 16,21-20-16,0 20 0,0-21 15,0 0-15,0 0 0,0 1 0,0-1 16,21-21 0,0 0-16,1 0 15,-1 0-15,0-21 0,0-1 0,21 1 16,-20 0-16,-1 0 0,0-21 15,0 20-15,0-20 0,0 21 16,-21-21-16,22-1 0,-1 1 0,0 21 16,-21-22-16,0 22 0,0-21 15,21 21-15,0 0 0,-21 42 32,0 0-17,0 0-15,0 0 0,0 0 16,0 22-16,21-22 0,-21 0 0,0 21 15,0-20-15,22-1 0,-22 0 0,0 0 16,0 0-16,21 0 0,0 1 16,-21-1-16,21 0 0,0-21 15,0 21-15,1-21 0,-1 0 16,0 0-16,0 0 16,0 0-16,0-21 0,22 0 0,-22 21 15,0-21-15,0-1 0,0-20 0,1 21 16,-1 0-16,0-22 0,0 22 15,-21-21-15,21 0 0,-21 20 0,21-20 16,-21 0-16,22 21 0,-22-22 16,0 22-16,0 0 0,0 0 0,0 0 15,0-1-15,0 44 32,0-1-32,0 0 0,-22 0 15,22 21-15,-21-20 16,21 20-16,-21 0 0,21 1 0,0-22 15,0 21-15,0-21 0,0 22 0,0-22 16,0 21-16,0-21 0,0 0 16,0 1-16,21-1 0,0-21 0,-21 21 15,43-21-15,-22 0 0,0 0 16,0 0-16,0 0 0,22 0 0,-1 0 16,-21 0-16,22 0 0,-1 0 0,-21-21 15,21 0-15,-20-1 16,20 1-16,-21 0 0,21 0 0,-20-21 15,-1 20-15,0 1 0,-21-21 16,0 21-16,21 0 0,-21-22 0,0 22 16,0 0-16,0 0 0,0 0 0,0-1 15,-21 22 1,0 0-16,21 22 16,-21-1-16,21 0 0,-22 0 15,1 0-15,21 0 0,0 22 0,0-22 16,0 0-16,0 0 0,0 22 0,0-22 15,0 0-15,0 0 0,0 0 16,0 0-16,0 1 0,21-22 16,-21 21-16,22 0 0,-1-21 15,0 0-15,21 21 0,-21-21 0,22 0 16,-22 0-16,21 0 0,1 0 0,-1 0 16,-21-21-16,21 0 0,-20 0 15,20-1-15,-21 1 0,21 0 0,-20-21 16,-1-1-16,0 1 0,0 0 15,0-22-15,0 1 0,-21 20 0,22-20 16,-22-1-16,21 22 0,-21 0 0,0-1 16,0 1-16,0 21 0,0 0 15,0 0-15,0-1 16,0 44 0,0-1-16,-21 0 15,21 0-15,-22 0 0,22 22 0,0-22 16,0 21-16,-21 0 0,21 22 15,-21-22-15,21 1 0,0-1 0,-21 0 16,21 1-16,0-1 0,0 0 16,0 1-16,-21-1 0,21-21 0,0 21 15,0-20-15,-21-1 0,21 0 0,0 0 16,0 0-16,0 0 16,0-42 15,0 0-31,0 0 15,0 0-15,21-22 0,0 22 16,-21 0-16,21-21 16,0 21-16,0-1 0,-21-20 0,22 21 15,-1 0-15,0 0 0,0-1 0,0 1 16,0 0-16,22 21 0,-22 0 16,0-21-16,0 21 0,0 0 0,1 0 15,-1 0-15,0 21 0,0 0 16,0 0-16,0-21 0,-21 22 0,0-1 15,22 21-15,-22-21 0,0 0 0,0 1 16,0-1-16,0 0 16,-22 0-16,1 0 0,0 0 0,0 1 15,0-22-15,-22 21 0,22 0 0,0-21 16,-21 21-16,21-21 0,-22 0 16,22 21-16,0-21 0,0 0 0,-22 21 15,22-21-15,0 0 0,0 0 16,0 0-16,21 22 0,-21-22 15,21-22 17,0 1-17,21 0-15,0 21 0,-21-21 16</inkml:trace>
  <inkml:trace contextRef="#ctx0" brushRef="#br0" timeOffset="95026.93">21950 2942 0,'21'0'47,"0"0"-47,0-21 0,0 0 15,1 21-15,-22-21 0,21 0 0,0 21 16,-21-22-16,0 1 0,21 21 16,-21-21-16,0 0 0,0 0 0,0 0 15,0-1-15,-21 1 0,21 0 16,-21 0-16,-22 0 0,22 0 16,0-1-16,-21 22 0,-1 0 0,1 0 15,0 0-15,-1 0 0,-20 22 16,21-22-16,-22 42 0,1-21 0,20 21 15,1-20-15,-22 20 0,22 0 16,21 1-16,-21-1 0,20 0 0,22 1 16,0-1-16,0-21 0,0 21 0,0-20 15,0 20-15,0-21 0,22 0 16,20 0-16,-21-21 0,21 0 0,1 0 16,-1 0-16,0 0 0,1 0 0,20 0 15,-20-21-15,-1 21 16,21-21-16,-20 0 0,-1 0 0,-21 0 15,22-1-15,-1 1 0,-21 0 0,0-21 16,0 21-16,1-1 0,-1 1 16,-21-21-16,0 21 0,0 0 0,0-1 15,0 1-15,0 0 0,0 42 32,0 0-32,0 22 15,0-22 1,0 0-16,0 0 0,0 0 0,0 1 15,21-1-15,0 0 0,-21 0 0,21-21 16,0 21-16,-21 0 0,22-21 16,-1 0-16,0 22 0,0-22 0,0 0 15,0 0-15,1 0 0,-1 0 16,0 0-16,0 0 0,0 0 0,0-22 16,1 22-16,-1-21 0,0 0 0,0 21 15,0-21-15,0 0 0,1 0 16,-1-1-16,0-20 0,-21 21 0</inkml:trace>
  <inkml:trace contextRef="#ctx0" brushRef="#br0" timeOffset="95346.45">22691 2773 0,'0'0'0,"0"-21"0,0 0 16,0-1-16,-22 22 31,1 0-15,0 22-16,21-1 0,0 0 0,-21 0 15,0 0-15,0 22 0,21-22 16,0 21-16,-22-21 0,1 22 0,0-1 15,21 0-15,-21 1 0,0-1 0,21 0 16,-21 22-16,-1-22 0,22 22 16,-21-1-16,0 1 0,0-22 0,0 21 15,0 1-15,-1-1 0,1 1 16,0-1-16,0 1 0,-21-1 0,20 1 16,1-22-16,0 22 0,0-22 15,21 0-15,0-20 0,-21 20 0,21-21 16,0 0-16,0 0 15,0-42 1,21 0-16,0 0 16,-21 0-16,21-22 0,0 22 15,1-21-15,-22 0 0,21-1 0,0 1 16,21-22-16</inkml:trace>
  <inkml:trace contextRef="#ctx0" brushRef="#br0" timeOffset="95670.92">22606 2921 0,'0'0'0,"0"-21"16,-21 0-16,21 0 0,0-1 15,0 1-15,0 0 0,0 0 16,0 0-16,21 21 0,0-21 16,21-1-16,-20 22 0,-1 0 0,21 0 15,0 0-15,-20 0 0,20 0 0,-21 0 16,21 0-16,-20 0 0,-1 22 15,0-1-15,-21 0 0,0 0 0,0 0 16,0 0-16,0 1 0,-21-1 16,0 0-16,-1 0 0,-20 0 15,21 0-15,-21 1 0,20-1 0,-20-21 16,21 21-16,0-21 0,0 0 16,-1 21-16,44-21 46,-1 0-46,0-21 0,0 21 16</inkml:trace>
  <inkml:trace contextRef="#ctx0" brushRef="#br0" timeOffset="96047.55">23156 2773 0,'0'-21'15,"0"42"1,0 0 0,-21 0-16,0 22 0,21-22 15,-21 21-15,21 0 0,-21 1 0,-1-1 16,22 0-16,-21 22 0,0-1 0,0 1 16,21-1-16,-21 1 0,0-1 15,-1 1-15,1-1 0,0 22 16,0-21-16,-21-1 0,20 1 0,-20-1 15,21 1-15,0-1 0,-22-21 16,22 22-16,0-22 0,0 1 0,0-1 16,0 0-16,21-21 0,0 22 0,-22-22 15,22 0-15,-21 0 0,21 0 16,0-42 15,0 0-31,21 0 0,1 0 0,-22 0 16,21-22-16,21 1 0,-21 0 15,0-1-15,22 1 0,-22-22 0,21 1 16</inkml:trace>
  <inkml:trace contextRef="#ctx0" brushRef="#br0" timeOffset="96902.7">23156 3006 0,'0'-21'15,"0"42"-15,0-85 0,0 43 0,0 0 0,0 0 16,0 0-16,0-1 0,0 1 15,0 0-15,21 0 0,1 0 0,-1 21 16,0-21-16,0 21 0,0 0 16,22 0-16,-22 0 0,0 0 0,21 0 15,-21 21-15,1 0 0,-1 0 16,0 0-16,-21 0 0,21-21 0,-21 22 16,0-1-16,0 0 0,-21 0 15,0 0-15,0 0 0,-22-21 16,22 22-16,-21-22 0,21 0 0,-22 21 15,22-21-15,-21 0 0,21 0 16,-1 21-16,-20-21 0,21 0 0,0 21 16,21 0-1,0 0 1,21-21-16,0 0 16,0 0-16,0 0 0,1 0 0,20 0 15,-21 0-15,21 0 0,1 0 16,-22 0-16,21-21 0,1 0 0,-1 21 15,0-21-15,1 0 0,-1 0 16,-21-1-16,21 1 0,1-21 16,-22 21-16,21-22 0,-21 1 0,22 0 15,-22-1-15,21 1 0,-21-21 16,1 20-16,-1 1 0,0 0 0,-21-1 16,21 1-16,-21 0 0,21 20 0,-21-20 15,0 21-15,0 0 0,0 0 16,0-1-16,-21 44 31,0-1-31,0 0 0,21 21 0,-21-21 16,-1 22-16,22-1 0,-21 0 15,0 22-15,0-22 0,21 1 16,0 20-16,0-21 0,0 1 0,0-1 16,0-21-16,0 22 0,0-22 15,0 21-15,0-21 0,21 0 0,0 1 16,0-1-16,1-21 0,-1 0 15,0 0-15,0 0 0,0 0 16,0 0-16,1 0 0,-1-21 0,0-1 16,0 1-16,0 0 0,0 0 15,1 0-15,-1-22 0,-21 22 0,21 0 16,-21 0-16,21 0 0,0 0 16,-21 42-1,0 0 1,0 0-16,0 0 15,-21 0-15,21 1 0,-21-1 16,21 0-16,0 0 0,0 0 16,0 0-16,0 1 15,0-44 32,0 1-47,0 0 16,0 0-16,21 0 0,-21 0 15</inkml:trace>
  <inkml:trace contextRef="#ctx0" brushRef="#br0" timeOffset="97099.59">24384 2540 0,'0'0'0,"-21"0"0,0 0 15,-1 0 1,1 0-1,21 21 17,0 0-17,21-21 1,-21 22-16</inkml:trace>
  <inkml:trace contextRef="#ctx0" brushRef="#br0" timeOffset="97422.4">24786 2688 0,'0'-42'16,"-21"42"-16,21-21 0,-21 21 16,21-21-16,-21 21 15,-1 0-15,1 0 0,0 0 16,0 0-16,21 21 0,-21 0 15,0-21-15,21 42 0,0-21 16,-22 1-16,22-1 0,-21 0 0,21 0 16,0 0-16,0 22 0,0-22 0,0 0 15,0 0-15,0 0 16,0 0-16,21 1 0,1-22 16,-1 0-16,0 0 0,0 0 15,0 0-15,0 0 0,1 0 16,-1 0-16,21 0 0,-21 0 15,0 0-15,22-22 0,-1 22 0,-21-21 16</inkml:trace>
  <inkml:trace contextRef="#ctx0" brushRef="#br0" timeOffset="99099.29">25315 2752 0,'0'0'16,"0"-21"-16,0-1 0,0 1 0,0 0 15,-21 21-15,0-21 16,0 21-16,21-21 0,-21 21 0,-1 0 15,1 0-15,0 0 0,0 0 16,0 0-16,0 21 0,-1 0 0,-20 0 16,21 0-16,0 1 0,0-1 15,-1 0-15,22 0 0,-21 21 16,21-20-16,-21-1 0,21 0 0,0 0 16,0 0-16,0 0 15,21 1-15,0-22 0,1 0 16,-1 0-16,0 0 0,0 0 15,0 0-15,0 0 0,1 0 16,-1-22-16,0 22 0,0-21 0,0 0 16,0 0-16,1 0 0,-1-22 15,0 22-15,0 0 0,0-21 0,0 21 16,1-1-16,-1 1 0,0 0 0,-21 0 16,0 42 15,0 0-31,-21 0 0,21 1 15,-21-1-15,-1 21 0,22-21 0,-21 0 16,21 1-16,0-1 0,0 0 0,0 0 16,0 0-16,0 0 0,0 1 15,0-1-15,21-21 0,-21 21 16,22-21-16,-1 0 0,0 0 0,21 0 16,-21 0-16,1 0 0,-1 0 15,0-21-15,0 0 0,0 21 0,22-22 16,-22 1-16,0-21 0,0 21 15,0-22-15,0 1 0,22 0 16,-22-1-16,0-20 0,0 21 0,-21-22 16,21 1-16,-21 20 0,22-20 15,-22 20-15,0 1 0,0 21 0,0-21 16,0 20-16,0 1 16,-22 21-16,1-21 0,0 21 15,0 21-15,21 0 0,-21 22 16,0-22-16,21 21 0,0-21 15,0 22-15,0 20 0,-22-20 0,22-1 16,0 0-16,0 22 0,0-22 16,0 0-16,0 1 0,0-22 0,0 21 15,0-21-15,0 22 0,0-22 16,22 0-16,-22 0 0,21-21 16,0 21-16,0-21 0,0 0 0,0 0 15,1 0-15,-1 0 0,0 0 16,0-21-16,-21 0 0,42 21 0,-20-21 15,-1 0-15,0-22 0,0 22 0,0 0 16,0-21-16,-21 21 0,22-1 16,-22 1-16,21 0 0,-21 0 0,0 42 31,-21 0-15,21 0-16,-22 1 0,22-1 0,0 0 15,0 0-15,-21 0 16,21 0-16,0 1 0,0-1 15,0 0-15,0 0 16,21-21-16,-21 21 0,22-21 0,-1 0 16,0 0-16,0 0 0,0 0 0,0 0 15,1 0-15,-1-21 0,0 0 16,-21 0-16,21 21 0,0-21 0,0-1 16,1 1-16,-22 0 0,21 0 15,-21 0-15,21 0 0,-21 42 47,0 0-47,0 0 0,-21-21 16,21 21-16,0 0 0,0 1 15,0-1-15,0 0 0,0 0 16,21-21-16,0 0 16,0 0-16,0 0 15,1 0-15,-1 0 0,0 0 16,-21-21-16,21 0 0,0 0 15,-21-1-15,0 1 16,0 0-16,0 0 0,0-21 0,0 20 16,0 1-16,0 0 15,-21 21-15,0-21 0,0 21 0,0 0 16,-1 0 0,44 0-1,-1 0 1,0 0-16,0 0 0,0 0 15,0 0-15,1 0 0,-1-21 0,0 21 16,0 0-16,0 0 0,0 0 0,1 0 16,-1 0-16,0 0 0,0 0 15,0 0-15,-21 21 0,21 0 16,-21 0-16,0 0 0,0 1 16,0-1-16,0 0 0,0 0 15,0 0-15,0 0 0,-21 1 0,21-1 16,-21 0-16,0 0 0,21 0 15,-21-21-15,21 21 0,0 1 0,-21-22 16,-1 21-16,22-42 47,0-1-47,0 1 16,0 0-16,0 0 0,22 0 0,-1 0 15,-21-1-15,21-20 0,21 21 0,-21-21 16,1 20-16,20-20 15,-21 21-15,21-21 0,1 20 0,-22 1 16,21 21-16,-21-21 0,1 21 16,20 0-16,-21 0 0,0 0 0,-21 21 15,21 0-15,-21 1 0,0-1 16,0 0-16,0 0 0,0 21 16,-21-20-16,0-1 0,21 21 0,0-21 15,-21 0-15,0 22 0,21-22 16,-21 0-16,21 0 0,0 0 0,0 1 15,-22-22-15,22 21 0,-21-21 0,21 21 16,-21-21-16,0-21 31,21 0-31,0-1 16</inkml:trace>
  <inkml:trace contextRef="#ctx0" brushRef="#br0" timeOffset="99311.17">26649 2159 0,'0'0'0,"-21"-21"0,-1 21 16,1 0-16,0 0 0,0 0 15,42 0 16,0 0-15</inkml:trace>
  <inkml:trace contextRef="#ctx0" brushRef="#br0" timeOffset="99519.05">25485 2413 0,'21'0'16,"0"0"-16,0 0 16,0-21-16,22 21 0,-22 0 15,21-21-15,0 21 0,1 0 0,-1-21 16,22 21-16</inkml:trace>
  <inkml:trace contextRef="#ctx0" brushRef="#br0" timeOffset="100107.23">28321 2117 0,'0'0'16,"-21"0"-16,-22 0 0,1 0 0,21 0 0,0 0 16,0 0-16,-1 0 0,65 0 31,-22 0-31,21 0 0,1 0 16,-1 0-16,21 0 0,1 0 0,-1 0 15,1 0-15,21 0 0,-22 0 16,1 0-16,20 0 0,-20 0 0,-1 0 15,-20 21-15,20-21 0,-42 0 16,0 0-16,1 0 0,-44 0 16,-20 0-1,21 0-15,-21 0 0,-22 0 16,22 0-16,-1-21 0,1 21 0,-21 0 16</inkml:trace>
  <inkml:trace contextRef="#ctx0" brushRef="#br0" timeOffset="100371.07">28617 2096 0,'0'0'0,"-21"0"0,0 21 32,21 0-32,0 0 15,-21 0-15,21 0 0,-21 22 16,-1-22-16,22 21 0,0 1 0,-21-1 16,0 0-16,21 1 0,-21 20 15,21-21-15,-21 1 0,0-1 16,-1 0-16,22-20 0,0 20 0,-21-21 15,21 21-15,-21-20 0,21-1 16,0 0-16,0 0 0,0 0 16,21-21-1,0 0 1,1-21-16,-1 21 0,0-21 16,0 0-16,0 0 0</inkml:trace>
  <inkml:trace contextRef="#ctx0" brushRef="#br0" timeOffset="101046.68">28808 2646 0,'0'0'0,"21"0"62,0 0-62,0 0 0,0 0 0,1 0 16,-1-21-16,21 21 0,-21-21 15,0 21-15,1-22 0,-1 22 0,0-21 16,0 0-16,-21 0 0,21 0 16,-21 0-16,0-1 0,0 1 15,-21 0-15,0 21 0,0 0 16,0 0-16,-22 0 0,1 21 16,21 0-16,-22 1 0,1-1 0,21 0 15,-21 21-15,20 1 0,1-22 16,0 21-16,0-21 0,21 22 0,0-22 15,0 0-15,0 0 0,0 0 16,0 0-16,0 1 0,21-22 0,0 21 16,0-21-16,22 0 0,-22 0 15,0 0-15,21 0 0,1 0 0,-22 0 16,21 0-16,1-21 0,-1-1 16,0 22-16,1-21 0,20 0 0,-21 0 15,1 0-15,-22-22 0,21 22 16,1-21-16,-22 21 0,0-22 15,0 22-15,-21 0 0,0 0 0,0 0 16,0 0-16,-21 21 16,0 0-16,0 0 0,-1 21 15,1 0-15,0 0 0,0 0 0,0 0 16,21 1-16,0 20 0,0-21 16,0 0-16,0 0 0,0 1 0,0-1 15,21 0-15,0 0 16,-21 0-16,0 0 0,21-21 0,-21 22 15,0-1-15,0 0 16,-21-21 0,0 0-16,0 0 15,0 0-15,-1 0 0,1 0 16,0 0-16,0-21 0,0 21 0,21-21 16,-21 21-16,21-22 15,0 1-15,21 0 16,0 0-16,0 0 0,0 0 15,22-1-15,-22 1 0,21 0 0,0-21 16</inkml:trace>
  <inkml:trace contextRef="#ctx0" brushRef="#br0" timeOffset="101378.49">30268 1884 0,'0'0'0,"0"-21"0,0-22 16,0 22-16,0 0 0,0 0 15,0 0-15,0 0 0,-21 21 0,0 0 16,0 21-16,0 0 16,-1 21-16,1 1 0,0-1 0,0 0 15,0 22-15,0-22 0,-22 22 16,22-22-16,0 21 0,0 1 16,0-1-16,-1 1 0,1-22 0,-21 22 15,42-1-15,-21-20 0,0 20 16,21-21-16,0 1 0,0-22 0,0 21 15,0-21-15,0 1 0,0-1 16,0 0-16,0 0 0,21 0 0,0-21 16,0 0-16,0 0 15,0 0-15,1 0 0,-1 0 16,0-21-16,0 0 0,0 0 16,-21 0-16,21-1 0,1 1 0,-22-21 15,0 21-15</inkml:trace>
  <inkml:trace contextRef="#ctx0" brushRef="#br0" timeOffset="101607.36">29591 2328 0,'0'0'0,"21"0"16,0 0 0,22 0-16,-22 0 0,21 0 0,0 0 15,1 0-15,20 0 0,-20 0 0,20 0 16,-21 0-16,22 0 0,-1 0 15,1 0-15,-22-21 0,1 21 0,-1 0 16,0 0-16,-21 0 0,1 0 16,-44 0 15,1 0-31,0 0 0,0 0 0,-21 0 16</inkml:trace>
  <inkml:trace contextRef="#ctx0" brushRef="#br0" timeOffset="104702.74">24998 4360 0,'0'-21'16,"0"0"-16,21 21 15,-21-21-15,0 0 0,0 0 16,0-1-16,0 1 0,0 0 0,0-21 16,0 21-16,-21-22 0,0 22 15,-22-21-15,22 21 0,-21-1 0,-1-20 16,-20 21-16,21 21 0,-22-21 0,1 21 16,20 0-16,-20 0 15,-1 0-15,22 21 0,-22 0 0,22 21 16,0-20-16,-22 20 0,22 0 0,21 1 15,-22-1-15,1 0 0,21 1 16,0-1-16,0 0 0,-1 1 0,22-1 16,0 0-16,0-21 0,0 1 15,0-1-15,0 0 0,0 0 0,22 0 16,-1-21-16,21 0 0,-21 0 0,0 0 16,1 0-16,20 0 0,-21 0 15,21-21-15,-20 0 0,20 0 16,-21 0-16,21-1 0,-20 1 0,20-21 0,-21 21 15,0-22-15,0 1 16,1 0-16,20-1 0,-42 1 0,21 0 16,0-1-16,-21 1 0,0 0 0,0 21 15,0-1-15,0 1 0,0 0 16,0 42 0,-21 0-16,21 22 0,-21-22 15,21 21-15,-21 1 0,21-1 16,0 0-16,0 1 0,0-22 0,0 21 15,0-21-15,0 22 0,0-22 16,0 0-16,0 0 0,21 0 0,0-21 16,0 0-16,22 0 0,-22 0 15,0 0-15,21 0 16,1 0-16,-22-21 0,21 21 0,-21-21 16,22 0-16,-22 0 0,0-22 0,21 22 15,-21 0-15,1-21 0,-22-1 16,21 22-16,-21-21 0,21 21 0,-21-1 15,21 1-15,-21 0 0,0 42 32,0 0-32,0 1 0,-21-1 15,21 0-15,-21 0 0,21 21 16,-21-20-16,21-1 0,0 21 16,0-21-16,0 0 0,0 1 0,0-1 0,0 0 15,0 0 1,21-21-16,0 0 0,0 0 0,0 0 15,0 0-15,1 0 0,-1 0 0,0-21 16,0 21-16,0-21 0,0 0 16,1-1-16,-1 1 0,0 0 0,0 0 15,-21-21-15,21 20 0,-21-20 0,21 21 16,-21 0-16,0 0 0,0-1 16,0 1-16,0 42 31,0 1-31,-21-1 15,21 21-15,0-21 0,-21 0 0,0 22 16,21-22-16,0 0 0,0 0 16,0 22-16,0-22 0,0 0 0,0 0 15,0 0-15,21-21 0,0 0 16,0 0-16,1 0 16,-1 0-16,21 0 0,-21 0 0,0-21 15,1 21-15,-1-21 0,21 0 0,-21 0 16,0-22-16,1 22 0,-1-21 15,0-1-15,0-20 0,0 21 0,0-22 16,1 1-16,-1 20 0,0-20 16,0-1-16,0 1 0,0 20 15,1-20-15,-22-1 0,21 22 0,-21 0 16,0 21-16,0-22 0,0 22 16,-21 21-1,-1 21-15,1 0 0,0 22 16,0-1-16,21 0 0,-21 1 0,0 20 15,-1-20-15,1 20 0,0-21 0,21 22 16,0-22-16,-21 22 0,0-22 16,21 0-16,0 1 0,0-1 0,0 0 15,0 1-15,0-22 0,0 0 0,0 0 16,0 0-16,0 1 0,21-1 16,0-21-16,0 0 0,0 0 15,1 0-15,-1 0 0,0 0 0,21 0 16,-21 0-16,1-21 0,20-1 15,-21 22-15,21-21 0,-20 0 0,-1-21 16,0 21-16,0-1 0,0 1 16,0 0-16,-21 0 0,22 0 0,-22 0 15,0 42 17,0 0-32,-22-21 0,1 21 15,21 0-15,-21 22 0,21-22 0,0 0 16,0 0-16,0 0 0,0 0 15,0 1-15,0-1 16,0 0-16,21-21 0,0 0 16,1 0-16,-1 0 15,0 0-15,0 0 0,0 0 16,0 0-16,1-21 0,-1 21 16,0-21-16,0-1 0,0 1 15,-21 0-15,21 21 0,-21-21 0,0 0 16,0 0-16,22 21 0,-22-22 15,0 1-15,0 0 0,0 0 16,21 0-16,-21 0 16,21 21-1,-21-22 251,0 1-250,0 0-1,0 0 1,-21 0-16,0 0 15,21-1-15,-22 1 0,1 21 16,0 0-16,21-21 0,-21 21 16,0 0-16,0 0 0,-1 0 15,1 0-15,0 21 0,-21 0 16,21 1-16,21-1 0,-22 0 16,22 0-16,-21 0 0,21 0 0,0 1 15,0-1-15,0 0 0,0 0 16,21-21-16,1 0 0,-1 21 15,0-21-15,0 0 0,0 0 0,22 0 16,-22 0-16,21 0 0,-21 0 16,22-21-16,-22 21 0,21-21 15,0 21-15,-20-21 0,20 0 0,-21 21 16,0 0-16,22-22 0,-22 22 16,0 0-16,0 0 0,-21 22 15,0-1-15,0 0 16,0 0-16,0 0 15,0 0-15,0 1 0,0-1 0,0 0 16,-21-21-16,21 21 0,-21 0 0,21 0 16,-21-21-16,21 22 0,0-1 15,-22-21-15,22 21 16,-21-21 0,21-21-1,0 0 1,0-1-16,0 1 0,0 0 15,21 0-15,1-21 0,-1 20 16,-21 1-16,21-21 0,0 21 0,0 0 16,0-1-16,1 1 0,-1 0 15,0 21-15,0-21 0,0 21 0,0 0 16,1 0-16,-1 0 0,-21 21 16,0 0-16,0 0 0,21 1 15,-21-1-15,0 0 0,0 0 16,0 0-16,0 22 0,0-22 0,0 0 15,0 0-15,0 0 0,0 0 0,0 1 16,0-1-16,0-42 63,0-1-63,21 1 15,0 0-15,-21 0 0,21 0 0,1 0 16,-1-22-16,0 22 0,0 0 0,21-21 15,-20 20-15,-1 1 0,21 0 16,-21 21-16,0 0 0,1 0 16,20 0-16,-21 0 15,0 21-15,-21 0 0,0 1 0,0-1 16,0 0-16,0 21 0,0-21 0,0 1 16,0-1-16,0 0 0,0 0 15,-21 0-15,21 0 0,-21 1 0,0-22 16,21 21-16,-21 0 15,42-21 17,0 0-32,0-21 15</inkml:trace>
  <inkml:trace contextRef="#ctx0" brushRef="#br0" timeOffset="106387.26">27834 4170 0,'0'0'15,"0"-21"-15,0 0 0,0-1 0,0 1 16,0 0-16,0 0 0,-21 21 16,0 0-16,0-21 0,-1 21 0,1 0 15,0 0-15,0 0 0,-21 21 16,20 0-16,1-21 0,-21 21 0,21 0 16,0 22-16,-22-22 0,22 0 15,0 21-15,0-20 0,0-1 0,-1 0 16,22 21-16,0-21 0,0 1 15,0-1-15,0 0 16,22-21-16,-1 0 0,0 0 0,0 0 16,0 0-16,0 0 0,22 0 0,-22 0 15,0 0-15,21 0 0,-20-21 16,-1 0-16,0-1 0,0 1 0,0-21 16,0 21-16,1-22 0,-1 1 15,0 21-15,0-21 0,-21 20 0,0 1 16,0 0-16,0 0 0,0 0 0,0 42 31,0 0-31,-21 0 0,0 0 0,21 22 16,-21-22-16,21 0 15,0 21-15,0-20 0,0 20 0,0-21 16,0 0-16,0 0 0,0 1 0,0-1 16,0 0-16,21 0 15,0-21-15,0 0 0,0 0 0,22 0 16,-22 0-16,0 0 0,21 0 0,-21 0 15,1-21-15,-1 0 0,0 0 16,0-1-16,0 1 0,0-21 0,1 0 16,-1-1-16,0 1 0,0-22 15,0 22-15,0-21 0,1-1 0,-1 1 16,-21 20-16,21-20 0,-21 20 0,21-20 16,-21 42-16,0-22 15,0 22-15,0 0 0,0 0 0,0 42 16,-21 0-1,0 0-15,0 1 0,21 20 0,-22 0 16,1 1-16,0-1 0,0 21 16,0-20-16,21 20 0,-21 1 0,-1-22 15,22 22-15,-21-22 0,21 0 0,0 1 16,0-1-16,0-21 0,0 21 16,0-20-16,0-1 0,0 0 0,21-21 15,1 21-15,-1-21 0,0 0 16,0 0-16,0 0 0,0 0 0,1 0 15,-1 0-15,21-21 0,-21 0 16,0 0-16,1-1 0,-1 1 16,0 0-16,0 0 0,0-21 0,0 20 15,1 1-15,-22 0 0,21 0 0,-21 0 16,0 42 15,-21 0-31,-1 0 0,22 0 16,-21 1-16,21-1 0,0 0 0,0 0 15,-21-21-15,21 21 0,0 0 16,0 1-16,0-1 0,0 0 16,21-21-16,0 21 15,1-21-15,-1 0 0,0 0 16,0 0-16,0 0 0,0 0 0,1 0 16,-22-21-16,42 0 0,-21 0 0,0-1 15,0 1-15,1 0 0,-1 0 16,0 0-16,-21 0 0,21-1 0,-21 1 15,21 21-15,-42 21 32,0 1-32,0-1 15,21 0-15,-21 0 0,-1 0 16,22 0-16,0 1 16,-21-1-16,21 0 0,0 0 15,0 0-15,21 0 16,1-21-16,-1 0 0,0 0 15,0 0-15,0 0 0,22 0 16,-22 0-16,0 0 0,0 0 0,0-21 16,0 21-16,1-21 0,-22 0 0,0 0 15,0 0-15,0-22 0,0 22 16,0 0-16,0 0 0,-22-22 0,1 22 16,0 0-16,0 21 0,0-21 15,0 0-15,-1 21 0,1 0 0,42 0 47,1 0-47,-1 0 0,0 0 16,21 0-16,-21 0 0,22 0 15,-1 0-15,-21 0 0,22 0 0,-22 0 16,0 0-16,0 0 0,0 0 0,0 0 16,1 0-16,-1 21 0,-21 0 15,0 0-15,0 0 0,0 1 16,0-1-16,0 0 0,0 0 15,0 0-15,0 22 0,0-22 0,0 0 16,-21 0-16,-1-21 0,22 21 0,-21 0 16,21 1-16,-21-22 15,21 21-15,-21-21 0,0 0 16,21 21 0,-21-21-16,21-21 15,0 0 1,0-1-16,0 1 15,21 0-15,-21 0 0,21 0 0,0-22 16,0 22-16,22-21 0,-22 0 16,21 20-16,0-20 0,-20 21 0,20-21 15,-21 20-15,21 1 0,1 21 16,-22 0-16,0 0 0,21 0 0,-20 0 16,-22 21-16,21-21 0,-21 43 15,0-22-15,0 0 0,0 0 16,0 22-16,0-22 0,0 0 0,0 21 15,0-21-15,0 1 0,-21-1 0,21 0 16,0 0-16,-22-21 0,1 21 16,0 0-16,0-21 15,0 0 1,0 0 0,21-21-1,0 0-15</inkml:trace>
  <inkml:trace contextRef="#ctx0" brushRef="#br0" timeOffset="106595.14">29422 3725 0,'0'0'0,"-22"0"0,1 0 15,0-21-15,0 21 0,0-21 16,0 21 46,-1 0-46,1 0-16</inkml:trace>
  <inkml:trace contextRef="#ctx0" brushRef="#br0" timeOffset="106787.03">28236 3789 0,'0'0'0,"21"0"16,1 0-16,-1 0 0,21 0 0,-21 0 16,0 0-16,22 0 0,-1 0 15,-21 0-15,0 0 0,22 0 16,-22-21-16,0 21 0,0 0 15,-21-21-15</inkml:trace>
  <inkml:trace contextRef="#ctx0" brushRef="#br0" timeOffset="107058.87">25908 3768 0,'42'0'16,"-84"0"-16,127 0 0,-43 0 0,0 0 0,22 0 16,-1 0-16,-20 0 0,20 0 15,1 0-15,-1 0 0,1 0 0,-22 0 16,21 0-16,-20 0 0,-1 0 15,0 0-15,1 0 0,-1-21 0,0 21 16,1 0-16,-1-22 0,0 1 16</inkml:trace>
  <inkml:trace contextRef="#ctx0" brushRef="#br0" timeOffset="107698.51">30078 3598 0,'0'0'0,"21"0"32,0 0-32,21 0 0,1 0 15,-1 0-15,22 0 0,-1 0 16,-21 0-16,22 0 0,-22 0 0,22 0 16,-22 0-16,22 0 0,-22 0 15,0 0-15,-21 0 0,22 0 0,-22 0 16,0 0-1,-42 0 1,0 0-16,0 0 16,-1 0-16,-20 0 0,21 0 0,0-21 15,-22 21-15,22 0 0,0 0 16,0 0-16,0 0 16,0 0-1,-1 0-15,22 21 16,0 1-16,0-1 15,-21 0-15,21 0 0,-21 21 0,21-20 16,0 20-16,-21 0 0,0 1 16,21-1-16,-21 21 0,21-20 15,0 20-15,-22-20 0,22-1 0,-21 0 16,21 1-16,-21-1 0,21 0 16,0-21-16,0 22 0,0-22 0,0 0 15,-21 0-15,21 0 16,21-21 15,0-21-31,0 21 0,1-21 16,20 0-16,-21 0 0,21 0 0</inkml:trace>
  <inkml:trace contextRef="#ctx0" brushRef="#br0" timeOffset="108754.9">31030 4106 0,'0'0'0,"0"-21"0,-21 21 31,0 0-31,0 21 0,0 1 0,-1-1 16,1 0-16,0 0 0,21 0 15,-21 0-15,21 1 0,-21-1 0,21 0 16,0 0-16,0 0 0,0 0 16,0 1-16,0-1 15,21-21-15,0 0 0,0 0 0,0 0 16,1 0-16,-1 0 0,0 0 15,0 0-15,0 0 0,-21-21 16,21-1-16,-21 1 16,0 0-16,0 0 0,0 0 0,0-22 15,0 22-15,0 0 0,0 0 16,-21 0-16,21 0 0,-21 21 0,0-22 16,42 22 15,21 0-31,-20 0 0,-1-21 15,21 21-15,0 0 0,1-21 0,-1 21 16,0 0-16,22 0 16,-22 0-16,1 0 0,-1 0 0,0 0 15,1 0-15,-22 0 0,0 21 16,0-21-16,-21 21 0,0 1 0,0-1 16,0 0-16,-21 0 15,0 0-15,0 0 0,-22 22 0,22-22 16,0 0-16,0 0 0,0-21 15,-1 21-15,22 1 0,0-1 0,0 0 16,0 0-16,22-21 16,20 21-16,-21-21 0,0 0 15,0 0-15,1 0 0,-1 0 16,0 0-16,0-21 0,0 21 0,0-21 16,-21 0-16,22 0 15,-1-1-15,-21-20 0,0 21 0,0-21 16,0 20-16,21 1 0,-21-21 15,0 21-15,0 0 0,0-1 16,0 1-16,-21 21 16,21 21 15,0 1-31,21-22 16,0 21-16,0-21 15,0 0-15,1 0 0,20 0 0,-21 21 0,21-21 16,1 0-16,-1 0 15,0 0-15,1 0 0,-1 0 0,0-21 16,1 0-16,-1-1 0,-21 1 16,22-21-16,-1 0 0,-21 20 0,21-20 15,-20 0-15,20-22 0,-21 22 16,-21 0-16,0-1 0,0 1 16,0 0-16,0 20 0,0 1 0,0 0 15,-21 0-15,0 0 0,0 21 16,-1 0-16,-20 0 0,21 21 0,0 0 15,-22 0-15,22 0 0,0 22 16,0-22-16,-21 21 0,20 1 16,1-1-16,0 0 0,0 22 15,0-22-15,0 22 0,-1-22 0,1 21 16,21-20-16,-21-1 0,21 0 16,0 1-16,0-1 0,0 0 0,0-20 15,0 20-15,0-21 0,0 0 16,21 0-16,0 1 0,1-22 0,-1 0 15,0 0-15,0 0 0,0 0 16,0 0-16,1 0 0,-1 0 0,0 0 16,0 0-16,0-22 0,0 22 15,1-21-15,-22 0 0,21 21 16,0-21-16,0 21 0,0-21 0,0 21 16,22-21-16,-22 21 0,0-22 15,21 22-15</inkml:trace>
  <inkml:trace contextRef="#ctx0" brushRef="#br0" timeOffset="108979.6">32978 4466 0,'0'0'0,"-22"21"31,1-21-15,42 0 31,1 0-47,-1 0 0</inkml:trace>
  <inkml:trace contextRef="#ctx0" brushRef="#br1" timeOffset="124014.66">7959 3874 0,'0'0'0,"-22"-22"16,1 22-1,21-21 32,0 42 31,21 1-31,1-22-47,-1 0 0,0 0 16,0 0-16,0 0 15,0 0-15,1 0 0,-1 0 16,0 0-16,0 0 16,0 0-16,0 0 0,1 0 15,-1 0-15,0 0 0,0 0 16,0 0-16,0 0 15,1 0-15,-1 0 0,0 0 16,0 0-16,0 0 0,0 0 16,1 0-16,-1 0 0,0 0 0,0 0 15,0 0-15,0 0 0,1 0 16,-1 0-16,0 0 0,0 0 16,0 0-16,0 0 0,1 0 15,20 0-15,-21 0 0,0 0 16,0 0-16,1 0 0,20 0 0,-21 0 15,0 0-15,0 0 0,1 0 0,-1 0 16,0 0-16,21 0 16,-21 0-16,1 0 0,-1 0 0,0 0 15,0 0-15,0 0 0,22 0 0,-22 0 16,0 0-16,0 0 0,0 0 16,0 0-16,22 0 0,-22 0 0,0 0 15,0 0-15,0 0 0,1 0 0,-1 0 16,0 0-16,0 0 0,0 0 15,0 0-15,1 0 0,20 0 0,-21 0 16,0 0-16,0 0 0,1 0 16,-1 0-16,21 0 0,-21 0 0,22 0 15,-22 0-15,21 0 0,0 0 0,-20 0 16,20 0-16,0 0 16,1 0-16,-22 0 0,21 0 0,0 0 15,-20 0-15,20 0 0,-21 0 0,21 0 16,-20 0-16,-1 0 0,21 0 15,-21 0-15,0 0 0,22 0 0,-22 0 16,0 0-16,0 0 0,22 0 0,-22 0 16,0 0-16,21 0 0,-21 0 15,1 0-15,-1 0 0,21 0 0,-21 0 16,0 0-16,22 0 0,-22 0 16,0 0-16,0 0 0,22 0 0,-22 0 15,0 0-15,21 0 0,-21 0 0,22 0 16,-1 0-16,-21 0 15,22 0-15,-1 0 0,0 21 0,1-21 16,-22 0-16,21 0 0,0 0 0,-20 0 16,20 0-16,0 0 0,-21 0 15,22 0-15,-1 0 0,-21 0 0,22 0 16,-1 0-16,0 0 0,-21 0 0,22 0 16,-1 0-16,-21 0 0,22 0 15,-1 0-15,0 0 0,-21 0 0,22 0 16,-1 0-16,-21 0 0,22 0 0,-1 0 15,-21 0-15,21 0 0,-20 0 16,20 0-16,-21 0 0,21 0 0,1 0 16,-22 0-16,21 0 15,-21 0-15,22 0 0,-1 0 0,-21 0 16,22 0-16,-1 0 0,0 0 0,1 0 16,-1 0-16,0 0 0,1 0 15,-1 0-15,0 0 0,-21 0 0,22 0 16,-1 0-16,-21 0 0,22 0 0,-22 0 15,21 0-15,-21 0 0,22 0 16,-22 0-16,0 0 0,0 0 0,21 0 16,-20 0-16,-1 0 0,0 0 15,0 0-15,0 0 0,0 0 0,1 0 16,-1 0-16,21 0 0,-21 0 16,0 0-16,1 0 0,-1 0 15,0 0-15,0 0 0,0 0 0,0 0 16,1 0-16,-1 0 0,0 0 15,0 0-15,21 0 0,-20 0 16,-1 0-16,0 0 0,0 0 0,21 0 16,-20 0-16,-1 0 0,21 0 0,-21 0 15,0 0-15,22 0 0,-22 0 16,0 0-16,21 0 0,-20 0 0,-1 0 16,0 0-16,0 0 0,21 0 15,1 0-15,-22 0 16,0 0-16,0 0 0,0 0 15,1 0-15,-1 0 0,0 0 16,0 0-16,0 0 0,0 0 16,1 0-16,-1 0 0,0 0 0,0 0 15,0 0-15,0 0 16,1 0-16,-1 0 0,0 0 0,0 0 16,0 0-16,0 0 0,1 0 15,-1 0-15,0 0 16,0 0-16,0 0 0,0 0 15,1 0-15,-1 0 16,0 0-16,0 0 0,0 0 16,0 0-16,-21-21 0,22 21 15,-1 0-15,0 0 0,0 0 16,0 0-16,0 0 0,1 0 16,-1 0-16,0 0 15,0 0-15,0 0 0,0 0 16,1 0-16,-1 0 0,0 0 15,0 0-15,0-22 16,0 22-16,1 0 16,-1 0-1,0 0-15,0 0 16,0 0 0,0 0-16,1 0 15,-1 0-15,0 0 16,0 0-1,0 0 48,-21-21 93,0 0-156</inkml:trace>
  <inkml:trace contextRef="#ctx0" brushRef="#br1" timeOffset="133810.23">0 6900 0,'0'-21'187,"106"0"-187,-22 21 16,1-21-16,0 21 0,-1 0 0,-20-21 16,21 21-16,-22 0 0,-21-21 15,22 21-15,-22 0 0,-21 0 0,22 0 16,-22 0-16,-42-22 47,0 22-32,-1-21-15,1 0 16,0 21-16,0-21 0</inkml:trace>
  <inkml:trace contextRef="#ctx0" brushRef="#br1" timeOffset="134238.99">529 6541 0,'-21'0'0,"42"0"0,-63 0 0,42-22 0,-21 22 16,-1 0-16,44 0 31,-1 0-15,0 22-16,0-22 0,21 0 15,-20 21-15,20-21 0,0 0 16,1 0-16,-1 0 0,0 0 0,-21 0 16,22 21-16,-1-21 0,0 0 15,1 0-15,-22 0 0,21 0 0,-21 0 16,1 0-16,-1 21 0,-21 0 15,0 0 1,0 1-16,-21-22 0,21 21 16,-43 0-16,22 0 15,0-21-15,0 21 0,-22 0 0,1 1 16,21-1-16,-21 0 0,-1 21 16,22-21-16,-21 1 0,21-1 0,-1 0 15,-20 0-15,21-21 0,0 21 16,0 0-16,21 1 0,-22-22 15,22 21-15,-21-21 0,21 21 0,-21-21 16,21 21-16,21-21 47,0-21-47,1 21 16,-1-21-16</inkml:trace>
  <inkml:trace contextRef="#ctx0" brushRef="#br1" timeOffset="135215.12">2138 6710 0,'0'0'0,"21"0"0,0 0 0,0 0 16,-21-21-16,21 21 15,-21-21-15,22-1 0,-22 1 16,0 0-16,0 0 0,0 0 16,0 0-16,-22-1 15,1 1-15,0 0 0,0 0 16,-21 0-16,20 21 0,1 0 15,-21 0-15,21 0 0,-22 0 0,22 0 16,-21 0-16,21 21 0,-22 0 16,22 21-16,0-20 0,0 20 0,0 0 15,0-21-15,-1 22 0,22-1 16,0 0-16,0-20 0,0 20 0,0-21 16,0 21-16,0-20 0,0-1 15,22 0-15,-1-21 0,0 21 0,0-21 16,21 0-16,-20 0 0,-1 0 15,21 0-15,-21 0 0,22-21 16,-1 21-16,-21-21 0,21 0 16,1-22-16,-1 22 0,0-21 0,1 21 15,-1-43-15,-21 22 0,22-1 16,-22-20-16,0 21 0,0-22 0,-21 1 16,21-1-16,-21 22 0,0-22 15,0 22-15,0-22 0,0 22 0,0-21 16,-21 20-16,0 1 0,0 0 15,21 20-15,-21 1 0,21 0 0,-22 0 16,1 21-16,0 21 16,0 0-16,21 22 0,0-1 0,-21 0 15,0 1-15,21-1 16,-22 21-16,22 1 0,0-1 0,0 1 16,-21-1-16,21 1 0,0-22 15,-21 22-15,21-1 0,0-20 0,0-1 16,0 0-16,0 1 0,0-22 15,0 0-15,21 0 0,0 0 0,1 0 16,-1-21-16,0 0 0,0 0 16,0 0-16,0 0 0,22 0 0,-22-21 15,0 0-15,21 21 0</inkml:trace>
  <inkml:trace contextRef="#ctx0" brushRef="#br1" timeOffset="135655.22">2836 6498 0,'0'-21'0,"-21"42"31,21 0-31,-21 1 0,0-1 16,21 21-16,-21-21 0,-1 0 0,22 22 16,-21-22-16,0 21 0,21-21 15,-21 1-15,21 20 0,0-21 16,0 0-16,0 0 0,0 1 15,0-1-15,21-21 0,0 21 16,0-21-16,1 0 0,20 0 16,-21 0-16,21-21 0,-20 0 0,20-1 15,-21 1-15,21 0 0,-20 0 16,-1 0-16,0-22 0,0 1 0,0 0 16,0-1-16,-21 22 0,0-21 0,0 0 15,0-1-15,0 1 0,-21 21 16,0 0-16,0-1 0,0 1 0,0 21 15,-1 0-15,-20 0 0,21 0 16,-21 21-16,20 1 0,1-1 0,-21 21 16,21-21-16,0 0 0,-1 22 15,22-22-15,0 21 0,0-21 16,0 1-16,0 20 0,0-21 16,0 0-16,0 0 0,22 1 0,20-22 15,-21 21-15,0-21 0,22 0 16,-22 0-16,21 0 0,0 0 0,-20 0 15</inkml:trace>
  <inkml:trace contextRef="#ctx0" brushRef="#br1" timeOffset="136603.26">3344 6583 0,'0'0'16,"21"-21"-16,-21 0 0,0-1 0,0 1 31,0 42-15,0 1-16,0-1 15,0 0-15,0 0 0,0 0 0,0 0 16,0 1-16,0 20 0,0-21 0,0 0 16,0 0-16,0 1 0,0-1 15,0 0-15,0 0 0,22-21 16,-1 0 0,0 0-16,0 0 0,21 0 15,-20 0-15,-1-21 0,0 0 16,0 0-16,0-1 0,0 1 15,1 0-15,-22-21 0,21 21 0,-21-1 16,21 1-16,-21 0 0,0 0 16,0 42 15,0 0-31,0 0 0,0 1 16,-21-1-16,21 0 0,0 0 15,0 0-15,0 0 0,0 1 0,0-1 16,0 0-16,21-21 0,0 0 15,0 0-15,0 0 16,22 0-16,-22 0 0,0 0 0,0-21 16,0 21-16,1-21 0,-1-1 15,-21 1-15,0 0 0,0 0 16,0 0-16,0 0 0,0-1 0,0 1 16,0 0-16,0 0 0,-21 0 15,-1 0-15,1-1 0,0 22 0,0-21 16,0 21-16,0 0 15,21-21-15,0 0 16,21 21 0,0-21-16,0 21 0,0 0 15,22-21-15,-22 21 0,0 0 16,21 0-16,-21 0 0,1 0 16,20 0-16,-21 0 0,0 21 0,0 0 0,1 0 15,-1 0-15,0 0 16,-21 1-16,0-1 0,21 21 0,-21-21 15,0 0-15,0 22 0,0-22 16,0 0-16,0 0 0,0 0 0,0 1 16,0-1-16,0 0 0,-21-21 15,21 21-15,-21-21 32,21-21-32,0 0 0,0 0 15,0-1-15,0 1 0,0-21 16,0 21-16,0-22 0,0 1 15,21 21-15,0-21 0,0-1 16,0 1-16,1 21 0,-1-22 0,0 22 16,21 21-16,-21-21 0,1 21 15,20 0-15,-21 0 0,0 0 0,0 21 16,22 0-16,-43 1 0,21-1 0,0 21 16,-21-21-16,21 22 0,-21-22 15,0 21-15,0-21 0,0 22 0,0-22 16,0 21-16,-21-21 0,0 0 15,0 1-15,0-1 0,21 0 0,0 0 16,-22-21-16,44-21 31,-1 0-15,0 0-16,0-22 0,0 22 0</inkml:trace>
  <inkml:trace contextRef="#ctx0" brushRef="#br1" timeOffset="138271.78">5101 6054 0,'0'0'0,"0"-64"31,0 43-31,-21 42 16,21 0-16,0 1 15,0-1-15,-21 21 0,0-21 0,-1 22 16,22-1-16,-21 21 0,0-20 0,21-1 15,-21 22-15,0-22 0,21 0 16,0 22-16,0-22 0,-21 0 0,21-20 16,0 20-16,0-21 0,0 21 15,0-20-15,0-1 0,0 0 0,21 0 16,0-21-16,0 0 0,0 0 16,0 0-16,1 0 0,-1 0 15,0 0-15,21-21 0,-21 0 0,1 0 16,-1-1-16,0 1 0,0 0 15,0-21-15,0-1 0,1 22 16,-1-21-16,0 21 0,-21-22 0,0 22 16,0-21-16,0 21 0,0 0 15,0-1-15,-21 22 16,0 22 0,-1-22-16,22 21 0,-21 0 0,21 21 15,0-21-15,0 1 0,0-1 0,0 21 16,0-21-16,0 0 0,0 22 15,0-22-15,0 0 0,0 0 0,21 0 16,1 1-16,-22-1 0,21-21 16,0 21-16,21-21 0,-21 0 0,1 0 15,-1 0-15,21 0 0,-21 0 16,22 0-16,-22-21 0,0 0 0,0-1 16,21 1-16,-20 0 0,-22 0 15,21 0-15,-21-22 0,21 22 0,-21-21 16,0 0-16,0-1 0,0 22 15,0-21-15,0-1 0,-21 22 0,0 0 16,-1 0-16,-20 0 0,21 0 0,0 21 16,-22 0-16,22 0 0,-21 0 15,21 0-15,-22 0 0,22 21 0,0 0 16,0 0-16,0 21 0,0-20 16,21 20-16,0-21 0,-22 21 0,22-20 15,0 20-15,0 0 0,0-21 16,0 22-16,22-22 0,-1 21 15,0-21-15,0 1 0,0-1 0,22 0 16,-22 0-16,21-21 0,0 21 0,1-21 16,-1 0-16,0 0 0,22 0 15,-22 0-15,22 0 0,-22 0 0,0-21 16,1 0-16,-1 0 0,0 0 0,1-1 16,-22 1-16,21 0 0,-21-21 15,1 21-15,-22-22 0,21 22 16,-21-21-16,0 21 0,0-22 0,0 22 15,0 0-15,0 0 0,0 0 16,-21-1-16,-1 22 0,1 0 16,0 0-16,0 22 15,0-1-15,0 0 0,-1 0 16,1 21-16,0-20 0,21 20 0,-21-21 16,21 0-16,-21 22 0,21-22 15,0 0-15,0 21 0,0-21 0,0 1 16,0-1-16,21-21 15,0 0-15,0 0 0,0 0 0,1 0 16,-1 0-16,0 0 0,0 0 0,0-21 16,0-1-16,1 1 15,-1 0-15,-21-21 0,21 21 16,-21-1-16,0-20 0,0 21 0,0 0 16,0-22-16,0 22 0,0 0 15,0 0-15,0 42 31,0 0-31,0 0 16,0 1-16,0-1 0,0 0 0,0 0 16,21 0-16,-21 22 0,21-22 15,-21 0-15,21 0 0,1 0 16,-1-21-16,0 21 0,0 1 0,0-22 0,0 0 16,1 21-16,-1-21 15,21 0-15,-21 0 0,22 0 0,-1 0 16,0 0-16,1 0 0,-1-21 0,0-1 15,1 22-15,-22-21 0,21 0 16,0-21-16,-20 21 0,20-1 0,-21-20 16,0 0-16,0 21 0,1-22 15,-1 22-15,-21 0 0,0-21 0,0 20 16,0 1-16,-21 0 0,-22 0 0,22 0 16,-21 21-16,-1 0 0,1 0 0,0 0 15,-1 0-15,1 0 0,21 21 16,-21 0-16,20 0 0,1 0 0,0 22 15,0-22-15,0 21 16,21-21-16,0 22 0,0-22 0,0 21 16,0-21-16,0 1 0,21-1 0,0 0 15,-21 0-15,21 0 0,0-21 16,1 0-16,20 21 0,-21-21 0,0 0 16,0 0-16,1 0 0,-1 0 0,0-21 15,0 0-15,0 0 0,0 0 16,1 0-16,-1-22 0,0 1 0,0 0 15,0-1-15,0 1 0,1-22 16,-22 1-16,21-1 0,-21 22 16,21-21-16,-21-1 0,0 1 0,0 20 0,0-20 15,0 42-15,0-22 16,0 22-16,0 0 0,0 0 0,-21 42 16,21 0-16,-21 0 15,-1 22-15,1-1 0,0 21 16,21-20-16,0 20 0,0-20 0,0 20 15,0 1-15,0-22 0,0 21 0,0-20 16,0 20-16,21-20 0,0-22 16,1 21-16,-1-21 0,0 22 0,0-22 15,0 0-15,0-21 0,1 0 16,20 0-16,-21 0 0,0 0 16,22 0-16,-22 0 0,0-21 0,21 21 15,-21-21-15,1-1 0,20 1 16,-21 0-16,0-21 0</inkml:trace>
  <inkml:trace contextRef="#ctx0" brushRef="#br1" timeOffset="139219.19">381 7938 0,'-42'0'16,"42"21"-16,0 0 15,21-21-15,0 0 16,0 0-16,21 0 0,1 21 0,-1-21 16,22 0-16,-1 0 0,1 0 15,-1 0-15,1 0 0,-1 0 0,22 0 16,-22 0-16,1-21 15,20 21-15,-20 0 0,-1-21 0,1 21 16,-1 0-16,-20 0 0,-1-21 16,0 21-16,-20 0 0,-1 0 0,0 0 15,-21-22-15,0 1 16,-21 21-16,0 0 0,-22-21 16,1 21-16,0 0 0,-1-21 15,1 21-15,0 0 0,-1 0 16,1 0-16,0-21 0,20 21 0,1 0 15,0 0-15,0 0 16,42 0 15,0 0-31,22 0 0,-22 0 0,21 0 16,0 0-16,1 0 0,-1 0 16,0 0-16,1 21 0,-22 0 0,21-21 15,-21 21-15,-21 0 0,0 22 16,0-22-16,0 0 0,-21 21 0,0 1 15,0-22-15,-21 21 0,-1 1 16,1-22-16,0 21 0,-1-21 0,1 22 16,0-22-16,20 0 0,1 0 15,0 0-15</inkml:trace>
  <inkml:trace contextRef="#ctx0" brushRef="#br1" timeOffset="139666.93">2307 7789 0,'0'0'0,"-21"-21"0,0 0 16,21 0 0,0 42 15,0 0-31,21 0 0,0 22 15,0-22-15,-21 21 0,21 1 16,-21-1-16,22 0 0,-22 22 16,21-22-16,-21 0 0,0-20 0,0 20 15,0 0-15,0-21 0,21 1 16,-21-1-16,0 0 0,0 0 0,0 0 16,21-42 30,-21 0-46,21-21 0,0 20 0</inkml:trace>
  <inkml:trace contextRef="#ctx0" brushRef="#br1" timeOffset="139914.79">2752 7705 0,'0'0'0,"42"-148"31,-63 169 0,0 0-31,-1 0 0,1 0 0,0 22 16,0-1-16,0-21 0,-22 43 16,22-22-16,0 0 0,0 1 0,0 20 15,0-21-15,-1 1 0,1-1 16,0 0-16,0 1 0,0-1 0,0-21 16,21 0-16,0 1 0,0-1 15,-22 0-15,22 0 0,0-42 31,22 0-31,-1 0 0</inkml:trace>
  <inkml:trace contextRef="#ctx0" brushRef="#br1" timeOffset="140154.66">2963 7938 0,'0'0'0,"21"0"0,-21 21 31,0 0-31,0 0 16,0 0-16,0 22 16,0-22-16,0 0 0,0 21 0,0-21 15,0 1-15,0-1 0,0 0 0,-21 0 16,0 0-16,21 0 0,-21 1 16,21-1-16,0-42 31,0-1-31,0-20 15</inkml:trace>
  <inkml:trace contextRef="#ctx0" brushRef="#br1" timeOffset="140338.71">3006 7811 0,'0'0'0,"0"-22"16,0 44 77,21-1-93</inkml:trace>
  <inkml:trace contextRef="#ctx0" brushRef="#br1" timeOffset="140723.5">3408 8149 0,'0'21'15,"21"-21"-15,0 0 16,0 0 0,0-21-16,1 0 0,-1 21 0,0-21 15,0 0-15,0 0 0,0-1 0,1 1 16,-1 0-16,-21 0 0,0 0 15,0 0-15,0-1 0,0 1 0,0 0 16,0 0-16,-21 21 16,-1 0-16,1 0 15,0 0-15,0 0 0,0 21 0,0 0 16,-1 0-16,1 1 0,0 20 16,21-21-16,-21 21 0,21 1 0,-21-22 15,21 21-15,-21-21 0,21 1 0,0 20 16,0-21-16,0 0 0,0 0 15,0 1-15,21-1 0,0-21 16,0 0-16,0 0 0,0 0 16,22 0-16,-22 0 0,21 0 15,-21-21-15,22-1 0,-22 1 0,21 0 16,1 0-16</inkml:trace>
  <inkml:trace contextRef="#ctx0" brushRef="#br1" timeOffset="141379.29">4127 7938 0,'0'-22'0,"0"-20"32,0 63-17,0 0 1,0 1-16,0-1 0,0 21 0,-21-21 16,21 22-16,0-22 0,0 21 15,0-21-15,0 22 0,-21-22 0,21 21 16,0-21-16,0 0 0,0 1 15,0-1-15,0 0 0,0 0 16,21-21 0,0 0-16,1-21 0,-1 0 15,0 0-15,0-1 0,0 1 16,0 0-16,1-21 0,-1 21 0,0-22 16,0 22-16,0-21 0,-21 21 0,21-1 15,1 1-15,-1 0 16,-21 42-1,0 0 1,0 1-16,0-1 0,0 0 16,0 21-16,0-21 0,0 1 15,0-1-15,0 0 0,0 0 0,0 0 16,21 0-16,0-21 16,0 0-16,0 22 0,1-22 0,-1 0 15,0 0-15,0 0 0,0 0 0,0 0 16,22-22-16,-22 22 0,0-21 15,0 21-15,0-21 0,-21 0 0,22 0 16,-22 0-16,0-22 0,0 22 0,0 0 16,0-21-16,0 20 0,0-20 15,-22 21-15,1 0 0,0 0 0,0-1 16,0 1-16,0 21 0,-1 0 16,1-21-16,42 21 46,1 0-46,-1 0 16,0 0-16,21 0 0,-21 0 0,1 0 16,-1 0-16,0 0 0,0 0 15,0 0-15,0 0 0,1 0 0,-1 0 16</inkml:trace>
  <inkml:trace contextRef="#ctx0" brushRef="#br1" timeOffset="142402.74">444 9800 0,'0'0'0,"-21"0"0,0 0 16,0 0-1,0 0-15,42 0 47,0 21-47,21-21 0,22 0 0,-22 0 16,22 0-16,20 22 0,-20-22 15,21 0-15,-1 0 0,1 0 0,0 0 16,20 0-16,1 0 16,-21 0-16,21 0 0,-22 0 0,1 0 15,-21-22-15,-1 22 0,1 0 0,-22 0 16,-21 0-16,0-21 0,0 21 16,-21-21-16,-21 0 15,0 21-15,0-21 16,-21 21-16,-1-21 0,1 21 0,0-22 15,-22 22-15,22 0 0,-1-21 16,1 21-16,21-21 0,-21 21 0,20 0 16,1 0-16,0 0 0,0 0 31,42-21-15,0 21-16,0 0 0,22 0 15,-1 0-15,0 0 0,1 0 16,-1 0-16,0 21 0,-20-21 0,20 21 15,-21 0-15,21 1 0,-20-1 16,-22 0-16,0 0 0,0 0 0,0 22 16,0-22-16,-22 0 0,1 21 15,0-21-15,-21 1 0,-1 20 0,1-21 16,0 0-16,-1 0 0,22 1 16,-21-1-16,21 0 0,0 0 0,21 0 15,21-21 1,0 0-16,0 0 15</inkml:trace>
  <inkml:trace contextRef="#ctx0" brushRef="#br1" timeOffset="143923.65">2942 9546 0,'0'0'0,"0"-21"16,21 0-16,-21 0 15,21 21-15,-21-21 16,22 21 0,-22-22-16,0 1 0,0 0 15,0 0 1,0 0-16,0 0 16,0-1-16,-22 1 0,1 0 15,0 21 1,0-21-16,0 21 0,0 0 0,-22 0 15,22 0-15,-21 0 0,-1 21 16,1 0-16,0 0 0,-1 1 0,1-1 16,0 21-16,21 0 0,-22-20 15,22 41-15,0-21 0,0 1 16,21 20-16,0-20 0,0 20 16,0-21-16,0 22 0,0-22 0,21 1 15,0-1-15,21 0 0,-20 1 0,20-22 16,0 0-16,-21 0 0,22 0 15,-1 0-15,0-21 0,1 0 0,20 0 16,-20 0-16,-1 0 0,0 0 16,1-21-16,20 0 0,-21 0 0,1 0 15,-1-22-15,0 22 0,1-21 0,-22 0 16,21 20-16,-21-20 16,1 0-16,-22-1 0,0 22 0,21-21 0,-21 21 15,0 0-15,0-1 16,-21 22-16,-1 0 15,1 0-15,21 22 0,-21-1 0,0 0 16,0 0-16,21 0 0,0 0 16,-21 22-16,21-22 0,0 0 0,0 0 15,0 22-15,0-22 0,0 0 0,0 0 16,0 0-16,21-21 0,0 21 16,0-21-16,0 22 0,22-22 15,-22 0-15,21 0 0,-21 0 16,22 0-16,-1-22 0,0 22 15,-21-21-15,22 0 0,-1 0 0,-21 0 16,0 0-16,22-1 0,-22-20 16,-21 21-16,21 0 0,-21-22 0,0 22 15,0 0-15,0 0 0,0 0 0,0 0 16,-21 42 15,0-21-31,21 21 0,0 0 16,-21 21-16,21-20 0,-22-1 0,22 0 15,0 0-15,0 0 0,0 0 0,0 1 16,0-1-16,22 0 0,-1-21 16,0 21-16,0-21 0,0 0 0,0 21 15,22-21-15,-22 0 0,0 0 16,21 0-16,-20 0 0,-1 0 16,21-21-16,-21 21 0,22-21 0,-22 0 15,0 0-15,21-1 0,-21-20 0,1 21 16,-1-21-16,0 20 0,0-20 15,0 21-15,-21-21 0,21 20 0,-21-20 16,0 21-16,0 0 0,-21 21 16,0 0-16,0 0 15,0 21-15,0 0 0,-1 0 0,1 0 16,21 1-16,0-1 16,-21 0-16,21 0 0,0 0 0,0 0 15,0 1-15,0-1 0,21 0 0,0 0 16,1 0-16,-1 0 0,0-21 15,0 22-15,-21-1 0,21 0 0,0 0 16,-21 0-16,0 0 16,-21-21-1,0 0-15,0 0 0,0 0 0,0 0 16,-1 0-16,1 0 0,0 0 16,0 0-16,0 0 15,21-21-15,0 0 16,0 0-16,21 0 15,0 0-15,0-1 0,0 1 16,22 0-16</inkml:trace>
  <inkml:trace contextRef="#ctx0" brushRef="#br1" timeOffset="144234.9">5080 9081 0,'0'0'0,"-21"-22"0,21 1 15,-21 0-15,-1 21 0,1-21 0,0 21 16,0 0 0,0 0-16,21 21 0,-21 0 15,21 0-15,-22 22 0,1-1 16,21-21-16,-21 22 0,0-1 0,21 21 16,-21-20-16,0-1 0,-1 0 15,1 1-15,21 20 0,-21-20 0,0-1 16,21 0-16,-21 1 0,21-1 0,0-21 15,0 21-15,0-20 0,0-1 0,0 0 16,21 0-16,0-21 16,0 0-16,0 0 0,1 0 15,-1 0-15,0-21 0,0 21 16,21-21-16,-20-22 0,-1 22 16,21 0-16</inkml:trace>
  <inkml:trace contextRef="#ctx0" brushRef="#br1" timeOffset="145420.07">5186 9462 0,'-21'42'16,"-1"-21"-16,22 0 15,-21 22-15,0-22 0,21 0 0,-21 21 16,0-21-16,21 1 0,0 20 0,-21-21 16,21 0-16,0 0 0,0 1 15,0-1-15,0 0 0,0 0 16,21-21-16,0 0 0,0 0 15,0 0-15,0 0 16,1 0-16,-1-21 0,21 21 0,-21-21 16,0 0-16,1-1 0,-1 1 0,0-21 15,0 21-15,-21-22 0,0 22 16,0-21-16,0 21 0,0 0 0,0-22 16,0 22-16,-21 0 0,0 0 0,0 21 15,-22 0-15,22 0 0,0 0 16,0 0-16,-22 0 0,22 0 0,0 21 15,0 0-15,0 0 0,0-21 0,21 21 16,0 1-16,0-1 0,0 0 16,0 0-16,21-21 0,0 0 15,0 0-15,0 0 0,22 0 16,-22 0-16,21 0 0,0 0 16,1 0-16,-1-21 0,0 0 0,1 21 15,-1-21-15,0-1 0,-20 22 0,20-21 16,-21 0-16,0 21 0,0 0 15,1 0-15,-22 21 16,-22-21 0,22 21-16,0 1 0,-21-1 15,21 0-15,-21 21 0,21-21 16,0 1-16,0-1 0,0 21 0,0-21 0,0 0 16,0 1-16,0-1 0,0 0 15,0 0-15,0 0 16,0-42 15,0 0-31,0 0 16,21 0-16,-21-1 0,0-20 0,21 21 15,1 0-15,-22-22 0,21 1 16,0 21-16,0-21 0,0 20 0,0 1 16,1 0-16,-1 0 0,0 0 0,0 0 15,0 21-15,0 0 0,1 0 16,-1 0-16,0 21 0,-21 0 15,0 0-15,21 0 0,-21 0 16,21 1-16,-21 20 0,0-21 16,0 0-16,0 0 0,0 22 0,0-22 15,0 0-15,0 0 0,0 0 16,21-21 15,1-21-31,-1 0 0,0 0 16,-21 0-16,21 0 0,0-1 15,0-20-15,1 21 0,-1-21 0,0 20 16,0-20-16,-21 21 0,21 0 16,0 0-16,1 21 15,-22 21 1,0 0-16,0 0 16,0 0-16,0 0 0,0 22 15,0-22-15,0 0 0,0 0 0,0 0 16,0 1-16,21-1 0,0-21 15,0 21-15,0-21 0,0 21 16,1-21-16,-1 0 0,21 0 0,-21 0 16,0 0-16,1-21 0,-1 21 0,0-21 15,0 0-15,0 21 0,-21-22 16,21 1-16,-21-21 0,22 21 16,-22 0-16,0-1 0,0 1 0,0 0 15,21 0-15,-21 42 31,0 0-31,0 0 16,-21 1-16,21 20 0,0-21 16,-22 0-16,22 0 0,-21 1 0,21-1 15,0 0-15,0 0 0,0 0 0,0 0 16,21-21 15,1-21-15,-22 0-16,0 0 0,21 0 15,-21 0-15,21-22 0,-21 22 16</inkml:trace>
  <inkml:trace contextRef="#ctx0" brushRef="#br1" timeOffset="145586.97">6773 9250 0,'0'0'0,"0"-21"0,-21 21 31,0 0-31,0 0 16,21 21-16,-21-21 15,21 21-15</inkml:trace>
  <inkml:trace contextRef="#ctx0" brushRef="#br1" timeOffset="145794.85">5228 9271 0,'0'0'0,"-63"21"0,-1-21 0,1 21 15,20-21-15,22 0 0,0 0 16,0 0-16,21 22 0,21-22 16,21 0-1,-21 0-15,22-22 0,20 22 16,-20 0-16,20-21 0,1 21 0,20-21 15,-20 0-15,20 21 0,-20 0 16</inkml:trace>
  <inkml:trace contextRef="#ctx0" brushRef="#br1" timeOffset="146572.04">6879 9652 0,'42'0'16,"-20"-21"-1,-1 21-15,0-21 0,0 0 0,21 21 16,-20-22-16,20 22 0,-21 0 16,21 0-16,-20 0 0,-1 0 0,0 0 15,0 0-15,0 0 0,-21 22 0,0-1 16,0 0-16,0 0 0,0 0 15,-21 22-15,0-22 0,-21 0 0,-1 21 16,1-21-16,0 22 0,-1-22 0,1 21 16,-22-21-16,22 1 0,0-1 15,21 0-15,-22 0 0,22 0 16,0 0-16,0-21 0,0 0 16,42 0-1,0 0-15,0 0 16,21 0-16,-20 0 0,20 0 0,0 0 15,22 0-15,-22 0 0,22 22 16,-22-22-16,21 21 0,-20-21 0,-1 21 16,22 0-16,-22 0 0,0 0 0,1 1 15,-1-1-15,0 0 0,-21 21 0,1 1 16,-1-1-16,-21 0 0,0 1 16,0-1-16,0 0 0,-21 1 0,-1-1 15,-20 0-15,21 1 0,-21-1 16,20 0-16,-20 1 0,0-22 0,-1 21 15,-20-21-15,21 22 0,-1-22 16,-20 0-16,20 0 0,-20 0 0,-1-21 16,1 0-16,-1 21 0,1-21 0,-1 0 15,1 0-15,21-21 0,-22 0 16,22 0-16,-1 0 0,1 0 0,0-22 16,21 1-16,-1 21 0,1-22 0,0 1 15,21 0-15,0-1 0,0 1 0,0 0 16,0-1-16,0 1 0,21 0 15,0-1-15,22 22 0,-22-21 16,21 0-16,-21 20 0,22-20 0,-1 21 16,22-21-16,-22-1 0,0 22 0</inkml:trace>
  <inkml:trace contextRef="#ctx0" brushRef="#br1" timeOffset="146926.82">7535 9800 0,'21'0'0,"1"0"15,-1-21 1,0 21-16,-21-21 0,21 0 0,0 0 16,0 21-16,1-22 0,-1 1 0,-21 0 15,0 0-15,21 0 0,-21 0 16,0-1-16,0 1 0,0 0 15,-21 21-15,0 0 16,-1 0-16,1 0 0,0 0 0,0 0 16,-21 21-16,20 0 0,1 1 0,0-1 15,0 0-15,0 21 0,21-21 16,0 1-16,-21 20 0,21-21 0,0 0 16,0 0-16,0 22 0,0-22 0,0 0 15,21 0 1,0-21-16,0 0 0,0 21 0,0-21 0,22 0 15,-1 0-15,-21 0 0,22 0 16,-1-21-16,0 21 0</inkml:trace>
  <inkml:trace contextRef="#ctx0" brushRef="#br1" timeOffset="147499.49">8403 9462 0,'0'0'15,"0"-22"-15,0 1 0,0 0 0,-21 21 16,0 0-16,0-21 16,-1 21-16,1 0 0,0 0 15,0 0-15,0 0 0,0 21 0,-22 0 16,22 0-16,0 1 0,-21-1 0,20 21 16,1-21-16,0 22 0,-21-1 15,21-21-15,21 21 0,-22 1 0,22-22 16,0 21-16,0-21 0,0 1 15,0-1-15,0 0 0,22 0 0,-1 0 16,0 0-16,0-21 0,0 0 0,0 0 16,22 0-16,-22 0 0,21 0 0,-21 0 15,22 0-15,-22 0 0,0-21 16,21 0-16,-20-21 0,-1 21 16,0-22-16,0 1 0,0 0 0,0-22 15,1 22-15,-1-22 0,0 1 16,0-1-16,0 1 0,-21-1 0,21 1 15,1-1-15,-22 1 0,0-1 0,0 1 16,21-1-16,-21 22 0,0 0 16,0-1-16,0 1 0,0 21 0,0 0 15,0-1-15,0 1 0,-21 21 16,-1 0 0,1 21-16,0 1 0,0 20 0,0 0 15,0 1-15,-1 20 0,1 1 16,0 20-16,0-20 0,0-1 15,0 22-15,21-22 0,0 22 0,0-21 16,0-1-16,0 1 0,0-1 0,0 1 16,0-22-16,0 0 0,21 1 15,0-1-15,0-21 0,0 21 0,0-20 16,22-22-16,-22 21 0,21-21 0,-21 0 16,22 0-16,-1-21 0,0 21 15</inkml:trace>
  <inkml:trace contextRef="#ctx0" brushRef="#br1" timeOffset="148566.56">10096 4022 0,'0'0'0,"22"0"0,-1 0 0,0-21 15,0 21-15,0 0 0,-21-22 0,21 22 16,1 0-16,-22-21 16,-22 42 15,1 1-31,-21-1 16,0 0-16,-1 21 0,1 1 0,-22-1 15,1 0-15,-1 1 0,1 20 16,-22-21-16,22 22 0,-22-1 15,0 1-15,-20 21 0,-1-22 0,0 22 16,-21-22-16,21 1 0,-21-1 16,21 1-16,0-1 0,1 1 0,20-22 15,0 22-15,22-22 0,-1-21 0,1 21 16,20-20-16,1 20 0,0-21 16,21-21-16,-1 21 0,1-21 0,21 21 15,0-42 16,21 0-15,1 0-16,-1 0 16,-21 0-16</inkml:trace>
  <inkml:trace contextRef="#ctx0" brushRef="#br1" timeOffset="148991.66">8149 4890 0,'-21'-22'31,"0"22"-15,0 0-1,21 22-15,-22-1 16,22 21-16,0-21 0,-21 22 15,21-22-15,-21 21 0,0 0 0,0 1 16,0-1-16,-1 0 0,22 1 0,-21-22 16,0 21-16,0-21 0,0 22 15,21-22-15,-21 0 0,21 0 0,0 0 16,0 1-16,21-22 31,0 0-31,-21-22 0,21 22 0,0-21 0,0 21 16,22-21-16,-22 21 0,0 0 15,21 0-15,1 0 0,-1 0 16,-21 0-16,22 0 0,-1 0 0,0 0 16,1 0-16,-22 0 0,21 21 0,0-21 15,-20 0-15,-1 21 0,0-21 16,0 0-16,0 22 0,0-22 16</inkml:trace>
  <inkml:trace contextRef="#ctx0" brushRef="#br1" timeOffset="183050.64">18563 3704 0,'-42'21'16,"21"-21"0,21 22-16,-22-22 0,1 0 0,0 0 15,0 21-15,0-21 16,0 0-16,-1 0 0,1 21 16,0 0-16,0-21 0,0 0 15,0 0-15,-1 0 0,1 21 16,0-21-16,0 0 0,0 0 15,0 0-15,-1 0 47,22 21-15,22-21 14,-1 0-46,0 0 16,0 0-16,0 0 16,0 0-16,1 0 0,-1 0 15,0 0-15,21 0 0,-21 0 16,1 0-16,-1 0 0,21 0 0,-21 0 16,0 0-16,1 0 0,-1 0 15,21 0-15,-21 0 0,0 0 16,1 0-16,-1 0 0,0 0 15,0 0-15,0 0 0,0 0 16,1 0-16,-1 0 0,0 0 16,0 0-16,0 0 0,0 0 15,1 0-15,-1 0 0,0 0 16,0 0-16,0 0 0,0 0 16,1 0-16,-1 0 0,0 0 0,0 0 15,0 0-15,0 0 0,1 0 16,-1 0-16,0 0 0,0 0 0,0 0 15,22 0-15,-22 0 0,0 0 16,0 0-16,21 0 0,-20 0 0,20 0 16,-21 0-16,21 0 0,-20 0 15,20 0-15,0 0 0,1 0 16,-22 0-16,21 22 0,-21-22 0,22 0 16,-22 0-16,0 0 0,21 0 15,-21 0-15,1 0 0,-1 0 0,0 0 16,0 0-16,0 0 0,0 0 15,22 0-15,-22 0 0,0 0 0,0 0 16,0 0-16,1 0 0,20 0 16,-21 0-16,0 0 0,22 0 0,-22 0 15,0 0-15,21 0 0,-21 0 0,22 0 16,-22 0-16,21 0 16,1 0-16,-22 0 0,21 0 0,-21 0 15,22 0-15,-1 0 0,-21 0 16,21 0-16,1 0 0,-22 0 0,0 0 15,21 0-15,-20 0 0,-1 0 16,0 0-16,21 0 0,-21 0 0,1 0 16,-1 0-16,0 0 0,0 0 0,0 0 15,0 0-15,1 0 0,20 0 16,-21 0-16,0 0 0,22 0 0,-22 0 16,21 0-16,-21 0 0,22 0 15,-22 0-15,21 0 0,-21 0 0,22 0 16,-22 0-16,0 0 15,21 0-15,-21 0 0,22 0 0,-22 0 16,0 0-16,21 0 0,-20 0 16,-1-22-16,21 22 0,-21 0 0,0 0 15,1 0-15,20 0 0,-21 0 16,0 0-16,0 0 0,1 0 0,20 0 16,-21 0-16,0 0 0,0 0 0,1 0 15,-1 0-15,0 0 16,0 0-16,0 0 0,22 0 0,-1 0 15,-21 0-15,0-21 16,0 21-16,1 0 0,-1 0 0,21 0 16,-21 0-16,22 0 15,-22 0-15,21 0 0,-21 0 0,22 0 16,-1 0-16,-21 0 0,21 0 0,1 0 16,-22-21-16,21 21 0,1 0 15,-22 0-15,21 0 0,-21 0 0,0 0 16,1 0-16,-1 0 0,0 0 15,21 0-15,-21 0 0,1 0 0,-1 0 16,0 0-16,0-21 0,21 21 16,-20 0-16,-1 0 0,21 0 0,-21 0 15,22 0-15,-22 0 0,0 0 16,21 0-16,-21 0 0,22 0 16,-22 0-16,21 0 0,-21 0 0,22 0 15,-1-21-15,-21 21 0,22 0 16,-22 0-16,21 0 0,-21 0 0,22 0 15,-22 0-15,21 0 0,-21 0 16,22 0-16,-22 0 0,0 0 0,21 0 16,-21 0-16,1 0 0,20 0 15,-21 0-15,0 0 0,22-21 0,-22 21 16,0 0-16,21 0 0,-21 0 0,1 0 16,20 0-16,-21 0 0,0 0 15,22 0-15,-22 0 0,21-22 0,-21 22 16,22 0-16,-22 0 15,21 0-15,-21 0 0,22 0 0,-22 0 16,21 0-16,-21 0 0,0 0 16,22 0-16,-22 0 0,21 0 0,-21 0 15,22 0-15,-1-21 0,-21 21 0,0 0 16,22 0-16,-22 0 0,21 0 16,-21 0-16,22 0 0,-22 0 0,21 0 15,-21 0-15,22 0 0,-22 0 16,21 0-16,1 0 0,-22 0 0,21 0 15,0 0-15,-20 0 0,20 0 16,0 0-16,1-21 0,-1 21 0,-21 0 16,21 0-16,1 0 0,-1 0 15,0 0-15,-20 0 0,20 0 16,-21 0-16,21 0 0,-20 0 0,20 0 16,-21 0-16,21-21 0,-20 21 15,-1 0-15,21 0 0,-21 0 0,0 0 16,22 0-16,-22 0 0,0-21 15,21 21-15,-20 0 0,20 0 0,-21 0 16,21 0-16,-20 0 0,20 0 16,-21 0-16,21 0 0,-20 0 0,20 0 15,-21 0-15,0 0 0,22 0 16,-22 0-16,21 0 0,-21 0 16,22 0-16,-22 0 0,0 0 0,21 0 15,-21 0-15,1 0 0,20 0 16,-21 0-16,21 0 0,-20 0 0,20 0 15,-21 0-15,0 0 0,22 0 16,-22 0-16,0 0 0,21 0 0,-21 0 16,1-21-16,-1 21 0,21 0 15,-21 0-15,0 0 0,22 0 0,-22 0 16,21 0-16,-21 0 0,22 0 16,-1-22-16,-21 22 0,22 0 0,-22 0 15,21 0-15,-21 0 0,22 0 16,-22-21-16,21 21 0,-21 0 15,0 0-15,1 0 0,-1 0 16,0 0-16,0-21 0,0 21 16,0 0-16,1 0 0,-1 0 15,0-21-15,0 21 16,0 0 0,-21-21-1,-21 21 1,0 0-16,-21 0 0,-1-21 15,-20-1-15,-1 1 0,-20 21 16,-1-21-16</inkml:trace>
  <inkml:trace contextRef="#ctx0" brushRef="#br1" timeOffset="184167">20828 4085 0,'0'0'0,"21"-63"31,-21 42-31,21-1 16,-21 1-16,21 21 0,-21-21 15,0 42 32,0 0-47,-21 1 16,0 20-16,21-21 0,-21 21 16,0 1-16,0-1 0,-1 0 15,1 1-15,0-1 0,0 22 0,0-22 16,21 0-16,-21 22 0,-1-22 0,1 0 15,0 22-15,0-1 0,0 1 16,0-1-16,-1 1 0,1 21 16,0-22-16,0 1 0,0-1 0,-22 1 15,1 20-15,21-20 0,-21-1 16,-1 1-16,22 20 0,-21-20 0,21-1 16,-1-20-16,1 20 0,0-20 0,0 20 15,0-21-15,0 1 0,21-1 0,0 0 16,-22-20-16,22 20 0,-21 0 15,21-21-15,-21 22 0,21-22 0,0 0 16,0 21-16,0-20 0,-21-1 0,21 0 16,0 0-16,-21 0 15,21-42 17,-21 21-17,21-21-15,0 0 0,-22 0 0,22-1 16,0 1-16,0 0 0,-21 21 0,0-21 15,21 0-15,-21 0 0</inkml:trace>
  <inkml:trace contextRef="#ctx0" brushRef="#br1" timeOffset="184546.99">19494 5906 0,'0'-22'16,"0"44"-16,0-65 0,0 22 0,0 0 15,0 0-15,0 0 16,22-1 0,-1 1-16,0 21 0,0 0 15,0 0-15,0 0 0,1 0 0,-1 0 16,21 21-16,-21 1 0,0-1 16,1 0-16,-1 0 0,0 0 0,0 22 15,-21-22-15,21 21 0,-21-21 16,21 0-16,-21 22 0,0-22 0,22 0 15,-22 0-15,21 0 0,-21 1 16,0-1-16,0 0 16,0 0-16,21-21 0,-21 21 0,0 0 15,0 1 1,-21-44 31,21 1-47,0 0 0,0 0 15,0 0 1,21-22-16</inkml:trace>
  <inkml:trace contextRef="#ctx0" brushRef="#br1" timeOffset="184831.01">20616 5694 0,'0'0'0,"43"-21"31,-65 42-15,-20 0-16,21 0 0,-21 0 15,-1 1-15,1 20 0,-22-21 16,22 21-16,0 1 0,-1-1 0,-20 0 0,21-20 16,20 20-16,-20 0 15,0-21-15,21 22 0,-1-22 0,1 0 16,0 0-16,0 0 0,21 1 0,-21-1 15,21 0-15,-21-21 47</inkml:trace>
  <inkml:trace contextRef="#ctx0" brushRef="#br1" timeOffset="212834.72">13208 7133 0</inkml:trace>
  <inkml:trace contextRef="#ctx0" brushRef="#br1" timeOffset="-214043.67">13229 7006 0,'0'0'0,"21"0"0,-21-21 0,0 0 16,21 21-16,-21-21 0,0 0 16,22 21-16,-22-22 15,0 1-15,0 0 0,0 0 16,0 0-1,0 42 1,0 0 0,0 21-16,0-20 15,0 20-15,-22 0 0,1 1 0,0 20 16,-21 1-16,21-22 0,-22 21 16,1 1-16,0-22 0,-1 22 0,1-22 15,0 22-15,-1-22 0,1 0 0,0 1 16,20-22-16,-20 21 0,21-21 15,0 22-15,0-22 0,-1 0 0,1-21 16,21 21-16,0-42 16,0 0-1,0 0-15,0-1 0,0-20 0,0 0 16,0 21-16,0-22 0,0 1 16,21 0-16,1-1 0,-22 1 15,21 0-15,-21 20 0,0 1 0,0 0 16,0 0-16,21 21 15,0 0-15,-21 21 0,0 0 16,21 22-16,0-22 0,-21 0 16,22 21-16,-22-21 0,21 22 0,0-22 15,0 0-15,0 21 0,0-20 0,1-1 16,-1 0-16,0 0 0,0 0 16,0 0-16,22 1 0,-22-22 0,0 0 15,21 21-15,1-21 0,-1 0 0,-21 0 16,21 0-16,1 0 15,-1-21-15,-21-1 0,22 22 0,-22-21 16,0 0-16,21 0 0,-21-21 0,-21 20 16,22-20-16,-1 21 0,-21-21 15,0 20-15,0-20 0,0 0 0,0 21 16,0-1-16,0-20 0,0 21 0,0 0 16,-21 0-16,-1 21 15,1 0-15,0 0 0,0 21 16,0 0-16,0 0 0,-1 0 15,1 0-15,0 1 0,0 20 16,0-21-16,21 0 0,0 0 0,-21 22 0,21-22 16,0 0-16,0 0 15,0 0-15,0 1 0,21-22 16,0 21-16,0-21 0,0 0 16,0 0-16,1 0 15,-1-21-15,0 21 0,0-22 0,0 1 16,0 0-16,1 0 0,-22 0 0,0 0 15,21-1-15,-21-20 0,0 21 16,0 0-16,0 0 0,0-1 16,0 44-1,0-1 1,0 0-16,21-21 0,-21 21 0,0 0 16,0 0-16,21 1 15,-21-1-15,0 0 0,0 0 0,0 0 16,21 0-16,0-21 0,-21 22 0,22-22 15,-1 0-15,0 0 0,0 0 16,21 0-16,-20 0 0,-1 0 16,0 0-16,0-22 0,21 1 15,-20 21-15,-1-42 0,0 21 0,0 0 16,0-1-16,0-20 0,-21 21 0,0-21 16,0-1-16,0 22 0,0 0 15,0 0-15,0 0 0,0-1 0,0 44 31,-21-1-15,21 0-16,-21 0 0,21 0 0,0 0 16,0 1-16,0-1 0,0 0 15,0 21-15,0-21 0,0 1 0,21-1 16,0-21-16,-21 21 0,22 0 0,20-21 16,-21 0-16,0 0 0,22 0 15,-22 0-15,21 0 0,-21 0 0,22 0 16,-1 0-16,-21-21 0,21 21 0,-20-21 15,-1 0-15,0-1 0,0 1 16,0 0-16,-21 0 0,0-21 16,0 20-16,0 1 0,0 0 0,0-21 15,0 21-15,0-1 16,0 1-16,0 42 16,0 1-1,0-1-15,0 0 0,0 0 0,-21 0 16,21 0-16,0 1 0,0 20 0,0-21 15,0 0-15,0 0 0,0 1 16,21-1-16,0-21 0,-21 21 0,22-21 16,-1 0-16,0 0 0,0 0 0,0 0 15,0 0-15,22 0 0,-22 0 16,0 0-16,21-21 0,-20 0 0,-1-1 16,0 1-16,0 0 0,0 0 15,0 0-15,1-22 0,-22 22 16,0 0-16,0-21 0,0 21 0,0-1 15,0 1-15,0 0 0,0 0 16,0 42 0,-22-21-16,22 21 0,-21 0 15,21 1-15,-21 20 0,21-21 16,-21 0-16,21 22 0,0-22 0,0 0 16,0 0-16,0 0 0,-21 0 0,21 1 15,21-22 32,0-22-47,0 1 16,-21 0-16,21 0 0,1 0 0,-22 0 15,21-1-15,-21-20 0,21 21 16,0 0-16,-21 0 0,21-1 0,0 1 16,1 0-16,-1 21 0,0 0 15,0 21 1,-21 0-16,21 1 0,0-1 0,-21 0 15,22 0-15,-1 0 0,-21 0 16,21 1-16,0-1 0,-21 0 0,21 0 16,0 0-16,1-21 0,-1 0 0,-21 21 15,21-21-15,0 0 16,0 0-16,0 0 0,1 0 0,-1-21 16,0 0-16,0 0 0,0 0 15,0 0-15,1-1 0,-1-20 16,-21 21-16,21-21 0,0 20 0,-21-20 15,21 21-15,-21 0 0,0-22 0,21 22 16,-21 0-16,22 21 0,-22-21 16,21 21-1,-21 21 1,0 0 0,0-42 46,0 0-62,0 0 16,0 0-16,-21 21 0,21-22 15,-22 22-15,1 0 32,0 22-32,21-1 15,-21 21-15,21-21 0,0 22 16,0-22-16,-21 21 0,21-21 0,0 22 15,0-1-15,0-21 0,0 0 16,0 22-16,0-22 0,0 0 0,0 0 16,21 0-16,0 0 0,0-21 15,0 0-15,1 22 0,-1-22 0,0 0 16,0 0-16,0 0 0,22-22 0,-22 1 16,21 0-16,0 0 0,-20 0 15,20-22-15,0 22 0,-21-21 0,22-22 16,-22 22-16,0 0 0,0-22 15,0 22-15,1 0 0,-22-1 16,0-20-16,0 20 0,0 1 0,0-21 16,0 20-16,0 22 0,0-21 15,0 21-15,0-1 0,-22 22 0,1 22 16,0-1-16,21 0 16,-21 21-16,21 1 0,0-1 15,0 0-15,-21 1 0,21-1 0,0 21 16,0-20-16,-21-1 0,21 0 15,0 1-15,0-1 0,0 0 0,0 1 16,0-22-16,0 21 0,0-21 0,0 1 16,0-1-16,0 0 0,0 0 15,0-42 17,0 0-32,0 0 15,0-1-15,0 1 0,0-21 0,21 21 16,0-22-16,0 1 0,0 21 0,0-21 15,1 20-15,-1 1 0,0 21 16,0-21-16,0 21 0,0 0 0,1 0 16,-1 0-16,0 21 0,-21 0 15,21 1-15,-21 20 0,0-21 16,0 0-16,0 22 0,0-22 0,0 0 16,0 0-16,-21 21 0,21-20 15,-21-1-15,21 0 0,-21 0 16,21 0-16,-22-21 0,22 21 15,22-42 17,-1 0-32,21 0 0,-21 0 15</inkml:trace>
  <inkml:trace contextRef="#ctx0" brushRef="#br1" timeOffset="-212372.86">17230 7112 0,'0'0'0,"0"-63"31,0 41-31,0 1 0,-22 42 32,22 1-17,-21 20-15,0-21 0,21 21 0,0 1 16,-21-1-16,0 0 0,0 1 0,21-1 15,0 0-15,0 1 0,0-1 16,0-21-16,0 22 0,0-22 0,0 0 16,0 0-16,0 0 0,21-21 15,0 21-15,0-21 0,0 0 16,22 0-16,-22 0 0,0-21 0,21 0 16,-21 0-16,1 0 0,20 0 15,-21-1-15,0-20 0,0 0 16,1-1-16,-1 1 0,21 0 0,-21-1 15,0-20-15,1 21 0,-22-1 16,21 22-16,-21-21 0,21 21 0,-21-1 16,0 1-16,0 42 31,0 1-31,-21-1 0,0 21 0,-1-21 16,22 22-16,-21-1 0,0 0 0,21 1 15,0-1-15,-21 0 0,21 1 16,0-22-16,0 21 0,0-21 0,0 0 15,0 1-15,21-1 0,0 0 16,0-21-16,1 0 0,20 0 16,0 0-16,-21 0 0,22 0 0,-1-21 15,0 0-15,1 21 0,-1-22 16,0-20-16,1 21 0,-1 0 0,-21-22 16,22 22-16,-22-21 0,0 0 0,0-1 15,0 22-15,-21 0 0,0 0 16,0 0-16,0-1 0,-21 22 15,0 0-15,0 0 16,0 22-16,-1-1 0,1 21 16,21-21-16,0 0 0,0 22 15,0-22-15,0 0 0,0 21 0,0-20 16,0-1-16,0 0 0,0 0 16,0 0-16,21 0 0,-21 1 0,22-1 15,-22 0 1,0-42 15,0 0-31,0-1 16,0 1-16,-22 0 0,1 21 0,21-21 15,-21 21-15,0 0 16,0 0 0,21 21-16,0 0 15,0 0-15,0 1 0,21-22 0,0 21 16,0 0-16,22-21 15,-22 21-15,0-21 0,21 0 0,1 0 16,-22 0-16,21 0 0,0 0 0,1 0 16,-1-21-16,0 21 0,22-21 15,-22 0-15,-21-1 0,22 1 0,-1 0 16,-21-21-16,22 21 0,-22-22 0,0 1 16,0 0-16,-21 20 0,0-20 15,0 21-15,0 0 0,0 0 16,0 42-1,0 0-15,-21 0 16,0 21-16,0 1 0,21-22 0,-22 21 16,22 1-16,-21-22 0,21 21 15,0-21-15,0 0 0,0 1 0,0-1 16,0 0-16,0 0 0,21-21 16,1 0-16,-1 0 0,0 0 15,0 0-15,0 0 0,0-21 16,1 0-16,-1 0 0,0-1 0,0 1 15,21 0-15,-20-21 0,-1-1 16,0 22-16,0-21 0,0 21 16,0 0-16,1-1 0,-1 1 0,0 21 15,0 0-15,-21 21 16,0 1 0,0-1-16,0 21 0,0-21 0,0 0 15,0 1-15,0-1 0,0 21 16,0-21-16,0 0 0,21-21 0,0 22 15,1-1-15,-1-21 0,0 21 0,21-21 16,1 0-16,-22 0 0,21 0 16,0 0-16,1 0 0,-1 0 0,0 0 15,1-21-15,-22 0 0,21-1 16,1 1-16,-22 0 0,21-21 16,0 21-16,-20-22 0,-1 1 0,0 0 0,0-1 15,-21 1-15,0 0 16,0 20-16,0-20 0,0 21 0,-21 0 15,0 21-15,0 0 0,-22 0 16,1 0-16,0 21 0,-22 0 16,22 0-16,-1 0 0,1 22 0,0-1 15,21-21-15,-1 22 0,1-1 0,0-21 16,21 21-16,0-20 0,0-1 16,0 0-16,0 21 0,0-21 0,21 1 15,0-22-15,22 21 0,-22 0 0,21 0 16,-21-21-16,22 21 0,-1 0 15,-21 1-15,22-22 0,-22 21 16,21 0-16,-21 0 0,0 21 0,1-20 16,-1 20-16,-21 0 0,0 1 15,0-1-15,0 0 0,0 1 0,0-1 16,-21 21-16,-1-20 0,1-1 0,0 0 16,-21 1-16,21-1 0,-22 0 15,22-20-15,-21 20 0,-1-21 16,1 0-16,0 0 0,-1 1 0,1-1 0,0-21 15,-1 21-15,-20-21 0,21 0 0,-1 0 16,1 0-16,21 0 16,-22 0-16,22 0 0,0-21 0,0 21 15,0-21-15,21-1 0,-21 1 0,21 0 16,0 0-16,0-21 0,0 20 16,0-41-16,0 21 0,0-1 0,0-20 15</inkml:trace>
  <inkml:trace contextRef="#ctx0" brushRef="#br1" timeOffset="-212181.94">18817 6922 0,'0'0'16,"-21"-43"-16,0 22 0,0 0 0,-1 21 16,1-21-16,21 0 0,0-1 15,0 44 32,0-1-47,-21 0 16,0 0-16</inkml:trace>
  <inkml:trace contextRef="#ctx0" brushRef="#br1" timeOffset="-211675.7">14901 8509 0,'0'0'0,"-21"-21"16,0 21-16,0 21 15,21 0 1,-21 22-16,21-1 0,-22 21 0,22-20 16,-21 20-16,21 1 0,0 20 15,0-20-15,-21-22 0,0 22 0,21-1 16,-21-20-16,0-1 0,-1 0 0,22-21 16,-21 22-16,21-22 0,-21 0 15,21 0-15,0 0 16,-21-21-1,21-21 1,0 0-16,-21 0 0,21 0 0,0 0 16,0-1-16,0-20 0</inkml:trace>
  <inkml:trace contextRef="#ctx0" brushRef="#br1" timeOffset="-211133.8">14414 8805 0,'-21'-21'15,"42"42"-15,-42-63 0,0 0 0,21 21 16,0-1-16,0 1 0,0 0 15,21 0-15,22 21 0,-22-21 16,21 21-16,0-21 16,1 21-16,20 0 0,1 0 0,-1 0 15,1 0-15,-1 0 0,1 0 16,-22 21-16,22 21 0,-43-21 0,21 22 16,-21-1-16,-21 21 0,0-20 0,-42-1 15,0 22-15,-1-22 0,1 0 16,-22-21-16,22 22 0,-21-22 0,20 21 15,-20-21-15,20 1 0,22-22 16,-21 21-16,21-21 0,0 0 16,21-21-1,0-1-15,21 22 0,0-21 16,0 0-16,21 0 0,-20 0 16,20 0-16,0-1 0,1 22 15,-1-21-15,21 21 0,-20 0 0,20 0 0,-20 21 16,20 1-16,-21-1 0,22 0 15,-22 0-15,1 21 0,-22-20 0,0 20 16,-21 0-16,0 1 0,0-22 16,-21 21-16,0 0 0,-22 1 0,-20-1 15,20-21-15,-20 22 0,-1-22 16,22 21-16,-21-21 0,20 0 0,1-21 16,0 22-16,-1-22 0,1 0 0,21 0 15,-22 0-15,22-22 0,0 22 16,0-21-16,0 0 0,21 0 0,0 0 15,0 0-15,-21-22 0,21 22 16,0 0-16,0 0 0,0 0 0,0-22 16,21 43-16,-21-21 0,21 0 0,0 0 15,0 21-15,0 0 0,1-21 16,-1 21-16,21 0 0,-21 0 0,22-22 16,-1 22-16</inkml:trace>
  <inkml:trace contextRef="#ctx0" brushRef="#br1" timeOffset="-210734.42">15494 9144 0,'0'0'0,"21"-21"0,0 0 31,0 21-31,1 0 0,-1 0 0,0 0 16,0 0-16,0 21 0,0-21 0,1 21 15,-1 0-15,0 0 0,0 1 16,-21 20-16,21-21 0,0 0 0,-21 0 16,0 22-16,0-22 0,0 0 15,0 0-15,0 0 0,0 1 16,0-1-16,0 0 0,0 0 0,0 0 16,-21-21-16,0 0 15,21-21 1,0 0-16,0 0 0,0 0 15,0-1-15,0 1 0,0-21 16,0 21-16,21-22 0,0 1 0,-21 21 16,22-21-16,-1-1 0,0 22 0,-21-21 15,21 21-15,0-1 0,0 1 16,1 21-16,-1 0 16,0 0-16,0 0 15,0 0-15</inkml:trace>
  <inkml:trace contextRef="#ctx0" brushRef="#br1" timeOffset="-210321.14">16446 9081 0,'-42'0'16,"21"21"-1,0 0-15,0 0 0,-1 0 0,1 0 16,0 22-16,0-22 0,0 0 0,0 0 15,21 22-15,-22-22 16,1 0-16,21 0 0,-21 21 0,21-20 16,0-1-16,0 0 0,0 0 15,21-21-15,22 21 16,-22-21-16,0 0 0,21 0 0,1 0 16,-22 0-16,21-21 0,0 0 0,1 21 15,-22-21-15,21 0 0,-21-1 16,1 1-16,-1 0 0,0-21 0,-21 21 15,0-1-15,0-20 0,0 0 16,0 21-16,-21-22 0,0 22 0,-1 0 16,-20 0-16,21 0 0,-21-1 0,-1 22 15,1 0-15,0 0 0,-1 22 16,22-1-16,-21-21 0,21 42 16,-1-21-16,1 0 0,0 1 0,21 20 15,0-21-15,0 0 0,0 0 0,0 22 16,0-22-16,21-21 0,0 21 15,1 0-15,-1-21 0,21 0 0,0 0 16,-20 0-16</inkml:trace>
  <inkml:trace contextRef="#ctx0" brushRef="#br1" timeOffset="-209749.87">16954 9123 0,'0'0'0,"22"-21"16,-22 0-16,0 42 31,-22 0-31,1 0 0,21 0 0,-21 22 16,0-22-16,0 0 0,21 21 0,-21-21 15,21 1-15,-22-1 0,22 21 16,-21-21-16,21 0 0,0 1 16,0-1-16,21-21 15,1 0 1,-1 0-16,0 0 0,-21-21 15,21-1-15,0 22 0,0-21 0,1 0 16,-1 0-16,-21 0 0,21 0 0,0-1 16,0 1-16,-21 0 0,21 0 15,-21 42 17,0 0-32,0 0 0,0 1 15,0-1-15,0 0 0,0 0 0,0 0 16,0 0-16,0 1 0,0-1 15,0 0-15,22-21 16,-1 21-16,0-21 0,21 0 0,-21 0 16,1 0-16,20-21 0,-21 21 15,21-21-15,-20 0 0,20-1 16,-21 1-16,21 0 0,-20 0 0,-1-21 16,0 20-16,0-20 0,0 21 0,0-21 15,-21 20-15,0-20 0,0 21 16,0-21-16,0 20 0,-21 1 0,0 0 15,0 21-15,0 0 0,-22 0 0,22 0 16,0 0-16,-21 0 0,21 0 16,-1 0-16,-20 21 0,21 0 0,21 1 15,-21-1-15,21 0 16,0 0-16,0 0 0,21-21 16,0 0-16,21 21 0,-20-21 15</inkml:trace>
  <inkml:trace contextRef="#ctx0" brushRef="#br1" timeOffset="-209382.08">18013 9102 0,'0'0'0,"21"0"0,0-21 15,-42 21 1,0 0-16,0 0 0,-22 0 16,22 21-16,0-21 0,-21 21 15,20-21-15,1 21 0,0-21 16,0 21-16,21 0 0,0 1 15,0-1-15,21 0 16,0-21-16,0 21 0,1-21 16,-1 21-16,0-21 0,0 21 0,0-21 15,0 22-15,1-1 0,-1-21 16,0 21-16,0-21 0,0 21 0,-21 0 16,0 0-16,0 1 15,-21-22 1,0 0-16,-21 0 0,20 0 0,1 0 15,0 0-15,-21 0 0,21 0 0,-22 0 16,22 0-16,0 0 16,-21 0-16,20 0 0,1 0 15,21-22 1,0 1-16,21 21 0,1 0 16,-1-21-16,0 21 0</inkml:trace>
  <inkml:trace contextRef="#ctx0" brushRef="#br1" timeOffset="-209085.75">18394 9271 0,'0'0'0,"21"-21"16,0 0-16,0 0 16,-21-1-16,0 1 15,0 0 1,-21 21-1,0 0 1,0 21-16,0 0 0,-1 1 0,1-1 16,0 0-16,0 0 0,21 0 15,0 0-15,0 1 0,0-1 16,0 0-16,0 0 0,21 0 16,0-21-16,0 0 15,1 0-15,-1 0 0,0 0 16,0 0-16,21 0 0,-20 0 0,-1 0 15,21 0-15</inkml:trace>
  <inkml:trace contextRef="#ctx0" brushRef="#br1" timeOffset="-208718.14">18859 9165 0,'0'0'16,"22"-21"-16,-22 0 0,0 0 15,21 21-15,0 0 16,0 0-1,-21 21-15,0 0 16,0 0-16,21 0 0,-21 1 16,21-1-16,-21 21 0,22-21 0,-22 0 15,0 1-15,0-1 0,0 0 16,0 0-16,21 0 0,-21 0 0,21 1 16,-21-1-1,21-21 1,0-21-1,-21-1-15,0 1 0,0 0 16,0 0-16,21 0 0,-21 0 16,22-1-16,-22 1 0,21-21 0,0 21 15,-21-22-15,21 22 0,0-21 0,0 21 16,-21 0-16,22-1 16,-1 1-16,-21 0 0,21 0 0,-21 0 15,21 21-15,-21-21 0,21 21 0,0 0 16,-21-22-16,22 22 0,-1 0 0,-21-21 15</inkml:trace>
  <inkml:trace contextRef="#ctx0" brushRef="#br1" timeOffset="-156705.87">28765 3302 0,'-21'0'0,"0"-42"32,0 42-32,0 0 15,21-21-15,-21 21 0,-1 0 16,1 0-16,0 0 15,0 0 1,0 0-16,0 0 0,-1 0 16,1 0-16,0 0 15,0 0-15,0 0 16,0 0-16,-1 0 16,22 21 46,22-21-62,-1 0 0,0 0 16,0 0-16,0 0 0,22 0 15,-1 0-15,21 0 0,1 0 16,-1 0-16,22 0 0,0 0 16,-22 0-16,22 0 0,0 0 0,-22 0 15,1 0-15,-1 0 0,-21 0 16,22 0-16,-22 0 0,1 0 0,-1 0 15,-21-21-15,21 21 0,-20 0 16,-1 0-16,0-22 0,0 22 0,0 0 16,-21-21 15,0 42 16,0 1-47,-21-22 15,0 21-15,0-21 0,-22 21 0</inkml:trace>
  <inkml:trace contextRef="#ctx0" brushRef="#br1" timeOffset="-155621.79">24511 4805 0,'0'0'0,"-21"21"0,0-21 16,-1 0-16,1 0 15,0 0-15,0 0 16,42 0 62,0 0-78,22 0 0,-22 0 16,0 0-16,0 0 0,21 0 0,1 0 15,-22 0-15,21 0 0,1 0 16,20 0-16,-21 0 0,1 0 0,20 0 15,-20 0-15,20 21 0,1-21 16,-1 0-16,1 0 0,20 0 0,1 0 16,0 21-16,-1-21 0,22 0 15,0 22-15,0-22 0,0 0 16,-1 21-16,1-21 0,0 0 0,21 21 16,-21-21-16,0 0 0,0 21 15,21-21-15,-22 0 0,1 0 0,-21 0 16,21 0-16,-22 0 0,22 0 15,-21 0-15,21 0 0,-22 0 0,1 0 16,0 0-16,-1 0 0,1 0 16,-21 0-16,-1 0 0,1 0 0,-22 0 15,21 0-15,-20 0 0,-22 0 0,21-21 16,-21 21-16,1 0 0,-1 0 16,0 0-16,0 0 0,-21-21 15,21 21 1,0 0-16,-21-21 47,0-1-32,-21 22 1,0 0-16,0 0 0,0-21 16,0 21-16,-1 0 0</inkml:trace>
  <inkml:trace contextRef="#ctx0" brushRef="#br1" timeOffset="-154297.74">25887 5525 0,'0'0'15,"0"-22"-15,0 1 0,-21 21 0,21-21 16,0 0-1,0 0-15,0 0 0,0-1 32,-22 22-17,22 22 1,-21-22-16,21 21 0,-21 0 0,0 0 16,21 0-16,-21 22 0,0-22 0,21 21 15,-22 0-15,22 1 0,-21-1 16,21 22-16,0-22 0,0 21 0,0-20 15,-21 20-15,21-20 0,0 20 16,-21 1-16,21-1 0,-21 1 0,21-1 16,0 1-16,-21-1 0,-1-21 15,22 22-15,0-1 0,-21 1 16,0-22-16,21 22 0,-21-22 0,21 0 16,-21 1-16,21-1 0,0 0 15,-21 1-15,21-1 0,-22 0 0,22-20 16,0 20-16,-21 0 0,0-21 0,0 1 15,21 20-15,-21-21 0,21 0 16,-21 0-16,-1-21 0,22 22 0,-21-22 16,0 0-1,0 0-15,0 0 0,0-22 0,-1 1 16,22 0-16,-21-21 0,0 21 0,0-22 16,21 1-16,-21 0 15,0-1-15,21 1 0,-22 0 0,22-1 16,-21 1-16,21 21 0,-21-22 0,21 1 15,0 21-15,-21 0 0,21 0 16,-21-1-16,21 1 0,0 0 0,0 0 16,0 42 15,21 0-31,0 0 16,0 1-16,0-1 0,-21 0 0,22 0 15,-1 0-15,0 0 0,-21 22 0,21-22 16,-21 21-16,21-21 15,0 22-15,-21-22 0,0 21 0,0-21 16,22 22-16,-22-1 0,0-21 0,0 0 16,0 22-16,21-22 0,-21 0 15,0 0-15,21 0 0,-21 1 0,0-1 16,21-21 0,0 0-1,0 0-15,1-21 0,-1 21 16,0-43-16,0 22 0,21 0 15,-20-21-15,20-1 0,0 22 16,1-21-16,-1 21 0,0-22 0,-21 22 16,22 0-16,-22 0 0,0 0 0,0 21 15,0-22-15,1 1 0,-1 21 16,-21-21 0,21 21-16,-21-21 62,0 0-46</inkml:trace>
  <inkml:trace contextRef="#ctx0" brushRef="#br1" timeOffset="-145408.73">23897 9631 0,'0'0'0,"-21"0"16,0 0 0,0 0-16,21-21 15,0 0-15,0-1 16,0 1-1,0 0-15,0 0 0,0 0 16,0 0-16,0-1 0,0 1 16,0 0-16,0 0 0,0 0 15,-22 0-15,1 21 0,0-22 16,0 22-16,0 0 0,-22 0 0,22 0 16,-21 0-16,0 0 0,-1 22 0,1-22 15,0 21-15,-1 21 0,1-21 16,21 22-16,-22-1 0,22 0 15,0 1-15,0 20 0,21-21 0,0 1 16,0-1-16,0 0 0,0 1 16,0-22-16,21 0 0,0 0 0,22 0 15,-22 1-15,21-1 0,0-21 0,1 0 16,-1 0-16,0 0 0,1 0 16,-1-21-16,0-1 0,1 1 0,-1 0 15,-21 0-15,22-21 16,-22 20-16,0-20 0,0 0 0,0 21 15,-21-22-15,0 1 0,0 0 0,0-1 16,0 1-16,0 21 0,0-22 16,0 22-16,0 0 0,-21 42 31,0 22-31,21-22 16,-21 21-16,21-21 0,0 22 0,0-1 15,0-21-15,0 21 0,0 1 16,0-22-16,0 0 0,0 0 0,21 0 15,0 1-15,0-1 0,0-21 16,1 0-16,-1 0 0,0 0 16,0 0-16,0 0 0,0 0 0,1-21 15,-1-1-15,21 1 0,-21 0 16,0 0-16,-21-21 0,22 20 0,-1-20 16,-21 0-16,21 21 0,-21-22 0,0 22 15,0 0-15,0 0 0,0 0 16,0-1-16,0 44 31,-21-1-31,21 0 16,-21 21-16,21-21 0,0 1 0,0-1 0,-22 21 15,22-21-15,0 0 0,0 1 16,0-1-16,22 0 16,-1-21-16,0 0 0,0 0 15,0 0-15,0 0 0,1 0 16,-1 0-16,0-21 0,0 0 0,0-1 15,0 1-15,1 0 0,-22 0 16,21-21-16,-21 20 0,21 1 0,-21-21 16,0 21-16,0 0 0,0-1 15,0 44 17,0 20-17,0-21-15,0 0 0,0 0 0,0 22 16,0-22-16,0 21 0,0-21 15,0 22-15,21-22 0,-21 0 16,21 0-16,0 0 0,-21 1 0,22-22 16,-1 21-16,0-21 0,0 0 0,0 0 15,0 0-15,1 0 0,-1 0 16,21-21-16,-21-1 0,0 1 0,1 0 16,-1-21-16,0 21 0,0-22 15,0 1-15,0 0 0,-21-1 0,22-20 16,-22 20-16,21 1 0,-21-21 0,21 20 15,-21-20-15,0 20 0,0 1 16,21 0-16,-21-1 0,0 1 0,0 21 16,0 0-16,0 0 15,-21 21 1,21 21-16,-21 21 0,21-21 16,-21 22-16,21-1 0,-22 0 15,22 1-15,0-1 0,0 21 0,-21-20 16,21-1-16,0 22 0,-21-1 15,21-21-15,0 1 0,0 20 0,0-20 16,0-22-16,0 21 0,0-21 0,21 0 16,0 1-16,-21-1 0,22 0 15,-1-21-15,0 0 0,0 0 0,0 0 16,0 0-16,1 0 0,-1-21 16,0 0-16,0-1 0,-21 1 15,21 0-15,0-21 0,1 21 0,-1-22 16,-21 22-16,0-21 0,21 21 15,-21-1-15,21 1 0,-21 0 0,0 42 32,0 0-17,0 1-15,-21-1 0,21 21 0,-21-21 16,21 0-16,0 22 0,0-22 0,0 0 16,0 0-16,0 0 0,0 1 15,0-1-15,21 0 16,0-21-16,0 0 0,0 0 15,1 0-15,20 0 0,-21-21 16,0 0-16,22-1 0,-22 1 0,0 0 16,0 0-16,0 0 0,-21-22 15,0 22-15,0-21 0,0 0 0,0 20 16,0 1-16,0-21 0,-21 21 0,0 0 16,0 21-16,21-22 0,-21 22 15,-1 0-15,1 0 0,0 0 0,0 0 16,0 0-16,0 0 0,-1 22 15,1-1-15,21 0 16,-21-21-16,0 0 31</inkml:trace>
  <inkml:trace contextRef="#ctx0" brushRef="#br1" timeOffset="-145185.75">24723 9377 0,'0'0'0,"0"-21"31,21 21-31,0 0 0,0-21 0,0 21 16,22 0-16,-1 0 0,0-22 0,-21 22 15,22 0-15,-1 0 0,0 0 16,1 0-16,-22 0 0,21 0 15,-21 0-15,1 0 0,-1 0 0,0 0 16,0 0-16,0 0 0</inkml:trace>
  <inkml:trace contextRef="#ctx0" brushRef="#br1" timeOffset="-144454.23">25675 9462 0,'0'21'16,"0"0"-1,0 0-15,0 0 0,0 0 16,0 1-16,-21-1 0,21 0 0,0 0 16,0 0-16,0 22 0,0-22 15,-21 0-15,21 0 0,0 21 0,0-20 16,0-1-16,0 0 0,0 0 15,0 0-15,0 0 16,0-42 15,0 0-15,0 0-16,0-21 0,0 20 16,0 1-16,0-21 0,0 21 15,0-22-15,0 22 0,0-21 0,21 21 16,-21-22-16,21 22 0,-21 0 0,0 0 15,21 21 1,0 0-16,-21 21 16,22 0-16,-22 0 0,21 1 15,-21 20-15,0-21 0,0 21 16,0-20-16,0-1 0,0 21 16,0-21-16,0 0 0,0 1 0,0-1 15,0 0-15,21-21 16,0 0-1,0 0-15,0-21 16,1 0-16,-1-1 0,-21 1 16,21 0-16,0 0 0,0-21 0,0-1 15,1 22-15,-1-21 0,0-1 16,0 22-16,0-21 0,0 21 0,-21 0 16,0-1-16,22 22 0,-22 22 31,0-1-31,0 21 15,0-21-15,0 0 0,0 22 0,0-22 16,0 21-16,0-21 0,0 22 16,0-22-16,0 0 0,0 0 0,21 0 15,-21 1-15,0-1 0,21 0 16,0-21-16,0 0 0,-21 21 0,21-21 16,1 0-16,-1 0 0,0 0 0,0 0 15,0 0-15,0 0 0,1-21 16,-22 0-16,21 21 0,0-21 0,0-1 15,-21 1-15,21 0 0,0 0 0</inkml:trace>
  <inkml:trace contextRef="#ctx0" brushRef="#br1" timeOffset="-143537.93">26585 9525 0,'0'0'16,"0"-21"-16,0 0 0,0 0 0,0-1 16,0 1-16,-21 21 0,0 0 0,21-21 15,-21 21-15,0 0 0,-1 0 16,1 21-16,0 0 0,0 1 15,21-1-15,-21 0 0,0 21 0,21-21 16,0 22-16,0-22 0,-22 21 16,22 1-16,0-22 0,0 0 0,0 21 15,0-21-15,0 1 0,0-1 0,0 0 16,22-21 0,-1 0-16,0 0 15,0 0-15,0-21 0,-21 0 16,21-1-16,-21 1 0,22 0 15,-22-21-15,0 21 0,21-22 0,-21 1 16,21 21-16,-21-22 0,0 22 16,0 0-16,0 0 0,0 0 0,0 0 15,0 42 17,0 21-32,0-21 0,0 0 15,0 22-15,0-22 0,0 0 0,0 21 16,0-20-16,0 20 0,0-21 15,0 0-15,0 0 0,21 1 16,0-22-16,0 21 0,1 0 0,-1-21 16,0 0-16,0 0 0,21 0 15,-20 0-15,20 0 0,-21-21 0,0 0 16,0-1-16,22 1 0,-22 0 16,0 0-16,0-21 0,0-1 0,1 1 15,-1 0-15,0-1 0,0-20 0,-21 20 16,0 1-16,21-21 0,-21 20 15,0 1-15,0 0 0,0-1 0,0 22 16,0-21-16,0 21 0,0-1 16,-21 22-1,21 22-15,-21-1 0,21 0 16,0 0-16,-21 21 0,21 1 16,0-22-16,0 21 0,0 1 0,0 20 15,0-21-15,0 1 0,0-1 0,0 0 16,0 1-16,21-22 0,0 21 15,-21-21-15,21 1 0,0-1 0,1 0 16,-1 0-16,0-21 0,0 0 16,0 0-16,0 0 0,1 0 0,-1 0 15,0-21-15,0 0 0,0 0 16,0-1-16,1 1 0,-22 0 16,21 0-16,0-21 0,0 20 0,-21-20 0,0 21 15,0 0-15,0 0 0,0-1 16,-21 44 15,21-1-31,-21 21 0,0-21 16,21 0-16,0 22 0,0-22 15,0 0-15,0 21 0,0-20 0,0-1 16,0 0-16,0 0 16,21-21-16,0 21 0,0-21 15,0 0-15,0 0 16,1 0-16,-1 0 0,0-21 0,0 21 15,0-21-15,0 0 0,1 0 16,-1-1-16,-21 1 0,0 0 0,21 0 16,-21-21-16,0 20 0,0 1 15,0 0-15,-21 0 0</inkml:trace>
  <inkml:trace contextRef="#ctx0" brushRef="#br1" timeOffset="-143326.12">26924 9335 0,'0'0'0,"21"0"32,0 0-32,0 0 15,1 0-15,-1 0 0,21 0 0,0 0 16,-20 0-16,20 0 0,0-22 16,1 22-16,-1 0 0,0-21 0,-21 0 15,22 21-15,-22 0 0,21 0 0,-21-21 16,1 21-16,-1 0 0</inkml:trace>
  <inkml:trace contextRef="#ctx0" brushRef="#br1" timeOffset="-142117.81">19875 11494 0,'0'0'0,"0"-22"0,0 1 16,-21 0-16,0 21 15,0 0-15,0 0 0,0 0 0,-1 0 16,1 0-16,0 0 0,0 21 16,0 22-16,0-22 0,21 21 0,0 0 15,-22 1-15,22-1 0,0 0 16,0 1-16,0-22 0,0 21 0,0 1 16,0-1-16,0 0 0,0-21 15,0 1-15,0-1 0,0 0 16,0 0-16,22 0 0,-1-21 15,0 0 1,0-21-16,-21 0 0,21 0 0,0-22 16,1 22-16,-1-21 0,0 21 0,0-22 15,21 1-15,-42 21 0,22-21 16,-1 20-16,0 1 0,0 0 0,-21 0 16,21 21-16,0 0 15,1 21-15,-22 0 0,21 22 16,-21-22-16,21 0 0,-21 0 15,21 0-15,-21 0 16,0 22-16,21-22 0,0 0 0,-21 0 16,22-21-16,-1 21 0,0-21 15,0 0-15,0 0 0,0 0 0,22 0 16,-22 0-16,0 0 0,21-21 0,-20 0 16,20 0-16,-21 0 0,0 0 15,0-1-15,1 1 0,-1-21 0,0 21 16,-21-22-16,0 22 0,0-21 15,0 21-15,0-22 0,0 22 0,0 0 16,0 0-16,0 42 16,0 0-1,0 22-15,0-22 16,0 0-16,0 21 0,0-21 16,0 1-16,0 20 0,0-21 0,0 0 15,21 0-15,-21 22 0,21-43 0,0 21 16,1 0-16,-1-21 0,0 0 15,0 0-15,0 0 0,0 0 0,1 0 16,-1 0-16,0-21 0,21 21 16,-21-21-16,1 0 0,-1-1 0,-21 1 15,21 0-15,-21 0 0,21-21 16,-21 20-16,0 1 0,0 0 16,0-21-16,0 21 0,0-1 0,0 44 31,0-1-31,0 0 15,0 0-15,0 0 0,0 0 0,-21 1 16,21 20-16,-21-21 0,21 0 16,0 0-16,0 1 0,0-1 0,0 0 15,0 0-15,0 0 16,0-42 0,0 0-16,21 0 15,-21 0-15</inkml:trace>
  <inkml:trace contextRef="#ctx0" brushRef="#br1" timeOffset="-141781.74">21040 11345 0,'0'0'15,"0"-21"-15,-22 0 0,1 21 0,0 0 16,0 0-16,0 0 16,21 21-16,0 0 0,0 1 15,0-1-15,0 0 0,0 0 16,21-21-1,0 0 1,0 0-16,0 0 0,1-21 16,-1 0-16,-21 0 0,0-1 0,21 1 15,-21 0-15,0 0 16,0 0-16,0 0 0,0-22 0,0 22 16,-21 0-16,21 0 0,-21 21 15,-1 0-15,1 0 16,0 21-16,21 0 0,0 0 0,0 0 15,-21 1-15,21-1 0,-21 21 16,21-21-16,0 0 0,0 1 0,0-1 16,0 0-16,0 0 0,21-21 15,0 0-15,0 0 0,22 0 0</inkml:trace>
  <inkml:trace contextRef="#ctx0" brushRef="#br1" timeOffset="-141505.9">21675 11028 0,'0'-21'0,"0"42"0,-22-42 31,1 21-31,0 21 16,21 0-16,-21 0 0,21 22 0,0-1 16,0 0-16,-21 22 0,21-1 15,-21-20-15,-1 20 0,22 1 16,-21-1-16,21 1 0,-21-1 15,21 1-15,-21-1 0,21-21 0,0 22 16,0-22-16,0 1 0,0-1 0,0-21 16,0 0-16,0 0 0,0 1 15,0-1-15,21-21 16,0 0-16,-21-21 0,21-1 0,1 1 16,-1-21-16</inkml:trace>
  <inkml:trace contextRef="#ctx0" brushRef="#br1" timeOffset="-141025.6">21992 11134 0,'0'0'0,"21"-106"31,-21 127-15,-21 0-16,21 0 15,0 22-15,0-1 0,0 22 0,0-22 16,0 21-16,0 1 0,-21-1 15,21 1-15,-21-1 0,21-20 0,0 20 16,0-20-16,-21 20 0,21-21 0,0 1 16,-22-1-16,22 0 0,0 1 15,0-22-15,0 0 0,0 0 0,0 0 16,0 1-16,0-44 31,0 1-31,0 0 16,0-21-16,0 21 0,0-22 15,22 1-15,-22 0 0,21-1 0,0 1 16,-21 0-16,21-1 0,0 22 0,0-21 16,1 21-16,-1-22 0,0 43 15,21-21-15,-21 0 0,1 21 0,-1 0 16,21 0-16,-21 21 16,0 0-16,1 0 0,-1 1 0,-21-1 15,0 21-15,0-21 0,0 22 0,0-1 0,0-21 16,0 21-16,0-20 15,-21 20-15,21-21 0,-22 0 0,1 22 16,0-22-16,21 0 16,-21 0-16,0-21 0,0 0 15,-1 0 1,1-21-16</inkml:trace>
  <inkml:trace contextRef="#ctx0" brushRef="#br1" timeOffset="-140828.7">21357 11769 0,'0'0'0,"-21"0"15,0 0-15,42 0 32,0 0-32,21 0 0,-20 0 0,20 0 15,0 0-15,22 0 0,-22 0 0,0-21 16,22 21-16,-22 0 0,1-22 15,-1 22-15,0 0 0,1 0 0</inkml:trace>
  <inkml:trace contextRef="#ctx0" brushRef="#br1" timeOffset="-139681.56">22691 11663 0,'-22'0'31,"1"0"-31,0 0 0,0 0 16,0 21-16,0 0 15,-1 0-15,22 1 0,-21-1 0,0 21 16,0-21-16,21 22 0,0-22 16,0 21-16,0-21 0,0 22 0,0-22 15,0 0-15,0 21 0,0-21 0,21-21 16,21 22-16,-20-1 15,20-21-15,-21 0 0,21 0 0,1 0 16,-1 0-16,-21-21 0,22 21 0,-1-22 16,0 1-16,-21 0 0,1-21 15,20 21-15,-42-1 0,21-20 0,-21 0 16,0 21-16,0-22 0,0 22 16,0-21-16,-21 21 0,0-22 0,0 22 15,-1 0-15,-20 0 0,0 0 0,21 21 16,-22 0-16,1 0 0,0 0 15,-1 0-15,1 21 0,0 0 0,20 0 16,-20 21-16,21-20 0,0 20 16,21-21-16,0 21 0,0 1 15,0-22-15,0 21 0,21 1 0,0-22 16,0 0-16,0 21 0,22-21 16,-1-21-16,0 22 0,1-22 0,-1 0 15,0 0-15,1 0 0,-1 0 16,0 0-16,1-22 0,-22 22 0,21-21 15,1 0-15,-22-21 0,0 21 0,21-1 16,-21-20-16,1 0 0,-22 21 16,21-22-16,-21 22 0,21 0 0,-21-21 15,0 20-15,0 1 0,0 42 47,0 1-47,0-1 0,-21 0 16,21 0-16,0 0 0,0 0 0,0 22 15,0-22-15,0 0 0,0 0 0,0 0 16,0 1-16,21-1 16,0-21-16,0 0 0,0 0 15,1 0-15,-1 0 0,0 0 16,0-21-16,0-1 0,0 1 0,1 0 16,-1 0-16,0 0 0,-21 0 0,0-1 15,21 1-15,-21-21 0,0 21 16,21 0-16,-21-1 0,0 1 15,0 42 1,-21-21 0,0 22-16,21-1 0,-21 21 0,21-21 15,0 0-15,0 22 0,0-22 0,0 0 16,0 0-16,0 22 0,0-22 16,21-21-16,-21 21 0,42 0 0,-21-21 15,1 0-15,-1 0 0,21 0 16,-21 0-16,22 0 0,-22 0 0,21 0 15,-21-21-15,22 0 0,-22-22 0,0 22 16,0-21-16,21 21 16,-42-22-16,43 1 0,-43-21 0,21 20 0,0-20 15,0-1-15,0 1 0,1-1 16,-1 1-16,0-22 0,-21 43 16,0-22-16,21 22 0,-21 0 0,0 20 15,0-20-15,0 21 0,-21 21 16,0 0-1,0 21-15,-1 21 0,1 1 0,21-1 16,-21 22-16,21-1 0,0 1 16,0-1-16,0-21 0,0 22 0,0-1 15,0-20-15,0 20 0,0-20 16,0-1-16,21 0 0,-21-21 16,21 22-16,1-22 0,-22 0 0,0 0 15,21 0-15,0 1 0,0-22 16,0 0-16,0 0 0,1 0 15,-22-22-15,21 1 16,-21 0-16,0 0 0,0 0 16,0 0-16</inkml:trace>
  <inkml:trace contextRef="#ctx0" brushRef="#br1" timeOffset="-139529.8">23961 11599 0,'21'22'31,"0"-22"-31,0 0 0,0 0 0,0 0 0,1 0 16,-1 0-16,0 0 0,0 0 15,0 0-15,0 0 0,1-22 16</inkml:trace>
  <inkml:trace contextRef="#ctx0" brushRef="#br1" timeOffset="-137502.2">25231 11790 0,'-43'-21'16,"43"0"-16,0-1 16,0 1-16,0 0 15,21 0-15,1-21 0,-1 20 0,-21 1 16,21-21-16,0 21 0,-21-22 0,21 22 15,-21 0-15,0 0 16,0 0-16,0 0 0,0 42 31,0 21-31,0-21 0,-21 22 16,21-1-16,0-21 0,-21 21 0,21 1 16,0-1-16,0-21 0,0 22 15,0-22-15,0 0 0,0 0 0,0 0 16,0 0-16,21 1 0,0-1 0,0-21 15,1 0-15,-1 0 0,21 0 16,-21 0-16,22 0 0,-1-21 16,-21 21-16,21-22 0,1 1 0,-22 0 15,21 0-15,-21 0 0,22-22 16,-22 22-16,0-21 0,0 21 0,-21-22 16,0 1-16,21 21 0,-21-21 15,0 20-15,0-20 0,0 21 16,0 0-16,-21 21 15,21 21-15,-21 0 16,21 0-16,-21 0 0,21 1 0,-21 20 16,21-21-16,0 0 0,0 22 15,0-22-15,0 0 0,0 0 0,21 21 16,0-42-16,0 22 0,0-1 16,1 0-16,-1-21 0,0 0 15,0 21-15,21-21 0,-20 0 0,-1 0 16,0 0-16,21 0 0,-21-21 0,1 21 15,20-21-15,-21 0 0,0-1 16,0 1-16,22 0 0,-22 0 0,0-21 16,-21 20-16,21-20 0,-21 21 0,21 0 15,-21 0-15,0-1 0,0 1 16,-21 21 0,0 21-16,21 1 15,-21-1-15,21 0 16,0 21-16,0-21 0,0 1 15,0-1-15,0 0 0,0 0 16,0 0-16,21 0 0,-21 1 16,21-1-16,0 0 0,-21 0 15,-21-21 17,21-21-17,-21 21-15,0-21 0,21 0 16,-21 21-16,21-22 15,-21 22-15,21 22 32,0-1-32,0 0 15,0 0-15,21-21 16,0 21-16,0-21 16,0 0-16,0 0 0,22 0 0,-22 0 15,21 0-15,-21 0 0,22 0 0,-1 0 16,0-21-16,-20 0 0,20 21 15,0-21-15,-21 0 0,22-1 0,-22 1 16,0 0-16,0 0 0,-21 0 16,0 0-16,21-22 0,-21 22 15,0 0-15,0 0 0,0 0 0,-21 21 32,0 21-32,21 0 15,-21 0-15,0 21 0,0-20 0,21-1 16,0 0-16,0 21 0,0-21 15,0 1-15,0-1 0,0 0 16,0 0-16,21-21 16,0 0-16,0 0 15,0 0-15,0 0 0,1 0 0,-1-21 16,0 21-16,0-21 0,0 0 0,0-1 16,1 1-16,-1 0 15,21 0-15,-42 0 0,21-22 0,0 22 16,1 0-16,-1 0 0,-21 0 15,0 42 17,0 0-32,0 0 0,0 0 15,0 1-15,0-1 0,0 0 0,0 0 16,0 0-16,0 0 0,0 1 0,0-1 16,42 0-16,-21 0 0,0-21 15,1 21-15,20-21 0,-21 0 0,21 0 16,1 0-16,-22 0 0,21 0 0,1 0 15,-1 0-15,0 0 0,1 0 16,-1-21-16,0 0 0,1 0 0,-22 0 16,21-1-16,-21-20 0,0 21 15,-21-21-15,22-1 0,-22 22 16,0-21-16,21-1 0,-21 1 0,0 21 16,0 0-16,0 0 0,-21-1 15,-1 1-15,1 21 0,0 0 0,0 0 16,-21 0-16,20 21 0,1 1 0,-21-1 15,21 0-15,0 0 0,-1 21 16,1-20-16,21-1 0,-21 0 0,21 0 16,0 0-16,0 0 0,0 1 15,21-1-15,0-21 0,-21 21 0,22-21 16,-1 0-16,0 21 0,0-21 16,0 0-16,-21 21 15,21-21-15,-21 21 16,22 1-16,-22-1 0,21 0 15,-21 21-15,0-21 0,0 22 16,0-1-16,0 0 0,0 1 0,0-1 16,0 0-16,0 1 0,0-1 0,0 0 15,0 1-15,0-1 0,0 0 16,-21 1-16,21-1 0,0-21 0,-22 0 16,1 22-16,21-22 0,-21 0 0,0-21 15,0 21-15,0 0 0,-1 1 16,1-22-16,0 21 0,-21-21 0,21 0 15,-22 0-15,22 0 0,0 0 16,0 0-16,-22 0 0,22 0 16,0 0-16,21-21 0,0-1 15,-21 22-15,21-21 0,0 0 0,0-21 16,0 21-16,0-22 0,0 22 16,0-21-16,0-1 0,21-20 0</inkml:trace>
  <inkml:trace contextRef="#ctx0" brushRef="#br1" timeOffset="-137321.3">27072 11324 0,'0'0'15,"-21"0"-15,0 0 0,21 21 16,-21 1-1,-1-1-15,1 0 16</inkml:trace>
  <inkml:trace contextRef="#ctx0" brushRef="#br1" timeOffset="-134374.05">18859 13568 0,'0'0'0,"-21"-21"0,21 0 0,-21-1 16,0 1-16,0 21 0,0-21 16,-22 21-16,22 0 0,0 0 0,0 0 15,-22 0-15,22 21 0,0 0 16,0 1-16,0-1 0,21 21 0,0-21 16,-21 22-16,21-22 0,-22 21 15,22-21-15,-21 22 0,21-22 16,0 0-16,0 21 0,0-21 0,0 1 15,-21-1-15,21 0 16,0 0 0,0-42-1,0 0-15,0 0 16,21-1-16,0 1 0,-21-21 16,22 21-16,-1-22 0,-21 1 0,21 21 15,0-21-15,0-1 0,0 22 16,1 0-16,-1 0 0,0 0 15,0-1-15,0 1 0,0 21 16,1 0-16,-1 0 0,0 0 0,-21 21 16,21 1-16,0-22 0,-21 42 0,21-21 15,-21 0-15,0 0 0,22 22 16,-22-22-16,21 0 0,-21 21 0,0-20 16,0-1-16,21-21 0,-21 21 15,21-21-15,0 0 0,0 0 16,1 0-16,-1 0 15,0 0-15,0 0 0,0-21 0,-21 0 16,43-1-16,-22 1 16,0-21-16,0 21 0,0 0 0,0-22 15,1 1-15,20 21 0,-21 0 16,0-1-16,0 1 0,-21 0 0,0 0 16,22 21-16,-1 0 0,-21 21 15,0 0 1,0 0-16,21 22 0,-21-22 0,0 21 15,21-21-15,-21 22 0,0-1 16,21-21-16,0 22 0,-21-1 0,22-21 16,-1 0-16,21 0 0,-21 1 15,0-1-15,22 0 0,-1-21 16,0 0-16,1 0 0,-1 0 0,0 0 16,1 0-16,-1-21 0,0 21 15,1-21-15,-1-1 0,0 1 0,1 0 16,-1-21-16,0 21 0,-20-1 15,20-20-15,-42 21 0,0-21 0,0 20 16,0-20-16,0 21 0,0 0 16,-21 0-16,-22-1 0,22 1 0,-21 21 15,0 0-15,20 0 0,-20 0 16,0 0-16,-1 21 0,1 1 0,21 20 16,-21-21-16,20 21 0,-20-20 0,21 20 15,0 0-15,21-21 16,0 22-16,0-22 0,0 21 0,0-21 15,0 1-15,0-1 0,21 0 16,0-21-16,21 0 0,-20 0 16,-1 0-16,21 0 0,-21 0 15,22-21-15,-22 0 0,21-1 0,0 1 16,-20 0-16,20 0 0,0 0 0,-21-22 16,1 22-16,-1-21 0,0 0 15,-21 20-15,21-20 0,-21 21 0,0 0 16,0 0-16,0-1 0,-21 22 15,0 0 1,21 22-16,-21-1 0,21 21 16,0-21-16,0 0 0,0 22 15,0-1-15,0-21 0,0 0 0,0 22 16,21-22-16,0 0 0,0 0 16,0 0-16,22 1 0,-22-22 0,21 0 15,0 0-15,1 0 0,-1 0 16,-21 0-16,22 0 0,-1 0 0,0-22 15,1 1-15,-22 0 0,0 0 16,21 0-16,-21 0 0,1-22 0,-22 22 16,0-21-16,21 21 0,-21-22 0,0 22 15,0 0-15,0 0 0,0 0 16,0-1-16,0 44 31,0-1-31,-21 0 0,21 0 0,0 21 16,0-20-16,-22-1 0,22 21 0,-21-21 15,21 22-15,0-22 0,0 0 16,0 0-16,0 0 0,0 0 0,0 1 16,0-1-1,21-21 1,-21-21 0,22-1-16,-22 1 0,21 0 15,-21 0-15,21 0 0,-21 0 0,0-1 16,0 1-16,0 0 15,21 0-15,-21 0 0,0 0 0,21 21 32,-21 21-32,21-21 15,-21 21-15,0 0 0,0 0 0,22 0 16,-22 1-16,21-1 0,-21 0 16,0 0-16,21 0 0,0-21 0,0 21 15,0 1-15,1-22 16,-1 0-16,21 0 0,-21 0 0,0 0 15,1 0-15,20 0 0,-21-22 16,0 1-16,22 21 0,-22-21 16,0 0-16,0 0 0,0-22 0,0 22 15,1 0-15,-22-21 0,0 21 16,21-22-16,-21 22 0,0-21 0,0 21 16,21 21-16,-21-22 0,0 44 31,0-1-31,0 0 0,0 21 15,0-21-15,0 22 0,0-22 16,0 0-16,0 21 0,0-20 0,0-1 16,0 0-16,0 0 0,21-21 15,0 21-15,0-21 16,1 0-16,-1 0 0,0 0 16,0 0-16,0 0 0,0-21 15,1 0-15,-1 0 0,0 0 0,0-1 16,-21 1-16,21-21 0,-21 21 15,21 0-15,-21-22 0,0 22 0,0 0 16,0 0-16,0 0 0,0 42 31,0 0-31,0 0 16,0 0-16,0 22 0,0-22 16,0 0-16,0 0 0,0 0 0,0 0 15,0 1-15,0-1 0,22 0 16,-1 0-16,0 0 0,0-21 15,0 0-15,0 21 0,1-21 0,20 0 16,-21 0-16,21 0 0,-20 0 16,20 0-16,0-21 0,-21 0 0,22 21 15,-1-21-15,-21 0 0,0 0 16,22-1-16,-22 1 0,0 0 0,-21 0 16,0-21-16,0 20 0,0-20 0,0 21 15,0 0-15,0-22 0,-21 43 16,0-21-16,0 0 0,-1 21 0,-20 0 15,21 0-15,0 0 0,-22 0 16,22 21-16,0 0 0,0 1 0,0-1 16,0 21-16,-1-21 0,22 22 15,0-22-15,-21 21 0,21-21 16,0 0-16,0 1 0,0 20 0,0-21 16,0 0-16,21-21 15,1 0-15,-1 0 0,0 0 16,0 0-16,0 0 0,0 0 0,1 0 15,-1-21-15,0 0 0,0 0 16,0 0-16,-21-1 0,0 1 0,21 0 16,-21-21-16,0 21 0,22-22 15,-22 22-15,0 0 0,0 0 16,0 0-16,0-1 0,0 44 16,0-1-1,0 0-15,0 0 0,-22 0 0,22 22 16,-21-22-16,21 21 0,-21-21 15,21 0-15,0 22 0,0-22 0,0 0 16,0 0-16,21 0 0,0-21 16,1 22-16,-1-22 0,21 0 0,-21 0 15,22 0-15,-1 0 0,-21 0 0,21 0 16,1-22-16,-1 1 0,0 0 16,-20 0-16,20 0 0,0-22 0,-21 22 15,22-21-15,-22 0 0,0-1 16,0-20-16,-21 20 0,0 1 0,21-21 15,-21 20-15,0-20 0,0 20 16,0-20-16,0 21 0,0-1 16,0 22-16,0 0 0,0 0 0,0 0 15,-21 21-15,0 21 16,0-21-16,0 42 0,21-21 0,-21 22 16,-1-1-16,22 0 0,-21 1 0,21-1 15,0 0-15,0 1 0,0-1 16,0 0-16,0 1 0,0-1 0,21 0 15,-21 1-15,22-1 0,-1-21 16,0 0-16,0 0 0,-21 1 16,21-1-16,0-21 0,1 0 0,-1 0 15,0 0-15,0 0 16,0 0-16,0 0 0,1-21 0,-1-1 16,0 1-16,21 0 0,-21 0 15</inkml:trace>
  <inkml:trace contextRef="#ctx0" brushRef="#br1" timeOffset="-134154.15">23580 13399 0,'0'21'31,"0"0"-31,0 0 16,0 0-16,-22 22 0,22-22 15,0 0-15,0 0 0,0 21 0,0-20 16,0-1-16,0 0 0,0 0 15,0 0-15,0-42 47,0 0-47,0 0 0,0-22 16</inkml:trace>
  <inkml:trace contextRef="#ctx0" brushRef="#br1" timeOffset="-134005.23">23558 13293 0,'0'0'0,"0"-21"0,0-1 15,0 1-15,-21 21 0,0 0 16,0 0-16,21 21 31,21 1 1,0-22-32,0 0 0</inkml:trace>
  <inkml:trace contextRef="#ctx0" brushRef="#br1" timeOffset="-131044.86">23855 13335 0,'0'21'0,"0"-42"0,0 63 15,0-20-15,0-1 0,0 0 16,0 0-16,0 0 0,0 0 16,0 1-16,0 20 0,0-21 0,0 0 15,-21-21-15,21 21 0,0 1 16,0-1-16,-22-21 15,22-21 17,0-1-32,0 1 0,22 0 15,-22 0-15,21-21 0,-21 20 16,21 1-16,-21-21 0,21 21 0,-21 0 16,0-1-16,21 1 0,0 21 31,-21 21-31,0 1 15,0-1-15,0 0 0,0 21 16,22-21-16,-1 22 0,0-22 0,0 0 16,-21 21-16,21-20 0,0-1 0,1 0 15,-1-21-15,0 21 0,0-21 16,0 0-16,0 0 0,1 0 0,20 0 16,-21 0-16,0 0 0,0-21 15,1 0-15,-1 0 0,0-1 0,0-20 16,0 0-16,0 21 0,-21-22 15,22 1-15,-22-22 0,21 22 16,-21-21-16,0-1 0,0 1 0,0-1 16,0 22-16,0-22 0,0 22 15,0-22-15,0 43 0,0 0 0,0-21 16,-21 42 0,-1 0-16,22 21 0,-21 0 0,21 0 15,-21 22-15,21-1 0,-21 0 16,21 1-16,0 20 0,0-21 0,0 1 15,0 20-15,0-20 0,0-1 0,0 0 16,0 1-16,0-1 0,0 0 16,0 1-16,0-1 0,21-21 15,0 21-15,0-20 0,1-1 16,-1 0-16,0-21 0,0 0 0,21 0 16,-20 0-16,20 0 0,0 0 0,1 0 15,-22 0-15,21-21 0,-21 0 16,22-1-16,-22 1 0,0 0 0,0 0 15,-21 0-15,0 0 0,0-22 16,0 22-16,0 0 0,0 0 16,0 0-16,-21 21 0,0 0 15,0 0-15,-1 0 0,22 21 16,-21 0-16,0 0 0,0 0 0,0 0 16,21 1-16,0 20 15,0-21-15,0 0 0,0 0 0,0 1 16,0-1-16,0 0 0,21 0 0,-21 0 15,21-21-15,0 0 0,0 0 16,1 0-16,20 0 0,-21 0 0,0 0 16,0 0-16,22-21 0,-22 21 15,0-21-15,0 0 0,-21 0 0,21-22 16,1 22-16,-22 0 0,21-21 0,-21 20 16,0 1-16,0 0 0,21 0 15,-21 42 16,0 0-15,0 0-16,0 1 0,0-1 16,0 0-16,0 0 0,0 0 15,0 0-15,0 1 0,21-22 16,0 21-16,0-21 16,1 0-16,-1 0 15,0 0-15,0 0 0,-21-21 16,0-1-16,21 1 0,0 0 15,-21 0-15,0 0 0,22 0 0,-22-1 16,21 1-16,-21 0 0,21 0 0,-21 0 16,0 42 31,0 0-47,0 0 0,0 0 15,0 1-15,0-1 0,0 0 0,0 0 16,0 0-16,0 0 15,0 1-15,21-22 0,0 21 0,0-21 16,1 0-16,-1 0 16,21 0-16,-21 0 0,0 0 0,1 0 15,20 0-15,-21 0 0,0-21 16,22-1-16,-22 1 0,0 0 16,0 0-16,-21 0 0,0 0 0,21-1 15,-21-20-15,0 21 0,0 0 16,0 0-16,0-1 0,0 1 0,-21 21 15,21-21-15,-21 21 0,0 0 16,0 0-16,-1 21 16,1-21-16,21 21 0,0 1 0,0-1 15,-21 0-15,21 0 0,0 21 16,0-20-16,0-1 0,0 0 0,0 0 16,0 0-16,21 0 0,-21 1 0,21-1 15,1-21-15,20 0 0,-21 21 16,0-21-16,22 0 0,-22 0 0,21 0 15,0 0-15,-20-21 0,-1 21 16,21-21-16,-21-1 0,0 1 16,1 0-16,-1-21 0,0 21 0,0-1 15,0-20-15,-21 21 0,0 0 16,0 0-16,0 42 31,0 0-31,-21 0 16,0 0-16,0 0 0,21 22 0,0-22 15,-21 0-15,21 0 0,-22 0 0,22 1 16,0-1-16,22-42 47,-22-1-47,21 1 16,0 0-16,0 0 0,-21 0 0,21 0 15,0-1-15,1 1 0,-22 0 16,21 0-16,0 0 0,-21 42 31,0 0-31,0 0 16,0 0-16,0 1 0,0-1 0,0 0 15,0 0-15,0 0 0,21 0 16,0 1-16,0-22 16,1 21-16,-1-21 0,0 0 15,0 0-15,0 0 0,0-21 16,1 21-16,-1-22 0,-21 1 15,0 0-15,21 0 0,-21 0 16,21-22-16,-21 1 0,0 0 0,0-1 16,21 1-16,0 0 0,1-22 0,-22 1 15,0-1-15,0 1 0,21 20 16,-21-20-16,0 21 0,21-1 0,-21 1 16,0 21-16,-21 21 15,0 21 1,-1 0-16,22 21 0,-21 1 0,0-1 15,21 0-15,-21 22 0,21-22 16,0 1-16,0 20 0,0-21 0,0 22 16,0-22-16,0 1 0,21 20 15,0-21-15,0 1 0,1-1 0,-1-21 16,0 22-16,0-22 0,0 0 0,0 0 16,1-21-16,-1 0 0,0 0 15,21 0-15,-21 0 0,1-21 0,-1 0 16,0 0-16,0-1 0,0-20 0,0 0 15,1 21-15,-1-22 0,-21 22 16,0-21-16,21 21 0,-21-1 16,21 1-16,-21 0 0,0 0 15,0 42 1,0 0-16,0 0 0,0 1 16,0 20-16,-21-21 0,21 0 15,0 22-15,0-22 0,0 21 0,0-21 16,0 0-16,21 1 0,21 20 15,-20-21-15,-1-21 0,0 0 16,0 0-16,0 0 0,0 0 0,22 0 16,-22 0-16,0 0 0,0-21 15,0 21-15,1-21 0,-1 0 0,0-22 16,-21 22-16,21 0 0,-21-21 16,21 20-16,-21 1 0,21 0 15,-21 0-15,0 42 31,0 0-31,0 0 16,0 1-16,0-1 0,-21 0 0,21 0 16,0 0-16,0 0 0,0 1 15,0-1-15,0 0 0,21-21 16,1 0-16,-22 21 0,21-21 16,0 0-16,0 0 0,0 0 0,0 0 15,1-21-15,-1 21 0,0-21 16,-21 0-16,21-1 0,-21 1 15,0 0-15,0-21 0,0 21 0,0-1 16,0-20-16,0 21 0,-21 0 0,0 0 16,21-1-16,-21 1 0,-1 21 15,1 0-15,0 0 0,0-21 0,0 21 16,42 0 31,0 0-47,0 0 0,0 0 15,1 0-15,20 0 0,-21 0 0,0 0 16,0 0-16,1 0 16,-1 0-16,0 0 0,0 0 15,0 0-15,0 21 0,1-21 0,-22 21 16,0 1-16,21-22 0,-21 21 0,0 0 16,21-21-16,-21 21 0,0 0 15,0 0-15,0 1 0,0-1 0,0 0 16,0 0-16,0 0 15,-21 0-15,0-21 16,21 22-16,-22-22 16,22-22-1,0 1 1,0 0-16,0 0 16,0 0-16,0 0 0,22-1 15,-1 1-15,0-21 0,0 21 0,0 0 16,0-22-16,22 22 0,-22-21 15,21 21-15,-21-1 0,22 1 0,-22 0 16,0 21-16,0 0 0,0 0 0,1 0 16,-22 21-16,0 0 15,0 1-15,0-1 0,0 21 0,0-21 16,0 22-16,0-22 0,0 21 16,0-21-16,-22 0 0,1 22 0,0-22 15,21 0-15,0 0 0,-21 0 0,0-21 16,21 22-16,-21-22 15,-1 0-15,1 0 16,0 0-16,21-22 16,-21 1-16,21 0 0,-21 0 15</inkml:trace>
  <inkml:trace contextRef="#ctx0" brushRef="#br1" timeOffset="-130861.97">27876 12954 0,'0'0'0,"-21"-21"0,0 21 0,0 0 16,0 0-16,0 0 62</inkml:trace>
  <inkml:trace contextRef="#ctx0" brushRef="#br1" timeOffset="-130626.21">26522 13102 0,'0'0'0,"-21"21"0,42-21 31,0 0-31,21 0 16,1 0-16,-1 0 0,0 0 16,1-21-16,20 21 0,-21-21 0,1 21 15,-1 0-15,0-21 0,1 21 0,-22 0 16,0-21-16,-21 0 0,0-1 16,-21 1-16</inkml:trace>
  <inkml:trace contextRef="#ctx0" brushRef="#br1" timeOffset="-130405.34">24701 13145 0,'0'0'0,"-21"0"0,0 21 0,42-21 16,0 0-1,1 0-15,-1 0 0,21 0 0,-21 0 16,22 0-16,-22 0 0,21 0 16,-21 0-16,0 0 0,1 0 15,-22-21-15,-22 21 16</inkml:trace>
  <inkml:trace contextRef="#ctx0" brushRef="#br1" timeOffset="-112353.58">30819 5249 0,'0'0'15,"-43"0"-15,22 0 0,0 0 0,0 0 16,0 0-16,-22 0 0,22 0 0,0 0 15,-21 0-15,20 0 0,1 0 16,0 0-16,-21 0 0,21 0 0,-1 0 16,-20 0-16,21 0 0,0-21 15,0 21-15,-1 0 0,1 0 16,0 0-16,21-21 47,21 21-32,22 0-15,-22 0 0,21 0 16,0 0-16,1 0 0,-1 0 16,22 0-16,20 0 0,-20 0 0,20 0 15,22 0-15,0 0 0,0 0 16,0 0-16,-22 0 0,22 0 0,-21 0 16,0 0-16,-1 0 0,1 0 15,0 0-15,-22 0 0,1 0 16,-1 0-16,1 0 0,-22 0 0,0 0 15,1 0-15,-1 0 0,-21 0 16,0 0-16,-42 0 47,0 0-31,0 0-16,-22 0 0,1 0 15,0 0-15,-22 0 0,22 21 0,-22-21 16,1 21-16</inkml:trace>
  <inkml:trace contextRef="#ctx0" brushRef="#br1" timeOffset="-111745.91">30988 5461 0,'0'0'0,"0"-21"16,0 42 31,0 0-47,0 0 15,0 22-15,0 20 0,0-20 0,0 20 16,-21 1-16,21-1 0,-21 22 16,-1-22-16,1 1 0,21-1 0,-21 1 15,0-1-15,21-20 0,-21 20 16,21 1-16,0-22 0,0 0 0,0 1 15,-21-1-15,21 0 16,0-21-16,-22 1 0,22-1 0,0 0 16,0 0-16,-21 0 15,0-21-15,21-21 16,0 0 0,-21 0-16,21 0 0,-21-1 0,21-20 15,-21 21-15,21-21 0,0-1 16,0 22-16,-22 0 0,22-21 0,-21 20 15,21 44 1,-21-1 0,21 0-16,0 21 0,-21-21 15,21 22-15,0-22 0,0 21 16,0-21-16,0 1 0,0-1 16,0 0-16,0 0 0,21-21 0,0 21 15,0-21-15,1 0 16,20 0-16,-21 0 0,21 0 0,-20-21 15,20 0-15,0 21 0,1-21 16,-22 0-16,0-1 0,21 1 0,-21 21 16,1-21-16,-1 0 0,-42 21 47,-1 21-47,1 0 0,-21-21 15,21 21-15</inkml:trace>
  <inkml:trace contextRef="#ctx0" brushRef="#br1" timeOffset="-111209.22">29887 7832 0,'0'0'0,"85"-85"31,-64 64-31,0 0 0,0 0 16,1-22-16,-22 22 0,0 0 16,21 0-16,-21 0 0,-21 21 15,-1 0 1,-20 0-16,21 0 0,-21 21 15,-1 0-15,22 0 0,-21-21 0,21 21 16,-1 0-16,1 1 16,0-1-16,21 0 0,0 0 0,0 0 15,0 0-15,0 1 0,0-1 16,21 0-16,0 0 0,1 0 0,-1 0 16,0 1-16,0-1 0,0 0 0,0 0 15,1 0-15,-22 0 0,0 1 16,21-1-16,-21 0 0,0 0 15,0 0-15,-21 0 0,-1-21 16,-20 0-16,21 22 0,-21-22 0,-1 0 16,1 0-16,0 0 0,-1 0 15,22 0-15,-21 0 0,21-22 0,-1 22 16,1 0-16,21-21 16,0 0-16,0 0 15,21 0 1,1 0-16,-1 21 0,-21-22 0,21 22 15,21-21-15</inkml:trace>
  <inkml:trace contextRef="#ctx0" brushRef="#br1" timeOffset="-110126.21">30395 7832 0,'0'0'15,"-21"0"16,0 0-31,0 21 0,21 0 16,-21-21-16,-1 21 0,22 0 16,0 1-16,-21 20 0,0-21 0,21 0 15,-21 0-15,21 1 0,0-1 16,0 0-16,0 0 0,0 0 0,0 0 16,21-21-16,0 0 15,0 0-15,22 0 0,-22 0 0,21 0 16,1-21-16,-1 0 0,0 0 0,1 0 15,-1 0-15,0-1 0,1-20 16,-22 21-16,0-21 0,0 20 16,0-20-16,-21 21 0,0-21 15,0-1-15,0 22 0,-21-21 0,21 21 16,-21-1-16,0 22 0,0-21 16,-1 21-16,22-21 0,-21 21 0,0 0 15,42 0 16,0 0-31,1 0 0,20 0 16,-21 0-16,21 0 0,-20 0 16,20 0-16,0 0 0,1 0 0,-1-21 15,0 0-15,-21 21 0,22-21 16,-22-1-16,21 22 0,-21-21 0,1 21 16,-22-21-16,21 21 15,-21 21 16,0 0-31,0 1 0,-21 20 16,21-21-16,-22 21 0,1 1 16,0 20-16,0-20 0,-21 20 0,20 1 15,-20-1-15,21 1 0,-21-1 0,20 22 16,-20-22-16,21 1 0,-21 20 16,20-20-16,1-1 0,-21 22 0,21-21 15,0-1-15,-1 1 0,1-1 16,21 1-16,0-1 0,-21-21 0,21 1 15,0-1-15,-21-21 0,21 22 16,0-22-16,0 0 0,0 0 16,21-21-1,0 0-15,0 0 0,1-21 0,-1 0 16,0 0-16,0-1 0,0-20 16,22 0-16,-22-1 0,0 1 0,0 0 15,0-22-15,0 1 0,-21 20 0,0-20 16,0-1-16,0 1 0,0 21 15,-21-1-15,0 1 0,-21 0 0,21-1 16,-1 22-16,1-21 0,0 42 16,0-21-16,21-1 0,0 1 15,21 21 1,0 0-16,0-21 0,22 21 16,-1-21-16,0 21 0,1-21 0,-1 0 15,0-1-15,22 1 0,-22 0 16,22 0-16,-22-21 0,0 20 0,22-20 15,-22 0-15,1-1 0,-22 22 16,21-21-16,-21-22 0,0 22 0,1 0 16,-1-1-16,-21 1 0,0 21 15,0-21-15,0 20 0,0 1 0,0 42 32,0 1-17,-21-1-15,-1 0 0,22 21 0,-21-21 16,21 22-16,0-1 0,0-21 15,0 22-15,0-1 0,-21-21 0,21 21 16,-21-20-16,21-1 0,-21 0 16,21 21-16,0-21 0,-21-21 0,21 22 15,-22-1-15,1-21 16,0 0 0,21-21-16</inkml:trace>
  <inkml:trace contextRef="#ctx0" brushRef="#br1" timeOffset="-109949.31">31327 7853 0,'0'0'0,"0"-21"0,0 0 16,21 21-16,0 0 15,0 0-15,0 0 0,0-22 16,1 22-16,-1 0 16,0 0-16,0 0 0,0 0 15,0 0-15,1-21 0,-1 21 16,0 0-16,0 0 0,0 0 15,0 0-15,1 0 16</inkml:trace>
  <inkml:trace contextRef="#ctx0" brushRef="#br1" timeOffset="-109485.42">31792 7768 0,'0'21'31,"0"1"-31,-21-1 16,21 0-16,0 0 15,0 0-15,0 0 0,0 1 16,0-1-16,0 0 0,0 0 16,21-42 31,-21 0-47,21 0 15,1-1-15,-22 1 0,0 0 16,21 0-16,0 0 0,0 0 15,-21-1-15,21 22 16,0 22 0,-21-1-1,0 0-15,0 0 16,0 0-16,0 0 0,0 1 16,0-1-16,22-21 46,-22-21-30,0-1 0,0 1-16,0 0 15,21 21 17,-21-21-17,21 21-15,0 0 0</inkml:trace>
  <inkml:trace contextRef="#ctx0" brushRef="#br1" timeOffset="-108585.95">32300 7811 0,'0'0'15,"21"0"-15,-21-22 0,0 1 16,0 0-16,0 0 16,-21 21-1,0 0-15,0 0 16,0 21-16,0 0 0,-1 0 15,22 1-15,-21-1 0,0 0 16,21 0-16,0 0 0,-21 0 0,21 1 16,0-1-16,0 0 0,0 0 15,0 0-15,0 0 0,21-21 32,0 0-32,0 0 15,1-21-15,-1 0 16,0 21-16,0-21 0,-21 0 0,21 0 15,0-1-15,1 1 0,-22 0 16,21 0-16,-21 0 0,21 0 0,-21 42 47,0 0-47,0 0 16,0 0-16,0 0 15,0 1-15,0-1 0,0 0 16,0 0-16,21-21 31,0 0-31,0 0 0,1 0 16,-1 0-16,0 0 0,0-21 15,0 0-15,0 21 0,1-21 16,-22-1-16,0 1 0,21 0 0,-21 0 16,0 0-16,0 0 15,0-1-15,0 44 47,21-1-47,-21 0 0,0 0 16,0 0-16,0 0 15,21 1-15,-21-1 0,0 0 16,0 0-16,0 0 16,21-21-16,-21 21 0,0 1 15,21-22-15,1 0 16,-22 21-16,21-21 0,0 0 0,0 0 15,0 0-15,0 0 16,1 0-16,-1-21 0,0 21 0,-21-22 16,21 1-16,0 0 0,0 0 15,1 0-15,-1 0 0,0-1 16,-21 1-16,21 0 0,-21 0 16,21 0-16,-42 42 46,0-21-46,0 21 0,21 0 16,-21 0-16,21 1 0,-22-22 16,22 21-16,0 0 0,0 0 0,0 0 15,0 0-15,0 1 16,22-22-16,-1 0 16,0 0-16,0 0 15,0 0-15,0 0 16,1 0-16,-22-22 15,0 1-15,0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26:48.1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402 0,'0'0'0,"0"-21"0,0 0 15,21 0-15,-21 0 0,21-1 0,-21 1 16,0 0 0,0 42-1,0 0-15,0 1 16,0-1-16,-21 21 0,0 22 15,21-22-15,-21 21 0,0 1 0,0-1 16,-1 22-16,-20-21 0,21 20 16,-21 1-16,-1-22 0,22 1 15,-21-1-15,21-20 0,-1 20 16,1-20-16,0-1 0,0-21 16,21 0-16,-21 0 0,21 1 15,0-1-15,0-42 16,21-1-1,0 1-15,0-21 0,0 21 0,1-22 16,-1-20-16,0-1 0,21 1 16,1-1-16,-22-20 0,21 20 15,0-20-15,-20 20 0,20 1 0,-21-1 16,0 1-16,0-1 0,-21 22 16,0-22-16,22 22 0,-22 21 15,0-22-15,0 22 0,21 0 16,-21 42-1,0 0-15,0 22 0,0-1 16,0 0-16,0 22 0,0-22 16,0 43-16,0-22 0,0 1 15,0 21-15,0-1 0,0-20 0,0 20 16,-21-20-16,21-22 0,0 22 16,0-22-16,0 0 0,0 1 0,0-22 15,0 21-15,0-21 0,0 1 16,0-1-16,0-42 47,0-1-32,-22 1-15</inkml:trace>
  <inkml:trace contextRef="#ctx0" brushRef="#br0" timeOffset="199.88">1228 1249 0,'42'0'31,"-21"0"-31,0 0 0,22 0 0,-22-21 16,21 21-16,0-21 0,1 21 16,-1-22-16,0 22 0,1-21 15,-1 21-15,0-21 0,1 21 0,-22-21 16,21 0-16,-21 21 0,1 0 15</inkml:trace>
  <inkml:trace contextRef="#ctx0" brushRef="#br0" timeOffset="2519.42">2349 1249 0,'22'0'0,"-1"0"32,0-21-32,0 0 0,-21-1 15,0 1-15,0 0 16,0 0-16,0 0 0,0 0 0,-21-1 16,0 1-16,0 0 15,-1 0-15,-20 21 0,21 0 16,0 0-16,0 0 0,-22 0 15,22 0-15,0 21 0,-21 0 16,20 0-16,1 22 0,-21-22 0,21 21 16,0-21-16,-1 22 0,1-1 15,0-21-15,0 22 0,21-1 0,0-21 16,0 21-16,0-20 0,0-1 16,0 21-16,0-21 0,21 0 15,0 1-15,0-22 0,1 0 0,-1 0 16,21 0-16,-21 0 0,22 0 15,-1 0-15,0-22 0,1 1 0,-1 0 16,21 0-16,-20-21 0,-1 20 16,-21-20-16,22 0 0,-1-22 15,0 22-15,-21-22 0,22-20 16,-22 20-16,0 1 0,0-22 0,0 22 16,1-1-16,-22 1 0,0-1 15,0 1-15,0-1 0,0 22 16,0-22-16,0 22 0,0 0 0,0 20 15,0 1-15,-22 0 0,22 0 16,-21 21-16,0 0 0,0 21 0,21 0 16,-21 0-16,0 22 0,21-1 15,-22 0-15,22 22 0,-21-22 0,0 22 16,21-1-16,0 1 0,-21-1 16,0 1-16,21-1 0,0 1 15,-21-1-15,-1 1 0,22-1 16,-21-20-16,21-1 0,0 0 15,0 1-15,0-1 0,0-21 0,0 21 16,0-20-16,21-1 0,1-21 16,-1 21-16,0 0 0,0-21 0,0 0 15,0 0-15,1 0 0,-1 0 16,0-21-16,0 0 0,0 0 0,0-1 16,1 1-16,-1 0 15,0 0-15,0 0 0,0 0 0,0-1 0,-21 1 16,0 0-16,22 0 0,-22 0 15,0 0-15,0 42 47,0 0-47,0 0 16,0 0-16,0 0 0,0 1 0,0-1 16,0 0-16,0 0 0,0 0 15,21 0-15,-21 1 0,0-1 16,0 0-16,21-21 0,0 21 15,0-21-15,0 0 16,1 0-16,-1 0 0,0 0 16,0 0-16,0-21 0,0 0 15,1 0-15,-1-1 0,0 1 16,-21 0-16,21-21 0,0 21 16,-21-1-16,0 1 0,21-21 0,-21 21 15,22 0-15,-22-1 16,21 1-16,-21 42 31,0 1-15,0-1-16,0 0 0,0 0 15,0 0-15,0 0 0,0 1 0,0-1 16,0 0-16,0 0 16,0 0-16,0 0 0,0 1 0,21-22 15,0 21-15,0 0 0,0-21 16,22 0-16,-22 0 0,21 0 0,1 0 15,-1 0-15,0 0 0,1 0 16,-22 0-16,21-21 0,0 0 0,-20-1 16,20 1-16,-21 0 0,0 0 15,0 0-15,-21 0 0,0-1 0,22-20 16,-22 21-16,0 0 0,0 0 16,0-1-16,0 1 0,0 0 0,0 0 15,-22 21-15,1 0 0,0 0 16,0 0-16,0 0 0,0 0 15,-22 0-15,22 21 0,0 0 16,-21 0-16,20 1 0,1-1 0,0 0 16,0 0-16,0 0 0,0 22 15,21-22-15,-22 0 0,22 0 0,0 0 16,0 0-16,0 1 0,0-1 16,0 0-16,22-21 0,-1 0 0,0 21 15,0-21-15,0 0 0,0 0 16,1 0-16,-1 0 0,21-21 0,-21 0 15,0 21-15,1-21 0,-1-1 16,0 1-16,0 0 0,0 0 0,-21 0 16,0 0-16,0-1 15,21 1-15,-21 0 0,0 0 0,0 0 16,-21 21 15,0 21-15,21 0-16,-21 0 0,21 0 15,0 1-15,0-1 0,0 0 16,0 0-16,0 0 0,0 0 16,21 1-16,0-1 0,0 0 15,1-21-15,-1 0 0,0 0 16,21 0-16,-21 0 0,1 0 0,-1 0 16,21 0-16,-21 0 15,0-21-15,1 0 0,-1-1 0,0 1 16,0 0-16,0 0 0,0 0 15,-21-22-15,0 22 0,22 0 0,-22 0 16,21 0-16,-21 0 0,0-1 16,0 44 15,0-1-31,-21-21 0,21 21 0,0 0 16,0 0-16,0 0 0,-22 22 15,22-22-15,0 0 0,0 0 16,0 0-16,0 1 0,0-1 15,22-21 32,-22-21-47,21-1 16,0 1-16,-21 0 0,21 0 0,0 0 16,-21-22-16,21 22 0,1 0 15,-1 0-15,0 0 0,0 0 0,21-1 16,-20 1-16,-1 21 0,0 0 15,0 0-15,0 0 0,0 0 0,-21 21 16,22 1-16,-22-1 16,0 0-16,0 0 0,0 0 0,0 0 15,0 1-15,0-1 0,0 0 16,0 0-16,0 0 0,21 0 16,0 1-16,0-22 0,-21 21 15,21-21-15,0 0 0,1 0 16,-1 0-16,21 0 0,-21 0 0,22 0 15,-22 0-15,0 0 0,21-21 16,-21-1-16,1 1 0,-1 0 0,21 0 16,-21 0-16,-21-22 0,21 1 15,1 21-15,-1-21 0,-21-22 0,0 22 16,21-22-16,0 22 0,-21-22 16,0 1-16,21-1 0,-21 22 0,0 0 15,21-1-15,-21 1 16,0 21-16,0-21 0,0 20 0,0 1 15,0 42 1,-21-21-16,21 22 16,-21 20-16,21 0 0,0 1 15,-21-1-15,21 0 0,-21 22 0,0-1 16,21-20-16,-22 20 0,22 1 16,0-22-16,0 21 0,-21 170 31,21-212-31,0 1 15,0-1-15,0 0 0,21-21 0,1 21 16,-1-21-16,0 0 16,0 0-16,0 0 0,0-21 15,1 0-15,-1 0 0,0-1 16,-21 1-16,21 0 0</inkml:trace>
  <inkml:trace contextRef="#ctx0" brushRef="#br0" timeOffset="2736.31">4995 1058 0,'0'0'0,"21"-21"31,1 21-31,-1 0 16,0 0-16,0 0 0,21 0 15,-20 0-15,-1 0 0,21 0 0,-21 0 16,0 0-16,22 0 0,-22 0 15,0 0-15,0 0 0,-21-21 0,21 21 16,1 0-16,-22-21 0,21 21 16</inkml:trace>
  <inkml:trace contextRef="#ctx0" brushRef="#br0" timeOffset="4179.47">5863 1439 0,'0'0'16,"21"0"-16,0-21 15,-21 0-15,22 21 16,-22-21-16,0 0 0,0 0 0,0-1 15,0 1-15,0 0 16,0 0-16,0 0 0,0 0 0,0-1 16,0 1-16,-22 0 0,1 0 0,0 0 15,21 0-15,-21 21 0,0 0 16,0 0-16,-1 0 0,1 0 0,0 0 16,0 21-16,-21 0 0,20 0 15,1 21-15,-21-20 0,21-1 0,0 21 16,-1-21-16,1 22 0,21-22 15,0 0-15,-21 21 0,21-21 0,0 1 16,0-1-16,0 0 0,0 0 16,0 0-16,21-21 0,0 0 15,22 0-15,-22 0 16,0 0-16,21 0 0,-20 0 0,-1-21 16,21 21-16,-21-21 0,22 0 0,-22 0 15,0-22-15,0 22 0,0 0 16,0-21-16,1 20 0,-22 1 0,21-21 15,-21 21-15,21 0 0,-21-1 16,0 1-16,0 0 0,0 0 16,0 0-1,0 42 1,0 0-16,0 0 16,0 0-16,0 1 15,0-1-15,0 0 0,0 0 16,0 0-16,0 0 0,0 1 0,0-1 15,0 0-15,0 0 0,0 0 0,0 0 16,21 1-16,0-1 0,0-21 16,1 21-16,-1-21 0,0 0 0,0 21 15,0-21-15,0 0 0,1 0 16,20 0-16,-21 0 0,0 0 0,22 0 16,-1-21-16,-21 21 0,21-21 15,1 0-15,-22-1 0,21 1 0,-21 0 16,1 0-16,20-21 0,-21 20 15,-21 1-15,21-21 0,-21 21 0,0-22 16,0 22-16,0 0 0,0 0 16,0 0-16,0 0 0,-21 21 15,0 0-15,0 0 0,0 0 0,-1 0 16,1 0-16,0 0 0,0 0 16,0 21-16,0 0 0,-1 0 0,1 0 15,0 0-15,0 22 0,0-22 16,0 0-16,21 0 0,0 0 0,0 1 15,0-1-15,0 0 0,0 0 16,0 0-16,21-21 16,0 0-1,0 0-15,0 0 0,0 0 16,22 0-16,-22-21 0,0 0 0,0 21 16,0-21-16,1 0 0,-1-1 15,-21 1-15,21 21 0,-21-21 16,0 0-1,0 0-15,0 42 32,0 0-17,0 0-15,0 0 0,0 1 0,0-1 16,0 0-16,0 0 16,0 21-16,0-20 0,-21 20 0,21 0 15,-21 1-15,21-1 0,0 0 16,0 22-16,-22-22 0,1 22 0,21-1 15,-21 1-15,0-1 0,21 1 0,0-1 16,-21 1-16,21 20 0,-21-20 16,21 20-16,0 1 0,0-21 0,0-1 15,0 22-15,0-22 0,0 1 0,0-1 16,0 1-16,21-1 0,-21 1 16,21-22-16,-21 22 0,0-22 0,0 0 15,0 1-15,0-1 0,0-21 0,0 0 16,0 0-16,0 1 15,-21-22-15,0 0 0,-22 0 16,22-22-16,0 1 0,-21-21 0,20 0 16,1-1-16,0 1 0,0-22 15,21 1-15,-21-1 0,21-20 0,0 20 16,0-20-16,0 20 0,0-21 16,0 1-16,21 20 0,0-20 0,0 20 15,0 1-15,-21-1 0,22-21 0,-1 22 16,0-1-16,0 1 0,0 21 15,0-22-15,1 1 0,-1-1 0,0 22 16,0-1-16,0 1 0,22 0 16,-22 21-16,-21-22 0,21 22 15,0 0-15,-21 0 0,21 0 16,-21-1-16,21 1 16,1 0-1</inkml:trace>
  <inkml:trace contextRef="#ctx0" brushRef="#br0" timeOffset="4895.32">6816 1376 0,'21'0'16,"-21"-21"-16,21 21 0,0-21 15,0 21-15,0-22 0,1 1 16,-1 21-16,0-21 0,0 0 15,0 0-15,-21 0 0,21-1 0,1 1 16,-22 0-16,21 0 0,-21 0 16,-21 21-1,-1 0-15,1 0 16,0 0-16,0 0 0,0 21 16,0 0-16,-1 0 0,1 0 15,0 1-15,21-1 0,0 0 0,-21 0 16,21 21-16,0-20 15,0-1-15,0 0 0,0 0 16,0 0-16,21 0 16,0-21-16,0 0 0,22 22 15,-22-22-15,0 0 0,0 0 16,22 0-16,-22 0 0,0 0 0,21 0 16,-21-22-16,22 1 0,-22 21 15,21-21-15,-21 0 0,22 0 0,-1 0 16,-21-1-16,22-20 0,-22 21 0,0 0 15,0 0-15,0-1 0,-21 1 16,0 0-16,0 0 0,0 0 0,0 0 16,-21 21-1,0 0-15,0 0 0,-22 0 16,22 0-16,0 21 0,0 0 16,0-21-16,21 21 0,0 0 0,-21 0 15,21 1-15,0-1 16,0 0-16,0 0 0,0 0 15,21-21-15,0 21 0,0 1 16,0-22-16,-21 21 0,21 0 16,1-21-1,-22 21-15,0 0 16,-22-21 0,1 0-1,0 0 1,0 0-1,21-21 17,0 0-17,0 0 1</inkml:trace>
  <inkml:trace contextRef="#ctx0" brushRef="#br0" timeOffset="7424.33">8890 995 0,'0'0'0,"0"-21"0,0 0 0,0-1 0,0 1 16,0 0-16,0 0 0,0 0 15,0 0-15,-21 21 16,0 0-16,-1 0 16,1 0-16,0 0 0,0 21 15,0 21-15,0-21 0,-1 22 16,1-22-16,21 21 0,-21 0 0,21-20 16,-21 20-16,21 0 0,0-21 15,0 1-15,0-1 0,0 21 0,0-21 16,21 0-16,0-21 15,0 0-15,1 0 0,20 0 16,-21 0-16,0 0 0,22 0 16,-22 0-16,21 0 0,-21-21 0,22 0 15,-22 0-15,21 0 16,-21 0-16,0-1 0,1 1 0,-22 0 16,0-21-16,0 21 0,0-22 15,0 1-15,-22 21 0,1-22 0,0 1 16,-21 21-16,21 0 0,-22 0 15,1-1-15,0 1 0,20 21 0,-20 0 16,0 0-16,-1 0 0,22 0 16,-21 0-16,21 0 0,0 0 0,21 21 15,0 1 1,21-1-16,21-21 0,0 0 16,1 21-16,20-21 0,1 0 15,-1 0-15,22 0 0,0 0 16,-22 0-16,22 0 0,-1-21 15,1 0-15,0-1 0,-1 1 0,1 0 16,0 0-16,-22 21 0,22-21 16,-43 0-16,22-1 0,-43 1 0,21-21 15,-42 21-15,0 0 0,0-1 16,0-20-16,0 21 0,-21 0 0,0-22 16,0 22-16,0 0 0,-22 0 15,22 0-15,0 21 0,-21-21 16,20 21-16,-20 0 0,21 0 0,-21 21 15,20 0-15,-20 0 0,21 0 16,-21 22-16,20-1 0,-20 0 0,21 1 16,0 20-16,-22-21 0,22 22 15,0 21-15,0-22 0,0 1 0,21 20 16,-21-20-16,-1 20 0,22-20 16,0 21-16,0-22 0,-21 22 0,21-1 15,0 1-15,0 0 0,0-22 16,0 22-16,0 0 0,0-1 0,0 1 15,0-22-15,0 22 0,0 0 0,0-1 16,0-20-16,-21 21 16,21-22-16,0 22 0,-21-22 0,21 1 15,0-1-15,0-20 0,-21 20 0,21-21 16,-21 22-16,21-22 0,-22-21 16,22 22-16,-21-1 0,21-21 0,0 0 15,0 1-15,-21-22 0,21 21 0,-21-21 16,0 0-16,0 0 15,-1 0-15,1-21 0,0-1 0,0 1 16,0-21-16,0 0 0,-1-1 0,1 1 16,-21 0-16,21-22 0,0 1 15,21-22-15,0 0 0,0 1 16,0-1-16,0-21 0,0 21 0,0-20 16,42 20-16,-21 0 0,0 1 0,22-1 15,-22 0-15,21 22 0,-21-1 16,22 1-16,-22-1 0,21 22 0,-21 0 15,22-1-15,-22 22 0,0-21 16,21 21-16,-21-1 0,1 1 0,-1 0 16,21 0-16,-21 0 0,0 21 15,1-21-15,-1 21 0,0 0 0,0 0 16,0 0 0</inkml:trace>
  <inkml:trace contextRef="#ctx0" brushRef="#br0" timeOffset="10007.77">11493 1143 0,'22'0'31,"-22"-21"-31,21 21 0,0-21 0,-21 0 16,21 21-16,0-22 0,0 1 15,22 0-15,-22 0 0,0 21 0,0-21 16,22 0-16,-22-22 15,0 22-15,21 0 0,-21 0 0,1 0 16,-22-1-16,0 1 0,0 0 16,0 0-16,0 0 0,-43 21 15,22 0-15,0 0 0,-21 0 16,-1 0-16,1 0 0,21 0 0,-22 0 16,1 0-16,0 21 0,-1-21 15,1 21-15,21 0 0,-21 0 0,-1 1 16,1-1-16,0 0 0,20 0 15,1 0-15,0 0 0,21 1 0,0-1 16,0 0-16,0 0 0,0 0 16,21 22-16,0-22 0,22 21 15,-22 0-15,21 1 0,1-1 16,-22 0-16,21 1 0,0-1 0,1 0 16,-22 1-16,0-1 0,0 22 15,0-22-15,-21 0 0,0 1 0,0-1 16,-21 0-16,0-21 0,0 22 0,-21-22 15,-1 0-15,1 0 0,0 0 16,-22-21-16,22 0 0,-22 0 0,22 0 16,0 0-16,-1 0 0,1 0 15,0-21-15,-1 0 0,22-21 0,-21 21 16,21-22-16,-1 1 0,1 0 0,21-1 16,0 1-16,-21 0 15,21-22-15,0 22 0,0-1 0,0-20 16,21 21-16,-21-1 0,21 1 15,1 0-15,-1 20 0,0-20 0,0 42 16,0-21-16,0 21 16,1 0-16,-22 21 0,21 0 15,-21 0-15,21 22 0,-21-22 16,21 21-16,-21 1 0,0-1 0,21 0 16,-21-21-16,21 22 0,1 20 15,-22-20-15,21-1 0,0 0 0,-21 1 16,21-22-16,0 21 0,0-21 15,-21 22-15,22-22 0,-1 0 16,0 0-16,0-21 0,21 0 0,-20 21 16,-1-21-16,21 0 0,0 0 15,-20 0-15,20-21 0,0 0 0,1 21 16,-1-21-16,0 0 0,1-1 16,-1 1-16,0-21 0,1 21 0,-22 0 15,21-22-15,-21 1 0,0 21 0,1-22 16,-22 1-16,0 21 0,0-21 15,0 20-15,0-20 0,0 21 0,0 0 16,0 0-16,0-1 0,-22 22 16,1 0-16,0 0 15,0 22-15,0-22 16,0 42-16,-1-21 0,22 0 0,0 22 16,-21-22-16,21 21 0,-21 0 0,21 1 15,0-1-15,0-21 0,0 22 16,0-1-16,0-21 0,0 0 0,0 0 15,21 1-15,0-1 0,1-21 16,-1 0-16,0 21 0,21-21 0,-21 0 16,22 0-16,-1 0 0,-21-21 15,22 21-15,-1-21 0,0-1 0,-21 1 16,22 0-16,-22 0 0,21 0 16,-21-22-16,22 22 0,-22-21 15,0 0-15,21 20 0,-20-20 0,-1 0 16,0-1-16,-21 1 0,21-21 15,0 20-15,-21-20 0,0 20 0,0 1 16,0-21-16,0 20 0,0 1 16,0 0-16,0-1 0,0 22 0,0 0 15,0 0-15,-21 21 16,0 0-16,0 21 0,0 21 16,-1-21-16,1 22 0,0-1 15,21 0-15,-21 1 0,0 20 0,21-20 16,0 20-16,-21-21 15,-1 1-15,22 20 0,0-20 0,-21-1 16,21 21-16,0-20 0,0-1 0,0 0 16,0-20-16,0 20 0,21 0 15,1-21-15,-1 1 0,-21-1 0,21 0 16,0 0-16,21 0 0,-20 0 16,-1-21-16,0 0 0,0 22 0,21-22 15,-20 0-15,-1 0 0,0 0 0,21 0 16,-21 0-16,22-22 0,-22 1 15,0 21-15,21-21 0,-20 0 0,-1 0 16,0-22-16,21 22 16,-42 0-16,21-21 0,1 21 0,-22-22 15,0 22-15,0 0 0,0 0 0,0 0 16,0-1-16,0 1 0,-22 21 16,1 0-16,0 0 0,0 0 15,0 0-15,0 0 0,-1 21 16,1 1-16,0-1 0,21 0 0,0 0 15,-21 21-15,21-20 0,0-1 16,0 21-16,0-21 0,0 0 0,0 1 16,21-1-16,-21 0 0,21 0 0,0 0 15,1-21-15,-1 21 0,0-21 16,0 0-16,0 0 0,0 0 0,22 0 16,-22 0-16,21 0 15,-21 0-15,22 0 0,-22-21 0,21 21 16,-21-21-16,22 0 0,-22 0 0,0 0 15,21-1-15,-42 1 0,22 0 16,-1-21-16,-21 21 0,21-1 0,-21 1 16,0 0-16,0 0 0,0 0 15,-21 21 1,0 21 0,21 0-16,-22-21 0,22 21 0,0 0 15,-21 22-15,21-22 0,-21 0 0,21 0 16,0 22-16,0-22 15,0 0-15,-21 0 0,21 0 0,0 0 16,0 1-16,-21-22 0,21 21 0,0 0 16,0-42 31,0 0-47,0-1 15,0 1-15,21-21 0,-21 21 16,21 0-16,-21-22 0,21 22 15,0-21-15,1 21 0,-1-22 16,0 22-16,0 0 0,0 0 0,0 0 16,1-1-16,-1 22 0,0 0 0,0 0 15,0 0-15,0 0 0,-21 22 16,22-1-16,-22 0 16,0 0-16,0 0 0,0 0 0,0 1 15,0 20-15,0-21 0,0 0 16,0 0-16,0 1 0,0-1 0,0 0 15,0 0-15,0 0 0,0 0 16,21 1-16,0-1 0,0-21 16,0 21-16,0-21 0,1 0 15,-1 0 1,0 0-16,0 0 0,0 0 0,22-21 0,-22 0 16,0 21-16,0-22 0,0 1 0,22 0 15,-22 0-15,0 0 16,0-22-16,0 22 0,-21-21 0,21 21 15,1-22-15,-22 1 0,21 21 16,-21 0-16,21 0 0,-21-1 0,0 1 16,0 42-1,-21 1 1,0-1-16,-1 0 0,1 0 0,21 21 16,0-20-16,-21 20 0,21-21 15,-21 0-15,21 0 0,0 22 16,0-22-16,0 0 0,0 0 15,0 0-15,21-21 16,0 0-16,0 0 16,1 0-16,-1-21 0,0 0 15,0 0-15</inkml:trace>
  <inkml:trace contextRef="#ctx0" brushRef="#br0" timeOffset="10391.54">14203 1312 0,'0'0'0,"-21"22"0,-1-1 16,22 0-16,0 0 15,0 0-15,0 0 0,22 1 16,-1-22-1,0 0-15,0 0 0,0 0 16,0 0-16,1 0 0,20 0 16,-21 0-16,-21-22 0,21 1 0,0 21 15,-21-21-15,0 0 0,0 0 0,0 0 16,0-1 0,0 1-16,0 0 0,-21 0 0,0 0 15,0 21-15,0 0 0,0 0 16,-1 0-16,1 0 0,0 0 0,0 0 15,-21 0-15,20 21 0,1-21 0,0 21 16,0 0-16,21 0 0,-21 22 16,21-22-16,-21 0 0,21 0 0,0 0 15,0 22-15,0-22 0,0 0 16,21 0-16</inkml:trace>
  <inkml:trace contextRef="#ctx0" brushRef="#br0" timeOffset="11583.87">14584 1609 0,'0'0'16,"-21"0"0,-1 21-16,1 0 15,0 0-15,21 0 0,0 22 16,-21-22-16,21 0 0,0 0 15,0 0-15,-21 1 0,21-1 0,0 0 16,0 0-16,0 0 0,0 0 0,21-21 16,0 22-16,0-22 15,0 0-15,1 0 0,-1 0 0,0 0 16,0 0-16,0 0 0,22 0 16,-22-22-16,0 22 0,21-21 0,-21 0 15,1 0-15,20 0 0,-21-22 0,0 22 16,-21 0-16,21-21 0,1-1 15,-1 22-15,-21-21 0,0 21 0,21 0 16,-21-1-16,0 1 0,0 0 16,21 21-16,-42 0 15,0 0-15,21 21 16,-21 0-16,-1 1 0,1-1 16,21 0-16,-21 21 0,21-21 15,-21 22-15,21-22 0,0 21 16,0-21-16,0 1 0,0 20 0,0-21 15,0 0-15,21 0 0,0 1 0,0-22 16,1 21-16,20-21 0,-21 0 16,0 0-16,22 0 0,-22 0 0,0 0 15,21 0-15,-21 0 0,1-21 16,-1 21-16,21-22 0,-21 1 0,0 0 16,1 0-16,-22 0 0,21-22 0,0 22 15,-21-21-15,21 0 0,0 20 16,-21-20-16,0 21 0,0 0 0,21 0 15,-21 42 17,-21 0-32,21 0 15,0 0-15,-21 0 0,0 1 16,21 20-16,-21-21 0,21 0 0,0 0 16,0 22-16,-21-22 0,21 0 15,0 0-15,-22-21 0,22 21 0,0 1 16,0-1-16,0-42 62,0-1-62,0 1 16,0 0-16,0 0 0,0 0 0,0-22 16,0 22-16,22-21 0,-1 21 15,0-22-15,0 1 0,0 21 0,0-21 16,22 20-16,-22-20 0,0 21 15,21 0-15,-20 0 0,-1-1 0,0 22 16,0 0-16,0 0 0,0 0 0,1 0 16,-1 22-16,-21-1 0,0 0 15,21 0-15,-21 21 0,21 1 16,-21-22-16,0 21 0,0-21 0,0 22 16,0-22-16,0 21 0,0-21 0,0 1 15,0-1-15,-21 0 0,21 0 16,-21-21-1,21-21 17,0 0-32,0 0 15,0-1-15,0 1 0,0 0 0,21-21 16,0 21-16,0-22 0,22 1 16,-22 21-16,21-22 0,-21 22 0,22-21 15,-1 21-15,0 0 16,-21-1-16,22 22 0,-1 0 0,0 0 15,1 0-15,-22 0 0,0 0 0,0 22 0,0-22 16,1 21-16,-22 21 16,0-21-16,0 22 0,0-22 0,0 0 15,0 21-15,0-21 0,0 22 16,-22-22-16,1 0 0,0 0 0,0 0 16,21 1-16,-21-1 0,0 0 0,-1 0 15,1-21-15,0 21 16,0-21-16,0 0 0,-22 0 15,22 21-15,0-21 0</inkml:trace>
  <inkml:trace contextRef="#ctx0" brushRef="#br0" timeOffset="12828.16">1291 2223 0,'-21'-22'0,"42"44"0,-63-44 16,-1 22-16,22 0 0,0 0 16,0-21-16,0 21 0,0 0 15,-1 0-15,1 0 0,0 0 16,21 21 31,21-21-47,0 0 0,1 0 15,-1 0-15,0 0 0,21 22 16,1-22-16,-22 0 0,21 0 0,22 0 16,-22 0-16,21 0 0,1 0 15,-1 0-15,1 0 0,-1 0 0,22 0 16,0 0-16,-1 0 0,22 0 15,0 0-15,21 0 0,0 0 0,0-22 16,0 22-16,-21 0 0,21 0 16,0 0-16,0 0 0,21-21 15,-21 21-15,21 0 0,0 0 16,1 0-16,-1-21 0,21 21 0,0 0 16,1 0-16,20 0 0,-20-21 15,-1 21-15,-21 0 0,21 0 0,-20 0 16,-1 0-16,-21 0 0,0 0 15,-21 0-15,-1 0 0,-20 0 0,0 0 16,-22 0-16,1 0 0,-22 0 0,0 0 16,1 0-16,-1 0 0,-21 0 15,0 0-15,1 0 0,-1 0 0,0 0 16,0 0 0,0 0-16,0 0 15,-21-21 16,22 21-31</inkml:trace>
  <inkml:trace contextRef="#ctx0" brushRef="#br0" timeOffset="13903.54">8975 2286 0,'0'0'0,"-170"21"31,149-21-31,0 0 0,0 0 16,0 0-16,-1 0 0,1 0 16,42 0 30,1 0-46,-1 21 0,0-21 0,21 0 16,1 0-16,-1 0 0,21 0 16,-20 0-16,20 0 0,1 0 0,-1 22 15,22-22-15,-22 0 0,22 0 16,0 0-16,21 21 0,-22-21 0,22 0 16,0 0-16,21 21 0,-21-21 0,0 21 15,21-21-15,0 0 0,0 0 16,0 21-16,21-21 0,-21 0 0,0 0 15,0 21-15,0-21 0,21 0 16,-21 0-16,0 22 0,0-22 16,0 0-16,0 0 0,0 0 0,0 0 15,-21 21-15,21-21 0,0 0 16,0 0-16,0 21 0,0-21 0,-21 0 16,21 21-16,-22-21 0,1 0 15,0 0-15,0 21 0,-21-21 0,20 0 16,-20 0-16,0 0 0,-1 0 0,1 0 15,-21 0-15,-1 0 0,22 0 16,-22 0-16,1 0 0,-22 0 0,22 0 16,-1 0-16,-21 0 0,22 0 15,-22 0-15,1 0 0,-1 0 0,0 0 16,1 0-16,-1 0 0,-21 0 16,0 0-16,0 0 0,1 0 15,-1 0-15,0 0 31,-42 0 32,0 0-63,-1 0 16</inkml:trace>
  <inkml:trace contextRef="#ctx0" brushRef="#br0" timeOffset="18436">868 3937 0,'0'0'0,"0"-21"0,0 0 15,0 0-15,0-1 16,0 1-16,0 0 15,0 0-15,0 42 47,0 0-31,0 0-16,0 22 0,0-22 16,0 21-16,0 22 0,0-22 0,0 0 15,-21 22-15,21-1 16,-22-20-16,22 20 0,0 1 0,0-22 15,-21 0-15,21 1 0,-21-1 16,21 0-16,0 1 0,0-22 0,0 21 16,0-21-16,0 1 0,0-1 15,0 0 1,0-42 0,0 0-1,0-1-15,21 1 0,0 0 16,-21 0-16</inkml:trace>
  <inkml:trace contextRef="#ctx0" brushRef="#br0" timeOffset="18835.77">1228 4339 0,'0'0'0,"0"21"0,0 1 16,0-1 0,0 0-16,0 0 15,21-21 17,0 0-17,0 0-15,-21-21 0,21 21 0,-21-21 16,0 0-16,0-1 15,0 1-15,0 0 16,-21 21 0,0 0-1,0 0-15,21 21 16,-21 0-16,21 1 16,-22-1-16,22 0 15,22-21 16,-1-21-31</inkml:trace>
  <inkml:trace contextRef="#ctx0" brushRef="#br0" timeOffset="19552.39">2730 3683 0,'0'0'0,"22"-85"31,-22 64-31,0 0 16,0 0-16,0 0 0,0 0 0,0-1 15,0 1-15,0 0 16,0 42 15,0 0-31,0 22 0,0-1 0,0 0 16,0 1-16,0-1 0,-22 22 16,1-1-16,21 1 0,-21-1 0,0 1 15,0 20-15,21-20 0,-21-22 16,-1 22-16,22-1 0,-21-21 15,21 1-15,0-1 0,-21 0 16,21-20-16,0-1 0,0 0 0,0 0 16,0 0-16,21-21 31,-21-21-15,21 0-16,-21 0 0,22 0 0,-1-1 15,-21-20-15,21 21 0</inkml:trace>
  <inkml:trace contextRef="#ctx0" brushRef="#br0" timeOffset="19893.61">2625 3429 0,'0'0'0,"0"-21"16,0 0-1,0 0 1,21 21-16,21-22 0,0 22 0,1-21 16,-1 0-16,0 21 0,22-21 15,-1 21-15,-20 0 0,20-21 0,-20 21 16,20 0-16,-21 0 16,1 0-16,-1 0 0,-21 0 0,0 0 15,1 0-15,-22 21 16,-22-21-1,22 21-15,-21 0 16,0-21-16,-21 21 0,21-21 0,-1 22 16,1-1-16,0-21 0,0 21 15,0 0-15,-22 0 0,22 0 0,0 1 16</inkml:trace>
  <inkml:trace contextRef="#ctx0" brushRef="#br0" timeOffset="20127.48">2540 4001 0,'0'-22'0,"0"44"15,0-1-15,21-21 16,0 0-16,0 0 0,1 0 16,-1 0-16,0 0 0,21-21 0,-21 21 15,22-22-15,-22 22 0,21-21 16,1 21-16,-22 0 0,21 0 0,-21-21 15,0 21-15,1-21 0,-1 21 16,0 0-16,0 0 16,0 0-1</inkml:trace>
  <inkml:trace contextRef="#ctx0" brushRef="#br0" timeOffset="20636.18">3154 4170 0,'0'0'0,"0"-42"16,0 20-16,0 1 15,0 0-15,0 0 16,0 0-16,21 21 0,-21-21 0,21-1 15,0 22-15,0-21 0,1 21 16,-1 0-16,21 0 0,-21 0 0,0 0 16,22 0-16,-22 0 0,0 21 15,21 1-15,-20-1 0,-1 0 0,0 0 16,-21 21-16,21-20 0,-21 20 0,0 0 16,0-21-16,0 22 0,0-1 15,0-21-15,0 22 0,0-22 0,-21 0 16,0 0-16,0 0 0,21 0 15,0 1-15,-22-22 0,1 0 16,21-22 15,0 1-31,0 0 0,0 0 0,0-21 16,21 20-16,-21-20 0,22 21 16,-1-21-16,-21-1 0,21 1 0,0 0 15,0-1-15,-21 22 0,21-21 16,1 21-16,-22-1 0,21 1 0,0 21 15,-21-21-15,21 21 0,0 0 16,0 0-16,1 0 16,-1 0-1,0 0-15</inkml:trace>
  <inkml:trace contextRef="#ctx0" brushRef="#br0" timeOffset="21063.94">3979 4297 0,'0'21'0,"21"-21"31,1 0-15,-1 0-16,0-21 15,0 0-15,0 0 16,0-1-16,1 1 0,-22 0 15,21 0-15,0 0 0,-21 0 16,0-1-16,21 1 0,-21 0 0,0 0 16,0 0-16,0 0 0,0-1 15,-21 22 1,0 0-16,0 0 16,21 22-16,-22-22 0,1 21 0,0 0 15,21 0-15,-21 21 0,0-20 16,21-1-16,-21 21 0,21-21 15,0 22-15,0-22 0,0 0 0,0 21 16,0-21-16,0 1 0,0-1 16,0 0-16,21-21 0,0 21 0,0 0 15,0-21-15,0 0 16,1 0-16,-1 0 0,0 0 16,0 0-16,0 0 15,0 0-15,1 0 0,-1-21 0,0 0 16,0 21-16</inkml:trace>
  <inkml:trace contextRef="#ctx0" brushRef="#br0" timeOffset="21484.22">4699 4170 0,'0'21'16,"21"-21"-1,0 0-15,0 0 16,1 0-16,-1 0 16,0 0-16,0 0 0,0-21 15,0 0-15,1 21 0,-1-21 16,0-1-16,0 1 16,-21 0-16,21 0 0,-21 0 0,0 0 15,0-1-15,0 1 16,-21 21-16,0 0 0,0-21 0,0 21 15,-1 0-15,1 0 0,0 0 16,0 0-16,21 21 0,-21 0 0,0 1 16,-1-1-16,1 0 0,0 21 0,0-21 15,21 22-15,0-22 0,-21 21 16,21-21-16,-21 1 0,21 20 0,0-21 16,0 0-16,0 0 0,0 1 15,0-1-15,0 0 0,21-21 0,0 21 16,0-21-16,0 0 15,0 0-15,1 0 0,-1 0 16,0 0-16,0-21 0,0 21 16,0-21-16</inkml:trace>
  <inkml:trace contextRef="#ctx0" brushRef="#br0" timeOffset="23488">6350 4424 0,'0'0'16,"21"0"-16,0 0 0,-21-21 0,21 21 0,1-21 16,-1 21-16,0-22 0,0 1 15,0 0-15,0 0 0,-21 0 16,22-22-16,-22 22 0,0 0 16,0 0-16,0-21 0,0 20 0,-22-20 15,1 21-15,0-21 0,0 20 16,0 1-16,0 21 0,-1-21 15,1 21-15,-21 0 0,21 0 0,0 0 16,-22 0-16,22 21 0,-21 0 16,21 22-16,-22-22 0,22 21 0,-21 1 15,21 20-15,-22-21 0,22 1 16,0-1-16,0 0 0,21 1 0,0-1 16,0-21-16,0 0 0,0 22 0,0-22 15,21 0-15,0-21 0,0 21 16,0-21-16,22 0 0,-22 0 0,21 0 15,1 0-15,-22 0 0,21-21 16,0 21-16,1-21 0,-1 0 0,0 0 16,-20-1-16,20 1 0,0 0 15,-21 0-15,1-21 0,20 20 16,-21-20-16,-21 21 0,21-21 0,-21 20 16,0 1-16,0-21 0,0 21 15,0 0-15,-21 42 16,21 0-1,0 0-15,-21 0 0,0 0 16,21 22-16,0-22 0,-21 21 0,21-21 16,0 1-16,0 20 0,0-21 0,0 0 15,21 0-15,0 1 0,0-22 16,0 21-16,0 0 0,1-21 0,20 0 16,-21 0-16,21 0 0,-20 0 15,20 0-15,0 0 0,1 0 16,-1-21-16,0 0 0,-21 21 0,22-22 15,-1 1-15,-21 0 0,0-21 16,1 21-16,-1-1 0,-21-20 0,21 0 16,-21 21-16,0-22 0,0 22 0,0 0 15,0 0-15,0 0 0,-21 21 16,0 21 0,21 0-16,-22 0 15,22 21-15,0-20 0,-21-1 0,21 21 16,-21-21-16,21 22 0,0-22 15,0 21-15,0-21 0,0 0 16,-21 1-16,21-1 0,0 0 0,0 0 16,0 0-1,0-42 17,21 0-17,-21 0-15,0 0 0,21-1 0,0 1 16,-21 0-16,22-21 0,-1 21 0,-21-22 15,21 1-15,0 21 16,0 0-16,0-22 0,-21 22 0,22 21 0,-1-21 16,0 21-16,0 0 15,-21 21-15,21-21 0,0 42 16,1-20-16,-1-1 0,-21 21 0,21-21 16,0 22-16,0-22 0,0 21 15,-21-21-15,22 0 0,-1 22 0,-21-22 16,21 0-16,0-21 0,-21 21 0,21 0 15,0-21-15,1 0 0,-1 0 16,0 0-16,0 0 16,0 0-16,-21-21 0,21 21 15,1-21-15,-1 0 0,0 0 0,0 0 16,0-22-16,0 22 0,1-21 0,20-1 16,-21 1-16,21 0 15,1-1-15,-1 1 0,22 21 0,-22-21 16,0 20-16,-21 1 0,22 21 15,-1 0-15,-21 0 0,22 0 0,-22 0 16,0 0-16,0 21 0,-21 1 0,0-1 16,21 0-16,-21 21 0,0-21 15,0 1-15,0-1 0,0 0 16,0 21-16,0-21 0,0 1 0,0-1 16,0 0-16,21-21 15,-21-21 32,0 0-47,0-1 16,0 1-16,0 0 0,0 0 15,0-21-15,-21 20 0,21 1 0,-21 0 16,21 0-16,-21 0 0,0 0 0,0 21 16,-1 0-1,1 0-15,0 0 0,0 0 0,0 21 16,0 0-16,-1 0 0,1 0 15,0 0-15,0 1 0,0-1 16,21 21-16,-21-21 0,-1 0 0,22 22 0,0-22 16,0 0-16,0 21 15,0-20-15,0-1 0,0 0 0,0 0 16,0 0-16,0 0 0,22-21 16,-1 0-16,0 0 0,0 0 15,0 0-15,0 0 0,1 0 0,-1 0 16,0-21-16,21 21 0,-21-21 0,1 0 15,-1 0-15,21 0 0,-21-22 16,0 22-16,1-21 0,-1-1 16,0-20-16,0 21 0,0-22 0,0 1 15,1-1-15,-1 1 0,-21 20 16,21-20-16,0-1 0,-21 1 0,0-1 16,21 1-16,-21 20 0,21-20 15,-21 21-15,0 20 0,0-20 0,0 21 16,0 0-16,0 0 0,-21 21 15,0 21-15,0 0 16,0 21-16,0 1 0,21-1 0,-22 21 16,1-20-16,0 20 0,0 1 15,21-1-15,-21 1 0,21-1 0,-21 1 16,21-1-16,0 1 0,0-22 16,0 22-16,0-22 0,0 0 0,0 1 15,21-1-15,0-21 0,0 0 16,0 22-16,0-43 0,1 21 15,20 0-15,-21-21 0,0 0 0,22 0 16,-22 0-16,0 0 0,21 0 0,-21 0 16,1 0-16,-1-21 0</inkml:trace>
  <inkml:trace contextRef="#ctx0" brushRef="#br0" timeOffset="24179.89">10477 3958 0,'-21'-84'31,"0"84"-31,0 0 0,0 0 16,0 0-16,-1 0 15,1 21-15,0 0 0,21 0 0,-42 21 16,21 1-16,-1-1 0,1 0 0,0 1 16,0-1-16,0 0 15,21 1-15,0-22 0,0 21 0,0-21 0,0 1 16,0-1-16,21 0 0,0 0 15,0 0-15,22-21 0,-22 0 16,21 0-16,-21 0 0,22 0 0,-1 0 16,-21 0-16,21 0 0,1-21 15,-22 0-15,21 0 0,1 0 0,-1-1 16,-21 1-16,21-21 0,-20 0 0,-1-1 16,0 1-16,-21 0 0,0-22 15,0 22-15,0-1 0,0 1 0,-21 21 16,-22-21-16,22 20 0,-21-20 15,0 21-15,-22 21 0,22-21 16,-1 21-16,1 0 0,0 0 0,-1 0 0,1 0 16,0 0-16,21 21 15,-22-21-15,43 21 0,0 0 0,0 0 16,21 1 0,1-22-16,-1 0 0,21 21 0,0-21 15,1 0-15,20 0 0,1 0 0</inkml:trace>
  <inkml:trace contextRef="#ctx0" brushRef="#br0" timeOffset="24596.65">11642 3175 0,'0'0'0,"-22"-42"0,-20 21 0,21-1 16,-21 1-16,-212 21 31,211 21-31,1 22 0,0-1 16,20 22-16,-20-1 0,0 22 0,21-1 15,-1 1-15,-20 0 0,21 21 0,0-1 16,0 1-16,21 0 0,-22-21 16,1 21-16,0-1 0,0 1 0,21 0 15,-21 0-15,0 0 0,-1 0 0,22-1 16,-21 1-16,0 21 15,0-21-15,21 0 0,-21 0 0,0 0 16,-1-22-16,1 22 0,0-21 0,0-1 16,0-20-16,0-1 0,-22 22 15,22-43-15,0 22 0,0-22 0,0 1 16,-1-22-16,1 0 0,0 0 0,21 0 16,-21-21-16,21-21 15,0 0-15,0 0 0,0-22 0,0 1 16,21 0-16,-21-1 0,21-20 15,0-1-15,1-20 0,20-1 0,-21 0 16,0 1-16</inkml:trace>
  <inkml:trace contextRef="#ctx0" brushRef="#br0" timeOffset="24911.47">10816 4297 0,'0'0'0,"21"-64"0,-21 22 0,0 0 16,0 21-16,0-22 0,0 22 0,0-21 15,21 21-15,-21-1 0,22 1 16,-1 0-16,0 21 0,0-21 0,21 0 16,1 21-16,-1 0 0,0 0 0,1 0 15,20 0-15,-20 0 0,-1 21 16,0 0-16,1 21 0,-22-20 16,0 20-16,0 0 0,-21 1 15,0-1-15,0 0 0,-42 1 0,21-1 16,-1-21-16,-20 21 0,0-20 0,-1-1 15,1 0-15,0-21 0,21 21 16,-22-21-16,22 21 0,0-21 0,0 0 16,0 0-16,21-21 15,0 0 1,0 0-16,0 0 0,21-1 0,0 1 16,0 0-16,0 0 0</inkml:trace>
  <inkml:trace contextRef="#ctx0" brushRef="#br0" timeOffset="25684.03">11388 4233 0,'0'0'0,"21"0"0,0 0 16,0 0-16,0 0 0,0 0 16,1 0-16,-1-21 0,0 0 0,21 21 15,-21-21-15,1 0 0,20 0 16,-21 21-16,0-22 0,0 1 0,1 0 15,-22 0-15,0 0 0,0 0 0,0-1 16,0 1-16,-22 21 16,1 0-16,0 0 0,0 0 15,0 0-15,-22 21 0,22 1 0,0-22 16,0 42-16,-21-21 0,20 0 16,1 22-16,0-22 0,21 21 0,0-21 15,0 22-15,0-22 0,0 0 16,0 0-16,0 0 0,0 0 0,21-21 15,0 0-15,22 22 0,-22-22 0,21 0 16,1 0-16,-1 0 0,0 0 16,1-22-16,-1 1 0,0 0 0,1 0 15,-1 0-15,0 0 0,1-1 0,-1 1 16,-21-21-16,0 21 0,0-22 16,1 22-16,-22 0 0,0 0 15,0 0-15,0 0 0,-22 21 31,1 21-31,21 0 0,0 0 16,-21 0-16,0 0 0,21 1 16,-21 20-16,21-21 0,0 0 0,0 22 15,0-22-15,0 0 0,-21 0 16,21 0-16,0 0 0,0 1 16,-22-22-16,22-22 46,0 1-46,0 0 16,0 0-16,0 0 0,0 0 16,0-22-16,22 22 0,-1-21 0,0-1 15,0 22-15,21-21 0,-20 0 16,20-1-16,0 22 0,1 0 0,-1 0 16,21 0-16,-20 21 0,-22 0 0,21 0 15,1 21-15,-22 0 0,0 0 16,0 21-16,-21-20 0,0 20 0,0 0 15,0 1-15,0-1 0,0-21 16,-42 21-16,21 1 0,-1-22 0,1 0 16,0 0-16,0 0 0,0 1 0,0-1 15,-1 0-15,1-21 16,0 0-16,42-21 31,0 0-31,1-1 0,-1 1 16</inkml:trace>
  <inkml:trace contextRef="#ctx0" brushRef="#br0" timeOffset="26295.68">13801 3535 0,'0'0'16,"0"-21"-16,0 0 0,21 21 15,0-22-15,0 1 0,0 0 0,0-21 16,1 21-16,20-1 0,-21-20 16,0 21-16,-21 0 0,21-22 0,-21 22 15,22 0-15,-22 0 0,0 0 16,0 0-16,-22 21 0,1-22 15,0 22-15,-21 0 0,-22 0 0,22 0 16,-22 22-16,1-1 0,-1 0 16,-20 0-16,-1 21 0,22 1 0,-22-1 15,21 0-15,1 1 0,21-1 0,-1 0 16,22 1-16,0-1 0,21-21 16,0 22-16,0-22 0,21 21 0,0-21 15,22 0-15,-1 1 0,0-1 16,22 21-16,-22-21 0,0 0 0,22 22 15,-22-22-15,1 21 0,-22 1 0,21-22 16,-21 21-16,0 0 16,1 1-16,-22-1 0,0-21 0,0 22 15,0-1-15,-22-21 0,1 0 16,-21 22-16,0-22 0,-1 0 0,1-21 16,-22 21-16,1-21 0,-1 0 0,1 21 15,21-21-15,-22 0 0,1 0 16,20 0-16,1 0 0,0-21 0,-1 21 15,22-21-15,0 0 0,-21 0 0,20-1 16,22 1-16,0 0 0,-21-21 16,21 21-16,0-1 0,0 1 0,0 0 15,0 0-15,21 0 0,1 0 16,-1-1-16,0 22 0,0-21 16,21 21-16,1-21 0,20 21 0,-20-21 15,20 21-15</inkml:trace>
  <inkml:trace contextRef="#ctx0" brushRef="#br0" timeOffset="26735.44">14012 3874 0,'0'0'0,"-63"0"31,42 0-31,-1 21 0,1 0 15,0 0-15,0 0 0,0 22 0,0-1 16,-1-21-16,1 21 0,0 1 0,21-1 16,0-21-16,-21 22 0,21-22 15,0 21-15,0-21 0,0 0 0,0 1 16,21-1-16,-21 0 0,42-21 0,-20 21 16,-1-21-16,0 0 0,21 0 15,-21 0-15,22 0 0,-22 0 0,21-21 16,-21 0-16,1 21 0,20-21 15,-21-1-15,0-20 0,0 21 0,-21-21 16,0-1-16,0 1 0,0 0 0,0-1 16,0 1-16,0 0 15,0 20-15,-21 1 0,0 0 0,0 21 16,0 0-16,0 0 0,-1 0 0,1 0 16,-21 21-16,21 0 0,0 1 15,-1-1-15,1 21 0,0-21 0,0 0 16,21 1-16,0 20 0,0-21 15,0 0-15,0 0 0,0 1 0,21-22 16,0 21-16,0-21 0,1 0 0,-1 0 16,0 0-16</inkml:trace>
  <inkml:trace contextRef="#ctx0" brushRef="#br0" timeOffset="28199.54">14499 4022 0,'0'0'15,"0"-21"-15,0-1 0,-21 22 32,0 22-32,21-1 0,0 0 15,-21 0-15,21 21 0,-22-20 16,22-1-16,0 21 0,0-21 0,0 0 16,0 22-16,0-22 0,0 0 0,0 0 15,0 0-15,0 1 0,0-1 16,0 0-16,22-21 15,-1 0-15,0 0 0,0 0 16,0 0-16,0 0 0,1 0 16,-1 0-16,0-21 0,0 0 0,0-1 15,0 1-15,-21 0 0,22-21 16,-22-1-16,21 1 0,-21 21 0,0-21 16,0-1-16,0 22 0,21 0 0,-21 0 15,0 0-15,0 42 31,0 21-31,-21-21 16,21 0-16,0 22 0,0-22 0,-21 0 16,21 21-16,-22-20 0,22-1 0,0 21 15,0-21-15,0 0 16,0 1-16,0-1 0,0 0 16,22-21-16,-1 21 0,0-21 15,0 0-15,0 0 16,0 0-16,22-21 0,-22 21 0,0-21 15,0 0-15,0-1 0,1 1 0,20 0 16,-21-21-16,0-1 0,-21 22 16,21-21-16,-21 0 0,0-1 0,0 22 15,0 0-15,0 0 0,0 0 16,-21-1-16,0 22 0,0 0 16,0 0-16,21 22 31,21-22-16,0 0-15,-21 21 0,21-21 16,0 0-16,-21 21 16,22-21-16,-22 21 0,21-21 0,-21 21 15,0 0-15,0 1 0,0-1 16,0 0-16,0 0 0,0 0 0,0 0 16,0 1-16,0-1 0,0 0 0,0 0 15,0 0-15,0 0 16,0 1-16,21-1 0,0-21 15,0 0-15,0 0 16,1 0-16,-1 0 0,0 0 16,0 0-16,21 0 0,-20 0 0,-1 0 15,21-21-15,-21-1 0,0 1 0,1 0 16,-1-21-16,21 21 0,-21-22 16,0 1-16,22 0 0,-22 20 0,0-20 15,0 0-15,0 21 0,22-1 16,-43 1-16,21 0 0,0 0 0,0 21 15,-21 21 1,0 0 0,0 0-16,0 1 0,0-1 0,0 0 0,0 0 15,0 0-15,0 0 16,-21 1-16,21-1 16,0-42 15,0-1-16,0 1-15,21 21 16,-21-21-16,0 0 0,0 0 0,0 0 16,0-1-16,0 1 0,0 0 15,0 0 1,-21 21-16,0 0 0,0 0 16,0 21-16,-1-21 15,1 21-15,0 0 0,21 1 16,-21 20-16,0-21 0,0 0 0,21 22 15,0-22-15,-22 0 0,22 21 16,0-21-16,-21 1 0,21-1 0,0 0 16,0 21-16,0-21 0,21 1 15,1-1-15,-1 0 0,21-21 16,-21 21-16,22-21 0,-22 0 0,21 0 16,-21 0-16,22 0 0,-1 0 15,-21 0-15,21-21 0,-20 0 16,20 21-16,0-21 0,-21-1 0,22-20 0,-22 21 15,21-21-15,-21 20 16,22-20-16,-22 0 0,0-1 0,0 1 16,0 0-16,1 21 0,-22-1 0,0-20 15,0 21-15,0 0 16,-22 42 0,1-21-16,0 21 15,0 21-15,-21-20 0,20-1 16,1 21-16,0-21 0,0 22 0,21-22 0,0 0 15,0 21-15,0-21 0,0 1 16,0-1-16,0 0 0,0 0 0,21-21 16,0 21-16,0 0 0,1-21 15,20 0-15,-21 0 0,0 0 16,22 0-16,-1 0 0,-21 0 0,21 0 16,-20 0-16,20 0 0,-21 0 15,0-21-15,0 21 0,1-21 0,-1 0 16,-21 0-16,0 0 15</inkml:trace>
  <inkml:trace contextRef="#ctx0" brushRef="#br1" timeOffset="48768.71">2921 5038 0,'-21'0'0,"0"0"16,-1 0-1,1 0 1,0 0 0,0 0-16,0 0 15,0 0-15,-1 0 0,1 0 16,0 0-16,0 0 0,0 0 16,0 0-16,-1 0 15,1 0 1,0 0-16,21 21 15,-21-21-15,21 21 94,21-21-94,0 0 0,0 0 16,1 0-16,-22 21 15,21-21-15,0 0 0,0 0 0,0 0 16,0 0-16,1 0 0,-1 21 16,0-21-16,0 0 0,0 0 0,0 0 15,1 0-15,-1 0 0,0 0 16,21 0-16,-21 0 0,1 0 0,20 0 16,0 0-16,-21 0 0,22 0 15,-1 0-15,22 0 0,-22 0 0,0 0 16,22 0-16,-22 0 0,22 0 15,-22 0-15,21 0 0,-20 0 16,20 0-16,-20 0 0,20-21 0,-21 21 16,1 0-16,20 0 0,-20 0 15,-1 0-15,0 0 0,22 0 0,-22 0 16,0 0-16,-20 0 0,20 0 16,0 0-16,1 0 0,-1 0 0,-21 0 15,21 0-15,-20 0 0,-1 0 16,21 0-16,-21 0 0,0 0 0,1-21 15,-1 21-15,0 0 0,0 0 16,0 0-16,-42-21 141,0 21-126,0 0-15,-22 0 0,22 0 0,-21-21 16,0 21-16</inkml:trace>
  <inkml:trace contextRef="#ctx0" brushRef="#br1" timeOffset="50303.76">2815 5228 0,'-21'0'15,"0"0"1,0 0 0,-1 0-1,1 0 1,0 0-16,0 0 16,0 0-1,0 0-15,-1 21 16,1-21-1,42 0 64,1 0-79,-1 0 0,0 0 15,0 0-15,0 0 16,0 0-16,1 0 0,-1 22 15,0-22-15,0 0 16,0 0-16,0 0 0,1 0 0,-1 0 16,0 0-16,0 0 0,0 0 15,0 0-15,1 0 0,-1 0 0,0 0 16,0 0-16,0 0 0,0 0 0,22 0 16,-22 0-16,0 0 0,21 0 15,1 0-15,-22 0 0,21 0 0,1 0 16,-1 0-16,0 0 0,1 0 15,20 0-15,-21 0 0,1 0 16,20 0-16,-20 0 0,-1 0 16,21 0-16,-20 0 0,-1 0 0,-21 0 15,22 0-15,-1 0 0,-21 0 0,0 0 16,22 0-16,-22 0 0,0 0 16,0 0-16,0 0 0,0 0 0,1 0 15,-1 0-15,0 0 0,0 0 16,0 0-16,0 0 15,1 0 17,-1 0 452,0 0-468,0 0-1,0 0 1,0 0 0,-21-22 77,-21 22-61,0 0-32,0-21 15</inkml:trace>
  <inkml:trace contextRef="#ctx0" brushRef="#br1" timeOffset="52236.12">952 6202 0,'0'-64'15,"0"43"1,0 0-16,0 0 0,0 0 16,0 0-16,0-1 15,0 1-15,0 0 16,0 42 15,0 0-31,22 1 0,-22-1 16,21 21-16,-21-21 0,0 22 15,0-1-15,0 21 0,0-20 0,0 20 16,0-20-16,0 20 0,0 1 16,0-22-16,0 21 0,0-20 0,0-1 15,0 22-15,0-22 16,0-21-16,0 21 0,0 1 0,0-22 16,0 0-16,-21 0 0,21 0 15,0-42 16,0 0-15,0 0-16,0 0 0,0 0 16,0-1-16</inkml:trace>
  <inkml:trace contextRef="#ctx0" brushRef="#br1" timeOffset="52647.88">847 6033 0,'0'0'0,"0"-22"0,0 1 16,0 0-16,0 0 16,21 0-16,0 0 0,0 21 15,0-22-15,0 1 0,1 21 0,20-21 16,-21 0-16,21 21 0,1 0 15,-22 0-15,21 0 0,1 0 16,-1 0-16,-21 0 0,21 21 16,-20 0-16,-1 0 0,-21 22 15,0-22-15,0 0 0,0 21 0,-21-20 16,-22 20-16,22-21 0,-21 0 16,21 22-16,-22-22 0,1 0 0,21 0 15,0 0-15,-1-21 0,1 21 16,0-21-16,0 0 0,21 22 15,-21-22-15,21-22 32,0 1-17,0 0 1,21 0-16</inkml:trace>
  <inkml:trace contextRef="#ctx0" brushRef="#br1" timeOffset="53315.77">2032 6117 0,'0'0'0,"0"-21"31,0 0-31,0 0 16,0 0 0,0-1-16,0 1 0,-21 21 15,0-21-15,-1 0 0,1 21 16,0 0-16,0 0 0,0 0 16,0 0-16,-22 0 0,22 0 0,-21 0 15,-1 21-15,22-21 0,-21 21 16,0 0-16,-1 1 0,1-1 15,21 21-15,-22-21 0,22 0 16,0 22-16,0-22 0,0 21 0,0-21 16,-1 22-16,22-22 0,0 0 15,0 21-15,0-20 0,0-1 0,0 0 16,22-21-16,-1 21 0,0-21 16,21 0-16,-21 0 0,22 0 0,-22-21 15,21 0-15,1 21 0,-1-21 16,0-22-16,1 22 0,-1 0 0,-21 0 15,21-22-15,-20 22 0,20-21 16,-21 21-16,0 0 0,0-22 0,-21 22 16,22 0-16,-22-21 15,21 20-15,-21 1 0,0 0 0,0 0 16,0 0-16,0 42 31,0 0-31,0 0 16,0 0-16,0 1 0,0-1 15,0 21-15,0-21 0,0 0 16,0 1-16,0-1 0,0 0 16,0 0-16,0 0 0,21 0 15,-21 1-15,21-22 16,0 0 0,0 0-16,1 0 15,-1 0-15,0-22 16,0 1-16,0 21 0</inkml:trace>
  <inkml:trace contextRef="#ctx0" brushRef="#br1" timeOffset="54333.03">2455 5948 0,'0'0'0,"0"-21"15,0 42 32,0 0-47,0 0 16,0 0-16,0 1 15,0-1-15,0 0 0,0 0 0,0 0 16,0 0-16,0 1 0,0-1 16,0 0-16,21-21 15,1 0-15,-1 0 0,0 0 16,0 0-16,0 0 0,0 0 15,1-21-15,-1 21 0,21-21 16,-21-1-16,0 22 0,1-21 0,-1 0 16,0 0-16,0 0 0,0 0 15,-21-1-15,0 1 0,21 0 0,1 0 16,-22 0-16,0 0 16,0-1-16,0 1 31,0 42-16,0 1 1,0-1-16,0 0 0,-22 0 16,22 0-16,0 0 15,0 22-15,-21-22 0,21 0 16,0 0-16,0 0 0,0 22 0,0-22 16,0 21-16,0-21 0,0 22 15,21-1-15,-21 0 0,22 1 0,-22-1 16,0 22-16,21-22 0,-21 0 15,21 1-15,-21 20 0,21-21 0,-21 22 16,0-22-16,0 1 0,0 20 16,0-21-16,0 1 0,0 20 0,0-20 15,0 20-15,0-21 0,0 1 0,0-1 16,0 0-16,0 1 0,0-22 16,-21 21-16,21-21 0,-21 1 0,21 20 15,-21-42-15,21 21 0,0 0 0,-22-21 16,1 0-16,0 0 15,0 0-15,0 0 0,0 0 16,-1 0-16,-20-21 0,21 21 0,-21-21 16,-1 0-16,1-22 0,0 22 15,-22-21-15,22 0 0,-1-1 0,1-20 16,21 20-16,-21-20 0,20 21 16,1-22-16,21 22 0,0-1 0,0-20 15,0 21-15,0-1 0,43-20 16,-22 20-16,0 1 0,21 0 0,1-22 15,-22 22-15,21 0 0,0-1 16,1 22-16,-22-21 0,21 21 0,1-22 16,-22 22-16,0 0 0,21 21 0,-21-21 15,-21 0-15,22 21 16,-1 0-16,0 0 16,-21-22-16,0 44 93,0-1-61,-21-21-17,0 0-15,-1 0 16,1 0-1,0 0-15</inkml:trace>
  <inkml:trace contextRef="#ctx0" brushRef="#br1" timeOffset="56867.48">4466 5842 0,'0'0'0,"21"-21"16,-21 0-16,0 0 15,-21 21-15,0 0 16,0 0-16,0 0 0,-22 0 0,22 0 16,0 0-16,0 21 0,-22-21 15,22 21-15,0 0 0,-21 21 0,21-20 16,-1 20-16,1 0 0,0-21 16,21 22-16,0-1 0,-21 0 15,21 1-15,0-22 0,0 21 0,0-21 16,21 22-16,-21-22 0,21 0 15,0 0-15,22 0 0,-22-21 0,21 0 16,-21 0-16,22 0 0,-22 0 0,21 0 16,-21 0-16,22 0 0</inkml:trace>
  <inkml:trace contextRef="#ctx0" brushRef="#br1" timeOffset="57307.23">4805 6033 0,'0'-22'0,"0"44"0,0-65 0,-21 43 32,-1 0-17,22 21-15,-21 1 16,21-1-16,0 0 0,-21 0 0,0 0 16,21 22-16,-21-22 0,21 0 0,0 0 15,-21 0-15,21 0 0,0 1 16,0-1-16,0 0 0,0 0 0,0 0 15,21-21-15,0 0 16,0 0-16,0 0 0,0 0 16,1 0-16,-1-21 0,0 21 15,0-21-15,0 0 0,0 0 16,1 21-16,-1-22 0,0 1 0,0-21 16,-21 21-16,0 0 0,0-1 0,0 1 15,0 0-15,0 0 0,0 0 16,0 0-16,0-1 0,-21 22 0,0 0 15,0 0-15,-1 0 0,1 0 0,0 0 16,0 0-16,0 0 0,0 0 16,-1 22-16,22-1 0,-21-21 0,0 21 15,21 0-15,-21-21 0,21 21 16,0 0-16,0 1 16,21-22-1,0 0-15,0 0 0,1 0 16</inkml:trace>
  <inkml:trace contextRef="#ctx0" brushRef="#br1" timeOffset="57775.96">5334 6011 0,'0'0'0,"21"-21"16,0 21-16,-42 0 31,0 0-31,0 0 15,0 0-15,-1 21 0,1 1 16,-21-22-16,21 21 0,0 0 0,-1 0 16,1-21-16,21 21 0,0 0 15,0 1 1,21-22 0,1 0-16,-1 0 15,21 0-15,-21 0 0,0 0 0,1 0 16,20 0-16,-21 0 0,0 0 15,0 0-15,1 21 0,-1-21 16,0 21-16,0-21 0,0 0 0,-21 21 0,0 0 16,0 0-1,-21-21-15,0 22 0,0-22 16,0 21-16,-22-21 0,22 21 0,-21-21 16,21 0-16,-22 21 0,22-21 15,0 0-15,0 0 0,0 0 0,-1 0 16,1 0-16,0 0 15,0-21 1,21 0-16,-21 21 0,21-21 0,0-1 16,0 1-16,0 0 15,21 0 1,0 21-16,-21-21 0,21 21 16</inkml:trace>
  <inkml:trace contextRef="#ctx0" brushRef="#br1" timeOffset="58115.76">5821 5609 0,'0'0'16,"0"-21"-16,21 21 0,-21-21 0,-21 42 46,21 0-46,-21 0 0,21 1 16,0 20-16,0-21 0,-22 21 0,22 1 16,-21-1-16,21 0 0,-21 22 0,21-22 15,0 1-15,-21-1 0,21 0 16,-21-21-16,21 22 0,0-1 0,0-21 16,0 0-16,0 22 0,0-22 0,0 0 15,0 0-15,21-21 16,0 0-16,0 0 15,0 0-15,1-21 0,-1 21 16,0-21-16,0 0 16,-21 0-16,21-1 0,0 1 0</inkml:trace>
  <inkml:trace contextRef="#ctx0" brushRef="#br1" timeOffset="58315.76">5588 6011 0,'-21'0'0,"42"0"0,-63 22 0,20-22 16,44 0 15,-1 0-31,0 0 0,21 0 16,-21 0-16,1 0 0,20 0 16,-21-22-16,21 22 0,-20-21 0,20 21 15,-21 0-15,0 0 0,0-21 16,1 21-16</inkml:trace>
  <inkml:trace contextRef="#ctx0" brushRef="#br1" timeOffset="59147.83">6562 5906 0,'-43'0'31,"22"0"-31,0 0 0,0 0 0,0 21 16,-1 0-16,1 0 16,21 0-16,0 0 0,-21 1 0,21 20 15,-21-21-15,21 0 0,0 22 0,0-22 16,0 0-16,0 0 0,0 0 16,0 0-16,21 1 0,0-1 15,0-21-15,1 0 16,-1 0-16,0 0 0,0 0 0,21 0 15,-20 0-15,-1-21 0,21-1 0,-21 22 16,22-21-16,-22 0 0,21 0 16,-21-21-16,0 20 0,1 1 15,-1 0-15,-21-21 0,0 21 0,0-22 16,0 22-16,-21 0 0,-22-21 0,22 20 16,-21 22-16,21-21 0,-22 0 15,1 21-15,0 0 0,20 0 0,-20 0 16,21 0-16,-21 0 0,20 0 15,1 21-15,21 0 0,0 1 32,21-22-32,1 0 0,20 0 15,-21 0-15,21 0 0,-20 0 0,20 0 16,21 0-16,-20-22 0</inkml:trace>
  <inkml:trace contextRef="#ctx0" brushRef="#br1" timeOffset="59604.43">7324 5546 0,'0'0'0,"0"-21"0,0-1 0,-22 22 16,1-21-16,0 21 0,0 0 15,-21 0-15,20 0 0,1 0 0,-21 21 16,21 1-16,-22-1 16,22 0-16,0 21 0,0 1 0,0-1 15,0 0-15,21 22 0,-22-22 0,1 22 16,21-22-16,-21 21 0,21 1 15,-21-1-15,0 1 0,21-1 0,-21 1 16,21-1-16,0 22 0,0-21 0,0-1 16,-22 1-16,22-1 0,0 1 15,0-1-15,0 1 0,0-22 0,0 21 16,0-20-16,-21 20 0,21-20 0,0-1 16,0 0-16,0-21 0,0 22 15,0-22-15,0 0 0,-21 0 16,0-21-16,0 0 15,0 0-15,-1 0 0,1-21 0,0 21 16,-21-21-16,-1 0 0,1 0 16,0-22-16,-22 22 0,22-21 0,-22-1 15,22 1-15,0 21 0,-1-21 0,1-1 16,21 1-16,0 0 0,21-1 16,0 1-16,0 0 0,0-1 0,0 22 15,21-21-15,0 21 0,0-22 0,22 1 16,-22 21-16,21-22 0,0 22 15,22-21-15,-22 21 0,22-22 0,-1 22 16,1-21-16,-1 21 0,1 0 0</inkml:trace>
  <inkml:trace contextRef="#ctx0" brushRef="#br1" timeOffset="60348.01">7535 5927 0,'0'-21'31,"0"42"-15,0 0-16,0 0 0,0 0 16,0 0-16,0 1 15,0-1-15,0 0 0,0 21 0,-21-21 16,21 1-16,-21-1 0,21 0 0,-21 0 15,21 0-15,-21 0 16,21 1-16,-22-22 0,22-22 47,0 1-47,0 0 0,0 0 16,0 0-16,0 0 0,0-1 15,0-20-15,0 21 0,0 0 0,22 0 16,-1-1-16,0 1 0,0 0 0,21 0 15,-20 21-15,-1-21 16,21 21-16,0 0 0,-20 0 0,20 0 16,-21 0-16,21 0 0,-20 21 0,-1-21 15,0 21-15,0 0 0,0 0 16,-21 1-16,21-1 0,-21 0 0,0 0 16,0 0-16,0 0 0,0 1 15,0-1-15,0 0 16,-21-21-16,0 0 0,0 0 15,0 0-15,0 0 16,-1 0 0,22-21-16,0 0 15,0-1-15,0 1 0,0 0 16,0 0-16,0 0 0,0-22 16,22 22-16,-1 0 0,0 0 0,0-21 15,0 20-15,22 1 0,-22 0 0,21 21 16,0-21-16,1 21 0,-22 0 15,21 0-15,-21 0 0,22 21 0,-22 0 16,0 0-16,-21 1 0,0-1 0,21 0 16,-21 0-16,0 21 0,0-20 15,0-1-15,0 0 0,-21 21 0,21-21 16,-21 1-16,0-1 0,0-21 0,21 21 16,-22 0-16,1-21 15,21 21-15,0-42 47,21 0-47</inkml:trace>
  <inkml:trace contextRef="#ctx0" brushRef="#br1" timeOffset="60967.65">8488 5884 0,'0'22'15,"-21"-1"1,-1 0-16,22 0 16,0 0-16,0 0 0,0 1 15,0-1-15,0 0 0,0 0 16,0 0-16,22 0 16,-1-21-16,0 0 15,0 0-15,0 0 0,0 0 16,1 0-16,-1 0 0,0-21 0,0 21 15,0-21-15,0 0 0,1 21 0,-1-21 16,-21 0-16,0-1 0,21 1 16,-21 0-16,21 21 0,-21-21 15,0 0-15,0 0 0,0-1 16,0 44 15,-21-22-31,0 21 0,21 0 0,-21 0 16,21 21-16,-22-20 0,1 20 0,21 0 15,-21 1-15,0-1 0,0 0 16,21 22-16,0-22 0,0 22 0,-21-1 16,21 1-16,0 20 0,0-20 0,0-1 15,0 1-15,0-1 0,0 1 16,0-1-16,0 1 0,0 20 16,0-20-16,0-1 0,0 1 0,0-1 15,0 1-15,-22-22 0,22 1 0,0-1 16,0 0-16,0-21 0,-21 1 15,0-1-15,0-21 0,0 0 16,0 0-16,-1-21 0,1-1 0,0 1 16,0 0-16,-21-21 0,20-1 0,-20 1 15,21-21-15,-21 20 0,20-20 16,-20-1-16,21-20 0,0 20 0,0 1 16,-1-1-16,22 22 0,0-22 0,0 1 15,0 20-15,0 1 0,0 0 16,43-22-16,-22 43 0,21-21 15,-21-1-15,22 1 0,-1 0 0,22-1 16,-22 22-16</inkml:trace>
  <inkml:trace contextRef="#ctx0" brushRef="#br1" timeOffset="61424.16">9165 5906 0,'0'0'15,"0"-22"-15,0 1 0,0 0 0,0 63 47,0-20-47,0-1 0,0 21 0,0 0 16,0 22-16,0-22 0,0 22 16,0-1-16,0 22 0,0-22 15,0 22-15,0 0 0,0-1 0,0-20 16,-21 21-16,21-1 0,-21-20 15,0 20-15,21 1 0,-22-21 0,1 20 16,0-20-16,21-1 0,-21-20 0,21 20 16,-21-21-16,21-20 0,-21 20 0,21-21 15,0 0-15,0-42 32,0 0-32,0 0 0,0-22 0,0 1 15,0 0-15</inkml:trace>
  <inkml:trace contextRef="#ctx0" brushRef="#br1" timeOffset="61731.98">8932 6308 0,'0'0'15,"0"-64"-15,0 1 0,21 20 0,-21 1 16,22-21-16,-22 20 0,0 1 0,21 21 16,0-22-16,0 22 0,0-21 0,0 21 15,1 0-15,-1-1 0,21 22 16,0-21-16,1 21 0,-1 0 0,0 0 15,1 0-15,-22 21 0,21 1 0,1-1 16,-22 0-16,21 21 0,-42-21 16,0 22-16,0-22 0,0 21 0,0 1 15,-21-22-15,0 21 0,0-21 16,-22 0-16,1 22 0,21-22 16,-22-21-16,22 21 0,-21 0 0,21-21 15,0 0-15,-1 0 0,1 0 0,42-21 47,1 0-47,-1 0 0,0 0 0,21-1 16</inkml:trace>
  <inkml:trace contextRef="#ctx0" brushRef="#br1" timeOffset="62108.78">9758 5863 0,'0'0'0,"0"-21"0,0 0 16,0 0-16,21 0 15,0 21-15,0 0 16,0 0-16,1 0 0,20 0 0,-21 0 16,0 21-16,0-21 0,1 21 0,-1 0 15,0 0-15,0 0 0,0 22 16,-21-22-16,0 0 0,0 21 15,0-20-15,0-1 0,0 0 0,0 21 16,-21-42-16,0 21 0,0 1 16,0-1-16,-1-21 0,1 0 0,0 0 15,0 0-15,0 0 0,0 0 16,21-21-16,0-1 16,21 1-16,0 0 15,0 0-15,0 0 0,0 0 0,22-1 16,-22 1-16,0 0 0,21 0 0,-20 0 15,-1 0-15,21-1 0,-21 1 16,0 0-16,22 0 0,-22 21 16,0 0-16</inkml:trace>
  <inkml:trace contextRef="#ctx0" brushRef="#br1" timeOffset="62537.22">10541 5800 0,'0'21'32,"-21"0"-32,0-21 0,-1 21 15,22 0-15,-21 1 0,0 20 16,0-21-16,0 0 0,21 0 16,-21 22-16,-1-22 0,22 0 0,-21 0 15,21 0-15,0 1 0,0-1 16,0 0-16,0 0 0,0 0 15,21-21-15,1 0 0,-1 0 0,0 0 16,0 0-16,21 0 0,-20 0 16,-1 0-16,0 0 0,21 0 0,-21-21 15,1 21-15,20-21 0,-21 0 0,0 0 16,0-1-16,1 1 0,-1 0 0,-21 0 16,0 0-16,0-22 0,0 22 15,0 0-15,-21 0 0,-1-21 0,1 20 16,0 1-16,-21 0 0,21 21 0,-1 0 15,-20 0-15,21 0 16,0 0-16,0 0 0,-1 0 0,1 0 16,0 21-16,21 0 0,0 1 15,0-1-15,21 0 16,0-21-16,1 0 0,20 0 16,-21 0-16,0 0 0</inkml:trace>
  <inkml:trace contextRef="#ctx0" brushRef="#br1" timeOffset="62936.7">11155 5821 0,'0'0'0,"0"-21"31,-21 21-31,-1 0 16,1 21-16,21 0 15,-21 0-15,21 0 0,0 22 0,-21-22 16,0 21-16,21 1 0,-21-1 0,21 0 15,0 22-15,0-22 0,-22 22 16,22-1-16,0 1 0,-21-1 0,21 1 16,0-1-16,0 1 0,0-1 0,0 22 15,0-22-15,-21 1 0,0 20 16,21-20-16,-21-1 0,0 1 0,-1-1 16,1 1-16,0-22 0,0 1 15,0-1-15,0-21 0,-1 0 0,1 0 16,0 1-16,0-22 0,-21 0 0,20 0 15,1 0-15,0 0 0,0 0 16,0-22-16,-22 22 0,22-21 0,0 0 16,0-21-16,0 21 0,0-1 0,-1-20 15,22 0-15,0-1 0,-21 1 0,21 0 16,0-1-16,0 1 0,0 0 16,0-1-16,0-20 0,21 21 0,1-1 15,-1-20-15,0 20 0,0-20 0,21-1 16</inkml:trace>
  <inkml:trace contextRef="#ctx0" brushRef="#br1" timeOffset="63127.59">11049 5630 0,'0'0'16,"0"-21"-16,0 0 0,0 0 31,0 42 0,21 0-31,-21 0 16,21-21-16,-21 22 0,21-22 15,1 21-15</inkml:trace>
  <inkml:trace contextRef="#ctx0" brushRef="#br1" timeOffset="63464.4">11409 5969 0,'0'0'0,"42"21"15,-21-21-15,0 0 16,1 0-16,-1 0 16,0-21-16,0 21 0,0-21 15,0 21-15,-21-21 0,22 21 0,-22-21 16,0-1-16,0 1 15,0 0-15,-22 21 16,1 0-16,-21 0 0,21 0 0,-22 0 16,22 0-16,-21 21 0,21 0 15,-22 1-15,22-22 0,0 21 0,0 0 16,0 0-16,21 0 0,0 0 0,0 1 16,0-1-16,0 0 0,0 0 15,21-21-15,0 21 0,0 0 0,0-21 16,1 0-16,-1 0 0,0 0 15,0 0-15,0 0 0,22 0 16</inkml:trace>
  <inkml:trace contextRef="#ctx0" brushRef="#br1" timeOffset="63984.1">12023 5821 0,'0'-21'16,"0"42"-16,-22-42 0,1 21 0,0-21 0,0 21 15,0 0-15,0 0 0,-1 0 16,1 0-16,0 21 0,0 0 0,0 0 16,0 0-16,-1 0 0,1 1 15,21-1-15,-21 21 0,21-21 16,-21 0-16,21 1 0,0 20 0,0-21 16,0 0-16,0 0 0,21 1 15,0-1-15,0-21 0,1 0 16,-1 21-16,21-21 0,-21 0 0,0 0 15,22 0-15,-22 0 0,0 0 0,21-21 16,1 0-16,-22-1 0,21 1 0,1 0 16,-1 0-16,-21 0 0,21-22 15,1 22-15,-22-21 0,21 0 16,-21-1-16,1-20 0,-1 20 0,21-20 16,-21 21-16,0-22 0,-21 22 15,22-1-15,-22 1 0,0 21 0,0 0 16,0 0-16,0-1 0,0 1 0,-22 42 31,1 1-31,0-1 0,0 21 0,0 0 16,0 1-16,-1-1 0,1 0 0,0 22 15,21-22-15,-21 1 0,0-1 16,21 0-16,0 1 0,0-1 0,0 0 16,0-21-16,0 1 0,0 20 0,0-21 15,0 0-15,21 0 16,0-21-16,0 0 0,0 0 0,1 0 15,-1 0-15,0 0 0,0 0 16,0-21-16,0 21 0,22-21 0,-22 0 16</inkml:trace>
  <inkml:trace contextRef="#ctx0" brushRef="#br1" timeOffset="64156">12361 5736 0,'0'0'0,"-21"0"0,0 0 15,42 0 1,0 0 0,0 0-16,1 0 0,20 0 0,-21 0 15,21 0-15,-20 0 0,20 0 16,-21 0-16,21 0 0,1 0 16,-22 0-16</inkml:trace>
  <inkml:trace contextRef="#ctx0" brushRef="#br1" timeOffset="64571.95">13102 5821 0,'0'0'0,"21"0"0,-21-21 15,21 21-15,-21 21 31,0 0-15,0 0-16,-21 0 0,21 22 16,0-22-16,-21 0 0,0 0 15,0 22-15,21-22 0,-21 0 0,21 0 16,-22 0-16,1 0 0,21 1 16,21-22-1,1 0 1,-1 0-16,0 0 0,0-22 0</inkml:trace>
  <inkml:trace contextRef="#ctx0" brushRef="#br1" timeOffset="64979.97">13589 5821 0,'-21'0'16,"0"0"-16,-1 0 0,1 0 15,0 0-15,0 0 0,-21 0 0,20 21 16,1-21-16,0 21 0,0 0 16,0-21-16,0 22 0,-1-1 0,1 0 15,21 0-15,0 0 16,21-21 0,1 0-16,-1 0 0,21 21 0,-21-21 15,0 0-15,1 0 0,20 0 16,-21 22-16,0-22 0,0 0 15,22 0-15,-43 21 0,21-21 0,0 21 16,-21 0-16,0 0 16,-21-21-16,0 21 15,0-21-15,-1 0 0,-20 0 0,21 22 16,0-22-16,-22 0 0,22 0 0,0 0 16,0 0-16,0 0 0,0 0 15,-1 0 1,22-22-16,-21 22 0,21-21 0,0 0 15,0 0-15,0 0 16,0 0 0</inkml:trace>
  <inkml:trace contextRef="#ctx0" brushRef="#br1" timeOffset="65175.85">13144 5652 0,'-21'0'31,"42"0"1,1 0-17</inkml:trace>
  <inkml:trace contextRef="#ctx0" brushRef="#br1" timeOffset="65736.08">14118 6075 0,'0'0'0,"-21"21"0,42-21 47,0 0-47,0 0 16,1 0-16,-1-21 0,0 0 15,0 21-15,21-21 0,-20-1 0,20 1 16,-21 0-16,21 0 0,-20-21 0,-1 20 16,0-20-16,0 0 0,0-1 15,0 1-15,-21 0 0,0-1 0,0 1 16,0 0-16,0 21 0,0-22 0,0 22 15,0 0-15,0 0 0,-21 21 16,0 0-16,0 21 0,0 0 16,0 0-16,-1 0 0,22 22 15,-21-1-15,0 0 0,0 1 16,21 20-16,0-20 0,-21-1 0,21 0 16,-21 1-16,21-1 0,0-21 0,0 21 15,0-20-15,0-1 0,0 0 16,21 0-16,0 0 0,-21 0 0,21-21 15,0 0-15,0 22 0,1-22 0,-1 0 16,0 0-16,0 0 0,0-22 16</inkml:trace>
  <inkml:trace contextRef="#ctx0" brushRef="#br1" timeOffset="66115.86">14795 5884 0,'0'22'16,"22"-22"31,-1 0-47,0-22 16,0 22-16,0 0 0,-21-21 0,21 0 15,1 21-15,-1 0 0,-21-21 16,0 0-16,0 0 15,-21 21 1,-1 0-16,1 0 0,0 0 16,0 21-16,0-21 0,0 21 15,-1 0-15,1-21 0,0 21 0,0 0 16,21 1-16,0 20 0,-21-21 0,21 0 16,-21 0-16,21 1 15,0-1-15,0 0 0,0 0 16,21-21-16,0 21 0,0-21 15,0 0-15,0 0 16,1 0-16,-1 0 0,0 0 16,21 0-16,-21-21 0,1 21 0</inkml:trace>
  <inkml:trace contextRef="#ctx0" brushRef="#br1" timeOffset="66543.92">15452 5800 0,'-22'-21'16,"1"21"-16,0 0 0,0 0 16,0 0-16,0 0 0,-1 0 15,1 21-15,0-21 0,0 21 0,0-21 16,21 21-16,-21-21 0,21 21 16,-22-21-16,22 21 0,0 1 15,0-1 1,0 0-16,22-21 0,-1 0 0,0 0 15,0 21-15,0-21 0,0 0 16,1 0-16,20 0 0,-21 0 0,0 21 16,0-21-16,1 0 0,-1 0 0,0 21 15,0-21-15,-21 22 16,0-1-16,-21 0 16,0-21-16,0 0 0,-1 21 0,1-21 15,-21 0-15,21 0 0,-22 0 16,22 0-16,-21 0 0,21 0 15,-22 0-15,22 0 0,0 0 0,0 0 16,0 0-16,0 0 16,42 0 31,0 0-47,0 0 0,0 0 15</inkml:trace>
  <inkml:trace contextRef="#ctx0" brushRef="#br1" timeOffset="67076.52">16002 5884 0,'0'0'0,"21"0"0,-21-21 0,0 0 15,21 21-15,-21-21 0,21 21 16,-21-21-16,0 0 0,0-1 16,-21 22-1,0 0-15,0-21 16,0 21-16,0 0 0,-22 0 16,22 0-16,0 0 0,-21 21 0,20 1 15,-20-22-15,21 21 0,0 0 16,0 0-16,-1-21 0,1 21 0,21 0 15,0 1-15,0-1 0,21-21 16,1 21-16,-1-21 16,0 0-16,21 0 0,-21 0 0,1 21 15,20-21-15,-21 0 0,21 0 16,-20 0-16,-1 21 0,0-21 0,0 0 16,0 21-16,0-21 0,-21 22 0,0-1 15,0 0-15,0 0 31,-21 0-31,0-21 0,0 0 16,0 21-16,0-21 0,-1 0 0,1 0 16,0 22-16,0-22 0,0 0 15,0 0-15,-1 0 0,1 0 16,0 0-16,0 0 0,0 0 0,0 0 16,-1 0-16,1 0 15,0 0 1,21-22-16,-21 22 0</inkml:trace>
  <inkml:trace contextRef="#ctx0" brushRef="#br1" timeOffset="71132.36">804 5186 0,'-21'0'0,"42"0"0,-63 21 16,21 0 0,0 0-16,21 1 0,-22-1 0,22 0 15,-21 0-15,21 0 0,-21 0 16,0 1-16,21-1 0,-21 21 0,21-21 16,-21 0-16,-1 1 0,22-1 15,0 0-15,-21 0 0,21 0 0,-21 0 16,21 1-16,-21-22 0,21 21 15,-21-21 17,21-21-17,0-1-15,0 1 0,0 0 0</inkml:trace>
  <inkml:trace contextRef="#ctx0" brushRef="#br1" timeOffset="71400.21">550 5186 0,'0'0'16,"0"-21"-16,21 21 16,1 0-16,-1 0 15,0 0-15,0 0 16,-21 21-16,21 0 0,0 0 0,1 0 16,-22 1-16,21-1 15,0 0-15,-21 0 0,0 21 0,0-20 16,21-1-16,-21 0 0,21 0 15,-21 0-15,0 0 0,21 1 0,-21-1 16,22-21 15,-22-21-15,0-1-16,0 1 0</inkml:trace>
  <inkml:trace contextRef="#ctx0" brushRef="#br1" timeOffset="71648.07">974 4974 0,'0'43'16,"0"-22"-16,0 0 16,0 0-16,0 21 0,-22-20 0,22-1 15,-21 21-15,21-21 0,0 22 16,0-22-16,0 0 0,-21 21 15,21-21-15,0 1 0,-21-1 0,21 0 16,0 0-16,0 0 16,0 0-16,0 1 15</inkml:trace>
  <inkml:trace contextRef="#ctx0" brushRef="#br1" timeOffset="72095.81">1164 5249 0,'0'0'0,"0"22"31,0-1-16,-21 0-15,21 0 0,0 0 0,-21 0 16,0 1-16,21-1 0,-22 0 16,22 0-16,0 0 0,0 0 0,0 1 15,0-1-15,22-21 16,-1 0 0,0 0-16,0 0 0,0 0 0,0 0 15,1 0-15,-1-21 16,0 21-16,0-22 0,0 1 15,0 21-15,1-21 0,-1 0 16,-21 0-16,0 0 0,0-1 0,0 1 16,0 0-16,-21 0 15,-1 0-15,-20 0 0,21 21 16,0 0-16,0 0 0,-1 0 16,1 0-16,0 0 0,0 0 15,0 0-15,21 21 16</inkml:trace>
  <inkml:trace contextRef="#ctx0" brushRef="#br1" timeOffset="78244.19">10372 4593 0,'21'0'94,"0"0"-94,0 0 15,0 0-15,0 0 0,1 0 16,-1 0-16,0 0 0,0 0 16,0 0-16,22 0 0,-22 0 15,0 0-15,0 0 0,21 0 0,1 0 16,-22 0-16,21 0 0,1 0 0,20 0 15,-21 0-15,22 0 0,-22 0 16,22 0-16,-1 0 0,-20 0 0,20 0 16,-21 0-16,22 0 0,-22 0 0,22 0 15,-22 0-15,22 0 0,-22 0 16,21 0-16,-20 0 0,20 0 0,1 0 16,-1 21-16,1-21 0,-1 0 15,1 0-15,-1 0 0,1 0 16,-1 22-16,1-22 0,-1 0 0,1 0 15,-1 0-15,1 21 0,-1-21 16,1 0-16,-22 0 0,22 0 0,-1 0 16,1 21-16,-1-21 0,1 0 0,-1 0 15,1 0-15,-1 0 0,1 0 16,-1 21-16,1-21 0,-1 0 0,1 0 16,-1 0-16,-21 0 0,22 21 0,-1-21 15,1 0-15,21 0 0,-22 0 16,1 21-16,-1-21 0,1 0 0,-1 0 15,22 0-15,-22 0 0,1 22 16,-22-22-16,22 0 0,-1 0 16,1 0-16,-1 0 0,1 0 0,-22 0 15,21 21-15,1-21 0,-1 0 16,1 0-16,-1 0 0,22 0 0,-43 0 16,43 0-16,-43 0 0,22 0 0,-1 0 15,1 0-15,-22 0 0,22 0 16,-1 0-16,-20 0 0,20 0 0,1 0 15,-1 0-15,-21 0 0,22 0 16,-22 0-16,22 0 0,-22 0 0,0 0 16,1 0-16,-1 0 0,0 0 15,-20 0-15,20 0 0,-21 0 16,0 0-16,0 0 16,1 0-1,-1 0 32,0 0-31,-21-21-16,21 21 0</inkml:trace>
  <inkml:trace contextRef="#ctx0" brushRef="#br1" timeOffset="79284.37">17420 3916 0,'21'0'16,"0"0"0,1 0-16,-1-21 0,21 0 15,0 21-15,1-22 0,20 22 0,1-21 16,-1 0-16,1 0 0,20 0 0,22 0 16,-21-22-16,42 22 0,-21 0 15,21-21-15,-21 20 0,-1-20 16,1 21-16,-21 0 0,0-22 15,-1 22-15,-20 0 0,-1 0 0,-20 0 16,-1 0-16,-21-1 0,0 1 16,-21 0-16,0 0 0,0 0 15,-21 0-15,0-1 0,-21 22 16,20-21-16,-20 21 0,21 0 0,-21 0 16,-1 0-16,22 0 0,0 0 15,-21 0-15,20 0 0,1 0 0,0 0 16,0 0-16,0 0 0,0 0 15,21 21-15,21-21 32,0 0-32,0 0 0,21 0 15,-20 0-15,20 0 0,-21 0 16,21 0-16,1 0 0,-1 0 0,-21 0 16,22 0-16,-22 0 0,0 0 15,0 22-15,-21-1 0,0 0 16,0 0-16,0 0 0,-21 0 15,0 22-15,0-22 0,-22 21 0,22-21 16,-21 1-16,21 20 0,-1-21 16,-20 0-16,21 0 0,0 1 15,21-1-15,-21-21 0,21 21 0,-22 0 0,1-21 32</inkml:trace>
  <inkml:trace contextRef="#ctx0" brushRef="#br1" timeOffset="80059.92">20659 3239 0,'0'0'0,"42"-85"31,-42 64-31,0 0 16,0-1-16,0 1 0,0 0 16,-21 21-16,0-21 0,-1 0 0,-20 0 15,21 21-15,0 0 0,-22 0 16,22 0-16,-21 0 0,0 0 0,-1 0 15,22 0-15,-21 21 0,21 0 0,-22 0 16,22 21-16,0-20 0,0 20 16,21-21-16,0 21 0,-21 1 0,21-22 15,0 0-15,0 21 16,0-20-16,0-1 0,21 0 0,0 0 0,0-21 16,0 21-16,0-21 0,22 0 15,-22 0-15,21 0 0,1 0 16,-1-21-16,0 21 0,1-21 0,-1-21 15,21 20-15,-20 1 0,-1-21 16,-21 0-16,22 20 0,-22-20 0,21 0 16,-21-1-16,0-20 0,-21 21 15,0-1-15,22 1 0,-22-22 0,21 22 16,-21 0-16,0-1 0,0 22 0,0 0 16,0 0-16,-21 21 15,-1 21-15,22 0 0,-21 22 16,0-1-16,21 0 0,-21 1 15,0-1-15,21 0 0,-21 22 16,21-22-16,-22 0 0,1 1 0,21-1 16,0 0-16,0 1 0,0-1 15,0-21-15,0 0 0,0 1 0,21-1 16,1 0-16,-1 0 0,0-21 16,0 0-16,0 0 0,0 0 0,1 0 15,-1 0-15,0 0 0,0-21 16</inkml:trace>
  <inkml:trace contextRef="#ctx0" brushRef="#br1" timeOffset="80432.78">21209 3154 0,'0'0'0,"0"-21"0,-21 21 32,0 21-32,21 0 0,0 0 0,-22-21 15,22 43-15,-21-22 0,21 0 0,-21 0 16,21 0-16,0 0 0,0 1 15,0-1-15,0 0 0,21 0 16,0-21-16,1 0 16,-1 0-16,0 0 0,21 0 0,-21 0 0,1 0 15,20 0-15,-21-21 0,0 21 16,22-21-16,-22 0 0,0-1 16,0 1-16,0-21 0,-21 21 0,0 0 15,0-22-15,0 22 0,0 0 16,0 0-16,-21 0 0,0-1 0,0 1 15,0 21-15,-1 0 0,1 0 0,0 0 16,0 0-16,-21 0 0,20 0 16,1 0-16,0 21 0,0 1 0,0-1 15,21 0-15,0 0 16,0 0-16,0 0 0,21 1 16,0-22-16,0 0 15,22 0-15,-22 0 16</inkml:trace>
  <inkml:trace contextRef="#ctx0" brushRef="#br1" timeOffset="80976.17">21780 3027 0,'22'-21'0,"-44"42"0,22-42 32,0 42-17,-21-21-15,0 21 0,0 0 16,21 0-16,-21 22 0,0-22 0,-1 0 15,22 21-15,0-20 0,0-1 0,0 0 16,0 0-16,0 0 0,0 0 16,0 1-16,22-22 15,-1 0-15,0 0 16,0 0-16,0 0 0,0 0 0,22 0 16,-22-22-16,0 1 0,0 0 0,0 0 15,1 0-15,-1 0 0,0-1 16,0 1-16,0 0 0,0 0 0,-21 0 15,0 0-15,0 42 32,-21-21-32,21 21 15,0 0-15,-21 0 0,21 0 16,0 1-16,0-1 0,0 0 0,0 0 16,0 0-1,21 0-15,0-21 0,1 0 16,-1 0-16,0 0 0,0 0 0,0 0 15,22-21-15,-22 0 0,0 0 16,21 0-16,-21 0 0,1-1 0,-1 1 16,-21-21-16,0 21 0,0 0 15,0-1-15,0-20 0,0 21 0,0 0 16,0 0-16,-21-1 0,-1 22 16,1 0-16,0 0 15,0 0-15,0 0 0,21 22 16,0-1-16,0 0 15,0 0-15,21-21 16,0 0-16</inkml:trace>
  <inkml:trace contextRef="#ctx0" brushRef="#br1" timeOffset="81431.91">22669 3006 0,'0'0'0,"-21"0"31,0 21-15,21 0-16,-21 0 0,21 0 0,0 1 16,0-1-16,-21 0 0,21 0 15,-21 0-15,21 0 0,0 1 16,-22-1-16,22 0 16,-21-21-16,21 21 0,0-42 31,0 0-16,0 0-15,0-1 0,0 1 0,0 0 16,0 0-16,21 0 0,1 0 16,-1-1-16,-21-20 0,42 21 0,-21 0 15,0-22-15,1 22 0,20 0 0,0 0 16,-21 21-16,22-21 16,-22 21-16,21 0 0,-21 0 0,22 0 15,-22 21-15,0 0 0,0 0 16,-21 0-16,0 1 0,0-1 0,0 21 15,0-21-15,0 0 0,0 22 0,0-22 16,-21 0-16,0 0 0,0 0 16,21 1-16,0-1 0,-21-21 0,21 21 15,-22-21-15,1 0 16,21-21 15,0 0-31,21-1 16</inkml:trace>
  <inkml:trace contextRef="#ctx0" brushRef="#br1" timeOffset="81683.67">23601 2540 0,'0'0'0,"-21"0"0,-1 0 0,1 0 15,0 21-15,0-21 0,0 43 16,0-22-16,-1 0 0,1 21 0,0 1 15,0-1-15,0 0 0,0 1 0,-1-22 16,1 21-16,0 0 16,0 1-16,0-1 0,21 0 0,0-20 15,-21-1-15,21 21 0,0-21 16,0 0-16,0 1 0,0-1 16,0 0-16,21-21 0,0 0 15,0 0-15,0 0 0,22-21 16</inkml:trace>
  <inkml:trace contextRef="#ctx0" brushRef="#br1" timeOffset="82080.3">23707 2942 0,'0'0'0,"-22"0"16,1 0-16,0 0 15,0 21-15,0 1 0,0-1 16,-1 0-16,1 0 0,0 0 0,0 0 15,0 1-15,21 20 0,0-21 16,0 0-16,0 0 0,0 1 0,0-1 16,0 0-16,0 0 0,21 0 15,21-21-15,-21 21 0,1-21 16,-1 0-16,21 0 0,-21 0 0,22-21 16,-22 21-16,21-21 0,-21 0 15,22 0-15,-22 0 0,0-22 0,0 22 16,0 0-16,0-21 0,-21 20 15,0-20-15,0 21 0,0 0 16,0-22-16,0 22 0,-21 0 16,-21 21-16,21 0 0,0 0 15,-22 0-15,1 0 0,21 0 0,-22 21 16,1 0-16,21-21 0,0 22 16,0-1-16,-1 0 0,1 0 0,21 0 15,0 0-15,0 1 0,0-1 16,21 0-16,1-21 0,-1 0 15,21 21-15</inkml:trace>
  <inkml:trace contextRef="#ctx0" brushRef="#br1" timeOffset="82541.03">24426 3006 0,'0'0'0,"-21"-43"31,0 43-31,0 0 0,0 0 16,-1 0-16,1 0 0,0 22 0,-21-1 16,21 0-16,-1 0 0,1 0 15,0 0-15,0 22 0,0-22 0,0 0 16,-1 21-16,22-20 0,-21-1 0,21 0 16,0 0-16,0 0 15,0 0-15,0 1 0,21-22 16,1 0-16,-1 0 0,0 0 15,0 0-15,0 0 0,0-22 0,1 22 16,-1-21-16,0-21 0,21 21 0,-42 0 16,21-22-16,1 22 0,-1-21 15,0 21-15,-21-22 0,0 22 0,0 0 16,21 0-16,-21 0 0,0-1 16,0 44-1,0-1-15,-21 0 0,21 0 16,-21 0-16,0 0 0,21 22 15,0-22-15,-22 21 0,22-21 16,0 1-16,0 20 0,0-21 16,0 0-16,0 0 0,0 1 0,22-22 15,-1 21-15,0-21 0,0 0 0,0 0 16,0 0-16,22 0 0,-1 0 16,0 0-16,1 0 0,-1 0 0</inkml:trace>
  <inkml:trace contextRef="#ctx0" brushRef="#br1" timeOffset="83092.58">25209 3048 0,'0'0'0,"0"-21"0,0 0 0,0 0 15,0-1-15,0 1 16,-21 21-16,0 0 0,0 0 16,0 0-16,0 0 0,-22 0 0,22 21 15,-21 1-15,-1-1 0,22 0 16,-21 0-16,0 21 0,20-20 0,-20 20 15,21 0-15,0-21 0,0 22 16,21-22-16,0 21 0,0-21 0,0 1 16,0-1-16,0 0 0,21 0 0,0 0 15,0-21-15,0 0 16,0 0-16,22 0 0,-22 0 0,0 0 0,21 0 16,-20-21-16,-1 0 15,21 0-15,-21-22 0,22 22 0,-22-21 16,21-22-16,-21 22 0,22 0 0,-1-22 15,-21 22-15,21-22 0,-20 1 16,20-1-16,-21 22 0,21-21 0,-20 20 16,-1 1-16,0 0 0,0-1 15,-21 22-15,0 0 0,0 0 0,0 0 16,-21 21-16,0 0 16,0 21-16,-1 0 0,-20 0 0,21 21 15,0 1-15,0-22 0,-1 42 16,1-20-16,0-1 0,21 0 15,-21 1-15,21 20 0,0-20 16,0-1-16,0 21 0,0-20 0,0-1 16,0 0-16,0 1 0,0-1 0,21 0 15,0-20-15,0-1 0,-21 21 16,22-42-16,-1 21 0,0 0 0,0-21 16,0 0-16,0 0 0,1 0 15,-1 0-15,0-21 0,21 0 0,-21 0 16,1 21-16,-1-21 0,0 0 15,0-1-15,21 1 0,-42 0 0,22 0 16</inkml:trace>
  <inkml:trace contextRef="#ctx0" brushRef="#br1" timeOffset="83972.07">17526 4276 0,'-21'0'0,"42"0"0,-85 0 0,43 0 16,21 21-1,21-21 1,22 21-16,-1-21 0,0 0 0,1 21 15,20-21-15,1 21 0,20-21 16,-20 22-16,21-22 0,-1 0 0,1 21 16,0-21-16,-1 0 0,1 21 15,0-21-15,-1 0 0,1 0 0,-22 0 16,1 0-16,-1 0 0,-20 0 16,20 0-16,-20 0 0,-22 0 0,21 0 15,-21-21-15,0 0 0,-21-1 16,0 1-16,-21 0 15,21 0-15,-42 0 16,21 21-16,0-21 0</inkml:trace>
  <inkml:trace contextRef="#ctx0" brushRef="#br1" timeOffset="84227.93">18796 4170 0,'21'0'31,"0"0"-31,0 0 0,1 0 16,20 0-16,-21 21 0,21-21 0,1 21 16,-22-21-16,21 21 0,-21 1 0,22-1 15,-22 0-15,-21 0 0,0 0 16,0 0-16,0 1 0,0-1 16,0 0-16,-42 0 0,20 0 0,1 0 15,-21 1-15,0-1 0,-1-21 16,1 21-16,0-21 0,-1 21 0,22-21 15,0 0-15,0 21 0,0-21 0</inkml:trace>
  <inkml:trace contextRef="#ctx0" brushRef="#br1" timeOffset="84679.82">20299 3916 0,'21'0'16,"0"0"-1,-21 21-15,21 0 0,22 0 0,-22 22 16,0-1-16,0 0 0,0 22 15,22-22-15,-22 1 0,-21 20 0,21-21 16,0 1-16,-21-1 0,21 0 16,-21-20-16,0 20 0,0-21 15,0 0-15,21 0 0,-21 1 0,0-1 16,22-21-16,-1 0 31,0 0-31,0-21 0,0 21 0</inkml:trace>
  <inkml:trace contextRef="#ctx0" brushRef="#br1" timeOffset="84915.69">21040 4001 0,'0'0'0,"21"-43"0,-21 22 16,0 0-16,0 0 0,-21 21 16,-1 0-1,1 21-15,0 0 0,0 21 0,0-20 16,-22 20-16,1 0 0,0 22 0,21-22 15,-22 0-15,1 1 0,21-1 16,-22 0-16,1 1 0,21-1 0,0 0 16,0-20-16,-1-1 0,22 0 0,-21 0 15,21 0-15,0 0 0,0 1 16,21-22-16,1 0 16,-1 0-16,0 0 0</inkml:trace>
  <inkml:trace contextRef="#ctx0" brushRef="#br1" timeOffset="85156.56">21167 4382 0,'0'21'0,"0"-42"0,0 63 0,0-21 16,0 0-16,0 0 0,0 1 15,-22-1-15,1 0 0,21 0 16,-21 0-16,0 0 0,21 1 15,-21-22-15,21 21 0,0-42 47,21-1-31,-21 1-16,0 0 0,0 0 16,21-21-16</inkml:trace>
  <inkml:trace contextRef="#ctx0" brushRef="#br1" timeOffset="85303.46">21230 4149 0,'0'0'0,"0"21"31,0 0-31,0 0 16,0 0-16,0 1 16,0-1-1,21-21-15,0 0 0</inkml:trace>
  <inkml:trace contextRef="#ctx0" brushRef="#br1" timeOffset="85668.26">21484 4487 0,'0'22'15,"21"-22"-15,0 0 16,1 0-1,-1-22-15,0 22 0,0-21 0,0 21 16,22-21-16,-22 0 0,0 0 0,0 21 16,0-21-16,0-1 0,1 1 15,-22 0-15,21 0 0,-21 0 0,0 0 16,-21 21 0,-1 0-16,1 0 0,0 21 0,0 0 15,0-21-15,-22 42 0,22-21 0,0 1 16,0-1-16,-21 0 0,42 21 15,-22-21-15,1 1 0,21-1 0,0 0 16,0 0-16,0 0 0,21 0 16,1-21-1,-1 22-15,0-22 0,21 0 0,-21 0 16,1 0-16,20 0 0,0 0 0,1 0 16,-22-22-16,21 22 0,0-21 15</inkml:trace>
  <inkml:trace contextRef="#ctx0" brushRef="#br1" timeOffset="86186.48">22246 4339 0,'0'-21'0,"0"42"0,0-84 0,0 42 16,0-1-16,0 44 15,-21-1 1,21 0-16,-21 0 0,21 0 16,0 0-16,0 22 0,-21-22 15,21 0-15,-22 21 0,22-20 0,0-1 16,0 0-16,0 0 0,0 0 15,0 0-15,0 1 16,22-22 0,-1 0-16,0-22 15,0 1-15,0 0 0,0 0 16,1 0-16,-1 0 0,0-1 0,0 1 16,0 0-16,0 21 0,1-21 15,-22 0-15,21 21 0,0 0 16,-21 21-16,0 0 15,0 0-15,0 0 16,0 1-16,0-1 0,0 0 0,0 0 16,0 0-16,21 0 15,0-21-15,0 22 0,1-22 0,-1 0 16,0 0-16,0 0 0,0 0 0,0 0 16,22 0-16,-22 0 0,0-22 15,0 1-15,0 0 0,1 21 0,-1-21 16,0-21-16,-21 20 0,0 1 15,21-21-15,-21 21 0,0-22 16,0 1-16,0 0 0,0 21 0,0-22 0,0 22 16,0 0-16,0 0 0,-21 21 31,21 21-15,0 0-16,0 0 15,0 0-15,-21 1 0,0-1 16</inkml:trace>
  <inkml:trace contextRef="#ctx0" brushRef="#br1" timeOffset="87003.65">17843 4741 0,'0'0'0,"0"-63"32,0 42-32,0 0 15,0 42 17,43 21-32,-22-21 0,0 22 15,21-1-15,1 0 0,-1 1 16,0 20-16,22-21 0,-1 1 0,1 20 15,-1-20-15,-20-1 0,20 0 0,1 1 16,-22-22-16,0 21 0,1-21 16,-1 0-16,-21 1 0,0-1 0,22 0 15,-22-21-15,0 21 0,0-21 16,-21-21 15,0 0-31,0 0 16,0-1-16,0 1 15,0 0-15,0 0 16,21 21 0,1 0-1,-1 0-15,0 0 0,0 0 16,0 0-16,-21 21 0,21 0 16,-21 0-16,0 1 0,0-1 15,0 0-15,-21 0 0,0 0 0,-21-21 16,21 21-16,-22 1 15,22-1-15,-21-21 0,-1 21 0,22-21 16,-21 21-16,21-21 0,0 0 0,-1 0 16,1 0-16,0 0 15</inkml:trace>
  <inkml:trace contextRef="#ctx0" brushRef="#br1" timeOffset="88560.22">19981 5482 0,'0'0'0,"0"-21"0,21 0 0,1 0 15,-22 0 1,0-1-16,0 1 0,0 0 15,0 0-15,-22 0 0,1 21 16,0-21-16,0 21 0,0 0 16,0 0-16,-1 0 0,-20 0 0,21 21 15,-21 21-15,20-21 0,-20 22 16,21-1-16,0 0 0,0 22 16,-1-22-16,1 22 0,0-1 0,21-21 15,0 1-15,0-1 0,0 0 16,0 1-16,0-1 0,0-21 0,21 0 15,0 1-15,22-1 0,-22-21 0,21 0 16,1 21-16,-1-21 0,0 0 16,1 0-16,-1 0 0,0-21 0,1 21 15,-1-21-15,0-1 0,1 1 0,-1 0 16,-21 0-16,21-21 0,-20 20 16,20-20-16,-21 21 0,0-21 0,0-1 15,1 22-15,-1 0 0,-21 0 16,21 0-16,-21-1 0,0 1 15,-21 42 1,0 1 0,21-1-16,-22 0 0,1 0 0,0 0 15,21 0-15,-21 22 0,21-22 0,-21 0 16,21 0-16,0 0 0,0 1 16,0-1-16,0 0 0,0 0 15,21-21-15,0 0 0,21 0 0,-20 0 16,-1 0-16,21 0 0,-21 0 15,22 0-15,-1 0 0,-21-21 0,21 0 16,1 21-16,-22-21 0,21-1 16,-21 1-16,1-21 0,-1 21 15,0 0-15,-21-1 0,0 1 0,0 0 16,0 0-16,-21 21 31,0 21-31,-1 0 0,1 0 16,21 1-16,-21-1 0,0 0 15,0 0-15,21 0 0,0 0 0,-21 1 16,21-1-16,0 0 0,0 0 0,0 0 16,21-21-1,0 0-15,21 0 0,-21 0 16,1 0-16,20 0 0,-21 0 16,21 0-16,-20 0 0,20-21 15,-21 0-15,21 0 0,-20 0 0,-1-1 16,21 1-16,-21-21 0,0 21 0,1-22 15,-22 22-15,0-21 0,21 21 16,-21 0-16,0-1 0,0 1 0,-21 21 31,-1 0-31,22 21 0,-21 1 16,21-1-16,0 0 0,0 0 16,0 0-16,0 0 0,0 1 15,0 20-15,21-21 0,1 0 0,-22 0 16,21 1-16,-21-1 0,21 0 15,-21 0-15,0 0 0,0 0 16,0 1-16,-21-22 16,0 0-16,-1 0 15,1 0-15,0 0 16,21-22-16,0 1 16,0 0-16,0 0 0,0 0 15,21-22-15,-21 22 0,43 0 16</inkml:trace>
  <inkml:trace contextRef="#ctx0" brushRef="#br1" timeOffset="88832.07">21696 5292 0,'0'0'0,"0"-21"0,0-22 32,-21 43-17,-1 21-15,22 1 16,-21 20-16,21-21 0,0 21 15,-21 1-15,0-1 0,21 0 0,-21 1 16,21 20-16,0-20 0,-21-1 16,-1 0-16,22 1 0,-21-1 0,21-21 15,0 21-15,0-20 0,0-1 0,0 0 16,0 0-16,0 0 0,21-21 31,1 0-15,-1-21-16,0 21 0,0-42 0,21 21 15,-20-1-15</inkml:trace>
  <inkml:trace contextRef="#ctx0" brushRef="#br1" timeOffset="89163.88">21929 5546 0,'0'42'16,"-22"-21"-1,1 0-15,0 1 0,21-1 16,-21 0-16,0 0 0,21 21 0,0-20 15,-21 20-15,21-21 0,0 0 0,0 0 16,0 1-16,0-1 0,21 0 16,0 0-16,0-21 0,0 0 15,0 0-15,22 0 0,-22 0 16,21 0-16,-21 0 0,22-21 0,-22 0 16,0 21-16,21-21 0,-20-1 0,-22 1 15,21-21-15,-21 21 0,0 0 16,0-22-16,0 22 0,0-21 0,-21 21 15,-1-1-15,1 1 0,0 0 16,0 0-16,0 21 0,-22 0 16,22-21-16,0 21 0,-21 0 0,21 0 15,-1 0-15,1 0 16,0 0-16,21-21 16,-21 21-16</inkml:trace>
  <inkml:trace contextRef="#ctx0" brushRef="#br1" timeOffset="89359.76">21484 5419 0,'-21'0'0,"42"0"0,-63 0 15,63 0 17,0 0-32,0 0 0,22-21 15,-22 21-15,21 0 0,-21 0 16,22 0-16,-1 0 0,0 0 0,1 0 15,-1 0-15,0 0 0,-21 0 0,22 0 16,-22 0-16,0 0 0,0 0 16,22 0-16</inkml:trace>
  <inkml:trace contextRef="#ctx0" brushRef="#br1" timeOffset="90070.97">22394 5482 0,'0'21'16,"0"1"0,0-1-16,0 0 15,0 0-15,0 0 0,0 0 16,0 1-16,0-1 0,0 0 16,-21 0-16,21 0 0,0 0 15,0 1-15,0-1 0,0 0 16,-21 0-1,21-42 32,0 0-47,0 0 0,0-1 16,0 1-16,0 0 0,0 0 0,0 0 16,0 0-16,21-22 0,0 22 15,-21 0-15,21-21 0,1 20 0,-1 1 16,0 0-16,0 21 0,0 0 15,0 0-15,1 0 0,-1 0 16,0 0-16,0 0 0,0 21 0,0 0 16,1 1-16,-22-1 0,21 0 15,-21 0-15,0 0 0,0 0 16,0 1-16,0-1 0,0 0 16,0 0-16,-21 0 0,-1-21 15,1 0-15,21 21 0,-21-21 16,0 0-1,21-21 1,0 0-16,0 0 16,0 0-16,21 0 0,0-1 0,0-20 15,1 21-15,-1 0 0,21 0 16,-21-22-16,22 22 0,-1 0 0,0 21 16,1-21-16,-22 21 0,21 0 0,0 0 15,-20 0-15,20 0 16,-21 21-16,0 0 0,0 0 0,1 0 15,-22 1-15,0-1 0,21 21 0,-21-21 16,0 0-16,0 1 0,0 20 16,0-21-16,0 0 0,0 0 15,-21-21-15,-1 22 0,1-22 32,21-22-1,21 1-31</inkml:trace>
  <inkml:trace contextRef="#ctx0" brushRef="#br1" timeOffset="90303.82">23495 5440 0,'21'21'31,"-21"0"-31,-21 0 16,21 1-16,-21-1 0,21 0 15,0 0-15,0 21 0,-21-20 16,-1-1-16,22 0 0,0 0 16,0 0-16,0 0 15,0-42 17,0 0-17,0 0-15,0 0 0</inkml:trace>
  <inkml:trace contextRef="#ctx0" brushRef="#br1" timeOffset="90479.75">23474 5271 0,'0'0'0,"-43"0"32,43-22-32,-21 22 15,42 0 32,1 0-47,-1 0 16</inkml:trace>
  <inkml:trace contextRef="#ctx0" brushRef="#br1" timeOffset="91053.79">23876 5419 0,'0'0'0,"0"21"0,0 0 16,21-21 0,0 0-16,0 21 15,1-21-15,-1 0 0,21 0 16,-21 0-16,0 0 0,22 0 0,-22 0 16,21 0-16,-21 0 0,1 0 0,-1 0 15,0-21-15,0 21 0,0 0 16,-42 0-1,0 0 1,0 0-16,0 21 0,-1-21 16,-20 21-16,21 1 0,0-1 0,-22 0 15,22 0-15,-21 0 0,21 0 16,-22 22-16,22-22 0,0-21 16,-21 21-16,21 0 0,-1 0 15,1-21-15,21 22 0,-21-22 16,42-22 15,0 22-31,1-21 0,-1 0 16,0 21-16,0-21 0,0 0 15,0 21-15,-21-21 0,22 21 0,-1-22 16,0 22 0,0 0-1,-21 22-15,0-1 0,0 0 16,0 0-16,0 0 15,0 0-15,0 1 16,0-1-16,21-21 16,0 0-16,-21 21 0,22-21 15,-1 0-15,0 0 0,0 0 16,0 0-16,0 0 0,1 0 0,-1 0 16,0 0-16,0-21 15,0 0-15</inkml:trace>
  <inkml:trace contextRef="#ctx0" brushRef="#br1" timeOffset="91412.21">24426 5652 0,'21'0'32,"1"0"-32,-1 0 15,0 0-15,0 0 0,0 0 16,0 0-16,1 0 0,20-22 0,-21 1 15,0 21-15,0-21 0,22 0 16,-22 21-16,0-21 0,0 0 0,-21-1 16,0 1-16,0 0 0,0 0 15,-21 0-15,0 0 16,0 21-16,0 0 0,-1-22 0,1 22 16,-21 0-16,21 0 0,0 0 15,-1 22-15,1-1 0,0 0 16,0 0-16,0 0 0,21 0 0,-21 1 15,21 20-15,0-21 0,0 0 16,0 0-16,0 1 0,0 20 0,0-21 16,21-21-16,0 21 0,0 0 0,21-21 15,-20 0-15,-1 0 0,0 0 16,21 0-16,-21 0 0,1 0 0,-1 0 16,0-21-16,21 21 0</inkml:trace>
  <inkml:trace contextRef="#ctx0" brushRef="#br0" timeOffset="98451.41">931 8573 0,'0'0'0,"0"21"0,-21-21 62,0 0-62,21-21 16,-21-1-16,0 1 16,21 0-16,0 0 15,0 0-15,0 0 16,0-1-16,0 1 0,0 0 15,21 0-15,0 21 0,0-21 16,0 0-16,0 21 0,1 0 0,-1 0 16,0 0-16,0 0 0,0 0 15,0 0-15,1 21 0,-1-21 16,0 21-16,0 0 0,-21 0 16,21 22-16,-21-22 0,21 21 0,-21-21 15,0 22-15,0-22 0,0 21 16,0 0-16,0 1 0,-21-1 0,0 0 15,0 1-15,0-1 0,0 0 16,-1 1-16,1-1 0,0 0 0,0-20 16,-21 20-16,20-21 15,1 0-15,-21 0 0,21 1 0,0-1 16,-22 0-16,22 0 0,-21-21 16,21 0-16,-1 0 0,1 0 0,0 0 15,-21 0-15,42-21 0,-21 21 16,21-21-16,-22-22 0,22 22 0,0-21 15,0 21-15,0-22 0,0 1 16,0 0-16,22-22 0,-1 43 0,0-21 16,0-1-16,0 22 0,0-21 15,1 21-15,-1 0 0,0-1 0,0 22 16,0 0-16,0 0 16,1 0-16,-1 22 0,0-22 15,-21 42-15,21-21 0,0 0 16,-21 22-16,0-1 0,21 0 0,1-21 15,-22 22-15,21-1 0,-21-21 16,0 22-16,21-22 0,0 21 0,-21-21 16,21 0-16,0 1 0,1-1 15,-1-21-15,0 0 16,0 0-16,0 0 16,0 0-16,1 0 0,-1-21 15,0 21-15,-21-22 16,0 1-16,21 21 0,0-21 15,0 0-15</inkml:trace>
  <inkml:trace contextRef="#ctx0" brushRef="#br0" timeOffset="98807.4">1714 8869 0,'0'21'15,"0"0"1,0 0-16,0 1 16,22-22 15,-1 0-15,-21-22-16,0 1 15,0 0-15,0 0 16,-21 21-1,-1 0-15,1 0 16,0 0 0,21 21-16,0 0 15,0 0-15,21-21 47,0 0-31</inkml:trace>
  <inkml:trace contextRef="#ctx0" brushRef="#br0" timeOffset="100051.68">3238 8424 0,'0'22'32,"0"-1"-32,0 0 15,0 0-15,0 0 16,0 0-16,0 1 0,0-1 15,0 0-15,22-21 0,-1 0 16,0 0 0,0 0-16,0 0 0,22 0 0,-22 0 15,0 0-15,21-21 0,-21 0 16,22 21-16,-22-22 0,0 1 0,0 0 16,22 0-16,-43 0 0,21 0 0,0-1 15,-21 1-15,0 0 0,0 0 16,0 0-16,0 0 0,0-1 0,0 1 15,0 0-15,0 0 0,-21 0 16,0 21 0,21 21-16,0 0 15,0 0-15,-22 22 0,22-22 16,0 21-16,-21-21 0,21 22 16,0-1-16,0-21 0,0 21 0,0 1 15,0-1-15,0 0 0,0 1 16,0-1-16,0 0 0,0 1 0,0-1 15,0 0-15,0 1 0,0-1 0,0 0 16,21-20-16,-21 20 0,0-21 16,0 21-16,0-20 0,0-1 0,0 0 15,-21-21-15,0 21 0,0-21 16,0 0-16,0 0 0,-1 0 16,1 0-16,0 0 0,-21 0 0,21-21 15,-22 0-15,1 0 0,21-1 0,-22 1 16,1 0-16,21 0 15,0 0-15,-22 0 0,43-1 0,-21 1 16,0 0-16,21 0 0,-21 21 16,21-21-16,21 21 31,0 0-15,0 0-16,1 0 0,-1 0 0,0 0 15,0-21-15,0 21 0</inkml:trace>
  <inkml:trace contextRef="#ctx0" brushRef="#br0" timeOffset="100380.01">4085 8424 0,'0'-21'0,"0"42"0,0-63 16,0 21-16,0 0 0,-21 21 31,21 21-31,-21 0 16,21 0-16,0 0 0,0 22 0,-21-1 15,21-21-15,0 22 0,-22-1 16,22 21-16,-21-20 0,21-1 16,0 22-16,-21-22 0,0 21 0,21-20 15,-21-1-15,21 0 0,0 1 16,0-22-16,0 21 0,0-21 0,0 1 15,0-1-15,0 0 0,21-21 16,0 0-16,0 0 16,0 0-16,1-21 0,-22 0 15,21-1-15,0 1 0</inkml:trace>
  <inkml:trace contextRef="#ctx0" brushRef="#br0" timeOffset="100575.9">3873 8784 0,'0'0'0,"-21"0"0,42 0 31,1 0-31,-1 0 0,21-21 16,-21 21-16,0-21 0,22 21 0,-1 0 15,-21-21-15,22 21 0,-22 0 16,21-21-16,-21 21 0,22 0 0,-22 0 15</inkml:trace>
  <inkml:trace contextRef="#ctx0" brushRef="#br0" timeOffset="102148.05">5990 8573 0,'0'0'0,"21"-22"0,0 22 0,1 0 16,-1-21-16,0 21 16,0-21-16,0 21 0,-21-21 0,21 0 15,1 0-15,-1 21 0,0-22 0,0 1 16,0 0-16,0 0 15,1 0-15,-22 0 0,21-1 0,-21 1 16,0 0-16,0 0 0,0 0 0,-21 0 16,-1 21-16,-20-22 0,0 22 15,-1 0-15,1 0 0,-21 0 0,-1 0 16,1 0-16,-1 0 0,1 0 0,-1 22 16,1-22-16,20 21 0,1-21 15,0 21-15,20 0 0,1-21 0,21 21 16,0 0-16,0 1 0,0-1 0,43 0 15,-22-21-15,21 21 0,22 21 16,-22-20-16,21-1 0,1 0 0,-1 0 16,-20 21-16,20-20 0,1 20 15,-22-21-15,0 21 0,1 1 16,-22-22-16,0 21 0,-21 1 0,0-1 16,0 0-16,-21-21 0,0 22 0,-22-1 15,1-21-15,0 0 0,-1 1 16,-20-1-16,-1 0 0,22 0 0,-21-21 15,-1 0-15,22 0 0,-22 0 0,22 0 16,0-21-16,-1 0 0,1 0 16,0-1-16,-1-20 0,22 0 15,0-1-15,-21 1 0,20 0 0,1-1 16,0-20-16,21 21 0,0-1 0,0 1 16,0 0-16,0 20 0,0 1 15,0 0-15,0 0 0,21 21 0,0 0 16,22 21-16,-22 0 15,0 0-15,0 1 0,0-1 0,1 21 16,-1-21-16,0 22 0,0-1 0,0-21 16,0 21-16,1 1 0,-1-1 15,-21-21-15,21 22 0,0-22 0,21 0 16,-20 0-16,-1 0 0,0 0 0,21 1 16,-21-1-16,1-21 0,-1 0 15,21 0-15,-21 0 0,0 0 0,1 0 16,-1 0-16,21 0 0,-21 0 15,0-21-15,1-1 0,-1 1 0,0 0 16,0 0-16,0-21 0,0 20 16,1 1-16,-22 0 0,0-21 0,21 21 15,-21-1-15,0 1 0,0 0 0,0 0 16,0 42 15,0 0-31,-21 0 16,21 1-16,0-1 0,0 21 15,0-21-15,0 0 0,0 1 16,0-1-16,0 0 0,0 0 0,0 0 0,0 0 16,21 1-16,0-22 15,0 0-15,0 0 0,0 0 16,1 0-16,20 0 0,-21 0 0,21-22 16,-20 1-16,20 21 0,-21-21 0,21 0 15,-20 0-15,20 0 0,-21-1 16,0 1-16,0 0 0,1 0 0,-22 0 15,0 0-15,21 21 0,-21-22 0,-21 22 32,-1 0-17,22 22-15,-21-22 0,0 21 0,0 0 16,21 0-16,0 0 0,-21 0 16,21 22-16,0-22 0,0 0 15,0 0-15,0 0 0,0 1 16,21-1-16,0-21 0,0 0 15,22 0-15,-22 0 0,0 0 16,21 0-16,1-21 0,-1 21 0,-21-22 16,21 1-16,1 0 0,-1 0 0,-21-21 15,22 20-15,-22 1 0,0-21 16,0 21-16,0-22 0,-21 22 0,0 0 16,21-21-16,-21 21 0,0-1 15,0 1-15,0 0 0,0 0 0,0 0 16,-21 21-1,0 21 1,0 0-16,21 0 16,-21 0-16,21 22 0,-21-22 0,-1 21 15,22 1-15,-21 20 0,0-21 16,0 22-16,21-22 0,-21 22 0,0-1 16,-1 1-16,1-1 0,21 1 0,-21-1 15,21 22-15,-21-22 0,21 1 16,-21-1-16,21 22 0,0-43 0,0 22 15,0-22-15,0 22 0,0-43 0,0 21 16,0-21-16,0 1 0,0-1 0,21-21 16,0 0-1,0-21-15,-21-1 0,21 1 16,1-21-16,-1 0 0,-21-1 0</inkml:trace>
  <inkml:trace contextRef="#ctx0" brushRef="#br0" timeOffset="102447.88">7154 8805 0,'0'-21'0,"0"42"0,0-63 0,0 21 0,0 0 15,0 0-15,21 21 0,1-22 16,-1 22-16,0-21 0,0 21 0,0 0 16,22 0-16,-22 0 0,21 0 0,-21 0 15,22 0-15,-22 0 0,0 0 16,0 21-16,0 1 0,-21-1 0,0 0 15,0 0-15,-21 0 0,0 0 16,-21 22-16,-1-22 0,1 0 0,0 0 16,-1 0-16,-20 1 0,20-1 0,1 0 15,0 0-15,21 0 0,-22-21 0,22 0 16,21 21-16,42-21 31,-20 0-31,-1 0 0,21-21 16,0 0-16,1 21 0,-1-21 15</inkml:trace>
  <inkml:trace contextRef="#ctx0" brushRef="#br0" timeOffset="102733.66">7874 8657 0,'-106'21'31,"85"-21"-31,0 22 0,21-1 0,-21 0 0,-1 0 15,22 21-15,-21 1 0,21-22 16,-21 21-16,0 22 0,21-22 16,0 0-16,0 22 0,-21-22 0,21 22 15,-21-1-15,21 1 0,-22-1 0,22 1 16,0-1-16,0-20 0,-21 20 16,21-21-16,-21 22 0,21-22 0,-21-21 15,21 22-15,0-22 0,0 21 0,0-21 16,0 1-16,0-44 31,0 1-31,0 0 0,0-21 16</inkml:trace>
  <inkml:trace contextRef="#ctx0" brushRef="#br0" timeOffset="103024.01">7578 8827 0,'0'-22'0,"0"44"0,21-86 15,-21 43-15,21-21 0,0 20 0,0 1 16,0 0-16,22 21 0,-22-21 0,21 21 16,1 0-16,-1 0 0,-21 0 15,21 0-15,1 0 0,-22 21 0,0 0 16,0 0-16,0 22 0,-21-22 0,0 0 16,0 21-16,-21 1 0,0-22 15,0 0-15,-21 21 0,20-20 16,-20-1-16,0 0 0,-1 0 0,1 0 15,21-21-15,-21 21 0,20-21 0,1 0 16,0 0-16,0 0 16,42 0-1,0-21-15,0 0 0,1 21 0,-1-21 16,21 0-16,-21 0 0,22-1 0</inkml:trace>
  <inkml:trace contextRef="#ctx0" brushRef="#br0" timeOffset="103396.79">8255 8678 0,'0'0'0,"0"-21"16,-21 21-16,0 0 15,-1 21-15,1-21 0,0 22 16,0 20-16,0-21 0,0 0 16,21 22-16,-22-22 0,1 21 0,21-21 15,-21 22-15,21-22 0,0 21 0,0-21 16,0 0-16,0 1 0,21-1 0,0-21 15,1 21-15,20-21 0,-21 0 16,0 0-16,22 0 0,-22 0 0,21-21 16,-21 21-16,22-21 0,-22-1 0,0 1 15,0 0-15,0 0 0,0-21 16,-21 20-16,0-20 0,0 0 0,0 21 16,0-22-16,-21 1 0,0 21 15,0 0-15,0-1 0,21 1 0,-43 21 16,22 0-16,0 0 0,0 0 15,0 0-15,0 0 0,-1 0 0,1 0 16,21 21-16,-21 1 0,21-1 0,0 0 16,0 0-16,0 0 0,0 0 15,21 1-15,0-1 0,1-21 16,-1 0-16,0 0 0</inkml:trace>
  <inkml:trace contextRef="#ctx0" brushRef="#br0" timeOffset="103775.57">8551 8784 0,'0'0'16,"0"-21"-16,0 0 0,0 0 0,0 0 15,0-1-15,0 1 16,21 21-16,1 0 0,-1 0 16,0 0-16,0 0 0,0 0 15,0 21-15,1 1 0,-22-1 16,0 0-16,21 0 0,-21 21 15,0-20-15,0 20 0,0-21 0,0 21 16,0-20-16,0-1 0,-21 21 16,-1-21-16,22 0 0,-21 1 0,0-1 15,21-42 17,0-1-17,0 1-15,0 0 0,0 0 16,0-21-16,21 20 0,0-20 0,1 0 15,-22 21-15,21-22 0,0 1 0,0 21 16,0 0-16,-21-1 0,21 1 0,1 0 16,-1 0-16,0 21 0,0-21 15,0 21-15,0 0 0,1 0 0,-22-21 16,21 21-16,0 0 0</inkml:trace>
  <inkml:trace contextRef="#ctx0" brushRef="#br0" timeOffset="104044.42">9356 8276 0,'0'-21'0,"0"42"0,0-63 31,0 63-15,-22 0-16,22 0 0,-21 1 15,21-1-15,0 21 0,-21 0 0,0-20 16,0 20-16,21 0 15,0 1-15,-21-1 0,-1 0 0,22 22 16,0-22-16,-21 0 0,21 1 0,-21-22 16,21 21-16,0 1 0,-21-22 15,21 0-15,0 0 0,0 0 0,0 0 16,0 1-16,21-22 0,0 0 16,22 0-16,-22 0 0,0-22 0,21 1 15</inkml:trace>
  <inkml:trace contextRef="#ctx0" brushRef="#br0" timeOffset="104384.23">9715 8700 0,'0'0'16,"0"-22"-16,0 1 15,-21 21-15,0 0 16,0 0-16,0 0 0,0 0 0,-1 0 16,1 21-16,0 1 0,0-1 15,21 0-15,-21 0 0,21 0 16,0 0-16,0 1 0,0-1 15,21-21-15,0 0 0,21 21 16,-20-21-16,-1 0 0,0 0 16,0 21-16,0-21 0,0 0 15,1 21-15,-22 0 0,21-21 16,-21 22-16,0-1 0,-21 0 16,-1-21-16,1 21 15,0-21-15,0 21 0,0-21 16,0 0-16,-22 0 0,22 0 0,0 0 15,0 0-15,0 0 0,-1 0 0,1 0 16,0 0-16,21-21 16,0 0-1,0 0-15</inkml:trace>
  <inkml:trace contextRef="#ctx0" brushRef="#br0" timeOffset="104640.08">9186 8403 0,'43'0'15,"-22"0"-15,0 0 16,0 0-16,21 0 0,1 0 0,-22 0 16,21 0-16,1 0 0,-1 0 15,0 0-15,-21 0 0,22 0 0,-1 0 16,0 0-16,-20 0 0,20 0 0,-21 0 15,0 0 1,-42 0 0,0 0-1,0 0-15,0 0 16</inkml:trace>
  <inkml:trace contextRef="#ctx0" brushRef="#br0" timeOffset="105672.49">11134 8573 0,'0'0'0,"-22"-22"16,22 1-16,0 0 15,0 0 1,0 0-16,0 42 15,0 0 1,0 0-16,0 0 16,0 22-16,0-22 0,0 21 0,0 1 15,0-1-15,-21-21 0,0 21 0,21 1 16,-21-1-16,0-21 0,21 22 16,-21-22-16,21 0 0,-22 0 0,22 0 15,-21-21-15,21 21 0,0-42 31,0 0-31,0 0 16,0 0-16,0 0 0,0-1 0,0-20 16,0 21-16,0-21 0,0-1 0,21 22 15,1-21-15,-1-1 0,0 22 16,21-21-16,-21 21 0,22 0 16,-22-1-16,21 22 0,-21 0 0,22-21 15,-22 21-15,21 0 0,-21 0 0,1 21 16,-1 1-16,0-1 0,0 0 15,0 0-15,-21 0 0,21 0 0,-21 22 16,0-22-16,0 21 0,0-21 0,0 1 16,0 20-16,0-21 0,0 0 0,-21 0 15,0 1-15,21-1 0,-21 0 16,0-21-16,0 0 16,-1 0-16,22-21 15,0 0-15,0-1 16,0 1-16,0-21 0,0 21 15,0-22-15,22 22 0,-1-21 0,0 0 16,0 20-16,21-20 0,-20 21 0,20 0 16,0-22-16,1 22 0,-1 21 15,0-21-15,1 21 0,-1 0 0,0 0 16,-21 0-16,22 21 0,-22-21 0,0 21 16,-21 1-16,0-1 0,0 21 15,0-21-15,0 0 0,0 22 0,0-22 16,0 21-16,-21-21 0,21 1 0,-21 20 15,21-21-15,0 0 0,0 0 16,0 1-16,0-1 16,21-21-1,0 0 1,0 0-16,0 0 0,1-21 0,-1-1 16,0 1-16,0 0 0,0 0 15,0 0-15</inkml:trace>
  <inkml:trace contextRef="#ctx0" brushRef="#br0" timeOffset="106783.85">12319 8530 0,'0'-21'0,"0"42"0,21-42 16,-42 21-1,0 21 1,0 0-16,21 1 16,-22-1-16,1 0 0,21 21 15,0-21-15,-21 22 0,21-22 0,-21 21 16,21-21-16,0 22 0,0-22 15,0 0-15,0 0 0,0 0 0,0 1 16,21-1-16,0 0 0,0-21 0,1 0 16,-1 0-16,0 0 0,0 0 0,0 0 15,22-21-15,-22 0 0,0-1 16,21 1-16,-21 0 0,1 0 0,-1 0 16,0-22-16,0 22 0,0-21 0,-21 21 15,0-22-15,21 22 0,-21 0 16,22 0-16,-22 0 0,0 0 0,-22 21 47,22 21-47,-21-21 0,21 21 15,-21 0-15,21 21 0,0-20 0,0-1 16,0 21-16,0-21 0,0 0 0,0 22 16,0-22-16,0 0 0,0 0 15,0 0-15,0 1 0,21-1 0,0-21 16,1 0-16,-1 0 0,0 0 0,0 0 15,21 0-15,-20 0 0,20-21 0,-21 21 16,0-22-16,22 1 0,-22-21 16,21 21-16,-21-22 0,0 22 0,1-21 15,-1 0-15,0-1 0,0 1 16,0 0-16,0-1 0,-21 1 16,0-22-16,22 22 0,-22 21 0,21-21 15,-21 20-15,0-20 0,0 21 16,0 0-16,-21 42 15,-1 0-15,1 0 16,21 0-16,-21 22 0,0-22 0,0 21 16,0 1-16,21-1 0,-22 0 0,22 1 15,-21-1-15,21 0 16,-21 1-16,21-1 0,0 0 0,0 1 0,0-22 16,0 21-16,0-21 0,21 22 15,0-22-15,1 0 0,20-21 0,-21 21 16,21-21-16,-20 0 0,20 0 15,0 0-15,1-21 0,-1 21 0,0-21 16,-21 0-16,22-22 0,-1 22 0,-21-21 16,0-1-16,22 1 0,-22 0 15,0-22-15,0 22 0,0 0 0,1-22 16,-1 22-16,-21-1 0,0 1 0,21 0 16,-21-1-16,0 1 0,21 21 15,-21 0-15,0 0 0,0-1 16,-21 44-1,0-1-15,21 0 16,0 0-16,0 21 0,-21 1 16,-1-1-16,22 0 0,-21 1 0,21-1 15,0 0-15,0 1 0,0-1 0,0 0 16,0 1-16,0-1 0,0-21 0,0 22 16,21-1-16,-21-21 0,22 0 15,-1 0-15,0 1 0,-21-1 0,21-21 16,0 0-16,0 0 0,1 0 0,-1 0 15,0-21-15,0-1 0,0 1 16,0 0-16,1 0 0,-1-21 16,0 20-16,-21-20 0,21 21 0,0-21 15,-21 20-15,0 1 0,21 0 0,-21 0 16,0 0-16,0 42 31,-21 0-31,21 0 0,-21 0 0,21 1 16,0-1-16,0 0 0,0 0 0,0 0 15,0 0-15,0 1 0,0-1 16,21 0-16,0-21 0,1 0 16,-1 21-16,0-21 0,0 0 15,0 0-15,0 0 0,1-21 0,-1 0 16,0 0 0,0-1-16,0 1 0</inkml:trace>
  <inkml:trace contextRef="#ctx0" brushRef="#br0" timeOffset="106951.76">14309 8382 0,'0'0'0,"0"-21"0,-22 0 0,1 21 16,21-21-16,-21 21 0,0 0 15,0 0-15,21 21 63</inkml:trace>
  <inkml:trace contextRef="#ctx0" brushRef="#br0" timeOffset="107128.78">13610 8530 0,'-21'0'0,"42"0"0,-63 0 15,21 0-15,21 21 0,21-21 31,21 0-31,-21 0 0,0 0 16,22 0-16,-1 0 0,0 0 16,1 0-16,-1-21 0,0 21 15,1 0-15,20-21 0</inkml:trace>
  <inkml:trace contextRef="#ctx0" brushRef="#br0" timeOffset="107528.54">14541 8721 0,'0'-21'16,"0"-1"-1,-21 22-15,21-21 16,-21 21-16,0 21 15,21 1-15,0-1 16,-21 0-16,21 21 0,0-21 0,0 22 16,0-1-16,0 22 0,-21-22 15,21 0-15,-22 22 0,1-1 0,0-20 16,21 20-16,-21 1 0,-21 20 0,20-20 16,1 20-16,0 1 0,0-21 0,0 20 15,0-20-15,-1-1 0,1 1 0,0-22 16,21 22-16,-21-22 15,21-21-15,0 21 0,0-20 0,0-1 16,0 0-16,0-42 16,0 0-16,0-1 0,0 1 15,0-21-15,21 21 0,0-22 0,0 1 16,1-21-16,-1-1 0,0 22 16</inkml:trace>
  <inkml:trace contextRef="#ctx0" brushRef="#br0" timeOffset="107820.52">14414 9123 0,'0'0'0,"0"-64"15,0-20-15,0 20 0,0 1 0,0 20 16,0 1-16,0 0 0,0-1 0,0 22 16,0-21-16,22 21 0,-1 0 15,0 21-15,0-22 0,0 22 0,0 0 16,22 0-16,-22 0 0,21 0 16,1 0-16,-22 22 0,21-22 0,-21 21 15,22 0-15,-22 21 0,0-21 0,0 1 16,-21 20-16,0-21 0,0 21 15,0-20-15,-21 20 0,-21-21 0,20 0 16,1 0-16,-21 1 0,0-1 0,20-21 16,-20 0-16,0 0 0,-1 0 0,22 0 15,-21 0-15,21 0 0,0 0 16,-1 0-16,22-21 16,0-1-16,0 1 0,0 0 15,43 0-15,-22 0 0,0 0 0,0-22 16,0 22-16,22-21 0</inkml:trace>
  <inkml:trace contextRef="#ctx0" brushRef="#br0" timeOffset="108080.01">15219 7916 0,'0'0'16,"0"-21"-16,0 0 0,-21 21 0,-1 0 15,1 0-15,0 0 0,0 21 16,21 0-16,-21 22 0,0-1 15,-1 0-15,1 1 0,21 20 16,-21-20-16,0 20 0,0 1 0,0-22 16,21 21-16,-22-20 0,1 20 0,21-20 15,0-1-15,-21 0 0,21 1 16,-21-22-16,21 21 0,0-21 0,0 0 16,0 1-16,0-1 0,21-21 15,0 0-15,0 0 16,22 0-16,-22-21 0,0-1 0,21 1 15,-20 0-15</inkml:trace>
  <inkml:trace contextRef="#ctx0" brushRef="#br0" timeOffset="108399.83">15198 8551 0,'0'0'16,"21"0"15,0 0-15,0 0-16,0 0 0,0 0 0,1 0 15,20 0-15,-21 0 0,0 0 0,22 0 16,-22-21-16,21 0 0,-21 21 16,0-21-16,1 21 0,-22-21 0,0 0 15,0-1-15,0 1 16,-22 21-16,1 0 16,-21 0-16,21 0 0,-22 0 15,1 21-15,0 1 0,21-1 0,-22 0 16,22 0-16,-21 21 0,21-20 0,21 20 15,0-21-15,-22 0 0,22 22 16,0-22-16,0 0 0,0 21 0,22-21 16,-1 1-16,0-22 0,0 21 0,21 0 15,-20-21-15,20 0 0,0 0 0,-21 0 16,22 0-16,-1 0 0</inkml:trace>
  <inkml:trace contextRef="#ctx0" brushRef="#br0" timeOffset="109184.38">16764 7747 0,'0'0'0,"0"-42"0,0 21 0,0-1 16,0 1-16,0 0 0,-21 42 31,0 0-15,-1 1-16,22 20 0,-21 0 15,0 1-15,21-1 0,-21 21 0,0 1 16,21-1-16,-21 1 0,-1-1 0,22 1 15,-21-22-15,0 22 0,21-1 16,-21-20-16,0-1 0,21 0 0,-21 1 16,-1-22-16,1 21 0,21-21 0,-21 0 15,0 1-15,21-1 0,0 0 16,-21-21-16,21-21 16,0 0-1,0-1-15,21 1 0,-21 0 16,21-21-16,0 21 0,-21-22 15,21 22-15,1-21 0,-22 21 0,21-22 16,0 1-16,0 21 0,21 0 16,-20-22-16,20 22 0,-21 21 0,21-21 15,1 21-15,-1 0 0,0 0 0,1 0 16,-1 21-16,-21 0 0,22 0 0,-1 1 16,-21-1-16,0 0 0,-21 0 15,0 0-15,0 22 0,0-22 0,0 0 16,-42 0-16,21 21 0,-22-20 0,1-1 15,0 0-15,-1 0 0,1 0 16,-21-21-16,20 21 0,1-21 16,0 0-16,-1 0 0,1 0 0,21 0 15,-22 0-15,22 0 0,21-21 32,21 21-32,22-21 15,-22 21-15,21-21 0,-21 0 0,22 21 16</inkml:trace>
  <inkml:trace contextRef="#ctx0" brushRef="#br0" timeOffset="109564.16">17081 8319 0,'0'0'0,"0"-22"15,22 22 1,-1 0-1,0 0-15,0 22 0,0-1 0,0-21 16,22 21-16,-22 0 0,0 0 16,0 22-16,0-22 0,1 0 0,-22 0 15,0 0-15,0 22 0,0-22 0,0 0 16,0 0-16,-22 0 0,1 0 16,0-21-16,0 22 0,0-22 0,0 0 15,-1 0-15,22-22 16,0 1-1,0 0-15,0 0 16,0 0-16,0 0 0,0-1 0,22 1 16,-1 0-16,0-21 0,0 21 0,0-1 15,0 1-15,1 0 0,20 0 16,-21 0-16,0 0 0,0 21 0,22 0 16,-22 0-16,0 0 0,0 0 0,0 0 15,1 0-15,-1 0 16,0 0-16</inkml:trace>
  <inkml:trace contextRef="#ctx0" brushRef="#br0" timeOffset="110007.91">17886 8297 0,'0'0'0,"0"-21"15,0 0 1,-21 21-16,-1 0 15,1 0-15,0 21 0,0 0 16,21 1-16,-21-1 0,0 0 16,-1 0-16,1 0 0,0 22 0,0-22 15,0 21-15,0-21 0,-1 0 0,22 22 16,0-22-16,0 0 0,0 0 16,0 0-16,22 1 0,-1-22 0,0 21 15,0-21-15,21 0 0,-20 0 16,20 0-16,0 0 0,1-21 0,-22 21 15,21-22-15,0 1 0,1 0 16,-22 0-16,21 0 0,-21 0 0,22-1 16,-22-20-16,-21 21 0,0-21 0,21 20 15,-21-20-15,0 21 0,0-21 16,-21 20-16,0 1 0,0 0 0,-1 0 16,1 0-16,-21 21 0,21 0 0,-22 0 15,22 0-15,-21 0 0,21 21 16,-22 0-16,22 0 0,0 0 0,0 1 15,0-1-15,0 0 0,21 0 0,-22 21 16,22-20-16,0-1 0,0 0 16,22 0-16,-1-21 15,21 0-15,-21 0 0,22 0 0</inkml:trace>
  <inkml:trace contextRef="#ctx0" brushRef="#br0" timeOffset="110583.58">18500 8297 0,'0'-21'0,"0"42"0,0-63 16,0 63-1,0 0 1,-22 1-16,1-1 0,21 21 16,-21-21-16,21 0 0,0 1 15,-21-1-15,21 21 0,-21-21 0,21 0 16,-21 1-16,21-1 0,0 0 0,0 0 15,21-21 1,0 0-16,0 0 16,0 0-16,0 0 0,1-21 0,-1 0 15,0 21-15,0-21 0,0-1 0,0 1 16,1 0-16,-1 0 16,0-21-16,0 20 0,-21 1 0,21 0 15,0 0-15,1 21 0,-22 21 31,0 0-31,0 0 16,0 1-16,0-1 0,0 0 0,0 0 16,0 0-16,0 0 0,0 1 0,0-1 15,0 0-15,0 0 16,21 0-16,0-21 0,0 0 0,0 0 16,0 0-16,1 0 0,-1 0 0,0 0 15,21 0-15,-21-21 0,1 21 16,-1-21-16,0 0 0,0 0 15,0-1-15,0 1 0,1 0 0,-22-21 16,0 21-16,0-22 0,0 1 0,0 0 16,0 20-16,0-20 0,0 21 15,0 0-15,0 0 0,-22-1 0,1 22 16,0 0-16,0 0 16,21 22-16,-21-1 15,21 0-15,0 0 0,0 0 0,0 0 16,0 1-16,21-1 0,0-21 15,0 21-15,0-21 0</inkml:trace>
  <inkml:trace contextRef="#ctx0" brushRef="#br0" timeOffset="110988.35">19727 8319 0,'0'0'15,"0"-22"-15,0 1 0,0 0 0,0 0 16,0 0-16,-21 21 0,0 0 15,0 0-15,0 0 0,-22 0 16,22 0-16,0 0 0,-21 0 0,20 21 16,1 0-16,0 0 0,0 0 0,0 1 15,21-1-15,0 0 16,0 0-16,0 0 0,0 0 0,21 1 16,0-1-16,21-21 0,-20 21 15,20 0-15,-21-21 0,0 21 0,22-21 16,-22 21-16,21 1 0,-21-22 15,0 21-15,1 0 0,-22 0 16,0 0-16,0 0 16,-22-21-16,1 0 15,0 0-15,-21 0 0,21 0 0,-22 0 16,1 0-16,0 0 0,-1 0 0,22 0 16,-21 0-16,-1 0 0,22-21 0,0 21 15,0 0-15,0 0 0,21-21 31,21 21-15,0 0-16,21 0 0,-20 0 0,20-21 16,-21 21-16</inkml:trace>
  <inkml:trace contextRef="#ctx0" brushRef="#br0" timeOffset="111336.15">19939 8573 0,'21'0'16,"0"0"0,0 0-16,1 0 0,-1-22 0,0 1 15,0 21-15,0-21 0,0 0 16,1 21-16,-1-21 0,0 0 16,0-1-16,0-20 0,0 21 0,-21 0 15,0 0-15,0-1 0,0 1 0,0 0 16,-21 21-16,0 0 15,0 0-15,0 0 0,0 0 0,-1 0 16,1 21-16,0 0 0,-21 1 0,21-1 16,-1 21-16,1-21 0,0 0 15,21 1-15,-21-1 0,21 21 0,0-21 16,0 0-16,0 1 0,21-22 0,0 21 16,0 0-16,1 0 15,20 0-15,-21-21 0,0 0 16,22 0-16,-22 21 0,21-21 0,-21 0 15,22 0-15,-22 0 0,21 0 0</inkml:trace>
  <inkml:trace contextRef="#ctx0" brushRef="#br0" timeOffset="111735.92">20510 8446 0,'0'-22'16,"0"44"-16,0-65 0,0 22 0,0 0 0,0 0 15,0 0-15,22-1 16,-1 1-16,0 21 15,0 0-15,0 0 0,0 0 16,1 0-16,20 0 0,-21 0 0,0 0 16,22 21-16,-22 1 0,0-1 15,0 0-15,0 0 0,0 0 0,-21 0 16,0 22-16,22-22 0,-22 0 0,0 0 16,0 0-16,0 1 0,0-1 15,-22 0-15,22 0 0,-21 0 0,0 0 16,21 1-16,-21-22 0,0 0 0,0 21 15,-1-21-15,1 0 16,21-21 0,0-1-16,0 1 15,21 0-15,1 0 0,-1 0 0,0 0 16,0-1-16,21-20 0,-20 21 16,20-21-16,0 20 0,1-20 0,-22 21 15,21 0-15,-21 0 0,0-1 0,1 1 16,-1 21-16,0 0 0,0 0 15,-21 21 17,-21-21-32</inkml:trace>
  <inkml:trace contextRef="#ctx0" brushRef="#br1" timeOffset="118569.56">1990 10351 0,'0'0'0,"0"-106"31,0 85-31,0-1 0,0 1 15,0 0-15,-22 21 16,22 21 15,0 0-31,0 1 16,0 20-16,0 0 0,0 1 16,0-1-16,0 0 0,0 22 0,0-22 15,0 22-15,0-22 0,0 21 16,0-20-16,0-1 0,0 0 15,-21 1-15,21-1 0,-21-21 0,21 22 16,0-22-16,0 0 0,0 0 16,0 0-16,0-42 47,0 0-32,0 0-15,0 0 16,0-1-16</inkml:trace>
  <inkml:trace contextRef="#ctx0" brushRef="#br1" timeOffset="119115.25">2349 10816 0,'0'21'15,"22"-21"17,-1 0-17,0 0 1,0 0-16,-21-21 16,0 0-1,0 0 1,-21 21-1,0 0 1,0 0-16,21 21 16,0 0-16,0 0 15,0 1 1,0-1-16,0 0 31,21-21 16,0-21-47,-21 0 16</inkml:trace>
  <inkml:trace contextRef="#ctx0" brushRef="#br1" timeOffset="125472.7">3514 10393 0,'0'0'0,"42"0"31,-21 0-31,0 0 16,0-21-16,1 21 0,-22-21 15,21 21-15,-21-22 0,21 22 0,-21-21 16,0 0-16,0 0 16,0 0-16,-21 0 15,0 21-15,-1 0 16,1 0-16,-21 0 16,21 0-16,0 0 0,-22 0 0,1 0 15,21 0-15,-22 21 0,1 0 16,0 21-16,21-21 0,-22 22 0,22-1 15,-21 0-15,21 1 0,-1-1 0,1 0 16,21 1-16,0-1 0,0 0 16,0 1-16,0-1 0,0 0 0,0-20 15,0 20-15,0-21 0,0 0 16,21 0-16,1 1 0,-1-22 0,0 21 16,0-21-16,0 0 0,22 0 15,-22 0-15,21 0 0,-21 0 0,22 0 16,-1-21-16,-21 21 0,21-22 15,1 1-15,-22 0 0,21-21 16,-21 21-16,22-22 0</inkml:trace>
  <inkml:trace contextRef="#ctx0" brushRef="#br1" timeOffset="125997.66">3916 10054 0,'0'0'15,"0"-21"-15,0 42 47,0 0-47,0 1 0,-21 20 16,21-21-16,0 21 0,0 1 0,-22-1 16,22 0-16,0 1 0,0-1 0,0 0 15,0 22-15,-21-22 0,21 1 16,0-1-16,-21 0 0,21-21 0,0 22 15,0-22-15,0 21 0,0-21 16,0 1-16,0-1 0,-21-21 16,21-21 15,0-1-31,21 1 16,-21-21-16,0 21 0,21 0 15,0-22-15,1 22 0,-22-21 16,21-1-16,0 22 0,0-21 0,0 21 15,0-22-15,1 22 0,-1 0 16,0 21-16,0 0 0,0 0 0,0 0 16,22 0-16,-43 21 0,21 0 0,0 1 15,0-1-15,-21 21 0,0-21 16,0 22-16,0-22 0,0 21 0,0-21 16,0 22-16,0-22 0,-21 0 15,0 0-15,0 0 0,21 0 0,0 1 16,-21-22-16,21 21 0,-22-21 15,22-21 17,0-1-32,0 1 0,22 21 15</inkml:trace>
  <inkml:trace contextRef="#ctx0" brushRef="#br1" timeOffset="126412.42">4403 10478 0,'0'0'0,"0"-64"31,0 43-31,0 0 0,21 21 16,0 0-16,0 0 0,0 0 0,0 0 15,22 0-15,-22 21 0,0-21 16,0 21-16,22 21 0,-22-20 0,0-1 15,0 21-15,0-21 0,0 0 0,1 22 16,-22-22-16,0 21 0,0-21 16,0 1-16,0-1 0,0 0 0,0 0 15,-22 0-15,1-21 0,0 21 16,0-21-16,0 0 16,21-21-1,0 0 1,0 0-16,0-21 0,0 20 0,0 1 15,0-21-15,0 21 0,0-22 0,21 22 16,-21-21-16,21 21 0,0 0 16,-21-1-16,21 1 0,1 0 0,-1 21 15,0 0-15,0 0 16,0 0-16,0 0 0,1 0 16,-1 0-16</inkml:trace>
  <inkml:trace contextRef="#ctx0" brushRef="#br1" timeOffset="126888.15">5355 10478 0,'0'-22'0,"0"44"0,-21-44 0,0 1 15,21 0-15,-21 21 0,-1 0 0,22-21 16,-21 21-16,0 0 15,0 0-15,0 21 0,21 0 0,-21 0 16,-1 1-16,1-1 0,0 21 0,0-21 16,21 22-16,-21-1 15,0-21-15,-1 21 0,22 1 0,0-22 16,0 0-16,0 21 0,0-20 0,0-1 16,0 0-16,43 0 15,-22-21-15,0 0 0,21 0 0,-20 0 16,20 0-16,-21 0 0,21 0 15,1-21-15,-1 21 0,0-21 0,-20 0 16,20-1-16,-21 1 0,0 0 0,0 0 16,-21-21-16,0 20 0,0-20 15,0 21-15,0-21 0,0-1 0,-21 1 16,0 21-16,0-22 0,-21 22 0,-1 0 16,22 0-16,-21 0 15,21 21-15,-22 0 0,22 0 0,-21 0 16,21 21-16,-1-21 0,1 21 0,0 0 15,0 0-15,21 22 0,0-22 16,0 0-16,0 21 0,0-20 0,0-1 16,0 0-16,21 0 0,0 0 15,0 0-15,1-21 0,20 0 0,-21 22 16</inkml:trace>
  <inkml:trace contextRef="#ctx0" brushRef="#br1" timeOffset="127595.97">5905 10478 0,'0'0'0,"-42"-22"31,21 22-31,21 22 16,0-1-16,-21 0 15,21 0-15,0 0 0,0 0 0,0 22 16,0-22-16,0 0 0,0 21 0,0-20 15,0-1-15,0 21 0,0-21 16,0 0-16,0 1 0,0-1 16,0 0-16,0 0 15,0-42 17,0 0-32,0 0 0,0-1 15,0 1-15,0 0 0,0 0 16,0-21-16,0 20 0,0-20 0,0 0 15,21-1-15,0 22 0,0-21 0,0 21 16,1-22-16,-1 22 0,21 0 16,-21 0-16,0 21 0,22 0 0,-22 0 15,0 0-15,0 21 0,0 0 16,1 0-16,-1 1 0,0 20 0,-21-21 16,0 21-16,21-20 0,-21 20 15,0-21-15,0 0 0,0 22 16,0-22-16,0 0 0,0 0 0,0 0 15,0 0-15,0 1 0,-21-22 0,21 21 16,-21-21 0,21-21-1,0-1-15,0 1 0,0 0 16,0-21-16,0 21 0,21-1 16,-21-20-16,21 21 0,0-21 0,0-1 15,1 1-15,-1 21 0,0-22 0,0 22 16,0 0-16,0 0 0,22 0 15,-22 21-15,0 0 0,0 0 16,22 0-16,-22 21 0,0 0 0,0 0 16,0 0-16,-21 22 0,0-22 15,0 0-15,0 21 0,0-20 0,0 20 16,0-21-16,0 0 0,0 0 0,-21 1 16,21-1-16,-21 0 0,21 0 15,-21-21-15,21 21 0,21-42 47,0 0-47</inkml:trace>
  <inkml:trace contextRef="#ctx0" brushRef="#br1" timeOffset="127995.6">7048 10626 0,'0'0'0,"0"21"0,22-21 16,-1 0-16,0 0 16,0 0-16,0 0 15,0-21-15,22 21 0,-22-21 0,0 21 16,0-22-16,0 1 0,-21 0 16,22 21-16,-1-21 0,-21 0 15,21 0-15,-21-1 0,0-20 0,0 21 16,0 0-16,0 0 0,-21-1 0,0 1 15,-1 21-15,1 0 0,0 0 16,-21 0-16,21 0 0,-22 0 0,22 21 16,-21 1-16,21-1 0,-1 21 15,-20 0-15,21 1 0,0-1 0,21 0 16,0 1-16,0-1 0,0-21 0,0 22 16,0-1-16,0-21 0,21 0 15,0 0-15,0 1 0,0-1 16,22 0-16,-1-21 0,-21 0 0,22 0 15,-1 0-15,0 0 0,1 0 0,-1 0 16,-21 0-16,21 0 0,-20 0 16,20-21-16,-21 0 0,0-1 0,0 1 15</inkml:trace>
  <inkml:trace contextRef="#ctx0" brushRef="#br1" timeOffset="129004.07">1905 12086 0,'0'0'0,"-21"0"16,21-21-1,0 0-15,0 0 0,0 0 16,0-1-16,0 1 0,0 0 16,0 0-16,0 0 0,21 0 0,0-1 15,0 22-15,22-21 0,-22 0 16,0 21-16,21 0 0,-21 0 16,1 21-16,20 0 0,-21 1 0,0-1 15,0 21-15,1 0 0,-22 1 16,0-1-16,0 0 0,0 22 0,-22-22 15,-20 1-15,21-1 0,-21 0 16,20 1-16,-20-1 0,21 0 0,-21-21 16,-1 22-16,22-22 0,-21 0 15,-1 0-15,22-21 0,-21 21 0,21-21 16,-22 0-16,22 0 0,0 0 16,-21 0-16,21-21 0,21 0 15,-22-21-15,22 21 16,0-1-16,0-20 0,0 21 0,22 0 15,-22-22-15,21 22 0,0 0 16,21-21-16,-21 42 0,1-21 0,20 21 16,-21 0-16,21 0 0,-20 0 15,-1 0-15,21 21 0,-21 0 0,0 0 16,1 0-16,-1 22 0,-21-22 16,21 0-16,-21 0 0,21 0 0,-21 0 15,21 1-15,-21-1 0,0 0 16,0 0-16,21 0 15,1-21 1,-1 0 0,0 0-16,0 0 0,0-21 15,0 21-15</inkml:trace>
  <inkml:trace contextRef="#ctx0" brushRef="#br1" timeOffset="129187.96">2667 12277 0,'0'-21'32,"21"21"30,0 0-62,0 0 16</inkml:trace>
  <inkml:trace contextRef="#ctx0" brushRef="#br1" timeOffset="129612.72">3746 11684 0,'-21'-21'16,"42"42"-16,-63-42 0,42 0 0,-21 21 15,21-21-15,-21 21 16,21 21-16,0 0 15,0 0-15,-21 0 0,21 0 16,0 22-16,0-1 0,0 0 0,0 22 16,0-22-16,0 22 0,0-1 0,0 1 15,-22-22-15,22 22 0,0-22 16,0 21-16,-21-20 0,21-1 0,-21 0 16,21-20-16,0 20 0,0-21 15,0 0-15,0 0 0,21-42 31,0 0-15,1 0-16,-1 0 0,-21-22 16,21 1-16,0 0 0</inkml:trace>
  <inkml:trace contextRef="#ctx0" brushRef="#br1" timeOffset="129831.59">3619 11748 0,'0'0'16,"-21"-22"-16,21 1 0,-21 21 0,21-21 0,0 0 15,0 0 1,21 21-16,22-21 0,-22 21 16,21 0-16,0-22 0,1 1 0,20 21 15,-20 0-15,-1 0 0,0-21 16,1 21-16,-1 0 0,-21 0 16,21 0-16,-20 0 0,-1 0 0,-21 21 15,0 0-15,0 1 16,0-1-16,-21 0 0,-1-21 15,1 21-15,0 0 0</inkml:trace>
  <inkml:trace contextRef="#ctx0" brushRef="#br1" timeOffset="130020.48">3598 12129 0,'0'0'0,"0"21"0,0 0 0,0 0 16,0 0-16,21-21 15,1 0 1,-1 0-16,0 0 0,0 0 0,0 0 16,0 0-16,22-21 0,-22 21 15,21-21-15,-21 21 0,1-21 0,20 21 16,-21-21-16,0-1 0</inkml:trace>
  <inkml:trace contextRef="#ctx0" brushRef="#br1" timeOffset="130260.35">4170 12192 0,'0'0'0,"0"21"0,0 0 0,0 1 16,0-1-16,0 0 0,0 0 0,0 0 16,0 0-16,-21 1 0,21-1 15,-22-21-15,22 21 0,0 0 16,0 0-16,0 0 0,-21-21 0,21 22 15,0-44 17,0 1-32,21 0 15,-21 0-15</inkml:trace>
  <inkml:trace contextRef="#ctx0" brushRef="#br1" timeOffset="130440.25">4212 11959 0,'0'0'0,"0"-21"16,21 42 46,0-21-62,1 0 0,-1 0 0,0 21 16,0-21-16</inkml:trace>
  <inkml:trace contextRef="#ctx0" brushRef="#br1" timeOffset="130844.02">4530 12129 0,'-43'0'0,"107"0"0,-43 0 15,-21-22-15,-21 1 16,21 0-16,0 0 15,0 0-15,21 0 16,0 21-16,0 0 16,0 0-16,1 0 0,-1 21 0,21 0 0,-21 0 15,0 0-15,1 0 0,-1 1 16,0 20-16,0-21 0,-21 21 16,0-20-16,0-1 0,0 0 0,0 21 15,0-21-15,-21 1 0,0-1 0,0-21 16,-1 21-16,22-42 31,0 0-15,0-1-16,0 1 0,22 0 15,-22-21-15,21 21 0,0-1 16,0-20-16,0 0 0,0 21 0,-21-22 16,22 22-16,-1-21 0,0 21 0,0-1 15,0 1-15,0 0 0,1 21 16,-1 0-16,0-21 0,0 21 15,0 0-15,0 0 0,1 0 16,-1 0-16</inkml:trace>
  <inkml:trace contextRef="#ctx0" brushRef="#br1" timeOffset="131204.81">5292 12129 0,'0'0'0,"0"21"0,0 0 15,21-21 1,0 0-16,0 0 16,0 0-16,0-21 0,1 21 15,-1-21-15,0-1 0,0 22 0,0-21 16,0 0-16,1 0 0,-1 0 16,0 0-16,-21-1 0,0 1 15,0 0-15,0 0 0,0 0 0,-21 21 16,0 0-16,-1 0 0,1 0 15,0 0-15,0 0 0,-21 0 0,20 21 16,1 0-16,0 0 0,0 0 16,21 22-16,0-22 0,0 0 15,0 21-15,0-20 0,0-1 0,0 21 16,0-21-16,0 0 0,0 1 0,0-1 16,21-21-16,0 21 0,0 0 15,22-21-15,-22 0 0,21 0 0,-21 0 16,22 0-16,-1-21 0,0 0 0,22 0 15,-22-1-15</inkml:trace>
  <inkml:trace contextRef="#ctx0" brushRef="#br1" timeOffset="132477.07">6308 11430 0,'-22'-21'0,"44"42"0,-44-63 0,22 21 16,-21-1-16,0 1 0,0 21 0,0 0 15,0 0-15,-1 0 0,1 0 16,0 21-16,21 1 0,-21 20 16,0-21-16,21 21 0,-21 1 0,21-1 15,-22 22-15,22-22 0,0 21 0,0 1 16,-21-1-16,0 1 0,21-1 16,-21 1-16,21 21 0,-21-22 0,0 1 15,-1 20-15,1-20 0,21-1 0,-42 107 16,42-86-16,-21-20 15,21 20-15,0 1 0,0 0 16,0-22-16,0 22 0,0-22 0,0 22 16,21-43-16,-21 22 0,21-22 0,0 1 15,0-1-15,1 0 0,20-21 16,-21 1-16,0-22 0,0 0 0,1 0 16,20 0-16,-21-22 0,0 22 0,0-42 15,1 21-15,-1 0 0,0-22 0,0 1 16,-21 21-16,0-21 0,21-22 15,-21 22-15,0-1 0,0-20 0,0-1 16,-21 1-16,21-1 0,-42 1 0,21 21 16,-22-22-16,22 1 15,-42 20-15,20 1 0,1 0 0,-22-1 16,22 22-16,-21-21 0,20 21 0,1-1 16,21 22-16,-22-21 0,22 0 15,21 0-15,0 0 16,21 0-16,1-1 15,20 22-15,-21-21 0,21 0 16,1 0-16,-1 0 0,22 0 0,-22-1 16,0-20-16,1 21 0,-1 0 0,0-22 15,1 22-15,-22-21 0,0 21 16,0 0-16,0-1 0,0-20 0,-21 21 16,0 0-16,0 0 15,0-1 1,0 44-1,0-1-15,0 21 16,0-21-16,0 0 16,-21 22-16,21-22 0,0 21 0,0-21 15,0 22-15,0-22 0,0 0 0,0 21 16,0-20-16,0-1 16,21 0-16,1-21 0,-1 0 0,0 0 15,0 0-15,0 0 0,0 0 16,1 0-16,-1 0 0,0-21 15,0 0-15,-21-1 0,0-20 16,0 21-16,0 0 0,0 0 16,0-22-16,0 22 0,-21 0 0,0 0 15,21 0-15,-21-1 0,-1 1 16,1 21-16,0 0 0,21-21 0,0 0 31,0 0-31,21 21 16,0 0-16,1-21 0,20 21 15,-21 0-15,21-22 0,1 22 0,-1 0 16,0 0-16,1 0 0,20 0 16,-20 0-16,-1 22 0,-21-1 15,21 0-15,-20 0 0,20 0 0,-21 22 16,-21-22-16,0 21 0,0-21 16,0 22-16,0-22 0,0 21 0,0-21 15,0 0-15,-21 1 0,0-1 0,21 0 16,-21-21-16,-1 21 0,1-21 15,0 0-15,21 21 0,0-42 32,0 0-17,0 0-15,21 0 0,0-1 0,1-20 16,-1 21-16,0-21 0,0-1 16,0 1-16,0 0 0,1-1 15,20 1-15,-21 0 0,0-1 0,0 22 16,1 0-16,-22 0 0,0 0 0,21 21 15,-42 21 1,21 0 0,-22 21-16,1 1 0,0-1 0,0 0 15,21 1-15,0-1 0,0 0 0,0 1 16,0-1-16,0 0 0,0-21 16,0 1-16,21-1 0,0 0 0,0-21 15,1 0-15,-1 0 0,21 0 0,-21 0 16,22 0-16,-22 0 0,21-21 15,-21 0-15,22-1 0,-22 1 16,0 0-16,0 0 0,0 0 0</inkml:trace>
  <inkml:trace contextRef="#ctx0" brushRef="#br1" timeOffset="133579.45">2117 13674 0,'0'0'15,"-43"-21"1,22 21-16,0 0 0,21-22 31,0 1-15,0 0-16,21 0 15,0 21-15,0 0 16,1 0-16,-1 0 0,0 0 16,0 0-16,0 0 0,0 0 15,1 21-15,-1 0 0,-21 0 0,0 22 16,0-22-16,0 21 0,0-21 15,-21 22-15,-22-1 0,22-21 0,-21 22 16,21-22-16,-22 21 0,22-21 16,0 0-16,0 1 0,0-22 0,-1 21 15,1-21-15,21-21 32,0-1-17,21 1-15,1 0 0,-1 21 0,-21-21 16,21 0-16,0 0 0,21-1 15,-20 22-15,-1-21 0,0 21 0,21 0 16,-21 0-16,1 0 0,20 0 16,-21 0-16,0 0 0,22 21 0,-22 1 15,-21-1-15,0 21 0,0-21 16,0 0-16,0 1 0,-21 20 0,-22-21 16,22 0-16,-21 22 0,21-22 15,-22 0-15,1 0 0,21 0 0,-22 0 16,22-21-16,0 22 15,-21-22-15,21 0 0,-1 0 0,1 0 16,0 0-16,0 0 16,21-22-16,-21 1 15,0 0-15,21 0 16,0 0-16,-22 21 0,22-21 0,0-1 16,0 1-16,0 0 15,22 21-15,-1-21 16,0 0-16,0 21 0,0-21 15,0 21-15</inkml:trace>
  <inkml:trace contextRef="#ctx0" brushRef="#br1" timeOffset="133789.32">3069 13907 0,'21'0'0,"-42"0"63,0 0-47,0 0-16</inkml:trace>
  <inkml:trace contextRef="#ctx0" brushRef="#br1" timeOffset="140564.45">4233 13653 0,'0'-64'16,"0"43"-16,0 0 15,0 0-15,-21-1 0,21 1 16,0 0-16,0 0 0,0 0 0,0 0 15,0-1-15,0 1 0,0-21 16,0 21-16,-21 0 0,21-1 16,0 44 15,0-1-15,-21 0-16,21 0 0,0 21 0,0-20 15,0 20-15,0 0 0,-21 1 16,21-1-16,-22 21 0,1-20 15,21-1-15,0 0 0,0 1 0,-21-1 16,21-21-16,0 22 0,-21-22 16,21 0-16,0 0 0,0 0 0,0 0 15,0-42 32,0 0-47,0 0 0,0 0 16,0 0-16</inkml:trace>
  <inkml:trace contextRef="#ctx0" brushRef="#br1" timeOffset="140860.28">3831 13885 0,'0'0'0,"-21"22"0,21-1 0,0 0 16,-21 0-16,21 0 0,0 0 0,0 1 15,0-1-15,0 0 0,21 0 16,0-21-16,0 0 0,0 21 16,22-21-16,-22 0 0,0 0 15,21 0-15,-20 0 0,20 0 0,0 0 16,-21-21-16,22 21 0,-22 0 16,21-21-16,-21 21 0,1-21 15,-1 0-15,0 21 0,0-22 0,-21 1 16,21 21-16,-21-21 15,0 0-15,0 0 0,0 0 16,0-1-16,0 1 0,0 0 16,0-21-16</inkml:trace>
  <inkml:trace contextRef="#ctx0" brushRef="#br1" timeOffset="141104.14">3937 13314 0,'0'0'16,"-21"0"-16,42-21 0,0 21 16,0-21-16,0 21 0,1-22 15,-1 22-15,21-21 0,-21 21 0,0 0 16,22-21-16,-22 21 0,0 0 16,21 0-16,-20-21 0,-1 21 0,0 0 15,0 0-15,0 0 0,0 0 16,1 0-1,-1 0 1,-21 21-16,21-21 0</inkml:trace>
  <inkml:trace contextRef="#ctx0" brushRef="#br1" timeOffset="141476.93">5143 13250 0,'-21'0'16,"0"0"-1,0 0-15,0 0 0,0 22 16,-1-1-16,1 0 0,0 0 16,0 0-16,0 0 0,-22 22 0,22-1 15,0 0-15,0 1 0,-21-1 16,20 0-16,1 1 0,0-1 0,21 0 15,0 1-15,0-22 0,0 21 16,0-21-16,0 1 0,21-1 0,0 0 16,1 0-16,20 0 0,0 0 15,-21-21-15,22 0 0,-1 0 0,0 0 16,1 0-16,20 0 0,-20 0 16,-1 0-16,0 0 0,-21 0 0,22-21 15,-1 0-15,0 21 0,-20-21 16,-1 0-16,0 0 0,0-1 0,0 1 15,-21 0-15,0-21 16,0 21-16,0-1 0,-21 1 0</inkml:trace>
  <inkml:trace contextRef="#ctx0" brushRef="#br1" timeOffset="141675.82">5016 13610 0,'0'0'0,"-21"21"31,42-21-31,1 0 16,-1 0-16,0 0 0,0 0 0,21 0 16,-20 0-16,-1-21 15,0 21-15,21-21 0,-21 21 0,1-21 16,20 0-16,-21 21 0,0-21 16,0 21-16,1-22 0,-22 1 0,0 0 15,0 0-15</inkml:trace>
  <inkml:trace contextRef="#ctx0" brushRef="#br1" timeOffset="141887.69">5059 13250 0,'0'0'0,"0"-21"32,21 21-32,0 0 15,0 0-15,0-21 16,22 21-16,-22 0 0,0 0 0,21 0 15,-20-21-15,20 21 0,-21 0 16,0 0-16,22 0 0,-22 0 0,0 0 16,-21 21-1,0 0 1</inkml:trace>
  <inkml:trace contextRef="#ctx0" brushRef="#br1" timeOffset="142796.18">2053 15092 0,'0'-21'0,"0"42"0,0-63 0,0 20 16,0 1-16,0 0 0,0 0 15,0 0-15,21 21 0,-21-21 0,0 42 32,0 0-32,0 0 0,0 21 15,0 1-15,0-1 0,-21 0 16,21 1-16,-21-1 0,0 0 0,0 1 16,-1-1-16,1-21 15,0 22-15,0-22 0,0 0 0,21 0 0,-21-21 16,21-21 15,21 0-15,-21 0-16,21-1 0,0 22 0,21-21 15,-20 0-15,-1 21 0,21 0 16,-21 0-16,22 0 0,-1 0 0,-21 0 16,21 0-16,1 0 0,-22 0 15,0 0-15,21 0 0,-20-21 0,-1 21 16,0 0-16,-21-21 15,21 21-15,-21-21 0,0-1 0,0 1 16,0 0-16,0 0 0,0 0 16,0 0-16,0-1 0,-21 1 15,0 0-15,21 0 0,-21 0 16,21 0-16,-22 21 16,22 21-1,-21 0-15,21 21 0,-21-21 0,21 22 16,0-1-16,-21-21 0,0 22 15,21-1-15,-21 0 0,21 1 0,0-1 16,-22-21-16,22 21 0,-21-20 16,21-1-16,0 0 0,0 0 0,0 0 15,21-21 1,1 0 0,-1-21-16,0 21 15,0-21-15</inkml:trace>
  <inkml:trace contextRef="#ctx0" brushRef="#br1" timeOffset="142960.07">2900 15325 0,'0'0'0,"21"0"16,0 0 15,-42 0-16,21-21-15</inkml:trace>
  <inkml:trace contextRef="#ctx0" brushRef="#br1" timeOffset="143016.04">3027 15282 0,'42'0'15</inkml:trace>
  <inkml:trace contextRef="#ctx0" brushRef="#br1" timeOffset="143587.72">4085 15007 0,'-21'0'0,"42"0"0,-42-21 15,0 0-15,0 0 0,21 0 16,-22-1-16,22 1 0,-21 21 16,0 0-16,21-21 0,-21 21 15,0 0-15,0 0 0,-1 0 16,1 21-16,-21 0 0,21 1 0,-22-1 16,22 21-16,-21-21 0,21 22 0,0-1 15,-22 21-15,22-20 0,21 20 16,0-20-16,0-1 0,0 21 15,0-20-15,0-1 0,0-21 0,21 22 16,0-22-16,1 0 0,20 0 16,-21-21-16,21 0 0,1 0 0,-1 0 15,0 0-15,1 0 0,-1-21 16,0 0-16,22 0 0,-22-22 0,1 22 16,-1-21-16,0 21 0,1-22 0,-22 1 15,0 0-15,0-1 16,-21 1-16,0-22 0,0 43 0,0-21 15,-21 0-15,-21-1 0,20 22 16,-20-21-16,0 21 0,-1-1 0,-20 22 16,21 0-16,-1 0 0,1 0 0,-22 0 15,22 0-15,21 22 0,-21-1 16,20 0-16,-20 0 0,21 21 0,21-20 16,0 20-16,0-21 0,0 21 15,0-20-15,0-1 0,21 21 0,0-21 16,0 0-16,22-21 0,-1 22 15,0-22-15,1 0 0,-1 0 0</inkml:trace>
  <inkml:trace contextRef="#ctx0" brushRef="#br1" timeOffset="143795.6">4635 14923 0,'-21'0'0,"42"0"0,-63 0 15,21 0-15,0 21 16,0 0-16,21 21 16,-22-21-16,1 22 0,21-1 15,0 22-15,-21-22 0,0 21 0,21-20 16,-21 20-16,21 1 0,0-22 16,-21 22-16,21-1 0,-22-21 15</inkml:trace>
  <inkml:trace contextRef="#ctx0" brushRef="#br1" timeOffset="143879.56">4276 16277 0,'0'0'16,"0"21"-16,21-21 16,0 0-16,-42 0 15,63 0-15</inkml:trace>
  <inkml:trace contextRef="#ctx0" brushRef="#br1" timeOffset="143924.53">4445 16002 0,'0'-21'0,"21"-43"0</inkml:trace>
  <inkml:trace contextRef="#ctx0" brushRef="#br1" timeOffset="144228.35">4572 15134 0,'-21'-21'0,"42"42"0,-42-63 0,21 0 15,0 20-15,0 1 0,0 0 16,0 0-16,21 21 0,0-21 16,0 21-16,0 0 0,1 0 0,20 0 15,0-21-15,-21 21 0,22 0 16,-1 0-16,-21 0 0,22 21 0,-22-21 15,0 21-15,-21 0 0,0 0 0,0 0 16,0 1-16,0-1 0,-21 0 16,0 0-16,-1 21 0,-20-20 15,0-1-15,21 0 0,-22 0 0,1 0 16,21-21-16,0 21 0,-1 1 16,1-22-16,0 0 0,42 0 31,0 0-16,1 0-15,-1-22 0,0 22 16,21-21-16,-21 0 0,1 0 0</inkml:trace>
  <inkml:trace contextRef="#ctx0" brushRef="#br1" timeOffset="144640.12">5228 15050 0,'0'-22'15,"21"22"-15,0 0 16,1 0-16,-1-21 16,0 21-16,0-21 15,0 21-15,0-21 16,1 0-16,-1 0 0,-21-1 15,21 22-15,-21-21 0,-21 21 32,0 0-32,-1 0 0,1 0 15,0 0-15,0 0 0,-21 21 0,20-21 16,1 22-16,0-1 0,0 0 16,0 0-16,21 0 0,0 0 0,0 1 15,0 20-15,0-21 0,0 0 16,0 0-16,0 1 0,0-1 0,0 0 15,0 0-15,21 0 0,0 0 0,-21 1 16,21-22-16,0 0 0,1 21 16,-1-21-16,0 0 0,0 0 0,0 0 15,0-21-15,1 21 0,20-22 16</inkml:trace>
  <inkml:trace contextRef="#ctx0" brushRef="#br1" timeOffset="145019.9">5736 14944 0,'0'-21'16,"0"-1"-16,21 22 31,0 0-31,1 0 16,-1 0-16,0 22 0,-21-1 15,21-21-15,0 21 0,0 0 16,1 0-16,-22 0 0,0 1 0,21-1 15,0 0-15,-21 0 0,0 21 16,0-20-16,0-1 0,0 0 0,0 0 16,0 0-16,-21-21 31,21-21-31,0 0 16,0 0-16,0 0 15,0-1-15,0 1 0,21 0 16,-21-21-16,0 21 0,21-1 0,-21 1 0,21-21 15,0 21-15,-21 0 16,22-1-16,-1 1 0,0 21 16,0-21-16,0 21 0,0 0 15,1 0-15,-1 0 16,0 0-16</inkml:trace>
  <inkml:trace contextRef="#ctx0" brushRef="#br1" timeOffset="145552.6">6710 15050 0,'21'0'0,"-42"0"0,63-22 16,-42 1-16,0 0 15,0 0-15,0 0 0,0 0 0,-21-1 16,0 1-16,0 0 0,-1 0 0,1 21 15,0-21-15,0 21 0,0 0 16,-22 0-16,22 0 0,0 0 0,0 0 16,0 21-16,0 0 0,-1 0 0,1 0 15,0 1-15,21 20 0,0-21 16,-21 0-16,21 22 0,0-22 16,0 21-16,0-21 0,0 0 0,0 22 15,0-22-15,21 0 16,0 0-16,0-21 0,1 0 15,-1 0-15,21 0 0,-21 0 0,0 0 16,1-21-16,-1 0 0,-21 0 16,21 0-16,0-1 0,0 1 0,0 0 15,1-21-15,-22 21 0,21-1 16,-21-20-16,21 21 0,-21 0 0,0-22 16,0 22-16,0 0 0,0 0 15,-21 42 1,0 0-1,21 0-15,0 1 0,0 20 16,0-21-16,0 0 0,0 22 0,0-22 16,0 0-16,0 0 0,21 0 15,0 0-15,0 1 0,0-22 0,0 21 16,1 0-16,-1-21 0,0 0 16,-21-21-16,42 21 0,-21 0 0,1 0 15,20-21-15,-21 21 0</inkml:trace>
  <inkml:trace contextRef="#ctx0" brushRef="#br1" timeOffset="146216.22">4339 15579 0,'0'21'16,"0"0"-16,0 0 16,0 0-16,0 1 0,0-1 15,0 0-15,0 21 0,0-21 0,0 22 16,0-1-16,0-21 0,0 22 16,0-1-16,0 0 0,0 1 0,0-22 15,0 21-15,0-21 0,0 0 16,0 1-16,21-1 0,-21 0 0,21-21 15</inkml:trace>
  <inkml:trace contextRef="#ctx0" brushRef="#br1" timeOffset="147064.74">2074 16616 0,'0'0'0,"-21"0"31,42 0-16,0 0-15,1 0 0,20-21 16,-21 21-16,21 0 0,1-21 0,-1 21 16,0 0-16,1-22 0,-22 1 15,21 21-15,-21 0 0,1 0 0,-1 0 16,-21-21-16,-21 21 31,-22 0-31,22 0 0,-21 0 0,21 0 16,-22 0-16</inkml:trace>
  <inkml:trace contextRef="#ctx0" brushRef="#br1" timeOffset="147504.01">2011 16637 0,'0'0'0,"0"21"0,0 0 0,-21 1 16,21 20-16,0-21 0,-22 0 15,22 0-15,0 1 0,0-1 0,0 0 16,0 0-16,0-42 47,22 0-47,-1 0 15,0-1-15,-21 1 0,21 21 16,0-21-16,0 21 0,1-21 16,-1 21-16,21 0 15,-21 0-15,0 0 0,1 0 16,20 0-16,-21 21 0,0 0 15,0-21-15,1 21 0,-1 1 0,-21 20 16,0-21-16,0 0 0,0 0 16,0 22-16,-43-22 0,22 0 0,0 21 15,-21-20-15,21-1 0,-22 0 16,22-21-16,-21 21 0,21 0 0,-22-21 16,22 0-16,0 0 0,0 0 15,0 0-15,-1 0 0,1 0 16,0 0-16,0 0 0,0 0 15,21-21 1,21 0 0,0 0-16,0 0 15,0 21-15,1-22 0</inkml:trace>
  <inkml:trace contextRef="#ctx0" brushRef="#br1" timeOffset="147696.91">2815 16933 0,'0'0'0,"21"0"0,-21 22 32</inkml:trace>
  <inkml:trace contextRef="#ctx0" brushRef="#br1" timeOffset="148388.51">4085 16764 0,'0'0'0,"-21"0"15,21-21 16,0 0-15,21 21-16,0-21 0,0 21 16,-21-22-16,22 1 0,-1 21 15,0-21-15,21 0 0,-21 0 16,1 0-16,-22-1 0,0 1 16,0 0-16,-22 0 15,1 21-15,0 0 16,-21 0-16,21 0 0,-22 0 0,22 0 15,-21 21-15,-1 0 0,1-21 16,21 21-16,-21-21 0,20 22 16,1-1-16,21 0 15,0 0-15,0 0 0,21 0 0,22 1 16,-22-1-16,0 0 0,21 0 16,1 0-16,-22 0 0,21 1 0,1 20 15,-22-21-15,21 0 0,-21 0 16,0 1-16,1 20 0,-22-21 0,0 0 15,0 0-15,-22 1 0,1-1 16,0 0-16,-21 0 0,-1 0 0,22 0 16,-21 1-16,0-22 0,-1 0 15,1 0-15,0 0 0,-1 0 0,1 0 16,0 0-16,-1 0 0,22-22 16,-21 1-16,21 0 0,-22 0 15,22 0-15,0-22 0,0 22 16,0 0-16,21-21 0,0 21 0,0-1 15,0 1-15,0 0 0,21 0 16,0 21-16,0-21 0,21 21 0,-20-21 16,20 21-16,-21 0 0,21 0 15,-20 0-15,20 0 0,0 0 0,-21 0 16</inkml:trace>
  <inkml:trace contextRef="#ctx0" brushRef="#br1" timeOffset="148968.19">4784 16933 0,'0'0'16,"21"0"-16,-21-21 0,21 0 0,-21 0 15,0 0-15,0 0 0,0-1 16,0 1-16,0 0 0,0 0 15,0 0-15,-21 0 16,0 21-16,-1 0 0,1 0 0,0 0 16,0 0-16,0 0 15,0 21-15,-1 0 0,1 0 0,0 0 16,0 0-16,0 1 0,0 20 16,-1-21-16,1 21 0,21 1 0,0-22 15,0 21-15,0-21 0,0 1 16,0-1-16,0 21 0,0-21 15,0 0-15,21-21 0,1 0 16,-1 0-16,0 0 0,0 0 0,0 0 16,22 0-16,-22 0 0,0-21 15,21 0-15,-21 0 0,1 0 0,20 0 16,-21-1-16,0 1 0,0-21 16,-21 21-16,22 0 0,-22-22 15,21 22-15,-21 0 0,0 0 0,0 0 16,0-1-16,0 44 31,0-1-31,-21 0 16,21 0-16,0 0 0,0 0 0,-22 22 15,22-22-15,0 0 0,0 0 16,0 22-16,0-22 0,0 0 0,0 0 16,22 0-16,-1 0 15,0-21-15,0 0 0,0 0 0,22 0 16,-22 0-16,21 0 0,-21 0 15,22-21-15,-1 21 0,0-21 16,1 0-16</inkml:trace>
  <inkml:trace contextRef="#ctx0" brushRef="#br1" timeOffset="149475.89">5630 16552 0,'0'-21'0,"0"42"0,0-63 15,-21 42-15,21-21 0,-21 0 0,0 21 16,0 0-16,-1 0 15,1 0-15,0 0 0,0 0 0,21 21 16,-21 0-16,21 0 0,-21 22 16,-1-1-16,22 0 0,0 22 15,-21-1-15,21 1 0,-21-1 16,0 22-16,21-22 0,-21 1 0,21 21 16,-21-1-16,-1 1 0,22 0 15,-21-1-15,0 1 0,0 0 0,0-1 16,21-20-16,-21 20 0,21-20 15,-22-1-15,22 1 0,0-22 0,0 1 16,0-1-16,0 0 0,0-21 16,0 1-16,22-22 0,-1 0 15,0 0-15,0 0 0,0-22 16,0 22-16,1-42 0,20 21 0,-21-21 16,21 20-16,1-20 0,-22 0 0,21-1 15,-21-20-15,22 21 16,-22-1-16,-21-20 0,0-1 0,0 1 15,0-1-15,0 22 0,-21-22 16,0 22-16,-22 0 0,22-1 0,-21 1 16,-1 0-16,1 21 0,21-1 15,-21 1-15,20 21 0,1-21 0,0 21 16,0-21-16,21 0 16,0 0-1,21 21-15,0 0 16,0-22-16,1 22 0,20-21 15,-21 0-15,21 21 0,1-21 0,20 0 16,-20 0-16,-1-1 0</inkml:trace>
  <inkml:trace contextRef="#ctx0" brushRef="#br1" timeOffset="150388.37">6075 16806 0,'0'0'15,"-64"-105"1,43 105-16,0-22 0,-21 1 15,20 21-15,1 0 0,-21 0 16,21 0-16,0 0 0,-22 0 16,22 0-16,0 21 0,0 1 15,0 20-15,-22-21 0,43 21 0,-21-20 16,0 20-16,21 0 0,-21 1 16,21-22-16,0 21 0,0-21 0,0 0 15,0 1-15,0-1 0,21 0 0,0 0 16,0 0-16,0-21 0,1 0 15,-1 0-15,21 0 0,-21 0 0,0 0 16,22-21-16,-22 21 0,21-21 16,-21 0-16,22 0 0,-22-22 0,0 22 15,0-21-15,0 21 0,1-22 16,-1 22-16,-21-21 0,21 21 16,-21-1-16,0 1 0,0 0 15,0 0-15,-21 21 31,0 21-31,21 0 0,0 0 16,-22 1-16,22 20 0,-21-21 0,21 0 16,0 0-16,0 1 0,0-1 15,0 0-15,0 0 0,0 0 0,21 0 16,1 1-16,-1-22 0,0 0 16,21 0-16,-21 0 0,1 0 0,20 0 15,-21 0-15,0 0 0,0 0 16,22-22-16,-22 1 0,0 0 15,21 0-15,-20 0 0,-1 0 16,-21-1-16,0 1 0,21 0 0,-21 0 16,0 0-16,0 0 0,0-1 15,-21 22-15,0 0 0,-1 0 16,1 0-16,0 0 0,0 22 16,0-1-16,21 0 15,0 0-15,0 0 0,0 0 16,21 1-16,0-1 15,0-21-15,-21 21 0,21 0 0,1 0 16,-1-21-16,0 21 0,0 1 16,-21-1-16,21-21 15,0 21-15,1-21 32,-1 0-32,0 0 0,0 0 15,0 0-15,0-21 16,1 0-16,-1-1 0,0 22 0,21-21 15,-21 0-15,1-21 0,-1 21 16,0-1-16,0-20 0,0 21 0,-21 0 16,0 0-16,0-1 0,0 1 15,21 0-15,-21 42 16,0 0 0,0 22-16,0-22 0,0 0 15,0 21-15,0-20 0,0 20 0,0-21 16,0 0-16,0 0 0,0 1 15,0-1-15,22 0 0,-1-21 16,0 0 0,0 0-16,0 0 15,-21-21-15,21 0 16</inkml:trace>
  <inkml:trace contextRef="#ctx0" brushRef="#br1" timeOffset="150560.28">7027 16531 0,'-42'0'15,"21"0"1</inkml:trace>
  <inkml:trace contextRef="#ctx0" brushRef="#br1" timeOffset="151724.23">12658 9843 0,'0'-22'0,"0"44"0,21-44 15,-21 1-15,21 0 0,-21 0 32,-21 21-32,0 0 15,-1 0-15,1 0 0,0 21 16,0 0-16,0 0 0,-22 1 0,22 20 16,-21 0-16,0 1 0,-1-1 15,22 0-15,-21 1 0,-1-1 16,22 21-16,-21-20 0,21 20 0,0-20 15,21-1-15,0 21 0,0-20 16,0-1-16,0-21 0,0 22 0,21-22 16,21 0-16,-21 0 0,22-21 0,-1 0 15,0 21-15,1-21 0,20 0 16,-21 0-16,1-21 0,-1 21 0,22-21 16,-22 0-16,0 0 0,1-1 0,-22 1 15,0 0-15,0 0 0,0-21 16,-21 20-16,0-20 0,0 21 0,0 0 15,-21-22-15,0 22 0,-21 0 0,20 21 16,1-21-16,-21 21 0,21 0 16,-22 0-16,22 0 0,-21 0 15,21 0-15,0 21 0,-1-21 0,-20 21 16,21 0-16,21 1 0,-21-1 16,21 0-16,-21 0 0,21 0 15,0 0-15,0 1 0,21-1 16,0-21-16,0 0 0,0 0 0,0 0 15,1 0-15,-1 0 0,21 0 16,-21 0-16,0-21 0</inkml:trace>
  <inkml:trace contextRef="#ctx0" brushRef="#br1" timeOffset="151908.12">13102 10224 0,'0'0'16</inkml:trace>
  <inkml:trace contextRef="#ctx0" brushRef="#br1" timeOffset="152633.13">14330 10139 0,'0'21'16,"0"-42"-16,0 63 15,21-42 1,21 0-1,-21 0-15,22 0 0,-1-21 0,0 0 16,1 21-16,-1-21 0,0 0 0,-20 21 16,20-22-16,0 1 0,-21 21 15,1-21-15,-1 0 0,0 0 0,-21 0 16,0-1-16,0 1 16,-21 21-16,0-21 0,-1 0 0,-20 21 15,21 0-15,-21 0 0,-1 0 16,1 0-16,0 0 0,-1 0 15,1 0-15,0 21 0,-1 0 0,1 0 16,0 1-16,20 20 0,-20-21 0,21 0 16,0 22-16,21-22 0,0 21 15,0-21-15,0 22 0,0-22 0,21 21 16,0-21-16,0 0 0,0 1 0,22-1 16,-1 0-16,-21-21 0,22 21 15,-1-21-15,0 0 0,1 0 0,-1 0 16,-21 0-16,21 0 0,-20 0 0,-1 0 15,-21-21 1,-21 21 0,-1-21-16,1 21 0,-21 0 0,21 0 15,-22 0-15,1 0 0,0 21 16,-1-21-16,1 21 0,0 0 0,-1 0 16,22 1-16,-21-1 0,21 0 0,-22 0 15,22 0-15,0 0 0,21 1 16,0 20-16,0-21 0,0 0 15,0 0-15,0 1 0,21-22 0,22 0 16,-22 21-16,21-21 0,0 0 16,1 0-16,20 0 0,-20 0 0,-1-21 15,21 21-15,-20-22 0</inkml:trace>
  <inkml:trace contextRef="#ctx0" brushRef="#br1" timeOffset="153159.82">15430 10351 0,'0'0'0,"0"-22"0,0 1 16,0 0-16,-21 0 0,0 21 0,0 0 15,0-21-15,-22 21 0,1 0 0,21 0 16,-21 0-16,-1 0 0,1 0 16,0 21-16,-1 0 0,1 0 0,21 0 15,-22 1-15,22-1 0,0 0 16,0 21-16,0-21 0,21 1 15,0 20-15,0-21 0,0 0 0,0 0 16,0 1-16,21-1 0,0 0 0,0-21 16,0 21-16,1-21 0,20 0 15,0 0-15,-21 0 0,22 0 0,-1 0 16,0 0-16,1 0 0,-1-21 0,0 0 16,1 0-16,-1-1 0,-21 1 15,0-21-15,1 0 0,-1-1 16,0 1-16,0 0 0,-21-1 0,0 1 15,0 0-15,21-1 0,-21 1 0,0-22 16,21 22-16,-21 0 0,0-1 16,0 22-16,0 0 0,0 0 15,0 0-15,0 0 0,-21 21 16,21 21-16,-21 0 0,21 0 16,-21 0-16,21 22 0,-21-22 15,0 21-15,21 0 0,-22 1 0,22-1 16,0 0-16,0-20 0,0 20 0,0 0 15,0 1-15,0-1 0,0 0 16,0-21-16,0 22 0,0-22 16,0 21-16,22-21 0,-1 1 0,0-1 15,0-21-15,21 21 16,-20-21-16,20 0 0,-21 0 0,21 0 16,1-21-16,-1 21 0</inkml:trace>
  <inkml:trace contextRef="#ctx0" brushRef="#br1" timeOffset="153828.57">16404 10351 0,'0'-22'0,"0"44"0,0-65 15,0 22-15,0 0 0,0 0 0,-21 0 16,0 21-16,0 0 16,-1-22-16,-20 22 0,21 0 15,0 0-15,-22 0 0,22 0 0,-21 0 16,0 22-16,20-22 0,1 21 0,-21 0 15,21 0-15,0 0 0,-1 22 16,22-22-16,0 0 0,0 0 0,0 21 16,0-20-16,0-1 0,0 0 0,0 0 15,22-21-15,-1 21 0,0-21 16,21 0-16,-21 0 0,22 0 0,-1 0 16,0 0-16,1 0 0,-22 0 0,21-21 15,1 0-15,-22 21 0,21-21 16,-21 0-16,0-22 0,1 22 15,-1 0-15,-21 0 0,21 0 0,-21-1 16,21 1-16,-21 0 0,0 0 16,-21 42 31,0 0-47,21 0 0,-21 1 0,21-1 15,-22 21-15,22-21 0,0 22 0,0-1 16,0 0-16,0 1 0,0 20 15,0-21-15,0 1 0,0 20 0,0-20 16,0 20-16,0 1 0,0-1 0,0 1 16,0-1-16,0 1 0,0 20 15,0-20-15,0-1 0,0 1 16,0-1-16,-21 1 0,21-22 0,0 0 16,0 1-16,0-1 0,0-21 0,0 0 15,0 1-15,-21-22 0,0 0 16,0 0-16,0-22 15,-1 1-15,1 0 0,0 0 0,-21-21 16,-1-1-16,22 1 0,-21 0 0,0-1 16,20-20-16,-20 20 0,21-20 15,0-1-15,21 1 0,0-1 0,0 1 16,0-1-16,21 22 0,0 0 16,21-1-16,-20 1 0,20 0 15,0-1-15,22 22 0,-22-21 0,22 0 16,-1 20-16,-21-20 0,22 21 0,-1-21 15,-20 20-15</inkml:trace>
  <inkml:trace contextRef="#ctx0" brushRef="#br1" timeOffset="154216.35">16976 10351 0,'0'0'0,"-22"0"0,1 21 0,42-21 47,1 0-47,-22-21 16,21 21-16,0-22 0,0 22 0,0-21 15,0 21-15,1-21 0,20 21 16,-42-21-16,21 0 0,0 21 0,0-21 16,-21-1-16,0 1 0,-21 0 15,0 21 1,0 0-16,-21 0 0,20 0 0,-20 0 15,21 0-15,-21 21 0,20 0 16,1 1-16,-21-1 0,21 0 0,21 21 16,0-21-16,-21 22 0,21-1 15,0-21-15,0 0 0,0 22 16,21-22-16,0 0 0,0 0 0,0 0 16,22 1-16,-22-22 0,21 21 0,-21-21 15,22 0-15,-1 0 0,-21 0 16,0 0-16,22 0 0,-22-21 0,0 21 15,0-22-15,0 1 0,-21 0 0,0 0 16</inkml:trace>
  <inkml:trace contextRef="#ctx0" brushRef="#br1" timeOffset="154972.01">12658 11959 0,'0'21'0,"0"-42"0,-22 42 16,1 1-16,21-1 0,-21 0 0,21 0 16,0 0-16,0 0 0,0 1 15,0 20-15,0-21 0,0 0 0,0 0 16,0 1-16,21-1 0,0 0 0,1-21 15,-1 0-15,0 21 0,21-21 16,-21 0-16,22 0 0,-1 0 0,0-21 16,1 21-16,-1-21 0,0 0 15,1-1-15,-1 22 0,-21-21 0,0 0 16,1 0-16,-1 0 0,-21 0 0,0-1 16,0 1-16,0 0 15,-21 0-15,-1 21 0,1 0 16,0 0-16,0 0 0,21 21 15,-21 0-15,0 22 0,-1-22 16,1 21-16,21 0 0,-21 1 0,0-1 16,0 0-16,0 1 0,21-1 0,-22 0 15,1 1-15,0-1 0,21 0 16,0 1-16,0-22 0,-21 21 0,21-21 16,0 1-16,0-1 0,0 0 15,0 0-15,0 0 0,-21-21 31,0 0-15,-1-21-16</inkml:trace>
  <inkml:trace contextRef="#ctx0" brushRef="#br1" timeOffset="155159.9">12531 12658 0,'21'0'16,"0"0"-1,0 0-15,0 0 0,0-21 16,1 21-16,20 0 16,-21 0-16,21 0 0,-20-22 0,20 22 15,0 0-15,1 0 0,-22-21 0,21 21 16,0 0-16,-20-21 0,-1 21 16,0 0-16,0-21 0</inkml:trace>
  <inkml:trace contextRef="#ctx0" brushRef="#br1" timeOffset="155339.79">13483 12488 0,'21'0'0,"-21"22"32,21-22-17,-21 21 1,22-21-1</inkml:trace>
  <inkml:trace contextRef="#ctx0" brushRef="#br1" timeOffset="155748.75">14520 11896 0,'0'0'16,"-21"-21"-16,21-22 0,0 22 0,0 0 15,0 0-15,0 0 0,-21-1 0,21 44 47,0 20-47,0 0 0,0 1 0,0-1 16,0 21-16,0 1 0,0-1 16,0 1-16,0-1 0,0 1 0,0-22 15,-21 22-15,21-22 0,-21 22 0,21-22 16,-22 0-16,22 1 0,0-1 15,-21 0-15,0 1 0,21-22 0,0 0 16,0 0-16,-21 0 0,0-21 16</inkml:trace>
  <inkml:trace contextRef="#ctx0" brushRef="#br1" timeOffset="156360.29">14245 12086 0,'0'0'0,"0"-42"0,0 21 16,0-22-16,0 22 0,0-21 15,0 21-15,0 0 0,21-1 0,0-20 16,1 21-16,20 0 0,-21 0 0,21 21 16,1-22-16,-22 1 15,42 21-15,-20 0 0,-1 0 0,0 0 0,1 0 16,-22 0-16,21 21 0,-21 1 15,1 20-15,-22 0 0,0 1 16,0-1-16,0 0 0,0 1 0,-22-1 16,-20 0-16,21 1 0,-21-1 15,-1 0-15,1 1 0,0-22 0,-1 0 16,1 0-16,21 0 0,0 0 0,-1-21 16,1 0-16,0 0 15,42 0 1,0-21-16,1 0 15,-1 21-15,0 0 0,21-21 16,-21 21-16,22 0 0,-1 0 16,0 0-16,1 0 0,-1 21 0,0-21 15,1 21-15,-1 0 0,0 1 16,1-1-16,-1 0 0,-21 21 0,0-21 16,-21 1-16,0 20 0,0-21 0,-21 21 15,-21-20-15,21 20 0,-22-21 16,1 21-16,0-20 0,-1-1 0,-20 0 15,21 0-15,-1 0 0,-20-21 0,20 21 16,1-21-16,0 0 0,-1 0 16,1 0-16,21 0 0,-21 0 0,20-21 15,1 21-15,0-21 0,21 0 16,0 0-16,-21 0 0,21-1 16,0 1-16,21 0 31,0 21-31,0 0 0,1 0 0,-1 0 15,0 0-15,0 0 0,0 0 0,0-21 16,22 21-16,-22 0 0,0-21 16,0 21-16</inkml:trace>
  <inkml:trace contextRef="#ctx0" brushRef="#br1" timeOffset="156787.73">15007 12425 0,'0'0'0,"21"0"16,-21-21-16,21 21 0,-21-21 0,22-1 16,-1 22-16,0-21 0,0 21 15,0 0-15,0-21 0,1 21 0,20 0 16,-21 0-16,0 0 0,22 0 0,-22 0 16,21 21-16,-21 0 0,0 1 15,1-1-15,-1 0 0,0 0 0,-21 0 16,21 0-16,-21 1 0,0 20 0,0-21 15,0 0-15,-21 0 0,0 22 16,0-22-16,-1 0 0,1 0 16,0 0-16,21 1 0,-21-22 15,0 0-15,21-22 16,0 1 0,0 0-16,0 0 0,0 0 15,21 0-15,0-1 0,0 1 16,0-21-16,1 21 0,-22 0 0,21-22 15,0 22-15,0 0 0,0 0 16,0 0-16,1-1 0,-1 1 0,0 0 16,0 21-16,0-21 0,0 21 15,1 0 1,-1 0 0,0 21-16</inkml:trace>
  <inkml:trace contextRef="#ctx0" brushRef="#br1" timeOffset="157232.48">16108 12340 0,'-21'0'16,"-1"0"0,1 21-16,21 1 0,-21-22 15,0 21-15,0 0 0,0 0 0,-1 0 16,1 0-16,21 1 0,-21-1 15,21 0-15,-21 0 0,21 0 16,-21 0-16,21 22 0,0-22 0,0 0 16,0 0-16,0 0 0,21 1 15,0-22-15,0 21 0,0-21 0,1 0 16,-1 0-16,21 0 0,-21 0 0,22 0 16,-22 0-16,21 0 0,-21-21 15,22-1-15,-22 1 0,21 0 0,-21 0 16,0 0-16,-21 0 0,0-1 0,22-20 15,-22 21-15,0-21 0,0 20 16,0-20-16,-22 21 0,1-21 0,21 20 16,-42 1-16,21 0 0,0 0 15,-1 0-15,1 21 0,0 0 16,0 0-16,0 0 0,0 0 0,-1 0 16,1 0-16,0 0 0,0 21 0,0 0 15,0 0-15,21 0 0,0 1 16,0-1-16,0 0 0,0 0 15,0 0-15,0 0 0,21 1 0,0-22 16,0 0-16,0 21 0,22-21 16</inkml:trace>
  <inkml:trace contextRef="#ctx0" brushRef="#br1" timeOffset="157820.14">16679 12361 0,'0'0'0,"0"-21"0,-21 21 31,21 21-15,0 1-16,-21-1 0,21 0 15,-21 0-15,21 0 0,0 0 16,0 1-16,0 20 0,-21-21 0,21 0 16,0 0-16,0 1 0,0-1 0,0 0 15,0 0-15,0 0 16,21-21-1,0 0 1,0 0-16,0-21 16,0 0-16,1 21 0,-1-21 0,0 0 15,0-1-15,0-20 0,0 21 16,1 0-16,-1 0 0,-21-1 0,21 1 16,0 21-16,-21-21 0,0 42 31,0 0-31,0 1 15,0-1-15,0 0 0,0 0 16,0 0-16,0 0 16,21 1-16,0-22 0,1 21 15,-1-21-15,0 0 0,0 0 16,0 0-16,0 0 0,1 0 16,-1 0-16,0 0 0,21 0 0,-21-21 15,1-1-15,-1 1 0,0 0 16,-21 0-16,21-21 0,-21 20 15,0 1-15,0 0 0,0-21 0,0 21 16,-21-22-16,0 22 0,0 0 0,21 0 16,-22 0-16,1 21 0,21-22 15,-21 22-15,0 0 16,21 22 0,0-1-1,0 0 1,21-21-16,0 0 0,22 0 0</inkml:trace>
  <inkml:trace contextRef="#ctx0" brushRef="#br1" timeOffset="158279.88">17780 12213 0,'0'0'0,"0"-21"0,0 0 15,-21 0 1,0 21-16,-1 0 0,1 0 15,0 0-15,0 21 16,0-21-16,0 21 0,-1 0 16,1 0-16,0 1 0,0-1 0,0 0 15,0 0-15,21 0 0,0 0 0,0 1 16,0-1-16,0 0 0,21 0 16,0 0-16,0-21 0,0 21 15,0-21-15,22 22 0,-22-22 0,0 21 16,0-21-16,0 21 0,1-21 15,-1 21-15,0-21 0,0 21 0,0-21 16,-21 21-16,0 1 16,0-1-1,-21-21 1,0 0-16,0 0 0,0 0 0,-1 0 16,-20 0-16,21 0 0,0 0 15,-22 0-15,22 0 0,0 0 0,0 0 16,0 0-16,-22 0 0,22-21 15,0 21-15,0 0 0,0 0 16,21-22-16,-21 22 16,42 0 15,0-21-31,0 21 16</inkml:trace>
  <inkml:trace contextRef="#ctx0" brushRef="#br1" timeOffset="158664.48">18055 12488 0,'0'0'0,"21"-42"31,0 42-31,1-21 0,-1 0 16,0 0-16,0-1 15,-21 1-15,0 0 0,21 0 16,-21 0-16,0 0 0,0-1 0,0 1 16,0 0-16,0 0 0,-21 0 15,0 21-15,0 0 16,0 0-16,-1 0 0,1 0 0,0 21 16,0 0-16,0 0 0,21 22 15,-21-22-15,21 21 0,0-21 16,0 0-16,-22 22 0,22-22 0,0 21 15,0-21-15,0 1 0,0 20 0,0-21 16,0 0-16,22 0 0,-1 1 16,0-1-16,0-21 15,0 0-15,0 0 0,1 0 16,20 0-16,-21 0 0,0 0 16,0 0-16,1-21 0,20 21 0</inkml:trace>
  <inkml:trace contextRef="#ctx0" brushRef="#br1" timeOffset="159096.32">18542 12277 0,'0'-21'0,"0"42"0,0-64 15,0 22-15,21 21 16,-21-21-16,21 21 16,0 0-1,1 21 1,-1-21-16,-21 21 0,21 1 0,0-1 15,-21 0-15,0 21 0,21-21 0,0 1 16,-21-1-16,0 21 0,0-21 16,0 0-16,0 22 0,0-22 0,0 0 15,0 0-15,0 0 0,0 1 0,0-1 16,-21 0-16,21 0 0,-21 0 16,0-21-16,21 21 15,-21-21-15,21-21 31,0 0-31,0 0 16,0 0-16,0 0 0,21-1 0,0-20 16,0 21-16,0-21 0,1 20 15,-22-20-15,21 21 0,0-21 0,0-1 16,0 22-16,0 0 0,-21-21 0,22 20 16,-22 1-16,21 21 0,-21-21 15,0 0-15,0 0 47</inkml:trace>
  <inkml:trace contextRef="#ctx0" brushRef="#br1" timeOffset="160093.7">19389 12044 0,'0'0'0,"-22"0"0,1 0 15,0 21-15,21 0 16,-21-21-16,0 0 0,0 21 16,42-21 30,0 0-46,0 0 0,21-21 16,-20 21-16,41-21 16,-21 0-16,22 0 0,-1 0 0,1-1 0,-1 1 15,22 0-15,0 0 0,-22-21 16,22 20-16,0 1 0,-1-21 16,1 21-16,0-22 0,-1 22 0,1 0 15,0-21-15,-22 21 0,1-22 16,-1 22-16,1 0 0,-22-21 0,0 20 15,1 1-15,-1 0 0,-21 0 0,0 0 16,0 0-16,1-1 0,-22 1 16,0 0-16,-22 21 31,1 0-31,0 0 16,-21 0-16,21 0 0,-1 0 0,-20 0 15,21 0-15,0 0 0,0 0 16,-22 0-16,22 0 0,0 0 0,0 0 15,0 0-15,-1 0 16,22 21-16,22-21 31,-1 0-31,0 0 0,0 0 16,0 0-16,22 0 0,-22 0 0,21 0 16,-21 0-16,22-21 0,-1 21 0,-21 0 15,0 0-15,22-21 16,-22 21-16,0 0 0,0 0 0,-21 21 31,0 0-31,0 0 0,-21 22 16,0-22-16,21 0 0,-21 21 0,-1-20 15,22 20-15,-21-21 0,0 0 16,21 22-16,-21-22 0,21 0 0,0 0 16,0 0-16,-21-21 0,21 21 0,0 1 15,-21-1 1</inkml:trace>
  <inkml:trace contextRef="#ctx0" brushRef="#br1" timeOffset="161348.98">22267 10414 0,'21'0'31,"1"0"-15,-1 0 15,0 0-31,0 0 16,-21-21-16,-21 21 31,0 0-16,-22 0 1,22 0-16,0 0 0,-21 0 0,21 0 16,-1 0-16,-20 0 0,21 0 0,0 0 15,0 21-15,-1-21 0,1 0 16,21 21-16,-21-21 0,21 21 16,-21 1-1,21-1-15,-21-21 0,21 21 16,0 0-16,0 0 0,0 0 15,0 22-15,0-22 0,0 0 0,0 21 16,-21-20-16,21 20 0,0 0 0,-22-21 16,22 22-16,0-1 0,0 0 15,0-20-15,0 41 0,0-21 16,0 1-16,0 20 0,0-20 0,0 20 16,0-21-16,0 22 0,-21-22 15,21 22-15,-21-1 0,21-20 0,-21 20 16,21-21-16,0 22 0,-21-22 0,0 22 15,21-22-15,-22 0 0,22 22 16,0-22-16,0 1 0,0-22 0,0 21 16,0 0-16,0-20 0,0-1 0,0 0 15,0 0-15,0 0 0,22 0 16,-1-21-16,-21 22 0,21-44 31,-21 1-15,0 0-16,21 0 0,-21 0 0,0 0 15,0-1-15,21-20 0,0 0 0,-21-1 16,22 1-16</inkml:trace>
  <inkml:trace contextRef="#ctx0" brushRef="#br1" timeOffset="162227.5">22140 10499 0,'0'0'0,"0"-21"0,0-1 16,0 1-16,0 0 31,21 0-16,1 21-15,-1 0 16,-21-21-16,21 21 0,0 0 16,0 0-16,0-21 0,1 21 15,20 0-15,0 0 0,1 0 0,-1 0 16,0-22-16,22 22 0,-22 0 16,22 0-16,-1 0 0,1 0 0,-1 0 15,-21 0-15,22-21 0,-22 21 0,22 0 16,-22 0-16,0 0 0,1 0 15,-22-21-15,21 21 0,-21 0 0,1 0 16,-1 0-16,0 0 0,-21 21 63,-21-21-63,21 21 0,0 1 15,-21-1-15,21 0 0,0 0 0,0 0 16,0 22-16,0-22 0,0 21 15,-22-21-15,22 22 0,0-1 0,0 0 16,0 1-16,0-1 0,-21 0 16,21 1-16,0-1 0,0-21 0,0 21 15,0 22-15,0-22 0,0 1 0,0-1 16,0 21-16,0-20 0,0-1 16,0 22-16,0-22 0,0 0 15,0 1-15,0-1 0,0 0 0,0-21 16,0 22-16,0-1 0,0-21 0,0 22 15,0-22-15,0 0 0,0 21 16,0-21-16,-21 1 0,21-1 16,0 0-16,-21 0 0,21 0 0,0 0 15,0 1-15,-21-1 0,0-21 16,-1 0-16,22 21 0,-21-21 16,0 0-16,0 0 0,0 0 0,0 0 15,-1 0-15,-20 0 0,0 0 0,-1 0 16,1-21-16,-21 21 0,-1 0 15,-21-21-15,1-1 0,20 22 0,-20 0 16,-1 0-16,21-21 0,1 21 0,-1 0 16,1 0-16,-1 0 15,22 0-15,0 0 0,-1-21 0,1 21 16,0 0-16,-1 0 0,22 0 0,0 0 16,0 0-16,0 0 15,21-21-15,0 0 16,21 0-1,0 21-15,0-22 0,0 1 0,1 0 16,-1 0-16,0 0 0,0 0 0</inkml:trace>
  <inkml:trace contextRef="#ctx0" brushRef="#br1" timeOffset="162809.17">23029 9652 0,'0'0'15,"0"-21"1,0 0-16,-21 21 16,0 0-1,0 21-15,21 0 16,-21 0-16,21 22 0,0-22 0,-22 21 16,22-21-16,-21 22 0,21-22 15,0 21-15,0 0 0,-21-20 0,0 20 16,21-21-16,-21 21 0,0-20 0,21-1 15,0 0-15,0 0 0,-22 0 16,22 0-16,-21 1 0,21-1 16,0-42 46,0-1-62,0 1 0,21 21 16</inkml:trace>
  <inkml:trace contextRef="#ctx0" brushRef="#br1" timeOffset="163235.47">22902 9779 0,'0'0'0,"0"-21"16,0 0-16,0 0 0,0-1 16,0 1-16,0 0 15,0 0-15,21 21 16,1-21-16,-1 21 15,0-21-15,0 21 0,0 0 0,22 0 16,-22 0-16,0 0 0,0 0 16,0 0-16,0 0 0,1 0 0,-1 0 15,-21 21-15,0 0 16,0 0-16,0 0 0,0 22 16,0-22-16,0 0 0,-21 21 15,-1-21-15,1 22 0,21-22 0,-21 0 16,0 21-16,21-20 0,0-1 0,-21 21 15,21-21-15,-21 0 0,21 1 16,0-1-16,0 0 0,0 0 0,0 0 16,0 0-16,0 1 0,0-1 15,0 0-15,0 0 0,0 0 16,0 0-16,0 1 0,0-1 16,0 0-1,-22-21 16,22-21-31,-21 21 0,0-21 16,21-1-16,-21 1 0,0 0 0,21 0 16,-21 21-16</inkml:trace>
  <inkml:trace contextRef="#ctx0" brushRef="#br1" timeOffset="164191.21">22966 9821 0,'0'0'0,"21"-21"0,0 21 0,0 0 16,0-21-16,1 21 0,-1 0 16,0 0-16,0-21 0,0 21 0,22 0 15,-22 0-15,0 0 0,-42 0 47,0 21-47,-22-21 16,22 0-16,0 21 0,-21-21 0,-1 0 15,22 21-15,-21-21 0,21 0 0,-1 22 16,1-22-16,0 21 0,21 0 16,21-21 15,0 21-31,1-21 0,-1 0 0,0 0 15,0 0-15,21 0 0,-20 0 0,-1 0 16,0 0-16,21 0 0,-21 0 16,1 21-16,-1-21 0,0 0 15,-21 21-15,-21 1 16,0-22 0,-1 0-16,1 21 0,-21-21 0,21 0 15,0 0-15,-22 21 0,22-21 16,0 21-16,0-21 0,0 0 0,-1 0 15,22 21-15,22-21 32,-1 0-32,0 0 0,0 0 0,21 0 15,-20 0-15,-1 0 0,21 0 0,-21 0 16,0 0-16,1 0 0,-1 0 16,0 0-16,0 21 0,0-21 15,-21 22 1,-21-22-16,0 0 15,0 0-15,-22 0 0,22 0 0,0 21 16,0-21-16,0 0 0,0 0 0,-1 21 16,1-21-16,0 0 0,42 0 47,0 0-32,1 21-15,-1-21 0,0 0 0,0 0 16,0 0-1,-21 21 1,0 0 0,-21-21-16,0 0 15,0 0 1,0 22-16,-1-22 0,1 0 16,0 0-16,21 21 15,21-21 32,0 0-47</inkml:trace>
  <inkml:trace contextRef="#ctx0" brushRef="#br1" timeOffset="164832.09">24109 10689 0,'0'0'0,"63"-84"16,-63 62-16,0 1 16,0 0-16,21 21 0,-21-21 0,0 42 47,0 0-47,-21 22 0,21-22 15,-21 21-15,0-21 0,0 22 0,0-1 16,-1-21-16,1 21 0,0 1 15,0-22-15,0 21 0,0 1 0,-1-22 16,1 21-16,0-21 0,21 0 0,-21 22 16,21-22-16,-21 0 0,21 0 15,0 0-15,21-21 32,0 0-32,0-21 15,0 0-15,1 0 0,-1-21 16,0 20-16,0-20 0,0 21 0,22-21 15,-22-1-15</inkml:trace>
  <inkml:trace contextRef="#ctx0" brushRef="#br1" timeOffset="165068.07">24299 10478 0,'0'-43'16,"-21"191"-16,42-253 0,-21 41 0,0 85 16,0 0-16,0 1 15,-21 20-15,21-21 0,0 21 0,0 1 16,0 20-16,0-20 15,0-1-15,0 0 0,0 1 0,0-1 16,0 0-16,0 1 0,0-22 0,21 21 16,-21 0-16,21-20 0,-21 20 15,0-21-15,0 0 0,22 0 0,-22 1 16,0-1-16,0 0 0,21-21 0,-21-21 31,-21 0-15,-1-1-16,1 22 0</inkml:trace>
  <inkml:trace contextRef="#ctx0" brushRef="#br1" timeOffset="165648.17">23982 11007 0,'-21'0'15,"148"63"-15,-233-126 0,63 63 0,65 0 32,-1-21-32,0 21 15,0 0-15,0 0 0,22 0 16,-22 0-16,21-22 0,0 22 0,1 0 15,20 0-15,-20-21 0,-1 21 0,21 0 16,-20-21-16,-1 0 0,0 21 16,1 0-16,-1-21 0,-21 21 0,0 0 15,22 0-15,-22 0 0,-21-21 16,21 21 0,-21 21-16,0 0 15,0 0-15,0 0 0,0 0 16,-21 1-16,21-1 15,0 0-15,0 0 0,0 0 0,-21-21 16,21 21-16,0 1 0,0-1 16,0 0-1,0-42 17,0 0-32,0-1 0,0 1 15,0 0-15,0 0 16,0 0-16,21 0 0,0-1 0,-21 1 15,21 0-15,0-21 0,1 21 16,-1 21-16,0-22 0,0 1 0,0 21 16,0 0-16,1 0 0,-1 0 15,0 0-15,0 0 0,0 0 0,0 0 16,1 0-16,-22 21 0,21 1 0,0-1 16,-21 0-16,21 0 0,-21 0 15,0 0-15,0 1 0,0-1 0,0 0 16,0 0-16,0 0 0,0 0 0,0 1 15,0-1-15,0 0 16,0 0-16,-21-21 16,21-21 15</inkml:trace>
  <inkml:trace contextRef="#ctx0" brushRef="#br1" timeOffset="166191.85">25887 10880 0,'0'0'0,"0"-21"0,0-1 0,0 1 0,0 0 16,-21 0-16,21 0 0,-22 0 0,-20 21 15,21-22-15,0 22 16,-22 0-16,1 0 0,21 0 0,-21 0 15,-1 22-15,22-22 0,-21 21 0,21 0 16,-22 0-16,22 21 0,0-20 16,0-1-16,0 21 0,-1-21 0,22 22 15,0-22-15,0 0 0,0 0 0,0 0 16,0 0-16,22 1 0,-1-1 16,0 0-16,0-21 0,0 0 0,22 0 15,-22 0-15,0 0 0,21 0 16,-21 0-16,22-21 0,-22 21 15,21-21-15,-21-1 0,22-20 0,-22 21 16,0 0-16,21-22 0,-20 22 0,-1-21 16,0 0-16,0-1 0,0 1 15,0-22-15,1 22 0,-22 0 0,21-1 16,-21 1-16,0 0 0,0 21 16,0-1-16,0 1 0,0 0 0,-21 21 15,-1 21-15,1 0 16,0 22-16,0-22 0,0 21 15,21 1-15,-21-1 0,21 0 0,0 1 16,0-1-16,0 0 16,0 1-16,0-1 0,0-21 0,0 21 0,0-20 15,21 20-15,-21-21 0,0 0 16,21 0-16,-21 1 0,21-1 16,0 0-16,0 0 0,1-21 0,-1 0 15,0 0-15,0 0 0,0 0 0,0 0 16,1 0-16</inkml:trace>
  <inkml:trace contextRef="#ctx0" brushRef="#br1" timeOffset="166587.63">26289 10943 0,'0'-21'0,"0"42"0,0-63 16,0 21-16,0 0 15,0-1-15,21 1 0,0 21 16,0 0-16,1 0 0,-1 0 15,0 0-15,0 0 0,0 0 16,0 21-16,1 1 0,-1-1 0,0 0 16,-21 0-16,21 0 0,0 22 0,-21-22 15,0 0-15,0 21 0,0-21 16,0 1-16,0-1 0,0 0 0,0 0 16,0 0-16,0 0 0,-21-21 0,0 0 31,21-21-16,0 0-15,0 0 16,0 0-16,0 0 0,21-1 16,0 1-16,-21 0 0,21 0 0,1-21 15,-1 20-15,0 1 0,-21 0 16,21 0-16,0-21 0,0 42 0,1-22 16,-1 1-16,0 21 0,0 0 15,0 0 1,0 0-1,1 0-15,-1 21 0</inkml:trace>
  <inkml:trace contextRef="#ctx0" brushRef="#br1" timeOffset="167040.38">27305 10859 0,'0'-22'15,"-21"22"1,0 0-16,-1 0 0,1 0 0,0 22 16,0-22-16,0 21 0,0 0 15,-1 0-15,1 0 0,0 0 0,21 1 16,0-1-16,-21 0 0,21 0 16,0 0-16,0 0 0,0 1 15,0-1-15,0 0 0,0 0 0,21-21 16,0 21-16,0-21 0,1 0 15,-1 0-15,0 0 0,0 0 0,21 0 16,-20 0-16,20 0 0,-21 0 0,21-21 16,-20 21-16,-1-21 0,0 0 15,0 0-15,0-1 0,0 1 0,-21 0 16,0 0-16,0-21 0,0 20 0,0 1 16,0 0-16,0 0 0,0 0 15,-21 0-15,0-1 0,0 1 0,0 21 16,0 0-16,-1 0 0,1 0 15,-21 0-15,21 0 0,0 21 16,-1-21-16,-20 22 0,42-1 0,-21-21 16,21 21-16,-21-21 0,21 21 15,21 0 1,0-21-16,0 0 0,0 0 0,22 0 16,-22 0-16,0 0 0</inkml:trace>
  <inkml:trace contextRef="#ctx0" brushRef="#br1" timeOffset="167281.24">27771 10880 0,'0'0'16,"-22"21"15,1 0-31,0 0 16,21 0-16,0 1 0,-21-1 15,21 0-15,-21 0 0,21 0 16,0 0-16,0 1 0,0-1 15,0 0-15,0 0 0,0 0 16,-21 0-16,21-42 47,0 0-47,0 0 16</inkml:trace>
  <inkml:trace contextRef="#ctx0" brushRef="#br1" timeOffset="167452.14">27707 10753 0,'0'0'0,"0"-21"15,0-1 1,21 22 15,0 0-31,1 0 16,-22 22-16,21-22 15,-21 21-15</inkml:trace>
  <inkml:trace contextRef="#ctx0" brushRef="#br1" timeOffset="168096.77">28511 11007 0,'-21'-85'31,"0"85"-31,21-21 0,-21 0 16,0 21-16,0-21 0,-22 21 0,22 0 15,0 0-15,0 0 0,0 0 16,-1 0-16,-20 0 0,21 21 16,0 0-16,-22 0 0,22 0 0,0 0 15,-21 1-15,21-1 0,-1 21 0,22-21 16,-21 0-16,21 22 0,0-22 15,0 0-15,0 0 0,0 0 0,0 1 16,21-1-16,-21 0 0,43 0 16,-22-21-16,0 0 0,0 0 0,0 0 15,1 0-15,-1 0 0,21 0 0,-21 0 16,0 0-16,1-21 16,20 0-16,-21 21 0,21-21 0,-20-1 15,-1-20-15,21 21 0,-21-21 0,0 20 16,22-20-16,-22 0 0,0-1 15,0 1-15,0 0 0,-21-1 0,22 1 16,-22 0-16,0-1 0,21-20 16,-21 42-16,0-22 0,0 1 0,0 21 15,0 0-15,0 0 0,0-1 16,0 1-16,-21 21 16,-1 0-16,22 21 0,-21 1 0,0-1 15,21 21-15,-21 0 16,0 1-16,21-1 0,-21 0 0,21 1 15,0-1-15,0 0 0,0 1 16,0-1-16,0 0 0,0-20 0,0 20 16,21-21-16,0 0 0,0 22 0,0-22 15,0 0-15,1 0 16,-1 0-16,0-21 0,0 0 0,0 0 16,0 0-16,1 0 15,-1 0-15,0 0 16,-21-21-16,0 0 15,0 0 1</inkml:trace>
  <inkml:trace contextRef="#ctx0" brushRef="#br1" timeOffset="168908.31">22479 13102 0,'0'0'0,"-21"0"0,0 21 16,-1-21-16,1 0 15,21 22 1,21-22 0,1 0-16,20 0 0,-21 0 15,43 0-15,-22 0 0,21 0 0,1 0 16,21 0-16,-1 0 0,1 0 15,0 0-15,-1 0 0,22 0 0,-21 0 16,21 21-16,-22-21 0,1 0 16,0 0-16,-22 0 0,1 21 0,-22-21 15,0 0-15,1 0 0,-22 0 0,0 0 16,0 0-16</inkml:trace>
  <inkml:trace contextRef="#ctx0" brushRef="#br1" timeOffset="169224.13">23580 12975 0,'42'0'16,"-21"0"-1,0 0-15,22 0 0,-1 0 0,0 0 16,-21 21-16,22-21 0,-1 0 0,0 0 16,1 22-16,-22-22 0,0 0 15,0 21-15,-21 0 0,0 0 16,0 0-16,0 0 0,-21 1 0,0-1 16,-21 0-16,-1 0 0,1 0 15,0 0-15,-1 1 0,1 20 0,-22-21 16,22 0-16,-21 0 0,20 1 0,1-1 15,0 0-15,-1 0 0,22-21 16,-21 21-16,21-21 0</inkml:trace>
  <inkml:trace contextRef="#ctx0" brushRef="#br1" timeOffset="175268.11">25082 12679 0,'22'-21'0,"-44"42"0,44-63 0,-1 42 0,-21-22 15,21 1-15,-21 0 0,0 0 16,0 0 0,-21 21-1,0 0 1,-1 0-16,1 21 0,0-21 0,0 21 16,0 0-16,0 0 0,-1 22 0,1-1 15,0-21-15,0 22 0,0-1 16,0 0-16,21 1 0,0-22 0,0 21 15,0-21-15,0 22 0,0-22 16,21 0-16,0 0 0,0 0 0,0-21 16,22 21-16,-22-21 0,21 0 0,-21 0 15,22 0-15,-22 0 0,21 0 16,-21 0-16</inkml:trace>
  <inkml:trace contextRef="#ctx0" brushRef="#br1" timeOffset="175788.27">25823 12340 0,'-21'0'0,"42"0"0,-63 0 15,21-21-15,0 21 0,-1 0 16,1 0-16,0 0 0,0 0 0,0 21 16,0 0-16,21 1 0,-22-1 15,22 21-15,-21-21 0,21 22 16,0-1-16,0-21 0,0 21 15,0 22-15,0-22 0,-21 1 0,21-1 16,0 0-16,0-21 0,-21 22 0,21-1 16,0-21-16,0 0 0,0 1 15,0-1-15,0 0 0,0 0 0,-21-21 32,21-21-17,0 0-15,0 0 0,0-1 16,0 1-16,0-21 0,0 21 0,0-22 15,21 1-15,0 0 0,0 21 16,0-22-16,1 22 0,-1-21 0,21 21 16,0-1-16,-20 1 0,20 21 0,0 0 15,1 0-15,-22 0 16,21 0-16,-21 21 0,0-21 0,1 22 16,-1-1-16,-21 21 0,21-21 0,-21 0 15,0 22-15,0-22 0,0 0 16,0 0-16,0 0 0,0 1 0,-21-1 15,21 0-15,-21 0 0,21 0 16,-22-21-16,1 0 16,0 0-16,21 21 0,0-42 31,0 0-15,0 0-16</inkml:trace>
  <inkml:trace contextRef="#ctx0" brushRef="#br1" timeOffset="176187.56">26204 12615 0,'0'-21'15,"0"42"-15,0-63 0,0 21 16,0 0-16,21 21 31,1 0-15,-1 0-16,0 0 0,0 21 0,0 0 15,-21 0-15,21 0 0,1 1 16,-1-1-16,0 21 0,0-21 16,0 0-16,-21 22 0,0-22 0,0 0 15,0 0-15,0 0 0,0 1 0,0-1 16,0 0-16,0 0 0,0 0 16,0-42 15,0 0-31,0 0 0,0 0 15,0-1-15,0 1 0,0 0 0,0-21 16,0 21-16,0-1 0,0-20 16,21 21-16,-21 0 0,22 0 0,-1-1 15,-21 1-15,21 0 0,0 0 16,0 21-16,0 0 16,1-21-16,-1 21 0,0 0 15,0 0-15</inkml:trace>
  <inkml:trace contextRef="#ctx0" brushRef="#br1" timeOffset="176608.32">27030 12573 0,'0'0'0,"0"-21"0,-21 21 31,-1 0-16,1 0-15,0 21 0,0 0 16,-21 0-16,20 1 0,1-1 0,0 0 16,0 21-16,0-21 0,21 1 0,0-1 15,0 21-15,0-21 0,0 0 16,0 1-16,0-1 0,21 0 0,0 0 16,0-21-16,0 0 0,1 0 15,-1 0-15,21 0 0,-21 0 0,0 0 16,22 0-16,-22 0 0,0-21 15,21 0-15,-20 0 0,-1-1 16,-21 1-16,0-21 0,21 21 0,-21-22 16,0 22-16,0-21 0,0 21 0,-21 0 15,0-22-15,-1 22 0,22 0 16,-42 0-16,21 21 0,0-21 0,0 21 16,-1 0-16,1 0 0,0 0 0,0 0 15,0 0-15,0 0 0,21 21 16,-22-21-16,22 21 0,0 0 0,0 0 15,22-21-15,-1 21 16,0-21-16,0 0 0,0 0 0,0 0 16</inkml:trace>
  <inkml:trace contextRef="#ctx0" brushRef="#br1" timeOffset="177340.29">27368 12573 0,'0'0'0,"0"-21"16,0 0-16,0 42 47,0 0-32,0 0-15,0 0 0,0 1 0,0-1 16,0 0-16,0 0 16,0 0-16,0 0 0,0 1 0,0-1 15,0 0-15,0 0 0,0 0 0,-21 0 16,21 1-16,0-1 15,0-42 17,0-1-17,0 1-15,0 0 0,0 0 0,0 0 16,0-22-16,21 22 0,-21 0 16,22 0-16,-1-21 0,0 20 0,0 1 15,0 0-15,0 0 0,1 0 0,-1 21 16,0-21-16,0 21 15,0 0-15,0 0 0,1 0 16,-1 21-16,-21 0 16,21 0-16,-21 0 0,0 0 15,0 1-15,0-1 0,0 0 0,21 21 16,-21-21-16,0 1 0,0-1 16,0 0-16,0 0 0,0 0 0,0 0 15,0 1-15,0-1 0,0-42 47,0-1-31,0 1-16,0 0 15,0 0-15,0 0 0,0-22 0,21 22 16,-21 0-16,21 0 0,1-21 0,-1 20 16,0 1-16,0 0 0,0 0 15,0 0-15,1 21 0,20-21 0,-21 21 16,0 0-16,22 0 0,-22 0 15,0 0-15,0 0 0,0 0 0,0 21 16,1 0-16,-1 0 0,0 0 0,-21 0 16,0 1-16,0-1 0,0 21 15,0-21-15,0 0 0,0 1 0,0-1 16,-21-21-16,0 21 0,21 0 16,-22-21-16,22 21 0,-21-21 15,21 21 1,21-21-1,-21-21-15,22 0 16</inkml:trace>
  <inkml:trace contextRef="#ctx0" brushRef="#br1" timeOffset="177748.06">28469 12658 0,'21'0'47,"0"0"-47,1 0 15,-22-21-15,21 21 0,0 0 0,0 0 16,0-22-16,0 1 16,1 21-16,-22-21 0,0 0 0,21 21 15,-21-21-15,0 0 0,0-1 16,0 1-16,-21 21 15,-1 0-15,1 0 0,-21 0 16,42 21-16,-42 1 16,20-1-16,1 0 0,0 21 0,0-21 15,21 22-15,-21-22 0,21 0 16,0 21-16,0-20 0,0-1 16,0 0-16,0 0 0,0 0 0,21 0 15,0 1-15,0-22 0,0 0 0,1 21 16,20-21-16,0 0 0,-21 0 15,22 0-15,-1 0 0,0 0 0,1 0 16,-22 0-16,21-21 0,-21-1 16,1 22-16,-1-21 0</inkml:trace>
  <inkml:trace contextRef="#ctx0" brushRef="#br1" timeOffset="178942.38">19410 12594 0,'-21'0'16,"42"0"-16,-64 0 0,22-21 0,0 21 16,0 0-16,21-21 15,-21 21-15,0 0 0,-1 0 16,44 0 15,-1 0-31,0 21 0,0-21 0,0 21 16,22 0-16,-1 1 0,-21-1 15,21 0-15,1 21 0,-1-21 16,0 22-16,1-1 0,-1 0 0,0 1 16,1-1-16,-1 22 0,-21-22 0,22 0 15,-22 22-15,21-22 0,-21 22 16,22-1-16,-22 1 0,21-1 0,-21 1 16,0-1-16,22 1 0,-22-1 0,21 1 15,-21-1-15,22 1 0,-22-1 16,21-21-16,1 22 0,-1-1 0,-21-20 15,21 20-15,1-20 0,-1-1 0,-21 21 16,22-20-16,-1-22 0,-21 21 16,0-21-16,0 1 0,1-1 15,-1 0-15,0-21 0,-21-21 32,-21 0-32,0-1 15,21 1-15,-22 21 0,1-21 0,21 0 16,-21 0-16,0 0 0,0-1 15,21 1-15,-21 21 0,-1-21 0,1 0 16,0 0-16,0 21 0,21-21 0,-21 21 16,0-22-16,42 22 31,0 0-15,-21 22-16,21-22 0,0 21 15,0 0-15,1 0 0,-1 0 16,0-21-16,0 21 0,-21 1 0,0-1 15,21 0-15,-21 0 0,0 0 0,0 0 16,0 1-16,-21-1 0,0-21 16,0 21-16,-22 0 0,22 0 0,-21 0 15,0-21-15,-1 22 0,22-22 0,-21 21 16,21-21-16,-1 0 0,1 0 16,0 21-16,42-42 31</inkml:trace>
  <inkml:trace contextRef="#ctx0" brushRef="#br1" timeOffset="179497.05">21886 14732 0,'0'0'0,"0"-21"0,0 0 15,0 42 17,0 0-32,0 0 0,0 22 15,0-1-15,0 0 0,0 22 16,0-22-16,0 22 0,0-1 0,0 22 15,0-22-15,0 1 0,0 20 0,-21-20 16,21 21-16,0-1 0,0-20 16,-21 20-16,21-20 0,-21 21 0,21-22 15,-21 1-15,21-1 0,0 1 0,0-22 16,-22 21-16,22-41 0,0 20 16,-21-21-16,21 0 0,0 0 0,0 1 15,0-44 1,0 1-1,0 0-15,0 0 0,0-21 0,0-1 16,21 1-16,1 0 0,-1-1 0,-21-20 16,21-1-16,-21 1 0,21-1 15</inkml:trace>
  <inkml:trace contextRef="#ctx0" brushRef="#br1" timeOffset="180039.75">21950 14859 0,'0'-21'15,"0"42"-15,-21-63 0,21 21 0,0-1 0,0 1 16,0 0 0,0 0-16,21 21 15,0-21-15,0 21 16,0 0-16,22 0 0,-1 0 0,0 0 16,1 0-16,-1 0 0,21 0 0,-20 0 15,20 0-15,1 0 0,-1 0 16,1 0-16,-22 0 0,22 0 0,-22 0 15,0 0-15,1 0 0,-1 0 16,-21 21-16,0-21 0,0 0 0,1 0 16,-1 0-16,-21 21 0,0 0 0,0 0 15,0 1-15,0-1 16,0 0-16,21 0 0,-21 0 16,0 0-16,0 22 0,0-1 0,0 0 15,0 1-15,0 20 0,-21-20 16,21 20-16,0 1 0,0-1 0,0-21 15,0 22-15,0-1 0,0 1 0,0-22 16,0 22-16,0-1 0,0-20 16,0 20-16,0 1 0,0-22 0,0 21 15,0-20-15,0-1 0,-21 22 0,-1-22 16,1 0-16,0-21 0,0 22 0,0-1 16,-22-21-16,1 0 0,0 1 15,-1 20-15,1-42 0,-21 21 16,20 0-16,-20-21 0,20 0 0,-20 0 15,21 0-15,-1 0 0,-20 0 16,20 0-16,1-21 0,0 0 0,-1 0 16,-20 0-16,21-1 0,-1-20 0,-20 21 15,20 0-15,1-22 0,21 22 16,-21 0-16,20 0 0,22 0 0,0-22 16,0 22-16,0-21 0,0 21 0</inkml:trace>
  <inkml:trace contextRef="#ctx0" brushRef="#br1" timeOffset="180383.55">22754 14520 0,'0'0'16,"-21"22"-1,21-1-15,-21-21 0,21 21 0,0 0 16,0 0-16,-21 22 16,21-22-16,0 0 0,-22 0 0,22 0 15,-21 22-15,21-22 0,0 0 16,-21 0-16,21 0 0,-21-21 15,21-21 17,0 0-32,0 0 15,0 0-15,21-1 0,-21 1 0</inkml:trace>
  <inkml:trace contextRef="#ctx0" brushRef="#br1" timeOffset="181064.16">22627 14478 0,'0'-21'0,"0"0"0,0 105 16,0-126-16,0-21 0,0 41 0,0 1 0,0 0 15,0 0-15,21 21 16,-21-21-16,21 21 0,1 0 16,-1-21-16,0 21 0,0 0 0,0 0 15,0-22-15,1 22 0,20-21 16,-21 21-16,0 0 0,22 0 0,-22 0 16,0 0-16,0 0 0,-21 21 15,0 1-15,0-1 0,0 0 16,0 0-16,-21 0 0,0 0 0,0 1 15,-1 20-15,-20-21 0,21 0 16,0 0-16,0 1 0,-1-1 0,22 0 16,0 0-16,0 0 15,22-21 1,-1 0-16,0 0 16,0 0-16,0 0 15,0 0-15,1 0 0,-22-21 16,-22 21-1,1 0-15,0 0 16,0-21-16,0 21 0,0-21 0,-22 21 16,22 0-16,0 0 0,0-21 15,21-1-15,0 1 16,0 0-16,0 0 0,21 21 16,0-21-16,0 0 15,22-1-15,-22 1 0,21 21 0,-21-21 16,0 0-16,22 21 0,-22 0 15,-21-21-15,21 21 0,-42 21 32,0-21-32,0 21 0,-22 0 15,22-21-15,-21 21 0,-1-21 0,22 22 16,-21-22-16,21 0 0,0 0 16,-1 21-16,1-21 0,0 0 15,42 0 1,0 0-16,1 0 15,20 0-15,-21 0 0,0 0 16,0 0-16,22 0 0,-43 21 16,21 0-16,0 0 0,-21 0 0,21 1 15,-21-1-15,0 0 0,0 21 16,0-21-16,0 1 0,-21 20 0,0-21 16,0 0-16,0 0 0,-1 1 0,1-1 15,0 0-15</inkml:trace>
  <inkml:trace contextRef="#ctx0" brushRef="#br1" timeOffset="181903.68">23685 15007 0,'-21'0'0,"42"0"0,-42 21 16,42-21-1,22 0-15,-22 0 0,21 0 16,1 0-16,-1 0 0,0 0 0,22 0 16,-22 0-16,22 0 0,-22 0 15,0 0-15,22 0 0,-22 0 0,0 0 16,1 0-16,-1 0 0,0-21 15,-20 21-15,-1 0 0,0 0 16,0-21-16,-21 0 16,0 0-1,-21 21-15,0 0 16,0 0-16,-1 0 0,1 0 16,0 0-16,0 0 15,0 0 1,42 0 46,0 0-62,0 0 16,-21-21-16,21 21 0,-21-22 16,22 22-16,-22-21 15,0 0 1,-22 21-16,1 0 0,21-21 15,-21 21-15,0 0 0,0 0 0,0 0 16,21-21 0,-22 21-16,44 0 47,-1 0-47,0 21 15,0-21-15,0 21 0,0 0 16,-21 0-16,22-21 0,-22 22 15,0-1-15,0 0 0,0 0 0,0 0 16,0 0-16,-22 1 16,1-1-16,0 0 0,0 0 0,-21 0 15,20 0-15,1 1 0,0-1 0,0 0 16,0-21-16,0 0 0</inkml:trace>
  <inkml:trace contextRef="#ctx0" brushRef="#br1" timeOffset="182251.48">24913 14732 0,'0'-21'0,"0"42"0,0-63 15,0 21-15,0 42 47,0 0-47,0 0 0,0 21 16,0-20-16,0 20 0,-21-21 0,21 21 16,-21 1-16,21-1 0,-21 0 0,21-20 15,0 20-15,0 0 0,-22-21 16,22 22-16,0-22 0,-21 0 0,21 0 15,0 0-15,0 1 16,21-44 0,1 1-1</inkml:trace>
  <inkml:trace contextRef="#ctx0" brushRef="#br1" timeOffset="182684.22">25315 14690 0,'0'0'0,"0"-21"16,0 42-1,0 0-15,0 0 16,0 0-16,0 0 0,-21 1 16,0 20-16,21-21 0,-21 21 0,21-20 15,0 20-15,-21 0 0,21-21 0,-22 22 16,22-22-16,0 0 0,0 21 15,0-20-15,0-1 0,0 0 16,22 0-16,-1-21 0,0 21 0,0-21 16,0 0-16,0 0 0,1 0 15,-1 0-15,0 0 0,0-21 0,0 0 16,0 0-16,1 0 0,-1-1 0,0-20 16,0 21-16,0-21 0,0-1 15,-21 22-15,0-21 0,0-1 0,0 1 16,0 0-16,0-1 0,0 1 0,0 21 15,-21 0-15,0 0 0,0-1 16,0 1-16,0 21 0,-1 0 0,1 0 16,0 0-16,0 0 15,0 21-15,21 1 0,-21-22 0,21 21 16,-22 0-16,22 0 0,0 0 0,0 0 16,0 1-16,22-1 15,-1-21-15,0 21 0,0-21 0,21 0 16</inkml:trace>
  <inkml:trace contextRef="#ctx0" brushRef="#br1" timeOffset="183143.96">26501 14711 0,'0'0'0,"21"-21"0,0 21 0,-21-21 15,0-1-15,0 1 16,-21 21-16,0 0 15,-1 0-15,-20 0 0,21 0 0,-21 21 16,20-21-16,-20 22 0,21-1 16,0-21-16,-22 21 0,22 0 0,0 0 15,0-21-15,0 21 0,0 1 0,21-1 16,0 0-16,0 0 16,21 0-16,0 0 0,0-21 15,0 22-15,22-1 0,-22-21 16,21 21-16,-21-21 0,22 21 0,-1 0 15,-21-21-15,0 21 0,22-21 16,-22 22-16,0-22 0,-21 21 16,0 0-16,0 0 0,0 0 15,-21 0-15,0-21 16,-1 22-16,-20-22 0,21 0 16,-21 0-16,-1 0 0,22 0 0,-21 0 15,-22 0-15,22 0 0,0 0 0,20 0 16,-20 0-16,0 0 0,21 0 15,-1 0-15,1 0 0,0 0 0,0 0 16,0 0-16,21 21 16,0 0-1,0 0 1,0 0-16</inkml:trace>
  <inkml:trace contextRef="#ctx0" brushRef="#br1" timeOffset="183964.49">23707 16489 0,'0'0'0,"-22"21"31,44 0-15,-1-21-16,0 0 0,21 21 16,1-21-16,-1 22 0,21-22 15,-20 21-15,-1 0 0,22-21 0,-1 0 16,1 21-16,-1-21 0,1 21 0,-1-21 16,1 0-16,-1 0 0,1 0 15,-1 0-15,-21 0 0,1 0 0,-22 0 16,0 0-16,0 0 0,-21-21 15,0 0-15,0 0 16,-21 0-16,-21-1 0,21 1 16,-1 0-16,-20 0 0,21 21 0,-21-21 15,20 0-15,-20-1 0,21 22 16,0-21-16,21 0 16,21 21-1,0 0 1,0 21-16,0 0 0,1-21 0,20 22 15,-21-1-15,21-21 0,-20 21 0,-1 0 16,0 0-16,21-21 0,-21 21 16,-21 1-16,0-1 0,22 0 0,-22 0 15,0 0-15,-22 0 0,1-21 16,0 22-16,-21-1 0,-1-21 16,22 21-16,-21 0 0,-22-21 0,22 21 15,0 0-15,-1-21 0,22 22 0,-21-22 16,21 0-16,0 0 15,-1 0-15</inkml:trace>
  <inkml:trace contextRef="#ctx0" brushRef="#br1" timeOffset="184740.23">26014 16531 0,'42'0'16,"-21"0"0,-21-21-16,21 21 0,1-21 15,-1 0-15,0 0 0,0 21 0,0-22 16,0 1-16,-21 0 0,0 0 15,0 0-15,0 0 0,0-1 0,0 1 16,0 0-16,-21 21 0,0-21 0,0 0 16,-21 21-16,20 0 0,1 0 15,-21 0-15,21 0 0,0 0 0,-22 0 16,22 0-16,0 21 0,0-21 0,0 21 16,21 0-16,0 0 15,0 1-15,0-1 0,0 0 16,21 0-16,0 0 0,0 0 0,0 1 15,0 20-15,22-21 0,-22 0 16,21 22-16,-21-22 0,22 0 0,-22 21 16,0-21-16,0 1 0,-21 20 15,0-21-15,0 0 0,0 0 0,0 1 16,-42-1-16,21 0 0,-22-21 0,1 21 16,0-21-16,-1 21 0,1-21 15,0 0-15,-1 0 0,1 0 0,0-21 16,-1 0-16,1 0 0,21 0 15,-21-1-15,20 1 0,1 0 0,0-21 16,0 21-16,21-22 0,0 22 0,-21-21 16,21 21-16,0-1 0,0-20 15,0 21-15,0 0 16,0 0-16,21 21 0,0 0 16,0 21-1,0 0-15,1-21 0,-22 21 0,21 0 16,0 0-16,0 1 0,0-1 0,0 0 15,1 0-15,-1 0 0,0 0 16,0 1-16,0-1 0,0 0 0,22-21 16,-22 21-16,0-21 0</inkml:trace>
  <inkml:trace contextRef="#ctx0" brushRef="#br1" timeOffset="185188.21">26755 16616 0,'0'0'0,"21"-21"0,-21 0 16,0-1-16,0 1 0,0 0 15,-21 21-15,-1 0 0,1 0 0,0 0 16,0 0-16,0 0 16,0 0-16,-22 21 0,22 0 0,0 1 15,0-22-15,0 42 0,-1-21 16,1 0-16,21 0 0,-21 1 0,21 20 15,-21-21-15,21 0 0,0 0 16,0 1-16,0-1 0,21-21 31,0 0-31,0 0 0,1 0 0,-1-21 16,0-1-16,21 1 0,-21 0 16,1 0-16,-1-21 0,21 20 0,-21 1 15,0 0-15,-21 0 0,22 0 16,-22 0-16,21-1 0,-21 44 15,0-1 1,0 21-16,0-21 16,0 0-16,0 1 0,0 20 0,0-21 15,0 0-15,0 0 0,21 1 16,-21-1-16,21 0 0,0-21 16,-21 21-16,21-21 0,1 0 0,-1 0 15,0 0-15,0-21 0,0 21 16,0-21-16</inkml:trace>
  <inkml:trace contextRef="#ctx0" brushRef="#br1" timeOffset="185715.87">27263 16277 0,'21'-42'0,"-42"84"0,42-148 0,0 64 16,-21 0-16,0-1 0,0 1 16,0 0-16,0-1 0,0 22 15,0 0-15,0 42 16,-21 0-16,21 22 15,-21-1-15,-1 22 0,1-22 0,0 21 16,0 1-16,0 21 0,21-22 0,-21 1 16,-1 20-16,1 1 0,0-22 15,21 22-15,-21 0 0,21-22 0,-21 22 16,0 0-16,21-22 0,0 1 16,0-1-16,-22 22 0,22-22 0,-21 1 15,21-1-15,-21 1 0,21-1 0,0-20 16,0 20-16,0-21 15,0 1-15,0-1 0,0 0 0,0-20 16,0-1-16,21 0 0,0-21 0,1 0 16,-1 0-16,21-21 0,0 0 15,-20-22-15,20 1 0,0 0 0,1-1 16,-1 1-16,0-22 0,-21 22 16,1-21-16,-1-1 0,-21 22 0,0-22 15,0 1-15,0 20 0,-21-20 0,-1 21 16,-20-22-16,0 22 0,-1-1 15,1 1-15,0 0 0,-1 21 0,-20-1 16,21-20-16,20 42 0,-20-21 16,21 0-16,0 21 0,0 0 0,21-21 15,21 21 1,0-22-16,21 22 16,-21 0-16,22-21 0,-1 21 0,0-21 15,1 0-15,20 21 0,-20-21 16,20 0-16,-21 21 0,22-22 0,-1 1 15,-20 0-15,20 0 0,-20 21 0,-1-21 16</inkml:trace>
  <inkml:trace contextRef="#ctx0" brushRef="#br1" timeOffset="186628.05">27898 16447 0,'0'-64'16,"0"128"-16,0-149 16,0 64-16,-22 21 0,22-21 15,-21 21-15,0 0 0,0 0 16,0 0-16,-22 21 0,22 0 0,0 0 15,-21 0-15,21 0 0,-1 1 0,-20-1 16,21 21-16,0-21 0,21 0 16,-21 22-16,21-22 0,-22 0 0,22 0 15,0 0-15,0 1 0,0-1 16,22-21-16,-1 0 16,0 0-16,0 0 0,0 0 0,22-21 15,-22 21-15,0-22 0,21 1 16,-21 0-16,22 0 0,-22 0 15,0 0-15,0-1 0,0-20 0,1 21 16,-1 0-16,-21 0 0,21 21 16,-21-22-16,0 44 15,0-1 1,0 0-16,-21 0 0,0 0 16,21 0-16,-22 1 0,22-1 0,0 0 15,0 0-15,0 0 16,0 0-16,0 1 0,22-22 15,-1 0-15,0 0 16,0 0-16,0 0 0,0 0 16,1 0-16,20 0 0,-21 0 0,0-22 15,0 22-15,22-21 0,-22 0 16,0 0-16,0 0 0,0 0 0,1-22 16,-22 22-16,0 0 0,0-21 0,0 20 15,0 1-15,0 0 0,-22 21 16,1-21-16,0 21 0,0 0 15,0 0-15,21 21 16,0 0-16,0 0 16,0 1-16,0-1 0,0 0 15,21-21-15,0 21 16,0-21-16,0 21 0,1 0 0,-1 1 16,0-1-16,-21 0 15,21-21-15,-21 21 0,0 0 16,0 0-16,0 1 0,0-1 15,0 0-15,21 0 16,0-21 0,1 0-1,-1 0-15,0-21 16,0 21-16,0-21 0,-21 0 0,21-1 16,1 22-16,-1-21 0,0 0 15,0 0-15,0 0 0,0 0 0,1-1 16,-22 1-16,21 0 0,0 0 0,-21 0 15,21 21-15,-21 21 32,0 0-32,0 0 15,0 0-15,0 1 0,0-1 16,0 0-16,0 0 0,0 21 0,0-20 16,0-1-16,0 0 0,0 0 15,21 0 1,0-21-16,1 0 0,-1 0 15,0 0-15,0 0 0,21-21 16,-20 21-16,-1-21 0,0 0 0,0 0 16,0 21-16,-21-22 0,21-20 0,1 21 15,-22 0-15</inkml:trace>
  <inkml:trace contextRef="#ctx0" brushRef="#br1" timeOffset="186955.86">29019 16108 0,'0'0'0,"-21"0"0,0 0 0,-21 0 0,21 0 16,-1 21-16,1 0 0,0 0 15,0 1-15,0-22 0,21 21 0,0 0 16,0 0-16,0 0 0,0 0 16,0 1-16,21-22 0,0 0 15,0 0-15,0 0 0,1 0 16,-1 0-16,0-22 15,0 1-15,-21 0 0,0 0 16,0 0-16,0 0 0,0-1 0,0 1 16,0 0-16,-21 0 15,21 0-15,-21 21 0,0 0 0,-1 0 16,1 21 0,21 0-16,-21-21 0,21 21 15,0 0-15,0 1 0,0-1 16,0 0-16,0 0 0,0 0 15,0 0-15,0 1 0</inkml:trace>
  <inkml:trace contextRef="#ctx0" brushRef="#br1" timeOffset="187187.73">29443 16997 0,'0'0'0,"0"21"15,0 0 17,-21-21-17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30:07.8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1439 0,'-21'0'16,"-1"0"-1,1 0 1,0 0 0,0 0-16,21-21 15,-21 0 1,21 0-1,0 0 1,21 21-16,0 0 0,0 0 0,0 0 16,1 0-16,-1 0 0,21 0 15,-21 0-15,22 0 0,-22 0 0,0 0 16,0 21-16,0 0 16,0 0-16,-21 0 0,0 1 0,0-1 15,0 21-15,0 0 0,-21-20 16,0 20-16,-21 0 0,-1 1 15,1-1-15,-21 0 0,20 1 0,1-22 16,0 21-16,20-21 0,-20 0 16,21 1-16,0-22 0,0 0 15,21-22 1,0 1 0,0 0-16,21 0 0,0 21 15,0-21-15,21 0 0,-20-1 16,-1 22-16,21-21 0,0 21 15,1 0-15,-22 0 0,21 0 16,1 0-16,-1 0 0,0 0 0,-21 21 16,22 1-16,-22-1 0,0 0 15,0 0-15,0 0 0,-21 0 0,0 22 16,0-22-16,0 21 0,-21-21 16,0 22-16,-21-22 0,-1 0 0,-20 21 15,21-20-15,-1-1 0,1 0 16,-22 0-16,22-21 0,0 0 0,21 21 15,-22-21-15,1 0 0,21 0 16,0 0-16,-1-21 0,1 0 16,0 21-16,0-21 0,0 0 15,21-1-15,-21 1 16,21 0-16,-22 21 0,22-21 0,0 0 16,22 21-1,-1-21 1,0 21-16,0 0 15,0 0-15</inkml:trace>
  <inkml:trace contextRef="#ctx0" brushRef="#br0" timeOffset="354.79">2159 1990 0,'0'21'0,"0"-42"0,-21 42 0,0-21 16,-1 0 0,22-21-1,0 0-15,0-1 16,0 1-16,-21 21 31,0 0-31,0 0 16,0 0-16,21 21 15,-21-21-15,21 22 16,-22-22-16,22 21 16,-21-21-1</inkml:trace>
  <inkml:trace contextRef="#ctx0" brushRef="#br0" timeOffset="1626.97">3196 1312 0,'0'-21'31,"0"42"-15,0 1-16,0-1 16,0 0-16,0 21 0,0-21 0,0 1 15,0-1-15,0 21 0,0-21 16,0 0-16,0 1 0,21-1 0,-21 0 16,21-21-16,1 21 0,20-21 15,-21 0-15,0 0 0,22 0 0,-1 0 16,-21-21-16,21 0 15,1 0-15,-1-1 0,-21 1 0,22 0 16,-1 0-16,-21 0 0,0 0 16,0-1-16,1-20 0,-22 21 0,21 0 15,-21 0-15,0-1 0,0 1 16,0 0-16,-21 21 16,-1 0-1,1 0-15,21 21 0,0 0 0,0 1 16,-21-1-16,21 21 0,-21-21 15,21 22-15,0-1 0,0 0 0,-21 22 16,21-22-16,-21 0 0,21 22 16,-22-22-16,22 1 0,0 20 15,0-21-15,0 1 0,0-1 0,0 0 16,-21 1-16,21-1 0,-21 0 16,21 1-16,-21-22 0,21 21 0,-21-21 15,0 22-15,21-22 0,-22 0 16,1-21-16,0 21 0,0 0 0,-21-21 15,20 0-15,1 0 0,-21 0 16,0-21-16,20 0 0,-20 21 0,0-21 16,21 0-16,-22-22 0,22 22 15,-21 0-15,21 0 0,-1 0 0,1 21 16,21-21-16,-21-1 0,21 1 16,0 0-1,21 21-15,0 0 0,1-21 16,-1 21-16,21 0 0,-21-21 15,22 21-15,-1-21 0</inkml:trace>
  <inkml:trace contextRef="#ctx0" brushRef="#br0" timeOffset="1943.83">4212 1397 0,'0'0'0,"0"21"32,0 0-32,-21 22 15,0-22-15,0 21 0,21 1 0,-22 20 16,1-21-16,0 22 0,0-22 16,0 22-16,0-22 0,21 22 0,-22-22 15,1 0-15,21 1 0,-21-1 0,21 0 16,0-21-16,0 1 0,0 20 15,0-21-15,0 0 0,21-21 16,0 0-16,1 0 16,-1 0-16,0 0 0,0 0 0,0-21 15,0 0-15,22 0 0,-22 0 0,0-1 16,0 1-16,-21-21 0</inkml:trace>
  <inkml:trace contextRef="#ctx0" brushRef="#br0" timeOffset="2111.88">3873 1905 0,'0'0'0,"22"-21"31,20 21-31,-21 0 16,21 0-16,-20-21 0,20 21 16,0-21-16,1 21 0,-22-22 15,21 22-15,0-21 0,1 0 16,-1 21-16,-21-21 0</inkml:trace>
  <inkml:trace contextRef="#ctx0" brushRef="#br0" timeOffset="3699.15">6308 1609 0,'0'0'0,"42"21"31,-21-42-15,0 21-16,0-21 0,1-1 0,-1 22 15,21-21-15,-21 0 0,22 0 16,-22 0-16,21-22 0,-21 22 0,22 0 16,-22-21-16,0 21 0,0-1 0,0-20 15,-21 21-15,0-21 0,0 20 16,-21 1-16,-21 0 0,-1 0 16,-20 21-16,-1 0 0,22 0 15,-21 0-15,-22 0 0,21 21 0,22 0 16,-21 0-16,-1 22 0,22-22 15,21 0-15,-1 21 0,1-20 0,21 20 16,0-21-16,0 21 0,21 1 0,1-1 16,20-21-16,-21 22 0,21-1 15,1 0-15,-1 1 0,0-1 0,-20 0 16,20 1-16,0-1 0,-21 0 16,1 1-16,-1-1 0,0-21 0,-21 21 15,0-20-15,0 20 0,-21-21 16,0 0-16,-22 0 0,22 1 15,-21-1-15,-1-21 0,1 0 0,0 0 16,-1 0-16,-20 0 0,21 0 16,-1 0-16,1 0 0,0-21 0,-1-1 15,1-20-15,0 21 0,20 0 0,-20-22 16,21 1-16,0 0 0,0-1 16,-1 1-16,22 21 0,0-21 0,0 20 15,0 1-15,0 0 0,22 21 16,-1 0-16,0 0 0,0 0 15,0 0-15,0 21 0,1 0 16,-1 1-16,0-1 0,0 0 0,0 21 16,0-21-16,1 1 0,-1 20 15,0-21-15,0 0 0,0 22 16,0-22-16,1 0 0,-22 0 0,21 0 16,0 0-16,0 1 0,0-22 0,0 0 15,1 21-15,-1-21 0,21 0 16,-21 0-16,0 0 0,22-21 0,-1-1 15,0 22-15,-20-21 0,20 0 16,0 0-16,1 0 0,-22-22 0,21 22 16,-21 0-16,0-21 0,1 21 0,-22-1 15,0-20-15,0 21 0,0 0 16,0 0-16,0 42 31,-22 0-15,1 0-16,21 0 0,-21 0 0,21 22 15,-21-22-15,21 0 0,0 0 16,0 0-16,0 22 0,0-22 0,0 0 16,21 0-16,0-21 0,0 0 15,1 21-15,-1-21 0,0 0 16,0 0-16,0 0 0,22 0 0,-22-21 16,21 21-16,-21-21 0,22 0 15,-22 0-15,0 0 0,0-1 0,0 1 16,-21 0-16,0 0 0,0 0 15,0-22-15,0 22 0,0 0 16,0 0-16,0 42 31,0 0-15,0 0-16,0 1 0,0-1 0,0 0 16,0 0-16,0 0 0,0 0 15,0 1-15,0-1 0,21-21 0,1 21 16,-1-21-16,0 21 0,0-21 15,0 0-15,0 0 0,1 0 16,-1 0-16,21-21 0,-21 21 0,22-21 16,-22 0-16,0-1 0,21 1 15,-21-21-15,1 21 0,-1 0 16,0-22-16,-21 1 0,0 21 0,0-22 16,21 1-16,-21 21 0,0-21 15,0 20-15,0 1 0,-21 42 31,21 1-31,-21 20 16,21-21-16,0 21 0,0-20 0,-21 20 16,-1 0-16,22 1 0,-21-1 15,21 21-15,0-20 0,-21 20 0,0-20 16,0 20-16,21 1 0,-21 20 16,21-20-16,-22 20 0,1-20 15,21 21-15,0-22 0,-21 22 0,0-22 16,21 1-16,-21-22 0,21 22 0,0-22 15,0 0-15,0-21 0,0 1 16,0-1-16,0 0 0,21-42 16,0 0-16,-21-1 15,21 1-15,0-21 0,-21 0 16,22-1-16,-1 1 0,0-22 0,0 1 16</inkml:trace>
  <inkml:trace contextRef="#ctx0" brushRef="#br0" timeOffset="3975.79">7514 1905 0,'-21'-21'0,"42"42"0,-42-63 16,21 21-16,0-1 15,0 1-15,0 0 0,21 21 16,0-21-16,22 21 16,-22 0-16,21 0 0,0 0 0,1 0 15,-22 0-15,21 0 0,1 0 0,-22 0 16,0 21-16,-21 0 0,0 22 15,0-22-15,0 0 0,-21 0 0,0 21 16,-22-20-16,22-1 0,-21 21 16,-1-21-16,1 0 0,21 1 15,-21-22-15,20 21 0,1 0 0,0-21 16,0 0-16,21 21 0,-21-21 16,42 0-1,0 0-15</inkml:trace>
  <inkml:trace contextRef="#ctx0" brushRef="#br0" timeOffset="4311.6">8213 1799 0,'-22'0'0,"1"0"16,0 0-16,0 21 0,21 1 15,0-1-15,0 0 0,-21 21 16,21 1-16,-21-1 0,21 0 0,0 1 16,-22 20-16,22 1 0,0-1 15,0 1-15,-21-1 0,0 1 0,21 20 16,-21-20-16,21 20 0,0-20 0,-21-1 16,0 1-16,-1-1 0,22-20 15,-21 20-15,21-20 0,-21 20 0,21-21 16,0-20-16,-21 20 0,21-21 0,0 0 15,0 0-15,21-42 32,0 0-32,-21 0 15,21-21-15,1 20 0,-1-20 0,-21 0 16,21-1-16</inkml:trace>
  <inkml:trace contextRef="#ctx0" brushRef="#br0" timeOffset="4599.43">8149 1990 0,'0'-43'0,"0"86"0,0-107 0,0 22 0,0 21 0,0 0 16,0-1-16,0 1 0,0 0 0,21 0 15,0 21-15,1-21 16,-1 21-16,0 0 0,0 0 0,21 0 16,-20 0-16,-1 0 0,21 0 15,-21 21-15,0 0 0,1 21 0,-22-20 16,0-1-16,0 21 0,0-21 0,0 22 15,-22-22-15,1 0 0,0 21 16,-21-21-16,21 1 0,-1-1 0,-20 0 16,21 0-16,0-21 0,0 21 0,-1-21 15,1 21-15,42-42 32,1 0-17,-1 21-15</inkml:trace>
  <inkml:trace contextRef="#ctx0" brushRef="#br0" timeOffset="4975.6">8869 1715 0,'-64'42'31,"43"-21"-31,0 0 0,0 22 0,0-22 16,-1 0-16,22 21 0,0-21 0,-21 22 15,21-22-15,0 21 16,0-21-16,0 1 0,0-1 0,0 0 16,0 0-16,0 0 0,21-21 0,1 0 15,-1 21-15,0-21 0,21 0 16,-21 0-16,1 0 0,20-21 0,-21 0 16,21 21-16,-20-21 0,20 0 0,-21 0 15,0-22-15,0 22 0,-21 0 16,0-21-16,0 20 0,0-20 0,0 21 15,0-21-15,0 20 0,-21 1 16,0 0-16,0 21 0,0 0 0,-22 0 16,22 0-16,0 0 0,0 0 0,-21 21 15,20 0-15,1 1 16,21-1-16,0 0 0,0 0 16,0 0-16,0 0 0,21-21 15,1 0-15</inkml:trace>
  <inkml:trace contextRef="#ctx0" brushRef="#br0" timeOffset="5343.39">9186 1863 0,'0'-43'16,"0"22"-16,21 0 0,1 0 15,-22 0-15,21 21 0,0 0 16,0-21-16,0 21 0,0 0 0,1 0 15,20 0-15,-21 21 0,0 0 16,0 0-16,1 0 0,-1 22 0,0-22 16,-21 0-16,21 21 0,-21-21 15,0 22-15,0-22 0,0 21 0,0-21 16,0 1-16,-21-1 0,0 0 0,0 0 16,-1 0-16,1-21 15,0 0 1,21-21-1,0 0-15,0 0 0,21 0 16,0-22-16,1 22 0,-22-21 0,21 21 16,0-22-16,0 1 0,0 0 0,0-1 15,1 22-15,-1-21 0,0 21 16,0-22-16,0 22 0,0 0 0,22 0 16,-22 0-16,0-1 0,0 22 0,0-21 15</inkml:trace>
  <inkml:trace contextRef="#ctx0" brushRef="#br0" timeOffset="5619.38">10287 1249 0,'0'0'0,"0"21"47,0 0-47,-21 0 0,21 22 0,-21-22 15,-1 21-15,22 1 0,0-1 16,-21 21-16,21-20 0,-21-1 0,0 22 16,21-22-16,0 0 0,-21 22 0,0-22 15,-1 0-15,22-20 0,0 20 16,0-21-16,-21 21 0,21-20 16,0-1-16,0 0 0,0 0 15,21-21-15,1 0 16,-1 0-16,0 0 0,21-21 15</inkml:trace>
  <inkml:trace contextRef="#ctx0" brushRef="#br0" timeOffset="5947.45">10583 1820 0,'0'0'0,"21"-21"0,1 0 16,-1 0-16,-21 0 0,0 0 16,0-1-16,-21 22 15,-1 0 1,1 0-16,0 0 0,0 22 15,0-1-15,0 0 0,-1-21 0,22 21 16,-21 0-16,21 0 0,0 1 0,0-1 16,0 0-16,0 0 15,21-21-15,1 21 0,-1-21 16,0 21-16,-21 1 16,21-22-16,-21 21 0,21-21 15,-21 21-15,0 0 0,0 0 16,-21 0-1,0-21-15,0 0 0,0 0 16,-1 0 0,1 0-16,0-21 31,21 0-31,-21 21 0,21-21 16</inkml:trace>
  <inkml:trace contextRef="#ctx0" brushRef="#br0" timeOffset="6156.03">10054 1418 0,'0'0'16,"42"-21"0,1 21-16,-22 0 0,21-21 0,-21 21 15,22 0-15,-1 0 0,0 0 16,1 0-16,-1 0 0,0 0 0,-20 0 15,20 0-15,0 0 0,-21 0 0,1 0 16,-1 0-16,0 0 0,-21-21 16</inkml:trace>
  <inkml:trace contextRef="#ctx0" brushRef="#br0" timeOffset="8099.92">12171 1715 0,'0'0'0,"21"0"0,-21-22 0,21 22 15,-21 22 1,0-1-16,0 0 0,0 0 15,0 0-15,0 0 0,0 22 0,0-22 16,0 21-16,0-21 0,0 1 16,0 20-16,-21-21 0,21 0 0,-21 0 15,21 1-15,-21-1 0,21 0 16,-22-21 0,1-21-1,21 0 1,0-1-16,0 1 0,0 0 15,0-21-15,0 21 0,0-22 0,21 1 16,1 0-16,-1-1 0,0 1 16,21 0-16,-21 20 0,22-20 0,-22 21 15,21 0-15,1 21 0,-1 0 0,-21 0 16,21 0-16,-20 21 0,20 0 16,-21 0-16,0 22 0,-21-22 0,0 21 15,21 0-15,-21 1 0,0-22 16,0 21-16,0-21 0,0 22 0,0-22 15,-21 0-15,21 0 0,0 0 16,0 1-16,-21-22 0,0 0 16,21-22-1,0 1 1,0 0-16,0-21 16,21 21-16,0-1 0,0-20 0,-21 0 15,22-1-15,-1 1 0,21 21 0,-21-21 16,0-1-16,22 22 0,-22 0 15,21 0-15,-21 21 0,1 0 0,20 0 16,-21 0-16,0 21 0,-21 0 16,0 0-16,0 22 0,0-22 0,0 21 15,0-21-15,0 22 0,0-1 16,0-21-16,0 21 0,0-20 16,0-1-16,0 0 0,0 0 0,0 0 15,21-21-15,1 21 0,-1-21 0,21 0 16,-21 0-16,0 0 0,22 0 15,-22 0-15,21 0 0,1 0 0,-22-21 16,21 0-16,-21 21 0,22-21 0,-22 0 16,0 0-16,0-22 0,0 22 15,-21-21-15,0 21 0,21-22 0,-21 1 16,0 21-16,22-22 0,-22 22 16,0 0-16,0 0 0,0 42 31,-22 0-31,22 0 15,-21 1-15,21 20 0,0-21 0,-21 21 16,21 1-16,-21-22 0,21 21 0,0-21 16,0 1-16,0 20 0,0-21 15,0 0-15,21 0 0,-21 1 16,21-22-16,0 0 0,1 0 0,-1 0 16,0 0-16,0 0 0,0 0 15,22-22-15,-22 22 0,0-21 16,0 0-16,0 0 0,0 0 0,1 0 15,-1-1-15,-21-20 0,21 21 16,-21-21-16,21-1 0,-21 22 0,21 0 16,-21 0-16,0 0 0,0-1 15,0 44 1,0-1-16,-21 0 0,0 0 16,21 21-16,-21-20 0,21 20 15,0-21-15,-21 21 0,21-20 0,0 20 16,0-21-16,0 0 0,0 0 0,0 1 15,0-1-15,21 0 0,0-21 16,0 0-16,21 0 0,-20 0 16,20 0-16,-21 0 0,21 0 0,1 0 15,-22-21-15,21 21 0,1-21 16,-1-1-16,-21 1 0,21-21 0,-20 21 16,20-22-16,-21 1 0,21-21 0,-20 20 15,20-20-15,-21-1 0,0 1 16,0 20-16,1-20 0,-1 21 0,-21-1 15,0 1-15,0 0 0,0 20 16,0 1-16,0 0 0,-21 42 16,-1 0-1,22 1-15,-21 20 0,0 0 16,0 1-16,21-1 0,-21 21 16,0 1-16,21-22 0,-22 22 0,22-22 15,-21 22-15,21-22 0,0 0 16,0 1-16,0-1 0,0 0 0,0-21 15,0 22-15,21-22 0,1 0 16,-1 0-16,0-21 0,0 0 0,21 0 16,-20 0-16,-1 0 0,21 0 0,-21 0 15,22-21-15,-22 0 0,21 0 16,0 0-16,-20-22 0,20 22 0,-21-42 16,21 20-16,-20 1 0,-1-22 0,21 1 15,-21-1-15,0 1 0,1-1 16,-1 1-16,0-1 0,0 22 15,0 0-15,-21 21 0,0-1 0,0 1 16,-21 21 0,0 0-16,-21 21 0,20 1 0,1-1 15,-21 21-15,21 0 0,0 1 16,-1-1-16,1 22 0,0-22 0,0 21 16,0 1-16,21-22 0,0 22 0,0-22 15,0 0-15,0 1 0,0-1 16,0-21-16,0 22 0,21-22 0,-21 0 15,21 0-15,21 0 0,-20-21 0,-1 0 16,0 0-16,21 0 0,1 0 16,-22 0-16,21 0 0,-21-21 15,22 0-15,-1 0 0,-21 0 0,21-1 16,-20 1-16,-1-21 0,21 21 16,-21-22-16,-21 22 0,21 0 0,-21 0 15,0 0-15,0 42 16,0 0-1,-21 0-15,21 0 0,0 1 0,0-1 16,-21 0-16,21 0 0,0 0 0,0 0 16,0 1-16,0-1 0,21-21 15,-21 21-15,21-21 0,1 0 16,-1 0-16,0 0 0,0 0 0,21 0 16,-20-21-16,-1 21 15,0-21-15,0-1 0,0 1 0</inkml:trace>
  <inkml:trace contextRef="#ctx0" brushRef="#br0" timeOffset="8259.83">15706 1588 0,'0'0'0,"-22"0"0,-20 0 32,21 0-17,0 0-15,0 0 31,-1 0-31,1 0 16</inkml:trace>
  <inkml:trace contextRef="#ctx0" brushRef="#br0" timeOffset="8443.46">14795 1736 0,'0'0'0,"-21"21"0,0-21 16,0 0-16,0 0 0,42 0 47,0 0-47,0 0 15,22 0-15,-1 0 0,0 0 0,1 0 16,-1 0-16,0 0 0,22 0 0</inkml:trace>
  <inkml:trace contextRef="#ctx0" brushRef="#br0" timeOffset="8763.29">15727 1799 0,'-43'64'16,"22"-43"0,21 0-16,0 0 0,0 0 15,0 1-15,0 20 0,0 0 0,0 1 16,0-1-16,0 0 0,0 1 15,0 20-15,0 1 0,0-1 0,0 1 16,0-1-16,0 1 0,0-1 0,0 1 16,-21-1-16,0 1 0,0-1 0,0 1 15,-1-1-15,1 1 0,0-22 16,0 21-16,0-20 0,0-1 0,21 0 16,0 1-16,-22-22 0,22 0 0,0 0 15,0-42 1,22 0-1,-1 0-15,-21 0 0,21-22 0,0 1 16,0 0-16</inkml:trace>
  <inkml:trace contextRef="#ctx0" brushRef="#br0" timeOffset="9047.12">15854 2117 0,'0'0'0,"0"-64"0,0 22 15,0 0-15,21-1 0,-21 22 16,0-21-16,21 21 0,0-1 0,0 1 15,-21 0-15,22 0 0,-1 21 0,0 0 16,21 0-16,-21 0 16,1 0-16,-1 0 0,0 21 0,0 0 15,0 0-15,-21 22 0,0-1 16,0-21-16,0 22 0,0-1 0,-21-21 16,0 21-16,-21 1 0,20-22 0,-20 0 15,0 0-15,-1 0 0,22 1 16,-21-1-16,0-21 0,20 0 0,1 21 15,0-21-15,0 0 0,0 0 16,21-21 0,21 0-16,0-1 15,0 1-15</inkml:trace>
  <inkml:trace contextRef="#ctx0" brushRef="#br0" timeOffset="9307.98">16637 1291 0,'-21'21'31,"0"1"-31,21 20 16,-22-21-16,1 21 0,0 22 16,21-22-16,-21 22 0,0-1 0,0-20 15,21 20-15,0 1 0,-22-22 0,1 0 16,21 1-16,0-1 15,0 0-15,0-21 0,0 22 0,0-22 16,0 0-16,0 0 0,21-21 16,1 0-16,-1 0 0,0 0 15,0 0-15,0 0 0,0-21 0,22 21 16</inkml:trace>
  <inkml:trace contextRef="#ctx0" brushRef="#br0" timeOffset="9645.78">16806 1947 0,'0'0'0,"21"0"47,1 0-47,-1 0 16,0-21-16,0 21 0,0-21 16,0 21-16,1-21 0,-1 0 15,0 21-15,0-21 0,0-1 0,-21 1 16,0 0-16,0 0 0,0 0 0,0 0 15,0-1-15,-21 1 0,0 21 16,0 0-16,0 0 0,-22 0 0,22 0 16,-21 21-16,21 1 0,-1-1 15,-20 21-15,21-21 0,0 22 0,0-22 16,-1 21-16,22-21 0,0 22 0,0-22 16,0 21-16,0-21 15,22 0-15,-1 1 0,0-1 0,0 0 16,0 0-16,0-21 0,1 21 0,-1-21 15,21 0-15,0 0 0,-20 0 16,20 0-16,21 0 0</inkml:trace>
  <inkml:trace contextRef="#ctx0" brushRef="#br0" timeOffset="10115.51">18986 1334 0,'0'-22'0,"0"44"0,0-65 15,-21 43-15,0 0 16,0 0-16,0 0 0,0 21 16,-1 1-16,-20-1 0,21 0 15,-21 21-15,-1 1 0,1-1 0,21 0 16,-22 1-16,22-1 0,0 0 0,0 22 15,0-22-15,21 0 0,0 1 16,0-22-16,0 21 0,0-21 0,21 1 16,0-1-16,0 0 0,0 0 15,1-21-15,20 0 0,-21 0 16,21 0-16,-20 0 0,20 0 0,-21 0 16,21-21-16,1 0 0,-22 0 15,21-1-15,-21-20 0,22 0 0,-22-1 16,0 1-16,0 0 0,0-1 15,1-20-15,-1 21 0,-21-1 0,0 1 16,0 0-16,0-1 0,0 22 0,0 0 16,0 0-16,-21 0 0,-1 21 15,1 0-15,0 0 0,0 0 0,0 0 16,0 0 0,-1 21-16,22 0 0,22-21 15,-1 21 1,0-21-16,0 0 0</inkml:trace>
  <inkml:trace contextRef="#ctx0" brushRef="#br0" timeOffset="10539.27">20045 1397 0,'21'-21'0,"-42"42"0,42-63 0,0 42 15,-21-21-15,0-1 0,0 1 16,-21 21-1,0 0-15,-22 0 0,1 0 16,0 21-16,-1 1 16,-20-22-16,21 21 0,-1 0 0,1 0 15,0 0-15,20 0 0,1 1 0,21-1 16,0 0-16,0 0 0,0 0 16,0 0-16,21 1 0,1-22 0,20 21 15,-21 0-15,21-21 0,1 21 16,-1-21-16,-21 21 0,22-21 0,-1 21 15,-21-21-15,0 22 0,22-1 16,-22-21-16,0 21 0,-21 0 16,0 0-16,0 0 0,0 1 0,0-1 15,0 0-15,-21-21 0,21 21 16,-43 0-16,22 0 0,0-21 0,-21 22 16,-1-22-16,22 21 0,-21-21 15,0 0-15,-1 0 0,22 21 0,-21-21 16,21 0-16,-1 0 0,1 0 0,0 0 15,0 0-15,0 0 16,0 0-16,-22 0 0,22 0 0,0 0 16,0 0-16,0 0 0,-1 0 0</inkml:trace>
  <inkml:trace contextRef="#ctx0" brushRef="#br1" timeOffset="17803.64">3175 4466 0,'0'0'15,"-21"0"-15,0 0 0,-1 0 0,1 0 16,-21 0-16,21 0 0,0 0 0,-22 0 15,22 0-15,0 0 0,0 0 16,0 0-16,42 0 31,0 21-31,0-21 16,21 22-16,1-22 0,20 0 16,-20 21-16,20 0 0,1-21 0,20 21 15,-20-21-15,-1 0 0,22 21 16,0-21-16,-22 0 0,22 0 0,-22 21 15,1-21-15,-1 0 0,1 0 0,-1 0 16,-20 0-16,20 0 0,-21 0 16,22 0-16,-22 0 0,-21 0 0,22-21 15,-22 21-15,-21-21 16,-42 0-16,20 21 16,-20 0-16,0-21 0,-1 21 15,1 0-15,0-21 0,-1 21 16,1-22-16,0 22 0,21-21 0,-1 21 15,1 0-15,0-21 0,21 0 16,21 21 0,22 0-16,-22 0 15,21 0-15,-21 0 0,22 0 16,-1 21-16,0 0 0,-21 0 0,22 1 16,-22-1-16,0 0 0,-21 0 15,0 0-15,0 22 0,-21-1 0,0-21 16,0 21-16,-22 1 0,22-1 15,-21 0-15,-1 1 0,22-22 16,-21 21-16,21-21 0,0 22 0,-1-22 16,22 0-16</inkml:trace>
  <inkml:trace contextRef="#ctx0" brushRef="#br1" timeOffset="19673.53">5376 4170 0,'0'0'0,"0"-21"0,0 0 0,0-1 15,-21 22-15,21 22 32,0-1-32,0 0 0,0 21 0,0-21 15,0 22-15,0-1 0,0 0 16,0 1-16,0-1 0,0-21 0,0 22 15,-21-1-15,0-21 0,21 21 16,0-20-16,-21 20 0,21-21 0,-22 0 16,22 0-16,0 1 0,-21-22 0,21-22 31,21 1-31,1 0 16,-1 0-16,-21 0 0,21-22 15,0 22-15,0 0 0,0 0 0,1-21 16,-1 42-16,0-22 0,0 1 15,0 21-15,0 0 16,-21 21-16,0 1 16,0-1-16,22 0 0,-22 0 0,0 0 15,21 0-15,-21 1 0,0-1 16,0 0-16,21 0 0,0-21 0,0 21 16,0-21-16,1 0 15,20 0-15,-21 0 0,0 0 0,22-21 16,-22 21-16,21-21 0,-21 0 0,22 0 15,-22-1-15,0 1 0,21-21 16,-21 21-16,1-22 0,-1 1 16,0 0-16,-21-1 0,0 1 0,0 0 15,0-22-15,0 22 0,0 0 16,0-22-16,0 22 0,0 21 0,0-22 16,0 22-16,-21 0 0,0 21 15,-1 0-15,1 21 16,21 0-16,-21 0 0,0 22 15,21-1-15,0 0 0,-21 22 0,21-22 16,-21 22-16,21-22 0,0 0 0,0 22 16,0-22-16,0 1 0,0-22 15,21 21-15,0-21 0,0 22 0,0-22 16,0 0-16,1 0 0,-1-21 16,21 0-16,-21 0 0,22 0 15,-22 0-15,0 0 0,21 0 0,-21 0 16,22-21-16,-22 0 0,0 0 0,21-1 15,-20-20-15,-1 21 0,-21 0 16,21-22-16,-21 1 0,21 21 0,-21-21 16,0 20-16,0 1 0,0 0 15,-21 42 1,21 0 0,-21 1-16,21-1 0,0 0 15,-21 21-15,21-21 0,0 1 0,0-1 16,0 0-16,0 21 0,0-21 15,0 1-15,0-1 0,21-21 16,0 21-16,0-21 0,0 0 0,0 0 16,1 0-16,-1 0 0,21 0 0,-21 0 15,22 0-15,-1-21 0,-21 21 16,21-21-16,-20-1 0,20 1 0,-21 0 16,0 0-16,0 0 0,-21 0 15,0-22-15,22 22 0,-22 0 0,0 0 16,0 42 15,-22 0-31,1 0 0,21 0 16,0 1-16,-21-1 0,21 0 15,-21 0-15,21 0 0,0 0 16,-21 1-16,21-1 0,0 0 0,-21 0 16,42-21 15,0 0-31,-21-21 0,21 0 15,0 0-15,0 21 0,1-22 0,-1 1 16,-21-21-16,21 21 0,0 0 16,0-1-16,0 1 0,1 0 15,-1 21-15,0 0 16,0 0-16,0 0 16,-21 21-16,0 0 0,0 1 15,0-1-15,21-21 0,-21 21 16,22 0-16,-22 0 0,21 0 0,0 1 15,0-1-15,0-21 0,0 21 16,22-21-16,-22 0 0,0 0 16,21 0-16,-20 0 0,-1 0 0,21 0 15,-21 0-15,22 0 0,-22-21 0,21 0 16,-21-1-16,0 1 0,1 21 16,-1-21-16,0-21 0,0 21 0,-21-1 15,0-20-15,0 21 0,0 0 16,0-22-16,0 22 0,0 0 15,-21 0-15,0 0 0,0 21 0,-1 0 16,1 0-16,-21 0 0,21 0 16,0 0-16,-22 0 0,22 21 0,-21 0 15,21 0-15,-1 22 0,1-22 0,21 0 16,0 0-16,-21 21 0,21-20 16,0-1-16,0 21 0,0-21 0,0 0 15,0 1-15,0-1 0,21-21 0,0 21 16,-21 0-16,22-21 0,-1 0 15,0 0-15,0 0 0,0 0 0,0 0 16,1 0-16,-1 0 0,0-21 16,0 21-16,0-21 0,0 0 15,1-22-15,-1 22 0,0-21 0,0 21 16,0-43-16,0 22 0,22-1 16,-22-20-16,0-1 0,0-20 0,0 20 15,22 1-15,-22-1 0,0 1 0,-21-1 16,21 1-16,-21-1 0,0 22 15,0 0-15,0 20 0,0 1 0,0 0 16,-21 0-16,0 21 0,0 0 16,0 21-16,-1 0 0,-20 0 0,21 22 15,0-1-15,0 0 0,-1 1 0,22 20 16,0 1-16,0-1 16,0 1-16,0-1 0,0 1 0,0-1 15,0 1-15,0-22 0,0 22 0,22-22 16,-22 0-16,21 1 0,0-22 15,0 21-15,0-21 0,0 0 0,1 1 16,-1-1-16,0-21 0,21 0 16,-21 0-16,22 0 0,-22 0 0,21 0 15,-21-21-15</inkml:trace>
  <inkml:trace contextRef="#ctx0" brushRef="#br1" timeOffset="20083.96">8551 4212 0,'-63'21'32,"42"1"-32,-1-1 15,1 0-15,0 21 0,21-21 16,-21 1-16,21 20 0,-21-21 0,21 21 16,0-20-16,0-1 0,0 21 0,0-21 15,0 0-15,0 1 0,21-22 16,0 21-16,0 0 0,0-21 0,1 0 15,-1 0-15,0 0 0,0 0 0,21 0 16,-20 0-16,-1-21 0,0 0 16,21-1-16,-21 1 0,1 0 15,-1 0-15,0 0 0,-21-22 0,0 22 16,0-21-16,0 0 0,0-1 16,0 1-16,0 0 0,-21-1 0,0 22 15,-1-21-15,1 21 0,0 21 16,0 0-16,0 0 0,-22 0 0,22 0 15,0 0-15,0 21 0,0 0 0,0 21 16,-1-21-16,1 1 0,21-1 16,0 21-16,0-21 0,0 0 0,0 1 15,0-1-15,21 0 0,1 0 16,-1-21-16,0 21 0,0-21 16,21 0-16,-20 0 0,20 0 0</inkml:trace>
  <inkml:trace contextRef="#ctx0" brushRef="#br1" timeOffset="20975.44">9080 4191 0,'0'0'16,"0"-21"-16,0 0 0,0 0 0,-21 42 31,21 0-31,-21 0 0,21 0 16,0 0-16,-21 1 0,21-1 0,0 21 15,0-21-15,0 0 0,0 1 0,0-1 16,0 0-16,0 0 0,0 0 15,0 0-15,21-21 0,0 22 16,0-22-16,1 0 16,-1 0-16,0 0 0,0 0 15,0-22-15,0 22 0,-21-21 0,22 0 16,-1 0-16,0 0 0,-21 0 0,21-1 16,-21-20-16,21 21 0,-21-21 15,0 20-15,21 1 0,-21 0 16,22 21-16,-22 21 15,0 0-15,0 1 16,0-1-16,0 0 0,0 0 0,0 0 16,0 0-16,0 1 15,0-1-15,0 0 0,0 0 16,0 0-16,21-21 0,0 21 16,0-21-16,0 0 15,0 0-15,1 0 0,-1 0 0,-21-21 16,21 0-16,0 21 0,0-21 15,0 0-15,1 0 0,-22-22 0,21 22 16,0-21-16,0-1 0,-21 1 0,21 0 16,0-1-16,1 1 0,-1 0 15,0 21-15,-21-1 0,21 1 0,-21 0 16,0 42 15,0 22-31,0-22 0,0 21 0,0 0 16,0-20-16,0 20 0,-21 0 0,21-21 15,0 22-15,0-22 0,0 21 16,0-21-16,0 1 0,0-1 0,21 0 16,-21 0-16,21-21 0,0 0 15,1 0-15,20 0 0,-21 0 0,0 0 16,22 0-16,-1 0 0,-21 0 0,21-21 16,1 21-16,-22-21 0,21 0 15,1-1-15,-22-20 0,21 21 16,0-21-16,-20-1 0,-1 1 0,21 0 15,-21-1-15,0 22 0,-21-21 16,22 21-16,-22-1 0,0 1 0,-22 21 16,1 21-1,0 1-15,0-1 0,0 0 0,0 21 16,-1-21-16,1 22 0,21-1 0,0-21 16,0 22-16,0-22 0,0 21 15,0-21-15,0 0 0,21 1 0,-21 20 16,22-21-16,-22 0 15,0 0-15,0 1 0,21-22 0,-21 21 16,0 0 0,-21-21-1,-1 0 1,1 0-16,21-21 0,-21 0 16,0 21-16,0-22 0,0 1 15,-22 0-15,22-21 0,-21 21 0</inkml:trace>
  <inkml:trace contextRef="#ctx0" brushRef="#br1" timeOffset="21183.26">8297 3577 0,'0'0'0,"-21"-21"0,0 21 16,0 0-16,0 0 0,-1 0 31,1 0-15,21 21-1,0 0 1</inkml:trace>
  <inkml:trace contextRef="#ctx0" brushRef="#br1" timeOffset="21990.94">2752 6456 0,'0'0'0,"-64"0"0,22 0 15,-1 0-15,1 0 0,21 0 16,-21 0-16,42-21 0,21 21 16,21 0-16,0 0 15,22 0-15,-1 0 0,1 0 0,21 0 16,-1 0-16,22 0 0,-21 0 0,21 0 16,-1 0-16,1 0 0,-21 21 15,21-21-15,-22 0 0,1 0 0,-21 0 16,-1 0-16,1 0 15,-1 0-15,-21 0 0,1 0 0,-1 0 16,-21 0-16,0 0 0,-42 0 31,0 0-31,-21 0 0,21 0 16,-1 0-16,-20-21 0,21 21 16,0-21-16,-22 21 0,22-22 0,21 1 15,-21 21-15,21-21 16,0 0-1,21 21-15,0 0 0,1 0 0,-1 0 16,0 0-16,0 21 0,0-21 16,0 21-16,-21 0 0,22 1 15,-22-1-15,0 0 0,0 0 16,0 0-16,0 0 0,0 22 0,-22-22 16,22 0-16,-21 0 0,0 0 0,0 1 15,0-1-15,0 0 0,-1 0 16</inkml:trace>
  <inkml:trace contextRef="#ctx0" brushRef="#br1" timeOffset="22843.45">5630 6160 0,'-42'-22'16,"42"44"0,0-1-16,0 0 0,0 21 15,0 1-15,0-22 0,-21 21 0,21 0 16,0 1-16,-21-1 0,21 0 0,0 1 16,0-1-16,-22 0 0,1-20 15,21 20-15,-21-21 0,21 0 0,0 0 16,0 1-16,-21-22 0,21 21 15,-21-42 1,21-1-16,0 1 16,0 0-16,0-21 0,0 21 15,0-22-15,0 1 0,0-22 16,0 22-16,21-21 0,-21 20 0,21-20 16,0 20-16,0-20 0,1 21 15,-1-22-15,21 22 0,-21 21 0,22-22 16,-22 22-16,21 0 0,-21 21 15,22 0-15,-22 21 0,21 0 0,-21 0 16,0 22-16,1-22 0,-22 21 0,0 1 16,21-1-16,-21 0 0,0 1 15,0-1-15,0 0 0,0 1 0,0-1 16,0-21-16,0 0 0,0 22 0,0-22 16,0 0-16,21-21 31,0-21-16,-21 0-15,21-1 0,0-20 16,1 21-16,-22-21 0,21-1 0,0 1 16,0 0-16,0-22 0,22 22 15,-22-22-15,0 22 0,0 0 0,0-1 16,0 1-16,1 21 0,-1 0 0,0-1 16,0 22-16,0 22 15,-21-1-15,0 21 0,0-21 0,0 22 16,0-1-16,0 0 0,0 1 15,0 20-15,0-21 0,0 1 16,0-1-16,0 22 0,0-22 0,0-21 16,0 21-16,0 1 0,0-22 15,0 0-15,0 21 0,0-20 16,0-1-16,0 0 0,21-21 16,1 0-16,-1 0 0,0 0 0,0 0 15,0-21-15</inkml:trace>
  <inkml:trace contextRef="#ctx0" brushRef="#br1" timeOffset="23375.15">7281 6392 0,'0'0'0,"0"-21"0,0 0 16,0 0-16,0 0 0,0 0 15,0-22-15,0 22 0,-21 0 0,0-21 16,0 20-16,0 1 0,-1 0 0,1 21 15,-21-21-15,21 21 0,-22 0 16,22 0-16,-21 21 0,21 0 0,-22 0 16,22 1-16,-21-1 0,21 21 15,0 0-15,-22 1 0,22 20 0,0-20 16,21 20-16,0-21 0,0 1 16,0-1-16,0-21 0,0 22 15,0-22-15,21 0 0,21-21 0,-20 21 16,-1-21-16,21 0 0,0 0 0,-20 0 15,20 0-15,0 0 0,1-21 16,-22 0-16,21 21 0,-21-21 0,0-22 16,1 22-16,-1-21 0,0 21 0,0-22 15,0 1-15,-21 0 0,21-1 16,-21 1-16,0 21 0,0-22 0,0 22 16,0 0-16,-21 21 31,0 0-31,0 21 0,21 0 15,0 22-15,-21-22 0,21 21 16,-21-21-16,21 22 0,0-22 0,0 21 16,0-21-16,0 1 0,0-1 0,21 0 15,0 0-15,0 0 0,-21 0 16,21-21-16,0 22 0,1-22 0,-1 0 16,0 0-16,0 0 0,0 0 0,0 0 15,1 0-15,-1 0 0,0 0 16,-21-22-16,21 1 0,0 21 15,-21-21-15</inkml:trace>
  <inkml:trace contextRef="#ctx0" brushRef="#br1" timeOffset="24035.45">7980 6160 0,'0'0'15,"0"-22"-15,0 1 0,0 0 16,-21 21-16,-1 0 0,1-21 15,0 21-15,0 0 0,0 0 0,-22 0 16,22 0-16,-21 0 0,21 21 16,-22 0-16,1 22 0,21-22 0,0 21 15,-22-21-15,43 22 0,-21-1 16,21 0-16,0 1 0,0-1 16,0-21-16,0 21 0,0-20 0,21-1 15,-21 0-15,43 0 0,-22 0 16,21 0-16,-21-21 0,22 0 0,-1 22 15,0-22-15,1 0 0,20 0 0,-20 0 16,-1 0-16,0-22 0,22 1 16,-22 0-16,0 0 0</inkml:trace>
  <inkml:trace contextRef="#ctx0" brushRef="#br1" timeOffset="26027.68">9080 5821 0,'0'0'0,"0"-21"15,0 0-15,0 42 47,-21 0-47,21 21 16,-21 1-16,0-22 0,0 21 16,0 22-16,21-22 0,-43 0 0,22 1 15,0-1-15,21 21 0,-21-20 0,0-1 16,21 0-16,0-20 0,0 20 15,0-21-15,0 21 0,0-20 16,21-1-16,0-21 0,0 21 0,0-21 16,22 0-16,-22 0 0,21 0 15,0 0-15,-20 0 0,20 0 0,0-21 16,-21 21-16,22-21 0,-22-1 16,0 1-16,21-21 0,-20 21 0,-1-22 15,0 1-15,-21 21 0,21-21 0,-21-1 16,21-20-16,-21 20 0,0-20 15,0 21-15,0-22 0,0 22 0,0-22 16,-21 22-16,0 0 0,0-1 0,0 22 16,-1 0-16,-20 0 0,21 21 15,0 0-15,-22 21 0,1 0 16,0 0-16,-1 0 0,1 22 16,21-22-16,-21 21 0,-1-21 0,22 22 15,-21-1-15,21-21 0,-1 22 0,1-22 16,21 21-16,0-21 0,0 0 15,0 1-15,21-1 0,22 0 0,-22 0 16,21-21-16,1 0 0,-1 21 0,0-21 16</inkml:trace>
  <inkml:trace contextRef="#ctx0" brushRef="#br1" timeOffset="26503.41">10118 6054 0,'0'0'0,"21"-21"0,21-1 0,-21 1 0,-21 0 16,0 0-16,0 0 16,-21 21-1,0 0-15,-21 0 0,20 0 0,-20 0 16,0 21-16,-1 0 0,1 0 16,21-21-16,-21 21 0,20 1 0,-20-1 15,21 0-15,0 0 0,21 0 16,-21-21-16,21 21 0,0 1 0,0-1 15,0 0-15,21-21 16,0 21-16,0-21 0,21 21 0,-20-21 16,20 0-16,21 21 0,-20-21 15,-1 22-15,0-22 0,1 21 0,-1-21 16,0 21-16,-20 0 0,-1-21 16,21 21-16,-21 0 0,-21 1 15,0-1-15,-21 0 16,0 0-16,-21-21 0,-1 21 15,1-21-15,0 21 0,-22-21 16,22 0-16,-1 22 0,-20-22 0,21 0 0,-1 0 16,1 0-16,21 0 0,-22 0 15,22 0-15,0 0 0,0 0 16,0 0-16,21 21 0,-21-21 16,-1 0 15,22-21-16</inkml:trace>
  <inkml:trace contextRef="#ctx0" brushRef="#br1" timeOffset="31859.52">2942 8869 0,'-21'0'16,"0"0"0,0-21-1,-1 21-15,1 0 0,0-21 16,0 21-16,0 0 0,0 0 0,-22 0 15,1 0-15,21 0 0,-22 0 16,1-22-16,0 22 0,-1 0 0,1 0 16,0 0-16,-1 0 0,1 0 15,21 0-15,0 0 0,0 0 16,-1 0-16,44 0 31,-1 0-15,21 0-16,0 0 0,1 0 0,20 0 15,22 0-15,-22 0 0,22 0 16,0 0-16,-1 0 0,22 0 0,-21 0 16,21 0-16,0 0 0,-1 0 15,1 0-15,0 0 0,-21 0 0,21 0 16,-22 0-16,1 0 0,0 0 16,-22-21-16,22 21 0,-22 0 0,1 0 15,-1 0-15,-20 0 0,-1-21 16,0 21-16,1 0 0,-22 0 0,0-21 15,0 21-15,0 0 0,-21-21 16,0 0 0,-21 21-16,0 0 15,0 0-15,0-22 0,-1 22 0,1-21 16,0 21-16,0 0 0,0 0 16,0 0-16,-1 0 0,1-21 0,0 21 15,0 0-15,0-21 0,0 21 16</inkml:trace>
  <inkml:trace contextRef="#ctx0" brushRef="#br1" timeOffset="32327.24">4127 8424 0,'0'0'16,"-21"0"-16,0 0 0,42 22 62,0-22-62,1 21 16,-1-21-16,21 21 0,0-21 0,-20 21 15,41-21-15,-21 21 0,1-21 16,-1 0-16,22 0 0,-22 0 16,0 21-16,22-21 0,-22 0 0,0 22 0,-20-22 15,20 0-15,-21 0 0,0 0 16,0 0-16,1 21 0,-22 0 15,0 0-15,-22 0 16,1 0 0,-21-21-16,21 22 0,-22-1 0,1 0 15,0 0-15,-1 0 0,1 22 0,0-22 16,-1 0-16,1 21 0,0-21 16,-1 22-16,1-22 0,21 0 0,-21 21 15,20-20-15,1-1 0,0 0 16,0-21-16,0 21 0,21 0 15,-21 0-15,-1-21 32,44 0-1,-1 0-31,-21-21 16</inkml:trace>
  <inkml:trace contextRef="#ctx0" brushRef="#br1" timeOffset="42360.1">6308 8446 0,'0'-43'32,"0"22"-32,21 21 0,-21-21 15,0 0-15,0 0 0,0-1 16,0 1-16,0 0 0,0 0 0,21 0 16,-21 0-16,0-1 0,0 1 15,0 0-15,0 42 47,0 0-47,0 1 0,0-1 0,0 21 16,0 0-16,0 1 0,0-1 15,0 22-15,0-22 0,0 0 0,0 22 16,0-1-16,0-20 0,0 20 16,21-21-16,-21 22 0,21-22 0,0 1 15,1-22-15,-1 21 0,0-21 0,21 0 16,-21 1-16,1-22 0,20 0 15,-21 0-15,21 0 0,-20 0 0,20 0 16,-21-22-16,0 1 0,22 0 16,-22 0-16,0-21 0,21-1 15,-21 1-15,1 0 0,-1-1 0,21-20 16,-21-1-16,0 22 0,1-22 16,20 1-16,-21 21 0,0-22 0,-21 1 15,21-1-15,1 22 0,-22-22 16,0 22-16,0-22 0,0 22 0,0 0 15,0 21-15,0-1 0,0 1 0,0 0 16,0 0-16,0 42 16,0 0-16,0 0 15,0 22-15,0 20 0,0 1 16,0-22-16,0 22 0,-22-1 0,1 1 16,21-1-16,-21 1 0,21-1 15,0-21-15,0 22 0,0-22 16,0 1-16,0-1 0,0 0 0,0 1 15,21-1-15,-21-21 0,21 0 16,1 0-16,20 1 0,-21-22 0,0 0 16,0 0-16,22 0 0,-22 0 0,0 0 15,21 0-15,-20-22 0,20 1 16,-21 0-16,21 0 0,-20-21 0,20 20 16,-21-20-16,21 21 0,-20-21 15,-1 20-15,0-20 0,-21 0 0,21 21 16,-21-1-16,21 1 0,-21 0 0,0 0 15,0 42 17,-21 0-32,0-21 15,21 43-15,-21-22 0,0 0 16,21 0-16,0 0 0,-22 0 0,1 22 16,0-22-16,21 0 0,0 0 15,-21 0-15,0 1 0,21-1 0,0 0 16,0 0-16,0 0 15,-21-21-15,21-21 32,0 0-32,0 0 15,0 0-15,21-1 0,-21-20 0,21 21 16,0-21-16,0 20 0,0 1 0,-21-21 16,22 21-16,-1 0 0,0-1 15,0 1-15,0 0 0,0 21 0,1 0 16,-1 0-1,0 21-15,-21 0 16,0 1-16,0-1 0,0 0 16,21 0-16,-21 0 0,0 0 15,0 1-15,0-1 0,0 0 0,0 0 16,21 0-16,-21 0 0,21-21 0,1 22 16,-1-22-1,0 0-15,0 0 0,0 0 0,0 0 16,1 0-16,20-22 15,-21 1-15,0 0 0,0 0 0,1 0 16,-1 0-16,-21-1 0,21 1 0,0 0 16,0 0-16,-21 0 0,21 0 15,-21-1-15,0 1 0,0 0 0,0 0 16,0 42 15,0 0-31,0 0 16,0 1-16,0-1 0,0 0 0,0 21 15,0-21-15,0 1 16,0-1-16,0 0 0,0 0 0,0 0 16,0 0-16,22 1 0,-1-1 15,0 0-15,0-21 0,21 21 0,-20-21 16,-1 0-16,21 0 0,-21 0 0,0 0 16,1 0-16,20 0 0,-21 0 15,0-21-15,0 0 0,1 0 0,-1-1 16,0 1-16,0 0 0,0 0 0,0-21 15,1 20-15,-1-20 0,0 21 16,0 0-16,0-22 0,22 22 16,-22 0-16,21 0 0,0 0 0,1 0 15,-1 21-15,0 0 0,1 0 16,-1 0-16,-21 0 0,22 0 0,-22 21 16,0-21-16,-21 21 0,0 0 15,0 21-15,0-20 0,0-1 0,0 0 16,0 21-16,-21-21 0,21 1 0,-21 20 15,-1-21-15,1 0 0,0 0 16,21 1-16,-21-1 0,0 0 0,21 0 16,-21-21-16,21 21 0,0-42 31,0 0-15,0 0-16,21 0 0,-21-1 15,21 1-15,0-21 0,0 21 16,0-22-16,-21 22 0,22-21 0,-1 0 15,0 20-15,0-20 0,-21 21 16,21 0-16,-21-22 0,21 43 0,-21-21 16,0 0-16,0 0 0,0 42 31,0 0-31,0 0 0,-21 1 16,0-1-16,21 21 0,-21-21 0,21 22 15,0-22-15,0 21 0,0-21 16,0 22-16,0-22 0,0 21 0,0-21 15,0 0-15,0 1 0,0-1 16,21 0-16,0-21 16,0 0-16,1 0 0,-1 0 0,21 0 15,-21 0-15,22 0 0,-22 0 0,21 0 16,-21-21-16,22 0 0,-22-1 16,0 1-16,0 0 0,0 0 0,0 0 15,-21 0-15,0-1 0,22-20 16,-22 21-16</inkml:trace>
  <inkml:trace contextRef="#ctx0" brushRef="#br1" timeOffset="42771.87">8636 7895 0,'-21'0'0,"42"0"0,-42 21 16,21 1-16,-21-22 0,21 21 15,0 0-15,0 0 0,0 0 16,21-21-16,0 0 0,0 0 15,0 0-15,22 0 0,-22 0 0,21 0 16,-21 0-16,22 0 0,-22-21 16,0 0-16,0 21 0,0-21 0,0 0 15,-21-1-15,0 1 0,0 0 16,-21 21 0,0-21-16,0 21 0,0 0 15,0 0-15,-1 0 0,1 0 16,0 0-16,21 21 15,-21 0-15,0 0 0,0 1 16,21-1-16</inkml:trace>
  <inkml:trace contextRef="#ctx0" brushRef="#br1" timeOffset="43404.02">6498 9398 0,'0'0'0,"21"0"15,0 21-15,1-21 16,20 0-16,-21 0 0,21 0 16,1 0-16,20 0 0,1 0 0,20 0 15,1 0-15,0 0 0,21 0 16,-1 0-16,1 0 0,21 0 0,21 0 16,-21 0-16,22 0 0,-22 0 0,21 0 15,-21 0-15,21 0 0,-21 0 16,21 0-16,-21-21 0,0 21 0,0 0 15,0 0-15,-21 0 0,0 0 16,0 0-16,-22 0 0,1 0 16,0 0-16,-1 0 0,-20 0 0,-22 0 15,22 0-15,-22 0 0,-21 0 0,21 0 16,-20 0-16,-1 0 0,-21-21 62,-21 21-62,-1 0 16,1 0-16,0 0 0,0-21 16</inkml:trace>
  <inkml:trace contextRef="#ctx0" brushRef="#br1" timeOffset="52291.66">11599 8446 0,'0'21'15,"-21"-21"32,0 0-47,0 0 0,0 0 16,-1 0-16,1 0 15,0 0-15,0 0 0,0 0 16,0 0-16,-1 0 0,22-21 0,-21 21 16,0 0-16,0 0 0,21-22 0,-21 22 15,21-21-15,21 21 47,0 0-47,0 0 16,22 0-16,-1 0 0,21 21 0,1-21 15,-1 22-15,1-22 0,-1 0 16,22 0-16,-21 0 0,20 0 0,1 0 16,0 0-16,-1 0 0,1 0 15,-22 0-15,22 0 0,-21 21 16,-1-21-16,1 0 0,-1 0 0,1 0 15,-1 0-15,1 0 0,-22 0 16,0 0-16,22 0 0,-22 0 0,0 0 16,1 0-16,-22 0 0,21 0 0,-21 0 15,1 0-15,-1 0 0,0 0 16,0 0-16,-42 0 78,0 0-62</inkml:trace>
  <inkml:trace contextRef="#ctx0" brushRef="#br1" timeOffset="52996.26">12912 8043 0,'0'0'0,"0"-21"31,0 42 16,0 1-31,0-1-16,21 0 0,0-21 15,-21 21-15,21 0 0,0 0 16,0 1-16,22-1 0,-1-21 15,-21 21-15,43 0 0,-22 0 0,0 0 16,22-21-16,-22 22 0,1-22 16,-1 21-16,-21-21 0,21 0 0,1 0 15,-22 21-15,0-21 0,0 0 0,0 0 16,1 0 0,-44 0 15,1 0-16,0 0-15,0 21 16,0-21-16,0 0 0,-22 21 16,22-21-16,0 21 0,-21-21 0,20 22 15,-20-1-15,0-21 0,-1 21 16,1 0-16,0 0 0,-1 0 0,1 1 16,-21-1-16,20 0 0,1 0 0,0 0 15,-1 22-15,22-22 0,-21 0 16,21 0-16,-22 0 0,22-21 0,0 21 15,21 1-15,-21-1 0,0 0 16,-1 0 0,22 0-1,22-42 48,-1 0-63,0 21 0,0-21 0,0 0 15</inkml:trace>
  <inkml:trace contextRef="#ctx0" brushRef="#br1" timeOffset="54455.57">15219 7853 0,'0'-21'32,"0"0"-1,-21 21-31,-1 0 15,22 21 64,0 0-79,22 0 15,-1-21-15,0 42 0,0-20 16,0-1-16,22 21 0,-22 0 0,21 1 15,0-1-15,-20 0 16,20 1-16,0 20 0,-21-20 0,22-1 16,-22 0-16,0-21 0,21 22 0,-20-1 15,-1-21-15,0 22 0,0-22 16,21 0-16,-20 21 0,-1-21 0,0 1 16,0-1-16,0 0 0,0 0 15,1 0-15,-22 0 0,0 1 16,21-22-16,-21-22 47,0 1-32,0 0-15,0 0 0,0 0 16,0 0-16,-21-1 0,21 1 16,0 0-16</inkml:trace>
  <inkml:trace contextRef="#ctx0" brushRef="#br1" timeOffset="54959.08">16065 7874 0,'0'0'0,"0"-21"16,-21 42 30,0 0-46,0 0 0,0 1 0,-22 20 16,22 0-16,0 1 0,-21-1 16,-1 21-16,22-20 0,-21 20 0,0 1 15,-1-22-15,1 22 0,0-22 16,-1 0-16,1 1 0,21-1 0,-22 0 16,22 1-16,0-1 0,0 0 0,21-21 15,-21 22-15,21-22 0,-21 0 16,21 0-16,0 0 0,0 1 0,0-1 15,0 0-15,-22-21 16,22-21 31,0 0-47,0-1 16,0 1-16,0 0 0,0 0 0</inkml:trace>
  <inkml:trace contextRef="#ctx0" brushRef="#br1" timeOffset="69026.89">3302 11494 0,'-21'0'15,"-22"-22"1,22 22-16,0-21 0,0 21 16,0 0-16,0 0 0,-1 0 15,-20 0-15,21 0 0,0 0 0,0 0 16,-1 0-1,44 0 1,-1 21-16,0-21 0,21 0 16,22 0-16,20 0 0,1 0 0,21 0 15,0 0-15,0 22 0,-1-22 16,1 0-16,-21 0 0,21 0 0,0 0 16,-22 0-16,1 0 0,0 0 0,-1 0 15,-20 0-15,-1 21 0,1-21 16,-22 0-16,0 0 0,1 0 15,-22 21-15,-42-21 32,0 0-32,-1 0 0,-20 0 0,21 0 15,-21-21-15,-1 0 0,1-1 16,21 1-16,-22 0 0,22 0 0,0 0 16,0 0-16,21-1 0,0 1 15,0 0-15,0 0 0,0 0 16,21 21-1,0 0 1,0 0-16,1 0 0,-1 0 0,21 21 16,-21-21-16,0 21 15,1 0-15,-1-21 0,0 21 0,-21 1 16,0-1-16,0 0 0,0 0 0,0 0 16,0 0-16,-21 22 0,0-22 15,-1 0-15,-20 0 0,0 22 0,-1-22 16,1 0-16,-21 21 0,20-21 15,1 1-15,21-1 0,-22 0 0,22 0 16,0-21-16</inkml:trace>
  <inkml:trace contextRef="#ctx0" brushRef="#br1" timeOffset="71389.42">6350 10880 0,'0'0'0,"21"0"0,0-21 16,0-1-1,-21 1-15,22 0 0,-22 0 16,0 0-16,0 0 0,21-22 16,-21 22-16,0-21 0,0 21 0,0-22 15,0 22-15,0 0 0,0 0 16,0 0-16,0-1 0,-21 22 16,21 22-1,-22-1-15,1 0 0,0 21 16,21 1-16,0-22 0,-21 42 0,0-20 15,21-1-15,-21 0 0,21 22 16,0-22-16,-22 0 0,1 22 0,0-22 16,21 22-16,-21-22 0,0 22 0,21-22 15,-21 0-15,-1 1 0,1-1 16,21-21-16,-21 21 0,21-20 16,-21-1-16,21 0 0,-21-21 15,0 0 1,-1-21-16,22-22 15,0 22-15,-21-21 0,21 0 0,-21-1 16,21 1-16,-21 0 0,21-1 16,0-20-16,0 20 0,-21 22 0,21-21 15,0 21-15,-21 0 0,21 42 32,21 21-17,0-21-15,-21 0 0,21 22 16,0-22-16,0 21 0,1-21 15,-1 22-15,0-22 0,0 21 0,21-21 16,-20 1-16,20-1 0,-21 0 16,21 0-16,1-21 0,20 0 0,-20 0 15,-1 0-15,21 0 0,-20 0 0,20 0 16,-20 0-16,-1-21 0,0 0 16,1 0-16,-1-22 0,-21 22 0,0-21 15,0-1-15,1 22 0,-1-21 16,-21 0-16,0 20 0,0-20 0,0 21 15,0 0-15,0 0 0,-21 42 47,-1 0-47,22 0 0,0 0 0,-21 22 16,0-22-16,21 21 0,0 0 16,0-20-16,0 20 0,0-21 0,0 21 15,0-20-15,0-1 0,21 0 0,0 0 16,1 0-16,-1-21 0,0 0 15,0 0-15,21 0 0,-20 0 0,-1 0 16,0 0-16,21 0 0,-21-21 16,1 0-16,-1 0 0,0 0 0,0-1 15,0-20-15,0 21 0,1-21 0,-1 20 16,-21-20-16,0 0 0,0 21 16,0-1-16,0 1 0,0 0 15,0 0-15,0 42 31,-21 0-31,21 0 16,-22 1-16,22 20 0,0-21 0,-21 0 16,21 22-16,0-22 0,0 21 15,0-21-15,0 0 0,0 1 0,0-1 16,0 0-16,0 0 0,0 0 16,21-21 15,-21-21-16,0 0-15,22 0 0,-22-22 16,0 22-16,0-21 0,0 21 0,21-22 16,-21 22-16,21-21 0,-21 21 15,21 0-15,-21-22 0,21 43 0,0-21 16,-21 0-16,22 21 0,-1 0 0,0 0 16,0 0-16,-21 21 15,21 0-15,-21 0 0,21 1 16,1 20-16,-1-21 0,-21 0 0,21 0 15,0 22-15,-21-22 0,21 0 16,0 0-16,1 0 0,-1 1 0,0-1 16,0-21-16,0 21 0,22 0 15,-22-21-15,0 0 0,0 0 16,0 0-16,0 0 0,1 0 0,20 0 16,-21-21-16,0 0 0,0 0 15,1 21-15,-1-43 0,0 22 0,-21 0 16,21-21-16,0 20 0,-21-20 0,21 21 15,-21-21-15,0 20 0,0 1 16,0 0-16,0 0 16,-21 21-16,0 0 15,0 21-15,21 0 0,0 0 16,0 1-16,-21-1 0,21 0 0,0 21 16,0-21-16,0 1 0,0 20 0,0-21 15,0 0-15,0 0 16,0 1-16,21-1 0,-21 0 0,21 0 15,0 0-15,0 0 0,1-21 0,-1 22 16,0-22-16,0 0 0,0 0 16,0 0-16,1 0 0,-1 0 0,0 0 15,0 0-15,0-22 0,0 1 16,1 0-16,-1 0 0,0 0 16,0 0-16,-21-22 0,0 22 0,21-21 0,-21 21 15,0-22-15,0 22 0,0 0 16,0 0-16,0 0 0,0-1 0,0 44 31,0-1-15,0 0-16,0 0 0,0 0 0,0 22 15,0-22-15,0 0 0,0 21 0,0-21 16,0 1-16,21-1 0,-21 0 16,0 0-16,22 0 0,-22 0 0,21 1 15,0-22-15,-21 21 0,21-21 16,0 0-16,0 0 0,1 0 15,-1 0-15,0 0 16,0-21-16,0-1 0,0 1 16,-21 0-16,22 0 0,-1 0 15,0-22-15,0 22 0,0-21 0,0 21 16,1 0-16,-1-1 0,0 1 16,0 0-16,0 0 0,0 0 0,1 21 15,-1 0-15,0 0 0,0 0 0,0 0 16,-21 21-16,0 0 0,0 21 15,0-20-15,0-1 0,0 0 16,0 0-16,0 21 0,-21-20 16,21-1-16,-21 21 0,0-21 0,0 0 15,-1 1-15,1-1 0,0 0 16,21 0-16,-21 0 0,21 0 16,0-42 30,21 0-46,0 0 0,0 0 16,-21 0-16,22-22 0,-1 22 0,0-21 16,0-1-16,0 22 0,0-21 15,1 0-15,-1 20 0,-21 1 0,21-21 16,0 21-16,-21 0 0,21-1 16,-21 44 15,0-1-31,0 0 0,0 0 0,0 21 15,-21-20-15,21 20 16,0-21-16,-21 21 0,21-20 0,-21-1 16,21 21-16,0-21 0,0 0 0,0 1 15,21-1-15,0 0 16,0 0-16,0-21 0,1 0 0,-1 0 16,0 0-16,0 0 0,0 0 0,0 0 15,22 0-15,-22 0 0,0-21 16,21 0-16,-20 21 0,-1-21 0,0-1 15,0 1-15,0-21 0,0 21 0,1-22 16</inkml:trace>
  <inkml:trace contextRef="#ctx0" brushRef="#br1" timeOffset="72051.77">7239 10541 0,'0'0'0,"-21"0"0,0 0 15,-1 0 16,44 0 1,-22-21-32,21 21 15,-21-21 1,-21 21 15,-1 0-15,22 21-16,0 0 15,0 0 1,22-21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31:37.3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1482 0,'0'-64'31,"0"43"-15,0 0-16,0 0 15,0 0-15,0 42 47,0 0-47,-21 0 16,21 0-16,-21 0 0,-1 22 16,22-1-16,-21 22 0,0-22 15,0 21-15,0 1 0,0-22 0,-1 22 16,1-1-16,-21-20 0,21-1 15,0 0-15,-1 1 0,22-22 0,-21 0 16,21 0-16,-21 0 0,21-42 31,21 0-15,-21 0-16,21 21 0,1-21 16,-22-1-16,21 1 0,0 0 0,0 0 15,0 21-15,0-21 0,1 21 16,-1 0-16,0 0 0,21 0 15,-21 0-15,1 0 0,-1 0 16,0 0-16,0 0 0,0 0 0,0 0 16,1 0-16,-1 0 0,0-21 15,0 21-15,-21-22 0,21 1 16,-21 0-16,0 0 16,0 0-16,0 0 0,0-22 0,0 22 15,0-21-15,0 21 0,0-1 16,-21-20-16,21 21 0,0 0 0,0 0 15,-21 21 1,21 21 0,0 0-16,0 0 0,0 21 15,-21 1-15,21-1 0,0 0 0,0 1 16,0-1-16,-21 22 0,21-22 16,-22 0-16,22 1 0,-21-1 15,21 0-15,0 1 0,-21-22 0,21 21 16,-21-21-16,21 0 0,0 1 15,0-1-15,0 0 0,0 0 0,0-42 47,0 0-31,0 0-16,21-1 0,0 1 0,0 0 16</inkml:trace>
  <inkml:trace contextRef="#ctx0" brushRef="#br0" timeOffset="439.75">2582 2117 0,'0'0'0,"0"21"0,21-21 31,1-21-31,-22 0 16,0-1 0,0 1-16,-22 21 15,1 0 1,0 0-16,0 0 15,0 0-15,0 21 0,21 1 16,0-1-16,-22-21 16,22 21-16,0 0 15,22-21 32,-22-21-16</inkml:trace>
  <inkml:trace contextRef="#ctx0" brushRef="#br0" timeOffset="4404.68">3979 1334 0,'-21'0'16,"0"0"-16,0 0 15,0 0 1,21 21-16,-22-21 0,22 21 0,0 0 16,-21 0-16,21 0 15,0 1-15,0-1 0,0 0 16,0 0-16,0 0 0,0 0 16,21-21-16,1 22 0,-1-22 0,0 0 15,0 0-15,21 0 0,-20 0 16,-1 0-16,21 0 0,-21-22 0,22 1 15,-22 0-15,0 21 0,21-21 16,-21 0-16,-21 0 0,22-1 0,-22 1 16,0 0-16,0 0 0,0 0 15,0 0-15,0-1 0,0 1 16,-22 21 15,22 21-31,-21 1 16,21 20-16,0-21 0,0 21 0,-21 1 15,21-1-15,-21 0 0,21 22 16,-21-22-16,21 22 0,0-22 0,0 22 16,0-22-16,0 0 0,0 1 15,-21-1-15,21 0 0,-22-21 0,22 22 16,0-22-16,0 0 0,-21 0 16,0 0-16,0 1 0,0-1 0,0 0 15,-1-21-15,-20 21 0,21-21 16,-21 0-16,-1 0 0,22 0 15,-21 0-15,-1 0 0,1 0 0,0 0 16,-1-21-16,1 21 0,21-21 16,-21 0-16,20-1 0,1 22 0,21-21 15,0 0-15,0 0 16,0 0-16,21 21 0,1-21 16,20-1-16,0 22 0,1-21 15,-1 0-15,0 0 0,22 0 0</inkml:trace>
  <inkml:trace contextRef="#ctx0" brushRef="#br0" timeOffset="4724.5">4699 1355 0,'0'0'0,"0"-21"0,0-1 16,-21 22-16,0 0 15,21 22-15,-22-1 0,1 0 16,0 21-16,21 1 0,-21-1 16,0 21-16,0-20 0,21 20 0,-22 1 15,1-1-15,-21 1 0,21-1 16,0 1-16,21-22 0,-22 0 0,1 1 16,21-1-16,-21-21 0,21 22 15,0-22-15,0 0 0,0 0 16,0 0-16,21-21 15,0 0-15,1 0 0,-1 0 16,0 0-16,21-21 0,-21 21 0,1-21 16,-1 0-16,21-22 0,-21 22 0,0 0 15</inkml:trace>
  <inkml:trace contextRef="#ctx0" brushRef="#br0" timeOffset="4912.39">4360 1820 0,'0'0'0,"-21"0"0,0 43 32,42-43-32,0 0 0,22 0 15,-22 0-15,21 0 0,-21 0 0,22 0 16,-1 0-16,0 0 0,-21 0 16,22 0-16,-1 0 0,0-21 0,-20 21 15,20-22-15,-21 22 0,0-21 16,22 0-16</inkml:trace>
  <inkml:trace contextRef="#ctx0" brushRef="#br0" timeOffset="6480.33">6646 1651 0,'0'0'16,"21"0"-16,1 0 0,-1 0 0,0 0 16,0 0-16,0 0 0,0 0 0,1 0 15,-1 0-15,0 0 0,0 0 16,21 0-16,-20-21 0,20 0 0,-21 0 16,21-1-16,-20 22 0,20-21 15,-21 0-15,0-21 0,22 21 16,-22-1-16,0 1 0,-21 0 15,0-21-15,0 21 0,0-1 0,0-20 16,0 21-16,-21 0 0,0 0 16,-22-1-16,1 1 0,0 21 0,-22 0 15,22 0-15,-22 0 0,1 0 16,20 0-16,-20 21 0,-1 1 0,22-1 16,0 21-16,-1-21 0,22 0 15,0 22-15,21-1 0,0-21 0,0 22 16,0-1-16,21 0 0,0 1 0,1-1 15,20 0-15,0 1 0,1-1 16,-1 0-16,0 1 0,1-1 16,-1 0-16,0 1 0,1-1 15,-1 0-15,-21-21 0,0 22 0,-21-1 16,0-21-16,0 22 0,0-22 16,-42 0-16,21 0 0,-22 0 0,1 0 15,0 1-15,-22-1 0,22-21 0,-22 0 16,22 0-16,-21 0 0,20 0 15,1 0-15,0-21 0,-1-1 0,1 1 16,21 0-16,-22 0 0,22 0 16,0-22-16,0 22 0,0-21 0,21 0 15,0-1-15,0 22 0,0-21 16,0 21-16,0-22 0,0 22 16,0 0-16,21 21 0,0 0 15,0 21 1,0 0-16,1 22 0,-1-22 0,0 21 15,0-21-15,0 22 0,0-22 16,1 21-16,-22 0 0,21-20 0,21 20 16,-21-21-16,0 21 0,1-20 0,-1-1 15,0 0-15,0 0 0,21 0 16,-20 0-16,-1-21 0,21 0 0,-21 0 16,22 0-16,-22 0 0,21 0 15,0 0-15,1-21 0,-1 0 0,0 0 16,-20 0-16,20-22 0,0 22 15,-21-21-15,1 0 0,-1 20 16,0-20-16,0 21 0,0-21 0,-21 20 16,21 1-16,-21 0 0,0 0 15,0 42 1,0 0 0,0 0-16,-21 1 0,21-1 0,-21 0 15,21 0-15,0 21 0,0-20 16,0-1-16,0 0 0,0 0 0,0 0 15,0 0-15,0 1 0,0-1 0,0 0 16,21-21-16,0 0 0,1 21 16,-1-21-16,0 0 0,0 0 0,21 0 15,-20-21-15,-1 0 16,21 21-16,-21-21 0,0-1 0,1 1 16,-1 0-16,0 0 0,-21-21 0,21 20 15,-21 1-15,21 0 0,-21 0 16,0 0-16,0 0 0,0 42 31,0 0-15,0 0-16,-21 0 0,21 0 15,0 1-15,0-1 0,0 0 16,0 0-16,0 0 0,0 0 0,0 1 16,21-1-1,0-21-15,1 0 0,20 0 0,0 0 16,-21 0-16,22 0 0,-1 0 0,0 0 15,1 0-15,-1-21 0,-21-1 16,22 1-16,-22 0 0,0 0 0,0 0 16,0-22-16,0 22 0,-21 0 15,22-21-15,-22 21 0,0-22 0,0 22 16,0 0-16,0 0 0,0 0 16,0-1-16,-22 22 15,1 22-15,21-1 0,0 0 16,-21 0-16,0 21 0,21-20 15,-21 20-15,21-21 0,0 21 16,-21 1-16,21-1 0,-22 0 16,1 1-16,21-1 0,0 22 0,0-22 15,-21 21-15,21-20 0,-21-1 0,21 22 16,0-22-16,-21 0 0,0 22 16,-1-22-16,1 0 0,21-20 0,-21 20 15,0 0-15,21-21 0,0 22 0,0-22 16,0 0-16,0 0 0,0-63 47,21 21-47,0 0 0,-21-22 0,21 1 15,1-22-15,-1 22 0</inkml:trace>
  <inkml:trace contextRef="#ctx0" brushRef="#br0" timeOffset="6765.16">8107 2138 0,'0'0'0,"0"-42"0,0 20 0,0 1 16,0 0-16,21 0 0,0 21 16,0-21-16,22 21 0,-22 0 15,21 0-15,-21 0 0,22 0 0,-1 0 16,-21 0-16,21 21 0,-20-21 0,-1 21 16,0 0-16,-21 0 0,0 22 15,0-22-15,0 0 0,0 0 16,-21 0-16,0 1 0,-1-1 15,1 0-15,-21 0 0,0 0 0,-1-21 16,1 21-16,0 1 0,20-1 0,-20-21 16,0 21-16,21-21 0,-1 0 15,1 21-15,0-21 0,42 0 32,0 0-32,1 0 0,20-21 0</inkml:trace>
  <inkml:trace contextRef="#ctx0" brushRef="#br0" timeOffset="7096.11">8721 1926 0,'0'0'0,"0"-21"0,-64 21 32,43 21-32,0 0 0,21 1 15,-21 20-15,21 0 0,-22 1 16,22-1-16,-21 0 0,21 22 0,0-22 15,0 22-15,-21-1 0,21-21 16,0 22-16,-21-1 0,21 1 0,0-22 16,0 22-16,0-22 0,0 0 0,0 22 15,-21-22-15,21-21 16,0 22-16,0-1 0,0-21 0,0 22 16,0-22-16,0 0 0,0 0 0,0 0 15,0 0-15,0 1 16,21-22-16,-21-22 15,21 1-15,-21-21 16,21 21-16,-21-22 0,0 22 16,0-21-16,0-22 0,0 22 0,21-21 15</inkml:trace>
  <inkml:trace contextRef="#ctx0" brushRef="#br0" timeOffset="7366.47">8594 2328 0,'0'0'0,"0"-42"0,63-148 31,-63 168-31,21 1 0,0 0 15,-21 0-15,22 21 0,-1-21 0,0 21 16,0 0-16,0 0 0,0 0 16,22 0-16,-22 0 0,0 0 0,0 0 15,0 0-15,-21 21 0,0 0 16,0 0-16,0 0 0,0 1 0,0-1 16,0 21-16,-21-21 0,0 0 0,0 1 15,-21-1-15,20 0 16,1 0-16,-21 0 0,21 0 0,0 1 15,-1-1-15,1 0 0,0-21 16,21 21-16,-21-21 0,21 21 16,21-21-16,0 0 15,0 0-15,1-21 0,20 21 16,-21-21-16</inkml:trace>
  <inkml:trace contextRef="#ctx0" brushRef="#br0" timeOffset="7756.25">9356 1990 0,'0'0'0,"0"-21"16,0-1 0,0 1-16,-22 21 15,1 0-15,0 21 0,21 1 16,-21-22-16,0 21 0,0 21 0,-1-21 16,1 0-16,21 1 0,-21 20 0,0-21 15,21 0-15,0 0 0,0 22 16,0-22-16,0 0 0,0 0 0,0 0 15,21-21-15,0 22 0,0-1 16,1-21-16,-1 0 0,0 0 0,21 0 16,-21 0-16,1 0 0,-1 0 0,21-21 15,-21-1-15,0 1 0,1 0 16,-1 0-16,-21 0 0,21-22 0,-21 22 16,0-21-16,0 0 15,0 20-15,0-20 0,0 21 0,0 0 16,-21 0-16,0-1 0,-1 1 0,1 21 15,0 0-15,0 0 0,0 0 16,0 0-16,-1 0 0,1 21 0,0-21 16,21 22-16,0-1 0,0 0 15,0 0-15,0 0 0,0 0 16,21-21-16,0 22 0,-21-1 0,22-21 16</inkml:trace>
  <inkml:trace contextRef="#ctx0" brushRef="#br0" timeOffset="8156.02">9715 2074 0,'0'0'0,"0"-21"0,0-42 16,0 42-1,22 21-15,-1-22 16,0 22-16,0 0 0,0 0 15,22 0-15,-22 0 0,0 0 16,0 22-16,0-1 0,0 0 0,1 0 16,-22 0-16,0 0 0,0 22 15,0-22-15,0 0 0,0 21 16,0-20-16,-22-1 0,22 0 0,-21 0 16,0 0-16,0 0 0,21 1 15,-21-22-15,0 0 16,21-22-1,0 1 1,0 0-16,21 0 0,-21 0 16,21 0-16,0-22 0,-21 22 15,21 0-15,0-21 0,1-1 0,-1 22 16,0-21-16,21 21 0,-21-1 16,1-20-16,-1 42 0,0-21 15,0 0-15,21 0 0,-20 21 0,20 0 16</inkml:trace>
  <inkml:trace contextRef="#ctx0" brushRef="#br0" timeOffset="8472.35">10774 1503 0,'0'0'0,"-106"0"31,85 0-31,0 21 16,21 0-16,-22 22 0,1-22 15,21 21-15,-21 0 0,0 22 0,21-22 16,-21 22-16,0-22 0,21 22 16,-22-22-16,22 0 0,-21 1 0,0-1 15,21 0-15,0-21 0,-21 22 16,21-22-16,0 0 0,0 0 0,0 0 15,21-21 1,0 0-16,0 0 16,22 0-16,-22-21 0,21 0 0,-21 21 15</inkml:trace>
  <inkml:trace contextRef="#ctx0" brushRef="#br0" timeOffset="8800.16">11070 1990 0,'0'0'0,"21"-21"0,-21-1 15,-21 22-15,0 0 16,0 0-16,-22 0 0,22 0 16,0 0-16,-21 22 0,21-1 0,-22-21 15,22 21-15,0 0 16,0 0-16,21 0 0,0 1 0,0-1 16,0 0-16,21 0 15,0-21-15,0 0 16,22 21-16,-22-21 0,21 0 0,-21 21 15,0-21-15,1 0 0,-1 0 0,0 22 16,0-22-16,-21 21 16,-21-21-1,0 0 1,0 0-16,-1 0 0,1 0 0,-21 0 16,21 0-16,0 0 0,-22 0 0,22 0 15,0 0-15,0 0 0,0 0 16,-1 0-16,1-21 0,21-1 15</inkml:trace>
  <inkml:trace contextRef="#ctx0" brushRef="#br0" timeOffset="9063.54">10477 1609 0,'0'0'0,"-21"0"0,21-21 0,0-1 16,21 22-1,1 0-15,-1 0 0,0-21 0,21 21 16,1 0-16,-1 0 0,21-21 16,-20 21-16,20 0 0,-20 0 15,20 0-15,1 0 0,-1 0 0,-21 0 16,22 0-16,-22 0 0,-21 0 16,22 0-16,-22 0 0,0 0 0</inkml:trace>
  <inkml:trace contextRef="#ctx0" brushRef="#br0" timeOffset="11264.89">13398 1778 0,'0'-21'0,"0"42"0,0-63 16,-21 21-16,0 42 31,21 0-31,0 0 0,-21 21 16,0-20-16,21 20 0,-21 0 0,-1 1 15,1-1-15,0 0 0,0 1 16,21-1-16,-21-21 0,0 21 0,-1-20 15,1-1-15,21 0 0,0 0 16,0 0-16,0 0 0,-21-21 0,21-21 31,0 0-15,0 0-16,0 0 0,0 0 0,0-22 16,21 22-16,0-21 0,-21-1 15,22-20-15,20 21 0,-21-22 0,0 22 16,0-1-16,22 1 0,-22 21 15,21-21-15,-21 42 0,1 0 16,20 0-16,-21 0 0,0 21 0,22 0 16,-22 0-16,0 21 0,0 1 15,0-1-15,0 0 0,1 1 0,-1-1 16,-21 0-16,0 1 0,0-1 16,0-21-16,0 22 0,0-22 0,0 0 15,0 0-15,-21 0 0,-1 0 0,1 1 16,0-22-16,0 0 15,0 0-15,0 0 0,21-22 16,0 1-16,0 0 0,0-21 16,0 21-16,21-1 0,0-20 15,0 0-15,21-1 0,-20 1 16,20 0-16,-21-1 0,21 1 16,1 0-16,-1 21 0,0-1 0,1 1 15,-22 21-15,21 0 0,1 0 0,-22 0 16,0 21-16,0 22 0,-21-22 15,0 21-15,0 1 0,0-1 0,0 0 16,0-21-16,-21 22 0,21-1 16,-21-21-16,21 22 0,-21-22 0,21 0 15,0 21-15,0-21 0,0 1 0,0-1 16,21-21 0,0 0-16,0 0 0,0 0 15,22 0-15,-22 0 0,21-21 16,0 21-16,1-22 0,-1 1 0,0-21 15,1 21-15,-1-22 0,-21 22 0,22-21 16,-22 0-16,0-22 0,0 22 16,0 21-16,0-22 0,-21 22 0,0 0 15,0 0-15,0 42 16,0 0 0,-21 0-16,0 0 0,21 22 0,-21-22 15,0 21-15,0-21 0,21 22 16,0-22-16,0 21 0,0-21 15,0 1-15,0 20 0,0-21 16,0 0-16,0 0 0,21 1 16,0-22-16,0 0 0,21 0 0,-20 0 15,-1 0-15,21 0 0,-21 0 16,22-22-16,-22 22 0,0-21 0,21 0 16,-21-21-16,1 21 0,20-22 15,-21 22-15,0-21 0,-21-1 0,21 1 16,1 0-16,-22-1 0,0 22 0,0 0 15,0 0-15,0 42 16,0 0 0,0 0-16,-22 1 15,1 20-15,0-21 0,0 21 0,21-20 16,-21 20-16,0-21 0,21 21 0,0-20 16,0 20-16,0-21 0,0 0 15,0 22-15,0-22 0,21 0 16,0 0-16,21-21 0,-21 0 0,1 0 15,20 0-15,0 0 0,1 0 16,-1 0-16,0-21 0,1 0 0,-1 0 16,0-1-16,1-20 0,-22 0 15,21-1-15,0 1 0,-20 0 0,20-22 16,-21 1-16,0-22 0,22 22 16,-22-1-16,0-21 0,0 43 15,-21-21-15,0 20 0,21 22 0,-21 0 16,0 0-16,0 0 0,-21 42 15,21 0 1,-21 0-16,0 21 0,-22 1 16,22-1-16,0 0 0,0 22 0,0-1 15,0-20-15,-1 20 0,1-20 16,21 20-16,-21-21 0,21 1 0,0-1 16,0 0-16,0 1 0,0-22 0,21 21 15,0-21-15,1 1 0,-1-1 16,0 0-16,21 0 0,-21-21 15,22 0-15,-22 0 0,21 0 16,1 0-16,-22-21 0,21 0 0,-21 0 16,22-1-16,-22-20 0,21 0 0,-21-1 15,22 1-15,-22 0 0,0-22 16,0-20-16,21 20 0,-20 1 0,-22-22 16,21 21-16,-21 1 0,21 21 15,-21-1-15,0 1 0,21 21 0,-21 0 16,-21 42-1,0 0-15,0 21 16,-1 1-16,1-1 0,21 0 16,-21 22-16,0-22 0,0 22 0,0-1 15,-1-21-15,22 22 0,0-22 16,-21 1-16,21-1 0,0 0 16,0 1-16,0-1 0,0-21 0,0 0 15,21 0-15,1 1 0,-22-1 16,42 0-16,-21-21 0,21 0 0,-20 0 15,20 0-15,0 0 0,1-21 0,-22 21 16,21-21-16,0-1 0,1-20 16,-22 21-16,21 0 0,-21-22 0,22 22 15,-22-21-15,0 21 0,0 0 16,-21 42 15,-21 0-31,21 0 0,-21 0 16,21 0-16,-21 1 0,21-1 0,0 0 15,0 0-15,0 0 16,0 0-16,21-21 16,0 0-16,0 0 15,0 0-15,1 0 16,-1 0-16,0 0 0,0-21 0,0 0 16,0 0-16,1 0 0,-1 0 0</inkml:trace>
  <inkml:trace contextRef="#ctx0" brushRef="#br0" timeOffset="11444.79">16933 1736 0,'0'0'0,"-21"-21"0,0 21 15,21-22-15,0 44 63,-21-22-48,0 0 1,-1 0-16</inkml:trace>
  <inkml:trace contextRef="#ctx0" brushRef="#br0" timeOffset="11612.69">16129 1842 0,'0'0'16,"-21"0"-16,21 21 0,0 0 15,0 0 1,21-21-16,0 0 0,0 0 0,22 0 16,-22 0-16,42 0 0,-20 0 15,-1 0-15,21 0 0,-20 0 0,20 0 16</inkml:trace>
  <inkml:trace contextRef="#ctx0" brushRef="#br0" timeOffset="11952.49">17103 2011 0,'0'0'15,"0"21"-15,-22-21 0,1 0 0,21 21 16,-21-21-16,21 21 0,-21 1 16,21-1-16,0 0 0,-21 0 0,0 0 15,21 22-15,0-1 0,-22 0 16,1 1-16,0 20 0,0 1 15,0-22-15,0 21 0,-1 22 0,1-21 16,-21-1-16,21 1 0,-22-1 16,22 1-16,-21-1 0,21 1 0,-22 20 15,22-20-15,0-1 0,-21 1 0,21-22 16,-1 22-16,1-22 0,0 0 16,21 1-16,0-1 0,0-21 0,0 21 15,0-20-15,0-1 0,21-21 16,0-21-1,1-1-15,-1 1 0,0 0 16,0-21-16,21-1 0,-20 1 0</inkml:trace>
  <inkml:trace contextRef="#ctx0" brushRef="#br0" timeOffset="12236.33">16997 2244 0,'0'0'0,"0"-43"0,21 1 0,0 0 15,0 21-15,0-22 0,1 22 16,20 0-16,0 0 0,1 21 0,-1 0 0,0 0 16,1 0-16,-1 0 0,0 21 15,-21 0-15,1 0 0,-1 0 0,-21 1 16,0-1-16,0 0 0,0 21 16,0-21-16,-43 1 0,22-1 15,-21 0-15,0 0 0,-1-21 0,1 21 16,0 0-16,-1-21 0,1 22 15,0-22-15,-1 0 0,22 0 0,-21 21 16,21-21-16,-1 0 0,44 0 31,-1-21-15</inkml:trace>
  <inkml:trace contextRef="#ctx0" brushRef="#br0" timeOffset="12515.92">18034 1482 0,'0'-21'15,"0"42"-15,-21-21 16,21 42 0,-21-21-16,-1 22 0,-20 20 0,21-21 15,0 22-15,0-22 0,-1 22 16,-20-1-16,21 1 0,0-22 0,0 22 15,-1-22-15,22 0 0,-21 1 16,21-1-16,-21 0 0,21-21 0,0 1 16,0 20-16,0-21 0,0 0 15,21-21 1,0 0-16,1-21 16,-1 21-16,0-21 0,0 0 15</inkml:trace>
  <inkml:trace contextRef="#ctx0" brushRef="#br0" timeOffset="12843.73">18055 2096 0,'0'21'31,"0"0"-31,0 0 16,21-21 0,0 0-16,1 0 15,-1 0-15,0 0 0,0 0 0,0 0 16,0-21-16,1 21 0,-1-21 15,0 21-15,-21-21 0,21-1 0,-21 1 16,0 0-16,0 0 16,0 0-16,0 0 0,-21 21 15,0 0-15,0 0 0,-22 21 16,22 0-16,-21 0 0,21 0 0,-1 0 16,1 22-16,-21-22 0,42 21 0,-21-21 15,21 1-15,0-1 0,0 21 16,0-21-16,0 0 0,0 1 15,21-22-15,-21 21 0,21 0 16,0-21-16,22 0 0,-22 0 0,0 0 16,21 0-16,1 0 0,-1-21 0,0 0 15</inkml:trace>
  <inkml:trace contextRef="#ctx0" brushRef="#br0" timeOffset="13432.39">20341 1990 0,'0'-43'15,"0"86"-15,0-107 0,0 43 0,0 0 16,0 0-16,0 0 0,0-1 0,-21 22 16,21 22-1,-21-1-15,0 0 0,-1 21 0,22 1 16,0 20-16,0 1 0,-21-1 16,21 1-16,0 20 0,-21 1 0,21 21 15,0-22-15,-21 1 0,0 0 0,0-1 16,-1 1-16,1 0 0,0-1 15,0 1-15,-21 0 0,20-22 16,-20 22-16,0-22 0,-1 22 0,1-21 16,21-22-16,-21 21 0,20-20 15,1-1-15,0-21 0,0 0 0,21 1 16,-21-1-16,21 0 0,21-42 16,0 0-1,0-1-15,0 1 0,1 0 0,-1-21 16,0-1-16,21 1 0,-21-21 15,1-1-15,20 22 0</inkml:trace>
  <inkml:trace contextRef="#ctx0" brushRef="#br0" timeOffset="13752.21">20024 2392 0,'0'0'0,"-22"-42"0,1-1 0,21 1 0,0 0 15,-21 20-15,21-20 0,0 21 0,0 0 16,0-22-16,0 22 0,21 0 15,0 0-15,1 0 0,20 0 0,0-1 16,1 1-16,20 21 0,1 0 16,-1 0-16,1 0 0,20 0 0,-20 21 15,-22 1-15,22-1 0,-22 21 16,-21 0-16,0-20 0,-21 20 0,0 0 16,-21-21-16,0 22 0,-21-1 15,-1-21-15,1 22 0,0-22 16,-22 0-16,22 0 0,-1 0 15,1 0-15,21-21 0,-21 22 0,20-22 16,22-22 15,22 1-31,20 0 0,-21 0 16,0 0-16,22 0 0,-1-1 16</inkml:trace>
  <inkml:trace contextRef="#ctx0" brushRef="#br0" timeOffset="14128.01">20807 2180 0,'0'0'16,"0"-21"-16,21 0 0,0 0 16,-21 0-16,21 21 0,0-22 0,1 1 15,-1 21-15,0-21 0,0 21 16,0 0-16,0 0 0,1 0 0,-1 0 16,0 0-16,0 21 0,0-21 15,0 21-15,1 22 0,-22-22 0,0 0 16,0 21-16,0-20 0,0 20 15,0-21-15,0 21 0,-22 1 0,1-1 16,0-21-16,0 0 0,0 22 16,0-22-16,-1-21 0,1 21 0,0-21 15,21-21 1,0 0 0,0 0-16,21-1 0,0 1 0,1-21 15,-1 21-15,0 0 0,0-22 16,0 22-16,0-21 0,1 21 0,-1-22 15,0 22-15,0 0 0,0 0 16,0 21-16,1 0 0,-1 0 0,0 0 16,0 0-16,0 0 0,0 0 15,1 0-15,-1 0 16,-21 21-16,21-21 0,-21 21 16,21-21-16</inkml:trace>
  <inkml:trace contextRef="#ctx0" brushRef="#br0" timeOffset="14560.36">21907 2180 0,'0'0'15,"0"-21"1,0 0-16,-21 21 0,0 0 16,0 0-16,0 0 0,0 0 15,-22 0-15,22 0 0,-21 21 16,21 0-16,-22 0 0,1 1 15,0-1-15,20 21 0,-20-21 0,21 22 16,0-1-16,0 0 0,21-21 0,0 22 16,0-22-16,0 21 0,0-21 15,21 1-15,0-1 0,0 0 0,21-21 16,-20 21-16,20-21 0,0 0 16,-21 0-16,22 0 0,-1 0 0,-21-21 15,22 0-15,-1 0 0,-21-1 16,0 1-16,22-21 0,-22 0 0,-21 20 15,21-20-15,-21 0 0,0-1 0,0 1 16,0 0-16,0 21 16,0-1-16,-21-20 0,0 42 0,-22-21 15,22 21-15,-21 0 0,-1 0 16,1 0-16,0 0 0,-1 0 0,1 21 16,21-21-16,-21 21 0,20 0 15,1 1-15,21-1 0,0 0 0,0 0 16,21 0-16,1 0 0,20 1 15,0-22-15,1 21 0</inkml:trace>
  <inkml:trace contextRef="#ctx0" brushRef="#br0" timeOffset="15231.86">22775 2223 0,'0'-22'0,"0"44"0,0-65 0,0 22 16,0 0-16,-21 0 0,21 0 0,-42 21 15,21 0-15,-22 0 0,1 0 16,0 0-16,-1 0 0,1 0 0,0 21 16,-1-21-16,22 21 0,-21 0 0,21 0 15,-22 22-15,22-22 0,0 0 16,0 21-16,21-21 0,0 22 0,0-22 16,0 0-16,0 21 0,0-20 15,21-1-15,0 0 0,0-21 0,22 21 16,-22-21-16,21 0 0,0 0 15,-20 0-15,20 0 0,0-21 16,1 0-16,-22 0 0,21-1 0,0 1 16,-20 0-16,20 0 0,-21-21 15,21 20-15,-20 1 0,-1 0 0,0-21 16,-21 21-16,0-1 0,0 1 16,0 0-16,0 42 31,-21 0-31,0 1 0,-22-1 0,22 21 15,0 0-15,-21 22 0,20-22 0,-20 22 16,21-1-16,-21 22 16,-1-22-16,22 1 0,-21-1 0,-1 22 15,22-21-15,-21-1 0,21 22 16,0-22-16,-1 22 0,1-22 0,21 22 16,-21-21-16,0-1 0,21 1 0,-21-1 15,21 1-15,0-1 0,0 1 16,0-1-16,0-21 0,0 22 0,0-1 15,0-20-15,0-1 0,0 0 0,0 1 16,0-1-16,0-21 0,0 0 16,0 1-16,0-44 15,0 1 1,0-21-16,0 0 16,0-1-16,0 1 0,0-22 0,0 1 15,0-22-15,0 22 0,0-1 0,0-20 16,0 20-16,0 1 0,21-22 15,0 21-15,0 1 0,0-1 0,22 22 16,-22-21-16,21-1 0,1 22 16,-1-22-16,21 22 0,-20-22 0,20 1 15,-20 21-15,20-22 0,1 1 0</inkml:trace>
  <inkml:trace contextRef="#ctx0" brushRef="#br0" timeOffset="15612.46">23156 2223 0,'0'0'0,"0"-22"0,-42-41 32,42 42-32,0 0 15,21 21-15,0 0 16,0 0-16,1 0 0,20 0 0,-21 21 16,21 0-16,-20-21 0,20 21 15,-21 21-15,21-20 0,-20 20 0,-22-21 16,0 21-16,0 1 0,0-1 15,0-21-15,0 22 0,0-22 0,-22 21 16,1-21-16,0-21 0,0 21 16,-21-21-16,20 0 0,1 0 15,0-21-15,21 0 0,0 0 16,0 0-16,0 0 0,0-22 16,0 22-16,0 0 0,21 0 0,0-22 15,1 22-15,20 0 0,0-21 16,-21 21-16,22-22 0,20 22 0,-20 0 15,-1 0-15,0 0 0,1-1 16,-1 22-16,-21 0 0,21 0 0,-20 0 16,-1 0-16,0 0 0,0 0 15,0 0-15,-21 22 16</inkml:trace>
  <inkml:trace contextRef="#ctx0" brushRef="#br0" timeOffset="18312.68">24215 2540 0,'0'-21'16,"0"0"-16,0 0 16,21-1-16,0-20 0,0 21 15,0 0-15,0 0 0,1-1 0,-22-20 16,0 21-16,21-21 16,-21 20-16,0 1 0,0-21 0,0 21 15,-21 0-15,-1-1 0,1 22 16,0 0-16,0 0 0,-21 0 0,20 0 15,-20 22-15,0-1 0,-1 0 16,22 0-16,-21 21 0,0-20 0,20 20 16,1 0-16,-21 1 0,21-1 15,21 0-15,0 1 0,0-22 0,0 21 16,0-21-16,0 0 0,21 1 0,0-1 16,0-21-16,22 0 0,-22 0 15,21 0-15,0 0 0,1 0 16,-22-21-16,21 21 0,1-22 15,-22 1-15,21-21 0,-21 21 0,0-22 16,1 22-16,-1-21 0,0 0 16,-21-1-16,21 22 0,-21-21 0,0 21 15,0-1-15,0 1 0,0 0 0,0 42 32,0 0-32,-21 22 0,21-22 15,-21 0-15,21 21 0,-21 1 16,21-22-16,0 21 0,0-21 0,0 22 15,0-22-15,0 0 0,0 0 16,0 0-16,42-21 0,-21 22 16,0-22-16,0 0 0,1 0 0,-1 0 15,21 0-15,-21 0 0,0-22 16,22 1-16,-22 0 0,0 21 0,0-21 16,0-21-16,1 20 0,-1 1 15,-21-21-15,21 21 0,-21-22 0,21 22 16,-21 0-16,0 0 0,0 0 15,0 42 1,0 0-16,0 0 16,0 0-16,-21 22 0,0-22 0,0 21 15,21-21-15,-22 22 0,1-22 0,21 0 16,0 21-16,-21-20 16,0-1-16,21 0 0,0 0 15,0-42 16,0 0-31,0 0 0,0-1 16,0 1-16,21 0 0,0-21 0,-21 21 16,21-22-16,1 1 0,-1 21 0,0-22 15,0 1-15,21 21 0,-20-21 16,-1 20-16,21 1 0,-21 0 0,0 21 16,22 0-16,-22 0 0,0 0 15,0 0-15,0 21 0,1 0 16,-1 1-16,-21 20 0,0-21 15,0 0-15,0 22 0,0-22 0,0 21 16,0-21-16,0 22 0,0-22 0,0 0 16,-21 0-16,-1 0 0,22 0 15,-21-21-15,21 22 0,-21-22 16,0 0 0,21-22-16,0 1 0,0 0 15,0-21-15,21 21 16,0-1-16,0-20 0,22 21 0,-22-21 15,0 20-15,21-20 0,-20 0 16,20 21-16,-21-1 0,21 1 0,-20 0 16,-1 21-16,0 0 0,0 0 15,0 0-15,-21 21 0,21 0 16,-21 1-16,0-1 0,0 0 0,0 0 16,0 21-16,0-20 0,-21 20 15,21-21-15,-21 0 0,21 0 0,0 22 16,0-22-16,0 0 0,0 0 15,21 0-15,0 1 0,1-22 16,-1 0-16,0 0 0,0 0 16,0 0-16,22 0 0,-22 0 0,21-22 15,-21 22-15,0-21 0,22 0 16,-22 0-16,0-21 0,21 20 0,-20-20 16,-1 0-16,0 21 0,0-22 15,0 22-15,-21-21 0,0 21 16,0-1-16,0 44 31,-21-22-31,0 21 0,0 0 0,0 21 16,-22-21-16,22 1 0,0 20 15,0-21-15,0 21 0,-1-20 0,1-1 16,0 0-16,0 0 0,21 0 16,0 0-16,-21 1 0,0-1 15,21-42 16,0-1-31,21 1 0,0 0 16,0 0-16,0 0 0,0-22 16,1 22-16,-1-21 0,21 0 0,-21 20 15,0-20-15,22 21 0,-22 0 16,21 0-16,-21-1 0,22 22 0,-22 0 16,0 0-16,0 0 0,0 0 15,-21 22-15,0-1 0,0 0 0,0 0 16,0 21-16,0-20 0,0-1 0,-21 21 15,21-21-15,-21 0 0,21 1 16,0-1-16,0 0 0,0 0 16,0 0-16,0 0 0,0 1 15,21-22 1,0 0-16,1 0 16,-1-22-16,0 1 0,0 0 15,0 21-15,0-21 0,1-21 16,-1 20-16,0 1 0,0 0 0,21-21 15,-20 21-15,-1-1 0,0 1 16,0 0-16,0 21 0,0 0 0,-21-21 16,22 21-16,-22 21 15,0 0 1,0 0-16,0 1 0,-22-1 16,22 0-16,0 0 0,0 0 15,-21 0-15,21 1 0,0-1 0,-21 0 16,21 0-16,0 0 0,0 0 15,0 1-15,21-22 16,0 0 0,1 0-16,-1 0 0,0 0 0,0 0 15,0 0-15,0-22 0,22 1 16,-22 0-16,21 0 0,-21 0 16,1 0-16,20-1 0,-21 1 0,0 0 15,0 0-15,1 0 0,-1 0 16,-21-1-16,-21 22 31,-1 0-31,22 22 16,-21-22-16,0 21 0,0-21 15,0 21-15,21 0 0,-21-21 0,-1 21 16,22 0-16,-21 1 0,21-1 16,0 0-16,0 0 0,0 0 15,0 0-15,0 1 0,21-22 16,1 21-16,-1-21 0,0 0 0,0 0 15,21 0-15,1 0 0,-1 0 16,0 0-16,22 0 0,-22 0 16,22 0-16,-22-21 0,22-1 0,-22 1 15,0 0-15,1 0 0,-22 0 16,21-22-16,-21 1 0,0 21 0,1-21 16,-22-1-16,0 22 0,0 0 15,0-21-15,0 20 0,0 1 0,-22 0 16,1 0-16,0 21 0,-21 0 15,-1 0-15,1 0 0,0 0 0,21 21 16,-22 0-16,1 0 0,21 1 16,0-1-16,-1 21 0,22-21 15,-21 22-15,21-22 0,0 21 0,0 0 16,0 1-16,0-1 0,0 0 16,0 22-16,0-22 0,0 1 15,0 20-15,0-21 0,0 22 0,0-22 16,0 22-16,-21-1 0,21 1 15,0-1-15,-21 1 0,0-1 0,21-20 16,-21 20-16,-1-21 0,1 22 0,0-22 16,0 1-16,0-22 0,0 21 15,-1-21-15,1 0 0,0 1 0,0-1 16,0 0-16,0-21 0,-1 0 0,1 0 16,0 0-16,0-21 15,21 0-15,0-1 16,0-20-16,0 21 0,0-21 15,0-22-15,0 22 0,0-22 16</inkml:trace>
  <inkml:trace contextRef="#ctx0" brushRef="#br0" timeOffset="18504.57">26818 1905 0,'0'0'0,"0"-21"0,-21 21 15,21-21-15,0 42 47,0 0-31</inkml:trace>
  <inkml:trace contextRef="#ctx0" brushRef="#br0" timeOffset="20203.64">28342 2053 0,'0'0'0,"0"-42"0,21 21 0,-21 0 0,0-1 15,21 1-15,-21 0 0,22 21 16,-1 0-16,0 0 0,0 42 16,-21-20-16,0 20 15,0 0-15,21 1 0,-21-1 0,0 21 16,0-20-16,0 20 0,-21 1 15,0-1-15,0 1 0,0-1 0,-22 1 16,22-22-16,-21 22 0,21-22 16,-22 0-16,1-21 0,21 22 0,-22-22 15,1-21-15,0 21 0,21-21 16,-22 21-16,22-21 0,0 0 16,0 0-16,0-21 0,21 0 0,0 0 15,-22 0-15,22-1 0,0-20 16,0 0-16,0-1 0,22 1 0,-1 0 15,0-1-15,0 1 0,0 21 16,0-21-16,1 20 0,-1 1 0,0 21 16,-21 21-1,21-21-15,-21 43 0,0-22 0,0 21 16,21-21-16,0 22 0,1-1 0,-22-21 16,21 22-16,0-1 0,21-21 15,-21 21-15,1-20 0,20-1 16,0 0-16,-21 0 0,22 0 15,-1-21-15,-21 0 0,22 21 0,-1-21 16,0 0-16,1 0 0,-1 0 16,0 0-16,-21-21 0,22 0 0,-1 0 15,-21 0-15,0 0 0,1-1 0,20-20 16,-42 0-16,21-1 0,-21 1 16,0 0-16,0-1 0,0 1 0,0 21 15,0 0-15,-21 0 16,0 21-16,0 0 0,-22 0 0,22 0 0,-21 21 15,-1 0-15,22 0 16,-21 0-16,21 22 0,-22-22 0,22 21 16,0-21-16,0 22 0,0-22 15,21 0-15,0 0 0,0 0 0,0 0 16,0 1-16,0-1 0,21-21 16,0 0-16,0 21 0,22-21 0,-22 0 15,0 0-15,21 0 0,1 0 0,-22-21 16,21 21-16,-21-21 0,0-1 15,22 1-15,-22 0 0,0 0 0,0 0 16,0 0-16,1-1 16,-22 1-16,0 0 0,0 42 31,0 0-31,-22-21 0,1 22 16,21-1-16,0 0 0,-21 0 15,21 0-15,0 0 0,0 1 16,0-1-16,21-21 0,0 0 15,1 0-15,-1 21 0,0-21 16,0 0-16,21 0 0,-20 0 0,20 0 16,-21 0-16,0-21 0,22 21 15,-22-21-15,0 21 0,0-22 0,0 1 16,0 0-16,1 0 16,-1-21-16,-21 20 0,21 1 15,-21 42 1,-21 1-1,21-1-15,-21 0 0,-1 0 16,1 0-16,21 0 0,-21 1 0,0-1 16,21 0-16,0 0 15,21-21 1,0 0 0,0 0-16,1-21 15,-1 0-15,0 21 0,0-21 0,0-1 16,0 22-16,1-21 15,-1 0-15,0 21 0,-21-21 0,21 0 16,0 21-16,-21 21 31,0 0-31,0 0 0,0 0 16,0 1-16,0-1 0,21 0 16,-21 0-16,22-21 0,-1 21 15,0 0-15,0-21 0,0 22 0,0-22 16,22 0-16,-1 0 0,0 0 15,1 21-15,-1-21 0,0 0 0,22 0 16,-22 0-16,1 0 0,-1 0 16,0-21-16,-21-1 0,22 1 15,-22 0-15,0 0 0,-21-21 0,0 20 16,21-20-16,-21 0 0,0-1 16,0-20-16,-21 42 0,0-22 0,0 22 15,0 0-15,-22 0 0,1 21 16,0 0-16,-1 0 0,-20 21 0,20 0 15,1 22-15,0-22 0,-1 21 16,1-21-16,0 22 0,21-22 0,21 21 16,0-21-16,0 0 0,0 1 15,0 20-15,0-21 0,21 0 0,0-21 16,0 21-16,21 1 0,-20-1 16,20 0-16,-21 0 0,21 0 15,-20 0-15,20 1 0,-21-1 16,21 0-16,-20 21 0,-1-21 0,0 22 15,0-1-15,-21 0 0,0 1 16,0-1-16,0 0 0,0 1 0</inkml:trace>
  <inkml:trace contextRef="#ctx0" brushRef="#br0" timeOffset="20368.54">29993 3831 0,'-63'21'0,"126"-42"0,-148 64 16,43-22-16,0-21 0,21 21 0,-22 0 16,1-21-16,0 0 0,-1 21 15,1-21-15,0 0 0,-1 0 0,1 0 16,21-21-16,-22 0 0,1 0 15,0 0-15,21-1 0,-22-20 16,22 21-16,0 0 0,21-22 0,0 1 16,0 21-16,21-21 0,21-1 15,-20 1-15,41 0 0,-21-22 0,22 22 16,-1-22-16,1 22 0</inkml:trace>
  <inkml:trace contextRef="#ctx0" brushRef="#br0" timeOffset="21627.23">30692 2625 0,'-22'-21'0,"44"42"0,-65-42 0,22-1 16,0 1-16,0 21 16,0 0-16,-1 0 0,22 21 15,0 1-15,-21-1 0,21 0 16,-21 0-16,21 21 0,0-20 0,0-1 15,0 0-15,0 0 0,0 0 16,0 0-16,0 1 0,21-1 0,0-21 16,1 0-16,-1 21 0,0-21 15,0 0-15,0 0 0,0 0 0,1 0 16,-1-21-16,0 21 0,0-21 16,0-1-16,0 1 0,-21 0 15,22-21-15,-1 21 0,0-1 16,0-20-16,0 21 0,0 0 0,1 0 15,-22-1-15,21 22 16,-21 22-16,0-1 16,0 0-16,0 0 0,0 0 15,-21 0-15,-1 22 0,22-22 0,0 0 16,0 0-16,0 22 0,0-22 16,0 0-16,0 0 0,22 0 15,20 0-15,-21-21 16,0 0-16,22 0 0,-1 22 0,0-22 15,1 0-15,20 0 16,-21 0-16,22 0 0,-22 0 0,22-22 16,-22 1-16,0 0 0,22 0 15,-43 0-15,21-22 0,-20 22 0,20-21 16,-21 0-16,0 20 0,-21-20 16,0 21-16,0-21 0,0 20 0,-42 22 15,21 0-15,-22 0 16,1 0-16,0 0 0,-1 0 0,-20 22 15,21 20-15,-1-21 0,1 0 16,0 0-16,-1 22 0,22-22 0,0 0 16,0 0-16,21 0 15,0 1-15,0 20 0,0-21 16,21 0-16,0 0 0,21-21 16,-20 0-16,20 0 0,-21 0 0,21 0 15,1 0-15,-22 0 0,21 0 16,1 0-16,-22-21 0,0 0 0,21 0 15,-21 0-15,1 0 0,20-22 16,-21 22-16,0-21 0,0 21 0,-21-22 16,0 22-16,22 0 15,-44 21 1,1 0-16,0 21 0,-21 0 16,21 0-16,-1 1 0,1 20 15,0-21-15,0 0 0,21 0 16,-21 22-16,21-22 0,0 0 15,0 0-15,0 0 0,21-21 0,21 22 16,-21-1-16,1-21 0,-1 0 16,21 21-16,0-21 0,1 0 0,-22 0 15,21 0-15,1 0 0,-1 0 16,0 0-16,1-21 0,-1 0 0,-21-1 16,21 1-16,-20-21 0,-1 21 15,0-22-15,0 22 0,-21-21 16,0 0-16,0 20 0,0 1 0,0 0 15,-21 21-15,-21 0 0,-1 0 16,22 0-16,-21 0 0,-1 21 16,1 0-16,21 1 0,-21 20 15,20-21-15,1 0 0,0 22 0,21-22 16,0 0-16,0 0 0,0 0 16,0 0-16,0 1 0,0-1 0,21 0 15,0 0-15,-21 0 16,22 0-16,-1 1 0,-21-1 0,21 21 15,-21 0-15,0 1 0,0-1 16,0 0-16,0 22 0,0-22 0,-21 22 16,0-22-16,-1 22 0,1-22 15,0 0-15,-21 1 0,21-1 16,-1 0-16,-20 1 0,0-1 16,21-21-16,-22 21 0,22-20 0,0-1 15,0 0-15,0 0 0,21 0 16,-22-21-16,65 0 31,-22-21-31,0 0 0,0 0 16,0 21-16,22-43 0,-22 22 15,21 0-15,1 0 0,-1-21 16,0-1-16,22 1 0,-1 0 0</inkml:trace>
  <inkml:trace contextRef="#ctx0" brushRef="#br0" timeOffset="21991.53">32702 2963 0,'0'0'0,"0"-21"0,0 0 0,0 0 16,0 0-1,0 0-15,22-1 16,-1 1 0,0 21-16,0-21 0,21 21 15,-20-21-15,-1 21 0,0-21 0,0 0 16,21-1-16,-20 1 15,-22 0-15,21 0 0,-21 0 16,0 0-16,-21 21 16,-1 0-16,1 0 15,-21 0-15,21 21 0,-22 0 0,1 21 16,21-21-16,-21 1 0,20 20 16,1 0-16,21-21 0,0 22 15,0-22-15,0 0 0,0 21 0,21-20 16,1-1-16,-1 0 0,21 0 15,-21-21-15,0 21 0,1-21 0,-1 0 16,21 21-16,-21-21 0,0 0 16,1 0-16,-1 0 0,0 0 15,0 0-15,0 0 0,0-21 16</inkml:trace>
  <inkml:trace contextRef="#ctx0" brushRef="#br1" timeOffset="41296.14">1990 3620 0,'0'0'0,"-22"0"0,1 0 0,0 0 15,0 0-15,0 0 0,0 0 16,-1 0-16,44 0 47,20 0-47,0 0 0,1 0 0,20 0 15,22 0-15,-1 0 0,22 0 16,0 0-16,-21 0 0,21 0 0,-1 0 16,-20 0-16,0 0 0,-22 0 15,1 0-15,-1 0 0,1 0 0,-22 0 16,-21 21-16,0-21 0,1 0 16,-44 0 15,1 0-31,-21 0 0</inkml:trace>
  <inkml:trace contextRef="#ctx0" brushRef="#br1" timeOffset="41699.97">2730 3704 0,'0'43'31,"0"-22"-31,0 0 15,0 0-15,0 21 16,0-20-16,0-1 0,0 21 16,0 0-16,0 1 0,0-1 0,0 22 15,0-22-15,0 0 0,0 22 16,0-22-16,0 22 0,0-22 16,0 21-16,0-20 0,-21 20 0,0-20 15,0-1-15,0 0 0,0 1 16,-22-1-16,22 0 0,-21-21 0,-1 22 15,1-22-15,0-21 0,-1 21 16,1-21-16,0 0 0,-1 0 0,1-21 16,21 0-16,-21 0 0,20-1 15,-20-20-15,21 21 0,0-21 16,0 20-16,21-20 0,0 0 16,-22-1-16,22 22 0,0-21 0,0 21 15,0 0-15,0-22 0,0 22 16,22 0-16,-1 21 0,0 0 15,21 0-15,-21-21 0,22 21 16,-1 0-16,0 0 0,22 0 0</inkml:trace>
  <inkml:trace contextRef="#ctx0" brushRef="#br1" timeOffset="42212.68">3365 4382 0,'0'0'0,"0"-85"32,0 64-32,0 0 0,-21-1 15,0 1-15,0 0 0,0 21 0,0-21 16,-1 21-16,1 0 0,0 0 16,0 21-16,0 0 0,0 0 0,-1 1 15,1 20-15,0-21 0,0 21 16,0 1-16,0-1 0,21 0 0,0 1 15,0-22-15,0 21 0,0 1 16,0-22-16,0 0 0,0 0 16,0 0-16,0 0 0,21-21 15,0 0-15,0 0 0,0 0 16,0 0-16,22 0 0,-22-21 0,21 0 16,-21 0-16,1 0 0,20-22 15,-21 22-15,0 0 0,0-21 0,1-1 16,-1 22-16,-21-21 0,21 0 15,-21 20-15,0 1 0,0 0 0,0 0 16,0 0-16,-21 21 16,21 21-16,-21 0 0,21 0 15,0 0-15,0 1 0,0-1 0,0 0 16,0 21-16,0-21 16,0 1-16,0 20 0,0-21 0,0 0 15,21 0-15,0 1 0,0-1 16,0-21-16,0 21 0,1-21 0,20 0 15,-21 21-15,0-21 0,0 0 0,1 0 16,20 0-16,-21 0 0,0-21 16,0 0-16,1 21 0</inkml:trace>
  <inkml:trace contextRef="#ctx0" brushRef="#br1" timeOffset="42443.55">3831 4276 0,'0'0'16,"0"-21"-16,0-1 0,21 22 15,-21 22 1,21-1-16,-21 21 16,0-21-16,0 22 0,0-22 0,22 21 15,-22-21-15,0 0 0,21 22 16,-21-22-16,0 0 0,0 0 0,0 22 16,21-22-16,0 0 15,-21 0-15,21 0 16,0-21-16,1 0 15,-22-21-15,21 0 16,-21 0-16</inkml:trace>
  <inkml:trace contextRef="#ctx0" brushRef="#br1" timeOffset="42652.43">4254 4212 0,'0'0'15,"0"-21"-15,-21 21 16,0 0-16,0 0 0,0 21 15,0 0-15,-1 1 16,1-1-16,0 21 0,0-21 0,0 22 16,0-22-16,-1 21 0,1-21 15,21 0-15,-21 22 0,21-22 0,-21 0 16,21 0-16,0 0 0,0 1 0,0-1 16,21-21-1,0 0-15,0 0 0</inkml:trace>
  <inkml:trace contextRef="#ctx0" brushRef="#br1" timeOffset="43103.62">4784 4339 0,'0'-21'0,"0"42"0,0-63 0,0 21 15,0 0-15,0-1 0,0 1 0,-22 0 16,1 0-1,0 21-15,0 0 0,0 0 0,0 0 16,-1 21-16,1 0 0,-21 22 0,21-22 16,-22 21-16,22 0 0,0 1 15,-21-22-15,21 21 0,-1 1 0,1-1 16,0-21-16,21 0 0,0 0 16,0 1-16,0-1 0,0 0 0,21-21 15,0 0-15,1 0 16,20 0-16,-21-21 0,0 0 0,22 21 15,-22-22-15,21 1 0,-21-21 0,0 21 16,22 0-16,-22-22 0,0 22 16,0-21-16,-21-1 0,21 22 0,-21-21 15,22 21-15,-22 42 32,0 0-32,0 0 0,0 0 0,0 22 15,0-22-15,0 21 0,0 1 16,0-22-16,0 0 0,0 21 0,0-21 15,21 1-15,21-1 0,-21-21 0,22 21 16,-1-21-16,0 0 0,1 0 16,-1 0-16,0 0 0,1-21 0,-1 0 15,0 21-15,1-22 0</inkml:trace>
  <inkml:trace contextRef="#ctx0" brushRef="#br1" timeOffset="43591.53">2413 5821 0,'0'0'0,"-21"-21"0,21-22 0,-21 22 0,21 0 16,0 0-16,-22 0 0,1 21 15,0 21-15,21 21 16,0 1-16,-21-1 0,0 21 0,21 1 16,-21 21-16,-1-22 0,1 43 15,0-21-15,21-1 0,-21 22 0,21-21 16,-21-1-16,21 1 0,-21 0 15,21-1-15,0 1 0,0 0 0,0 21 16,-43-43-16</inkml:trace>
  <inkml:trace contextRef="#ctx0" brushRef="#br1" timeOffset="43644.5">1990 7811 0,'21'-43'16,"-42"86"-16,63-107 0,-42 22 0,21-1 15,0 1-15</inkml:trace>
  <inkml:trace contextRef="#ctx0" brushRef="#br1" timeOffset="43968.31">1863 6371 0,'0'0'15,"-43"-63"-15,22-1 0,0 1 0,0 20 16,0-20-16,21 21 0,0-22 16,0 22-16,21-22 0,0 1 0,21 20 15,1-20-15,-1 21 0,21-1 16,22 22-16,0 0 0,21 21 0,-22 0 15,1 21-15,0 21 16,-1 22-16,-41-22 0,-1 43 0,-21-22 16,-21 1-16,0-1 0,-21 1 0,0-1 15,-22 1-15,1-22 0,-21 1 16,20-1-16,-20 0 0,20-21 0,1 1 16,0-1-16,-1 0 0,1-21 15,0 0-15,21 0 0,-1 0 0,1 0 16,21-21-1,0 0-15,0-1 0,43 1 16,-22 0-16,0 0 0,21 0 16,1 0-16,-1-1 0,0 1 0</inkml:trace>
  <inkml:trace contextRef="#ctx0" brushRef="#br1" timeOffset="44580.52">2879 5927 0,'0'0'0,"21"-21"0,-21 42 31,0 0-31,0 0 16,0 0-16,0 22 0,0-22 15,0 0-15,0 0 0,0 0 16,0 0-16,0 1 0,0-1 16,0 0-16,0 0 0,21-21 15,0 21-15,0-21 0,0 0 16,22 0-16,-22 0 0,0-21 0,21 21 15,1-21-15,-22 0 0,21 0 0,-21-1 16,1 1-16,-1 0 0,0-21 16,0 21-16,-21-22 0,0 22 0,0-21 15,0 21-15,0-1 0,0 1 16,0 0-16,0 42 31,0 0-31,0 1 0,0 20 0,0-21 16,0 21-16,-21 1 0,21 20 15,0-20-15,0 20 0,0-21 16,0 22-16,0 21 0,0-22 0,0 1 16,21 20-16,-21-20 0,0 20 15,0-20-15,21-1 0,-21 1 0,0 21 16,21-22-16,-21 22 0,0-22 0,0 1 16,0-1-16,0 1 0,0-1 15,-21-20-15,0-1 0,0 0 0,0-21 16,0 22-16,-1-43 0,1 21 0,0-21 15,-21 0-15,21 0 0,-1 0 16,-20-21-16,21 0 0,-21-22 0,20 22 16,-20-42-16,21 20 0,0-20 15,0-22-15,21 22 0,0-22 16,0 21-16,0-20 0,0 20 0,0-20 16,0 20-16,21 1 0,0 20 15,0-20-15,0 20 0,0 1 0,1 0 16,20-1-16,-21 1 0,0 0 0,22-1 15,-22 22-15,21-21 0,-21 21 16,22-22-16,-22 22 0,21-21 0,0 21 16</inkml:trace>
  <inkml:trace contextRef="#ctx0" brushRef="#br1" timeOffset="44861.25">3958 5609 0,'0'-21'0,"0"42"0,0-84 0,0 42 0,0-1 16,0 1-16,0 0 0,0 42 31,0 22-31,-21-22 16,21 21-16,-21 0 0,21 22 0,0-1 16,-21-20-16,-1 20 0,22 1 0,-21-22 15,21 0-15,0 22 0,-21-22 16,21-21-16,-21 22 0,21-1 0,0-21 15,0 0-15,0 1 16,0-1-16,0 0 0,0 0 0,21-21 16,0-21-1</inkml:trace>
  <inkml:trace contextRef="#ctx0" brushRef="#br1" timeOffset="45492.45">3577 6096 0,'0'0'0,"-21"0"0,0 0 0,0 0 0,21-21 32,21 21-32,0 0 15,21 0-15,-21-21 16,22 21-16,-1-21 0,22 21 0,-1-22 16,-21 1-16,22 21 0,-1-21 0,1 0 15,-1 0-15,1 0 0,-22-1 16,22 1-16,-22 0 0,0 0 0,-20 0 15,-1 0-15,0-22 0,-21 22 16,0 0-16,0-21 0,0 20 0,-21 1 16,21 0-16,-21 21 0,-1-21 0,1 21 15,0 0-15,0 0 16,0 0-16,21 21 0,0 0 16,-21 0-16,21 22 15,0-1-15,0-21 0,0 22 0,0 20 16,0-21-16,0 1 0,0-1 15,0-21-15,0 22 0,0-1 0,0 0 16,0-21-16,-22 22 0,22-22 0,0 21 16,0-21-16,0 1 0,0-1 15,0 0-15,-21-21 32,0 0-32,21-21 15,0 0-15,0-1 0,0 1 16,0 0-16,0 0 0,0-21 15,0 20-15,0 1 0,21-21 0,0 21 16,1 0-16,-1-1 0,21 1 16,-21 0-16,22 0 0,-22 21 0,21 0 15,-21 0-15,22 0 0,-22 0 0,0 21 16,21 0-16,-21 0 0,-21 1 16,0-1-16,22 0 0,-22 21 0,0-21 15,0 1-15,0-1 0,-22 0 0,1 0 16,21 0-16,-21 0 0,21 1 15,-21-22-15,21 21 0,-21-21 16,21 21-16,21-21 31,0-21-15,0 0-16,0 21 0</inkml:trace>
  <inkml:trace contextRef="#ctx0" brushRef="#br1" timeOffset="46136.08">5165 5990 0,'0'0'0,"-22"0"0,-105 43 31,106-43-31,0 21 0,0 0 16,0-21-16,0 21 0,21 0 0,0 0 15,0 1-15,0-1 0,0 0 16,0 0-16,21-21 15,0 0-15,0 0 0,0 0 16,0 0-16,1 0 16,-1 0-16,0 0 0,-21-21 15,0 0-15,0 0 0,0-1 16,0 1-16,0-21 16,0 21-16,0 0 0,0-1 0,0-20 15,0 21-15,0 0 0,0 0 0,21-1 16,0 1-16,0 0 0,1 0 15,-1 21-15,0 0 0,0 0 16,21 0-16,-20 0 0,-1 21 0,0 0 16,0 0-16,0 1 0,0-1 15,-21 0-15,0 21 0,0-21 0,0 1 16,0 20-16,0-21 0,0 0 16,0 22-16,0-22 0,0 0 0,0 0 15,0 0-15,0 0 0,-21-21 16,0 0-16,0 0 15,0-21 1,21 0-16,0 0 0,0 0 16,0 0-16,21-22 0,0 22 15,0-21-15,0-1 0,1 1 16,-1 0-16,21-1 0,-21 1 0,22 0 16,-1-1-16,0 22 0,-21 0 15,22 21-15,-1 0 0,-21 0 0,0 21 16,1 0-16,-1 1 0,0-1 0,-21 21 15,21-21-15,-21 22 0,0-1 16,0-21-16,0 21 0,0-20 0,0 20 16,0-21-16,0 0 0,-21 0 15,21 1-15,0-1 0,0 0 16,0 0-16,-21-21 16,21 21-16</inkml:trace>
  <inkml:trace contextRef="#ctx0" brushRef="#br1" timeOffset="46752.15">1736 7662 0,'0'0'0,"42"-63"16,-42 42-16,21 0 16,-21-1-1,0 44-15,0-1 16,0 0-16,0 21 0,-21 1 16,0-1-16,0 21 0,21 1 15,-22 21-15,1-22 0,0 22 0,21-22 16,-21 22-16,0-22 0,21 1 15,0-1-15,-21-20 0,21 20 0,-22-20 16,22-22-16,0 21 0,0-21 16,0 0-16,0 1 0,0-1 0,0 0 15,22-21 1,-22-21-16,0 0 0,21-1 16</inkml:trace>
  <inkml:trace contextRef="#ctx0" brushRef="#br1" timeOffset="48648.95">1524 7895 0,'0'0'0,"-21"-42"0,0 21 15,-1-22-15,1 1 0,0 0 0,21 21 16,0-22-16,0 1 0,21 0 16,22-1-16,-22 22 0,42-21 0,-20-1 15,20 22-15,1 0 0,-1 0 16,1 21-16,-1 0 0,22 0 0,-22 21 15,-20 0-15,20 22 0,-21-1 16,1 21-16,-22 1 0,-21-22 16,0 22-16,-21-1 0,0 1 0,-22-1 15,1 1-15,0-22 0,-22 22 16,22-22-16,-1 0 0,1 1 0,0-22 16,-1 0-16,1 0 0,21 0 15,-21-21-15,20 0 0,1 0 0,0 0 16,0-21-16,21 0 0,-21 0 15,21 0-15,0-1 0,0-20 0,0 21 16,0 0-16,21 0 0,0-1 16,-21 1-16,21 21 0,0 0 0,1 0 15,-1 21-15,-21 1 0,21-1 16,0 21-16,0-21 0,0 22 16,-21-1-16,22 0 0,-1 1 15,-21-22-15,21 21 0,0 0 0,0-20 16,-21 20-16,21-21 0,1 0 15,-1 0-15,0 1 0,0-1 0,0-21 16,0 0-16,1 0 0,20 0 0,0 0 16,-21 0-16,22 0 0,-1-21 15,0-1-15,1 22 0,-22-21 0,21-21 16,1 21-16,-22-22 0,21 22 16,-21-21-16,0 21 0,1-22 0,-1 1 15,-21 21-15,0 0 0,0 0 16,0-1-16,0 1 0,0 42 31,-21 1-31,21-1 16,-22 0-16,1 0 0,21 21 0,0-20 15,0-1-15,0 21 0,0-21 16,0 0-16,0 1 0,0-1 0,0 0 16,0 0-16,21-21 0,1 21 0,-1-21 15,0 0-15,0 0 0,0 0 16,0 0-16,1 0 0,20 0 0,-21-21 15,0 0-15,22 0 0,-22 0 16,0-1-16,0 1 0,0 0 16,0-21-16,-21 21 0,0-22 0,22 22 15,-22-21-15,0 21 0,0-1 16,0 1-16,0 0 0,0 42 31,-22 0-31,22 1 0,-21-1 0,21 21 16,0-21-16,0 22 0,0-1 0,0-21 15,0 21-15,0-20 0,0-1 16,0 0-16,0 0 0,0 0 0,21 0 16,-21 1-16,22-22 0,-1 0 15,21 0-15,-21 0 0,0 0 0,22 0 16,-1-22-16,0 22 0,1-21 0,-1 0 16,0 0-16,1-21 15,20 20-15,-20-20 0,-1 0 0,-21-1 16,21-20-16,-20 21 0,20-22 0,-21 1 15,-21-1-15,21 1 0,-21-1 16,0 22-16,0-22 0,0 43 0,0-21 16,0 21-16,0-1 0,0 1 0,-21 21 15,0 0-15,0 21 16,0 1-16,-1-1 0,1 21 0,0 0 16,0 22-16,0-22 0,0 22 15,21-1-15,-22 1 0,22-1 16,-21-20-16,21 20 0,0-21 0,0 22 0,0-22 15,0-21-15,21 22 16,1-22-16,-1 21 0,0-42 0,0 21 16,21 1-16,1-22 0,-1 0 0,0 0 15,-20 0-15,20 0 0,0 0 16,1-22-16,-22 1 0,21 0 0,-21 0 16,0 0-16,1 0 0,-1-1 15,-21-20-15,0 21 0,0 0 0,0 0 16,0-1-16,0 1 0,0 0 0,-21 21 15,-1-21-15,1 21 16,0 0-16,21 21 16,0 0-1,0 0-15,21-21 16,0 0-16,1 22 0,-1-22 16,0 0-16,0 0 0,21 0 0,-20 0 15,-1 0-15,21-22 0,0 1 16,1 21-16,-22-21 0,21 0 0,1 21 15,-22-21-15,0 0 0,0 21 0,0-22 16,-21 1 0,-21 42 15,21 1-31,-21-1 0,0 0 16,21 0-16,0 0 0,0 0 15,0 1-15,0-1 0,0 0 16,0 0-16,21-21 15,-21 21-15,42-21 0,-21 0 0,1 0 16,20 0-16,0 0 0,1 0 0,-1-21 16,0 21-16,1-21 0,-1 0 15,-21 0-15,21-1 0,-20 1 16,-1 0-16,0 0 0,0 0 0,-21-22 0,0 22 16,21 0-16,-21-21 0,0 21 15,0-1-15,0 1 0,0 0 0,0 0 16,-21 21 15,21 21-31,0 0 0,-21 22 16,21-22-16,-21 21 0,21-21 15,0 22-15,0-1 0,-21 0 0,21 1 16,-22-1-16,22 21 0,-21-20 0,21-1 16,0 22-16,0-22 0,0 21 0,0 1 15,0-1-15,0 1 0,0-1 16,0 1-16,0-1 0,0 1 0,21-1 15,-21 1-15,0-22 0,0 22 0,0-1 16,0-20-16,0 20 16,0-21-16,0 22 0,0-22 0,0-21 15,-21 22-15,21-22 0,-21 0 0,21 0 16,-21-21-16,0 0 0,0 0 16,-1-21-16,1 0 0,0-21 15,0-1-15,0-20 0,0 20 0,21-20 16,0-22-16,0 22 0,0-22 0,21 0 15,0 1-15,21-1 0,1-21 16,-1 22-16,0-1 0,1 21 0,20-20 16,-21 20-16,1 22 0,20-22 15,-20 22-15,-1 0 0,0 21 0,1-22 16,-1 43-16,-21-21 0,21 21 16,-20 0-16,20 0 0,-21 21 0,-21 0 15,0 1-15,0-1 0</inkml:trace>
  <inkml:trace contextRef="#ctx0" brushRef="#br1" timeOffset="49148.66">1757 9821 0,'0'0'0,"0"-42"0,0 21 16,-21-21-16,21 20 0,0-20 0,0 21 16,0 0-16,0 0 15,0-1-15,0 44 16,0-1 0,0 21-16,0 0 0,0 1 0,0 20 15,0 1-15,0-1 0,0 1 16,0-1-16,0 22 0,0-22 0,0 22 15,0 0-15,0-22 0,0 22 16,0-22-16,0 1 0,-22-22 0,22 22 16,-21-22-16,21-21 0,0 22 0,0-22 15,0 0-15,0-42 32,0-22-32,0 22 15,0 0-15,0-21 0</inkml:trace>
  <inkml:trace contextRef="#ctx0" brushRef="#br1" timeOffset="49464.29">1503 10097 0,'0'0'0,"-21"-43"0,-1-168 31,22 168-31,0 1 0,22 0 0,20 20 16,-21-20-16,21 21 0,1 0 0,-1 0 15,22-1-15,-22 1 0,21 21 16,-20 0-16,20 0 0,1 21 0,-22 1 15,0 20-15,1-21 16,-22 21-16,0 1 0,-21 20 0,0-20 16,0-1-16,0 0 0,-21 1 0,-21-1 15,20 0-15,-20-21 0,0 22 16,21-22-16,-22 0 0,1 0 0,21 0 16,-22-21-16,22 22 0,0-22 15,0 0-15,42 0 47,0 0-47,0 0 0,1-22 16,-1 22-16,0 0 0</inkml:trace>
  <inkml:trace contextRef="#ctx0" brushRef="#br1" timeOffset="49836.07">2244 10435 0,'0'0'0,"21"0"16,0 0-1,0 0-15,0-21 0,0 0 0,1 0 0,-1 21 16,0-21-16,21-22 16,-21 22-16,22 0 0,-22 0 0,0 0 15,0-1-15,0 1 0,-21 0 0,22 0 16,-22 0-16,0 0 15,-22 21-15,1 0 0,0 0 0,0 0 16,-21 0-16,20 21 0,-20 0 16,21 0-16,-21 0 0,20 0 0,1 22 15,0-22-15,21 21 0,-21 1 16,21-22-16,0 21 0,0-21 0,0 22 16,21-22-16,0 0 0,0 0 0,1 0 15,20 0-15,-21-21 16,0 0-16,22 22 0,-22-22 0,21 0 15,-21 0-15,22 0 0,-22 0 0,21-22 0,-21 1 16,0 0-16,22 0 16,-22 0-16,0 0 0</inkml:trace>
  <inkml:trace contextRef="#ctx0" brushRef="#br1" timeOffset="50216.86">2942 10245 0,'0'0'15,"0"-21"-15,0-1 0,0 1 16,21 0-1,0 21 1,1 0-16,-1 0 16,0 0-16,0 0 0,0 0 15,0 21-15,1-21 0,-1 21 0,0 1 16,0-1-16,0 0 0,0 0 16,1 21-16,-22-20 0,0 20 0,21-21 15,-21 21-15,0-20 0,0-1 0,0 21 16,0-21-16,0 0 15,0-42 17,0 0-32,0 0 0,21 0 0,-21-22 15,21 22-15,0-21 0,-21 0 0,21 20 16,1-20-16,-22 0 16,21-1-16,0 22 0,0-21 0,-21 21 15,21-22-15,0 22 0,-21 0 16,22 21-16,-1-21 0,0 21 15,0 0-15,0 21 16,-21 0-16,0 0 0,0 1 16,0-1-16,21 0 0</inkml:trace>
  <inkml:trace contextRef="#ctx0" brushRef="#br1" timeOffset="50604.63">3789 10583 0,'0'0'0,"21"0"0,0 0 16,0 0 0,0-21-16,1 21 0,-22-21 15,21 0-15,0 0 0,21-22 0,-21 22 16,1-21-16,-1 21 0,21-22 0,-21 1 16,0 0-16,1-1 0,-1 1 15,21 0-15,-21-1 0,0-20 0,-21 21 16,22-22-16,-22 22 0,0-22 0,0 22 15,0 0-15,0 20 0,0-20 16,-22 21-16,1 21 0,0 0 0,0 0 16,0 0-16,21 42 15,-21-21-15,-1 22 0,1-1 0,21 0 16,0 22-16,0-22 0,0 22 0,0-22 16,0 0-16,0 1 0,21-1 15,-21 0-15,22 1 0,-1-22 0,21 21 16,-21-21-16,22 1 0,-22-1 0,21-21 15,0 0-15,1 0 0,-1 0 16,-21 0-16,22 0 0,-22 0 0,0 0 16,21-21-16,-42-1 0,21 22 0,-21-21 15,22 0-15,-22 0 0</inkml:trace>
  <inkml:trace contextRef="#ctx0" brushRef="#br1" timeOffset="51172.36">1778 12107 0,'0'0'0,"0"-42"0,0 0 16,0-1-16,0 1 15,0 0-15,0-1 0,0 1 0,0 21 16,0-21-16,0 20 0,-21 1 16,21 0-16,-21 21 0,-1 0 15,1 21-15,0 0 16,21 22-16,0 20 0,0 1 0,-21-1 15,21 1-15,0-1 0,-21 22 16,21-22-16,0 22 0,0-21 0,0-1 16,0 1-16,0-22 0,0 21 15,0-20-15,0-1 0,0 0 0,0-20 16,0-1-16,0 0 0,21 0 16,0-21-16,0 0 0,0 0 15,1-21-15,-1 0 0,0 0 0,0-22 16,0 22-16,22-21 0,-22-22 15</inkml:trace>
  <inkml:trace contextRef="#ctx0" brushRef="#br1" timeOffset="51408.74">2201 11980 0,'21'-42'15,"-42"84"-15,42-147 0,-21 62 0,0 22 16,0 0-16,-21 63 16,21-21-1,0 22-15,-21 20 0,21-20 0,-21 20 16,21 1-16,0-1 0,0 1 0,0-1 15,-21 1-15,21-1 16,0-21-16,-21 22 0,21-22 0,0 1 16,0-1-16,0 0 0,0 1 15,0-22-15,0 0 0,0 0 0,0-42 32,0 0-17,-22 0-15,1-1 0,0 1 16</inkml:trace>
  <inkml:trace contextRef="#ctx0" brushRef="#br1" timeOffset="51568.62">1693 12531 0,'0'0'16,"-42"-21"-16,21 21 0,21-22 15,21 22 1,0 0-16,21-21 0,1 21 0,-1 0 16,0-21-16,22 21 0,-22 0 15,22 0-15,20-21 0,-20 21 0,-1 0 16,22 0-16,-21 0 0,-1 0 0,1-21 15,-1 21-15,-21 0 0,22 0 16,-22 0-16</inkml:trace>
  <inkml:trace contextRef="#ctx0" brushRef="#br1" timeOffset="52244.33">3006 12340 0,'0'0'0,"0"-63"16,0 42-1,-22-1-15,1 1 0,0 21 16,0 0-16,0 0 0,-22 0 0,1 0 15,21 0-15,-21 21 0,20 1 16,-20-1-16,0 21 0,21-21 0,-22 22 16,22-1-16,0-21 0,0 21 15,0 1-15,-1-1 0,1 0 0,21 1 16,0-22-16,0 21 0,0 1 16,0-22-16,0 0 0,21 0 0,1 0 15,20-21-15,-21 0 0,21 0 0,1 0 16,-22 0-16,21-21 0,1 0 15,-1 0-15,-21-22 0,21 22 16,-20-21-16,-1 21 0,21-22 16,-42 1-16,21 0 0,0 21 0,-21-22 15,22 1-15,-22 0 0,0 20 0,0 1 16,0 0-16,0 0 0,0 0 16,0 42-1,0 0-15,-22 0 0,1 0 16,21 1-16,-21-1 0,21 21 0,0-21 15,0 22-15,-21-22 0,21 21 0,0-21 16,0 22-16,0-22 0,0 21 16,0-21-16,21-21 0,0 21 0,0 1 15,1-22-15,20 0 0,-21 0 16,21 0-16,22-22 0,-22 1 16,22 0-16,-22 0 0,22 0 0,-1 0 15,-21-22-15,1 22 0,20-21 16,-20 21-16,-22-22 0,0 1 0,21 21 15,-42-22-15,0 22 0,0 0 0,0 0 16,0 0-16,-21 21 16,0 0-16,0 0 0,0 0 15,-1 21-15,1 0 0,0 0 0,21 0 16,0 1-16,0 20 0,0-21 16,0 0-16,0 0 0,0 1 15,0-1-15,0 0 0,21 0 16,0 0-16,-21 0 0,0 1 0,22-22 15,-22 21-15,0 0 0,0 0 16,-22-21 0,1 0-16,0 0 0,0 0 0,0 0 15,0 0-15,21-21 0,0 0 0,0 0 16,0-1-16</inkml:trace>
  <inkml:trace contextRef="#ctx0" brushRef="#br1" timeOffset="53673.13">4170 11705 0,'21'-21'16,"0"0"-1,-21 42-15,-21 0 16,0 0-16,0 22 0,21-1 16,-22 22-16,1-22 0,0 21 0,0 1 15,0-1-15,21 1 0,-21-1 16,-1-20-16,22 20 0,-21-20 0,21 20 15,0-21-15,0 1 0,-21-1 0,21-21 16,0 22-16,-21-1 0,21-21 16,0 0-16,0 0 0,0 1 15,0-44 17,0 1-32,21-21 0,0 21 15,-21 0-15,21-22 0,1 1 0,-22 21 16,21-22-16,0 1 0,0-21 15,21 20-15,-20 1 0,-1 0 0,21 20 16,-21-20-16,22 21 0,-22 21 0,0 0 16,21 0-16,-21 0 0,1 0 15,-1 0-15,0 21 0,0 0 0,-21 0 16,0 1-16,0-1 0,0 0 16,-21 0-16,0 0 15,0 0-15,-22-21 0,22 22 0,0-22 16,-21 0-16,20 0 0,-20 0 0,21 0 15,0 0-15,0 0 0,-1 0 16,1 0-16,0 0 0,0 0 0,21-22 16,0 44 31,0-1-32,0 0-15,0 0 0,21-21 16,0 0-16,0 21 15,-21 0-15,22-21 16,-1 0-16,-21 22 16,21-22 15,-21 21-31,21 0 0,0 0 16,0 0-16,1-21 15,-1 0-15,0 21 0,0-21 16,21 0-16,-20 0 0,20 0 0,0 0 15,-21 0-15,22 0 0,-1 0 0,0 0 16,1 0-16,-1 0 0,0-21 16,1 21-16,-1-21 0,-21 21 15,22-21-15,-22 0 0,0 0 0,0 21 16,0-22-16,0-20 0,1 21 16,-22 0-16,0-22 0,0 22 0,0 0 15,0 0-15,0 0 0,0 0 0,0-1 16,-22 22-1,1 0-15,0 0 16,0 0-16,21 22 0,-21-1 0,0 0 16,21 0-16,0 21 0,-22-20 15,22-1-15,0 0 0,0 0 0,0 0 16,0 0-16,0 1 0,0-1 0,0 0 16,22 0-16,-1-21 15,21 21-15,-21-21 0,0 0 16,22 0-16,-22 0 0,21 0 0,1 0 15,-22-21-15,21 0 0,0 0 0,-20 0 16,-1-1-16,21 1 0,-21 0 16,0-21-16,22-1 0,-22 1 0,0 0 15,0-22-15,0 22 0,1-22 0,-22 1 16,21-1-16,-21 22 0,21-21 16,-21 20-16,0 1 0,0 0 0,0 20 15,0 1-15,0 0 0,-21 21 31,0 21-31,21 0 0,-22 22 0,1-1 16,0 0-16,0 1 0,21 20 0,0-20 16,-21 20-16,21-21 0,0 22 0,0-22 15,0 1-15,0-1 0,21 0 16,-21 1-16,21-22 0,0 0 0,0 21 16,1-21-16,-1-21 0,0 22 0,0-22 15,0 0-15,0 0 0,22 0 16,-22 0-16,0 0 0,21 0 0,-20-22 15,20 1-15,-21 0 0,0-21 16,22 21-16,-22-22 0,21 1 0,-21-22 16,0 1-16,22-1 0,-22 1 15,0-1-15,0 1 0,0-22 0,1 22 16,-1-1-16,-21 1 0,0 20 16,0 1-16,0 21 0,0-21 0,-21 42 15,-1 21-15,1 0 16,0 21-16,-21 1 0,21 20 15,-1 1-15,1-1 0,0 1 0,0-1 16,0 22-16,21-22 0,0 1 16,0-1-16,0-20 0,0-1 0,0 0 0,21 1 15,0-1-15,0-21 0,0 0 16,1 0-16,20-21 0,-21 0 16,0 0-16,22 0 0,-22 0 0,21 0 0,-21 0 15,0 0-15,22-21 16,-22 0-16,0 21 0,-21-21 0,0 0 15</inkml:trace>
  <inkml:trace contextRef="#ctx0" brushRef="#br1" timeOffset="54296.3">1503 13653 0,'0'0'0,"0"-43"15,0 22-15,0 0 0,-64-43 32,43 64-32,0 0 0,0 22 15,0-1-15,-22 21 0,22 0 0,0 1 16,0 20-16,0-20 0,-1 20 15,22 1-15,0-1 0,0-21 0,0 22 16,0-22-16,0 1 0,0-1 16,0 0-16,43-21 0,-22 1 15,21-1-15,-21-21 0,22 0 0,-1 0 16,22 0-16,-22 0 0,0 0 16,1-21-16,-1-1 0,0 1 15,-21-21-15,1 21 0,-1 0 0,0-22 16,-21 1-16,0 0 0,0-1 15,-21 1-15,0 0 0,-22-1 0,1 1 16,21 0-16,-22 20 0,1-20 16,0 21-16,-1 21 0,1 0 15,0 0-15,21 0 0,-1 0 0,1 21 16,0 0-16,21 0 0,-21 22 16,21-22-16,0 21 0,0-21 0,21 22 15,0-22-15,0 0 0,22 0 16,-22 0-16,21-21 0,22 0 0</inkml:trace>
  <inkml:trace contextRef="#ctx0" brushRef="#br1" timeOffset="55256.69">2349 13462 0,'0'0'15,"0"-42"-15,0-1 0,0 22 0,0-21 16,0 21-16,0 42 15,-21 0 1,21 21-16,0 1 0,0-1 0,-21 22 16,21 20-16,0-20 0,0-1 15,-21 1-15,0 20 0,21-20 16,-21-22-16,-1 22 0,1-1 0,21-20 16,-21-1-16,21 21 0,-21-41 15,21 20-15,0-21 0,0 0 0,-21 0 16,21-42-1,0 0 1,0 0-16,0-21 0,0 20 16,0-20-16,21 21 0,0-21 0,-21-1 15,21 1-15,22 21 16,-22-22-16,21 22 0,-21-21 0,22 21 0,-22 21 16,21-21-16,0 21 15,-20 0-15,20 0 0,0 21 0,-21 0 16,1 0-16,-1 0 0,0 0 0,0 1 15,-21 20-15,0-21 0,0 0 16,0 22-16,0-22 0,-21 0 0,0 21 16,-22-21-16,22 1 0,0-1 15,-21 0-15,21 0 0,-22 0 0,22-21 16,-21 0-16,21 0 0,-1 0 16,1 0-16,0 0 0,0 0 0,0 0 15,0 0-15,42 0 31,0 0-15,0 0-16,21 0 0,-20 0 0,20 0 16,21 0-16,-20 0 0,-1 0 0,22-21 15,-1 21-15,-21-21 0,22 0 16,-1 21-16,-20-21 0,20-1 0,-20 1 16,-1 21-16,0-21 0,1 0 15,-22 0-15,0 0 0,0-1 0,0 1 16,0 21-16,-21-21 0,0 0 15,0 0-15,0 0 0,0-1 0,0 1 16,0 0-16,-21 21 31,21 21-31,-21 0 0,21 1 16,0 20-16,0 0 0,0-21 16,0 43-16,0-22 0,0 22 0,0-1 15,0 1-15,0-1 0,21 1 0,22 84 16,-43-85-16,21 1 15,0 21-15,-21-1 0,0-20 0,0 20 16,0 1-16,21 0 0,-21-22 16,0 22-16,0-22 0,0 22 0,0-21 15,0-1-15,-21 1 0,0-22 0,0 21 16,21-20-16,-22-22 16,1 0-16,0 0 0,0-21 15,21-21-15,-21 0 0,21-21 16,0-1-16,0 1 0,0 0 15,-21-1-15,21-20 0,0-1 0,0 1 16,0-1-16,0 1 0,0-1 16,0-20-16,21 20 0,-21 1 0,21-1 15,0-21-15,0 22 0,0-1 0,1 1 16,-1-22-16,-21 22 0,21-1 16,0 1-16</inkml:trace>
  <inkml:trace contextRef="#ctx0" brushRef="#br1" timeOffset="55460.57">3535 13547 0,'0'0'16,"-21"-21"-16,-1 21 0,22-22 16,-21 22-16,42 22 62,1-22-62,-1 21 0,0-21 16,-21 21-16,21 0 0</inkml:trace>
  <inkml:trace contextRef="#ctx0" brushRef="#br1" timeOffset="55796.38">3810 14139 0,'0'0'0,"21"22"0,0-22 15,0 21-15,1-21 0,-1 0 16,0 0-16,0 0 0,0-21 0,0 21 16,1-22-16,-1 1 15,0 0-15,0 21 0,-21-21 0,0 0 0,21 0 16,-21-1-16,0 1 0,0 0 16,0 0-16,0 0 0,0 0 15,-21-1-15,0 22 0,0 0 16,0 0-16,-22 0 0,22 22 15,0-1-15,0 0 0,-22 21 0,22-21 16,0 22-16,0-22 0,0 21 16,21 1-16,0-22 0,0 21 0,0-21 15,0 22-15,0-22 0,21 0 0,0 0 16,0 0-16,0-21 0,22 21 16,-22-21-16,21 0 0,1 0 0,-1 0 15,0 0-15,22-21 0,-22 21 16,22-21-16,-22 0 0,21 0 0</inkml:trace>
  <inkml:trace contextRef="#ctx0" brushRef="#br1" timeOffset="56840.51">4784 13653 0,'0'0'0,"0"-43"0,0 1 0,0 0 16,0 20-16,-22 1 0,1 0 0,0 0 15,0 21-15,0 0 0,0 21 0,-1 0 16,1 22-16,0-1 0,21 0 15,-21 1-15,0 20 0,0 1 0,21-1 16,0-21-16,0 22 0,0-1 16,0 1-16,0-22 0,0 22 0,0-22 15,0 0-15,21 1 0,0-1 16,0 0-16,0-20 0,0-1 16,1 0-16,20 0 0,-21-21 0,21 0 15,-20 0-15,20 0 0,-21 0 0,21 0 16,-20-21-16,20 0 0,-21 0 15,0-22-15,0 22 0,1-21 0,-1 21 16,0-22-16,0 1 0,-21 21 0,0-22 16,0 22-16,21-21 0,-21 21 15,0 42 17,0 0-32,0 0 0,-21 0 15,21 1-15,0 20 0,0-21 0,0 0 16,0 22-16,0-22 0,0 0 0,0 0 15,0 0-15,21-21 0,0 21 16,1 1-16,-1-22 0,0 0 16,0 0-16,21 0 0,-20 0 15,-1-22-15,21 1 0,-21 0 0,0 0 16,1-21-16,-1 20 0,0 1 0,0 0 16,0-21-16,0 21 0,1-1 15,-1 1-15,-21 0 0,0 0 0,0 42 31,0 0-31,0 0 16,0 1-16,0-1 0,0 0 16,0 21-16,0-21 0,0 1 0,0-1 15,0 0-15,0 0 0,0 0 16,0 0-16,21 1 0,0-22 16,0 0-16,0 0 0,1 0 0,20 0 15,-21 0-15,0-22 0,22 1 16,-22 0-16,0 0 0,0 0 0,0 0 15,0-1-15,1 1 0,-1-21 0,0 21 16,0 0-16,0-1 0,-21 1 16,21 0-16,-21 0 0,22 0 15,-22 42 1,0 0 0,0 0-16,0 0 0,0 1 15,0-1-15,0 0 0,0 0 0,0 21 16,0-20-16,0-1 0,0 0 0,0 0 15,0 0-15,21 0 0,0-21 16,0 22-16,0-1 0,0-21 0,1 0 16,20 0-16,-21 0 0,0 0 0,22 0 15,-1 0-15,-21-21 0,21 21 16,1-22-16,-22 1 0,21 0 16,-21 0-16,1-21 0,-1 20 0,0-20 15,-21 21-15,0-21 0,0 20 16,0-20-16,0 21 0,0 0 0,0 0 15,-21-1-15,0 22 0,-1 0 16,1 0-16,0 0 0,0 22 16,0-22-16,21 21 0,-21 0 0,21 0 15,-22 0-15,22 0 0,0 22 0,0-22 16,0 0-16,0 0 0,0 0 16,0 1-16,22-22 0,-1 21 0,-21 0 15,21-21-15,0 0 0,0 21 0,0-21 16,1 0-16,-1 0 0,0 0 15,0 0-15,0-21 0,0 21 16,1-21-16,-1 0 0,-21-1 0,21 1 16,-21 0-16,21 0 0,-21 0 0</inkml:trace>
  <inkml:trace contextRef="#ctx0" brushRef="#br1" timeOffset="57020.04">6329 13589 0,'0'0'16,"-21"0"-16,-22-21 0,22 21 0,0 0 16,0 0-16,0 0 0,-1 0 15,1 21-15,0-21 16,21 21-16,-21 0 16,0-21-16,21 22 15,-21-22-15</inkml:trace>
  <inkml:trace contextRef="#ctx0" brushRef="#br1" timeOffset="57208.93">4784 13907 0,'0'0'0,"0"21"0,42-21 31,-21 0-31,0 0 0,22 0 0,-1 0 15,0 0-15,1 0 0,20 0 16,1-21-16,-1-1 0,22 22 0,-1 0 16,22 0-16</inkml:trace>
  <inkml:trace contextRef="#ctx0" brushRef="#br1" timeOffset="57511.91">7599 13928 0,'-64'-85'31,"43"85"-31,-21 0 0,21-21 0,-22 21 16,1 0-16,0 0 0,-1 0 0,22 21 15,-21 0-15,-1 0 0,22 1 16,-21 20-16,21-21 0,-22 21 0,22 1 15,21-22-15,0 21 0,0-21 0,0 22 16,0-22-16,21 21 16,1-21-16,20 1 0,-21-1 0,21-21 15,1 21-15,-1 0 0,0-21 0,1 0 16,-1 0-16,22 0 0,-22 0 16,0-21-16,1 0 0,-1 21 0</inkml:trace>
  <inkml:trace contextRef="#ctx0" brushRef="#br1" timeOffset="58720.22">12255 3874 0,'0'-22'0,"0"44"0,22-44 16,-22 1-16,0 0 15,0 0-15,0 0 16,21 0-16,-21-1 15,0 1 1,0 0-16,21 0 16,0 0-1,-21 42 17,0 0-17,0 0-15,21 0 0,-21 22 16,0-1-16,0 0 0,0 22 0,0-1 15,0 1-15,0-1 0,0 1 16,0-1-16,-21 1 0,21-1 0,-21-20 16,0 20-16,21-20 0,-21-1 0,21 0 15,-22 1-15,22-1 0,0-21 16,-21 21-16,21-20 0,0-1 16,0 0-16,-21-21 0,21-21 31,0 0-16,21 21-15,0-22 0,-21 1 0,22 0 16,-1-21-16,0 21 0,0-22 16,-21 22-16,21-21 0,0-1 0,-21 1 15</inkml:trace>
  <inkml:trace contextRef="#ctx0" brushRef="#br1" timeOffset="59296.03">12446 4001 0,'0'0'0,"0"-22"0,0 1 16,0 0-16,0 0 15,0 0-15,0 0 0,0-1 16,0 1-16,0 0 0,0 0 16,21 0-16,-21 0 15,21-1-15,0 1 0,1 0 16,-1 0-16,0 0 0,0 0 16,21 21-16,1-22 0,-1 22 0,0 0 15,1-21-15,-1 21 0,22 0 0,-22 0 16,0 0-16,1 21 0,-22 1 15,0-1-15,0 0 0,-21 21 0,0-21 16,-21 22-16,0-22 0,0 21 16,-22 1-16,1-1 0,-22-21 15,22 21-15,-21 1 0,20-22 0,-20 21 16,20-21-16,-20 1 0,21-1 0,-1 0 16,22 0-16,-21-21 0,21 0 15,-1 0-15,22-21 16,0 0-1,0 0-15,0-1 0,0-20 0,43 21 16,-43 0-16,42 0 0,-21-1 0,0 1 16,1 0-16,-1 21 15,0 0-15,0 0 0,-21 21 0,0 0 16,0 22-16,21-1 0,-21 22 16,0-22-16,21 21 0,-21-20 15,22 20-15,-22-20 0,0-1 0,21 0 16,0 1-16,0-22 0,-21 21 0,21-21 15,0 0-15,22-21 0,-22 22 16,0-22-16,21 21 0,-20-21 0,20 0 16,0 0-16,-21 0 0,22-21 0,-22 21 15,21-22-15,-21 1 0,1 0 16,-1 21-16,0-21 0,0 0 0,-21 0 16,21-1-16,-21 1 0,0-21 0,0 21 15,21 0 1,-21-1-16</inkml:trace>
  <inkml:trace contextRef="#ctx0" brushRef="#br1" timeOffset="59700.09">11726 5757 0,'-42'-21'0,"84"42"0,-126-42 0,62 0 0,-20 21 15,21 0-15,0-21 0,21 0 16,21 21-16,0 0 16,21 0-16,1 0 0,20 0 0,1 0 15,-1 0-15,22 0 16,0 0-16,-1 0 0,22 0 0,-21 0 16,-1 0-16,-20 0 0,-1 21 0,1-21 0,-1 21 15,-20-21-15,-1 0 16,-21 21-16,0-21 0,-42 21 15,0-21-15,-21 0 0,21 0 16,-22 0-16,1 22 0</inkml:trace>
  <inkml:trace contextRef="#ctx0" brushRef="#br1" timeOffset="60045.35">12234 5779 0,'-21'0'0,"42"0"0,-63 0 16,42 21 15,0 0-31,0 0 15,0 21-15,0-20 0,0 20 0,0 0 16,21 1-16,0-1 0,-21 0 0,0 1 16,0-1-16,21 0 0,-21 22 15,0-22-15,0 0 0,0 22 0,0-22 16,0 1-16,-21-1 0,0 0 0,0 1 16,-21-22-16,20 0 0,-20 21 0,21-42 15,-21 21-15,-1 1 0,1-22 16,21 0-16,-22 0 0,1 0 0,21 0 15,-21-22-15,20 1 0,-20 0 0,21 0 16,0 0-16,0-22 16,-1 22-16,1-21 0,21 0 0,-21-1 15,21 22-15,0-21 0,0 21 0,0-1 16,0 1-16,21 0 0,0 0 16,1 21-16,20 0 0,-21 0 0,0 0 15,22 0-15,-22 0 0,21 0 0,0 0 16,-20 0-16,20 0 0,0 0 0</inkml:trace>
  <inkml:trace contextRef="#ctx0" brushRef="#br1" timeOffset="60520.08">12742 6244 0,'0'-21'15,"0"42"-15,0-63 0,0 21 16,-21 21-16,0 0 0,0-21 0,0 21 15,-1 0-15,1 0 0,0 0 0,-21 21 16,21 0-16,-1 0 0,1 0 0,0 22 16,0-1-16,0 0 0,0 1 15,21-1-15,0 0 0,-22 1 0,22-22 16,0 21-16,0-21 0,0 22 0,0-22 16,0 0-16,22-21 15,-1 0-15,0 0 0,21 0 16,-21 0-16,1-21 0,20 0 0,-21-1 0,0 1 15,22 0-15,-22-21 0,0 21 16,0-1-16,0-20 0,0 0 16,1 21-16,-22-22 0,0 22 0,0 0 15,21 0-15,-21 0 0,0-1 0,0 44 32,0-1-32,0 0 0,0 0 15,0 0-15,0 22 0,0-22 0,0 21 16,0-21-16,0 22 0,0-22 15,0 0-15,21 21 0,-21-21 0,21 1 16,0-1-16,0-21 16,1 0-16,-1 0 0,0 0 0,21 0 15,-21-21-15,1-1 16,-22 1-16,21 21 0,0-21 0,-21-21 16,21 21-16,-21-1 0,0-20 0,0 0 15,0 21-15</inkml:trace>
  <inkml:trace contextRef="#ctx0" brushRef="#br1" timeOffset="60688.98">13123 6329 0,'21'-21'0,"1"-43"15,-65 149-15,86-191 0,-22 106 0,0 0 16,-21 21 0,0 0-16,21 1 0,-21-1 0,0 21 15,0-21-15,0 22 0,0-22 16,0 21-16,0-21 0,0 22 0,0-22 16,0 0-16,0 0 0,0 0 15,0 0-15,0 1 0,21-22 16,0 0-1,1 0-15,-22-22 0,21 22 16</inkml:trace>
  <inkml:trace contextRef="#ctx0" brushRef="#br1" timeOffset="60871.88">13568 6308 0,'0'0'0,"42"-64"31,-63 64-15,0 21-16,0 1 0,-1-1 0,1 0 15,0 0-15,0 0 0,-21 22 16,20-22-16,1 0 0,-21 21 0,21-21 16,0 22-16,-1-22 0,1 21 0,0-21 15,21 1-15,0-1 0,0 0 16,0 0-16,21-21 0</inkml:trace>
  <inkml:trace contextRef="#ctx0" brushRef="#br1" timeOffset="61296.64">13928 6392 0,'0'0'0,"0"-21"15,0-21-15,0 21 0,0 0 0,-22 21 16,22-22-16,-21 22 0,0 0 0,0 0 16,0 0-16,0 0 0,-22 22 15,22-1-15,0 21 0,0-21 0,0 22 16,-1-22-16,1 21 0,0 0 0,0-20 15,21 20-15,0-21 0,-21 21 16,21-20-16,0-1 0,0 0 0,0 0 16,21-21-16,0 0 15,0 0-15,0 0 0,1 0 16,-1 0-16,0-21 0,21 0 16,-21 0-16,1-1 0,-1 1 0,0-21 15,0 21-15,0-22 0,0 1 0,1 0 16,-1-1-16,0 1 0,0 21 15,-21 0-15,0 0 0,21-1 0,-21 44 32,0-1-32,0 0 15,-21 21-15,0-21 0,21 22 0,-21-22 16,0 21-16,21-21 0,0 22 0,0-22 16,0 0-16,0 0 0,0 0 15,0 1-15,0-1 0,21-21 16,0 0-16,0 0 0,21 0 15</inkml:trace>
  <inkml:trace contextRef="#ctx0" brushRef="#br1" timeOffset="61748.38">15240 6054 0,'0'0'0,"42"-43"0,1 1 0,-22 0 0,0-1 16,0 1-16,-21 0 0,0-1 15,0 22-15,-21-21 0,0 21 0,0 0 16,-22-1-16,1 1 0,0 21 0,-1 0 16,-20 0-16,20 21 15,-20 1-15,21 20 0,-1 0 0,-20 1 16,42-1-16,-22 0 0,22 1 0,0-1 16,21 0-16,0 1 0,0-1 15,0-21-15,21 21 0,0-20 0,0 20 16,1-21-16,20 0 0,0 0 0,-21 1 15,22-1-15,-22 21 0,21-21 0,-21 0 16,1 1-16,-1 20 0,0-21 16,-21 0-16,0 0 0,0 1 0,0-1 15,0 0-15,-21 0 0,-22 0 0,22 0 16,-21-21-16,-22 0 0,22 22 16,-21-22-16,-1 0 0,1 0 15,-1 0-15,1-22 0,20 22 0,-20-21 16,20 0-16,1 21 0,21-21 0,0 0 15,0 21-15,-1-21 0,22-1 16,22 22 0,-1 0-1,0 0-15,21 0 0,-21 0 16,22 0-16,-1 0 0,0 0 0</inkml:trace>
  <inkml:trace contextRef="#ctx0" brushRef="#br1" timeOffset="62440.98">15811 6265 0,'0'0'16,"0"-21"-16,0 0 0,0 0 0,-21 0 0,0 0 16,-21 21-16,21 0 0,-1 0 15,1 0-15,0 0 0,-21 21 16,21 0-16,-22 21 0,22-21 0,-21 1 15,21 20-15,-1 0 0,-20 1 0,21-1 16,21-21-16,-21 21 0,21 1 16,0-22-16,0 21 0,0-21 0,0 1 15,21-1-15,0 0 0,0 0 16,0 0-16,22-21 0,-1 0 0,-21 0 16,22 0-16,-1 0 0,0 0 15,1 0-15,20-21 0,-21 21 0,1-21 16,-1 0-16,0 0 0,-20-1 0,20-20 15,-21 0-15,21 21 0,-20-22 16,-1 1-16,0 0 0,-21-1 0,0 22 16,0-21-16,0 21 0,0-1 0,-21 22 15,0 0-15,-22 0 16,22 0-16,0 0 0,0 0 0,0 22 16,-22-1-16,22 0 0,0 21 0,21-21 0,-21 22 15,21-1-15,0 0 0,0-20 16,0 20-16,0 0 0,0-21 15,0 1-15,21-1 0,0 0 0,0 0 16,0-21-16,1 0 0,20 0 0,-21 0 16,21 0-16,-20 0 0,20 0 15,0 0-15,-21-21 0,22 0 0,-1 0 16,-21-1-16,22 1 0,-22 0 0,0-21 16,21 21-16,-21-22 0,1 1 15,-1 21-15,0-22 0,0 22 16,-21 0-16,0 0 0,0 42 31,-21 0-31,21 0 0,-21 1 16,0 20-16,-1-21 0,1 21 0,21-20 15,-21-1-15,21 21 0,-21-21 0,21 0 16,0 1-16,0-1 0,0 0 16,0 0-16,21-21 15,0 0-15,0 0 16,1 0-16,-1-21 15,-21 0-15,0 0 16</inkml:trace>
  <inkml:trace contextRef="#ctx0" brushRef="#br1" timeOffset="62604.89">16700 6244 0,'0'-21'0,"0"42"0,0-63 0,0 21 15,0 0-15,-21 21 0,0 0 16,21 21 31,21-21-47,0 21 0,1 0 0,-1 0 15,0-21-15</inkml:trace>
  <inkml:trace contextRef="#ctx0" brushRef="#br1" timeOffset="62952.69">16933 6350 0,'0'0'0,"0"-21"0,-21 21 0,0 0 16,0 0-1,0 0-15,21 21 16,-22 0-16,1 0 16,21 22-16,-21-22 0,21 21 0,-21 1 15,0-1-15,0 0 0,-1 1 16,1 20-16,0-21 0,-21 22 15,21-1-15,-1-20 0,1 20 0,-21 1 16,21-22-16,0 22 0,-1-1 0,1-21 16,0 22-16,0-22 0,0 1 15,21-1-15,0 0 0,0 1 0,-21-22 16,21 21-16,0-21 0,-22 0 0,22 1 16,0-1-16,0-42 31,0-1-16,22 1-15,-1-21 0,0 21 0,-21-22 16,21 22-16,0-42 0,0 20 0</inkml:trace>
  <inkml:trace contextRef="#ctx0" brushRef="#br1" timeOffset="63199.53">16658 6858 0,'21'-63'0,"-42"126"0,63-190 16,85-169-1,-105 275-15,-1-22 16,21 22-16,-21 21 0,0 0 0,1 0 15,-1 0-15,-21 21 16,0 22-16,0-22 0,0 21 16,0 0-16,0-20 0,-21 20 0,-1 0 15,1 1-15,0-22 0,-21 21 0,21-21 16,-22 0-16,22 1 0,-21-22 16,21 21-16,-1-21 0,1 0 15,0 21-15,42-21 16,0-21-16,22 21 15,-22-21-15,21-1 0,-21 1 16,22 0-16,20-21 0,-20 21 0</inkml:trace>
  <inkml:trace contextRef="#ctx0" brushRef="#br1" timeOffset="63423.57">17547 6160 0,'42'-43'0,"-84"86"0,127-128 16,-64 43-16,0 20 0,0-20 0,0 21 15,-21 0-15,22 21 0,-44 21 31,1 0-31,0 0 0,-21 22 16,21-1-16,-22 0 0,22 1 16,-21-1-16,21 21 0,-22 1 0,22-1 15,0 1-15,0-22 0,0 22 0,21-22 16,-22 0-16,22 1 0,0-1 0,0-21 16,0 22-16,22-22 0,-1-21 15,21 21-15,-21-21 0,0 0 0,22 0 16,-1 0-16,-21 0 0,22 0 0,-22-21 15</inkml:trace>
  <inkml:trace contextRef="#ctx0" brushRef="#br1" timeOffset="63611.95">17441 6287 0,'0'0'15,"-42"0"-15,21 0 0,0 0 0,-1 0 0,22-22 16,43 22-1,-22 0-15,21 0 0,1 0 16,20 0-16,-21-21 0,22 21 0,-1 0 16,-20 0-16,20 0 0,-20-21 15,-1 21-15,0 0 0,1 0 0,-1 0 16</inkml:trace>
  <inkml:trace contextRef="#ctx0" brushRef="#br1" timeOffset="64148.09">12446 7747 0,'0'0'0,"0"-21"16,0 0-16,0-85 15,21 85-15,-21 0 16,21 21-16,0 0 16,-21 21-16,0 21 0,0-21 0,0 22 15,0 20-15,0 1 0,0-1 16,0 1-16,0 20 0,0-20 0,0 20 15,-21-20-15,0-1 0,0 1 0,0-1 16,0-20-16,-1 20 0,1-20 16,21-1-16,-21-21 0,21 0 0,-21 22 15,21-22-15,0 0 16,0-42 0,21 0-16,-21-1 15,0 1-15,0 0 0</inkml:trace>
  <inkml:trace contextRef="#ctx0" brushRef="#br1" timeOffset="64488.66">12319 7811 0,'0'-43'0,"0"86"0,-21-128 0,21 43 0,-21-1 16,21 1-16,0 21 0,0 0 16,21-1-16,0-20 0,0 42 0,0-21 15,22 0-15,-22 21 0,21 0 16,0 0-16,1 0 0,20 21 15,-20 0-15,20 21 0,1-20 0,-1 20 16,-21 0-16,22 22 0,-22-22 0,1 22 16,-22-1-16,0 1 0,-21-1 15,0 1-15,0-1 0,-21 1 0,-22-22 16,1 21-16,0-20 0,-22-1 0,22-21 16,-22 22-16,1-22 0,-1 0 15,1 0-15,21 0 0,-22 0 0,22 1 16,21-22-16,-22 0 0,22 0 15,0 0-15,0 0 0,0 0 0,42-22 32,0 22-17,21-21-15,-21 21 0,22-21 0,-1 21 16,0-21-16</inkml:trace>
  <inkml:trace contextRef="#ctx0" brushRef="#br1" timeOffset="65463.72">13589 8340 0,'0'0'0,"21"-21"0,0-1 0,-21 1 0,0 0 16,0 0-16,0 0 0,0-22 15,0 22-15,-21 0 0,0 0 16,0 21-16,0-21 0,-22 21 0,22 0 0,-21 0 16,-1 0-16,1 0 0,0 21 15,-1 0-15,1 21 0,0-20 16,21 20-16,-22 0 0,1 1 0,21-22 15,-22 21-15,22 0 0,21 1 16,0-1-16,0-21 0,0 22 0,0-22 16,0 0-16,0 0 0,21 0 15,22-21-15,-22 0 0,0 0 16,21 0-16,1 0 0,-22 0 0,21-21 16,1 21-16,-1-21 0,-21 0 0,21 0 15,-20-1-15,20 1 0,-21 0 0,0 0 16,0-21-16,1-1 0,-1 22 15,-21-21-15,21 21 0,-21-22 16,21 22-16,-21 0 0,0 0 0,0 42 31,0 0-15,-21 0-16,0 0 0,21 1 0,0-1 16,0 21-16,-21-21 0,21 0 0,0 1 15,0 20-15,0-21 16,0 0-16,0 0 0,21 1 0,-21-1 15,21-21-15,0 0 0,21 21 0,-20-21 16,-1 0-16,0 0 0,21 0 16,-21 0-16,22 0 0,-22-21 15,21 21-15,-21-21 0,1-1 0,20 1 16,-21 0-16,0 0 0,0 0 0,1 0 16,-1-22-16,-21 22 0,21 0 15,-21-21-15,21 20 0,-21 1 0,0 0 16,0 42 15,0 0-31,0 1 0,0-1 0,0 0 16,0 0-16,-21 0 0,21 0 0,0 1 15,0 20-15,0-21 0,0 0 16,0 0-16,0 1 0,21-22 16,0 21-16,0-21 0,1 0 15,-1 0-15,0 0 0,21 0 0,-21 0 16,22 0-16,-22 0 0,21 0 15,-21 0-15,22 0 0,-22-21 0,21-1 16,-21 1-16,1 0 0,20 0 0,-21-21 16,0-1-16,22 1 0,-22 0 0,0-22 15,21 1-15,-21-1 0,1 1 16,-1-22-16,0 21 0,0 1 0,-21 21 16,21-1-16,-21 1 0,0 0 0,0-1 15,0 22-15,-21 0 16,0 21-16,0 0 0,0 0 15,-1 21-15,1 0 0,0 0 0,0 22 0,0-1 16,0 0-16,-1 22 16,1-1-16,0 1 0,21-1 0,0 1 15,0-22-15,0 22 0,0-1 0,0-20 16,0-1-16,0 0 0,0 1 16,0-1-16,21-21 0,0 0 0,1 0 15,-1 1-15,0-1 0,0-21 0,0 0 16,0 0-16,1 0 0,20 0 0,-21 0 15,0 0-15,0 0 0,1 0 16,20-21-16,-21-1 0,0 1 0,-21 0 16,21 0-16,-21 0 0</inkml:trace>
  <inkml:trace contextRef="#ctx0" brushRef="#br1" timeOffset="65672.6">14626 8107 0,'0'0'0,"21"0"31,0 0-31,1 0 0,-1 0 16,21 0-16,0 0 0,1 0 0,-1 0 15,-21 0-15,43 0 0,-22 0 0,0 0 16,1 0-16,-1-21 0,0 21 0,1 0 16,-1 0-16,-21 0 15,22 0-15,-22 0 0</inkml:trace>
  <inkml:trace contextRef="#ctx0" brushRef="#br1" timeOffset="66252.11">12382 9970 0,'0'0'15,"0"-22"-15,22 1 0,-22 0 0,0 0 0,0 0 16,0 0-16,-22-1 0,1 22 16,0-21-16,0 21 0,0 0 0,-22 0 15,22 0-15,-21 0 0,0 21 16,-1 1-16,1 20 0,0 0 0,-1 1 16,1-1-16,0 21 0,20-20 15,-20 20-15,21 1 0,-21-1 0,42-20 16,-22 20-16,22 1 0,0-1 15,0-21-15,0 1 0,22-1 0,-1 0 16,0 1-16,0-22 0,21 0 0,1 0 16,-1 0-16,0 1 0,1-1 0,20-21 15,-20 0-15,-1 0 0,0 0 16,22 0-16,-22 0 0,0-21 0,1-1 16</inkml:trace>
  <inkml:trace contextRef="#ctx0" brushRef="#br1" timeOffset="66515.49">13017 10139 0,'0'0'0,"0"-42"0,0 20 0,0 1 0,0 0 15,0 0-15,-21 21 16,0 0-16,0 0 16,21 21-16,0 0 0,-21 0 0,0 22 15,21-1-15,-22 0 0,22 1 0,-21 20 16,21 1-16,0-1 0,-21-20 15,0 20-15,21 1 0,-21-22 16,0 0-16,-1 22 0,22-22 0,-21-21 0,21 22 16,-21-1-16,21-21 0,0 0 15,0 0-15,0 1 0,21-22 16,0 0 0,22 0-16,-22-22 0,0 1 15</inkml:trace>
  <inkml:trace contextRef="#ctx0" brushRef="#br1" timeOffset="66776.34">13483 10097 0,'0'-22'0,"0"44"0,21-65 0,-21 22 0,0 0 16,-21 42 0,21 0-16,-21 0 15,0 1-15,21 20 0,-21 0 0,-1 22 16,22-22-16,-21 22 0,0-1 15,21 1-15,-21-1 0,0-21 0,0 22 16,21-22-16,-22 1 0,1-1 0,0 0 16,21 1-16,0-1 0,-21-21 15,21 0-15,-21 0 0,21 1 0,0-1 16,21-42 15,-21-1-31</inkml:trace>
  <inkml:trace contextRef="#ctx0" brushRef="#br1" timeOffset="67064.31">12679 10266 0,'0'0'0,"-43"0"0,1 0 31,63-21-31,22 21 15,-1 0-15,0 0 0,1 0 0,20 0 16,22 0-16,-22 0 0,22 0 0,0 0 16,-1 0-16,1-21 0,0 21 15,-1 0-15,-20 0 0,-1 0 16,1 0-16,-1 0 0,-20 0 0,-1 0 16,-21 0-16,0 0 0,0 0 0,-21-22 15,-21 22 1,0 0-16,0 0 15,0 0-15,-22 0 0,22 0 0,-21 0 16</inkml:trace>
  <inkml:trace contextRef="#ctx0" brushRef="#br1" timeOffset="67347.59">12531 10562 0,'0'0'0,"-22"21"0,22 1 0,0-1 15,22-21 1,20 0-16,-21 0 0,21 0 16,22 0-16,-1 0 0,1 0 0,21 0 15,20-21-15,-20 21 0,21 0 16,0-22-16,0 1 0,-22 21 0,1 0 16,0-21-16,-22 21 0,1 0 0,-22 0 15,0 0-15,-21-21 0,1 21 16,-1 0-16,0 0 0,-42 21 31,0 0-15,-1-21-16,1 21 0,0 1 15,0-1-15</inkml:trace>
  <inkml:trace contextRef="#ctx0" brushRef="#br1" timeOffset="68635.92">11747 12150 0,'0'0'0,"-21"0"0,0 0 0,0 0 16,0-21-16,0 21 0,-1 0 16,1 0-16,0-22 0,0 22 15,0-21-15,42 21 16,0 0 0,21 0-16,1 0 0,20 0 15,22 0-15,-22 0 0,43 21 0,-21-21 16,21 0-16,-22 0 0,1 0 0,0 0 15,-1 0-15,1 22 0,-21-22 16,-1 0-16,-21 0 0,1 0 0,-1 0 16,-21 0-16,22 21 0,-65-21 31,1 0-31,0 0 16,0 0-16,-21 0 0,-1 0 0</inkml:trace>
  <inkml:trace contextRef="#ctx0" brushRef="#br1" timeOffset="68903.77">12171 12150 0,'0'0'0,"0"21"16,-21 0-16,21 0 16,0 22-16,0-22 15,-22 21-15,22 0 0,0-20 0,-21 20 16,21 0-16,0 22 0,-21-22 15,21 0-15,-21 22 0,21-22 0,0 22 16,-21-22-16,0 0 0,21 22 16,-22-22-16,1 1 0,21-22 0,0 21 15,-21-21-15,21 0 0,-21 1 0,42-22 32,0-22-17,0 1-15,1 0 0,20 0 0</inkml:trace>
  <inkml:trace contextRef="#ctx0" brushRef="#br1" timeOffset="69228.58">13398 12319 0,'0'0'15,"0"-21"-15,0 0 0,0 0 0,0-1 0,0 1 16,-21 21-16,0 0 0,-21 0 0,21 0 15,-22 0-15,1 0 0,0 21 16,-1 1-16,1 20 0,0-21 0,-1 21 16,1 1-16,21-1 0,-22 0 0,1 1 15,21-1-15,0 22 0,21-22 16,0 0-16,0-21 0,0 22 0,0-1 16,21-21-16,0 0 0,0 1 15,22-1-15,-1 0 0,0-21 16,1 0-16,20 0 0,-21 0 0,1 0 15,20 0-15,-20 0 0,-1-21 0,0 0 16,1-1-16,-1 22 0,0-21 0,-21 0 16,22 0-16,-22 0 0,0 0 15,21 21-15,-20-22 0</inkml:trace>
  <inkml:trace contextRef="#ctx0" brushRef="#br1" timeOffset="70256">14245 12277 0,'0'0'0,"0"-21"15,0-1-15,21 1 0,-21 0 0,21 0 16,-21 0-16,0 0 0,0-1 0,0 1 15,0 0-15,0 0 16,0 0-16,0 0 16,0 42-1,-21 0-15,21 21 0,0 1 16,0-1-16,-21 0 0,21 1 16,-21 20-16,0-21 0,21 22 0,-21-22 15,-1 22-15,1-22 0,0 0 0,0 22 16,0-22-16,-22 1 0,22-22 15,0 21-15,0-21 0,0 0 0,0 1 16,-1-1-16,22 0 16,0-42-1,0 0 1,0-1-16,0 1 0,22 0 16,-1 0-16,0 0 0,0 0 15,0-1-15,0 22 0,1-21 0,-1 0 16,0 21-16,0 0 0,0 0 0,0 0 15,1 0-15,-1 21 0,0 0 16,-21 1-16,21-1 0,0 0 0,0 0 16,1 0-16,-22 0 0,21 1 15,0-22-15,0 0 16,-21 21-16,21-21 0,0 0 0,1 0 16,-1 0-16,0 0 0,0-21 0,0 21 15,-21-22-15,0 1 16,21 0-16,1 0 15,-22 0-15,21 0 0,-21-1 16,0 1 0,-21 21 15</inkml:trace>
  <inkml:trace contextRef="#ctx0" brushRef="#br1" timeOffset="71983.8">12954 13737 0,'0'21'78,"0"1"-62,0-1-16,0 0 15,0 0-15,0 0 16</inkml:trace>
  <inkml:trace contextRef="#ctx0" brushRef="#br1" timeOffset="72195.63">13081 14224 0,'0'21'0,"0"-42"0,-21 42 16,21 0 0,-21-21-16,21 22 15,-22-22-15,22 21 16,0 0-1,0 0 1</inkml:trace>
  <inkml:trace contextRef="#ctx0" brushRef="#br1" timeOffset="72294.66">13039 14584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8T01:33:04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783 0,'0'0'0,"0"-21"0,0 0 15,0 0-15,0 0 16,-22-1-16,22 1 0,-21 0 15,21 0-15,0 0 32,0 42-17,0 0-15,0 0 16,0 0-16,0 22 0,0-1 0,0 0 16,0 1-16,0 20 0,-21-20 15,21 20-15,-21 1 0,0-1 16,21-21-16,0 22 0,0-1 0,-21-20 15,21-1-15,-22 22 0,22-22 16,-21 0-16,21 1 0,0-1 0,0 0 16,0-21-16,-21 22 0,21-22 15,0 0-15,0 0 0,-21-21 0,21 21 16,0-42 0,0 0-1,0-21-15,0 21 16,0-22-16</inkml:trace>
  <inkml:trace contextRef="#ctx0" brushRef="#br0" timeOffset="496.65">2392 995 0,'0'0'0,"-21"-21"0,-1 0 0,22-1 0,0 1 15,-21 0-15,21 0 0,0 0 16,0 0-16,0-1 0,0 1 16,0 0-16,21 0 0,1 0 15,20 0-15,0-1 0,1 1 0,-1 0 16,21 0-16,1 0 0,-1 21 16,22 0-16,-21 0 0,20 0 0,-20 0 15,20 21-15,1 0 0,0 0 16,-22 22-16,22-22 0,-22 21 0,1 0 15,-1 22-15,-20-22 0,-1 22 16,-21-1-16,0-20 0,-21 20 0,0 1 16,0-22-16,0 21 0,-21-20 15,-21 20-15,0-20 0,-1 20 0,1-21 16,-22 1-16,1 20 0,-1-20 16,1-1-16,-22 0 0,22 1 15,-22-22-15,22 21 0,-22-21 0,0 0 16,1 1-16,20-1 0,-21 0 15,22-21-15,-1 0 0,1 0 0,21 0 16,-1 0-16,1 0 0,21-21 16,-22 0-16,22-1 0,0 1 0,21 0 15,0 0-15,0 0 0,0 0 16,0-1-16,0 1 0,0 0 0,21 0 16,0 21-16,1 0 15,20-21-15,0 21 0,1 0 0,-1 0 16</inkml:trace>
  <inkml:trace contextRef="#ctx0" brushRef="#br0" timeOffset="1256.11">3768 1524 0,'0'0'0,"0"-63"31,0 41-31,0 1 16,0 0-16,21 0 15,0 21-15,0 0 16,0 0-16,0 0 0,1 0 16,-1 0-16,0 0 0,21 21 15,-21-21-15,1 21 0,20 22 0,-21-22 16,0 0-16,0 21 0,-21-21 0,22 22 15,-22-22-15,0 21 16,0 1-16,0-22 0,0 21 0,-22-21 16,22 0-16,-21 22 0,0-22 15,0-21-15,0 21 0,0 0 0,-1-21 16,1 0 0,21-21-1,0 0-15,0 0 0,0 0 16,0-22-16,0 22 0,0-21 15,21-1-15,1 1 0,-1 0 0,0-1 16,0 22-16,0-21 16,0 0-16,1 20 0,-1 1 0,0 0 15,0 0-15,0 0 0,0 0 16,1 21-16,-1 0 0,0 0 16,0 0-16,0 0 15,-21 21-15,21-21 0,-21 21 16,0 0-16,0 0 0</inkml:trace>
  <inkml:trace contextRef="#ctx0" brushRef="#br0" timeOffset="1875.49">4889 1842 0,'22'0'0,"-44"0"0,65 0 16,-22-22-16,-21 1 0,21 21 0,0-21 16,-21 0-16,0 0 0,21-22 15,-21 22-15,0 0 0,0 0 0,0-21 16,0 20-16,0 1 0,0-21 16,-21 21-16,0 0 0,0-22 0,0 22 15,0 0-15,-1 21 0,-20-21 16,21 21-16,-21 0 0,20 0 0,1 0 15,-21 0-15,21 21 0,-22 0 16,22 0-16,-21 22 0,21-22 16,0 21-16,-1 0 0,1 1 0,0-1 15,0 22-15,21-22 0,0 0 16,0-21-16,0 22 0,0-1 0,0-21 16,0 0-16,0 1 0,0-1 0,21 0 15,21-21-15,-20 0 0,-1 0 16,21 0-16,-21 0 0,22 0 0,-22-21 15,21 0-15,-21-1 0,22 1 16,-22 0-16,21 0 0,-21 0 16,0-22-16,1 1 0,-1 21 0,0-21 15,-21-1-15,0 1 0,21 0 16,-21 20-16,0-20 0,0 21 0,0 0 16,0 0-16,0 42 15,-21 0 1,21 21-16,-21-21 15,21 1-15,0 20 0,-21 0 0,21 1 16,0-22-16,-22 21 0,22 0 0,0-20 16,0 20-16,0-21 0,0 0 15,0 0-15,0 1 0,0-1 0,22-21 16,-1 21-16,0-21 16,0 0-16,0 0 0,0 0 15,1 0-15,-1 0 0,0-21 16,0 0-16</inkml:trace>
  <inkml:trace contextRef="#ctx0" brushRef="#br0" timeOffset="2492.14">5313 1545 0,'0'0'0,"21"0"0,-21-21 0,0 42 47,0 0-47,0 1 0,0-1 15,-21 0-15,21 21 0,0-21 0,0 22 16,-21-1-16,21-21 0,-22 0 16,22 22-16,0-22 0,-21 0 0,21 0 15,0 0-15,0 1 0,0-1 16,21-21 0,1 0-1,-1 0-15,-21-21 0,21-1 16,0 1-16,0 0 0,0 0 0,-21-21 15,22 20-15,-1 1 0,0-21 16,0 21-16,0-22 0,0 22 0,-21 0 16,22 0-16,-1 21 0,-21-21 15,0 42 1,0 0 0,0 0-16,0 0 0,0 1 15,0 20-15,0-21 0,0 0 0,0 0 16,-21 22-16,21-22 0,0 0 0,0 0 15,0 0-15,0 1 0,21-1 16,0-21-16,0 0 0,0 0 16,0 0-16,22 0 0,-22 0 15,21 0-15,1 0 0,-22-21 0,21-1 16,-21 1-16,22 0 0,-1 0 0,-21-21 16,0-1-16,0 22 15,1-21-15,-1-1 0,0-20 0,-21 21 16,0-1-16,0 1 0,0 0 0,0 20 15,0-20-15,0 21 0,-21 0 16,0 0-16,-22-1 0,22 22 0,0 0 16,-21 0-16,20 0 0,-20 0 15,21 0-15,0 0 0,0 0 0,-1 22 16,1-22-16,0 21 0,0 0 16,21 0-16,21-21 15,0 21-15</inkml:trace>
  <inkml:trace contextRef="#ctx0" brushRef="#br0" timeOffset="3139.77">6689 635 0,'-22'-21'0,"44"42"0,-65-84 0,22 41 15,0-20-15,21 21 16,-21 0-16,0 0 0,-1 21 0,22-22 0,-21 22 16,0 0-16,0 0 15,21 22-15,-21-1 0,0 0 0,-1 21 16,22 1-16,0-1 0,-21 0 16,0 22-16,21-1 0,0 22 0,-21-22 15,0 22-15,21 0 0,-21-22 16,21 22-16,0 0 0,-22-22 0,1 22 15,0-22-15,21 1 0,0-1 0,-21 1 16,21-1-16,-21 1 0,21-22 16,-21 0-16,21 1 0,0-22 0,0 21 15,0-21-15,0 1 0,0-1 16,0-42 0,0-1-1,0 1-15,0 0 16,0-21-16,0 21 0,0-22 0,0 1 15,0 0-15,21-1 0,-21 1 0,21 0 16,0-1-16,-21 1 0,21 21 16,0-22-16,1 22 0,20 0 0,-21 0 15,0 0-15,22 21 0,-22 0 16,21 0-16,0 0 0,-20 0 0,20 21 16,-21-21-16,21 42 0,-20-21 0,-1 1 15,0 20-15,-21 0 16,0 1-16,0-1 0,0 0 0,0-21 15,-21 22-15,0-1 0,-1 0 0,1-20 16,-21-1-16,0 21 0,20-21 16,-20-21-16,0 21 0,21 1 0,-22-22 15,22 0-15,-21 21 0,21-21 16,-1 0-16,1 0 0,0 0 0,0 0 16,21-21-1,0-1 1,21 1-1,0 0-15</inkml:trace>
  <inkml:trace contextRef="#ctx0" brushRef="#br0" timeOffset="3684.28">7408 1545 0,'0'0'0,"-63"-127"31,42 127-31,-1 0 0,1 0 16,0 0-16,0 0 0,0 0 15,0 21-15,-1 1 0,-20-1 0,21 0 16,0 21-16,-22 1 0,22-1 15,0 0-15,0 1 0,0-1 0,0 0 16,-1 1-16,1-1 0,0-21 0,21 21 16,0-20-16,0 20 0,0-21 15,0 0-15,0 0 0,21 1 0,0-22 16,1 21-16,20-21 0,-21 0 16,0 0-16,22 0 0,-22 0 0,0 0 15,21-21-15,-21 21 0,22-22 0,-22 1 16,0 0-16,21-21 15,-20 21-15,-1-22 0,0 1 0,0 0 16,-21-1-16,21-20 0,-21 20 0,21 1 16,-21 21-16,0-21 0,0 20 15,0 1-15,0 42 16,-21 1 0,0-1-16,21 0 0,0 21 0,-21 1 15,0-22-15,21 21 0,-21 0 0,21-20 16,0 20-16,0-21 0,0 21 15,0-20-15,0-1 0,0 0 0,0 0 16,0 0-16,21-21 0,0 21 0,0-21 16,0 0-16,0 0 15</inkml:trace>
  <inkml:trace contextRef="#ctx0" brushRef="#br0" timeOffset="3988.11">8170 1503 0,'0'0'0,"0"-21"0,-21 0 0,0-1 15,0 22-15,0-21 0,-1 21 16,1 0-16,0 0 0,0 0 0,0 0 16,0 21-16,-1-21 0,1 22 15,0 20-15,0-21 0,0 21 16,0 1-16,-1-1 0,22 0 0,0 1 15,-21-1-15,21 0 0,0 1 0,0-1 16,0 0-16,0-20 0,0 20 16,0-21-16,0 0 0,21 0 0,1 1 15,-1-1-15,0-21 0,0 0 0,21 0 16,-20 0-16,-1 0 0,0 0 16,21 0-16,-21 0 0,22-21 0,-22-1 15,21 1-15,1 0 0</inkml:trace>
  <inkml:trace contextRef="#ctx0" brushRef="#br0" timeOffset="4636.34">8721 783 0,'0'0'16,"-22"-42"-16,1 21 0,21-22 0,-21 43 15,0-21-15,0 21 0,0 0 16,-1 0-16,1 0 0,21 21 0,-21 1 15,0 20-15,21-21 16,-21 21-16,0 22 0,21-1 0,-22-20 0,22 20 16,0 22-16,-21-22 15,21 1-15,0 21 0,-21-22 0,21 1 16,0 20-16,0-20 0,0-1 0,0 1 16,0-1-16,-21-20 0,21-1 15,-21 0-15,21 1 0,0-22 0,0 21 16,-21-21-16,21 0 0,-22 1 15,1-22 1,21-22 0,0 1-16,0 0 0,0 0 15,0-21-15,0 20 0,0-20 0,0 0 16,21-1-16,1 1 0,-1 0 16,0-1-16,0 1 0,21 0 15,-20 21-15,-1-22 0,21 22 0,0 0 16,-20 21-16,20 0 0,0 0 0,1 0 15,-22 0-15,21 0 0,-21 0 16,0 21-16,1 0 0,-1 0 0,-21 1 16,0 20-16,0-21 0,0 0 0,-21 0 15,-1 1-15,-20-1 0,21 0 16,-21 0-16,-1-21 0,1 21 0,0 0 16,-1-21-16,-20 0 0,20 0 15,1 0-15,21 0 0,-21 0 0,20 0 16,1 0-16,0 0 0,42 0 47,0 22-47,1-1 15,-1 0-15,0 0 0,0 0 16,0 0-16,22 1 0,-22-1 0,0 0 16,0 0-16,0 0 0,0 0 0,1 1 15,-1-1-15,0-21 16,0 0-16,0 0 0,0 0 15</inkml:trace>
  <inkml:trace contextRef="#ctx0" brushRef="#br0" timeOffset="5816.58">11197 1842 0,'0'0'0,"0"-22"0,0 1 15,21-21-15,-21 21 0,0-22 0,0 22 16,0 0-16,0-21 0,0 21 15,-21-1-15,21 1 0,-21 21 16,0-21-16,0 21 0,-1 0 0,1 0 16,0 0-16,-21 0 0,21 21 15,-1-21-15,-20 21 0,21 22 0,0-1 16,0-21-16,-1 22 0,1 20 16,0-21-16,21 1 0,0-1 0,0 0 15,0-20-15,0 20 0,0-21 0,0 0 16,0 22-16,21-22 0,0-21 15,1 21-15,-1-21 0,21 0 16,-21 0-16,22 0 0,-1 0 0,-21 0 0,21 0 16,1 0-16,-22-21 15,21 21-15,1-21 0,-22-1 0,21 1 16,-21-21-16,0 21 0,1-22 0,-1 1 16,-21 0-16,0-1 0,0 1 15,0 0-15,-43-1 0,22 1 0,0 0 16,-21-1-16,-1 22 0,22 0 0,-21 0 15,21 0-15,-22 21 0,22 0 16,-21 0-16,21 0 0,0 0 0,21 21 16,-22 0-16,22 0 15,0 0-15,0 1 16,22-22-16,-1 21 0,0-21 0,21 21 16,1-21-16,-1 0 0,0 0 15,22 0-15,-1 0 0,1 0 0,-1 0 16,1 0-16,-1 0 0,1-21 15,20 0-15,-20-1 0,-1 1 0,1 0 16,-1 0-16,1 0 0,-22 0 0,1-1 16,-1-20-16,-21 21 0,0-21 15,-21 20-15,0-20 0,0 21 0,0-21 16,-42 20-16,21 1 0,0 0 16,-1 0-16,1 0 0,-21 21 0,21 0 15,0 0-15,-22 21 0,22 0 16,-21 0-16,21 22 0,-1-1 15,1 21-15,-21-20 0,21 20 0,0 22 16,-1-22-16,1 22 0,-21 0 16,21-1-16,0 1 0,-1 0 0,1-22 15,0 22-15,21 0 0,0-1 0,-21 22 16,21-21-16,0-1 0,0 1 16,0 0-16,0-1 0,0 1 0,0 0 15,0-1-15,21 1 0,-21-21 0,0 20 16,0-20-16,0-1 0,0 22 15,0-43-15,0 22 0,0-22 0,0 22 16,0-22-16,0-21 0,-21 21 16,0-20-16,0-1 0,-1 0 0,1 0 15,0-21-15,-21 0 0,21 0 0,-22 0 16,1-21-16,0 21 0,-1-21 16,1-22-16,-22 22 0,1-21 0,-1 0 15,22-1-15,-21 1 0,20 0 0,1-1 16,0 1-16,20 0 0,1 20 15,0-20-15,21 21 0,0 0 0,0 0 16,0-22-16,0 22 0,0 0 0,0 0 16,21 0-16,0-22 0,1 22 0,-1 0 15,0-21-15</inkml:trace>
  <inkml:trace contextRef="#ctx0" brushRef="#br0" timeOffset="6632.24">13441 1503 0,'0'0'0,"21"0"0,-21 21 16,21-21-16,0 21 16,0-21-16,1 0 15,-1 0-15,0 0 0,0 0 0,21 0 16,1 0-16,-22-21 0,21 0 16,22 21-16,-22-21 0,22 0 0,-22-1 15,21 1-15,1 0 0,-22 0 16,1 0-16,-1 0 0,-21-1 0,0 1 15,-21 0-15,0 0 0,-21 0 0,-21 0 16,-1-1-16,1 22 0,-21-21 16,-1 21-16,-21 0 0,22 0 0,-22 0 15,22 0-15,-22 21 0,0 1 16,22-1-16,-1 0 0,1 0 0,21 0 16,-1 0-16,1 22 0,21-22 15,21 21-15,0-21 0,0 22 16,21-1-16,21 0 0,1 1 0,-1-1 15,0 22-15,1-22 0,20 0 16,-21 22-16,22-22 0,-22 0 0,1 22 16,20-22-16,-21 1 0,-20-1 0,20 0 15,-21 1-15,-21-22 0,0 21 16,0 0-16,-21-20 0,0 20 0,-22-21 16,1 0-16,0 0 0,-22 1 0,1-1 15,-22-21-15,22 0 0,-1 0 16,-21 0-16,22 0 0,-1-21 0,22-1 15,-21 1-15,20-21 0,22 21 16,-21-22-16,21 1 0,21 0 16,0-1-16,0 1 0,0 0 0,0-22 15,0 22-15,0 0 0,21-1 0,21 1 16,-21 21-16,22-22 0,-1 22 16,-21 0-16,21 21 0,1 0 0,-1-21 15,0 21-15,1 0 0,-22 0 16,21 0-16,-21 0 0,1 0 0</inkml:trace>
  <inkml:trace contextRef="#ctx0" brushRef="#br0" timeOffset="7012.02">14118 2159 0,'0'0'15,"21"0"1,0 0-16,1-21 0,-1 0 16,0 0-16,0-1 0,0 22 0,-21-21 15,21 0-15,1 0 0,-22 0 16,21-22-16,-21 22 0,0 0 16,0 0-16,0 0 0,-21 0 0,-1-1 0,1 22 15,0 0-15,0 0 16,0 0-16,-22 0 0,22 0 0,-21 22 15,21-1-15,-22 21 0,22-21 0,-21 22 16,21-1-16,0 0 0,-22 1 16,22-1-16,21 0 0,0 1 0,-21-1 15,21-21-15,0 21 0,0 1 0,0-22 16,21 0-16,0 0 0,0 0 16,1 1-16,-1-1 0,0-21 0,21 0 15,1 0-15,-1 0 0,0 0 0,1-21 16,-1 21-16,0-43 0,1 22 15</inkml:trace>
  <inkml:trace contextRef="#ctx0" brushRef="#br0" timeOffset="7311.85">15113 1207 0,'0'-64'0,"0"128"0,0-170 0,0 63 0,0 1 16,-21 21-16,0-21 0,21 20 15,-22 1-15,1 21 0,0 0 16,21 43-16,-21-22 16,0 21-16,0 22 0,21-1 0,-22 1 15,1-1-15,0 22 0,0-1 16,0 1-16,0 0 0,-1-1 0,1 1 16,0 0-16,0-1 0,0-20 0,0-1 15,-1 1-15,22-1 0,0-20 16,-21-1-16,21 0 0,0 1 0,0-22 15,0 0-15,0 0 0,0 0 0,0 1 16,21-22 0,1-22-16,-1 1 15,0 0-15</inkml:trace>
  <inkml:trace contextRef="#ctx0" brushRef="#br0" timeOffset="7687.82">15071 2074 0,'0'0'0,"-22"22"0,1-22 0,21 21 16,0 0-16,-21-21 0,21 21 15,21-21 1,0 0-16,1 0 0,-1 0 16,0 0-16,21 0 0,-21 0 0,22-21 15,-22 21-15,21-21 0,-21 0 0,22-1 16,-22 1-16,0 0 0,0 0 15,0 0-15,1 0 0,-22-1 16,0 1-16,0 0 0,-22 21 16,-20 0-16,21 0 15,0 0-15,-22 0 0,1 21 0,21 0 16,-21 1-16,-1 20 0,22-21 0,0 21 16,-21-20-16,20 20 0,1-21 15,0 21-15,21-20 0,0-1 0,0 0 16,0 21-16,0-21 0,0 1 15,21-1-15,0-21 0,22 0 16,-22 0-16,21 0 0,-21 0 16,22 0-16,-1 0 0,22 0 0,-22 0 15,0-21-15,1-1 0</inkml:trace>
  <inkml:trace contextRef="#ctx0" brushRef="#br0" timeOffset="8163.57">15811 2011 0,'0'0'15,"-21"0"1,0 21 0,21 0-16,-21-21 15,21 21-15,-21 22 0,21-22 0,0 0 16,0 0-16,0 0 0,0 22 16,0-22-16,-21 0 0,21 0 15,0 0-15,0 1 0,0-1 0,0 0 16,0 0-16,-22-21 0,22 21 0,0-42 47,0 0-47,0 0 15,0 0-15,0-1 0,0-20 0,22 21 16,-1 0-16,0-22 0,0 22 0,0 0 16,0-21-16,1 21 0,20-1 15,-21 1-15,0 0 0,22 0 0,-22 0 16,21 21-16,-21 0 0,22 0 15,-22 0-15,0 21 0,0 0 16,0 0-16,0 0 0,1 1 0,-22-1 16,0 21-16,0-21 0,0 0 0,0 22 15,0-22-15,-22 0 0,1 0 16,21 0-16,-21 1 0,0-1 0,21 0 16,-21-21-16,0 21 0,-1-21 15,22 21-15,22-42 31,-1 0-31,0 0 16,0 21-16,0-21 0</inkml:trace>
  <inkml:trace contextRef="#ctx0" brushRef="#br0" timeOffset="8396.09">16552 2011 0,'0'21'15,"-21"0"1,0 0-16,21 1 0,-21-1 0,0 0 16,-1 21-16,22-21 0,-21 1 0,21-1 15,0 21-15,-21-21 0,21 0 16,-21 1-16,21-1 0,0 0 16,21-21 15,0-21-16,-21 0-15,21-1 0,-21 1 0</inkml:trace>
  <inkml:trace contextRef="#ctx0" brushRef="#br0" timeOffset="8703.91">16552 1799 0,'0'-21'0,"0"42"0,0-63 0,-21 42 0,0 0 15,0 0-15,0 0 16,21 21-1,0 0 1,21-21 0,0 0-16,0 0 0,0 0 0,0 0 15,1 0-15,-1 0 0,0-21 16,-21 0-16,0 0 16,0 0-16,0-1 0,0 1 15,-21 0-15,0 21 16,-1 0-16,1 0 15,0 0-15,0 0 0,21 21 0,0 0 16,-21 1-16,21-1 16,-21 0-16,21 0 0,0 0 0,0 0 0,0 1 15,0-1-15,0 0 16,21 0-16</inkml:trace>
  <inkml:trace contextRef="#ctx0" brushRef="#br0" timeOffset="9864.95">16933 1990 0,'0'0'0,"-21"-21"32,0 21-32,0 0 15,0 21 1,21 0-16,-22-21 0,1 21 15,21 0-15,0 0 0,0 1 0,-21-1 16,21 21-16,-21-21 0,21 0 0,0 1 16,0-1-16,0 0 0,0 0 15,0 0-15,0 0 0,21-21 0,-21 22 16,21-1-16,0-21 0,1 0 0,-1 0 16,0 0-16,0 0 0,0 0 15,0 0-15,1 0 0,20 0 16,-21-21-16,0-1 0,0 1 0,1 0 15,20 0-15,-21 0 0,0 0 16,0-22-16,1 22 0,-1 0 0,-21-21 16,21 20-16,-21 1 0,21 0 0,-21 0 15,0 0-15,-21 21 32,0 0-32,0 21 0,21 0 0,0 0 15,-22 0-15,1 1 0,21-1 16,-21 0-16,21 21 0,-21-21 0,21 1 15,0-1-15,0 0 0,0 0 0,0 0 16,0 0-16,21 1 16,0-22-16,0 21 0,1-21 0,-1 0 15,21 0-15,-21 0 0,0 0 0,22 0 16,-22 0-16,0 0 0,21 0 16,-20-21-16,-1-1 0,0 1 0,0 0 15,0 0-15,0-21 0,1 20 0,-22-20 16,21 21-16,-21-21 0,21 20 15,-21 1-15,0 0 0,0 0 0,0 42 32,-21 0-17,21 0-15,-21 22 0,21-22 16,-22 0-16,22 0 0,0 0 16,0 1-16,-21 20 0,21-21 15,-21 0-15,21 0 0,0 1 0,-21-1 16,21 0-16,0 0 15,0-42 17,0 0-32,0 0 15,0-1-15,0 1 0,21 0 16,0 0-16,-21-21 0,21 20 0,1 1 16,-1-21-16,0 21 0,0 0 15,0-1-15,0 1 0,1 0 0,-1 0 16,0 21-16,0 0 0,0 0 15,0 0-15,1 0 0,-1 0 16,0 0-16,0 21 0,-21 0 0,0 0 16,21 1-16,-21-1 0,0 0 0,0 21 15,0-21-15,0 1 0,0-1 16,0 0-16,0 0 0,0 0 0,-21 0 16,21 1-16,-21-22 15,21 21-15,-21-21 31,21-21-31,0-1 16,0 1-16,0 0 16,0 0-16,0 0 0,21 0 0,0-1 0,-21-20 15,21 21-15,22 0 16,-22-22-16,21 1 0,-21 21 0,22 0 16,-1 0-16,0-1 0,-21 1 0,22 21 15,-1 0-15,-21 21 0,22 1 16,-22-1-16,0 0 0,0 0 0,0 0 15,-21 22-15,21-22 0,-21 0 0,0 21 16,0-21-16,0 1 0,0-1 16,-21 0-16,0 0 0,21 0 0,-21 0 15,21 1-15,0-1 16,-21-21-16</inkml:trace>
  <inkml:trace contextRef="#ctx0" brushRef="#br0" timeOffset="12528.05">1863 4001 0,'-22'0'16,"1"0"0,0 0-1,0 0-15,0 0 0,0 0 0,-1 0 16,1 0-16,0 0 16,-21 0-16,21 0 0,-22 0 0,1 0 15,21 0-15,-22 0 0,22 0 16,-21 0-16,21 0 0,0 0 0,-1-22 15,1 22-15,0 0 0,42 0 47,0 0-47,1 0 0,20 0 0,21 0 16,-20 0-16,20 0 0,1 0 16,20 0-16,-20 0 0,21 0 0,-1 0 15,-20 0-15,20 0 0,1 0 16,-21 0-16,-1-21 0,22 21 15,-43 0-15,22 0 0,-22 0 0,0 0 16,1 0-16,-22 0 0,0 0 16,0 0-16,0 0 0,-21-21 31,-21 21-31,0 0 16,0 0-16,0 0 0,-1 0 15,1 0-15,0-21 0,0 21 0,0 0 16,0 0-16,-1-21 0,1 21 0,-21 0 15,21-21-15,-22 21 0,22-22 16,-21 22-16,21-21 0,-22 21 16,22-21-16,0 21 0,0 0 15,0-21-15,0 21 16,21-21-16,-22 21 16,22 21 15,22-21-31,-1 21 0,0-21 0,0 21 15,0-21-15,22 21 0,-1 1 0,0-22 16,1 0-16,-1 0 0,0 21 16,1-21-16,-1 0 0,0 0 0,1 0 15,-1 21-15,-21-21 0,21 0 16,-20 0-16,-1 0 0,0 0 0,0 0 16,-21 21-1,0 0-15,-21 0 16,0 1-16,0-1 0,-22 0 0,22 0 15,-21 0-15,-1 22 0,1-1 16,0-21-16,21 21 0,-22-20 0,1 20 16,21-21-16,-22 21 0,1-20 15,21-1-15,0 0 0,0 0 0,-1 0 16,1 0-16,0-21 0,21 22 16,21-22 15,0 0-16,1-22-15,-1 1 0,21 0 16,-21 0-16</inkml:trace>
  <inkml:trace contextRef="#ctx0" brushRef="#br0" timeOffset="30511.77">3069 2180 0,'0'0'0,"-21"0"0,0 0 16,0 0-16,-1 0 0,1 0 16,0 0-16,0 0 15,0 0-15,0 0 0,-1 0 16,1 0 0,21 21-1,21-21 16,1 0-31,-1 22 16,0-22-16,0 0 0,0 0 16,0 0-16,1 0 0,20 0 15,0 0-15,1 0 0,-1 0 0,21 0 16,1 0-16,-1 0 0,1 0 16,21 0-16,-1 0 0,1 0 0,0 0 15,-22 21-15,22-21 0,-1 0 16,1 0-16,21 0 0,-21 0 0,20 21 15,-20-21-15,21 0 0,0 0 0,0 0 16,-1 0-16,-20 21 0,0-21 16,-1 0-16,1 0 0,0 0 0,-22 0 15,22 0-15,-22 0 0,1 0 16,-1 0-16,1 0 0,-1 0 16,-20 0-16,20 0 0,-20 0 0,20 0 15,-21 0-15,1 0 0,-1-21 16,-21 21-16,22 0 0,-1 0 0,-21 0 15,0 0-15,22 0 0,-22 0 16,0-21-16,0 21 0,0 0 0,0 0 16,1 0-1,-44 0 48,1 0-63</inkml:trace>
  <inkml:trace contextRef="#ctx0" brushRef="#br0" timeOffset="31944.99">10223 2731 0,'0'0'0,"-21"0"0,0 0 16,0 0-16,0 0 15,0 0-15,-1 0 0,44 0 63,-1 0-47,0 21-16,0-21 0,21 0 15,-20 0-15,-1 0 0,21 21 0,-21-21 16,22 0-16,-22 0 0,21 21 15,-21-21-15,22 21 0,-22-21 0,21 0 16,0 0-16,1 21 0,-1-21 0,22 0 16,-22 0-16,0 0 0,22 0 15,-1 22-15,-20-22 0,20 0 0,1 0 16,-1 21-16,-21-21 0,22 0 16,-22 0-16,1 21 0,-1-21 15,0 0-15,1 0 0,-1 21 0,-21-21 16,21 0-16,1 0 0,-22 21 15,21-21-15,1 0 0,-1 0 0,0 0 16,-21 21-16,22-21 0,20 0 0,-20 0 16,-1 0-16,0 22 0,1-22 15,-22 0-15,21 0 0,0 0 0,1 21 16,-1-21-16,0 0 0,1 0 0,-22 0 16,21 0-16,1 21 0,-1-21 15,0 0-15,-21 0 0,22 0 0,-1 0 16,-21 0-16,22 0 0,-22 0 15,21 0-15,0 0 0,-20 0 16,20 0-16,0 0 0,-21 0 0,22 0 16,-1 0-16,0 0 0,1 21 15,-1-21-15,22 0 0,-22 0 0,0 0 16,1 0-16,20 0 0,-21 21 0,1-21 16,-1 0-16,22 0 0,-22 0 15,0 0-15,22 21 0,-22-21 0,22 0 16,-22 0-16,21 0 0,1 22 0,-22-22 15,22 0-15,-1 0 0,1 0 16,-1 0-16,1 21 0,-22-21 0,22 0 16,-1 0-16,-21 0 0,22 0 15,-22 0-15,1 21 0,20-21 16,-21 0-16,1 0 0,-1 0 0,0 0 16,1 21-16,-22-21 0,21 0 15,1 0-15,-1 0 0,0 21 0,1-21 16,-1 0-16,0 0 0,-21 21 15,22-21-15,-1 0 0,0 0 0,-20 0 16,20 22-16,-21-22 0,21 0 0,-20 0 16,-1 0-16,21 0 0,-21 0 15,0 0-15,1 21 0,-1-21 0,0 0 16,0 0-16,0 0 0,0 0 16,1 0-16,-22 21 15,0 0 16,-22-21 16,1 0-47,0 0 0</inkml:trace>
  <inkml:trace contextRef="#ctx0" brushRef="#br0" timeOffset="41288.19">4508 3662 0,'0'0'0,"0"-21"15,-21 21 1,0 0-16,21 21 15,0 0-15,-21-21 16,21 21-16,0 0 0,0 1 16,0-1-16,0 0 15,0 0-15,21-21 16,0 21-16,0-21 0,1 0 0,-1 0 16,0 0-16,21 0 15,-21 0-15,22 0 0,-1-21 0,-21 21 16,22-21-16,-22 0 0,21 0 15,-21-1-15,0 22 0,1-21 0,-1 0 16,0-21-16,-21 21 0,0-1 16,0 1-16,0 0 0,0 0 0,0 0 15,0 0-15,0 42 47,0 0-47,-21 0 0,21 0 16,-21 0-16,21 22 0,0-1 0,0 0 15,-22 1-15,22-1 16,-21 0-16,21 22 0,-21-22 0,21 22 16,0-1-16,0-20 0,0 20 0,-21-21 15,21 22-15,0-22 0,-21 1 16,21-1-16,-21 0 0,21-21 0,0 1 16,0 20-16,-22-21 0,22 0 15,-21-21-15,0 21 0,0-21 16,0 0-16,0 0 0,-22 0 0,22 0 15,-21 0-15,-1 0 0,22-21 16,-21 0-16,0 21 0,-1-21 0,1 0 16,0 0-16,-1-22 15,22 22-15,0 0 0,-21 0 0,20 0 16,1-1-16,21 1 0,-21 0 16,21 0-16,-21 0 0,21 0 15,0-1-15,0 1 16,21 21-1,0-21-15,0 21 0,1 0 0,-1-21 16,0 21-16,0-21 0</inkml:trace>
  <inkml:trace contextRef="#ctx0" brushRef="#br0" timeOffset="41655.98">5397 3514 0,'0'0'0,"0"-21"15,0-1-15,0 1 16,-21 21 0,0 0-16,21 21 15,-21 1-15,0-1 0,21 21 16,-21-21-16,21 22 0,0-1 0,-22 0 15,1 22-15,21-22 0,-21 22 16,21-1-16,0 1 0,-21-1 16,0-21-16,0 22 0,21-1 0,0-20 15,0-1-15,-22 0 0,22 1 0,0-22 16,0 0-16,0 21 0,0-20 16,0-1-16,0 0 0,22-21 15,-1 0-15,0 0 16,0 0-16,0-21 0,0 0 15,-21-1-15,0 1 0,22 0 0,-1-21 16</inkml:trace>
  <inkml:trace contextRef="#ctx0" brushRef="#br0" timeOffset="41844.53">5143 4064 0,'-21'0'0,"42"0"0,-42-21 16,21 0-1,21 21 17,1 0-32,-1 0 0,21 0 0,-21 0 15,0-21-15,22 21 0,-1 0 0,-21 0 16,22-22-16,-1 22 16,-21 0-16,21 0 0</inkml:trace>
  <inkml:trace contextRef="#ctx0" brushRef="#br0" timeOffset="43585.53">7281 4106 0,'21'0'0,"-42"0"0,64-21 0,-1 21 16,-21-21-16,0 0 0,22 0 0,-1 0 16,-21-1-16,21 1 0,1 0 15,-1 0-15,0 0 0,-20-22 0,20 22 16,-21 0-16,0-21 0,0 21 0,1-22 15,-22 22-15,0-21 0,0-1 16,0 22-16,-22-21 0,1 0 0,0 20 16,-21 1-16,-1 0 0,1 0 15,0 21-15,-1 0 0,-20 0 16,21 0-16,-22 21 0,22-21 16,-1 21-16,-20 22 0,21-22 0,20 0 15,-20 21-15,21-21 0,0 22 0,0-1 16,21-21-16,0 22 0,0-1 15,0-21-15,21 21 0,0-20 0,0 20 16,0 0-16,22 1 0,-22-1 16,21-21-16,0 21 0,1 1 0,-1-1 15,0-21-15,-20 22 0,20-22 16,-21 21-16,0-21 0,0 22 16,-21-22-16,0 0 0,0 0 0,-21 0 0,-21 0 15,21 1-15,-22-22 16,1 21-16,-21-21 0,20 21 0,-20-21 15,20 0-15,-20 0 0,21 0 0,-1-21 16,-20 0-16,20-1 0,1 1 16,0 0-16,-1 0 0,1-21 0,21-1 15,0 1-15,-22 0 0,43-1 16,-21 1-16,21 0 0,0-1 0,0 1 16,0 21-16,0 0 0,0-1 0,21 22 15,22 0 1,-22 0-16,0 22 0,21-1 0,1 0 15,-22 0-15,21 21 0,-21 1 16,22-1-16,-22 0 0,21-20 0,-21 20 16,1 0-16,-1 1 0,0-1 0,0-21 15,0 21-15,0-20 0,1 20 16,20-21-16,-21 0 0,0-21 0,22 21 16,-22 1-16,21-22 0,-21 0 15,22 0-15,-1 0 0,0 0 0,1 0 16,-22-22-16,21 1 0,0 21 0,1-21 15,-1 0-15,-21-21 0,22 20 16,-22 1-16,0-21 0,-21 21 16,21 0-16,-21-22 0,21 22 0,-21 0 15,0 0-15,0 0 0,0-1 16,0 44 15,0-1-31,-21-21 0,21 21 0,-21 21 16,21-21-16,0 1 0,0-1 0,0 0 15,0 0-15,0 21 0,0-20 16,21-1-16,0 0 0,0 0 16,1-21-16,20 0 15,-21 0-15,21 0 0,-20 0 0,20 0 16,-21 0-16,21 0 0,-20-21 16,20 21-16,-21-21 0,21 0 15,-20-1-15,-1 1 0,0 0 0,0-21 16,0 21-16,0-1 0,-21 1 0,0 0 15,0 0-15,0 0 0,0 0 16,0-1-16,-21 22 31,0 22-31,0-1 0,21 0 16,-21 0-16,21 0 0,0 0 0,0 1 16,0-1-16,0 0 0,0 0 15,0 0-15,0 0 0,0 1 16,21-1-16,0 0 0,0-21 15,0 0-15,22 0 16,-22 0-16,21 0 0,-21 0 0,22 0 16,-1-21-16,0 0 0,1-1 15,-1 1-15,0 0 0,-20 0 0,20-21 16,-21 20-16,0 1 0,0-21 0</inkml:trace>
  <inkml:trace contextRef="#ctx0" brushRef="#br0" timeOffset="43836.39">8975 4212 0,'0'64'15,"0"-128"-15,0 43 0,21 0 0,-21 0 0,-21 21 16,-1 0-1,1 21-15,21 0 0,-21 0 16,0 0-16,21 1 0,-21 20 0,0 0 16,21 1-16,-22 20 15,22-21-15,0 22 0,-21-1 0,0 1 16,21 21-16,-21-22 0,21 22 0,0-1 16,-21 1-16,0 0 0,-1-22 15,22 22-15,-21-22 0,0 22 0,21-21 16,-21-1-16,0 1 0,0-22 0,21 21 15,0-20-15,-22-1 0,22-21 0,-21 0 16,21 1-16,0-1 0,0-42 31,0-1-31,0 1 0,0 0 0,0-21 16,0-22-16,0 22 0</inkml:trace>
  <inkml:trace contextRef="#ctx0" brushRef="#br0" timeOffset="44136.22">8784 4509 0,'0'-43'0,"0"86"0,0-128 0,0 43 16,0-1-16,0 22 0,0-21 0,0 21 15,21-1-15,-21 1 0,21 21 16,1-21-16,20 21 0,-21 0 16,0 0-16,22 0 0,-1 0 15,0 0-15,1 0 0,-22 21 0,21 0 16,0 1-16,-20-1 0,-1 0 0,-21 21 15,0-21-15,0 1 16,0 20-16,0-21 0,-21 0 0,-1 0 16,-20 1-16,21-1 0,-21 0 0,-1 0 15,1 0-15,21-21 0,-22 21 16,22-21-16,-21 22 0,21-22 0,0 0 16,42 0-1,0 0 1,0-22-16,21 1 0,-20 21 0,20-21 15</inkml:trace>
  <inkml:trace contextRef="#ctx0" brushRef="#br0" timeOffset="44488.02">9398 4255 0,'0'-22'0,"0"44"0,0-65 15,0 64 1,-21 1-1,21-1-15,0 0 0,0 0 0,0 21 16,0 1-16,0-1 0,-21 0 0,21 22 16,0-1-16,0 1 0,0-1 15,0 1-15,0 21 0,-22-1 0,1 1 16,21 0-16,-21-22 0,0 22 16,0-1-16,0 1 0,-1-21 0,-20 20 15,21-20-15,0 20 0,-22-20 16,22-1-16,0 1 0,-21-22 0,21 1 15,-1-1-15,1 0 0,0 1 0,0-22 16,0 0-16,21 0 0,0 0 0,-21-21 16,21-21-1,0 0-15,0-21 0,0-1 16,0 1-16,0 0 0,21-22 0,0 1 16,0-22-16,0 0 0,0 1 15,1-22-15,-1 21 0</inkml:trace>
  <inkml:trace contextRef="#ctx0" brushRef="#br0" timeOffset="44777.04">9207 4424 0,'0'0'0,"0"-42"0,22-1 0,-22 1 15,0 0-15,21 20 0,0-20 16,-21 21-16,21 0 0,0 0 0,0 21 16,22-22-16,-22 22 0,21 0 0,-21 0 15,22 0-15,-22 0 0,21 0 16,1 0-16,-22 22 0,0-1 0,0 21 15,-21-21-15,0 0 0,0 22 16,0-22-16,0 21 0,0-21 0,-42 22 16,21-22-16,-1 0 0,1 0 15,0 0-15,-21 1 0,21-1 0,-1 0 16,1-21-16,0 21 0,0-21 16,21 21-16,-21-21 15,42 0 16,0 0-31,0 0 0,0-21 0,1 0 16</inkml:trace>
  <inkml:trace contextRef="#ctx0" brushRef="#br0" timeOffset="45183.43">10202 4233 0,'-63'0'31,"42"22"-31,-1-22 0,1 21 0,0 0 16,0 21-16,0-21 0,0 1 15,-1-1-15,1 21 0,21-21 0,-21 22 16,21-22-16,0 0 0,0 0 0,0 0 16,0 0-16,0 1 0,21-1 15,0-21-15,1 21 0,-1-21 16,0 0-16,21 0 0,-21 0 0,22 0 15,-22 0-15,21 0 0,-21-21 16,22 0-16,-22-1 0,0 1 0,0 0 16,0 0-16,1 0 0,-22-22 0,0 22 15,0-21-15,0 0 0,0 20 16,0 1-16,0-21 0,-22 21 0,1 0 16,0-1-16,0 22 0,-21 0 0,20 0 15,-20 0-15,21 0 0,0 0 16,-22 0-16,22 0 0,0 0 0,21 22 15,-21-1-15,21 0 16,0 0-16,0 0 0,0 0 16,21-21-16,0 22 0,-21-1 15,43-21-15</inkml:trace>
  <inkml:trace contextRef="#ctx0" brushRef="#br0" timeOffset="45591.79">10541 4360 0,'0'0'0,"0"-21"0,0 0 15,0 0 1,21 21 0,0 0-16,0 0 15,1 21-15,-22 0 0,21-21 16,0 43-16,-21-22 0,0 0 15,21 0-15,0 21 0,-21-20 0,21-1 16,-21 0-16,0 0 0,0 21 0,0-20 16,0-1-16,0 0 15,0 0-15,-21-21 0,0 0 16,21-21 15,0 0-31,0 0 16,0-1-16,0 1 0,0 0 0,0 0 15,0-21-15,0 20 0,21 1 16,0-21-16,1 0 0,-22 20 0,21-20 16,0 21-16,0 0 0,0-22 0,0 22 15,1 0-15,20 0 0,-21 21 16,0-21-16,22 0 0,-22 21 0,0 0 16,0-22-16</inkml:trace>
  <inkml:trace contextRef="#ctx0" brushRef="#br0" timeOffset="45863.63">11324 3979 0,'0'0'0,"0"-21"15,0 42 17,-21 1-32,21 20 15,0-21-15,-21 21 0,21 1 0,-21-1 16,-1 0-16,22 1 0,-21-1 15,0 0-15,0 1 0,21-1 0,-21-21 16,0 22-16,-1-22 0,22 21 0,0-21 16,0 0-16,0 1 0,0-1 15,0 0-15,0 0 0,0 0 0,22-21 32,-1 0-32,0 0 0,21 0 15,-21-21-15,1 21 0,20-21 0</inkml:trace>
  <inkml:trace contextRef="#ctx0" brushRef="#br0" timeOffset="46196.43">11684 4339 0,'0'0'15,"-21"0"1,0 0-16,-1 0 16,1 0-16,0 21 0,0-21 0,0 22 15,0-1-15,-1-21 0,1 21 16,21 0-16,0 0 15,0 0-15,0 1 0,21-22 16,1 21-16,-1-21 16,0 0-16,0 21 0,0-21 0,0 0 15,-21 21-15,22 0 0,-1-21 0,-21 21 16,0 1 0,0-1-16,-21-21 15,21 21-15,-22-21 0,1 0 16,0 21-16,0-21 0,0 0 15,0 0-15,-1 0 0,1 0 0,0 0 16,0 0-16,0 0 16,0-21-1,21 0-15</inkml:trace>
  <inkml:trace contextRef="#ctx0" brushRef="#br0" timeOffset="46451.29">11176 4149 0,'0'0'0,"21"-21"15,0 21-15,0 0 16,22 0-16,-1 0 0,0 0 16,1 0-16,-1-22 0,0 22 15,22 0-15,-22 0 0,1 0 0,-1 0 16,-21 0-16,21 0 0,-20 0 15,20 0-15,-21 0 0,0 0 0,0 0 16,1 0-16,-22-21 16</inkml:trace>
  <inkml:trace contextRef="#ctx0" brushRef="#br0" timeOffset="47280.81">13695 3852 0,'0'0'0,"42"-21"0,-21 0 16,0 0-16,1 0 0,-1 0 15,0-1-15,-21 1 0,21 0 0,-21 0 16,0 0-16,-21 21 16,0 0-16,0 0 15,-1 0-15,1 0 0,-21 21 16,21 0-16,-22 21 0,1-20 15,21 20-15,-21 0 0,-1 22 0,1-22 16,0 22-16,-1-1 0,22 1 0,-21-1 16,21 1-16,-1-1 0,1 1 15,21-1-15,0-21 0,0 1 0,0 20 16,0-20-16,21-22 0,1 21 0,-1-21 16,21 22-16,0-22 0,1 0 15,-1-21-15,0 0 0,1 21 16,20-21-16,-20 0 0,20 0 0,1-21 15,-1 0-15,1 0 0,-1-1 16,1 1-16,-1-21 0,1 0 0,-1 20 16,-21-20-16,1-21 0,-1 20 15,0-20-15,1-1 0,-22 1 0,0-1 16,0 1-16,-21-22 0,0 22 0,0-1 16,0 1-16,-42-1 0,21 1 15,-22-1-15,1 22 0,0-1 0,-1 1 16,-20 21-16,21 0 0,-22 21 15,1 0-15,-1 0 0,1 21 0,20 0 16,-20 0-16,20 22 0,1-1 16,-21 0-16,20 22 0,22-22 15,-21 43-15,21-22 0,-1 1 0,1 20 16,21-20-16,0-1 0,0 1 16,0-1-16,0 1 0,21-22 0,1 1 15,-1-1-15,21 0 0,-21 1 0,22-22 16,-1 0-16,0 0 0,1 0 15,20 0-15,-21-21 0,22 0 0,-1 0 16,1 0-16</inkml:trace>
  <inkml:trace contextRef="#ctx0" brushRef="#br0" timeOffset="48641.09">14859 4297 0,'0'0'0,"0"-21"0,0 42 15,0 0-15,-21 0 0,0 0 16,21 1-16,-22-1 0,1 21 16,0-21-16,21 22 0,-21-22 0,0 21 15,21-21-15,-21 22 0,21-22 16,-22 0-16,22 21 0,-21-21 0,21 1 16,0-1-16,0 0 0,0-42 46,21 0-46,-21-1 0,22 1 16,-1 0-16,0 0 0,-21-21 16,21 20-16,0-20 0,0 0 0,1 21 15,20-22-15,-21 22 0,0 0 0,-21 0 16,21 0-16,1 21 16,-22 21-16,0 0 15,0 0-15,0 0 0,0 22 16,0-22-16,-22 21 0,22-21 0,0 22 15,0-22-15,0 21 0,0-21 0,0 0 16,0 22-16,0-22 0,0 0 16,22 0-16,-1 0 0,0 1 15,0-22-15,21 0 0,-20 0 0,20 0 16,0 0-16,1 0 0,-22 0 16,21-22-16,0 1 0,1 0 0,-1 0 15,-21-21-15,22-1 0,-22 22 0,21-42 16,-21 20-16,0 1 0,1-22 15,20 1-15,-21-1 0,0 1 0,0-1 16,-21 1-16,22-1 0,-1 1 16,-21 21-16,0-1 0,21 1 0,-21 0 15,0 20-15,0 1 0,0 42 32,-21 1-32,21 20 0,-21 0 15,-1 1-15,1 20 0,0 1 16,0-22-16,0 21 0,0 22 0,-1-21 15,1-22-15,0 21 0,21 1 0,0-22 16,0 22-16,0-22 0,0 0 16,0 1-16,0-1 0,21-21 0,0 22 15,1-22-15,-1 0 0,0 0 0,21-21 16,-21 0-16,1 0 0,20 0 16,-21 0-16,21-21 0,1 0 15,-22 0-15,21-1 0,-21 1 0,1-21 16,20 21-16,-21-22 0,0 22 15,0 0-15,1 0 0,-22 0 0,0 0 16,0-1-16,-22 22 31,22 22-31,0-1 16,-21 0-16,21 0 0,0 0 16,0 0-16,0 1 0,0-1 15,0 0-15,21 0 0,1 0 0,-1 0 16,0-21-16,21 0 15,-21 0-15,22 0 0,-22 0 0,21 0 16,1-21-16,-22 0 0,21 21 16,-21-21-16,22 0 0,-22 0 15,0-22-15,0 22 0,0 0 0,0 0 16,1 0-16,-1-1 0,-21 1 16,21 21-1,-21 21 1,-21 1-1,21-1-15,-21 0 0,-1 0 0,1 21 16,0 1-16,0-1 0,21 0 0,-21 1 16,0 20-16,21-20 0,-22 20 15,22 1-15,0-1 0,0-21 0,-21 22 16,21-1-16,-21 22 0,21-21 16,-21-1-16,21 22 0,0-1 15,0-20-15,0 21 0,-21-22 0,21 22 16,-21-1-16,21 1 0,0 0 0,0-1 15,0 1-15,0-21 0,0 20 16,-22-20-16,22-1 0,-21 1 0,21-1 16,-21-20-16,0-1 0,21 0 0,-42-21 15,20 22-15,1-22 0,0-21 16,-21 0-16,21 0 0,-22 0 0,1 0 0,0 0 16,-1-21-16,1-22 0,0 1 15,-22 0-15,1-22 0,20 1 16,-20-1-16,20-20 0,-20-1 0,21 0 0,20 1 15,1-1-15,21 0 16,0 1-16,0-1 0,21 0 0,1 1 16,-1 20-16,0-21 0,21 22 0,1-1 15,-22 1-15,21-1 0,0 1 16,1 21-16,-1-22 0,22 22 0,-22-1 16,21-20-16,-20 21 0,20-1 15,1 1-15,-22 0 0,22 20 0,-22-20 16,0 0-16,1 21 0,-1-22 0,0 1 15,-21 21-15</inkml:trace>
  <inkml:trace contextRef="#ctx0" brushRef="#br0" timeOffset="49520.42">18457 3598 0,'0'0'0,"21"-21"0,-21-21 0,22 21 15,-1 0-15,-21-22 0,21 22 16,-21 0-16,21-21 0,-21 20 16,0 1-16,-21 21 15,0 21-15,0 22 16,-22-22-16,22 21 15,0 22-15,-21-22 0,20 22 0,1 20 16,-21-20-16,21 20 0,-22 1 16,22-21-16,0 20 0,-21 1 0,21-22 15,-1 1-15,1-1 0,0 1 0,0-22 16,21-21-16,0 22 0,0-22 16,0 0-16,21-21 15,0 0 1,0-21-16,1 0 0,20-22 0,0 1 15,1 0-15,-1-1 0,0-20 0,1-1 16,-1 1-16,21-1 16,-20 1-16,-1-1 0,0 1 0,1 21 0,-1-1 15,-21 22-15,0 0 16,1 0-16,-1 21 0,-21 21 16,0 0-16,0 21 0,0-20 15,0 20-15,-21 0 0,-1 22 0,1-1 16,21-20-16,0 20 0,-21-21 0,21 22 15,0-22-15,0 1 0,0-1 16,0-21-16,21 21 0,0-20 0,22-1 16,-22 0-16,0-21 0,21 0 15,-20 0-15,20 0 0,-21 0 0,21 0 16,1-21-16,-1 0 0,0-1 16,1 1-16,-1-21 0,22 0 15,-22-22-15,0 1 0,1-22 0,-1 21 16,0-20-16,1 20 0,-22 1 15,21-22-15,-42 22 0,0-1 0,0 1 16,0-1-16,0 22 0,-21-1 16,0 1-16,0 21 0,-22 0 0,22 0 15,-21 21-15,21 0 0,-22 0 16,22 0-16,-21 0 0,21 21 0,-1 0 16,1 0-16,21 0 0,0 22 0,0-1 15,0-21-15,0 21 0,0 1 16,0-22-16,0 21 0,0-21 15,21 22-15,-21-1 0</inkml:trace>
  <inkml:trace contextRef="#ctx0" brushRef="#br0" timeOffset="49848.23">19579 4360 0,'0'22'0,"0"-44"0,21 44 0,0-22 16,1 0-16,-1 0 15,0 0-15,0-22 0,0 1 0,0 0 16,22 0-16,-22 0 0,0 0 16,-21-1-16,21-20 0,0 21 15,-21-21-15,22-1 0,-22 22 0,0-21 16,0 21-16,0-1 0,0 1 16,-22 21-16,-20 0 0,21 0 0,0 21 15,-22 1-15,22 20 0,-21 0 16,21 1-16,-22-1 0,22 21 0,0-20 15,21-1-15,0 0 0,0-20 0,0 20 16,0-21-16,21 21 0,0-20 16,22-22-16,-22 21 0,21 0 0,-21-21 15,22 0-15,-1 0 0,0 0 16,1 0-16,-1-21 0,0 0 0,1-1 16,-1 1-16,0 0 0</inkml:trace>
  <inkml:trace contextRef="#ctx0" brushRef="#br0" timeOffset="50344.46">20722 3344 0,'0'-63'0,"0"126"0,0-168 15,0 62-15,0 22 0,0 0 16,0 0-16,-21 21 0,0 0 16,0 21-16,-1 0 0,1 21 15,0 1-15,0-1 0,0 22 0,0-1 16,-1 1-16,1-1 0,0 1 15,-21 20-15,21-20 0,-1 20 16,1-20-16,0 21 0,0-1 0,21-20 16,-21-1-16,0 1 0,-1-22 15,22 0-15,0 1 0,-21-1 0,0-21 16,21 0-16,-21 1 0,21-1 0,0-42 31,0-1-15,0 1-16,0-21 0,0 21 0,21-22 15,0 1-15,0 0 0,1-1 16,-1-20-16,21 21 0,-21 20 0,22-20 16,-1 21-16,-21-21 0,21 42 15,-20-22-15,20 22 0,-21 0 16,0 0-16,0 22 0,22-22 0,-43 21 16,21 0-16,0 21 0,-21-21 15,21 22-15,-21-22 0,0 21 0,0-21 16,0 22-16,-21-22 0,0 0 15,0 0-15,0 0 0,-22 1 0,22-1 16,0 0-16,-21-21 0,20 21 0,-20-21 16,21 0-16,-21 21 0,20-21 15,1 0-15,-21 0 0,21 0 0,0 0 16,21-21 0,0 0-16</inkml:trace>
  <inkml:trace contextRef="#ctx0" brushRef="#br0" timeOffset="51179.98">22098 3747 0,'0'-22'16,"21"1"-1,-21 0-15,21 0 0,0 0 16,1-22-16,20 22 0,-21-21 0,0 0 16,0-1-16,-21 1 15,22 0-15,-1-22 0,-21 22 0,0-1 16,0 1-16,0 0 0,0-22 16,0 22-16,0 21 0,0-22 0,0 1 15,-21 21-15,-1 0 0,22 0 16,-21-1-16,0 22 0,0 0 0,0 22 15,0-1-15,-22 0 0,22 21 16,0 1-16,0 20 0,0 1 16,-22-1-16,22 1 0,0 20 0,0 1 15,0 0-15,-1-22 0,22 22 16,0-1-16,-21 1 0,21-21 0,-21 20 16,21-20-16,0-1 15,0 1-15,0-1 0,-21-20 0,21-1 16,-21 0-16,0 1 0,21-22 0,-22 0 15,22 0-15,-21-21 0,0 0 16,0 0-16,0 0 0,0 0 16,-1 0-16,22-21 0,0 0 15,0 0-15,0-1 0,0-20 0,0 0 16,0-1-16,0 1 0,22-21 0,-1 20 16,0 1-16,0 21 0,0-22 15,0 22-15,22 0 0,-1 0 0,-21 0 16,22 21-16,-22 0 0,21 0 15,0 0-15,-20 21 0,20-21 16,-21 42-16,0-21 0,22 1 16,-22 20-16,0 0 0,-21 1 0,0-22 15,0 21-15,0-21 0,0 22 0,-21-22 16,0 0-16,-1 0 0,-20 0 16,21 0-16,-21 1 0,-1-22 0,22 21 15,-21-21-15,-1 21 0,22-21 16,0 0-16,-21 0 0,21 0 0,-1 0 15,22-21 1,0 0-16,22-1 16,-1 1-16,0 21 0,21-21 15</inkml:trace>
  <inkml:trace contextRef="#ctx0" brushRef="#br0" timeOffset="52236.37">22669 4128 0,'0'0'0,"22"-22"0,20 22 0,-21-21 0,21 0 16,-42-21-16,22 21 0,-1-1 16,-21 1-16,0 0 0,0 0 0,0 0 15,0 0-15,0-1 0,-21 22 16,-1 0 0,1 0-16,0 0 0,0 22 0,0-1 15,0 0-15,-22 21 0,22 1 16,0-22-16,0 21 0,0 0 0,-1 1 15,22-1-15,0 0 0,-21-20 0,21 20 16,0-21-16,0 0 0,0 0 16,0 1-16,21-1 0,1-21 15,-1 0-15,0 0 0,0 0 16,0 0-16,0 0 0,1 0 0,-1-21 16,0-1-16,0 1 0,0 0 0,0 0 15,-21 0-15,22-22 16,-1 1-16,-21 0 0,0-1 0,21 22 15,-21-21-15,21 0 0,-21 20 16,0 1-16,0 0 0,0 42 31,0 0-31,0 1 0,0-1 0,0 0 16,0 21-16,0-21 0,0 1 0,0 20 16,0-21-16,0 0 0,0 22 15,21-22-15,0 0 0,1-21 0,-22 21 16,21 0-16,0-21 0,0 0 15,0 0-15,0 0 0,1 0 0,-1 0 16,21 0-16,-21-21 0,0 21 16,22-21-16,-22 0 0,21 0 15,-21-1-15,1-20 0,20 0 0,-21 21 16,0-22-16,0 1 0,1 21 16,-1-22-16,-21 22 0,0 0 15,0 42 1,-21 0-16,-1 1 0,1-1 15,21 21-15,0-21 0,-21 22 0,21-22 16,0 21-16,0-21 0,0 22 16,0-22-16,0 0 0,0 0 0,0 0 15,0 0-15,0 1 0,-21-44 63,0 22-63,21-21 0,-21 0 0,-1 0 15,22 0-15,0 0 0,-21-1 0,0 1 16,21 42 0,0 1-1,0-1-15,0 0 16,0 0-16,21 0 0,0 0 0,1-21 16,-22 22-16,21-1 0,0-21 15,0 0-15,0 21 0,22-21 0,-22 0 16,21 0-16,0 0 0,1 0 15,-1 0-15,0 0 0,1-21 16,-1 0-16,0 21 0,-20-22 0,20 1 16,-21-21-16,0 21 0,22-22 0,-22 22 15,0-21-15,-21 0 0,0-1 16,21 1-16,-21 21 0,0 0 0,0-1 16,0 1-16,0 0 0,-21 21 15,0 0-15,0 0 0,-1 21 0,1 0 16,0 1-16,0 20 0,0-21 15,0 21-15,-1 1 0,22-22 0,0 21 16,0-21-16,0 22 0,0-22 0,0 0 16,0 21-16,0-20 15,0-1-15,22-21 0,-1 21 0,0 0 16,0-21-16,0 0 0,22 21 0,-1-21 16,0 0-16,1 0 0,-1 0 15,0 0-15,22-21 0</inkml:trace>
  <inkml:trace contextRef="#ctx0" brushRef="#br0" timeOffset="52754.08">24828 4064 0,'0'0'0,"-63"-106"32,42 85-32,0 21 0,-22 0 0,22 0 15,0 0-15,-21 0 0,-1 0 16,22 21-16,-21 0 0,21 22 0,-22-22 15,22 21-15,0-21 0,0 22 16,0-22-16,21 21 0,-22 1 0,22-22 16,0 0-16,0 21 0,0-21 15,22 1-15,-1-1 0,0 0 0,21-21 16,-21 21-16,1-21 0,20 0 0,-21 0 16,21 0-16,-20 0 0,20 0 15,-21-21-15,21 0 0,-20 0 0,20-22 16,-21 1-16,0 0 0,0-1 0,1-20 15,20 20-15,-21-20 16,0-1-16,0 1 0,1-22 0,-1 22 16,0-22-16,0 22 0,0-22 15,0 0-15,1 22 0,-1-1 0,-21 1 16,21 20-16,-21 1 0,21 0 16,-21 21-16,0-1 0,0 44 15,-21-1-15,0 21 16,0 22-16,-1-1 0,1 1 0,0 20 15,-21 1-15,21-22 0,-1 22 0,1-21 16,0 20-16,21-20 0,0-1 16,0 1-16,0-1 0,0 1 0,0-22 15,0 0-15,21 1 0,0-1 16,-21-21-16,22 0 0,-1 1 16,0-22-16,0 0 0,0 0 0,0 0 15,1 0-15,-1 0 0,21-22 16,-21 1-16,0 0 0</inkml:trace>
  <inkml:trace contextRef="#ctx0" brushRef="#br0" timeOffset="53460.42">26458 4128 0,'64'0'15,"-43"0"-15,0-22 0,21 1 16,1 21-16,-22-21 0,21 0 0,-21 0 16,1 0-16,-1-1 0,-21-20 0,0 21 15,0 0-15,0-22 0,-21 22 16,-1-21-16,1 21 0,0 0 0,-21-1 15,21 1-15,-22 21 0,1 0 16,0 0-16,-1 0 0,22 0 0,-21 43 16,-1-22-16,1 21 0,0-21 0,21 22 15,-1 20-15,1-21 16,0 1-16,21 20 0,0-20 0,0-1 16,0-21-16,0 21 0,21-20 15,0 20-15,1-21 0,-1-21 0,21 21 16,-21-21-16,22 0 0,-1 0 0,0 0 15,1 0-15,-1 0 0,21-21 16,-20 0-16,-1 0 0,0 0 0,-20-1 16,20-20-16,-21 0 0,21-1 15,-20 1-15,-1 0 0,-21-1 0,0 1 16,21 0-16,-21 21 0,0-1 16,0 1-16,-21 42 15,0 22 1,21-22-16,0 21 0,0-21 15,0 22-15,0-1 0,0 0 0,0-20 16,0 20-16,21-21 0,0 21 16,0-20-16,0-1 0,0-21 0,1 21 15,20 0-15,-21-21 0,0 0 0,22 0 16,-22 0-16,0 0 0</inkml:trace>
  <inkml:trace contextRef="#ctx0" brushRef="#br0" timeOffset="53748.25">27474 3810 0,'0'0'0,"0"-85"16,0 107-1,-21 20 1,21-21-16,-21 21 0,0 22 0,0-22 16,21 22-16,0-1 0,-22 1 0,22-1 15,-21 1-15,21-1 0,-21 1 16,21-1-16,0 1 0,0-1 0,0 1 15,0-1-15,0-20 0,-21 20 16,21-21-16,-21 22 0,21-22 0,0 1 16,0-22-16,-21 21 0,21-21 15,-22 0-15,22-42 32,0 0-32,0 0 0,22-21 15,-22-1-15,21 1 0,0 0 16,-21-22-16</inkml:trace>
  <inkml:trace contextRef="#ctx0" brushRef="#br0" timeOffset="54016.1">27432 4085 0,'0'0'0,"0"-84"0,21 41 0,0-20 15,-21 20-15,0-20 0,21 21 16,-21 20-16,22-20 0,-1 21 0,-21 0 16,21 0-16,0-1 0,0 22 15,0 0-15,22 0 0,-22 0 16,21 0-16,1 22 0,-22-1 0,0 21 15,0-21-15,0 22 0,-21-1 16,0 0-16,0 1 0,-21-1 0,0 0 16,0 1-16,-22-22 0,1 21 15,0-21-15,21 0 0,-22 1 0,1-1 16,21 0-16,0-21 0,-1 0 16,1 21-16,0-21 0,42 0 31,0 0-31,1-21 15,-1 21-15,21-21 0</inkml:trace>
  <inkml:trace contextRef="#ctx0" brushRef="#br0" timeOffset="54283.94">28046 3683 0,'0'0'0,"0"0"31,-21 21-31,-1 22 0,1-1 16,0 0-16,0 22 0,0-1 0,0 1 15,-1 20-15,22-20 0,-21 21 16,21-22-16,-21 1 0,0-1 0,21 1 16,0-1-16,0 1 0,-21-1 0,21 1 15,-21-22-15,21 21 16,0-20-16,0-1 0,-22 0 0,22-20 16,0 20-16,-21-21 0,21 0 0,0 0 15,0 1-15,0-44 31,0 1-31,21 0 0,1-21 16,-22-1-16</inkml:trace>
  <inkml:trace contextRef="#ctx0" brushRef="#br0" timeOffset="54891.6">28088 3895 0,'0'0'0,"0"-43"0,0 1 16,0 21-16,0-21 0,0 20 15,0 1-15,0 0 0,21 0 0,0 0 16,1 21-16,-1 0 0,0-21 16,0 21-16,21 0 0,-20 0 0,20 21 15,-21 0-15,0 0 0,0 0 0,1 22 16,-1-1-16,-21 0 0,0 1 16,0-1-16,0 0 0,0 1 0,-21-22 15,-1 21-15,-20 0 16,21-20-16,-21-1 0,-1 0 0,1-21 15,21 21-15,-22-21 0,1 21 16,0-21-16,-1 0 0,22 0 0,0 0 16,0 0-16,0 0 0,0 0 15,42 0 1,0 0-16,0 0 16,0 21-16,0-21 0,22 0 15,-1 0-15,0 0 0,1 0 0,-1 0 16,0 0-16,1 0 0,-1 0 15,0-21-15,1 0 0,-1 0 0,0 0 16,22-22-16,-22 22 0,1-21 16,-1 0-16,0-1 0,1 1 15,-1 0-15,0-22 0,1 22 0,-22-1 16,21-20-16,-21 21 0,0-1 16,1 1-16,-22 0 0,0 20 0,0 1 15,0 0-15,0 0 0,-22 21 16,1 21-16,0 0 15,-21 22-15,21-1 0,-1 0 16,1 1-16,-21-1 0,21 0 0,21 1 16,-21-1-16,21 0 0,-22 1 15,22-1-15,0 0 0,0 1 0,0-22 16,0 21-16,0-21 0,22 0 16,-22 1-16,21-22 0,0 21 15,0-21-15,0 0 0,0 0 0,1 0 16,20 0-16,-21-21 0,21 21 15,-20-22-15,20-20 0</inkml:trace>
  <inkml:trace contextRef="#ctx0" brushRef="#br0" timeOffset="55348.34">29676 3260 0,'0'0'0,"-22"0"31,1 0-31,0 21 0,21 0 16,-21 0-16,21 22 0,0-22 16,0 0-16,-21 0 0,21 21 0,-21-20 15,21-1-15,0 0 0,0 0 16,-22 0-16,22 0 0,-21-21 0,21 22 16,-21-22-16,0 0 15,0 0 1,21-22-16,0 1 15,0 0-15,0-21 0,0 21 16,21-22-16,0 22 0,0-21 0,0-1 16,1 1-16,20 0 15,-21 21-15,21-22 0,-20 22 0,20 0 16,-21 0-16,21 0 0,-20 21 16,-1 0-16,0 0 0,0 0 0,0 21 15,0 0-15,-21 21 0,22 1 16,-22-1-16,0 0 0,0 1 0,0-1 15,0 21-15,0-20 0,-22-22 16,1 21-16,0 1 0,0-22 0,0 0 16,0 0-16,-1 0 0,1 0 15,0 1-15,0-22 0,0 0 0,0 21 16,-1-21-16,1 0 0,0 0 16,0 0-16,0 0 0</inkml:trace>
  <inkml:trace contextRef="#ctx0" brushRef="#br0" timeOffset="91507.58">1799 6583 0,'0'0'0,"-42"0"0,21 0 0,-1 0 0,1 21 16,0-21-16,0 0 15,42 0 16,0 0-31,22 0 16,-22 0-16,21 21 0,22-21 16,-22 0-16,21 0 0,1 0 0,-1 21 15,22-21-15,0 0 0,-1 0 16,1 22-16,0-22 0,-1 0 16,1 0-16,0 21 0,-22-21 0,22 0 15,-22 0-15,-20 0 0,20 0 16,-20 0-16,-1 0 0,21 0 0,-20 0 15,-22 0-15,21 0 0,-21 0 16,22 0-16,-22 0 0,0 0 0,0 0 16,-42 0 15,0-21-15,0 21-16,0 0 15,-1-22-15,1 22 0,21-21 16,-21 21-16,0-21 0,0 0 15,21 0-15,-21 21 16,-1-21-16,1-1 0,0 1 16,0 21-16,0-21 0,0 0 15,-1 21-15,1-21 0,0 21 0,0 0 16,0-21-16,0 21 0,-1 0 0,1 0 16,21 21 30,21 0-46,1-21 16,-1 21-16,0 0 16,0 0-16,0-21 0,0 22 0,22-1 0,-22-21 15,21 21-15,1-21 0,-1 21 16,-21 0-16,21-21 0,1 21 16,-22-21-16,0 0 0,21 22 0,-20-22 15,-1 0-15,0 0 0,0 21 16,0-21-16,-21 21 15,-21-21 1,0 21 0,0-21-16,-22 21 0,22-21 15,-42 21-15,20 1 0,1-22 0,-21 21 16,-1 0-16,22 0 0,-22 0 16,22 0-16,-22 1 0,22-22 0,0 21 15,-1 0-15,1-21 0,21 21 16,0-21-16,0 21 0,-1-21 0,1 0 15,0 0 79,0 0-63</inkml:trace>
  <inkml:trace contextRef="#ctx0" brushRef="#br0" timeOffset="104388.26">5757 6308 0,'0'-21'0,"-21"21"16,21-22 15,0 1-31,0 0 31,0 0-31,0 0 16,0 0-1,0-1-15,-21 22 16,21-21-16,-21 21 0,0-21 0,-1 21 16,1-21-16,0 0 0,0 21 15,-21-21-15,20 21 0,-20 0 16,21-22-16,-21 22 0,20 0 0,-20 0 16,21 0-16,-21 0 0,20 22 15,1-1-15,-21-21 0,21 21 0,0 0 16,-1 0-16,1 0 0,0 1 15,21-1-15,-21 0 0,0 0 0,21 0 16,-21 0-16,21 22 0,0-22 16,0 21-16,0-21 0,0 22 0,0-1 15,0-21-15,0 22 0,0-22 0,21 0 16,0 0-16,0 21 0,0-20 16,0-1-16,1 0 0,-1 0 15,0-21 1,0 0-16,0 21 0,0-21 0,1 0 15,-1 0-15,21-21 0,-21 0 16,0 0-16,1 0 0,20-1 16,-21 1-16,0-21 0,22 21 0,-22-22 15,0 1-15,0 0 0,21-1 16,-20 22-16,-22-21 0,21 0 0,0 20 16,0 1-16,-21-21 0,0 21 0,21 0 15,0-1-15,-21 44 47,0-1-47,0 0 16,0 21-16,0-21 0,0 22 0,0-1 15,0 0-15,0 1 0,0-1 16,0 0-16,0 1 0,22-1 0,-22 0 16,21-20-16,0 20 0,-21-21 15,21 0-15,0 0 0,0 1 0,-21-1 16,22 0-16,-1-21 0,0 0 0,0 0 15,0 0-15,22 0 0,-22 0 16,0 0-16,0-21 0,21 0 0,-20-1 16,-1 1-16,21-21 0,-21 0 0,0 20 15,1-20-15,-1 0 0,0-1 16,0-20-16,0 21 0,-21-1 16,0-20-16,21 20 0,-21 1 15,0 0-15,22-1 0,-22 1 0,0 0 16,0-1-16,0 1 0,0 0 15,0 21-15,0-22 0,0 22 0,0 0 16,0 0-16,0 0 0,-22 21 31,22 42-31,-21-21 16,0 21-16,21-20 0,0 20 0,0 21 16,-21-20-16,21-1 0,0 0 0,-21 22 15,21-1-15,0-20 0,0 20 16,0 1-16,0-22 0,0 22 15,0-22-15,0 0 0,0 1 0,0-1 16,0 0-16,21 1 0,0-22 16,-21 0-16,21 0 0,0 0 0,1 0 15,-1-21-15,0 0 0,21 0 16,-21 0-16,22 0 0,-1 0 0,0-21 16,-20 0-16,20 0 0,0 0 0,1 0 15,-1-22-15,0 1 0,-21 0 16,22-1-16,-22-20 0,0 20 15,0-20-15,0-1 0,-21 22 0,22-21 0,-22 20 16,21 1-16,-21-22 0,0 22 16,0 0-16,0-1 0,0 22 15,0-21-15,0 21 0,0 0 16,0-1-16,0 44 16,-21 20-1,21-21-15,-22 21 0,22 1 16,0-22-16,-21 42 0,0-20 0,21-1 15,-21 22-15,21-22 0,0 21 16,0-20-16,-21-1 0,21 22 0,0-22 16,0 0-16,0-21 0,0 22 0,0-22 15,0 0-15,0 0 0,0 0 16,0 1-16,84-1 31,-62-21-31,-1 0 16,-21-21-16,21-1 0,-21 1 15,21 0-15</inkml:trace>
  <inkml:trace contextRef="#ctx0" brushRef="#br0" timeOffset="104580.15">6858 6392 0,'0'0'0,"21"0"0,0 0 0,0 0 16,1 0-16,-1 0 16,0 0-16,0 0 0,0 0 0,0 0 15,22 0-15,-22 0 0,0 0 16,0-21-16,0 0 0</inkml:trace>
  <inkml:trace contextRef="#ctx0" brushRef="#br0" timeOffset="105031.89">7408 6710 0,'0'0'0,"85"0"32,-64 0-32,-21-21 0,21 0 0,22-1 15,-22 1-15,0 21 0,0-21 16,21 0-16,-20-21 0,-1 20 0,0 1 16,0 0-16,-21 0 0,0 0 0,0 0 15,0-1-15,-21 1 16,0 21-16,0 0 0,-1 0 15,1 0-15,-21 0 0,21 0 0,0 21 16,-22 1-16,22-1 0,0 0 0,0 21 16,0-21-16,-1 22 0,1-22 15,21 21-15,-21 1 0,21-22 0,0 21 16,0-21-16,0 0 0,0 1 0,0 20 16,21-21-16,0-21 0,-21 21 15,22 0-15,-1-21 0,21 0 16,-21 22-16,0-22 0,22 0 0,-22 0 15,21 0-15,1 0 0,-1 0 16,-21-22-16,43 22 0</inkml:trace>
  <inkml:trace contextRef="#ctx0" brushRef="#br0" timeOffset="106176.26">8403 6477 0,'0'0'16,"0"-21"-16,0 0 0,0 0 0,0-1 15,-21 22-15,0 0 0,0 0 16,-1 0-16,1 0 16,0 0-16,0 0 0,0 22 0,0 20 15,-1-21-15,1 0 0,0 22 0,0-1 16,-21-21-16,42 21 0,-22-20 16,1 20-16,21 0 0,-21-21 0,21 1 15,0-1-15,0 0 0,0 0 16,0 0-16,21 0 0,0-21 15,1 0-15,-1 0 0,21 0 0,-21 0 16,0 0-16,1 0 0,-1 0 0,21-21 16,-21 21-16,0-21 0,1 0 15,-1 0-15,0 0 0,0-1 16,-21-20-16,0 21 0,21 0 0,-21-22 16,0 22-16,0-21 0,0 21 15,0 0-15,0-1 0,0 1 0,0 0 16,0 42 15,0 0-31,-21 22 0,0-22 16,21 0-16,0 21 0,0-20 15,0 20-15,0-21 0,0 0 0,0 0 16,0 22-16,0-22 0,0 0 0,0 0 16,0 0-16,21 1 0,0-22 15,0 0-15,1 0 0,-1 0 16,0 0-16,21 0 0,-21 0 0,22 0 15,-1 0-15,-21-22 0,22 1 16,-1 0-16,-21 0 0,21 0 16,-20 0-16,20-1 0,-21-20 0,0 21 15,0-21-15,-21 20 0,0-20 0,0 21 16,0 0-16,0 0 0,-21 21 31,0 21-31,0 0 0,21 21 16,-21-21-16,0 1 0,21-1 15,-22 0-15,22 0 0,0 21 0,0-20 16,0-1-16,22 0 0,-1 0 16,-21 0-16,21-21 15,0 21-15,-21 1 0,21-1 16,-42-21 15,0 0-31,0-21 16,0-1-16,-1 22 0,1 0 0,0-21 15,0 21-15,0 0 0,0 0 16,-1 0-16,44 21 31,-1-21-31,0 0 16,21 0-16,-21 0 0,1 0 16,20 0-16,-21 0 0,21 0 15,-20 0-15,20 0 0,0 0 0,-21-21 16,22 21-16,-1-21 0,0 0 15,1 0-15,-1 0 0,0-1 0,1-20 16,-22 21-16,0-21 0,21-1 0,-20 1 16,-22 0-16,21-22 0,-21 22 15,21-1-15,-21 1 0,0-21 0,0 20 16,0 1-16,0 21 0,0-22 0,0 22 16,0-21-16,0 21 0,0 0 15,0 42 1,0 0-1,0 21-15,0-21 16,0 22-16,-21-1 0,0 0 0,21 1 16,-22 20-16,22-20 0,0 20 0,0-21 15,-21 1-15,21 20 0,0-20 16,-21-1-16,21 0 0,0-21 0,0 22 16,0-22-16,0 0 0,0 21 0,0-20 15,21-1-15,0-21 16,1 0-16,-1 0 0,0 0 15,0 0-15,0 0 0,0 0 0,1-21 16,-1-1-16,0 1 0,21 0 0,-21-21 16,1 21-16</inkml:trace>
  <inkml:trace contextRef="#ctx0" brushRef="#br0" timeOffset="106384.14">9356 6435 0,'0'0'0,"21"21"32,0-21-17,0 0-15,0 0 16,0 0-16,1 0 0,-1 0 0,21 0 16,-21 0-16,0 0 0,22 0 15,-22 0-15,0 0 0,0 0 0,0-21 16,1 0-16,-1 21 0,0-22 0</inkml:trace>
  <inkml:trace contextRef="#ctx0" brushRef="#br0" timeOffset="107776.34">11747 5990 0,'0'0'0,"0"-21"15,0 0-15,0-21 0,-21 20 0,0 1 16,21 0-16,0 0 0,0 0 0,-21 0 16,21-1-16,0 44 31,0-1-31,0 21 0,0 0 16,0 1-16,0-1 0,0 22 15,0-1-15,0 1 0,0 20 16,0-20-16,0 20 0,0-20 0,0 21 15,0-22-15,0 1 0,0-22 0,0 21 16,0-20-16,0-1 0,-21-21 16,0 22-16,21-22 0,0 0 0,0 0 15,-22 0-15,1 0 0,0-21 16,0 0 0,0-21-16,21 0 15,-21 0-15,21 0 0,0 0 16,0-22-16,0 22 0,0-21 15,21 21-15,0-22 0,0 22 16,-21-21-16,21 21 0,0-1 0,1-20 16,20 21-16,-21 0 0,0 0 15,0 21-15,22-22 0,-22 22 0,0 0 16,21 0-16,-20-21 0,-1 21 0,0 0 16,0 0-16,0 0 15,-21 21 1,-21 1-1,0-22-15,0 21 0,-22-21 16,22 21-16,0-21 0,0 21 0,0-21 16,0 21-16,-1-21 0,1 21 0,0 1 15,21-1 1,0 0-16,0 0 0,0 0 16,0 0-16,21 1 0,0-1 15,1-21-15,-1 21 0,0 0 16,0 0-16,0-21 0,22 21 0,-22-21 15,0 22-15,21-22 0,-21 0 0,22 0 16,-1 0-16,0 21 0,-20-21 16,20 0-16,0 0 0,1 0 0,-1 0 15,-21 0-15,21-21 0,-20-1 16,20 22-16,-21-21 0,0 0 16,0 21-16,1-21 0,-22 0 0,0 0 15,21-22-15,-21 22 0,0 0 0,0-21 16,0 20-16,0-20 0,0 21 15,0 0-15,0 0 0,0-1 0,0 1 16,-21 0-16,-1 21 16,1 21-1,21 0-15,0 1 0,0-1 0,-21 21 16,21-21-16,-21 22 0,21-22 0,0 0 16,0 21-16,-21-21 0,21 1 15,-21-1-15,21 0 0,0 0 0,0 0 16,0 0-16,0 1 15,-22-22-15,44-22 47,-22 1-47,21 0 0,0 0 16,0 0-16,-21-22 0,21 22 16,0 0-16,1-21 0,-1 21 15,0-1-15,0 1 0,0 0 0,0 0 0,1 21 16,-1 0-16,0 0 0,0 0 15,0 0-15,0 0 0,-21 21 0,0 0 16,22 0-16,-22 1 0,0-1 0,21 0 16,-21 0-16,0 0 15,0 0-15,0 1 0,0-1 0,0 0 16,0 0-16,0 0 0,-21 0 16,21 1-16,-22-22 15,44 0 16,-1-22-31,0 1 16</inkml:trace>
  <inkml:trace contextRef="#ctx0" brushRef="#br0" timeOffset="108204.09">13229 6541 0,'21'-22'0,"-42"44"0,63-65 0,-42 22 16,0 42 15,-21-21-31,0 21 0,21 1 16,-21 20-16,0-21 0,0 0 15,-1 22-15,1-22 0,0 0 0,21 0 16,0 21-16,-21-20 0,21-1 0,0 0 16,0 0-16,0 0 15,21-21-15,0 21 0,0-21 16,22 0-16,-22 0 0,0 0 0,21 0 15,-20 0-15,20 0 16,-21-21-16,21 0 0,-20 0 0,20 0 16,-21 0-16,0-1 0,-21 1 0,21-21 15,-21 21-15,0-22 0,0 22 16,0-21-16,0 0 0,-21 20 0,0-20 16,-21 21-16,21 21 0,-1-21 0,-20 21 15,0-21-15,-1 21 0,22 0 16,-21 0-16,21 0 0,0 21 0,-22 0 15,43 0-15,-21 0 0,21 0 16,0 1-16,0-1 0,0 0 0,0 0 16,21 0-16,0 0 0,1 1 0,-1-22 15,21 21-15,-21 0 0,22-21 16,-1 0-16</inkml:trace>
  <inkml:trace contextRef="#ctx0" brushRef="#br0" timeOffset="110514.19">13906 6541 0,'0'0'0,"0"-22"0,-21 22 15,21-21-15,-21 21 16,0 0-16,21 21 16,-21-21-16,21 22 0,0-1 0,0 0 15,-21 21-15,21-21 0,0 1 16,-22-1-16,22 21 0,0-21 15,0 0-15,0 1 0,0-1 0,0 0 16,0 0-16,0 0 0,0 0 16,22-21-1,-1 0-15,0 0 16,0-21-16,0 21 0,0-21 0,1 0 16,-1 0-16,-21 0 0,21-1 15,0 1-15,0-21 0,0 21 0,-21-22 16,0 22-16,22 0 0,-1 0 15,-21 0-15,0 42 32,0 0-32,0 0 0,0 0 15,0 1-15,0-1 0,0 0 16,0 0-16,21 0 0,-21 0 0,0 1 16,21-1-16,-21 0 0,21 0 0,0-21 15,-21 21-15,22-21 0,-1 0 16,0 0-16,0 0 0,0 0 0,0 0 15,1 0-15,-1 0 0,0 0 0,0 0 16,0-21-16,-21 0 0,21 0 16,1 21-16,-1-21 0,-21-22 0,0 22 15,0 0-15,21-21 0,-21 20 16,0 1-16,0-21 0,0 21 16,21 0-16,-21-1 0,0 44 31,0-1-31,0 0 0,0 0 15,0 21-15,-21-20 0,21-1 0,-21 21 16,21-21-16,0 22 0,-21-22 0,21 0 16,0 0-16,0 0 0,0 0 15,0 1-15,0-1 0,21-21 0,0 21 16,0-21-16,0 0 0,0 0 0,1 0 16,-1 0-16,21 0 0,-21 0 15,0 0-15,1-21 0,-1 0 16,21-1-16,-21 1 0,0 0 0,1-21 15,20-1-15,-21 1 0,0 0 0,0-1 16,1-20-16,20-1 0,-21 22 16,0-21-16,0 20 0,1 1 0,-1 0 15,0-1-15,-21 1 0,21 21 0,-21-22 16,0 22-16,0 0 16,0 0-16,-21 21 0,0 0 15,0 0-15,-1 21 0,1 0 0,0 0 16,0 1-16,0-1 0,0 21 15,21-21-15,-22 22 0,1 20 16,21-21-16,-21 22 0,21-22 0,0 22 16,0-1-16,0-20 0,0-1 15,0 0-15,0 1 0,0-1 0,0 0 16,0 1-16,0-22 0,21 0 0,0 21 16,1-21-16,-1 1 0,0-1 15,0-21-15,0 21 0,22-21 0,-22 0 16,21 0-16,0 0 0,-20 0 0,20-21 15,0 21-15,-21-21 0,22-1 0,-22 1 16,0 0-16,0 0 0,0 0 16,1-22-16,-1 22 0,-21 0 15,0-21-15,0 21 0,0-1 0,0 1 16,0 0-16,0 0 0,0 42 31,-21-21-15,21 21-16,-22 22 0,22-22 15,0 0-15,-21 0 0,21 0 0,0 22 16,0-22-16,0 0 0,0 0 0,0 0 16,0 0-16,0 1 0,21-1 15,1 0-15,-1 0 0,21-21 16,0 21-16,1-21 0,-1 0 0,0 21 16,1-21-16,20 0 0,-20 0 0,20 0 15,-21 0-15,22 0 0,-22-21 16,1 21-16,-1-21 0,0 0 0,1 0 15,-1 0-15,0-1 0,-21 1 0,1 0 16,-1 0-16,0-21 0,-21 20 16,0 1-16,0 0 0,0 0 0,0 0 15,0 0-15,-21-1 0,0 1 0,-1 21 16,1-21-16,-21 21 0,21 0 0,0 0 16,-1 0-16,1 0 0,0 21 15,-21-21-15,21 21 0,-1 1 0,1-1 16,0 0-16,21 0 0,-21 0 0,0 0 15,21 1-15,-21-1 16,21 0-16,0 0 0,0 0 0,0 0 16,0 1-16,21-1 0,0-21 15,0 0-15,0 0 0,0 21 0,1-21 16,-1 0-16,0 0 0,0 0 16,21 0-16,-20-21 0,20 0 0,-21-1 15,0 1-15,22 0 0,-22 0 16,0-21-16,0-1 0,21 1 0,-20 0 15,-1-1-15,0-20 0,0-1 0,0 1 16,-21-1-16,21 1 0,1-1 0,-1 22 16,-21 0-16,0-22 15,21 43-15,-21-21 0,21 20 0,-21-20 16,0 21-16,0 42 31,-21 0-31,0 0 0,-22 22 0,22-1 16,0 0-16,0 22 0,0-1 0,0 1 15,-1-1-15,22 1 0,-21-1 16,21-20-16,-21 20 0,21 1 0,0-22 16,0 0-16,0 1 0,21-1 0,0 0 15,1 1-15,-1-1 0,21-21 16,0 0-16,22 22 0,-22-43 0,1 21 16,20 0-16,-21-21 0,22 0 0,-1 0 15,-20 0-15,20-21 0,-20 0 16,20 0-16,-21-1 0,1 1 15,-1 0-15,0-21 0,1-1 0,-22 22 16,0-21-16,0 0 0,0 20 0,-21-20 16,0 21-16,0 0 0,0 0 15,-21-1-15,0 1 0,0 21 0,0 0 16,0 0-16,-22 0 0,22 21 0,-21 1 16,21-1-16,-22 0 0,22 0 15,-21 0-15,21 0 0,-1 1 16,1 20-16,0-21 0,21 0 0,0 0 15,0 1-15,0-1 0,0 0 16,21-21-16,22 21 16,-22-21-16,0 0 0,21 0 0,1 0 15,-22 0-15,21-21 0,0 21 0,-20-21 16,20 0-16,-21-1 0,0 1 16,0 0-16,1-21 0,-1 21 0,-21-1 15,21 1-15,-21 0 0,0 0 16,0 0-16,0 42 31,0 0-15,0 0-16,-21 0 0,0 22 15,-1-22-15,22 21 0,-21 1 16,0-1-16,0 0 0,0 1 0,0 20 16,21 1-16,0-1 0,-22 1 0,22-1 15,0 1-15,0-1 0,0 22 16,-21-22-16,21 22 0,0 0 0,-21-1 15,21-20-15,-21 20 0,0-20 0,0 21 16,-1-22-16,1 1 0,0-1 0,0 1 16,0-1-16,0 1 0,-1-22 15,1 0-15,0 22 0,21-22 0,-21-21 16,0 22-16,21-22 0,-21 0 0,21 0 16,-22-42-1,22 0-15,0 0 16,0-22-16,0 1 0,0-22 15,0 22-15,0-21 0,0-1 0,0-21 16,0 22-16,22-1 0,-22-20 0,21 20 16,0-20-16,0 20 0,-21 1 15,21 20-15,0-20 0,1 20 0,-1 1 16,0 0-16,21-1 0,-21 22 0,1-21 16,20 0-16,-21-1 0,21 22 15,1-21-15,-1-1 0,0 1 16,1 0-16,-1-1 0,0 22 0,1-21 15,-1 21-15</inkml:trace>
  <inkml:trace contextRef="#ctx0" brushRef="#br0" timeOffset="110859.51">17801 7154 0,'0'0'0,"-21"0"0,21-21 0,-21 21 16,21-21 15,21 21-16,0-21-15,0 0 0,0 21 16,1-21-16,-1-1 0,0 1 0,-21 0 16,21 0-16,0 0 0,0 0 15,-21-1-15,0-20 0,0 21 16,0 0-16,0 0 0,0-1 0,-21 22 16,0 0-16,0 0 15,0 0-15,0 0 0,-1 22 0,-20-1 16,21 0-16,0 0 0,0 0 0,-1 22 15,1-22-15,0 0 0,21 21 16,0-21-16,0 1 0,0 20 0,0-21 16,0 0-16,0 0 0,21 1 0,0-1 15,22 0-15,-22 0 0,0-21 16,21 0-16,-20 0 0,20 0 16,0 0-16,1 0 0,-22-21 0,21 0 15,0 0-15</inkml:trace>
  <inkml:trace contextRef="#ctx0" brushRef="#br0" timeOffset="111600.14">20045 6583 0,'0'0'0,"0"-21"16,0 0-16,0-1 0,0 1 0,0 0 15,0 0-15,21-21 0,-21 20 16,0-20-16,21 21 0,0-21 0,-21 20 15,21-20-15,1 21 0,-22-21 0,21 20 16,0-20-16,0 21 16,-21-21-16,0 20 0,0 1 0,21 0 15,-21 0-15,-21 42 32,0 0-32,21 0 0,-21 22 0,0-1 15,-1 0-15,1 1 0,0 20 16,0-20-16,0 20 0,0 1 0,-1-22 15,22 21-15,0-20 0,0 20 0,0-20 16,0-1-16,0-21 0,0 21 16,0-20-16,0 20 0,0-21 0,0 0 15,0 0-15,0 1 0,0-1 16,0 0-16,-21-21 31,0 0-31,0 0 0,0 0 0,0 0 16,-22 0-16,22 0 0,0 0 15,0 0-15,-22 0 0,22 0 0,0 0 16,0 0-16,42 0 31,0 0-15,22 0-16,-22 0 0,21 0 0,0 0 16,1 0-16,20 0 0,-20 0 15,-1-21-15,0 21 0,22 0 0,-22 0 16,0 0-16,1 0 0,-22 0 0,21 0 15,-21 0-15,1-21 16,-1 21 0,-42 0 15,-1 0-31,1 0 16,0 0-16,-21 0 0,21 0 0</inkml:trace>
  <inkml:trace contextRef="#ctx0" brushRef="#br0" timeOffset="112268.58">9483 7641 0,'0'0'0,"0"-42"16,0 21-16,0 0 15,0-1-15,0 1 0,0 0 0,0 0 16,0 42 15,0 21-31,0-20 0,0 20 0,0 21 16,0-20-16,0 20 0,0 22 0,0-22 15,0 1-15,-22 21 0,22-1 0,0-20 16,-21-1-16,0 1 16,21 20-16,-21-20 0,0-22 0,21 22 15,-21-22-15,-1 22 0,22-22 0,-21 0 16,21 1-16,-21-22 0,0 21 0,21-21 16,0 0-16,0 1 0,0-44 31,0 1-31,0 0 15,0 0-15,0-21 0</inkml:trace>
  <inkml:trace contextRef="#ctx0" brushRef="#br0" timeOffset="112635.37">9229 7811 0,'-22'-43'0,"44"86"0,-44-107 0,22 43 16,0-21-16,0 20 0,0 1 0,0 0 15,0 0-15,22 0 0,-1-22 0,0 22 16,0 0-16,0 0 0,0 0 16,22 21-16,-1-21 0,-21-1 0,22 22 15,20 0-15,-21 0 0,1 0 0,-1 0 16,22 0-16,-22 22 0,106 232 31,-148-212-31,0 0 0,0 22 16,-21-22-16,-21 0 15,20 22-15,-20-22 0,0 1 0,-1-1 16,1-21-16,0 21 0,-1-20 0,1-1 16,0 0-16,21 0 0,-1 0 0,1-21 15,0 21-15,0-21 0,0 0 16,21 22 0,21-22 15,0 0-31,0 0 0,0 0 0,1 0 15</inkml:trace>
  <inkml:trace contextRef="#ctx0" brushRef="#br0" timeOffset="116207.79">9800 8742 0,'0'0'0,"64"-21"31,-43 0-31,0-1 16,0 1-16,0 0 0,0 0 0,1-21 16,-1-1-16,21 1 0,-21 0 0,0-1 15,1 1-15,-1 0 0,0-1 0,-21 1 16,0 0-16,0-1 0,0 22 16,0 0-16,0 0 0,0 0 15,-21 21-15,0 0 16,-1 0-16,1 21 0,0 0 15,21 0-15,-21 0 0,21 0 0,-21 1 16,21-1-16,0 0 0,0 0 0,0 0 16,21 0-16,-21 22 0,21-22 0,0 0 15,0 0-15,1 0 0,-1-21 16,-21 22-16,21-1 0,0 0 0,0 0 16,0-21-16,-21 21 0,0 0 0,22 1 15,-1-22 1,-21 21-16,21-21 15,0 0-15,0 0 16,0 0-16,1 0 0,-1-21 16,0 21-16,0-22 15,0 22-15,0-21 0,1 0 0,-1 0 16,0 0-16,-21 0 0,21-1 0,0 1 16,0 0-16,1 0 0,-22 0 15,0 0-15,0 42 31,0 0-31,0 0 16,0 0-16,0 0 16,0 1-16,0-1 0,-22 0 0,22 0 15,0 0-15,0 0 0,0 1 16,0-1-16,0 0 0,0 0 16,22-21-1,-1 0-15,0 0 0,0 0 16,0 0-16,0-21 0,1 21 0,-1-21 15,21 0-15,-21-1 0,0 1 0,1 0 16,-1 0-16,-21 0 0,0-22 16,0 22-16,0 0 0,0 0 0,0-21 15,0 20-15,-21 1 0,-1 21 16,1-21-16,0 0 0,0 21 0,0 0 16,0 0-16,-1 0 0,1 0 15,42 21 1,1-21-1,20 0-15,-21 0 0,21 0 0,1 0 16,-1 0-16,0 0 0,22 0 16,-22 0-16,22 0 0,-1 0 0,-20 0 15,20 0-15,-21 0 0,22 0 0,-22 0 16,1-21-16,-1 21 0,-21 0 16,0 0-16,0 0 0,1 0 15,-44 0 1,1 0-16,0 0 0,0 0 15,0 21-15,-22 0 0,22 0 16,-21 1-16,21-22 0,-22 42 0,22-21 16,-21 0-16,21 0 0,0 1 0,-1-1 15,22 0-15,0 0 0,-21 0 16,21 0-16,0 1 0,0-1 0,0 0 16,21-21-16,1 0 15,-1 0-15,21 0 0,-21 0 0,22 0 16,-22 0-16,21-21 0,-21 0 15,22 21-15,-22-22 0,21 1 0,-21 0 16,22 0-16,-22 0 0,0 0 16,0-1-16,-21 1 0,21 0 0,-21-21 15,21-1-15,-21 22 16,0 0-16,0 0 16,0 42 15,0 0-31,-21-21 15,21 43-15,0-22 0,0 0 0,-21 21 16,21-21-16,0 22 0,0-1 0,0 0 16,0 1-16,0-1 0,0 0 0,0 22 15,0-22-15,0 22 16,0-1-16,0 1 0,0-1 0,0 1 16,0-1-16,0 22 0,0-22 0,0 1 15,0 21-15,0-22 0,0 22 0,0-1 16,0-20-16,-21-1 0,21 22 0,-21-21 15,0-22-15,-1 21 0,22 1 16,-21-22-16,0 1 0,0-1 0,0 0 16,0 1-16,-1-1 0,-20-21 0,42 0 15,-21 0-15,0-21 0,0 0 0,-1 0 16,22-21 0,-21 0-16,21-21 0,0 21 15,0-22-15,0-20 0,0 20 16,0-20-16,0-1 0,0-20 0,0-1 15,21 0-15,1 1 0,-1-1 0,0-21 16,21 22-16,-21-22 0,22 21 0,-1-21 16,0 22-16,1-1 0,20 0 15,-20 1-15,20 20 0,22-42 16,-43 43-16,0 42 0,-20-22 0,-1 22 16,0 0-16,-21 0 0,-21 21 15,0 0-15,-1 0 16,1 0-16,0 0 0,0 0 0,0 21 15,0-21-15,21 21 0,0 0 16,0 0-16,0 1 16,0-1-16,0 0 15,21-21-15,-21 21 0,21 0 0,0 0 16,0-21-16,0 22 0,-21-1 16,22 0-16,-1 0 0,0-21 0,-21 21 15,21 0-15,0-21 0,-21 22 16,21-22-16,1 0 0,-1 0 15,0 0-15,0 0 16,0-22-16,0 22 0,-21-21 0,22 0 16,-1 0-16,0-21 0,0 20 0,21-20 15,-20 21-15,-1-21 16,21-1-16,0 1 0,-20 21 0,20-22 16,0 1-16,1 21 0,-1-21 15,-21 20-15,21 22 0,1-21 0,-22 21 16,21 0-16,-21 0 0,1 21 0,-1 1 15,-21-1-15,21 0 0,-21 0 16,0 0-16,0 22 0,0-22 16,0 0-16,0 0 0,0 0 15,0 0-15,0 1 0,21-44 63,-21 1-63,0 0 15,0 0-15,0 0 16,0 0-16,0-1 0,0 1 0,0 0 16,-21 0-16,0 0 0,0 21 0,21-21 15,-22 21-15,1-22 0,-21 22 16,21 0-16,0 0 0,-1 0 0,1 0 16,-21 22-16,21-1 0,0 0 0,-1 0 15,1 21-15,0-20 0,0 20 0,0-21 16,0 0-16,-1 22 0,22-22 15,0 0-15,0 21 0,0-21 0,0 1 16,0-1-16,0 0 0,0 0 16,22-21-16,-1 21 0,0-21 15,0 0-15,0 0 0,22 0 0,-22 0 16,21 0-16,-21 0 0,22 0 0,-22-21 16,21 0-16,-21 0 0,0 0 15,1-1-15,20 1 0,-42 0 16,21 0-16,0 0 0,-21-22 0,21 22 0,-21 0 15,0 0-15,0 0 0,0 0 16,-21 21 0,0 21-16,0 0 15,0 0-15,21 0 0,-21 0 0,21 1 16,-22-1-16,22 0 16,0 0-16,0 0 0,0 0 0,0 1 15,0-1-15,22 0 0,-1-21 0,0 21 16,0-21-16,0 0 0,0 0 0,22 0 15,-22 0-15,21 0 0,-21 0 16,22 0-16,-1 0 0,0-21 0,-20 0 16,20 0-16,-21-1 0,21 1 0,-20 0 15,-1 0-15,0-21 16,-21-1-16,0 22 0,0 0 0,0 0 16,0 42 15,0 0-31,0 0 15,0 0-15,-21 1 0,21-1 0,-21 21 16,21-21-16,0 0 0,0 1 0,0-1 16,0 0-16,0 0 0,0 0 15,0 0-15,0 1 16,0-44 0,0 1-16,0 0 15,21 0-15,-21 0 0,21 0 16,-21-22-16,21 22 0,-21 0 15,21-21-15,-21 20 0,21 1 0,1 0 0,-1 0 16,-21 0-16,21 21 16,0 0-16,0 0 0,0 0 15,-21 21-15,0 0 0,22 0 16,-22 0-16,21 1 0,-21-1 0,21 0 16,-21 0-16,0 0 0,0 0 15,0 1-15,21-1 0,-21 0 16,0 0-16,21-21 0,0 0 31,1 0-31,-22-21 0,21 0 16,0 0-16,0-1 0,0 1 15,0 0-15,1 0 0,20 0 0,0 0 16,1-22-16,-22 22 0,21 21 16,0-21-16,-20 0 0,-1 21 0,0 0 15,0 0-15,0 21 0,-21 0 16,0 0-16,0 22 0,0-22 15,0 21-15,0-21 0,-21 22 0,21-22 16,-21 21-16,21-21 0,0 22 0,0-22 16,0 0-16,0 0 0,0 0 0,0 0 15,21-21 1,0 0-16,0 0 0,1-21 16,-1 0-16,0 21 0,21-42 15,-21 21-15,1-1 0,-1-20 16,21 21-16,-21-21 0,0 20 0,1-20 15,-1 21-15,0 0 0,21-22 16,-21 43 0,-21 22-1,0-1-15,0 0 0,0 0 0,0 0 16,0 0-16,0 1 0,0-1 0,0 0 16,0 0-16,0 0 0,0 0 0,0 1 15,0-1-15,0 0 16,22-21-16,-1 0 15,0 0-15,0 0 0,0-21 16,0 0-16,1-1 0,-1 22 0,0-21 16,0 0-16,0 0 0,0-21 15,1 20-15,-1 1 16,0 0-16,0 21 0,-21-21 0,0 0 0,21 21 16,0 0-16,-21 21 15,0 0 1,0 0-16,0 0 0,0 1 0,0-1 15,0 0-15,0 0 0,0 0 0,0 0 16,0 1-16,22-1 0,-22 0 16,21-21-16,0 21 0,21 0 0,-21-21 15,22 21-15,-1-21 0,0 0 0,1 0 16,-1 0-16,0 0 0,1 0 16,-1 0-16,0-21 0,1 0 0,-1 0 15,-21 0-15,0-22 0,1 22 16,-1-21-16,0 0 0,-21-1 15,0 1-15,0 0 0,0-1 0,0 1 0,0 21 16,0-22-16,0 22 0,-21-21 16,0 21-16,-1 21 0,1 0 0,0 0 15,0 0-15,0 0 0,-22 0 0,22 21 16,-21 0-16,21 0 0,0 22 16,-1-22-16,1 0 0,0 0 15,0 43-15,21-43 0,0 0 16,0 21-16,0-21 0,0 1 0,21 20 15,0-21-15,0 0 0,-21 22 16,0-22-16,22 21 0,-1 0 0,-21 1 16,0-1-16,0 0 0,21 1 0,-21-1 15,0 0-15,0 22 0,0-22 16,0 22-16,0-1 0,0-20 0,-21 20 16,0 1-16,-1-1 0,1 1 0,-21-1 15,21-21-15,0 22 0,-43 21 16,43-43-16,0 0 0,0-21 15,-1 1-15,1-1 0,0 0 0,0-21 16,0 0-16,0 0 16,-1 0-16,22-21 15,0-22-15,0 22 16,0 0-16,0-21 0,0-1 0</inkml:trace>
  <inkml:trace contextRef="#ctx0" brushRef="#br0" timeOffset="116399.68">14944 8128 0,'0'0'0,"-22"0"16,1 0-1,0 0 1,0 0-1</inkml:trace>
  <inkml:trace contextRef="#ctx0" brushRef="#br0" timeOffset="120100.75">17759 8065 0,'42'-64'16,"-21"43"-16,-21 0 15,21 0-15,1-1 0,-1 1 0,0-21 16,0 21-16,-21-22 0,21 1 15,-21 21-15,21-21 0,-21 20 0,0-20 16,0 21-16,0 0 0,0 0 16,0-1-16,-21 22 0,0 0 15,21 22-15,-21-1 0,0 0 0,0 21 16,21 1-16,-22-1 0,1 21 16,21 1-16,-21-1 0,0 1 15,0-1-15,21 1 0,-43-1 0,22 1 16,0-1-16,0-20 0,-21 20 0,20-20 15,-20-1-15,21 0 0,-21-21 16,-1 22-16,22-22 0,-21 0 0,21 0 16,-1-21-16,1 0 0,0 21 0,0-21 15,0 0-15,0-21 16,21 0-16,0 0 0,0 0 0,0 0 16,0-22-16,0 22 0,0-21 0,0-1 15,0-20-15,0 21 0,0-1 16,0 1-16,0 0 0,42-1 15,-42 1-15,42 21 0,-21 0 0,1-1 16,-1 22-16,0 0 16,0 22-16,0-1 0,0 21 0,1 0 15,-1-20-15,0 20 0,-21 0 0,21 1 16,0-1-16,0 0 0,-21 1 0,22-1 16,-1 0-16,0-21 0,0 22 15,0-22-15,0 0 0,1 0 0,-1-21 16,0 21-16,0-21 0,21 0 0,1 0 15,-22 0-15,21 0 0,1 0 16,-1 0-16,-21-21 0,21 0 0,1 21 16,-1-21-16,0 0 0,-20-22 15,20 22-15,-21 0 0,0-21 0,-21 21 16,0-22-16,0 22 0,0-21 16,0 21-16,0-1 0,0 1 0,-21 21 15,0-21-15,0 21 0,0 0 16,-1 0-16,1 21 0,0 0 15,0 1-15,0-1 0,0 0 0,-1 0 16,1 21-16,0-20 0,0-1 0,0 21 16,0-21-16,21 0 0,0 1 15,0-1-15,0 0 0,0 0 16,0 0-16,0 0 0,21-21 16,0 0-16,0 0 15,0 0-15,0 0 0,1-21 0,20 0 16,-21 0-16,0 0 0,22 0 0,-22-1 15,0 1-15,0-21 0,0 21 0,0 0 16,1-22-16,-22 22 0,0 0 16,21 0-16,-21 42 31,0 0-31,-21 0 16,21 0-16,0 1 0,0-1 0,0 0 15,0 0-15,0 0 0,0 0 16,21-21-16,0 0 0,0 0 15,0 0-15,0 0 0,1 0 16,-1 0-16,0 0 0,0 0 0,21 0 16,-20 0-16,20 0 0,-21-21 0,0 0 15,22 0-15,-22 0 0,0 0 16,0-1-16,0 1 0,0-21 0,-21 21 16,22 0-16,-22-1 0,21 1 0,-21 0 15,0 0-15,0 63 31,0-21-31,0 1 0,-21-1 16,-1 0-16,22 21 0,0-21 16,0 1-16,-21-1 0,21 0 15,0 0-15,-21-21 0,21 21 16,0-42 31,21 0-47,0 21 0,-21-21 0,0 0 15,22-1-15,-1-20 0,-21 21 16,21 0-16,0 0 0,-21-1 0,0 1 16,21 0-16,0 21 0,-21 21 31,0 0-31,0 1 0,0-1 16,0 0-16,0 0 0,22 0 15,-22 0-15,0 1 0,0-1 0,21 0 16,-21 0-16,21 0 0,-21 0 15,21 1-15,0-22 0,0 0 0,1 21 16,-1-21-16,21 0 0,0 0 0,-20 0 16,20 0-16,0 0 0,1 0 0,20-21 15,-21-1-15,1 22 0,-1-21 16,0 0-16,1 21 0,-1-21 0,0 0 16,1 0-16,-22-22 0,0 22 0,0 0 15,-21-21-15,0 20 0,0 1 16,0-21-16,0 21 0,0 0 15,0-1-15,-21 22 0,0-21 0,0 21 16,0 0-16,-22 0 0,22 0 16,0 0-16,-21 0 0,20 21 0,-20 1 15,0-1-15,21 0 0,-1 0 0,-20 21 16,21-20-16,0-1 0,0 0 0,21 21 16,0-21-16,0 1 0,0-1 15,0 0-15,0 0 0,21 0 16,0-21-16,0 0 0,21 0 0,-20 21 15,-1-21-15,21 0 0,-21 0 16,0 0-16,22-21 0,-22 21 16,0-21-16,0 21 0,0-21 0,1 0 15,-22 0-15,0-1 0,21 1 0,-21 0 16,21 0-16,-21 0 0,0 0 16,0-1-16,0 1 0,0 0 15,0 42 1,0 0-1,0 1-15,0-1 0,0 21 16,0-21-16,0 22 0,0-22 0,0 21 16,0 0-16,0 1 0,-21-1 0,21 22 15,0-22-15,0 21 0,0 1 16,0-1-16,0 1 0,0-1 16,0 1-16,0-1 0,0 22 0,0-21 15,0-1-15,-21 1 0,21-1 0,-22 22 16,1-22-16,0 1 0,-21-1 15,21 1-15,-22-1 0,22-20 0,-21 20 16,-1-21-16,1 1 0,0-1 0,-1-21 16,1 22-16,21-43 0,-21 21 15,20 0-15,1-21 0,0 0 0,0 0 0,0-21 16,0 0-16,21-1 0,0 1 16,0 0-16,0-21 0,0-22 0,0 22 15,0-22-15,0 1 0,0-22 0,21 1 16,21-1-16,-21 0 0,22 1 15,-1-1-15,0 0 0,1-21 16,20 22-16,-21-1 0,22 0 0,-1 1 16,1-1-16,-1 22 0,1-1 15,-22 1-15,22 20 0,-1 1 0,-20 0 16,-1-1-16,0 22 0,1-21 16,-22 21-16,0-1 0,0 1 0,-42 42 31,0-21-16,21 22-15,-21-1 0,21 0 0,-22 0 16,22 0-16,0 0 0,-21 1 0,21-1 16,0 0-16,0 0 0,0 0 15,0 0-15,0 1 0,0-1 16,21 0-16,1-21 0,-1 0 16,0 21-16,0-21 0,21 0 15,-20 0-15,20 0 0,-21 0 0,21 0 16,1 0-16,-22-21 0,21 0 0,1 21 15,-22-21-15,0-1 0,21 1 16,-21 0-16,-21 0 0,22 21 0,-1-21 16,-21 0-16,21-1 0,-21 1 15,0 0-15,0 0 16,0 42 15,0 0-31,0 0 16,0 1-16,0-1 0,0 0 15,0 0-15,0 0 0,0 0 0,0 1 16,21-22-16,0 21 0,0 0 0,1 0 16,20-21-16,0 21 0,1-21 15,-1 0-15,0 0 0,22 0 0,-22 0 16,0 0-16,22 0 0,-22 0 0,1 0 16,-1-21-16,0 0 0,1 0 15,-1 0-15,-21-1 0,21 1 16,-20-21-16,-1 21 0,0-22 0,-21 22 15,0-21-15,0-22 0,0 43 16,-21 0-16,0 0 0,-1 21 16,1-21-16,-21 21 0,21 0 0,0 0 15,-22 0-15,22 21 0,0 0 0,-21-21 16,20 21-16,-20 22 0,21-22 16,0 0-16,0 0 0,-1 21 0,22-20 15,-21-1-15,21 0 0,0 0 0,0 0 16,0 0-16,21-21 0,1 22 15,-1-22-15,0 0 0,0 21 0,0-21 16,0 0-16,22 0 0,-22 0 16,0 0-16,0 0 0,0-21 0,1 21 15,20-22-15,-42 1 0,21 0 16,0 0-16,-21 0 0,0 0 0,0-1 16,21 1-16,-21 0 0,0 0 0,0 0 15,0 0 1,0 42-1,0 0-15,-21 0 0,21 21 16,-21-20-16,21-1 16,0 0-16,0 0 0,0 0 0,0 0 15,0 1-15,0-1 0,21 0 16,-21 0-16,21 0 0,22-21 0,-22 21 16,21 1-16,1-22 0,-1 0 15,0 0-15,22 0 0,-22 0 0,22 0 16,-22 0-16,0 0 0,22-22 0,-22 22 15,0-21-15,-20 0 0,20 0 16,-21 0-16,0 0 0,22-43 16,-43 22-16,0 21 0,0-22 0,0 22 15,0 0-15,0 0 0,-22 0 16,1-1-16,0 22 0,0 0 0,0 0 16,-22 0-16,22 0 0,-21 22 0,21-1 15,0 0-15,-22 21 0,22-21 16,0 1-16,0 20 0,21-21 15,0 0-15,0 22 0,0-22 0,0 0 0,0 0 16,0 0 0,21 0-16,0-21 0,21 0 0,-20 0 15,-1 0-15,0 0 0,21 0 0,-21 0 16,1 0-16,-1 0 0,0-21 0,0 0 16,0 0-16,-21 0 0,0 0 15,21-1-15,-21 1 0,22 0 0,-22 0 16,0 0-16,0 0 0,0-1 15,0 1-15,0 42 32,0 1-32,0-1 15,0 0-15,-22 0 16,1 0-16,0 22 0,21-22 0,-21 21 16,0 0-16,21 1 0,-21-1 0,-1 0 15,22 1-15,-21 20 0,0-20 16,0 20-16,21-21 0,-21 22 0,0-1 15,21 1-15,0-1 0,-22 22 0,1-21 16,21-1-16,-21 22 0,21-1 16,0-20-16,0-1 0,-21 22 0,21-21 15,0-1-15,-21 1 0,21-1 16,0 1-16,0-22 0,0 21 0,-21-20 16,-1 20-16,22-20 0,-21-22 0,0 21 15,0-21-15,0 22 0,0-43 0,-1 21 16,-20-21-16,21 0 0,-21 0 15,20 0-15,-20 0 0,21-21 0,0-1 16,0 1-16,-22 0 0,43-21 0,-21-1 16,21 1-16,-21 0 0,21-1 15,0-20-15,0-1 0,0 1 0,21-1 16,0 1-16,0-22 0,1 1 16,20-1-16,-21 0 0,21 1 0,1-1 15,41-84-15,-41 105 0,-1-21 16,43-42-16,-43 64 15,-21-1-15,22 22 0,-22 0 0,0-1 16,21 1-16,-21 21 0,22-43 16,-22 64-16,-21-21 0,21 0 15,0 0-15,-21 0 0,21 0 16,1 21-16,-22-22 16,21 22-16,0 0 0</inkml:trace>
  <inkml:trace contextRef="#ctx0" brushRef="#br0" timeOffset="120487.74">22394 8573 0,'0'21'0,"21"-21"15,1 0-15,-1 0 16,0 0-16,0-21 0,21 21 16,-20-22-16,-1 22 0,21-21 0,-21 0 15,22 21-15,-22-21 0,21 0 16,-21 0-16,0-1 0,1 1 0,-1 0 15,-21 0-15,0 0 0,0 0 0,0-1 16,-21 1-16,-1 21 16,1 0-16,0 0 0,-21 0 0,21 0 15,-22 0-15,22 0 0,0 21 0,0 1 16,0-22-16,-1 21 16,22 0-16,0 0 0,0 0 0,0 0 15,0 1-15,0-1 0,22 0 16,-1-21-16,0 21 0,21-21 15,-21 21-15,1-21 0,-1 0 16,0 0-16,0 21 0,0-21 0,0 0 16,1 0-16,-1 22 0,0-1 15,0-21 1,-21 21 0</inkml:trace>
  <inkml:trace contextRef="#ctx0" brushRef="#br0" timeOffset="131848.22">2413 10837 0,'-21'0'47,"0"0"-31,-1 0-16,1 0 16,0 0-16,0 0 0,-21-21 0,20 21 15,1 0-15,-21 0 0,21 0 16,-22 0-16,22 0 0,-21 0 15,21 0-15,-22-21 0,22 21 16,-21 0-16,21 0 0,-22 0 0,22 0 16,0 0-16,0 0 0,0 0 0,0 0 15,21 21 1,21-21 0,0 0-16,0 0 15,21 21-15,1-21 0,20 0 0,-20 0 16,20 0-16,22 0 0,-22 0 0,22 0 15,0 0-15,-1 0 0,1 0 16,0 0-16,-1 0 0,1 0 0,-22 0 16,1 0-16,-1 0 0,1 0 15,-1 0-15,1 0 0,-22 0 16,22 0-16,-22 0 0,0 0 0,1 0 16,-1 0-16,-21 0 0,22 0 0,-22 0 15,0 0-15,0 0 0,0 0 16,0 0-16,1 0 15,-44 0 64</inkml:trace>
  <inkml:trace contextRef="#ctx0" brushRef="#br0" timeOffset="132411.97">3408 10414 0,'0'0'0,"-21"-21"0,21 0 16,-22 0-16,22-1 0,-21 1 15,0 21-15,21-21 16,0 42 15,21 0-31,0 1 16,22-1-16,-22 0 0,21 0 16,-21 0-16,22 0 0,-1 1 0,0-1 15,1 0-15,20 0 0,-20 0 0,-1-21 16,-21 21-16,21 1 0,1-22 15,-1 21-15,-21-21 0,0 0 0,1 21 16,-1-21-16,0 0 0,0 0 0,0 0 16,-21 21-16,0 0 31,0 0-31,-21-21 16,21 22-16,-21-22 0,0 21 15,0-21-15,-1 21 0,1 0 0,0 0 16,-21 0-16,21 1 0,-1-1 0,-20 0 15,0 21-15,-1-21 0,1 22 16,0-22-16,-1 21 0,1-21 0,0 22 16,-1-22-16,1 21 0,0-21 0,21 1 15,-22 20-15,22-21 0,0 0 0,0 0 16,0-21-16,21 22 0,-22-1 16,22 0-16,0-42 46,0 0-30,22-1-16,-1 22 0</inkml:trace>
  <inkml:trace contextRef="#ctx0" brushRef="#br0" timeOffset="177139.58">6244 10668 0,'0'0'0,"0"-21"16,0 0-16,0 0 0,0-1 15,0 1-15,-21 42 47,0 1-47,21 20 0,-21-21 16,21 21-16,-22 22 0,1-22 15,0 1-15,21 20 0,-21 1 0,0-1 16,21 1-16,0-1 0,0 1 16,0-1-16,0 1 0,0-22 15,0 0-15,0 1 0,21-1 0,-21 0 16,21-21-16,0 1 0,22-1 0,-22 0 15,21 0-15,-21 0 0,22-21 16,-1 0-16,-21 0 0,21 0 0,1 0 16,-1 0-16,0 0 0,-20-21 0,20 0 15,0 0-15,-21 0 0,22-22 16,-22 22-16,21-21 0,-21-1 0,1-20 16,-1 21-16,0-22 0,0 1 15,-21-1-15,21 1 0,-21 20 16,0-20-16,0-1 0,0 22 0,0-22 15,-21 22-15,0 0 0,0-1 0,0 22 16,-22 0-16,22 0 0,0 0 16,-21 21-16,20 0 0,1 0 0,-21 0 15,21 0-15,0 0 0,-1 21 16,1 0-16,0-21 0,0 21 0,21 0 16,0 1-16,0-1 0,0 0 15,21 0-15,0-21 16,22 21-16,-22-21 0,21 0 0,22 0 15,-22 0-15</inkml:trace>
  <inkml:trace contextRef="#ctx0" brushRef="#br0" timeOffset="177420.11">7387 10816 0,'0'21'16,"21"-21"15,0 0-31,1 0 0,20 0 16,-21 0-16,21 0 0,1 0 15,-1 0-15,0 0 0,22-21 0,-22 21 16,22 0-16,-22 0 0,22 0 0,-22 0 16,0-21-16,1 21 15,-1 0-15,-21 0 0,0 0 0,0 0 16,-42 21-1,0-21 1,0 0-16,0 0 0,-22 0 0,22 0 16,0 0-16</inkml:trace>
  <inkml:trace contextRef="#ctx0" brushRef="#br0" timeOffset="177688.63">7874 10837 0,'-21'-21'15,"21"0"1,-21 42 15,21 0-31,-22 1 16,22 20-16,0-21 0,0 21 0,0-20 15,0 20-15,-21 0 0,21 1 16,-21-1-16,21 21 0,-21-20 0,21-1 16,-21 0-16,21 1 0,-21-1 0,-1-21 15,22 22-15,0-1 0,-21-21 16,21 0-16,-21 22 0,21-22 0,0 0 15,0 0-15,0 0 0,21-21 32,0 0-32,1 0 15,-1-21-15,0 0 0</inkml:trace>
  <inkml:trace contextRef="#ctx0" brushRef="#br0" timeOffset="177968.51">8551 10922 0,'0'0'0,"21"0"0,-21-21 16,0 42-1,0 0-15,-21 0 16,21 1-16,-21-1 0,21 21 16,0 0-16,-21 1 0,0-1 0,21 22 15,0-22-15,-21 0 0,21 22 16,-22-22-16,1 0 0,21 1 0,0-1 15,-21 0-15,0-20 0,21 20 0,-21-21 16,21 0-16,0 22 0,0-22 16,-21 0-16,21 0 0,21-21 31,-21-21-31,21 0 0,0 0 16</inkml:trace>
  <inkml:trace contextRef="#ctx0" brushRef="#br0" timeOffset="178264.49">8530 11134 0,'0'0'0,"0"-43"0,0 1 0,0 21 16,0-21-16,0 20 0,0 1 0,0 0 15,0 0-15,0 0 0,21 0 0,-21-1 16,21 22-16,1-21 0,-1 21 16,21 0-16,-21 0 0,22 0 0,-22 0 15,21 0-15,-21 0 0,22 21 16,-22 1-16,0-1 0,0 0 0,0 21 15,-21-21-15,0 22 0,0-1 0,0-21 16,-21 22-16,0-22 16,0 21-16,0-21 0,-22 0 0,1 22 15,21-22-15,-22 0 0,22-21 0,-21 21 16,21 0-16,0-21 0,-1 22 16,1-22-16,21 21 15,21 0 1,1-21-1,-1 0-15</inkml:trace>
  <inkml:trace contextRef="#ctx0" brushRef="#br0" timeOffset="178520.35">9165 11515 0,'0'0'0,"0"21"0,0 0 15,0 0-15,0 0 16,0 1-16,0-1 16,0 0-16,0 0 0,0 0 15,-21 22-15,0-22 0,0 0 0,21 0 16,-22 0-16,1 0 0,0 1 16,-21-1-16,21 0 0,-1 0 0,1 0 15,0 0-15,0-21 0,0 22 0,0-22 16,-1 0-16,1 0 15</inkml:trace>
  <inkml:trace contextRef="#ctx0" brushRef="#br0" timeOffset="179096.01">10901 11028 0,'0'0'0,"21"0"15,0-21-15,64 0 16,-64-1-16,0 22 15,0-21-15,0 21 0,-21-21 0,0 0 16,0 0-16,0 0 16,-21-1-1,0 22-15,0 0 16,0 0-16,-22 22 0,1-22 0,21 21 16,-21 0-16,-1 21 0,1-21 15,21 22-15,-22-1 0,22 0 0,0 22 16,0-22-16,21 22 0,-21-22 0,21 0 15,0 1-15,0-1 16,0 0-16,0 1 0,0-22 0,21 21 16,0-21-16,0 1 0,22-1 0,-22 0 15,0 0-15,21-21 0,1 21 16,-22-21-16,21 0 0,0 0 0,1 0 16,-1 0-16,22 0 0</inkml:trace>
  <inkml:trace contextRef="#ctx0" brushRef="#br0" timeOffset="179832.81">11747 11303 0,'0'-21'0,"0"42"0,0-63 16,-21 42-16,21-21 0,-21 21 16,0 0-16,0 0 0,0 0 0,-22 21 15,22 0-15,0 0 0,0 0 16,-22 0-16,22 22 0,0-22 0,0 21 15,0-21-15,21 1 0,0 20 0,-21-21 16,21 0-16,0 0 0,0 1 16,0-1-16,21-21 0,-21 21 15,21-21-15,21 0 0,-21 0 16,1 0-16,-1 0 0,21 0 16,0-21-16,-20 0 0,20-1 0,-21 1 15,21 0-15,-20 0 0,-1 0 0,0 0 16,0-1-16,-21-20 0,0 21 15,0 0-15,0 0 0,0 42 32,-21 0-32,21 0 15,0 0-15,-21 0 0,21 1 0,0-1 16,0 0-16,0 0 0,0 0 0,0 0 16,21 1-16,0-22 15,0 0-15,0 0 0,1 0 16,20 0-16,-21 0 0,21 0 0,1 0 0,-1 0 15,0 0-15,1-22 16,-1 1-16,0 0 0,-20 0 0,20 0 16,0 0-16,-21-22 0,1 22 0,-1 0 15,0-21-15,0 20 0,-21 1 0,0 0 16,0 42 15,0 0-31,0 1 0,-21 20 0,21-21 16,0 21-16,0 1 0,-21-1 15,21 0-15,-21 1 0,21-1 0,0 0 16,-22 22-16,22-1 0,0-20 16,0 20-16,0 1 0,0-1 15,0 1-15,0-1 0,0 1 0,0-1 16,0 1-16,0-1 0,0 1 0,-21-1 16,0-20-16,0 20 0,21 1 0,-21-22 15,0 0-15,-1 1 0,1-1 16,0 0-16,21-21 0,0 1 0,-21-1 15,21 0-15,21-42 32,-21 0-32,21-22 0,0 1 15,1 0-15,-1-1 0,0 1 0,21-22 16,-21 1-16,1-1 0</inkml:trace>
  <inkml:trace contextRef="#ctx0" brushRef="#br0" timeOffset="180131.64">12509 11769 0,'0'0'15,"-21"-85"-15,0 22 0,0 20 0,21-20 0,0-1 16,0 22-16,0 0 0,0-1 16,0 1-16,0 21 0,0-22 0,21 22 15,0 0-15,0 21 0,1-21 0,20 21 16,-21 0-16,21 0 0,1 0 16,-1 0-16,0 21 0,-20 0 15,20 0-15,0 1 0,-21 20 0,1-21 0,-22 21 16,0-20-16,0 20 15,0-21-15,-22 0 0,1 22 0,0-22 16,-21 0-16,21 0 0,-22-21 0,1 21 16,21 0-16,-22-21 0,22 0 15,-21 22-15,21-22 0,-22 0 0,22 0 16,42-22 15,1 1-31,-1 21 0,0-21 16,21 0-16,-21 0 0,22-22 0</inkml:trace>
  <inkml:trace contextRef="#ctx0" brushRef="#br0" timeOffset="180399.48">13420 10880 0,'21'-21'0,"-42"42"0,63-64 16,-42 22-16,21 0 15,-42 42 1,0 0-16,0 1 15,-1-1-15,1 0 0,0 21 16,0 1-16,21-1 0,-21 21 0,0-20 16,-1 20-16,1 1 0,-21 42 15,42-43-15,0-21 0,0 1 16,0-1-16,0 0 0,0-20 16,0-1-16,0 21 0,0-21 0,21-21 15,-21 21-15,21-21 0,0 0 16,1 0-16,-1 0 0,0 0 0,0 0 15,0 0-15,0-21 0,-21 0 0,0-21 16</inkml:trace>
  <inkml:trace contextRef="#ctx0" brushRef="#br0" timeOffset="180584.38">13081 11261 0,'0'0'0,"-42"0"0,20 0 15,1 0-15,0 0 0,42 0 31,0 0-15,1 0-16,20 0 0,0 0 16,1 0-16,20 0 0,-21 0 0,1 0 15,20 0-15,-20 0 0,-1 0 0,0 0 16,1 0-16,-22 0 0</inkml:trace>
  <inkml:trace contextRef="#ctx0" brushRef="#br0" timeOffset="181303.49">13885 11218 0,'-63'0'31,"42"22"-31,-1-1 0,1 0 0,0 0 16,0 0-16,0 0 0,0 1 16,-1 20-16,22-21 0,-21 21 0,21-20 15,0 20-15,0-21 0,0 0 0,0 0 16,0 1-16,21-1 0,1 0 15,-1 0-15,0-21 0,0 21 0,0-21 16,22 0-16,-22 0 0,21 0 0,-21 0 16,22 0-16,-22 0 0,21-21 15,-21 0-15,0 0 0,1 0 0,20-1 16,-21 1-16,0-21 0,-21 0 0,21-1 16,1-20-16,-22-1 0,21 22 15,-21-22-15,0 1 0,0-1 16,0 22-16,21-21 0,-21 20 0,0 1 15,0 0-15,0 20 0,0 1 0,0 0 16,0 42 15,0 0-31,-21 22 0,21-22 16,0 21-16,0 1 0,0 20 0,0-21 16,0 22-16,0-22 0,-21 22 0,21-22 15,0 0-15,-22 22 0,22-22 16,0-21-16,0 22 0,0-22 0,0 21 15,-21-21-15,21 1 0,-21-22 16,21 21-16,0 0 0,0-42 31,0 0-15,0-22-16,0 22 0,0 0 16,0-21-16,21 20 0,0 1 15,1-21-15,-1 21 0,21-22 0,-21 22 16,22 0-16,-1 0 0,-21 21 0,21 0 15,1 0-15,-1 0 16,0 0-16,1 21 0,-22 0 0,21 0 16,-21 1-16,22 20 0,-22-21 0,0 21 15,-21-20-15,0 20 0,0-21 16,0 0-16,0 22 0,0-22 0,-21 0 16,0 0-16,0 0 0,-1-21 0,1 21 15,0 1-15,-21-22 0,21 21 16,-1-21-16,1 0 0,-21 0 0,21 21 15,0-21-15,-1 0 16,44 0 0</inkml:trace>
  <inkml:trace contextRef="#ctx0" brushRef="#br0" timeOffset="181560.71">15240 11684 0,'0'0'0,"0"21"0,0 0 16,0 1-16,-21-1 0,0 0 16,-1 0-16,1 0 15,0 0-15,0 1 0,0-1 16,21 0-16,-21 0 0,-1 0 0,1 0 15,0 1-15,0-1 0,0-21 0,0 21 16,-1-21-16,1 0 16,0 0-16</inkml:trace>
  <inkml:trace contextRef="#ctx0" brushRef="#br0" timeOffset="182760.02">16087 11578 0,'0'0'0,"21"0"0,0 0 0,0 0 16,0 0-16,0 0 0,1 0 15,-1 0-15,0-21 0,0 0 16,0 0-16,0 0 0,-21-1 0,0 1 16,0 0-16,0-21 0,0 21 0,0-22 15,-21 22-15,0-21 0,0 21 16,-21-1-16,20 1 0,-20 0 0,21 0 16,-21 21-16,-1 0 0,1 0 15,0 0-15,-1 21 0,1 0 0,0 22 16,-1-22-16,22 21 0,-21 0 15,21 1-15,-1-1 0,1 0 16,0 1-16,0-1 0,21 0 0,0-20 16,0 20-16,0 0 0,0-21 0,0 1 15,0-1-15,0 0 0,0 0 16,21 0-16,0-21 0,0 0 0,1 21 16,20-21-16,-21 0 0,21 0 0,1 0 15,-22 0-15,21-21 0,1 0 0,-1 0 16,0 0-16,1 0 0,-1-1 15,0 1-15,-21-21 0,22 21 0,-22-22 16,0 1-16,-21 0 0,0 21 16,21-22-16,-21 22 0,0 0 15,21 21-15,-21 21 32,0 0-32,-21 0 0,21 22 0,0-22 15,-21 21-15,21-21 0,0 22 0,0-22 16,0 0-16,0 0 0,0 0 15,0 1-15,21-1 0,0 0 0,1 0 16,-1-21-16,0 0 0,0 21 0,0-21 16,0 0-16,22 0 0,-22 0 15,0 0-15,21 0 0,-20 0 0,-1-21 16,21 0-16,-21 0 0,0 21 0,1-21 16,-1-22-16,0 22 0,-21 0 15,21-21-15,0-1 0,-21 22 16,0-21-16,21 21 0,-21-22 0,22 22 15,-22 0-15,0 42 32,0 0-32,0 0 0,0 22 0,0-22 15,0 0-15,0 21 0,0-20 16,0-1-16,0 21 0,0-21 0,0 0 16,0 1-16,0-1 0,0 0 0,0 0 15,0 0-15,21-21 16,0 21-16,0-21 15,0 0-15,0 0 16,1 0-16,-1 0 0,0-21 0,0 0 16,0 0-16,0 0 15,1 0-15,-1-22 0,0 22 0,0-21 16,-21 21-16,0-1 0,21-20 0,-21 21 16,21 0-16,-21 42 31,0 0-31,-21 0 15,21 22-15,0-22 0,-21 0 16,21 0-16,0 0 0,0 22 0,0-22 16,0 0-16,0 0 0,0 0 0,0 0 15,0 1-15,0-1 16,0 0-16,0 0 0,21 0 16,0-21-16,1 0 0,-22 21 0,21-21 15,0 0-15,0 0 16,0 0-16,0 0 0,1-21 0,20 0 15</inkml:trace>
  <inkml:trace contextRef="#ctx0" brushRef="#br0" timeOffset="183883.41">17780 11663 0,'0'-21'0,"0"42"0,0-63 15,0 20-15,0 1 16,0 0-16,0 0 0,0 0 0,-21 21 15,21-21-15,-21 21 0,-1-22 0,1 22 16,0 0-16,0 0 0,0 0 16,0 22-16,-22-1 0,22-21 0,0 21 15,0 0-15,0 21 0,-1-20 0,1-1 16,21 0-16,0 21 0,-21-21 16,21 1-16,0-1 0,0 0 0,0 21 15,0-21-15,0 1 0,0-1 16,21-21-16,-21 21 0,21 0 15,1-21-15,-1 21 0,0-21 0,0 0 16,0 0-16,0 0 0,22 0 0,-22 0 16,0 0-16,21-21 0,-20 0 15,-1 0-15,0 0 0,0-1 0,0-20 16,0 21-16,1-21 0,-1-1 0,0 1 16,0-22-16,0 1 0,0 21 15,-21-22-15,0 1 0,22-1 0,-22 1 16,21 20-16,-21-20 0,0 20 15,0 22-15,0-21 0,0 21 0,0 0 16,0-1-16,0 44 31,0 20-31,0-21 16,0 43-16,-21-22 0,21 21 0,-22-20 16,1 20-16,21 1 0,-21-22 15,0 22-15,21-22 0,0 21 0,-21-20 16,21-1-16,0-21 0,0 22 0,0-1 15,0-21-15,0 0 0,0 0 16,0 1-16,21-1 0,0 0 0,0 0 16,0-21-16,1 0 0,-22 21 0,21-21 15,0 0-15,0 0 0,0 0 16,0 0-16,1-21 0,-1 0 0,0 21 16,0-21-16,0 0 0,22-22 15,-22 22-15,0 0 0,0-21 16,0 20-16,0 1 0,1-21 0,-1 21 15,-21 0-15,0 42 32,0 0-32,0 0 0,0 21 15,0-20-15,0-1 0,-21 0 0,21 0 16,0 0-16,0 0 0,0 1 16,0-1-16,0 0 0,0 0 15,21-21 1,0 0-16,0 0 15,0 0-15,0 0 0,1 0 0,-1-21 16,21 21-16,-21-21 0,22 0 0,-22-1 16,21 1-16,-21 0 0,22 0 15,-22 0-15,21 0 0,-21-1 0,0 22 16,1-21-16,-1 21 0,-21 21 31,0 1-31,0-1 0,0 0 0,0 0 16,-21 0-16,-1 0 0,22 1 0,-21-1 15,21 0-15,0 0 16,0 0-16,0 0 0,0 1 0,21-1 16,1-21-16,-1 0 15,0 0-15,0 0 0,21 0 16,-20 0-16,-1 0 0,21 0 0,-21 0 16,0-21-16,1 21 0,-1-22 0,0 1 15,-21-21-15,0 21 0,21-22 16,-21 22-16,0-21 0,0 0 0,0-1 15,0 22-15,0-21 0,0 21 0,0-1 16,-21 1-16,0 0 0,0 21 16,-1 0-16,1 0 15,0 0-15,0 21 0,0-21 0,21 21 16,-21 1-16,-1-22 0,1 21 16,0-21-16,21 21 15,-21-21 1,21-21-1</inkml:trace>
  <inkml:trace contextRef="#ctx0" brushRef="#br0" timeOffset="184056.31">18690 11324 0,'0'0'0,"-21"0"16,0 0-16,0 0 0,-1 0 15,1 0-15,0 21 16,21 1-1,0-1-15,21-21 16,0 21-16,1-21 0,-1 0 16,21 0-16,-21 0 0,22 21 15</inkml:trace>
  <inkml:trace contextRef="#ctx0" brushRef="#br0" timeOffset="184292.17">19621 11875 0,'0'0'0,"0"21"15,0 0-15,-21 0 0,0 21 16,21-20-16,-21-1 0,0 0 16,0 21-16,-1-21 0,1 22 0,0-22 15,0 0-15,0 21 0,0-20 0,-1-1 16,1 0-16,0 0 0,0-21 0,21 21 15,-21-21 1,21-21-16,0 0 16</inkml:trace>
  <inkml:trace contextRef="#ctx0" brushRef="#br0" timeOffset="184888.46">20426 11113 0,'0'-22'0,"0"1"15,0 0-15,-21 21 16,21 21 0,0 0-1,0 22-15,0-1 0,0 0 0,0 22 16,21-22-16,0 22 0,0-1 0,0-20 15,-21 20-15,43-21 0,-22 22 16,0-22-16,-21 1 0,21-1 0,0 0 16,-21 1-16,21-1 0,-21 0 0,0-21 15,0 1-15,0-1 0,0 0 16,0 0-16,0-42 31,0 0-31,22 0 16,-22-1-16,21 1 0,-21-21 0,21 0 15,0-1-15</inkml:trace>
  <inkml:trace contextRef="#ctx0" brushRef="#br0" timeOffset="185137.45">21061 11155 0,'0'0'0,"21"-64"0,0 22 16,0 21-16,-21-21 0,21 20 0,-21 1 16,-21 21-1,0 21-15,0 1 16,-21 20-16,20 0 0,1 1 15,-21-1-15,21 21 0,0 1 16,-22-22-16,22 22 0,0-1 0,0-20 16,0 20-16,-1-21 0,1 1 0,0-1 15,0 0-15,0-20 0,21 20 16,0-21-16,0 0 0,0 22 0,0-22 16,0 0-16,21-21 15,0 0 1,0 0-16,0 0 0,22-21 15</inkml:trace>
  <inkml:trace contextRef="#ctx0" brushRef="#br0" timeOffset="185367.39">21103 11599 0,'0'0'0,"0"22"31,0-1-31,-21 0 0,21 0 0,0 0 16,0 0-16,0 22 0,-21-22 0,21 0 15,0 0-15,-21 0 0,21 1 16,0-1-16,0 0 0,0 0 0,0 0 16,0-42 15,0 0-15,0 0-16,21 0 0,0-22 15,-21 22-15,21-21 0</inkml:trace>
  <inkml:trace contextRef="#ctx0" brushRef="#br0" timeOffset="185516.31">21230 11345 0,'0'0'16,"0"-21"-16,0 42 31,0 1-15,-21-1-16,21 0 15,0 0-15,0 0 0,0 0 0,0 1 16,21-1-16,0-21 0,0 21 15</inkml:trace>
  <inkml:trace contextRef="#ctx0" brushRef="#br0" timeOffset="186103.44">21971 11769 0,'0'0'0,"0"-21"0,0-1 15,0 1-15,0 0 0,-21 0 0,0-21 16,-1 20-16,1 1 0,0 0 0,-21 0 16,21 21-16,-1 0 0,-20 0 15,21 0-15,-21 0 0,20 0 16,-20 0-16,21 21 0,-21 0 0,20 22 16,1-22-16,0 0 0,0 21 15,0-21-15,21 22 0,-21-22 0,21 0 16,0 21-16,0-20 0,0-1 0,0 21 15,0-21-15,21 0 0,0 1 16,0-1-16,0-21 0,22 21 0,-22-21 16,0 0-16,21 0 0,-21 0 0,22 0 15,-1-21-15,-21 0 0,22 21 16,-22-43-16,21 22 0,0 0 0,-20-21 16,20-1-16,0 1 0,-21-22 0,22 1 15,-22-1-15,21 1 0,-21-22 16,1 1-16,-1-1 0,0 21 15,0-20-15,0 20 0,0 1 0,-21-1 16,22 22-16,-22 0 0,0 20 16,0 1-16,0 0 0,-22 21 15,1 21-15,0 0 0,21 1 16,-21 20-16,0 0 0,0 1 16,-1 20-16,1 1 0,0-1 0,21 22 15,0-22-15,0 1 0,0-1 16,0 1-16,0-1 0,0-20 15,0-1-15,0 0 0,0 1 0,0-1 16,0-21-16,0 0 0,0 0 0,0 1 16,21-1-16,0 0 0,1-21 15,-1 0-15,0 0 16,0 0-16,0-21 0,0 21 16,1-21-16,-1-1 0,0 1 15</inkml:trace>
  <inkml:trace contextRef="#ctx0" brushRef="#br0" timeOffset="186464.23">22564 11621 0,'-22'0'15,"22"21"-15,0 0 16,0 0 0,22-21-16,-1 0 15,0 0-15,0 0 0,0 0 16,0 0-16,1 0 0,-1-21 15,0 0-15,0 21 0,0-21 0,0-1 16,1 1-16,-1 0 0,-21 0 0,0 0 16,0 0-16,0-1 0,0 1 15,-21 21-15,-1 0 0,-20-21 0,21 21 16,0 0-16,-22 0 0,22 21 0,0 0 16,-21 1-16,21-1 15,-1 0-15,1 0 0,21 21 0,0-20 16,-21 20-16,21-21 0,0 0 0,0 22 15,0-22-15,0 0 0,0 0 16,0 0-16,21 0 0,0 1 0,1-1 16,-1 0-16,0-21 0,0 0 0,0 21 15,0-21-15,1 0 0,20 0 16,-21 0-16,21 0 0,-20-21 0,20 0 16</inkml:trace>
  <inkml:trace contextRef="#ctx0" brushRef="#br0" timeOffset="186883.99">23283 11515 0,'0'0'0,"0"-21"0,0-1 0,21 22 16,-21-21-16,0 42 15,0 1 1,-21-1-16,0 0 0,21 0 16,-21 21-16,0-20 0,21 20 0,-21-21 15,-1 21-15,22-20 0,-21 20 0,21-21 16,0 0-16,0 22 0,0-22 15,0 0-15,0 0 0,0 0 0,0 0 16,21-21-16,1 22 0,-1-22 0,0 0 16,0 0-16,0 0 0,0 0 15,1 0-15,-1 0 0,0 0 16,0-22-16,0 1 0,0 0 0,1 0 16,-1 0-16,0-22 0,0 1 0,-21 0 15,0-1-15,21 1 0,-21-21 16,0 20-16,0 1 0,0 0 0,0-1 15,0 1-15,-21 21 0,0 0 0,21-1 16,-21 22-16,0 0 0,-1 0 16,1 0-16,0 0 0,0 0 0,0 22 15,0-1-15,-1 0 16,22 0-16,-21 0 0,21 0 16,0 1-16,0-1 15,0 0-15,0 0 16,0 0-1</inkml:trace>
  <inkml:trace contextRef="#ctx0" brushRef="#br0" timeOffset="187363.71">23939 11938 0,'0'0'0,"22"0"0,-1 0 16,-21 21 31,0 0-32,0 1 17,0-44 15,21 22-32,-21-21-15,21 0 16,0 21-16,0 0 15,-21 21 17,0 0-32,0 1 0,0-1 0,-21 0 15,0 0-15,0 21 0,0-20 16,0-1-16,-1 0 0,1 0 16,0 0-16,0-21 0,0 21 0,0 1 15,-22-22-15,22 21 0</inkml:trace>
  <inkml:trace contextRef="#ctx0" brushRef="#br0" timeOffset="190704.11">3365 13123 0,'0'-21'31,"0"0"-15,0 0 0,0 0-16,0 0 15,0-1-15,0 1 16,0 0-16,0 0 15,0 0-15,0 0 16,0-1-16,0 1 0,-21 0 16,21 0-16,0 0 0,-21 0 0,0-1 15,21 1-15,-21 21 0,21-21 0,-21 21 16,-1 0 0,22 21-16,0 22 15,-21-22-15,21 21 0,0 22 16,0-22-16,0 0 0,0 22 0,0-1 15,0-20-15,0 20 0,0 1 16,0-22-16,0 21 0,0 1 16,-21-1-16,21 22 0,-21-21 0,21-1 15,0 1-15,0-1 0,-21 1 16,21-22-16,-21 21 0,21-20 0,0-1 16,0-21-16,0 22 0,0-22 0,0 0 15,0 0-15,0 0 0,21-42 31,0 0-15,-21 0-16,21 0 0,-21-1 0,21-20 16,0 21-16,-21-21 0,22 20 0,-1-20 15,-21 0-15,21-1 16,0 1-16,-21 0 0</inkml:trace>
  <inkml:trace contextRef="#ctx0" brushRef="#br0" timeOffset="191007.94">3471 12975 0,'0'0'0,"-21"-42"32,21 21-32,0 0 0,0-1 15,0 1 1,0 0-16,21 0 0,0 0 15,22 0-15,-22-1 0,21 22 0,1-21 16,-1 0-16,0 0 0,1 21 16,-1-21-16,0 21 0,-21-21 0,22 21 15,-1-22-15,-21 22 0,0 0 0,1 0 16,-1 0-16,0 0 16,-42 22-1,0-1-15,-1-21 16,1 21-16,0 0 0,0-21 15</inkml:trace>
  <inkml:trace contextRef="#ctx0" brushRef="#br0" timeOffset="191224.33">3535 13335 0,'0'0'0,"0"21"15,0 0-15,21 1 0,127-1 31,-127-21-31,0 0 0,1 0 0,20 0 16,-21 0-16,0-21 0,0 21 0,1-22 16,-1 22-1,0-21-15,0 21 0,0 0 16,0-21-16,1 21 0,-1 0 16,-21-21-16,21 21 0</inkml:trace>
  <inkml:trace contextRef="#ctx0" brushRef="#br0" timeOffset="191448.2">4212 13250 0,'42'0'16,"-42"22"-16,0-1 15,0 0-15,0 0 16,0 0-16,0 0 0,0 1 0,0-1 16,0 0-16,0 0 0,0 0 15,0 22-15,0-22 0,0 0 16,-21 0-16,21 0 0,-21 0 15,0-21-15,21-21 32,0 0-17,0 0-15,0 0 0,0 0 0,0-1 16</inkml:trace>
  <inkml:trace contextRef="#ctx0" brushRef="#br0" timeOffset="191628.1">4233 13039 0,'0'0'0,"0"-21"32,0 42-1,0 0-31,0 0 16,21 0-16,1 0 15,-1-21-15,0 0 0,-21 22 16,21-22-16,0 0 0</inkml:trace>
  <inkml:trace contextRef="#ctx0" brushRef="#br0" timeOffset="192635.52">4805 13250 0,'0'0'16,"0"22"-16,0-1 0,0 0 0,0 0 15,0 0-15,0 0 0,-21 22 16,-1-22-16,1 0 0,0 21 0,0-20 15,21 20-15,-21-21 0,0 0 16,-1 0-16,22 1 0,0-1 0,-21 0 16,21 0-16,-21-21 0,21 21 15,0-42 1,21 0 0,-21 0-16,21 0 0,1-1 15,-1-20-15,0 21 0,0-21 0,0 20 16,0-20-16,22 21 0,-22 0 15,0-22-15,0 43 0,0-21 0,1 0 16,-1 21-16,0 0 0,-21 21 16,0 0-16,0 1 15,0-1-15,0 0 0,0 0 0,0 21 16,0-20-16,0 20 0,21-21 0,-21 21 16,21-20-16,-21-1 0,21 21 15,1-21-15,-1 0 0,0 1 16,21-1-16,-21-21 0,22 21 0,-1-21 15,22 0-15,-22 0 0,0 0 16,22 0-16,-1 0 0,1 0 0,-1-21 16,-20 21-16,20-21 0,1-1 0,-22 1 15,0-21-15,1 21 0,-22 0 16,0-22-16,0 1 0,-21 21 0,0-22 16,0 22-16,0-21 0,-21 21 0,0 0 15,0-1-15,-22 1 0,22 21 0,-21 0 16,-1 0-16,1 0 0,0 0 15,-1 0-15,22 21 0,-21 1 0,0-1 16,20 0-16,1 0 0,0 0 16,0 0-16,21 1 0,0-1 15,0 0-15,0 0 0,0 0 0,21 0 16,0-21-16,22 0 0,-1 0 16,0 0-16,1 0 0,-1 0 15,0 0-15,1-21 0,-1 21 0,-21-21 16,21 0-16,-20 21 0,20-21 0,-21 0 15,0 21-15,-21-22 0,21 1 16,-21 42 15,0 1-15,0-1-16,-21 0 16,21 0-16,0 0 0,0 22 0,0-1 15,-21-21-15,21 21 0,0 1 0,0 20 16,0-20-16,0 20 0,0 1 0,0-1 15,0 1-15,21-1 0,0 1 16,1 20-16,-22 1 0,21-22 0,0 22 16,0 0-16,-21-22 0,0 22 0,21-22 15,-21 22-15,21-21 0,-21-1 16,0 1-16,0-1 0,0 1 0,0-22 16,0 21-16,0-20 0,0-22 0,-21 21 15,0-21-15,0 1 0,21-1 0,-21-21 16,-22 0-16,22 0 0,0-21 15,0-1-15,0-20 0,0 0 16,-1-1-16,1-20 0,0-1 0,21 1 16,0-22-16,0 22 0,0-22 0,0 22 15,0-22-15,0 21 0,21-20 16,0 20-16,1 1 0,-1-1 0,0 1 16,21 20-16,-21-20 0,1 21 15,20-22-15,-21 22 0,21-22 0,-20 22 0,20 0 16,-21-22-16,21 1 15,-20 20-15</inkml:trace>
  <inkml:trace contextRef="#ctx0" brushRef="#br0" timeOffset="193236.18">6477 13504 0,'0'0'0,"0"22"0,-21-22 0,21 21 15,21-42 32,0 21-47,0-22 0,-21 1 0,21 21 16,1-21-16,-1 0 0,0 0 15,-21 0-15,0-1 0,0 1 0,0 0 16,-21 21 15,0 0-31,-1 0 0,1 21 16,0-21-16,0 21 0,0 1 0,0-1 15,21 0-15,0 21 0,-22-21 0,22 1 16,0-1-16,0 0 0,0 0 16,0 0-16,22 0 0,-1-21 0,0 22 15,0-22-15,0 0 0,22 0 0,-22 0 16,21 0-16,0 0 0,1 0 16,-1 0-16,22-22 0,-22 1 15,0 0-15,1 0 0,-1 0 0,0 0 16,1-1-16,-1-20 0,-21 21 0,0 0 15,0-22-15,-21 22 0,0 0 16,0 0-16,0 0 0,-21 0 16,0 21-16,0 0 0,-21 0 0,20 0 15,1 0-15,0 0 0,0 0 16,21 21-16,-21 0 0,21 0 16,0 0-16,0 0 0,0 1 15,21-1-15,0 0 0,-21 0 16,21 0-16,0 0 0,-21 1 0,22 20 15,-22-21-15,21 0 0,-21 0 0,21 1 16,-21-1-16,0 0 0,0 0 16,0 0-16,21-21 31,-21-21-15,21 0-1,-21 0-15,21 0 0</inkml:trace>
  <inkml:trace contextRef="#ctx0" brushRef="#br0" timeOffset="193751.52">8191 13568 0,'-21'0'0,"21"-21"16,0 0-1,0-1-15,21 1 0,-21 0 16,0 0-16,0 0 0,0 0 16,0-1-16,0 1 0,0 0 15,0 0-15,0 0 16,0 0-16,0 42 31,0 0-31,0 0 16,-21 21-16,21 1 0,0 20 0,0 1 15,0-1-15,0 22 0,-21 0 0,21-22 16,0 22-16,0-1 0,0 1 0,0 21 16,0-21-16,0-1 0,0 1 15,0 21-15,0-22 0,0 1 0,0-21 16,0 20-16,0 1 0,0-22 0,0 1 15,0-1-15,0 1 0,0-1 0,0-20 16,0-1-16,0 0 0,0 1 16,21-22-16,-21 0 0,21 0 15,-21 0-15,0 1 0,22-22 16,-22-22-16,0 1 16,21 0-16,-21 0 0,0 0 15,0-22-15,0-20 0,21 21 0,-21-22 16,21 1-16,-21-1 0</inkml:trace>
  <inkml:trace contextRef="#ctx0" brushRef="#br0" timeOffset="194088.33">8361 13864 0,'0'-42'16,"0"84"-16,0-126 0,21 41 0,-21 1 16,0 0-16,0 20 0,21-20 15,-21 21-15,21 0 0,-21 0 0,0-1 16,21 1-16,1 0 0,-1 0 15,0 0-15,0 21 0,0-21 0,0 21 16,1 0-16,-1 0 0,0 0 0,0 0 16,0 0-16,0 0 0,1 21 15,-22 0-15,0 0 0,0 0 16,0 0-16,-22 1 0,1-1 0,0 0 16,0 0-16,0 0 0,0 0 0,-1 1 15,-20-1-15,21 0 16,0 0-16,21 0 0,-21-21 0,21 21 15,-22-21-15,44 0 32,-1 0-32,0 0 15,0 0-15,0 0 0,0 0 0,1 0 16,20 0-16,-21 0 0,21 0 16</inkml:trace>
  <inkml:trace contextRef="#ctx0" brushRef="#br0" timeOffset="195592.74">9080 13758 0,'0'0'0,"22"0"16,-22-21-1,21 0-15,0 21 16,0-21-16,-21 0 0,21 21 0,0-21 16,1-1-16,-1 1 0,0 0 0,0 0 15,0 0-15,0-22 0,1 22 16,-22 0-16,0 0 0,0 0 0,0 0 15,-22 21 1,1 0-16,0 0 0,0 0 0,0 21 16,-22-21-16,22 21 0,0 0 15,0 0-15,0 0 0,0 1 0,21-1 16,-22 21-16,22-21 0,0 0 0,0 22 16,0-22-16,0 0 15,22 0-15,-1 0 0,0 1 0,0-1 16,21 0-16,-20 0 0,-1-21 0,0 21 15,21-21-15,-21 0 0,1 0 16,20 0-16,-21 0 0,21 0 0,1 0 16,-22-21-16,21 21 0,1-21 0,-1 0 15,0 0-15,1-1 0,-1 1 16,-21-21-16,0 21 0,0-22 0,1 22 16,-1-21-16,-21 21 0,0 0 0,0-1 15,0 1-15,-21 42 31,21 1-31,0-1 16,-22 0-16,22 0 0,-21 0 0,21 0 16,0 1-16,0-1 0,0 0 15,0 0-15,0 0 0,21 0 16,1-21-16,-1 0 0,0 0 16,0 0-16,0 0 15,0 0-15,1-21 0,-1 0 16,0 0-16,0 0 0,0 0 0,0-1 15,1 1-15,-1-21 0,0 21 16,0 0-16,0-1 0,0 1 0,1 0 16,-1 21-16,0-21 0,0 21 15,-21-21-15,-21 42 32,0 0-32,0 0 0,-1 0 15,-20 1-15,21-1 0,0 0 0,0 21 16,-1-21-16,1 1 0,0-1 15,21 0-15,0 0 0,-21 0 0,21 0 16,0 1-16,21-22 47,0 0-47,0-22 0,1 1 0,-1 0 16,0 0-16,0 0 0,21-22 0,-20 22 15,-1-21-15,0 21 0,0 0 16,21-1-16,-20 1 0,-1 21 0,0 0 15,-21 21 1,0 1-16,0-1 16,0 0-16,21 21 0,-21-21 0,0 1 15,0-1-15,21 21 0,-21-21 0,21 0 16,-21 1-16,22-22 0,-1 21 16,0 0-16,0-21 0,21 0 0,-20 21 15,-1-21-15,21 0 0,-21 0 16,22 0-16,-1-21 0,-21 0 0,21 21 15,1-21-15,-22-1 0,21-20 16,-21 21-16,22-21 0,-22-1 0,0 1 16,0-22-16,0 22 0,1 0 0,-1-1 15,-21 1-15,0 0 0,21-1 16,-21 1-16,21 21 0,-21 0 0,0 0 16,0-1-16,0 44 31,-21-1-31,0 0 15,21 0-15,-21 0 0,-1 22 0,1-22 16,21 21-16,0 0 0,-21-20 16,21 20-16,-21 0 0,21 1 15,0-1-15,0 0 0,0 1 0,0-22 16,0 21-16,0-21 0,0 0 0,0 1 16,21-1-16,0 0 0,-21 0 15,21-21-15,1 0 0,-1 0 16,0 0-16,0 0 0,0 0 0,0 0 15,1 0-15,-1-21 0,0 0 16,0 0-16,0 21 0,0-22 0,1-20 16,-22 21-16,21 0 0,-21 0 0,21-22 15,-21 22-15,0 0 0,0 0 16,0 0-16,0-1 16,-21 22-16,0 0 15,-1 0-15,22 22 16,0-1-1,0 0 17,22-21-17,-22 21-15,21 0 16,-21 0-16,0 1 0,0-1 16,0 0-16,0 0 0,0 0 15,0 0-15,0 1 16,0-1-16,-21-21 0,21 21 0,-22-21 15,1 0 1,0 0 0,0 0-16,21-21 15,-21 0-15,0-1 0,-1 1 16,1 0-16,21 0 0,-21 0 0,0 0 16</inkml:trace>
  <inkml:trace contextRef="#ctx0" brushRef="#br0" timeOffset="195821.61">10964 13293 0,'21'21'31,"1"-21"-31,20 0 0,-21 0 16,0 0-16,0 0 0,22 0 0,-22 0 15,21 0-15,-21 0 0,1 0 0,20 0 16,-21 0-16,0 0 0,0 0 15,1 0-15,-1 0 0,0 0 0,-21-21 16,0 0 15,-21 21-31,-22 0 0,22 0 0</inkml:trace>
  <inkml:trace contextRef="#ctx0" brushRef="#br0" timeOffset="196148.36">10520 13102 0,'0'0'16,"-21"0"-16,21 21 0,-22-21 0,1 22 16,21-1-16,0-42 62,21 21-62,1-22 16,-22 1-16,0 0 15,-22 21 1,1 0 0,21 21-1,0 0 1,21-21-1,1 0-15,-1 0 0,0 0 0</inkml:trace>
  <inkml:trace contextRef="#ctx0" brushRef="#br0" timeOffset="196592.19">13293 13928 0,'0'-21'31,"0"42"-15,0 0-16,0 0 0,-22 0 15,22 22-15,-21-22 0,0 0 16,0 21-16,-21-21 0,20 22 0,1-22 16,0 0-16,-21 0 0,21 22 0,-1-22 15,1 0-15,-21 0 0,21 0 16</inkml:trace>
  <inkml:trace contextRef="#ctx0" brushRef="#br0" timeOffset="196941.55">14774 13123 0,'0'-21'0,"0"42"0,0-63 15,0 21-15,0 0 0,0 0 16,-21 42 0,0 21-16,21-21 15,-21 22-15,0-1 0,-1 0 16,22 1-16,-21 20 0,0 1 16,0-22-16,0 21 0,0-20 0,-1 20 15,1-20-15,0 20 0,0-21 0,0 1 16,0-22-16,-1 21 0,1-21 15,0 1-15,0-1 0,21 0 0,-21-21 16,21 21-16,-21-21 0,-1 0 16,1-21-1,0 0-15,0 0 0</inkml:trace>
  <inkml:trace contextRef="#ctx0" brushRef="#br0" timeOffset="197560.34">13801 13526 0,'0'0'0,"-22"0"15,22 21 1,22-21-16,-1 0 16,21 21-16,0-21 0,1 21 0,20-21 15,-20 0-15,41 0 0,-20 0 0,20 0 16,-20 0-16,21-21 0,-1 0 16,-20 0-16,20-1 0,1 1 0,-21 0 15,20 0-15,-20 0 0,-22-22 0,22 22 16,-22-21-16,0 21 0,-21-22 15,1 22-15,-1-21 0,-21 0 0,0 20 16,0-20-16,0 21 0,-21 0 16,-1 0-16,1 21 0,0 0 15,0 0-15,-21 0 0,20 21 0,1 0 16,0 21-16,0-21 0,0 22 0,0-1 16,-1 0-16,1 22 0,0-22 15,21 1-15,-21 20 0,0 1 0,21-22 16,-21 21-16,-1-20 0,22-1 0,-21 0 15,21 1-15,-21-1 0,21-21 16,-21 22-16,21-22 0,0 0 0,0 0 16,0 0-16,0-42 31,0 0-31,0 0 16,21-22-16,-21 22 15,21 0-15,-21 0 0,21 0 0,-21 0 16,0-1-16,0 1 15,22 21-15,-22 21 47,21-21-47,-21 22 32,0-44 46</inkml:trace>
  <inkml:trace contextRef="#ctx0" brushRef="#br0" timeOffset="199024.47">14944 13716 0,'21'-21'31,"-21"0"-31,0 0 0,21 21 15,-21-22-15,21 22 16,-21-21-16,21 21 16,0 0-16,1 0 15,-22 21-15,0 1 0,0-1 16,21-21-16,-21 21 0,0 0 0,21 0 16,-21 0-16,0 1 0,0-1 0,0 0 15,0 0-15,0 0 16,21-21-16,-21 21 0,21-21 15,0 0 1,1 0 0,-22-21-16,21 21 0,0-21 15,0 21-15,-21-21 0,0 0 0,21 0 16,-21-1-16,21 1 0,1 0 16,-22-21-16,0 21 0,0-1 0,21 1 15,-21 0-15,0 42 31,0 0-31,0 22 0,0-22 16,0 0-16,0 0 0,0 22 0,0-22 16,0 0-16,0 0 0,0 0 15,21 0-15,0-21 0,0 22 16,0-22-16,1 0 0,-1 0 16,0 0-16,21 0 0,-21 0 0,1 0 15,-1 0-15,0 0 0,0-22 16,0 1-16,0 21 0,1-21 0,-1 0 15,-21 0-15,0 0 0,21-1 0,-21 1 16,21 0-16,-21 0 0,0-21 16,0 20-16,0 1 0,0 0 15,-21 42 1,21 0 0,-21 1-16,0-1 0,21 0 0,0 0 15,0 0-15,0 0 0,0 22 0,0-22 16,0 0-16,0 0 0,0 0 15,21 1-15,0-1 0,0 0 16,0-21-16,0 21 0,22-21 16,-22 0-16,21 0 0,-21 0 15,1 0-15,20 0 0,-21 0 0,21-21 16,-20 0-16,-1 21 0,0-21 0,0-1 16,0 1-16,0 0 0,-21-21 15,0 21-15,0-1 0,0-20 0,0 21 16,0 0-16,0 0 15,0 42 1,-21 0-16,21 0 16,-21 0-16,21 0 0,-21 1 0,21-1 15,0 0-15,0 0 0,0 0 0,-21 0 16,21 1-16,0-1 0,0 0 16,21-42 30,-21 0-46,21 21 0,-21-22 16,21 1-16,0 0 0,-21 0 16,22 0-16,-1-22 0,-21 22 0,21 0 15,0 0-15,0 0 16,0 21-16,1 0 0,-22 21 16,0 0-16,21 0 15,-21 0-15,0 22 0,0-22 16,21 0-16,0 0 0,0 0 0,-21 1 15,21-1-15,1 0 0,-1 0 0,0-21 16,0 0-16,0 21 0,0-21 0,1 0 16,-1 0-16,0 0 15,0 0-15,0-21 0,0 0 16,1 0-16,-22 0 0,21-1 16,0 1-16,-21-21 15,21 21-15,-21 0 0,0-1 0,21-20 16,0 21-16,-21 0 0,22 21 15,-22 21 1,0 0-16,0 21 0,-22-20 16,22-1-16,-21 21 0,21-21 0,-21 22 15,21-22-15,0 0 0,0 0 16,0 0-16,0 0 0,0 1 0,21-1 16,0-21-16,1 0 0,-1 21 0,0-21 15,0 0-15,0 0 0,0 0 0,1 0 16,-1-21-16,0 0 15,21-1-15,-21 1 0,1 0 0,-1-21 16</inkml:trace>
  <inkml:trace contextRef="#ctx0" brushRef="#br0" timeOffset="199475.94">17378 13123 0,'0'0'0,"21"-21"0,-21 0 0,0 0 15,0 0-15,-21 42 16,21 0-16,-21 0 15,-1 22-15,22-1 0,-21 0 0,0 1 16,21-1-16,-21 0 0,21 22 16,0-22-16,0 22 0,0-1 15,-21-21-15,21 22 0,0-22 0,0 1 16,0-1-16,0 0 0,0-21 0,-21 22 16,21-22-16,0 0 0,0 0 15,0 0-15,-22-21 0,1 22 16,0-22-1,21-22-15,0 1 16,0 0-16,0 0 0,0-21 16,0 20-16,21 1 0,0-21 0,1 21 15,-1-22-15,0 22 0,21 0 0,-21 0 16,1 0-16,20 21 0,-21 0 16,0 0-16,22 0 0,-22 0 0,0 21 15,-21 0-15,21 0 0,0 22 16,-21-22-16,0 0 0,0 21 15,0-21-15,0 1 0,0 20 0,0-21 16,-21 0-16,0 0 0,0 1 0,-22-1 16,22 0-16,-21-21 0,0 21 0,-1-21 15,1 0-15,0 21 0,-1-21 16,22 0-16,-21 0 0,21 0 0,21-21 16</inkml:trace>
  <inkml:trace contextRef="#ctx0" brushRef="#br0" timeOffset="199727.63">18034 14034 0,'0'0'0,"-21"63"15,21-42-15,-21-21 0,-1 21 16,1 1-16,21-1 0,-21 0 16,0 0-16,0 0 0,0 0 0,-1 1 15,1-1-15,0-21 0,0 21 16,0 0-16,0-21 0,-1 0 0,1 0 16,0 0-16</inkml:trace>
  <inkml:trace contextRef="#ctx0" brushRef="#br0" timeOffset="202181.1">19135 13504 0,'0'0'0,"-22"0"0,22-21 16,-21 0-16,21 0 0,0 0 0,0 0 15,0-22-15,0 22 0,0 0 0,0 0 16,0 0-16,0-1 0,21 1 16,1 21-16,-1-21 0,0 21 0,21 0 15,-21-21-15,22 21 0,20 0 0,-20-21 16,-1 21-16,21-21 0,-20 21 15,-1-22-15,0 1 0,1 0 0,-1 21 16,-21-21-16,0 0 0,1-22 0,-1 22 16,-21 0-16,0 0 15,0-21-15,0 20 0,0 1 0,0 0 16,0-21-16,-21 42 0,-1-21 16,22-1-16,-21 1 0,0 21 15,0 0-15,21 21 0,0 22 16,-21-1-16,21 0 0,-21 22 15,21-1-15,0 1 0,0-1 0,-22 1 16,22-1-16,-21 1 0,21 21 0,-21-22 16,21 1-16,0-22 0,-21 21 15,0-20-15,0 20 0,21-20 0,-22-22 16,1 21-16,0-21 0,0 22 0,0-22 16,0 0-1,-1-21-15,1 0 0,0 0 0,0 0 16,0 0-16,0-21 0,-1 21 0,1-21 15,0-22-15,0 22 0,0-21 16,0 21-16,-1-22 0,1 22 0,21 0 16,0 0-16,0 0 0,0 42 15,0 0 1,0 0-16,0 0 0,21 0 0,1 22 16,-22-22-16,42 21 0,-21-21 15,0 1-15,0-1 0,22 0 0,-22 0 16,21-21-16,1 21 0,-1-21 0,0 0 15,1 0-15,-1 0 0,0 0 16,22 0-16,-22 0 0,0-21 0,1 21 16,-1-21-16,0 0 0,1 0 15,-1-22-15,-21 22 0,0-21 0,1-1 16,-1 22-16,0-21 0,-21 0 0,0 20 16,21 1-16,-21 64 31,0-22-31,0 21 0,0-21 0,0 22 15,0-22-15,0 21 16,0-21-16,0 22 0,0-22 0,0 0 0,0 0 16,0 0-16,0 0 0,21-21 31,0 0-15,-21-21-16,22 0 0,-1 0 15,-21 0-15,21 0 0,0-1 16,0-20-16,-21 21 0,21-21 0,1-1 15,-1 1-15,0 21 0,0 0 16,0-22-16,0 22 0,1 21 16,-1 21-16,-21 0 15,0 22-15,21-22 0,-21 0 0,0 21 16,0-20-16,0 20 0,0-21 16,21 0-16,-21 0 0,0 1 15,21-1-15,0 0 0,-21 0 0,22-21 16,-1 21-16,0-21 0,0 0 0,21 0 15,-20 0-15,-1 0 0,0 0 16,0 0-16,21 0 0,-20-21 0,-1 0 16,0 21-16,0-42 0,0 20 0,0 1 15,1-21-15,-1 21 0,0-22 16,0 1-16,-21 0 0,21 21 0,0-1 16,1 1-16,-22 0 0,0 42 31,0 0-31,0 1 0,0-1 0,0 21 15,0-21-15,0 0 0,0 22 0,0-22 0,0 0 16,0 21-16,0-20 16,0-1-16,21 0 0,0-21 0,0 21 15,0 0-15,0 0 0,22-21 0,-22 0 16,21 22-16,-21-22 0,22 0 16,-1 0-16,0 0 0,1 0 0,-1 0 15,0-22-15,1 1 0,-22 0 0,21 0 16,-21 0-16,22-22 0,-22 22 15,0-21-15,-21 0 0,0-1 16,21-20-16,-21 20 0,0 1 0,0 21 16,0-21-16,0 20 0,-21 1 15,0 21-15,0 0 0,-22 0 0,22 0 16,-21 0-16,21 21 0,-22 1 0,1-1 16,21 21-16,-21-21 0,20 22 15,1-22-15,0 21 0,0 0 0,21-20 16,0 20-16,0-21 0,0 0 0,0 22 15,0-22-15,21 0 0,0 0 16,0-21-16,1 21 0,-1-21 0,0 0 16,0 0-16,0 0 0,0 0 0,1 0 15,-1 0-15,0 0 0,0-21 16,0 0-16,0 0 0,1 0 16,-1-1-16,0-20 0,0 21 0,-21-21 15,21-1-15,-21 22 0,21 0 0,-21-21 16,0 20-16,0 44 31,0-1-31,0 0 0,-21 21 16,21-21-16,-21 1 0,21-1 15,0 0-15,0 0 0,0 0 0,0 0 16,0 1-16,21-1 0,0 0 0,22 0 16,-1 0-16,-21-21 0,22 21 15,-1-21-15,21 0 0,-20 22 16,-1-22-16,0 0 0,22 0 0,-22 0 15,1 0-15,-1-22 0,0 22 16,1-21-16,-1 0 0,-21 0 0,0-21 16,0 20-16,1-20 0,-1 0 0,-21-1 15,21 1-15,-21 0 0,0-1 16,0 22-16,0-21 0,-21 21 0,0 0 16,-1-1-16,1 22 0,0 0 0,0 0 15,0 0-15,-22 22 0,22-1 16,0 21-16,0-21 0,-21 22 15,20-22-15,1 21 0,0 0 0,0-20 16,21 20-16,0-21 0,0 0 16,0 22-16,0-22 0,21 0 15,0 0-15,22 0 0,-22-21 0,0 0 16,21 0-16,-21 0 0,1 0 16,-1 0-16,21 0 0,-21-21 0,0 0 15,1 0-15,-1 0 0,-21-22 16,0 22-16,21 0 0,-21-21 15,21 20-15,-21 1 0,0 0 0,21 0 16,-21 0-16,0 0 16,-21 21-1,0 21-15,0 0 16,21 0-16,-21 0 0,-1 0 0,1 1 16,0 20-16,0 0 15,0 1-15,0-22 0,21 42 0,-22-20 16,1-1-16,0 21 0,21-20 0,0 20 15,-21 1-15,21-1 0,0 22 16,0-22-16,0 1 0,0 21 0,0-22 16,21 1-16,0-1 0,-21 22 0,21-22 15,1 1-15,-22-1 0,21 1 16,0-1-16,-21 1 0,0-1 0,0 1 16,0-22-16,0 0 0,0 1 0,0-1 15,0-21-15,0 22 0,0-22 0,-21-21 16,0 21-16,-1-21 0,1 0 15,0 0-15,0 0 0,0-21 16,0 0-16,-22-1 0,22 1 0,21-21 16,-21 0-16,21-1 0,0 1 0,0-22 15,0 22-15,0-21 0,0-22 16,0 21-16,21 1 0,0-1 0,0-20 16,1 20-16,20 1 0,-21-22 0,21 22 15,1-1-15,-1 1 0,0-1 16,1 1-16,-1-1 0,0 22 0,1-22 15,-1 22-15,0 0 0,1-1 16,-22 1-16,21 0 0,-21 20 0,1-20 16,-1 21-16,0-21 0,0 20 15</inkml:trace>
  <inkml:trace contextRef="#ctx0" brushRef="#br0" timeOffset="202576.72">23029 13864 0,'0'21'31,"21"-21"-31,1 0 16,-1 0-16,0 0 0,0 0 0,0 0 15,0 0-15,1 0 16,-1-21-16,0 0 0,0 0 0,0 0 16,0 0-16,-21-22 15,22 22-15,-22 0 0,0-21 0,0 20 16,0 1-16,0 0 0,0 0 0,-22 0 15,-20 21-15,21 0 16,0 0-16,0 0 0,-22 0 0,22 21 16,0 0-16,0 0 0,0 22 0,-1-22 15,22 0-15,0 21 0,0-21 16,0 1-16,0 20 0,0-21 0,0 0 16,22 0-16,-1 1 0,0-1 15,0 0-15,0-21 0,22 21 16,-22-21-16,0 0 0,21 0 0,-21 0 15,1 0-15,20 0 0,-21 0 16,0 0-16,0 0 0,1 0 0,-1 0 16,0-21-16,0 21 0,0-21 0,0 21 15,1-21-15,-1 21 0,0-22 16</inkml:trace>
  <inkml:trace contextRef="#ctx0" brushRef="#br0" timeOffset="205203.87">12890 14711 0,'0'-21'0,"0"42"0,0-63 15,0 20-15,22 1 16,-22 0 0,-22 42-1,1 0-15,21 1 0,-21 20 16,0 0-16,21 1 15,-21-1-15,0 0 0,-1 1 0,1 20 16,0-21-16,-21 22 0,21-22 0,-1 22 16,22-22-16,-21 0 0,0 1 15,0-1-15,21 0 0,-21-20 0,21-1 16,0 0-16,0 0 0,0 0 0,-21-21 16,21 21-16,0-42 31,0 0-31,21 0 15,-21 0-15,21 0 16,-21-1-16,21 22 0,-21-21 16,0 0-16,21 0 15,0 21-15,-21-21 0,22 21 16,-22-21-16,0-1 16,0 1-1,0 0-15,0 0 16,0 0-16,0 0 15,0-1-15,0 1 0,0-21 16,0 21-16,0 0 0,0-22 0,0 22 16,0 0-16,0-21 0,0-1 15,0 22-15,0-21 0,21-1 0,-21 1 16,21 0-16,-21 21 0,21-1 16,-21-20-16,21 42 0,-21-21 15,21 21-15,-21 21 0,22 0 16,-22 0-16,21 22 0,-21-1 0,0 0 15,21 1-15,0-1 0,-21 22 16,0-1-16,21-21 0,-21 22 0,21-22 16,-21 22-16,0-22 0,0 0 0,0 1 15,0-22-15,0 21 0,0-21 0,0 1 16,0-1-16,0 0 16,22-21-1,-22-21 16,21 21-31,-21-21 0,0-1 16,0 1-16,0 0 31,0 0 79,-21 21-95,-1 0-15,22-21 16,-21 21-16</inkml:trace>
  <inkml:trace contextRef="#ctx0" brushRef="#br0" timeOffset="205712.31">12721 15219 0,'21'0'15,"0"0"-15,1 0 0,-1 0 16,0 0-16,0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3D4-8308-40A5-9664-B2F0C107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720F-B40E-4AC7-8FF1-6B55DDFC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103F-BB8B-4338-AE5C-6F53E039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F9C4-67C6-43BD-BEA0-979BA5DC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AF4F-53FE-454C-8CF8-346AC682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4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FD4A-2120-40C6-90B7-BD70295A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DF4E3-88C4-4B74-9877-D6032CC6D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3BCB-39D5-472B-9E55-C30799E7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5528-5D07-445F-B206-B605A69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BC9C-5898-48D4-B93C-26B121D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34B7A-BD1D-4418-9923-EC856594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CA9FE-78B6-4C83-9051-D7AE54BB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A1B5-663C-4119-9D84-28AE2567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84E4-86E5-494A-848C-7B687B4A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F8C6-9D0C-40E6-940A-D9AFA69D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EEE4-4544-4F1B-9CC2-B6E70ACA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BB8B-59A3-403A-A756-CEF04195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D4AF-411F-450E-9B81-1FD764E4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3DB6-B2A4-4185-9D31-BFDCA4B0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6E56-C5D7-4EF2-AC87-1C14F6B8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1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66B3-CF1F-4CED-AF10-D8C6D235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FD16E-8526-430C-9FDE-7814DC5C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444A-4BB9-48C7-BB60-502F47BE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077B-A0EB-45AF-8E0C-42C5C987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2337-4F8C-45E3-AAB6-B5BC5D29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0A6E-1B88-43AD-B4B6-2422E9D1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FFF5-BD4C-4B7F-B604-C33D39E8C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F678-E47C-43A2-836B-548EF5DD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B336-8EF3-45FE-B42C-C43D7AC2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45C3-13AF-49CC-B407-1CAB5797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4C71-8F4C-4585-8924-E22051F5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4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AF0F-A88A-41B1-B35D-C28EEB35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8EE7-466E-498A-B9EC-0C7874F7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9203-F691-41DD-9A9F-0A10EA301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4B55-F240-46CF-9763-AC1D1E79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02E68-B4CF-49D2-A522-CF5C3DA05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DC36-8EEA-4FC3-9E6C-08CDF7CF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CD12F-20D1-4342-B71C-58F7439B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90B2A-E96E-47C1-9791-E87A669C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4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7042-A047-435F-936A-C50E99F2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5F7AE-92AC-4C55-B75C-972C3AC4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08E3-D668-4754-A6C1-CD0CDD84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DEAD8-8D5F-4E06-B486-F5CEBB45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9FC56-6906-4D4A-A3F1-28D8CAE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B884-5FD7-49A7-B0C9-BEFD3359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232C4-0D0E-4938-B6C6-B2B3EED2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2E78-F8A7-4CF7-B523-7FDF31A0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2ED3-DABC-4B52-BD1B-7E3D3B6B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FA40-A327-4EB1-B3A3-39017342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1104-82F6-451F-AF12-25205B83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4555-4C75-4E9A-8BAA-C239BD5A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1395-258B-42C4-9503-6DF677A8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5E6-BE84-4789-9833-E36F03D4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ECA9-8E72-434C-B6B8-514C01E91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0973-1F11-44D5-A6B7-088C37EE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FA3A6-68D0-4B6D-A1FD-2272E3AA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3586-BF35-45E3-8374-FD6FF30D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82DA2-6B8A-4689-B263-8F991FBF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0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F4C08-1CE1-4633-8686-AEF35769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DC98-F689-4903-B8FF-459165F8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5C21-51ED-4D50-8C8C-8F95E9BB1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27E3-C517-42EF-8C89-84B2212730AB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3AC7-C2A1-4FE7-816A-D48D8614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5E73-47E7-44F2-BAE5-33D72689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7EC6-8693-4E2A-8E2A-2811B3887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4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3EE84F-9916-4EC5-BD4C-19C7A9FD17B1}"/>
                  </a:ext>
                </a:extLst>
              </p14:cNvPr>
              <p14:cNvContentPartPr/>
              <p14:nvPr/>
            </p14:nvContentPartPr>
            <p14:xfrm>
              <a:off x="259200" y="137160"/>
              <a:ext cx="8717400" cy="38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3EE84F-9916-4EC5-BD4C-19C7A9FD1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27800"/>
                <a:ext cx="873612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50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CD8CD-CD6B-45EF-AD5A-084D38FD6854}"/>
                  </a:ext>
                </a:extLst>
              </p14:cNvPr>
              <p14:cNvContentPartPr/>
              <p14:nvPr/>
            </p14:nvContentPartPr>
            <p14:xfrm>
              <a:off x="2262960" y="708840"/>
              <a:ext cx="381060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CD8CD-CD6B-45EF-AD5A-084D38FD6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600" y="699480"/>
                <a:ext cx="382932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8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40515-FBA4-45B4-A974-C466A97624B2}"/>
                  </a:ext>
                </a:extLst>
              </p14:cNvPr>
              <p14:cNvContentPartPr/>
              <p14:nvPr/>
            </p14:nvContentPartPr>
            <p14:xfrm>
              <a:off x="60840" y="76320"/>
              <a:ext cx="8565480" cy="657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40515-FBA4-45B4-A974-C466A9762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66960"/>
                <a:ext cx="85842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07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9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DF3C3-3653-48DA-BBC2-304F65435C3D}"/>
                  </a:ext>
                </a:extLst>
              </p14:cNvPr>
              <p14:cNvContentPartPr/>
              <p14:nvPr/>
            </p14:nvContentPartPr>
            <p14:xfrm>
              <a:off x="7560" y="129600"/>
              <a:ext cx="8397720" cy="508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DF3C3-3653-48DA-BBC2-304F65435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20240"/>
                <a:ext cx="8416440" cy="51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72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0CE91E-4131-4C74-A9CC-0E8180AFDDBA}"/>
                  </a:ext>
                </a:extLst>
              </p14:cNvPr>
              <p14:cNvContentPartPr/>
              <p14:nvPr/>
            </p14:nvContentPartPr>
            <p14:xfrm>
              <a:off x="45720" y="434520"/>
              <a:ext cx="8595720" cy="627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0CE91E-4131-4C74-A9CC-0E8180AFD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425160"/>
                <a:ext cx="861444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10CCB6-1992-4D68-A83E-6D58FBD4BB66}"/>
                  </a:ext>
                </a:extLst>
              </p14:cNvPr>
              <p14:cNvContentPartPr/>
              <p14:nvPr/>
            </p14:nvContentPartPr>
            <p14:xfrm>
              <a:off x="38160" y="198000"/>
              <a:ext cx="1128564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0CCB6-1992-4D68-A83E-6D58FBD4BB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88640"/>
                <a:ext cx="1130436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0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69A771-5E09-44E8-918E-E00E07710C05}"/>
                  </a:ext>
                </a:extLst>
              </p14:cNvPr>
              <p14:cNvContentPartPr/>
              <p14:nvPr/>
            </p14:nvContentPartPr>
            <p14:xfrm>
              <a:off x="0" y="182880"/>
              <a:ext cx="1191816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69A771-5E09-44E8-918E-E00E07710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119368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91F1A-E045-4759-A290-52CDB694B928}"/>
                  </a:ext>
                </a:extLst>
              </p14:cNvPr>
              <p14:cNvContentPartPr/>
              <p14:nvPr/>
            </p14:nvContentPartPr>
            <p14:xfrm>
              <a:off x="175320" y="83880"/>
              <a:ext cx="10424520" cy="65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91F1A-E045-4759-A290-52CDB694B9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74520"/>
                <a:ext cx="10443240" cy="65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37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B80793-17DA-46E1-9A0B-74A4FB86551E}"/>
                  </a:ext>
                </a:extLst>
              </p14:cNvPr>
              <p14:cNvContentPartPr/>
              <p14:nvPr/>
            </p14:nvContentPartPr>
            <p14:xfrm>
              <a:off x="342720" y="403920"/>
              <a:ext cx="6888960" cy="384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B80793-17DA-46E1-9A0B-74A4FB865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94560"/>
                <a:ext cx="690768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4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D0148B-8477-48EB-BFE4-2137975B9896}"/>
                  </a:ext>
                </a:extLst>
              </p14:cNvPr>
              <p14:cNvContentPartPr/>
              <p14:nvPr/>
            </p14:nvContentPartPr>
            <p14:xfrm>
              <a:off x="434160" y="419040"/>
              <a:ext cx="1147608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D0148B-8477-48EB-BFE4-2137975B9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09680"/>
                <a:ext cx="1149480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2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A97F-B533-4039-984F-9392AEEA2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ED2EE-E3E6-4F35-86F8-D53573035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CDDA5A-ABE2-42B8-B6E4-FE2E5DE79129}"/>
                  </a:ext>
                </a:extLst>
              </p14:cNvPr>
              <p14:cNvContentPartPr/>
              <p14:nvPr/>
            </p14:nvContentPartPr>
            <p14:xfrm>
              <a:off x="464760" y="152280"/>
              <a:ext cx="1031040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CDDA5A-ABE2-42B8-B6E4-FE2E5DE79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42920"/>
                <a:ext cx="1032912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2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2021-05-28T01:57:09Z</dcterms:created>
  <dcterms:modified xsi:type="dcterms:W3CDTF">2021-05-28T01:57:24Z</dcterms:modified>
</cp:coreProperties>
</file>