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1:08:36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1672 0,'-21'0'16,"0"0"-1,0 0 1</inkml:trace>
  <inkml:trace contextRef="#ctx0" brushRef="#br0" timeOffset="1272.03">2667 529 0,'0'-21'0,"-21"21"15,21-21 1,-21 0-1,21 0 17,21 42 30,0 0-62,0 0 16,0 21-16,0-20 0,-21 20 15,22-21-15,-1 21 0,0 1 0,21-1 16,-21 22-16,1-22 0,-1 0 16,0 22-16,0-22 0,0 0 0,-21 1 15,21 20-15,1-20 0,-1-1 16,0 0-16,0 1 0,-21-1 16,21 0-16,-21 1 0,21-1 0,-21 0 15,0 1-15,22-22 0,-22 21 16,0-21-16,21 22 0,-21-22 0,0 0 15,0 0-15,0 0 0,0 0 16,0-42 15,0 0-31,0 0 16,-21 0-16,21 0 0,-22-22 0,22 22 16,-21-21-16,21-1 0</inkml:trace>
  <inkml:trace contextRef="#ctx0" brushRef="#br0" timeOffset="1707.78">3365 360 0,'0'0'0,"64"-64"31,-64 43-31,0 42 16,0 1 0,-21-1-16,0 0 0,-1 21 15,1 1-15,0-1 0,-21 0 0,21 22 16,-22-1-16,22 1 0,-21-1 16,-1 1-16,22-1 0,-21 22 15,0-22-15,-1 1 0,1-1 16,0 1-16,-1-22 0,1 22 0,21-22 15,-22 0-15,22 1 0,-21-1 16,21 0-16,0-20 0,-1 20 0,1-21 16,21 0-16,0 0 0,-21 1 15,21-1-15,-21-21 0,21 21 16,0-42 31,0 0-32,0-1-15,21 22 0,0-21 16,-21 0-16,21 0 0,1 21 0</inkml:trace>
  <inkml:trace contextRef="#ctx0" brushRef="#br0" timeOffset="2367.44">3365 1249 0,'0'0'0,"0"-21"0,0 0 16,0-1-1,0 44 17,0-1-32,0 0 0,0 0 0,0 21 15,0-20-15,0 20 0,0 0 16,0 1-16,0 20 0,0 1 0,-21-1 15,21 1-15,0-1 16,0 1-16,0-1 0,0 1 0,-21-1 16,21 1-16,-21-22 0,21 21 15,-21 1-15,21-1 0,0-20 0,-21 20 16,21-20-16,-22 20 0,22-21 16,0 1-16,0-1 0,0 0 0,0-20 15,-21-1-15,21 0 0,0 0 16,-21-21-1,21-21 1,0 0-16,0-22 16,0 22-16,0-21 0,0 0 0,0-1 15,0-20-15,0 20 16</inkml:trace>
  <inkml:trace contextRef="#ctx0" brushRef="#br0" timeOffset="2751.94">3175 1461 0,'0'0'15,"0"-22"-15,0 1 0,0 0 0,0 0 16,0 0-16,0 0 0,0-1 16,21 1-16,21 0 0,-20 0 0,-1 0 15,21 21-15,-21-21 0,22-1 16,-1 22-16,0-21 0,1 21 15,-1 0-15,0 0 0,1 0 0,-1 0 16,0 0-16,-21 21 0,22 1 16,-22-1-16,0 21 0,-21-21 0,0 22 15,0-1-15,0-21 0,0 21 0,0 1 16,-21-22-16,0 21 0,0 1 16,-22-22-16,22 21 0,0-21 0,-21 0 15,20 1-15,1-1 16,0 0-16,0 0 0,0-21 0,0 21 15,-1-21 1,22-21 0,0 0-1,0 0-15,0 0 0,22-1 16,-1 22-16,21-21 0</inkml:trace>
  <inkml:trace contextRef="#ctx0" brushRef="#br0" timeOffset="3417.63">4424 1249 0,'0'0'0,"0"-21"0,0 0 16,0-1-16,0 1 0,0 0 15,0 0-15,0 0 0,-21 21 16,21-21-16,-22 21 16,1 0-16,0 0 0,0 21 15,0 0-15,0 0 16,-1 0-16,1 0 0,0 1 16,0-1-16,21 21 0,-21-21 0,0 0 15,-1 22-15,1-22 0,21 21 16,-21-21-16,21 22 0,-21-22 0,21 0 15,0 21-15,0-20 0,0-1 16,0 0-16,0 0 0,0 0 0,0 0 16,21-21-1,0 0-15,0 0 16,1-21-16,-1 0 16,0 21-16,0-21 0,-21 0 0,21 0 15,0-22-15,1 22 0,-1 0 16,0 0-16,0-22 0,0 22 15,-21-21-15,0 21 0,21-22 16,-21 22-16,22 0 0,-22 0 0,0 0 16,0 0-16,0-1 0,21 22 15,-21-21-15,0 42 32,0 1-32,0-1 0,0 0 15,0 0-15,0 0 0,0 0 0,0 22 16,0-22-16,0 0 0,0 21 15,0-20-15,0-1 0,0 0 0,0 0 16,0 0-16,0 0 0,0 1 16,21-1-16,0-21 15,0 0 1,0 0-16,1 0 0,-1 0 16,0 0-16,0-21 0,0-1 15,0 1-15,1 0 0,-1 0 0,0 0 16</inkml:trace>
  <inkml:trace contextRef="#ctx0" brushRef="#br0" timeOffset="3788.15">5038 466 0,'0'0'0,"0"21"16,0 0-16,0 0 16,0 22-16,0-22 0,-22 21 15,22-21-15,0 22 0,0-1 0,0 21 16,0-20-16,0 20 0,-21-20 16,21 20-16,0-21 0,-21 22 0,21-22 15,0 1-15,0-1 0,-21 0 16,21 1-16,0-22 0,0 21 0,0-21 15,0 0-15,0 1 0,0-1 16,0 0-16,0 0 0,0 0 16,0-42 31,21 0-47,0 0 15,-21-22-15,0 22 0,21 0 0</inkml:trace>
  <inkml:trace contextRef="#ctx0" brushRef="#br0" timeOffset="4471.76">5440 423 0,'0'22'16,"0"-1"-16,0 0 0,0 0 16,0 0-16,0 0 0,0 22 0,0-22 15,0 21-15,0 1 0,0-1 16,0 0-16,0 1 0,0-1 0,0 0 16,0 1-16,0 20 0,0-21 15,0 1-15,-21-1 0,21 0 16,0-20-16,-22 20 0,22-21 0,0 21 15,0-20-15,0-1 0,-21 0 16,21 0-16,0 0 0,0 0 16,0 1-1,0-44 17,-21 1-17,21 0-15,0 0 0,0 0 16,0 0-16,0-1 0,0 1 15,0 0-15,0-21 0,0 21 0,21-1 16,0-20-16,1 21 16,-22 0-16,21-22 0,0 22 0,0 0 15,21 0-15,-20 21 0,-1-21 16,0 0-16,0 21 0,0 0 0,22 0 16,-22 0-16,0 0 0,0 0 15,0 21-15,-21 0 0,21 0 0,1 0 16,-22 0-16,21 1 0,-21 20 0,0-21 15,0 0-15,0 22 0,0-22 16,0 0-16,0 21 0,0-21 0,0 1 16,0-1-16,0 0 15,0 0-15,0 0 0,0 0 0,0 1 16,0-1-16,0 0 0,0 0 16,0 0-1,-21-21 16,21-21-31,-22 0 16,22 0-16,0 0 16,0-1-16</inkml:trace>
  <inkml:trace contextRef="#ctx0" brushRef="#br0" timeOffset="4807.57">4953 1016 0,'21'0'15,"0"0"-15,0 0 0,1 0 16,-1 0-16,-21-21 0,21 21 16,0 0-16,0 0 0,0 0 0,1 0 15,-1-21-15,0 21 0,0 0 16,0 0-16,0-21 0,1 21 16,-1 0-16</inkml:trace>
  <inkml:trace contextRef="#ctx0" brushRef="#br0" timeOffset="5588.3">2201 1926 0,'0'0'0,"-21"21"16,0-21-16,0 0 15,0 0 17,42 0-1,0 0-31,0 0 0,0 0 16,0 0-16,1 0 0,20 0 15,0 0-15,1 0 0,-1 0 0,21 0 16,1 0-16,-1 0 0,1 0 15,-1 0-15,22 0 0,-21 0 0,20-21 16,1 21-16,0 0 0,-1 0 16,1 0-16,21 0 0,0 0 0,-22-21 15,22 21-15,0 0 0,0 0 16,0 0-16,-22 0 0,22-21 16,-21 21-16,21 0 0,-1 0 0,-20 0 15,0 0-15,21 0 0,-22 0 16,-20 0-16,20 0 0,-20 0 0,-1-21 15,1 21-15,-1 0 0,1 0 16,-1 0-16,-20 0 0,-1 0 0,0 0 16,1 0-16,-1 0 0,-21 0 0,0 0 15,1 0-15,-1 0 0,0 0 16,0 0-16,-21-21 78</inkml:trace>
  <inkml:trace contextRef="#ctx0" brushRef="#br0" timeOffset="5756.2">5736 1863 0,'0'0'15,"0"21"-15,21-21 47</inkml:trace>
  <inkml:trace contextRef="#ctx0" brushRef="#br0" timeOffset="8336.32">4022 2455 0,'0'0'0,"0"-21"0,-22 0 15,22 0-15,0 0 0,0 0 16,0-1 0,0 44 31,22-1-47,-1 0 0,0 21 15,0-21-15,0 22 0,0-1 0,1 0 16,-1 1-16,0-1 0,0 0 0,0 1 15,0-1-15,22-21 16,-43 22-16,21-1 0,0 0 0,0-21 16,0 22-16,-21-22 0,0 21 15,0-21-15,22 1 0,-22-1 0,21 0 16,-21 0-16,0 0 0,0-42 47,0 0-32,0 0-15,0 0 0,0-1 16,0 1-16,0 0 16</inkml:trace>
  <inkml:trace contextRef="#ctx0" brushRef="#br0" timeOffset="8784.28">4551 2371 0,'0'0'0,"0"-21"16,0 42 31,0 0-47,-21 0 0,-1 0 15,1 22-15,0-22 0,0 21 0,-21 0 16,20 1-16,1 20 0,0-20 16,-21-1-16,21 0 0,-1 1 0,1-1 15,0 0-15,0 1 0,0-1 16,21 0-16,-21-21 0,21 22 0,-22-22 15,22 21-15,-21-21 16,21 1-16,-21-1 0,21 0 0,-21-21 16,21 21-16,0-42 47,21 0-47,-21 0 0,21-1 15,0 1-15,-21 0 0</inkml:trace>
  <inkml:trace contextRef="#ctx0" brushRef="#br0" timeOffset="9184.25">4720 2731 0,'0'21'15,"-21"0"1,21 0-16,0 0 0,0 0 0,0 1 16,0-1-16,-21 21 0,21-21 15,0 22-15,0-1 0,0-21 0,0 21 16,0 22-16,0-22 0,0 1 16,0-1-16,0 21 0,0-20 0,0 20 15,0-20-15,0-1 0,0 21 16,0-20-16,0-1 0,0 0 15,-21 1-15,21-1 0,0-21 0,0 22 16,-22-1-16,22-21 0,0 0 16,0 22-16,0-22 0,0 0 0,0 0 15,0 0-15,0-42 32,0 0-32,22 0 0,-22 0 15,0-1-15,21 1 0,0 0 16,-21-21-16,21-1 0,-21 22 0,21-21 15</inkml:trace>
  <inkml:trace contextRef="#ctx0" brushRef="#br0" timeOffset="9527.46">4699 3090 0,'0'0'0,"0"-42"0,-21-64 31,21 85-15,0 0-16,0 0 0,21 0 0,0 21 15,0-22-15,22 1 0,-22 21 16,21-21-16,0 21 0,-20-21 0,20 21 16,0 0-16,1 0 0,-22 0 15,21 21-15,-21 0 0,0 0 16,1-21-16,-1 43 0,-21-22 0,0 0 16,0 0-16,0 0 0,-21 1 15,-22-1-15,22 21 0,0-21 0,-21 0 16,-1 1-16,22-1 0,-21-21 15,21 21-15,-22 0 0,22-21 0,0 21 16,0-21-16,0 0 0,21-21 47,21 21-31,0-21-16,0 21 0,0-21 15,0 0-15</inkml:trace>
  <inkml:trace contextRef="#ctx0" brushRef="#br0" timeOffset="10140.12">5736 2815 0,'-63'-63'31,"41"63"-31,1 0 16,0 0-16,0-21 0,0 21 16,0 0-16,-1 0 0,22 21 15,-21 0-15,0-21 0,0 21 0,0 0 16,0 0-16,-1 1 0,22 20 0,-21-21 16,21 0-16,-21 0 0,21 22 15,-21-22-15,21 0 0,0 0 0,0 0 16,0 1-16,0-1 0,0 0 15,0 0-15,21-21 16,0 21-16,0-21 16,1 0-16,-1 0 0,0-21 15,0 0-15,0 0 16,0 21-16,1-21 0,-22-1 16,21 1-16,0 0 0,0 0 0,0 0 15,-21 0-15,21-1 0,1-20 16,-22 21-16,0 0 0,21 0 0,-21-1 15,21 1-15,-21 0 0,0 0 16,0 42 15,0 0-15,0 0-16,0 1 0,0-1 16,0 21-16,0-21 0,0 0 15,0 1-15,0-1 0,0 0 16,0 0-16,0 0 0,0 0 0,0 1 15,0-1-15,21-21 16,-21 21-16,21-21 0,0 0 16,1 0-1,-1 0-15,0 0 0,0-21 0,0 21 16,0-21-16,1-1 0,-1 1 16,0 0-16</inkml:trace>
  <inkml:trace contextRef="#ctx0" brushRef="#br0" timeOffset="10467.95">6244 2307 0,'0'0'0,"0"-21"0,-21 21 0,21-21 16,-21 21-16,0 0 16,21 21-1,0 0 1,0 0-16,0 22 0,0-22 15,0 21-15,0 1 0,0-1 0,0 0 16,-22 1-16,22 20 0,0-21 0,0 1 16,0-1-16,0-21 0,-21 22 15,21-1-15,0-21 0,0 21 16,0-20-16,0-1 0,0 0 16,0 0-16,0 0 0,0 0 0,0 1 15,21-22 32,1-22-47,-22 1 0,21 0 16,-21 0-16</inkml:trace>
  <inkml:trace contextRef="#ctx0" brushRef="#br0" timeOffset="11052.04">6519 2286 0,'0'0'0,"0"-21"0,0 42 47,0 0-47,0 0 16,0 1-16,0 20 0,0 0 16,0 1-16,0-1 0,0 0 0,0 1 15,0-1-15,0 21 0,0-20 16,0-1-16,0 0 0,0-20 15,0 20-15,0 0 0,0-21 0,0 1 16,0-1-16,0 0 0,0 0 0,0 0 16,0 0-16,0 1 15,-21-22-15,0-22 47,21 1-47,0 0 0,0 0 16,0 0-16,0-22 0,0 22 15,0 0-15,21 0 0,0-21 16,0 20-16,1-20 0,-1 21 0,0 0 16,0 0-16,0-1 0,22 1 15,-22 0-15,21 0 0,-21 21 16,0 0-16,1 0 0,-1 0 0,0 0 16,0 21-16,0 0 0,-21 0 15,0 1-15,0-1 0,0 0 0,21 21 16,-21-21-16,0 22 0,0-22 15,0 0-15,0 21 0,0-20 0,0-1 16,0 0-16,0 0 0,0 0 0,0 0 16,0 1-16,0-1 15,0 0 1,-21-21 0,0 0-16,21-21 15,-21 0-15,21-1 16,-21 1-16,0 0 0</inkml:trace>
  <inkml:trace contextRef="#ctx0" brushRef="#br0" timeOffset="11331.51">5969 2625 0,'106'0'32,"-85"0"-32,0-21 0,0 21 15,0 0-15,1 0 0,20 0 0,-21-22 16,0 22-16,0 0 0,22 0 16,-22 0-16,0 0 0,0-21 0,0 21 15,1 0-15,-1 0 16,0 0-16,0 0 15,-21-21 1</inkml:trace>
  <inkml:trace contextRef="#ctx0" brushRef="#br0" timeOffset="11829.42">8699 2265 0,'0'0'0,"-21"-21"16</inkml:trace>
  <inkml:trace contextRef="#ctx0" brushRef="#br0" timeOffset="13956.2">8699 2625 0,'64'0'16,"-43"0"-16,0 0 0,0-21 16,22-1-16,-22 22 0,21-21 15,-21 0-15,22 0 0,-1 0 0,-21-22 16,22 22-16,-22-21 0,21 21 16,-21 0-16,0-22 0,1 22 0,-1-21 15,0 21-15,-21-1 0,0-20 16,0 21-16,0 0 0,0 0 15,0-1-15,0 1 0,0 0 0,-21 21 32,21 21-32,-21-21 15,21 21-15,-22 22 0,22-22 0,0 21 16,0-21-16,-21 22 0,21-1 16,-21 22-16,21-22 0,0 21 0,0-20 15,-21 20-15,21-20 0,-21 20 16,21-21-16,0 22 0,0-22 0,0 1 15,0-1-15,0 0 0,0 1 16,0-22-16,0 21 0,0-21 16,0 0-16,0 1 0,0 20 0,-21-42 15,21 21-15,-22 0 0,1-21 16,0 0-16,0 0 0,0 0 16,0 0-16,-1 0 0,1-21 15,-21 0-15,21 0 0,0 0 16,-22-1-16,22 1 0,-21 0 0,21 0 15,-1 21-15,1-21 0,0 0 16,0-1-16,0 22 0,0-21 16,21 42-1,0 1 1,0-1-16,21-21 0,-21 21 16,21 0-16,21 0 0,-21 0 15,1-21-15,-1 22 0,21-1 0,-21-21 16,22 21-16,-22-21 0,21 0 0,0 0 15,-20 0-15,20 0 0,0 0 16,1 0-16,-1 0 0,0 0 0,-21-21 16,22 21-16,-1-21 0,0-1 15,-20 1-15,-1 0 0,21 0 0,-21 21 16,0-21-16,1 0 0,-22-1 0,0 1 16,21 0-16,-21 0 15,0 0-15,0 0 0,0-1 16,0 44 15,0-1-31,0 0 16,0 0-16,0 0 0,0 0 15,-21 1-15,21-1 0,0 0 0,0 0 16,0 0-16,0 0 16,0 1-16,21-44 62,-21 1-62,21 0 0,0 0 16,-21 0-16,21 0 0,0-1 15,1 1-15,-1 0 0,0 0 16,0 21-16,0 0 16,0 0-16,1 0 15,-1 21-15,0 0 16,-21 0-16,21 1 15,0-1-15,0 0 0,1 0 16,-1 0-16,0 0 0,0-21 16,0 22-16,0-22 15,1 0-15,20 0 0,-21 0 0,0 0 16,0 0-16,22 0 0,-22 0 0,21 0 16,-21 0-16,22 0 0,-22 0 15,0 0-15,21-22 0,-20 22 0,-1-21 16,21 0-16,-21 0 0,0 21 0,-21-21 15,22 0-15,-22-1 0,21 1 16,-21-21-16,0 21 0,0 0 0,0-1 16,0 1-16,0 0 0,0 0 15,-21 0-15,-1 21 0,1 0 16,0 0-16,0 0 16,0 0-16,0 0 0,-1 0 15,-20 0-15,21 21 0,0 0 0,0 0 16,-22-21-16,22 43 0,0-22 15,21 0-15,0 0 0,-21 0 0,21 0 16,0 1-16,0-1 0,0 0 0,0 0 16,0 0-16,0 0 0,0 1 15,21-22-15,-21 21 0,21-21 0,0 0 16,0 0-16,1 0 0,-1 0 0,0 0 16,0 0-16,0 0 0,0 0 15,1-21-15,-1-1 0,0 22 0,0-21 16,0 0-16,0 0 0,1-21 15,-1 20-15,0-20 0,0 0 16,0-1-16,-21 1 0,21 0 0,1-22 16,-22 22-16,21-22 0,-21 1 15,0-1-15,21 22 0,-21-21 0,21 20 16,-21 1-16,0-22 0,0 43 16,0-21-16,0 0 0,0 20 0,0 1 15,0 0-15,-21 42 31,0 0-31,0 1 0,21 20 16,0-21-16,-22 21 0,22 1 16,-21-1-16,21 0 0,0 22 15,0-22-15,0 1 0,-21 20 0,21-21 16,0 22-16,0-22 0,0 1 16,0-1-16,0 0 0,0 1 0,0-22 15,0 21-15,0-21 0,0 0 16,0 1-16,21-1 0,-21 0 0,21 0 15,1-21-15,-1 21 0,0-21 0,0 21 16,0-21-16,0 0 0,1 0 16,20 0-16,-21 0 0,0 0 0,22 0 15,-22-21-15,0 0 0,0 21 0,21-21 16,-20 0-16,-1 0 0,0 21 16,0-22-16,0 1 0,0 0 15,1-21-15,-1 21 0,-21-1 0,0 1 16,0 0-16,0 0 0,0 0 15,0 0-15,0-1 16,-21 22 0,-1 0-16,1 22 15,0-22-15,0 21 0,21 0 0,0 0 16,-21 0-16,21 0 0,0 1 16,-21-1-16,21 0 0,0 0 0,0 0 15,0 0-15,0 1 16,21-22-16,0 21 0,0 0 0,0-21 15,0 0-15,1 0 0,20 21 16,-21-21-16,0 0 0,0 0 16,22 0-16,-22 0 0,0 0 0,21-21 15,-20 21-15,-1-21 0,0 0 0,0 21 16,0-22-16,0 1 0,-21 0 16,22 0-16,-22 0 0,21 0 15,-21-1-15,0 1 0,0 0 0,0 0 16,0 0-16,0 0 15,21-1-15,-21 44 32,0-1-17,0 0-15,0 0 0,0 0 16,0 0-16,0 22 0,0-22 16,0 21-16,0 1 0,-21-1 0,21 0 15,-21 1-15,21 20 0,0-21 0,0 22 16,-22-1-16,1 1 0,21-1 15,-21 1-15,21-1 0,0-20 0,-21 20 16,21 1-16</inkml:trace>
  <inkml:trace contextRef="#ctx0" brushRef="#br0" timeOffset="14001.17">11324 4487 0,'-21'0'16</inkml:trace>
  <inkml:trace contextRef="#ctx0" brushRef="#br0" timeOffset="14060.14">11239 4678 0,'-21'0'31,"21"42"-31,-21-42 0,21-42 15</inkml:trace>
  <inkml:trace contextRef="#ctx0" brushRef="#br0" timeOffset="14114.11">11366 4233 0,'43'-169'15</inkml:trace>
  <inkml:trace contextRef="#ctx0" brushRef="#br0" timeOffset="14455.91">11493 3048 0,'0'0'0,"-21"-42"0,-42-128 31,63 149-31,0 0 0,0 0 16,0 0-16,0 0 15,21 21-15,0 0 16,0 0-16,0 0 0,1 0 0,-1 0 16,0 0-16,21 0 0,-21 21 15,1 0-15,-1 0 0,0 0 0,0 0 16,-21 1-16,0 20 0,0-21 15,0 0-15,0 0 0,0 1 0,0-1 16,0 0-16,-21 0 0,0-21 16,0 21-16,-1 0 0,1-21 15,0 0-15,0 22 0,0-22 0,0 0 16,-1 0-16,22 21 0,-21-21 31,42 0 0,1-21-31,-1-1 16,0 1-16</inkml:trace>
  <inkml:trace contextRef="#ctx0" brushRef="#br0" timeOffset="17320.18">11747 3006 0,'-21'0'0,"42"0"31,1 0-31,-1-21 0,0 21 0,0 0 16,21-22-16,-20 22 0,-1-21 15,0 21-15,0-21 0,0 0 0,0 21 16,1-21-16,-1 0 0,0 21 16,-21-22-16,0 1 0,0 0 0,0 0 15,0 0-15,0 0 0,-21 21 31,0 0-31,-1 0 0,1 21 0,0 0 16,0-21-16,0 21 0,0 0 16,-1 22-16,1-22 0,0 0 15,21 21-15,0-21 0,0 1 0,0-1 16,0 0-16,0 0 0,0 0 16,0 0-16,21 1 0,0-1 0,1 0 15,-1-21-15,0 0 0,21 21 0,-21-21 16,22 0-16,-1 0 0,-21 0 15,22 0-15,-1 0 0,0-21 0,-21 21 16,22-21-16,-1 0 0,-21-1 0,22 1 16,-22 0-16,0 0 15,0 0-15,0 0 0,0-22 0,1 22 0,-22-21 16,0 21-16,0-1 0,0 1 16,0 0-16,0 0 0,-22 21 31,1 21-16,21 0-15,-21 22 0,21-22 0,0 0 16,-21 0-16,21 0 0,-21 22 0,21-22 16,0 0-16,0 0 0,0 0 15,0 0-15,0 1 0,0-1 16,-21-21-16,21 21 16,0-42 15,21 21-16,0-21-15,-21-1 0,21 1 16,0 0-16,0 0 0,-21 0 0,22 0 16,-1-1-16,0 1 0,-21 0 15,21 21-15,0-21 0,-21 0 16,21 21-16,-21 21 16,22 0-1,-22 0-15,0 0 0,0 1 0,0-1 16,0 0-16,0 0 15,21 0-15,-21 0 0,21 1 16,0-22-16,0 21 0,-21 0 0,43-21 16,-1 0-16,0 0 15,-21 21-15,1-21 0,20 0 16,-21 0-16,0 0 0,22 0 0,-22 0 16,21-21-16,-21 0 0,22 21 0,-22-21 15,0 21-15,21-22 0,-21 1 16,1 0-16,-1 0 0,0 0 0,0 0 15,-21-22-15,0 22 0,0 0 16,0 0-16,0 0 0,0-1 0,0 1 16,0 0-16,-21 21 15,0 0-15,0 0 16,-1 0-16,1 0 0,-21 0 0,21 0 16,0 21-16,-1-21 0,1 21 0,0 1 15,0-1-15,21 0 0,-21 0 16,21 0-16,-21 0 0,21 1 0,0-1 15,0 0-15,0 0 0,0 0 16,0 0-16,0 1 0,21-22 16,-21 21-16,21-21 0,-21 21 15,21-21-15,0 0 16,0 0 15,-21-21 63,22 21-32,-1 0 110,0 0-109,0 0-32,0 0 0,0 0-31,1 0 16,-1 0 15,0 0-31,0 0 0,-21-21 16,21 21-16,0-22 0,1 1 15,-1 0 1,0 0-16,-21 0 0,21 0 16,-21-1-16,0 1 0,21-21 0,0 21 15,-21-22-15,0 1 0,22 0 16,-1-1-16,-21 1 0,0 0 0,21-22 16,0 22-16,-21 0 0,21-1 15,-21 1-15,0 0 0,0-1 0,21 22 16,-21-21-16,0 21 0,0-1 15,0 44 17,-21-1-17,21 0-15,-21 0 0,21 21 0,-21 1 16,0-1-16,21 0 0,0 1 0,0-1 16,-21 22-16,21-22 0,-22 0 15,22 1-15,0-1 0,0 0 0,0 1 16,0-1-16,0-21 0,0 21 0,0-20 15,0-1-15,0 0 0,0 0 16,22 0-16,-1 0 0,0-21 0,-21 22 16,21-22-16,0 0 0,0 0 15,1 0-15,-1 0 16,0 0-16,0 0 0,0-22 0,0 22 16,1-21-16,-1 0 0,-21 0 15,21 21-15,0-21 0,-21 0 0,0-22 16,21 22-16,-21 0 0,0 0 0,21 0 15,-21-1-15,0 1 0,0 0 16,-21 21 0,0 21-16,21 0 15,-21 1-15,21-1 16,-21 0-16,21 0 0,0 0 0,0 0 16,0 1-16,0-1 15,0 0-15,21 0 0,0 0 16,0 0-16,22-21 15,-22 43-15,0-22 0,21-21 16,-21 0-16,22 0 0,-22 0 0,0-21 16,0 0-16,0 21 0,1-22 15,-1 22-15,0-21 0,0 0 0,-21 0 16,21 0-16,-21 0 0,0-1 0,0 1 16,0 0-16,21 0 0,-21 0 15,0 0-15,0-1 0,0 44 31,0-1-15,0 0-16,0 0 0,-21 0 0,21 0 16,0 1-16,0-1 0,-21 0 15,21 0-15,-21 0 0,21 0 16,0 1-16,21-44 62,-21 1-62,42-21 16,-20 42-16,-1-21 0,0 0 0,0-1 16,-21 1-16,21 0 0,0 0 0,1 0 15,-1 0-15,-21-1 16,21 1-16,0 21 0,0 0 16,-21 21-1,0 1 1,0-1-16,0 0 0,0 0 0,0 0 15,0 0-15,0 1 0,0-1 0,0 0 16,0 0-16,21 0 0,1 0 16,-1 1-16,0-22 15,0 21-15,0-21 16,0 0-16,1 0 0,-1 0 16,0 0-16,0-21 0,-21-1 15,21 22-15,0-21 16,-21 0-16,0-21 0,22 21 0,-1-22 15,-21 22-15,21-21 0,-21-22 0,21 22 16,0-22-16,0 22 0,-21-21 16,22-1-16,-1 1 0,0 20 0,-21-20 15,21 42-15,0-22 0,-21 1 0,0 21 16,0 0-16,0 42 31,-21 0-31,21 21 0,-21 1 16,0-1-16,21 0 0,-21 1 0,21 20 15,0-21-15,0 22 0,0-22 16,0 1-16,0-1 0,0 0 16,0 1-16,0-1 0,0-21 0,0 0 15,0 22-15,0-22 0,0 0 16,21 0-16,0-21 16,0 0-16,0 0 0,0 0 15,1 0-15,-1-21 16,0 21-16,-21-21 0,21 0 15,0-1-15,0-20 0,-21 21 0</inkml:trace>
  <inkml:trace contextRef="#ctx0" brushRef="#br0" timeOffset="17507.55">14880 2582 0,'-42'0'15,"42"22"-15,0-1 31,21-21-15,0 0-16,0 21 0,0-21 0,1 0 16,20 0-16,-21 0 0,21 0 0,-20 0 15,20 0-15,-21-21 0,21 21 16,1-21-16,-1-1 0,0 22 0</inkml:trace>
  <inkml:trace contextRef="#ctx0" brushRef="#br0" timeOffset="18504.15">17039 2604 0,'-21'0'32,"21"-22"-17,0 1-15,0 0 16,21 21-16,0-21 0,-21 0 16,0 0-16,21 21 0,-21-22 0,22 1 15,-22 0-15,0 0 0,0 0 16,0 0-16,0-1 0,0 1 15,0 0-15,-22 21 0,1 0 16,0 0-16,0 0 0,0 0 0,0 0 16,-22 0-16,22 0 0,0 21 0,0 0 15,0 22-15,-1-22 0,1 21 16,0 1-16,0-22 0,21 21 0,-21 0 16,21 1-16,0-22 15,0 21-15,0-21 0,0 1 0,0 20 16,0-21-16,21 0 0,0 0 15,0 1-15,0-22 0,1 21 16,-1-21-16,0 0 0,0 0 16,0 0-16,0 0 0,1 0 15,-1 0-15,0-21 0,-21-1 16,0 1-16,-21 21 16,0 0-1,-22 0-15,22 0 0,-21 0 0,21 0 16,-22 0-16,22 21 0,-21 1 15,21-22-15,-1 21 0,1 0 16,0 0-16,0 0 0,0 0 0,0 1 16,21-1-16,0 0 0,0 0 15,0 0 1,21-21-16,0 0 0,0 0 16,21 0-16,-20 0 0,-1 0 15,0 0-15,21-21 0,-21 21 0,22-21 16,-22 21-16,0-21 0,0 0 15,0 21-15,1-22 0,-1 22 0,0-21 16,-21 0-16,0 42 31,-21 0-15,21 1-16,-21-1 0,-1 0 0,1 0 16,0 21-16,0-20 0,0 20 15,0 0-15,-1-21 0,22 22 0,-21-1 16,-21 0-16,42 1 0,-21-22 0,21 0 15,0 0-15,0 0 16,-21-21 0,42 0-1,42 0-15,-42 22 16,-21-44-16,0 1 0</inkml:trace>
  <inkml:trace contextRef="#ctx0" brushRef="#br0" timeOffset="18871.93">18732 2921 0,'0'0'0</inkml:trace>
  <inkml:trace contextRef="#ctx0" brushRef="#br0" timeOffset="20032.27">18796 2900 0,'21'-42'31,"0"42"-31,0-22 0,-21 1 0,22 21 0,-22-21 15,0 0-15,21 21 0,0-21 16,-21 0-16,21-1 0,-21 1 0,0 0 16,0 0-16,0 0 0,0-22 15,0 22-15,0 0 0,0 0 0,0 0 16,-21 0-16,0-1 16,0 22-16,-1 0 0,-20 0 0,21 0 15,0 22-15,-22-1 16,1 0-16,21 21 0,-21-21 0,20 22 15,1-1-15,-21 22 0,21-22 0,21 0 16,0-21-16,0 1 0,0-1 16,0 0-16,42 0 0,0 0 15,-20-21-15,-22 21 0,21 1 0,0-22 16,0 0-16,21 0 0,-20 0 16,-1 0-16,21 0 0,-21 0 0,22 0 15,-22-22-15,21 1 0,0 21 16,-20-21-16,-1-21 0,21 21 15,-21-1-15,22-20 0,-22 0 0,0-1 16,0-20-16,0-1 0,0 22 16,1-21-16,-1 20 0,0-20 0,-21 20 15,0-20-15,0 21 0,21-1 16,-21 1-16,0 0 0,0-1 0,0 1 16,0 21-16,0 0 0,0-1 15,0 1-15,-21 21 16,0 21-16,0 1 15,21-1-15,-22 21 0,1 0 0,21-20 16,-21 20-16,21 21 0,0-20 16,-21-1-16,21 22 0,-21-22 15,21 21-15,0 1 0,0-22 0,0 22 16,0-22-16,0 0 0,0 1 16,21-1-16,0-21 0,0 22 0,0-22 15,1 0-15,-1 0 0,21 0 16,-21-21-16,22 0 0,-22 0 0,0 0 15,21 0-15,1 0 0,-22 0 0,21 0 16,0-21-16,-20 21 0,20-21 16,-21 0-16,0 0 0,0-1 0,1 1 15,-1-21-15,-21 21 0,0-22 16,0 22-16,0 0 0,0-21 0,0 21 16,0-1-16,-21 1 15,-1 21-15,1 0 0,0 0 16,0 21-16,0 1 0,21-1 15,0 0-15,0 0 0,-21 0 16,21 22-16,0-22 0,0 0 0,0 21 16,0-21-16,0 1 0,0-1 15,21 0-15,-21 0 0,21-21 0,0 21 16,0-21-16,0 0 16,1 0-16,-1 0 0,21 0 0,-21 0 15,0 0-15,22 0 0,-22 0 0,0-21 16,0 0-16,22 0 0,-22 0 15,0-1-15,0 1 0,0-21 16,0 21-16,1-22 0,-22 22 16,21-21-16,-21 0 0,21-1 0,-21 22 15,0-21-15,0 21 0,0-1 0,0 1 16,0 42 0,0 1-16,0-1 15,0 21-15,0 0 0,0 1 16,-21-1-16,0 0 0,21 1 0,0 20 15,-22-20-15,22 20 0,-21 1 16,0-22-16,21 21 0,-21 22 0,21-21 16,0-22-16,0 21 0,-21 1 0,0-1 15,-1 1-15,1 21 16,-21-43-16,21 21 0,-22 1 0,22 21 16,0-22-16,0 1 0,-21 20 0,20-20 15,-20-22-15,21 22 0,-21-22 0,20 0 16,1 1-16,0-22 0,0 0 15,21 0-15,-21 0 0,42-42 16,-21 0 0,42 0-16,-21 0 0,1-22 0,-1 22 15,21-21-15,-21-1 0,0 1 16,22 0-16,-22-22 0,0 22 0,21-22 16,-20 22-16,-1-21 0,0-1 15,0 1-15</inkml:trace>
  <inkml:trace contextRef="#ctx0" brushRef="#br0" timeOffset="20387.78">20172 2794 0,'0'0'0,"0"-42"0,0-22 0,0 22 15,0 0-15,0-1 0,21 1 16,0 21-16,0-22 0,-21 22 0,21 0 16,1 0-16,-1 0 0,21 0 15,-21 21-15,0-22 0,22 22 0,-22 0 16,21 0-16,-21 0 0,22 0 15,-22 0-15,0 22 0,21-22 16,-20 21-16,-22 0 0,21 21 0,-21-21 16,0 22-16,0-22 0,0 21 15,0-21-15,-21 22 0,-1-22 0,1 21 16,0-21-16,0 1 0,-21-1 16,20 0-16,-20 0 0,0 0 0,21 0 15,-22-21-15,22 22 0,0-22 16,-21 21-16,20-21 0,1 21 15,0-21-15,21 21 16,21-21 15,0 0-15,1-21-16,-1 0 0,21 21 16,-21-21-16</inkml:trace>
  <inkml:trace contextRef="#ctx0" brushRef="#br0" timeOffset="22668.74">20764 2815 0,'22'21'16,"-1"-21"-16,0 0 16,0 0-16,-21-21 0,21 0 15,0 21-15,1-21 0,-1 0 16,0 0-16,0-1 0,21 1 0,-20 0 15,-1 0-15,0 0 0,-21-22 16,21 22-16,-21 0 0,21 0 0,-21 0 16,0 0-16,-21 21 15,0 0-15,0 0 16,0 0-16,-1 21 0,1-21 16,0 21-16,-21 0 0,21 0 0,-1 0 15,1 1-15,0-1 0,0 21 16,21-21-16,0 22 0,0-22 15,0 21-15,0-21 0,0 0 0,0 1 16,0-1-16,0 0 0,21 0 16,0 0-16,0-21 0,1 21 0,20-21 15,-21 0-15,0 0 0,22 0 16,-1 0-16,-21 0 0,21 0 0,1 0 16,-22 0-16,21-21 0,1 0 0,-22 21 15,21-21-15,-21 0 0,0 0 16,1-1-16,-1 1 0,0 0 0,-21-21 15,0 21-15,0-1 0,0-20 16,0 21-16,0 0 0,0 0 0,0 42 47,-21 0-47,21 0 0,0 0 0,-21 0 16,-1 22-16,22-22 0,-21 0 15,21 21-15,0-20 0,0-1 0,-21 0 16,21 0-16,0 0 0,-21-21 0,21 21 15,0 1 1,0-44 15,21 1-31,0 21 16,-21-21-16,21 0 0,1 0 0,-1 21 16,0-21-16,-21-1 15,21 1-15,0 0 0,0 21 0,1-21 16,-1 21-1,0 0-15,0 0 0,0 21 16,-21 0-16,21 0 0,1 1 0,-22-1 16,21-21-16,0 21 0,0 0 15,0 0-15,0 0 0,1 1 16,-1-22-16,21 0 0,-21 21 16,0-21-16,1 0 0,-1 0 0,0 0 15,21 0-15,-21 0 0,1 0 0,-1 0 16,0 0-16,21-21 0,-21 21 15,1-22-15,-1 1 0,0 21 16,0-21-16,0 0 0,0 0 0,1 0 16,-22-1-16,0-20 0,0 21 15,0-21-15,0-1 0,0 22 0,0-21 16,0 21-16,0-1 0,-22 22 16,1-21-16,0 21 0,0 0 15,-21 0-15,20 21 0,1 1 16,0-1-16,0 0 0,0 21 0,0-21 15,-1 1-15,1 20 0,21-21 16,0 21-16,0-20 0,0-1 0,0 0 16,0 0-16,0 0 0,0 0 15,21-21 1,1 22-16,-1-22 0,0 0 16,0 0-16,0 0 0,0 0 15,1-22-15,-1 22 16,0-21-16,0 0 0,0 0 0,0 0 15,1 0-15,20-1 0,-21-20 16,0 21-16,22-21 0,-22-1 0,21 1 16,-21 0-16,22-22 0,-22 22 15,21-1-15,-21 1 0,0-21 0,1 20 16,-22 1-16,0 21 0,21-22 0,-21 1 16,0 21-16,0-21 0,0 20 15,0 1-15,-21 0 0,-1 21 16,1 0-16,0 0 15,0 0-15,0 21 0,0 0 16,21 1-16,-22-1 0,1 21 16,0-21-16,21 22 0,0-1 0,-21 0 15,21 22-15,-21-22 0,21 0 16,0 22-16,0-22 0,0 1 0,0-1 16,0 0-16,0 1 0,0-22 0,21 21 15,0-21-15,0 0 0,0 1 16,1-1-16,20 0 0,-21-21 0,0 0 15,22 21-15,-22-21 16,0 0-16,0 0 0,21 0 0,-20 0 16,-1-21-16,0 21 0,0-21 0,0 0 15,0-1-15,1 22 0,-1-42 16,0 21-16,-21 0 0,0 0 0,0-22 16,0 22-16,0 0 0,0 0 15,0 0-15,0-1 0,-21 22 16,0 0-16,-1 0 15,1 22-15,0-1 0,21 0 0,-21 21 16,21-21-16,-21 1 0,21 20 0,0-21 16,0 0-16,0 0 15,0 1-15,0-1 0,0 0 0,21 0 16,0-21-16,0 21 0,0-21 16,1 0-16,-1 0 0,21 0 0,-21 0 15,0 0-15,1 0 0,20 0 0,-21 0 16,0 0-16,0-21 0,1 21 15,-1-21-15,0 0 0,0 0 0,0-1 16,0 1-16,-21 0 0,22 0 16,-1 0-16,-21-22 0,21 22 0,0 0 15,-21 0-15,21 0 0,-21 0 16,0 42 0,0 0-1,0 0-15,-21 0 16,0 22-16,21-22 0,-21 0 0,0 0 15,21 0-15,0 0 0,-22 1 16,1-1-16,21 0 0,-21-21 16,21 21-16,0-42 62,0 0-62,0 0 0,0-1 16,21 1-16,-21 0 0,21-21 15,1 21-15,-1-1 0,0-20 0,0 21 16,21 0-16,-20 0 0,-1-1 16,0 22-16,21 0 0,-21 0 15,1 0-15,-1 0 0,-21 22 0,0-1 16,21 0-16,-21 0 0,0 0 16,0 0-16,0 22 0,0-22 0,0 0 15,21 0-15,-21 0 0,0 1 16,0-1-16,21-21 0,-21 21 0,21 0 15,1-21-15,-1 21 0,0-21 16,0 0-16,0 0 16,0 0-16,1 0 0,-1 0 0,0 0 15,0-21-15,-21 0 16,21 0-16,0 0 0,-21-1 16,0-20-16,22 21 0,-1-21 0,0-1 15,0-20-15,0 20 0,0 1 16,1-21-16,-1 20 0,0 1 0,0 0 15,0-1-15,0 1 0,-21 0 16,22 20-16,-22 1 0,21 0 0,-42 21 31,-1 21-15,1 0-16,0 22 16,21-22-16,-21 21 0,0 1 0,21-1 15,0 0-15,-21 1 0,21-1 16,0 0-16,0 1 0,0-1 0,0 0 15,0-21-15,0 22 0,0-22 0,21 0 16,-21 21-16,21-42 0,-21 22 16,21-1-16,0-21 0,0 21 15,1-21-15,-1 0 16,0 0-16,0 0 0,-21-21 16,21 21-16,0-21 0,1-1 15,-22 1-15,21 0 0,0 0 0,-21 0 16</inkml:trace>
  <inkml:trace contextRef="#ctx0" brushRef="#br0" timeOffset="22947.37">24024 2498 0,'0'0'0,"-21"21"31,42-21-31,0 0 0,0 0 15,1 0-15,20 0 0,-21 0 0,21 21 16,1-21-16,-22 0 0,21 0 16,1 0-16,-22 0 0,21 0 15,-21 0-15,0 0 0,1 0 16,-1 0-16,0 0 0,0 0 0,0 0 16,-42 0 30,0 0-46,-21 0 0,20 0 16</inkml:trace>
  <inkml:trace contextRef="#ctx0" brushRef="#br0" timeOffset="23748.61">4170 3598 0</inkml:trace>
  <inkml:trace contextRef="#ctx0" brushRef="#br0" timeOffset="23935.51">4127 3620 0,'22'0'47,"-1"0"-47,0 0 16,21 0-16,-21 0 15,22 0-15,-1 0 0,43 0 0,-22-22 16,-20 22-16,20 22 0,22-22 0,-1 0 16,1 0-16,0 0 0,-1 0 15,-20 0-15,21 0 0,-1 0 0,22 0 16,0 0-16,-21 0 0,20 0 0,-20 0 15</inkml:trace>
  <inkml:trace contextRef="#ctx0" brushRef="#br0" timeOffset="24039.45">6308 3620 0,'21'0'0,"-42"0"0,84 0 0,-42 0 16,22 0-16,-1 0 0,0 0 15,1 0-15,-1 0 0,0 0 0,-21 0 16,22 0-16,-22 0 0,0-22 16,0 22-1,-21-21-15</inkml:trace>
  <inkml:trace contextRef="#ctx0" brushRef="#br0" timeOffset="24073.43">6773 3577 0,'0'-21'16</inkml:trace>
  <inkml:trace contextRef="#ctx0" brushRef="#br0" timeOffset="25003.9">8763 3641 0,'-21'0'0,"-22"0"16,43-21-16,-42 21 0,21 0 16,42 0-1,21 0-15,-20 0 0,-1 0 16,0 0-16,21 0 0,-21 0 0,1 0 15,-1 0-15,0 0 0,21 0 16,-21 0-16,22 0 0,-22 0 0,21-22 16,1 22-16,-1 0 0,21 0 0,-20 0 15,20 0-15,1 0 0,-22-21 16,43 0-16,-22 21 0,22 0 0,21 0 16,0 21-16,-1-21 0,1 0 0,-21 0 15,42 0-15,-21 0 0,-43 0 0,1 0 16,20 21-16,1-21 0,0 0 15,-1 0-15,22 0 0,-21 0 0,0 0 16,20 22-16,-20-22 0,0 0 16,21 0-16,-22 21 0,22-21 15,0 0-15,0 0 0,0 21 0,-1-21 16,1 0-16,0 0 0,21 0 0,-21 21 16,0-21-16,0 0 0,-1 0 15,1 0-15,21 0 0,-21 21 0,0-21 16,0 0-16,0 0 0,-22 0 15,22 0-15,-21 0 0,21 0 0,-1 0 16,-20 0-16,21 0 0,-21 0 16,-1 0-16,1 0 0,0 0 0,-22 0 15,22 0-15,-22 0 0,22 21 0,-22-21 16,1 0-16,-1 0 0,1 0 16,-1 0-16,1 0 0,-1 0 15,-20 0-15,20 0 0,-20 0 0,-1 0 16,0 0-16,-21 0 0,22 0 0,-22 0 15,0 0-15,0 0 16,-42-21 0,0 0-1</inkml:trace>
  <inkml:trace contextRef="#ctx0" brushRef="#br0" timeOffset="25787.45">17992 3471 0,'0'0'0,"-22"0"0,-83-21 31,83 21-31,1 0 0,0 0 0,0-42 16,0 42-16,0 0 0,42 0 63,0 0-63,0 0 0,0 0 15,0 0-15,1 0 0,-1 0 0,21 0 16,-21 0-16,22 0 0,-1 0 0,0-21 15,1 21-15,20 0 0,1 0 16,-1 0-16,22 0 0,-22 0 0,22 0 16,21 0-16,-22-21 0,1 21 15,0 0-15,21 0 0,-43-22 0,43 22 16,21 0-16,-21 0 0,0 0 0,-22 22 16,86-22-16,-43 0 0,0 0 15,0 0-15,0 0 0,0-22 16,0 22-16,21 0 0,-21 0 0,0 0 15,0-21-15,0 21 0,21 0 16,-21 0-16,0-21 0,21 21 0,-21 0 16,-21 0-16,21-21 0,0 21 15,0-21-15,0 21 0,0 0 0,0 0 16,-21-21-16,21 21 0,-43 0 16,22 0-16,0 0 0,-21 0 0,21 0 15,-22-22-15,1 22 0,-22 0 16,22 0-16,-21 0 0,-1 0 0,1 0 15,-22 0-15,0 0 0,-21 0 16,22 0-16,-22 0 0,0 0 16,-63 22 31,21-22-32,-1 0-15,-20 0 0</inkml:trace>
  <inkml:trace contextRef="#ctx0" brushRef="#br0" timeOffset="27159.98">5355 3662 0,'21'0'63,"0"0"-48,1 0-15,-1 0 0,21 0 0,-21 0 16,22 0-16,-1 0 0,0 0 15,1 0-15,-1 0 0,0 0 0,22 0 16,-22 0-16,22 0 0,-22 0 0,21 0 16,1 0-16,-1 0 0,-20-21 15,20 21-15,1 0 0,-1 0 0,-20 0 16,20 0-16,-21 0 0,22-21 0,-22 21 16,1 0-16,-1 0 0,0 0 15,1 0-15,-1 0 0,-21 0 16,0 0-16,0 0 0,1 0 0,-1 0 15,0 0-15,0 0 32,0 0-17,0 0 17,1 0-32,-22-22 15,21 22-15</inkml:trace>
  <inkml:trace contextRef="#ctx0" brushRef="#br0" timeOffset="28400.42">26543 2117 0,'0'-21'16,"21"21"-16,-21-22 16,21 1-16,0 0 15,1 21-15,-22-21 0,21 0 0,0 21 16,0-21-16,-21-1 0,21 1 15,0 0-15,-21 0 0,22 0 0,-22 0 16,21-1-16,-21 1 0,21 0 16,-21-21-16,0 21 0,0-1 0,0 1 15,0 0-15,0 0 0,0 0 0,0 0 16,-21 21 0,0 0-1,-1 0-15,1 42 0,0-21 16,0 0-16,-21 22 0,20-1 15,1 0-15,-21 1 0,21 20 16,-22-21-16,22 22 0,-21-1 0,21-20 16,-22 20-16,22 1 0,-21-1 0,21 22 15,-22-22-15,22 1 0,-21 21 16,0-22-16,-1 22 0,22-22 0,-21 22 16,-1 0-16,-20-1 0,21 1 15,-1-22-15,1 22 0,-22 0 0,22-22 16,0 22-16,-1-22 0,1 1 0,0-1 15,-1-20-15,1-1 0,0 22 16,21-22-16,-1 0 0,1-21 0,0 22 16,0-22-16,21 0 0,-21 0 15,21 0-15,0 1 0,-43-22 32</inkml:trace>
  <inkml:trace contextRef="#ctx0" brushRef="#br0" timeOffset="28423.4">25231 4085 0</inkml:trace>
  <inkml:trace contextRef="#ctx0" brushRef="#br0" timeOffset="28468.37">25294 4022 0,'0'0'0,"21"-21"16,0-1-16,1 22 0,-1-21 0,0 0 16</inkml:trace>
  <inkml:trace contextRef="#ctx0" brushRef="#br0" timeOffset="28834.18">27517 2244 0,'-22'-21'0</inkml:trace>
  <inkml:trace contextRef="#ctx0" brushRef="#br0" timeOffset="29055.93">27495 2159 0,'22'21'16,"-1"0"0,0 1-16,0-1 0,0 0 15,0 21-15,22 1 0,-22-1 16,21 0-16,1 22 0,-22-22 0,21 22 15,0-22-15,-20 0 0,20 1 16,-21-1-16,0 0 0,0 1 0,1-1 16,-1-21-16,0 21 0,0-20 0,-21-1 15,0 0-15,0 0 16,0-42 15,0 0-15,0 0-16,0-1 0,0 1 15</inkml:trace>
  <inkml:trace contextRef="#ctx0" brushRef="#br0" timeOffset="29348.82">28321 2223 0,'0'0'0,"21"-22"0,-21-20 31,-21 42-31,0 0 0,0 0 0,-22 21 15,22-21-15,0 43 0,-21-22 0,20 21 16,-20-21-16,0 22 0,-1 20 16,22-21-16,-21 22 0,0-22 15,-1 22-15,-20-22 0,20 22 0,1-22 16,0 0-16,-1 1 0,22-1 16,-21 0-16,21-21 0,0 1 0,-1 20 15,1-21-15,21 0 0,0 0 16,-21-21-1,42 0 1,0 0-16,1-21 16,20 21-16,-21-21 0</inkml:trace>
  <inkml:trace contextRef="#ctx0" brushRef="#br0" timeOffset="29655.65">28236 2540 0,'0'0'15,"0"21"17,0 0-32,0 1 0,0 20 0,0-21 0,0 21 15,0 1-15,0-1 0,0-21 0,0 22 16,0-1-16,0 21 16,0 1-16,0-43 0,0 43 0,0-1 15,0 1-15,0-1 0,0 1 0,0-1 16,0 1-16,0-1 0,0-21 0,0 22 15,0-22-15,-21 1 0,21-22 16,0 21-16,-21-21 0,21 0 0,0 1 16,0-1-16,0 0 0,0-42 31,0 0-31,21-1 16,-21 1-16,0-21 0,21 21 15,-21-22-15</inkml:trace>
  <inkml:trace contextRef="#ctx0" brushRef="#br0" timeOffset="29984.63">28321 2963 0,'0'-42'0,"0"84"0,42-147 0,-42 62 0,0 1 15,-21 0-15,0 20 0,21-20 16,0 21-16,0-21 0,0 20 0,-21-20 16,21 21-16,21 0 0,21 21 15,1 0-15,-1-21 0,-21 21 16,21 0-16,22 0 0,-43 21 0,21 0 15,1 0-15,-1 21 0,-21-20 16,0-1-16,1 21 0,-22 0 0,0-20 16,0 20-16,0-21 15,0 21-15,-22-20 0,1-1 0,0 0 16,-21 0-16,21 0 0,-22 0 0,1-21 16,21 0-16,-22 22 0,22-22 15,0 0-15,0 0 0,0 0 0,0 0 16,-1 0-1,44 0 1,-1 0-16,0-22 16,0 22-16,0-21 0,22 21 15,-22-21-15</inkml:trace>
  <inkml:trace contextRef="#ctx0" brushRef="#br0" timeOffset="30444.39">29104 2604 0,'0'0'0,"0"-22"0,0 1 0,0 0 16,0 0 0,-21 21-1,0 21-15,0-21 0,-1 21 16,1 0-16,0 22 0,0-22 0,0 0 16,0 21-16,-1-20 0,22-1 0,-21 0 15,21 21-15,0-21 0,0 1 16,0-1-16,0 0 0,0 0 15,21 0 1,1-21-16,-1 0 16,0 0-16,0 0 0,0 0 0,0-21 15,1 0-15,-1 21 0,0-21 16,0 0-16,0-1 0,0-20 0,-21 21 16,22-21-16,-1 20 0,-21-20 15,0 21-15,0 0 0,21 0 0,-21-1 16,0 44-1,0-1-15,0 0 16,0 0-16,0 0 0,-21 0 16,21 22-16,0-22 0,0 21 0,0-21 15,0 1-15,0-1 0,0 0 16,0 0-16,0 0 0,0 0 16,21 1-16,0-22 15,0 0-15,0 0 16,1 0-16,-1 0 0,0 0 15,0-22-15,-21 1 0,21 21 0</inkml:trace>
  <inkml:trace contextRef="#ctx0" brushRef="#br0" timeOffset="30724.23">29697 2265 0,'0'0'15,"0"-21"-15,0 0 0,0-1 16,0 1-16,0 42 31,0 1-31,0-1 0,0 0 16,0 0-16,0 21 0,0-20 0,0 20 15,0 21-15,0-20 0,0-1 16,0 0-16,-21 1 0,21-1 0,0 0 16,0 1-16,0-22 0,0 21 15,0-21-15,0 1 0,0-1 0,0 0 16,0 0-16,21-21 31,-21-21-15,21 21-16,0-21 0</inkml:trace>
  <inkml:trace contextRef="#ctx0" brushRef="#br0" timeOffset="31235.94">30184 2159 0,'0'0'0,"0"21"32,-22-21-32,22 21 0,0 1 15,0-1-15,0 0 0,0 21 16,0-21-16,0 22 0,-21-1 16,21-21-16,0 22 0,0-1 0,-21 0 15,21 1-15,0-1 0,-21 0 16,21 1-16,0-22 0,0 0 0,0 21 15,0-21-15,-21 1 0,21-1 0,-21 0 16,21-42 31,0 0-47,0-1 16,0 1-16,0 0 0,21-21 15,0 21-15,0-22 0,0 1 16,0 21-16,22-22 0,-22 1 0,21 21 15,-21 0-15,22 0 0,-22-1 16,0 22-16,21 0 0,-20 0 0,-1 22 16,0-1-16,0 0 0,-21 0 15,0 21-15,0-20 0,0 20 0,0 0 16,0 1-16,0-22 0,0 21 16,-21-21-16,21 22 0,-21-22 0,0 0 15,21 0-15,0 0 0,-22-21 16,22 21-16,-21-21 0,21 22 15,0-44 17,-21 1-32,0 21 0,0-21 15,21 0-15</inkml:trace>
  <inkml:trace contextRef="#ctx0" brushRef="#br0" timeOffset="31428.82">29633 2455 0,'0'43'31,"21"-43"-31,1 0 0,-1 0 16,0 0-16,0 0 0,21 0 15,1 0-15,-1 0 0,0 0 0,1 0 16,-1 0-16,22-21 0,-22 21 0</inkml:trace>
  <inkml:trace contextRef="#ctx0" brushRef="#br0" timeOffset="32019.48">31327 1969 0,'0'0'0,"0"-22"0,0 44 31,0-1-15,0 0-16,0 0 0,0 0 0,0 22 16,0-1-16,-22-21 0,22 43 15,-21-22-15,21 0 0,-21 22 0,21-22 16,0 22-16,-21-22 0,0 0 15,21 1-15,0-1 0,0 0 16,-21-21-16,21 22 0,-22-22 0,22 0 16,0 0-16,0 0 15,-21-21-15,0 0 16,21-21 0,0 0-16,0 0 0,0-21 15,0 20-15,0 1 16,0 0-16,0-21 0,21 21 0,0-1 15,1-20-15,20 21 0,-21-21 16,21 20-16,1 1 0,-1 21 0,0 0 16,1 0-16,-1 0 15,-21 0-15,22 0 0,-22 0 0,0 21 16,0 22-16,-21-22 0,0 0 16,0 21-16,0 1 0,0-22 0,-21 21 15,21-21-15,-21 1 0,0-1 16,-22 0-16,22 0 0,0 0 0,-21 0 15,-1-21-15,22 0 0,-21 22 16,21-22-16,-22 0 0,22 0 0,0 0 16,0 0-16,0 0 0,21-22 31,21 22-31,0-21 16,0 0-16,0 21 0</inkml:trace>
  <inkml:trace contextRef="#ctx0" brushRef="#br0" timeOffset="32675.49">31919 2413 0,'0'0'16,"0"21"15,0 0-31,0 1 0,-21-1 16,21 21-16,-21-21 0,21 0 15,0 22-15,0-22 0,0 0 16,0 21-16,0-20 0,0-1 16,0 0-16,0 0 0,21-21 0,0 21 15,0 0-15,1-21 0,-1 0 16,0 0-16,0 0 0,0 0 0,22 0 16,-22 0-16,0 0 0,0-21 15,0 21-15,0-21 0,1 0 0,-1 0 16,0 0-16,0-22 0,0 22 15,0-21-15,1-1 0,-1 22 16,0-21-16,-21 21 0,0 0 0,21-1 16,-21 1-16,0 42 31,-21 22-31,0-22 0,0 21 16,-1-21-16,22 22 0,-21 20 0,0-20 15,0-1-15,21 0 0,-21 1 16,21-1-16,-21 0 0,21 1 0,-43 41 15,1 1-15,21-43 0,21 1 16,0-1-16,0-21 0,0 21 0,0-20 16,0 20-16,0-21 0,0 21 15,0 1-15,-21-22 0,21 0 0,-22 0 16,22 0-16,0 1 0,0-1 0,-21 0 16,0-21-1,0 0-15,21-21 16,0 0-1,0-1-15,-21-20 0,21 21 0,0-21 16,0 20-16,0-20 0,0-21 16,0 20-16,21 1 0,0 0 0,0-22 15,0 22-15,1-1 0,20 1 16,-21 0-16,21-1 0,1 1 0,-1 0 16,0 21-16,-20-1 0,20 1 15,0 0-15,1 0 0,-22 21 0,0 0 16,21-42-16</inkml:trace>
  <inkml:trace contextRef="#ctx0" brushRef="#br0" timeOffset="33299.47">27220 3789 0,'0'0'16,"-21"0"-16,-21 0 0,21 0 0,-1 0 15,1 0-15,0 0 0,42 0 32,22 0-32,-22 0 0,21 0 0,0 0 15,1 0-15,-1 0 0,0 0 0,22 0 16,-22 0-16,22 0 0,-1 0 15,-20 0-15,20 0 0,1 0 0,-1 0 16,-21 0-16,22 0 16,-43 0-16,21-21 0,1 21 0,-22 0 15,-42 0 17,0 0-32,-1 0 0,1 0 15,0 0-15,0-21 16,0 21-16,0 0 0</inkml:trace>
  <inkml:trace contextRef="#ctx0" brushRef="#br0" timeOffset="33575.9">27855 3747 0,'-21'0'32,"0"0"-32,0 0 0,0 0 31,21 21-15,0 0-16,-22 0 0,22 0 15,0 0-15,0 1 0,0 20 16,0-21-16,0 21 0,-21 1 0,21-1 15,-21 0-15,0 1 0,21-1 0,-21 0 16,0-20-16,21 20 0,-22 0 16,22-21-16,0 22 0,-21-22 0,21 0 15,-21 0-15,21 0 0,0 1 0,0-1 16,0 0 0,0-42 30,21 0-46,0 21 0,-21-22 0,22 1 16,-1 0-16</inkml:trace>
  <inkml:trace contextRef="#ctx0" brushRef="#br0" timeOffset="34027.54">27982 4170 0,'0'-42'31,"0"20"-31,0 1 15,0 0 1,21 21-16,1 0 0,-1 0 16,0 0-16,0 0 0,0 0 15,0 0-15,22 0 0,-22 0 0,0 21 16,0-21-16,0 21 0,22 1 16,-43 20-16,21-21 0,0 0 0,0 0 15,-21 22-15,0-22 0,0 0 0,0 21 16,0-20-16,0-1 0,0 0 15,0 0-15,0 0 0,-21 0 0,21 1 16,-21-22-16,0 21 0,0-21 0,-1 0 16,1 0-1,0 0-15,0 0 16,0 0-16,21-21 0,0-1 16,0 1-16,0 0 15,0 0-15,0-21 0,21 20 16,0 1-16,0 0 0,0 0 0,22-21 15,-22 20-15,0 1 0,0 0 16,0 21-16,1-21 0,-1 0 0,0 21 16,0 0-16,0-21 0,0 21 15,1 0-15,-1 0 0,0 0 0,0 0 16,0 0-16,0 0 16,1 0-1</inkml:trace>
  <inkml:trace contextRef="#ctx0" brushRef="#br0" timeOffset="37347.75">28808 4233 0,'21'0'0,"-42"0"0,63 0 16,-21 0-16,0 0 16,1 0-16,-1 0 0,0 0 0,0 0 15,-21-21-15,21 0 0,-21 0 16,0 0-1,0 0-15,0-1 0,0 1 0,-21 0 16,21 0-16,-21 21 0,0-21 16,21 0-16,-21 21 0,-1 0 15,1 0-15,0 0 0,0 0 16,0 21-16,0 0 0,-1 0 16,1 0-16,0 22 0,-21-22 0,21 21 15,-1-21-15,1 22 0,21-1 16,-21-21-16,21 21 0,-21-20 0,21-1 15,0 0-15,0 0 0,0 0 0,0 0 16,0 1-16,21-22 16,0 21-16,0-21 15,1 0-15,-1 0 0,0 0 0,0 0 16,0-21-16,0-1 0,1 22 16,-1-21-16,0 21 0,0-21 0,-21 0 15,21 0-15,0 0 0,1-22 0,-22 22 16,21 0-16,0-21 0,-21 20 15,21-20-15,-21 21 0,21-21 0,-21 20 16,0 1-16,21 21 0,-21-21 16,0 42 15,0 0-31,0 1 0,0-1 0,0 21 16,0-21-16,0 0 0,0 22 15,0-22-15,0 0 0,0 0 16,22 22-16,-22-22 0,21 0 0,0 0 15,0 0-15,0-21 0,0 0 16,1 21-16,-1-21 0,21 0 16,-21 0-16,0 0 0,1 0 15,-1 0-15,0 0 0,-21-21 16,21 0-16,-21 0 0,21 0 16,-21 0-16,0-1 0,0 1 0,0 0 15,21-21-15,-21 21 0,22-1 16,-22-20-16,0 21 0,0-21 15,21 20-15,-21 1 0,21 21 16,-21-21-16,21 21 0,-21 21 31,21 0-31,-21 1 16,0 20-16,0-21 0,0 0 0,0 0 16,0 1-16,0-1 0,21 0 15,-21 0-15,0 0 0,22 0 0,-22 1 16,21-22-16,-21 21 0,21 0 15,0-21-15,0 0 16,0 0 0,1-21-1,-22 0-15,0-1 16,0 1-16,21 0 0,-21 0 16,21 0-16,-21 0 0,21-1 0,0-20 15,-21 21-15,21 0 0,1-22 0,-22 22 16,0 0-16,21 21 0,-21-21 15,21 21-15,-21-21 0,0 42 32,0 0-32,0 0 0,0 0 15,0 1-15,0-1 16,0 21-16,0-21 0,0 0 0,0 1 16,0-1-16,0 0 0,0 0 15,0 0-15,0 0 0,21 1 16,-21-1-16,21-21 0,-21 21 15,21-21-15,1 0 0,-1 0 16,0 0-16,0 0 16,0 0-16,0 0 0,1-21 0,-1 0 15,0 21-15,-21-22 0,21 1 16,0 0-16,-21 0 0,0 0 0,0 0 16,21-22-16,-21 22 0,0 0 15,0 0-15,0 0 0,0-1 0,0 1 16,-21 42 15,0 1-15,21-1-16,-21 0 0,21 0 15,0 0-15,0 0 0,0 1 0,0-1 16,0 0-16,0 0 0,0 0 16,0 0-16,0 1 0,21-22 15,0 0-15,-21 21 0,21-21 0,1 0 16,-1 0-16,0 0 0,0 0 15,0 0-15,0 0 0,1 0 0,-1 0 16,0 0-16,0-21 0,0 21 16,-21-22-16,21 1 0,1 0 0,-1 0 15,-21 0-15,21 0 0,0-1 16,-21 1-16,21 0 16,0 21-16,-21-21 15,22 21-15,-1 0 16,0 21-16,-21 0 15,0 0-15,0 1 0,21-1 16,-21 0-16,0 0 0,21 0 16,-21 0-16,0 1 15,21-22 1,1 21-16,-1-21 16,0 0-16,0 0 0,0 0 15,0 0-15,1 0 0,-1 0 16,0 0-16,0-21 15,-21-1-15,21 22 0,0-21 0,-21 0 16,22 0-16,-22-21 0,21 20 16,-21 1-16,0 0 0,21-21 0,0 21 15,-21-1-15,0-20 0,0 21 16,0 0-16,0 42 31,0 0-31,0 0 16,0 0-16,-21 1 0,21-1 15,-21 0-15,21 0 0,0 0 16,0 0-16,0 1 0,0-1 16,0 0-16,0 0 0,0 0 15,0 0-15,0 1 32,-21-22-17,-1 0 1,22-22-16,0 1 15,-21 21 17,21 21-1,21-21-15,1 22-16,-1-22 0,0 0 15,0 0-15,0 0 16,0 0-16,22 0 0,-22 0 0,0 0 15,21 0-15,-20 0 0,-1 0 16,21 0-16,-21 0 0,0 0 0,1-22 16,-1 1-16,0 0 15,-21 0-15,0 0 0,21 0 0,-21-1 16,21 1-16,-21 0 0,0 0 16,0 0-16,21 0 0,-21-1 15,-21 22 16,0 22-31,0-1 16,21 0-16,-21 0 0,21 0 0,0 0 16,0 1-16,0-1 15,0 0-15,0 0 0,21 0 16,0-21 0,21 0-16,-20 0 0,-1 0 15,21 0-15,-21 0 0,22 0 0,-22 0 16,0 0-16,21 0 0,-21 0 15,1-21-15,-1 21 0,0-21 16,21 0-16,-21 0 0,1-1 16,-1 1-16,0-21 0,0 21 0,-21 0 15,0-1-15,21 1 0,-21 0 16,-21 42 15,21 0-31,-21 1 0,0-1 16,0-21-16,21 21 0,-22 0 15,22 0-15,-21 0 0,21 1 0,0-1 16,-21-21 0,21 21-16,0 0 0,0-42 47,0 0-32,21 21-15,-21-21 0,21-1 0,1 1 16,-22 0-16,21 0 0,0 0 15,0 0-15,0-1 0,0 1 0,1 0 16,-1 0-16,0 0 16,0 21-16,0 0 0,-21 21 31,0 0-31,0 0 0,0 0 16,0 1-16,0-1 0,0 0 15,0 0-15,0 0 0,21 0 16,1 1-16,-22-1 15,21-21-15,0 21 0,0 0 0,0-21 16,22 0-16,-22 0 0,0 21 16,21-21-16,1 0 0,-22 0 0,21 0 15,0 0-15,1 0 0,-22 0 16,21 0-16,1-21 0,-22 0 0,21 0 16,-21 0-16,0-1 0,1 1 15,-1-21-15,0 21 0,-21 0 16,0-22-16,21 22 0,-21 0 0,0 0 15,0 0-15,0-1 0,0 1 16,-21 21-16,0 0 16,0 0-16,-22 0 0,22 0 15,-21 21-15,21 1 0,-22-1 0,22 0 16,0 0-16,0 0 0,0 0 16,21 1-16,-22-1 0,22 0 0,0 0 15,0 0-15,0 0 16,22 1-16,-1-22 0,0 0 15,0 21-15,0-21 0,0 0 16,1 0-16,-1 0 0,0 0 16,0 0-16,-21-21 0,21-1 0,0 22 15,1-21-15,-22 0 16,21 0-16,0 0 0,-21 0 0,0-1 16,0 1-16,21 21 15,-21-21-15,0 42 47,0 0-47,0 1 0,0-1 16,0 21-16,-21-21 15,21 0-15,0 1 0,0 20 0,0-21 16,-21 21-16,21 1 0,0-22 16,0 21-16,0 1 0,0 20 0,0-21 15,-21 22-15,42-1 0,-21-20 16,0 20-16,0-20 0,0 20 15,0-21-15,0 22 0,0-22 16,-21 22-16,21-22 0,-22 22 0,22-22 16,-21 0-16,21 22 0,0-22 15,0 22-15,0-22 0,0 21 0,0-20 16,0-1-16,0 0 0,0 1 16,0-22-16,0 21 0,0-21 0,0 1 15,0-1-15,0 0 0,0-42 31,0 0-31,0-1 16,0 1-16,0 0 0,0-21 16,0-1-16,-21 1 0,21 0 0,0-1 15,0-20-15,0 21 0,0-1 16,0-20-16,21 20 0,0-20 0,-21 21 16,22-22-16,-1 22 0,0-22 15,0 22-15,0-22 0,0 22 16,1-21-16,-22 20 0,21 1 0,-21 0 15,21-1-15,-21 1 0,21 21 16,-21-22-16,0 1 0,0 21 0,0-21 16,0-1-16,0 22 0</inkml:trace>
  <inkml:trace contextRef="#ctx0" brushRef="#br0" timeOffset="37695.55">31496 3556 0,'21'0'15,"0"0"-15,0 0 16,1 0 15,-44 21 0,1-21-15</inkml:trace>
  <inkml:trace contextRef="#ctx0" brushRef="#br0" timeOffset="57811.81">2032 5271 0,'-21'0'0,"0"0"47</inkml:trace>
  <inkml:trace contextRef="#ctx0" brushRef="#br0" timeOffset="58351.51">1968 5271 0,'0'0'15,"-21"0"-15,0 0 0,0 0 16,0-22-16,0 22 16,-1 0-16,1 0 15,0 0 1,42 0 31,22 0-32,-22 0-15,21 0 0,0-21 0,22 21 16,-1 0-16,1 0 0,21 0 16,-22 0-16,22 0 0,-1 0 0,1-21 15,-21 21-15,20 0 0,-20 0 16,20 0-16,-41 0 0,20 0 0,1 0 16,-22 0-16,0 0 0,1 0 15,-22 0-15,0 0 0,0 0 0,0 0 16,-42 0-1,0 0 1,0 21-16,-21-21 0,20 0 16,1 0-16,-21 0 0,21 0 15</inkml:trace>
  <inkml:trace contextRef="#ctx0" brushRef="#br0" timeOffset="58844.23">2688 5271 0,'-21'0'15,"0"0"17,0 21-17,21 0-15,0 0 0,0 21 16,0-20-16,0-1 0,0 21 15,0-21-15,0 22 0,0-1 0,0 0 16,0 1-16,0-1 0,0 21 16,0-20-16,0-1 0,0 0 0,0 1 15,21-22-15,-21 21 0,0 1 16,0-22-16,0 21 0,0-21 0,0 0 16,0 1-16,0-1 0,-21 0 15,-1 0-15,22 0 0,-21 0 0,0 1 16,0-22-16,-21 21 0,20-21 15,-20 0-15,21 21 0,-21-21 16,-1 0-16,1 0 0,0 0 16,-1 0-16,1 0 0,0 0 0,-1-21 15,22 21-15,0-21 0,-21-1 16,20 22-16,1-21 0,21 0 0,-21 0 16,0 21-16,21-21 0,0 0 15,0-1-15,0 1 0,0 0 16,0 0-1,21 21-15,0 0 0,0 0 16,1-21-16,-1 21 0,21 0 16,-21 0-16</inkml:trace>
  <inkml:trace contextRef="#ctx0" brushRef="#br0" timeOffset="59428.35">3217 5779 0,'0'0'0,"0"-22"0,-21 22 0,0 0 16,0 0-16,0 0 0,-22 0 15,22 0-15,0 0 0,0 0 16,0 0-16,-22 22 0,22 20 0,0-21 15,0 0-15,0 22 0,-1-1 16,1-21-16,0 21 0,0 1 0,21-22 16,0 21-16,-21-21 0,21 1 15,0 20-15,0-21 0,0 0 0,0 0 16,0 1-16,21-22 16,0 0-16,0 0 0,0 0 15,1 0-15,-1 0 0,21 0 16,-21 0-16,0-22 0,1 1 0,-1 21 15,0-21-15,0 0 16,0 0-16,0 0 0,1-22 0,-1 22 16,-21 0-16,21-21 0,-21 20 15,21 1-15,-21-21 0,0 21 0,0 0 16,0-1-16,0 1 0,0 0 16,0 42-1,0 0 1,0 1-16,0-1 0,0 21 15,0-21-15,0 0 0,0 1 16,0-1-16,0 0 0,21 0 0,-21 0 16,21 0-16,-21 1 0,22-22 15,-22 21-15,0 0 0,21-21 16,0 0-16,0 0 16,0 0-16,0 0 0,1 0 15,-1 0-15,-21-21 16,21 21-16</inkml:trace>
  <inkml:trace contextRef="#ctx0" brushRef="#br0" timeOffset="59709.3">3598 5694 0,'0'0'0,"0"-21"0,21 21 0,1-21 15,-1 21 1,-21 21-16,21 0 0,-21 0 15,21 0-15,-21 22 0,0-22 16,21 0-16,0 21 0,-21-21 0,22 22 16,-1-22-16,-21 21 0,0-21 15,21 1-15,0-1 0,-21 0 0,0 0 16,21 0-16,-21 0 0,21-21 16,-21 22-16,22-1 0,-22 0 15,21-21 1,0 0-1,-21-21 1,21 0-16,0-1 0</inkml:trace>
  <inkml:trace contextRef="#ctx0" brushRef="#br0" timeOffset="59976.2">4276 5630 0,'0'0'0,"0"-21"0,0 0 31,-22 21-31,1 21 16,0 0-16,0 1 0,0-1 16,0 0-16,-1 21 0,1-21 15,0 22-15,0-1 0,0-21 16,0 22-16,-1-1 0,22-21 16,-21 21-16,0-20 0,0-1 0,0 21 15,21-21-15,0 0 0,-21 1 0,21-1 16,0 0-1,21-21 1,0 0-16,0 0 0,0 0 16,0-21-16,1 21 0,-1-21 0</inkml:trace>
  <inkml:trace contextRef="#ctx0" brushRef="#br0" timeOffset="60580.13">4889 5736 0,'0'0'16,"0"-21"-16,0 0 0,0 0 15,0 0-15,0-1 0,0 1 16,0 0-16,-21 21 0,0 0 15,0-21-15,0 21 0,-22 0 16,22 0-16,0 0 16,-21 21-16,21 0 0,-22 0 0,22 1 15,-21 20-15,21-21 0,-1 21 0,-20-20 16,21 20-16,0 0 0,0-21 16,-1 22-16,22-1 0,0-21 0,0 0 15,-21 1-15,21 20 0,0-21 16,0 0-16,0 0 0,21-21 15,1 0-15,-1 22 0,0-22 16,0 0-16,0 0 0,0 0 0,1 0 16,20 0-16,-21-22 0,0 22 0,22-21 15,-22 0-15,0 0 16,21 0-16,-21 0 0,1-1 0,20-20 16,-21 21-16,0-21 0,0-1 15,1 22-15,-1-21 0,-21-1 0,0 1 16,21 21-16,-21 0 0,0 0 0,21-1 15,-21 44 1,0-1-16,-21 0 16,21 0-16,-21 21 0,21-20 15,0 20-15,0-21 0,0 21 0,0-20 16,0 20-16,0-21 0,0 0 16,0 0-16,0 1 0,0-1 0,21 0 15,0-21-15,-21 21 0,21-21 16,0 0-16,1 21 15,-1-21-15,0 0 0,0 0 16,0-21-16,0 21 0</inkml:trace>
  <inkml:trace contextRef="#ctx0" brushRef="#br0" timeOffset="61229.07">6816 5757 0,'0'0'0,"-43"0"16,64 0 15,1 0-31,20 0 0,-21 0 0,21 0 15,1 0-15,20 0 0,-20 0 16,20 0-16,1 0 0,-22 0 0,21 0 16,22 0-16,-21 0 0,20 0 15,-20 0-15,20 0 0,1 0 0,0 0 16,-22-21-16,22 21 0,-22 0 16,1 0-16,-1 0 0,-20-21 0,-1 21 15,0 0-15,-20 0 0,-1 0 0,-21-21 31,-21 21-15,-1 0-16,1-21 16,0 0-16,0 21 15</inkml:trace>
  <inkml:trace contextRef="#ctx0" brushRef="#br0" timeOffset="61731.79">8086 5376 0,'0'0'0,"21"0"0,-21 22 0,21-1 0,0-21 16,0 21-16,0 0 0,1-21 0,-1 21 16,0-21-16,0 0 0,21 0 15,-20 21-15,20-21 0,-21 0 0,21 0 16,1 0-16,-22 0 0,21 0 16,-21 0-16,22 0 0,-22 0 0,21 0 15,-21 0-15,1-21 0,-1 21 16,0 0-16,0 0 0,-21-21 15,-21 21 1,0 0-16,0 0 0,-1 0 16,1 21-16,-21 0 0,21 1 15,0-1-15,-22 0 0,22 0 0,0 21 16,-21 1-16,20-22 0,1 21 16,-21 1-16,21-1 0,0-21 0,-22 21 15,22-20-15,0-1 0,0 21 0,21-21 16,-21 0-16,-1 1 15,22-1-15,-21-21 16,21 21-16,21-21 31</inkml:trace>
  <inkml:trace contextRef="#ctx0" brushRef="#br0" timeOffset="62209.29">9864 5144 0,'0'-22'16,"21"-41"-1,-21 42 1,0 42 15,0 0-31,0 0 0,-21 0 16,-1 1-16,1 20 0,21 0 0,-21 1 15,0-1-15,21 0 0,-21 1 16,21-1-16,-21 0 0,-1 1 0,22 20 16,0-42-16,0 22 0,0-1 15,0-21-15,0 21 0,0-20 0,0-1 16,0 0-16,0 0 0,0 0 0,0 0 16,0 1-1,22-22 1,-22-22-1,0 1-15,21 0 16,0 0-16,0 0 0</inkml:trace>
  <inkml:trace contextRef="#ctx0" brushRef="#br0" timeOffset="62592.07">10308 5525 0,'21'0'0,"0"21"16,1-21-16,-1 0 16,0 0-16,0 0 15,0 0-15,-21-21 16,21 21-16,-21-22 15,0 1-15,0 0 16,0 0-16,-21 21 16,0 0-1,0 0-15,0 0 16,21 21 0,0 0-16,-21 0 15,21 1-15,0-1 16,0 0-1,21-21 1,0 0 0,0 0-16</inkml:trace>
  <inkml:trace contextRef="#ctx0" brushRef="#br0" timeOffset="63239.93">11218 5440 0,'-63'-42'15,"42"42"-15,-1-22 16,22 1-16,-21 21 0,0-21 0,0 21 16,21-21-16,0 0 0,0 0 15,0-1-15,0 1 0,0 0 0,0 0 16,0 0-16,0 0 0,21-1 15,0-20-15,22 21 0,-1 0 0,0 0 16,1-1-16,-1 1 0,0 21 16,1-21-16,-1 21 0,0 0 0,1 0 15,-22 0-15,21 0 0,-21 0 16,0 21-16,-21 0 0,0 1 16,0 20-16,0-21 0,0 0 15,0 0-15,0 1 0,-21 20 16,0-21-16,0 0 0,-21 0 0,-1 22 15,22-22-15,-21 0 0,-1 21 0,1-20 16,21 20-16,-21-21 0,20 0 16,1 22-16,0-22 0,0 21 0,0-21 15,21 22-15,0-22 0,0 0 16,0 21-16,0-21 0,21 1 0,0-22 16,0 21-16,0 0 0,1-21 0,20 0 15,-21 21-15,21-21 16,1 0-16,-22 0 0,21 0 0,-21 0 15,22-21-15,-22 0 0,0 21 16,0-21-16,0-1 0,1 1 0,-22-21 16,0 21-16,0-22 0,0 22 0,0-21 15,0 21-15,0 0 0,-22-22 16,1 22-16,0 0 0,-21 21 0,21-21 16,-1 21-16,1 0 0,0 0 15,-21 0-15,21 0 0,-1 0 0,1 0 16,0 0-16,0 0 0,0 0 15,0 21-15,-1-21 0,1 0 16,0 21-16,21 0 16,-21-21-16,21 21 15,0 1-15</inkml:trace>
  <inkml:trace contextRef="#ctx0" brushRef="#br0" timeOffset="103912.36">2498 6625 0,'-22'0'0,"1"0"16,0 0-1,0 0-15,0 0 16,0 0-16,-1 0 0,1 0 15,0 0-15,0 0 0,0 0 16,0 0-16,-1 0 0,1 0 16,0 0-16,0 0 31,42 0 78,0 0-93,0 0-16,1 0 16,-1 0-16,0 0 15,0 0-15,0 0 16,0 0-16,1 0 0,-1 0 15,21 0-15,-21 0 0,0 0 16,22 0-16,-22 0 0,21 0 0,1 0 16,-1 0-16,0 0 0,-21 0 15,22 0-15,-1 0 0,0 0 0,1 0 16,-1 0-16,0 0 0,1 0 16,-1 0-16,0 0 0,1 0 0,20 0 15,-20 0-15,20 0 0,1 0 16,-22 0-16,21 0 0,1 0 0,-1 0 15,22 0-15,-21 0 0,-1 0 16,1 0-16,-1 0 0,1 0 16,-22 0-16,21 0 0,-20 0 0,20 0 15,-20 0-15,20 0 0,-21 0 16,1 0-16,-1 0 0,0 0 0,1 0 16,-1 0-16,0 0 0,-20 0 0,20-21 15,-21 21-15,21 0 0,-20 0 16,-1 0-16,0 0 0,0 0 0,0 0 15,0-21-15,-21 0 79,-21 21-64,0 0-15,0 0 0</inkml:trace>
  <inkml:trace contextRef="#ctx0" brushRef="#br0" timeOffset="104795.85">2159 6879 0,'0'0'0,"-21"0"16,21-21-16,-21 21 0,42 0 109,0 0-109,0 0 16,0 0-16,0 0 0,1 0 15,-1 0-15,0 0 0,21 0 0,-21 0 16,22 0-16,-1 0 0,-21 0 15,22 0-15,-1 0 0,0 0 0,1 0 16,20 0-16,-21 0 0,1 0 16,20 0-16,1 0 0,-22 0 0,22 0 15,-1 0-15,1 0 0,-1 0 16,1 0-16,20 0 0,1 0 0,-22 21 16,22-21-16,-21 0 0,20 0 0,-20 0 15,-1 0-15,1 0 16,-1 0-16,-20 0 0,20 0 0,-21 0 15,1 0-15,-1 0 0,0 0 0,1 0 16,-22 0-16,21 0 0,-21 0 16,1 0-16,-1 0 0,0 0 0,0 0 15,0 0-15,0 0 16</inkml:trace>
  <inkml:trace contextRef="#ctx0" brushRef="#br0" timeOffset="107019.61">12382 5038 0,'0'-43'16,"0"22"-16,-21 21 15,21-21-15,-21 0 0,21 0 0,0 0 16,-21-1-16,0 1 0,21 0 16,-21 0-16,-1 0 15,1 0-15,0-1 0,0 1 16,0 0-16,0 0 0,-1 0 15,1 0-15,0 21 0,0-22 16,0 1-16,0 21 0,-1-21 0,-20 0 16,21 0-16,0 21 0,-22-21 15,22-1-15,-21 22 0,0-21 0,20 0 16,-20 21-16,0-21 0,21 0 0,-22 21 16,1-21-16,21 21 0,-22-22 15,1 22-15,0-21 0,-1 21 0,22 0 16,-21-21-16,0 21 0,20 0 15,-20 0-15,21 0 0,-21 0 16,20 0-16,-20 0 0,0 0 16,21 0-16,-22 0 0,1 0 0,0 0 15,-1 0-15,1 0 0,0 0 0,-1 0 16,1 0-16,0 0 0,-1 21 16,1-21-16,0 21 0,-1-21 0,-20 0 15,20 22-15,1-22 0,21 0 16,-21 21-16,-1-21 0,1 0 0,0 21 15,-1-21-15,22 21 0,-21 0 16,-1-21-16,22 21 0,-21 1 0,0-22 16,-1 21-16,1 0 0,0 0 15,20-21-15,-20 21 0,0 0 16,21 1-16,-1-1 0,-20 0 0,21 0 16,0 0-16,0 0 0,-1 22 15,-20-22-15,21 0 0,0 21 0,0 1 16,-1-22-16,1 21 0,0 1 15,21-22-15,-21 21 0,0-21 0,0 22 16,-1-22-16,1 21 0,0-21 0,0 22 16,21-22-16,-21 0 0,0 21 15,-1-21-15,22 22 0,0-1 0,-21-21 16,21 22-16,-21-1 0,21-21 16,0 21-16,-21 1 0,0-1 0,21 0 15,-21-20-15,21 20 0,-22 0 16,22-21-16,0 22 0,0-22 15,0 21-15,0-21 0,0 22 0,0-22 16,0 0-16,0 0 0,0 22 0,0-22 16,0 0-16,22 0 0,-1 0 15,0 0-15,-21 22 0,21-22 0,0 0 16,0 0-16,1 22 0,-1-22 0,0 0 16,0 0-16,0 0 0,0 0 15,1 1-15,-1-1 0,21 0 0,-21 0 16,0 0-16,22 0 0,-22 1 0,0-1 15,21 0-15,-20 0 0,-1 0 16,0-21-16,21 21 0,-21 1 16,1-1-16,20-21 0,0 21 0,-21-21 15,22 21-15,-1 0 0,0-21 0,22 21 16,-22-21-16,1 0 0,20 22 16,-21-22-16,1 0 0,20 0 0,-20 21 15,-1-21-15,0 0 0,1 0 0,-1 0 16,-21 21-16,21-21 0,1 0 15,-1 0-15,-21 0 0,22 0 0,-1 0 16,0 0-16,1 0 0,-1 0 0,0 0 16,1 0-16,-1 0 0,0 0 0,-21 0 15,22 0-15,-1 0 0,0 0 16,1 0-16,-22 0 0,21 0 16,-21 0-16,22 0 0,-22 0 0,0 0 15,21 0-15,-20-21 0,-1 21 0,0 0 16,21-21-16,-21 21 0,1-22 15,-1 22-15,0-21 0,0 21 0,21-21 16,-20 21-16,-1-21 0,0 21 0,0-21 16,0 21-16,22-21 0,-22 21 15,0-22-15,0 22 0,0-21 0,22 0 16,-22 21-16,0-21 0,0 21 16,0-21-16,0 0 0,1 21 0,-1-22 15,0 1-15,0 0 0,0 0 0,0 0 16,1 0-16,-1-1 15,-21 1-15,21 0 0,0 0 0,0 0 16,0 0-16,-21-1 16,22 1-16,-1 0 0,0 0 0,-21 0 15,21 0-15,0-1 0,0 1 16,-21 0-16,22 0 0,-1 0 16,-21 0-16,0-1 0,21 1 15,-21 0-15,21 0 0,-21 0 0,0 0 16,0-1-16,21 1 15,0 0-15,-21 0 0,0 0 0,0 0 16,0-1-16,0 1 0,0 0 0,0 0 16,0 0-16,0 0 15,0-1-15,0 1 0,0 0 0,22 0 16,-22-21-16,0 20 0,0 1 16,0 0-16,0 0 0,0 0 15,0 0-15,0-1 0,0 1 16,0 0-16,0 0 15,0 0-15,0 0 0,0-1 16,0 1-16,-22 21 0,22-21 16,0 0-16,0 0 15,0 0-15,0-1 0,0 1 16,-21 0-16,21 0 16,-21 21-16,21-21 0,0 0 15,0-1-15,-21 22 0,21-21 16,-21 21-16,21-21 15,-21 0 1,21 0 0,-22 21-16,22-21 0,0-1 15,-21 1 1,0 0 0</inkml:trace>
  <inkml:trace contextRef="#ctx0" brushRef="#br0" timeOffset="119304.38">2011 8001 0,'0'-21'16,"0"0"-16,0 0 16,0-1-16,-21 1 15,21 0-15,0 0 16,0 0-16,0 0 16,-22-1-1,22 1-15,0 0 16,0 0-1,0 0 1,0 42 15,0 0-31,0 0 0,0 0 16,0 1-16,0 20 0,0 0 0,0 1 16,0-1-16,0 0 0,0 22 15,0-22-15,0 0 0,0 1 0,0-1 16,0 0-16,0-20 0,0 20 15,0-21-15,0 21 0,0-20 16,-21-1-16,21 0 0,0 0 16,0 0-16,-21 0 0,21 1 15,0-44 32,0 1-31,0 0-16</inkml:trace>
  <inkml:trace contextRef="#ctx0" brushRef="#br0" timeOffset="119760.11">2307 8255 0,'0'21'15,"0"0"1,0 1-16,21-22 31,0 0-15,1 0-1,-1 0-15,0-22 0,-21 1 16,0 0 0,0 0-16,0 0 0,0 0 15,-21 21 1,0 0 15,21 21-31,-22-21 0,22 21 16,0 0-1,0 0-15,0 0 16,0 1 0,0-1-1,22-21-15,-1 0 0,0 0 16,0 0-16,0 0 16</inkml:trace>
  <inkml:trace contextRef="#ctx0" brushRef="#br0" timeOffset="123492.59">3746 7959 0,'-42'-21'15,"21"21"1,0 0 0,0 21-16,21 0 0,0 0 15,-22-21-15,22 21 0,0 0 16,0 1 0,22-22-16,-1 0 15,0 0-15,0 0 0,0 0 0,0 0 16,1 0-16,-1 0 0,21-22 15,-21 1-15,0 0 0,22 0 16,-22 0-16,0 0 0,0-1 0,0 1 16,1 0-16,-1 0 0,-21 0 15,0 0-15,0-1 0,0 1 0,0 0 16,0 0-16,0 0 16,0 0-16,-21 42 31,21 0-16,0 0-15,0 0 0,0 0 16,0 22-16,0-22 0,0 21 0,0 1 16,0-1-16,0 0 0,0 1 15,0-1-15,0 21 0,0-20 16,0-1-16,0-21 0,0 22 0,0-1 16,0-21-16,0 0 0,0 0 15,0 22-15,-22-43 0,22 21 0,0 0 16,0 0-16,-21-21 15,0 0 1,0 0-16,0 0 16,21-21-16,-21 21 0,-1-21 15,1 0-15,0 0 0,0-1 0,0 1 16,0 0-16,-1 0 0,1 0 16,0 0-16,0-1 0,0 22 0,0-21 15,21 42 16,0 1-31,0-1 0,0 0 16,21 21-16,0-21 0,0 1 16,0-1-16,0 0 0,1 0 0,-1 0 15,0-21-15,21 21 0,-21 1 16,1-22-16,20 21 0,0-21 0,-21 0 16,22 0-16,-1 0 0,0 0 0,1 0 15,-1 0-15,22 0 0,-22 0 16,21 0-16,1-21 0,-22 21 0,22-22 15,-22 1-15,0 0 0,1 0 16,-1 0-16,-21 0 0,0-1 16,1-20-16,-1 21 0,-21-21 0,0 20 15,0-20-15,0 21 0,0-21 16,0 20-16,0 1 0,-21 0 0,-1 0 16,1 21-16,0 0 0,0 0 15,0 0-15,-22 0 0,22 0 0,0 0 16,-21 0-16,21 21 0,-1 0 15,1 0-15,0 1 0,0-1 0,0 0 16,0 0-16,21 21 0,-22-20 0,22-1 16,0 21-16,0-21 0,0 0 15,0 1-15,0-1 0,0 0 0,22 0 16,-1-21-16,0 21 16,0-21-16,0 0 0,0 0 0,1 0 15,-1 0-15,21 0 0,-21 0 0,0 0 16,22 0-16,-22-21 0,0 21 15,21-21-15,-20 0 0,-1 0 0,0-22 16,0 22-16,0-21 0,0-1 16,1 1-16,-22 0 0,0-1 0,21-20 15,-21 21-15,21-22 0,-21 22 16,0-1-16,0-20 0,0 21 0,0 20 16,0-20-16,21 0 0,-21 21 0,0-1 15,0 1-15,0 42 31,0 1-15,0 20-16,0-21 0,0 21 0,-21 1 16,21-1-16,0 22 0,0-22 0,0 0 15,0 22-15,0-22 0,0 0 16,0 1-16,0-1 0,0 0 0,0 1 16,0-22-16,0 21 0,0-21 15,0 1-15,21-1 0,0 0 0,0 0 16,1-21-16,-22 21 0,21-21 15,0 0-15,0 0 0,21 0 16,-20 0-16,-1 0 0,21-21 16,-21 0-16,22 0 0,-22 0 0,21-1 15,-21 1-15,22 0 0,-22 0 16,0-21-16,0 20 0,0-20 0,-21 21 16,0 0-16,0-22 0,0 22 15,0 0-15,0 0 0,0 0 16,-21 21-16,0 0 0,0 0 15,0 0-15,21 21 0,-22 0 16,1 0-16,0 0 0,0 1 0,21-1 16,0 0-16,-21 21 0,21-21 15,0 1-15,0-1 0,0 21 0,0-21 16,0 0-16,0 1 0,0-1 16,21-21-16,0 21 0,0 0 15,0-21-15,1 0 0,20 0 0,-21 0 16,21 0-16,-20 0 0,20 0 15,-21 0-15,21 0 0,1 0 0,-22-21 16,21 21-16,-21-21 0,22 0 0,-22-1 16,0 1-16,0 0 0,0 0 15,-21-21-15,0 20 0,22 1 0,-22-21 16,0 21-16,0 0 0,0-1 16,0 1-16,0 42 31,0 1-31,-22-1 15,22 0-15,0 0 0,-21 0 0,21 0 16,0 1-16,0 20 0,0-21 0,0 0 16,0 0-16,0 1 0,0-1 15,0 0-15,0 0 0,0 0 16,0 0 0,0-42 15,0 0-16,0 0-15,0 0 0,21 0 0,1-1 16,-1 1-16,0-21 0,-21 21 0,21-22 16,0 1-16,0 21 0,1 0 15,-1-22-15,0 22 0,0 21 0,0-21 16,0 21-16,1 0 0,-1 0 16,-21 21-16,21 0 15,-21 1-15,0-1 0,0 0 0,0 0 16,21 0-16,-21 22 0,21-22 15,-21 0-15,0 0 0,0 0 0,21 0 16,1 1-16,-22-1 0,21 0 0,0 0 16,0-21-1,0 0-15,-21 21 0,21-21 0,1 0 16,-1 0-16,0 0 0,0 0 0,21 0 16,-20 0-16,-1-21 0,0 21 15,0-21-15,0 0 0,0 0 0,1-1 16,-1 1-16,0-21 0,21 21 15,-21-22-15,1 1 0,-22 0 0,21-22 16,0 22-16,0-22 0,-21 22 0,21 0 16,-21-1-16,0 1 0,0 0 15,0 21-15,0-1 0,0 1 0,0 0 16,0 0-16,-21 21 16,0 0-16,0 0 0,21 21 15,0 0-15,-21 22 0,21-22 0,-22 21 16,22 0-16,-21 1 0,21-1 15,0 0-15,0 1 0,0 20 0,0-20 16,0-1-16,0 0 0,0-21 0,0 22 16,0-1-16,0-21 0,0 0 15,0 22-15,0-22 0,21-21 0,1 21 16,-22 0-16,21-21 0,0 0 0,0 0 16,0 0-16,0 0 15,1 0-15,-1 0 0,0 0 0,0 0 16,0-21-16,0 0 0,1 0 15,-1 0-15,0-1 0,0 1 16,0-21-16,0 21 0,-21 0 0,22-22 16,-22 22-16,21 0 0,-21 0 15,0 0-15,0-1 16,0 44 0,0-1-16,0 0 15,0 0-15,0 0 0,0 0 0,0 1 16,0 20-16,0-21 0,0 0 0,0 0 15,0 1-15,0-1 16,21 0-16,0 0 0,0 0 16,0-21-16,1 0 15,-1 0-15,-21 21 0,21-21 16,0 0-16,0 0 0,0 0 0,1 0 16,-22-21-16,21 0 0,0 0 15,0 21-15,0-21 0,-21-22 0,21 22 16,1-21-16,-22 21 0,0-22 0,21 1 15,0 0-15,-21-22 0,21 22 16,0 0-16,-21-22 0,21 22 0,-21-1 16,22 22-16,-22-21 0,0 21 0,21 0 15,-21-1-15,0 1 0,0 42 47,-21 1-47,21-1 0,0 21 16,-22 0-16,22 1 0,-21-1 0,21 0 15,-21 22-15,21-22 0,-21 1 16,21 20-16,-21-21 0,0 22 0,-1-22 16,22 22-16,-21-22 0,0 0 0,0 22 15,21-22-15,0 1 0,-21 20 16,0-21-16,21 1 0,-22 20 0,22-20 16,0-1-16,0 0 0,0 1 0,0-22 15,0 21-15,0-21 0,22 0 16,-1 1-16,-21-1 0,21-21 0,0 0 15,0 0-15,0 0 0,1 0 0,-1 0 16,21 0-16,-21-21 16,0 21-16,1-22 0,-1 1 0,0 0 15,0-21-15,-21 21 0,0-22 0,21 1 16,-21 0-16,0-1 0,0 1 16,0 0-16,0-1 0,-21-20 0,0 20 15,0 1-15,-22 0 0,22 21 0,0-1 16,0-20-16,0 21 0,0 21 15,-1-21-15,1 0 0,0 21 16,42 0 15,0 0-31,1 0 16,20-22-16,-21 22 16,21 0-16,-20 0 0,20 0 0,0-21 15,1 21-15,-22-21 0,21 0 0,0 21 16,-20-21-16,20 0 0,-21-1 15,21 1-15,-20-21 0,-1 21 0,0 0 16,0-1-16,-21 1 0,21 0 0,-21 0 16,21 0-16,-21 0 0,0-1 15,0 44 17,0-1-32,0 0 0,0 0 0,0 0 15,0 22-15,0-22 0,0 21 16,0-21-16,22 0 0,-1 22 15,-21-22-15,0 0 0,21 0 0,0 0 16,0 1-16,-21-1 0,21-21 0,1 21 16,-1-21-16,0 0 0,0 0 15,0 0-15,0 0 0,1 0 16,-1-21-16,0 0 0,0 21 0,-21-22 16,21 1-16,0 0 0,-21 0 15,0 0-15,22-22 0,-22 22 0,21-21 16,-21 21-16,0-22 15,0 22-15,21 0 0,-21 0 0,0 0 0,21 0 16,-21-1-16,0 44 31,0-1-31,0 0 16,0 0-16,0 21 0,0 1 0,0-22 16,0 21-16,0 1 0,0-1 15,0 0-15,0 1 0,0-1 0,0 0 16,0 1-16,0-1 0,0 0 0,0 22 15,0-22-15,0 0 0,0 1 16,0-1-16,0 0 0,0 1 0,0-1 16,0 0-16,0 1 0,0-22 15,0 21-15,0-21 0,0 22 16,0-22-16,-21 0 0,21 0 0,-21 0 16,21 1-16,0-1 0,-21-21 15,-1 0 1,1 0-16,0 0 15,21-21 1,-21 21-16,21-22 0,0 1 0,0 0 16,-21 0-16,21 0 0,-21 0 15,-1-1-15,1-20 0,21 21 0</inkml:trace>
  <inkml:trace contextRef="#ctx0" brushRef="#br0" timeOffset="123715.71">7662 7916 0,'0'0'0,"0"-21"0,-21 0 15,21 0 1</inkml:trace>
  <inkml:trace contextRef="#ctx0" brushRef="#br0" timeOffset="123919.24">6752 8128 0,'0'0'0,"21"0"15,0 0-15,1 0 16,20 0-16,-21 0 0,21 0 16,1 0-16,-1 0 0,-21 0 0,22 0 15,-1-21-15,0 21 0,-21 0 0,22 0 16,-22 0-16</inkml:trace>
  <inkml:trace contextRef="#ctx0" brushRef="#br0" timeOffset="125136.31">9779 8530 0,'21'0'15,"-21"21"-15,21-21 63,-21-21-63,21 0 16,1 0-16,-1 0 15,0 0-15,0-22 0,-21 22 16,21 0-16,0-21 0,22-1 0,-22 1 15,0 0-15,0-22 0,0 22 0,1-1 16,-1-20-16,0 21 0,0 20 16,-21-20-16,21 21 0,-21 0 0,0 0 15,-21 21 1,0 0-16,-21 21 0,20-21 16,1 21-16,0 0 0,0 21 0,21-20 15,0 20-15,0-21 16,0 21-16,0 1 0,0-1 0,0-21 15,21 22-15,-21-1 0,21-21 0,0 21 16,1-20-16,-1-1 0,0 0 16,0 0-16,0 0 0,0 0 15,-21 1-15,22-22 0,-44-22 63,1 1-63,21 0 15,-21 21-15,21-21 16,-21 21-16,21 21 31,0 0-31,0 0 16,0 1-16,21-1 16,0 0-16,0-21 15,1 0-15,-1 0 0,0 0 16,0 0-16,0 0 0,0 0 15,1 0-15,-1 0 0,0 0 0,0 0 16,0-21-16,22 0 0,-22-1 0,0 1 16,0 0-16,21 0 0,-20 0 15,-1-22-15,0 1 0,0 0 16,0-1-16,-21 1 0,21 0 16,-21-1-16,22-20 0,-22 21 0,21-1 15,-21 1-15,0 0 0,0-1 0,0 1 16,0 21-16,0 0 0,0-1 15,0 1-15,0 42 16,0 1 0,-21 20-16,21-21 0,0 21 15,0-20-15,-22 20 0,22 0 0,-21 1 16,21 20-16,-21-21 0,21 1 16,0-1-16,0 0 0,0-20 15,0 20-15,0-21 0,0 21 0,0-20 16,0-1-16,0 0 0,0 0 15,21-21-15,0 0 16,1 0 0,-1 0-1,-21-21-15,0 0 0,0 0 16,0-1-16,0 1 0,0 0 0,0 0 16</inkml:trace>
  <inkml:trace contextRef="#ctx0" brushRef="#br0" timeOffset="125328.2">10583 8065 0,'0'0'16,"21"0"-1,1 0-15,-1 0 16,0 0-16,0 0 0,21 0 0,-20 0 16,-1 0-16,21 0 0,0 0 15,-20 0-15,20 0 0,-21-22 0,0 22 16,22 0-16,-22 0 0,0 0 15,0 0-15,0 0 0,-21-21 16,21 21-16</inkml:trace>
  <inkml:trace contextRef="#ctx0" brushRef="#br0" timeOffset="126916.13">11472 8340 0,'43'0'16,"-22"-21"-16,-21-1 15,21 1-15,0 21 0,-21-21 16,21 0-16,-21 0 0,0 0 16,0-1-16,0 1 0,0 0 0,0-21 15,0 21-15,0-1 0,0 1 16,0 0-16,-21 0 0,0 0 15,0 0-15,0 21 0,-1 0 16,1 0-16,0 0 0,-21 21 0,21 0 16,-1 0-16,-20 0 0,21 22 15,0-22-15,-22 21 0,22 0 0,0-20 16,0 20-16,21 0 0,0-21 16,0 22-16,0-22 0,0 0 0,0 21 15,0-20-15,0-1 0,21 0 16,0 0-16,0-21 0,1 0 15,-1 0-15,0 0 0,0 0 16,0 0-16,0 0 0,1 0 16,-1-21-16,0 21 0,-21-21 15,21 0-15,0-1 0,0 1 0,1 0 16,-1 0-16,-21-21 0,21 20 0,-21-20 16,21 21-16,-21-21 0,0-1 15,0 22-15,21-21 0,-21-1 0,0 22 16,0 0-16,0 0 0,0 0 0,-21 42 47,21 0-47,0 21 0,0-20 0,0 20 15,0 0-15,0-21 0,0 22 0,0-1 16,0-21-16,0 22 0,0-22 16,0 21-16,0-21 0,21 0 15,0 1-15,-21-1 0,22-21 0,-22 21 16,21-21-16,0 0 0,0 0 15,0 0-15,0 0 16,1 0-16,-1 0 0,0-21 0,-21 0 16,21-1-16,0 1 0,0 0 0,1 0 15,-1-21-15,0-1 0,0 1 16,0 0-16,0-1 0,1-20 16,-1 20-16,-21-20 0,21 21 15,-21-1-15,21-20 0,-21 20 0,0 1 0,0 0 16,0-1-16,0 1 0,0 21 15,0 0-15,0 0 0,0-1 16,0 44 0,-21-1-16,0 21 0,21-21 15,-21 22-15,21-1 0,0 0 0,-22 1 16,22 20-16,-21-21 0,21 1 0,-21 20 16,21-20-16,0-1 0,0 21 15,0-20-15,0-22 0,0 21 0,0 1 16,0-22-16,0 0 0,21 0 15,0 0-15,-21 0 0,22-21 16,-1 22-16,0-22 0,0 0 16,0 0-16,0 0 0,1 0 0,20 0 15,-21 0-15,0-22 0,0 22 16,1-21-16,-1 0 0,0 0 0,0 0 16,-21 0-16,0-1 0,21-20 15,-21 21-15,21 0 0,-21 0 0,0-1 16,0 1-16,0 0 0,0 0 0,0 42 47,0 0-47,0 0 0,0 22 15,0-22-15,0 0 0,0 0 16,0 22-16,0-22 0,22 0 0,-22 0 16,21 0-16,-21 0 0,21-21 0,0 22 15,-21-1-15,21-21 0,0 0 16,1 21-16,-1-21 0,0 0 15,0 0-15,0 0 0,0-21 16,1 21-16,-22-21 0,21-1 16,0 1-16,0 0 0,-21 0 0,21 0 15,0-22-15,1 22 0,-1-21 16,0 0-16,0 20 0,0-20 0,0 0 16,-21 21-16,22-1 0,-1 1 15,-21 0-15,21 21 0,0 21 31,-21 0-31,0 1 16,0-1-16,0 0 0,0 0 0,0 0 16,0 0-16,0 1 0,0-1 15,21-21 1,-21-21 15,0-1-31,0 1 0,0 0 16,0 0-16,0 0 0,0 0 15,0-1-15,-21 1 16,21 0-16,-21 0 0,0 0 0,21 0 16,-21 21-16,-1 0 0,1 0 15,0 0-15,0 21 16,0 0-16,21 0 0,-21 0 0,-1 22 16,22-1-16,0-21 0,-21 21 15,21 1-15,0-22 0,0 21 0,0 1 16,0-22-16,0 0 0,0 0 15,21 0-15,1 0 0,-1 1 0,0-1 16,0-21-16,0 21 0,0-21 0,22 0 16,-22 0-16,21 0 0,-21 0 15,22 0-15,-22 0 0,21-21 16,-21 21-16,22-21 0,-22-1 0,21 1 16,-21 0-16,22-21 0,-22 21 15,21-22-15,-21 1 0,1 0 0,-1-22 16</inkml:trace>
  <inkml:trace contextRef="#ctx0" brushRef="#br0" timeOffset="127153">13208 7451 0,'-21'0'31</inkml:trace>
  <inkml:trace contextRef="#ctx0" brushRef="#br0" timeOffset="127367.87">12023 7853 0,'0'0'0,"0"42"31,21-21-31,0-21 0,0 0 0,0 0 15,22 0-15,-22 0 0,21 0 16,0 0-16,1-21 0,-1 21 0,0-21 16,1 21-16,-1 0 0,-21-21 15,22 21-15,-1 0 0,-21-21 0</inkml:trace>
  <inkml:trace contextRef="#ctx0" brushRef="#br0" timeOffset="129292.77">14372 7811 0,'0'-22'16,"0"1"-16,0 42 31,0 1-31,0-1 0,0 0 0,0 21 16,-21-21-16,21 22 15,0-1-15,-21 0 0,21-20 0,0 20 16,0 0-16,0 1 0,-21-22 16,21 21-16,0-21 0,-22 0 0,22 1 15,0-1-15,0 0 0,0 0 16,0-42 15,0 0-31,0 0 0,0-1 0,0 1 16,0 0-16,0-21 0,0 21 15,22-22-15,-1 1 0,-21 0 0,21-1 16,0 1-16,-21 0 0,21 20 16,0-20-16,1 21 0,-1 0 15,0 0-15,0 21 0,0 0 16,0 21-1,1 0-15,-1 0 0,-21 0 16,0 0-16,21 22 0,0-1 0,-21-21 16,0 22-16,21-22 0,-21 21 15,0-21-15,21 22 0,-21-22 0,0 0 16,0 0-16,0 0 0,22-21 16,-22 21-16,21-21 0,0 0 15,0-21 1,0 0-1,0 0-15,-21 0 0,22 0 16,-1-22-16,0 22 0,0-21 16,0-1-16,0 22 0,1-21 0,-1 0 15,0 20-15,0-20 0,0 21 0,0 0 16,1 0-16,-1 21 0,0 0 31,-21 21-31,0 0 0,0 21 16,0-21-16,0 1 0,0 20 15,21 0-15,-21-21 0,0 22 0,0-22 16,0 0-16,0 21 0,21-20 16,0-1-16,1 0 0,-1 0 15,0 0-15,0-21 0,0 0 16,22 0-16,-22 0 0,0 0 16,0 0-16,21 0 0,-20 0 0,-1-21 15,21 0-15,-21 0 0,0 0 0,22-1 16,-22 1-16,0-21 0,0 21 15,0-22-15,1 22 0,-1-21 0,-21 0 16,0 20-16,21 1 0,-21-21 16,0 21-16,0 0 0,0-1 15,-21 22 1,0 22-16,-1-1 16,1 0-16,21 0 0,0 0 0,-21 22 15,0-22-15,21 21 16,0 0-16,0-20 0,0 20 0,0-21 15,0 0-15,0 22 0,0-22 0,0 0 16,0 0-16,21-21 0,0 21 16,0-21-16,1 0 0,-1 0 0,0 0 15,0 0-15,0 0 0,22 0 0,-22 0 16,21-21-16,-21 21 0,22-21 16,-22 0-16,21 0 0,-21-1 0,0-20 15,1 21-15,-1 0 0,0-22 16,0 22-16,-21-21 0,0 21 0,0 0 15,0-22-15,0 22 0,0 0 16,0 42 15,-21 0-31,21 0 0,0 1 16,0-1-16,0 21 0,-21-21 0,21 0 16,0 22-16,0-22 0,0 0 0,0 0 15,0 0-15,0 1 0,0-1 16,0 0-16,0 0 0,-21-21 15,21-21 17,0 0-32,0 0 15,21-22-15,-21 22 0,21 0 16,0-21-16,-21 20 0,21-20 16,0 21-16,1-21 0,-1 20 0,-21 1 15,21 0-15,0 0 0,0 21 16,22 0-16,-22 0 0,0 0 0,0 0 15,0 0-15,0 21 0,1-21 16,-1 21-16,0 0 0,0 22 0,-21-22 16,0 0-16,0 0 0,0 22 0,21-22 15,-21 0-15,0 0 0,0 0 16,0 0-16,0 1 0,0-1 0,0 0 16,0-42 30,0 0-46,0-1 16,0 1-16,21-21 0,1 21 16,-22 0-16,21-1 0,0-20 0,0 21 15,0-21-15,0 20 0,1 1 16,-1 0-16,0 0 0,0 21 0,0 0 16,0 0-16,1 0 0,-1 0 15,-21 21-15,0 0 16,21 0-16,-21 22 0,0-22 0,0 0 15,0 0-15,0 22 16,0-22-16,0 0 0,0 0 0,0 0 16,0 0-16,0 1 0,0-1 15,-21-21-15,42-21 47,0-1-47,0 1 0,0 0 16</inkml:trace>
  <inkml:trace contextRef="#ctx0" brushRef="#br0" timeOffset="130636.85">17335 7303 0,'0'0'0,"-21"0"0,0 0 15,0 0-15,0 0 16,0 0-16,21 21 0,-22 21 0,22-21 15,-21 22-15,21-1 0,0 0 16,0 1-16,0-1 0,-21 0 0,21 1 16,-21-1-16,21 0 0,0 22 15,0-22-15,0 0 0,-21 1 0,21-1 16,-21 0-16,21 1 0,0-22 0,0 21 16,0-21-16,0 1 0,0-1 15,0 0-15,0 0 16,0-42 15,0 0-31,0 0 0,0-1 16,21 1-16,0 0 0,-21-21 0,21 21 15,0-22-15,0 22 0,22-21 16,-22 21-16,0-1 0,0 1 0,22 21 16,-22-21-16,0 21 0,0 0 15,0 0-15,0 0 0,1 21 16,-1 0-16,-21 1 0,0-1 15,0 0-15,0 0 16,0 0-16,0 22 0,0-22 0,0 0 16,0 0-16,0 0 0,-21 0 0,-1 1 15,1-1-15,0 0 16,0-21-16,0 0 0,0 0 0,-1 0 16,1 0-16,0 0 0,0 0 15,0 0-15,0 0 0,-1-21 16,22 0-16,0-1 15,-21 22-15,21-21 16,-21 21 0,21 21-1,0 1 1,0-1-16,21 0 0,0-21 16,1 21-16,-1-21 0,0 0 15,21 21-15,-21-21 0,1 0 16,-1 0-16,21 0 0,0 0 0,1 0 15,-1 0-15,0 0 0,1 0 16,-1-21-16,-21 0 0,22 21 0,-22-21 16,21 0-16,-21-1 0,0 1 0,-21-21 15,22 21-15,-1 0 0,-21-22 16,0 22-16,0-21 0,0 21 0,0-1 16,0 1-16,21 0 0,-21 0 15,0 42 16,-21 0-31,21 0 0,0 22 16,0-22-16,0 0 0,0 0 0,-21 22 16,21-22-16,0 0 0,0 0 0,0 0 15,0 0-15,0 1 0,0-1 16,21-21 0,0 0-16,0 0 15,0 0-15,0 0 0,1-21 16,-1-1-16,0 22 0,0-21 0,0 0 15,0 0-15,1 0 0,-1 0 16,0-1-16,0 1 0,0 0 16,-21 0-16,21 0 0,1 21 15,-22-21-15,0 42 16,0 0 0,0 0-16,0 0 0,-22 0 15,22 1-15,-21-1 0,21 0 0,0 0 16,0 0-16,0 0 0,0 1 0,0-1 15,0 0-15,0 0 0,0 0 16,43 0-16,-22-21 0,0 0 16,0 0-16,0 0 0,22 0 0,-1 0 15,-21 0-15,21 0 0,1-21 16,-1 21-16,0-21 0,-20 0 16,20 0-16,0 0 0,1-1 0,-22-20 15,0 21-15,21-21 0,-21-1 16,1 22-16,-22-21 0,0 21 0,0-22 15,0 22-15,0 0 0,0 0 16,-22 21-16,1 0 16,0 0-16,0 0 0,21 21 0,-21 0 15,0 0-15,21 0 0,0 1 16,0-1-16,0 21 0,0-21 0,0 0 16,0 1-16,0 20 0,0-21 15,21 0-15,-21 0 0,0 1 16,0-1-16,0 0 15,0 0-15,-21-21 16,-1 0-16,1 0 16,0 0-16,0 0 0,0 0 0,0 0 15,21-21 1,0 0 0</inkml:trace>
  <inkml:trace contextRef="#ctx0" brushRef="#br0" timeOffset="132352.56">20405 7684 0,'0'0'0,"21"-85"31,-21 64-31,0 0 0,0-1 0,0-20 16,0 21-16,0 0 0,0 0 15,0 42 1,0 0-16,0 0 15,0 21-15,-21-20 0,21 20 0,-22 0 16,22 1-16,-21-1 0,0 0 16,21-21-16,-21 22 0,21-1 0,0-21 15,0 22-15,-21-22 0,21 0 16,0 0-16,0 0 0,21-21 31,0 0-31,0-21 0,0 0 16,1 0-16,-1 21 0,0-43 0,0 22 15,0 0-15,0 0 0,1 0 16,-1 0-16,0-22 0,0 22 0,0 0 16,0 0-16,1 0 0,-1-1 15,-21 44 1,0-1 0,0 0-16,0 0 15,0 0-15,21 0 0,-21 1 0,21-1 16,-21 0-16,0 0 0,21 0 0,0 0 15,1-21-15,-22 22 0,21-1 16,0-21-16,0 0 0,0 0 0,0 0 16,1 0-16,20 0 0,-21 0 15,0 0-15,0-21 0,1 21 0,-1-22 16,0 1-16,0 0 0,0 0 0,0 0 16,1 0-16,-1-1 15,-21-20-15,0 21 0,0-21 0,21 20 16,-21-20-16,0 0 0,0 21 15,21-22-15,-21 22 0,0-21 0,0 21 16,0-1-16,0 44 31,0-1-31,0 0 0,-21 21 16,21-21-16,0 22 0,-21-22 16,21 21-16,0-21 0,0 22 0,0-22 15,0 21-15,0-21 0,0 1 0,0-1 16,0 0-16,0 0 0,21-21 15,0 21-15,-21 0 0,21-21 16,0 0-16,1 0 0,-1 0 0,0 0 16,0 0-16,0 0 0,22-21 15,-22 0-15,0 21 0,0-21 0,0 0 16,0 0-16,1-1 0,-1 1 16,0 0-16,0-21 0,-21 21 0,21-1 15,-21-20-15,0 21 0,0 0 0,0 0 16,0-1-16,0 1 0,0 0 15,-21 21-15,42 0 47,0 0-47,1 0 0,-1 0 16,0 0-16,0 21 16,0 0-16,0-21 0,-21 22 0,0-1 15,22-21-15,-22 21 0,0 0 16,0 0-16,0 0 0,0 1 0,0-1 15,0 0-15,0 0 0,0 0 0,0 0 16,0 1-16,0-1 0,0 0 16,0 0-16,0 0 0,21 0 15,0 1-15,0-22 0,0 0 16,0 0-16,1 0 0,-1 0 16,0 0-16,0 0 0,0 0 0,0 0 15,1 0-15,-1-22 16,21 22-16,-42-21 0,21 0 0,0 0 15,1 0-15,-1 0 0,0-22 0,-21 22 16,21-21-16,0-1 0,-21 1 16,21 0-16,-21-1 0,0 1 0,22-21 15,-1 20-15,0 1 0,-21-22 16,0 22-16,0 0 0,21-1 0,-21 1 16,0 21-16,0 0 0,0 0 0,0 42 31,-21 21-31,21-21 15,0 22-15,0-1 0,-21 21 16,0-20-16,21 20 0,-22-20 0,1 20 16,21-21-16,0 1 0,0-1 0,0 0 15,0-20-15,0 20 0,0-21 16,0 21-16,0-20 0,0-1 0,21 0 16,-21 0-16,22-21 0,-1 0 15,0 0-15,0 0 16,0 0-16,0 0 0,1 0 0,-1-21 15,0 21-15,0-21 0,0 0 16,0 21-16,1-22 0,-22 1 0,21 0 16,-21-21-16,21 21 0,-21-1 15</inkml:trace>
  <inkml:trace contextRef="#ctx0" brushRef="#br0" timeOffset="132531.45">22267 7451 0,'0'0'0,"21"0"32,1 0-17,-1 21-15,0-21 0,21 0 16,-21 0-16,22 0 0,-1 0 0,-21 0 16,22 0-16,-1-21 0,21 0 15,-20 21-15</inkml:trace>
  <inkml:trace contextRef="#ctx0" brushRef="#br0" timeOffset="132819.81">23812 7112 0,'0'0'0,"0"-21"15,-21 21 1,0 0-16,0 21 15,0 0 1,0 22-16,-1-22 0,1 21 0,0 0 16,21 22-16,-21-22 0,0 1 15,0 20-15,21-21 0,0 1 0,-22-1 16,22 0-16,-21 1 0,21-22 0,0 21 16,0-21-16,0 1 0,0-1 15,0 0-15,0 0 0</inkml:trace>
  <inkml:trace contextRef="#ctx0" brushRef="#br0" timeOffset="133636.53">23220 7578 0,'21'0'31,"21"0"-31,-21 0 0,1 0 0,20 0 16,0 0-16,22 0 0,-1 0 16,-20-21-16,20 21 0,1 0 0,-1 0 15,22-22-15,-22 1 0,-20 21 0,20-21 16,-21 0-16,1 0 0,-22 0 16,0-1-16,0 1 0,0 0 0,-21-21 15,0 21-15,0-1 0,0 1 16,0 0-16,-21 0 0,21 0 15,-21 21-15,0 0 0,0 0 16,0 21-16,21 0 16,-22 21-16,22 1 0,0-1 0,0 0 15,0 1-15,-21-1 0,21 0 16,0 1-16,0-1 0,-21-21 0,21 22 16,0-22-16,0 21 0,0-21 0,-21 0 15,21 1-15,-21-1 0,21 0 16,0-42 31,0 0-47,0-1 15,21 1-15,0 21 0,0-42 16,0 21-16,1 0 0,-1-1 0,0 1 16,-21 0-16,21 0 0,0 21 0,0-21 15,-21 42 16,0 0-31,0 0 0,0 0 16,0 1-16,0-1 0,0 0 0,0 0 16,0 0-16,0 0 0,22 1 15,-1-1-15,-21 0 0,21-21 16,21 21-16,-21 0 0,1-21 0,-1 0 0,21 0 16,-21 0-16,22 0 0,-22 0 15,21 0-15,0 0 0,1 0 16,-1 0-16,0-21 0,-20 0 0,20 0 15,0 21-15,-21-43 0,22 22 16,-22 0-16,0 0 0,-21-21 0,0 20 16,0 1-16,0 0 0,0 0 0,0 0 15,-21 21-15,0 0 0,0 0 16,-1 0-16,-20 0 0,21 21 0,0 0 16,-22 0-16,22 0 0,21 22 15,0-22-15,-21 0 0,21 0 16,0 22-16,0-22 0,0 0 0,0 0 15,21 0-15,0 0 0,-21 1 16,22-22-16,20 21 0,-21 0 0,0-21 16,22 0-16,-22 21 0,21-21 0,-21 0 15,0 0-15,22 0 0,-22 0 16</inkml:trace>
  <inkml:trace contextRef="#ctx0" brushRef="#br0" timeOffset="134404.47">8382 9059 0,'0'-21'0,"0"42"31,21 1-31,-21-1 16,21 0-16,0 21 0,1-21 0,-1 22 15,0-1-15,0 0 0,0 1 16,22-1-16,-1 0 0,-21 1 0,21-1 15,1 0-15,-1 1 0,0-1 16,-20-21-16,20 22 0,-21-22 0,0 0 16,0 0-16,-21 0 0,22 0 15,-1-21 1,-21-21 0,0 0-16,0 0 0,0 0 15,0 0-15</inkml:trace>
  <inkml:trace contextRef="#ctx0" brushRef="#br0" timeOffset="134708.23">9250 8954 0,'-43'42'15,"1"-21"1,21 0-16,0 22 0,-22-1 15,22 0-15,-21 1 0,0-1 0,-1 0 16,1 1-16,-22-1 0,22 0 0,-21 1 16,20 20-16,1-21 0,-22 1 15,22-1-15,0 0 0,21 1 0,-22-22 16,22 21-16,-21-21 0,21 1 0,-1-1 16,22 0-16,22-21 31,-1 0-31,0-21 15,0 0-15,0-1 16,0 1-16,22 0 0,-22 0 0</inkml:trace>
  <inkml:trace contextRef="#ctx0" brushRef="#br0" timeOffset="135043.57">9334 9398 0,'0'0'0,"0"21"16,0 0 0,0 1-16,0-1 15,-21 0-15,21 0 0,-21 0 16,21 22-16,0-1 0,0-21 0,0 21 16,0 1-16,-21-1 0,21 0 0,0 1 15,-21-1-15,21 0 0,-21 1 16,21-1-16,0 0 0,-22 1 0,22-1 15,-21 0-15,0 1 0,21-1 0,0 0 16,-21 1-16,0-1 0,21-21 0,0 22 16,0-22-16,0 0 0,0 0 15,0-42 1,21 0-16,0 0 16,0-1-16,0 1 15,-21-21-15,22 0 0,-1 20 0,0-20 16,0 0-16</inkml:trace>
  <inkml:trace contextRef="#ctx0" brushRef="#br0" timeOffset="135363.38">9334 9652 0,'-21'-21'15,"42"42"-15,-42-84 0,0 41 0,21 1 0,0-21 16,0 21-16,0 0 0,0-1 16,0 1-16,0 0 0,21 0 15,0 0-15,1 0 0,20 21 0,-21-22 16,0 22-16,22 0 0,-1 0 15,-21 0-15,21 0 0,1 0 16,-22 22-16,0-1 0,21-21 0,-42 21 16,22 21-16,-22-21 0,0 1 15,0 20-15,0-21 0,-22 21 0,1-20 16,0-1-16,0 21 0,-21-21 0,20 0 16,-20 1-16,21-1 0,-21 0 15,20-21-15,-20 21 0,21-21 0,0 0 16,0 21-16,-1-21 0,1 0 0,0 0 15,42-21 17,0 21-32,1-21 0,-1 0 15,21 21-15,-21-21 0</inkml:trace>
  <inkml:trace contextRef="#ctx0" brushRef="#br0" timeOffset="135903.88">10350 9398 0,'0'-21'0,"0"42"0,0-63 0,-21 21 16,0 21-16,0 0 16,0 0-16,0 0 0,-1 0 15,1 0-15,0 0 0,-21 0 16,21 21-16,-1 0 0,1-21 0,0 42 15,-21-21-15,21 1 0,21-1 16,-22 21-16,1-21 0,21 22 0,-21-22 16,21 0-16,0 0 0,0 21 0,0-20 15,0-1-15,0 0 16,21-21-16,0 0 0,1 0 0,-1 0 16,0 0-16,0 0 0,0 0 0,22-21 15,-22 21-15,0-21 0,21-1 16,-21 1-16,1 0 0,-1 0 15,0 0-15,0-22 0,0 22 0,0 0 16,-21-21-16,0 21 0,22-22 0,-22 22 16,21 0-16,-21 0 0,0 0 15,0-1-15,-21 44 32,21-1-32,-22 0 15,22 0-15,0 21 0,-21-20 0,21-1 16,0 21-16,0-21 0,0 0 15,0 1-15,0 20 0,0-21 0,0 0 16,0 0-16,0 1 0,21-22 16,1 0-1,-1 0-15,0 0 0,0 0 16,0 0-16,0-22 0,-21 1 16,22 0-16,-1 0 0,0 0 15,0 0-15</inkml:trace>
  <inkml:trace contextRef="#ctx0" brushRef="#br0" timeOffset="136187.72">10837 9038 0,'0'0'0,"0"-21"0,0 0 15,0 0-15,0 0 0,-21 21 32,21 21-32,0 0 0,-21 0 0,0 21 15,21-20-15,0 20 0,0 0 16,-21 1-16,21-1 0,0 0 15,-22-21-15,22 22 0,0-1 0,0 0 16,-21 1-16,21-1 0,-21-21 0,21 22 16,0-22-16,0 0 0,0 21 15,0-21-15,-21 1 0,21-1 16,21-21 0,0-21-1,0-1-15,1 1 0,-1 0 16,0 0-16,0-21 0,0 20 15,0-20-15</inkml:trace>
  <inkml:trace contextRef="#ctx0" brushRef="#br0" timeOffset="136664.44">11155 9038 0,'0'0'0,"0"-21"16,21 0-16,-21 0 0,0 42 31,0 0-31,-21 0 16,21 0-16,0 22 0,-21-1 0,21 0 15,-22-20-15,1 20 0,21 0 16,0 1-16,0-1 0,-21 0 0,21-21 16,-21 22-16,21-22 0,-21 21 15,21-21-15,0 1 0,0 20 16,0-21-16,-21-21 0,21 21 0,0 0 16,-22-21-16,22-21 31,0 0-31,0 0 15,0 0-15,0 0 0,0-1 0,22 1 16,-1 0-16,0-21 0,0 21 0,0-22 16,22 22-16,-22 0 0,21 0 15,0 0-15,-20-1 0,20 1 0,-21 21 16,21 0-16,-20 0 0,-1 0 0,0 0 16,0 0-16,0 0 15,-21 21-15,21 1 0,-21-1 0,0 0 16,0 0-16,0 0 0,0 0 0,0 22 15,0-22-15,-21 0 0,21 0 16,-21 0-16,-21 64 16,42-64-16,-21-21 15,21-21 17,0 0-17,0 0-15,0 0 0,0-1 0</inkml:trace>
  <inkml:trace contextRef="#ctx0" brushRef="#br0" timeOffset="136888.31">10647 9250 0,'0'0'15,"21"0"1,0 0-1,21 0-15,-20 0 0,20 0 0,0 0 16,-21 0-16,22 0 0,-1 0 0,0 0 16,1-21-16,-1 21 0,0 0 15,-20 0-15,20 0 0,-21 0 16,0-21-16,0 21 0,1 0 0,-1 0 16</inkml:trace>
  <inkml:trace contextRef="#ctx0" brushRef="#br0" timeOffset="137715.98">13144 9250 0,'0'21'16,"22"-21"-1,-1 0 1,0 0-16,0 0 0,0-21 0,0 21 16,22-21-16,-1 0 0,-21 21 15,22-22-15,-22 22 0,21-21 0,0 0 16,-20 21-16,-1-21 0,0 0 0,0 21 15,-21-21-15,0-1 0,0 1 16,0 0-16,0 0 0,-21 0 16,-21 21-16,20 0 0,-20 0 0,0 0 15,-1 0-15,-20 0 16,21 0-16,-1 21 0,1-21 0,0 21 16,-1 0-16,1 0 0,21 1 0,0-1 15,21 0-15,0 0 16,0 0-16,0 0 0,0 1 0,21-22 15,0 21-15,21-21 0,-21 0 0,1 21 16,20-21-16,0 0 0,-21 0 16,22 0-16,-1 0 0,-21 0 0,22 0 15,-22 0-15,0 0 0,0 0 0,-42 0 32,0 0-32,0 0 15,-22 0-15,1 0 0,-22 0 16,22 0-16,0 0 0,-22 0 15,22 0-15,0 21 0,-1 0 0,1-21 16,21 21-16,-22 1 0,22-1 0,0 0 16,21 0-16,0 0 0,0 0 15,0 1-15,0-1 0,21 0 0,22 0 16,-22 0-16,21-21 0,0 21 0,1-21 16,-1 0-16,0 0 0,1 0 15,20 0-15,-20 0 0,20 0 0,-21 0 16,22-21-16,-22 21 0,1-21 0,-1 0 15,0 0-15,1 21 0,-1-21 16,-21-1-16,0 1 0,0 0 16,1 0-16</inkml:trace>
  <inkml:trace contextRef="#ctx0" brushRef="#br0" timeOffset="137927.85">13843 9271 0,'-21'42'16,"42"-84"-16,-21 21 0,0 0 0,21 21 31,0 0-31,0 0 16,1 21-16,-1-21 0,0 21 0,0 0 15,0 0-15,0 1 0,1-1 0,-1 0 16,0 0-16,0 0 0,0-21 16,0 21-16,1 1 0,-1-1 0,-21 0 15,21-21-15,0 21 16,0-21 15,0-21-31,-21 0 16,0 0-16,22 21 0</inkml:trace>
  <inkml:trace contextRef="#ctx0" brushRef="#br0" timeOffset="138139.73">14372 9250 0,'0'0'0,"0"-21"0,0 0 15,0-1-15,0 1 0,-21 0 16,0 21 0,0 0-16,21 21 0,-22-21 15,-20 21-15,21 1 0,0-1 0,0 0 0,-1 0 16,1 21-16,0-20 0,-21-1 15,21 0-15,-1 0 0,1 0 16,21 0-16,0 1 0,-21-1 0,21 0 16,0 0-16,0 0 0,0 0 15,21-21-15,0 0 16,1 0-16,20 0 0,-21 0 0,21-21 16,-20 21-16</inkml:trace>
  <inkml:trace contextRef="#ctx0" brushRef="#br0" timeOffset="138479.54">14668 9186 0,'0'0'15,"0"-21"-15,-21 21 16,0 21 0,21 1-1,-21-1-15,21 0 0,-21 0 0,21 21 16,0 1-16,0-22 0,0 21 0,0 22 15,0-22-15,-21 22 0,21-22 0,0 21 16,-22 1-16,22-22 0,0 22 16,-21-1-16,0 1 0,0-22 15,21 22-15,-21-1 0,0-21 0,-1 22 16,1-22-16,0 1 0,0 20 16,0-42-16,0 22 0,-1-1 0,1-21 15,21 0-15,0 0 0,0 1 0,0-44 31,21 22-15,1-21-16,-1 0 0,0 0 0,0-21 16,0 20-16,0-20 0,1 0 0,-1-22 15</inkml:trace>
  <inkml:trace contextRef="#ctx0" brushRef="#br0" timeOffset="138820.34">14732 9398 0,'-21'-21'0,"42"42"0,-63-84 0,42 41 0,0 1 16,0 0-16,0 0 16,0 0-16,0 0 0,0-1 15,21 22-15,0-21 0,0 21 16,0 0-16,0 0 0,22 0 16,-22 0-16,0 0 0,0 21 0,22 1 15,-22-1-15,0 0 0,-21 0 0,0 0 16,21 0-16,-21 22 0,0-22 15,0 0-15,-21 0 0,0 22 16,0-22-16,-1 0 0,1 0 0,-21-21 16,21 21-16,0 0 0,-22-21 15,22 0-15,0 0 0,0 0 0,0 0 16,-1 0-16,44 0 31,-1-21-31,0 21 16,0-21-16,0 21 0,0-21 0,1 21 15,-1-21-15,21 0 16</inkml:trace>
  <inkml:trace contextRef="#ctx0" brushRef="#br0" timeOffset="139220.1">15155 9313 0,'0'0'0,"0"-21"15,0 0 1,0 0-1,21 21-15,-21-21 0,22 21 16,-1-21-16,0 21 0,0 0 0,0 0 16,0 0-16,1 0 0,-1 0 15,0 21-15,0 0 0,0 0 16,-21 0-16,0 0 0,21 1 0,-21-1 16,0 0-16,0 0 0,0 0 15,0 0-15,0 1 0,0-1 16,0 0-16,-21 0 15,0-21 1,0 0-16,21-21 16,0 0-1,0 0-15,0-1 16,0 1-16,21 0 0,0 0 0,-21 0 16,21 0-16,1-1 0,-22 1 0,21 0 15,0 0-15,0 0 0,-21 0 16,21 21-16,0 0 0,1-22 15,-1 22-15,0 0 0,0 0 32</inkml:trace>
  <inkml:trace contextRef="#ctx0" brushRef="#br0" timeOffset="141451.35">15769 9419 0,'0'0'15,"21"0"1,0 0-16,-21-21 16,22 21-16,-1-21 0,0 21 15,-21-21-15,21 0 0,0 21 16,0-22-16,1 1 0,-1 0 16,0 21-16,0-21 0,0 0 0,-21 0 15,21-1-15,-21 1 0,0 0 16,0 0-16,0 0 15,-21 21-15,0 0 16,0 0-16,21 21 0,-21-21 16,0 21-16,-1 0 0,22 0 0,0 1 15,-21-1-15,0 0 0,21 0 0,-21 0 16,21 0-16,0 1 0,0-1 16,0 0-16,0 0 0,0 0 15,0 0-15,21 1 0,0-22 16,0 0-16,1 0 15,-1 0-15,0 0 0,0 0 0,21 0 16,-20 0-16,20 0 0,-21 0 0,21 0 16,1 0-16,-22-22 0,21 1 15,-21 21-15,22-21 0,-22 0 0,21 0 16,-21 0-16,22-1 0,-22 1 0,0 0 16,0-21-16,-21 21 0,0-1 15,0 1-15,21 21 0,-21-21 0,-21 21 16,0 0-1,0 0-15,0 21 16,0-21-16,21 21 0,0 1 16,-22-1-16,22 0 0,0 0 15,0 0-15,0 0 0,0 1 16,0-1-16,22 0 0,-22 0 16,21 0-16,-21 0 0,21-21 15,0 22-15,-21-44 63,-21 22-48,21-21-15,-21 21 0,0 0 16,-1 0 0,22 21-1,0 1 1,22-22-1,-1 0-15,0 21 16,0-21-16,0 0 0,0 0 0,1 0 16,20 0-16,-21 0 0,21 0 0,-20 0 15,-1 0-15,21-21 0,-21 21 16,22-22-16,-22 1 0,21 21 0,-21-21 16,0 0-16,1 0 0,-1 0 0,0-1 15,0 1-15,0 0 16,0 0-16,-21-21 0,0 20 0,0 1 15,0 0-15,0 0 0,0 0 16,-21 21 0,0 0-16,0 21 0,21 0 15,0 0-15,0 0 0,0 1 0,0-1 16,0 0-16,0 0 0,0 0 16,0 0-16,0 22 0,0-22 0,0 0 15,0 0-15,0 0 0,0 1 16,0-1-16,-21-21 62,21-21-62,-21-1 16,21 1 0,21 21 15,0 0-31,0 0 15,0 0 1,0 0-16,1 0 0,-1 0 16,0 0-16,0 0 0,0 0 0,0 0 15,1 0-15,20-21 0,-21 21 0,0-21 16,0 21-16,1-21 16,-1 0-16,0-1 0,0 22 0,0-21 15,-21 0-15,21 0 0,-21-21 0,22 20 16,-22 1-16,0 0 15,0 0-15,-22 42 32,1-21-17,21 21-15,0 0 0,-21 22 0,0-22 16,21 0-16,0 0 0,-21 0 16,21 1-16,0-1 0,0 0 0,0 0 15,0 0-15,0 0 0,21 1 0,0-1 16,0 0-1,0-21-15,1 0 16,-1 0-16,0 0 0,0 0 0,0 0 16,0-21-16,1 21 0,-1-21 15,0-1-15,0 22 0,0-21 0,0 0 16,1 0-16,-1 0 0,-21 0 0,21-1 16,0 1-16,-21 0 0,0 0 15,21 21-15,-21-21 0,21 21 16,-21 21 15,-21 0-31,21 0 0,0 0 0,0 1 16,0-1-16,0 0 15,0 0-15,0 0 16,0 0-16,0 1 16,21-22-16,1 0 15,-1 0 1,0 0-16,0 0 15,-21-22-15,0 1 0,21 21 0,-21-21 16,0 0-16,0 0 0,0 0 16,0-1-16,0 1 0,0 0 0,0 0 15,0 0-15,0 0 0,0-1 0,-21 1 16,21 0 0,-21 21-16,0-21 15,42 21 16,0 0-31,0 0 0,0 0 16,1 0-16,-1 0 0,0 0 0,21 0 16,-21-21-16,1 21 0,20 0 15,-21 0-15,0 0 0,0 0 0,1 0 16,-1 0-16,0 0 0,-21 21 31,0 0-31,0 0 0,0 0 16,0 1-16,0-1 0,0 0 0,0 0 15,0 0-15,0 0 0,0 1 16,-21-1-16,21 0 0,0 0 0,0 0 16,-21-21-16,21 21 0,0 1 0,-22-22 15,22 21-15,0 0 16,-21-21 0,21-21 15,0 0-31,0-1 0,0 1 15,0 0-15,0 0 16,21 0-16,1-22 0,-1 22 16,0 0-16,0-21 0,21 21 0,-20-22 15,20 22-15,-21 0 0,21-21 0,1 20 16,-22 1-16,21 21 0,-21-21 16,1 21-16,-1 0 0,0 0 0,-21 21 15,0 0-15,0 1 16,0-1-16,0 0 0,0 21 0,0-21 15,-21 22-15,21-22 0,-21 0 0,21 21 16,0-20-16,-22-1 0,22 0 16,0 0-16,0 0 0,0 0 0,0 1 15,22-22-15,-1 21 16,0-21 0,0 0-16,0 0 0,0 0 15,1-21-15,-1 21 0,-21-22 16,21 1-16,0 0 15,-21 0-15,0 0 0,21 21 0,-21-21 16,0-22-16</inkml:trace>
  <inkml:trace contextRef="#ctx0" brushRef="#br0" timeOffset="141691.13">17568 8805 0,'-21'0'0,"42"0"0,-63 22 16,63-22 31</inkml:trace>
  <inkml:trace contextRef="#ctx0" brushRef="#br0" timeOffset="159416.28">2519 6689 0,'0'21'62,"-21"-21"-30,21 21-17,-22-21-15,1 0 16,21 21 0,-21-21-16,0 0 0,0 0 0,0 21 15,-1-21-15,1 22 16,0-22-16,0 0 0,-21 0 0,20 21 15,1-21-15,0 0 16,0 0-16,0 0 0,0 21 0,-1-21 16,1 0-16,0 0 0,-85-21 31,85 21-31,0-21 0,0 21 16,0-22-16,-1 22 0,1-21 0,0 0 15,-21 0-15,21 0 0,-1 0 16,1-22-16,-21 22 0,21-21 0,0 21 15,-1-22-15,1 1 0,0 21 16,0-22-16,0 1 0,21 21 16,0-21-16,0-1 0,0 22 15,0-21-15,0 21 0,0-22 16,0 22-16,0-21 0,21 21 0,-21-1 16,0 1-16,21 0 0,0 0 15,-21 0-15,21 21 0,-21-21 16,22 21-16,-22 21 47,-22-42 0,22-1-47,-21 1 15,21 0-15,0 0 0,-21 0 16,21-22-16,-21 22 0,21-21 15,0 0-15,-21-1 0,21 1 0,0 0 16,0-1-16,0 1 0,0 0 16,21-22-16,0 22 0,21-22 0,-20 1 15,20 20-15,21-20 0,1-1 16,-22 1-16,22 21 0,20-22 16,-20 22-16,21-1 0,-22 22 0,22 0 15,-1-21-15,-20 21 0,21 21 16,-22-22-16,1 22 0,-22 0 0,21 0 15,-20 0-15,-1 0 16,-21 0-16,0 0 0,1 0 0,-22-21 63,0 0-63,0 0 15,0 0 1,0 0-16,21 21 0,0-22 15,0 1-15,-21 0 0,21 0 16,22 21-16,-22-21 0,0 0 16,21-1-16,1 1 0,-1 21 0,21 0 15,-20-21-15,20 21 16,1 0-16,-1 0 0,22 0 0,-22 21 16,1 0-16,-22 1 0,22-1 15,-22 21-15,0-21 0,1 0 0,-22 22 16,21-22-16,-21 21 0,1-21 15,-1 22-15,0-22 0,0 21 0,-21-21 16,21 22-16,-21-22 0,21 0 16,-21 0-16,0 0 0,22-21 0,-1 0 15,0 0 1,0 0-16,0-21 16,0 0-16,1 0 0,20 21 15,-21-21-15,21 0 0,1-1 16,20 22-16,-20-21 0,20 21 15,1 0-15,-1-21 0,1 21 0,-22 0 16,21 0-16,-20 0 0,20 0 16,-42 21-16,22 0 0,-1 1 0,-21-1 15,0 21-15,1-21 0,-22 22 16,0-1-16,0 0 0,0 1 0,0-22 16,0 21-16,0 0 0,-22-20 15,1 20-15,0-21 0,0 0 0,21 22 16,-21-22-16,21 0 15,0 0-15,21-21 32,0 0-32,0 0 0,22 0 15,-22-21-15,21 21 0,0 0 0,1 0 16,-22-21-16,21 21 0,1 0 16,-22 0-16,21 0 0,-21 0 0,22 0 15,-22 21-15,0 0 0,0-21 16,0 21-16,0 0 0,-21 1 0,0-1 15,0 0-15,0 21 0,0-21 16,0 1-16,0 20 0,0-21 0,0 0 16,-21 0-16,21 22 0,-21-22 15,21 0-15,-21 0 0,0 0 16,21 1-16,-21-1 0,21 0 16,0 0-1,21 0 16,0-21-31,0 0 0,0 0 16,0 21-16,1-21 0,-1 0 16,0 22-16,0-22 0,0 0 15,-21 21-15,21 0 0,1-21 0,-1 21 16,-21 0-16,0 0 16,0 1-16,0-1 15,0 0-15,-21-21 16,-1 21-16,1-21 0,0 21 15,0-21-15,0 21 0,0-21 0,-22 22 16,22-1-16,-21-21 0,21 21 16,-22-21-16,1 21 0,21-21 0,-22 0 15,22 21-15,0-21 0,0 0 0,0 21 16,0-21-16,-1 0 0,1 0 16,0 0-1,0 0-15,21 22 78,0-1-62,21-21 15,-21 21-31,-21-21 63,21 21-48,-21-21-15,0 0 16,-1 0-16,1 0 16,0 0-16,0 0 15,0 0-15,0 0 0,-1 0 16</inkml:trace>
  <inkml:trace contextRef="#ctx0" brushRef="#br0" timeOffset="161103.4">7281 10986 0,'0'0'0,"21"0"0,-21-22 0,0 1 16,22 0-16,-22 0 15,21 0-15,-21 0 16,0-1-16,0 1 16,21 21-16,-21-21 15,0 0-15,0 0 16,0 42 15,0 0-31,0 0 0,0 22 0,0-22 16,0 21-16,-21 0 0,21 22 15,-21-22-15,-1 22 0,1 20 0,0-20 16,0-1-16,0 1 0,0-1 0,-22 1 16,22-22-16,-21 22 0,21-22 15,-1 0-15,1 1 0,0-1 0,0-21 16,0 22-16,0-22 0,-1 21 0,1-21 16,21 0-16,-21 1 15,21-1-15,0-42 31,0-1-15,0 1-16,21-21 0,0 21 16,-21 0-16,22-22 0,-1 22 15</inkml:trace>
  <inkml:trace contextRef="#ctx0" brushRef="#br0" timeOffset="161483.91">7853 10774 0,'0'0'15,"0"-21"-15,0 0 0,21 21 16,0-22-16,-21 44 31,0-1-31,0 0 16,-21 21-16,0-21 0,0 22 0,-1 20 15,1-20-15,-21 20 0,21 1 16,-22 20-16,1-20 0,0-1 16,-1 1-16,1 20 0,0-20 0,-1-22 15,22 22-15,0-22 0,-21 0 16,42 1-16,-21-22 0,21 21 0,-22-21 15,22 1-15,0-1 0,-21-21 32,21-21-32,0-1 0,0 1 15,0-21-15</inkml:trace>
  <inkml:trace contextRef="#ctx0" brushRef="#br0" timeOffset="162655.29">8424 11663 0,'21'0'0,"-21"-21"16,0 0-16,0-1 15,0 1-15,0 0 0,0 0 16,0 0-16,0-22 0,0 22 0,0 0 16,0-21-16,0-1 0,0 22 15,0-21-15,0 0 0,-21-1 0,0 1 16,0 21-16,0-22 0,21 22 0,0 0 15,-21 21-15,-1 0 16,22 21-16,-21 0 0,0 22 16,21-1-16,-21 0 0,0 22 0,0-22 15,21 1-15,-22 20 16,22-21-16,-21 1 0,21-1 0,0-21 16,0 22-16,0-22 0,0 0 0,0 0 15,0 0-15,21-21 16,1 0-16,-1 0 15,0 0-15,0-21 16,0 0-16,0 0 0,-21 0 0,22-1 16,-1 1-16,0 0 0,-21 0 0,21-21 15,0 20-15,-21-20 0,0 0 16,21 21-16,1-22 0,-22 22 0,0 0 16,0 0-16,21 0 0,-21 42 15,21 0 1,-21 0-16,0 0 0,0 22 0,0 105 31,0-127-31,21 21 0,-21-21 0,21 22 16,-21-22-16,21 0 0,1 0 0,-1 0 15,0-21-15,0 22 0,0-22 16,0 0-16,22 0 0,-1 0 0,-21 0 16,22 0-16,-1-22 0,0 1 0,-21 21 15,22-21-15</inkml:trace>
  <inkml:trace contextRef="#ctx0" brushRef="#br0" timeOffset="163211.97">9525 10816 0,'0'0'0,"0"21"16,21-21-1,0 0-15,0 0 16,1 0-16,20 0 0,-21 0 0,0 0 16,22 0-16,-22 0 0,21-21 15,-21 21-15,22-21 0,-22 21 16,0 0-16,0 0 0,-21-21 16,-21 21-1,0 0-15,0 0 0,-22 0 16,22 0-16,-21 0 0,-1 0 15,1 0-15,21 0 0,-21 0 0,20 0 16,-20 0-16,21 0 0,0 0 0,-22 21 16,22-21-16,0 21 0,0 0 15,0-21-15,0 22 0,-1-1 0,1 0 16,21 0-16,0 21 0,-21-20 0,0 20 16,21 0-16,0 1 0,-21-1 15,21 0-15,0 22 0,0-22 16,0 0-16,0 1 0,0 20 0,0-20 15,0-1-15,0 21 0,0-20 16,0-1-16,0 22 0,0-22 0,0 0 16,0 1-16,0 20 0,0-21 0,0-20 15,0 20-15,0 0 0,0-21 16,21 1-16,-21-1 0,21 0 0,-21 0 16,21-21-16,0 0 0,1 0 15,-1 0-15,0 0 0,0 0 16,0-21-16,0 0 0,1 0 0,-1-1 15,0-20-15,21 21 0,-21-21 16,1-1-16,-1 1 0,21 0 16</inkml:trace>
  <inkml:trace contextRef="#ctx0" brushRef="#br0" timeOffset="163455.92">10033 11091 0,'0'0'16,"0"-21"-16,0 0 0,-21 21 15,0 0-15,-1 0 0,22 21 16,-21 0-16,21 1 0,-21 20 16,21 0-16,-21 22 0,21-22 0,0 0 15,0 22-15,0-22 0,0 22 16,0-22-16,-21 0 0,21 1 16,0-22-16,0 21 0,0-21 0,0 1 15,0-1-15,0 0 0,0 0 16,0 0-16,21-21 15,0 0-15,0 0 16,-21-21-16,0 0 0</inkml:trace>
  <inkml:trace contextRef="#ctx0" brushRef="#br0" timeOffset="163639.81">9758 11578 0,'0'0'0,"21"0"31,0 0-31,0 0 16,0 0-16,1 0 0,-1 0 15,0 0-15,0 0 0,0-21 0,22 21 16,-22-21-16,21 0 0,-21 21 0,0-21 16</inkml:trace>
  <inkml:trace contextRef="#ctx0" brushRef="#br0" timeOffset="164007.79">10308 11536 0,'0'0'0,"-21"0"0,21 21 16,0 0-16,21-21 31,0 0-31,0 0 16,1-21-16,-1 21 0,0-21 0,0 0 15,21 21-15,-20-21 0,-22-1 0,21 1 16,0 21-16,-21-21 16,21 0-16,-21 0 0,0 0 0,0-1 15,-21 22 1,0 0-16,0 0 16,-1 22-16,1-22 0,21 21 0,-21 0 15,0 0-15,21 21 0,0-20 0,-21-1 16,21 0-16,-21 21 0,21-21 15,0 1-15,0-1 0,0 0 0,0 0 16,0 0-16,21-21 0,-21 21 0,21-21 16,0 0-16,0 0 0,0 0 15,1 0-15,-1 0 0,0 0 0,0 0 16,0 0-16,22-21 0,-22 0 0</inkml:trace>
  <inkml:trace contextRef="#ctx0" brushRef="#br0" timeOffset="164259.19">10753 11345 0,'0'0'16,"0"-21"-16,42 21 15,-21 21 1,0-21-16,-21 22 0,21-1 0,1 0 16,-1 21-16,0-21 0,-21 1 0,21-1 15,0 0-15,22 0 0,-43 0 16,42 0-16,-42 1 0,21-1 0,0 0 15,0-21-15,1 21 0,-1-21 32,0 0-32,-21-21 31,0 0-31,21 0 16</inkml:trace>
  <inkml:trace contextRef="#ctx0" brushRef="#br0" timeOffset="164456.07">11197 11324 0,'0'0'16,"-21"0"-16,0 0 16,0 0-16,-1 0 0,1 21 15,0 1-15,0-1 0,0 0 16,0 0-16,-22 0 0,22 22 0,0-22 16,0 21-16,0-21 0,-1 0 15,1 1-15,0-1 0,21 0 0,0 0 16,0 0-16,21-21 15,0 0-15,1 0 16,20 0-16,-21 0 0</inkml:trace>
  <inkml:trace contextRef="#ctx0" brushRef="#br0" timeOffset="164739.63">11684 10859 0,'0'0'0,"-21"21"32,21 0-32,-21 0 0,21 21 15,-22-20-15,1 41 0,21-21 0,-21 1 16,0 20-16,0 1 0,21-22 16,0 22-16,-21-22 0,-1 21 0,22-20 15,0-1-15,0-21 0,0 22 0,0-22 16,0 21-16,0-21 0,0 0 15,0 1-15,22-22 16,-1 0-16,0 0 0,0 0 16,0 0-16,0 0 0,1-22 15,-1 1-15,0 0 0</inkml:trace>
  <inkml:trace contextRef="#ctx0" brushRef="#br0" timeOffset="164927.51">11388 11409 0,'0'0'0,"-22"0"0,1 0 0,0 0 16,42 0 15,0 0-31,1 0 0,-1 0 16,0 0-16,0-21 0,0 21 0,22 0 15,-22-21-15,0-1 0,21 22 16,-21-21-16,22 0 0,-1 21 0</inkml:trace>
  <inkml:trace contextRef="#ctx0" brushRef="#br0" timeOffset="165195.35">12171 11028 0,'-85'21'31,"64"0"-31,21 0 0,-21 1 0,0 20 16,-1-21-16,1 21 0,0 1 16,0-1-16,0-21 0,21 22 0,0-1 15,0 0-15,0-21 0,0 22 0,0-22 16,0 21-16,0-21 0,0 1 16,0-1-16,21 0 0,0-21 0,0 21 15,0-21-15,1 0 0,20 0 0,-21 0 16,21 0-16,1 0 0,-1 0 0,-21-21 15,22 0-15,-1 21 16</inkml:trace>
  <inkml:trace contextRef="#ctx0" brushRef="#br0" timeOffset="165475.2">12531 11070 0,'0'0'15,"0"-21"-15,0 0 16,21 42-1,-21 0 1,0 22-16,21-22 0,0 21 0,-21-21 16,0 22-16,21-22 0,0 21 15,-21 0-15,0-20 0,0 20 16,22 0-16,-22-21 0,0 1 0,0 20 16,0-21-16,0 0 0,0 0 0,0 1 15,-22-22-15,22 21 0,0 0 16,-21-21-16,0 0 0,0 21 0,0-21 15,21-21 17,21 21-32,0-21 0</inkml:trace>
  <inkml:trace contextRef="#ctx0" brushRef="#br0" timeOffset="165723.26">13314 11282 0,'21'0'16,"0"0"-16,0 0 16,0 0-16,1 0 0,-1 0 15,0 0-15,0 0 0,0 0 16,0 0-16,1 0 15,-1 0-15,-21-21 16,-21 21 0</inkml:trace>
  <inkml:trace contextRef="#ctx0" brushRef="#br0" timeOffset="165876.19">13335 11388 0,'0'0'15,"-21"21"-15,0 0 0,21 0 16,0 0-16,0 1 0,0-1 15,0 0-15,21 0 16,0-21-16,0 0 16,21 0-16,-20 0 0,-1 0 15,0 0-15,21-21 0,-21 21 16,1-21-16,-1 0 0</inkml:trace>
  <inkml:trace contextRef="#ctx0" brushRef="#br0" timeOffset="166475.4">14330 10880 0,'0'0'0,"21"-21"31,-21 42 1,21-21-1,0 0-31,0 0 15,1 0 1,-22-21-16,21 21 0,-21-22 0,0 1 16,0 0-16,-21 21 15,-1 0-15,22-21 16,-21 21-16,0 0 0,0 0 0,0 0 16,21 21-16,-21 0 0,21 22 15,0-22-15,0 0 16,0 0-16,0 21 0,0-20 0,0-1 15,0 0-15,0 0 0,0 0 0,21-21 16,21 21-16,-21-21 0,22 0 16,-22 0-16,21 0 0,0 0 0</inkml:trace>
  <inkml:trace contextRef="#ctx0" brushRef="#br0" timeOffset="166736.26">15240 10710 0,'0'0'0,"-21"0"0,0 0 0,-1 0 0,1 0 15,0 0-15,42 0 32,0 0-32,22 0 0,-22 0 15,21 0-15,1 0 0,-1 0 16,21 0-16,-20 0 0,-1-21 0,0 21 15,1 0-15,-22 0 0,21 0 16,-21 0-16,1 0 0,-1 0 16,-21-21-16,-21 21 15,-1-21-15,-20 21 0</inkml:trace>
  <inkml:trace contextRef="#ctx0" brushRef="#br0" timeOffset="167091.87">15198 10689 0,'0'21'0,"0"-42"0,0 64 16,0-22-16,0 0 0,0 0 16,0 0-16,0 0 0,21 1 15,0-1-15,0 21 0,0-21 16,0 0-16,1 22 0,-1-1 0,0-21 16,0 22-16,0-1 0,0 0 15,1-21-15,-1 22 0,0-1 0,0 0 16,-21-20-16,21 20 0,-21-21 0,0 21 15,0-20-15,0-1 0,0 0 16,-21 0-16,0 0 0,0 0 0,-22-21 16,22 22-16,-21-22 0,0 0 0,-1 21 15,22-21-15,-21 0 0,-1 0 16,22 0-16,-21 0 0,0 0 0,20 0 16,-20 0-16,21 0 0,0 0 0,0 0 15,-1 0-15,1 0 0,21-21 31,21-1-15,1 22-16,-1-21 0,0 21 16,0-21-16</inkml:trace>
  <inkml:trace contextRef="#ctx0" brushRef="#br0" timeOffset="167607.59">16129 11070 0,'0'0'0,"0"-21"0,-21 21 0,0-21 15,-1 21-15,1 0 0,0 0 0,0 0 16,0 0-16,0 0 0,-22 0 16,22 21-16,0 0 0,0 0 0,-22 22 15,22-22-15,0 21 0,0 1 0,21-1 16,-21-21-16,21 21 0,-21 1 15,21-22-15,0 0 0,0 0 0,0 22 16,0-22-16,21-21 0,0 21 0,0 0 16,0-21-16,0 0 0,1 0 15,-1 0-15,0 0 0,0 0 16,21 0-16,-20 0 0,-1-21 0,0 21 16,21-21-16,-21 0 0,1-1 15,-1 1-15,0 0 0,-21 0 0,21 0 16,-21-22-16,21 22 0,-21-21 0,0 0 15,0-1-15,21 1 0,-21 21 16,0-22-16,22 22 0,-22 0 16,0 42-1,0 0-15,0 22 16,0-22-16,0 21 0,0 1 0,0-22 16,0 21-16,0 0 0,0-20 15,0 20-15,0-21 0,0 0 16,21 0-16,0 1 0,0-1 0,0 0 15,0-21-15,1 21 0,-1-21 0,0 0 16,0 0-16,21 0 0,-20 0 16,-1 0-16,0 0 0,0 0 0,0-21 15</inkml:trace>
  <inkml:trace contextRef="#ctx0" brushRef="#br0" timeOffset="167847.45">16722 11091 0,'0'0'0,"0"-21"0,0 0 15,0 42 1,0 0 0,0 22-16,0-22 0,0 0 15,0 21-15,0-20 0,0 20 0,0 0 16,0-21-16,0 1 0,0 20 0,0-21 16,0 0-16,21 0 0,-21 1 15,0-1-15,21 0 0,-21 0 16,21-21-1,0 0-15,0 0 16,1-21 0,-22 0-16,21 0 0</inkml:trace>
  <inkml:trace contextRef="#ctx0" brushRef="#br0" timeOffset="168068.33">17060 11070 0,'0'-42'0,"0"84"0,0-105 16,0 42-16,-21 21 15,0 21 1,0 0-16,0 0 0,-1 0 16,1 22-16,0-22 0,0 21 0,0 0 15,0-20-15,21 20 0,-22-21 0,22 0 16,-21 22-16,21-22 0,-21 0 16,21 0-16,0 0 0,0 0 15,0 1-15,21-22 16,0 0-1,1 0-15,-1 0 0,0 0 0</inkml:trace>
  <inkml:trace contextRef="#ctx0" brushRef="#br0" timeOffset="168543.71">17484 11091 0,'0'0'16,"0"-21"-16,0 0 0,0 0 0,0 0 15,0 0-15,0-1 0,0 1 16,-22 21-16,1-21 0,0 21 16,0 0-16,0 0 0,0 0 15,-1 21-15,1 0 0,0 1 0,0-1 16,-21 21-16,20-21 0,1 22 0,0-1 16,0 0-16,0-21 0,0 22 15,21-1-15,0-21 0,0 0 0,0 1 16,0-1-16,0 0 0,0 0 15,21-21-15,0 0 0,0 0 16,0 0-16,0 0 0,1-21 16,-1 21-16,0-21 0,0 0 0,0-1 15,0 1-15,1 0 16,-1 0-16,0-21 0,0-1 0,-21 22 16,21-21-16,0 21 0,-21-22 0,22 22 15,-22 0-15,0 0 0,0 0 16,0 42-1,-22 0-15,22 21 0,-21-21 16,0 22-16,21-1 0,-21-21 16,21 22-16,0-1 0,0 0 0,0-21 15,0 1-15,0 20 0,21-21 0,0 0 16,0 0-16,1-21 16,20 22-16,-21-22 0,21 0 0,-20 0 15,20 0-15,-21 0 0,21 0 0,-20 0 0,20-22 16</inkml:trace>
  <inkml:trace contextRef="#ctx0" brushRef="#br0" timeOffset="169095.47">14965 10710 0,'21'0'46,"0"0"-46,0 0 0,22 0 16,-1 0-16,21 0 0,1 0 0,-1 0 16,22-21-16,0 0 0</inkml:trace>
  <inkml:trace contextRef="#ctx0" brushRef="#br0" timeOffset="170191.41">17716 10245 0,'22'0'32,"-1"0"-32,0 0 15,0 0-15,0 0 0,0 0 0,22 0 16,-22-21-16,21 21 0,-21 0 0,22-22 15,-22 22-15,0 0 0,21 0 16,-20 0-16,-1 0 0,21-21 0,-21 21 16,0 0-16,1 0 15,-1 0-15,-21 21 16,0 1-16,0-1 0,0 0 16,0 0-16,0 0 15,0 22-15,0-22 0,0 21 0,0 0 16,0 1-16,0-1 0,0 0 0,0 1 15,0-1-15,0 22 0,0-22 16,0 0-16,0 22 0,0-22 0,0 22 16,0-1-16,0-21 0,0 22 0,0-1 15,0-20-15,0 20 0,0-20 16,0-1-16,0 0 0,0 1 0,0-1 16,0 0-16,0-21 0,0 22 15,0-22-15,-21 0 0,21 0 16,-22 0-16,1 1 0,0-1 0,0 0 15,0 0-15,0-21 0,-1 21 0,1-21 16,0 21-16,0-21 0,-21 0 0,20 0 16,1 0-16,0 22 0,0-22 15,0 0-15,0 0 0,-1 0 0,1 0 16,0 0-16,0 0 16,0 0-1,21-22-15,0 1 16,0 0-16,21 21 15</inkml:trace>
  <inkml:trace contextRef="#ctx0" brushRef="#br0" timeOffset="170350.31">17907 11811 0,'0'0'0,"0"21"15,0-42 48,0 0-63</inkml:trace>
  <inkml:trace contextRef="#ctx0" brushRef="#br0" timeOffset="179208.13">2138 12869 0,'0'0'0,"-21"0"0,-1 0 15,22 22-15,-21-22 0,0 0 32,0 0-17,0 0 17,21-22-32,-21 1 0,21 0 15,0 0-15,0 0 16,0 0-16,0-1 0,0 1 15,0 0 1,0 0-16,0 0 0,0 0 0,21 21 16,0-22-16,-21 1 0,21 21 15,0-21-15,0 21 0,1 0 16,-1 0-16,0 0 16,0 0-16,0 21 0,-21 0 0,21 1 15,1-1-15,-1 0 0,-21 21 16,0-21-16,21 22 0,-21-1 0,0 0 15,0 1-15,0 20 0,0-20 16,0-1-16,-21 0 0,0 1 0,-1-1 16,1-21-16,0 21 0,0 1 15,-21-22-15,20 21 0,1-21 16,0 22-16,0-22 0,-21 0 16,20 0-16,1 0 0,0 1 0,0-22 15,0 0-15,0 21 0,-1-21 16,1 0-16,0 0 15,0-21-15,0 21 0,0-22 0,21 1 16,-22 0-16,1 0 0,0 0 16,21 0-16,0-22 0,-21 22 0,21 0 15,0-21-15,-21-1 0,21 22 16,0-21-16,0 21 0,0-22 0,21 22 16,0 0-16,0 0 0,0 21 15,1 0-15,-1 0 0,0 0 16,0 0-16,0 21 0,22 0 15,-22 0-15,0 0 0,0 22 0,0-22 16,0 0-16,1 21 0,-1-20 16,0-1-16,-21 21 0,0-21 0,0 0 15,21 1-15,-21-1 0,21 0 16,-21 0-16,0 0 16,0 0-16,21-21 0,1 22 15,-1-22 16,-21-22-31,21 22 0,0-21 16,-21 0-16,21 21 0</inkml:trace>
  <inkml:trace contextRef="#ctx0" brushRef="#br0" timeOffset="179551.97">2582 13335 0,'0'0'16,"21"0"-16,1 21 0,-1-21 16,0 0-16,0 0 15,0 0-15,0 0 16,-21-21 0,22 21-16,-22-21 0,0 0 15,-22 21 1,1 0-16,21-21 0,-21 21 15,0 0-15,0 0 0,0 0 16,-1 0 0,22 21-1,-21-21-15,21 21 0,-21-21 16,21 21 0,21-21 15,0 0-31</inkml:trace>
  <inkml:trace contextRef="#ctx0" brushRef="#br0" timeOffset="183147.99">3895 13039 0,'0'0'0,"-22"21"16,1-21-16,21 21 16,-21-21-16,21 21 0,-21-21 15,21 21-15,-21-21 16,42 0-1,0 0 1,0 0-16,0 0 0,1 0 0,-1-21 16,21 0-16,-21 21 0,22-21 15,-22 0-15,21 0 0,-21-1 0,0-20 16,22 21-16,-22 0 0,0 0 16,0-22-16,-21 22 0,0 0 0,0 0 15,0 0-15,0-22 0,0 22 16,0 0-16,-21 21 15,0 0-15,0 0 0,0 21 16,-1 0-16,22 0 16,0 1-16,-21 20 0,21 0 0,0 1 15,0-1-15,0 21 0,0-20 16,0-1-16,0 22 0,0-22 0,0 0 16,0 1-16,0-1 0,21 0 15,-21 1-15,0-22 0,0 21 0,0 0 16,0-20-16,0 20 0,0-21 15,0 0-15,0 0 0,0 1 0,-21-1 16,0 0-16,0-21 0,0 0 16,0 21-16,-1-21 0,-20 0 15,21 0-15,0 0 0,-22-21 0,22 0 16,-21 0-16,21-1 0,0 1 16,-22 0-16,22-21 0,0 21 0,0-1 15,0-20-15,-1 21 0,22 0 0,-21 0 16,21-1-16,0 44 31,21-1-31,-21 0 16,22 0-16,-1 21 0,0-20 15,21 20-15,-21-21 0,1 21 16,20-20-16,-21-1 0,21 0 0,1 0 16,-22 0-16,21 0 0,1 1 0,-1-22 15,21 0-15,-20 0 0,-1 0 16,0 0-16,1 0 0,20 0 0,-20 0 15,-1-22-15,0 1 0,22 0 16,-22 0-16,0 0 0,1 0 0,-22-1 16,0-20-16,21 21 0,-42-21 15,0 20-15,0-20 0,0 21 0,0-21 16,0 20-16,0 1 0,-21 0 0,0 0 16,0 21-1,-21 0-15,20 0 0,1 0 0,0 0 16,-21 21-16,21-21 0,-1 21 15,-20 0-15,21 1 0,0-1 0,0 21 16,-1-21-16,1 22 0,0-22 0,21 21 16,0-21-16,0 0 0,0 22 15,0-22-15,0 0 0,21-21 0,0 21 16,1 0-16,-1-21 0,0 0 16,21 0-16,-21 0 0,22 0 0,-22 0 15,21-21-15,-21 0 0,1 21 16,20-21-16,-21-21 0,0 20 0,0 1 15,22-21-15,-22 0 0,0-1 16,-21 1-16,21 0 0,0-1 16,-21 1-16,0-22 0,0 22 0,22-21 15,-22 20-15,21 1 0,-21-22 16,0 22-16,21 0 0,-21 21 0,0-22 16,0 22-16,0 42 31,0 0-31,0 22 0,-21-22 0,21 21 15,0 1-15,-21-1 0,21 21 16,-22-20-16,22-1 0,-21 0 0,21 1 16,0-1-16,0 0 0,0 1 15,0-1-15,0 0 0,21-20 16,1 20-16,-1-21 0,0 0 0,0 0 0,0 1 16,0-22-16,1 0 15,-1 0-15,0 0 0,0 0 0,0 0 16,0 0-16,1 0 0,-1-22 0,0 1 15,0 0-15,21 0 0,-20 0 16,-1-22-16,0 22 0,0 0 0,0-21 16,-21 21-16,0-22 0,0 22 15,0-21-15,0 21 0,0-1 0,0 1 16,0 0-16,-21 21 16,0 0-1,0 0-15,21 21 0,-21 0 0,21 1 16,-22-1-16,22 0 15,0 0-15,0 0 0,0 0 0,0 22 16,0-22-16,0 0 0,0 0 0,0 0 16,22 1-16,-1-1 0,0 0 15,0-21-15,0 21 0,0-21 0,22 0 16,-22 0-16,21 0 0,1 0 16,-1 0-16,-21 0 0,21 0 0,1-21 15,-22 0-15,21 21 0,1-21 0,-22-1 16,0 1-16,0-21 0,0 21 15,0 0-15,-21-1 0,0-20 16,0 21-16,22 0 0,-22 0 0,0-1 16,-22 22 15,22 22-31,0-1 0,-21 0 16,0 0-16,21 0 0,-21 0 0,21 1 15,0-1-15,0 0 0,-21 21 0,21-21 16,0 1-16,0-1 0,0 0 15,-21 0-15,21 0 0,0 0 16,0-42 15,21 21-31,0-21 16,-21 0-16,21 0 0,-21 0 16,21-1-16,0-20 0,1 21 0,-1 0 15,-21-22-15,21 22 0,21 0 0,-21 0 16,1 0-16,-1 0 0,0-1 15,0 22-15,0 0 0,0 0 0,-21 22 16,0-1 0,0 0-16,0 21 0,0-21 15,0 1-15,0-1 0,0 21 0,0-21 16,0 0-16,0 22 0,0-22 16,0 0-16,22 0 0,-1 0 15,0 1-15,0-22 0,-21 21 0,21 0 16,0-21-16,1 0 0,20 0 15,-21 0-15,0 0 0,0 0 0,22 0 16,-22-21-16,0 0 0,0 21 16,22-22-16,-22 1 0,0 0 0,0-21 15,0 21-15,0-22 0,1 1 0,-22 0 16,21-1-16,0 1 0,-21 0 16,21-1-16,0-20 0,-21 20 0,21 1 15,-21 0-15,0 21 0,0-22 0,22 22 16,-44 42 15,1 0-31,21 1 0,-21 20 0,0 0 16,0 1-16,0-22 0,21 21 15,0 0-15,0 1 0,-22-1 0,22 0 16,0-20-16,0 20 0,0 0 16,0-21-16,22 1 0,-1 20 0,-21-21 15,21 0-15,0 0 0,0-21 0,-21 22 16,21-22-16,1 21 0,-1-21 15,0 0-15,0 0 0,0 0 0,0 0 16,1-21-16,-1-1 0,0 1 16,0 0-16,0 0 0,0-21 15,1 20-15,-1 1 0,0-21 0,-21 21 16,0 0-16,21-22 0,0 22 0,-21 0 16,0 0-16,0 42 31,0 0-31,0 0 0,0 0 15,0 1-15,0-1 0,0 0 16,0 0-16,0 0 0,0 0 0,21 1 16,1-1-16,-22 0 0,21 0 15,0 0-15,0 0 0,0-21 16,0 0-16,1 0 0,-1 0 0,0 0 16,0 0-16,0 0 0,22-21 15,-22 21-15,0-21 0,0 0 16,0-21-16,0 20 0,22 1 0,-22-21 15,0 0-15,0 20 0,0-20 16,22-21-16,-22 20 0,0 1 0,0 0 16,0-22-16,1 22 0,-22-1 0,0 1 15,21 0-15,-21 21 0,0-1 16,0 1-16,0 0 0,-21 42 16,-1 0-16,1 1 15,0 20-15,0 0 0,0 1 0,0-1 16,-1 0-16,22 1 0,-21-1 15,0 0-15,21 1 0,-21-1 16,21 21-16,0-20 0,0-1 0,-21 22 16,21-22-16,0 0 0,0 22 0,-21-22 15,21 0-15,0 1 0,0-1 16,0 0-16,0 1 0,-22-1 0,22-21 16,0 22-16,0-22 0,0 0 0,0 0 15,0 0-15,0 0 0,22 1 16,-1-22-1,0 0-15,0 0 0,0 0 0,0-22 16,1 1-16,-1 0 0,0 0 0,0 0 16,0 0-16,0-22 0,-21 22 15,0-21-15,22-1 0,-22 1 16,0-21-16,0 20 0,0-20 0,0 20 16,0 1-16,-22 0 0,1 21 15,21-22-15,-21 22 0,0 0 16,42 21 31,0 0-47,0 0 15,1 0-15,-1 0 0,21 0 0,-21 0 16,22 0-16,-22 0 0,21 0 0,-21 0 16,22-21-16,-22 21 0,0-21 15,21 21-15,-21-22 0,1 1 16,-1 0-16,0 0 0,0 0 15,-21 0-15,0-1 0,0 1 16,21 0-16,-21 0 16,0 42-1,0 0-15,0 0 16,0 1-16,0-1 0,0 0 16,0 0-16,0 0 0,0 0 0,0 1 15,0-1-15,0 0 0,0 0 16,0 0-16,21 0 0,1 1 0,-1-1 15,0-21-15,0 0 16,0 0-16,0 0 16,1 0-16,-22-21 0,21 21 15,-21-22-15,21 1 0,-21 0 0,0 0 16,21 0-16,-21 0 0,21-1 16,-21-20-16,21 21 0,-21-21 0,0 20 15,0 1-15,22-21 0,-22 21 16,0 0-16,21-1 0,-21 44 31,0-1-31,0 0 16,0 0-16,0 0 0,-21 0 0,21 1 15,-22 20-15,22-21 0,0 0 16,0 22-16,0-22 0,0 21 16,-21 0-16,21-20 0,0 20 0,-21 0 15,21 1-15,-21-1 0,21-21 0,0 21 16,-21 1-16,0-1 0,21-21 15,0 22-15,0-1 0,0-21 0,0 21 16,0 1-16,0-22 0,0 21 0,0-21 16,0 1-16,0 20 0,0-21 15,0 0-15,0 0 0,0 1 0,0-1 16,0 0-16,21 0 0,-21 0 0,21-21 16,-21 21-16,0-42 46,0 0-46,-21 21 0,0-21 16,-1 0-16,1 0 16,0-1-16,0 22 0,21-21 0,0 0 15,-21 0-15,21 0 0,-21 0 16,21-1-16,-22 1 16,22 0-16,0 0 0,0 0 0</inkml:trace>
  <inkml:trace contextRef="#ctx0" brushRef="#br0" timeOffset="183395.85">7324 12912 0,'0'0'0,"-22"-21"32</inkml:trace>
  <inkml:trace contextRef="#ctx0" brushRef="#br0" timeOffset="183639.71">6562 13229 0,'0'0'0,"0"21"15,21-21 1,0 0-1,21 0-15,-21 0 0,1-21 16,20 21-16,0-21 0,1 21 0,-1 0 16,0 0-16,1-21 0,-1 21 0,0 0 15,1 0-15,-1-21 0,-21 21 16,21 0-16,-20 0 0,20-21 0,-21 21 16,0 0-16</inkml:trace>
  <inkml:trace contextRef="#ctx0" brushRef="#br0" timeOffset="184211.43">9906 12933 0,'0'0'0,"0"-21"0,0 0 0,0-1 0,0 1 15,0 0-15,0 0 0,0 0 0,0 0 16,-21 21 15,0 21-31,-1 21 0,22-21 0,0 22 16,-21-1-16,0 0 0,0 1 15,21-1-15,0 0 0,-21 22 0,0-22 16,21 22-16,-22-22 0,22 0 16,-21 1-16,0-1 0,21 0 0,-21 1 15,21-1-15,0 0 0,0-21 0,0 1 16,-21-1-16,21 0 0,0 0 16,0 0-16,-21-21 15,21-21 1,-22 0-1,1 0-15,0 0 0,21-1 16,-21-20-16,0 21 0,0-21 16</inkml:trace>
  <inkml:trace contextRef="#ctx0" brushRef="#br0" timeOffset="185055.95">9313 13335 0,'0'-21'16,"43"84"-16,-86-105 0,22 21 0,42 21 31,0 0-31,22 0 16,-22 0-16,0 0 0,21 0 15,1 0-15,-1 0 0,0 0 0,1 0 16,-1 0-16,22 0 0,-1 0 16,1-21-16,-22 0 0,21 21 0,1-22 15,-1 22-15,-20-21 0,-1 0 16,0 0-16,-20 0 0,20 0 16,-21-1-16,-21 1 0,21-21 0,-21 21 15,0-22-15,0 22 0,0-21 0,0 21 16,0-22-16,0 22 0,0 0 15,0 0-15,-21 21 0,0 0 16,0 21 0,21 0-16,-21 22 0,21-22 0,0 21 15,-22 0-15,22 1 0,-21-1 0,21 0 16,-21 1-16,21-1 0,0 0 16,0 1-16,0-1 0,-21-21 0,21 22 15,0-1-15,0-21 0,0 0 16,0 22-16,0-22 0,-21-21 15,21 21-15,0 0 0,0-42 47,0 0-47,0 0 0,21-1 0,0-20 16,-21 21-16,21 0 0,0-22 16,1 22-16,-1-21 0,0 21 0,0 0 15,0-1-15,0 1 0,1 0 0,-1 21 16,0 0-16,0 0 0,0 0 15,-21 21-15,0 0 16,0 1-16,0-1 0,0 0 16,0 0-16,0 0 0,0 0 15,0 1-15,0-1 0,0 0 0,0 0 16,0 0-16,0 0 0,21 1 16,1-1-16,-1 0 0,0 0 0,0 0 15,0-21-15,0 21 0,1-21 0,-1 0 16,21 0-16,-21 0 0,0 0 15,22 0-15,-22 0 0,21 0 0,-21-21 16,1 0-16,20 0 0,-21 0 0,0 0 16,0-1-16,1 1 0,-1 0 15,-21-21-15,0 21 0,21-22 0,-21 22 16,0-21-16,0 21 0,0-1 16,0 1-16,0 0 0,-21 21 15,0 0-15,-1 0 16,1 0-16,0 0 0,0 21 0,0 0 15,21 1-15,-21-1 0,21 21 16,-22-21-16,22 0 0,0 22 0,0-22 16,0 0-16,0 0 0,0 0 15,22 22-15,-1-22 0,0-21 0,0 21 16,0 0-16,0-21 0,1 0 0,20 21 16,-21-21-16,0 0 0,22 0 15,-22 0-15,0 0 0,0 0 0,0-21 16,22 21-16,-22-21 0,0 0 15</inkml:trace>
  <inkml:trace contextRef="#ctx0" brushRef="#br0" timeOffset="188295.92">12171 13568 0,'0'0'0,"0"21"0,21-21 16,-21 21-1,21-21-15,0 0 32,-21-21-17,0 0-15,21 0 0,-21 0 16,0-1-16,22 1 15,-1 0-15,-21-21 0,21 21 0,0-1 16,0-20-16,0 0 0,1 21 0,-1-43 16,21 22-16,-21-1 0,0-20 15,22 21-15,-22-22 0,21 22 0,-21-22 16,22 22-16,-22 21 0,21-22 16,-21 22-16,1 21 0,-1 0 0,0 0 15,0 21-15,-21 1 16,0-1-16,0 0 0,0 0 15,0 0-15,0 22 0,0-22 0,0 0 16,0 0-16,-21 0 0,21 0 0,0 1 16,0-1-16,0-42 62,0-1-62,0 1 0,0 0 16,0 0-16,0 0 0,0 0 15,0-1-15,0 1 0,0 0 0,0 0 16,-21 0-16,21 0 16,-21 21-16,-1 0 0,1 0 0,0 0 15,0 0-15,0 21 0,0 0 16,21 21-16,-22-21 0,1 22 16,0-1-16,0 0 0,0 1 0,0-1 15,21 0-15,-22 22 0,22-22 16,-21 1-16,21-1 0,-21 0 0,21 1 15,0-1-15,0 0 0,0 1 0,0-1 16,21-21-16,0 21 0,1-20 16,-1-1-16,0 0 0,21-21 0,-21 0 15,22 0-15,-22 0 0,21 0 0,-21 0 16,22-21-16,-22 21 16,21-21-16,1-1 0,-22 1 0,21-21 15,-21 21-15,22-22 0,-1 22 0,-21-21 16,0 21-16,0-22 0,1 22 15,-1-21-15,0 21 0,-21-22 0,21 22 16,-21 0-16,0 42 31,-21 0-31,0 1 0,21-1 16,-21 0-16,-1 0 0,22 21 16,-21-20-16,21 20 0,0-21 0,0 0 15,0 22-15,0-22 0,0 0 16,21 0-16,1 0 0,-1 0 15,0-21-15,0 22 0,0-22 0,0 0 16,22 0-16,-22 0 0,0 0 0,21 0 16,-20 0-16,20-22 0,-21 1 15,0 0-15,22 0 0,-22 0 0,0 0 16,-21-1-16,21-20 0,-21 21 16,0-21-16,0 20 0,0-20 0,0 0 15,0-1-15,0 22 0,-21-21 0,0 0 16,0 20-16,-1 1 0,-20 0 15,21 21-15,0 0 0,-22 0 0,22 0 16,0 0-16,-21 21 0,21 0 16,-1 22-16,1-22 0,0 21 15,0-21-15,0 22 0,21-1 0,0-21 16,0 22-16,0-1 0,0-21 16,0 21-16,21 1 0,0-22 0,0 0 15,22 0-15,-1 0 0,0 1 0,-21-22 16,22 0-16,-1 0 0,0 0 15,1 0-15,20 0 0,-20 0 0,-22-22 16,21 22-16,0-21 0,1 0 0,-22 0 16,21 0-16,-21-22 0,1 22 15,-1 0-15,0-21 0,0 21 16,0-22-16,-21 22 0,0 0 0,0 0 16,21 0-16,-21-1 15,-21 44 1,21-1-1,-21 0-15,0 0 0,21 0 0,0 0 16,-21 1-16,0 20 0,21-21 0,-22 0 16,22 0-16,-21 22 0,21-22 15,0 0-15,0 0 0,-21 0 16,21 1-16,0-44 47,0 1-47,0 0 0,21-21 15,-21 21-15,21-1 0,1-20 16,-22 21-16,21-21 0,0 20 0,0-20 16,0 21-16,0-21 0,1 20 15,-22 1-15,21 21 0,0-21 0,0 21 16,-21 21 0,0 0-16,0 1 0,0-1 15,0 0-15,0 0 0,0 21 0,0-20 16,0-1-16,0 0 0,0 21 0,21-21 15,-21 1-15,21-1 0,1 0 16,-1 0-16,0-21 0,0 21 16,0-21-16,0 0 0,22 0 0,-22 0 15,0 0-15,0 0 0,0 0 16,22 0-16,-22 0 0,0-21 0,0 21 16,-21-21-16,21 0 0,1 0 15,-1-1-15,-21-20 0,0 21 0,0 0 16,21-22-16,-21 22 0,21 0 0,-21-21 15,0 21-15,0-1 0,0 1 16,0 42 0,0 1-1,-21-1-15,21 0 16,0 0-16,-21 0 0,21 0 0,0 1 16,0-1-16,0 0 0,0 21 0,0-21 15,0 1-15,21-1 0,0-21 16,0 21-16,0 0 0,1-21 0,-1 0 15,21 21-15,-21-21 0,22 0 0,-22 0 16,0 0-16,21 0 0,-21 0 16,1-21-16,-1 21 0,0-21 0,0 0 15,0 0-15,-21-1 0,0-20 0,0 21 16,21 0-16,-21-22 0,0 22 16,0-21-16,0 21 0,0 0 0,0-1 15,0 1-15,0 0 0,-21 42 31,21 0-31,0 1 0,-21-1 16,21 0-16,-21 21 0,21-21 0,-21 1 16,21-1-16,0 21 0,0-21 15,0 0-15,-21 1 0,21-1 0,0 0 16,0 0-16,0 0 16,0-42 15,0 0-31,0 0 15,21 0-15,-21-1 0,0 1 16,0-21-16,21 21 0,0 0 0,-21-22 16,21 22-16,0 0 0,-21 0 15,22 0-15,-1-1 0,0 22 16,0 0 0,-21 22-16,0-1 0,0 0 15,0 0-15,0 0 0,0 22 0,0-22 16,21 0-16,-21 0 0,21 0 0,-21 22 15,22-22-15,-22 0 0,21-21 16,0 21-16,0 0 0,0 0 16,0-21-16,1 0 0,-1 0 15,0 0-15,0 0 0,0 0 16,0 0-16,1-21 0,-1 0 16,0 0-16,0 0 0,-21 0 15,21-1-15,0-20 0,1 21 0,-22-21 16,21 20-16,-21-20 0,21 21 0,-21 0 15,0 0-15,0-1 0,21 22 16,-21 22 0,0-1-1,0 0-15,0 0 0,0 0 16,-21 22-16,21-22 0,0 0 0,0 0 16,0 21-16,0-20 0,0-1 0,21 0 15,0 0-15,0 0 16,1 0-16,-1-21 0,0 0 15,0 0-15,0 0 16,0 0-16,1 0 0,-1 0 0,0-21 16,0 21-16,-21-21 0,21 0 0,0 0 15,1 0-15,-1-1 0,-21-20 16,21 21-16,0 0 0,-21 0 0,21-1 16,0 1-16,-21 0 0,0 42 31,0 0-16,0 1-15,0-1 0,0 0 0,0 0 16,0 0-16,0 0 16,0 1-16,0-1 0,0 0 15,22 0-15,-1-21 0,0 0 16,-21 21-16,21-21 0,0 0 16,0 0-16,1 0 15,-22-21-15,21 21 0,-21-21 16,0 0-16,0 0 0,0-1 15,0 1-15,0 0 0,0 0 0,-21 0 16,21 0-16,-22-22 0,1 22 16,21 0-16,-21 21 0,21-21 0,-21 0 15,21-1-15,0 1 16,0 0 0,21 21-16,0 0 15,22 0-15,-22 0 0,0 0 16,0 0-16,0 0 0,0 0 15,1 0-15,-1 0 0,0 0 0,0 0 16,0 0-16,0 0 0,-21 21 0,0 0 16,0 1-16,0-1 15,0 0-15,0 21 0,0-21 0,0 1 16,0-1-16,0 21 0,0-21 0,-21 0 16,21 1-16,0-1 0,0 0 15,-21 0-15,21 0 0,0 0 0,0 1 16,0-1-1,-21-21 1,0 0 0,21-21-16,-21-1 0,21 1 0,0 0 15,0 0-15,0 0 0,0 0 16,0-22-16,21 22 0,0-21 0,0 21 16,0-22-16,22 1 0,-22 0 15,21 20-15,0-20 0,-20 21 16,62-21-16,-63 42 0,22 0 0,-22 0 15,0 0-15,0 21 0,-21 0 16,0 0-16,21 21 0,-21-20 16,0-1-16,0 21 0,0-21 0,0 0 15,0 1-15,0 20 0,0-21 16,0 0-16,0 0 0,0 1 0,-21-1 16,21 0-16,0 0 0,-21-21 31</inkml:trace>
  <inkml:trace contextRef="#ctx0" brushRef="#br0" timeOffset="188835.54">17738 12679 0,'0'-21'0,"0"42"0,0-85 16,0 43-16,0 0 0,0 0 16,0 42-1,0 21 1,-22-20-16,22 20 0,-21 21 15,21-20-15,0 20 0,0 1 16,0-1-16,-21 1 0,21-22 0,0 22 16,-21-22-16,21 0 0,0 22 15,0-43-15,0 21 0,0 1 0,0-22 16,-21 21-16,21-21 0,0 0 0,-21 1 16,21-1-16,-22 0 15,22-42 1,0 0-1,0-1-15,0 1 0,0 0 16,0 0-16,0-21 0,0 20 0</inkml:trace>
  <inkml:trace contextRef="#ctx0" brushRef="#br0" timeOffset="189159.36">17568 12912 0,'0'-43'0,"0"86"0,0-128 0,0 43 15,21-1-15,-21 22 0,22-21 0,-1 21 16,-21 0-16,21-1 0,0 1 0,0 0 15,0 0-15,1 0 0,-1 21 16,21-21-16,0-1 0,-20 22 0,41 0 16,-21 0-16,1 0 0,20 0 15,1 0-15,-22 22 0,22-22 0,-22 21 16,0 21-16,-21-21 0,1 22 0,-22-1 16,0 0-16,-22 1 15,-20-1-15,0 0 0,-1 1 0,1-22 16,0 21-16,-22-21 0,22 22 15,-22-22-15,22 0 0,0 0 0,-1 0 16,1-21-16,21 21 0,0-21 0,0 0 16,21 22-16,0-1 15,21-21 1,0 0-16,0 0 0,0 0 16,0 0-16,22 0 0,-22 0 15,0 0-15,21 0 0</inkml:trace>
  <inkml:trace contextRef="#ctx0" brushRef="#br0" timeOffset="190749.99">18584 13187 0,'0'0'16,"21"-21"-16,1 21 0,-1-21 0,-21-1 16,0 1-16,0 0 0,0 0 15,0 0-15,0 0 0,-21-1 0,-1 1 16,1 0-16,0 0 0,0 0 15,0 21-15,0 0 0,-1 0 16,1 0-16,0 21 0,0 21 16,0-21-16,-22 22 0,22-22 15,0 21-15,0 1 0,0-1 16,21-21-16,0 21 0,0-20 0,-21-1 16,21 0-16,0 0 0,0 0 15,0 0-15,0 1 0,21-22 0,0 0 16,0 0-16,0 0 0,0 0 15,22 0-15,-22 0 0,0 0 16,0-22-16,0 22 0,1-21 0,20 0 16,-21 0-16,0 0 0,0 0 15,1-1-15,-1 1 0,-21 0 0,21-21 16,0 21-16,-21-1 0,21 1 16,0 21-1,-21 21 1,0 1-16,0-1 0,0 0 15,0 0-15,0 0 0,0 0 16,0 1-16,0-1 0,0 0 16,0 0-16,0 0 0,22-21 0,-22 21 15,21-21-15,0 0 0,0 0 16,0 0-16,0 0 0,1 0 16,-1 0-16,0 0 0,0 0 15,0 0-15,0-21 0,1 0 0,-1 21 16,0-21-16,0 0 0,0 0 0,0-1 15,-21 1-15,22-21 0,-1 21 16,-21 0-16,0-1 0,21 22 16,-21-21-16,21 21 0,-21 21 31,0 1-31,0-1 0,0 0 16,0 0-16,0 0 0,0 0 15,0 1-15,0-1 0,0 0 16,0 0-16,21 0 15,0 0-15,1-21 0,-1 22 0,0-22 16,21 0-16,-21 0 0,1 0 16,-1 0-16,21 0 0,-21 0 0,0 0 15,22 0-15,-22 0 0,0 0 16,21 0-16,-20-22 0,-1 1 16,0 0-16,0 21 0,0-21 0,0 0 15,1 0-15,-22-22 0,0 22 16,21 0-16,-21 0 0,0 0 0,0-1 15,0 1-15,0 0 0,-21 21 16,-1 0 0,1 21-16,0 0 0,21 1 0,-21-1 15,0-21-15,21 21 0,-21 0 0,21 0 16,0 0-16,0 1 0,0-1 16,0 0-16,21 0 0,0-21 0,0 21 15,0 0-15,0-21 0,22 0 16,-22 0-16,0 0 0,0 0 15,0 0-15,22 0 0,-22 0 0,0 0 16,0 0-16,0 0 0,1-21 16,-1 0-16,-21 0 0,21 0 15,-21 0-15,0-1 0,0 1 0,0 0 16,21-21-16,-21 21 0,0-1 16,0 44 15,0-1-31,-21 0 0,21 0 0,0 0 15,-21 0-15,21 1 0,-21-1 0,21 0 16,-22 0-16,22 0 16,0 0-16,0 1 0,22-22 47,-1-22-47,0 1 15,-21 0-15,21 21 0,0-21 0,-21 0 16,21 0-16,1-22 0,-1 22 15,0 0-15,-21 0 0,21 0 0,0-1 16,-21 1-16,21 21 0,1 0 16,-22 21-1,0 1 1,0 20-16,0-21 0,0 0 0,21 0 16,-21 1-16,0-1 0,0 21 15,21-21-15,0-21 0,0 21 0,-21 1 16,21-1-16,1-21 0,-1 21 15,0-21-15,0 0 0,0 0 0,0 0 16,1 0-16,-1 0 0,0 0 0,0-21 16,0 21-16,0-21 0,1-1 15,-1 1-15,0 0 0,0-21 0,-21 21 16,0-22-16,21 1 0,-21 0 0,21-1 16,-21 1-16,22-22 0,-22 22 15,0-21-15,21-1 0,-21 22 16,21-22-16,0 22 0,-21 0 15,0 20-15,0 1 0,0 0 0,0 42 16,0 0 0,-21 22-16,0-1 0,0 0 15,-1 1-15,1 20 0,0-20 0,0 20 16,21-21-16,0 1 0,0-1 16,0 0-16,0 1 0,0-1 0,0-21 15,0 0-15,21 22 0,-21-22 0,21-21 16,0 21-16,1-21 0,-1 0 15,0 0-15,0 0 0,0 0 0,0 0 16,1 0-16,-1 0 16,0-21-16,0 21 0,-21-21 15,0 0-15,0-1 0,0 1 0,0 0 16,0 0-16</inkml:trace>
  <inkml:trace contextRef="#ctx0" brushRef="#br0" timeOffset="190954.87">20532 12975 0,'0'0'0,"-43"0"32,64 0-32,1 21 15,-1-21-15,0 0 0,0 0 16,21 0-16,-20 0 0,20 0 16,-21 0-16,21 0 0,1 0 0,-22 0 15,21 0-15,-21 0 0,22 0 16,-22 0-16,0 0 0,0 0 0,0 0 15,1-21-15,-1 0 0,0 0 16</inkml:trace>
  <inkml:trace contextRef="#ctx0" brushRef="#br0" timeOffset="191571.95">22881 12446 0,'21'-42'0,"-42"84"0,63-105 0,-42 20 0,22 22 16,-22-21-16,21 21 0,-21-1 15,0 1-15,0 0 0,0 0 0,0 42 32,0 0-32,-21 0 0,-1 22 15,22-1-15,-42 0 0,21 1 16,0-1-16,0 22 0,-22-1 16,22 1-16,-21-1 0,-1 1 0,22-1 15,-21 1-15,0-1 0,-1 1 16,22-1-16,-21-21 0,21 1 0,-22 20 15,22-42-15,0 22 0,0-1 0,0-21 16,-1 22-16,1-22 0,21 0 16,0 0-16,-21 0 0,21-42 47,0 0-47,21 0 15,0 0-15,1-1 16,-1 1-16,0 0 0,21 0 15,-21 0-15,1 0 0,20-1 0,0 1 16</inkml:trace>
  <inkml:trace contextRef="#ctx0" brushRef="#br0" timeOffset="192248.37">23241 13123 0,'-21'0'47,"21"22"-32,0-1 1,21-21 15,0 0-15,0 0-16,0-21 31,-21-1-31,0 1 16,-21 21 15,0 0-31,0 0 0,0 0 16,21 21-1,-21-21-15,21 22 0,0-1 32,21-21-17,0 0-15,0 0 16,0 0-16,0 0 15,1 0-15,-22-21 16,0-1-16,0 1 16,0 0-16,0 0 0,0 0 15,0 0-15,-22 21 16,1 0-16,0 0 16,0 0-16,21 21 0,-21-21 15,0 21-15,21 0 0,-22 0 16,22 0-16,0 1 15,0-1 1,22-21 0,-1 0-1,0 0-15,0 0 0,0 0 16</inkml:trace>
  <inkml:trace contextRef="#ctx0" brushRef="#br0" timeOffset="192708.11">23961 13081 0,'21'0'0,"-42"0"0,63 0 16,-42-21-16,21 21 15,0 0 1,-21 21 15,0 0-31,-21 0 16,21 1-16,0-1 15,0 0 1,21-21 0,0 0-1,1 0-15,-1 0 16,0 0-16,-21-21 0,21 21 15,-21-21-15,21-1 0,-21 1 16,0 0-16,0 0 0,0 0 16,0 0-16,-21 42 47,0-21-47,21 21 15,-21-21-15,21 21 0,0 0 16,-21-21 15</inkml:trace>
  <inkml:trace contextRef="#ctx0" brushRef="#br0" timeOffset="206667.66">1841 15198 0,'0'21'16,"0"0"0,0-42 77,0 0-77,0 0 0,0-1-16,0 1 0,0 0 15,0 0 1,0 0-16,0 0 0,22 21 16,-22-22-16,21 22 0,0-21 15,0 21 1,0-21-16,0 21 15,1 0 1,-22 21 0,21-21-16,-21 21 15,0 1-15,0-1 16,0 0-16,0 0 0,0 0 16,0 0-16,-21 22 0,21-22 15,-22 0-15,22 0 16,-21 0-16,0 1 0,0-1 0,21 0 15,-21 0-15,0 0 0,-1 0 16,1-21-16,21 22 0,-21-1 0,0 0 16,21 0-16,-21-21 15,0 21-15,42-42 78,0 0-62,0 21 0,0-21-16,0 21 15,1-21-15,-1 21 0,0 0 16,0 0-16,0 0 16,0 0-16,1 0 15,-1 0-15,0 21 16,0 0-16,0 0 15,-21 0-15,0 0 16,21-21-16,-21 22 0,22-1 16,-22 0-16,0 0 15,0 0-15,0 0 16,0 1-16,-22-1 16,1-21-16,21 21 0,-21-21 15,0 21-15,0-21 0,0 21 16,-1-21-16,1 0 0,0 21 15,0-21-15,0 0 0,0 0 0,-1 0 16,-20 0-16,21 0 0,0 0 16,0 0-16,-1 0 0,1 0 0,-21 0 15,21 0-15,21-21 0,-21 21 16,-1-21-16,1 21 0,21-21 16,-21 21-16,0 0 15,21-21-15,-21 21 16,21-21-1,21 21 64,0 0-79,0 0 15</inkml:trace>
  <inkml:trace contextRef="#ctx0" brushRef="#br0" timeOffset="207620.08">2519 15409 0,'0'0'0,"0"22"78,-21-1-62,21 0-1,21-21 48,0 0-32,-21-21-31,0 0 0,0-1 16,-21 1 15,42 21 31,0 0-62,0 0 0,0 0 16</inkml:trace>
  <inkml:trace contextRef="#ctx0" brushRef="#br0" timeOffset="211000.02">4043 15346 0,'0'0'0,"0"-21"0,0 0 0,0-1 15,0 1 1,0 0 15,21 0-15,0 21 0,-21-21-16,21 21 0,0-21 0,1-1 15,-1 1-15,0 0 16,0 0-16,0 0 0,22 0 0,-22-1 15,-21 1-15,21 0 0,-21-21 16,21 21-16,-21-1 0,0 1 0,0 0 16,0 0-16,0 0 15,-21 21-15,0 0 0,0 0 16,-1 21 0,22 0-16,0 21 0,0 1 15,0-1-15,0 0 0,0 22 16,0-1-16,0 1 0,0-1 0,0 1 15,0-22-15,0 22 0,0-1 16,0-20-16,0-1 0,0 0 16,0 1-16,0-1 0,0 0 15,0-21-15,0 1 0,0 20 0,0-21 16,0 0-16,-21 0 0,21 1 16,-21-22-16,0 0 15,0 0-15,21-22 0,-21 22 0,-1-21 16,1 0-16,0 0 0,0 0 15,-21-22-15,20 22 0,1 0 0,0-21 16,0 21-16,0-1 0,0 1 16,-1 0-16,1 0 0,21 0 15,0 42 1,0 0-16,21 0 0,1 22 16,20-22-16,-21 21 15,21-21-15,-20 22 0,20-1 0,0-21 16,1 21-16,-1-20 0,0-1 15,1 21-15,20-21 0,-21-21 0,22 21 16,-22-21-16,22 0 0,-1 0 16,-20 0-16,20 0 0,1 0 0,-22-21 15,21 0-15,-20 0 0,-1 0 16,0-22-16,1 22 0,-22-21 0,0 21 16,0-22-16,-21 1 0,0 0 15,0-1-15,0 1 0,0 0 16,0-1-16,0 22 0,-21-21 0,0 21 15,0 0-15,0 21 0,-1 0 16,-20 0-16,21 0 0,-21 0 0,20 21 16,-20 0-16,21 0 0,-21 0 15,20 22-15,1-22 0,0 0 0,0 0 16,0 21-16,21-20 0,-21-1 0,21 0 16,0 0-16,0 0 0,0 0 15,0 1-15,21-22 0,21 21 0,-21-21 16,0 0-16,22 0 0,-22 0 15,21 0-15,1 0 0,-1 0 0,-21-21 16,21-1-16,-20 22 16,20-21-16,-21 0 0,21-21 0,-20 21 15,-1-22-15,0 22 0,0-21 0,0-22 16,0 22-16,1-22 0,-22 22 16,0-21-16,21-1 0,-21 1 0,21 20 15,-21-20-15,0 20 0,0 1 16,0 21-16,0 0 0,0 0 0,0 42 31,-21 0-31,21 0 0,-21 21 0,-1 1 16,1-1-16,0 22 0,0-1 15,0-21-15,21 22 0,0-1 0,-21-20 16,21 20-16,0-20 0,0-1 16,0 0-16,21-21 0,0 22 15,0-22-15,0 0 0,22 0 0,-1 0 16,0-21-16,1 0 0,-1 0 15,21 0-15,-20 0 0,20 0 0,-20 0 16,20 0-16,-21-21 0,22 0 16,-22 0-16,1 0 0,-1 0 0,-21-1 15,21-20-15,-20 21 0,-22-21 0,21 20 16,-21-20-16,0 21 0,0 0 16,0 0-16,0-1 0,-21 22 15,-1 0-15,1 0 16,0 22-16,-21-1 0,21 0 0,-1 0 15,1 0-15,0 0 0,0 1 0,21 20 16,0-21-16,0 0 0,0 0 16,0 1-16,0-1 0,0 0 0,21 0 15,0-21-15,22 21 0,-22-21 16,0 0-16,21 0 0,-21 0 0,22 0 16,-22 0-16,21 0 0,1 0 0,-22 0 15,21-21-15,0 21 0,-20-21 16,20 0-16,-21 0 0,0-1 0,0 1 15,1 0-15,-1 0 0,-21-21 16,0 20-16,0 1 0,21 0 16,-21 0-16,-21 21 31,21 21-31,-21 0 0,-1 0 0,22 1 16,0-1-16,-21 0 0,21 0 15,-21 0-15,21 0 0,-21 1 0,21-1 16,0 0-16,0 0 0,0 0 15,21-21 17,0 0-17,0-21-15,1 0 0,-1 0 16,0 21-16,0-21 0,0-1 16,0 1-16,1-21 0,-1 21 15,0 0-15,-21-1 0,21 1 0,0 21 16,0 0-16,-21 21 15,0 1 1,0-1-16,0 0 0,0 0 0,0 0 16,0 0-16,0 1 0,0-1 15,22 0-15,-1 0 0,0-21 0,0 21 16,0-21-16,22 0 0,-22 21 16,21-21-16,0 0 0,1 0 0,-22 0 15,21 0-15,1 0 0,-1 0 0,-21 0 16,21-21-16,1 21 15,-22-21-15,21 21 0,-21-21 0,1 0 16,-1 0-16,0-1 0,-21 1 16,0-21-16,21 21 0,-21-22 0,0 1 15,0 0-15,0-22 0,0 22 0,0 0 16,0-1-16,21 1 0,-21 21 16,0-22-16,0 65 31,0 20-31,0-21 0,0 21 0,0 1 15,-21-1-15,21 0 0,0-20 16,0 20-16,0 0 0,0 1 16,0-22-16,0 0 0,0 21 0,0-21 15,0 1-15,0-1 0,0 0 16,21-21-16,-21 21 16,21-21-16,1 0 0,-1 0 15,0 0-15,0-21 16,0 21-16,-21-21 0,21 0 15,1-1-15,-22 1 0,0 0 16,21 0-16,-21 0 0,0 0 0,21-1 16,-21 1-16,0 42 31,0 1-15,0-1-16,0 0 0,0 21 15,0-21-15,0 1 0,0-1 0,0 0 16,0 0-16,21 0 15,0 0-15,0-21 0,1 22 0,-1-22 16,0 0-16,21 0 0,-21 0 0,22 0 16,-1 0-16,-21 0 0,22 0 15,-1 0-15,0-22 0,-21 1 0,1 0 16,20 0-16,-21 0 0,0 0 16,0-1-16,1-20 0,-22 0 15,21-1-15,-21 1 0,21 0 0,-21-22 16,21 22-16,-21-22 0,0 22 15,0 0-15,0 21 0,0-22 0,0 22 16,0 42 0,0 22-16,0-22 0,0 21 15,0 0-15,-21 22 0,21-22 16,-21 1-16,0-1 0,21 21 0,0-20 16,-22-1-16,1 0 0,21 1 0,-21 20 15,21-20-15,0-1 0,-21 0 16,21 1-16,-21-1 0,21 0 15,-21-21-15,21 22 0,0-22 16,0 21-16,0-21 0,0 1 0,0-1 16,0 0-16,0 0 0,21-21 15,0 0-15,0 0 0,0 0 16,0 0-16,1 0 0,-1-21 0,0 0 16,0 21-16,0-21 0,0-22 15,-21 22-15,22 0 0,-22-21 0,21-1 16,-21 1-16,0 0 0,0-1 0,0 1 15,0 21-15,0-22 0,-21 22 16,21 0-16,-22 0 0,1 21 16,21 21 31,21-21-47,1 0 15,20 0-15,-21 0 0,0 0 16,22 0-16,-1-21 0,-21 0 0,21 21 15,-20-21-15,20 21 16,0-22-16,-21 1 0,1 0 0,-1 0 0,0 0 16,0 0-16,-21-1 15,0 1-15,0 0 0,0 0 0,0 42 32,-21 0-17,21 0-15,-21 1 0,21-1 16,0 0-16,0 0 0,0 21 0,0-20 15,0-1-15,21 0 0,-21 0 16,21-21-16,0 21 0,0 0 0,1-21 16,-1 0-16,0 22 0,0-22 15,0 0-15,22 0 0,-22 0 0,0 0 16,21 0-16,-21-22 0,1 22 0,20-21 16,-21 0-16,0 0 0,0 0 15,22 0-15,-22-1 0,0 1 0,0-21 16,0 21-16,-21 0 0,22-1 0,-22 1 15,21 0-15,-21 0 0,0 42 32,0 0-32,-21 0 15,21 1-15,-22-1 0,1 0 16,21 0-16,0 21 0,-21-20 0,0 20 16,21 0-16,0-21 0,-21 22 15,21 20-15,-21-20 0,21-1 0,0 0 16,0 22-16,0-22 0,0 0 0,0 22 15,21-22-15,-21 1 0,0 20 16,21-21-16,0 1 0,-21 20 0,0-20 16,0-1-16,0 0 0,0 22 0,0-22 15,0 0-15,0 1 0,0-1 16,-21 0-16,0-20 0,0-1 16,-1 21-16,-20-21 0,21-21 0,-21 21 15,-1-21-15,1 0 0,0 0 16,-1 0-16,1 0 0,0 0 0,20-21 15,1 0-15,0 0 0,0 0 16,21 0-16,0-1 0,0 1 0,0-21 16,0 21-16,0-22 0,0 22 0,21-21 15,0 0-15,0-1 0,-21 22 16,22-21-16</inkml:trace>
  <inkml:trace contextRef="#ctx0" brushRef="#br0" timeOffset="211251.69">8149 15177 0,'-21'-22'16,"0"22"-16,21-21 15,0 0 1,-21 21 0,-1 0-1,1 0 1,0 0-16,0 0 0</inkml:trace>
  <inkml:trace contextRef="#ctx0" brushRef="#br0" timeOffset="211459.57">7218 15431 0,'0'0'0,"0"21"0,21-21 16,0 0-16,0 0 16,0 0-16,1 0 0,20 0 15,-21-21-15,21 21 0,-20-22 16,20 22-16,0-21 0,22 21 0,-22-21 15,0 21-15,22-21 0,-22 21 16,1 0-16,20-21 0,-21 21 0</inkml:trace>
  <inkml:trace contextRef="#ctx0" brushRef="#br0" timeOffset="211912.31">10731 15367 0,'0'0'0,"-21"-21"0,21 0 16,0 0-16,0-1 0,0 1 0,-21-21 15,21 21-15,-21-22 16,21 22-16,0 0 0,0 0 0,-21 0 16,21 0-16,0-1 0,0 1 0,0 42 31,0 1-31,0 20 0,0 0 16,0 1-16,0 20 0,0-21 15,0 22-15,0-1 0,-21 1 0,21-22 16,-22 22-16,22-22 0,0 0 0,-21 1 15,21-1-15,0 0 0,-21 1 16,21-22-16,0 0 0,0 0 0,0 0 16,0 1-16,-21-22 31,0 0-31,0-22 16,-1 1-16,1 0 15,0 0-15,0-21 0,-21 20 0</inkml:trace>
  <inkml:trace contextRef="#ctx0" brushRef="#br0" timeOffset="212663.88">10160 15558 0,'0'0'0,"0"-22"0,21 22 31,0 0-31,22 0 0,-22 0 16,21 0-16,0 0 0,1 0 16,-1 0-16,0-21 0,1 21 0,20-21 15,1 21-15,-1-21 0,1 21 16,-1-21-16,-20 0 0,20 21 15,1-22-15,-22 1 0,0 0 0,1 0 16,-1 0-16,-21 0 0,0-22 16,-21 22-16,0-21 0,0 21 0,0-1 15,0-20-15,0 21 0,-21 0 0,0 0 16,0 21-16,0 0 0,-1 0 16,1 0-16,0 21 0,0 0 0,21 21 15,-21 1-15,21-1 0,-21 21 16,21-20-16,0 20 0,0-20 0,0 20 15,0-21-15,0 22 0,0-22 0,-22 1 16,22-1-16,0-21 16,0 21-16,0-20 0,0-1 0,0 21 15,0-21-15,0 0 16,0-42 0,22 0-1,-22 0-15,0 0 0,21 0 16,0-1-16,0-20 0,0 21 0,0-21 15,1 20-15,-1-20 0,0 21 16,0-21-16,0 20 0,0 1 0,1 21 16,-1 0-16,-21 21 15,21 1-15,-21-1 16,0 21-16,0-21 0,0 0 16,0 1-16,21-1 0,-21 21 0,0-21 15,21 0-15,0 1 0,-21-1 16,22 0-16,-1-21 0,0 21 0,0 0 15,0-21-15,22 0 0,-22 0 16,0 0-16,21 0 0,-21 0 0,22 0 16,-22-21-16,21 21 0,1-21 0,-22 0 15,21 21-15,-21-21 0,0-1 16,1-20-16,-1 21 0,0 0 0,-21 0 16,0-22-16,0 22 0,0 0 15,0 0-15,-21 21 16,0 0-1,-1 21-15,1 0 0,0 0 16,21 0-16,0 1 0,-21-1 0,21 0 16,0 0-16,0 0 0,0 0 0,0 1 15,21-1-15,0-21 16,22 0-16,-22 0 0,21 0 16,0 0-16,1 0 0,-1 0 0,0 0 15,22 0-15,-22 0 0</inkml:trace>
  <inkml:trace contextRef="#ctx0" brushRef="#br0" timeOffset="-213424.03">13547 15854 0,'0'0'0,"0"21"16,0 0 0,21-21-1,0 0-15,0 0 0,0 0 16,0-21-16,1 21 15,-1-21-15,0 0 0,0 21 0,0-21 16,22-1-16,-22 1 0,0 0 0,-21 0 16,21 0-16,-21-22 0,0 22 15,0 0-15,0-21 0,0-1 0,-21 1 16,0 21-16,0-21 0,-1-1 0,1 1 16,-21 0-16,21 20 0,-22 1 15,22 21-15,-21 0 0,0 0 16,-1 0-16,1 0 0,0 0 15,-1 43-15,1-22 0,0 21 0,20-21 16,-20 22-16,21-1 0,0 0 0,21 1 16,0-1-16,0 0 0,0 1 15,0-22-15,21 21 0,-21-21 0,21 0 16,0 1-16,0-1 0,1 0 16,-1 0-16,21-21 0,-21 0 0,0 0 15,22 0-15,-1 0 0,-21 0 0,22 0 16,-1 0-16,0-21 0,-21 0 15,22 0-15,-1-1 0,-21 1 0,22-21 16,-1 21-16,-21-22 16,0 22-16,0-21 0,1 0 0,-1-22 15,0 22-15,0-22 0,-21 22 0,21-22 16,-21 1-16,0-1 0,0 22 16,0 0-16,0-1 0,0 22 0,21 0 15,-21 0-15,0 42 16,0 0-16,-21 22 15,0-1-15,0 21 0,21-20 0,-21 20 16,0-20-16,21 20 0,0-21 16,-22 22-16,22-22 0,0 1 0,0-1 15,0 0-15,0 1 0,0-22 16,0 0-16,22 21 0,-1-21 16,0-21-16,21 22 0,-21-22 0,22 0 15,-22 0-15,21 0 0,-21 0 16,22 0-16,-1 0 0,-21 0 0,22-22 15,-1 1-15,-21 0 0,0 0 0,0 0 16,22 0-16,-22-1 0,-21 1 16,21 0-16,0-21 0,-21 21 0,0-1 15,0 1-15,0 0 0,0 42 32,0 0-32,0 1 0,-21-1 15,21 21-15,-21-21 16,21 0-16,-21 22 0,21-22 0,0 0 15,0 0-15,0 0 0,21 1 16,0-1-16,21-21 0,-20 0 16,-1 0-16,21 0 0,-21 0 0,22 0 15,-22 0-15,21-21 0,22-22 16,-22 22-16,-21 0 0,0 0 16,0 0-16,22-1 0,-22-20 15,-21 21-15,21-21 0,-21 20 0,21-20 16,-21 21-16,0-21 0,0 20 0,0 1 15,0 42 17,0 1-32,-21-1 0,21 21 0,-21-21 15,21 22-15,-21-1 0,21 0 0,0 1 16,0-1-16,-21 0 0,21 22 16,0-22-16,0 22 0,0-1 0,0 1 15,0-1-15,0 1 0,0-1 0,21 1 16,0-1-16,0 1 0,-21-1 15,21 1-15,0-1 0,-21-21 0,0 22 16,0-22-16,0 22 0,0-22 16,0 0-16,0 1 0,-21-22 0,0 21 15,0-21-15,0 1 0,0-22 16,-22 21-16,22-21 0,0 0 16,-21 0-16,20 0 0,1-21 0,0-1 15,0 1-15,0-21 0,0 21 0,-1-22 16,22 1-16,0 0 0,0-22 15,0 1-15,0 20 0,0-20 0,0-22 16,22 22-16,-1-1 0,21-20 16,-21-1-16,22 0 0,-1 1 0,0-1 15,1 0-15,20 1 0,-21-1 0,22 0 16,-22 22-16,22-22 0,-1 22 16,-20-1-16,20 22 0,-21-22 15,1 43-15,-1 0 0,-21 0 0,0 21 16,1 0-16,-22 21 15,0 0-15,0 0 0,0 0 0,0 22 16,-22-22-16,1 21 0,21-21 16,-21 1-16,21 20 0,0-21 0,-21 0 15,21 0-15,-21 1 0,21-1 16,0 0 0,21-21 15,0-21-31,0 0 15,0 21-15,-21-43 0,22 22 16,-1 0-16,21-21 0,-21 20 0,0-20 0,1 21 16,-1-21-16,-21 20 0,21 1 15,-21 0-15,21 21 0,-21 21 16,0 0 0,0 22-16,0-22 15,0 0-15,0 0 0,0 22 0,0-22 16,0 0-16,21 21 0,-21-21 15,0 1-15,21-1 0,1 0 0,-1 0 16,0 0-16,0-21 0,0 21 0,22-21 16,-22 0-16,21 0 0,0 22 15,1-22-15,-1 0 0,0 0 16,1 0-16,-1 0 0,0-22 0,1 1 16,-22 21-16,0-21 0,0 0 15,0 0-15,1 0 0,-1-22 0,-21 22 16,21-21-16,-21-1 0,0 1 15,0 21-15,0-21 0,0-1 0,0 22 16,-21 0-16,0 0 0,-1 21 0,1 0 16,0 0-16,0 0 0,0 0 15,-22 21-15,22 0 0,0 21 0,-21-20 16,21 20-16,-1-21 0,1 21 16,21-20-16,0 20 0,-21-21 0,21 0 15,0 0-15,0 1 0,0-1 16,0 0-16,0 0 0,0 0 15,21-21-15,0 0 0,1 0 16,-1 0-16,0 0 0,0 0 16,0-21-16,0 0 15,1 0-15,-22 0 0,21-22 16,-21 22-16,21 0 0,0-21 16,-21 20-16,0-20 0,0 21 0,0 0 15,21 21-15,-21 21 16,0 0-1,0 0-15,0 0 0,0 1 0,0 20 16,0-21-16,0 0 16,21 0-16,-21 1 0,22-1 0,-1 0 15,-21 0-15,21 0 0,21-21 0,-21 21 16,1-21-16,20 0 0,0 0 16,-21 0-16,22 0 0,-1 0 0,-21 0 15,0 0-15,22-21 0,-22 0 0,0 21 16,-21-21-16,21 0 0,-21 0 15,21-22-15,-21 22 0,0-21 0,0 21 16,22-22-16,-22 22 0,0 0 16,21 0-16,-21 0 0,0 42 15,0 0 1,0 0-16,-21 21 0,-1-20 0,22 20 16,-21-21-16,21 21 0,0-20 15,-21-1-15,21 0 0,-21 0 16,21 0-16,0 0 0,-21 1 0,21-1 15,0-42 32,21-1-47,0 1 16,0 0-16,-21 0 0,21 0 0,1 0 16,-1-1-16,0-20 0,-21 21 15,21-21-15,0 20 0,0 1 16,-21 0-16,0 0 0,22 0 0,-22 0 15,0 42 1,0 0-16,0 0 16,0 0-16,0 0 0,0 1 0,0-1 15,0 0-15,0 0 0,0 0 16,0 22-16,0-22 0,0 0 0,0 0 16,21 0-16,0 0 0,0-21 15,0 22-15,0-22 0,1 0 16,-1 0-16,21 0 0,-21 0 0,0 0 15,22 0-15,-22 0 0,0 0 16,0-22-16,0 1 0,1 0 16,-1 21-16,0-42 0,0 21 0,0-1 15,0-20-15,1 21 0,-1-21 16,0-1-16,0 22 0,0-21 0,0 21 16,1 21-16,-22-22 0,0 44 15,0-1 1,0 0-16,0 0 0,0 21 0,0-20 15,-22 20-15,22-21 0,-21 21 16,21-20-16,0 20 0,0-21 0,0 0 16,0 0-16,0 1 0,0-1 0,21 0 15,1-21-15,-1 21 16,0-21-16,0 0 0,21 21 16,-20-21-16,-1 0 0,0 0 15,0 0-15,0 0 0,0-21 0,1 0 16,-22 0-16,21 21 0,0-21 0,0-22 15,0 22-15,0 0 0,-21-21 16,22 20-16,-1-20 0,0 21 0,-21-21 16,0 20-16,21 22 0,-21 22 31,0-1-31,0 0 0,0 21 16,0-21-16,0 1 0,0-1 15,0 0-15,0 21 0,0-21 16,0 1-16,21-1 0,-21 0 0,21-21 15,1 21-15,-1 0 0,0-21 16,0 0-16,0 21 0,0-21 0,1 0 16,-1 0-16,0 0 0,0 0 0,0 0 15,0 0-15,1-21 0,-22 0 16,21 0-16,0 0 0,0 0 0,0-1 16,0-20-16,1 21 0,-1-21 15,21 20-15,-21-20 0,0 0 16,22 21-16,-22-22 0,0 22 0,21 0 0,-20 0 15,-1 21-15,21 0 16,-21 0-16,0 0 0,1 0 16,-22 21-1,0 0-15,0 0 0,0 0 16,0 1 0,-22-22 30,1 0-46,21-22 16,-21 22 0,21-21-16,-21 21 0,21-21 0,-21 21 15,0 0 1,-1 0-16,1 0 16,0 21-16,21 0 0,-21 1 0,0-1 15,0 21-15,-1-21 0,1 0 16,21 1-16,0-1 0,0 0 15,0 0-15,0 0 0,0 0 0,0 1 16,0-1-16,21 0 0,1-21 0,-1 21 16,0-21-16,0 0 0,0 0 0,0 0 15,22 0-15,-22 0 16,0 0-16,0 0 0,0 0 16,1-21-16,-1 0 15,0 0-15,-21-1 0,0 1 0,21 0 16,0 0-16,-21 0 0,0-22 15,0 22-15,21-21 0,-21 21 16</inkml:trace>
  <inkml:trace contextRef="#ctx0" brushRef="#br0" timeOffset="-213080.22">18394 14774 0,'-43'22'16,"86"-44"-16,-64 44 31,42-22-15,0 0-16,0 0 0,0 0 0,0 0 15,1 0-15,-1 0 0,0 0 16,-21 21 31,-21-21-47,0 0 16,-1 0-16,1 0 0,0 21 0,0-21 15,0 0-15,0 0 0,-1 0 16</inkml:trace>
  <inkml:trace contextRef="#ctx0" brushRef="#br0" timeOffset="-211049.21">9927 6075 0,'0'0'0,"-42"0"15,21 0-15,-1 0 0,-20 0 0,21 0 16,0 0-16,0 0 0,-1 0 0,1 0 16,0 0-1,0 0-15,63 0 47,-21 0-31,22 0-16,-1 0 15,0 0-15,22 0 0,21 0 0,-1 0 16,1 0-16,21 0 0,-22 0 0,22 0 16,0 0-16,21 0 0,-21 0 15,21 0-15,-21 0 0,0 0 0,-1 0 16,1 0-16,0 0 0,-21 0 15,-1 0-15,-20 0 0,21 0 0,-22 0 16,1 0-16,-1 0 0,1 0 0,-22-21 16,0 21-16,22 0 0,-43 0 15,21 0-15,-21 0 0,1 0 16,-1 0-16,0 0 0,0 0 16,-21-21-1,-21 21 1,0 0-1,-22 0-15,22 0 0,0 0 0,-21 0 16</inkml:trace>
  <inkml:trace contextRef="#ctx0" brushRef="#br0" timeOffset="-210160.75">9461 6223 0,'0'0'16,"-21"0"-16,21 21 31,21-21-15,1 0-1,20 0-15,-21 0 0,21 0 0,22 0 16,-1 0-16,22 0 0,0 0 0,21 0 16,-22 0-16,22 0 0,0 0 15,0 0-15,0 0 0,-22 0 16,22 0-16,0 0 0,-21-21 0,20 21 16,1 0-16,-21 0 0,0 0 15,-1-21-15,1 21 0,-22 0 0,1 0 16,-1-21-16,1 21 0,-22 0 15,1 0-15,-1 0 0,-21-21 0,21 21 16,-20 0-16,-1 0 0,0 0 0,0 0 16,0 0-1,-21-22 1,0 1 312</inkml:trace>
  <inkml:trace contextRef="#ctx0" brushRef="#br0" timeOffset="-202061.48">20362 15367 0,'0'-21'0,"0"-106"31,0 85-31,0 20 16,0-20-16,0 21 0,0 0 0,0-22 16,0 22-16,21-21 0,-21 21 0,0 0 15,0-22-15,0 22 0,0 0 16,0 0-16,0 0 0,0-1 0,0 1 15,0 0-15,0 0 16,0 42 0,0 0-1,0 22-15,0-22 16,-21 0-16,21 21 0,0 1 0,0-1 16,-21 0-16,0 1 0,21 20 15,-21-21-15,21 22 0,0-22 0,0 1 16,0 20-16,0-21 0,0-20 15,0 20-15,0 0 0,0-21 0,0 22 16,0-22-16,0 0 0,21 0 0,0 0 16,0 1-16,-21-1 15,21-21-15,1 0 0,-1 0 16,0 0 0,0 0-16,-21-21 15,0-1-15,21 1 16,-21 0-16,0 0 0,0 0 15,0 0-15</inkml:trace>
  <inkml:trace contextRef="#ctx0" brushRef="#br0" timeOffset="-201848.6">20108 15346 0,'0'0'0,"-21"0"0,0 0 0,0-21 15,21 0 1,21 21-1,0-22-15,0 22 0,0 0 16,22-21-16,-22 21 0,21-21 0,1 21 16,-1-21-16,0 21 0,1 0 15,20-21-15,-21 0 0,1 21 0,-1 0 16,-21 0-16,22-22 0,-22 22 0,21 0 16,-21-21-16,0 21 0</inkml:trace>
  <inkml:trace contextRef="#ctx0" brushRef="#br0" timeOffset="-200888.7">21040 15367 0,'0'0'0,"21"21"0,0-21 0,0 21 16,0-21-16,0 0 0,1 0 15,-1 0-15,0 0 0,0 0 16,0-21-16,0 0 0,1 0 15,-1 21-15,0-21 0,-21 0 0,0-1 16,0 1-16,0 0 0,0 0 16,0 0-16,0 0 0,0-1 0,0 1 15,0 0-15,-21 0 0,0 0 16,-1 0-16,1 21 0,0 0 16,-21 0-16,21 0 0,-1 0 0,-20 0 15,21 0-15,0 21 0,-22-21 16,22 42-16,0-21 0,-21 0 0,21 1 15,-1 20-15,1-21 0,21 21 0,0-20 16,-21-1-16,21 21 0,0-21 16,0 0-16,0 1 0,0-1 0,21-21 15,0 21-15,1 0 0,-1-21 16,0 0-16,0 0 0,0 0 0,22 0 16,-22 0-16,21 0 0,-21 0 0,22-21 15,-22 21-15,0-21 0,21 0 16,-21-1-16,1 1 0,-1 0 15,-21 0-15,21 0 0,-21 0 0,21-1 16,-21 1-16,0 0 0,0 0 16,0 0-16,0 0 15,0 42 1,-21-21-16,0 21 0,0 0 16,21 0-16,0 0 0,-22 1 0,22 20 15,-21-21-15,21 0 0,0 0 16,0 1-16,0-1 0,0 0 0,0 0 15,21 0-15,1 0 0,20-21 16,-21 22-16,0-22 0,22 0 16,-22 0-16,21 0 0,-21 0 0,22 0 15,-1 0-15,0 0 0,1 0 16,-1-22-16,0 1 0,-21 0 0,22 0 16,-22 0-16,21 0 0,-42-1 0,21-20 15,-21 21-15,0-21 0,0-1 16,0 22-16,0-21 0,-21 21 0,0-1 15,0 1-15,0 0 0,-22 0 16,22 21-16,0 0 0,-21 0 0,21 0 16,-1 0-16,-20 21 0,21-21 0,0 21 15,0 0-15,21 1 16,-22-1-16,22 0 0,0 0 0,0 21 16,0-20-16,0-1 0,0 0 0,0 21 15,0-21-15,22 22 0,-1-22 16,-21 21-16,21-21 0,0 22 0,-21-1 15,21-21-15,-21 22 0,21-1 16,1 0-16,-22 1 0,0-1 0,0 0 16,0 1-16,0 20 0,0-21 0,0 1 15,0-1-15,0-21 0,0 22 16,-22-22-16,1 21 0,0-21 0,21 0 16,-21-21-16,0 22 0,0-1 0,-1-21 15,1 0-15,0 0 16,0 0-16,0 0 15,0-21-15,21-1 16,0 1-16,0 0 0,0 0 16,0-21-16,21-1 0,0 1 0,21 0 15,-21-1-15</inkml:trace>
  <inkml:trace contextRef="#ctx0" brushRef="#br0" timeOffset="-199241.07">22077 15050 0,'0'0'16,"-21"21"0,-1 0-1,22 0-15,0 0 0,-21 0 16,21 22-16,-21-22 0,21 21 0,0-21 16,0 22-16,0-22 0,0 21 15,0-21-15,0 1 0,0-1 0,0 0 16,0 0-16,0 0 0,0-42 47,21 0-32,0 0-15,-21-22 0,22 22 0,-22 0 16,21-21-16,0 21 0,-21-1 16,0 1-16,0 0 0,21 0 15,-21 0-15,0 42 31,21 0-31,-21 0 0,0 0 16,0 1-16,0-1 0,0 0 0,21 0 16,1 0-16,-1 0 0,-21 1 15,21-1-15,0-21 0,0 21 0,0 0 16,22-21-16,-22 0 0,0 21 16,21-21-16,-20 0 0,20 0 15,-21 0-15,21 0 0,1 0 0,-22 0 16,21-21-16,-21 21 0,1-21 15,-1 0-15,0 0 0,0-1 0,-21 1 16,0-21-16,0 21 0,0-22 16,0 22-16,0-21 0,0 21 0,0-22 15,-21 22-15,0 0 0,0 0 0,-1 21 16,1 0-16,0 0 0,0 0 16,0 0-16,0 0 0,-1 21 15,1 0-15,0 22 0,0-22 16,21 0-16,-21 21 0,21-21 0,0 1 15,0 20-15,0-21 0,0 0 16,0 0-16,0 1 0,0-1 16,21 0-16,0 0 0,0-21 15,0 0-15,1 0 0,-1 0 16,0 0-16,0 0 0,0 0 16,0-21-16,1 0 0,-1 21 15,0-21-15,-21-1 0,21 1 16,-21 0-16,21 0 0,-21 0 0,0 0 15,0-1-15,0 44 32,0-1-32,0 0 15,0 0 1,0 0-16,0 0 0,0 1 0,0-1 16,21 0-16,1-21 0,-1 21 15,0-21-15,0 21 0,0-21 16,0 0-16,22 0 0,-22 0 0,0 0 15,0 0-15,0 0 0,1 0 0,-1 0 16,0-21-16,0 21 0,-21-21 16,21 0-16,-21 0 0,0-1 0,0 1 15,0 0-15,0-21 0,0 21 16,0-1-16,0 1 0,21 21 0,-42 21 47,0 1-47,21-1 0,0 0 0,-21 0 15,21 0-15,-21 0 0,21 1 16,0-1-16,0 0 0,0 0 16,0 0-16,0-42 47,21 0-32,-21 0-15,21 0 16,-21-1-16,21 1 0,0 0 0,-21 0 15,22 0-15,-22 0 0,0-1 16,21 1-16,-21 0 0,21 42 31,-21 0-31,0 1 0,0-1 16,0 0-16,0 0 0,0 0 16,0 0-16,0 1 0,0-1 15,0 0-15,0 0 0,0 0 16,21-21-16,0 0 15,0 0 1,1 0-16,-1 0 16,-21-21-16,0 0 0,21 21 0,0-21 15,0 0-15,-21-1 0,0 1 16,21 0-16,-21 0 0,22 0 16,-22 0-16,0-1 0,0 1 0,0 42 46,0 1-46,0-1 16,0 0-16,0 0 0,0 0 16,0 0-16,0 1 0,0-1 0,0 0 15,0 0 1,21-21-16,-21 21 0,21-21 0,0 0 16,0 0-16,0 0 0,1 0 0,-1 0 15,0 0-15,0 0 0,21 0 16,-20-21-16,-1 21 0,0-21 15,-21 0-15,21 0 0,0-1 0,-21 1 16,0 0-16,0-21 0,21 21 16,-21-22-16,0 22 0,0 0 0,0-21 15,0 20-15,-21 22 16,0 0 0,21 22-16,-21-1 0,21 0 15,-21 0-15,21 21 0,0-20 0,-21-1 16,21 0-16,0 0 0,0 0 0,0 0 15,0 1-15,0-1 16,0 0-16,21-21 16,0 0-16,0 0 15,0 0-15,0 0 16,1-21-16,-1 21 0,0-21 0</inkml:trace>
  <inkml:trace contextRef="#ctx0" brushRef="#br0" timeOffset="-198717.37">24320 14732 0,'-21'0'0,"42"0"47,1 0-47,-1-21 15,0 21-15,0 0 0,0 0 0,0 0 16,1 0-16,-1 0 0,-21-21 16,21 21-16,-42 0 31,0 0-15,-1 0-16,1 0 0,0 0 15,0 0-15,-21 0 0,20 0 0,1 0 16,-21 0-16,21 0 0,0 21 15,-1-21-15,1 21 0,0-21 0,0 21 16,0-21-16,0 21 0,-1 1 16,22-1-16,-21 0 0,21 0 15,-21 0-15,21 22 0,0-22 0,0 21 16,0 0-16,-21 1 0,21-1 16,0 0-16,-21 1 0,21-1 0,0 0 15,0 1-15,0-1 0,0 0 16,0-20-16,0 20 0,0-21 0,0 21 15,0-20-15,0-1 0,0 0 16,0 0-16,0 0 0,0 0 16,21-21-16,0 0 0,0 0 15,0 0-15,1 0 0,-1 0 16,0 0-16,0-21 16,0 21-16,0-21 0,22 0 0,-22 0 15,0 0-15</inkml:trace>
  <inkml:trace contextRef="#ctx0" brushRef="#br0" timeOffset="-198416.34">24511 15071 0,'0'-21'0,"-21"21"16,0 0-1,21 21-15,-22 21 16,1-21-16,0 22 0,21-22 0,0 21 15,-21 0-15,21 1 0,-21-1 16,0 0-16,21 1 0,0-1 0,-22 0 16,22 1-16,-21-1 0,21 0 0,0 1 15,0-22-15,0 21 0,-21 1 16,21-22-16,-21 21 0,21-21 0,-21 0 16,0 1-16,21-1 15,0 0-15,0 0 0,-22 0 0,1-21 16,21 21-16,0-42 31,0 0-31</inkml:trace>
  <inkml:trace contextRef="#ctx0" brushRef="#br0" timeOffset="-198089.53">24236 15409 0,'0'0'0,"21"-42"0,-21 0 16,0-1-16,0 1 0,0 21 0,0 0 15,0-22-15,21 22 0,-21 0 16,21 0-16,0 0 16,1 0-16,-1 21 0,0-22 15,0 22-15,21 0 0,-20 0 16,-1 0-16,0 0 0,0 0 0,-21 22 16,21-22-16,-21 21 0,0 0 0,0 0 15,0 0-15,0 0 0,0 1 16,-21-1-16,21 21 0,-21-21 0,0 0 15,0 1-15,-1-1 0,1 0 0,0-21 16,0 21-16,0 0 0,0-21 16,-1 0-16,22 21 0,22-21 47,-1 0-47,0 0 15</inkml:trace>
  <inkml:trace contextRef="#ctx0" brushRef="#br0" timeOffset="-197273.39">24892 15092 0,'0'0'0,"0"-21"15,0 0 1,-21 21 15,21 21 157,0 0-188,0 0 0,0 0 15,0 0-15,0 1 16,0-1-16,0 0 0,0 0 16,0 0-16,0 0 0,0 1 15,0-1-15,0 0 0,0 0 16,0 0-16,0 0 0,0 1 0,0-1 16,0 0-16,0 0 15,0 0 1,0-42 15,0 0-31,21 0 16,-21 0-16,0-1 0,21 1 0,-21 0 15,0-21-15,21 21 0,0-22 16,1 1-16,-22 21 0,21-22 0,0 22 16,0-21-16,0 21 0,0 0 15,1-1-15,-1 22 0,-21-21 0,21 21 16,0 0-1,0 0 17</inkml:trace>
  <inkml:trace contextRef="#ctx0" brushRef="#br0" timeOffset="-196697.41">25463 14690 0,'0'0'0,"0"-21"16,0-1-16,22 1 31,-1 21-31,0 0 16,0 0-16,0 0 0,22 0 0,-22 0 15,21 0-15,-21 0 0,22-21 16,-22 21-16,21 0 0,-21 0 0,0 0 16,1 0-16,-22 21 47,0 0-47,0 1 15,0-1-15,-22-21 0,22 21 16,-21 21-16,0-21 0,21 1 15,0 20-15,0-21 0,-21 21 0,21 1 16,-21-1-16,21 0 0,0 22 0,0-22 16,0 22-16,-21-22 0,21 22 15,0-22-15,0 21 0,0-20 0,-22-1 16,1 0-16,0 1 0,0-22 16,21 21-16,-21-21 0,-22 22 0,22-22 15,0 0-15,0 0 0,0 0 0,-22 1 16,22-22-16,0 21 0,0-21 15,0 0-15,-22 21 0,22-21 16,0 0-16,0 0 0,0 0 0,0 0 16,-22 0-16,22 0 0,0 0 15,0 0-15,0 0 0,-1-21 16,1 21-16,21-21 16,-21 21-16,21-22 0,-21 22 15,0-21-15,0 0 16,-1 21-16,1-21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1:18:41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1164 0,'21'0'63,"1"0"-32,-22-21-15,0 0-1,0 0-15,0 0 16,0-1-16,0 1 16,0 0-1,-22 21 1,22-21-16,-21 21 0,0 0 16,0 0-1,0 0-15,0 21 0,-1 0 16,1 0-16,0-21 15,21 22-15,-21-1 0,21 0 0,-21 0 16,0 0-16,21 0 0,0 1 16,-22 20-16,22-21 0,-21 0 15,21 0-15,-21 1 0,21-1 0,0 0 16,0 0-16,0 0 0,0 0 16,0 1-16,0-1 15,21-21-15,0 0 16,1 0-1,-1 0 1,0-21 0,0-1-1,-21 1-15</inkml:trace>
  <inkml:trace contextRef="#ctx0" brushRef="#br0" timeOffset="475.72">1228 1101 0,'0'0'0,"21"-21"31,-21-1-15,-21 22-1,-1 0-15,1 0 16,0 0-16,0 0 16,0 0-16,0 0 0,-1 22 0,1-22 15,0 21-15,21 0 0,-21 0 16,0 0-16,0 22 0,-1-22 16,22 0-16,-21 21 0,21-21 0,0 1 15,-21 20-15,21-21 0,0 21 16,-21-20-16,21-1 0,0 21 15,0-21-15,0 22 0,0-22 16,0 21-16,0-21 0,0 0 16,21 22-16,0-22 0,-21 0 0,21 0 15,1 0-15,-22 1 0,21-1 16,0-21-16,0 21 0,0-21 0,0 0 16,1 0-16,-1 0 0,0 0 15,0 0-15,21 0 0,-20 0 16,-1 0-16,0-21 0,0 21 0,0-21 15,0-1-15,1-20 0,-1 21 16,0 0-16,0-22 0</inkml:trace>
  <inkml:trace contextRef="#ctx0" brushRef="#br0" timeOffset="871.49">1736 783 0,'-22'21'47,"1"1"-47,21-1 0,-21 21 0,21 0 15,-21 1-15,21-1 0,0 0 16,0 1-16,-21 20 0,21-20 16,-21-1-16,21 21 0,0-20 0,0-1 15,-22 0-15,22 1 0,-21-1 16,21-21-16,0 22 0,-21-1 0,21-21 16,0 0-16,0 0 0,0 1 15,0-1-15,0 0 0,0 0 16,0-42 15,0 0-31,0 0 16,0-22-16,21 22 15</inkml:trace>
  <inkml:trace contextRef="#ctx0" brushRef="#br0" timeOffset="1582.95">2180 1418 0,'0'0'0,"21"-42"31,-21 21-31,0 0 16,0-1-16,0 1 0,-21 0 16,0 0-16,0 21 15,0 0-15,-1 0 0,22-21 0,-21 21 16,0 0-16,0 0 0,0 0 16,0 0-16,-1 0 0,1 21 15,0 0-15,0 0 0,0-21 16,0 21-16,21 1 0,-22 20 15,1-21-15,21 0 0,0 22 0,-21-22 16,0 0-16,21 21 0,0 1 16,0-22-16,0 0 0,0 21 0,0-21 15,0 1-15,0-1 0,0 0 16,0 0-16,21-21 0,0 21 16,0-21-16,1 0 0,-1 0 15,0 0-15,0 0 0,0-21 16,0 0-16,1 0 15,-1 0-15,-21-1 0,21 1 0,0 0 16,0-21-16,0 21 0,1-22 16,-22 22-16,21-21 0,0 21 15,-21-22-15,21 22 0,-21 0 0,0 0 16,0 0-16,0-1 0,21 1 16,-21 0-1,0 42 1,-21 0-1,21 1-15,-21-1 0,21 0 0,0 21 16,0-21-16,-21 1 0,21 20 16,0-21-16,0 0 0,-21 22 15,21-22-15,0 0 0,0 0 16,0 0-16,0 0 0,0 1 16,0-1-16,21-21 15,0 21-15,0-21 16,0 0-16,-21-21 0,21 21 0,1-21 15,-22-1-15</inkml:trace>
  <inkml:trace contextRef="#ctx0" brushRef="#br0" timeOffset="2647.91">2455 1715 0,'106'-64'32,"-85"64"-32,0-21 15,-21 0-15,22 0 0,-1-1 16,0 1-16,0 0 0,21-21 0,-20 21 15,-1-1-15,0 1 0,0-21 16,0 21-16,0 0 0,1-1 16,-22 1-16,0 0 15,-22 21 1,1 21 0,0 0-16,21 1 0,-21-22 15,21 21-15,-21 0 0,21 0 16,0 0-16,0 0 0,0 1 15,0-1-15,0 0 16,0 0-16,21-21 0,0 21 16,-21 0-16,21-21 0,-21 22 0,21-1 15,1-21-15,-22 21 16,21 0-16,0-21 0,-21 21 16,0 0-1,-21-21 16,0 0-31,-1 0 0,1 0 16,0 0-16,0 0 0,0 0 16,0-21-16,-1 21 0,1-21 15,0 0 1,0 21-16,0 0 16,21 21-1,0 0 1,0 0-16,0 1 15,0-1-15,21 0 16,-21 0-16,21-21 0,0 21 16,0-21-16,1 0 15,-1 0-15,0 0 0,0 0 16,0 0-16,22 0 16,-22-21-16,0 21 0,0-21 0,0 0 15,22 21-15,-22-21 0,0-1 16,0 1-16,21 0 0,-20 0 15,-1 0-15,21-22 0,-21 22 0,0 0 16,1 0-16,-1 0 0,0 0 16,-21-1-16,0 1 0,0 0 15,-21 21 1,0 0-16,-1 0 16,1 0-16,0 0 0,21 21 15,-21 0-15,21 1 0,0-1 16,0 0-16,0 0 15,0 0-15,0 0 0,21 1 0,-21-1 16,21 0-16,0 0 0,-21 0 16,22 0-16,-22 1 0,21-1 0,-21 0 15,0 0 1,0 0-16,0 0 16,-21-21-16,-1 0 15,1 22-15,0-22 0,0 0 16,0 0-16,0 0 0,-1 0 15,1 0-15,0 0 16,42-22 15,0 22-31,-21-21 16,22 21-16,-1-21 0</inkml:trace>
  <inkml:trace contextRef="#ctx0" brushRef="#br0" timeOffset="3243.09">3746 1355 0,'-21'21'16,"0"0"-1,21 0-15,0 0 16,0 1-16,-21-1 0,21 0 0,-21 0 16,21 0-16,0 22 0,-21-22 15,21 0-15,0 21 0,0-21 0,-22 1 16,22-1-16,0 0 0,-21 0 16,21 0-16,0 0 0,0 1 15,0-44 32,0 1-47,0 0 16,0 0-16,0-21 15,0 20-15,0 1 0,0-21 0,0 0 16,21 20-16,1-20 0,-1 21 16,21-21-16,-21 20 0,0 1 0,1-21 15,20 42-15,-21-21 0,0 0 16,0 21-16,22 0 0,-22 0 0,0 0 15,0 21-15,0 0 16,-21 0-16,0 0 0,22 0 0,-22 1 16,21-1-16,-21 0 0,0 21 15,0-21-15,0 22 0,0-22 0,0 0 16,0 21-16,0-20 0,-21-1 16,21 0-16,-22 0 0,22 0 15,0 0-15,-21 1 0,0-1 16,21 0-1,0-42 17,0 0-32</inkml:trace>
  <inkml:trace contextRef="#ctx0" brushRef="#br0" timeOffset="3875.19">4720 1482 0,'0'0'0,"0"-21"0,0-1 0,0 1 15,-21 0-15,0 0 16,0 21-16,-1-21 0,1 21 0,0 0 15,0 0-15,0 0 0,-22 0 16,22 0-16,0 0 0,0 0 0,-21 21 16,20-21-16,1 21 0,-21 0 15,21 0-15,0 22 0,-1-22 16,1 21-16,0-21 0,0 22 16,21-22-16,0 21 0,0 1 0,0-22 15,0 21-15,0-21 0,0 0 16,0 1-16,0-1 0,0 0 0,21-21 15,0 21-15,0-21 16,1 0-16,-1 0 0,0 0 0,0 0 16,0-21-16,0 21 0,1-21 15,20 0-15,-21-1 0,0 1 0,0 0 16,1-21-16,-1 21 0,21-22 16,-21 22-16,-21-21 0,21 21 15,1-22-15,-1 1 0,-21 21 0,0 0 16,0-22-16,21 22 0,-21 0 15,-21 21 17,21 21-32,0 0 0,0 0 15,-21 1-15,21-1 0,0 21 16,-22-21-16,22 0 0,0 22 0,0-22 16,0 0-16,0 21 0,0-20 15,0-1-15,0 0 0,22-21 0,-22 21 16,21-21-16,0 21 15,0-21-15,0 0 0,0 0 16,1 0 0,-1-21-16,0 21 0,0-21 0,0 0 15,0 0-15</inkml:trace>
  <inkml:trace contextRef="#ctx0" brushRef="#br0" timeOffset="4651.08">5080 1376 0,'0'21'0,"0"0"16,0 0-16,0 1 15,0-1-15,0 0 0,0 0 16,0 21-16,0-20 0,0-1 16,0 0-16,0 21 0,0-21 0,-21 1 15,21-1-15,0 0 0,0 0 16,0 0-16,0 0 0,0 1 0,0-1 15,0-42 32,0-1-47,0 1 0,0 0 16,0-21-16,0 21 0,0-1 16,0-20-16,0 21 0,0-21 0,0 20 15,21-20-15,0 21 0,0 0 16,0-22-16,-21 22 0,22 0 15,-1 21-15,0-21 0,0 0 0,0 21 16,0 0-16,1 0 0,-1 0 16,0 0-16,0 0 0,-21 21 15,21 0-15,-21 0 0,21 0 16,1 1-16,-22-1 0,0 0 0,0 21 16,0-21-16,0 1 0,0 20 15,0-21-15,0 0 0,0 22 0,0-22 16,0 0-16,0 0 15,0 0-15,0 0 16,0 1 0,0-44 15,0 1-31,0 0 0,0 0 16,0-21-16,0 20 0,0 1 15,0 0-15,21-21 0,0 21 0,-21-1 16,21-20-16,0 21 0,0 0 15,1 0-15,-1-1 0,0 1 0,21 0 16,-21 0-16,22 21 0,-22 0 0,21-21 16,-21 21-16,22 0 15,-22 0-15,0 21 0,0 0 0,0 0 0,-21 0 16,22 1-16,-22-1 16,0 0-16,0 21 0,0-21 0,0 1 15,0 20-15,0-21 0,0 0 16,0 0-16,0 1 0,0-1 0,-22 0 15,22 0-15,-21 0 0,21 0 16,0 1-16,0-44 47,0 1-47</inkml:trace>
  <inkml:trace contextRef="#ctx0" brushRef="#br0" timeOffset="5106.88">6181 1566 0,'21'0'0,"0"0"0,0 0 15,0 0 1,0 0-16,1 0 0,-22-21 0,21 21 16,0-21-16,0 0 0,0 21 15,0-21-15,1 0 0,-1 21 0,0-22 16,0 1-16,-21 0 0,21 0 16,-21 0-16,0 0 15,-21 21 1,0 0-16,0 0 15,0 0-15,-1 0 0,1 21 0,0-21 16,21 21-16,-21 21 0,0-21 16,0 1-16,-1 20 0,22-21 15,0 21-15,0-20 0,0 20 16,-21-21-16,21 21 0,0-20 0,0-1 16,0 0-16,0 0 0,0 0 15,21 0-15,1-21 0,-1 0 0,0 0 16,0 0-16,0 0 0,0 0 15,1 0-15,-1 0 0,0-21 16,21 0-16,-21 0 0,1 0 0,-1 0 16</inkml:trace>
  <inkml:trace contextRef="#ctx0" brushRef="#br0" timeOffset="6294.99">8467 1122 0,'0'0'0,"21"-21"0,-21-43 31,0 43-31,0 0 0,0 0 0,-21 0 16,-1 21-16,1-22 0,0 1 15,0 21-15,0 0 0,21-21 16,-43 21-16,22 0 0,0 0 0,0 0 15,0 21-15,0 0 0,-22-21 16,22 43-16,0-22 0,0 0 16,-22 21-16,22-20 0,0 20 0,21 0 15,-21-21-15,21 22 0,-21-22 0,21 21 16,0-21-16,0 1 0,0-1 16,0 0-16,21 0 0,0-21 0,0 21 15,22-21-15,-22 0 0,21 0 16,0 0-16,1 0 0,-22 0 0,21 0 15,-21 0-15,22 0 0,-22 0 16,0 0-16,0 0 0,0 0 16,-21-21-16,-21 21 47,0 0-47,0 0 0,0 0 0,0 0 15,-1 0-15,-20 21 0,21 0 16,0-21-16,-22 22 0,22-1 0,0 0 15,0 0-15,0 0 0,0 0 16,-1 22-16,1-22 0,21 0 0,0 0 16,0 0-16,0 1 0,0-1 0,0 0 15,21 0-15,1-21 16,-1 0-16,0 0 0,0 0 16,0 0-16,22 0 0,-22 0 15,0-21-15,21 0 0,-21 21 0,1-21 16,20-1-16,-21 22 0,0-21 15,0 0-15,1 0 0,-22 0 16,21 0-16,-21-1 16,-21 22 15,21 22-31,-22-22 16,22 21-16,0 0 0,0 0 15,-21 0-15,21 22 0,-21-22 0,21 0 16,-21 21-16,21-21 0,0 1 15,-21 20-15,21-21 0,-21 0 16,21 0-16,-22 22 0,22-22 0,0 0 16,0 0-16,-21 0 15,21 1-15,0-1 0</inkml:trace>
  <inkml:trace contextRef="#ctx0" brushRef="#br0" timeOffset="6880.73">9546 910 0,'0'0'0,"0"-21"16,0 0-1,21 21-15,0 0 16,1 0-16,20-21 0,-21 21 16,43 0-16,-22-21 0,0 21 0,22-22 15,-1 22-15,1-21 0,-22 21 16,22 0-16,-1-21 0,-21 21 0,1 0 16,-1 0-16,-21 0 0,0 0 15,1 0-15,-44 21 31,1-21-31,0 0 16,-21 0-16,21 21 0,-1-21 16,-20 0-16,21 0 0,0 0 0,0 0 15,-1 0-15</inkml:trace>
  <inkml:trace contextRef="#ctx0" brushRef="#br0" timeOffset="7155.58">9948 889 0,'0'0'0,"0"169"31,0-126-31,0-1 0,-21 0 16,0 1-16,21-1 0,-21 22 0,0-22 15,-1 0-15,1 1 0,0-1 0,0 0 16,0 1-16,21-22 0,-21 21 15,21 0-15,-22-20 0,22-1 0,-21 0 16,21 0-16,0 0 0,0 0 16,21-21 15,1 0-31,-22-21 0,21 21 0,0-21 0,0 0 16</inkml:trace>
  <inkml:trace contextRef="#ctx0" brushRef="#br0" timeOffset="7791.44">10520 1376 0,'0'-42'31,"0"20"-31,-21 22 16,21-21-16,-22 21 0,1 0 15,0 0-15,0 0 0,0 0 16,0 0-16,-1 0 0,1 21 16,0-21-16,0 22 0,0-1 15,0 21-15,-1-21 0,1 0 16,21 22-16,0-22 0,-21 21 0,21-21 15,-21 22-15,21-1 16,0-21-16,0 0 0,0 22 0,0-22 16,0 0-16,0 0 0,0 0 15,0 1-15,21-22 16,0 0-16,0 0 0,1 0 16,-1 0-16,0-22 0,0 1 15,0 21-15,0-21 0,1 0 0,-1-21 16,0 20-16,0 1 0,0-21 15,0 21-15,-21-22 0,22 22 0,-1-21 16,0 21-16,-21 0 0,0-22 16,0 22-16,21 0 0,-21 0 15,0 0-15,0 42 32,0 0-32,0 0 0,0 0 15,0 0-15,-21 1 16,21 20-16,0-21 0,0 0 0,0 22 15,0-22-15,0 0 0,0 21 16,0-21-16,0 1 0,0-1 0,0 0 16,21 0-16,0-21 0,-21 21 15,21-21-15,1 0 0,-1 21 0,0-21 16,0 0-16,0 0 0,0 0 0,22 0 16,-22-21-16,21 21 0</inkml:trace>
  <inkml:trace contextRef="#ctx0" brushRef="#br0" timeOffset="9214.84">11409 1355 0,'0'0'0,"0"-21"0,-21-22 16,-1 43-16,1 0 15,0 0-15,0 0 0,0 0 0,0 0 16,-1 0-16,1 0 0,-21 0 15,21 0-15,0 21 0,-22 1 0,22-1 16,0 0-16,0 0 0,0 0 16,-22 0-16,43 22 0,-21-22 15,21 21-15,-21-21 0,21 22 0,0-22 16,0 0-16,0 21 0,0-20 16,0-1-16,21 0 0,0-21 0,0 21 15,1-21-15,20 0 0,-21 0 16,21 0-16,-20 0 0,20 0 0,-21-21 15,21 21-15,-20-21 0,20 0 16,-21-1-16,0 1 0,0 0 0,1 0 16,-1 0-16,-21 0 0,0-22 0,21 22 15,-21 0-15,0 0 0,21 0 16,-21-1-16,0 1 0,0 0 16,0 42 46,0 0-62,0 1 0,0-1 16,0 21-16,0-21 0,-21 0 15,21 22-15,0-22 0,0 21 0,0 1 16,0-1-16,0-21 0,0 21 16,0 1-16,0-1 0,-21 0 0,21 1 15,0-1-15,0 0 0,0 1 0,0-1 16,0 22-16,0-22 0,0 21 15,0 1-15,0-1 0,0 1 16,0-1-16,0 1 0,0-1 0,0-20 16,0 20-16,0-20 0,21-1 15,-21 0-15,0 1 0,0-1 0,0-21 16,0 0-16,360-1651 281,-360 1609-281,0 0 0,0 0 16,0 0-16,0 0 0,0-1 15,0 22-15,-21-21 16,-1 21-16,1 0 16,0 0-1,21 21-15,-21 1 0,21-1 16,0 0-16,0 0 0,0 0 16,0 22-16,0-22 0,0 0 0,0 21 15,0-21-15,0 22 0,0-22 16,-21 21-16,21-21 0,0 1 0,0-1 15,0 0-15,0 0 0,0 0 16,-21-21-16,21 21 16,0-42 15,-22 0-31,22 0 16,0 0-16,-21-85 31,21 85-31,0 0 0,0-1 0,0 1 15,0 0-15,21 0 0,1 0 0,-1 0 16,0-1-16,-21 1 0,21 0 0,0 0 16,0 0-16,1 0 15,-1 21-15,0-22 0,21 1 0,-21 21 16,1 0-16,-1 0 16,0 0-16,0 0 0,0 21 15,0-21-15,-21 22 0,0-1 16,22 0-16,-22 0 0,0 0 0,0 22 15,0-22-15,0 0 0,0 0 0,0 0 16,0 0-16,0 1 0,0-1 16,0 0-16,0 0 0,0 0 15,-22-21-15,22 21 16,0-42 31,22 0-32,-1 0 1</inkml:trace>
  <inkml:trace contextRef="#ctx0" brushRef="#br0" timeOffset="9867.04">12700 1418 0,'0'0'0,"0"-21"0,0 0 16,0 0-16,0 0 15,-21-1 1,0 22-16,-1 0 0,1 0 15,0 0-15,0 0 0,0 0 16,0 0-16,-1 0 0,1 0 0,0 22 16,-21-22-16,21 21 15,-1 0-15,1 0 0,0 0 0,0 0 16,0 1-16,21 20 0,0-21 0,-21 21 16,21-20-16,0-1 0,0 0 15,0 0-15,0 0 0,0 0 0,0 1 16,0-1-16,21 0 0,0-21 15,0 0-15,0 0 0,0 0 16,1 0-16,-1 0 0,0 0 16,0 0-16,0 0 0,0-21 0,1 0 15,-1-1-15,0 22 0,0-21 16,0 0-16,-21-21 0,21 21 0,1-1 16,-22 1-16,21-21 0,-21 21 15,0 0-15,0-1 0,21 1 16,-21 0-16,0 0 0,0 0 15,0 42 17,-21 0-32,21 0 15,0 0-15,0 1 0,0-1 0,-21 0 16,21 0-16,0 0 0,0 0 0,0 1 16,0-1-16,0 0 0,0 0 15,0 0-15,0 0 0,0 1 16,21-22-16,0 0 15,0 0-15,0 0 0,0 0 16,1 0-16,-1 0 0,0 0 0,0-22 16,21 22-16,-20-21 0</inkml:trace>
  <inkml:trace contextRef="#ctx0" brushRef="#br0" timeOffset="10690.89">13229 1334 0,'-42'63'31,"21"-42"-31,21 0 0,0 1 16,0-1-16,0 0 0,-22 0 16,22 0-16,0 0 0,0 1 0,-21-1 15,21 0-15,0 0 0,0 0 16,0 0-16,0 1 0,0-1 0,0 0 15,-21-21 17,0 0-17,21-21 1,0 0-16,0-1 0,0 1 16,0 0-16,0 0 0,0-21 15,0 20-15,0 1 0,0 0 16,21-21-16,0 21 0,0-1 0,1 1 15,-1 0-15,0 0 0,0 0 16,21 0-16,-20 21 0,-1 0 0,0 0 16,0-22-16,0 22 0,0 0 15,1 0-15,-1 0 0,0 22 0,0-1 16,-21 0-16,0 0 0,21 0 16,-21 0-16,21 1 0,-21-1 0,0 0 15,0 0-15,0 0 0,0 0 0,0 1 16,0-1-16,0 0 0,0 0 15,0 0-15,0 0 0,0 1 16,-21-1 0,0-21-16,0 0 47,21-21-47,0-1 15,0 1-15,0 0 0,0 0 16,0 0-16,21 0 0,-21-1 0,21 1 15,0 0-15,1-21 0,-22 21 16,21-1-16,0 1 0,0 21 0,0-21 16,0 0-16,1 21 0,-1 0 15,0-21-15,21 21 0,-21 0 16,1 0-16,-1 0 0,0 21 16,0-21-16,-21 21 0,21 0 15,-21 0-15,0 1 0,0-1 0,0 0 16,21 0-16,-21 0 0,0 0 15,0 22-15,0-22 0,0 0 0,-21-21 16,0 21-16,21 0 0,-21 1 0,0-22 16,21 21-16,0 0 0,-21-21 15,-1 0-15,22 21 0,-21-21 16,21-21 15,0 0-15</inkml:trace>
  <inkml:trace contextRef="#ctx0" brushRef="#br0" timeOffset="11162.62">14076 1566 0,'21'0'32,"0"0"-32,0 0 0,0 0 15,1 0-15,-1 0 0,0 0 16,21-21-16,-21 21 0,1 0 0,20-21 16,-21 0-16,0 21 0,0-21 15,1 21-15,-1-21 0,0-1 0,-21 1 16,21 0-16,-21 0 0,0 0 15,0 0-15,0-1 0,0 1 16,0 0-16,-21 21 16,0 0-16,0 0 15,-22 0-15,22 21 0,0 0 16,-21 1-16,20-1 0,-20 21 0,21-21 16,0 22-16,0-22 0,-1 21 15,1-21-15,21 22 0,-21-22 0,21 21 16,0-21-16,0 0 0,0 1 15,21-1-15,0-21 0,1 21 0,-1 0 16,0-21-16,0 0 0,21 0 16,-20 0-16,-1 0 0,21 0 0,-21 0 15,22 0-15,-22 0 0,21-21 0,-21 0 16,0 21-16,1-21 0,-1-1 16,0 1-16</inkml:trace>
  <inkml:trace contextRef="#ctx0" brushRef="#br0" timeOffset="12478.94">11345 1947 0,'0'22'62,"0"-1"-46,0 0-16,0 0 15,0 0-15,0 0 0,0 1 16,0-1-16,0 0 0,0 0 0,0 0 16,0 22-16,0-22 0,0 0 15,0 21-15,0 1 0,0-22 0,0 21 16,0 0-16,0 1 0,0-1 15,0 0-15,0 1 0,0-1 0,0 0 16,0 1-16,0-1 0,21 0 0,-21 1 16,0-22-16,0 21 0,22 1 15,-22-22-15,0 21 0,0-21 0,0 22 16,0-22-16,0 0 0,21 0 0,-21 0 16,0 0-16,21 1 0,-21-1 15,0 0-15,0 0 16,-21-21 15,0 0-31,-1 0 0,1 0 0,0 0 16,0 0-16,0 0 0,0 0 0,-1-21 15,-20 21-15,21-21 0,0 21 16,0-21-16,-1-1 0,1 1 0,-21 0 16,21 0-16,0 0 0,-1 0 0,-20-22 15,21 22-15,0-21 0,0 21 16,-1-22-16,1 1 0,0 0 15,21-1-15,0 1 0,0-22 0,0 22 16,0-21-16,0 20 0,0-20 16,21 20-16,0 1 0,1 0 0,-1-1 15,21 22-15,-21-21 0,0 21 16,22 0-16,-22-1 0,21 1 0,1 0 16,-1 0-16,-21 0 0,21 21 15,1-21-15,-22 21 0,0-22 0,21 1 16,-20 21-16,-1 0 0,0-21 0,0 21 15,-21-21 1</inkml:trace>
  <inkml:trace contextRef="#ctx0" brushRef="#br0" timeOffset="14790.89">2879 3979 0,'0'0'0,"21"0"0,-21-21 16,21 21 0,-21-21-16,-21 42 78,0 0-78,-1 1 0,1-1 15,0 0-15,0 0 0,-21 0 16,20 0-16,-20 1 0,0 20 16,-1-21-16,1 0 0,-21 0 15,20 22-15,-20-22 0,-1 0 0,22 0 16,-22 0-16,22 22 0,0-22 16,-1 0-16,1 0 0,0 0 0,-1 1 15,1-22-15,21 21 0,-21 0 16,-1 0-16,22-21 0,-21 21 0,21-21 15,-1 21-15,-20-21 0,21 0 16,0 22-16,0-22 16,42 0 31,0 0-47,0 0 0,0-22 15,0 22-15,1 0 0,-1 0 16,0 0-16,0 0 0,0 0 0,0-21 15,1 21-15,-1 0 0,0 0 16,0 0-16,21 0 0,-20 0 16,-1 21-16,0 1 0,0-22 0,21 21 15,-20 0-15,-1 0 0,21 0 16,-21 22-16,0-22 0,22 0 16,-22 21-16,0-21 0,0 22 0,0-22 15,1 0-15,-1 0 0,0 22 16,0-22-16,0 0 0,0 0 0,1 0 15,-22 0-15,21-21 16,0 22-16,-21-44 47,0 1-47,21 0 16,-21 0-16,21-21 0</inkml:trace>
  <inkml:trace contextRef="#ctx0" brushRef="#br0" timeOffset="15626.69">3492 4466 0,'0'0'0,"0"-21"0,0 0 0,0 0 16,0 0-16,0-1 16,0 1-16,0 0 0,-21 0 0,21 0 15,-21 0-15,0-1 0,21 1 16,-21 0-16,0 0 0,-1 0 15,1 21-15,0 0 0,0 0 16,0 0-16,0 0 0,-1 21 16,-20-21-16,21 21 0,0 0 15,0 0-15,-1 22 0,22-22 0,-21 0 16,0 0-16,0 22 0,21-22 16,0 21-16,-21-21 0,0 22 15,21-22-15,-22 21 0,22-21 0,0 22 16,0-22-16,0 21 0,0-21 15,0 0-15,0 1 0,0 20 0,0-21 16,0 0-16,0 0 0,0 1 16,0-1-16,0 0 0,0 0 15,22-21 1,-1 0-16,0 0 0,0 0 16,0 0-16,0 0 15,1-21-15,-1 21 0,0-21 0,0 0 16,0-1-16,0 1 0,22 0 15,-22 0-15,0-21 0,0 20 16,0 1-16,1 0 0,-1 0 0,0-21 16,0 20-16,0 1 0,-21-21 15,21 21-15,-21 0 0,0-22 0,0 22 16,0 0-16,0-21 0,22 20 16,-22 1-16,0 0 0,0 0 15,0 0-15,0 42 31,0 0-31,0 0 0,0 0 16,0 1-16,0 20 0,0-21 16,0 21-16,0-20 0,0-1 15,0 21-15,0-21 0,0 0 16,0 64 0,0-64-16,0 0 0,0 1 15,21-22 1,0 21-16,0-21 0,0 0 15,0 0 1,1-21-16,-22-1 0,21 1 16,0 0-16,0 0 15</inkml:trace>
  <inkml:trace contextRef="#ctx0" brushRef="#br0" timeOffset="16274.92">4000 3895 0,'0'21'46,"22"0"-30,-22 0-16,0 0 0,0 1 16,0-1-16,21-21 0,-21 21 0,21 0 15,-21 0-15,21-21 0,0 21 16,0 1-16,1-1 0,-1-21 16,21 21-16,-21-21 15,0 0-15,1 21 0,20-21 0,-21 0 16,21 0-16,1 0 0,-22 21 15,21-21-15,1 0 0,-22 0 0,21 0 16,0 0-16,-20 0 0,20 21 16,-21-21-16,21 0 0,-20 0 15,-1 0-15,0 0 0,0 0 16,0 0 0,-21 22 15,-21-22-31,0 21 0,0-21 15,0 21-15,-1 0 0,1-21 16,0 21-16,0 0 0,0 1 0,-22-1 16,22 0-16,0 0 0,-21 0 0,21 22 15,-1-22-15,-20 21 0,21-21 16,0 22-16,-22-22 0,22 21 0,0 0 16,0-20-16,-43 62 15,43-63-15,21 22 16,0-22-16,-21-21 0,21 21 0,-21 0 15,21 0 1,-21-21-16,21-21 47,21 0-47</inkml:trace>
  <inkml:trace contextRef="#ctx0" brushRef="#br0" timeOffset="16994.91">6117 4509 0,'0'0'0,"-21"0"0,0 0 0,42 0 47,0 0-31,21 0-16,-20 0 0,20 0 0,0 0 15,1 0-15,20 0 0,-21 0 0,22 0 16,21 0-16,-22 0 15,1 0-15,20 0 0,1 0 0,-22 0 16,22 0-16,-21 0 0,20 0 0,-20 0 16,-1 0-16,1 0 0,-22 0 15,22 0-15,-1 0 0,-21 0 0,1 0 16,-1 0-16,-21 0 0,22 0 16,-22 0-16,0 0 0,-42 0 46,0 0-46,-1 0 16,1 0-16,0 0 0,0 0 0,0 0 16,0 0-16,-1 0 15</inkml:trace>
  <inkml:trace contextRef="#ctx0" brushRef="#br0" timeOffset="17443.66">6159 4636 0,'43'0'31,"-22"0"-31,0 0 0,21 0 16,-20 0-16,20 0 0,0 0 0,1 0 15,20 0-15,1 0 0,-1 0 16,1 0-16,-1 0 0,22 0 0,63 0 16,-85 0-16,22-22 0,-21 22 15,20 0-15,-20 0 0,20 0 16,-20 0-16,21 0 0,-22 0 0,-21 0 15,22 0-15,-22 0 0,22 0 16,-22 0-16,0 0 0,-20 0 16,-1 0-16,21 0 0,-21 0 15,-42-21 32,0 21-31,0 0-16</inkml:trace>
  <inkml:trace contextRef="#ctx0" brushRef="#br0" timeOffset="18032.38">7578 4170 0,'0'0'15,"0"21"1,0 0-16,0 0 16,0 1-16,21-22 15,0 21-15,0 0 0,0 0 16,0-21-16,1 21 0,20 0 0,-21 1 15,21-22-15,1 21 0,-22 0 0,21-21 16,1 21-16,-1-21 0,0 0 16,1 21-16,-1-21 0,-21 0 0,21 0 15,1 0-15,-22 21 0,0-21 16,21 0-16,-20 0 0,-1 0 0,0 0 16,0 0-16,0 0 15,-21 22 32,-21-22-47,0 21 16,0-21-16,0 21 0,-1-21 0,1 21 15,0-21-15,-21 21 0,21 0 16,-22 1-16,1-1 0,0 0 0,20 0 16,-20 0-16,-21 0 0,20 22 0,1-22 15,0 0-15,20 0 0,-20 22 16,21-22-16,0 0 0,0-21 0,-1 21 15,1 0-15,21 0 0,-21-21 16,21 22-16,-21-22 47,0 0-31</inkml:trace>
  <inkml:trace contextRef="#ctx0" brushRef="#br0" timeOffset="31622.56">9440 4466 0,'0'-21'63,"0"0"-48,21 0-15,-21 0 16,0-1-16,22 1 15,-22 0-15,21 0 0,0 0 0,-21-22 16,0 22-16,0 0 0,21 0 16,-21 0-16,0 0 0,0-1 15,0 1-15,0 0 0,0 0 0,0 0 16,0 42 15,0 21-31,0-21 16,0 22-16,0-1 0,0 0 0,0 1 15,0-1-15,0 0 0,0 1 16,-21 20-16,21-20 0,-21-1 0,0 0 16,-1 1-16,22-1 0,-21 0 0,0 1 15,0-1-15,0-21 0,21 21 16,-21 1-16,-1-22 0,22 0 0,-21 0 16,21 0-16,0 1 15,-21-22 1,21-22-16,0 1 15,0 0-15,0 0 16,0-21-16,0 20 0,0 1 16,0-21-16,0 21 0,0-22 0,0 22 15,0 0-15,0 0 0,0 0 16,21 0-16,-21-1 0,21 22 31,1 22-15,-22-1-16,0 0 0,0 0 0,21 0 15,-21 0-15,21 1 0,-21-1 16,0 0-16,0 0 0,0 0 16,21 0-16,-21 1 0,21-22 0,-21 21 15,21-21-15,1 0 16,-1 0-16,0 0 0,0 0 16,21 0-16,-20 0 0,-1-21 15,21 21-15,-21-22 0,22 1 0,-22 0 16,0 0-16,21 0 0,-21 0 15,1-1-15,-1 1 0,0 0 0,-21 0 16,0 0-16,21-22 0,-21 22 0,21 0 16,-21 0-16,0 0 15,0 0-15,0 42 32,0 0-32,0 0 15,0 0-15,0 0 0,0 1 16,0-1-16,0 0 0,0 0 15,0 0-15,0 0 0,0 1 0,0-1 16,21 0-16,1 0 0,-22 0 0,21-21 16,0 21-16,0-21 15,0 22-15,0-22 0,1 0 0,-1 0 16,0 0-16,21 0 0,-21 0 0,1 0 16,-1-22-16,21 1 0,-21 21 15,0-21-15,1 0 0,-1 0 0,0 0 16,0-1-16,0 1 15,0 0-15,-21 0 0,0 0 0,0-22 16,0 22-16,0 0 0,0 0 0,0 0 16,0 0-16,0-1 15,0 44 1,-21-1 0,0 0-16,21 0 15,0 0-15,0 0 0,-21 22 0,21-22 16,-21 0-16,21 0 0,0 0 15,0 1-15,0-1 0,-21 0 0,21 0 16,0 0-16,0-42 47,0 0-31,0 0-16,0 0 15,21-1-15,-21-20 0,0 21 0,21 0 16,0 0-16,0-22 0,0 22 15,1 0-15,-22-21 0,21 20 0,0 1 16,0 0-16,0 0 0,0 0 0,1 21 16,-1 0-16,0 0 0,0 0 15,-21 21-15,21-21 16,-21 21-16,0 0 0,0 0 16,0 1-16,0-1 0,0 0 15,0 0-15,0 0 0,0 0 0,0 1 16,0-1-16,0 0 0,0 0 15,0 0-15,0 0 0,0 1 0,21-1 16,1-21-16,-1 21 0,0 0 0,0-21 16,0 0-16,0 21 0,1-21 15,-1 0-15,21 0 0,-21 0 0,22 0 16,-22 0-16,0-21 0,21 0 16,-21 21-16,1-21 0,-1 0 0,0-1 15,0 1-15,0 0 0,0 0 16,1 0-16,-1-22 0,-21 22 0,21-21 15,0 0-15,-21-1 0,21 1 16,0 0-16,-21-1 0,22 1 0,-22 0 16,21-1-16,-21 1 0,0 0 15,21-1-15,-21 1 0,0 21 0,21 0 16,-21-1-16,0 1 0,0 0 16,0 42-1,0 0-15,0 22 16,0-22-16,0 21 0,-21 1 15,21-22-15,-21 21 0,21 0 0,0 22 16,-21-22-16,-1 1 0,22-22 0,-21 21 16,0 0-16,21 1 0,0-22 15,0 21-15,-21-21 0,21 1 16,-21-1-16,21 0 0,0 0 0,0 0 16,0 0-16,0 1 15,-21-22-15,21-22 47,0 1-47,0 0 0,0 0 16,0 0-16,21 0 15,-21-1-15,0 1 0,21 0 0,0 0 16,0-21-16,0 20 0,-21 1 0,43 0 16,-22 0-16,0 0 0,0 0 15,0-1-15,-21 1 0,22 21 16,-1 0-16,0 0 0,0 0 15,0 21 1,-21 1-16,0-1 16,0 0-16,0 0 0,0 0 15,-21 0-15,0 1 0,0-1 16,0 0-16,-1-21 0,22 21 16,-21-21-16,0 21 0,0-21 15,0 0-15,0 0 0,-1 0 16,1 0-16,0 0 15,0 0 1,21-21-16,0 0 16,0 0 15,0 42-15,0 0-1,0 0-15,21 0 16,-21 1-16,21-1 0,-21 0 0,0 0 15,21 0-15,1 0 16,-22 1-16,21-1 0,-21 0 0,21-21 16,0 21-16,0 0 0,0 0 15,1-21-15,-1 0 16,0 0-16,0 0 0,0 0 0,0 0 16,1 0-16,-1 0 0,0 0 0,0-21 15,0 0-15,0 0 0,1 21 16,-1-21-16,-21 0 0,21-1 0,-21 1 15,21 0-15,-21 0 0,0 0 16,0 0-16,0-1 0,0 1 0,0-21 16,0 21-16,0-22 0,0 22 0,-21-21 15</inkml:trace>
  <inkml:trace contextRef="#ctx0" brushRef="#br0" timeOffset="32111.29">10181 4043 0,'0'0'0,"-21"21"0,21 0 0,0 0 16,0 1-1,21-22-15,0 0 16,0 0-16,1 0 0,-1 0 15,0 0-15,0-22 0,0 22 16,0-21-16,1 0 16,-22 0-1,0 0-15,-22 21 32,1 0-17,21 21-15,-21-21 16,21 21-16,0 0 15,0 0-15,0 1 16,-21-1-16,0 0 16</inkml:trace>
  <inkml:trace contextRef="#ctx0" brushRef="#br0" timeOffset="33435.15">1693 6329 0,'0'0'0,"0"-21"16,0 0 0,0 42 46,0 0-62,-21 21 0,0-21 16,0 22-16,0-1 0,-22 0 15,1 1-15,0-1 0,-1 0 0,1 1 16,-22 20-16,22-20 0,-21-22 16,20 21-16,-20 0 0,20-20 0,1 20 15,0-21-15,-1 0 0,22 0 16,-21 1-16,21-22 0,0 0 0,-1 21 16,1-21-16,0 0 0,0 0 31,21-21-16,0-1-15,0 1 16,21 0-16,0 0 16,0 21-16,1-21 0,-1 21 15,21 0-15,-21 0 0,22 0 0,-22 0 16,21 0-16,0 0 0,1 0 16,-1 0-16,-21 0 0,22 21 0,-1 0 15,0-21-15,1 21 0,-22 0 16,21 1-16,-21-1 0,0 0 15,22 0-15,-22 0 0,0 0 0,0 1 16,0-1-16,-21 0 0,22-21 16,-22 21-16,21 0 0,-21 0 15,21-21 1,-21-21 15,0 0-15</inkml:trace>
  <inkml:trace contextRef="#ctx0" brushRef="#br0" timeOffset="33743.35">2117 6710 0,'0'21'32,"0"0"-32,0 0 15,0 1-15,0-1 0,-22 0 16,22 0-16,-21 0 0,21 22 16,0-22-16,0 0 0,-21 0 15,21 0-15,-21 0 0,21 1 0,0-1 16,0 0-16,0 0 15,0-42 17</inkml:trace>
  <inkml:trace contextRef="#ctx0" brushRef="#br0" timeOffset="34159.11">2074 6414 0,'0'0'0,"0"21"15,0 0-15,0 0 31,21-21-31,1 0 16,-1 0-16,0 0 16,-21-21-16,21 21 0,-21-21 15,21 0-15,-21-1 0,0 1 16,0 0-16,0 0 16,-21 21-1,0 0-15,0 0 0,0 0 16,-1 0-16,1 0 15,21 21 1,0 0-16,-21 0 16,21 1-16,0-1 0,0 0 15,0 0 1,0 0-16,21 0 16</inkml:trace>
  <inkml:trace contextRef="#ctx0" brushRef="#br0" timeOffset="34726.78">2561 6773 0,'0'0'15,"0"22"-15,0-1 0,-21 0 16,21 0-16,0 0 0,-21 0 0,21 1 0,0-1 16,0 21-16,0-21 15,0 0-15,0 1 0,0-1 0,0 0 16,0 0-16,0 0 0,0 0 16,0 1-16,-21-1 0,21 0 15,-22-21 1,1 0-1,21-21 1,-21 0-16,21-1 16,0 1-16,0 0 0,0 0 15,0-21-15,0 20 0,21 1 16,0-21-16,-21 21 0,22-22 0,-1 22 16,0-21-16,0 21 0,0 0 15,0-1-15,1 1 0,-1 0 0,0 21 16,0 0-16,0 0 0,0 0 15,1 0-15,-1 0 0,-21 21 0,21 0 16,-21 1-16,21-1 0,0 0 16,-21 0-16,0 0 0,0 0 0,0 1 15,0-1-15,0 0 0,0 0 0,0 0 16,0 0-16,0 1 0,0-1 16,0 0-16,0 0 15,0 0 1,0-42 15</inkml:trace>
  <inkml:trace contextRef="#ctx0" brushRef="#br0" timeOffset="35154.54">3217 6689 0,'0'0'0,"-21"-21"0,0 21 31,0 21-15,21 0-16,-21 0 0,21 0 15,0 0-15,0 22 0,0-22 16,0 0-16,0 21 0,0-20 0,-22 20 15,22 0-15,0 1 0,-21-1 16,21 21-16,0-20 0,0 20 0,0 1 16,-21-22-16,21 22 0,-21-1 15,21 1-15,0-1 0,0 1 16,-21-1-16,0 1 0,21-1 0,-22 22 16,22-22-16,0 1 0,-21-22 15,0 22-15,21-1 0,-21-21 0,21 22 16,0-22-16,0 1 0,0-22 0,0 21 15,0-21-15,0 0 0,0 1 16,0-44 0,0 1-1,0 0-15,0 0 0,0-21 16,0-1-16,0 1 0,0 0 0,0-1 16</inkml:trace>
  <inkml:trace contextRef="#ctx0" brushRef="#br0" timeOffset="35547.31">3048 6943 0,'0'0'0,"0"-21"0,0-1 0,0 1 0,0 0 16,0 0-16,0 0 0,0 0 15,0-1-15,0 1 0,21 0 0,-21 0 16,21 21-16,0-21 0,1 0 15,-1 21-15,0 0 16,0 0-16,0 0 0,22 0 0,-22 0 16,0 0-16,0 21 0,0 0 15,0-21-15,-21 21 0,22 0 0,-1 0 16,-21 1-16,0-1 0,0 0 16,0 0-16,0 0 0,0 0 0,0 1 15,0-1-15,-21 0 0,-1 0 16,-20 0-16,21 0 0,0-21 0,0 22 15,-1-1-15,-20 0 0,21-21 0,0 21 16,0-21-16,21 21 16,-22-21-16,44 0 47,-22-21-47,21 0 15,0 21-15</inkml:trace>
  <inkml:trace contextRef="#ctx0" brushRef="#br0" timeOffset="36412.18">3577 6689 0,'0'-21'15,"0"42"16,0 0-31,0 0 0,0 0 16,0 0-16,0 1 0,0-1 16,0 0-16,0 0 0,0 0 0,0 0 15,0 1-15,0-1 0,0 0 0,0 0 16,0 0-16,0 0 0,21 1 16,0-22-16,1 21 15,-1-21 1,0 0-16,0 0 0,0-21 15,0 21-15,-21-22 0,22 22 16,-1-21-16,0 0 0,0 0 16,-21 0-16,21 0 0,0-1 0,-21 1 15,0 0-15,0 0 0,22-21 16,-22 20-16,21 1 0,-21 0 0,21 0 16,-21 0-16,0 0 15,0 42 1,0 0-1,0 0-15,0 0 0,0 0 16,0 1-16,0-1 0,0 0 0,0 21 16,0-21-16,0 1 0,0-1 15,0 0-15,0 0 0,0 0 16,0 0-16,21-21 0,0 0 16,-21 22-16,21-22 0,1 0 15,-1 0-15,0 0 0,0 0 16,0 0-16,0 0 0,1-22 15,-1 1-15,0 21 0,0-21 0,0 0 16,0 0-16,1 0 0,-1-1 16,0 1-16,0-21 0,0 21 0,0-22 15,1 1-15,-22 0 0,21-1 16,0 1-16,-21 0 0,21-22 0,-21 22 16,21 0-16,-21-1 0,0 1 0,0 21 15,0 0-15,0-1 16,0 1-16,0 0 0,-21 42 31,21 0-15,-21 22-16,21-22 0,-21 21 0,21 1 15,0-1-15,-21 0 0,21 1 16,-22-1-16,22 0 0,-21 1 0,21-1 16,0 0-16,0 1 0,0-1 15,0-21-15,-21 21 0,21-20 0,0-1 16,0 0-16,0 0 0,0 0 0,0 0 15,0 1-15,0-1 16,21-21 0,0 0-16,1 0 15,-1 0-15,0-21 16,0-1-16,0 1 16,0 0-16,-21 0 0</inkml:trace>
  <inkml:trace contextRef="#ctx0" brushRef="#br0" timeOffset="36689.01">4276 6562 0,'0'0'15,"0"21"1,0 0 0,21-21-16,0 0 0,0 0 15,0 0-15,0 0 0,1 21 16,-1-21-16,0 0 0,0 0 0,0 0 16,0 0-16,22 0 15,-22 0-15,0-21 0,0 21 16,0-21-16</inkml:trace>
  <inkml:trace contextRef="#ctx0" brushRef="#br0" timeOffset="37218.57">5080 6350 0,'-21'64'15,"21"-43"1,0 0-16,21-21 0,-21 21 16,21 0-16,0-21 0,0 21 0,-21 1 15,22-22-15,-1 21 0,0 0 16,21-21-16,-21 21 0,1-21 0,20 0 15,-21 21-15,21-21 0,-20 0 16,20 0-16,-21 0 0,0 0 0,22 0 16,-22 0-16,0 0 0,0 0 15,0 0-15,0 0 0,1 0 16,-1 0-16,-21-21 0,21 21 0,-42 0 47,0 0-47,-1 21 0,1 0 0,0-21 15,0 22-15,0-1 0,-22 0 0,22 21 16,0-21-16,-21 1 0,21 20 16,-1-21-16,1 0 0,0 22 0,0-22 15,0 0-15,0 0 0,-1 0 16,22 0-16,0 1 0,0-1 0,-21-21 16,21 21-16,0 0 15,-21-21-15,21-21 31,21 0-15</inkml:trace>
  <inkml:trace contextRef="#ctx0" brushRef="#br0" timeOffset="37755.37">6667 6498 0,'-21'0'15,"42"0"1,1 0-16,-1 0 15,0 0-15,21 0 0,1 0 0,-1 0 16,21 0-16,1 0 0,-22 0 16,22 0-16,-1-21 0,1 21 0,-1 0 15,1 0-15,-1 0 0,-20-21 16,20 21-16,-21 0 0,1 0 0,-1 0 16,0 0-16,-20 0 0,20 0 0,-21 0 15,0 0 1,-42 0 15,0 0-31,0 0 0,0 0 16,-1 0-16,1 0 0,0 0 0,0 0 15,-21 21-15,20-21 0</inkml:trace>
  <inkml:trace contextRef="#ctx0" brushRef="#br0" timeOffset="37995.24">6879 6689 0,'64'0'31,"-22"0"-31,0 0 0,1 0 0,-1 0 0,0 0 16,1 0-16,-1 0 0,0 0 0,1 0 15,-1 0-15,0-21 0,1 21 16,-1 0-16,-21 0 0,21 0 0,-20 0 15,-1 0-15,0 0 0,0 0 0,-21-22 16,0 1 0</inkml:trace>
  <inkml:trace contextRef="#ctx0" brushRef="#br0" timeOffset="38411.01">7599 6181 0,'0'21'0,"0"0"0,21-21 15,0 21 1,0-21-16,22 21 0,-22 1 0,21-22 15,0 21-15,1-21 0,-1 21 0,0-21 16,1 21-16,-22-21 0,21 0 16,1 21-16,-22-21 0,21 0 0,-21 0 15,0 0-15,1 0 0,-1 0 16,0 0-16,-21 21 16,0 1-1,0-1-15,-21 0 0,0 0 16,-1 0-16,1 22 0,21-22 15,-21 21-15,0-21 0,0 22 0,0-22 16,-1 0-16,1 21 0,0-21 16,0 1-16,0-1 0,0 0 15,-1-21-15,22 21 0,-21-21 0,0 0 16,0 0 0</inkml:trace>
  <inkml:trace contextRef="#ctx0" brushRef="#br0" timeOffset="39203.57">9271 6456 0,'0'0'0,"-21"0"0,0 0 16,21-21 0,0 0-16,0-1 15,21 1-15,0 0 0,0 0 16,0 0-16,0 0 16,1 21-16,-1 0 0,21 0 0,-21 0 15,0 0-15,1 0 0,20 0 0,-21 0 16,0 21-16,22 0 0,-22 0 15,0 21-15,0 1 0,0-22 0,0 21 16,1 1-16,-22-1 0,0 0 0,0 1 16,0-22-16,0 21 15,0-21-15,-22 22 0,1-22 0,0 0 16,0 0-16,0 0 0,0-21 16,21-21 15,0 0-31,0 0 15,0 0-15,21-1 0,-21 1 16,21 0-16,0-21 0,0 21 0,0-22 16,1 22-16,-1-21 0,0-1 0,0 1 15,0 21-15,22-21 0,-22-1 16,0 22-16,0 0 0,21 0 0,-20 0 16,-1 21-16,0 0 0,0-22 15,0 22-15,0 0 16,1 0-16,-1 0 0,-21 22 15</inkml:trace>
  <inkml:trace contextRef="#ctx0" brushRef="#br0" timeOffset="39783.23">10562 6625 0,'0'0'0,"64"-63"32,-64 42-32,21-1 0,-21 1 15,0 0-15,0 0 0,0 0 16,0 0-16,-21-1 0,-1 22 16,-20-21-16,21 21 0,0 0 0,0 0 15,-22 0-15,22 0 0,0 21 0,-21-21 16,20 22-16,1-1 0,0 21 15,0-21-15,-21 22 0,20-22 0,1 21 16,21 0-16,-21-20 0,0 20 0,21-21 16,0 21-16,0-20 0,0-1 15,0 0-15,0 0 0,0 0 16,0 0-16,21-21 0,0 0 16,0 0-16,1 0 0,-1 0 15,0 0-15,0 0 0,21-21 16,-20 0-16,-1 21 0,0-21 0,0 0 15,0 0-15,0-1 0,1 1 0,-1 0 16,0 0-16,-21-21 0,21 20 16,-21 1-16,21-21 0,-21 21 0,0 0 15,0-1-15,0 1 0,0 42 47,0 1-47,0-1 0,0 0 16,0 21-16,0-21 0,0 1 0,0-1 15,0 0-15,21 0 0,-21 0 0,22 0 16,-1 1-16,0-1 0,-21 0 16,21-21-16,0 0 0,0 21 0,22-21 15,-22 0-15,0 0 0,0 0 0,22 0 16,-22 0-16,21 0 0,-21 0 16,22-21-16</inkml:trace>
  <inkml:trace contextRef="#ctx0" brushRef="#br0" timeOffset="40954.56">11472 6435 0,'0'0'0,"0"-21"15,0-1-15,-21 22 16,0 0-16,0 0 0,0 0 0,-1 0 16,1 0-16,0 0 0,0 0 15,-21 22-15,20-1 0,1 0 0,-21 0 16,21 0-16,0 0 0,-1 22 0,1-22 15,0 21-15,0-21 0,21 22 16,0-22-16,0 21 0,0-21 0,0 1 16,0-1-16,0 0 0,0 0 15,21 0-15,0-21 0,0 0 16,1 0-16,-1 0 0,0 0 16,0 0-16,0 0 0,22 0 0,-22 0 15,0 0-15,0-21 0,21 0 16,-20 0-16,-1 21 0,0-43 0,0 22 15,0 0-15,0-21 0,1-1 0,-1 1 16,0 0-16,0-1 0,-21 1 16,21-21-16,0 20 0,-21 1 0,0 0 15,0-1-15,22 1 0,-22 0 0,0-1 16,0 22-16,0-21 16,0 21-16,0-1 0,0 1 0,0 42 31,-22 1-31,22-1 15,0 21-15,0 0 0,-21-20 0,21 20 16,-21 0-16,21 22 0,0-22 16,-21 0-16,21 1 0,0 20 0,0-20 15,0-1-15,0-21 0,0 21 0,0 1 16,0-22-16,0 0 0,0 0 16,21 0-16,0 1 0,0-1 0,1-21 15,-1 21-15,0-21 16,0 0-16,0 0 0,0 0 15,1 0-15,-1 0 0,0 0 0,0-21 16,0 0-16,0 21 0,1-22 0,-1 1 16,0 21-16,0-21 0,0 0 15,-21-21-15,0 20 0,21 1 0,1 0 16,-22-21-16,0 21 0,0-1 0,0 1 16,21 0-16,-21 0 15,0 42 1,0 0-1,0 0-15,0 22 0,0-22 0,0 0 16,0 0-16,0 22 0,0-22 0,0 0 16,0 0-16,0 0 0,0 0 15,0 1-15,21-1 16,0-21-16,0 0 16,0 0-16,1 0 0,-1 0 15,0 0-15,0 0 0,0 0 16,0-21-16,1 21 0,-22-22 0,21 1 15,0 0-15,0 0 0,-21 0 0,21 0 16,0-1-16,-21 1 0,22-21 16,-1 21-16,-21 0 0,0-1 0,21 1 15,-21 0-15,21 21 0,-21 21 32,0 0-17,0 1-15,0-1 0,0 0 0,0 21 16,0-21-16,0 1 0,0-1 15,0 0-15,0 0 0,0 0 0,0 0 16,0 1-16,0-1 0,0 0 0,21-21 16,0 0-16,1 21 0,-1-21 15,0 0-15,0 0 0,0 0 16,0 0-16,1 0 0,-1-21 16,0 0-16,0 21 0,-21-21 15,21-1-15,0 1 0,-21 0 0,22 0 16,-22-21-16,0 20 0,0-20 0,0 0 15,0-1-15,0 22 16,0-21-16,-22 0 0,1 20 0,0 1 16,0 0-16,21 0 0,-21 21 0,0 0 15,-1 0 1,1 0-16,0 0 0,0 21 16,0-21-16,0 21 0,21 0 0,-22 1 15,1-22 1,0 0-16</inkml:trace>
  <inkml:trace contextRef="#ctx0" brushRef="#br0" timeOffset="41134.51">12277 6244 0,'0'0'0,"-22"0"16,1 0-16,42 0 47,1 0-47,-1 0 15,0 0-15,0 0 0,0 0 0</inkml:trace>
  <inkml:trace contextRef="#ctx0" brushRef="#br0" timeOffset="41391.37">13525 6900 0,'0'0'15,"0"22"-15,0-1 0,0 0 0,0 0 16,0 0-16,0 0 0,0 1 15,-21-1-15,0 0 16,0 0-16,0 0 0,0 0 0,-1-21 16,1 22-16,0-1 0,0-21 0,0 0 15,0 0-15,-1 0 16,1 0-16</inkml:trace>
  <inkml:trace contextRef="#ctx0" brushRef="#br0" timeOffset="42418.78">14118 6244 0,'0'0'0,"0"-21"0,0 0 15,0 0-15,-21 21 16,0-21-16,0-1 0,-1 22 0,1 0 16,0 0-16,-21 0 0,21 0 0,-1 0 15,1 0-15,0 22 0,0-22 16,0 21-16,21 0 0,0 21 0,-21 1 15,21-1-15,0 0 16,0 1-16,0-1 0,0 21 0,0-20 16,0-1-16,0 0 0,0-20 0,21 20 15,0-21-15,0 0 0,0 0 16,22 1-16,-22-1 0,21-21 0,0 0 16,1 0-16,-1 0 0,22 0 0,-22 0 15,0-21-15,22-1 0,-22 1 16,0 0-16,22 0 0,-22-21 0,1-1 15,-1 1-15,-21 0 0,0-1 16,0 1-16,1 0 0,-1-22 0,-21 22 16,21-1-16,-21 1 0,0-21 15,0 20-15,0 1 0,0 21 16,0-22-16,0 22 0,0 0 0,0 0 16,-21 21-1,21 21-15,-21 0 0,21 0 16,0 22-16,-22-22 0,22 21 0,0 1 15,0-1-15,0 0 0,0 1 16,-21-1-16,21 21 0,0-20 0,-21-1 16,21 0-16,0 1 0,0-1 0,0-21 15,0 22-15,0-22 0,0 0 16,0 0-16,0 0 16,-21-21-16,21-21 31,0 0-31,0 0 15,0 0-15,21-22 0,-21 22 0,21-21 16,0 21-16,1-22 0,-1 22 16,0-21-16,0 21 0,0-1 0,0 1 15,1 21-15,-1 0 0,0 0 0,0 0 16,0 0-16,0 21 0,1 1 16,-1-1-16,-21 0 0,0 0 0,0 21 15,0-20-15,0 20 0,0-21 16,0 0-16,0 0 0,0 22 15,0-22-15,0 0 0,0 0 16,0 0-16,0 1 16,0-44 31,21 1-47,-21 0 0,21 0 15</inkml:trace>
  <inkml:trace contextRef="#ctx0" brushRef="#br0" timeOffset="42811.43">15198 6541 0,'0'21'0,"42"-21"31,-21 0-31,0 0 0,0 0 0,1 0 15,-1 0-15,0 0 0,0-21 0,21-1 16,-20 22-16,-1-21 0,0 0 16,0 21-16,0-21 0,-21 0 0,0 0 15,0-1-15,0 1 0,0 0 16,0 0 0,-21 21-16,0 0 0,0 0 15,0 0-15,-1 0 0,1 21 16,0 0-16,0 0 0,0 22 15,0-22-15,-1 21 0,22 1 0,-21-22 16,0 21-16,21 0 0,-21-20 16,21 20-16,0-21 0,0 0 0,0 0 15,0 1-15,0-1 0,0 0 16,21-21-16,0 0 0,22 0 16,-22 0-16,0 0 0,21 0 15,-21-21-15,22 21 0,-22-21 0,21-1 16</inkml:trace>
  <inkml:trace contextRef="#ctx0" brushRef="#br0" timeOffset="43619.29">15981 6308 0,'0'0'0,"0"-21"0,0-1 0,-21 22 31,-1 0-31,1 22 0,0-1 0,0 0 16,0 0-16,21 0 0,-21 22 0,21-1 15,-22 0-15,22 1 0,0-22 16,0 21-16,0 0 0,0 1 0,0-22 16,0 21-16,0-21 0,0 1 0,0-1 15,0 0-15,0 0 16,22 0-16,-1-21 0,0 0 0,0 0 16,0 0-16,22 0 0,-22 0 0,21 0 15,-21 0-15,22-21 0,-1 21 16,-21-21-16,21 0 0,-20 0 0,-1-22 15,0 22-15,21-21 0,-42-1 0,21 1 16,1-21-16,-22 20 0,21-20 16,-21 20-16,0-20 0,21 21 0,-21-1 15,21-20-15,-21 20 0,0 1 0,0 21 16,0-21-16,0 20 0,0 1 16,0 0-16,0 42 31,0 0-31,-21 1 0,21 20 0,0-21 15,-21 21-15,0 1 0,21-1 0,-22 22 16,22-22-16,0 0 0,0 22 16,-21-22-16,21 0 0,0-20 0,0 20 15,0-21-15,-21 0 0,21 22 0,0-22 16,0 0-16,0-42 47,21 0-47,0-1 15,1 1-15,-22 0 0,42-21 16,-21 21-16,0-1 0,0 1 0,1 0 16,20 0-16,-21 0 0,0 21 15,0 0-15,1 0 0,-1 0 0,0 0 16,0 0-16,-21 21 31,-42-21-15,-1 0-16,22 21 15,0-21-15,0 21 0,0-21 0,0 21 16,-1-21-16,1 22 0,21-1 16,-21 0-16,21 0 0,0 0 15,0 0-15,0 1 0,0-1 16,0 0-16,21 0 0,0 0 16,-21 0-16,22-21 0,-1 22 15,0-22-15,0 0 0,-21 21 0,21-21 16,0 0-16,1 0 0,-1 0 15,0 0-15,0 0 16,0 0-16,0 0 16,1 0-16</inkml:trace>
  <inkml:trace contextRef="#ctx0" brushRef="#br0" timeOffset="43839.17">17124 6816 0,'0'21'16,"0"0"-16,0 0 15,0 0-15,0 1 16,-21-1-16,21 0 16,0 0-16,-22-21 15,1 0-15,0 21 0,0-21 16,0 21-16,0-21 0,-1 0 15</inkml:trace>
  <inkml:trace contextRef="#ctx0" brushRef="#br0" timeOffset="44443.01">17886 6011 0,'0'0'0,"-21"0"0,-1 0 0,44 0 31,-1 0-15,0 0-16,21 0 0,1 0 0,-1 0 15,21 0-15,1 0 0,-1 0 16,1 0-16,21 0 0,-22 0 16,1 0-16,20 0 0,-20 0 0,-22 0 15,22 0-15,-22 0 0,-21 0 16,21 0-16,-20 0 0,-44 0 31,-20 0-31,21 0 16,0 0-16,-22 0 0</inkml:trace>
  <inkml:trace contextRef="#ctx0" brushRef="#br0" timeOffset="44714.86">18500 5990 0,'0'0'0,"-22"0"16,22 21-1,-21 1-15,0-1 0,0 21 16,21-21-16,-21 22 0,0-1 0,21 0 15,-22 22-15,1-22 0,0 22 16,21-1-16,-21-21 0,0 1 0,0 20 16,21-20-16,0-22 0,-22 21 15,1-21-15,21 22 0,0-22 0,0 0 16,0 0-16,0 0 16,21-21 15,1-21-31,-1 21 0,21-21 15,-21 0-15,22 0 0,-22-1 16</inkml:trace>
  <inkml:trace contextRef="#ctx0" brushRef="#br0" timeOffset="45099.64">18690 6562 0,'0'0'0,"0"21"0,21-21 16,0 21-16,1-21 15,-1 0-15,0 0 16,0 0-16,0 0 0,0 0 16,1 0-16,20 0 0,-21-21 0,0 0 15,0 21-15,1-21 0,-1 21 16,-21-22-16,21 22 0,-21-21 16,0 0-16,0 0 15,-21 21-15,0 0 16,-1 0-16,1 0 0,0 0 0,0 0 15,0 0-15,0 21 0,-1 0 16,1 0-16,21 1 0,-21-1 0,21 21 16,-21-21-16,21 0 0,0 1 15,0 20-15,0-21 0,0 0 16,0 0-16,0 1 0,21-1 16,0-21-16,0 21 0,1-21 15,-1 0-15,0 0 0,0 0 0,0 0 16,0 0-16,1 0 0,20 0 0,-21 0 15,21 0-15,-20 0 0,-1-21 16,21 21-16,-21-21 0</inkml:trace>
  <inkml:trace contextRef="#ctx0" brushRef="#br0" timeOffset="45351.51">19473 6435 0,'0'0'0,"21"-43"31,-21 65-16,22-1-15,-22 0 16,0 0-16,0 21 0,21-20 0,-21-1 16,21 21-16,-21-21 0,0 0 0,0 1 15,0-1-15,21 0 0,-21 0 16,21 0-16,-21 0 0,0 1 16,21-22-16,-21 21 15,22-21-15,-1 0 16,0-21-1,-21-1 1,0 1-16,21 21 0</inkml:trace>
  <inkml:trace contextRef="#ctx0" brushRef="#br0" timeOffset="45558.91">19727 6456 0,'0'0'0,"0"-21"0,-21 21 15,0 0 1,0 0-16,0 21 0,-1 0 0,1-21 15,0 42-15,0-20 0,0-1 16,0 0-16,-1 21 0,1-21 0,0 1 16,-21-1-16,21 0 0,21 0 15,-22 0-15,1 0 0,21 1 16,-21-1-16,21 0 0,21-21 31,0 0-31,1 0 0,-1 0 16</inkml:trace>
  <inkml:trace contextRef="#ctx0" brushRef="#br0" timeOffset="45882.72">20045 6075 0,'0'0'0,"0"-21"0,0 0 16,0 42-1,0 0-15,0 21 16,-21-21-16,21 1 0,0 20 16,0-21-16,-22 21 0,1 1 15,21 20-15,-21-20 0,21-1 0,0 0 16,-21 22-16,0-22 0,21 0 0,-21 1 16,21-22-16,0 21 0,0-21 15,0 22-15,0-22 0,0 0 0,0 0 16,21-21-16,0 0 15,-21 21-15,21-21 0,0 0 16,0 0-16,1 0 0,-1 0 16,0 0-16,0-21 0,0 0 15,-21 0-15,21 0 0</inkml:trace>
  <inkml:trace contextRef="#ctx0" brushRef="#br0" timeOffset="46059.62">19875 6350 0,'0'0'0,"22"0"31,-1 0-31,0 0 16,0 0-16,0 0 0,0 0 16,1 0-16,20 0 0,-21 0 0,21-21 15,-20 21-15,20-21 0,0 21 0,1-21 16</inkml:trace>
  <inkml:trace contextRef="#ctx0" brushRef="#br0" timeOffset="46647.18">20807 5990 0,'0'0'0,"0"-21"0,-21 0 0,-1 21 16,1 0-1,0 0-15,0 21 0,0 0 16,21 0-16,-21 22 0,-1-22 15,22 21-15,-21 1 0,21-1 0,-21 0 16,21 1-16,0-1 0,-21 21 0,21-20 16,-21-1-16,21 0 0,-21 1 15,21-1-15,-22 0 0,22 1 0,0-22 16,0 0-16,-21 0 0,21 0 0,0 1 16,-21-1-16,21 0 0,0-42 46,0 0-30,0-1-16,0 1 16,0 0-16,0 0 0,21-21 0,-21 20 15,43 1-15,-22-21 0,0 21 16,21-22-16,-21 22 0,22 0 0,-1 0 16,0 0-16,-20 21 0,20 0 15,-21 0-15,21 0 0,-20 0 0,-1 21 16,0 0-16,0 0 0,0 0 0,-21 1 15,0 20-15,0-21 0,0 0 16,0 22-16,0-22 0,0 0 0,-21 21 16,21-21-16,-21 1 0,0-1 0,-22 0 15,22-21-15,0 21 0,-21 0 16,-1-21-16,22 21 0,-21-21 16,21 0-16,-22 22 0,22-22 0,-21 0 15,21 0-15,0 0 0,-1 0 16,1 0-16,0 0 0,0 0 15,21-22 17,21 1-17,0 21-15,0-21 0,1 21 16,20-21-16,-21 21 0</inkml:trace>
  <inkml:trace contextRef="#ctx0" brushRef="#br0" timeOffset="47490.79">21442 6456 0,'-21'0'16,"-1"0"-16,1 0 15,0 21-15,0-21 0,21 21 0,-21 0 16,0 1-16,-1 20 0,22-21 15,-21 0-15,0 22 0,21-22 0,0 0 16,-21 21-16,21-21 16,-21 1-16,21-1 0,0 0 0,0 0 15,0 0-15,0 0 0,0 1 16,0-1 0,21-21-16,0 0 15,0 0-15,0-21 16,-21-1-1,22 1-15,-22 0 0,21 0 0,-21 0 16,21 0-16,-21-1 0,0 1 0,21-21 16,-21 21-16,21-22 15,0 22-15,1-21 0,-22 21 0,21-22 16,0 22-16,0 0 0,0 0 0,22 21 16,-22-21-16,0 0 0,21 21 15,-21 0-15,1 0 0,-1 0 0,21 0 16,-21 0-16,0 21 0,-21 0 15,0 0-15,22 0 0,-22 22 0,0-22 16,0 21-16,0-21 0,0 0 0,0 22 16,0-22-16,-22 21 0,1-21 15,0 1-15,21-1 0,-21 0 0,0 0 16,21 0-16,-21 0 0,21 1 16,-22-22-16,1 0 15,21-22 32,21 1-47,1 21 0,-22-21 0,21 0 16,0 0-16,0 0 0,0-1 0,0-20 15,1 21-15,-1-21 0,0-1 16,0 22-16,0-21 0,0-1 0,1 22 16,-22 0-16,0 0 0,21 0 0,-21 42 31,0 0-31,-21 0 15,21 0-15,-22 1 0,1 20 16,21-21-16,0 21 0,-21-20 0,21 20 16,0-21-16,0 21 0,0-20 0,0-1 15,0 0-15,0 0 0,0 0 16,21 0-16,0 1 0,1-22 16,-1 0-16,0 21 0,0-21 0,0 0 15,0 0-15,1 0 0,-1 0 16,0 0-16,0 0 0,0 0 0,0-21 15,1 21-15,-22-22 0,21 22 0,-21-21 16,21 0-16,-21 0 0,21 21 16,-21-21-16,0 0 0</inkml:trace>
  <inkml:trace contextRef="#ctx0" brushRef="#br0" timeOffset="52399.45">1312 9970 0,'-21'0'16,"21"-22"46,0 1-46,0 0 0,0 0-16,-21 0 15,0 0-15,0 21 0,-1-22 16,1 1-16,0 21 0,0-21 0,0 0 15,-22 21-15,22 0 0,0-21 16,0 21-16,0 0 0,-22 0 0,22 0 16,0 0-16,0 0 0,-21 21 15,20 0-15,1-21 0,0 21 0,0 0 16,0 22-16,0-22 0,-1 0 16,1 21-16,0-20 0,21 20 15,0 0-15,0-21 0,0 22 16,0-1-16,0-21 0,0 22 0,0-22 15,0 21-15,21-21 0,0 0 16,1 1-16,-22-1 0,21 0 0,0-21 16,0 0-16,0 0 0,0 0 15,1 0-15,-1 0 0,0 0 0,0 0 16,0-21-16,22 0 0,-22-1 16,0 1-16,21 0 0,-21-21 0,1 21 15,20-22-15,0 22 0,-21-21 16,22-1-16,-1 1 0,-21 0 0,22-22 15,-22 22-15,0-22 16,0 1-16,0-1 0,0 22 0,-21-21 16,0-1-16,0 22 0,0-1 15,0-20-15,0 21 0,-21-1 0,0 1 16,0 0-16,0 20 0</inkml:trace>
  <inkml:trace contextRef="#ctx0" brushRef="#br0" timeOffset="53322.92">1228 9271 0,'0'42'16,"0"-84"-16,0 127 0,0-22 0,0-20 0,0-1 16,0 21-16,0-20 0,0 20 0,21-20 15,-21-1-15,21 21 16,-21-20-16,0-1 0,21-21 0,0 22 16,0-1-16,-21-21 0,22 0 15,-22 0-15,21 22 0,0-22 0,0 0 16,0 0-16,0 0 15,1-21-15,-1 0 16,-21 22-16,21-22 16,0 0-16,0 0 15,0 0-15,-21-22 16,22 22-16,-1 0 0,-21-21 0,21 0 16,0 21-16,-21-21 0,21 0 15,0 0-15,-21-1 0,22 1 16,-1 0-16,0-21 0,-21 21 15,21-22-15,0 22 0,-21-21 0,0-1 16,0 1-16,0 21 0,21-21 16,-21 20-16,0 1 0,0 0 0,-21 21 31,0 21-31,0 0 16,21 1-16,-21-1 15,21 21-15,-21-21 0,21 0 16,0 1-16,0-1 0,0 0 0,0 0 15,0 0-15,21-21 16,0 0-16,0 0 16,0 0-16,0 0 0,1 0 15,-1-21-15,0 21 0,0-21 16,0 0-16,0 0 0,1 21 16,-1-22-16,0 22 0,-21-21 0,21 21 15,-21-21-15,21 21 0,-21 21 31,0 0-31,0 1 0,0-1 16,0 0-16,0 0 0,0 0 16,0 0-16,0 1 0,0-1 0,0 21 15,0-21-15,0 0 0,0 1 0,21-1 16,-21 0-16,0 0 0,0 0 16,22-21-16,-1 0 15,0 0 1,0 0-1,0 0-15,0-21 0,1 21 16,-22-21-16,21 0 0,-21 0 16,21-1-16,0 1 0,-21 0 15,21 0-15,-21-21 0,21 20 16,-21 1-16,0 0 0,0 0 16,0 42 15,0 0-16,0 0-15,0 1 16,0-1-16,0 0 0,0 0 0,0 0 16,0 0-16,0 1 0,0-1 15,0 0-15,0 0 0,0 0 16,0-42 31,0 0-47,0 0 15</inkml:trace>
  <inkml:trace contextRef="#ctx0" brushRef="#br0" timeOffset="53518.84">2392 9694 0,'0'0'0,"21"0"78,0 0-78</inkml:trace>
  <inkml:trace contextRef="#ctx0" brushRef="#br0" timeOffset="54748.15">2561 10012 0,'0'0'0,"-42"0"31,42-21-31,21 0 16,0-1-16,0 1 15,0 21-15,1-21 0,-1 21 16,0 0-16,0 0 0,0-21 0,0 21 16,1 0-16,-1 0 0,0 21 15,0 0 1,-21 0-16,0 1 0,0-1 16,0 0-16,0 0 0,0 0 0,0 0 15,0 1-15,0-1 0,0 0 16,0 0-16,0 0 0,21-21 47,0 0-47,1 0 15,-22-21-15,21 0 0,0 21 0,-21-21 16,21 0-16,0-1 0,22-62 31,-43 63-31,21-1 0,-21-20 0,0 21 16,0 0-16,0 0 0,21-1 0,-21 1 15,0 0-15,21 0 0,-21 42 32,0 0-17,0 0-15,0 1 16,0-1-16,0 21 0,0-21 0,0 0 16,0 1-16,0-1 0,0 0 0,0 0 15,0 21-15,0-20 16,0-1-16,0 0 0,0 0 0,0 0 15,21-21-15,0 21 16,1-21-16,-1 0 16,0 0-16,0 0 0,0 0 15,0-21-15,1 21 0,-1-21 16,0 21-16,0-21 0,21 0 0,-20 21 16,-1-21-16,0-1 0,0 1 0,0 0 15,-21 0-15,21 0 16,-21 0-16,22-1 0,-22-20 0,0 21 15,0 0-15,0-22 0,0 22 0,0 0 16,0 0-16,0 0 16,-22 21-1,22 21 1,0 0-16,0 21 16,-21-20-16,21-1 0,0 0 0,0 0 15,0 0-15,0 0 0,0 22 16,0-22-16,0 0 0,0 0 15,0 0-15,0 1 16,21-22-16,1 0 16,-1 0-16,0 0 0,0 0 15,0 0-15,0 0 16,1-22-16,-1 22 0,0-21 0,0 0 16,21 21-16,-20-21 0,-1 0 0,-21 0 15,21 21-15,0-22 0,0 1 16,-21 0-16,0 0 0,21 0 0,-21 0 15,0-1-15,0 1 0,0 0 16,0 0 0,-21 21-1,42 0 48,1 0-63,-1 0 0,0 0 15,0 0-15,0 0 16,0 0 0,-21 21-16,0 0 15,0 0-15,0 1 0,0-1 0,0 0 16,0 21-16,0-21 0,0 1 16,0-1-16,0 0 0,0 21 0,0-21 15,0 1-15,0-1 16,0 0-16,0 0 15,22-21 1,-1 0 0</inkml:trace>
  <inkml:trace contextRef="#ctx0" brushRef="#br0" timeOffset="55566.76">3217 12150 0,'0'0'0,"-21"42"0,-21 233 32,21-190-32,-1 0 0,1-1 0,21 1 15,-21 21-15,0 0 0,21-22 16,-21 22-16,0 0 0,-1 0 0,-20 21 16,21-21-16,0-1 0,0 1 0,-22 21 15,22-21-15,-21 0 0,21 21 16,-22-21-16,22 0 0,-21-1 0,21 1 15,-1 0-15,1 0 0,0 0 16,0 0-16,0-22 0,21 1 0,-21 0 16,21-1-16,0 1 15,0-22-15,0-20 0,0 20 0,0-20 16,0-22-16,0 21 0,0-21 16,21-21-16,-21-21 15,0 0-15,0 0 0,0-22 0,0 1 16,0 0-16</inkml:trace>
  <inkml:trace contextRef="#ctx0" brushRef="#br0" timeOffset="56455.05">3133 12340 0,'21'0'0,"0"0"15,21 0-15,1 0 0,-1 0 16,21 0-16,22 0 0,0-21 16,-1 21-16,22-21 0,0 21 0,0-21 15,21 0-15,0 21 0,21-22 16,0 1-16,0 0 0,1 0 0,20 0 16,-21 21-16,0-21 0,22-1 0,-22 1 15,0 21-15,-21-21 0,21 21 16,-21-21-16,0 21 0,-21 0 0,0 0 15,0 0-15,-1-21 0,-20 21 16,0 0-16,-22 0 0,1 0 0,-22 0 16,0 0-16,-20 0 0,20 0 15,-21 21-15,0-21 0,-21 21 16,0 0-16,21 0 0,-21 1 0,0-1 16,0 21-16,0 0 0,0-20 15,0 41-15,0-21 0,0 1 0,0 20 16,0 1-16,22-1 0,-22 1 0,21-1 15,-21 22-15,0-22 0,0 22 16,21 0-16,-21-22 0,0 22 0,0 0 16,0 20-16,0-20 0,0 21 15,0-21-15,0 20 0,0 1 0,0-21 16,0 21-16,-21 0 0,21 21 0,-21-22 16,21 1-16,0 0 0,-22 0 0,1-21 15,21 20-15,-21 1 16,21 0-16,-21-21 0,21-1 0,-21 1 15,0 0-15,21-22 0,-22 1 0,1-1 16,0 1-16,21-22 0,-21 22 16,0-22-16,-22 0 0,22 1 0,0-1 15,0-21-15,0 21 0,0-20 0,-22-1 16,22 0-16,0 0 0,-21 0 0,20-21 16,-20 21-16,0 1 0,-1-22 15,1 21-15,-21-21 0,20 0 0,-41 0 16,20 21-16,-21-21 0,-20 0 0,-1 0 15,0 0-15,-21 21 0,-21-21 16,21 0-16,-21 0 0,-1 0 16,-20 0-16,0 0 0,-1 0 0,1 0 15,0 0-15,-1 0 0,-20 0 0,21 0 16,-22 0-16,22 0 0,-22 0 16,22 0-16,21 0 0,0 0 0,21-21 15,0 0-15,21 0 0,21-1 16,22-20-16,-1-21 0,22 20 0,21-20 15,-1-1-15</inkml:trace>
  <inkml:trace contextRef="#ctx0" brushRef="#br0" timeOffset="57186.63">3873 12806 0,'-21'-64'32,"42"128"-32,-63-128 0,42 86 15,0-1-15,0 0 0,0 21 0,0 1 16,0-1-16,0 0 0,0 1 15,0-1-15,0 21 0,0-20 0,0-1 16,0 0-16,0 1 0,0-1 16,0-21-16,0 22 0,21-22 15,0 0-15,1 0 0,-1-21 16,0 0-16,0 0 0,0 0 16,0 0-16,1 0 0,-1 0 0,-21-21 15,21 0-15,0 0 0,-21-1 16,21 1-16,-21-21 0,0 21 0,21-22 15,-21 22-15,0-21 0,0 0 16,0-1-16,0 1 0,0 21 0,0-22 16,0 1-16,0 21 0,0-21 0,0 20 15,0 1-15,22 21 0,-22-21 16,21 21-16,0 0 16,0 0-1,0 0-15,0 0 0,-21 21 16,22-21-16</inkml:trace>
  <inkml:trace contextRef="#ctx0" brushRef="#br0" timeOffset="57543.21">4635 12806 0,'0'0'16,"22"0"-16,-44 21 16,1-21-16,-21 21 0,21 0 15,-22 1-15,22-1 0,0 0 0,0-21 16,0 21-16,0 0 0,21 0 15,0 1-15,0-1 0,0 0 16,0 0-16,21 0 16,0 0-16,0-21 0,0 22 15,0-22-15,1 21 0,-1-21 0,21 21 16,-21-21-16,0 0 0,1 21 16,-22 0-16,21-21 0,-21 21 15,0 1-15,0-1 16,-21 0-16,-1-21 0,-20 21 15,21-21-15,0 21 0,0-21 0,-22 0 16,22 0-16,0 0 0,0 0 16,21-21 15,0 0-31,21 21 0,-21-21 16,21 0-16,0-22 0,0 22 0,1 0 15</inkml:trace>
  <inkml:trace contextRef="#ctx0" brushRef="#br0" timeOffset="57711.11">4847 12912 0,'0'-21'0,"0"42"0,21-42 0,0 21 15,-21-22 32,0 44-16,0-1-31</inkml:trace>
  <inkml:trace contextRef="#ctx0" brushRef="#br0" timeOffset="57879.01">4911 13166 0,'0'21'0,"0"-42"0,0 63 15,0-21-15,0 0 0,0-42 63,21 21-48,0-21-15,-21 0 0</inkml:trace>
  <inkml:trace contextRef="#ctx0" brushRef="#br0" timeOffset="58107.91">5292 12848 0,'0'21'16,"0"1"0,0-1-16,0 0 0,0 0 0,0 0 15,0 22-15,-22-22 16,22 0-16,0 21 0,0-21 0,0 1 16,-21-1-16,21 21 0,0-21 0,-21 0 15,21 1-15,0-1 0,0 0 16,21-21 15,0-21-31,-21 0 16</inkml:trace>
  <inkml:trace contextRef="#ctx0" brushRef="#br0" timeOffset="58674.63">5397 12785 0,'0'0'15,"22"0"17,-1 0-32,21 0 0,-21-21 15,22 21-15,-1 0 0,21-22 0,1 22 16,-22-21-16,43 21 0,-22-21 0,1 21 16,-1 0-16,1-21 0,-1 0 15,1 21-15,-1 0 0,-20 0 0,20-21 16,-20 21-16,-1 0 0,-21 0 15,21 0-15,-20 0 0,-1 0 16,0 0-16,0 0 0,0 21 16,-21 0-16,0 0 15,0 0-15,0 0 0,0 1 16,0-1-16,0 0 0,0 21 0,0-21 16,0 22-16,0-22 0,0 21 0,0-21 15,0 22-15,0-22 0,-21 21 16,21-21-16,0 1 0,0 20 0,0-21 15,0 0-15,0 0 0,0 1 0,0-1 16,0 0-16,0 0 0,0 0 16,0 0-16,21 1 0,-21-1 15,0 0-15,0 0 0,0 0 0,0 0 16,0 1-16,0-1 16,-21 0-16,-21-21 15,21 21-15,-22-21 0,1 21 0,0-21 16,-22 0-16,1 21 0,-1-21 15,1 0-15,-1 22 0,-21-22 0,22 0 16,-22 0-16,22 0 0,-1 0 0,1 0 16,-1 0-16,22 0 0,0 0 15,-1 0-15,1 0 0,21 0 0,0 0 16,-22 0-16,22-22 0,0 22 16,0 0-16,0 0 0,-1 0 15,1 0-15,-21 0 0</inkml:trace>
  <inkml:trace contextRef="#ctx0" brushRef="#br0" timeOffset="59363.24">3598 14012 0,'-21'0'31,"0"0"-15,21 22-16,-21-22 0,21 21 15,0 0-15,0 0 0,0 0 16,0 0-16,0 1 0,0-1 0,0 0 16,0 0-16,0 0 0,0 0 15,0 22-15,0-22 0,21 0 0,0 0 16,-21 0-16,21 1 0,0-1 15,1 0-15,-1-21 0,0 0 16,0 21-16,0-21 0,0 0 0,22 0 16,-22 0-16,0-21 0,0 0 15,0 21-15,1-21 0,-1-1 0,0 1 16,0 0-16,0 0 0,0 0 16,1 0-16,-1-1 0,0-20 0,-21 21 15,0 0-15,0-22 0,0 22 16,0 0-16,0-21 0,0 21 15,-21-1-15,0 1 0,-22 0 0,22 0 16,0 0-16,-21 21 0,20 0 16,-20 0-16,21 0 0,-21 0 0,20 0 15,-20 0-15,21 0 0,0 21 16,0 0-16,21 0 0,0 0 0,-22 1 16,22-1-16,0 0 0,0 0 0,0 0 15,0 22-15,0-22 0,0 0 16,0 0-16,22 0 0,-22 0 0,21 1 15,0-22-15,21 21 16,-21-21-16,1 0 0,20 0 0,-21 0 16,21 0-16,1 0 0</inkml:trace>
  <inkml:trace contextRef="#ctx0" brushRef="#br0" timeOffset="59794.55">4974 14055 0,'-21'-43'15,"0"43"-15,21-21 16,0 42 15,0 1-15,0-1-16,0 0 15,0 0-15,0 0 0,0 22 0,0-22 16,0 0-16,0 0 0,0 21 0,0-20 16,0 20-16,0-21 0,0 21 15,0-20-15,0-1 0,-21 21 0,21-21 16,0 0-16,0 1 0,0-1 15,0 0-15,0 0 16,0-42 15,0 0-31,0 0 16,0-1-16,0 1 0,0 0 0,0-21 16,0 21-16,0-22 0,0 1 15</inkml:trace>
  <inkml:trace contextRef="#ctx0" brushRef="#br0" timeOffset="60479.28">4932 14012 0,'0'0'0,"-21"0"0,-1 0 0,22-21 15,-21 21 1,42 0 15,1 0-15,-1 0-16,0 0 0,0 0 15,0 0-15,22 0 0,-22 0 0,0 0 16,0 0-16,21-21 0,-20 21 16,20 0-16,-21 0 0,21 0 0,1 0 15,-22-21-15,21 21 0,1 0 16,-1 0-16,0 0 0,-21 0 16,22 0-16,-1 0 0,-21 0 0,0 0 15,22 0-15,-22 0 0,0 0 0,0 0 16,0 0-16,1 21 15,-22 0 1,0 0-16,0 1 16,0-1-16,0 0 15,0 0-15,0 0 16,0 0-16,0 1 16,0-1-16,0 0 15,0 0-15,0 0 16,-22-21-16,22 21 0,0 1 0,0-1 15,0 0-15,0 0 0,-21 0 16,21 0-16,0 1 0,0-1 16,0 0-16,0 0 0,0 0 15,0 0 1,0 1-16,-21-22 0,0 21 16,0-21-16,21 21 0,-21-21 15,-22 0-15,22 21 0,0-21 16,-21 0-16,-1 21 0,22-21 0,-21 0 15,-1 0-15,1 21 0,0-21 0,-1 0 16,22 0-16,-21 0 16,21 0-16,-22 0 0,22 0 0,0 22 15,0-22-15,0 0 0,0 0 0,-1 0 16,1 0 0,42 0 30,1 0-30,-1 0-16</inkml:trace>
  <inkml:trace contextRef="#ctx0" brushRef="#br0" timeOffset="62068.5">4868 9800 0,'0'0'0,"0"21"0,21-21 15,1 22-15,-1-22 32,0 0-17,-21-22-15,0 1 16,0 0-16,0 0 15,-21 21 32,21 21-15,21-21-17,0 0-15,0 0 0,0 0 16,1 0-16,-1 0 0</inkml:trace>
  <inkml:trace contextRef="#ctx0" brushRef="#br0" timeOffset="63971.58">5651 9843 0,'22'0'47,"-1"-22"-47,0 1 0,21 0 16,-21 21-16,22-42 0,-1 21 15,-21-1-15,22-20 0,-1 21 0,0-21 16,1-1-16,-22 22 0,21-21 0,-21-1 16,0 22-16,1-21 0,-1 21 15,-21-22-15,0 22 0,0-21 0,0 21 16,0-22-16,0 22 0,0 0 16,-21 0-16,-1 0 0,22 0 0,-21 21 15,0 0-15,0-22 0,0 22 0,0 0 16,-1 22-16,1-1 15,21 21-15,-21 0 0,0 1 0,0-1 16,0 0-16,-1 22 0,1-1 0,0 1 16,0 21-16,-21-1 15,20-20-15,1 20 0,0 1 0,0-21 16,21 20-16,0 1 0,-21 63 16,21-63-16,0-22 0,0 22 15,0 0-15,0-22 0,0 1 0,0 20 16,21-20-16,-21-1 0,0 1 0,0-22 15,0 22-15,21-22 0,-21 0 0,21 1 16,-21-22-16,21 21 0,1-21 16,-1-21-16,0 0 0,0 0 15,0-21-15,0 0 0,1-21 16,-1 20-16,0-20 0,0 0 0,-21-1 16,21 1-16,0 0 0,-21-22 15,0 22-15,0-22 0,0 1 16,0 21-16,0-22 0,0 1 0,-21-1 15,0 22-15,-21-22 0,21 22 0,-22-22 16,22 22-16,-21 0 0,-1 21 16,1-22-16,0 1 0,-1 21 0,1 0 15,0-1-15,21 22 0,-22 0 0,22-21 16,21 42 0,21-21-1,0 22-15,1-22 0,-1 0 16,0 0-16,21 0 0,-21 0 15,1 0-15,-1 0 0,21 0 16,-21-22-16,22 1 0,-22 0 0,21 0 16,0 0-16,1 0 0,-1-22 0,0 22 15,1-21-15,-1 21 0,0-22 16,1 22-16,-1-21 0,0-1 0,-20 22 16,-1 0-16,0 0 0,-21 0 0,0 0 15,-21 21 16,0 0-31,21 21 0,0 0 16,-22-21-16,22 21 0,0 0 16,0 0-16,0 1 0,0-1 0,0 0 15,0 0-15,22 0 16,-22 0-16,21-21 0,0 22 16,-21-1-16,21-21 0,0 0 0,0 21 15,1-21-15,-1 0 0,0 0 16,0 0-16,0 0 0,0-21 15,1 0-15,-1-1 0,0 22 0,21-21 16,-21 0-16,1 0 0,-1 0 0,0 0 16,0-1-16,-21 1 0,21 0 15,-21 0-15,0 0 16,-21 42 15,21 0-31,0 0 16,0 0-16,-21 1 0,21-1 0,0 0 15,0 0-15,-21 0 0,21 0 0,0 1 16,21-44 31,0 1-47,0 0 16,0 21-16,1-21 0,-22 0 0,21 0 15,0-1-15,0 1 0,0 21 0,-21-21 16,21 21-16,1 0 15,-1 0-15,0 0 16,-21 21-16,21 0 0,-21 1 16,21-1-16,0 0 0,-21 0 0,22-21 15,-1 21-15,-21 0 0,21 1 16,0-1-16,0-21 0,-21 21 0,21-21 16,1 0-16,-1 0 0,0 0 0,0 0 15,0 0-15,0 0 0,22 0 16,-22 0-16,0-21 0,21 21 0,-20-21 15,-1-1-15,21 1 0,-21 0 0,0 0 16,1 0-16,-1 0 0,0-1 16,-21 1-16,21 0 0,-21 0 15,0 0-15,0 0 0,0-1 0,0 1 16,-21 0-16,0 21 0,21-21 0,-21 21 16,-1 0-16,1 0 0,0 0 15,0 0-15,0 0 0,0 0 0,21 21 16,-22 0-16,1 0 0,0 22 0,21-22 15,0 0-15,0 21 0,-21-20 16,21 20-16,0-21 0,0 21 0,0-20 16,0-1-16,0 0 0,0 0 0,0 0 15,0 0-15,21-21 16,0 0-16,0 0 16,1 0-16,-1-21 0,0 0 15,0 21-15,0-21 0,0 0 0,-21 0 16,22-1-16,-1 1 0,0-21 15,0 21-15,0-22 0,0 22 0,-21-21 16,22 0-16,-1-1 0,-21 1 0,0 0 16,0-1-16,0 1 0,0 0 15,0-1-15,0-20 0,0 20 0,0 1 16,0 0-16,0-1 0,0 1 0,-21 21 16,21-21-16,0 20 0,-22 1 15,22 0-15,-21 21 0,21 21 16,0 0-16,0 22 0,0-22 15,0 21-15,0 22 0,0-22 16,0 0-16,0 22 0,0-22 16,0 22-16,0-22 0,0 22 0,0-1 15,0 1-15,0-1 0,0-21 0,0 22 16,0-22-16,0 1 0,0-1 16,0-21-16,0 0 0,0 0 0,0 1 15,0-1-15,21-21 0,1 0 0,-1 0 16,0 0-16,-21-21 15,21-1-15,-21 1 0,0 0 16,0 0-16</inkml:trace>
  <inkml:trace contextRef="#ctx0" brushRef="#br0" timeOffset="64179.46">6794 9250 0,'0'0'16,"-42"21"-16,21-21 0,-21 21 0,20 0 16,-20-21-16,21 22 0,0-22 0,21 21 15,0 0-15,21-21 32,0 0-32,0 0 0,0 0 15,1 0-15,-1 0 0</inkml:trace>
  <inkml:trace contextRef="#ctx0" brushRef="#br0" timeOffset="66843.66">8064 9462 0,'0'0'0,"22"0"32,-1-22-17,0 1-15,21 21 0,-21-21 16,1 0-16,20 0 0,0 0 0,-21-1 15,22 1-15,-1 0 0,-21 0 16,22 0-16,-22 0 0,0-1 0,0-20 16,-21 21-16,0 0 0,0 0 15,0-1-15,0 1 0,-21 0 0,0 0 16,-22 21-16,22 0 0,0 0 16,-21 0-16,-1 0 0,22 21 0,-21 0 15,21 0-15,-22 1 0,22 20 0,-21-21 16,21 21-16,21-20 0,0 20 15,0 0-15,0-21 0,0 22 0,0-22 16,0 0-16,0 0 0,21 0 0,0 1 16,0-1-16,0-21 0,1 21 15,20-21-15,-21 0 0,0 0 0,0 0 16,22 0-16,-22 0 0,0 0 0,0 0 16,0 0-16,-21-21 15,-21 21 1,0 0-1,0 0-15,0 0 0,-22 21 0,22-21 16,-21 21-16,21 21 0,-22-20 16,22 20-16,0 0 0,-21-21 0,21 22 15,-1-1-15,1 22 0,0-22 0,21 0 16,0 1-16,0-22 0,0 21 16,0 0-16,0-20 0,0-1 0,21 0 15,-21 0-15,21 0 0,1 0 0,-1-21 16,0 0-16,21 0 0,-21 0 15,1 0-15,20 0 0,-21-21 16,21 0-16,-20 0 0,20 0 0,0 0 0,1-22 16,-1 22-16,0-21 0,1-1 15,20 1-15,-21 0 0,22-22 0,-22 1 16,1-1-16,20 1 0,-21 20 16,-20-20-16,20-1 0,-21 1 0,0-1 15,0 1-15,1-1 0,-22 22 0,0-21 16,0 20-16,0 1 0,0 0 15,0 20-15,0 1 0,-22 21 16,1 0-16,0 0 0,0 21 0,0 22 16,0-22-16,-1 21 15,1 1-15,0 20 0,0-21 0,0 22 16,0-22-16,-1 22 0,1-1 0,21 1 16,-21-1-16,21 1 0,0-22 15,0 22-15,0-1 0,0-21 0,0 1 16,0-1-16,0 0 0,0 1 0,21-22 15,0 0-15,1 0 0,-1 0 0,21 1 16,-21-1-16,22-21 0,-1 0 16,0 0-16,-21 0 0,22 0 0,-1 0 15,0-21-15,-20-1 0,20 1 0,0 0 16,-21 0-16,22 0 0,-22 0 0,0-1 16,21 1-16,-20-21 15,-22 21-15,0-22 0,21 22 0,-21 0 16,0 0-16,0 0 0,0 0 0,-21 21 15,-1 0-15,1 0 16,0 21-16,0 0 0,21 0 16,0 0-16,-21 0 0,21 1 0,-21-1 15,21 21-15,0-21 0,0 0 0,0 1 16,0-1-16,0 0 0,0 0 16,0 0-16,0 0 0,21 1 15,0-22-15,0 0 0,0 0 0,0 0 16,1 0-16,-1 0 0,21 0 0,-21-22 15,22 22-15,-22-21 16,21 0-16,-21 0 0,22 0 0,-22 0 16,0-1-16,0-20 0,0 21 0,0-21 15,-21 20-15,22-20 0,-22 21 0,0-21 16,0 20-16,0-20 0,0 21 16,0 0-16,0 42 31,0 0-31,0 0 0,0 22 0,0-22 15,0 21-15,0-21 0,0 0 16,0 22-16,0-22 0,0 21 0,0-21 16,0 1-16,0-1 0,0 0 0,0 0 15,0 0-15,0 0 16,0-42 15,0 0-31,21 0 16,-21 0-16,21 0 0,-21-1 0,0-20 15,21 21-15,0 0 0,-21-22 16,21 22-16,1-21 0,-22 21 0,21 0 16,0-1-16,-21 1 0,21 21 0,0 0 15,0 0-15,1 0 16,-1 0-16,0 21 0,-21 1 16,0-1-16,21 21 0,0-21 0,-21 0 15,0 1-15,0-1 0,0 0 16,0 0-16,21 0 0,-21 0 15,0 1-15,22-22 0,-22 21 0,21 0 16,0-21-16,0 0 16,0 0-16,0 0 0,1 0 0,-1 0 15,0-21-15,0 21 0,0-21 16,0-1-16,1 22 0,-1-21 0,0 0 16,0 0-16,-21 0 0,21-22 0,0 22 15,-21 0-15,0 0 0,0-21 0,22 20 16,-22 1-16,21 0 0,-21 0 15,0 42 17,0 0-32,0 22 15,0-22-15,0 0 0,0 0 0,0 0 16,-21 22-16,21-22 0,0 0 0,0 0 16,0 0-16,0 0 0,0 1 0,21-1 15,0 0-15,0-21 16,0 21-16,0-21 0,22 0 0,-22 0 15,21 0-15,1 0 0,-1 0 0,0 0 16,1 0-16,-22 0 0,21 0 0,-21-21 16,22 0-16,-22 21 0,0-21 15,0-1-15,0 1 0,0 0 0,-21 0 16,22 0-16,-22-22 0,0 22 16,0 0-16,0 0 0,0-21 0,0 20 15,-22 1-15,1 21 0,21-21 16,-21 21-16,0 0 0,0 0 0,0 0 15,-1 21-15,22 0 0,-21 22 16,21-22-16,-21 0 0,21 21 16,0-20-16,0 20 0,0-21 0,0 0 15,0 22-15,0-22 0,0 0 0,21-21 16,0 21-16,1 0 0,-1-21 0,0 21 16,21-21-16,-21 0 0,22 0 15,-1 0-15,22 0 0,-22 0 0,0 0 16,1 0-16,-22 0 0,21 0 15,-21-21-15,22 21 0,-22-21 0,-21 0 16,21 0-16,0 0 0,-21-1 0,0 1 16,0-21-16,0 21 0,0 0 15,0-1-15,0-20 0,0 21 0,0 0 16,0 42 0,0 0-1,0 0-15,0 0 0,-21 1 16,21-1-16,0 0 0,0 21 15,0-21-15,0 1 0,0-1 0,0 0 16,0 0-16,0 0 16,21-21-1,0 0 1,0-21-16,-21 0 0,22 21 16,-1-21-16,-21 0 0,21-1 0,0 1 15,0 0-15,-21-21 0,21 21 16,1-1-16,-22 1 0,21 0 0,0 0 15,-21 0-15,21 21 0,-21 21 32,0 0-32,0 0 15,0 0-15,0 1 0,0-1 0,0 21 16,0-21-16,21 0 0,-21 1 0,21-1 16,-21 0-16,0 0 0,22-21 0,-1 21 15,0 0-15,0-21 0,0 0 16,0 0-16,22 0 0,-22 0 15,0 0-15,0 0 0,0 0 0,22-21 16,-22 0-16,0 0 0,0 21 0,0-42 16,22 20-16,-22 1 0,0-21 0,0 21 15,22-22-15,-22 1 0,0 0 16,0-1-16,0-20 0,0 21 0,1-1 16,-1 1-16,0-22 0,0 22 15,-21 0-15,0-1 0,21 22 0,-21-21 16,0 21-16,0 0 0,-21 21 31,0 21-31,0 21 0,0-21 0,-1 22 16,1-1-16,0 0 0,0 1 15,0 20-15,0-21 0,21 1 16,0 20-16,0-20 0,-22-1 0,22 0 16,0-21-16,0 22 0,0-22 0,0 0 0,0 0 15,0 0-15,0 1 0,22-22 16,-1 0-16,0 0 15,0 0-15,0-22 16,0 1-16</inkml:trace>
  <inkml:trace contextRef="#ctx0" brushRef="#br0" timeOffset="67055.53">12298 9652 0,'0'0'0,"0"21"15,21-21 1,0 0-16,0 0 0,22 0 16,-1 0-16,-21 0 0,21 0 15,-20-21-15,20 21 0,-21-21 16,21 21-16,-20-21 0,-1 21 0,21-21 16,-21 21-16,-21-22 0,21 1 0,1 21 15,-1-21-15</inkml:trace>
  <inkml:trace contextRef="#ctx0" brushRef="#br0" timeOffset="67651.78">14118 8615 0,'0'0'0,"0"-21"0,-21 0 0,0 21 0,0 0 15,-1 0-15,1 0 0,0 0 16,-21 0-16,21 21 0,-22 0 0,1 21 16,0 1-16,-1-1 0,-20 21 0,20 22 15,-20 0-15,21-22 16,-22 43-16,22-21 0,-1 21 0,1-22 16,21 22-16,0-21 0,0-1 0,21 1 15,0 0-15,0-22 0,0 1 16,21-1-16,0 1 0,0-22 0,0 0 15,22-20-15,-22 20 0,21-21 0,0 0 16,1-21-16,-1 0 0,0 0 0,-20 0 16,20 0-16,0 0 0,1 0 15,-1-21-15,-21 0 0,21 0 0,1 0 16,-1-1-16,0-20 0,1 0 0</inkml:trace>
  <inkml:trace contextRef="#ctx0" brushRef="#br0" timeOffset="67906.63">14414 9229 0,'0'0'0,"0"-21"0,0-22 16,0 22-1,-21 42-15,21 0 16,0 1-16,0 20 0,-21 0 0,21 1 16,0-1-16,-21 0 0,21 22 0,0-22 15,0 22-15,-21-22 0,0 21 16,21-20-16,-22-1 0,22 0 0,0-20 15,-21 20-15,21-21 0,0 0 16,0 0-16,0 1 16,21-22-1,1-22-15,-22 1 16,21 0-16,-21 0 0,0 0 16</inkml:trace>
  <inkml:trace contextRef="#ctx0" brushRef="#br0" timeOffset="68415.63">14330 9610 0,'0'-43'0,"0"86"0,-21-128 0,21 43 0,0-1 15,0 1-15,0 0 0,0-1 16,0 1-16,0 21 0,0-21 0,21 20 16,0-20-16,0 21 0,0 0 0,0 0 15,1 21-15,-1-22 16,21 22-16,-21 0 0,0 0 0,22 0 16,-22 22-16,0-1 0,0 0 0,0 0 15,1 21-15,-1-20 0,-21 20 16,0-21-16,0 0 0,0 22 0,0-22 15,-21 0-15,-1 21 0,-20-21 0,21 1 16,-21-1-16,20 0 0,-20 0 16,21 0-16,-21 0 0,20-21 0,1 0 15,42 0 17,1 0-32,-1-21 0,21 0 15,-21 21-15,0-21 0,22 21 0,-22-21 16,21 21-16,-21 0 0,22 0 0,-22 0 15,0 0-15,0 0 0,0 21 16,1 0-16,-1 0 0,-21 0 0,0 1 16,0 20-16,0-21 0,0 0 0,0 22 15,0-22-15,-21 0 0,-1 0 16,1 21-16,0-20 0,0-1 0,0 0 16,-22-21-16,22 21 0,-21 0 0,21-21 15,-22 21-15,22-21 0,0 0 0,0 0 16,0 0-1,21-21 1,0 0-16,21 0 16,0 21-16,0-21 0,0 0 15,1-1-15,-1 1 0,0 0 0,0 0 16,21-21-16,-20 20 0,20 1 0,-21-21 16,21 21-16,-20-22 0,20 22 0</inkml:trace>
  <inkml:trace contextRef="#ctx0" brushRef="#br0" timeOffset="68954.95">14965 9462 0,'63'-22'16,"-169"65"-16,149-64 0,63-22 0,-85 43 0,0 0 15,-21 21-15,0 22 16,0-22-16,0 0 16,0 0-16,-21 22 0,0-22 0,21 21 15,0-21-15,0 0 0,-22 22 16,22-22-16,0 0 0,0 0 0,0 0 16,0 1-16,0-1 15,22-21-15,-1 0 0,0 0 16,0 0-16,0 0 0,22 0 0,-22 0 15,0 0-15,21 0 0,-21-21 16,22-1-16,-22 1 0,0 0 0,0 0 16,0 0-16,1-22 0,-1 22 0,0-21 15,0 21-15,-21-22 0,0 22 16,0 0-16,21 0 0,-21 0 0,0 0 16,0 42 15,0 0-31,0 0 0,-21 21 15,21-20-15,0 20 0,-21 21 0,0-20 16,0-1-16,21 22 0,-22-22 0,22 21 16,0 1-16,0-22 0,-21 22 15,21-1-15,0 1 0,-21-22 0,21 22 16,0-1-16,-21 1 0,21-22 0,0 21 16,0-20-16,-21-1 0,21 0 0,-21 1 15,21-1-15,0-21 0,0 22 16,-22-22-16,1 0 0,0 0 0,0-21 15,0 21-15,0-21 0,-1 0 16,1 0-16,-21 0 0,21 0 0,-22-21 16,22 0-16,-21 21 0,0-21 15,20 0-15,1-1 0,-21 1 0,21 21 16,21-21-16,0 0 0,-21 0 0,21 0 16,0-1-16,0 1 0,0 0 0,0 0 15,21-21-15,0 20 0,0 1 16,0-21-16,0 21 0,22-22 0,-22 1 15,21 0-15</inkml:trace>
  <inkml:trace contextRef="#ctx0" brushRef="#br0" timeOffset="69126.85">15896 9800 0,'0'0'0,"21"-21"31,0 0 0,1 21-15,-22-21-16,0 0 15</inkml:trace>
  <inkml:trace contextRef="#ctx0" brushRef="#br0" timeOffset="69675.28">16552 8721 0,'0'0'0,"21"-21"0,1 21 0,-22 21 31,0 21-31,-43-21 0,22 43 16,0-22-16,0 22 0,-22-1 15,22 1-15,-21 20 0,0-20 16,20-1-16,-20 1 0,21 20 0,-21-20 15,20-1-15,1 1 0,-21-22 0,42 22 16,-21-22-16,21 0 0,0-20 0,0 20 16,0-21-16,0 0 0,21 0 0,21-21 15,-21 0-15,22 0 0,-22 0 16,21 0-16,1 0 0,-1 0 0,0-21 16,-21 0-16,22 0 0,-22-21 0,0 20 15,-21 1-15</inkml:trace>
  <inkml:trace contextRef="#ctx0" brushRef="#br0" timeOffset="69867.17">16214 9419 0,'0'0'0,"-22"0"0,1 0 0,0 0 16,0 0-16,0 0 0,42 0 31,0 0-31,21 0 16,-20 0-16,20-21 0,0 21 15,1-21-15,-1 21 0,0 0 0,1-21 0,-1 21 16,0 0-16,-21-21 0,22 21 16,-1 0-16,-21 0 0</inkml:trace>
  <inkml:trace contextRef="#ctx0" brushRef="#br0" timeOffset="70790.78">16912 9673 0,'0'0'0,"21"0"0,0 21 16,1-21-16,-1 0 16,0 0-16,0 0 0,0-21 15,0 21-15,1-21 0,-22 0 16,21 21-16,0-21 0,0 0 16,-21-1-16,0 1 0,0 0 0,0 0 15,0 0-15,0 0 0,0-1 0,-21 1 16,21 0-16,-21 0 0,0 21 15,-22-21-15,22 21 0,0 0 0,0 0 16,-22 0-16,22 21 0,0 0 0,-21 0 16,21 22-16,-1-22 0,1 21 15,0-21-15,0 22 0,0-1 0,21-21 16,-21 21-16,21-20 0,0-1 16,0 0-16,0 0 0,0 0 0,0 0 15,21-21-15,0 0 0,0 0 16,0 0-16,0 0 15,1 0-15,-1 0 0,0-21 0,21 0 16,-21 0-16,1 0 0,-1 0 16,0-1-16,21 1 0,-21-21 0,1 21 15,-1 0-15,-21-1 0,0-20 0,21 21 16,-21 0-16,0 0 0,0-1 16,0 44-1,0-1 1,-21 0-16,21 0 0,0 0 15,0 22-15,0-22 0,0 0 16,0 21-16,0-21 0,0 22 0,0-22 16,0 0-16,21 0 0,0 0 0,0 1 15,0-1-15,22 0 0,-22-21 16,21 21-16,1-21 0,-22 0 0,21 0 16,0 0-16,1 0 0,-1 0 0,0 0 15,1-21-15,-1 21 0,0-21 16,-20 0-16,20-1 0,-21 1 0,0 0 15,0 0-15,-21 0 0,0-22 0,0 22 16,0-21-16,0 21 0,0-22 0,0 22 16,-21 0-16,0 0 15,-21 0-15,21 0 0,-1 21 0,1 0 16,-21 0-16,21 0 0,-22 0 0,22 0 16,0 21-16,0-21 0,0 21 15,0 21-15,21-21 0,0 1 0,0-1 16,0 21-16,0-21 0,0 0 0,21 22 15,0-22-15,-21 0 0,21 21 16,0-20-16,0-1 0,1 21 0,-1-21 16,0 0-16,-21 22 0,21-22 0,0 21 15,-21 1-15,21-22 0,-21 21 0,0 0 16,0 1-16,0-1 0,0 0 16,0 1-16,0-1 0,-21 0 15,0 1-15,-21-1 0,21 0 0,-1 1 16,-20-22-16,0 21 0,21-21 0,-22 22 15,1-22-15,0 0 0,20 0 16,-20-21-16,21 21 0,0-21 0,-22 0 16,22 0-16,0 0 0,21-21 15,-21 21-15,21-21 0,0 0 16,0-21-16,0 20 0,21-20 16,0 0-16,0-1 0,1 1 0</inkml:trace>
  <inkml:trace contextRef="#ctx0" brushRef="#br0" timeOffset="72510.73">18076 9462 0,'0'0'0,"-42"42"32,21-21-32,0 0 0,21 0 15,-22 1-15,1 20 0,21-21 0,0 21 16,0-20-16,-21-1 0,21 21 0,-21-21 15,21 0-15,0 1 0,0-1 0,0 0 16,0 0-16,-21-21 16,21-21 15,21 21-15,-21-21-16,21 0 0,0-1 0,-21-20 15,21 21-15,1-21 0,-1 20 0,0-20 16,0 0-16,-21 21 0,21-22 15,0 22-15,1 0 0,-1 21 16,-21 21 0,0 0-16,0 0 0,0 1 0,0 20 15,0 0-15,0-21 0,0 22 16,0-22-16,0 21 0,21-21 16,-21 22-16,0-22 0,21 0 0,-21 0 15,21 0-15,0-21 0,1 22 16,-1-22-16,0 0 0,0 0 0,0 0 15,0 0-15,22 0 0,-22 0 0,21 0 16,1 0-16,-1 0 0,-21-22 0,21 1 16,1 0-16,-22 0 0,21 0 15,-21 0-15,1-1 0,-1-20 0,-21 21 16,0-21-16,0-1 0,0 22 0,0-21 16,0-1-16,0 22 0,0 0 15,0 0-15,0 0 0,0 0 0,-21 21 16,-1 0-16,-20 0 0,21 0 15,0 21-15,-22 0 0,22 0 0,-21 0 16,21 22-16,-22-22 0,22 21 16,0 0-16,0 1 0,0-22 0,21 21 15,-21 1-15,21-22 0,0 21 0,0-21 16,0 0-16,0 1 0,0-1 16,21-21-16,0 21 0,0-21 0,0 0 15,0 0-15,1 0 0,-1 0 16,0 0-16,0-21 0,0 0 0,0 21 15,1-22-15,-1 1 0,0 0 16,0 0-16,21-21 0,-42 20 0,22-20 16,-1 21-16,-21-21 0,0-1 15,21 22-15,-21-21 0,0 21 16,0-1-16,0 1 0,0 0 0,0 42 31,0 0-31,0 22 16,0-22-16,0 0 0,0 21 0,0-20 15,0 20-15,0-21 0,0 0 0,0 22 16,21-22-16,0 0 0,-21 0 0,21 0 16,1-21-16,-1 21 0,0-21 15,0 0-15,0 0 0,0 0 0,1 0 16,20 0-16,-21 0 0,0 0 0,0 0 16,22-21-16,-22 0 15,0 0-15,0 21 0,0-21 0,1 0 16,-22-22-16,0 22 0,21 0 0,-21 0 15,0-22-15,0 22 0,0 0 0,0 0 16,0 0-16,0 0 0,0 42 31,0 0-31,0 0 0,0 0 16,-21 22-16,21-22 0,0 21 16,0-21-16,-22 0 0,22 1 15,-21 20-15,21-21 0,0 0 0,-21-21 0,21 21 16,0 1-16,0-1 15,0-42 17,0-1-32,21 22 15,0-21-15,-21 0 0,22 0 0,-1 0 16,-21 0-16,21-1 0,0-20 16,0 21-16,-21-21 0,21 20 0,1 1 15,-22 0-15,0 0 0,21 0 0,0 21 16,-21 21-1,0 0 1,0 0-16,0 0 0,0 22 0,0-22 16,0 0-16,0 0 0,0 22 15,0-22-15,0 0 0,0 0 16,0 0-16,0 0 0,21 1 16,0-22-16,0 0 0,1 0 15,-1 0-15,0 0 0,0 0 16,0 0-16,0 0 0,1 0 0,-1-22 15,0 22-15,0-21 0,0 0 0,0 0 16,1 0-16,-1 0 0,-21-1 16,21 1-16,0 0 0,-21 0 0,0 0 15,21 0-15,0-1 0,-21 1 0,0 0 16,22 21-16,-22 21 16,0 0-1,0 1-15,0-1 0,0 0 16,0 0-16,0 0 0,0 0 0,0 1 15,0-1-15,0 0 0,0 0 0,0 0 16,0 0-16,21-21 16,0 22-16,0-22 0,0 0 15,0 0-15,1 0 0,-1 0 16,0 0-16,0 0 0,0-22 16,0 1-16,1 21 0,-1-21 0,0 0 15,0 0-15,0 0 0,0-1 0,1 1 16,-1-21-16,0 21 0,-21 0 15,0-22-15,21 22 0,-21 0 16,0-21-16,0 20 0,0 1 16,-21 21-16,21 21 15,-21-21-15,0 22 0,-1-1 16,1 21-16,0-21 0,0 0 0,21 22 16,0-22-16,0 21 0,-21-21 0,21 1 15,0-1-15,0 0 0,0 0 0,0 0 16,0 0-16,0 1 15,21-22-15,0 0 0,0 0 16,0 0-16,1 0 0,-1 0 0,0 0 16,0-22-16,0 1 0,0 21 15,-21-21-15,22 0 16</inkml:trace>
  <inkml:trace contextRef="#ctx0" brushRef="#br0" timeOffset="74471.89">21294 8784 0,'-22'0'16,"22"-21"0,22 21 15,-1 0-31,0 0 0,0 0 0,21 0 15,-20 0-15,20-21 16,0 21-16,1 0 0,-1 0 0,0 0 16,1 0-16,-1 0 0,0 0 15,1-21-15,-1 21 0,-21 0 0,21 0 16,-20 0-16,-1 0 0,-21-21 16,-21 21-1,-1-22 1,1 22-16,0 0 0,0 0 0,-21 0 15,20-21-15,-20 21 0,21 0 16,-21 0-16,20 0 0,-20-21 0,0 21 16,21 0-16,-22 0 0,1 0 15,0 0-15,20 0 0,-20 0 16,21 0-16,0 0 0,0 0 0,-1 0 16,1 0-1,0 0-15,21 21 16,-21-21-1,21 21-15,-21 1 16,21-1-16,0 0 16,0 0-16,-21 0 15,21 0-15,-22 1 16,22-1-16,0 0 0,0 0 16,0 0-16,0 0 0,0 22 0,0-22 15,0 0-15,0 21 0,0-20 16,0 20-16,0 0 0,-21 1 15,21-1-15,-21 0 0,0 1 0,21-1 16,0 21-16,-21-20 0,0 20 0,-1 1 16,22-22-16,0 22 0,-21-1 15,21-21-15,-21 22 0,21-22 0,0 1 16,0-1-16,0 0 0,0 1 0,0-1 16,0-21-16,0 21 0,0-20 15,0-1-15,21 0 0,-21 0 0,21 0 16,-21 0-16,22 1 0,-1-22 15,-21 21-15,21-21 0,0 0 0,0 0 16,0 0-16,1 0 0,-1 0 16,0 0-16,0 0 0,0 0 0,0 0 15,1 0-15,-1 0 0,0 0 16,0 0-16,-21-21 16,0-1-1,21 22-15,-21-21 16,0 0 109,0 0 234,0 0-343,0 0-1,0-1 1</inkml:trace>
  <inkml:trace contextRef="#ctx0" brushRef="#br0" timeOffset="74778.7">21696 9673 0,'-21'21'31,"21"1"-31,-22-1 16,22 21-16,-21-21 0,21 0 15,0 22-15,-21-22 0,21 0 16,-21 0-16,21 22 0,-21-22 0,0 0 15,21 0-15,0 0 16,0-42 15,21 0-31,0 0 16,0 0-16,-21-1 0,0 1 16</inkml:trace>
  <inkml:trace contextRef="#ctx0" brushRef="#br0" timeOffset="74930.61">21675 9546 0,'0'-21'0,"0"42"0,0-63 16,0 21-16,0 0 0,0 42 63,21-21-63,0 21 0,0-21 15,0 21-15</inkml:trace>
  <inkml:trace contextRef="#ctx0" brushRef="#br0" timeOffset="75662.77">21950 9652 0,'0'0'0,"0"21"16,0 0-16,0 1 16,0-1-16,0 0 0,0 0 15,0 0-15,0 0 0,0 1 16,0-1-16,-21 0 0,21 0 0,0 0 15,0 0-15,0 1 0,0-1 16,0 0-16,0 0 16,0-42 31,0 0-47,21 0 15,-21-1-15,21 1 0,0 0 16,0 0-16,-21-21 0,21 20 15,1-20-15,-1 21 0,0-21 0,-21 20 16,21 1-16,0 0 0,0 21 16,1 0-16,-1 0 15,-21 21-15,21 0 0,-21 22 16,21-22-16,-21 0 0,0 0 16,21 0-16,-21 22 0,21-22 0,1 0 15,-22 0-15,21 0 0,0-21 0,0 22 16,0-22-16,0 21 15,1-21-15,-1 0 0,0 0 16,0 0-16,0 0 0,0 0 0,1-21 16,20 21-16,-42-22 0,21 22 15,0-21-15,0 0 0,-21 0 0,0 0 16,22 0-16,-22-1 0,0 1 0,21-21 16,-21 21-16,0-22 0,0 22 15,0 0-15,0 0 0,0 0 0,0 42 31,0 0-31,-21 0 0,21 0 0,-22 22 16,1-1-16,21 0 0,0 1 0,-21-1 16,0 0-16,0 1 0,21 20 15,-21-20-15,-1-1 0,1 21 0,0-20 16,21 20-16,-21-20 0,0 20 16,21 1-16,0-22 0,-21 21 15,-1 1-15,1-22 0,21 1 0,0 20 16,-21-21-16,21 1 0,-21-22 0,21 21 15,0-21-15,0 1 0,0-1 0,0 0 16,0-42 15,0 0-31,21-22 0,0 22 16,0-21-16,1-1 0,-1 1 16,0 0-16,0-1 0</inkml:trace>
  <inkml:trace contextRef="#ctx0" brushRef="#br0" timeOffset="76619.53">22648 9737 0,'0'0'0,"21"-21"0,-21-22 0,0 22 0,22 0 15,-1 21 1,0 0-16,0 0 0,0 0 16,0 0-16,1 21 0,-1-21 15,21 21-15,-42 0 0,21-21 16,0 22-16,1-1 0,-1 0 0,-21 0 15,0 0-15,0 0 16,0 1-16,0-1 0,0 0 16,-21 0-16,-1 0 0,1-21 15,21 21-15,-21-21 0,0 0 0,0 22 16,0-22-16,42 0 47,0 0-47,0 0 0,0-22 15,0 22-15,1-21 0,-1 0 0,0 0 16,0 21-16,0-21 0,0 0 0,1-1 16,-1 1-16,-21 0 0,21 0 15,0 0-15,-21 0 0,0 42 32,0 0-17,0 0-15,0 0 0,0 0 0,0 1 16,0-1-16,0 21 0,0-21 15,0 0-15,0 1 0,0-1 0,0 0 16,0 0-16,0 0 0,21-21 31,0 0-31,1 0 0,-1 0 16,0 0-16,0-21 0,0 21 16,0-21-16,-21 0 15,22 0-15,-1-1 0,-21 1 0,21 0 16,0 0-16,-21 0 0,21-22 0,-21 22 15,0 0-15,21 0 0,-21 0 16,0 0-16,0 42 16,0 0-1,0 0-15,0 0 0,0 0 16,0 1-16,0-1 0,0 21 0,0-21 16,0 0-16,0 1 0,0-1 15,0 0 1,22-21-16,-1 0 0,0 0 0,0 0 15,0 0-15,0 0 16,1-21-16,-1 21 0,0-21 16,-21-1-16,21 1 0,0 0 0,0 0 15,1 0-15,-1-22 0,-21 22 0,21-21 16,0 0-16,-21-1 0,21 1 16,-21-22-16,21 22 0,1 0 0,-22-1 15,21 1-15,0 21 0,-21-21 0,0 20 16,0 1-16,21 0 0,-21 42 31,0 0-31,0 1 0,0 20 0,-21-21 16,21 21-16,-21 1 0,21-1 15,0 22-15,-21-22 0,-1 0 16,22 1-16,-21-1 0,21 0 0,0 1 16,0-1-16,0-21 0,0 0 15,0 22-15,0-22 0,0 0 0,0 0 16,21-21-1,1 0-15,-1 0 0,0 0 16,0 0-16,0 0 0,0 0 0,1-21 16,-1 0-16,-21 0 0,0-1 0</inkml:trace>
  <inkml:trace contextRef="#ctx0" brushRef="#br0" timeOffset="76794.42">23728 9567 0,'0'22'32,"21"-22"-32,0 0 15,0 0-15,0 0 0,22 0 0,-22 0 16,0 0-16,0 0 0,0 0 0,1 0 16,-1 0-16,0-22 0</inkml:trace>
  <inkml:trace contextRef="#ctx0" brushRef="#br0" timeOffset="77200.42">21463 8996 0,'0'0'0,"0"21"47,0 0-31,-21 0-16,21 1 0,-21-1 0,21 0 15,-22 0-15,22 0 0,0 0 0,0 1 16,0-1-16,0 0 16,0 0-16,22-21 31,-1 0-31,0 0 15</inkml:trace>
  <inkml:trace contextRef="#ctx0" brushRef="#br0" timeOffset="77351.33">21653 9059 0,'0'0'0,"22"-21"0,-22 42 47,21-21-31,-21 22-16,21-1 0,0-21 15,0 21-15,0-21 0,22 0 0,-22 21 16,21-21-16,22 0 0</inkml:trace>
  <inkml:trace contextRef="#ctx0" brushRef="#br0" timeOffset="77751.03">24405 9144 0,'0'21'16,"0"0"-16,0 1 16,0-1-16,0 0 0,-21 0 15,21 0-15,0 0 0,-21-21 16,21 22-16,0-1 0,0 0 15,0-42 32,21 21-47</inkml:trace>
  <inkml:trace contextRef="#ctx0" brushRef="#br0" timeOffset="77910.95">24532 9229 0,'-21'42'31,"0"-21"-31,21 0 16,-21 1-16,-1-1 0,1 0 15,21 0-15,0 0 16</inkml:trace>
  <inkml:trace contextRef="#ctx0" brushRef="#br0" timeOffset="78326.71">24680 8636 0,'21'0'32,"-21"21"-32,22 0 0,-1 22 15,0-22-15,-21 0 0,21 21 16,21 1-16,-20-1 0,-1 0 0,21 1 16,-21-1-16,0 0 0,22 1 15,-22 20-15,0-20 0,0-1 16,-21 21-16,0-20 0,0 20 0,0-20 15,-21 20-15,0-21 0,0 22 0,-22-22 16,1 1-16,0-1 0,-1 0 16,1 1-16,0-22 0,-1 21 0,1-21 15,0 0-15,21 1 0,-22-22 0,22 21 16,0-21-16,0 0 0,21 21 16,0-42-1,0 0-15,0-1 16,21-20-1,0 21-15</inkml:trace>
  <inkml:trace contextRef="#ctx0" brushRef="#br0" timeOffset="78750.47">24871 8319 0,'21'0'0,"-42"0"0,63 0 16,-21 0-16,0 21 0,22-21 15,-22 21-15,0 0 0,21 0 0,-20 0 16,20 22-16,-21-22 0,21 21 15,-20 1-15,-1-1 0,0 21 0,21 1 16,-21-22-16,1 43 0,-1-22 0,0 1 16,-21-1-16,0 22 0,0-21 15,0-1-15,0 22 0,0-22 0,0 22 16,-42-22-16,20 22 0,1-21 0,-21-1 16,0 1-16,-1-1 15,1-21-15,-22 22 0,22-22 0,-21 1 16,20-22-16,-20 21 0,-1 0 0,22-20 15,-22-1-15,22 0 0,-21 0 16,20 0-16,22 0 0,-21 1 0,21-1 16,-22 0-16,22-21 0,0 0 0,0 21 15,-22-21-15</inkml:trace>
  <inkml:trace contextRef="#ctx0" brushRef="#br0" timeOffset="79387">17970 12065 0,'0'0'0,"0"21"16,-21 0-16,0 43 15,21-43-15,0 0 16,0 0-16,21-21 31,0 0-31,1 0 0,-1-21 0,0 21 16,0-21-16,-21 0 0,21 21 15,-21-21-15,0 0 0,0-1 0,0 1 16,0 0-16,0 0 0,0 0 16,-21 21-16,0 0 15,0 0 1,21 21 15,21-21-15,-21 21-1,21-21-15,0 0 0,0 0 16</inkml:trace>
  <inkml:trace contextRef="#ctx0" brushRef="#br0" timeOffset="81051.41">18267 12340 0,'0'21'0,"0"-42"0,-21 64 16,21-22-16,21-21 31,0-21-31,0-1 16,21 22-16,-20-21 0,20 0 0,0-21 15,-21 21-15,22-1 0,-1-20 16,0 0-16,1-1 0,-1 1 16,-21 0-16,22-1 0,-1 1 15,-21 0-15,0-1 0,0 1 0,1 21 0,-22 0 16,0 0-16,-22 21 31,1 0-31,0 42 0,21-21 0,-21 0 16,0 22-16,0-1 0,-1-21 0,22 21 15,0 1-15,0-1 0,0 0 16,0-20-16,0 20 0,0-21 0,0 21 16,22-20-16,-22-1 0,21 0 0,-21 0 15,21-21-15,-21 21 0,-21-21 47,0 0-47,-1 0 0,1-21 16,0 21-16,0-21 0,0 0 0,0 21 15,-1-21-15,22-1 0,-21 22 16,0 0-16,21 22 16,0-1-1,21-21-15,0 21 0,-21 0 16,22 0-16,20 0 0,-21-21 0,0 22 15,0-1-15,22-21 0,-22 0 0,21 0 16,-21 0-16,22 0 0,-1 0 16,0 0-16,1-21 0,-1 21 0,22-22 15,-22 22-15,0-21 0,1 0 16,-1 0-16,-21 0 0,21 0 16,-20 21-16,-1-43 0,-21 22 0,0 0 15,0 0-15,0-22 0,0 22 16,0-21-16,0 21 0,-21-22 0,-1 22 15,1 0-15,0 0 0,0 21 16,0 0 0,0 21-16,21 0 0,-22 0 0,22 1 15,0 20-15,0-21 0,0 0 0,0 0 16,0 22-16,22-22 0,-1 0 16,-21 0-16,21-21 0,0 21 0,0 1 15,0-22-15,1 0 16,-1 0-16,0 0 0,21 0 15,-21 0-15,1-22 0,-1 22 0,0-21 16,0 0-16,0 0 0,22 0 16,-22 0-16,0-1 0,0 1 0,0 0 15,0-21-15,1 21 0,-1-1 0,-21 1 16,0 0-16,0 0 0,0 42 31,0 0-31,0 0 0,0 1 16,0-1-16,-21 21 0,21-21 15,-22 0-15,22 1 0,0-1 16,-21 0-16,21 0 0,0 0 16,0 0-1,0-42 1,21 21 0,1-21-16,-1 0 0,-21 0 15,21 21-15,0-21 0,-21-22 0,21 22 16,0 0-16,-21 0 0,22 0 15,-1-1-15,0 22 16,-21 22-16,21-1 16,-21 0-16,0 0 15,0 0-15,21 0 0,-21 1 16,0-1-16,0 0 0,21 0 0,1 0 16,-1 0-16,0 1 15,0-22-15,0 0 0,0 0 0,22 0 16,-22 0-16,0 0 0,0 0 0,22 0 15,-22 0-15,0 0 0,0-22 16,21 1-16,-20 21 0,-1-21 0,0 0 16,0 0-16,-21 0 0,0-1 0,0 1 15,0 0-15,0-21 0,0 21 16,0-1-16,0-20 0,-21 21 0,0 0 16,0 0-16,-1 21 15,1 0-15,0 0 0,0 0 16,0 21-16,0 0 0,-1 0 0,1 0 15,0 0-15,0 22 0,0-22 0,0 0 16,21 0-16,0 22 0,0-22 16,0 0-16,0 0 0,0 0 15,0 0-15,21-21 16,0 0-16,0 0 0,0 0 16,0 0-16,1 0 0,-1-21 0,0 0 15,0 21-15,21-21 0,-20 0 16,-1-22-16,-21 22 0,21-21 0,0 21 15,0-22-15,-21 1 0,0 0 16,21 21-16,-21-22 0,22 1 16,-22 0-16,0-22 0,0 22 0,0-1 15,21 22-15,-21-21 0,0 0 0,0 20 16,0 1-16,21 21 0,-21 21 16,0 1-16,0-1 15,0 0-15,0 21 0,-21 1 0,0-1 16,21 0-16,0 1 0,-22-1 15,1 0-15,21 1 0,0-22 0,0 21 16,0 0-16,0-20 0,0 20 16,0-21-16,0 0 0,21 0 0,1-21 15,-1 22-15,0-22 0,0 0 16,0 0-16,0 0 0,1 0 16,-1 0-16,0-22 0,0 1 0,0 0 15,0 0-15,1-21 0</inkml:trace>
  <inkml:trace contextRef="#ctx0" brushRef="#br0" timeOffset="82631">21018 11261 0,'0'0'0,"0"21"16,0 0-16,-21 21 15,0 1-15,21-22 0,0 21 16,0 1-16,-21-1 0,0 0 0,21 22 15,0-22-15,0 0 0,-21 1 0,-1-1 16,22 0-16,-21 1 0,21-22 16,0 21-16,-21 1 0,0-22 0,21 0 15,-21 0-15,21 0 0,0 0 16,-21-21 0,21-21-1,0 0-15,0-21 16,21 21-16,0-1 0,0 1 15,0-21-15,0 21 0,1 0 16,-1-22-16,0 22 0,0 0 16,0 0-16,0 0 0,1-1 0,-1 22 15,0 0-15,-21-21 0,-21 21 47,21 21-47,-21-21 0,-1 0 0,1 0 16,0 0-16,0 22 0,0-22 15,0 21-15,-1-21 0,22 21 16,0 0-16,-21-21 0,21 21 0,0 0 16,-21 1-16,21 20 0,0-21 15,0 0-15,0 0 0,0 1 16,0-1-16,0 0 0,21 0 0,-21 0 16,21 0-16,1-21 0,-1 22 15,0-22-15,0 0 0,21 0 0,-20 0 16,-1 0-16,21 0 0,-21 0 0,22 0 15,-22 0-15,21-22 0,-21 22 16,0-21-16,22 0 0,-22 0 0,0 0 16,0 0-16,0-1 0,1 1 15,-22-21-15,0 21 0,0 0 0,0-22 16,0 22-16,0 0 0,0 0 0,0 0 16,-22 21-1,1 0 1,0 21-16,0 0 0,0 0 0,21 0 15,-21 0-15,21 1 0,-22 20 16,22-21-16,0 0 0,0 0 0,0 22 16,0-22-16,0 0 0,22 0 15,-1 0-15,0-21 0,21 0 16,-21 0-16,1 0 0,-1 0 16,0 0-16,21 0 0,-21 0 0,1-21 15,-1 21-15,0-21 0,0 0 16,0 0-16,0 21 0,1-21 15,-1-1-15,-21 1 0,0-21 0,21 21 0,-21 0 16,21 21-16,-21-22 16,0 1-16,21 21 0,-21 21 15,0 1 1,0-1-16,0 0 16,-21 21-16,21-21 0,0 1 0,0-1 15,0 0-15,0 0 0,21 0 16,0-21-16,1 0 0,-1 0 15,0 0-15,0 0 0,0 0 0,0 0 16,1 0-16,-1 0 0,21-21 16,-21 21-16,0-21 0,1 0 15,-1 0-15,-21-1 0,21 1 0,0 0 0,-21 0 16,0 0-16,0 0 16,21-1-16,-21 1 0,0 0 0,21 0 15,-21 42 16,0 0-31,0 0 0,0 1 0,-21 20 16,0-21-16,0 21 0,21 1 0,-21-1 16,0 0-16,21 1 0,0-1 15,-22 0-15,1 1 0,21-22 0,-21 21 16,21 1-16,0-1 0,0-21 0,0 21 16,0-20-16,0 20 0,-21-21 15,21 21-15,-21-20 0,21 20 0,0-21 16,0 0-16,-21 22 0,-1-22 15,1 0-15,0 0 0,21 0 16,-21 0-16,0-21 0,21 22 0,-21-22 16,-1 0-16,1 0 0,0 0 15,0 0-15,21-22 0,-21 1 16,21 0-16,-21-21 0,21 21 16,-22-1-16,22-20 0,0 21 0,0-21 15,22-1-15,-1 22 0,0-21 16,21-22-16,-21 22 0,22 0 0,-1-22 15,0 1-15,22-1 0,-22 1 0,1-1 16,-1 1-16,21-1 16,-20 22-16,-1-22 0,0 22 0,1-22 15,-1 43-15,-21-21 0,22 21 0,-22 0 16,-21-1-16,-21 44 31,21-1-31,-22-21 0,1 21 16,0 0-16,0-21 0,0 21 0,0 0 15,21 1-15,0-1 0,0 0 16,21-21-16,0 21 16,0-21-16,0 0 0,0 21 0,1-21 15,20 0-15,-21 0 0,0 21 16,0-21-16,-21 22 16,0-1-16,0 0 15,0 0-15,-21-21 0,0 0 16,0 21-16,0 0 0,-22-21 15,22 0-15,0 0 0,0 22 0,0-22 16,0 0-16,21-22 31</inkml:trace>
  <inkml:trace contextRef="#ctx0" brushRef="#br0" timeOffset="82947.45">23241 11070 0,'0'0'0,"0"-21"0,0 0 0,0 0 0,0 0 16,0-1-16,-21 22 0,0 0 16,-1 0-16,1 22 0,0-1 0,0 0 15,0 21-15,0 1 0,-1-1 16,-20 21-16,21 1 0,0-1 0,0 1 15,-1-1-15,1 1 0,0 21 16,0-22-16,21 1 0,-21-1 16,0 1-16,21-1 0,0 1 0,-22-1 15,22-21-15,0 1 0,0-1 0,0-21 16,0 0-16,0 1 0,22-1 16,-1 0-16,0-21 0,0 0 15,0 0-15,0 0 0,1 0 0,-1-21 16,21 0-16,-21-1 0</inkml:trace>
  <inkml:trace contextRef="#ctx0" brushRef="#br0" timeOffset="83167.33">23304 11409 0,'0'0'0,"-21"0"0,0 0 0,0 0 16,21 21-16,-21-21 15,21 21-15,-21 0 0,21 1 0,0-1 16,0 0-16,-22-21 0,22 21 0,0 0 16,-21 0-16,21 1 0,0-1 15,21-21 17,1 0-32</inkml:trace>
  <inkml:trace contextRef="#ctx0" brushRef="#br0" timeOffset="83346.92">23410 11388 0,'0'0'0,"0"21"31,0 0-31,-21 0 0,0 0 16,21 1-16,0-1 0,0 0 15,-21 0-15,21 0 16,0 0-16,21-21 15</inkml:trace>
  <inkml:trace contextRef="#ctx0" brushRef="#br0" timeOffset="83606.78">23855 11324 0,'0'0'0,"0"-21"0,0 42 31,-21 0-31,-1 1 0,1 20 0,21-21 16,-21 21-16,0 1 0,0-1 15,21 0-15,-21 1 0,-1-1 16,1 0-16,21 1 0,-21-1 0,21 0 16,-21 1-16,21-1 0,-21-21 15,21 22-15,-21-22 0,21 0 0,-22 0 16,22 0-16,0 0 0,22-21 31,-1 0-31,0-21 0,0 0 0,21 0 16</inkml:trace>
  <inkml:trace contextRef="#ctx0" brushRef="#br0" timeOffset="83839.64">24066 11494 0,'22'-43'0,"-44"86"0,65-128 0,-22 43 16,-21 20-16,0 1 0,21 0 0,-21 42 15,0 0 1,0 1-16,0-1 0,0 21 16,0 0-16,-21 1 0,21-1 0,-21-21 15,21 22-15,0-1 0,0 0 0,0 1 16,0-22-16,0 21 0,0-21 16,0 22-16,0-22 0,0 0 0,0 0 15,0 0-15,0 0 0,0 1 16,-21-22-16,-1 0 15,1 0 1</inkml:trace>
  <inkml:trace contextRef="#ctx0" brushRef="#br0" timeOffset="84910.56">23664 11896 0,'-42'0'0,"84"0"0,-105 0 0,42 0 0,21 21 47,21-21-47,0 0 0,0 0 15,0 0-15,22 0 0,-1 0 0,0 0 16,1 0-16,20 0 0,-21 0 0,1-21 16,-1 0-16,0 21 0,1-22 15,-22 22-15,21-21 0,-21 0 16,22 21-16,-22-21 0,0 0 0,0 21 16,22-21-16,-43-1 0,21 1 15,0 0-15,-21 0 0,21 0 0,-21 0 16,-21 21 15,0 0-31,0 0 0,-1 0 16,1 21-16,0-21 0,21 21 15,21-21 48,-21-21-63,21 0 15,-21-1-15,-21 22 32,0 22-17,0-22-15,21 21 0,-21 21 16,0-21-16,21 0 0,-22 1 0,1 20 16,21-21-16,0 21 0,0-20 0,-21 20 15,21-21-15,0 0 0,0 0 16,0 1-16,0-1 0,0 0 15,21 0-15,0-21 0,1 0 0,-1 21 16,0-21-16,0 0 0,0 0 16,0 0-16,1 0 0,20-21 0,-21 21 15,0-21-15,0 0 0,1 0 0,-1-1 16,0 1-16,0 0 0,0-21 16,0 21-16,1-22 0,-1 1 0,0 21 15,0-22-15,-21 1 0,21 0 0,0 21 16,-21-22-16,22 1 0,-22 21 15,21-22-15,0 22 0,-21 0 16,0 42 0,0 0-16,0 1 15,0-1-15,-21 21 0,0-21 0,-1 22 16,22-1-16,-21-21 0,0 21 16,21 1-16,0-22 0,0 21 0,-21 1 15,21-22-15,0 21 0,0-21 0,0 22 16,0-22-16,0 0 0,0 0 15,0 0-15,0 0 16,21-21-16,0 0 16,0 0-16,1 0 15,-1-21-15,0 0 0,0 0 0,0 0 16,0 0-16,1-1 0,-1 1 0,0-21 16,0 0-16,0 20 15,-21-20-15,21 0 0,1-22 0,-22 22 16,21 0-16,0-22 0,-21 22 0,21-22 15,0 22-15,-21 0 0,0-1 16,21 22-16,-21 0 0,0 0 0,0 42 31,0 0-31,-21 0 0,21 22 0,-21-1 16,0 0-16,0 1 0,21-1 0,0 0 16,-21 1-16,21 20 0,-22-21 15,22 1-15,-21-1 0,21 22 0,-21-22 16,21-21-16,0 21 0,0 1 0,-21-22 15,21 0-15,0 0 16,0 0-16,0 1 0,0-1 0,0 0 16,21-21-1,0 0-15,0 0 16,1 0-16,-1-21 0,0 0 0,0 21 16,21-22-16,-20 1 0</inkml:trace>
  <inkml:trace contextRef="#ctx0" brushRef="#br0" timeOffset="85238.38">25358 11832 0,'0'21'32,"-22"1"-32,1-22 0,0 21 0,21 0 15,-21 0-15,0 21 16,21-20-16,0-1 0,0 0 0,0 0 16,0 0-16,0 0 0,0 1 15,0-1 1,21-21-16,0 0 0,0 0 15,0 0-15,1-21 16,-1 21-16,-21-22 0,21 1 16,-21 0-16,0 0 0,0-21 15,0 20-15,0 1 0,0 0 0,0 0 16,0 0-16,0 0 0,0-1 16,-21 22-1,0 0 1,-1 0-16</inkml:trace>
  <inkml:trace contextRef="#ctx0" brushRef="#br0" timeOffset="85654.78">25654 11536 0,'0'0'0,"-21"0"16,0 0-16,-1 0 15,22 21-15,0 0 0,-21-21 16,0 21-16,21 1 0,0-1 16,0 0-16,0 0 0,-21 0 0,21 0 15,0 1-15,0-1 0,0 0 16,21-21 15,0 0-31,0 0 0,1 0 16,-1-21-16,-21 0 15,21 21-15,-21-22 0,21 1 0,-21 0 16,21 0-16,0 0 16,-21 0-16,0 42 31,-21-21-16,21 21-15,-21 0 0,21 0 16,0 0-16,0 1 16,-21-22-16,21 21 0,0 0 15</inkml:trace>
  <inkml:trace contextRef="#ctx0" brushRef="#br0" timeOffset="85971.83">25696 11345 0,'0'0'0,"0"22"15,0-1-15,0 0 0,0 21 0,0-21 16,0 22-16,43-1 0,-22 0 15,0-20-15,0 20 0,0 0 16,0 1-16,1 20 0,-1-21 0,0 1 16,-21-1-16,21 0 0,-21 1 0,0-1 15,0 0-15,0 1 0,0-22 16,0 21-16,-21-21 0,0 22 0,0-22 16,-1 0-16,-20 0 0,21 0 15,0-21-15,-22 22 0,22-22 0,0 21 16,0-21-16,0 0 0,0 0 0,21-21 31,0-1-31</inkml:trace>
  <inkml:trace contextRef="#ctx0" brushRef="#br0" timeOffset="86326.62">26014 11091 0,'21'-21'0,"-42"42"0,63-63 16,-21 42-16,0 0 15,1 0-15,-1 0 0,0 21 16,0 22-16,21-1 0,-20 0 0,-1 1 16,21-1-16,-21 21 15,0 1-15,1-1 0,-1 1 0,0-1 16,-21 1-16,0-1 0,0 22 15,0-21-15,0-1 0,-21 1 0,0-1 16,-22-21-16,1 22 0,21-22 0,-22 1 16,1-1-16,0-21 0,-1 21 15,1-20-15,0-1 0,21 21 0,-22-21 16,1 0-16,21 1 0,-22-22 0,22 21 16,0 0-16,0 0 0,0-21 15,21 21-15,0 0 16</inkml:trace>
  <inkml:trace contextRef="#ctx0" brushRef="#br0" timeOffset="86626.41">26606 12615 0,'-21'-42'16,"21"21"0,-21 21-16,21-21 0,0 0 31,-21 21 0,21 21-31,-21 0 0,21 0 16,0 0-16,-21-21 0,21 21 15,-22 1-15</inkml:trace>
  <inkml:trace contextRef="#ctx0" brushRef="#br0" timeOffset="86803.31">26416 13272 0,'0'0'16,"-21"21"-16,0 21 0,-22-21 0,22 0 0,0 1 15,-21-1-15,20 0 0,1-21 16,-21 21-16,21 0 0,0-21 0,-22 0 16,22 21-16,-21-21 0,-1 0 0,1 0 15,0 0-15,-1 0 0</inkml:trace>
  <inkml:trace contextRef="#ctx0" brushRef="#br0" timeOffset="90190.76">3937 13864 0,'-21'0'0,"0"-21"16,-1 21-16,1 0 15,0 0-15,0-21 16,0 21-16,0 0 16,-1 0-16,1 0 15,0 0-15,0 0 16,0 0-1,0 0-15,21 21 16,-22-21 0,22 21-16,-21-21 0,21 21 15,-21 1-15,0-1 0,21 0 16,-21 0-16,21 0 16,-21 0-16,21 1 15,0-1-15,0 0 0,0 0 0,0 0 16,0 0-16,0 1 15,0-1-15,0 0 16,21 0-16,0-21 16,-21 21-16,21-21 0,0 21 0,0 1 15,1-22-15,-22 21 16,21-21-16,0 0 0,0 21 0,0-21 16,0 21-16,1-21 0,-1 0 15,0 0-15,0 0 16,0 0-16,0 0 0,1 0 15,-1 0-15,0 0 0,0-21 16,0 0-16,0 21 0,1-21 0,-1-1 16,0 1-16,0 21 0,0-21 0,0 0 15,1 0-15,-22 0 0,0-1 16,21 1-16,-21 0 0,0 0 0,0-21 16,0 20-16,0 1 0,0-21 15,0 21-15,0 0 0,-21-22 0,-1 22 16,1 0-16,0 0 15,0-22-15,0 22 0,0 0 0,-1 21 0,-20-21 16,21 21-16,0 0 0,0 0 16,-1 0-16,1 0 0,0 0 15,-21 21-15,21 0 0,-1 0 0,1 1 16,0 20-16,0 0 0,0-21 16,0 22-16,21-1 0,-22 0 0,22 1 15,0-22-15,0 21 0,0 1 16,0-1-16,0 0 0,22 1 0,-1-1 15,0-21-15,21 21 0,-21 1 16,1-22-16,20 0 0,-21 0 0,21 0 16,-20 1-16,20-1 0,-21-21 15,21 0-15,-20 0 0,20 0 16,-21 0-16,0 0 0,22-21 0,-22-1 16,0 1-16,21 0 0,-21 0 15,1 0-15,-1 0 0,0-22 0,0 22 16,-21-21-16,0 21 0,0-22 0,0 22 15,0 0-15,0-21 0,-21 20 16,0 1-16,0-21 0,-1 21 0,-20 0 16,21-1-16,0 1 0,0 21 15,-22-21-15,22 21 0,0 0 0,21 21 32,0 0-32,21 1 15,0-22-15,0 21 0,1-21 16,20 0-16</inkml:trace>
  <inkml:trace contextRef="#ctx0" brushRef="#br0" timeOffset="90694.62">4889 13991 0,'-21'43'31,"21"-22"-31,0 21 0,0-21 0,0 22 16,0-22-16,0 21 0,0 0 15,0 1-15,0-1 0,0 0 0,0 1 16,0-22-16,0 21 0,0 1 0,0-22 15,0 0-15,0 21 0,0-21 16,0 1-16,0-1 0,0 0 16,0 0-1,0-42 1,0 0 0,0 0-16,0-1 15,0 1-15,0 0 0,0-21 0,0-1 16,0 1-16,0 0 0,0-1 0</inkml:trace>
  <inkml:trace contextRef="#ctx0" brushRef="#br0" timeOffset="91151.6">4868 13970 0,'21'0'0,"1"0"0,-1 21 15,0-21-15,21 21 0,-21-21 16,1 22-16,20-22 0,0 0 15,-21 0-15,22 0 0,-1 0 16,22 0-16,-22 0 0,0 0 0,1 0 16,-1 0-16,0-22 0,22 22 15,-22 0-15,-21 0 0,22 0 0,-1-21 16,-21 21-16,0 0 0,0 0 16,1 0-16,-1 0 0,-21 21 15,0 1-15,0-1 16,0 0-16,0 0 15,0 0-15,0 0 0,21 1 0,-21-1 16,0 0-16,21 0 0,-21 0 16,0 22-16,0-22 15,0 0-15,21 0 0,-21 0 0,0 0 16,21 1-16,-21-1 0,0 0 0,0 0 16,0 0-16,0 0 0,0 1 15,-21-1-15,0 0 0,0 0 0,-21-21 16,-1 21-16,22 0 0,-42 1 15,20-1-15,-20 0 0,20 0 0,-20-21 16,-1 21-16,-20-21 0,20 21 0,1-21 16,-1 22-16,22-22 0,-22 0 15,22 0-15,0 0 0,21 0 0,-1 0 16,1 0-16,21-22 0</inkml:trace>
  <inkml:trace contextRef="#ctx0" brushRef="#br0" timeOffset="92366.51">4466 15219 0,'0'0'16,"0"-21"-16,0 0 0,0-1 0,0 1 16,0 0-16,-21 21 0,21-21 0,-21 21 15,21-21-15,-21 21 16,21 21 0,0 0-16,0 21 15,0-20-15,0-1 0,0 21 0,0 0 16,0 1-16,0-22 0,0 21 0,0 1 15,0-1-15,0-21 0,0 21 16,0-20-16,0 20 0,0-21 0,-22 0 16,22 0-16,0 1 0,0-1 15,-21-21-15,0 0 32,21-21-32,0-1 15,0 1-15,0 0 0,0 0 0,0 0 16,0-22-16,0 22 0,0-21 15,0 0-15,-21-1 0,21 1 16,0 21-16,0-22 0,0 1 0,0 21 16,-21-21-16,21 20 0,0 1 15,0 0-15,0 0 0,0 0 16,21 21 15,0 21-31,0-21 0,0 21 16,1-21-16,-1 21 15,21-21-15,0 21 0,1-21 0,-1 22 16,0-22-16,22 0 0,-1 21 16,-20-21-16,20 0 0,1 0 0,-1 0 15,1 0-15,-1 0 0,1 0 0,-22 0 16,22 0-16,-1 0 0,1 0 16,-22-21-16,0 21 0,22 0 0,-22 0 15,0-22-15,1 22 0,-1-21 0,0 21 16,-20 0-16,20-21 0,-21 21 15,0 0-15,0-21 0,1 21 0,-1-21 16,0 21-16,0 0 16,0 0-1,-21 21 1,0 0-16,0 0 16,0 0-16,0 1 0,0-1 15,0 0-15,0 21 0,0-21 0,0 1 16,0 20-16,-21-21 0,21 21 0,0-20 15,0 20-15,-21-21 0,21 0 16,0 22-16,-21-22 0,21 0 0,0 21 16,0-21-16,0 1 0,-21-1 15,21 0-15,0 0 0,0 0 16,0 0-16,0 1 16,-22-22 15,1 0-31,0 0 0,0 0 15,0 21-15,0-21 0,-22 0 0,1 0 16,0 0-16,-1 0 0,1 0 16,-22 21-16,1-21 0,-1 0 0,1 0 15,-22 0-15,22 0 0,-1 21 0,-20-21 16,20 0-16,1 0 0,-1 0 16,1 0-16,20 0 0,1 0 0,0 0 15,-1 0-15,22 0 0,0 0 16,0 0-16,0 0 0,-1 0 0,1 0 15,0-21 1,0 0 0,0 0-16</inkml:trace>
  <inkml:trace contextRef="#ctx0" brushRef="#br0" timeOffset="92927.16">2540 15452 0,'0'0'0,"0"-21"16,0-1-1,-21 1-15,0 21 16,-1 0-16,1 0 16,0 21-1,21 1-15,0 20 0,0-21 16,0 21-16,0-20 0,0 20 0,21 0 15,-21-21-15,21 22 0,-21-1 16,0-21-16,22 22 0,-22-22 16,21 0-16,-21 21 0,0-21 15,0 1-15,0-1 0,21-21 16,-21-21 0,0-1-1,0 1-15</inkml:trace>
  <inkml:trace contextRef="#ctx0" brushRef="#br0" timeOffset="93203">2392 15409 0,'0'0'0,"0"-21"0,21 21 16,0-21-16,0 21 15,22 0-15,-22 0 0,0 0 0,21 0 16,-21 0-16,22 0 0,-22 0 0,0 0 15,0 0-15,0 0 0,1 21 16,-1-21-16,-21 21 0,0 1 16,0-1-16,0 0 15,-21 0-15,-1 0 0,1 0 0,0 1 16,0-22-16,-21 21 0,20 0 16,1 0-16,0 0 0,0-21 15</inkml:trace>
  <inkml:trace contextRef="#ctx0" brushRef="#br0" timeOffset="93982.6">2942 15346 0,'0'0'0,"21"0"0,0 0 0,-21 21 47,0 0-47,0 0 16,0 1-16,0-1 0,0 0 15,0 0-15,0 0 0,0 0 0,0 1 16,0-1-16,0 0 0,0 0 16,0 0-16,0 0 0,0 1 15,-21-22 1,21 21-16,0 0 15,0-42 32,0 0-31,21-1-16,-21 1 0,0 0 0,22 21 16,-22-21-16,21 21 15,0 0-15,0 0 31,0 0-15,0 0 15,-21 21-31,22-21 47,-1 0-31,0 0-1,0-21-15,0 0 0,0 0 16,1-1-16,-1 1 16,0 0-16,-21 0 0,21 0 15,0 21-15,0 0 47,-21 21-47,22-21 0,-22 21 16,0 0-1,0-42 48,0 0-63,0 0 16,-22 21-16,22-21 0,0-1 15,-21 22-15,21-21 16,21 21 15,1 0-31</inkml:trace>
  <inkml:trace contextRef="#ctx0" brushRef="#br0" timeOffset="94295.42">3662 15198 0,'0'0'0,"-43"0"31,22 0-31,21 21 16,0 0-16,0 0 16,0 22-16,0-22 0,0 0 0,0 21 15,0-21-15,0 1 0,21 20 16,-21-21-16,22 0 0,-22 0 15,0 1-15,0-1 0,0 0 0,0 0 16,21 0 0,0-21-1,-21-21-15,0 0 16,0 0-16,0 0 16,0-1-16,0 1 0,-21 0 15</inkml:trace>
  <inkml:trace contextRef="#ctx0" brushRef="#br0" timeOffset="94515.29">3577 15282 0,'0'0'0,"0"-21"16,0 0-16,0 0 0,21 21 16,0 0-16,1-21 0,-1 21 0,0 0 15,0 0-15,0 0 16,0 0-16,1 0 0,-1 21 0,0 0 16,0 0-16,0-21 0,-21 21 15,0 1-15,0-1 0,21 0 0,-21 0 16,0 0-16,0 0 0,0 1 0,0-1 15,-21 0-15,21 0 16,-21 0-16,0-21 0,21 21 0,-21-21 16</inkml:trace>
  <inkml:trace contextRef="#ctx0" brushRef="#br0" timeOffset="94690.98">3916 15325 0,'0'-21'15,"21"21"17,-21 21-32,21-21 0,-21 21 15,0 0-15,0 0 16</inkml:trace>
  <inkml:trace contextRef="#ctx0" brushRef="#br0" timeOffset="94846.89">4000 15642 0,'0'21'32,"0"-42"14,-21 0-46,0 0 0,21 0 16,-21 0-16</inkml:trace>
  <inkml:trace contextRef="#ctx0" brushRef="#br0" timeOffset="157602.97">1460 2371 0,'0'0'0,"-21"0"0,0 0 16,0 0-16,-21 0 0,20 0 16,1 0-16,0-21 0,-21 21 15,21 0-15,-22 0 0,22 0 0,0 0 16,0 0-16,0 0 0,-1 0 16,1 0-16,0 0 0,0 0 0,0 0 31,21 21 16,0 0-47,21 0 15,0-21-15,0 21 0,0 0 16,22-21-16,-22 22 0,21-22 0,1 0 16,20 0-16,1 21 0,-1-21 15,1 0-15,20 0 0,-20 0 16,20 0-16,-20 0 0,21 0 0,-1 0 15,1 21-15,21-21 0,-22 0 16,22 0-16,0 0 0,21 0 16,-21 0-16,0 0 0,0 0 15,21 0-15,-22 0 0,22 0 0,0 0 16,0 0-16,-21 0 0,21 0 0,-21 0 16,0 21-16,0-21 0,0 0 15,-1 0-15,-20 0 0,21 0 0,-21 0 16,-1 0-16,-20 0 0,20 0 15,-20 21-15,-1-21 0,1 0 0,-22 0 16,1 0-16,-1 0 0,0 0 16,-21 0-16,1 0 0,-1 0 15,0 0-15,0 0 0,-21-21 94,21 0-94,0 21 0</inkml:trace>
  <inkml:trace contextRef="#ctx0" brushRef="#br0" timeOffset="158606.9">9186 2307 0,'0'0'0,"-42"0"31,21 0-31,0 0 0,-1 0 16,1 0-16,0 0 0,0 0 15,0 0-15,0 0 0,-1 0 16,1 0-16,0 0 0,0 0 16,0 0-16,0 0 15,42 0 16,0 0-15,0 0-16,21 21 0,1-21 16,-1 0-16,0 0 0,22 0 0,-1 0 15,-20 0-15,20 22 0,1-22 16,-1 0-16,22 0 0,0 0 0,-1 0 16,22 0-16,-21 0 0,21 0 15,-1 0-15,1 0 0,0 0 0,0 0 16,0 0-16,21 0 0,-21 0 15,21 0-15,-22 0 0,1 0 0,21 0 16,-21 0-16,-21 0 0,21 0 0,-1 0 16,1 0-16,0 0 15,0 21-15,0-21 0,0 0 0,-22 0 16,22 0-16,-21 21 0,-1-21 0,22 0 16,-21 0-16,-22 0 0,22 0 15,-21 0-15,20 0 0,-20 21 0,-1-21 16,-20 0-16,20 0 0,-21 0 15,1 0-15,-1 0 0,-21 0 0,0 0 16,1 0-16,-1 0 0,0 0 16,0 0 15,0 0 47,0 0-78,-21-21 0,22 21 16</inkml:trace>
  <inkml:trace contextRef="#ctx0" brushRef="#br0" timeOffset="159390.51">16341 1820 0,'0'0'0,"-22"0"0,-20 0 0,21 0 15,-21 0-15,20 0 0,1-21 16,-21 21-16,21 0 0,0 0 0,-1 0 16,1 0-16,0 0 15,0 0-15,42 0 31,0 0-31,0 0 0,22 0 0,-1 0 16,22 0-16,-1 0 0,1 0 16,-1 0-16,1 0 0,-1 0 0,1 0 15,-1 21-15,1-21 0,-1 0 0,1 0 16,-1 0-16,1 0 0,-22 0 16,21 0-16,-20 0 0,-1 0 0,0 0 15,-20 0-15,-1 0 0,0 0 16,0 0-16,-42 0 31,0 0-31,0 0 16,-1 0-16,1 0 0,0 0 0,0 0 15,-21 0-15,20 0 0,-20 0 16,21 22-16</inkml:trace>
  <inkml:trace contextRef="#ctx0" brushRef="#br0" timeOffset="159670.35">16192 1990 0,'0'0'15,"0"21"1,22-21-16,-1 0 16,0 0-16,21 0 0,1 0 0,-22 0 15,42 0-15,-20 0 0,-1 0 0,21 0 16,-20 0-16,20 0 0,-20 0 15,-1 0-15,21 0 0,-20 0 0,-1 0 16,-21 0-16,22 0 0,-1 0 16,-21 0-16,21 0 0,-20 0 0,-1 0 15,0-21-15,-21 0 16,0-1 0,0 1-16</inkml:trace>
  <inkml:trace contextRef="#ctx0" brushRef="#br0" timeOffset="160119.09">17230 1566 0,'0'0'0,"0"-21"0,-22 21 16,1 0-16,0 21 15,21 1 1,-21-1-16,21 0 0,0 0 15,0 0-15,0 22 0,21-22 16,0 0-16,0 0 0,1 0 16,-1 0-16,0 1 0,21-1 0,-21-21 15,22 21-15,-22-21 0,21 0 16,1 21-16,-1-21 0,0 0 0,1 0 16,-22 0-16,21 0 0,0 0 15,-20 0-15,20 0 0,-21 0 0,-21-21 16,21 21-16,-42 0 31,-21 0-31,21 0 0,-1 0 16,-20 21-16,0 0 0,-1 0 15,1 1-15,0-1 0,-22 0 0,22 21 16,0-21-16,-1 1 16,1-1-16,0 0 0,-1 0 0,22 0 15,0 0-15,0 1 0,0-1 0,21 0 16,-22-21-16,22 21 0,0 0 15,22-21 1,-1 0 0,0-21-16,21 21 0</inkml:trace>
  <inkml:trace contextRef="#ctx0" brushRef="#br0" timeOffset="160318.98">18542 1736 0,'-21'-21'0</inkml:trace>
  <inkml:trace contextRef="#ctx0" brushRef="#br0" timeOffset="162268.85">18351 1947 0,'0'106'16,"0"-85"-16,-21 22 0,21-22 16,-21 0-16,21 0 0,0 22 15,0-22-15,0 0 0,0 0 16,0 0-16,0 0 15,0-42 17,0 0-17,0 0-15,0 0 0,0 0 16,0-1-16,0 1 0,21-21 0,0 21 16,1-22-16,-22 1 0,21 0 15,21-1-15,-21 1 0,0 0 0,1-1 16,20 22-16,-21-21 0,0 21 15,0 0-15,1 21 0,-1 0 16,0 21-16,-21 0 16,0 0-16,0 21 0,0 1 0,0-22 15,0 21-15,0 1 0,0-22 16,0 21-16,0 0 0,0-20 0,0 20 16,0-21-16,0 0 0,0 0 15,21 1-15,-21-1 0,0 0 16,0 0-16,21-21 0,-21 21 0,21-21 31,1 0-15,-22-21-16,21 0 0,-21 0 15,21 0-15,0-1 0,-21 1 16,21 0-16,0 0 0,1-21 0,-1-1 16,0 22-16,0-21 0,0-1 15,0 1-15,1 21 0,-1-21 0,0 20 16,-21 1-16,0 0 0,21 0 15,0 21 1,-21 21-16,0 0 0,0 0 16,0 1-16,0 20 0,0-21 15,0 21-15,0-20 0,0 20 0,0-21 16,0 21-16,0-20 0,0-1 16,0 21-16,0-21 0,0 0 0,0 1 15,0-1-15,21-21 0,1 21 16,-22 0-16,21-21 0,0 21 0,0-21 15,0 0-15,0 0 0,1 0 0,-1 0 16,0 0-16,0 0 16,0 0-16,0-21 0,-21 0 0,22 0 15,-1 0-15,0-1 0,-21 1 16,21-21-16,0 21 0,-21-22 16,0 22-16,21-21 0,1 0 0,-22 20 15,21-20-15,-21 21 0,0 0 16,21 0-16,-21-1 0,0 1 0,0 42 31,0 1-31,0-1 0,-21 0 16,21 21-16,-21-21 0,21 22 15,0-22-15,-22 21 0,22-21 0,-21 22 16,21-22-16,0 0 0,0 0 0,0 0 16,0 1-16,0-1 0,0 0 15,0 0-15,0 0 16,21 0-16,1-21 0,-1 0 15,0 0-15,0 0 0,0 0 16,0 0-16,1 0 0,-1 0 0,0 0 16,0-21-16,0 0 0,0 21 15,1-21-15,-1-21 0,0 20 0,0 1 16,-21 0-16,21-21 0,0 21 16,1-22-16,-22 22 0,0-21 0,0 21 15,21-1-15,-21 1 0,0 0 16,0 0-16,0 42 15,-21 0 1,-1 0-16,22 1 16,0 20-16,-21-21 0,21 0 0,-21 22 15,21-22-15,0 0 0,0 21 16,0-21-16,0 1 0,0-1 0,21 0 16,0 0-16,-21 0 0,22 0 0,-1-21 15,0 22-15,-21-1 0,21-21 16,0 0-16,0 0 0,1 0 15,-1 0-15,0 0 16,0 0-16,0-21 0,0-1 0,-21 1 16,22 0-16,-1 0 0,0 0 15,0 0-15,0-22 0,-21 1 16,21 21-16,1-22 0,-1 1 0,-21 0 16,21-1-16,0 1 0,-21 0 15,21-1-15,-21 1 0,0 0 0,0-1 16,21 22-16,-21-21 0,0 21 15,0 0-15,-21 42 32,21 21-32,-21-21 0,0 22 0,0-1 15,0 0-15,-1 1 0,22-1 16,0 0-16,-21 1 0,0-1 0,21 0 16,0 1-16,0-22 0,0 21 15,0 0-15,0-20 0,0-1 16,0 21-16,0-21 0,0 0 0,0 1 15,0-1-15,21 0 0,0 0 16,-21 0-16,22 0 0,-1-21 0,0 22 16,0-22-16,0 0 15,0 0-15,1-22 0,-1 22 16,0-21-16,0 0 0,0 0 0,0-21 16,22 20-16,-22-20 0,0 21 15,0-21-15,0-1 0,22 1 0,-22 0 16,0-22-16,0 22 0,0-22 15,1 22-15,-22 0 0,21-22 0,-21 22 16,0-1-16,0 22 16,0 0-16,0 0 0,0 0 0,0 42 31,-21 21-31,-1-21 16,1 22-16,0-1 0,21 0 15,-21 1-15,21-1 0,-21 0 0,0 1 16,21-1-16,0-21 0,0 22 0,0-1 15,0-21-15,0 21 0,0-20 16,0-1-16,0 0 0,0 0 16,0 0-16,0 0 0,0 1 0,21-22 15,-21 21-15,21-21 0,0 0 0,0 0 16,0 0-16,1 0 16,-1 0-16,0 0 0,0 0 0,21-21 15,-20 21-15,-1-22 0,0 1 0,21 0 16,-21 0-16,1-21 0,-1 20 15,0 1-15,-21 0 0,0 0 0,21 0 16,-21 0 0,0 42-1,0 0-15,-21 0 16,21 0-16,0 0 0,0 1 0,0-1 16,0 0-16,0 0 0,0 0 15,0 0-15,0 1 0,0-1 16,0 0-16,0 0 15,21-21 1,0 0 0,0-21-16,-21 0 15,22 21-15,-1-21 0,-21-1 0,21-20 16,0 21-16</inkml:trace>
  <inkml:trace contextRef="#ctx0" brushRef="#br0" timeOffset="162482.73">21315 1820 0,'-21'0'0,"-1"0"0,1 0 0,0 0 16,0 0-16,0 0 15,21 22 1</inkml:trace>
  <inkml:trace contextRef="#ctx0" brushRef="#br0" timeOffset="162678.62">20637 2011 0,'0'0'0,"-21"0"0,0 21 0,0-21 16,0 0-16,0 21 0,42-21 31,0 0-31,0 0 0,21 0 16,-20 0-16,20 0 0,-21 0 16,21 0-16,1 0 0,-1 0 15,0 0-15,-20 0 0,20 0 0</inkml:trace>
  <inkml:trace contextRef="#ctx0" brushRef="#br0" timeOffset="163022.42">21484 2074 0,'0'22'15,"0"-1"1,0 0-16,-21-21 0,21 21 15,-21 0-15,21 22 0,0-22 16,0 21-16,0 0 0,0 1 0,0-1 16,0 0-16,0 1 0,0 20 15,0-20-15,0 20 0,0-21 0,-21 1 16,21-1-16,0 22 0,-22-22 0,22 0 16,-21 1-16,21-22 0,0 21 15,0-21-15,0 22 0,0-22 0,0 0 16,0 0-16,0 0 0,0 0 15,0 1-15,0-44 32,0 1-32,21 21 15,-21-21-15,0 0 0,22 0 16,-1 0-16,0-22 0,0 22 0</inkml:trace>
  <inkml:trace contextRef="#ctx0" brushRef="#br0" timeOffset="163330.25">21611 2328 0,'0'0'16,"-42"-42"-16,63 0 0,-21 21 0,0-22 0,0 22 16,0 0-16,21 21 31,0 0-31,0 0 0,1 0 16,-1 0-16,0 0 0,0 0 15,21 0-15,-20 0 16,-22 21-16,21 0 0,-21 0 0,0 1 15,0-1-15,0 0 0,-21 0 16,-1 0-16,1 0 0,0 22 0,0-22 16,-21 0-16,20 0 0,-20 22 15,21-22-15,-21-21 0,20 21 0,1 0 16,0-21-16,0 21 0,0-21 0,42-21 47,21 0-47,-21 0 15,22 0-15</inkml:trace>
  <inkml:trace contextRef="#ctx0" brushRef="#br0" timeOffset="163654.66">22267 1482 0,'0'0'0,"0"21"31,-21 0-15,21 0-16,0 0 0,0 22 15,-21-1-15,21 0 0,-21 1 0,21-1 16,-21 22-16,21-22 0,-22 0 16,22 22-16,-21-22 0,0 0 0,21 1 15,0-1-15,-21-21 0,0 22 16,21-22-16,-21 21 0,21-21 0,-22 0 15,22 1-15,0-1 0,0 0 16,0 0-16,0-42 31,22 0-15,-1 0-16,0-1 0,0 1 16</inkml:trace>
  <inkml:trace contextRef="#ctx0" brushRef="#br0" timeOffset="164070.42">22288 2159 0,'0'0'16,"-21"0"-16,21 21 0,-21 0 15,21 1 1,0-1 0,21-21-1,0 0-15,1 0 0,-1 0 16,0 0-16,0 0 0,0 0 15,0 0-15,1-21 0,-1 21 16,0-22-16,0 22 0,0-21 0,-21 0 16,21 0-16,-21 0 15,0 0-15,-21 21 16,0 0 0,0 0-16,0 0 0,0 0 0,-1 0 15,-20 21-15,21 0 0,0 0 16,0 0-16,-1 0 0,1 1 0,21-1 15,0 0-15,0 0 0,0 0 0,0 0 16,0 1-16,0-1 0,0 0 16,0 0-16,21-21 0,1 21 0,-1 0 15,0-21-15,0 0 16,0 0-16,0 0 0,22 0 0,-22 0 16,0 0-16,0 0 0,0 0 15,-21-21-15,22 0 16,-22 0-16,0 0 0</inkml:trace>
  <inkml:trace contextRef="#ctx0" brushRef="#br0" timeOffset="167279.6">18013 3090 0,'0'0'0,"-21"0"16,-1 22-16,1-1 15,21 0 1,21-21-1,1 0-15,-1 0 16,0 0-16,21 0 0,-21-21 16,22 21-16,-1-21 0,0-1 0,1 22 15,-22-21-15,21 0 0,1 0 16,-22 0-16,0 21 0,0-21 16,-21-1-16,0 1 0,0 0 0,0 0 15,0 0-15,-21 0 0,0-1 16,0 22-16,-22 0 0,22 0 0,-21 0 15,-1 0-15,22 0 0,-21 22 16,0-1-16,20 21 0,-20-21 0,21 22 16,0-1-16,-22-21 0,22 21 15,0 1-15,21-1 0,-21 0 0,21 1 16,0-22-16,0 0 0,0 21 0,0-20 16,0-1-16,0 0 0,21 0 15,0-21-15,0 21 0,1-21 16,20 0-16,-21 0 0,0 0 15,22 0-15,-22 0 0,21 0 0,-21 0 16,0 0-16,1-21 0,-22 0 0,0 0 16,0 0-1,0-1-15,-22 22 0,1 0 16,0 0-16,0 0 0,0 0 16,0 0-16,-1 22 0,1-1 0,-21 0 15,21 0-15,0 0 0,-1 22 0,22-22 16,-21 21-16,21-21 0,-21 0 15,21 22-15,0-22 0,0 0 16,0 0-16,0 0 0,0 1 0,21-1 16,0-21-16,1 21 0,20-21 15,-21 0-15,21 0 0,-20 0 0,20 0 16,0 0-16,1 0 0,-1 0 16,0 0-16,1-21 0,20 0 0,-21-1 15,1 1-15,-1 0 0,0 0 0,-20-21 16,20-1-16,0 22 0,-21-42 15,22 20-15,-22 1 0,0-22 0,21 1 16,-20 21-16,-1-22 0,0 22 16,0-22-16,0 22 0,0 0 15,1-1-15,-22 1 0,0 21 16,0 0-16,0 42 16,0 0-16,-22 21 15,1 1-15,0-1 0,21 0 16,-21 22-16,0-22 0,0 0 0,-1 22 15,1-22-15,0 22 0,21-22 16,-21 0-16,21 1 0,-21-1 0,21-21 16,0 22-16,0-22 0,0 0 0,0 0 15,0 0-15,0 0 0,21 1 16,0-1-16,0-21 0,0 0 0,1 0 16,20 0-16,-21 0 0,21 0 15,-20 0-15,20 0 0,0-21 16,1-1-16,-22 22 0,21-21 0,0 0 15,-20 0-15,20 0 0,-21-22 16,0 22-16,0 0 0,-21-21 0,0 21 16,0-1-16,0 1 0,0 0 15,0 0-15,0 0 0,-21 21 16,0 0-16,0 0 0,0 21 16,0 0-16,-1 0 15,1 22-15,0-22 0,21 0 0,0 0 16,-21 21-16,21-20 0,0-1 15,0 0-15,0 0 0,0 0 16,0 0-16,21 1 0,0-22 0,0 21 16,1-21-16,20 0 0,-21 21 15,21-21-15,1 0 0,-22 0 0,21 0 16,1 0-16,-1 0 0,0 0 0,1 0 16,-22-21-16,21 21 0,-21-21 15,0-1-15,22 1 0,-43 0 0,21 0 16,0-21-16,-21 20 0,21 1 15,-21 0-15,0 0 0,0 0 0,0 0 16,0-1-16,0 44 16,0-1-1,0 0-15,0 21 16,-21-21-16,21 1 0,-21-1 0,21 0 16,0 0-16,0 21 0,0-20 15,0-1-15,0 0 0,0 0 16,0 0-16,0 0 0,0-42 62,0 0-62,0 0 16,0 0-16,0 0 0,21-1 16,-21-20-16,21 21 0,-21 0 15,21-22-15,1 22 0,-1 0 16,-21-21-16,21 21 0,0-1 0,-21 1 15,21 21-15,0 0 16,1 0-16,-22 21 0,0 1 16,0 20-16,0-21 15,21 0-15,-21 0 0,0 22 0,21-22 16,-21 0-16,0 0 0,21 0 0,-21 22 16,21-43-16,-21 21 0,0 0 15,21 0-15,-21 0 0,22-21 0,-22 22 16,21-22 15,0 0-31,-21-22 16,21 1-16,0 21 0,-21-21 15,21 0-15,1 0 0,-1 0 16,0-22-16,0 22 0,0 0 0,0-21 16,1 20-16,20-20 0,-21 21 15,0-21-15,0 20 0,1 1 0,-1 0 16,0 0-16,-21 42 31,0 0-31,-21 0 0,0 22 0,21-22 16,-22 21-16,1-21 0,0 1 15,21 20-15,0-21 0,0 0 16,0 0-16,0 1 0,0-1 0,0 0 16,0 0-16,0 0 0,21 0 15,0-21-15,1 0 0,-1 22 16,0-22-16,0 0 0,21 0 0,1 0 15,-22 0-15,21 0 0,1 0 16,-1-22-16,-21 22 0,21-21 0,1 21 16,-22-21-16,0 0 0,21 0 0,-20 0 15,-22-1-15,21 1 0,-21-21 16,21 21-16,-21 0 0,0-1 0,0-20 16,0 21-16,0 0 15,-21 21 1,0 0-16,-1 21 15,1 0-15,0 0 0,21 0 0,-21 1 16,21-1-16,-21 0 0,21 0 0,0 0 16,0 0-16,0 1 0,0-1 15,0 0-15,0 0 0,0 0 0,21-21 16,0 21-16,0-21 0,0 0 0,1 22 16,-1-22-16,0 0 0,21 0 15,-21 0-15,1 0 0,-1 0 0,0 0 16,0-22-16,0 22 0,-21-21 0,21 0 15,1 0-15,-1 0 0,0 0 16,-21-1-16,21 1 0,-21 0 16,21 0-16,-21-21 0,0 20 15,0 1-15,0 0 0,0 42 32,0 0-32,-21-21 0,21 22 15,-21-1-15,21 21 0,-21-21 0,21 0 16,0 1-16,-21-1 0,21 0 0,-22 0 15,22 0-15,-21 0 16,21 1-16,0-44 47,21 1-31,1 0-16,-1 0 15,0 0-15,-21 0 0,21-1 0,0 1 16,22 0-16,-22-21 0,0 21 0,0-1 15,21 1-15,-20 0 0,-1 0 16,0 21-16,0 0 16,-21 21-1,0 0-15,0 0 0,0 1 0,0-1 16,0 21-16,0-21 0,0 0 16,21 1-16,-21-1 0,21-21 0,-21 21 15,22 0-15,-1-21 0,0 21 0,0-21 16,0 0-16,0 21 0,1-21 15,-1 0-15,0 0 0,0 0 16,0 0-16,0 0 0,1-21 16,-22 0-16,21 21 0,-21-21 15,21-21-15,-21 20 0,21 1 0,0-21 16,-21 0-16,21 20 0,1-20 0,-22-21 16,21 20-16,0 1 0,0 0 15,-21-22-15,21 22 0,0 21 0,-21-22 16,22 1-16,-22 21 15,0 0-15,0 42 16,0 0 0,-22 21-16,1-21 0,21 22 15,-21-1-15,0 0 0,0 1 0,21-1 16,-21 0-16,21-20 0,-22 20 16,22 0-16,-21-21 0,21 22 0,0-22 15,0 0-15,0 21 0,0-20 16,0-1-16,0 0 0,21-21 15,1 21-15,-1-21 0,0 0 16,0 0-16,0 0 16,0 0-16,1 0 0,-1 0 15,21-21-15,-21 21 0,0-21 0,22 21 16,-22-21-16,0-1 0,0 1 16,0 0-16,1 0 0,-22 0 0,0 0 15,21-1-15,-21 1 0,0 0 16,-21 21 15,21 21-31,0 0 0,0 1 16,0-1-16,0 0 0,0 0 15,0 0-15,0 0 16,0 1-16,0-1 0,0 0 16,0 0-16,0 0 15,0 0 1,0 1-16,-22-22 15,1 0 1,0 0-16,0 0 31,21-22-31,0 1 16,0 0-16,0 0 0,0 0 16</inkml:trace>
  <inkml:trace contextRef="#ctx0" brushRef="#br0" timeOffset="167607.41">21992 3281 0,'42'0'0,"-84"0"0,84 21 15,-20-21 1,-1 0-16,0 0 15,21 0-15,-21 0 0,1 0 0,20 0 16,0 0-16,-21 0 0,22 0 16,-1 0-16,-21 0 0,22 0 0,-22 0 15,21 0-15,-21 0 0,0 0 16,1 0-16,-1 0 0,0 0 16,0 0-1,-21-21 1,-21 21 15,0 0-15</inkml:trace>
  <inkml:trace contextRef="#ctx0" brushRef="#br0" timeOffset="-198033.78">10562 13102 0,'0'0'0,"21"0"0,-21-21 0,21 0 15,-21 0-15,22 0 0,-22-1 16,0 1-16,0 0 0,21 0 15,-21 0-15,0-22 0,21 43 16,-21-21-16,0 0 0,0 0 0,0 42 31,-21 0-15,0 0-16,-1 22 0,1-1 16,0 0-16,0 22 0,-21-22 0,20 22 15,1-22-15,-21 22 0,21-1 16,-22 1-16,22-1 0,-21 1 0,0-1 15,-1 22-15,1-22 0,0 1 0,20-22 16,-20 22-16,0-22 16,21 0-16,-22 1 0,22-1 0,21-21 15,0 0-15,-21 0 0,21 1 16,0-44 15,21 1-31,0 0 0,-21 0 0,21-21 16,1 20-16,-1-20 0,0 0 0,0-22 15,21 22-15,-20-22 0</inkml:trace>
  <inkml:trace contextRef="#ctx0" brushRef="#br0" timeOffset="-197701.97">10943 12785 0,'-254'402'63,"233"-339"-63,-360 170 16,1037-931-16,-973 1227 0,274-444 0,22-22 15,-21 1-15,21 20 0,-1-20 0,-20-1 0,21-20 16,0 20-16,0-21 0,-1 1 15,22-1-15,0 0 0,-21-20 16,21 20-16,0-21 0,-21 0 0,21 0 16,21-42 15,0 0-31,-21 0 0,0 0 16,22 0-16,-1-22 0,0 1 15</inkml:trace>
  <inkml:trace contextRef="#ctx0" brushRef="#br0" timeOffset="-197418.13">11218 12996 0,'0'22'0,"0"-44"0,0 65 16,0-22-16,0 21 0,0-21 15,0 22-15,-21-1 0,21 0 0,-21 22 16,0-22-16,0 22 0,21-1 15,-22 22-15,1-22 0,-21 1 0,21-1 16,0 1-16,-1-22 0,1 1 16,0 20-16,0-21 0,21-20 15,0 20-15,0-21 0,0 0 0,0 0 16,0 1-16,21-22 16,0 0-16,0 0 15,-21-22-15,22 1 0,-1 0 16,-21 0-16,0-21 0,21 20 0,-21-20 15,21 0-15</inkml:trace>
  <inkml:trace contextRef="#ctx0" brushRef="#br0" timeOffset="-197234.24">10753 13780 0,'0'0'0,"21"0"31,0 0-31,0 0 0,0-22 15,22 1-15,-22 21 0,21-21 16,0 0-16,-20 0 0,20 0 0,0-1 16,-21 1-16,22 0 0,-22 0 15,21 0-15,-21 0 0,22-1 0,-22 22 16</inkml:trace>
  <inkml:trace contextRef="#ctx0" brushRef="#br0" timeOffset="-196277.08">11599 13716 0,'0'0'0,"0"21"0,0 0 15,0 1-15,21-22 0,1 0 16,-22 21-16,21-21 0,0 0 0,0 0 16,0 0-16,0-21 0,1-1 15,-1 1-15,21 0 0,-21 0 16,0 0-16,1 0 0,-1-1 0,-21 1 15,0 0-15,0 0 0,0 0 16,0-22-16,-21 22 0,-1 0 16,-20 0-16,21 21 0,0 0 15,-22 0-15,22 0 0,-21 0 16,21 0-16,0 0 0,-1 21 0,1 0 16,0 0-16,0 22 0,0-1 15,0-21-15,21 22 0,0-1 0,0 0 16,0 1-16,0-1 0,0-21 15,0 21-15,0-20 0,0-1 0,0 0 16,21-21-16,0 0 16,0 0-16,0 0 0,0 0 15,22-21-15,-22 0 0,0-1 0,21 1 16,-20 0-16,-1 0 0,0-21 16,0 20-16,0 1 0,-21-21 0,0 21 15,0 0-15,0-1 16,0 1-16,0 0 0,0 0 0,0 0 15,0 42 17,0 0-32,0 0 0,0 0 0,0 22 15,-21-22-15,21 21 0,0-21 16,0 1-16,0 20 0,0-21 0,0 21 16,21-20-16,-21-1 0,21 0 15,1 0-15,20-21 0,-21 21 0,0-21 16,22 0-16,-1 0 0,-21 0 15,21 0-15,1 0 0,-1-21 0,0 0 16,-20 0-16,20 0 0,-21-1 16,0 1-16,0 0 0,1 0 0,-1-21 15,-21 20-15,0-20 0,0 21 16,0-21-16,0-1 0,0 1 0,-21 21 16,21 0-16,-22-22 0,1 22 15,0 21-15,21-21 0,-21 21 0,0 0 16,0 0-16,-1 0 0,1 21 15,0 0-15,0 0 0,21 1 0,-21-1 16,21 21-16,-21-21 0,21 22 0,0-1 16,0-21-16,0 21 0,0-20 15,0 20-15,0-21 0,21 0 0,-21 0 16,21 1-16,0 20 0,0-21 16,-21 0-16,21 0 0,1 1 15,-1-1-15,0 0 0,0 0 0,0 0 16,-21 22-16,21-22 0,-21 21 15,22 0-15,-22 1 0,0-1 0,0 0 16,0 1-16,0-1 0,0 0 0,0 1 16,0 20-16,-22-42 0,1 22 15,0-1-15,0 0 0,0-20 0,0-1 16,-1 0-16,1 0 0,0-21 0,0 0 16,0 21-16,0-21 15,-1 0-15,1 0 16,21-21-1,0-21-15,0 21 0,0-22 16,0 1-16</inkml:trace>
  <inkml:trace contextRef="#ctx0" brushRef="#br0" timeOffset="-194597.02">12615 13441 0,'0'-21'0,"0"42"0,0-63 0,0 20 31,-21 22-31,-21 0 16,42 22-16,0-1 0,0 0 15,0 21-15,0-21 0,0 22 16,0-1-16,0 0 0,0 1 0,0-1 16,0 0-16,0 1 0,0-1 0,0-21 15,0 0-15,0 1 0,0-1 16,0 0-16,21-21 15,0 0 1,-21-21-16,0 0 16,0-1-16,0 1 0,0-21 0,21 21 15,-21-22-15,0 1 16,0 21-16,21-21 0,-21-1 0,0 22 16,0 0-16,0 0 0,22 0 15,-1 21-15,0 0 16,-21 21-16,0 0 0,21 0 0,0 0 15,-21 0-15,21 22 0,-21-22 16,22 0-16,-1 21 0,0-20 0,0-1 16,0 0-16,0 0 0,1 0 15,-1-21-15,0 21 0,21 1 0,1-22 16,-22 0-16,21 0 0,-21 0 0,22 0 16,-1 0-16,0-22 0,-21 1 15,22 21-15,-22-21 0,0 0 16,0 0-16,0 0 0,1-1 15,-22 1-15,21-21 0,-21 21 0,0-22 16,0 22-16,0-21 0,0 21 0,-21-22 16,-1 22-16,1 0 0,0 0 15,0 21-15,0 0 0,-22 0 16,22 0-16,0 21 0,0 0 16,0 0-16,0 1 0,-1 20 0,22 0 15,0 1-15,-21-1 0,21-21 0,0 21 16,0 1-16,0-22 0,0 0 15,0 21-15,0-20 0,21-22 0,1 21 16,-1-21 0,0 0-16,0 0 0,0 0 15,0 0-15,1 0 0,-1-21 16,0-1-16,-21 1 0,0 0 16,21 0-16,-21 0 0,0 0 0,0-22 15,0 22-15,0-21 0,0 21 16,0-1-16,0 1 0,0 0 0,0 0 15,0 42 1,0 0 0,0 22-16,0-22 0,0 0 0,0 0 15,0 0-15,0 0 0,0 22 16,21-22-16,0 0 0,1 0 16,-1 0-16,0-21 0,0 0 15,0 0-15,0 0 0,1 0 16,-1 0-16,21 0 0,-21 0 15,0-21-15,1 21 0,-1-21 0,-21 0 16,21 0-16,0 0 0,-21-22 16,21 22-16,-21 0 0,0-21 0,0 20 15,0-20-15,0 21 0,0 0 16,0 0-16,0-1 0,0 1 0,0 42 31,0 1-31,0-1 0,0 0 0,-21 0 16,21 21-16,0-20 0,0 20 15,-21-21-15,21 21 0,0-20 16,0-1-16,0 0 0,0 0 0,0 0 16,0 0-16,0 1 15,0-44 17,21 1-32,0 0 15,-21 0-15,0 0 0,21-22 0,-21 22 16,22 0-16,-1-21 0,-21 21 15,0-22-15,21 22 0,0 0 0,-21 0 16,21 21-16,0 0 16,-21 21-1,0 0-15,0 0 0,0 22 0,0-22 16,0 0-16,0 21 0,0-21 16,0 1-16,0-1 0,0 0 0,22 0 15,-22 0-15,21 0 0,0-21 0,0 0 16,0 0-1,0 0-15,1 0 0,-1 0 16,-21-21-16,21 0 0,0 0 16,0 0-16,0 0 0,1-1 0,-1 1 15,0 0-15,0-21 0,0 21 16,0-1-16,1-20 0,-1 21 16,-21 0-16,21 0 0,0 21 15,-21 21-15,0 0 16,0 0-16,0 0 0,0 0 15,0 22-15,0-22 0,0 64 16,0-64-16,0 0 16,0 0-16,21 0 0,0 0 0,1-21 15,-1 22-15,0-22 0,0 0 0,0 0 16,0 0-16,1 0 0,-1 0 16,0 0-16,0 0 0,0-22 15,0 1-15,1 21 0,-1-21 0,0 0 0,0 0 16,0 0-16,-21-22 15,0 22-15,0 0 0,0-21 0,0-1 16,0 22-16,0 0 0,0 0 0,0 0 16,0-1-16,-21 22 0,0 0 15,0 0-15,0 22 0,-1-1 16,22 0-16,0 21 0,-21-21 16,21 22-16,-21-1 0,21-21 0,0 22 15,0-22-15,0 0 0,0 0 0,0 0 16,21 0-16,0 1 0,1-1 15,-1-21-15,0 21 0,0-21 16,0 0-16,0 0 0,1 0 0,-1 0 16,0-21-16,0 0 15,0 21-15,0-22 0,1 1 0,20-21 16,-21 21-16,0-22 0,22 22 0</inkml:trace>
  <inkml:trace contextRef="#ctx0" brushRef="#br0" timeOffset="-194058.33">15219 12869 0,'0'0'0,"-21"0"0,63 0 47,-21 0-47,21 0 0,22-21 15,-22 21-15,22 0 0,-1-21 0,1 0 16,-1 21-16,1-21 0,-1 21 0,1-21 15,-22 21-15,0 0 0,1-22 16,-22 22-16,0 0 0,-21-21 16,-21 21-16,0 0 15,-22-21-15,22 21 0,-21 0 0,21 0 16,-22 0-16,1 0 0,21 0 0,-21 0 16,-1 21-16,1-21 15,21 21-15,-22 1 0,22-22 0,-21 21 16,21 0-16,-22 0 0,22 0 15,0 22-15,0-22 0,0 0 0,0 21 16,-1-21-16,1 22 0,21-1 0,0-21 16,0 22-16,-21-1 0,21 21 15,0-20-15,-21-1 0,21 22 0,0-22 16,0 0-16,-21 22 0,21-22 0,0 22 16,0-22-16,0 0 0,0 1 15,0-1-15,0 0 0,0 1 0,0-22 16,0 21-16,0-21 0,0 22 15,0-22-15,0 0 0,0 0 16,0 0-16,0 0 0,0 1 0,0-1 16,21-21-16,0 21 0,0-21 15,0 0-15,1 0 16,-1 0-16,0 0 0,0 0 0,0 0 16,0-21-16,1 0 0,-1 21 0,0-22 15,0 1-15,-21-21 0,21 21 16,0-22-16</inkml:trace>
  <inkml:trace contextRef="#ctx0" brushRef="#br0" timeOffset="-190800.15">16129 13314 0,'0'-21'0,"0"0"16,0-1-16,0 1 16,-21 21-16,0 0 0,21-21 15,-22 21-15,1 0 0,0 0 16,0 0-16,0 21 0,-22-21 0,22 21 15,0 22-15,0-22 0,-21 21 16,20-21-16,1 22 0,21-1 16,-21 0-16,21 22 0,-21-22 15,21 1-15,0-1 0,0 0 0,0 1 16,0-1-16,0-21 0,0 21 16,21-20-16,0-1 0,0 0 0,1-21 15,-1 0-15,21 0 0,0 0 0,1 0 16,-1 0-16,0-21 0,1 0 15,-1-1-15,22 1 0,-22-21 0,21 21 16,-20-22-16,-1 1 0,22-21 16,-22 20-16,0 1 0,-21-22 0,22 22 15,-1 0-15,-21-22 0,0 22 16,-21 0-16,0-1 0,22 1 16,-22 0-16,0-1 0,0 1 0,0 21 15,0 0-15,0-1 0,-22 22 16,1 0-16,21 22 0,-21-1 15,0 0-15,21 21 0,0 1 16,0-1-16,-21 0 0,21 1 0,0 20 16,-21-21-16,21 22 0,0-1 15,0-20-15,0 20 0,0 1 0,0-22 16,0 0-16,21 1 0,0-1 0,0-21 16,0 0-16,0 1 15,22-1-15,-22 0 0,0-21 0,21 0 16,-20 0-16,20 0 0,0 0 15,-21-21-15,22 0 0,-22 21 0,21-43 16,1 22-16,-22 0 0,21-21 16,-21-1-16,0 22 0,1-21 0,-1-1 15,0 1-15,-21 0 0,0 21 0,0-22 16,0 22-16,0 0 0,-21 0 16,0 0-16,-1 21 0,1 0 0,0 0 15,0 0-15,0 0 0,0 21 16,-1 0-16,1 0 0,0 0 0,0 0 15,0 22-15,0-1 0,-1-21 16,22 22-16,0-1 0,0 0 16,0-21-16,-21 22 0,21-22 0,0 21 15,0-21-15,0 1 16,21-1-16,1-21 0,-1 0 16,0 0-16,0 0 0,0 0 15,0 0-15,1-21 0,-1-1 0,0 1 16,0 0-16,0 0 0,-21-21 15,21 20-15,-21 1 0,22-21 0,-22 21 16,0-22-16,0 1 0,0 21 16,0 0-16,0 0 0,0 63 31,0-21-15,0 0-16,0 0 0,0 22 0,0-22 15,0 21-15,0-21 0,0 1 16,0-1-16,0 0 0,0 0 0,21 0 15,0 0-15,0-21 0,0 0 0,0 0 16,1 0-16,-1 0 0,0 0 16,21 0-16,-21 0 0,22-21 0,-1 0 15,-21 0-15,22 0 0,-1 0 16,-21-22-16,21 22 0,-20-21 0,20 21 16,-21-22-16,0 22 0,0-21 15,-21 21-15,0-1 0,0 1 0,0 0 16,-21 21-16,0 0 15,0 0-15,0 0 0,0 21 16,-1 0-16,1 22 0,21-22 16,0 0-16,0 21 0,0-20 15,0 20-15,0-21 0,0 0 0,21 22 16,1-22-16,-1 0 0,0 0 0,0 0 16,-21 0-16,21 1 0,0-1 15,-21 0-15,22-21 16,-44 0 15,1 0-31,21-21 16,-21 21-16,0-21 15,0-1-15,0 22 16,21 22 15,21-1-15,0-21-1,0 0-15,0 0 0,0 0 0,1 0 16,-1 0-16,0 0 0,21 0 16,-21 0-16,1-21 0,-1-1 0,0 22 15,21-21-15,-21 0 0,1 0 0,-1 0 16,0 0-16,0-22 16,0 22-16,-21 0 0,0-21 0,0 20 15,0-20-15,0 21 0,0 0 16,0 0-16,0-1 0,-21 44 31,21-1-31,0 0 0,-21 21 16,21-21-16,0 22 0,0-22 0,0 21 15,0-21-15,0 22 0,0-22 16,-21 0-16,21 0 0,0 0 0,-21 1 16,21-1-16,0 0 15,0-42 1</inkml:trace>
  <inkml:trace contextRef="#ctx0" brushRef="#br0" timeOffset="-190216.37">18521 13272 0,'0'0'0,"0"21"16,0 21-16,0-21 0,0 22 15,-21-22-15,-1 21 16,22 22-16,-21-22 0,21 0 0,0 1 16,0-1-16,0 0 0,-21 1 0,21-22 15,0 21-15,0-21 0,0 0 16,-21 1-16,21-1 0,0 0 0,0-42 47,0 0-32,0-1-15,0 1 0,0-21 0,0 21 16,0-22-16,0 1 0,0 0 0,0-1 16,0 1-16,0 0 0,21-1 15,-21 22-15,21-21 0,0 21 16,1 21-16,-1 0 0,0 0 16,0 21-1,0 0-15,-21 21 0,21-20 0,1 20 16,-1 0-16,-21-21 0,21 22 15,0-1-15,-21-21 0,0 22 0,0-22 16,21 21-16,-21-21 0,0 0 16,0 1-16,21-22 0,-21-22 31,0 1-15,0 0-16,22 0 0,-22 0 0,0-22 15,0 22-15,0-21 0,0 0 16,21-1-16,-21 1 0,0 0 15,0-1-15,0 1 0,21 0 0,0 20 16,0-20-16,-21 21 0,0 0 16,21 0-16,1-1 0,-1 22 15,-21 22-15,0-1 16,21 0-16,-21 0 0,0 0 16</inkml:trace>
  <inkml:trace contextRef="#ctx0" brushRef="#br0" timeOffset="-188982.08">19050 13716 0,'0'0'0,"21"21"16,-21-42-1,0 0 1,0 0-16,0 0 16,-21-1-16,21 1 0,-21 0 0,21 0 15,-21 21 1,-1 0-16,22 21 15,-21 0-15,21 0 0,-21 1 16,0-1-16,21 21 0,-21-21 0,21 22 16,0-22-16,0 0 0,0 21 0,0-21 15,0 1-15,0-1 16,0 0-16,21-21 16,0 0-1,0 0-15,0-21 0,1 0 16,-1-1-16,-21 1 0,21 0 15,0 0-15,-21 0 0,21-22 16,-21 22-16,21-21 0,-21 21 0,0 0 16,0-1-16,22 22 15,-22 22 1,0-1-16,0 0 0,0 0 16,0 0-16,0 22 0,0-22 15,0 0-15,0 0 0,0 0 0,0 0 16,0 1-1,21-22-15,0 0 0,21 0 16,-21 0-16,1 0 0,-1 0 0,0 0 16,0-22-16,0 1 0,0 21 15,1-21-15,-22 0 0,21 0 0,-21 0 16,21-1-16,-21 1 0,0 0 16,0 0-16,0 0 0,0 0 15,-21 42 1,0-21-16,-1 21 15,1 0-15,21 21 0,-21-20 0,0-1 16,21 0-16,-21 0 16,21 0-16,0 0 0,0 1 15,0-1-15,21-42 32,-21-1-17,21 22-15,0-21 0,0 0 16,1 0-16,-1 0 0,0-22 0,21 22 15,-42 0-15,21 0 0,1 0 0,-1 0 16,0 21-16,-21-22 0,0 44 31,0-1-31,0 21 16,0-21-16,0 0 0,0 1 16,0-1-16,0 0 0,0 0 0,0 0 15,21 0-15,0 1 16,0-22-16,1 21 15,-1-21-15,0 0 16,0 0-16,0 0 0,0-21 0,1-1 16,-1 22-16,0-21 0,-21 0 0,21 0 15,0 0-15,0 21 0,-21-21 16,0-1-16,22 1 0,-22 0 0,21 0 16,-21 0-16,0 0 0,0 42 31,0 0-16,0 0-15,0 0 0,0 0 16,0 1-16,0-1 0,0 0 0,0 0 16,21-21-16,-21 21 0,0 0 0,0 1 15,21-22-15,-21 21 0,21-21 16,0 0-16,1 0 16,-1 0-16,0 0 15,0 0-15,0-21 0,0-1 16,1 1-16,-1 0 0,0 21 0,-21-21 15,21-21-15,0 20 0,0 1 16,-21 0-16,22 0 0,-22 0 16,0 0-16,0 42 31,-22-21-31,1 21 0,21 0 0,-21 0 16,21 0-16,0 1 0,0-1 15,0 0-15,0 0 0,0 0 0,0 0 16,0 1-16,21-1 15,0-21-15,1 0 16,-1 0-16,0 0 0,0 0 0,0 0 16,22 0-16,-22-21 15,0 21-15,21-22 0,-21 1 0,22 0 0,-22 0 16</inkml:trace>
  <inkml:trace contextRef="#ctx0" brushRef="#br0" timeOffset="-188762.2">20997 13695 0,'0'0'0,"-21"0"0,21 21 0,-21-21 16,0 0-16,21 21 0,0 0 15,21-21 17,0 0-32,0 0 0,0 0 15,1 0-15,-1 0 0,0 0 16,-21-21-16,21 21 0,-42 0 31,0 0-31,0 0 0,-1 21 0,1-21 16</inkml:trace>
  <inkml:trace contextRef="#ctx0" brushRef="#br0" timeOffset="-188629.28">20891 13885 0,'22'-63'0,"-44"126"0,22-41 0,0-1 16,0 0-16,22-21 15,-1 0 1,0 0-16,0 0 15,0 0-15,0 0 0,-21-21 16,22 0-16,-1 21 0,21-22 0,-21 1 16,0 0-16,1 0 0</inkml:trace>
  <inkml:trace contextRef="#ctx0" brushRef="#br0" timeOffset="-188414.32">21759 13102 0,'-63'-42'32,"126"84"-32,-147-84 0,62 63 15,22 0-15,0 0 0,0 1 16,-21-1-16,21 21 0,0-21 16,0 22-16,0-22 0,0 0 0,0 0 15,0 0-15,0 0 0,21 1 16,1-1-16,-1 0 0,0-21 0,0 21 15,21-21-15,-20 0 0</inkml:trace>
  <inkml:trace contextRef="#ctx0" brushRef="#br0" timeOffset="-187949.59">22627 13356 0,'0'0'0,"0"-21"15,-21 21-15,0 0 0,-22-21 16,22 21-16,-21 0 0,0 0 0,20 0 16,-20 21-16,0 0 0,-1 0 0,-20 1 15,21 20-15,-1 0 0,22-21 16,-21 22-16,21-1 0,-1 0 0,1 1 16,21-1-16,0-21 0,0 22 15,0-22-15,0 0 0,0 0 0,21 0 16,1 0-16,-1-21 0,0 0 0,0 0 15,0 0-15,22 0 0,-22 0 16,0 0-16,0 0 0,21-21 16,-20 0-16,-1 0 0,0 0 0,21 0 15,-21-22-15,1 22 0,-1-21 16,0-1-16,0 22 0,0-21 0,-21 21 16,21-22-16,-21 22 15,0 42-15,0 1 16,0-1-16,-21 0 0,0 21 0,21 1 15,0-22-15,-21 21 0,21-21 16,0 22-16,0-22 0,0 0 0,0 0 16,0 0-16,0 0 0,0 1 15,21-22-15,0 0 0,0 21 0,1-21 16,-1 0-16,0 0 0,0 0 16,0-21-16,22-1 0,-22 1 15,0 0-15</inkml:trace>
  <inkml:trace contextRef="#ctx0" brushRef="#br0" timeOffset="-187461.78">23156 12912 0,'0'0'0,"0"-21"16,0-1-16,0 1 0,-21 21 16,0 21-16,0 1 0,0 20 15,-1-21-15,-20 21 0,42-20 16,-21 20-16,21 0 0,-21 1 15,21-1-15,0 21 0,0-20 16,0-1-16,0 0 0,0 1 0,0-1 16,0 0-16,0 1 0,0-1 0,0-21 15,0 22-15,0-22 0,0 0 16,0 0-16,0 0 16,0-42-1,0 0-15,0 0 16,0-22-16,0 22 0,0 0 15,21 0-15,0-21 0,0 20 16,-21 1-16,21 0 0,1 0 0,-1 21 16,0-21-16,0 21 0,0 0 15,0 0-15,1 0 0,-1 0 16,0 21-16,0 0 0,0 0 0,0 0 16,-21 1-16,0 20 0,22-21 15,-22 0-15,0 0 0,0 22 0,0-22 16,0 0-16,0 21 0,-22-20 0,1-1 15,0 0-15,0 0 0,0-21 16,-22 21-16,22-21 0,-21 0 0,21 21 16,-22-21-16,22 0 0,0 0 15,-21 0-15,42-21 32</inkml:trace>
  <inkml:trace contextRef="#ctx0" brushRef="#br0" timeOffset="-187129.62">23749 13399 0,'-21'0'0,"-106"84"16,106-41 0,-1-22-16,1 21 0,0-21 0,0 22 15,0 20-15,21-21 0,0-20 16,0-1-16,0 21 0,0-21 16,0 0-16,21-21 0,0 22 0,-21-1 15,21-21-15,0 0 0,1 0 16,-1 0-16,0 0 0,0 0 0,0 0 15,0-21-15,1 21 0,20-22 0,-21 1 16,0 0-16,22 0 16,-22 0-16,21 0 0,-21-22 0</inkml:trace>
  <inkml:trace contextRef="#ctx0" brushRef="#br0" timeOffset="-186801.8">24172 13018 0,'0'-22'0,"0"1"15,0 42 17,-21 1-32,0-1 15,0 0-15,21 0 0,-21 0 0,21 22 16,-22-22-16,22 0 0,0 0 0,-21 0 16,21 0-16,0 1 15</inkml:trace>
  <inkml:trace contextRef="#ctx0" brushRef="#br0" timeOffset="-186185.82">24363 12594 0,'-21'0'15,"42"0"-15,0 0 32,0 0-32,0 0 0,22 0 15,-22 0-15,21 0 0,-21-21 0,22 21 16,-22-21-16,21 21 0,-21 0 15,0 0-15,1-21 0,-1 21 0,0 0 16,0 0 0,-21 21 15,0 0-31,0 0 16,0 0-16,0 1 0,0-1 15,-21 0-15,21 21 0,0-21 16,0 22-16,0-1 0,0 0 0,0 1 15,-21-1-15,21 0 0,-21 1 0,-1-1 16,1 0-16,0 1 0,0 20 16,21-20-16,0-1 0,0 0 0,0 22 15,0-22-15,0 0 0,0 22 16,21-22-16,-21 1 0,21 20 0,0-21 16,1 1-16,-22-1 0,0 0 15,21-20-15,-21 20 0,21 0 0,-21-21 16,0 22-16,0-22 0,0 0 15,0 21-15,0-20 0,0-1 16,-21 0-16,0-21 0,-1 21 0,1 0 16,0 0-16,-21 1 0,21-22 0,-22 21 15,22 0-15,-21 0 0,21-21 16,-22 21-16,1-21 0,0 21 0,-1-21 16,1 0-16,0 0 0,-1 0 15,1 0-15,-22 0 0,22 0 0,-21 0 16</inkml:trace>
  <inkml:trace contextRef="#ctx0" brushRef="#br0" timeOffset="-185194.6">10922 15134 0,'0'-21'16,"21"0"30,0 21-46,0 0 0,22 0 16,-1 0-16,22 0 0,-22 0 0,21-21 16,22 21-16,-21 0 0,20 0 15,22 0-15,0 0 0,21 0 0,0 0 16,0 0-16,0 0 0,21-21 0,-21 21 16,21 0-16,0 0 0,-21 0 15,22 0-15,-22 0 0,0 0 0,-22 0 16,1 0-16,0 0 0,0 0 15,-21 0-15,-1 0 0,1 0 16,-22 0-16,1 0 0,-1 0 0,-20 0 16,-1 0-16,-21 0 0,22 0 15,-22 0-15,0 0 0,-21-22 16,21 22-16,-21-21 16,0 0-16,21 21 0,0-21 15,1 21-15</inkml:trace>
  <inkml:trace contextRef="#ctx0" brushRef="#br0" timeOffset="-184593.96">15875 14986 0,'0'0'0,"21"21"0,21-21 0,1 0 0,-1 21 15,22-21-15,-1 0 0,1 0 16,20 0-16,1 0 0,0 0 0,20 22 16,1-22-16,0 0 0,0 0 0,21 0 15,0 21-15,21-21 0,0 0 16,0 0-16,1 0 0,-1 0 0,21 0 16,-21 0-16,22 21 0,-22-21 15,21 0-15,-42 0 0,21 0 0,-21 0 16,0 0-16,0 0 0,-21 0 0,-21 0 15,21 0-15,-43 0 0,22 0 16,-43 0-16,22-21 0,-22 21 16,-21 0-16,0 0 0,0 0 15,1-21-15,-22-1 16,-22 1-16,-20 21 16</inkml:trace>
  <inkml:trace contextRef="#ctx0" brushRef="#br0" timeOffset="-105017.72">14372 16891 0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1:24:09.2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1926 0,'0'-21'31,"21"0"-15,-21 42 62,21-21-63</inkml:trace>
  <inkml:trace contextRef="#ctx0" brushRef="#br0" timeOffset="1504.45">1863 635 0,'0'0'0,"0"-21"0,0 0 15,21 21-15,-21-21 0,0-1 16,0 1-16,0 0 0,0 0 0,0 0 16,0 0-16,0-1 15,-21 22 1,21 22 0,0-1-1,-22 21-15,22 0 0,-21-20 0,21 41 16,0-21-16,0 22 0,-21-1 15,0 22-15,0-21 0,21-1 16,-21 22-16,-1-22 0,1 1 0,0-1 16,0 1-16,0-1 0,0 1 15,-1-22-15,22 0 0,0 1 16,0-1-16,0-21 0,0 0 0,0 1 16,0-1-16,22-21 15,-22-21-15,21-1 16,0-20-16,-21 21 0,21-21 15,0-1-15,0 22 0,1-21 16,-1-22-16,-21 22 0,21 0 16,0-1-16,0-20 0,0 20 15,-21 1-15,22 21 0,-1-21 0,-21 20 16,0 1-16,21 21 0,0 0 16,0 21-1,-21 1-15,21 20 0,-21-21 16,22 21-16,-22 1 0,0-22 15,0 21-15,0 1 0,0-1 0,0-21 16,21 21-16,-21 1 0,0-22 16,0 21-16,21-21 0,0 22 0,0-22 15,-21 0-15,21-21 16,1 0-16,20 21 0,-21-21 0,0 0 16,22 0-16,-22-21 0,0 0 15,21 0-15,-21-22 0,22 22 0,-22 0 16,0-21-16,21-1 0,-20 1 15,-1 0-15,0-22 0,-21 22 16,0-22-16,21 1 0,-21-1 0,0 1 16,0-1-16,0 22 0,0-21 15,0 20-15,-21 1 0,21 21 16,0-22-16,0 22 0,-21 0 16,0 21-1,21 21 1,0 0-16,0 1 15,0-1-15,0 0 0,0 42 32,0-41-32,0-1 0,21 0 0,-21 0 15,21 0-15,-21 0 0</inkml:trace>
  <inkml:trace contextRef="#ctx0" brushRef="#br0" timeOffset="1916.74">2709 1439 0,'0'0'0,"21"22"0,-21-1 0,22 0 15,-1-21-15,0 0 16,0 0-16,0 0 16,0 0-16,1-21 0,-1 21 0,0-21 15,0-1-15,0 1 0,0 0 16,1 0-16,-1 0 0,0 0 0,0-1 15,-21 1-15,0 0 0,0 0 16,0 0-16,0 0 0,0-1 0,-21 22 16,0 0-1,0 0-15,-1 0 0,1 0 0,0 0 16,0 22-16,0-1 0,0 0 16,-1 21-16,1-21 0,0 22 15,0-1-15,21-21 0,-21 22 0,21-1 16,0 0-16,0-21 0,0 22 15,0-22-15,0 21 0,0-21 0,21 1 16,0-1-16,0 0 0,0 0 16,22-21-16,-22 0 0,0 0 15,0 0-15,22-21 0,-22 21 16,0-21-16,21 0 0,-21-22 0,22 22 16,-22-21-16,21-1 15,-21 1-15</inkml:trace>
  <inkml:trace contextRef="#ctx0" brushRef="#br0" timeOffset="2476.86">3514 614 0,'0'0'0,"-22"-64"32,22 86-17,0 20-15,0-21 0,0 21 16,0 1-16,0-1 15,0 22-15,0-1 0,0-21 0,0 22 16,0-1-16,0 1 0,-21-22 16,21 22-16,-21-22 0,21 0 0,0 1 15,-21-1-15,21 0 0,-21-20 16,21-1-16,0 21 0,0-21 16,0 0-16,-21 1 0,-1-22 31,22-22-16,0 1-15,0 0 16,0 0-16,0 0 0,0 0 0,0-22 0,22 22 16,-1-21-16,0-1 15,0 22-15,0-21 0,0 21 0,22-22 16,-22 22-16,0 0 0,21 0 16,-20 0-16,20 21 0,0 0 0,-21 0 15,22 0-15,-22 0 0,21 0 16,-21 21-16,22 0 0,-22 0 0,0 0 15,0 1-15,0 20 0,-21-21 16,22 21-16,-22-20 0,0-1 0,0 21 16,-22-21-16,1 22 0,-21-22 15,21 21-15,-22-21 0,1 22 0,0-22 16,-1 0-16,1 0 0,0 0 16,-1 0-16,1 1 0,21-22 15,-21 0-15,20 21 0,1-21 16,0 0-16,21-21 15,0-1-15,21 1 16,0 0-16,22 0 0,-22-21 0,21 20 16</inkml:trace>
  <inkml:trace contextRef="#ctx0" brushRef="#br0" timeOffset="3229.27">4424 1080 0,'0'0'0,"-21"0"0,-43 21 16,85-42 15,22-1-15,-22 1-16,0 21 0,21-21 15,1 0-15,-1 0 0,-21 0 16,21-22-16,1 22 0,-1-21 16,0 21-16,-20-1 0,-1-20 0,21 21 15,-21-21-15,-21 20 0,0-20 16,0 21-16,0 0 0,0 0 0,-21-1 15,0 1-15,0 0 0,0 21 16,-1 0-16,-20 0 0,0 0 0,21 21 16,-22 0-16,1 1 0,0-1 15,20 21-15,-20-21 0,21 22 16,0-1-16,21 21 0,-21-20 16,21-1-16,-22 0 0,22 1 0,0-1 15,0 0-15,0 1 0,0-22 16,22 0-16,-1 0 0,0 0 0,21 1 15,-21-1-15,1-21 0,20 0 16,-21 0-16,0 0 0,22 0 0,-22 0 16,0 0-16,0 0 0,0 0 15,0 0-15,-21-21 0,0-1 16,0 1 0,-21 21-16,0 0 0,0 0 0,0 0 15,0 0-15,-1 0 16,-20 0-16,21 21 0,-21 1 0,20-1 15,-20 0-15,21 0 0,0 21 16,0-20-16,-1 20 0,1-21 0,0 21 16,0-20-16,21 20 0,-21-21 15,21 21-15,0-20 0,0-1 0,0 0 16,0 0-16,21 0 0,0 0 16,21-21-16,-20 0 0,-1 0 0,21 0 15,-21 0-15,22 0 0,-1 0 16,0-21-16,1 0 0,-1 0 0,0 0 15,22 0-15,-22-1 0,0-20 16,1 21-16,-1-21 0,-21-1 16,22-20-16</inkml:trace>
  <inkml:trace contextRef="#ctx0" brushRef="#br0" timeOffset="3544.09">5419 148 0,'-43'-21'16,"22"21"-16,21 21 16,0 22-16,0-22 0,-21 21 15,21 0-15,0 22 0,0-22 16,0 22-16,0-1 0,0 1 16,-21 20-16,21-20 0,0 21 15,0-22-15,0 22 0,-21-22 0,21 1 16,0-1-16,-22 1 0,22-22 15,-21 22-15,21-22 0,0-21 0,0 21 16,-21 1-16,21-22 0,0 0 16,-21 0-16,21 0 0,0 1 0,21-44 31,0 1-15,0 0-16,-21 0 0,22-21 0,-1 20 15</inkml:trace>
  <inkml:trace contextRef="#ctx0" brushRef="#br0" timeOffset="3952.85">5440 1228 0,'-21'63'31,"21"-42"-31,21-21 16,0 0-16,0 0 15,0 0-15,0 0 0,1-21 0,-1 21 16,0-21-16,0 0 0,0 21 16,0-21-16,1 0 0,-1-1 15,0 22-15,-21-21 0,0 0 16,0 0-16,0 0 0,0 0 16,-21 21-1,0 0-15,-1 0 0,1 0 0,0 21 16,0 0-16,0-21 0,0 21 15,-1 21-15,1-20 0,0-1 0,21 0 16,-21 21-16,21-21 0,-21 1 16,21-1-16,0 0 0,0 0 0,0 0 15,0 0-15,0 1 0,21-22 16,0 0-16,0 0 0,0 0 16,22 0-16,-22 0 0,0 0 15,21 0-15,-20 0 0,-1 0 16,21-22-16,-21 1 0,0 0 0,22 21 15,-22-21-15,0 0 0</inkml:trace>
  <inkml:trace contextRef="#ctx0" brushRef="#br0" timeOffset="4648.7">6032 995 0,'0'21'31,"0"0"-31,0 0 0,0 1 0,0-1 15,0 0-15,0 0 0,0 0 0,0 22 16,0-22-16,0 0 0,0 0 16,0 0-16,-21 0 0,21 1 0,0-1 15,0 0-15,0 0 0,0 0 16,-21-21-16,21 21 16,0-42 15,0 0-16,0 0-15,0 0 0,0-22 16,21 22-16,-21 0 0,0-21 0,21 21 16,1-22-16,-1 22 15,0-21-15,0 21 0,-21-1 0,21 1 16,0 0-16,1 0 0,-1 21 16,0 0-16,0 0 15,0 21-15,-21 0 16,21 0-16,-21 1 0,0 20 0,0-21 15,22 0-15,-22 22 0,0-22 16,0 0-16,21 21 0,-21-21 0,0 1 16,0-1-16,0 0 0,0 0 15,0 0-15,0 0 0,0 1 16,0-1-16,0-42 47,0-1-32,0 1-15,0 0 0,0-21 16,0 21-16,21-22 0,0 22 16,0-21-16,22-1 0,-22 1 0,21 0 15,-21-1-15,22 22 0,-1-21 16,0 21-16,1 0 0,-1 21 0,-21 0 16,21 0-16,-20 21 0,-1 0 15,0 0-15,0 21 0,-21 1 0,0-22 16,0 21-16,0 1 0,0-1 15,0-21-15,0 21 0,-21-20 16,0 20-16,0-21 0,-1 0 0,1 0 16,21 1-16,0-1 0,-21 0 15</inkml:trace>
  <inkml:trace contextRef="#ctx0" brushRef="#br0" timeOffset="5322.31">7239 1376 0,'21'0'16,"0"0"0,0 0-16,1 0 0,-1-21 15,0 21 1,21-21-16,-21 21 0,1-22 0,-1 1 15,21 0-15,-21 21 0,0-21 16,1 0-16,-1 0 0,0-1 0,-21 1 16,0 0-16,0 0 0,-21 0 15,0 0-15,-1-1 0,1 22 16,-21 0-16,21 0 0,0 0 16,-1 0-16,1 0 0,-21 0 0,21 0 15,0 43-15,-1-22 0,1 0 16,0 21-16,21 1 0,0-1 0,0 0 15,0 1-15,0-22 0,0 21 16,0 1-16,0-22 0,0 21 16,0-21-16,0 0 0,0 1 0,21-22 15,0 21-15,1-21 0,-1 0 16,21 0-16,-21 0 0,0 0 0,22 0 16,-1-21-16,-21 21 0,22-22 15,-1 1-15,-21 0 0,21 0 0,1 0 16,-22 0-16,0-1 0,21 1 15</inkml:trace>
  <inkml:trace contextRef="#ctx0" brushRef="#br0" timeOffset="5825.11">7959 1058 0,'0'0'0,"0"-21"0,0 0 0,0 0 16,0 42 15,0 0-31,0 0 0,0 1 16,0-1-16,0 21 0,0-21 15,0 22-15,0-22 0,0 21 0,0-21 16,0 22-16,0-22 0,0 21 0,0-21 16,0 0-16,0 1 0,0-1 15,0 0-15,0 0 0,-22 0 0,22 0 16,-21-42 31,21 0-47,0 0 15,0 0-15,0-22 16,0 22-16,0 0 0,0-21 0,21-1 16,1 22-16,-1-21 0,0 0 0,0-22 15,0 22-15,22-1 0,-22 22 16,0-21-16,21 21 0,-21-22 16,22 43-16,-22-21 0,0 21 0,0 0 15,0 0-15,1 21 0,-1 1 16,0 20-16,-21-21 0,21 21 0,-21 1 15,21-1-15,-21 0 0,0 1 0,0-1 16,0 0-16,0-20 16,0 20-16,0-21 0,0 21 0,0-20 15,0-1-15,0 0 0,0 0 16,0 0-16,0 0 0,0-42 47,0 0-47,0 0 0,21 0 0,1 0 15</inkml:trace>
  <inkml:trace contextRef="#ctx0" brushRef="#br0" timeOffset="6128.93">9102 402 0,'0'0'0,"0"-42"0,0 21 16,0 0-16,0-1 0,0 1 0,-22 42 31,22 1-31,0 20 16,-21 0-16,21 1 0,0 20 15,0 1-15,0-1 0,-21 1 0,0 20 16,21 1-16,-21-22 0,21 22 16,-21-21-16,-1-1 0,22 1 0,0-1 15,-21-21-15,21 1 0,-21-1 0,21 0 16,0-20-16,0-1 15,0 21-15,0-21 0,0 0 16,21-21 0,0-21-1,1 0-15,-1 0 0</inkml:trace>
  <inkml:trace contextRef="#ctx0" brushRef="#br0" timeOffset="6555.97">9567 1016 0,'0'0'0,"0"-21"0,0 0 0,21 0 16,-21-1-16,0 1 0,0 0 15,-21 21 1,0 0-16,0 0 0,0 21 16,0 0-16,-1 1 0,-20 20 15,21 0-15,0-21 0,0 22 0,-1-1 16,1-21-16,21 22 0,-21-22 0,21 21 15,0-21-15,0 0 0,0 1 16,21-1-16,0-21 0,22 0 16,-22 21-16,0-21 0,0 0 15,22 0-15,-22 0 0,21 0 0,-21 0 16,0 0-16,22 0 16,-22 0-16,-21 21 0,21-21 0,-21 21 15,0 0-15,0 1 16,-21-22-16,0 21 0,0-21 15,-1 21-15,1-21 0,-21 21 0,21-21 16,0 21-16,-22-21 0,22 0 16,0 0-16,0 21 0,0-21 0,-1 0 15,1 0-15,21-21 32,0 0-32,0 0 15,0 0-15,0 0 0,0-1 16</inkml:trace>
  <inkml:trace contextRef="#ctx0" brushRef="#br0" timeOffset="6856.79">8848 614 0,'0'0'0,"42"-21"31,-21 21-31,21 0 0,1-21 16,-1 21-16,0-22 0,1 22 15,20 0-15,-20 0 0,-1 0 16,21 0-16,-20 0 0,-1 0 0,0-21 16,1 21-16,-1 0 0,-21 0 15,0 0-15,1 0 0,-1 0 0,0 0 16,-42 0 15,0 0-31,-1 0 0,1 0 16,0 0-16</inkml:trace>
  <inkml:trace contextRef="#ctx0" brushRef="#br0" timeOffset="7732.31">2074 2011 0,'0'0'0,"-21"0"0,0 0 16,0 0-16,0 0 0,-1 0 0,1 0 15,0 0-15,0 0 16,0 0-16,21 21 63,21-21-63,0 0 0,0 0 0,22 0 15,-1 0-15,0 0 0,1 21 16,20-21-16,1 0 0,20 0 0,1 0 15,21 0-15,21 0 0,0 0 16,0 0-16,0 0 0,42 0 0,-21 0 16,22-21-16,-1 21 0,21 0 0,1 0 15,-1 0-15,22-21 0,-21 21 16,20 0-16,-20 0 0,-1 0 0,22 0 16,-22 0-16,-20-21 0,20 21 15,1 0-15,-1 0 0,-20 0 16,-1 0-16,0-21 0,1 21 0,-22 0 15,21 0-15,-21 0 0,-21 0 16,21-22-16,-42 22 0,0 0 0,0 0 16,-21 0-16,-22 0 0,1 0 15,-22 0-15,0 0 0,1 0 0,-22 0 16,0 0-16,0 0 16,-21-21 15,0 0 16</inkml:trace>
  <inkml:trace contextRef="#ctx0" brushRef="#br0" timeOffset="22885.04">11388 656 0,'0'0'16,"21"-21"-1,0 0 1,-21 0-16,0 0 31,0-1-15,0 44 31,0-1-32,0 0-15,0 0 16,0 0-16,0 22 0,0-22 15,0 0-15,0 0 0,0 0 16,-21 22-16,21-22 0,0 0 16,-21 0-16,21 21 0,0-20 0,0-1 15,0 0-15,-22 0 0,22 0 16,0 0-16,-21 1 0,21-1 16,0 0-1</inkml:trace>
  <inkml:trace contextRef="#ctx0" brushRef="#br0" timeOffset="23268.82">11091 1249 0,'0'0'15,"0"21"-15,0 0 16,0 0-1,0 1 1,0-1 0,21-21-16,1 0 0,-1 0 15,0 0-15,0 0 0,0 0 0,22 0 16,-22 0-16,21 0 0,-21 0 0,0 0 16,22 0-16,-22 0 0,0 0 15,0 0-15,22 0 0,-22 0 0,0 0 16,0-21-16,0 21 15,0 0 1,-21-22-16,0 1 16,0 0-1,0 0-15,0 0 16</inkml:trace>
  <inkml:trace contextRef="#ctx0" brushRef="#br0" timeOffset="23652.6">11303 699 0,'21'-22'32,"0"22"-17,0 0-15,1 0 0,-1 0 16,0 0-16,0 0 0,0-21 0,0 21 16,1 0-16,-1 0 0,0 0 15,0 0-15,0-21 0,0 21 0,1 0 16,-1 0 15</inkml:trace>
  <inkml:trace contextRef="#ctx0" brushRef="#br0" timeOffset="27292.94">11832 529 0,'0'0'0,"0"-21"16,0 0-16,-741 42 140,699-21-140,0 21 0,20-21 16,-20 21-16,21-21 0,-21 22 0,20-22 16,1 21-16,0 0 0,-21-21 15,42 21-15,-21 0 0,-1 0 0,1 1 16,0-1-16,21 0 0,0 21 16,0-21-16,-21 22 0,21-22 0,0 21 15,-21-21-15,21 22 16,0-22-16,0 0 0,0 21 0,0-20 15,0-1-15,0 21 0,0-21 16,0 0-16,0 1 0,0-1 0,0 0 16,0 0-16,21 0 0,-21 0 15,21 1-15,-21-1 0,0 0 16,21 0-16,0-21 0,-21 21 0,22 0 16,-1-21-16,-21 22 0,21-22 15,-21 21-15,21-21 0,0 0 0,0 21 16,1-21-16,-1 21 15,0-21-15,21 0 0,-21 0 0,1 21 16,-1-21-16,0 0 0,21 0 16,-21 0-16,22 0 0,-22 0 15,0 0-15,21 0 0,-20 0 0,20 0 16,-21 0-16,21 0 0,-20 0 16,-1 0-16,21 0 0,-21 0 0,0 0 15,22 0-15,-22 0 0,0 0 16,0 0-16,22 0 0,-22 0 0,0 0 15,21-21-15,-21 21 0,1 0 0,-1-21 16,21 0-16,-21 21 0,0-21 16,1 21-16,-1-22 0,0 22 0,0-21 15,0 0-15,22 0 0,-22 0 16,-21 0-16,21-1 0,0 1 16,0-21-16,-21 21 0,0 0 15,21-22-15,-21 22 0,22-21 0,-22 21 16,0-1-16,0-20 0,0 21 15,0 0-15,0-22 0,0 22 0,0 0 16,0 0-16,0-21 0,0 20 16,-22 1-16,22 0 0,-21 0 0,21 0 15,0 0-15,0-1 0,-21 1 0,21 0 16,-21 21-16,21-21 0,-21 0 16,0 0-16,21-1 0,-22 22 15,22-21-15,-21 21 0,0-21 16,0 21-16,-508 0 203,529 21-203,0 0 0,0 1 16,0-1-16,-21 0 0,21 21 0,0-21 15,-22 1-15,22-1 0,-21 0 0,21 0 16,0 21-16,-21-20 0,21-1 0,-21 0 15,21 21-15,0-21 0,-42 22 0,20-22 16,22 0-16,-21 21 0,0-20 0,21-1 16,-21 0-16,0 0 0,21 0 15,-21 0-15,-1 1 0,1-1 0,0 0 0,21 21 16,-42 1-16,21-22 0,-1 0 0,1 0 16,0 0-16,0 0 0,0 1 15,0-22-15,-1 21 0,1 0 0,0 0 16,0 0-16,0 0 0,0 1 0,-1-1 15,1 0-15,0-21 0,0 21 16,21 0-16,-21-21 0,0 21 0,-1-21 16,22 22-16,-21-22 15,0 21-15,0-21 16,21 21-16,-21-21 16,21 21-1,-21-21 1,21 21-16,-22-21 15,22 21 1,0 1 31,-21-22-31,21 21 15,-21-21-31,42 0 78,-21-21-78,21 21 16,1-22-1,-1 1 16,0 21-15,-21-21-16,0 0 16,21 21 15,0-21-15,-21 0 15,21-1-16,-21 1 17,0 0-17,22 21 1,-22-21-16,0 0 0,0 0 16,0-1-1,0 1 16,21 21-31,-21-21 16,0 0 31,21 21-47,0 0 16,-21-21-1,21 21-15,0 0 16,-21-21-16,22 21 15,-22-22-15,21 22 0,0-21 16,0 21-16,0-21 16,-21 0-16,21 21 0,1 0 15,-22-21-15,21 21 0,0 0 0,-21-21 16,21 21-16,0 0 0,0-22 16,1 22-16,-1-21 0,0 21 0,0 0 15,0-21-15,0 21 16,1-21-16,-1 21 15,0 0-15,0 0 16,-42 0 109,21 21-62,0-42 15,21 21-78,-21 21 62,0 0-31,-21-21-15,21 21-16,-21-21 16,0 0-16,-1 0 31,1 0-15,0 0 15,0 0 63,21 0-63,-21 0 47,0-21-47,-1 21 32,1 0-48,21 21-15,-21-21 16,21 22 0,21-22 15,-21-22-16,-21 22 79,21-21-16,0 0-62,0 0 0,-21 21 15,0 0-31,0 0 15,-1 21-15,1 0 16,21 0 0,0 1-1,21-22 32,1 0-47,-1 0 16,0-22-1,-21 1 1,0 0-16,0 0 16,0 42 62,21-21 31</inkml:trace>
  <inkml:trace contextRef="#ctx0" brushRef="#br0" timeOffset="85617.48">8657 2074 0,'0'-21'0,"0"42"46,-21 1-30,0-22-16,0 21 0,-22 0 0,22 0 16,-21-21-16,-1 21 0,1 0 15,0 22-15,-22-22 0,1 0 0,-22 21 16,0 1-16,1-1 0,-22 0 16,0 1-16,0 20 0,0-20 15,1-1-15,-22 21 0,21-20 0,-21 20 16,-21-20-16,21 20 0,0-21 15,0 1-15,0 20 0,0-20 0,21 20 16,0-21-16,0 1 0,0 20 16,0-20-16,22-1 0,-1 0 0,22 1 15,-1-22-15,1 21 0,-1-21 16,22 22-16,-22-22 0,43 0 0,-21 0 16,-1-21-16,22 21 0,0 0 15,0-21-15,21-21 31,21 21-15,0-21-16,0 0 0,1 0 0,20-22 16,0 22-16,1-21 0,20 0 15</inkml:trace>
  <inkml:trace contextRef="#ctx0" brushRef="#br0" timeOffset="86276.04">11472 2096 0,'0'0'0,"0"-22"0,21-20 31,1 21-31,-22 0 0,0 0 16,21 21-16,-21 21 31,21 21-16,-21-21-15,0 22 0,21-1 16,-21 0-16,0 22 0,0 20 0,0-20 16,0 21-16,0-1 0,0 22 15,0-21-15,-21-1 0,0 1 0,21 0 16,-21-1-16,-1 1 0,1 0 16,0-1-16,0-20 0,0-1 0,0 1 15,-1-1-15,22-20 0,-21 20 0,0-20 16,21-22-16,0 21 0,-21 0 15,21-20-15,-21-1 0,21 0 0,-21-21 16,21 21-16,0-42 31,0 0-31,0 0 0,0-1 16,0 1-16,0 0 0,21-21 0,0-1 16,0-20-16</inkml:trace>
  <inkml:trace contextRef="#ctx0" brushRef="#br0" timeOffset="86952">13631 1503 0,'0'21'31,"0"0"-31,21-21 0,-21 21 16,0 1-16,0-1 0,0 0 0,0 0 16,22 0-16,-1 0 0,0 1 15,-21 20-15,21-21 0,21 0 0,-20 0 16,20 22-16,0-22 0,22 0 0,-1 21 15,22-20-15,0-1 0,20 21 16,1-21-16,0 22 0,21-1 16,0-21-16,21 21 0,22 1 15,-22-1-15,21 0 0,-21 22 0,22-22 16,-1 22-16,0-22 0,1 22 16,-22-22-16,0 21 0,0-20 0,0-1 15,0 22-15,1-22 0,-22 0 0,21 22 16,-21-22-16,0 0 0,-21 1 15,21-1-15,-22 0 0,1 1 0,0-1 16,0 0-16,-21 1 0,20-22 16,-20 21-16,-21-21 0,-1 1 0,1 20 15,-1-42-15,-21 21 0,-20 0 16,20-21-16,-21 0 0,-21 21 16,21-21-16</inkml:trace>
  <inkml:trace contextRef="#ctx0" brushRef="#br0" timeOffset="88880.37">1757 4212 0,'0'0'0,"0"-21"0,-21 21 31,-1 0-31,22 21 16,0 0-16,-21 1 0,21-1 15,-21 21-15,0 0 0,21-20 0,-21 20 16,0 0-16,-1 1 0,22-1 16,-21 0-16,0 1 0,0-1 0,0 0 15,0 1-15,-1-1 0,1 0 16,0 1-16,21-22 0,0 21 16,-21-21-16,21 0 0,0 1 0,21-22 46,-21-22-46,21 1 0,0-21 16,1 21-16,-22-22 0,21 22 0,0-21 16,0 0-16,0-1 0,0 1 15,-21 0-15,22-22 0,-1 22 16,-21-22-16,21 22 0,-21-22 0,0 1 16,0-1-16,0 1 0,0-1 15,0 22-15,0 0 0,0-1 0,21 22 16,-21 0-16,0 0 0,21 21 15,0 0-15,1 21 16,-22 21-16,21 1 16,0-1-16,0 22 0,-21-22 0,21 21 15,0 1-15,-21-1 0,22 1 16,-22-1-16,0 1 0,0-1 16,0-20-16,0 20 0,0 1 0,0-22 15,0 0-15,0 1 0,0-1 16,0 0-16,0 1 0,0-22 0,0 0 15,0 0-15,0-42 32,0 0-17,0 0-15,-22-22 0,22 22 16</inkml:trace>
  <inkml:trace contextRef="#ctx0" brushRef="#br0" timeOffset="89085.25">1355 4699 0,'0'0'0,"21"0"15,0 0 1,0 0-16,0 0 0,22 0 0,-22 0 16,21 0-16,0-21 0,1 21 15,-1 0-15,-21-21 0,22 21 16,-1-21-16,0 21 0,-21-22 15,22 1-15,-22 21 0,0-21 0,0 21 16</inkml:trace>
  <inkml:trace contextRef="#ctx0" brushRef="#br0" timeOffset="91099.53">2222 4403 0,'0'0'16,"0"-21"-16,-21 42 47,0 0-47,21 0 0,-21 0 15,0 0-15,21 22 0,0-22 16,-21 21-16,-1-21 0,22 22 0,-21-1 16,21-21-16,0 22 0,0-1 15,0-21-15,0 0 0,0 22 16,0-22-16,0 0 0,21 0 0,1-21 15,20 0-15,-21 0 0,21 0 16,1 0-16,-1 0 0,0 0 0,22-21 16,-22 0-16,22-22 0,-1 22 15,-20-21-15,-1 21 0,21-22 0,-20 1 16,-22 0-16,21-1 0,-21 1 16,1 0-16,-22-1 0,0 1 15,0 0-15,0-1 0,0-20 0,0 21 16,0-1-16,0 1 0,-22 0 15,22 20-15,-21 1 0,0 0 16,21 0-16,0 0 0,0 42 16,-21 0-1,21 0-15,0 22 0,0-22 0,0 21 16,0 0-16,0 22 0,0-22 16,0 1-16,0-1 0,0 0 0,0 1 15,-21-1-15,21 0 0,0 1 16,0-1-16,0 0 0,0 1 15,0-1-15,0-21 0,0 0 0,21 22 16,0-22-16,0-21 0,0 21 16,1 0-16,-1-21 0,0 0 0,0 0 15,0 0-15,0 0 0,1 0 16,-1-21-16,0 0 0,0 0 0,0-1 16,0 1-16,1-21 0,-1 21 15,0-22-15,0 22 0,0-21 0,-21 21 16,21-22-16,-21 1 0,0 21 15,0 0-15,0 0 0,0-1 0,0 1 16,0 0-16,0 42 31,0 0-15,0 1-16,0-1 0,0 0 0,0 0 16,0 21-16,0-20 0,0-1 15,0 21-15,0-21 0,0 0 0,0 1 16,0 20-16,0-21 15,22 0-15,-1-21 0,0 0 0,0 0 16,21 0-16,-20 0 16,-1 0-16,21 0 0,-21-21 0,22 0 15,-22 0-15,0 0 0,21-1 16,-21 1-16,1 0 0,-1 0 16,0 0-16,-21 0 0,0-1 0,21 1 15,-21 0-15,21 0 0,-21 0 16,0 42 15,0 0-31,0 0 16,0 0-16,0 22 15,0-22-15,0 0 0,0 0 0,0 0 16,0 1-16,0-1 0,0 0 16,0 0-16,0 0 0,21 0 15,1-21-15,-1 0 0,0 0 16,0 0-16,0 0 15,0 0-15,1-21 0,20 21 0,-21-21 16,0 0-16,0 0 0,-21 0 16,22-1-16,-1 1 0,-21 0 0,0-21 15,0 21-15,0-1 0,0-20 0,0 21 16,0 0-16,0-22 0,0 22 16,-21 0-16,-1 0 0,-20 0 0,21 0 15,0 21-15,0 0 0,-1 0 16,1 0-16,-21 0 0,21 0 0,0 21 15,-1-21-15,1 21 0,0 0 16,0 21-16,21-20 0,0-1 0,0 0 16,0 0-16,0 0 15,0 0-15,0 1 0,21-1 0,0 0 16,0 0-16,1-21 0,-1 0 0,21 21 16,-21-21-16,22 0 0,-1 0 15,0 0-15,1 0 0,-1-21 0,-21 0 16,21 21-16,1-21 0,-1 0 15,-21 21-15,22-22 0,-22 1 0,0 0 16,0 0-16,-21 0 0,21 0 16,-21-1-16,21 1 0,-21 0 15,0 0-15,0 42 32,0 21-17,0-20-15,0-1 16,0 0-16,0 0 0,0 21 0,0-20 15,-21-1-15,21 0 0,0 0 16,0 21-16,0-20 0,0-1 0,0 0 16,0 0-16,0 0 15,0-42 17,0 0-17,0 0-15,0 0 0,0-1 16,0-20-16,0 21 15,21 0-15,1-22 0,-22 22 0,21 0 16,0 0-16,0-21 0,0 20 16,0 1-16,1 21 0,-1-21 0,0 0 15,0 21-15,21 0 0,-20 0 16,-1 0-16,0 0 0,0 0 0,0 21 16,0 0-16,-21 0 0,22 1 15,-22-1-15,0 0 0,0 0 16,0 0-16,0 0 0,0 1 0,0-1 15,0 21-15,0-21 0,0 0 16,21 1-16,-21-1 0,21 0 16,0 0-1,0-21-15,0 0 16,1 0-16,-1 0 0,21 0 0,-21-21 16,0 0-16,22 21 0,-22-21 15,21-1-15,-21 1 0,1 0 0,20 0 16,-21 0-16,0-22 0,0 22 15,1 0-15,-1-21 0,-21 21 0,0-22 16,0 22-16,0-21 0,0 21 0,0-1 16,0 1-16,0 0 0,-21 21 31,-1 21-15,1 0-16,21 1 0,0-1 15,0 0-15,0 0 0,0 21 0,0-20 16,0-1-16,0 21 0,0-21 15,0 0-15,0 1 0,0-1 0,21 0 16,1 0-16,-22 0 0,21-21 16,-21 21-16,0 1 0,0-1 0,0 0 15,0 0-15,0 0 16,-21-21 15,-1 0-31,1 0 16,0-21-16,0 21 0,21-21 15,-21 0-15,0 0 16,-1-1-16,22 1 0,-21 0 0</inkml:trace>
  <inkml:trace contextRef="#ctx0" brushRef="#br0" timeOffset="91377.37">3873 3916 0,'0'0'0,"-21"0"0,0 0 16,0 0 62,0 0-78,0 0 15</inkml:trace>
  <inkml:trace contextRef="#ctx0" brushRef="#br0" timeOffset="91652.21">2709 4403 0,'0'42'31,"0"-84"-31,21 84 0,1-42 16,-1 0-16,0 0 0,21-21 15,-21 21-15,1-21 0,20 21 0,-21-21 16,21 21-16,-20 0 0,20 0 16,-21-22-16,0 22 0,0 0 0,1 0 15</inkml:trace>
  <inkml:trace contextRef="#ctx0" brushRef="#br0" timeOffset="92232.88">1185 5588 0,'-21'0'0,"42"0"0,-63 0 15,21 0-15,42 0 47,21 0-47,1 0 0,-1 0 16,0 0-16,43 0 0,-22 0 16,22-21-16,21 21 0,0-21 0,0 21 15,21-21-15,21 21 0,-21-22 16,21 22-16,0 0 0,0-21 15,0 21-15,1 0 0,-1 0 16,-21-21-16,21 21 0,-21 0 0,0-21 16,0 21-16,0-21 0,-21 21 0,0 0 15,-22 0-15,22 0 0,-42-21 16,20 21-16,-20 0 0,-22 0 0,0 0 16,1 0-16,-22 0 0,0 0 15,0 0-15,-42 0 31,0 0-31,-21 0 16,20 0-16,-20 0 0,0 0 0,-1 0 16,1 0-16</inkml:trace>
  <inkml:trace contextRef="#ctx0" brushRef="#br0" timeOffset="92707.73">1545 5779 0,'0'0'0,"-42"0"15,-1 0-15,1 21 0,21-21 0,0 0 16,0 0-16,-1 0 0,1 0 15,21 21-15,21-21 16,1 0 0,20 0-16,0 0 0,1 0 15,20-21-15,1 21 0,20-21 0,1 21 16,21-22-16,21 22 0,0-21 16,0 21-16,21-21 0,0 0 0,0 21 15,0-21-15,-21 21 0,22-21 0,-1 21 16,0-22-16,-21 22 0,21 0 15,-21-21-15,0 21 0,-21 0 16,0-21-16,0 21 0,-1 0 16,-20-21-16,0 21 0,-1 0 0,-20 0 15,-22 0-15,1 0 0,-1 0 0,-21-21 16,0 21-16,0 0 0,1 0 16,-44 0-1,1 0-15,0 0 16,0 0-16,0 0 0,0 0 15,-1 0-15</inkml:trace>
  <inkml:trace contextRef="#ctx0" brushRef="#br0" timeOffset="92832.73">4784 5546 0,'0'0'0,"21"0"16,-21 21 0,21-21 30,0 0-46</inkml:trace>
  <inkml:trace contextRef="#ctx0" brushRef="#br0" timeOffset="94133.98">11134 4572 0,'0'0'16,"-22"21"-16,1-21 0,21 21 16,-21-21-16,21 22 0,-21-22 15,0 21 1,42-21 15,0 0-31,0-21 0,0 21 16,1-22-16,-1 1 0,0 21 0,-21-21 15,21 0-15,0 21 0,0-21 0,-21 0 16,0-1-16,0 1 0,0 0 16,0 0-16,0 0 0,0 0 15,-21-1-15,0 22 0,0 0 16,-21 0-16,20 0 0,-20 0 0,0 0 16,21 22-16,-22-22 0,1 21 0,0 0 15,-1 0-15,22 21 16,-21-20-16,21 20 0,-1-21 0,1 21 15,0-20-15,0 20 0,21-21 16,0 21-16,0-20 0,0-1 0,0 0 16,0 0-16,0 0 0,21 0 0,0 1 15,0-22-15,1 0 0,-1 0 16,0 0-16,21 0 0,-21 0 0,22 0 16,-22 0-16,21-22 0,-21 22 15,22-21-15,-22 0 0,21 0 0,1 0 16,-22 0-16,0-1 0,0 1 0,21 0 15,-20 0-15,-22 0 0,21 0 16,0-1-16,0 1 0,-21 0 16,0 0-16,0 0 0,21 21 15,-21 21 17,0 0-32,0 0 15,0 22-15,0-22 0,0 0 0,0 21 16,0 1-16,0-1 0,0 21 0,0-20 15,0 20-15,0-20 0,0 20 16,0 1-16,0-1 0,0-21 0,0 22 16,0-1-16,0 1 0,0-1 0,0 1 15,0-1-15,0 1 0,0-1 16,0 1-16,0-22 0,0 22 16,-21-22-16,21 0 0,0 1 0,0-1 15,0 0-15,-21-20 0,21-1 16,-21 0-16,21 0 0,-21 0 0,21 0 15,-22-21-15,1 0 16,0-21-16,0 0 0,21 0 16,-21 0-16,0-22 0,-1 22 15,22-21-15,-21 0 0,21-22 0,-21 22 16,21-22-16,0 1 0,0-1 0,0 1 16,0-1-16,0 1 0,0-1 15,0 1-15,21-1 0,0 22 0,1 0 16,-1-1-16,0 1 15,0 0-15,21-1 0,-20 1 0,-1 21 16,0 0-16,21-22 0,-21 22 0,1 0 16,-1 0-16,0-22 0,0 22 15,-21 0-15,21 0 0,0-21 0,-21 20 16</inkml:trace>
  <inkml:trace contextRef="#ctx0" brushRef="#br0" timeOffset="94824.35">11726 4636 0,'0'-22'16,"0"1"-16,0 0 15,21 0-15,1 0 16,-22 0-16,0-1 0,21 1 15,0 0-15,-21 0 0,0 0 16,0 0-16,0-1 0,0 1 16,0 0-16,-21 21 15,0 0-15,-1 0 16,1 21-16,0-21 0,0 21 0,0 22 16,0-22-16,21 0 15,0 21-15,0-20 0,0 20 0,0 0 16,0-21-16,0 22 0,0-22 0,0 21 15,0-21-15,0 1 0,0-1 16,21 0-16,0 0 0,0 0 0,0 0 16,0-21-16,1 0 0,-1 0 15,21 0-15,-21 0 0,0 0 0,22-21 16,-22 0-16,21 21 0,1-21 0,-22 0 16,21-22-16,-21 22 15,22 0-15,-22-21 0,0 21 0,21-22 0,-21 22 16,1-21-16,-1-1 0,0 1 15,-21-21-15,21 20 0,-21 1 16,21-22-16,0 22 0,-21-21 0,0 20 16,0 1-16,0 0 0,0 20 15,0 1-15,22 0 0,-22 0 0,0 42 32,0 0-32,0 0 15,0 22-15,0-1 0,-22 0 16,22 1-16,0-1 0,0 0 0,-21 22 15,21-22-15,0 1 0,0-1 0,0 21 16,0-20-16,0-22 0,0 21 16,0 1-16,0-22 0,0 0 15,0 21-15,0-21 0,0 1 16,0-1-16,21-21 16,1-21-1,-1-1-15,0 1 16,0 0-16,0 0 0,0 0 0,1 0 15,-22-22-15</inkml:trace>
  <inkml:trace contextRef="#ctx0" brushRef="#br0" timeOffset="95108.18">12763 3831 0,'0'0'15,"0"21"1,0 1-1,0 20-15,0-21 0,0 21 0,0 1 16,0 20-16,0-20 0,0 20 16,-21 1-16,21-22 0,0 21 0,0-20 15,0-1-15,0 0 0,-21 1 16,21-1-16,0-21 0,-21 22 0,21-22 16,0 0-16,0 0 0,0 0 15,0 0-15,21-21 31,0-21-15,0 0-16,1 0 0,-22 0 16,21-22-16,-21 22 0</inkml:trace>
  <inkml:trace contextRef="#ctx0" brushRef="#br0" timeOffset="95494.96">12869 4487 0,'0'0'0,"21"0"32,1 0-32,-1 0 0,0 0 15,0 0-15,0 0 0,0 0 16,1-21-16,-1 21 0,0-21 0,0 21 16,0-21-16,-21 0 15,21 21-15,-21-21 0,0-1 16,-21 22-1,0 0-15,0 0 0,0 0 16,0 0-16,-1 22 0,1-1 16,0-21-16,0 21 0,21 0 15,0 21-15,-21-20 0,21-1 0,-21 0 16,21 0-16,0 0 0,0 0 16,0 1-16,0-1 0,0 0 15,0 0-15,21-21 16,0 21-16,0-21 0,0 0 15,22 0-15,-22 0 0,0 0 16,0 0-16,0-21 0,22 21 0,-22-21 16,0 21-16,0-21 0,0 0 0,0-1 15</inkml:trace>
  <inkml:trace contextRef="#ctx0" brushRef="#br0" timeOffset="95924.69">13356 4403 0,'0'-21'0,"0"42"0,0-64 15,0 22 1,21 21 0,0-21-16,1 21 0,-1 0 15,0 0-15,0 0 0,0 0 16,0 0-16,1 0 0,-1 0 16,-21 21-16,21 0 0,0 1 15,-21-1-15,0 0 0,0 0 0,21 0 16,-21 0-16,21 1 0,-21 20 0,0-21 15,0 0-15,0 0 0,0 1 16,0-1-16,0 0 0,0 0 0,0 0 16,-21 0-1,0-21 1,21-21 0,0 0-1,0 0-15,0 0 16,0 0-16,0-1 0,21 1 0,0-63 15,1 62 1,-22-20-16,21 21 0,-21 0 0,0 0 16,21-1-16,0 1 0,0 0 15,0 0 1,1 21-16,-1 0 0,0 0 31,0 0-31,0 0 0</inkml:trace>
  <inkml:trace contextRef="#ctx0" brushRef="#br0" timeOffset="96372.44">14287 4297 0,'0'-21'15,"-21"21"1,0 0-16,0 0 15,0 0-15,0 0 0,-1 0 16,1 21-16,0-21 0,0 21 0,0 0 16,0-21-16,-1 21 0,1 1 15,21-1-15,0 0 0,-21-21 0,21 21 16,0 0-16,0 0 0,21 1 16,0-22-1,1 0-15,-1 0 0,21 21 0,-21-21 16,0 0-16,1 0 0,20 21 15,-21-21-15,0 0 0,0 0 0,1 21 16,-1-21-16,0 21 0,0-21 16,-21 21-16,0 1 15,-21-1 1,0-21-16,0 0 0,-1 0 16,1 21-16,0-21 0,0 0 15,-21 0-15,20 0 0,1 21 0,0-21 16,0 0-16,0 0 0,0 0 15,-1 0-15,1-21 16,21 0 0,0 0-1,0-1-15</inkml:trace>
  <inkml:trace contextRef="#ctx0" brushRef="#br0" timeOffset="96720.82">12552 4085 0,'0'-21'31,"21"21"-16,21-21-15,-21 21 0,22 0 16,-1 0-16,0-21 0,1 21 0,20 0 16,-20 0-16,20-21 0,1 21 15,-22 0-15,21 0 0,1-22 0,-22 22 16,1 0-16,-1 0 0,-21 0 0,21 0 16,-20 0-16,-22-21 15,-22 21 16,1 0-31,0 21 0,-21-21 0,21 22 16,-22-22-16,1 21 0</inkml:trace>
  <inkml:trace contextRef="#ctx0" brushRef="#br0" timeOffset="97268.49">10626 5122 0,'0'0'0,"-22"0"15,44 0 17,-1 0-32,0 0 0,0 0 0,43 0 15,-22 0-15,21 0 0,1 0 16,21 0-16,20 0 0,-20 0 0,21 0 15,0 0-15,0 0 0,21 0 16,0 0-16,0 0 0,0-21 16,0 21-16,-22 0 0,22 0 0,-21 0 15,0 0-15,0 0 0,0 0 0,-22 0 16,22 0-16,-21 0 0,0-21 16,-1 21-16,1 0 0,-22 0 0,1 0 15,-22 0-15,1 0 0,-1 0 0,-21 0 16,0 0-16,0 0 0,-42 0 47,0 0-47,0 0 0,-21 0 15,-1 0-15,1 0 0,-22 0 16,1 0-16,-22 0 0</inkml:trace>
  <inkml:trace contextRef="#ctx0" brushRef="#br0" timeOffset="97696.29">10647 5313 0,'0'0'0,"-43"0"0,22 0 0,0 21 0,42-21 47,0 0-47,1 0 0,20 0 0,0 0 16,22 0-16,-1 0 0,1 0 15,20 0-15,22 0 0,0 0 0,0 0 16,0 0-16,21 0 0,0 0 0,0 0 16,0 0-16,21 0 0,-21 0 15,0 0-15,0 0 0,-21 0 0,21 0 16,-21 0-16,21-21 0,-43 21 15,22 0-15,-21 0 0,-1 0 16,1 0-16,-21 0 0,-1 0 0,-21 0 16,1 0-16,-1 0 0,0 0 15,-20 0-15,-1 0 0,0 0 16,-42 0 15,0-21-31,-1 21 16,-20 0-16,21-21 0,0 21 15</inkml:trace>
  <inkml:trace contextRef="#ctx0" brushRef="#br0" timeOffset="97856.2">13483 5249 0,'21'0'62,"0"0"-46</inkml:trace>
  <inkml:trace contextRef="#ctx0" brushRef="#br0" timeOffset="98908.67">18965 4149 0,'0'0'0,"0"-21"0,0-1 0,0 1 16,0 0-16,0 0 16,0 0-16,0 0 0,21-1 15,1 1-15,-1 21 0,0-21 16,0 21-1,0 0-15,0 0 0,1 0 0,-1 21 16,0 0-16,21 1 0,-21 20 16,22 0-16,-22 1 0,21 20 0,-21-21 15,1 22-15,-1-22 0,0 22 16,0-22-16,-21 0 0,21 22 0,-21-22 16,0-21-16,0 22 0,0-1 0,0-21 15,0 22-15,0-22 0,0 0 16,0 0-16,0-42 31,0 0-15,0 0-16,0-22 0,0 22 15,0 0-15,21-21 0,1 20 16,-22-20-16,21 0 0,0-1 0,0-20 16,0-1-16,0 22 0,-21-21 15,43-1-15,-22 1 0,0-1 0,0 22 16,0-22-16,1 43 0,-1-21 15,0 21-15,0-1 0,-21 1 0,0 0 16,21 21-16,0 0 16,-21 21-1,0 0-15,0 1 16,0-1-16,0 0 0,0 0 16,0 0-16,0 0 0</inkml:trace>
  <inkml:trace contextRef="#ctx0" brushRef="#br0" timeOffset="99287.9">19875 4551 0,'0'0'16,"22"0"-1,-1 0-15,0 0 0,0-21 0,-21 0 16,21 21-16,0-22 0,-21 1 15,22 0-15,-22 0 16,21 0-16,-21 0 0,0-1 0,0 1 16,0 0-16,-21 21 15,-1 0 1,1 0-16,0 0 0,21 21 16,-21 0-16,0 1 0,0 20 0,-1-21 15,22 0-15,0 22 0,-21-22 0,21 0 16,0 21-16,0-21 0,0 1 15,0-1-15,0 0 0,0 0 0,0 0 16,21 0-16,-21 1 0,22-1 16,-1-21-16,0 0 0,0 21 15,0-21-15,0 0 0,1 0 0,-1 0 16,0 0-16,21 0 0,-21-21 16,1 0-16,-1-1 0,0 22 0,0-21 15</inkml:trace>
  <inkml:trace contextRef="#ctx0" brushRef="#br0" timeOffset="99672.67">20299 4382 0,'0'0'0,"0"-22"0,0 1 15,21 21-15,-21-21 0,21 21 16,0 0-16,0 0 0,1 0 16,-1 0-16,0 0 0,0 0 15,21 0-15,-20 0 0,-1 21 16,21-21-16,-21 21 0,22 1 0,-22-1 15,0 21-15,0-21 0,0 0 0,0 1 16,-21-1-16,0 21 0,0-21 16,0 0-16,0 1 0,0-1 0,0 0 15,0 0-15,0 0 16,-21-21-16,0 0 0,21 21 0,-21-21 16,0 0-1,21-21 1,0 0-16,0 0 0,0 0 15,0 0-15,0-1 0,21 1 16,0 0-16,-21 0 0,21 0 16,0 0-16,-21-1 0,22 1 0,-1 0 15,-21 0-15,21 21 0,-21-21 16,21 0-16,0 21 0,0-22 16,1 22-16,-1 0 0,0-21 15,0 21-15</inkml:trace>
  <inkml:trace contextRef="#ctx0" brushRef="#br0" timeOffset="99904.54">21188 4297 0,'0'21'16,"0"0"-16,0 22 0,0-22 15,-21 0-15,21 0 0,0 0 0,-22 22 16,22-22-16,0 0 0,0 0 0,0 0 15,0 0-15,0 1 0,0-1 16,-21 0-16,21-42 63</inkml:trace>
  <inkml:trace contextRef="#ctx0" brushRef="#br0" timeOffset="101100.28">21209 4572 0,'0'0'0,"21"0"0,0 0 15,0 0-15,1 0 0,20 0 16,-21 0-16,0 0 0,0 0 0,1-21 16,20 21-16,-21-21 0,0 0 15,22-1-15,-22 1 0,0 0 0,0-21 16,0 21-16,0-22 0,1 1 15,-1 0-15,-21-1 0,0 1 0,21 0 16,-21-1-16,21 1 0,-21 0 16,0-1-16,0 22 0,0-21 0,0 21 15,0-1-15,0 1 16,0 0-16,-21 21 16,0 21-1,0-21-15,21 21 0,-22 1 0,1 20 16,21 0-16,-21 1 0,0 20 0,21 1 15,-21-1-15,21 1 0,-21-1 16,-1 1-16,22-1 0,0 1 0,-21-1 16,0 1-16,21-1 0,0 22 15,-21-22-15,21 1 0,-21-1 0,0 22 16,21-22-16,0 1 0,-22-1 0,1-20 16,21 20-16,-21 1 0,21-1 15,-21 1-15,0-1 0,21 1 16,-21-1-16,21 1 0,0-22 0,0 22 15,0-22-15,0 0 0,0 1 16,0-1-16,0-21 0,0 21 0,0-20 16,0-1-16,21 0 0,0-21 0,0 0 15,0 0-15,0 0 0,1 0 0,-1 0 16,21 0-16,-21-21 0,22 0 16,-22-1-16,21 1 0,-21-21 0,22 21 15,-22-22-15,0 1 0,21 0 0,-21-22 16,1 22-16,-22-22 0,0 1 15,21-1-15,-21 1 0,0-1 0,0 1 16,0-1-16,-21 22 0,-1-21 16,-20 20-16,21 1 0,-21 0 15,-1-1-15,1 22 0,0-21 0,-1 21 16,1-1-16,0 1 0,-1 0 16,22 0-16,-21 21 0,21-21 0,21 0 15,0-1 1,0 1-16,0 0 15,21 0-15,0 0 0,21 21 16,-21-21-16,1-1 0,20 1 16,-21 0-16,21 0 0,-20 0 0,20 0 15,0-22-15,-21 22 0,22 0 16,-22-21-16,21-1 0,-21 1 16,1 21-16,-1-22 0,0 1 0,-21 21 0,21-21 15,-21 20-15,0 1 16,0 0-16,-21 21 31,0 21-31,21 0 0,0 1 0,0-1 16,0 0-16,0 0 0,0 0 0,0 22 15,0-22-15,0 0 0,0 0 16,0 0-16,0 0 0,0 1 0,0-1 16,0 0-16,0 0 31,0-42 0,21 0-31,-21 0 0,21-1 0</inkml:trace>
  <inkml:trace contextRef="#ctx0" brushRef="#br0" timeOffset="101284.18">21971 4022 0,'0'0'16,"0"-21"-16,0-1 0,0 1 15,-21 21-15,21 21 63,21-21-47,0 0-16,0 22 0</inkml:trace>
  <inkml:trace contextRef="#ctx0" brushRef="#br0" timeOffset="101604.18">22352 4085 0,'0'0'0,"0"-21"15,-21 21-15,0 0 0,-1 0 16,1 0-16,0 0 0,0 21 15,21 0-15,-21 1 0,0-1 0,-1 0 16,1 0-16,0 0 0,0 0 16,21 22-16,0-22 0,-21 0 0,21 21 15,0-20-15,0-1 0,0 0 0,0 21 16,0-21-16,0 1 0,21-1 16,0-21-16,0 21 0,0 0 0,1-21 15,-1 21-15,0-21 16,0 0-16,21 0 0,-20 0 0,-1 0 15,0 0-15,21 0 0,-21 0 0,1 0 16,-1 0-16,0-21 0,21 0 16,-21 21-16</inkml:trace>
  <inkml:trace contextRef="#ctx0" brushRef="#br0" timeOffset="103616.12">22818 4233 0,'0'0'0,"0"-21"0,0-63 31,-22 84-31,1 0 0,0 0 16,0 0-16,0 0 0,0 21 16,-1 0-16,-20 0 0,21 0 15,0 22-15,0-22 0,-1 0 0,1 21 16,0-21-16,0 1 0,21-1 16,0 21-16,0-21 0,0 0 0,0 1 15,0-1-15,0 0 0,0 0 16,21-21-1,0 0-15,0 0 0,1 0 16,-1 0-16,0 0 16,0 0-16,0-21 0,0 0 15,1 0-15,-1-1 0,-21 1 16,21 0-16,0 0 0,-21 0 16,0 0-16,21-22 0,-21 22 0,21 0 15,-21 0-15,0 0 0,0-1 16,0 44 15,0-1-31,0 0 0,-21 21 16,21-21-16,0 1 0,0-1 15,0 21-15,0-21 0,0 0 0,0 1 16,0-1-16,21 0 0,-21 0 16,22-21-16,-1 0 0,0 21 15,0-21-15,0 0 0,0 0 0,1 0 16,20 0-16,-21 0 0,0 0 15,0 0-15,1-21 0,-1 0 16,0 21-16,0-21 0,0 0 0,0-1 16,1-20-16,-1 21 0,0-21 15,-21-1-15,0 1 0,21 0 0,0-1 16,-21-20-16,0 20 0,21 1 16,-21 0-16,22-1 0,-22 1 0,0 21 15,21-21-15,-21 20 0,0 1 16,0 42-1,0 1-15,0-1 16,0 0-16,-21 21 16,21 1-16,0-22 0,-22 21 0,1 0 15,21 1-15,-21-1 0,21 0 16,0 1-16,-21-1 0,21 0 0,-21 1 16,21-1-16,0-21 0,0 22 15,0-22-15,0 0 0,0 0 0,0 0 16,0 0-16,0 1 0,21-1 15,0-21-15,0 0 16,0 0-16,1 0 0,-1 0 0,0 0 16,0 0-16,0-21 0,0 21 15,1-22-15,-1 1 0,0 0 0,0 0 16,0 0-16,0 0 0,1-1 16,-22 1-16,21 0 0,0 0 15,-21 0-15,21 21 0,-21-21 0,0 42 31,0 0-15,-21 0-16,21 0 0,0 0 0,0 1 16,-21-1-16,21 0 0,0 0 15,0 0-15,0 0 0,0 1 16,0-1 0,21-21-16,0 0 0,0 0 15,0 0-15,1 0 16,-1-21-16,0 21 15,0-22-15,0 1 0,0 21 0,-21-21 16,22 0-16,-1 0 0,0 0 16,0-1-16,0 1 0,0 0 15,-21 0-15,0 0 16,0 42 0,0 0-1,-21 0-15,21 0 16,0 1-16,0-1 0,0 0 15,0 0-15,0 0 16,21-21 15,1 0-31,-1 0 16,-21-21 0,0 0-16,0 0 15,0 0-15,0-1 16,0 1-16,0 0 0,0 0 15,0 0-15,0 0 0,0-1 16,0 1 0,21 21-16,0-21 15,0 21 1,0 0-16,-21-21 0,22 21 16,-1 0-16,0 0 0,0 0 15,0 0-15,0 21 16,-21 0-1,0 0-15,0 1 16,0-1-16,0 0 0,0 0 0,0 0 16,0 0-16,0 1 0,0-1 15,0 0-15,0 0 0,-21 0 16,21 0-16,0 1 16,0-44 30,0 1-30,0 0-16,0 0 0,21 0 16,1 0-16,-1-1 15,0 1-15,-21 0 0,21 0 0,0 0 16,0 0-16,1-1 0,-1 1 16,0 0-16,0 21 0,0 0 15,0 0-15,1 0 0,-1 0 0,0 0 16,-21 21-16,0 0 15,0 1-15,0-1 0,0 0 0,0 0 16,0 0-16,0 0 16,0 1-16,-21-1 0,21 0 15,0 0-15,0 0 0,0 0 16,0 1 0,21-22-1,0 0-15,0 0 0,0 0 16,1 0-16,-1 0 0,0-22 15,0 22-15,-21-21 0,21 0 0,0 21 16,1-21-16,-1 0 0,0 0 16,0-1-16,-21 1 0,21 0 0,-21 0 15,21-21-15,-21 20 0,0 1 0,0 0 16,0 0-16,0 0 16,0 0-16,-21 21 15,0 0-15,0 0 16,0 0-16,0 21 0,-1 0 0,22 0 15,0 0-15,-21 0 0,21 1 0,0-1 16,0 0-16,0 0 0,0 0 16,0 0-16,0 1 0,0-1 0,0 0 15,21 0-15,-21 0 16,0 0-16,0 1 0,0-1 16,-21 0-1,0-21 1,0 0-1,0 0-15,0 0 16,21-21-16,0 0 16,-22-1-16,22 1 0,-21 21 15</inkml:trace>
  <inkml:trace contextRef="#ctx0" brushRef="#br0" timeOffset="103848.42">24193 3810 0,'0'0'0,"-21"0"0,0 0 16,0 0 0,0 0-1,0 0 16,-1 0-15,1 0-16</inkml:trace>
  <inkml:trace contextRef="#ctx0" brushRef="#br0" timeOffset="104065.29">23008 4001 0,'0'0'0,"-21"0"0,21 21 16,21 0 15,0-21-31,0 0 0,1 0 16,-1 0-16,0 0 0,0 0 0,0 0 16,0 0-16,1 0 0,-1 0 15,0 0-15,0 0 0,0 0 16,-21-21-16</inkml:trace>
  <inkml:trace contextRef="#ctx0" brushRef="#br0" timeOffset="105564.38">656 6773 0,'0'-21'16,"-21"21"-16,21-21 15,0 0 1,0 0 0,0 0-16,-21 21 15,21 21 32,0 0-47,0 0 0,0 0 16,0 0-16,-21 1 0,21 20 15,0-21-15,0 21 0,0-20 16,-22 20-16,22 0 0,0-21 16,0 22-16,0-1 0,0 0 0,0 1 15,0-1-15,0 0 0,-21 1 16,21-1-16,0 0 0,-21-20 15,21-1-15,0 0 0,0 0 0,0 0 16,0 0-16,0 1 16,0-44 31,0 1-47,21 0 15,-21 0-15,21 21 16,1-21-16,-22 0 0</inkml:trace>
  <inkml:trace contextRef="#ctx0" brushRef="#br0" timeOffset="105992.5">868 7239 0,'0'21'31,"0"0"-15,21-21 0,0 0-1,0 0-15,-21-21 0,21 0 16,-21 0-1,22 0-15,-22 0 16,0-1-16,0 1 16,-22 21-1,1 0 1,0 0 0,21 21-16,0 1 15,0-1 1,0 0-1,0 0 1,21-21 0,0 0-1</inkml:trace>
  <inkml:trace contextRef="#ctx0" brushRef="#br0" timeOffset="107128.22">1566 6922 0,'0'0'0,"0"-22"0,21 1 16,1 0-16,-22 0 15,0 0-15,0 0 16,0-1-16,0 1 16,0 0-1,-22 21 1,1 0-16,0 0 15,0 21-15,0 0 0,0 1 0,-1-1 16,1 21-16,0-21 0,0 22 16,0-22-16,0 21 0,-1 0 0,1 1 15,0-1-15,21 0 0,0 1 16,0-1-16,0 0 0,0 1 0,0-1 16,0-21-16,21 22 0,0-22 15,1 0-15,-1 0 0,0 0 16,0 0-16,21-21 0,-20 0 0,-1 0 15,21 0-15,-21 0 0,22 0 16,-22-21-16,21 21 0,-21-21 16,0 0-16,22 0 0,-22 0 0,21-22 15,-21 22-15,1-21 0,-1 21 16,0-22-16,0 1 0,0 0 0,-21-1 16,0 1-16,21-22 0,1 22 15,-22 0-15,0-1 0,0 1 0,0 0 16,0-1-16,0 1 0,0 21 15,0 0-15,0-22 0,0 22 16,0 0-16,0 42 16,0 0-1,0 1-15,0-1 0,0 0 16,0 21-16,0-21 0,0 22 16,0-1-16,0-21 0,0 22 0,0-1 15,0-21-15,0 21 0,0 1 16,0-1-16,0 0 0,0 1 0,0-22 15,21 21-15,-21-21 0,21 1 16,0 20-16,-21-21 0,21 0 16,0 0-16,1-21 0,-1 0 15,0 0-15,0 0 0,0 0 16,0-21 0,1 0-16,-1 21 0,0-21 0,-21 0 15,21 0-15,0-1 0,0-20 0,-21 21 16,0 0-16,22-22 0,-22 22 15,0 0-15,21 0 0,-21 0 0,0 0 16,0-1 0,0 44-1,0-1 1,0 0-16,0 0 0,0 0 16,-21 0-16,21 1 0,0-1 15,0 0-15,0 0 0,0 0 16,0 0-16,0 1 0,0-1 15,21-21 17,0-21-17,-21-1-15,0 1 0,21 0 0</inkml:trace>
  <inkml:trace contextRef="#ctx0" brushRef="#br0" timeOffset="107444.05">2498 6816 0,'-22'0'32,"1"0"-32,21 21 15,0 0-15,0 0 16,21-21 0,1 0-16,-1 0 0,0 0 15,0 0-15,0-21 16,-21 0-1,0 0-15,0 0 16,-21 21-16,0-22 16,0 22-1,0 0-15,-1 0 16,1 22-16,21-1 16,0 0-1,0 0-15,0 0 0,21 0 16,1-21-16,-1 22 0,0-22 15</inkml:trace>
  <inkml:trace contextRef="#ctx0" brushRef="#br0" timeOffset="108449.57">2942 6922 0,'0'-43'31,"-21"43"-31,0 0 0,0 0 16,-1 21-16,1 1 16,0-1-16,21 0 15,-21 0-15,21 0 0,0 0 0,-21 1 16,0 20-16,21-21 0,0 21 16,0-20-16,0 20 0,0-21 0,0 0 15,0 22-15,0-22 0,0 0 16,0 0-16,21 0 0,0-21 15,0 0-15,0 0 16,0 0-16,1 0 0,-1 0 0,0 0 16,21 0-16,-21-21 0,1 0 15,-1 21-15,0-21 0,0-22 16,0 22-16,0 0 0,1-21 0,-22-1 16,21 22-16,0-21 0,0 0 0,0-1 15,-21-20-15,0 20 0,0 1 16,21 0-16,-21-1 0,0 1 0,0 0 15,0-1-15,0 1 0,0 21 16,0 0-16,0 0 0,0-1 0,0 1 16,-21 21-1,21 21 1,0 1-16,0-1 0,-21 0 16,21 21-16,0-21 0,0 22 15,0-1-15,0 0 0,0 1 0,0-22 16,0 21-16,0 1 0,-21-1 15,21 0-15,0-21 0,0 22 0,0-22 16,0 0-16,0 21 0,-21-20 16,21-1-16,0 0 0,0 0 31,0-42-15,0 0-16,0 0 15,0-1-15,0 1 16,0 0-16,21 0 0,0 0 15,-21 0-15,21-1 0,0-20 16,-21 21-16,22 21 0,-1-21 0,0 0 16,0-1-16,0 22 0,0 0 0,1 0 15,-1 0 1,-21 22 0,0-1-16,0 0 15,-21-21-15,-1 0 16,1 21-16,0-21 0,0 0 15,0 0-15,0 21 0,-1-21 16,1 0-16,0 0 16,0 21-1,21 1 1,0-1 0,0 0-16,0 0 15,21 0-15,-21 0 0,0 1 16,21-1-16,0 0 0,-21 0 15,22 0-15,-22 0 0,0 1 0,21-1 16,0 0-16,-21 0 0,21 0 0,-21 0 16,21 1-16,-21-1 15,21-21-15,1 0 16,-1 0 0,0 0-1,0-21-15,0-1 16,0 1-16,1 0 0,-1 0 15,0 0-15</inkml:trace>
  <inkml:trace contextRef="#ctx0" brushRef="#br0" timeOffset="108733.41">4022 6795 0,'0'0'0,"0"-22"15,-22 22 1,1 0-16,0 0 0,0 22 15,0-22 1,21 21-16,-21 0 0,21 0 16,0 0-16,0 22 0,0-22 0,-22 0 15,22 0-15,0 21 0,0-20 16,-21 20-16,21-21 0,0 0 0,0 22 16,0-22-16,0 0 0,0 0 0,0 0 15,0 0-15,0 1 0,21-22 16,-21 21-16,22-21 0,-1 0 0,0 0 15,0 0-15,0 0 0,0 0 16,1 0-16,-1-21 0,0-1 16,21 1-16</inkml:trace>
  <inkml:trace contextRef="#ctx0" brushRef="#br0" timeOffset="109032.46">4360 6731 0,'0'0'0,"0"-21"0,0 0 16,21 21 0,1 0-16,-1 0 15,0 0 1,0 21-16,0 0 0,0-21 0,22 21 16,-22 0-16,-21 1 0,21 20 0,0-21 15,-21 0-15,21 22 0,-21-22 16,0 0-16,0 21 0,0-21 0,0 1 15,0 20-15,0-21 0,0 21 0,-21-20 16,0-1-16,0 0 0,0 0 16,0 0-16,-1 0 0,1 1 0,0-1 15,0-21-15,0 21 0</inkml:trace>
  <inkml:trace contextRef="#ctx0" brushRef="#br0" timeOffset="110196.62">847 8678 0,'-22'-21'31,"22"0"-31,0 0 16,0 0-1,0 0-15,0-1 16,0 1-16,0 0 16,22 0-16,-1 21 0,0-21 15,0 21-15,0 0 0,0 0 16,1 0-16,-1 0 15,0 21-15,0 0 0,0 0 16,-21 22-16,21-22 0,-21 21 0,22 0 16,-22 22-16,0-22 0,0 1 15,0 20-15,-22-21 0,1 22 0,0-22 16,-21 1-16,21-1 0,-22-21 16,1 21-16,21-20 0,-22 20 15,1-21-15,0-21 0,21 21 16,-22 0-16,22-21 0,0 0 0,0 0 15,0 0-15,-1 0 0,1 0 16,0 0-16,21-21 0,-21 0 16,21 0-16,-21 0 0,21 0 15,0-1-15,0 1 0,0 0 0,0-21 16,0 21-16,0-1 0,0-20 16,21 21-16,0 0 0,0 0 0,0 21 15,1-22-15,-1 22 0,0 0 16,0 0-16,0 0 0,0 22 0,22-22 15,-22 21-15,0 0 16,0 0-16,0 21 0,1-20 0,-1-1 16,0 0-16,-21 0 0,0 0 15,0 0-15,21 1 0,-21-1 0,0 0 16,21-21-16,-21 21 0,0 0 31,21-21-31,1 0 16,-22-21-16,21 21 0,0-21 15</inkml:trace>
  <inkml:trace contextRef="#ctx0" brushRef="#br0" timeOffset="110384.51">1482 9038 0,'21'0'47,"0"0"-31,0 0-1,0 0 1</inkml:trace>
  <inkml:trace contextRef="#ctx0" brushRef="#br0" timeOffset="114256.52">1841 9271 0,'0'0'0,"0"-21"47,22 0-31,-1 0-16,-21-1 16,21 22-16,0-21 0,0-21 0,0 21 15,1 0-15,-1-22 0,0 22 16,0-21-16,21-1 0,-20 22 0,-1-21 15,0 0-15,0-1 0,0 1 16,0 21-16,-21-22 0,0 22 0,0 0 16,-21 21-1,0 0-15,0 0 0,0 0 16,0 21-16,21 0 16,-22 1-16,22-1 0,-21 0 0,21 0 15,0 21-15,0-20 0,0 20 0,0-21 16,0 21-16,21-20 0,1 20 15,-22-21-15,21 0 0,0 22 0,0-22 16,0 0-16,0 0 0,-21 0 16,0 0-16,22 1 0,-22-1 0,0 0 15,0 0 1,-22-21-16,1 0 0,0 0 0,0 0 16,0 0-16,0 0 15,-1 0-15,1 0 0,0-21 16,0 21-16,21-21 15,0 0-15,-21 21 16,21-22-16,0 44 47,0-1-47,0 0 16,21 0-16,0 0 0,0 0 15,0 1-15,1-22 0,-1 0 16,0 21-16,0-21 0,21 0 15,-20 0-15,20 0 0,-21 0 0,21 0 16,1-21-16,-22-1 0,21 22 16,1-21-16,-1 0 0,0 0 15,1 0-15,-22 0 0,21-1 0,-21 1 16,22-21-16,-22 21 0,0 0 16,0-22-16,-21 22 0,0-21 0,0 21 15,0-22-15,0 22 0,0 0 16,0 0-16,0 0 0,-21 21 0,0 0 15,0 0-15,-1 0 16,1 0-16,0 21 0,21 0 16,0 0-16,-21 0 0,21 22 15,-21-22-15,21 0 0,0 21 0,0-21 16,0 22-16,0-22 0,0 0 0,0 21 16,0-20-16,21-1 15,-21 0-15,21 0 0,0-21 0,0 21 16,1 0-16,-1-21 0,0 0 15,21 0-15,-21 0 0,1 0 0,20 0 16,-21 0-16,21-21 0,-20 21 0,20-21 16,-21 0-16,0 0 0,0 0 15,22-1-15,-22 1 0,-21 0 0,21 0 16,0 0-16,-21 0 0,0-22 0,0 22 16,0 0-16,0 0 0,0 0 15,0-1-15,0 1 0,0 42 31,0 1-15,-21-1-16,21 0 0,0 0 0,-21 21 16,21-20-16,0-1 0,0 0 15,0 0-15,0 0 0,0 0 0,0 1 16,0-1-16,0 0 0,0 0 16,0-42 30,0 0-46,0 0 0,0-1 16,21 1-16,0 0 0,-21 0 0,21 0 16,1-22-16,-1 22 15,-21-21-15,21 21 0,0 0 0,0-1 16,-21 1-16,21 0 0,1 0 16,-1 21-16,0 21 15,-21 0-15,0 0 16,21 1-16,-21-1 0,0 0 15,0 0-15,0 0 0,0 0 0,0 1 16,21-1-16,-21 0 0,21-21 0,-21 21 16,22 0-16,-1 0 0,0-21 15,0 22-15,21-22 0,-20 0 0,20 0 16,0 0-16,1 0 0,-22 0 16,21 0-16,-21 0 0,22 0 15,-1 0-15,-21 0 0,0-22 0,22 1 16,-22 21-16,0-21 0,0 0 0,0 21 15,0-21-15,-21 0 0,0-1 16,22 1-16,-22 0 0,0-21 0,0 21 16,0-1-16,0-20 0,0 21 15,0 0-15,0 0 0,-22-1 0,1 1 16,0 21-16,0-21 0,0 21 16,0 0-16,-1 21 15,1-21-15,0 21 0,0 1 16,0-1-16,0 0 0,-1 21 0,22-21 0,0 1 15,-21 20-15,21-21 16,0 0-16,0 0 0,0 1 0,0-1 16,0 0-16,0 0 0,0 0 0,21 0 15,1-21-15,-1 22 16,0-22-16,0 0 0,0 0 0,0 0 16,1 0-16,-1-22 15,0 22-15,0-21 0,-21 0 0,21 21 16,0-21-16,-21 0 0,0 0 0,22-22 15,-22 22-15,21-21 0,0 21 16,-21-22-16,0 1 0,0 0 0,21-1 16,-21 1-16,0 0 0,0-1 0,0 1 15,0 21-15,0-22 16,0 22-16,0 0 0,0 0 0,0 0 16,-21 21-1,0 21-15,21 0 16,0 21-16,-21-20 0,21 20 0,-22 0 15,22-21-15,0 22 0,0-1 0,0 0 16,0 1-16,0-1 0,0 0 16,0 1-16,0-22 0,0 21 0,0-21 15,0 1-15,0-1 0,22 0 0,-1 0 16,-21 0-16,21-21 0,0 0 16,0 21-16,0-21 0,1 0 0,-1 0 15,0 0-15,0 0 0,0 0 16,0-21-16,1 21 0,-1-21 15,0 0-15,0 0 0,0 0 0,0-1 16,1 1-16,-1 0 0,0-21 0,0 21 16,0-22-16,-21 1 0,21 0 15,-21-1-15,22 1 0,-22 0 0,0-1 16,0 1-16,0 0 0,0-1 0,0 1 16,0 0-16,0-1 0,0 22 15,0 0-15,0 0 0,0 0 0,0 42 31,-22 0-15,22 0-16,0 21 0,0-20 0,-21 20 16,21 0-16,0 1 0,0-22 0,0 21 15,0 0-15,0 22 0,0-22 16,-21 1-16,21-1 0,0-21 0,0 21 16,-21 1-16,21-22 0,0 0 0,0 0 15,0 0-15,0 1 0,0-1 16,0 0-16,0-42 47,0 0-47,21-1 15,0 1-15,-21 0 0,21-21 0,1 21 16,-1-22-16,0 22 0,0-21 16,0-1-16,0 22 0,1-21 0,20 21 15,-21 0-15,0-1 0,0 22 16,-21-21-16,22 21 0,-1 0 15,-21 21-15,0 1 16,0-1-16,-21 0 16,-1 0-16,1 0 15,0 0-15,0-21 0,0 22 0,0-22 16,-1 0-16,1 21 0,0-21 16,0 0-1,21 21 32,0 0-47,0 0 16,0 0-16,0 1 0,0-1 15,0 0-15,21 0 0,0 0 16,0 0-16,-21 1 0,22-1 0,-1 0 16,0-21-16,21 21 0,-21-21 15,22 0-15,-22 21 0,21-21 16,-21 0-16,22 0 0,-1 0 0,-21 0 15,22 0-15,-22-21 0,21 21 0,-21-21 16,0 0-16,22 0 0,-22 21 16,0-22-16,0-20 0,-21 21 0,21 0 15,-21-22-15,22 22 0,-22-21 0,0 21 16,0-22-16,0 22 0,0 0 16,0-21-16,-22 21 0,22-1 15,-21 22-15,0 0 16,0 22-16,0-1 15,21 0-15,0 0 0,0 0 0,-21 22 16,21-22-16,0 0 0,0 21 16,0-21-16,0 1 0,0 20 15,0-21-15,0 0 0,0 0 0,0 1 16,21-22-16,-21 21 0,21-21 0,0 0 16,0 0-16,0 21 0,1-21 15,20 0-15,-21 0 0,0 0 0,0 0 16,1-21-16,20 21 0,-21-21 0,0-1 15,0 22-15,1-21 0,-1 0 16,-21 0-16,21 0 0,-21-22 0,21 22 16,-21 0-16,0 0 0,0 0 15,0 0-15,0 42 32,0 0-32,-21-21 15,21 21-15,0 0 0,-21 0 16,21 1-16,0-1 0,0 0 15,0 0-15,0 0 0,21-21 16,0 0-16,0 0 0,0 21 16,1-21-16,-1 0 0,0 0 0,0 0 15,0 0-15,22 0 0,-22 0 0,0-21 16,0 0-16,0 21 0,0-21 0,1 0 16,-1 0-16,0-1 15,-21 1-15,0 0 0,0-21 0,0 21 16,21-1-16,-21 1 0,0 0 15,0 0-15,0 0 0,0 0 16,0-1-16,0 44 31,0-1-31,0 0 16,-21 0-16,21 0 0,0 0 0,-21 1 16,21-1-16,-21 21 0,21-21 0,0 22 15,0-1-15,0-21 0,0 21 16,0 1-16,0-1 0,21-21 0,0 22 15,0-1-15,-21 0 0,21 1 0,0-1 16,1 0-16,-22 1 0,21 20 16,0-21-16,-21 1 0,0-1 15,21 22-15,-21-22 0,0 0 0,0 1 16,0 20-16,0-21 0,0-20 0,0 20 16,0 0-16,-21-21 0,0 22 15,0-22-15,-1 0 0,1 0 0,0 0 16,0-21-16,0 0 0,0 0 0,-1 0 15,1 0-15,0 0 0,0 0 0,0 0 16,0-21-16,-1 0 0,22 0 16,0 0-16,0 0 0,0-1 0,0-20 15,0 0-15,0-1 0,22 1 0,-1 0 16,0-1-16,21-20 0,-21-1 16,22 1-16,-22-1 0,21 1 15,1-1-15,-1 1 0,0-1 0,1 1 16,-1-1-16,0 1 0,-21-1 15,22 1-15,-1-1 0,-21 22 0,0 0 16,1-1-16,-1 1 0,-21 21 0,21-21 16,-21 20-16,0 1 0,0 0 15,-21 21-15,0 0 0,-1 0 16,1 0-16,0 0 0,0 0 16,0 21-16,0-21 0,21 21 0,0 1 15,0-1 1,0 0-16,0 0 0,0 0 15,21-21-15,0 21 0,0 1 16,0-1-16,0-21 0,1 21 16,-1 0-16,-21 0 0,21-21 0,-21 21 15,21 1-15,-21-1 0,0 0 16,0 0-16,-21 0 16,0-21-16,0 0 15,-1 0-15,1 0 0,21 21 0,-21-21 16,0 0-1,42-21 17,0 21-32,0-21 15,1 0-15,-1 21 0,0-21 16</inkml:trace>
  <inkml:trace contextRef="#ctx0" brushRef="#br0" timeOffset="114544.35">7027 8509 0,'0'0'0,"0"-21"0,0 0 16,-21 21 15,0 0-31,21 21 0,-21-21 0,21 21 16,0 0-16,0 0 15,-21 1-15,21-1 0,-22 0 0,22 0 16,0 0-16,0 0 0,0 22 0,0-22 15,0 21-15,0-21 0,0 1 16,0 20-16,0-21 0,0 0 0,0 0 16,22 1-16,-1-1 0,-21 0 0,21-21 15,0 21-15,0-21 0,0 0 16,1 0-16,-1 0 0,0 0 16,0 0-16,0 0 0,0 0 0,1-21 15,-1 0-15</inkml:trace>
  <inkml:trace contextRef="#ctx0" brushRef="#br0" timeOffset="114833.95">7429 8424 0,'0'0'0,"22"0"15,41 0 1,-42 0-16,0 22 0,1-1 15,-1 0-15,-21 0 0,21 0 16,-21 22-16,0-22 16,0 21-16,0-21 0,0 22 0,0-22 15,0 21-15,0-21 0,0 22 0,0-22 16,0 21-16,0-21 0,-21 0 0,0 22 16,21-22-16,-22 0 0,1-21 15,0 21-15,0 0 0,0-21 0,0 22 16,-1-22-16,1 21 15,0-21-15</inkml:trace>
  <inkml:trace contextRef="#ctx0" brushRef="#br0" timeOffset="115908.85">593 10689 0,'0'-21'16,"-22"0"-1,22 0-15,0 0 16,22-1-16,-1 22 0,21-21 15,-21 21-15,0-21 0,1 21 16,20 0-16,-21 0 0,21 0 0,-20 0 16,-1 0-16,0 0 0,0 0 15,0 0-15,0 21 0,-21 0 0,0 1 16,0-1-16,0 21 0,0-21 16,-21 0-16,-21 22 0,21-22 0,0 0 15,-22 21-15,1-20 0,21-1 16,0 0-16,-22-21 0,22 21 15,0 0-15,0-21 16,21-21 15,21 21-31,0-21 0,0 21 16,0-21-16,1 21 0,-1 0 0,21-21 16,-21 21-16,22 0 0,-22 0 15,21 0-15,-21 0 0,22 0 0,-22 0 16,21 0-16,-21 0 0,22 21 15,-22 0-15,0-21 0,0 21 16,-21 0-16,0 0 0,0 1 0,0 20 16,0-21-16,-21 0 0,0 0 15,-22 22-15,1-22 0,21 0 16,-21 0-16,-1 0 0,1 1 0,0-1 16,-1 0-16,1-21 0,21 0 15,-22 21-15,22-21 0,0 0 0,0 0 16,0 0-16,0 0 15,-1-21-15,22 0 16,-21 21-16,21-21 16,0-1-16,0 1 15,21 0 1,1 21-16,-1-21 0,0 0 0,0 21 16,21-21-16</inkml:trace>
  <inkml:trace contextRef="#ctx0" brushRef="#br0" timeOffset="116120.74">1270 10859 0,'0'0'16,"21"0"-16,0 0 62,0 0-46,1 0-16,-1 0 0,0 0 16,0 0-16,0 0 15,0 0-15</inkml:trace>
  <inkml:trace contextRef="#ctx0" brushRef="#br0" timeOffset="118193.1">1799 11155 0,'0'0'0,"0"21"16,0-42 15,0 0-15,0 0-16,0-1 0,0 1 15,0 0-15,0 0 0,0 0 16,21 0-16,0-22 0,1 22 0,-1-21 15,0-1-15,0 22 0,0-21 0,0-22 16,1 22-16,-1 21 0,0-21 16,0-1-16,0 22 0,0 0 0,1 0 15,-1 21-15,0 0 16,-21 21-16,21 0 0,-21 0 0,0 0 16,0 1-16,0 20 0,0-21 15,0 0-15,0 0 0,0 1 16,0-1-16,0-42 47,21-1-32,-21 1-15,0 0 16,0 0-16,0 0 0,0 0 16,-21-1-16,0 1 15,21 0-15,-21 21 0,0-21 0,-1 21 16,1 0-1,0 0-15,0 0 16,0 21-16,0 21 0,-1-20 0,22-1 16,-21 21-16,0 0 0,0-20 15,21 20-15,0 0 0,-21 1 0,21-1 16,0 0-16,0-21 0,0 22 16,0-1-16,0 0 0,0-20 0,0-1 15,21 21-15,0-21 0,0 0 0,0-21 16,1 22-16,-1-22 0,0 0 15,21 0-15,-21 0 0,22 0 0,-22-22 16,21 1-16,1 0 16,-22 0-16,21 0 0,0 0 0,-20-1 0,20-20 15,0 21-15,-21 0 0,1-22 16,20 1-16,-21 0 0,0-1 16,0 1-16,1 0 0,-22-22 0,0 22 15,21 0-15,-21-22 0,0 22 16,0-1-16,0 1 0,0 0 0,0 21 15,0-1-15,0 1 0,-21 42 32,21 22-32,-22-22 15,22 21-15,0 1 16,-21-1-16,21 0 0,-21 1 0,21-1 0,0 21 16,-21-20-16,21-1 0,0 0 15,0 1-15,0-22 0,0 21 16,0-21-16,0 22 0,0-22 0,0 0 15,21 0-15,0 0 0,0-21 0,22 0 16,-22 22-16,21-22 0,-21 0 16,22 0-16,-1 0 0,-21-22 0,22 1 15,-1 21-15,-21-21 0,21 0 16,-20 0-16,-1 0 0,0-1 0,0 1 16,0 0-16,0 0 0,1-21 0,-22 20 15,0 1-15,0-21 16,0 21-16,0 0 0,0-1 0,0 1 15,0 0-15,0 0 0,-22 21 0,1 0 16,0 0-16,0 0 16,0 0-16,21 21 0,-21-21 0,-1 21 15,1 22-15,21-22 0,0 0 0,0 0 16,0 21-16,0-20 0,0-1 16,0 21-16,0-21 0,0 0 0,0 1 15,0-1-15,21 0 0,1 0 16,-1 0-16,0 0 0,21-21 0,-21 0 15,22 0-15,-1 0 0,22 0 0,-22 0 16,0 0-16,22 0 16,-22 0-16,0-21 0,1 0 0,-1 21 15,0-21-15,1 0 0,-22 0 0,21-1 16,-21 1-16,1-21 0,-1 21 0,0-22 16,-21 22-16,0-21 0,0 21 15,0-22-15,0 22 0,0-21 0,0 21 16,0 0-16,0-1 0,-21 22 15,0 0-15,-1 0 0,1 0 16,0 0-16,0 0 0,0 0 0,0 22 16,-1-1-16,1 21 0,21-21 15,-21 0-15,0 22 0,0-22 0,0 21 16,21-21-16,0 22 0,-22-22 16,22 0-16,0 21 0,0-20 0,0-1 15,0 0-15,0 0 0,0 0 16,22-21-16,-22 21 0,21-21 0,0 0 15,0 0-15,0 0 0,0 0 16,1 0-16,-1 0 0,0 0 0,0-21 16,0 0-16,0 0 0,1 0 15,-1 0-15,-21-1 0,21 1 0,-21-21 16,0 21-16,0 0 0,0-22 16,0 22-16,0 0 0,0 0 0,0-22 15,0 22-15,0 0 0,0 0 16,0 42 15,0 0-31,0 0 0,0 1 16,0-1-16,0 0 0,0 0 15,0 0-15,0 0 0,0 22 0,0-22 16,0 0-16,0 0 0,0 0 0,0 1 16,0-1-16,21 0 0,0-21 15,-21 21-15,21 0 0,1-21 0,-1 0 16,0 21-16,0-21 0,0 0 0,0 0 15,1 0-15,-1 0 0,0 0 16,21-21-16,-21 0 0,1 0 0,-1 21 16,0-21-16,0 0 0,0-1 15,0 1-15,1 0 0,-1-21 16,0 21-16,-21-1 0,0-20 0,21 0 16,-21 21-16,0-22 0,0 1 0,0 21 15,0-22-15,0 22 0,0 0 16,0 0-16,-21 21 15,0 21 1,21 0-16,0 0 0,-43 85 31,43-85-31,0 1 0,0-1 16,0 0-16,0 0 16,22-21-1,-1 0-15,0 0 0,0 0 16,0 0-16,0-21 0,1 0 15,-1 0-15,0-1 16,-21 1-16,21 0 0,-21 0 0,21 0 16,-21 0-16,0-1 0,21 22 0,-21-21 15,0 0-15,0 0 0,0 42 32,-21 0-17,21 0-15,0 1 0,0-1 16,-21 21-16,21-21 0,-21 22 15,21-22-15,0 21 0,0-21 0,0 0 16,0 22-16,0-22 0,0 0 0,0 0 16,0 0-16,0 1 0,0-1 15,0 0-15,21-21 0,0 0 0,-21 21 16,21-21-16,1 0 0,-1 0 16,0 0-16,0 0 0,0-21 15,0 0-15,1 0 0,-1 21 16,0-22-16,0 1 0,0 0 0</inkml:trace>
  <inkml:trace contextRef="#ctx0" brushRef="#br0" timeOffset="118507.92">5397 10308 0,'-21'0'32,"0"21"-32,0 1 0,0-1 0,21 0 15,-21 0-15,-1 21 0,22-20 16,0-1-16,-21 21 0,0 0 16,0-20-16,21 20 0,-21-21 0,21 21 15,0 1-15,-21-22 0,21 0 0,0 21 16,0-20-16,0-1 0,0 0 15,0 0-15,0 0 0,0 0 0,0 1 16,21-22-16,0 0 0,0 0 16,0 0-16,0 0 0,1 0 15,-1 0-15,0 0 0,21-22 0,-21 1 16</inkml:trace>
  <inkml:trace contextRef="#ctx0" brushRef="#br0" timeOffset="118812.74">5821 10266 0,'0'0'16,"21"0"15,0 0-31,0 0 0,0 21 16,1 0-16,-1 0 0,0 22 0,0-22 15,0 21-15,-21-21 0,0 22 0,21-1 16,-21-21-16,0 22 0,0-1 16,0-21-16,0 21 0,0-20 15,-21-1-15,21 21 0,-21-21 0,0 0 16,0 1-16,0-22 0,-1 21 0,-20 0 16,21-21-16,0 21 0,0 0 15,-1-21-15,1 0 16</inkml:trace>
  <inkml:trace contextRef="#ctx0" brushRef="#br0" timeOffset="119815.76">677 12425 0,'0'0'0,"21"0"0,-21 21 32,0 0-32,0 0 0,0 22 15,0-1-15,0-21 0,0 22 0,0-1 16,-21 21-16,21-20 0,-21-1 16,0 0-16,21-20 0,0 20 15,-21-21-15,0 21 0,21-20 16,-22-1-16,22 0 0,0-42 47,0 0-47,0-1 15,22 1 1,-1 21-16,0 0 0,21 0 0,-21-21 16,1 21-16,20-21 0,0 21 15,1-21-15,-22 21 0,21-21 0,-21 21 16,22-22-16,-22 1 15,0 21-15,21-21 0,-42 0 0,21 0 16,1-22-16,-22 22 0,21 0 16,-21 0-16,0 0 0,0 0 0,0-1 15,0 1-15,0 0 0,0 0 16,0 0-16,-21 21 16,21 21-1,-22 0 1,22 0-16,-21 0 0,21 1 0,0 20 15,0-21-15,0 0 0,-21 22 16,21-22-16,0 21 0,-21-21 0,21 0 16,0 22-16,0-22 15,0 0-15,0 0 0,0 0 0,0 1 16,0-1-16,0 0 16,21-21-1,0 0-15,0 0 16,1 0-16,-1-21 0,-21 0 0</inkml:trace>
  <inkml:trace contextRef="#ctx0" brushRef="#br0" timeOffset="120008.64">1524 12700 0,'0'0'0,"0"-21"0,21 21 0,0 0 62,0 0-62,1 0 16,-1 0-1,0 0 1</inkml:trace>
  <inkml:trace contextRef="#ctx0" brushRef="#br0" timeOffset="122847.46">2201 12996 0,'-42'-63'16,"42"42"-1,0 0-15,0-1 0,0 1 16,0 0-16,0-21 0,0 21 0,0-1 16,21-20-16,0 21 0,0-21 15,1 20-15,-1-20 0,0 0 0,0-1 16,0 1-16,0 0 0,1 21 0,-1-22 16,0 1-16,-21 21 15,0 0-15,0-1 0,0 1 0,-21 21 16,0 0-16,-1 0 0,1 0 15,0 21-15,0 1 0,-21-1 0,20-21 16,1 42-16,0-21 0,21 0 16,0 1-16,0 20 0,0-21 0,0 0 15,21 22-15,0-22 0,1 21 16,-1-21-16,21 22 0,-21-22 0,22 0 16,-22 21-16,21-21 0,-21 1 0,0 20 15,1-21-15,-22 0 0,0 0 16,0 1-16,0-1 15,0 0-15,-22-21 16,1 0-16,0 0 0,0 0 0,0 0 16,0 0-16,-1 0 0,-20-21 15,21 0-15,0 21 0,-22-22 0,22 1 16,0 21-16,0-21 0,0 21 16,0 0-16,21 21 31,0 0-31,0 1 0,21-1 15,0 0-15,0 0 0,0 0 16,0 0-16,1 1 16,-1-22-16,0 0 0,21 0 15,-21 0-15,1 0 0,-1 0 16,21 0-16,0 0 0,-20-22 0,20 22 16,-21-21-16,21 0 0,-20 0 15,20 0-15,-21 0 0,0-1 0,22-20 16,-22 21-16,0 0 0,-21-22 0,21 22 15,-21 0-15,21 0 0,-21-21 16,0 20-16,0 1 0,0 0 0,0 0 16,0 0-16,0 0 0,0-1 15,-21 22-15,0 0 16,21 22 0,0-1-16,0 0 15,0 0-15,0 21 0,-21-20 0,21 20 16,0-21-16,0 21 0,0-20 15,0 20-15,0-21 0,0 21 0,0-20 16,0-1-16,21 0 0,0 0 16,0 0-16,0-21 0,1 0 15,20 0-15,-21 0 0,0 0 0,0 0 16,1-21-16,-1 0 0,0 21 16,21-21-16,-21-22 0,1 22 0,-1 0 15,0 0-15,0-21 0,-21 20 16,21-20-16,0 21 0,-21 0 0,0-22 15,0 22-15,0-21 0,0 21 16,0 0-16,0-1 0,0 1 16,0 0-16,0 0 0,0 42 31,0 0-31,0 0 0,0 1 16,0 20-16,0-21 0,0 0 0,0 22 15,0-22-15,0 21 0,0-21 16,0 22-16,22-22 0,-1 0 0,0 0 15,-21 0-15,21-21 0,0 21 16,0-21-16,1 0 0,-1 0 0,0 0 16,0 0-16,0 0 0,22-21 15,-22 0-15,0 0 0,0 21 16,0-21-16,0 0 0,1-1 0,-22 1 16,21 0-16,-21 0 0,21-21 0,-21 20 15,0 1-15,0 0 0,0 0 16,0 0-16,0 0 0,0-1 0,0 1 15,0 0-15,-21 21 16,0 21 0,21 0-16,0 1 0,-22-1 0,22 0 15,0 0-15,0 21 0,0-20 16,-21-1-16,21 0 0,0 21 0,0-21 16,0 1-16,0-1 0,0 0 15,0 0-15,21-42 47,-21 0-47,22 0 0,-22-1 16,21 1-16,-21 0 0,21 0 0,-21 0 15,21 0-15,-21-22 0,21 22 16,0 0-16,-21 0 0,0 0 0,22-1 16,-22 1-16,21 21 0,0 0 15,-21 21 1,0 1-16,0-1 0,21 0 15,-21 0-15,0 0 16,0 0-16,21 1 0,-21-1 0,0 0 16,0 21-16,21-21 0,-21 1 15,0-1-15,22 0 0,-1-21 16,0 0-16,0 0 0,0 0 16,0 0-16,1-21 15,-1 21-15,0-21 0,-21-1 16,21 1-16,0 0 0,-21 0 0,0 0 15,0 0-15,21-1 0,-21 1 16,0 0-16,22 0 0,-22-21 0,0 20 16,0 1-16,0 0 0,0 0 0,0 0 15,21 21 17,-21 21-32,0 0 0,0 0 15,0 0-15,0 1 0,0-1 16,0 21-16,0-21 0,0 0 0,0 1 15,21-1-15,-21 21 0,0-21 0,0 0 16,0 1-16,21-22 0,0 21 16,-21 0-16,21-21 0,1 0 0,-1 0 15,0 0-15,0 0 0,0 0 16,0 0-16,22-21 0,-22 21 16,0-21-16,0-1 0,0 1 0,1 0 15,-1 0-15,0-21 0,0 20 0,0 1 16,-21-21-16,21 21 0,-21-22 15,0 1-15,0 21 0,0-43 0,0 22 16,0 0-16,0-1 0,-21-20 0,0 21 16,21 20-16,0-20 0,0 21 15,0 0-15,-21 21 0,21 21 16,0 0-16,0 21 0,-21-20 16,21 20-16,0 0 0,0 22 0,0-22 15,0 0-15,0 22 0,0-22 0,0 1 16,0-1-16,0 0 0,0 1 15,0-1-15,0-21 0,0 21 16,0-20-16,0-1 0,0 0 0,21 0 16,0-21-16,0 0 0,-21 21 15,21-21-15,1 0 0,-1 0 16,0-21-16,0 0 0,0 21 0,0-21 16,1 0-16,-22-1 0,21 1 15,0 0-15,0 0 0,-21-21 0,0 20 16,21 1-16,-21 0 0,0-21 0,0 21 15,0-1-15,0 1 16,0 42 15,0 1-31,0-1 16,21-21-16,1 21 16,-1-21-16,0 0 0,0 0 15,0 0-15,0 0 0,22 0 16,-22 0-16,0 0 0,0-21 0,0 21 15,22-21-15,-22 21 0,-21-22 0,21 1 16,0 0-16,-21 0 16,0 0-16,0 0 15,-21 21 17,21 21-17,-21 0-15,21 0 0,0 0 0,0 0 16,-21 1-16,21-1 0,0 0 15,0 0-15,0 0 0,0 0 0,0 1 16,0-1-16,0 0 0,21 0 0,0 0 16,0 0-16,0-21 0,1 22 15,-1-22-15,0 0 0,0 0 0,21 0 16,-20 0-16,-1 0 0,0 0 0,0-22 16,0 1-16,0 0 0,1 21 15,-1-21-15,0 0 0,0-22 0,0 22 16,-21 0-16,21-21 0,1-1 15,-22 1-15,0 0 0,21-1 0,0 1 16,-21-21-16,0-1 0,21 22 16,-21-1-16,21 1 0,-21 0 0,0-1 15,0 22-15,0 0 0,0 0 0,0 42 32,0 0-32,-21 0 0,21 1 15,-21-1-15,21 21 0,0 0 16,0 1-16,-21-1 0,21 0 0,0 1 15,0-1-15,0 0 0,0 1 0,0-1 16,0-21-16,0 22 0,0-1 0,0-21 16,0 0-16,0 22 15,0-22-15,0 0 0,0 0 0,21-21 16,-21 21-16,21-21 0,0 0 0,0 0 16,1 0-16,-1 0 15,0 0-15,0 0 0,0-21 0,0 0 16,1 21-16,-1-21 0,0 0 0,0-1 15,0 1-15,0 0 0,-21 0 16,22 0-16,-1-22 0</inkml:trace>
  <inkml:trace contextRef="#ctx0" brushRef="#br0" timeOffset="123045.25">5842 12256 0,'0'0'0,"-21"0"0,0 0 0,-1 0 0,22 21 16,0 0-1,22-21-15,-1 0 16,0 0-16,0 0 0,21 0 16,-20 0-16,-1 0 0,0 0 15,0-21-15,0 21 0,0 0 0,1-21 16,20-1-16,-21 1 0,0 21 16,0-21-16,-21 0 0,0 0 15</inkml:trace>
  <inkml:trace contextRef="#ctx0" brushRef="#br0" timeOffset="123265.12">5376 12002 0,'0'0'16,"-21"0"-16,0 0 0,21 21 15,-21-21-15,21 21 31,21-21 1,0 0-32,0 0 0,0 0 15,1 0-15,-1 0 16,0 0-16,0 0 0</inkml:trace>
  <inkml:trace contextRef="#ctx0" brushRef="#br0" timeOffset="123624.87">6519 12065 0,'0'0'0,"0"-21"15,0 0-15,0 0 0,21 21 16,-21-22-16,0 44 31,-21-1-31,0 0 16,0 0-16,0 21 0,21 1 0,0-22 15,-21 21-15,21 1 0,-22 20 16,22-21-16,0-20 0,0 20 0,0 0 16,0 1-16,0-22 0,0 21 0,0-21 15,0 0-15,22 22 0,-1-22 16,0 0-16,0-21 0,0 21 15,-21 0-15,21-21 0,1 0 0,-1 0 16,0 0-16,21 0 0,-21 0 16,1-21-16,-1 21 0,21-21 0,-21 0 15,0 0-15,22 0 0</inkml:trace>
  <inkml:trace contextRef="#ctx0" brushRef="#br0" timeOffset="123923.71">7070 12065 0,'0'-21'0,"0"42"0,0-63 0,0 21 0,21 21 31,0 0-31,0 0 0,0 0 16,0 0-16,1 21 0,-1 0 16,-21 0-16,21 21 0,0-20 15,-21 20-15,21-21 0,-21 21 0,0 1 16,0-22-16,0 21 0,0-21 0,0 22 15,0-22-15,0 21 0,-21-21 16,0 1-16,0-1 0,0 0 0,-1 0 16,1 0-16,-21 0 0,21 1 15,0-1-15,-22-21 0,22 21 0,0 0 16,0-21-16,0 21 0,-1 0 16</inkml:trace>
  <inkml:trace contextRef="#ctx0" brushRef="#br0" timeOffset="125040.75">10414 6498 0,'0'-21'0,"0"42"0,0-63 15,0 21-15,0 0 0,0-1 16,0 1-16,0 0 0,0 0 0,0 0 16,0 0-1,0 42 1,0 0-16,0 0 16,0 0-16,0 22 15,0-1-15,0 0 0,0 1 0,0-1 16,0 21-16,0-20 0,-21-1 0,21 0 15,-21 1-15,-1-22 0,22 21 0,0-21 16,-21 22-16,21-22 0,-21 0 16,21 0-16,0 0 0,-21 1 15,21-44 32,21 22-47</inkml:trace>
  <inkml:trace contextRef="#ctx0" brushRef="#br0" timeOffset="125328.59">10795 6731 0,'0'0'0,"21"0"78,0 0-78,-21-21 16,0 0 0,0 0-1,21 21 48,1 0-48,-1 0-15,0 0 0</inkml:trace>
  <inkml:trace contextRef="#ctx0" brushRef="#br0" timeOffset="126608.44">12065 6773 0,'21'0'0,"-42"0"0,63 0 0,-42-21 16,21 21-16,1-21 0,-1 0 15,0 21-15,-21-21 0,21 0 0,0-1 16,0-20-16,-21 21 0,0 0 15,0 0-15,0-1 0,0-20 0,0 21 16,0 0-16,0-22 0,-21 22 16,21 0-16,-42 0 0,21 21 0,0-21 15,-1 21-15,-20-21 0,0 21 16,21 0-16,-22 0 0,1 0 0,0 21 16,-1 0-16,1 21 0,21-21 0,0 22 15,-22-1-15,22 0 0,21 1 16,0-1-16,0 0 0,0-20 15,0 20-15,0 0 0,0-21 0,21 22 0,0-22 16,1 0-16,-1-21 0,0 21 16,21-21-16,1 0 0,-1 0 15,-21 0-15,21 0 0,1 0 0,-1-21 16,-21 21-16,22-21 0,-1 0 0,-21 0 16,0 21-16,0-22 0,1 1 15,-1 0-15,-21-21 0,0 21 0,0-1 16,0 1-16,0 0 0,0 0 0,0 0 15,0 0-15,0-1 0,0 1 16,0 42 0,0 22-1,0-22-15,0 0 16,21 21-16,0-20 0,-21 20 0,0 0 16,21 1-16,-21-1 0,21 0 15,-21 1-15,0 20 0,0-21 16,22 1-16,-22 20 0,21-20 0,-21 20 15,0-21-15,21 22 0,-21-22 0,0 1 16,0 20-16,0-21 0,0 1 0,0-1 16,0-21-16,-21 22 0,0-1 15,-1 0-15,22-21 0,-21 1 0,0 20 16,0-42-16,0 21 0,-22 0 0,22 0 16,0-21-16,0 0 0,-21 0 0,20 0 15,1-21-15,0 0 0,21 0 0,0 0 16,-21 0-16,21-22 0,0 1 15,0 0-15,0-1 0,0-20 16,0 20-16,21-20 0,0-1 0,0 1 16,22-22-16,-22 22 0,21-1 0,1 1 15,-1-1-15,-21 1 0,21-1 16,1 1-16,-1-1 0,-21 22 0,22-22 16,-22 1-16,21 21 0,-21-22 0,0 22 15,-21-1-15,0 22 0,0 0 16,0 0-16,0 0 0,-21 21 15,0 0-15,0 21 16,0 0-16,21 0 16,0 0-16,-21 22 0,21-22 0,-22 21 15,22-21-15,0 22 0,0-22 16,0 21-16,0-21 0,0 1 16,22 20-16,-22-21 0,21 0 0,0-21 15,0 21-15,0 1 0,0-22 0,1 0 16,-1 0-16,21 0 0,-21 0 15,0 0-15,22 0 0,-1 0 0,-21-22 16,22 22-16,-22-21 0,21 0 0,-21 0 16,22-21-16,-22 20 0,0-20 15,0 21-15,0-21 0,0-22 0,1 22 16,20-233 0,-21 232-1,-21 1-15,0 21 0,0-22 16,0 22-16,0 0 0,-21 21 31,0 21-31,21 0 0,-21 22 16,-1-22-16,22 0 0,-21 21 0,21 1 15,-21 41-15,21-41 16,0-1-16,-21 0 0,21 1 0,0-1 16,0 0-16,0 1 0,0-22 0,0 21 15,0-21-15,0 1 0,0-1 16,0 0-16,21 0 0,-21 0 15,21-21-15,0 0 0,1 0 16,-1 0-16,0 0 0,0-21 0,0 21 16,0-21-16</inkml:trace>
  <inkml:trace contextRef="#ctx0" brushRef="#br0" timeOffset="126828.31">13060 6265 0,'0'0'0,"-21"0"0,42 0 47,21 0-47,-21 0 0,0 0 0,22 0 16,-22 0-16,21 0 0,-21 0 0,22 0 15,-1-21-15,0 21 0,1 0 16,-1-21-16,-21 21 0,22-21 0,-1 21 15,0-21-15,-21 0 0</inkml:trace>
  <inkml:trace contextRef="#ctx0" brushRef="#br0" timeOffset="127104.45">13822 6033 0,'0'0'0,"-21"0"0,42 0 31,0 0-31,0 0 16,0 0-16,22 0 0,-22 0 15,0 0-15,0 0 0,21 0 0,-20 0 16,20 0-16,-21-22 0,0 22 0,0 0 16,22 0-16,-22-21 0,0 21 15,0 0-15,-21-21 31,-21 21-15,0 0-16,0 0 16</inkml:trace>
  <inkml:trace contextRef="#ctx0" brushRef="#br0" timeOffset="127344.76">14097 5948 0,'0'0'0,"-21"21"0,0 0 15,-1-21-15,22 21 16,-21 1-16,0-1 0,21 0 0,-21 0 15,21 0-15,-21 0 0,0 22 16,21-22-16,0 21 0,-22 1 16,22-1-16,-21 0 0,21 1 0,0-1 15,0 0-15,0 1 0,-21-1 16,21-21-16,0 21 0,0-20 0,0-1 16,0 0-16,0 0 0,0 0 0,0 0 15,21-21 1,0 0-1,1-21-15,-1 0 0,-21 0 16,21 21-16,0-21 0</inkml:trace>
  <inkml:trace contextRef="#ctx0" brushRef="#br0" timeOffset="127728.54">14245 6456 0,'21'0'0,"0"0"16,1 0 0,-1 0-16,0 0 0,0 0 15,0 0-15,0-21 0,1 0 0,-1-1 16,0 1-16,0 21 16,-21-21-16,0 0 0,0 0 15,0 0-15,-21 21 16,0 0-16,0 0 15,-1 0-15,1 0 16,0 0-16,0 0 0,0 21 0,0 0 16,-1 21-16,1-21 0,0 1 0,21 20 15,0-21-15,0 21 0,0 1 16,0-22-16,0 0 0,0 21 0,0-20 16,21-1-16,-21 0 0,21 0 0,22 0 15,-22-21-15,0 21 0,21-21 16,-20 0-16,20 0 0,-21 0 0,21 0 15,-20 0-15,20 0 0,-21 0 16,0 0-16,22-21 0,-22 0 0,0 21 16</inkml:trace>
  <inkml:trace contextRef="#ctx0" brushRef="#br0" timeOffset="127972.31">14817 6371 0,'0'-21'15,"0"42"-15,0-84 0,0 42 0,0-1 16,21 22-16,0 0 15,0 22 1,0-1-16,-21 0 0,0 0 16,0 21-16,21-20 0,1 20 0,-1-21 15,-21 21-15,0-20 16,21-1-16,-21 21 0,21-21 0,-21 0 0,21 1 16,-21-1-16,0 0 15,0 0-15,21-21 16,-21-21 15,22 0-31,-1 0 0</inkml:trace>
  <inkml:trace contextRef="#ctx0" brushRef="#br0" timeOffset="128196.53">15155 6308 0,'0'0'0,"-63"-21"16,42 21-16,-1 0 15,1 0-15,21 21 0,-21 0 16,0 0-16,0 0 0,0 0 16,21 22-16,-22-1 0,1-21 0,0 22 15,21-22-15,-21 21 0,0-21 0,21 0 16,-21 1-16,21-1 0,0 0 16,0 0-16,0 0 0,21-21 31,0 0-31,0 0 0,0 0 15</inkml:trace>
  <inkml:trace contextRef="#ctx0" brushRef="#br0" timeOffset="128500.6">15494 5990 0,'0'0'0,"0"-42"0,-21 0 31,0 42-31,-1 0 0,22 21 16,-21 0-16,21 0 0,-21 0 0,21 0 16,0 22-16,-21-22 0,21 21 0,-21 1 15,21-1-15,0 0 16,0 1-16,0 20 0,0-21 0,-21 22 0,21-22 16,0 22-16,0-22 0,-22 0 15,22 1-15,0-22 0,0 21 16,0-21-16,0 1 0,0-1 0,0 0 15,0 0-15,22-21 0,-1 0 16,0 0-16,0 0 16,0 0-16,0-21 0,1 21 0,-1-21 15,0 0-15,0-1 0</inkml:trace>
  <inkml:trace contextRef="#ctx0" brushRef="#br0" timeOffset="128757.66">15346 6202 0,'0'0'0,"-21"0"16,-22 0-16,22 0 15,21 21-15,21-21 16,-21 21-16,43-21 0,-22 0 16,21 0-16,-21 0 0,22 0 15,-1 0-15,0 0 0,1 0 0,-1 0 16,0 0-16,1 0 0,-22 0 0,21 0 15,-21 0-15,22 0 0,-22-21 16,0 21-16,0 0 0,0 0 0,0-21 16</inkml:trace>
  <inkml:trace contextRef="#ctx0" brushRef="#br0" timeOffset="129644.27">10350 8192 0,'-21'-22'32,"21"1"-32,-21 21 0,21-21 0,0 0 15,0 0-15,0 0 0,0-1 16,0 1-16,0 0 0,21 0 0,-21 0 16,21 0-16,-21-1 0,22 22 15,-1 0-15,0 0 0,0 0 0,0 0 16,0 0-16,1 22 0,-1 20 0,-21-21 15,21 21-15,0 1 0,0-1 16,-21 0-16,0 1 0,0-1 0,0 0 16,0 1-16,0-1 0,-21 0 0,0 1 15,0-22-15,0 21 0,-1-21 16,1 1-16,-21-1 0,21 0 16,0 0-16,-1-21 0,22 21 0,-21-21 15,0 0-15,0 0 0,0 0 16,0 0-16,21-21 15,0 0-15,0 0 0,0 0 16,-22-1-16,22 1 0,0 0 0,0-21 16,0 21-16,0-1 0,0 1 0,0 0 15,22 21-15,-22-21 0,21 21 16,0 0-16,0 0 0,0 0 16,0 21-16,1 0 0,-1 0 0,0 1 15,0-1-15,-21 0 16,21 0-16,0 0 0,-21 0 0,0 1 15,0-1-15,22 0 0,-1 0 16,-21 0-16,21-21 16,0 0-1,0 0-15,0 0 16,-21-21-16,22 21 0,-1-21 0</inkml:trace>
  <inkml:trace contextRef="#ctx0" brushRef="#br0" timeOffset="129820.17">11049 8340 0,'21'0'47,"0"0"-32,0 0-15,1 0 0,-1 0 0,0 0 16,0 0-16,0 0 0,22 0 15</inkml:trace>
  <inkml:trace contextRef="#ctx0" brushRef="#br0" timeOffset="130580.74">12319 8403 0,'0'0'16,"21"-21"-16,0 0 0,0 0 16,-21 0-16,22-1 15,-22 1-15,0 0 0,0 0 0,0 0 16,0 0-16,0-1 0,-22 1 0,1 0 16,0 0-16,0 0 0,-21 0 0,20 21 15,-20 0-15,21 0 0,-21 0 16,-1 0-16,22 0 0,-21 21 15,-1 0-15,22 0 0,-21 0 0,21 22 16,0-22-16,-22 21 0,22-21 16,21 22-16,0-1 0,-21-21 0,21 21 15,0-20-15,0-1 0,0 0 0,21 0 16,0 0-16,-21 0 0,43-21 0,-22 0 16,21 0-16,-21 0 0,22 0 15,-1 0-15,0 0 0,1-21 0,-1 0 16,0 21-16,1-21 0,-22 0 0,21 0 15,-21-1-15,0 1 0,1 0 16,-1 0-16,-21 0 0,21 0 0,-21-1 16,0 1-16,0 0 0,0 0 15,0 0-15,0 0 0,0-1 0,0 44 32,0-1-32,0 0 15,0 0-15,0 21 0,0-20 0,-21 20 16,21 0-16,0 1 0,0-1 15,0 0-15,0 1 0,0 20 0,0-21 16,0 22-16,0-22 0,0 22 0,0-1 16,0-20-16,0 20 0,0 1 15,21-1-15,0-21 0,-21 22 0,21-1 16,0 1-16,1-1 0,-1-20 0,0 20 16,-21-20-16,21 20 0,-21-21 15,0 1-15,0-1 0,0 0 0,0-20 16,0-1-16,0 0 0,-21 0 0,0-21 15,0 0-15,-1 0 0,1-21 16,21 0-16,-21 0 0,21-22 16,0 22-16,0-21 0,-21-22 0,21 22 15,0 0-15,0-22 0,0 1 0,0-1 16,0 1-16,0 20 0,0-41 0,0 20 16,21 1-16,-21 20 0,0-20 15,21-1-15,0 22 0,1-22 0,-22 22 16,21 0-16,0-1 0,-21 1 0,21 21 15,0-21-15</inkml:trace>
  <inkml:trace contextRef="#ctx0" brushRef="#br0" timeOffset="131200.38">12933 8276 0,'21'0'15,"0"0"1,0-21 0,0 0-16,1 21 0,-22-21 15,0 0-15,21-1 16,0 1-16,-21 0 0,0 0 16,0 0-16,0 0 0,0-1 0,0 1 15,0 0-15,-21 0 0,0 21 16,21-21-16,-22 21 0,1 0 15,0 0-15,0 0 0,21 21 16,0 0-16,0 0 0,-21 22 16,21-22-16,0 21 0,-21-21 0,21 22 15,0-1-15,0-21 0,0 21 0,0-20 16,21-1-16,0 0 0,-21 0 16,21 0-16,21 0 0,-20 1 15,-1-22-15,21 0 0,-21 21 0,0-21 16,22 0-16,-22 0 0,21 0 0,-21 0 15,22-21-15,-22-1 0,0 1 16,21 0-16,-20 0 0,-1 0 0,0 0 16,0-22-16,0 1 0,0 21 0,1-22 15,-1-20-15,-21 21 0,21-1 16,0 1-16,-21 0 0,0-1 0,0 1 16,0 21-16,21-22 0,-21 22 15,-21 42 1,0 22-1,21-22-15,0 0 0,-21 21 16,21 1-16,-21-1 0,21 0 0,0 1 16,0-1-16,0 0 0,0 1 15,0-22-15,0 21 0,0-21 0,0 22 16,0-22-16,0 0 0,0 0 0,0 0 16,21 1-16,0-22 15,0 0-15,0 0 16,0 0-16,-21-22 0,0 1 15,22 0-15</inkml:trace>
  <inkml:trace contextRef="#ctx0" brushRef="#br0" timeOffset="131377.29">13441 8086 0,'0'0'15,"21"0"16,0 0-15,0 0-16,0-21 0,22 21 0,-22 0 16,0-22-16,0 22 0,22-21 15,-22 21-15,21-21 0</inkml:trace>
  <inkml:trace contextRef="#ctx0" brushRef="#br0" timeOffset="131844.01">14287 7811 0,'-42'-22'31,"21"22"-31,0 0 16,0 0-16,-1 0 0,1 0 0,0 0 15,0 22-15,0-1 16,0-21-16,21 21 0,-22 0 15,1 0-15,21 0 0,0 1 16,0-1-16,0 0 0,0 0 16,21 0-16,1 0 0,-1-21 15,0 22-15,0-1 0,0-21 0,22 21 16,-22-21-16,0 21 0,0 0 16,0 0-16,0-21 0,-21 22 0,22-1 15,-22 0-15,21 0 0,-21 0 0,0 0 16,0 1-16,0-1 0,0 0 15,-21-21-15,-1 21 0,1-21 16,0 21-16,0-21 0,0 0 16,0 0-16,-1 0 0,1 0 0,-21 0 15,21 0-15,0 0 0,-22 0 16,22 0-16,0 0 0,0-21 0,0 21 16,21-21-16,-22 21 0,22-21 15,0 0 1,22 21-1,-22-22-15,21 1 0,0 21 16,0 0-16,21-21 0</inkml:trace>
  <inkml:trace contextRef="#ctx0" brushRef="#br0" timeOffset="132100.64">14478 8043 0,'0'0'0,"21"0"0,-21 22 31,0-1-31,0 0 0,0 0 16,0 0-16,0 0 0,0 1 15,-21-1-15,21 0 0,-21 0 0,21 0 16,-21 0-16,21 1 0,0-1 0,0 0 16,0 0-1,0-42 16,21 0-15,-21 0-16,21-1 16</inkml:trace>
  <inkml:trace contextRef="#ctx0" brushRef="#br0" timeOffset="132296.51">14605 7874 0,'0'0'0,"0"-21"0,-21 21 16,21-21-16,-21 21 15,-1 0 1,22 21 31,22-21-31,-1 0-16,0 21 0,0-21 15,0 0-15,0 0 0</inkml:trace>
  <inkml:trace contextRef="#ctx0" brushRef="#br0" timeOffset="133136.04">14944 8022 0,'0'0'0,"0"21"31,21-21-15,0 0-16,0 0 0,0 0 15,0 0-15,1 0 0,-1-21 16,0 21-16,0-21 0,0 0 0,0 0 16,1 21-16,-22-21 0,21 21 15,-21-22-15,-21 22 32,-1 0-32,1 22 15,0-1-15,-21 21 16,21-21-16,-1 22 0,1-22 0,-21 21 0,21 0 15,0-20-15,-22 20 0,22 0 0,0-21 16,0 22-16,0-22 16,-1 0-16,1 0 0,0 0 0,21 1 15,0-1-15,0 0 0,-21-21 16,21 21-16,21-21 31,-21-21-31,21 0 16,0 21-16,-21-21 0,22-1 0,-1 1 15,0 0-15,0 0 0,0 0 16,0 0-16,1-1 0,-1 1 16,-21 0-16,21 21 0,0 0 0,-21-21 15,21 21 1,-21 21-16,0 0 16,0 0-16,0 1 0,0-1 0,21-21 15,-21 21-15,22 0 0,-22 0 0,21 0 16,21 1-16,-21-22 0,0 21 15,22-21-15,-22 0 0,21 21 0,-21-21 16,22 0-16,-22 0 0,21 0 0,-21 0 16,1 0-16,20 0 0,-21-21 0,0 21 15,0-21-15,22-1 0,-22 22 16,0-21-16,0 0 0,0 0 16,-21-21-16,22 20 0,-1 1 0,0-21 15,0 0-15,-21 20 0,0-20 16,21 0-16,-21 21 0,0-22 0,0 22 15,0 0-15,-21 21 16,0 0-16,0 0 0,0 0 16,-1 21-16,1 0 0,0 0 0,0 1 15,0 20-15,21-21 0,0 21 16,0-20-16,-21 20 0,21-21 0,0 21 16,0-20-16,0-1 0,0 0 0,21 0 15,0 0-15,0-21 0,0 21 0,0 1 16,1-22-16,-1 0 15,21 0-15,-21 0 0,0 0 0,22 0 16,-22 0-16,0 0 0,0 0 0,0-22 16,1 1-16,-1 0 15,0 21-15,-21-21 0,0 0 16</inkml:trace>
  <inkml:trace contextRef="#ctx0" brushRef="#br0" timeOffset="134568.99">10245 9864 0,'-22'-21'62,"22"-1"-31,0 1-15,0 0 0,0 0-1,0 0 1,0 42 15,0 0-31,0 0 16,0 0-16,0 1 0,0-1 15,0 0-15,0 0 0,0 0 16,0 22-16,-21-43 0,0 21 0,21 0 16,-21 0-16,0-21 0,21 21 15,-21-21-15,21-21 32,0 0-17,0 0-15,0 0 16,0-1-16,21 1 0,0 0 15,0 0-15,-21 0 0,21 0 0,0 21 16,1-22-16,-22 1 0,21 0 16,0 0-16,0 21 0,0-21 0,0 21 15,1 0-15,-1 0 0,0 0 0,0 0 16,21 0-16,-20 0 0,-1 0 16,0 21-16,0 0 0,0 0 0,-21 0 15,0 1-15,21-1 0,-21 0 0,0 0 16,0 21-16,0-20 0,-21-1 15,0 0-15,0 0 0,0 0 0,-22 0 16,22 1-16,-21-1 0,21 0 16,0 0-16,-1-21 0,1 21 0,0-21 15,0 0 1,0 0 0,42-21 15,0 21-31,0 0 0,0 0 15,1 0-15,-1 0 0,0 0 0,0 0 16,0 0-16,0 0 0,1 21 16,-1 0-16,0-21 0,0 22 0,0-1 15,-21 0-15,21 0 0,-21 0 0,0 0 16,0 1-16,0 20 0,0-21 16,0 0-16,-21 0 0,0 1 15,0-1-15,0 0 0,-22 0 0,22-21 16,0 21-16,-21 0 0,21-21 0,-1 0 15,-20 22-15,21-22 0,-21 0 16,20 0-16,-20 0 0,21 0 0,0 0 16,0 0-16,-1 0 0,1-22 0,0 22 15,0-21-15,0 0 0,0 21 0,21-21 16,0 0-16,-22 21 0,22-21 16,0-1-16,0 1 0,0 0 15,22 0-15,-1 21 0,0-21 0,0 0 16,0 21-16,22-22 15</inkml:trace>
  <inkml:trace contextRef="#ctx0" brushRef="#br0" timeOffset="134784.76">11239 10202 0,'0'0'16,"22"0"-16,-22-21 15,-22 21 1,1 0-16,0 0 16,21-21 15,21 21-15,0-21-16</inkml:trace>
  <inkml:trace contextRef="#ctx0" brushRef="#br0" timeOffset="136036.74">12298 10266 0,'0'0'0,"0"-21"0,63-64 31,-63 64-31,0 0 0,0 0 16,0-1-16,0 1 0,-21 0 15,0 0-15,0 0 0,-22 0 0,22 21 16,-21-22-16,0 22 0,-1 0 0,22 0 16,-21 0-16,-1 0 0,1 0 15,0 22-15,-1-1 0,1 0 16,21 21-16,0-21 0,0 22 0,-1-1 0,1-21 15,0 22-15,21-1 0,0 0 16,0 1-16,0-22 0,0 0 16,0 21-16,0-21 0,21 1 0,0-22 15,22 21-15,-22-21 0,21 0 0,-21 0 16,22 0-16,-1 0 0,0-21 16,1 21-16,-1-22 0,-21 1 0,22 0 15,-1 0-15,-21 0 0,21 0 0,-20-1 16,-1 1-16,0-21 0,0 21 0,-21 0 15,0-1-15,21 1 0,-21 0 16,0 0-16,21 21 0,-21-21 16,0 0-16,0 42 31,0 0-31,0 0 16,0 0-16,0 22 0,0-1 0,0-21 15,0 21-15,0 22 0,0-22 0,0 1 16,0 20-16,0-21 0,0 1 0,0 20 15,0-20-15,0 20 0,0 1 16,22-22-16,-1 21 0,0 1 0,0-1 16,-21 1-16,21-1 0,0 1 0,1-1 15,-22-20-15,0 20 0,21-20 0,-21 20 16,21-21-16,-21 1 0,0-22 16,0 21-16,0-21 0,0 1 15,-21-1-15,0 0 0,-1-21 0,1 0 16,0 0-16,-21 0 0,21 0 0,-1-21 15,-20 0-15,21-1 0,-21 1 0,20-21 16,-20 21-16,21-22 0,-21 1 0,20 0 16,1-1-16,21-20 0,0 21 15,0-22-15,0 22 0,0-1 0,0-20 16,43 21-16,-22-1 0,0-20 0,0 20 16,21 1-16,1-21 0,-1 20 0,0-20 15,1 20-15,-1-20 0,0-1 16,1 22-16,20-21 0,-20 20 15,-1-20-15,0 20 0,1 1 0,-1 0 16,0-1-16,-21 22 0,1 0 0,-1 0 16,-21 0-16,0 0 0,0-1 15,-21 22-15,-1 0 0,1-21 16,0 21-16,0 0 0,0 0 0,0 0 16,-1 21-16,1 1 0,0-22 15,21 21-15,0 0 0,0 0 0,0 0 16,0 0-16,0 1 0,0-1 15,0 0-15,21 0 0,0-21 0,1 21 16,20-21-16,-21 21 16,0-21-16,0 0 0,1 0 15,20 0-15,-21 0 0,21 0 0,-20 0 16,20-21-16,-21 21 0,21-21 16,-20 0-16,-1 0 0,21 21 0,-21-21 15,0-1-15,1 1 0,-22-21 0,21 21 16,0 0-16,0-22 0,0 1 0,0 21 15,-21-22-15,22 1 0,-22 0 16,21-1-16,-21 1 0,0 0 0,0-1 16,0 22-16,0 0 0,0 0 0,0 0 15,-21 21 1,21 21-16,-22 0 16,22 0-16,-21 22 0,0-22 0,21 21 15,-21 0-15,21 1 0,0-1 0,-21 0 16,0 1-16,21-1 0,-22-21 15,22 22-15,0-1 0,0-21 0,0 0 16,0 22-16,0-22 0,0 0 0,0 0 16,0 0-16,0 0 0,0 1 15,22-22 1,-1 0-16,0 0 16,-21-22-16,0 1 0</inkml:trace>
  <inkml:trace contextRef="#ctx0" brushRef="#br0" timeOffset="136212.66">13271 10054 0,'0'-21'0,"0"0"16,22 21 0,-1 0-16,0 0 0,0-21 15,0 21-15,0 0 0,1 0 0,-1-21 16,0 21-16,21 0 0,-21 0 15,1-22-15,-1 22 0,0 0 0,0 0 16</inkml:trace>
  <inkml:trace contextRef="#ctx0" brushRef="#br0" timeOffset="137120.72">13102 10054 0,'0'0'0,"21"0"31,0 0-15,1 0-16,-1 0 0,0 0 0,0 0 15,0 0-15,0 0 0,1 0 16,20 0-16,-21-21 0,0 21 0,0 0 15,1 0-15,-1-21 0,0 21 16,0 0-16,-21-21 16,21 21-16,0-21 15</inkml:trace>
  <inkml:trace contextRef="#ctx0" brushRef="#br0" timeOffset="137696.39">13991 9610 0,'0'0'15,"0"21"17,0 0-17,0 21-15,-21-20 0,0-1 16,21 21-16,-21 0 0,21 1 0,-22-1 15,1 0-15,0-20 0,21 20 0,-21 0 16,0 1-16,21-22 0,-21 21 16,-1-21-16,1 22 0,21-22 0,-21 0 15,21 0-15,-21 0 0,0 0 16,21-42 15,21 21-15,-21-21-16,21 0 0,0 0 0,0 0 15,-21-1-15,22 1 0,-1 0 16,0-21-16,0 21 0,-21-22 0,21 1 16,0 21-16,1-22 0,-1 1 0,0-21 15,0 20-15,0 1 0,0 21 16,-21-22-16,22 1 0,-1 21 0,-21 0 16,21 21-16,-21 21 31,0 21-31,0-21 0,0 22 0,0-1 0,0 0 15,0 1-15,0-1 0,0 0 16,0 1-16,0-1 0,0 0 0,0-20 16,-21 20-16,21-21 0,0 21 15,0-20-15,0-1 0,0 0 0,0 0 16,0 0-16,-21-21 47,21-21-47,-22 21 0,22-21 15</inkml:trace>
  <inkml:trace contextRef="#ctx0" brushRef="#br0" timeOffset="138876.48">13737 10097 0,'21'0'31,"0"0"-31,1 0 15,-1 0-15,0-22 0,0 22 0,21 0 16,-20-21-16,20 21 0,-21-21 16,21 0-16,1 21 0,-1-21 0,0 21 15,1-21-15,-1-1 0,0 1 0,1 0 16,-22 0-16,21 0 0,-21 0 16,22-1-16,-22 1 0,0 0 15,-21-21-15,21 21 0,-21-1 0,21-20 16,-21 21-16,0 0 0,0 0 15,0-1-15,0 1 0,0 0 0,0 0 16,0 42 15,0 21-31,0-20 0,-21 20 16,21-21-16,0 21 0,-21 1 0,21-1 16,0 0-16,0 1 0,0-1 0,-21 0 15,21 1-15,0-1 0,-21-21 16,21 22-16,0-22 0,0 0 15,0 0-15,0 0 0,0 0 0,0 1 16,0-1-16,21-21 16,0 0-16,0 0 0,0 0 15,1 0-15,-1 0 0,0-21 16,0-1-16,0 1 0,0 0 16,1 0-16,-1 0 0,0-22 15,0 22-15,0-21 0,0 0 0,-21-1 16,22 1-16,-22 0 0,21-1 0,-21 1 15,0 0-15,0-1 0,0 1 16,21 21-16,-21-22 0,0 22 0,0 0 16,0 42 15,0 0-31,0 22 16,0-22-16,0 21 0,0 1 0,0-22 15,0 21-15,0 0 0,0 1 16,-21-1-16,21 0 0,0-20 0,0 20 15,0 0-15,0-21 0,0 1 0,0 20 16,0-21-16,0 0 0,0 0 0,0 1 16,0-1-16,21-21 15,0 0-15,0 0 16,0 0-16,1 0 0,-1 0 16,-21-21-16,21 21 0,0-22 15,0 1-15,0 0 0,1 0 16,-1 0-16,-21-22 0,0 22 15,21 0-15,-21 0 0,21 0 0,-21 0 16,0-1-16,0 1 0,0 42 47,0 1-47,0-1 16,0 0-16,0 0 0,0 0 15,0 0-15,21 1 0,0-1 16,-21 0-16,22-21 15,-1 21-15,0 0 0,0-21 16,0 0-16,0 21 0,1-21 16,-1 0-16,0 0 15,0 0-15,0 0 16,0-21 0,-21 0-16,22 0 0,-1 21 15,-21-21-15,21 0 0,-21-1 16,0 1-16,0 0 0,21-21 0,-21 21 15,21-1-15,-21 1 0,21 0 0,-21 0 16,0 0-16,0 42 31,0 0-31,0 0 16,0 0-16,0 1 0,0-1 0,-21 21 16,21-21-16,0 0 0,0 1 15,0-1-15,0 0 0,0 0 16,0 0-16,21-42 47,1 0-32,-22 0-15</inkml:trace>
  <inkml:trace contextRef="#ctx0" brushRef="#br0" timeOffset="139084.56">15621 9546 0,'0'0'0,"-21"0"15,0 0-15,-1 0 16,22 21 15</inkml:trace>
  <inkml:trace contextRef="#ctx0" brushRef="#br0" timeOffset="139296.44">14690 9779 0,'0'0'0,"-43"21"31,64-21-15,1 0-1,-1 0-15,0 0 0,0 0 16,21 0-16,-20 0 0,20 0 0,0-21 16,1 21-16,-1-21 0,21 21 0,-20 0 15,-1-21-15</inkml:trace>
  <inkml:trace contextRef="#ctx0" brushRef="#br0" timeOffset="139956.42">15896 9716 0,'0'-64'16,"0"43"-16,0 0 15,0 0-15,21-1 0,-21 1 16,0 0-16,0 0 0,21 0 16,-21 42 15,-21 0-31,21 0 0,0 22 16,-21-22-16,0 21 0,21 0 15,-21 1-15,21-1 0,0 22 0,0-22 16,-21 0-16,21 1 0,-22-1 15,22-21-15,0 21 0,0-20 0,0 20 16,-21-21-16,21 0 0,-21 0 16,21 1-16,0-1 0,0 0 0,0 0 15,0-42 32,0 0-47,0 0 0,21-1 16,-21 1-16,21-21 0,1 21 15,-1 0-15,0-1 0,-21 1 0,21 0 16,0 0-16,0 0 0,1 0 16,-1 21-16,0 0 0,0 0 0,0 0 15,0 0-15,1 0 16,-1 21-16,0 0 0,-21 0 0,21 0 16,0 0-16,-21 1 0,0-1 0,21 0 15,-21 0-15,22 0 0,-22 0 16,0 1-16,0-1 0,0 0 15,-22-21-15,1 21 0,0-21 16,0 0-16,0 21 0,0-21 16,-22 0-16,22 0 0,-21 0 0,21 0 15,-1 0-15,1 0 0,0 21 16,0-21-16,0 0 0,42-21 47,0 21-47,0-21 0,0 21 15,1-21-15,20 0 0</inkml:trace>
  <inkml:trace contextRef="#ctx0" brushRef="#br0" timeOffset="140936.54">16468 9927 0,'0'0'15,"21"-21"-15,-21 0 16,0 42 15,0 0-31,0 0 0,-21 1 0,21-1 16,0 0-16,0 21 0,0-21 0,-22 1 15,22-1-15,0 0 0,0 0 16,0 0-16,0 0 0,0 1 0,0-1 16,22 0-16,-1-21 0,21 0 15,-21 0-15,0 0 16,1 0-16,-1 0 0,0 0 0,0 0 15,0-21-15,0 21 0,1-21 0,-1 21 16,0-22-16,0 1 0,0 0 16,-21 0-16,21 0 0,-21 0 0,22-22 15,-22 22-15,0 0 0,21-21 16,-21 20-16,0 1 0,21 0 0,-21 0 16,0 42 15,0 0-31,0 0 0,0 1 0,0-1 15,-21 0-15,21 0 0,0 21 16,0-20-16,0-1 0,0 0 0,0 0 16,0 0-16,0 0 0,0 1 0,0-1 15,21-21-15,0 21 0,0-21 16,0 0-16,1 0 0,-1 0 0,21 0 16,-21 0-16,0 0 0,1 0 15,-1 0-15,0-21 0,0 21 0,-21-21 16,21-1-16,0 1 0,1 0 15,-22 0-15,21-21 0,0 20 0,-21-20 16,0 0-16,21-1 0,0 1 0,-21-21 16,21 20-16,-21-20 0,22-1 15,-22 22-15,21 0 0,-21-1 0,0 1 16,21 21-16,-21 0 0,21-1 0,-21 1 16,0 42-1,-21 1-15,21-1 16,-21 21-16,0-21 0,-1 22 0,1-1 15,21 0-15,0 1 0,-21-1 0,21 21 16,0-20-16,0-22 0,0 21 16,0 1-16,0-1 0,0-21 0,0 21 15,0-20-15,0-1 0,0 0 0,21 0 16,-21 0-16,21 0 0,1 1 16,-1-22-16,0 0 0,0 0 0,0 0 15,0 0-15,1 0 0,-1 0 0,0 0 16,21 0-16,-21 0 0,1-22 0,-1 22 15,0-21-15,0 0 0,0 0 16,0 21-16,-21-21 0,22-22 16,-22 22-16,21 0 0,-21 0 0,0 0 15,0 0-15,0-1 0,0 1 16,-21 21 0,-1 0-16,22 21 0,0 1 15,-21-1-15,0 0 0,21 0 16,0 0-16,0 0 0,0 1 0,0-1 15,0 0-15,0 0 0,0 0 0,0 0 16,0 1-16,21-1 0,0-21 16,1 21-16,-1-21 15,0 0-15,0 0 0,0 0 0,0 0 16,1 0-16,-1 0 0,0 0 0,0-21 16,0 0-16,0 21 0,-21-22 0,22 22 15,-1-21-15,-21 0 16,21 0-16,-21-21 0</inkml:trace>
  <inkml:trace contextRef="#ctx0" brushRef="#br0" timeOffset="141188.35">17357 9631 0,'0'0'15,"-22"21"-15,22 0 16,22-21-16,-1 0 15,0 0-15,0 0 0,21 0 0,1 0 16,-1 0-16,-21 0 0,22 0 16,-1 0-16,0 0 0,-21 0 0,22 0 15,-22 0-15,21 0 0,-21 0 0,1 0 16,-1 0-16,0 0 0,0 0 16,-21-21-16,21 21 0,-21-21 15,-21 21 1</inkml:trace>
  <inkml:trace contextRef="#ctx0" brushRef="#br0" timeOffset="142194.49">10583 11769 0,'-21'-21'16,"21"-1"-16,-21 1 0,21 0 0,0 0 16,0 0-16,-21 21 0,21-21 0,-21 21 15,21 21 1,0 0-16,0 0 16,0 0-16,0 22 0,0-22 15,0 21-15,0 0 0,0 1 0,0-1 16,0 0-16,0-20 0,0 20 0,0 0 15,0-21-15,-22 22 0,22-22 16,-21 0-16,21 0 0,0 0 16,0-42 15,21 0-15,1 0-1,-1 21-15,0-21 0,0 0 16,0 21-16,0-22 0,22 22 15,-22-21-15,0 0 0,0 0 0,22 21 16,-22-21-16,0 0 0,0-1 0,0 1 16,-21 0-16,0 0 15,21 0-15,-21 0 0,0-1 16,0 1-16,0 0 0,0 0 16,0 42 15,0 0-31,0 0 15,-21 22-15,21-22 0,0 21 16,0-21-16,0 22 0,-21-22 16,21 21-16,0-21 0,0 1 0,0 20 15,0-21-15,0 0 0,0 0 0,0 1 16,0-1-16,0 0 0,21-21 47,0-21-47,1 0 0</inkml:trace>
  <inkml:trace contextRef="#ctx0" brushRef="#br0" timeOffset="142384.59">11409 11938 0,'0'0'0,"21"0"31,0 0 16,0 0-47,0 0 16</inkml:trace>
  <inkml:trace contextRef="#ctx0" brushRef="#br0" timeOffset="143599.89">12848 12023 0,'0'0'0,"21"0"16,0-21-16,1-1 0,-22-41 31,0 42-31,0 0 0,-22-1 0,1 22 0,0-21 15,0 0-15,0 0 0,0 21 16,-22 0-16,22-21 0,-21 21 0,21 0 16,-22 0-16,1 0 0,0 0 15,-1 21-15,22 0 0,-21-21 0,-1 42 16,22-20-16,0-1 0,0 0 0,0 21 16,21 1-16,0-22 0,0 21 15,0-21-15,0 22 0,0-22 0,0 0 16,21 0-16,0 0 0,21 0 0,-20-21 15,-1 0-15,21 0 0,0 0 0,-20 0 16,20 0-16,0 0 16,-21-21-16,22 21 0,-1-21 0,-21 0 15,22 0-15,-22 0 0,0-1 0,0 1 16,0 0-16,0 0 0,1 0 0,-22 0 16,0-22-16,0 22 0,0 0 15,0 0-15,0 0 0,0-1 16,0 1-16,0 0 15,0 42 1,0 0 0,0 1-16,0-1 0,0 21 0,0-21 15,0 22-15,0-1 0,0 0 0,0 1 16,0-1-16,0 0 0,21 1 16,-21 20-16,0-21 0,21 1 15,-21-1-15,0 0 0,0 1 0,0-1 16,0 22-16,0-22 0,0 0 0,0 22 15,0-22-15,21 0 0,-21 22 0,0-22 16,0 1-16,0-1 0,0 0 16,0 1-16,0-1 0,0-21 0,0 21 15,-21-20-15,0-1 0,0 0 0,-1 0 16,1 0-16,0 0 0,-21-21 0,21 0 16,-1 0-16,1 0 0,-21 0 0,21 0 15,0 0-15,-1 0 16,-20-21-16,21 0 0,0-21 0,0 21 15,-1-1-15,22-20 0,0 0 0,0-1 16,0-20-16,0 21 0,22-22 0,-1 1 16,0 20-16,0-20 0,21-1 15,1 1-15,-22-1 0,21 1 0,1-1 16,20 1-16,-21-1 0,22 1 0,-22-1 16,22 1-16,-22-1 0,22 1 15,-22-1-15,21 22 0,-20-22 0,-1 22 16,-21 0-16,0-1 0,1 1 0,-1 0 15,-21 21-15,0-22 0,0 22 0,0 0 16,-21 21 0,-1 0-16,1 21 15,0-21-15,0 21 0,0 0 0,21 1 16,0 20-16,0-21 0,0 0 0,0 0 16,0 1-16,0-1 0,0 0 0,0 0 15,0 0-15,21 0 0,-21 1 16,21-22-16,0 21 0,0-21 0,1 0 15,-1 0-15,0 0 0,0 0 0,0 0 16,22 0-16,-22 0 0,21-21 16,-21 21-16,0-22 0,22 1 0,-22 21 15,0-21-15,0 0 0,0 0 16,1-22-16,-22 22 0,0 0 0,21-21 16,-21-1-16,0 22 0,0-21 15,0 0-15,0-1 0,0 1 0,0 0 16,0 20-16,0-20 0,0 21 0,0 0 15,0 0-15,0 42 16,-21 0 0,21 0-16,0 0 0,0 22 0,0-1 15,-22-21-15,22 21 0,0 1 0,0-1 16,0 0-16,0-20 0,0 20 16,0-21-16,0 21 0,0-20 0,0-1 15,0 0-15,0 0 0,22 0 16,-1-21-1,0 0-15,0 0 0,0-21 16,0 0 0</inkml:trace>
  <inkml:trace contextRef="#ctx0" brushRef="#br0" timeOffset="143813.1">13695 11557 0,'0'21'32,"21"-21"-32,0 0 0,0 0 15,0 0-15,1 0 0,-1 0 16,0 0-16,0 0 0,0 0 0,0 0 16,1-21-16,-1 21 0,0 0 15,0 0-15,0 0 0,0-21 0,1 21 16,-1-21-16,0 21 0</inkml:trace>
  <inkml:trace contextRef="#ctx0" brushRef="#br0" timeOffset="144968.32">14774 11155 0,'0'-21'0,"0"42"0,0-63 0,0 20 0,0 1 16,0 0-16,0 42 31,0 0-31,0 1 15,0 20-15,0 0 0,-21 1 16,0-1-16,0 0 0,21 1 0,-21-1 16,-1 21-16,1-20 0,0-1 15,0 0-15,0 1 0,21-22 16,-43 21-16,43-21 0,-42 22 0,42-22 16,-21 0-16,0 0 0,0 0 0,-1 1 15,1-22-15,0 0 0,0 0 16,0 0-16,0 0 15,21-22-15,-22 22 0,22-21 16,-21 0-16,21 0 0,0 0 0,0-22 16,0 22-16,0 0 0,0-21 15,0 21-15,0-22 0,0 1 0,21 21 16,-21-22-16,22 22 0,-22 0 16,0 0-16,21 21 15,0 0-15,0 21 16,-21 0-16,21 0 0,0 1 0,1 20 15,-1-21-15,-21 21 0,21 1 0,0-22 16,0 0-16,-21 21 0,21-20 16,1-1-16,-1 0 0,-21 0 0,21 0 15,-21 0-15,21 1 0,0-22 0,0 0 16,-21 21-16,22-21 0,-1 0 16,0 0-16,0 0 0,0 0 0,0 0 15,1-21-15,-1-1 0,0 1 0,21 21 16,-21-21-16,1 0 0,-1 0 15,0-22-15,0 22 0,0 0 16,0-21-16,1 21 0,-1-22 0,-21 22 16,0 0-16,21-21 0,-21 20 0,21 1 15,-21 0-15,0 42 32,0 0-32,0 1 0,-21-1 0,21 0 15,-21 21-15,21-21 0,0 1 16,0-1-16,0 0 0,0 0 0,0 0 15,0 0-15,0 1 0,0-1 0,0 0 16,21 0-16,0 0 0,0-21 16,0 0-16,1 0 15,-1 0-15,0 0 0,0 0 0,0 0 16,22 0-16,-22 0 0,0-21 0,21 21 16,-21-21-16,1 0 0,20 0 0,-21-1 15,0 1-15,0 0 0,1 0 16,-22 0-16,0-22 0,0 22 0,0 0 15,0-21-15,0-1 0,0 22 0,-22-21 16,22 21-16,-21 0 0,0-1 16,0 1-16,0 21 0,0 0 0,-1 0 15,1 0-15,0 0 0,0 21 16,0-21-16,0 22 0,-1-1 0,1 0 0,0 0 16,0 0-16,0 0 0,21 1 15,0-1-15,-21 0 0,21 0 16,0 0-16,0 0 0,21 1 15,0-22-15,0 0 0,0 0 16,22 0-16,-22 0 0</inkml:trace>
  <inkml:trace contextRef="#ctx0" brushRef="#br0" timeOffset="145265.16">16192 11324 0,'-63'-21'32,"126"42"-32,-147-21 0,63 21 15,-22 1-15,22-1 0,0 21 0,0-21 16,0 22-16,-1-22 0,1 21 0,0-21 16,21 0-16,-21 22 0,21-22 0,0 0 15,0 0-15,0 0 0,0 1 16,21-1-16,0 0 0,0-21 0,-21 21 15,22 0-15,-1-21 0,0 0 0,0 21 16,0-21-16,22 0 0,-22 0 16,0 0-16,21 0 0,1 0 15,-1 0-15,-21 0 0,21 0 0,1-21 16,-1 0-16,0 21 0</inkml:trace>
  <inkml:trace contextRef="#ctx0" brushRef="#br0" timeOffset="147276.01">16658 11621 0,'0'0'0,"0"-22"0,0-20 0,0 21 0,0 0 15,0 0-15,0-1 0,-21 1 0,0 0 16,0 21-16,-1 0 0,1 0 16,0 0-16,0 0 0,-21 0 0,20 0 15,1 21-15,0 0 0,0 1 0,0-1 16,0 21-16,-1-21 0,1 22 16,21-22-16,-21 21 0,21-21 15,0 0-15,0 22 0,0-22 0,0 0 16,0 0-16,21 0 0,0 1 15,1-22-15,-1 0 0,0 0 16,0 0-16,0 0 0,0 0 0,1 0 16,-1 0-16,0-22 0,0 1 0,0 21 15,0-21-15,-21 0 0,22 0 0,-1 0 16,0-1-16,-21 1 0,0 0 16,0 0-16,21 0 0,-21-22 0,21 22 15,-21 0-15,0-21 0,0 21 0,0-1 16,0 1-16,0 0 0,0 42 31,0 0-31,0 1 16,0 20-16,0-21 0,0 0 0,0 0 15,0 22-15,0-22 0,0 0 16,0 0-16,0 0 0,0 1 0,0-1 16,21-21-16,1 21 0,-1 0 0,21-21 15,-21 0-15,0 0 0,22 0 0,-22 0 16,21 0-16,-21 0 0,22 0 15,-22-21-15,0 21 0,0-21 0,0 0 16,1-1-16,-1 1 0,-21 0 0,21 0 16,-21 0-16,21-22 0,-21 1 15,0 21-15,0-21 0,0-1 16,21-20-16,-21 20 0,21 1 0,-21-21 16,0 20-16,0 1 0,22 0 0,-22 20 15,21-20-15,-21 21 0,0 42 16,0 0-1,0 0-15,0 22 0,0-1 0,-21 0 16,21 1-16,-22-1 0,1 0 0,21 1 16,0-1-16,0-21 0,-21 22 15,21-1-15,0 0 0,0-21 16,0 1-16,0 20 0,0-21 0,0 0 16,0 0-16,0 1 0,21-1 15,0-21 1,1 0-16,-1 0 15,0-21-15,0 21 0,0-22 0,0 1 16,1 21-16,-1-21 0,0 0 0,21 0 16,-21 0-16,1-1 0,-1-20 15,0 21-15,0 0 0,21-22 0,-42 22 16,22 0-16,-1 21 0,-21-21 0,21 21 16,-21 21-1,0 0-15,0 0 16,-21 1-16,0-1 0,21 0 0,-22 0 15,22 0-15,0 0 0,-21 1 16,21-1-16,0 0 0,0 0 0,0 0 16,0 0-16,0 1 0,0-1 15,21-21-15,1 0 0,-1 21 16,0-21-16,0 0 0,0 0 0,0 0 16,1 0-16,-1 0 0,-21-21 15,21 21-15,0-21 0,0 21 0,0-22 16,1 1-16,-22 0 0,21 0 0,0 0 15,-21 0-15,21-1 0,0 1 0,-21 0 16,0-21-16,21 21 0,-21-1 16,22 22-16,-22-21 0,0 42 31,0 1-31,0-1 0,-22 21 16,1-21-16,21 0 0,0 1 15,-21-1-15,21 0 0,-21 0 0,21 0 16,0 0-16,0 1 0,0-1 15,0 0-15,21-21 16,0 0-16,0 0 0,1 0 16,-1 0-16,0 0 0,0 0 15,0 0-15,-21-21 0,21 21 16,-21-21-16,22-1 0,-22 1 16,0 0-16,0 0 0,0 0 15,0 0-15,0-22 0,0 22 16,0 0-16,0-21 0,0 20 0,0 1 15,-22 0-15,22 0 0,-21 0 16,21 0-16,-21 21 0,42 0 47,0 21-47,1-21 16,-1 0-16,0 0 0,0 0 15,0 0-15,0 0 0,1 0 0,-1 0 16,0 0-16,0 0 0,0 0 15,-21 21 1,0 0-16,0 0 16,0 0-16,0 1 0,0-1 15,0 0-15,0 0 0,0 0 16,0 0-16,-21 1 0,0-1 16,21 0-16,0 0 0,-21 0 0,21 0 15,0 1-15,0-1 0,0 0 16,0-42 31,0 0-32,21 21-15,0-22 0,0 1 0,-21 0 16,21 0-16,1 0 16,-1 0-16,0-1 0,21 1 0,-21-21 15,22 21-15,-22 0 0,21-22 0,-21 22 16,22 0-16,-22 0 0,0 21 15,21-21-15,-20 21 0,-1 0 16,-21 21-16,0 0 0,0 0 16,0 0-16,0 0 0,0 1 0,-21-1 15,21 0-15,-22 21 0,22-21 16,0 1-16,-21-1 0,21 0 16,0 0-16,0 0 0,0 0 15,0 1-15,21-22 16,1 21-16,-1-21 15,0 0-15,0 0 0,0 0 0,0 0 16,1 0-16,-1 0 0,21-21 0,-21 21 16,0-22-16,1 22 0,-1-21 15,0 0-15,0 0 0,0 0 0,0 0 16,1-22-16,-1 22 0,-21 0 16,21-21-16,-21 20 0,21-20 0,-21 21 15,0-21-15,0 20 0,0 1 0,0 0 16,-21 21-1,0 0-15,21 21 16,0 0-16,0 1 0,0-1 0,-21 0 16,21 0-16,0 21 0,0-20 15,0-1-15,0 21 0,0-21 0,0 0 16,0 1-16,0-1 0,0 0 16,0 0-16,21 0 0,-21 0 15,0 1 1,0-1-16,-21-21 15,-1 0-15,1 0 0,0 0 16,0 0-16,0 0 0,0 0 16,-1 0-1,1-21-15,0-1 0,0 1 16,0 0-16,0 0 0,21 0 16,-22 0-16</inkml:trace>
  <inkml:trace contextRef="#ctx0" brushRef="#br0" timeOffset="147503.88">18373 11028 0,'0'0'0,"0"-21"0,-22 21 15,1 0-15,0 0 16,21-21-16,-21 21 15,0 0 1,0 0 0,-1 0-16,1 0 15,0 0-15,0 0 0,0 0 0</inkml:trace>
  <inkml:trace contextRef="#ctx0" brushRef="#br0" timeOffset="147780.16">16912 11155 0,'0'0'16,"-21"21"-16,42-21 31,0 0-31,0 0 0,22 0 16,-22 0-16,0-21 0,21 21 0,-20-21 15,20 21-15,-21 0 0,21-21 0,1 21 16,-22 0-16,21 0 16,-21-22-16,1 22 0,-1 0 0,0 0 15,0-21-15,0 21 0,-21-21 16</inkml:trace>
  <inkml:trace contextRef="#ctx0" brushRef="#br0" timeOffset="151876.53">22627 5969 0,'0'21'16,"-21"-21"-16,42 21 15,0-21 1,0 0-16,22 0 0,-1 0 0,0 0 15,1 22-15,20-22 0,1 0 16,-1 0-16,1 0 0,-1 0 0,1 0 16,-1 0-16,1 0 0,-1 0 15,1 0-15,-1 0 0,1 0 0,-22 0 16,0 0-16,1-22 0,-22 22 0,21 0 16,-21 0-16,1 0 0,-22-21 15,0 0-15,0 0 16,0 0-1,-22 0-15,1 21 16,21-22-16,-21 1 0,0 21 0,-21-21 16,20 0-16,1 21 0,-21-21 15,21 21-15,-22-21 0,22 21 0,-21 0 16,21 0-16,0 0 0,-1 0 0,1 0 16,0 0-16,42 0 15,0 0 1,1 0-16,20 0 0,0 0 15,1 0-15,-1 0 0,0 21 0,22-21 16,-22 0-16,0 0 0,1 21 16,-1-21-16,0 0 0,1 21 0,-22-21 15,-21 21-15,0 0 0,0 1 16,0-1-16,0 0 0,-21 0 16,-22 0-16,22 0 0,-21 1 0,0-1 15,-1 21-15,1-21 0,-22 0 0,22 1 16,0-1-16,-1 0 0,1 0 15,21-21-15,-21 21 0,20 0 0,1 1 16,0-22-16,0 21 0,0-21 16,42 0-1</inkml:trace>
  <inkml:trace contextRef="#ctx0" brushRef="#br0" timeOffset="152340.22">24807 5842 0,'0'0'16,"0"-42"-16,0 21 0,0-1 0,0 1 0,0 0 16,0 0-16,0 0 0,0 0 15,0 42 1,0 21-1,-21-21-15,21 0 0,0 22 16,0-1-16,-21 0 0,0-20 16,21 20-16,-21 0 0,21-21 15,-22 22-15,1-22 0,0 0 0,21 21 16,-21-20-16,0-1 0,0 0 0,21 0 16,21-21 15,0 0-31,0 0 0,0 0 0,22-21 15,-1 21-15,0-21 0,1 0 16,-1-1-16</inkml:trace>
  <inkml:trace contextRef="#ctx0" brushRef="#br0" timeOffset="152709.82">25358 5842 0,'0'0'0,"42"-21"16,-21-21-16,21-22 15,-63 64 1,0 0-16,0 0 15,0 0-15,-22 0 0,22 21 16,-21 0-16,0-21 0,20 22 0,-20-1 16,21-21-16,0 21 0,21 0 15,0 0-15,0 0 0,0 1 16,0-1-16,42 0 16,-21 0-16,0-21 0,1 21 15,20 0-15,-21-21 0,0 22 0,0-1 16,1-21-16,-1 21 0,0 0 15,-21 0-15,21 0 16,-21 1-16,0-1 0,0 0 16,-21-21-1,0 0-15,0 0 0,-1 0 16,1 0-16,0 0 0,0 0 16,0 0-16,0 0 0,-1-21 15,1 0-15,0-1 0,0 22 16,0-21-16,21 0 0,0 0 0,-21 0 15,21 0-15,-22-1 16</inkml:trace>
  <inkml:trace contextRef="#ctx0" brushRef="#br0" timeOffset="152912.71">25082 5440 0,'0'0'0,"-21"0"15,21-21-15,-21 21 32,42 0-1,0 0-31,1 0 0,-1 0 0,0 0 16,21 0-16,1 0 15</inkml:trace>
  <inkml:trace contextRef="#ctx0" brushRef="#br0" timeOffset="153240.42">26035 5334 0,'0'0'0,"-42"-42"31,20 42-31,1 0 16,0 21-16,21 0 16,0 21-16,0 1 0,0-1 0,-21 0 15,21 22-15,0-1 0,0 1 16,-21-22-16,21 22 0,0-1 0,0-20 16,0-1-16,-21 0 0,21 1 0,-22-22 15,22 21-15,-21-21 0,21 0 16,0 1-16,0-1 0,0 0 15,0-42 17,0 0-32,21-1 0</inkml:trace>
  <inkml:trace contextRef="#ctx0" brushRef="#br0" timeOffset="153603.87">25675 5292 0,'0'0'0,"21"-21"0,0-1 0,22 1 0,-1 0 15,0 21-15,22-21 0,-22 21 0,22 0 16,-22 0-16,0 0 0,22 0 16,-22 21-16,1 0 0,-1 22 0,-21-22 15,21 21-15,-20 0 16,-1 22-16,0-22 0,-21 22 0,0-1 15,0 1-15,0-1 0,0 1 16,0-22-16,-21 0 0,0 22 0,-1-43 16,1 21-16,-21 1 0,0-22 0,-1 21 15,1-21-15,-22 1 0,22-22 16,-21 21-16,-1 0 0,22-21 0,-22 0 16,22 0-16,0 0 0,-1 0 0,1 0 15,21 0-15,0 0 0,-1 0 16,22-21-1,0 0-15,0-1 16,22 1-16,20 0 0,-21 21 16,21-21-16</inkml:trace>
  <inkml:trace contextRef="#ctx0" brushRef="#br0" timeOffset="153835.73">26543 5736 0,'0'0'0,"21"0"0,-21 21 15,0 1 1,0-1-16,0 0 0,0 0 16,0 21-16,-21-20 0,21-1 15,-21 0-15,21 0 0,-21 21 0,21-20 16,0-1-16,0 0 16,0 0-16,0 0 15,-22-21-15,22-21 31,0 0-15</inkml:trace>
  <inkml:trace contextRef="#ctx0" brushRef="#br0" timeOffset="154009.63">26670 5525 0,'0'0'0,"0"-22"0,0 1 0,0 0 0,0 0 16,0 0-1,-21 21-15,42 0 32,0 0-32,0 21 15,0 0-15,1 0 0,-1-21 16</inkml:trace>
  <inkml:trace contextRef="#ctx0" brushRef="#br0" timeOffset="154408.37">27136 5736 0,'0'0'0,"21"0"0,-21-21 31,0 0-31,-21 21 16,-1 0-16,1 0 0,0 0 16,-21 0-16,-1 0 0,22 0 0,-21 0 15,0 21-15,20 0 0,-20 0 16,21-21-16,0 22 0,0-1 0,21 0 15,0 0-15,0 0 16,0 0-16,21-21 0,0 22 16,0-22-16,21 0 0,-20 21 0,20-21 0,0 0 15,1 0-15,-1 21 16,-21-21-16,21 0 0,-20 21 0,-1-21 16,0 21-16,-21 0 0,0 1 15,0-1-15,-42-21 16,20 21-16,1-21 0,-21 0 0,0 21 15,-1-21-15,22 0 0,-21 21 16,-1-21-16,1 0 0,21 0 0,0 0 16,0 0-16,-1 0 0,44 0 31,-1 0-31,0 0 16,0 0-16,21 0 0</inkml:trace>
  <inkml:trace contextRef="#ctx0" brushRef="#br0" timeOffset="154745.16">27432 5757 0,'0'0'0,"0"-21"0,0 0 16,0 0-16,0 42 31,0 0-31,0 0 0,0 22 0,0-22 16,-21 21-16,21 1 0,-21-1 15,21 0-15,0 22 0,0-22 16,0 0-16,0 22 0,0-22 0,0 1 16,0 20-16,0-21 0,0 22 15,0-22-15,0 1 0,0 20 0,0-21 16,-22 1-16,22-1 0,-21 0 0,0 1 16,0-22-16,0 21 0,0-21 15,-1 22-15,1-22 0,0 0 0,0 0 16,0 0-16,0 1 0,21-44 47,21 1-47,0 0 0,0 0 15,-21 0-15</inkml:trace>
  <inkml:trace contextRef="#ctx0" brushRef="#br0" timeOffset="155069.97">27368 5948 0,'0'0'0,"0"-42"0,0-1 0,0 1 16,22 0-16,-22-1 0,21 22 0,-21-21 15,21 21-15,0-1 0,0 1 16,0 21-16,1 0 0,20 0 16,-21 0-16,0 0 0,22 0 0,-22 21 15,21 1-15,-21-1 0,0 0 16,1 21-16,-22 1 0,0-22 0,0 21 15,0 0-15,0-20 0,0 20 16,-22-21-16,1 0 0,0 0 0,0 1 16,-21-1-16,20 0 0,-20-21 0,21 0 15,-21 21-15,20-21 0,1 0 16,0 0-16,0 0 0,21-21 31,0 0-31,0 0 0,21-1 16,0 1-16,0 0 15</inkml:trace>
  <inkml:trace contextRef="#ctx0" brushRef="#br0" timeOffset="155364.79">28109 4974 0,'0'0'0,"-21"0"15,0 43 1,21-22-16,-21 21 0,0 0 0,-1 22 16,22-22-16,0 22 15,0-1-15,0 1 0,0-1 0,0 1 16,0-1-16,0 1 0,0-1 16,0-20-16,0 20 0,0-21 0,0 1 15,0-22-15,0 21 0,0-21 16,22 1-16,-22-1 0,0 0 0,0 0 15,21-21 1,0 0 0,0 0-16,0-21 0</inkml:trace>
  <inkml:trace contextRef="#ctx0" brushRef="#br0" timeOffset="156461.1">28660 5588 0,'0'0'0,"0"-21"0,0 0 16,0 0-16,0-1 0,-22 22 15,1 0-15,0-21 0,0 21 16,0 0-16,-22 0 0,22 0 16,0 21-16,-21 1 0,21-1 15,-1 0-15,1 21 0,-21 1 0,21-22 16,0 21-16,21 0 15,0 1-15,-22-1 0,22-21 0,0 22 16,0-22-16,0 0 0,22 0 0,-1 0 16,-21 0-16,21-21 0,0 0 15,0 0-15,22 0 0,-22 0 0,0 0 16,0 0-16,0 0 0,0 0 16,1-21-16,-1 0 0,0 0 15,0 0-15,-21 0 0,21-22 16,-21 22-16,21-21 0,-21 21 0,0-22 15,22 22-15,-22-21 0,21 21 0,-21-1 16,0 1-16,0 0 16,0 42-1,0 0-15,0 1 16,-21-1-16,21 0 0,0 0 0,0 0 16,0 22-16,0-22 0,0 0 15,0 21-15,0-21 0,0 1 0,0-1 16,21-21-16,0 21 0,0-21 15,0 21-15,22-21 0,-22 0 16,0 0-16,0 0 0,21 0 0,-20-21 16,20 21-16,-21-21 0,0 21 15,0-21-15,1-1 0,-1 1 0,0 0 16,0 0-16,0-21 16,-21 20-16,0-20 0,21 21 0,-21 0 15,22 0-15,-22-1 0,0 1 16,0 42-1,0 1 1,0 20-16,-22-21 0,22 0 0,-21 22 16,21-22-16,0 21 0,0-21 0,0 0 15,0 1-15,0-1 0,0 0 16,21 0-16,22 0 0,-22-21 0,0 21 16,21-21-16,1 0 0,-22 0 15,21 0-15,-21 0 0,1 0 16,-1 0-16,0-21 0,0 21 15,0-21-15,0 0 0,-21 0 0,0 0 16,22-1-16,-1-20 0,-21 21 0,0-21 16,0 20-16,21-20 0,-21 21 15,21-21-15,-21 20 0,0 1 0,21 21 16,-21-21-16,0 42 16,-21 22-1,0-22-15,21 0 16,-21 21-16,0 1 0,-1-1 0,22 0 15,-21 1-15,0-1 0,21 21 16,0-20-16,-21 20 0,21-20 16,0 20-16,0 1 0,0 20 15,0-20-15,0-1 0,0 1 0,0-1 16,0 1-16,0-22 0,0 22 0,0-22 16,0 21-16,-21-20 0,0-1 15,-1 0-15,1-20 0,-21 20 0,21-21 16,0 0-16,-1-21 0,-20 21 15,21-21-15,0 0 0,0 0 0,-22 0 16,22-21-16,0 21 0,0-21 0,0 0 16,-1 0-16,1 0 0,21-1 15,-21 1-15,21-21 0,0 21 0,0-22 16,0 1-16,21 0 16,0-1-16,1 1 0,20 0 0,-21-22 15,21 1-15,1-1 0,-1 1 0,0 20 16,1-20-16,-1-1 0,22 1 15,-22-1-15,0 22 0,1-21 0,20-1 16</inkml:trace>
  <inkml:trace contextRef="#ctx0" brushRef="#br0" timeOffset="156808.92">29824 5779 0,'21'0'32,"0"0"-32,0-22 0,0 22 15,1-21-15,-1 0 0,0 0 16,0 21-16,0-21 0,-21 0 0,21-1 16,-21 1-16,22 0 0,-22 0 15,0 0-15,0 0 16,-22 21-16,1 0 0,0 0 15,0 0-15,0 21 0,0 0 0,-1 0 16,1 0-16,0 0 0,21 1 16,0 20-16,0-21 0,-21 0 15,21 22-15,0-22 0,0 0 0,0 0 16,0 0-16,21 0 0,0 1 16,0-1-16,1-21 0,-1 21 0,21-21 15,-21 0-15,22 21 0,-1-21 16,0 0-16</inkml:trace>
  <inkml:trace contextRef="#ctx0" brushRef="#br0" timeOffset="157356.6">30734 5652 0,'0'0'16,"0"-22"-16,-21-20 0,0 42 15,-1-21-15,1 0 0,0 21 0,-21 0 16,21 0-16,-22 0 0,22 0 15,-21 21-15,21 0 0,-22 0 0,22 0 16,-21 1-16,21 20 0,-1-21 16,22 21-16,0-20 0,-21 20 0,21 0 15,0-21-15,0 1 0,0 20 16,0-21-16,21 0 0,-21 0 0,22 1 16,-1-1-16,0-21 0,0 21 15,0-21-15,0 0 0,1 0 0,-1 0 16,0 0-16,0 0 0,0 0 15,22-21-15,-22 21 0,0-21 16,0-1-16,0-20 0,0 21 0,1-21 16,-1-1-16,0 1 0,0 0 15,0-1-15,0-20 0,1 20 0,-1-20 16,0 21-16,0-1 0,0-20 16,0 20-16,1 1 0,-1 0 0,0 21 15,-21-22-15,0 1 0,0 21 16,21 0-16,-21-1 0,0 1 0,-21 21 15,0 0 1,0 21-16,-1 1 0,1-1 0,0 0 16,0 21-16,0 1 0,0-1 15,-1 0-15,22 1 0,0 20 16,0-21-16,0 22 0,0-22 16,0 22-16,0-22 0,0 22 0,22-22 15,-1 0-15,0 1 0,0-1 16,0-21-16,0 21 0,1-20 0,-1-1 15,0 0-15,0 0 0,0 0 16,22-21-16,-22 0 0,0 0 0,0 0 16,21 0-16</inkml:trace>
  <inkml:trace contextRef="#ctx0" brushRef="#br0" timeOffset="158340.15">23220 7451 0,'0'0'0,"-43"0"0,-20 0 0,21 0 0,-22 0 15,22 0-15,-1 0 0,1 0 16,0 0-16,21 0 0,-1 21 0,22 0 15,22-21-15,20 0 16,0 0-16,1 21 0,-1-21 16,0 0-16,22 0 0,-1 0 0,1 0 15,-1 0-15,1 0 0,20 0 16,1 0-16,-21 0 0,20 0 0,1 0 16,-22 0-16,1 0 0,-1 0 15,-20 0-15,-1 0 0,0 0 16,-20 0-16,-1 0 0,-21-21 15,0 0-15,0 0 16,-21 21-16,-1-21 0,1 21 16,0-22-16,0 1 0,0 21 0,0-21 15,-1 21-15,1-21 0,0 0 16,21 0-16,-21 21 0,21-22 16,21 22 15,0 0-31,-21 22 0,21-22 15,1 21-15,-22 0 0,0 0 16,21 0-16,-21 0 0,0 1 16,0-1-16,0 21 0,0-21 15,0 0-15,-21 1 0,-1-1 0,1 0 16,0 0-16,-21 0 0,21 0 0,-1-21 16,-20 22-16,21-1 0,0-21 15,0 21-15,-1 0 0,1-21 0,21 21 16,21-21 15,1 0-31</inkml:trace>
  <inkml:trace contextRef="#ctx0" brushRef="#br0" timeOffset="158600">24659 7218 0,'0'21'31,"0"0"-31,-21 0 0,21 1 0,-21-1 16,0 21-16,21-21 0,0 22 0,0-22 16,-22 0-16,22 21 0,-21-21 15,21 1-15,0-1 0,0 0 0,-21 0 16,21 0-16,0 0 0,0 1 15,21-22 1,0 0-16,1 0 16</inkml:trace>
  <inkml:trace contextRef="#ctx0" brushRef="#br0" timeOffset="158976.78">25231 7345 0,'0'0'15,"0"-21"-15,0 0 0,-22-1 16,1 22-16,-21 0 0,21 0 16,-22 0-16,22 22 0,-21-22 15,21 21-15,-22 0 0,22-21 16,0 21-16,0 0 0,21 0 16,0 1-16,0-1 0,0 0 15,21-21-15,0 21 16,0-21-16,1 0 0,-1 0 0,21 21 15,-21-21-15,0 0 0,22 21 16,-22-21-16,0 22 0,0-22 0,0 21 16,1 0-16,-22 0 0,0 0 15,0 0-15,0 1 16,0-1-16,-22-21 16,-20 21-16,21-21 0,0 0 15,-22 0-15,1 0 0,21 0 16,-21 0-16,20 0 0,1 0 0,0 0 15,0 0-15,0 0 0,0 0 0,21-21 16,0 0-16,0-1 16</inkml:trace>
  <inkml:trace contextRef="#ctx0" brushRef="#br0" timeOffset="159184.66">24955 7027 0,'0'0'0,"0"-21"15,22 21 32,-1 0-31,0 0-16</inkml:trace>
  <inkml:trace contextRef="#ctx0" brushRef="#br0" timeOffset="161129.15">26056 7154 0,'21'0'31,"0"0"-31,-21-21 0,22 21 16,-1-21-16,0 0 0,0 21 15,0-21-15,0 0 0,1 21 16,-1-22-16,0 1 0,0 0 16,-21 0-16,0 0 15,0 0-15,0-1 16,0 1-16,0 0 0,-21 21 15,0 0 1,0 0-16,-1 0 0,1 0 0,0 0 16,0 21-16,0-21 0,0 21 15,-1 1-15,1 20 0,0-21 0,21 0 16,-21 0-16,21 1 0,0 20 0,0-21 16,0 0-16,0 0 0,0 22 15,21-22-15,0 0 0,0-21 0,1 21 16,-1 0-16,21-21 0,-21 0 15,22 22-15,-22-22 0,21 0 16,-21 0-16,0 0 0,1 0 0,-44 0 47,1 0-47,0 0 0,0 0 16,-21 0-16,-1 0 0,22 0 0,-21 21 15,-1 0-15,1 0 0,0 0 0,-1 0 16,1 1-16,21 20 0,0-21 15,0 0-15,-1 22 0,22-22 0,0 0 16,0 0-16,0 0 0,0 22 16,22-43-16,20 21 0,-21 0 0,21 0 15,1-21-15,20 0 0,-20 0 16,20 0-16,-21 0 0,22 0 16,-22 0-16,22 0 0,-22 0 0,22 0 15,-22-21-15,0 21 0,1-21 0,-1 0 16,0-1-16,1 1 0,-22 0 15,21 0-15,-21-21 0,0 20 0,1-20 16,-22 0-16,0 21 0,21-22 0,-21 1 16,0 21-16,0 0 0,0-1 15,-21 22 1,-1 0-16,22 22 0,-21-1 16,0 21-16,0-21 0,0 22 15,0-1-15,21-21 0,-22 21 0,1-20 16,21 20-16,0-21 0,-21 21 15,0-20-15,21-1 0,0 0 0,-21-21 16,21 21-16,0 0 16,21-21-1,0-21 1,0 0-16,0 0 0,1 21 16,-22-21-16,21-1 0,0 1 15,0 0-15,0 0 0,0-21 0,1 20 16,-1 1-16,0-21 0,21 21 15,-21-22-15,1 22 0,-1 0 16,0 21-16,0 0 16,-21 21-16,0 0 15,0 1-15,0-1 0,0 0 16,0 0-16,0 21 0,0-20 0,0-1 16,21 0-16,0 0 0,1 0 15,-1 0-15,0 1 0,21-22 16,-21 0-16,1 21 0,20-21 0,-21 0 15,0 0-15,22 0 0,-22 0 16,0 0-16,21 0 0,-21-21 16,1-1-16,-1 22 0,21-21 0,-21 0 15,0 0-15,1 0 0,-1-22 16,0 22-16,0-21 0,0 21 0,-21-22 16,0 1-16,21 0 0,-21-1 0,0 22 15,0-21-15,0 21 0,0 0 16,0-1-16,-21 22 0,0 0 0,0 0 15,0 0-15,0 22 0,-1-1 16,1 21-16,0-21 0,0 22 0,0-22 16,0 21-16,-1 0 0,22-20 0,0 20 15,-21-21-15,21 0 16,0 0-16,0 1 0,0-1 0,0 0 16,0 0-16,21-21 0,1 21 15,-1-21-15,0 0 0,0 0 16,0 0-16,0 0 0,1-21 15,-1 0-15,0 0 0,0 0 16,-21-1-16,21 1 0,-21 0 16,21 0-16,-21-21 0,0 20 0,22-20 15,-22 21-15,0-21 0,21 20 16,-21 1-16,0 42 16,0 1-1,-21-1-15,21 0 0,0 0 16,0 21-16,0-20 0,0-1 15,0 21-15,0-21 0,0 0 0,21 1 16,0-1-16,0 0 0,21-21 16,-20 21-16,20-21 0,0 0 0,1 21 15,-1-21-15,-21 0 0,21 0 16,1 0-16,-22 0 0,0 0 0,21-21 16,-20 0-16,-1 0 0,-21 0 0,0-1 15,21 1-15,-21-21 0,0 0 16,0-1-16,0 1 0,0 0 0,0-1 15,0-20-15,21 20 0,-21 1 16,0 0-16,0 21 0,0-22 0,21 22 16,-21 0-16,-21 42 31,0 0-31,0 0 0,21 22 16,-21-22-16,21 21 0,-22 1 15,22-1-15,0 0 0,0 1 0,0-22 16,0 21-16,0 0 0,0-20 0,0-1 15,0 0-15,0 0 0,0 0 16,0 0-16,0 1 0,-21-22 31,21-22-15,0 1-16,0 0 16,0 0-16,0 0 15,0 0-15,0-1 0,21 1 0,1 0 16,-1 0-16,21 0 0,-21 0 15,22-1-15,-22 22 0,21 0 0,0 0 16,-20 0-16,-1 0 0,21 0 0,-21 0 16,-21 22-16,0-1 0,21 0 15,-21 0-15,0 0 0,0 0 0,0 22 16,0-22-16,0 0 0,-21 0 16,0 0-16,0 1 0,21-1 0,-21-21 15,0 21-15,-1 0 0,1 0 0,0-21 16,0 21-16,0-21 15,0 0-15,-1 0 0,1 22 0,0-22 16,0 0-16,21-22 31,21 1-31</inkml:trace>
  <inkml:trace contextRef="#ctx0" brushRef="#br0" timeOffset="161403.99">28956 7006 0,'0'0'0,"0"-21"0,21 0 0,-21 0 0,21 21 15,-21 21 1,-42 0-16,21 0 16,0 0-16,-1 22 0,1-1 0,0 0 15,-21 22-15,21-22 0,-1 1 16,1-1-16,0 0 0,0 1 0,21-1 15,0-21-15,0 21 0,0-20 16,0-1-16,-21 0 0,21 0 0,0 0 16,21-21 15,0 0-31,0 0 16,0-21-16,1 21 0</inkml:trace>
  <inkml:trace contextRef="#ctx0" brushRef="#br0" timeOffset="161800.76">29083 7472 0,'0'42'15,"0"-21"1,21-21-16,0 0 16,0 0-16,1 0 0,-1 0 15,21 0-15,-21 0 0,0 0 16,1 0-16,-1 0 0,0 0 15,0-21-15,21 21 0,-42-21 16,22 21-16,-1-21 0,0 0 0,-21 0 16,0-1-16,0 1 0,0 0 15,0-21-15,0 21 0,0-1 0,0 1 16,0 0-16,-21 21 16,0 21-1,-1 0-15,1 1 0,0 20 0,0-21 16,0 0-16,0 22 0,-1-22 15,1 21-15,21-21 0,-21 0 0,21 1 16,0-1-16,0 0 0,0 0 16,0 0-16,21 0 15,0-21-15,1 22 0,-1-22 0,0 0 16,21 0-16,1 0 0,-1 0 16,-21 0-16,21 0 0,1 0 0,-1 0 15,0-22-15,1 22 0</inkml:trace>
  <inkml:trace contextRef="#ctx0" brushRef="#br0" timeOffset="162316.54">30247 7366 0,'0'0'15,"-21"-63"1,0 63-16,0 0 16,-1 0-1,-20 0-15,21 0 0,0 21 0,0 0 16,-22 0-16,22 0 0,0 0 15,0 22-15,0-22 0,-1 0 0,1 21 16,0-20-16,21-1 0,0 0 0,0 0 16,0 0-16,0 0 0,0 1 15,0-1-15,0 0 0,21-21 16,0 0-16,1 0 0,-1 0 16,0 0-16,0 0 0,0 0 15,22 0-15,-22 0 0,0-21 0,21 21 16,-21-21-16,22-1 0,-1 1 15,-21 0-15,22-21 0,-22 21 16,21-22-16,0-20 0,-20 20 16,20-20-16,-21 21 0,0-22 0,22 1 15,-22 20-15,0 1 0,-21-22 16,0 22-16,0 0 0,0-1 0,0 22 16,0 0-16,0 0 0,-21 21 15,0 0-15,-1 0 16,-20 21-16,21 0 0,0 22 15,0-22-15,21 21 0,0 0 0,0 1 16,0-1-16,0 22 0,0-22 16,0 21-16,21-20 0,0-1 0,21 0 15,-21 1-15,1-1 16,20-21-16,-21 0 0,0 1 0,0-1 16,22 0-16,-22-21 0,0 0 0,0 21 15,0-21-15,1 0 0,20 0 16,-21 0-16,0 0 0,0 0 0</inkml:trace>
  <inkml:trace contextRef="#ctx0" brushRef="#br0" timeOffset="163180.51">22712 9250 0,'0'0'0,"42"21"31,-21-21-31,22 0 0,-22 21 0,21-21 15,22 0-15,-22 0 0,21 0 0,1 0 16,-1 0-16,1 0 0,-1 0 16,22 0-16,-21 0 0,-1 0 0,1 0 15,20 0-15,-41-21 0,20 21 0,-21 0 16,1 0-16,-22-21 0,0 21 16,0 0-16,-21-21 15,0 0-15,-21 21 16,0 0-16,-21 0 0,20 0 0,-20-22 15,21 22-15,0 0 0,-22 0 16,22 0-16,0 0 0,42 0 47,22 0-47,-22 0 0,0 0 16,21 0-16,-21 0 0,22 0 0,-22 22 15,21-22-15,-21 21 0,1 0 16,-1 0-16,-21 0 0,21 0 15,-21 1-15,0-1 0,0 0 0,-21 0 16,0 0-16,-1 0 0,1 1 0,-21-1 16,21 0-16,-22 0 0,22 0 15,-21 0-15,21 1 0,0-22 0,-1 21 16,1 0-16,0-21 0,42 0 31,0-21-31,1 21 0,-1-21 16</inkml:trace>
  <inkml:trace contextRef="#ctx0" brushRef="#br0" timeOffset="163420.78">24850 9059 0,'0'0'15,"0"22"-15,0-1 16,0 0-16,-22 0 0,1 0 15,21 0-15,-21 1 0,21-1 0,0 0 16,-21 0-16,21 0 0,-21 0 0,21 1 16,-21-1-16,21 0 15,0 0-15,42-21 47,-21-21-47</inkml:trace>
  <inkml:trace contextRef="#ctx0" brushRef="#br0" timeOffset="163772.07">25442 9081 0,'0'0'0,"0"-22"0,21 22 0,-21-21 16,-21 21 0,0 0-16,0 0 0,0 21 15,0-21-15,-22 22 0,22-22 16,0 21-16,0-21 0,0 21 0,-1 0 15,22 0-15,0 0 16,0 1 0,22-22-16,-22 21 15,21-21-15,0 0 0,0 21 0,0-21 16,0 21-16,1-21 0,-1 21 0,0-21 16,0 21-16,0-21 0,-21 22 15,0-1-15,0 0 16,0 0-16,-21 0 15,0-21-15,0 0 0,0 0 16,-1 21-16,1-21 0,-21 0 16,21 0-16,0 0 0,-1 0 0,1 0 15,0 0-15,0 0 0,0-21 16,21 0-16,-21 21 0,-1-21 16</inkml:trace>
  <inkml:trace contextRef="#ctx0" brushRef="#br0" timeOffset="163947.97">24871 8784 0,'0'0'0,"-21"-21"32,42 21 14</inkml:trace>
  <inkml:trace contextRef="#ctx0" brushRef="#br0" timeOffset="164693.54">26458 9017 0,'0'0'16,"0"-21"31,21 21-47,1 0 0,-1-21 15,0 0-15,21 21 0,1-22 16,-22 1-16,21 21 0,0-21 0,22 0 15,-22 0-15,1 0 0,-1 21 0,-21-22 16,21 1-16,-20 0 0,-22 0 16,0 0-16,0 0 0,0-1 0,-22 1 15,-20 0-15,0 21 0,-1-21 16,1 21-16,0 0 0,-22 0 0,22 0 16,0 0-16,-22 0 0,22 21 15,-1 0-15,22 0 0,-21 1 16,21-1-16,0 21 0,21-21 0,0 22 15,0-1-15,0 0 0,0 1 0,0-1 16,0-21-16,42 21 0,-21 1 16,0-22-16,0 21 0,22 1 0,-22-22 15,0 21-15,21-21 0,-20 22 0,-22-22 16,0 0-16,0 0 0,0 21 16,0-20-16,0-1 0,0 0 0,-43 0 15,22-21-15,-21 21 0,21 0 0,-22-21 16,1 0-16,0 0 0,20 0 15,-20 0-15,0 0 0,21 0 16,-22-21-16,22 0 0,0 0 0,0 21 16,0-21-16,-1 0 0,22-1 0,0 1 15,0 0-15,0-21 0,0 21 16,0-1-16,0 1 0,0 0 0,22 0 16,-1 0-16,21 0 0,-21-1 0,0 1 15,22 0-15,-22 0 0,21 0 16,1 0-16,-1 21 0,0-22 0</inkml:trace>
  <inkml:trace contextRef="#ctx0" brushRef="#br0" timeOffset="165104.29">26882 9271 0,'0'0'0,"0"42"0,0-20 0,0-1 0,0 0 15,21 0 1,0-21-1,0 0-15,0 0 0,0 0 16,1-21-16,-1 21 0,21-21 16,-21 21-16,0-21 0,1-1 0,20 22 15,-21-21-15,0 0 0,-21 0 0,21 0 16,-21 0-16,22-1 0,-22 1 16,0 0-16,0-21 0,0 21 0,0-1 15,-22 1-15,1 21 16,0 0-16,0 0 0,-21 21 15,20 1-15,1-1 0,0 0 0,0 21 16,0-21-16,0 22 0,-1-22 0,1 21 16,21-21-16,-21 22 0,21-22 15,0 21-15,0-21 0,0 1 0,0 20 16,0-21-16,0 0 0,21-21 0,0 21 16,1-21-16,-1 0 0,0 0 15,21 0-15,-21 0 0,22 0 16,-22 0-16,21-21 0,1 0 0,-22 21 15,21-21-15,-21 0 0,22 0 0,-22-1 16,21-20-16,-21 21 0,0-21 16,1 20-16</inkml:trace>
  <inkml:trace contextRef="#ctx0" brushRef="#br0" timeOffset="165394.13">27813 8615 0,'0'0'0,"21"-42"0,0-1 0,0 22 0,1 0 16,-22 0-16,0 42 15,0 21-15,0 1 16,-22-1-16,22 0 0,-21 22 16,0-1-16,0-20 0,21 20 0,-21 1 15,0-22-15,21 0 0,-22 1 16,22-1-16,0 0 0,-21 1 0,21-1 16,-21-21-16,21 0 0,-21 22 0,21-22 15,0 0-15,0 0 0,-21 0 16,21 0-16,-21-21 0,21 22 0,21-22 47,0-22-32,0 22-15,0-21 0,0 0 0,-21 0 16,22 21-16</inkml:trace>
  <inkml:trace contextRef="#ctx0" brushRef="#br0" timeOffset="165740.94">27792 9335 0,'0'0'0,"0"21"31,0 0-31,0 0 16,21-21 15,0 0-15,0 0-16,0 0 0,1 0 0,-1 0 16,0 0-16,0 0 0,0-21 15,0 21-15,1-21 0,-1 21 0,-21-21 16,0-1-16,21 22 0,-21-21 15,0 0-15,0 0 0,0 0 16,0 0-16,-21 21 16,21-22-16,-21 22 0,-1 0 0,1 0 15,0 0-15,0 22 0,0-1 16,0 0-16,-1-21 0,22 21 0,-21 21 16,0-20-16,0-1 0,21 0 0,0 0 15,0 0-15,0 0 0,0 1 16,0-1-16,0 0 15,21-21-15,21 0 0,-20 0 16,-1 0-16,0 0 0,21 0 0,1 0 16,-22-21-16,21 21 15</inkml:trace>
  <inkml:trace contextRef="#ctx0" brushRef="#br0" timeOffset="166492.54">28575 9144 0,'0'0'0,"0"-42"0,21 21 0,-21-1 0,0 1 15,-21 21 1,0 21-16,0 1 16,-1-1-16,22 0 0,-21 0 0,0 21 15,0-20-15,21-1 0,0 21 16,-21-21-16,21 0 0,0 22 0,0-22 16,0 0-16,0 0 0,0 0 15,0 1-15,0-1 0,21-21 16,-21 21-16,21-21 0,0 0 0,22 21 15,-22-21-15,0 0 0,21 0 0,1 0 16,-22 0-16,21 0 0,0 0 16,1-21-16,-22 0 0,21 21 0,1-21 15,-22-1-15,21-20 0,-21 21 0,0 0 16,1-22-16,-1 1 0,0 0 16,0-1-16,0 1 0,0-21 0,1 20 15,-1-20-15,-21-1 0,21 1 16,0 20-16,0 1 0,0 0 0,-21-1 15,0 1-15,0 21 16,-21 42 0,0 21-16,0-20 0,0 20 15,0 0-15,-1 1 0,-20 20 0,21-21 16,0 1-16,21 20 0,-21-20 16,21-1-16,0 0 0,0 1 0,0-1 15,0 0-15,0-21 0,0 22 0,0-22 16,21 21-16,0-21 0,-21 1 15,21-1-15,0 0 0,0 0 0,1 0 16,-1 0-16,0-21 0,0 0 16,0 0-16,22 0 0,-22 0 0,0 0 15,0-21-15,0 21 0,22-21 16,-22 21-16,0-21 0,21 0 16,-21 0-16,1-1 0,-1 1 0,0 0 15,0-21-15,-21 21 0,0-1 0,21-20 16,-21 21-16,0 0 0,0 0 15,0-1-15,-21 22 16,0 0-16,0 0 16,0 22-16,21-1 0,0 0 15,-22 0-15,1 0 0,21 0 0,0 1 16,0-1-16,0 0 0,0 0 0,0 0 16,0 0-16,0 1 0,0-1 15,21 0-15,1 0 16,-1-21-16,0 0 0,-21 21 15,21-21-15,0 0 0,22 0 0,-22 0 16,0 0-16,21 0 0,-21 0 0,22 0 16,-1-21-16,0 0 0,-20 21 15</inkml:trace>
  <inkml:trace contextRef="#ctx0" brushRef="#br0" timeOffset="167076.09">30416 9144 0,'-21'-63'31,"0"63"-31,0 0 0,0 0 16,0 0-16,-22 21 0,22-21 15,-21 21-15,21 0 0,-1 0 0,-20 0 16,21 1-16,0-1 0,0 0 0,21 0 16,0 21-16,-22-20 0,22-1 15,0 0-15,0 0 0,0 0 0,0 0 16,0 1-16,0-1 0,22 0 0,-1-21 15,0 21-15,0-21 0,0 0 16,0 0-16,22 0 0,-22 0 0,0 0 16,0 0-16,0 0 0,1 0 15,-1-21-15,0 0 0,0 0 16,0-1-16,0 1 0,1 0 0,-1-21 16,0-1-16,0 1 0,0 0 15,0-22-15,1 1 0,20-1 0,-21 1 16,0-1-16,0 1 0,1 20 15,-1-20-15,0-1 0,-21 22 0,0 0 16,21 21-16,-21-1 0,0 1 0,0 0 16,-21 21-1,0 0-15,21 21 16,-21 0-16,-1 22 0,1-22 16,21 21-16,0 1 0,-21-1 0,21 21 0,-21-20 15,21 20-15,0-20 0,0 20 16,0-21-16,0 22 0,0-22 15,0 1-15,0-1 0,21 0 0,0 1 16,-21-1-16,21-21 0,1 21 16,-22-20-16,21-1 0,0 0 0,-21 0 15,21-21-15,0 21 0,0-21 16,1 0-16,-1 0 0,0 0 16,0 0-16,0 0 0,0-21 0,1 0 15,-1 21-15,0-21 0,0 0 16,0-1-16,0 1 0,1 0 15,-1 0-15,0-21 0</inkml:trace>
  <inkml:trace contextRef="#ctx0" brushRef="#br0" timeOffset="167411.94">29125 8869 0,'0'0'0,"21"0"15,1 0-15,20 0 16,0 0-16,1 0 0,20 0 0,-21 0 15,22 0-15,-22 0 0,22 0 16,-1 0-16,-20 0 0,20 0 0,-21 0 16,22 0-16,-22 0 0,-21 0 15,22 0-15,-22 0 0,21 0 0,-21 0 16,1 0-16,-1 0 0,0 0 16,0 0-16,21 0 0,-20 0 15</inkml:trace>
  <inkml:trace contextRef="#ctx0" brushRef="#br0" timeOffset="167660.74">31708 9419 0,'0'21'31</inkml:trace>
  <inkml:trace contextRef="#ctx0" brushRef="#br1" timeOffset="193015.91">339 6900 0,'0'-21'0,"0"0"16,-22 0-1,22 0 1,0 42 31,0 0-47,0 0 0,0 0 16,0 22-16,0-22 0,22 0 15,-22 0-15,0 0 0,0 1 16,0-1-16,21 0 0,-21 0 0,0 0 15,0 0-15,0 1 16,0-44 31,0 1-47,0 0 0,0 0 16,0 0-16,0 0 15,-21-1-15,21-20 0,0 21 0,0 0 16,-22 0-16,22-1 0,-21-20 15,21 21-15,-21 0 0,21 0 16,0-1-16,0 44 31,0-1-31,0 0 16,0 0-16,0 0 16,0 0-16,0 1 0,0-1 0,21 0 15,-21 0-15,21 0 0,-21 0 16,0 1-16,0-1 15,22 0-15,-22 0 16,0 0 0,21 0-16,-21 1 15,0-1 1,0 0 0,0 0 15,21-21-31,-21 21 15,21-21 17,0 0-32,0 0 15,1-21-15,-1 0 0,21 21 16,0-42-16,22 20 0,-22 1 16,22-21-16,20 0 0,1-1 0,0 1 15,21 0-15,-1-1 0,1-20 16,0 20-16,0 1 0,0-21 15,-22 20-15,1 1 0,0 21 0,63-43 16,-85 22-16,-20 21 16,20 0-16,-20 21 0,-22-22 0,21 22 15,-21-21-15,0 21 16,1 0 0,-22 21 77,0 1-93,0-1 0,-22 0 16,1 0-16</inkml:trace>
  <inkml:trace contextRef="#ctx0" brushRef="#br1" timeOffset="200716.42">381 8742 0,'0'0'0,"-21"-21"0,0 0 15,21-1-15,-22 1 16,1 21-16,21-21 16,0 0-16,0 0 15,0 42 48,0 0-63,0 0 15,0 0-15,21 1 16,-21-1-16,22 0 0,-22 0 0,0 0 16,0 22-16,0-22 0,21 21 15,-21-21-15,0 0 0,21 22 16,-21-22-16,0 0 0,0 0 0,0 0 15,0 1-15,0-1 0,21 0 16,-21 0-16,0 0 16,21-21-16,-21 21 15,0 1 1,21-22 15,1 0-15,-1 0-16,0 0 15,21-22-15,-21 1 16,22 0-16,-1 0 0,0 0 0,22 0 16,-1-22-16,22 1 0,0 0 15,21-22-15,-1 22 0,1-1 0,21-20 16,-21 21-16,0-1 0,-21 1 16,20 0-16,-20-1 0,0 22 0,-1 0 15,-20-21-15,-1 20 0,1 1 16,-22 0-16,1 21 0,-1-21 15,-21 21-15,0 0 0,0-21 0,1 21 16,-1 0-16,-21-21 31,21 21 32,0 0-48</inkml:trace>
  <inkml:trace contextRef="#ctx0" brushRef="#br1" timeOffset="208773.27">275 10922 0,'0'-21'0,"-21"21"16,21-21-1,-21 0 64,21-1 14,0 1-61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1:59:16.8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8573 0,'0'0'0,"0"21"187</inkml:trace>
  <inkml:trace contextRef="#ctx0" brushRef="#br0" timeOffset="780.58">0 8911 0,'0'21'110,"0"-42"-32,0 0-78,0 0 15,0 0-15</inkml:trace>
  <inkml:trace contextRef="#ctx0" brushRef="#br0" timeOffset="2966.24">212 10859 0,'0'0'15,"-22"0"1,22 21 31,0 0-32,0 0-15,0 21 16,0 43 0,43-21-1,-43-22-15,42 43 16,0 42 0,1-64 15,41-42-16,22-21 1,-21-42 0,169-149-1,-21 43 1,169-85 0,-127 85-1,64-21 1,-149 84-1,-20 1 1,-128 62 0,-21 22-1,-21 22 95,-21-1-110,0 0 0,0 0 15,-22 43-15</inkml:trace>
  <inkml:trace contextRef="#ctx0" brushRef="#br0" timeOffset="4075.88">212 12573 0,'0'0'16,"-22"-21"0,44 21 46,-1 21-46,0 0-16,0 0 0,-21 1 15,64 62 1,-43 22 0,42 21-1,-42-42 1,43-1-1,-22-41 1,-42-22-16,43 0 16,41-21-1,22-63 1,169-107 15,0 1-15,-190 127-16,317-170 15,-169 106 1,0 0 0,-127 85-1,-43 0 1,-63 42 93</inkml:trace>
  <inkml:trace contextRef="#ctx0" brushRef="#br0" timeOffset="19360.09">9610 6710 0,'0'-21'141,"0"0"-95,0-1 33,21 22 233</inkml:trace>
  <inkml:trace contextRef="#ctx0" brushRef="#br0" timeOffset="22863.08">9779 6541 0,'0'0'0,"-21"0"32,21-22-32,-21 22 62,-1 0-46,22 22-1,0-1-15,0 0 16,0 21 0,0 64-1,0 21 1,22-63 0,20-1-1,-42-21 1,42-20-1,-21-22-15,22 21 16,-1-21 0,22 0-1,20-43 1,86-41 0,62-64-1,-20 21 1,169-106 15,-190 127-15,-43 0-1,-42 85 1,-106 0 0,21 21-1,-21 21 32,0 0-31,-21-21-1,-1 0 1</inkml:trace>
  <inkml:trace contextRef="#ctx0" brushRef="#br0" timeOffset="28097.05">9525 8636 0,'-21'-21'16,"0"0"-1,-1 21 1,22 21 15,0 0-15,43 43 0,-22-22-1,0-21-15,0 64 16,22-1-1,-22-41 1,0-1 0,0-42-1,43 0 1,41-42 0,65-64-1,105-63 1,0-1 15,148-41-15,-42 20-1,-296 149-15,84-43 16,-42 43 0,-105 42-1,-1 0 1,-42 0 31,-1 0-47,-20 21 15,0-21-15</inkml:trace>
  <inkml:trace contextRef="#ctx0" brushRef="#br0" timeOffset="39561.43">9229 10245 0,'0'0'0,"0"-21"16,-22 21-16,22-22 16,-21 22-1,21-21 1,0 42 15,0 1-15,0 41-1,0 64 1,43 21 0,-1-21-1,-21-42 1,0 0-1,0-22 1,1-42 15,-1-21-15,21 0 0,43-63-1,126-43 1,86-42-1,-213 84-15,149-63 16,64-42 0,-65 63-1,-105 43 1,-21 20 0,-21 22-1,-43 21 1,-42-21 15,0 42 16,-21-21-31,0 0 30,0 0-30,0 0-16</inkml:trace>
  <inkml:trace contextRef="#ctx0" brushRef="#br0" timeOffset="53516.2">9631 12171 0,'-21'-21'16,"-1"0"0,22 42 62,0 0-63,0 0-15,0 0 16,0 22-16,0 41 31,0-20-15,0 42-1,0-22 1,0-63-16,0 43 16,22 21-1,-1-43 1,0 0 0,0-42-1,43 21 1,-22-21-1,0 0 1,43 0 0,21-42 15,42-21-15,64-22-1,-22 0 1,149-63-1,42 0 1,-148 63 0,21-21-1,-85 22 1,-63 20 0,-64 43-1,-63 21 126,0 0-141,21 21 0</inkml:trace>
  <inkml:trace contextRef="#ctx0" brushRef="#br0" timeOffset="66241.71">21188 5461 0,'0'-21'16,"0"0"-1,0 0 1,0-1 0,0 1-1,0 0 1,0 0 0,-21 21 15,-1 0-31,-20-21 15,-43 21 1,-20 42 0,-1 0-1,-21 43 1,84-64 0,-62 85-1,-22 21 1,42-42-1,0 42 1,64 0 0,21-85-1,0 22 1,21-43-16,22 21 16,20 0-1,22 22 1,-1-1-1,-62-41-15,83 20 16,65 85 0,-86-64-1,22 43 17,-21-21-17,0 0 1,-22-22-1,-42-42-15,43 85 16,-43-42 0,0 41-1,-21 1 1,-21-21 0,-43 42-1,1-21 1,-1-43-1,-20 1 1,-1-1 0,64-63-1,21 21-15,-21-21 16,0 0 15,21-21 0,42-21-15,-21 42-16,43-21 16,-1 0-1,22 21 1,-1 0 0,-41 42-1,20 0 1,-20 43-1,20 21 1,-21 21 0,-20 21-1,-1 0 1,-21-21 15,-21 64-15,-1-1-1,-20 22 1,-21-22 0,20 1-1,22 20 1,21-84 0,0 85-1,21-43 1,43-20-1,-22-65 1,22 43 0,20-21-1,-63-85-15,43 43 16,-1-22 0,-20-21-16,41 0 31,1-21-16,21-21 1,-43 0 0,43-21-1,-21 21 1,-64-22 0,0 22-1,-21 0 16,21 21-15,-21-21 0,-21 21 15,-21 0-31,21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1:34:27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1609 2265 0</inkml:trace>
  <inkml:trace contextRef="#ctx0" brushRef="#br0" timeOffset="1556.14">2095 1715 0,'22'0'0,"-1"0"16,0 0-1,0 0-15,0 0 16,0-22-16,1 22 0,-1-21 15,0 21-15,0-21 0,0 0 0,0 0 16,1 0 0,-22-1-16,21 22 0,-21-21 0,0 0 15,0 0-15,-21 0 16,-1 21-16,1 0 0,0 0 16,0 0-16,0 0 0,0 0 15,-1 0-15,1 0 0,0 0 16,0 0-16,0 21 0,0-21 0,-1 21 15,1 0-15,0 0 0,0 1 16,0-22-16,21 21 0,0 0 0,-21 0 16,21 0-16,-22 0 0,22 1 15,0-1-15,0 0 0,0 0 16,0 0-16,0 0 0,0 1 16,0-1-16,0 0 0,0 0 15,0 0-15,0 0 0,0 1 0,0-1 16,22-21-16,-1 21 0,-21 0 15,21-21-15,-21 21 0,21 0 0,0-21 16,0 22-16,1-1 0,-1-21 16,0 21-16,0 0 0,0-21 15,0 21-15,22-21 0,-22 21 0,0 1 16,-21-1-16,21-21 0,0 21 16,-21 0-16,0 0 0,0 0 15,0 1-15,0-1 0,0 0 16,-21 0-16,0 0 0,-21 0 15,21 1-15,-22-1 0,22 0 16,-21 0-16,-1 0 0,1-21 16,0 21-16,21-21 0,-22 0 0,1 0 15,21 0-15,-22 0 0,22-21 16,-21 0-16,21 0 0,-22 0 0,22-22 16,0 22-16,-21-21 0,21 21 15,-1 0-15,1-22 0,0 22 16,0 0-16,21 0 0,-21 0 0,21-1 15,0 1-15,0 0 0,0 0 16,21 0 0,0 21-1,0 0-15,0 0 0,1 0 16,-1 0-16,0 0 16,0 0-16</inkml:trace>
  <inkml:trace contextRef="#ctx0" brushRef="#br0" timeOffset="3012.3">2540 2096 0,'0'0'15,"0"-22"-15,-21 22 32,0 0-32,-1 0 15,22 22-15,0-1 0,0 0 16,0 0-16,0 21 15,0-20-15,-21-1 0,21 0 16,0 21-16,0-21 0,0 22 16,0-22-16,0 0 0,0 21 0,0-20 15,21-1-15,-21 0 0,22 0 16,-1-21-16,-21 21 0,21-21 0,0 0 16,0 0-16,0 0 15,1 0-15,-1 0 0,0-21 16,0 21-16,0-21 0,0 0 15,-21 0-15,22-22 0,-1 22 0,-21 0 16,0-21-16,21 20 16,0-20-16,-21 0 0,0 21 0,0-22 15,0 22-15,21-21 0,-21 21 16,0-1-16,0 1 0,0 0 0,0 0 16,0 42 15,0 0-16,0 0-15,0 1 0,0-1 0,0 0 16,0 21-16,0-21 0,0 1 16,0-1-16,0 0 0,0 0 0,0 0 15,0 0-15,0 1 16,0-1-16,0 0 0,0 0 16,0 0-16,21-21 0,1 21 15,-1-21-15,0 0 16,0 0-16,0 0 15,0 0-15,1 0 0,-22-21 0,21 0 16,0 0-16,0 0 0,-21 0 16,21-1-16,0 1 0,-21 0 0,0 0 15,22-21-15,-1 20 0,-21 1 16,0 0-16,0-21 0,0 21 0,0-1 16,0 1-16,0 0 15,0 0-15,0 42 31,0 0-15,0 0-16,0 1 0,0-1 16,0 0-16,0 0 0,0 0 0,0 0 15,0 22-15,0-22 0,0 0 16,0 0-16,0 0 0,0 1 16,0-1-16,0 0 0,0 0 0,0 0 15,0 0-15,0 1 16,0-44 15,0 1-15,0 0-16,0 0 15,0 0-15,0 0 0,0-22 0,21 22 16,-21 0-16,21-21 0,-21 20 16,21 1-16,-21 0 0,21 0 0,1 0 15,-1 0-15,-21-1 0,21 1 16,0 21-16,0 0 0,0 0 15,1 0-15,-1 0 16,0 21-16,0 1 0,-21-1 16,0 0-16,21 0 0,0 0 15,-21 0-15,22 1 0,-22-1 0,0 0 16,0 0-16,0 0 0,0 0 16,0 1-16,0-1 15,0 0-15,0 0 0,0 0 16,0-42 31,0 0-47,0 0 0,0 0 0,21-1 15,-21 1-15,0 0 0,0 0 16,21 0-16,0-22 0,0 22 0,-21 0 16,21-21-16,1 21 0,-1-1 15,0 1-15,0 0 0,0 0 0,0 21 16,1 0-16,-1 0 15,0 0-15,0 0 0,0 21 16,-21 0-16,21 0 16,-21 1-16,22-1 0,-22 21 0,0-21 15,0 0-15,0 1 0,0-1 16,0 0-16,0 0 0,0 0 0,0 0 16,0 1-16,0-1 0,0 0 15,0 0-15,0 0 0,21-21 31,0 0-15,-21-21-16,0 0 16,21 0-16,0 0 0</inkml:trace>
  <inkml:trace contextRef="#ctx0" brushRef="#br0" timeOffset="3636.26">4360 1545 0,'0'0'16,"0"-21"-16,0 0 0,0 0 16,-21 21-16,0 21 31,21 0-31,-21 0 0,21 0 16,0 1-16,0 20 0,0 0 15,0 1-15,0-1 0,0 0 0,0 1 16,0 20-16,0-21 0,0 1 15,0-1-15,-21 22 0,21-22 0,-22-21 16,22 21-16,0 1 0,0-1 16,0-21-16,-21 22 0,21-22 0,0 0 15,0 0-15,0 0 0,0 0 16,0 1-16,0-44 31,0 1-15,0 0-16,0 0 15,0 0-15,0 0 0,0-1 0,21-20 16,1 21-16,-22 0 0,21 0 16,-21-1-16,21-20 0,0 21 0,0 0 15,0 0-15,1-1 0,-1 22 16,0-21-16,0 0 0,0 21 0,22 0 16,-22 0-16,0 0 0,21 0 15,1 0-15,-22 0 0,21 0 0,-21 21 16,22-21-16,-22 21 0,0 1 15,0-1-15,0 0 0,-21 0 0,0 21 16,0-20-16,0-1 0,0 0 16,0 21-16,-21-21 0,0 1 15,-21 20-15,20-21 0,1 0 0,-21 0 16,21 1-16,0-1 0,-1 0 16,1 0-16,0-21 0,0 21 0,0-21 15,0 0-15,-1 0 16,1 0-16,21-21 31,0 0-31,0 0 16,0 0-16,21-1 0</inkml:trace>
  <inkml:trace contextRef="#ctx0" brushRef="#br0" timeOffset="3964.11">5186 1969 0,'0'21'32,"0"0"-32,0 0 0,0 0 15,0 0-15,0 22 0,0-22 0,0 21 16,0-21-16,0 1 0,0 20 15,0-21-15,0 0 0,0 0 16,0 1-16,0-1 0,0 0 0,0 0 16,0 0-16,0 0 15,0-42 17,0 0-17,21 21-15,-21-21 0,0-21 16,0 20-16,21 1 0</inkml:trace>
  <inkml:trace contextRef="#ctx0" brushRef="#br0" timeOffset="4355.88">5270 1609 0,'-42'-21'15,"21"21"-15,0 21 16,21 0-16,-21 0 15,21 0-15,-22 0 0,22 1 16,0-1-16,0 21 0,0-21 0,0 0 16,0 1-16,0-1 0,0 0 15,22-21-15,-1 0 0,0 21 16,0-21-16,0 0 16,0 0-16,1 0 0,-1-21 15,0 21-15,0-21 0,0 0 16,0-1-16,-21 1 0,0 0 0,0 0 15,0-21-15,0 20 0,0-20 16,0 21-16,0-21 0,-21 20 0,21 1 16,-21 0-16,0 21 0,0-21 15,0 21-15,-1 0 0,1 0 16,0 21 0,21 0-16,0 0 0,-21-21 15,21 22-15,0-1 0,0 0 16,0 0-16,0 0 0,0 0 0,21 1 15,0-22-15</inkml:trace>
  <inkml:trace contextRef="#ctx0" brushRef="#br0" timeOffset="4736.38">5757 1397 0,'0'0'0,"0"-21"0,0 42 31,0 0-31,0 0 16,0 1-16,0-1 0,0 0 0,0 21 16,-21 1-16,21-1 0,0 0 15,-21 22-15,21-22 0,0 22 0,0-22 16,-21 0-16,21 22 0,-21-22 15,21 0-15,0 1 0,0-1 0,0-21 16,0 22-16,0-22 0,0 21 16,0-21-16,0 0 0,0 1 0,0-1 15,0 0-15,0 0 16,21-21 0,0 0-16,0 0 15,-21-21-15,21 21 0,0-21 16,1 0-16,-1-1 0,0 1 15,-21-21-15,0 21 0,0 0 16</inkml:trace>
  <inkml:trace contextRef="#ctx0" brushRef="#br0" timeOffset="4928.27">5588 2053 0,'0'0'0,"21"0"47,0 0-47,0 0 0,1 0 16,-1 0-16,0-21 0,0 21 15,21 0-15,-20 0 0,-1-21 0,0 0 16,0 21-16,0-21 0,0 21 16,22-22-16</inkml:trace>
  <inkml:trace contextRef="#ctx0" brushRef="#br0" timeOffset="5287.13">6583 1630 0,'-43'0'31,"43"21"-31,-21 0 0,0 0 16,21 1-16,0-1 0,-21 21 0,0-21 15,21 22-15,0-22 0,0 21 16,-21 0-16,21-20 0,0 20 16,-22 0-16,22-21 0,0 22 0,0-22 15,0 0-15,0 0 0,0 22 16,0-22-16,0 0 0,0 0 15,0 0-15,0 0 0,22-21 16,-1 22-16,0-22 0,0 0 0,0 0 16,0 0-16,1 0 0,20 0 15,-21 0-15,21 0 0,-20-22 0,-1 22 16,21-21-16</inkml:trace>
  <inkml:trace contextRef="#ctx0" brushRef="#br0" timeOffset="5603.95">7006 1566 0,'42'-21'0,"-20"21"16,-1 0-16,21 0 0,-21 0 15,0 0-15,22 21 0,-1 1 0,0-1 16,1 0-16,-1 21 0,0-21 15,-20 22-15,20-1 0,0-21 0,1 22 16,-22-1-16,0 0 0,0 1 0,0-22 16,-21 21-16,0 0 15,0 1-15,0-22 0,-21 21 0,0-21 16,0 22-16,0-22 0,-1 0 16,1 0-16,0 0 0,0 1 0,0-1 15,0 0-15,-1-21 0,1 0 16</inkml:trace>
  <inkml:trace contextRef="#ctx0" brushRef="#br0" timeOffset="6351.7">9250 2117 0,'0'0'0,"-21"0"0,-1 0 15,1 0-15,0 0 0,0 0 16,21 21-1,21-21 17,0 0-32,22 0 0,-1 0 0,21 0 15,1 0-15,-1 0 0,22 0 16,21 0-16,0 0 0,0 0 0,21 0 16,0 0-16,-22 0 0,22 0 0,0 0 15,-21 0-15,21 0 0,-21 0 16,0 0-16,0 0 0,-22 0 15,1 0-15,-21 0 0,-1 0 0,1 0 16,-1 0-16,-21 0 0,1 0 16,-1 0-16,0 0 0,-20 0 0,20 0 15,-21 0-15,0-21 0,0 21 0,1 0 16,-22-21 0,-22-1-1,1 22 1,0-21-16,0 21 0,0-21 15,0 0-15</inkml:trace>
  <inkml:trace contextRef="#ctx0" brushRef="#br0" timeOffset="6823.43">11155 1736 0,'0'42'15,"0"-21"1,21 0-16,0 1 0,0-22 16,0 21-16,22 0 0,-1 0 0,-21 0 15,22-21-15,-1 21 0,0 1 16,1-22-16,-1 21 0,0-21 0,1 0 15,20 21-15,-21-21 0,1 0 0,-1 0 16,0 0-16,-20 0 0,20 0 16,-21 0-16,0 21 0,0-21 0,1 0 15,-44 21 17,1-21-32,0 0 0,0 21 15,-21-21-15,-1 22 0,22-1 16,-21-21-16,-1 21 0,1 0 0,0 0 15,21 22-15,-22-22 0,1 0 0,21 0 16,-22 0-16,1 22 0,21-22 16,-21 0-16,20 0 0,1 0 0,0 0 15,0 1-15,0-1 0,0-21 16,21 21-16,-22-21 0,22 21 16,-21-21-16,0 0 0,0 0 15</inkml:trace>
  <inkml:trace contextRef="#ctx0" brushRef="#br0" timeOffset="10631.85">12996 1969 0,'0'0'0,"-21"21"15,0-21 1</inkml:trace>
  <inkml:trace contextRef="#ctx0" brushRef="#br0" timeOffset="13024.3">12806 2138 0,'-21'21'31,"21"-42"16,21 0-31,0 0-16,0 21 0,0-22 0,0 1 15,1 21-15,-22-21 0,21 0 16,0 0-16,0 0 0,0-1 0,0-20 16,-21 21-16,0-21 0,22 20 15,-22-20-15,21 21 0,-21-21 0,0 20 16,0-20-16,0 21 0,0 0 15,0 0-15,0-1 0,0 1 0,-21 21 16,-1-21-16,1 21 16,0 0-1,21 21 1,-21 0-16,21 1 16,0-1-16,0 21 0,0-21 0,0 22 15,0-1-15,0 0 0,0 22 16,0-22-16,0 0 0,0 22 0,0-22 15,0 22-15,0-1 0,-21 1 0,21-1 16,0 22-16,0-22 0,-21 1 16,21 21-16,0-1 0,0-20 0,0 20 15,0-20-15,-22 21 0,22-22 16,-21 22-16,21-22 0,-21 22 16,21 0-16,0-22 0,0 1 0,-21-1 15,21 1-15,0-1 0,0-21 16,0 1-16,0-1 0,0 0 0,0 1 15,0-22-15,0 0 0,0 0 0,21 0 16,0-21-16,0 0 16,1 0-16,-1-21 0,0 0 0,0 21 15,21-42-15,-20 21 0,20-1 0,-21-20 16,0 0-16,22-1 0,-22 1 16,21 0-16,-21-22 0,0 1 0,1-1 15,-1 1-15,0-1 0,-21-20 16,0 20-16,0 1 0,0-1 15,-21 1-15,0 20 0,-22-20 0,1 20 16,0-20-16,-1 21 0,1-1 0,0 22 16,-22-21-16,22 21 0,-1-1 15,1 1-15,0 0 0,21 21 0,-1-21 16,1 21-16,21-21 0,-21 0 16,21-1-16,0 1 15,21 21-15,0-21 0,22 0 16,-22 21-16,0-21 0,21 0 15,1-1-15,-22 1 0,21 0 0,1 0 0,-1 0 16,0 0-16,1-1 0,-22-20 16,21 21-16,0-21 0,1 20 15,-1-20-15,-21 21 0,22-21 16,-22 20-16,0 1 0,0 0 0,0 0 16,-21 0-16,0 0 0,0-1 0,21 22 15,-21-21-15,0 42 47,0 1-47,0-1 16,0 0-16,0 21 0,0-21 15,0 22-15,0-22 0,0 21 16,0-21-16,0 22 0,0-22 0,0 0 16,0 0-16,0 22 0,0-22 15,0 0-15,0 0 0,22-21 16,-22 21-16,21-21 0,0 0 15,0 0-15,0 0 16,0 0-16,1 0 0,-1-21 16,0 21-16,0-21 0,0 0 15,0 0-15,1-1 0,-22 1 0,21 0 16,-21-21-16,21 21 0,-21-22 16,0 22-16,0-21 0,0-1 0,0 22 15,0 0-15,0-21 0,-21 21 16,0-1-16,21 1 0,-22 21 0,1-21 15,0 0-15,0 21 0,0 0 16,0 0-16,-1 0 0,1 0 16,0 0-16,0 0 0,0 0 15,0 0-15,21 21 16,0 0-16,0 0 0,0 1 0,0-1 16,0 0-16,0 0 0,0 0 15,0 0-15,0 1 0,0-1 0,21 0 16,0 0-16,-21 0 15,21-21-15,0 21 0,0-21 0,1 0 16,-1 0-16,0 0 0,21 0 0,-21 0 16,22 0-16,-1 0 15,0 0-15,1 0 0,-1-21 0,0 21 16,1-21-16,-1 0 0,0 0 16,-20 0-16,20-1 0,-21 1 0,0 0 15,0 0-15,-21 0 0,0 0 0,0-1 16,0 1-16,0 0 0,0 0 15,-21 21-15,0 0 0,0 0 16,0 0-16,0 0 0,-1 0 16,1 0-16,0 21 0,21 0 15,-21 0 1,21 1-16,0-1 0,0 0 0,0 21 0,0-21 16,0 1-16,0-1 0,0 21 0,0-21 15,21 0-15,0 1 16,-21-1-16,21 0 0,1 0 0,-1 0 15,0 0-15,0 1 16,0-22-16,0 0 0,1 21 0,-1-21 16,0 0-16,0 0 0,0 0 0,0 0 15,1 0-15,-1 0 0,0-21 16,0 21-16,0-22 0,0 22 0,1-21 16,-1 0-16,0 0 0,0 0 15,-21 0-15,0-22 0,21 22 16,-21 0-16,0 0 0,0-22 0,0 22 15,0 0-15,0 0 0,0 0 16,0 0-16,0-1 0,-21 22 31,21 22-15,-21-1-16,21 0 0,0 0 16,0 0-16,-21 0 0,21 1 0,0 20 15,0-21-15,0 0 0,0 0 0,0 22 16,0-22-16,0 0 0,0 0 15,0 0-15,0 1 16,21-22 0,0 0 15,-21-22-31,21 1 16,-21 0-16,0 0 0,0 0 0,0 0 15,21-1-15,-21 1 0,22-21 0,-22 21 16,21 0-16,-21-1 0,0 1 15,21 0-15,-21 0 0,0 0 16,21 21-16,0 0 16,0 0-16,-21 21 0,0 0 15,22-21-15,-1 21 0,0 0 16,-21 1-16,0-1 0,21 0 16,-21 0-16,21 0 0,-21 0 0,0 1 15,21-1-15,-21 0 0,22 0 16,-1 0-16,-21 0 15,21-21 1,0 0 15,-21-21-31,21 21 0,-21-21 16,21 0-16,1 0 0,-22 0 0,21-1 16,0-20-16,0 21 0,0-21 15,0 20-15,22-20 0,-22 21 0,0-21 16,0 20-16,0 1 0,1 0 15,-1 21-15,0 0 0,0 0 16,0 0-16,-21 21 16,0 22-16,21-22 0,-21 0 15,0 21-15,0 1 0,0-22 0,0 21 16,0-21-16,0 0 0,0 22 0,0-22 16,22 0-16,-22 0 0,21 0 15,-21 1-15,21-22 0,0 0 16,0 0-16,0 0 15,1 0-15,-1 0 16,-21-22 0,21 1-16,0 0 0,-21-21 15,21 21-15,0-22 0</inkml:trace>
  <inkml:trace contextRef="#ctx0" brushRef="#br0" timeOffset="73403.66">13144 2773 0,'-21'21'0,"0"-21"16,0 0-16,0 0 15,0 0-15,-1 21 16,1-21-16,0 0 0,0 0 31,42 0 16,0 0-47,0 0 0,1 0 0,20 0 16,0 0-16,1 0 0,20 0 15,-21 0-15,22 0 0,-1 0 0,22 0 16,-21-21-16,-1 21 0,22 0 0,-1 0 16,22-21-16,-21 21 0,21 0 15,0 0-15,-22-21 0,22 21 16,-21 0-16,21 0 0,-22 0 15,1-21-15,-22 21 0,22 0 0,-21 0 16,20-22-16,-20 22 0,-1 0 0,1 0 16,-1-21-16,-20 21 0,-1 0 15,0 0-15,1-21 0,-1 21 0,-21 0 16,21 0-16,-20 0 0,-1 0 0,0-21 16,0 21-1,0 0 1,-42 0 15,0 0-15,0 0-16,0 0 0,-1 0 15,1 0-15,-21 0 0,0 0 0</inkml:trace>
  <inkml:trace contextRef="#ctx0" brushRef="#br0" timeOffset="74815.31">13060 2985 0,'-21'21'16,"42"-21"62,0 0-78,0 0 16,0 0-16,22 0 0,-22 0 15,21 0-15,0 0 0,22 0 0,-22 0 16,22 0-16,-1 0 0,1 0 15,20 0-15,1 0 0,0 0 16,-1-21-16,22 21 0,0 0 0,0 0 16,0 0-16,-22-22 0,22 22 0,-21 0 15,21 0-15,-22 0 0,1 0 16,-21-21-16,20 21 0,-20 0 0,-1 0 16,1 0-16,-1 0 0,-20 0 15,-1-21-15,0 21 0,1 0 0,-1 0 16,-21 0-16,0 0 0,0-21 0,1 21 15,-1 0-15,0 0 16,0 0 109,-21-21 313,21 21-407,0 0 109</inkml:trace>
  <inkml:trace contextRef="#ctx0" brushRef="#br0" timeOffset="78979.07">5016 3937 0,'-21'0'16,"0"0"-16,0 0 15,0 0-15,0 0 16,-1 0-16,1 0 0,0 0 16,0 0-16,-21 0 0,20 0 0,1 0 15,0 0-15,0 0 0,-21 0 16,20 0-16,1 0 0,0 0 0,0 0 16,0 0-1,42 0 32,0 0-31,0 0-16,22 0 0,-1 0 15,0 0-15,1 0 0,-1 0 0,0 0 16,22 0-16,-1-21 0,-20 21 16,20 0-16,1-21 0,-1 21 0,1 0 15,-1-21-15,1-1 0,-1 22 0,1 0 16,-1 0-16,-21-21 0,22 21 15,-22 0-15,1 0 0,-1 0 16,0-21-16,1 21 0,-22 0 16,0 0-16,0 0 0,0 0 0,-42 0 78,0 0-78,0 0 15,0 21-15,-1-21 0</inkml:trace>
  <inkml:trace contextRef="#ctx0" brushRef="#br0" timeOffset="79443.81">5503 3937 0,'0'0'0,"-21"0"47,21 21-31,0 0-1,0 1-15,0-1 0,0 0 0,0 0 16,0 21-16,0 1 0,0-1 16,0-21-16,0 22 0,0-1 0,0 0 15,0 1-15,0-1 0,0 0 16,0 1-16,0-1 0,0 0 0,0-21 16,0 22-16,0-1 0,0-21 0,0 0 15,0 1-15,0-1 0,0 42 31,0-42-31,0-42 47,0 0-31,21 0-16,0 0 0,-21 0 16,0-1-16,22 1 0,-22 0 0,21 21 15</inkml:trace>
  <inkml:trace contextRef="#ctx0" brushRef="#br0" timeOffset="80292.36">6011 4339 0,'21'-21'15,"-42"42"-15,64-42 0,-43 42 47,0 0-31,0 1-16,0-1 0,0 0 15,0 0-15,0 0 0,0 0 16,0 1-16,0-1 0,0 0 0,0 0 0,0 0 16,0 0-16,0 1 0,0-1 15,0 0-15,0 0 16,0 0-16,21-21 15,0 0 1,0 0-16,0 0 0,0 0 16,1 0-16,-1-21 0,0 0 15,0 0-15,0 0 0,0-1 16,1 1-16,-22 0 0,21 0 0,0 0 16,-21 0-16,21-22 0,-21 22 15,0 0-15,0 0 0,0 0 0,0-1 16,21 1-16,-21 0 0,0 0 15,0 42 32,0 0-31,0 0-16,0 22 0,0-22 16,0 0-16,0 21 0,0-20 15,0 20-15,0-21 0,0 21 0,0 1 16,0-1-16,0 0 0,0 1 0,0 20 15,0-20-15,0-1 0,0 21 16,0-20-16,21-1 0,-21 22 16,0-22-16,0 0 0,22 1 0,-22-1 15,0 0-15,21 1 0,-21-1 16,0 0-16,0 1 0,0-1 0,0-21 16,0 21-16,0 1 0,0-22 0,0 21 15,0-21-15,0 1 0,0-1 16,0 0-16,0 0 0,-21-21 15,-1 0-15,1 0 16,0-21 0,21 0-16,-21 0 15,0-22-15,21 22 0,-21-21 0,21 21 16,0-22-16,-22 1 16,22 0-16,-21-1 0,21-20 0,-21 20 15,21 1-15,0 0 0,0-1 0,0 1 16,0 0-16,0-1 0,0 22 15,0-21-15,0 21 0,21-22 0,0 22 16,1 0-16,-22 0 0,21-21 0,0 20 16,0 1-16,0 0 0,0 0 15,1 0-15,-1 0 0,0-1 0,0 1 16,0 0-16,0 0 0</inkml:trace>
  <inkml:trace contextRef="#ctx0" brushRef="#br0" timeOffset="80715.14">6837 4360 0,'-21'-42'32,"21"21"-17,-22 21 1,1 0-1,21 21-15,0 0 16,0 22-16,0-22 0,0 21 0,0-21 16,0 22-16,0 20 15,0-21-15,0 22 0,0-1 0,21-20 16,-21 20-16,0 1 0,22-1 0,-22 1 16,0-1-16,0 1 0,0-1 15,0-20-15,0 20 0,0-21 0,0 22 16,0-22-16,0 1 0,0-1 0,0 0 15,0 1-15,0-1 0,0 0 16,0-21-16,0 1 0,0-1 0,0 0 16,0 0-16,0-42 31,0 0-31,0 0 16,0-22-16,0 22 0,0-21 15,0-1-15,0 1 0,0 0 0,21-1 16,-21-20-16,0-1 0</inkml:trace>
  <inkml:trace contextRef="#ctx0" brushRef="#br0" timeOffset="81103.92">6837 4614 0,'0'0'0,"0"-21"0,-21 0 0,21 0 0,0 0 16,-22 0-16,22-1 0,0 1 15,0 0-15,0 0 0,0 0 16,0 0-16,0-1 0,22 1 15,-1 0 1,0 21-16,0 0 0,21 0 0,-20-21 16,-1 21-16,0 0 0,21 0 15,-21 0-15,1 0 0,-1 0 0,0 21 16,0-21-16,0 21 0,0 0 0,-21 1 16,22-1-16,-22 0 0,0 0 15,0 21-15,0-20 0,-22-1 0,1 0 16,0 0-16,0 0 0,0 0 0,-22 1 15,22-1-15,0 0 0,0 0 16,0 0-16,0 0 0,-1-21 0,1 22 16,21-1-1,-21-21-15,21-21 47,0-1-31,21 22-16,-21-21 0,21 21 0,1-21 15,-1 0-15</inkml:trace>
  <inkml:trace contextRef="#ctx0" brushRef="#br0" timeOffset="81580.64">7345 4551 0,'0'0'0,"21"0"15,0 0-15,0 0 16,0 0-16,1-21 16,-1 21-16,0-21 15,0 21-15,0-22 0,0 1 0,1 21 16,-1-21-16,0 21 0,0-21 0,0 0 16,0 0-16,1-1 0,-22 1 15,21 0-15,-21 0 16,0 0-1,-21 21 1,-1 0-16,1 0 0,0 0 0,0 0 16,0 0-16,0 0 0,-1 21 0,1-21 15,0 21-15,0 0 0,0-21 16,0 21-16,-1 1 0,1-1 0,21 0 16,-21 21-16,21-21 0,0 1 15,0-1-15,0 0 0,0 0 0,0 0 16,0 0-16,0 1 0,0-1 0,0 0 15,0 0-15,21-21 16,0 21-16,-21 0 0,22-21 0,-1 0 0,0 0 16,0 0-16,0 0 0,0 0 15,1 0 1,-1 0-16,0-21 0,0 21 0,0-21 16,0 21-16,1-21 0,-1 0 0,0 0 15,0 21-15,0-22 0,0 1 16</inkml:trace>
  <inkml:trace contextRef="#ctx0" brushRef="#br0" timeOffset="81963.42">8467 4212 0,'0'0'16,"0"21"-16,-22-21 0,22 22 47,22-22-32,-1 0 1,0 0-16,0 0 0,0 0 15,0 0-15,1 0 0,-1 0 16,0 0-16,0 0 16,0 0-16,0 0 15,1 0-15,-1 0 16,0 0 0,-21-22-1</inkml:trace>
  <inkml:trace contextRef="#ctx0" brushRef="#br0" timeOffset="82196.3">8488 4424 0,'-21'0'0,"42"0"0,-42 21 15,21 0 1,21-21 15,0 0-31,0 0 16,0 0-16,0 0 15,1 0-15,-1-21 0,0 21 16,0 0-16,0-21 16,-21 0-16,21 21 15,-21-21-15</inkml:trace>
  <inkml:trace contextRef="#ctx0" brushRef="#br0" timeOffset="82859.96">9504 3662 0,'0'0'0,"-21"0"0,-1 0 31,22 21-15,0 0-1,0 0-15,0 1 16,0-1-16,0 0 16,0 0-16,0 0 0,0 0 15,0 1-15,0-1 16,22-21 46,-22-21-62,21 21 16</inkml:trace>
  <inkml:trace contextRef="#ctx0" brushRef="#br0" timeOffset="83127.3">9652 3683 0,'0'21'63,"0"0"-63,-21 1 15,21-1-15,-21 0 16,21 0-16,0 0 0,0 0 16,0 1-16,0-1 15,0 0 1,21-21 15,0 0-31,0 0 16</inkml:trace>
  <inkml:trace contextRef="#ctx0" brushRef="#br0" timeOffset="83532">10202 3683 0,'-21'0'0,"0"0"15,0 0-15,42 0 47,0 0-47,0 0 16,22 0-16,-22 0 0,21 0 15,-21 0-15,22 0 0,-1 0 0,0 0 16,1 0-16,-1 0 0,0 0 0,22 0 16,-22 0-16,0 0 0,-20 0 15,20 0-15,0 0 0,-21 0 0,1 0 16,-1 0-1,-42 0 1,-1 0 0,1 0-16,0 0 15,0 0-15,0 0 16</inkml:trace>
  <inkml:trace contextRef="#ctx0" brushRef="#br0" timeOffset="83919.44">10626 3704 0,'-64'21'32,"64"1"-17,-21-22-15,21 21 16,-21-21-16,21 21 0,0 0 15,0 0-15,0 0 0,0 1 16,0-1-16,0 21 0,0-21 0,0 22 16,0-22-16,0 21 0,0 0 0,0-20 15,0 20-15,-21-21 0,21 0 16,0 0-16,0 22 0,-22-22 0,22 0 16,0 0-16,0 0 0,0 1 15,0-1 1,-21 0-16,21 0 31,21-42 0,1 0-15,-1 0-16,0-1 0</inkml:trace>
  <inkml:trace contextRef="#ctx0" brushRef="#br0" timeOffset="84484.07">10901 4149 0,'0'21'31,"21"-21"1,0 0-17,0 0-15,0 0 16,1-21-16,-1 21 0,0 0 0,0-21 0,0 21 16,-21-22-16,21 22 0,1-21 0,-1 21 15,-21-21-15,21 0 16,-21 0-16,0 0 15,0-1-15,0 1 0,0 0 16,-21 21 0,21-21-16,-21 21 15,-1 0-15,1 0 0,0 0 0,0 0 16,21 21-16,-21 0 0,0-21 16,-1 21-16,1 1 0,0-1 0,21 0 15,-21 0-15,21 0 0,-21 0 16,21 22-16,0-22 0,0 0 15,0 0-15,0 0 0,0 1 0,0-1 16,0 0-16,0 0 0,0 0 0,0 0 16,21 1-1,0-22-15,0 0 16,0 0-16,1 0 0,-1 0 16,0 0-16,0 0 0,0 0 15,0 0-15,1 0 0,-22-22 0,21 1 16,0 21-16,0-21 0,0 0 0,0 0 15,22 0-15,-22 21 16</inkml:trace>
  <inkml:trace contextRef="#ctx0" brushRef="#br0" timeOffset="86519.14">11620 3979 0,'0'-21'31,"0"0"-31,0 0 16,0 0 15,22 21-31,-1 0 15,0 0-15,0 0 16,0 0 0,0 0-16,1 21 15,-1 0-15,-21 0 16,0 0-16,21 1 0,-21-1 0,0 0 16,21 0-16,-21 0 0,0 0 0,0 22 15,0-22-15,0 0 0,-21 0 16,0 0-16,0 1 0,21-1 0,-22 0 15,1 0-15,21 0 0,-21 0 0,21 1 16,-21-22-16,21 21 0,-21-21 16,21 21-16,0-42 62,21 21-62,0-21 0,0-1 0,-21 1 16,21 21-16,1-21 0,-1 0 15,0 0-15,21-22 0,-21 22 0,1 0 16,-1 0-16,0 0 0,-21-22 0,21 22 16,0 0-16,0 0 0,-21 0 15,0 0-15,22-1 0,-22 1 16,21 0 0,-21 0 296</inkml:trace>
  <inkml:trace contextRef="#ctx0" brushRef="#br0" timeOffset="89951.23">10562 3895 0,'21'-21'16,"0"21"0,-21-22-16,22 22 0,-1-21 15,0 0-15,0 21 16,0-21-16,-21 0 0,21 21 0,1-21 15,-1 21-15,-21-22 0,0 1 0,0 0 16,-21 21 0,-22 0-1,22 0-15,0 0 16,0 0-16,-22 21 0,22-21 0,-21 21 16,21 1-16,-22-1 0,22-21 0,0 21 15,0 0-15,0 0 0,0 0 16,-1 1-16,22-1 0,-21 21 0,21-21 15,0 0-15,0 1 0,0-1 16,0 0-16,0 0 0,21 0 16,1 0-16,-1 1 0,0-1 0,0 0 15,0 0-15,0 0 0,1 0 0,-1 1 16,21-1-16,-21 0 0,0-21 16,1 21-16,-1 0 0,0-21 0,0 21 15,0 1-15,0-22 0,-21 21 16,0 0-16,0 0 0,0 0 15,0 0-15,-21 1 0,-21-22 16,21 21-16,0-21 0,-22 21 16,22-21-16,-21 0 0,-1 0 0,22 21 15,0-21-15,-21 0 0,21 0 16,-1 0-16,1 0 0,0 0 0,0 0 16,0 0-16,0-21 15,42 21 32,0 0-31,0 21-16,0-21 0,0 0 15,1 0-15,20 0 0,-21 21 16,0-21-16,22 0 0,-22 0 16,21 0-16,-21 0 0,0 0 0,22 0 15,-1 0-15,-21-21 0,22 21 16,-1-21-16,-21 21 0,21-21 0,-20 0 15,20-1-15,-21 22 0,0-21 0,0 0 16,1 0-16,-1 0 0,-21-22 16,0 22-16,21-21 0,-21 21 0,0-22 15,0 22-15,0-21 0,0 21 0,0 0 16,0-1-16,0 1 0,0 0 16,0 0-16,0 0 15,-21 21 1,21 21-1,0 0-15,-21-21 0,21 21 0,0 0 16,-22 22-16,22-22 0,0 0 0,0 0 16,0 22-16,0-22 0,0 0 15,0 21-15,0-21 0,0 1 0,0-1 16,0 0-16,22 0 0,-1 0 16,0 0-16,0-21 15,0 22-15,0-22 0,1 0 16,-1 0-16,0 0 0,0 0 15,0-22-15,0 22 0,1-21 16,-1 0-16,0 0 16,0 0-16,-21 0 0,0-1 0,0 1 15,21 0-15,-21 0 0,21-21 16,-21 20-16,0 1 0,0 0 0,0 0 16,0 0-16,0 0 0,0-1 0,0 1 15,0 42 16,0 1-31,0-1 16,0 0-16,0 21 0,0-21 16,0 1-16,0-1 0,0 0 0,0 0 15,0 0-15,0 0 0,0 1 16,0-1-16,0 0 0,0 0 16,22 0-16,-1-21 0,0 21 15,0-21-15,0 0 16,0 0-16,1 0 0,-1 0 15,0 0-15,0 0 0,0 0 0,0 0 16,1-21-16,-1 0 0,0 21 0,0-21 16,0 0-16,0 0 0,1-1 15,-1-20-15,-21 21 0,21-21 0,-21 20 16,21-20-16,-21 0 0,0 21 0,0-22 16,0 1-16,0 21 0,21 0 15,-21-1-15,0 1 0,0 0 0,0 0 31,0 42-15,0 0-16,0 0 16,0 1-16,0-1 0,0 0 0,0 21 15,21-21-15,-21 1 0,0 20 16,0-21-16,0 21 0,0-20 0,0-1 16,0 0-16,0 0 0,0 0 0,0 0 15,0 1-15,0-1 16,0 0-16,0-42 47,0 0-32,0-1-15,22 1 0,-22 0 16,0-21-16,21 21 0,-21-1 16,0-20-16,0 21 0,21-21 0,-21 20 15,21-20-15,-21 21 0,21 0 0,0 0 16,1-1-16,-1 22 15,0 0-15,-21 22 16,21-22-16,-21 21 0,21 0 16,-21 0-16,0 21 0,21-20 15,1-1-15,-22 0 0,21 21 0,-21-21 16,0 1-16,0-1 0,21 0 16,0 0-16,-21 0 0,0 0 15,21 1-15,-21-1 0,21-21 16,1 0 15,-1-21-15,-21-1-16,21 1 0,-21 0 15,21-21-15,0 21 0,-21-1 16,21-20-16,1 21 0,-1-21 0,-21 20 16,21 1-16,0-21 0,-21 21 15,21 0-15,-21-1 0,21 22 16,1 0-1,-22 22 1,0-1-16,21 21 0,-21-21 16,0 0-16,0 1 0,0-1 0,0 21 15,0-21-15,0 0 0,0 1 16,0-1-16,21 0 0,-21 0 0,21 0 16,0 0-16,-21 1 0,21-22 0,-21 21 15,22-21-15,-1 0 0,0 0 16,0 0-16,21 0 0,-20 0 15,-1 0-15,0 0 0,0 0 0,21-21 16,-20-1-16,-1 22 0,0-21 16,21-21-16,-21 21 0,1 0 0,-1-22 15,0 1-15,-21 0 0,21-1 16,-21 1-16,21 0 0,-21-1 16,0 1-16,0 0 0,0-1 0,0 22 15,0 0-15,0 0 0,0 0 0,0 42 31,0 21-15,-21-21-16,21 0 0,-21 22 16,21-22-16,0 21 0,0 1 15,0-1-15,0 0 0,-21 1 16,21-22-16,0 21 0,0-21 0,0 22 16,0-22-16,0 0 0,0 0 0,0 0 15,0 0-15,0 1 16,21-22-16,0 0 0,0 0 15,0 0-15,1 0 16,-1 0-16,-21-22 16,21 22-16,-21-21 0,0 0 0,21 0 15,0 0-15,-21 0 16,0-1-16,21 1 0,-21 0 0,0 0 16,0 0-16,22 21 31,-1 0-16,0 0-15,0 0 0,0 0 16,0 0-16,1 0 16,-1 0-16,0 0 0,0 0 0,0 0 15,0 0-15,1 0 0,-1-21 0,0-1 16,0 1 0,0 0-16,-21 0 15,0 0-15,0 0 16,0-1-16,0 44 47,0-1-47,-21 0 0,21 0 15,0 0-15,0 0 0,0 1 0,0 20 16,0-21-16,0 0 0,0 0 16,0 1-16,0-1 0,0 0 0,0 0 15,0 0-15,21-21 0,0 21 16,1-21-16,-1 0 15,0 0-15,21 0 0,-21 0 0,1 0 16,-1 0-16,0 0 0,0 0 0,0-21 16,0 0-16,1 0 0,-1 0 15,0 0-15,0-22 0,0 1 0,0 0 16,1-1-16,-1 1 0,-21 0 16,21-22-16,-21 22 0,21-1 15,-21-20-15,0 21 0,0-1 0,0 1 16,0 21-16,0 0 0,0-1 0,0 1 15,0 0-15,0 42 32,0 0-32,0 1 0,-21-1 0,21 0 15,-21 21-15,21-21 0,0 22 16,0-1-16,0-21 0,-21 22 0,21-1 16,0 0-16,-22 1 0,22-1 0,0 0 15,0 1-15,0-22 0,0 21 16,0-21-16,0 22 0,0-22 15,0 0-15,22 0 0,-1 0 0,0-21 16,-21 21-16,21-21 0,0 0 16,0 0-16,1 0 0,-1 0 15,0 0-15,0 0 0,0 0 0,0 0 16,1-21-16,-1 21 0,0-21 16,0 0-16,0 0 0,0 0 0,1-22 15,-1 22-15,-21-21 0,21 21 0</inkml:trace>
  <inkml:trace contextRef="#ctx0" brushRef="#br0" timeOffset="90185.1">13970 3831 0,'0'0'0,"0"21"0,21-21 31,0 0-31,0 0 15,1 0-15,-1 0 0,0 0 0,21 0 16,-21 0-16,22-21 0,-22 21 16,21 0-16,-21 0 0,22-21 0,-22 21 15,0 0-15,0-21 0,0 21 0,1-21 16,-22 0-16,0-1 16</inkml:trace>
  <inkml:trace contextRef="#ctx0" brushRef="#br0" timeOffset="90519.22">13483 3683 0,'0'0'0,"-21"0"0,21 21 16,0 0-16,21-21 47,0 0-32,-21-21 17,-21 21-17,0 0 1,42 0 31,0 0-47,0 0 15,1 0-15</inkml:trace>
  <inkml:trace contextRef="#ctx0" brushRef="#br0" timeOffset="90831.33">14880 3514 0,'-21'0'46,"21"21"-46,0 0 16,-21-21-16,21 21 16,0 0-16,-21 1 0,21-1 15,-22-21 1,22 21-16,-21-21 16</inkml:trace>
  <inkml:trace contextRef="#ctx0" brushRef="#br0" timeOffset="91068.2">14986 3535 0,'0'0'16,"0"-21"-16,-21 42 62,21 0-62,0 0 16,-21-21-1,21 21-15,-22-21 0,22 22 16</inkml:trace>
  <inkml:trace contextRef="#ctx0" brushRef="#br0" timeOffset="96015.66">5757 5461 0,'0'0'0,"-21"0"0,0 0 15,0 0-15,0 0 0,-1 0 16,1 0-16,-21 0 0,21 0 15,-22 0-15,22 0 0,-21 0 0,0 0 16,-1 0-16,1 0 0,0 0 16,-1 0-16,22 0 0,-21 21 0,-1-21 15,22 0-15,-21 0 0,21 0 0,0 0 16,-1 0-16,-20 21 0,21-21 16,0 0-16,0 0 15,42 0 16,0 0-31,0 0 16,0 0-16,22 0 0,-1 0 16,0 0-16,1 0 0,20 0 0,1 0 15,20 0-15,-20 0 0,20-21 16,22 21-16,-21 0 0,0-21 0,20 21 16,-20-21-16,0 21 0,21 0 0,-1 0 15,-20-21-15,21 21 0,0 0 16,0 0-16,-1-21 0,-20 21 0,0 0 15,-1 0-15,1-22 0,0 22 16,-22 0-16,1 0 0,-1 0 16,-20 0-16,20-21 0,-21 21 0,1 0 15,-22 0-15,21 0 0,-21 0 16,1 0-16,-1 0 16,-21-21 15,0 0 16,21 0-47,0 21 15</inkml:trace>
  <inkml:trace contextRef="#ctx0" brushRef="#br0" timeOffset="96935.96">11028 5038 0,'0'0'0,"-21"21"0,-1-21 0,1 0 15,0 0-15,0 0 0,-21 0 16,20 0-16,1 0 0,0 0 0,0 0 15,-21 0-15,20 0 0,1 0 16,-21 0-16,21 0 0,0 0 0,-1 0 16,-20 0-16,21 0 0,0 0 15,0 0-15,-1 21 0,1-21 16,0 0-16,0 0 0,0 0 16,42 0 15,0 0-16,21 0-15,-20 0 16,20 0-16,0 0 0,22 0 0,-1 0 16,1 0-16,20 0 0,1 0 15,21 0-15,0-21 0,0 21 0,-1 0 16,1 0-16,21-21 0,0 21 0,0 0 16,0-21-16,-21 21 15,21-22-15,0 22 0,-21 0 0,21 0 16,0-21-16,0 21 0,0 0 15,0 0-15,-21-21 0,21 21 0,-21-21 16,-22 21-16,22 0 0,-21-21 0,-1 21 16,-20 0-16,21 0 0,-22-21 15,1 21-15,-1 0 0,-21 0 0,22 0 16,-22 0-16,1 0 0,-22 0 16,0 0-16,0-22 0,0 22 0,0 0 15,-21-21 79,0 0-94,0 0 16,0 0-16</inkml:trace>
  <inkml:trace contextRef="#ctx0" brushRef="#br0" timeOffset="111883.99">3238 8488 0,'0'0'0,"0"-21"0,0 0 0,0-1 15,-21 1-15,21 0 0,-21 0 16,0 0-16,21 0 0,0-1 16,0 1-16,0 0 0,0 0 15,-21 0-15,21 0 16,-21-1-16,21 1 15,-22 21-15,1 0 16,0 21 0,0 1-16,21-1 15,-21 0-15,21 0 0,0 0 0,-21 22 16,21-22-16,-22 21 0,22-21 16,-21 22-16,21-1 0,0 0 15,0 1-15,0-1 0,0 0 0,0 1 16,0-1-16,0 0 0,0-21 15,0 22-15,0-22 0,0 21 0,21-21 16,1 1-16,-22-1 0,21-21 16,0 21-16,0 0 0,0-21 0,0 0 15,1 0-15,-1 0 0,0 0 0,0 0 16,21 0-16,-20 0 0,-1 0 16,21-21-16,-21 0 0,22 0 0,-22-1 15,21 1-15,0-21 0,-20 0 16,20 20-16,-21-20 0,0 0 15,22-1-15,-22 1 0,0 0 0,-21-1 16,21-20-16,0-1 0,-21 22 16,21-21-16,-21-1 0,0-21 0,0 22 15,22 21-15,-22-22 0,0 22 16,21-1-16,-21 1 0,0 21 0,0 0 16,0 0-16,0-1 0,0 1 15,0 42 1,-21 22-16,21-22 15,-22 21-15,1 22 0,21-22 16,0 22-16,-21-1 0,0 1 0,21-1 16,-21 1-16,21-1 15,0-21-15,0 22 0,0-22 0,0 1 16,0-1-16,0 0 0,0 1 0,0-1 16,0 0-16,21-21 0,0 1 15,0-1-15,-21 0 0,21 0 0,1 0 16,-1-21-16,0 0 0,0 0 15,0 0-15,22 0 0,-22 0 16,0-21-16,0 0 0,0 21 0,0-21 16,1-22-16,-1 22 0,0 0 15,0 0-15,-21-21 0,21 20 0,0-20 16,1 21-16,-22-21 0,0 20 0,21 1 16,-21 0-16,0-21 15,21 21-15,-21-1 0,0 44 47,0-1-47,0 0 0,0 0 16,0 0-16,0 0 0,0 1 15,0-1-15,0 21 0,0-21 0,0 0 16,0 22-16,0-22 0,0 0 0,0 0 16,-21 0-16,21 1 0,0-1 15,0 0-15,0-42 31,0 0-15,0-1-16,0 1 0,0 0 0,0 0 16,0 0-16,0-22 0</inkml:trace>
  <inkml:trace contextRef="#ctx0" brushRef="#br0" timeOffset="112231.79">4233 8234 0,'21'0'16,"1"0"-1,-22-21-15,0 0 16,0-1-1,0 1-15,-22 0 16,1 21-16,0 0 16,0 0-1,0 21 1,21 0-16,0 1 16,0-1-1,0 0-15,0 0 16,21 0-1,0-21-15,0 0 0</inkml:trace>
  <inkml:trace contextRef="#ctx0" brushRef="#br0" timeOffset="113395.21">4889 8403 0,'0'0'0,"22"0"0,-1 0 16,-21-21 0,0 0-16,0 0 15,0 0-15,-21-1 16,-1 22 0,1 0-16,0 0 0,0 0 15,0 0-15,0 0 0,-1 0 16,1 22-16,0-1 0,0 0 0,0 0 15,0 0-15,21 0 0,-22 1 0,1 20 16,0-21-16,21 0 0,0 22 16,0-22-16,0 21 0,0-21 15,0 0-15,0 22 0,0-22 0,0 0 16,21 0-16,0 0 0,1 1 16,-1-22-16,0 21 0,0 0 0,0-21 15,0 0-15,1 0 0,20 0 0,-21 0 16,21 0-16,-20 0 0,20 0 15,0-21-15,-21 0 0,22-1 0,-1 1 16,-21 0-16,22 0 0,-1 0 16,-21 0-16,0-22 0,22 22 15,-22-21-15,0 21 0,0-22 0,0 1 16,-21 0-16,0-1 0,21 1 0,-21 0 16,0-1-16,0 1 0,0 0 15,0-1-15,22 1 0,-22 21 0,0-22 16,0 22-16,0 0 0,0 0 15,0 0-15,0 42 32,0 21-17,0-21-15,0 1 0,0 20 0,0 0 16,0-21-16,0 22 0,0-1 16,0 0-16,0 1 0,0-22 0,0 21 15,0 1-15,0-22 0,-22 0 0,22 0 16,0 21-16,0-20 0,0-1 15,0 0-15,0 0 16,0 0-16,0-42 47,0 0-31,0 0-16,0 0 15,0-1-15,0 1 0,0 0 16,0 0-16,0 0 0,22 0 0,-22-1 15,21 1-15,0 0 0,0 0 16,-21 0-16,21 0 0,22 21 16,-22-22-16,0 1 0,0 21 0,0 0 0,0-21 15,1 21-15,-1 0 16,0 0-16,0 0 0,0 0 16,0 21-16,-21 0 15,0 1-15,0-1 16,0 0-16,-21-21 15,0 21-15,0 0 0,0-21 16,0 21-16,-1-21 0,1 0 16,0 0-16,0 0 0,0 22 0,0-22 31,-1 0-15,22 21-1,0 0-15,22-21 16,-22 21-16,21-21 15,0 21-15,0-21 0,-21 21 0,21-21 16,0 22-16,1-22 0,-1 21 0,0-21 16,-21 21-16,21-21 0,0 21 15,0 0-15,1-21 16,-22 21-16,21-21 16,0 0 30,-21-21-30,0 0 0,21 0-16,0 0 0,0 0 15,1-1-15</inkml:trace>
  <inkml:trace contextRef="#ctx0" brushRef="#br0" timeOffset="113791.18">6583 8001 0,'0'0'0,"-43"-21"32,22 21-32,0 0 15,0 0-15,0 0 16,0 21-16,-1 0 0,22 0 0,-21 1 15,0-1-15,21 0 0,0 0 16,0 21-16,-21-20 0,21-1 0,-21 21 16,21-21-16,0 22 0,0-22 0,0 21 15,0-21-15,0 0 0,0 1 16,0 20-16,0-21 0,0 0 16,0 0-16,0 1 0,0-1 15,0 0-15,0 0 0,0 0 16,21-21 15,0 0-15,0 0-16,0 0 15,1 0-15,-22-21 0,21 21 16,0-21-16,0 0 0</inkml:trace>
  <inkml:trace contextRef="#ctx0" brushRef="#br0" timeOffset="114203.95">6964 8022 0,'0'-21'0,"0"-21"15,0 21 1,21 21-16,0 0 15,0 0-15,0 0 0,1 0 16,-1 0-16,21 0 0,-21 21 16,0 0-16,1-21 0,-1 21 15,0 0-15,-21 0 0,21 1 16,0 20-16,-21-21 0,21 21 0,-21-20 16,0 20-16,0 0 0,0-21 0,0 22 15,0-22-15,0 21 0,0-21 16,0 1-16,-21-1 0,0 0 0,0 0 15,21 0-15,-21 0 0,0 1 0,-1-1 16,1 0-16,0 0 0,0-21 16,21 21-16,-21-21 15,0 0-15,-1 0 16,22-21 15,0 0-15</inkml:trace>
  <inkml:trace contextRef="#ctx0" brushRef="#br0" timeOffset="115335.76">8255 8170 0,'0'0'0,"-21"0"0,0 0 0,-1 22 15,1-22-15,0 0 16,0 0-16,63 0 62,-21 0-62,1 0 0,20 0 16,0 0-16,1 0 0,-1 0 16,21 0-16,-20 0 0,20 0 15,1 0-15,-1 0 0,1 0 0,20 0 16,-20 0-16,21 0 0,-22 0 15,22 0-15,-22 0 0,1 0 0,-1-22 16,1 22-16,-22 0 0,22 0 0,-22 0 16,0 0-16,1-21 0,-22 21 15,0 0-15,0 0 0,0 0 0,0 0 16,-21-21-16,22 21 16,-22-21-1,-22 21-15,1 0 0,0 0 16,21-21-16,-21 21 0,0 0 15,0 0-15,21-21 0,-22-1 16,1 22-16,0-21 0,0 0 16,0 21-16,21-21 0,-21 21 15,-1-21-15,1 21 0,21-21 0,-21-1 16,0 22-16,0 0 0,21-21 0,-21 21 16,-1 0-16,1-21 0,0 21 15,0 0-15,0 0 16,0-21-16,-1 21 15,1 0 1,21 21 15,21-21-31,1 0 16,-1 0-16,0 21 0,0-21 0,21 0 16,1 0-16,-22 21 0,21-21 0,22 0 15,-22 0-15,0 0 0,1 0 16,-1 22-16,0-22 0,1 0 0,-1 0 15,0 0-15,-20 0 0,20 0 0,-21 0 16,0 0-16,0 0 0,1 0 16,-1 0-16,0 0 0,-42 0 62,0 21-62,-1-21 0,22 21 0,-21 0 16,0-21-16,0 21 0,0 0 15,0 1-15,-1-1 0,1 0 0,0-21 16,0 21-16,0 0 0,0 0 0,-1 1 16,22-1-16,-21-21 15,21 21-15,-21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1:42:47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2117 0,'0'0'0,"21"0"0,-21-21 0,21-1 16,-21 1-16,22 21 0,-22-21 15,0 0-15,0-21 0,0 20 0,0 1 16,0 0-16,0 0 0,-22-21 16,1 20-16,0 1 0,0-21 15,-21 21-15,20 0 0,-20-1 0,21 1 16,-21 0-16,20 0 0,-20 21 16,21 0-16,-21 0 0,20 0 0,-20 21 15,21 0-15,-21 22 0,20-22 16,1 21-16,0 22 0,-21-22 0,21 21 15,-1-20-15,1 20 16,0-20-16,21 20 0,0-21 0,-21 1 16,21-1-16,0 0 0,0-20 15,0 20-15,0-21 0,21 0 16,0 0-16,0 1 0,1-22 0,-1 0 16,21 0-16,-21 0 0,22 0 15,-1-22-15,0 1 0,1 0 0,-1 0 16,0 0-16,1 0 0,-1-22 15,0 22-15,1-21 0,-1-1 0,-21 22 16,0-21-16,0 0 0,1-1 16,-22 22-16,21-21 0,-21 21 0,0-22 15,0 22-15,0 0 16,0 0-16,0 0 0,0-1 0,0 65 47,0-22-47,0 0 0,0 21 15,0 1-15,0 20 0,0-20 0,0 20 16,0 1-16,0-1 0,0 1 16,0 20-16,21-20 0,-21 20 0,0 1 15,0 0-15,0-22 0,21 22 16,-21 0-16,0-1 0,0 1 0,21 21 16,-21-22-16,0 1 0,0 0 15,0-22-15,0 22 0,0 0 16,0-22-16,0 1 0,0-1 0,0 1 15,0-1-15,-21 1 0,21-22 16,-21 0-16,0 1 0,21-1 0,-21-21 16,-1 21-16,1-20 0,0-1 15,0 0-15,0 0 0,0-21 0,-1 21 16,-20-21-16,21 0 0,-21 0 16,20 0-16,-20 0 0,21-21 0,-21 0 15,-1-21-15,22-1 0,0 1 16,-21 0-16,20-22 0,1 1 0,0-1 15,0 1-15,21-1 0,0-21 0,-21 22 16,21-22-16,0 1 16,0 20-16,0-21 0,0 22 0,21-22 15,0 22-15,0-1 0,22 1 16,-22-1-16,21 22 0,22-22 0,-22 1 16,21 21-16,1-22 0,-22 1 15,22-1-15,-1 22 0,1-22 0,-1 1 16,-20 20-16,-1-20 0,21 21 15,-20-1-15,-22 1 0,21 21 0,-21-22 16,1 22-16,-1 0 0,-21 0 16,0 0-16,0 0 0,0-1 0,0 1 15,0 0-15,0 0 16,0 0-16,-21 21 0,-1-21 16,1 21-16,0 0 15,0 0-15,0 0 0,21 21 16,-21 0-16,-1 0 0,22 21 15,-21-20-15,21 20 0,0 0 0,-21 1 16,21-1-16,0 0 0,0 1 16,0-1-16,0 0 0,0 1 0,0-22 15,21 21-15,0-21 0,1 0 16,-1 1-16,0-1 0,21-21 0,-21 0 16,22 21-16,-22-21 0,21 0 15,1 0-15,-22 0 0,21-21 0,0 0 16,1-1-16,-1 1 0,-21 0 15,22-21-15,-1 21 0,0-22 16,1 1-16,-22 0 0,21-1 0,-21-20 16,0 20-16,22-20 0,-22-1 15,-21 1-15,21-1 0,-21 1 0,21-1 16,-21 1-16,0 21 0,0-22 16,0 22-16,0-1 0,0 1 0,0 0 15,0 21-15,0-1 0,0 44 31,0 20-31,0 0 16,0 1-16,0-1 0,0 21 0,-21 1 16,21-22-16,-21 22 15,21-1-15,0 1 0,0-22 0,0 22 16,0-1-16,0-21 0,0 1 0,0 20 16,0-20-16,0-1 0,0 0 15,0-21-15,0 22 0,0-22 0,0 0 16,21 0-16,0-21 0,-21 21 15,21-21-15,1 0 0,-1 0 16,-21-21-16,21 21 16,0-21-16,-21 0 0,21 0 15,-21 0-15</inkml:trace>
  <inkml:trace contextRef="#ctx0" brushRef="#br0" timeOffset="239.65">3471 1905 0,'0'0'0,"-21"21"31,42-21-31,0 0 0,1 0 16,-1 0-16,0 0 0,21 0 15,-21 0-15,22 0 0,-1 0 0,-21 0 16,22 0-16,-1-21 0,-21 21 15,21-21-15,1 21 0,-22-21 0,21 21 16,1-21-16,-1-1 0,0 1 16,1 21-16,20-21 0</inkml:trace>
  <inkml:trace contextRef="#ctx0" brushRef="#br0" timeOffset="824.31">4699 1503 0,'0'0'0,"-21"0"16,42 0 15,0 0-15,0 0-16,0 0 0,22 0 15,-22 0-15,21 0 0,1 0 0,-1 0 16,-21 0-16,21 0 0,1 0 15,-1 0-15,0 0 0,-20 0 0,20 0 16,0 0-16,-21 0 0,22 0 16,-22 0-16,0 0 0,-42 0 47,0 0-47,0 0 0,-1 0 0,-20 0 15,21 0-15,0 0 0,0 0 16,-1 0-16,1 0 0,0 0 0,0 0 15,0 0 1,0 0-16,-22 0 16,22 21-1,21 0-15,0 0 0,-21 1 16,21-1-16,-21 0 0,21 0 16,0 21-16,0 1 0,0-1 0,-21 0 15,21 22-15,-22-22 0,1 22 16,21-22-16,-21 22 0,21-1 15,-21-21-15,0 1 0,21 20 0,-21-20 16,21-1-16,-22 0 0,22 1 16,-21-1-16,21-21 0,-21 21 0,21-20 15,0-1-15,0 0 0,0 0 16,21-21 15,0-21-15,-21 0-16,22 21 0,-1-21 0</inkml:trace>
  <inkml:trace contextRef="#ctx0" brushRef="#br0" timeOffset="1251.9">5249 2307 0,'0'21'0,"-21"-21"0,21 22 16,21-22 15,0 0-31,1 0 16,-1-22-16,0 1 0,0 21 0,0-21 15,0 21-15,1-21 0,-1 21 16,0-21-16,0 0 0,0-1 0,0 22 16,1-21-16,-22 0 0,0 0 15,21 0-15,-21 0 0,0-1 16,0 1-16,0 0 0,-21 21 31,-1 0-31,1 21 0,0 0 0,0 1 16,0 20-16,0-21 0,-1 21 0,1 1 15,0-22-15,0 21 0,21 1 16,-21-1-16,21 0 0,-21 1 0,21-22 16,0 21-16,0-21 0,0 0 15,0 1-15,0-1 0,0 0 0,21 0 16,0-21-16,0 0 15,0 0-15,0 0 0,22 0 16,-22 0-16,0-21 0,21 21 0,1-21 16,-1 0-16,-21-1 0,22-20 15,-1 21-15</inkml:trace>
  <inkml:trace contextRef="#ctx0" brushRef="#br0" timeOffset="2168.36">5969 2159 0,'0'0'16,"0"-21"-16,0 0 0,0 0 15,0-1-15,21 1 0,0 0 16,0 21-16,1-21 0,-1 21 16,0 0-16,0 0 15,0 0-15,0 0 0,1 0 0,-1 0 16,0 21-16,0 0 16,-21 0-16,0 1 0,0 20 0,0-21 15,21 0-15,-21 22 0,0-22 16,0 21-16,0-21 0,0 22 0,-21-22 15,0 0-15,0 21 0,0-21 0,-1 1 16,1 20-16,21-21 0,-21-21 16,0 21-16,0 0 0,21 1 15,-21-22-15,21-22 32,0 1-32,21 0 0,-21 0 15,21 0-15,21-22 0,-21 22 16,1-21-16,20 0 0,-21-1 0,21 1 15,-20 0-15,20-22 0,-21 22 16,21-1-16,1 1 0,-22-21 0,21 41 16,-21-20-16,1 0 0,-1 21 0,-21-1 15,-21 65 17,-1-22-32,1 0 0,21 21 15,-21 1-15,0-1 0,0-21 16,0 22-16,-1-1 0,22-21 0,0 21 15,-21 1-15,21-22 0,0 21 16,0 1-16,0-22 0,0 0 0,0 21 16,0-21-16,21 1 0,-21 20 15,22-21-15,-1-21 0,0 21 0,0 0 16,0-21-16,0 0 0,22 0 0,-22 0 16,21 0-16,1 0 0,-1 0 15,0 0-15,1-21 0,-1 0 0,0 0 16,1 0-16,-1 0 0,0-22 15,1 22-15,-1-21 0,-21 21 16,21-22-16,-20 1 0,-1-22 0,0 22 16,0-21-16,0 20 0,0-20 15,-21-1-15,0 1 0,22-1 0,-22 1 16,0-1-16,0 1 0,0 20 16,0 1-16,0 0 0,0-1 0,0 1 15,0 21-15,0 0 0,-22 21 16,1 21-1,0-21-15,21 42 16,0-21-16,-21 22 0,0-1 0,21 22 16,-21-22-16,21 21 0,-22 1 15,22-1-15,0 1 0,0-22 16,0 22-16,0-22 0,0 0 0,0 22 16,0-22-16,0 1 0,0-1 15,0-21-15,0 21 0,0-20 0,0 20 16,22-21-16,-1 0 0,-21 0 15,21 1-15,0-22 0,-21 21 0,21-21 16,0 0-16,22 0 16,-22 0-16,0-21 15,0 21-15,0-22 0,1 1 0,-1 0 16,0 0-16,0 0 0,0 0 0,0-22 16,-21 22-16,0 0 0</inkml:trace>
  <inkml:trace contextRef="#ctx0" brushRef="#br0" timeOffset="2419.3">6858 1820 0,'148'64'31,"-127"-64"-31,22 0 0,-22 0 15,21 0-15,-21 0 0,0 21 0,1-21 16,-1 0-16,0 0 16,0 0-16,0 0 0,0 0 15,1 0 1</inkml:trace>
  <inkml:trace contextRef="#ctx0" brushRef="#br0" timeOffset="2744.03">8953 2244 0,'0'0'0,"-42"0"0,-21 0 0</inkml:trace>
  <inkml:trace contextRef="#ctx0" brushRef="#br0" timeOffset="2988.89">10372 2159 0,'-106'-42'31,"63"21"-31,1 21 0,0-22 0,-22 1 16,1 0-16,-1 63 0,22-42 0</inkml:trace>
  <inkml:trace contextRef="#ctx0" brushRef="#br0" timeOffset="3247.74">9948 2032 0,'43'0'15,"-22"0"-15,21 0 0,0 0 16,-20 0-16,20 21 0,0-21 15,-21 0-15,1 0 0,-1 21 0,0-21 16,0 22-16,0-1 0,-21 0 16,0 0-16,0 0 15,-21 0-15,0 1 0,-21-1 0,20 0 16,1 0-16,-21 21 0,21-20 16,-22-1-16,22 0 0,0 21 15,0-21-15,0 1 0,0-1 0,-1 0 0,1 0 16,21 0-1,0-42 17,21 21-32,1-21 15</inkml:trace>
  <inkml:trace contextRef="#ctx0" brushRef="#br0" timeOffset="3724.35">9017 2265 0,'0'0'0,"-21"0"0,-43 0 32,85 0-1,1 0-31,-1 0 0,21 0 0,0 0 16,1 0-16,-1 21 0,22-21 15,-1 0-15,1 0 0,-1 0 0,1 0 16,-1 0-16,22 0 0,-1 0 15,-20 0-15,21 0 0,-22 0 0,1 0 16,-1 0-16,1 0 0,-22 0 0,0 0 16,1 0-16,-22 0 0,0 0 15,0 0-15,0 0 0,-21-21 32,-21 21-17,0-21 1,0 21-16,0 0 15,-1 0-15,1-21 0,0 21 16,0 0-16</inkml:trace>
  <inkml:trace contextRef="#ctx0" brushRef="#br0" timeOffset="4077.15">9864 2074 0,'0'0'0,"-22"-21"0,1 21 15,21-21-15,21 21 32,1 0-17,-1 0-15,0 0 0,0 0 0,21 0 16,-20 0-16,20 0 0,-21 0 16,21 0-16,-20 0 0,-1 21 0,21-21 15,-21 21-15,0-21 0,1 22 0,-1-22 16,0 0-16,-21 21 0,21 0 15,-21 0-15,0 0 0,0 0 16,-21 1-16,0-22 0,0 21 16,-1 0-16,-20 0 0,21 0 0,-21 0 15,-1 1-15,22-1 0,-21 0 0,-1 0 16,1 0-16,21 0 16,-21-21-16,-1 22 0,22-1 0,-21 0 15,21-21-15,-1 21 0,1-21 0,0 0 16,0 0-16,0 0 0</inkml:trace>
  <inkml:trace contextRef="#ctx0" brushRef="#br0" timeOffset="6828.24">11663 2201 0,'21'0'15,"0"0"1,0 0-1,0-21-15,1 21 16,-22-21-16,21 21 0,0-21 0,-21 0 16,21 21-16,-21-21 15,0-1-15,0 1 0,0 0 16,0 0-16,-21 0 16,0 21-16,0 0 0,-1 0 0,1 0 15,0 0-15,0 0 0,0 0 0,0 21 16,-22 0-16,22 0 0,0 0 15,0 1-15,0-1 0,-1 0 16,1 0-16,21 21 0,0-20 0,-21-1 0,21 0 16,0 0-16,0 0 15,0 0-15,0 1 16,21-22-16,0 0 16,1 0-16,-1 0 0,0 0 0,0 0 15,0 0-15,0 0 0,1-22 0,20 22 16,-21-21-16,21 0 0,-20 21 15,-1-21-15,0 0 0,21 0 0,-21-1 16,1 22-16,-22-21 0,21 0 0,-21 0 16,21 21-16,-21-21 0,0 0 15,0 42 17,0 0-17,0 0-15,0 21 0,0-20 0,0 20 16,0 0-16,0 22 0,0-22 15,0 22-15,0-1 0,0 1 0,21 20 16,0-20-16,-21 20 0,21-20 0,1 21 16,-1-22-16,0 22 0,-21-22 15,0 22-15,0-22 0,0 1 0,0-1 16,0 1-16,0-1 0,0-20 0,0-1 16,0 0-16,0 1 0,0-1 15,-21 0-15,0-20 0,-1 20 16,-20-21-16,21 0 0,0 0 0,-22 1 15,22-1-15,-21-21 0,21 0 0,-22 0 16,22 0-16,0-21 0,-21-1 16,21 1-16,-1 0 0,1-21 0,0-1 15,0 1-15,21 0 0,0-22 0,-21 22 16,21-22-16,0 1 0,0-22 16,0 22-16,0-22 0,21 22 0,0-1 15,0-21-15,0 22 0,1-1 0,20 1 16,-21-22-16,21 22 0,1-1 15,-1 1-15,0-1 0,22 1 0,-22-1 16,1 22-16,-1 0 0,0-1 16,1 1-16,-1 21 0,-21 0 15,0-1-15,0 1 0,-42 21 32,0 0-32,0 0 0,-21 21 15,20 1-15,1-1 0,-21 0 0,21 0 16,0 0-16,-1 0 0,1 22 15,0-1-15,21-21 0,0 22 0,0-22 16,0 21-16,0-21 0,0 0 0,0 1 16,21-1-16,0 0 0,1 0 15,-1-21-15,0 0 0,0 0 16,21 0-16,-20 0 0,20 0 0,-21 0 16,21-21-16,-20 0 0,20 21 15,-21-43-15,21 22 0,1 0 0,-22 0 16,0-21-16,21-1 0,-20 22 15,-1-21-15,0-1 0,0 1 0,0 0 16,0-22-16,1 22 0,-22 0 0,21-22 16,-21 22-16,0-22 0,0 22 15,0 0-15,0-1 0,0 1 0,0 21 16,0 0-16,0-1 0,0 1 16,-21 42-16,21 1 15,-22 20-15,1 0 16,21 1-16,0-1 0,-21 21 0,0-20 15,21 20-15,0-20 0,-21 20 0,21-21 16,0 1-16,0 20 0,0-20 16,0-22-16,0 21 0,0 0 0,21-20 15,0-1-15,-21 21 0,21-42 0,-21 21 16,21 0-16,1-21 0,-1 0 16,0 0-16,0 0 15,0 0-15,-21-21 16,21 0-16,-21 0 0,0 0 0,0 0 15</inkml:trace>
  <inkml:trace contextRef="#ctx0" brushRef="#br0" timeOffset="7012.18">12531 2201 0,'0'0'0,"21"0"31,0 0-15,0 0-16,0 0 0,0 0 0,1 0 16,-1 0-16,0 0 0,0-21 15,21 21-15,-20-21 0,20 21 0</inkml:trace>
  <inkml:trace contextRef="#ctx0" brushRef="#br0" timeOffset="7639.82">13420 1799 0,'0'0'0,"21"0"31,0-21-31,0 21 0,21 0 16,-20 0-16,-1 0 0,21 0 16,0 0-16,1-21 0,-1 21 15,0 0-15,1 0 0,20-21 16,-20 21-16,-1-21 0,21 21 0,-20 0 15,-1 0-15,-21-22 0,0 22 0,1 0 16,-44 0 0,1 0-16,0 0 15,-21 0-15,21 0 0,-22 0 16</inkml:trace>
  <inkml:trace contextRef="#ctx0" brushRef="#br0" timeOffset="7891.79">13758 1693 0,'0'0'0,"-21"0"31,21 22-31,0-1 0,0 0 16,-21 0-16,21 0 0,0 0 15,0 22-15,0-1 0,0 0 0,-21-20 16,21 20-16,-21 21 0,21-20 0,0-1 16,0 0-16,0 1 0,0-1 15,-22 0-15,22 1 0,-21-1 0,21 0 16,0 1-16,0-22 0,0 0 0,0 0 15,0 0-15,0 1 0,0-1 16,0-42 15,21 21-31,-21-22 0,22 1 16,-1 0-16</inkml:trace>
  <inkml:trace contextRef="#ctx0" brushRef="#br0" timeOffset="8263.58">13970 2307 0,'0'21'0,"21"-21"31,0 0-15,0 0-16,1 0 0,-1 0 0,0 0 15,21-21-15,-21 21 0,1-21 16,20 21-16,-21-21 0,21 0 0,-20 21 15,20-21-15,-21-1 0,0 22 0,0-21 16,-21 0-16,0 0 16,0 0-16,0 0 15,-21 21-15,0 0 0,-21 0 16,21 0-16,-1 21 0,1 0 16,-21 0-16,21 0 0,0 0 0,-1 1 15,1-1-15,0 0 0,0 21 16,0-21-16,21 1 0,0-1 15,0 21-15,0-21 0,0 0 0,21 1 16,0-1-16,0 0 0,0-21 16,1 0-16,20 0 0,0 0 15,1 0-15,-1 0 0,-21 0 0,21-21 16</inkml:trace>
  <inkml:trace contextRef="#ctx0" brushRef="#br0" timeOffset="8548.14">14795 2159 0,'0'-42'16,"0"21"-16,0 42 31,22 0-15,-1-21-16,0 21 0,-21 0 0,21 0 15,0 22-15,0-22 0,1 0 16,20 0-16,-21 0 0,0 22 0,0-22 15,1 0-15,-1 0 0,0 0 16,0 1-16,0-1 0,0 0 0,1 0 16,-1 0-16,0 0 15,-21-42 17,0 0-32,0 0 0,0 0 15,0 0-15</inkml:trace>
  <inkml:trace contextRef="#ctx0" brushRef="#br0" timeOffset="8776.01">15325 2032 0,'0'0'0,"-22"0"16,1 0-16,0 21 0,0 0 16,0 1-16,-22-1 0,22 21 0,0-21 15,0 0-15,0 22 0,-22-22 16,22 21-16,0 1 0,0-22 15,0 21-15,0-21 0,-1 0 0,1 22 16,0-22-16,21 0 0,0 0 16,0 0-16,21-21 15,0 0-15,22 0 0,-1-21 16,22 0-16,-22 0 0</inkml:trace>
  <inkml:trace contextRef="#ctx0" brushRef="#br0" timeOffset="9103.82">16044 1588 0,'0'0'0,"0"-22"0,0-20 15,0 21-15,0 0 0,0 0 16,-21 21 0,0 0-16,0 21 0,0 0 15,21 21-15,-22-21 0,1 22 16,0-1-16,21 0 0,-21 22 0,0-22 15,0 22-15,21-22 0,0 22 16,-22-22-16,22 0 0,-21 22 0,21-22 16,0 0-16,0 1 0,0-1 15,0 0-15,0 1 0,0-22 0,0 21 16,0-21-16,21 1 0,-21-1 0,22 0 16,-1 0-16,0-21 15,0 0-15,0 0 16,0 0-16,1-21 15,-22 0-15,21 0 16,0-1-16,-21 1 0,21 0 0</inkml:trace>
  <inkml:trace contextRef="#ctx0" brushRef="#br0" timeOffset="9343.68">15684 2117 0,'0'0'0,"-21"0"0,0 0 31,0 0-31,21 21 0,21-21 31,0 0-31,0 0 0,1 0 16,-1 0-16,0 0 0,0 0 0,0 0 16,0 0-16,22 0 0,-22 0 15,0 0-15,0-21 0,22 21 0,-22 0 16,0-21-16,0 21 0,0-22 15,0 22-15,-21-21 0,22 21 16,-1-21-16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1:46:39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4530 0,'0'21'0,"21"-21"63</inkml:trace>
  <inkml:trace contextRef="#ctx0" brushRef="#br0" timeOffset="1532.12">5165 4763 0,'0'-22'62,"0"1"-62,21 0 16,-21 0 0,0 0-16,0 0 0,0-1 15,0 1-15,0 0 16,0 0-16,0 0 0,0 0 15,-21 21-15,-1-22 0,1 1 0,0 0 16,0 21-16,-21 0 0,20 0 16,-20 0-16,0 0 0,-22 0 0,22 0 15,-22 21-15,22 0 0,-21 1 0,-1-1 16,1 0-16,20 0 0,1 0 16,-22 22-16,43-22 0,-21 21 0,21 0 15,0 1-15,-1-1 0,22 22 16,-21-22-16,21 0 0,0 1 0,0-1 15,0 0-15,0 1 0,21-1 16,1-21-16,-1 0 0,21 0 16,-21 1-16,0-1 0,22 0 15,-1-21-15,0 0 0,-20 0 0,20 0 16,0 0-16,1 0 0,-22 0 0,21 0 16,0-21-16,-20 0 0,20-1 15,-21 1-15,0 0 0,22 0 0,-22-21 16,0-1-16,0 22 0,0-21 15,-21-1-15,0 1 0,21 0 0,-21-1 16,22 1-16,-22 0 0,0-1 0,0 22 16,0 0-16,21 0 0,-21 0 15,0 0-15,21 21 0,0 21 32,-21 0-32,21 0 0,-21 0 15,0 22-15,0-1 0,0 0 0,21 1 16,-21-1-16,0 21 0,22-20 15,-22 20-15,0 1 0,0-1 0,21 1 16,-21-1-16,21 1 0,-21 20 0,21-20 16,-21-1-16,21 22 0,-21-21 15,0-1-15,0 22 0,21-22 0,-21 1 16,22-1-16,-22-20 0,0 20 0,0 1 16,0-22-16,0 21 0,0-20 15,0-1-15,0 0 0,0 1 0,0-1 16,0 0-16,0 1 0,-22-22 15,1 0-15,21 0 0,-21 0 16,0 1-16,0-1 0,0 0 0,-1-21 16,1 0-16,0 0 0,0 0 0,-21 0 15,20 0-15,-20-21 0,21 0 16,-21-1-16,-1 1 0,22-21 0,-21 0 16,21-1-16,-22 1 0,22-22 0,0 22 15,21-21-15,0 20 0,0-20 16,0 20-16,0-20 0,0 21 0,21-22 15,21 22-15,-20-22 0,20 1 0,21 20 16,-20-20-16,20-1 0,-20 1 16,20-1-16,1 1 0,-1-1 15,1 1-15,-1 21 0,1-22 0,-1 1 16,1-1-16,-22 1 0,21 20 16,-41 1-16,20-22 0,0 22 0,-42 21 15,21-21-15,-21 20 0,0 1 16,0 0-16,0 0 0,-21 21 0,0 0 15,0-21-15,0 21 0,0 0 0,-1 0 16,1 0-16,0 0 0,-21 0 16,21 21-16,-1 0 0,1-21 0,21 42 15,-21-20-15,21-1 0,0 21 16,-21 0-16,21 1 0,0-22 0,0 21 16,0 1-16,0-1 15,21-21-15,0 21 0,0-20 0,1-1 16,-1 0-16,0 0 0,0 0 0,21 0 15,-20-21-15,20 0 0,-21 0 16,21 0-16,-20 0 0,20 0 0,-21 0 16,21-21-16,1 0 0,-22 0 0,21 0 15,-21 0-15,22-1 0,-1-20 16,-21 0-16,0 21 0,22-43 0,-22 22 16,0-22-16,0 22 0,0-22 15,1 1-15,-1 21 0,0-22 0,0 22 16,-21-1-16,21 1 0,-21 0 0,21-1 15,-21 1-15,0 21 16,0-21-16,0 20 0,0 1 0,0 0 16,0 42-1,-21-21-15,21 43 16,0-22-16,-21 21 0,21 0 0,-21 1 16,21-1-16,-21 22 0,21-22 15,-21 21-15,21 1 0,0-1 0,0-20 16,-22 20-16,22 1 0,0-22 15,-21 0-15,21 1 0,0-22 0,0 21 16,0-21-16,0 22 0,0-22 0,0 0 16,21 0-16,1-21 15,-22 21-15,21-21 16,0 0-16,0 0 16,-21-21-16,0 0 0,0 0 15,21 0-15,-21 0 0,0-1 0,21-20 16,-21 0-16,0 21 0</inkml:trace>
  <inkml:trace contextRef="#ctx0" brushRef="#br0" timeOffset="1783.97">6244 4805 0,'0'0'0,"21"0"0,0 0 0,1 0 0,-1-21 16,0 21-16,0-21 0,21 21 15,-20 0-15,-1-22 0,0 22 0,0 0 16,0 0-16,22-21 0,-22 21 0,-21-21 16,21 21-16,0 0 0,0 0 15,0-21-15,1 21 0,-1 0 16,0 0-16</inkml:trace>
  <inkml:trace contextRef="#ctx0" brushRef="#br0" timeOffset="2423.6">7345 4741 0,'0'0'15,"63"-42"1,-63 21 0,0 0-16,0 0 15,0-1-15,0 1 16,-21 21 0,0 0-1,0 0-15,0 21 0,-1-21 0,-20 22 16,21-1-16,0 0 0,0 0 0,-1 0 15,1 0-15,0 1 0,0-1 16,21 0-16,-21 0 0,21 0 0,0 0 16,0 1-16,0-1 15,0 0-15,21-21 16,0 21-16,0-21 16,0 21-16,1-21 0,-1 21 15,0-21-15,0 22 0,0-22 0,0 21 16,1-21-16,-1 21 0,0-21 0,0 21 15,0-21-15,0 21 0,1 0 16,-1 1-16,-21-1 16,0 0-16,0 0 0,-21 0 15,-1 0-15,-20 1 0,21-1 16,0 0-16,-22-21 0,1 21 0,21 0 16,-21 0-16,20-21 0,-20 0 0,21 0 15,-21 0-15,20 0 0,1 0 16,0 0-16,0 0 0,-21 0 15,20-21-15,1 0 0,0 21 16,0-21-16,0 0 0,0 21 16,21-21-16,0-1 0,-22 1 15,22 0-15,0 0 16,22 21 0,-1-21-16,0 21 15,0 0-15,0 0 0,0 0 16,1 0-16,-1-21 0,0 21 0,0 0 15,0 0-15,0-22 0</inkml:trace>
  <inkml:trace contextRef="#ctx0" brushRef="#br0" timeOffset="2752.42">7768 4847 0,'0'0'0,"0"-21"32,-21 42-17,21 0 1,-21 1-16,21 20 0,0-21 0,0 21 16,0-20-16,0 20 15,0-21-15,0 21 0,0 1 0,0-22 16,0 0-16,-21 21 0,21-20 0,0-1 15,0 0-15,0 0 16,0 0-16,0 0 16,0-42 15,0 0-31,0 0 0,0 0 16,0 0-16,0-1 0</inkml:trace>
  <inkml:trace contextRef="#ctx0" brushRef="#br0" timeOffset="3156.23">7832 4487 0,'-64'43'31,"43"-22"-31,21 0 0,0 0 0,0 0 16,0 1-16,21-22 15,0 0-15,0 0 16,1 0-16,-1 0 0,0 0 16,0 0-16,0 0 15,0 0-15,1-22 0,-1 22 0,-21-21 16,0 0-16,21 21 0,-21-21 16,0 0-16,0 0 0,0-1 0,0 1 15,-21 0-15,0 0 16,-1 21-16,1 0 0,0 0 15,0 0-15,0 0 0,0 21 16,-1 0-16,22 0 16,-21 1-16,21-1 0,-21 0 0,21 0 15,0 0-15,0 0 16,0 1 0,21-22-16,0 21 0,1-21 15,-1 0-15,0 0 16,0 0-16</inkml:trace>
  <inkml:trace contextRef="#ctx0" brushRef="#br0" timeOffset="4231.6">8128 4805 0,'0'0'0,"0"21"0,-21-21 0,21 21 16,0 0 0,21-21-1,0 0-15,0 0 0,0 0 0,1 0 16,-1 0-16,0 0 0,21 0 16,-21 0-16,22 0 0,-22 0 0,21 0 15,-21-21-15,22 21 0,-22-21 16,0 21-16,21-21 0,-20 21 0,-1-21 15,0 21-15,-21-21 16,21 21-16,-42 0 31,0 0-31,0 0 0,-1 0 16,1 0-16,0 21 0,0 0 16,0 0-16,0 0 0,-1 0 0,1 1 15,0-1-15,0 21 0,-21-21 0,20 22 16,-20-1-16,21 0 0,-21-21 15,-1 22-15,1-1 0,21 0 0,-22 1 16,22-22-16,-21 21 0,21-21 0,0 1 16,-1-1-16,1 0 0,0 0 15,21 0-15,-21 0 0,21 1 16,0-44 15,21 1-15,0 0-16,0 0 0,1 0 15,-1 0-15,0-1 0,0 1 16,0 0-16,0 0 0,1 0 0,-1 0 16,0-1-16,0 22 0,-21-21 0,21 21 15,0 0-15,1 0 0,-1 0 16,0 0-16,-21 21 16,21 1-16,0-1 15,-21 0-15,21-21 0,-21 21 16,0 0-16,22 0 0,-1 1 15,0-1-15,0-21 0,-21 21 0,21-21 16,0 0-16,1 21 16,-1-21-16,0 0 0,0 0 0,0 0 15,0 0-15,1 0 0,-1 0 0,21 0 16,-21 0-16,22 0 0,-22 0 0,21-21 16,-21 0-16,22 21 0,-22-21 15,0-1-15,21 1 0,-21-21 0,22 21 16,-22 0-16,0-22 0,0 22 0,0 0 15,1-21-15,-1 20 0,-21 1 16,0 0-16,21 0 0,-21 0 16,0 0-16,0-1 0,0 1 0,0 0 15,0 0-15,-21 21 16,0 0-16,-1 0 0,1 0 16,0 0-16,0 0 0,0 21 15,0 0-15,-1 0 0,1 22 16,21-22-16,-21 0 0,21 21 0,-21-20 15,0-1-15,21 21 0,0-21 0,0 0 16,0 22-16,0-22 0,0 0 16,0 0-16,0 0 0,21 1 15,0-22-15,-21 21 0,21-21 0,0 0 16,1 0 0,-1 0-16,0 21 0,0-21 15,0 0-15,0 0 0,1 0 16,-1-21-16,0 21 0,0-21 15,0-1-15,0 1 16,1 21-16,-22-21 16,0 0-1</inkml:trace>
  <inkml:trace contextRef="#ctx0" brushRef="#br0" timeOffset="5028.16">11282 4911 0,'0'0'16,"-21"0"-16,-1 0 0,1 0 0,-21-21 0,21 21 15,0 0-15,-1 0 16,1 0-16,42 0 31,1 0-15,-1 0-16,21 0 0,0 21 0,1-21 15,20 0-15,1 0 0,-1 0 16,22 0-16,0 0 0,20 0 0,-20-21 16,21 21-16,21-22 0,-21 22 0,-22-21 15,22 21-15,0 0 0,-21-21 16,-1 21-16,1 0 0,0 0 0,-1-21 15,-20 21-15,-1 0 16,-20 0-16,-1 0 0,-21 0 0,22 0 0,-22 0 16,-21-21-1,-21 21 1,-1 0 0,1 0-16,21-21 0,-21 21 15,0 0-15,0 0 0,0-22 0,-1 22 16</inkml:trace>
  <inkml:trace contextRef="#ctx0" brushRef="#br0" timeOffset="5583.83">12721 4466 0,'0'0'16,"-21"0"-16,21 21 47,0 1-47,0-1 0,21-21 16,0 21-16,0 0 0,1-21 15,-1 21-15,21-21 0,-21 21 0,22-21 16,-22 0-16,21 22 0,-21-22 15,22 0-15,-1 0 0,-21 0 16,21 21-16,-20-21 0,20 0 0,-21 0 16,0 0-16,22 0 0,-22 0 15,0 0-15,0 0 16,-21 21 0,0 0-16,-21-21 15,0 21-15,0-21 0,-1 21 0,1 1 16,0-1-16,0 0 0,-21 0 0,20 0 15,-20 0-15,21 1 0,0-1 16,-22 0-16,22 21 0,-21-21 0,21 1 16,0-1-16,-1 0 0,1 21 0,0-21 15,0 1-15,21-1 16,-21 0-16,21 0 16,-21-21-16,21 21 15,-22-21 1</inkml:trace>
  <inkml:trace contextRef="#ctx0" brushRef="#br0" timeOffset="6936.18">16489 3704 0,'0'21'31,"0"1"-15,0-1-16,0 0 0,0 0 0,0 21 15,0 1-15,0 20 0,0 1 16,0-1-16,0 1 0,0 20 0,0-20 16,0 21-16,0-1 0,0 1 0,0 0 15,0-1-15,0 1 0,0 0 16,0-1-16,0 1 0,0 0 0,-21-22 15,21 22-15,0-22 0,0 1 16,-22-1-16,22 22 0,-21-43 16,21 22-16,-21-1 0,21-20 0,0-1 15,0 0-15,0 1 0,-21-1 0,21-21 16,-21 0-16,21 0 0,0 1 0,0-1 16,0-42 15,0-1-31,0 1 0,0-21 0,0 21 15,0-22-15,0 1 0,21-21 16,0 20-16</inkml:trace>
  <inkml:trace contextRef="#ctx0" brushRef="#br0" timeOffset="8088.52">16446 3704 0,'-42'-21'31,"42"0"-15,21 21 0,0 0-16,1-21 0,-1 21 15,21 0-15,0 0 0,22 0 16,-1 0-16,1 0 0,21 0 0,-1 0 16,1-21-16,42 21 0,-21 0 15,21 0-15,0 0 0,0 0 0,0 0 16,0 0-16,0 0 0,21 0 15,0 0-15,-21 0 0,0 0 0,0 0 16,0 0-16,-21 0 0,0 0 16,0 0-16,-1 0 0,-20 0 15,0 21-15,-1-21 0,-20 0 0,-1 0 16,1 0-16,-1 0 0,-20 0 16,-1 0-16,-21 0 0,0 0 0,22 0 15,-22 0-15,0 0 16,-21 21 15,0 0-31,0 0 16,0 0-16,0 1 0,0-1 0,0 21 15,0-21-15,0 22 0,0-1 16,0 0-16,0 1 0,0 20 0,0-21 16,-21 22-16,21-1 0,0 1 15,0-22-15,-21 22 0,21-1 0,0 1 16,0-1-16,0 1 0,0-1 15,0 1-15,0 20 0,0-20 0,0-1 16,21 22-16,-21-21 0,21-1 0,-21 1 16,0-1-16,21 1 0,-21-1 15,21-21-15,-21 22 0,22-1 0,-22-20 16,0-1-16,0 22 0,21-22 16,-21-21-16,0 21 0,0 1 15,0-22-15,0 0 0,0 21 0,0-20 16,0-1-16,0 0 0,0 0 15,0 0 1,-21-21-16,-1 0 16,1 0-16,0 21 0,0-21 15,0 0-15,0 0 16,-1 0-16,1 0 0,0 0 0,-21 0 16,21 0-16,-22 0 0,1 0 0,0 0 15,-1 0-15,1 0 0,-22 0 0,1 0 16,-1 0-16,1 0 15,-1 0-15,-20 0 0,20 0 0,-20 0 16,20 0-16,-21 0 0,1 0 0,-1 0 16,-21 22-16,22-22 0,-1 0 0,-21 0 15,21 0-15,1 0 0,-22 0 16,21 21-16,1-21 0,-22 0 0,21 0 16,-21 0-16,22 21 0,-22-21 0,21 0 15,0 0-15,1 0 0,-1 21 16,22-21-16,-22 0 0,21 0 0,-20 0 15,20 0-15,1 0 0,-1 0 0,1 0 16,20 0-16,1 0 0,0 21 0,-1-21 16,22 0-16,-21 0 15,21 0-15,0 0 0,-1 0 16,22 21-16,-21-21 31,21-21 16,0 0-31,0 0-16,21 0 0</inkml:trace>
  <inkml:trace contextRef="#ctx0" brushRef="#br0" timeOffset="8684.2">15727 4191 0,'0'0'0,"0"-21"0,0 0 0,0 0 16,-21-1-16,21 1 0,0 0 0,0 0 15,0 0-15,-22 0 0,22-1 16,0 1-16,0 42 47,0 1-47,0 20 0,0 0 15,0 1-15,22-1 0,-22 21 0,0-20 16,0 20-16,21 1 0,-21 20 16,21-20-16,-21 21 0,21-1 0,-21 1 15,0 0-15,0-1 0,21 1 16,-21-22-16,0 22 0,0-21 0,0 20 15,0-20-15,0-1 0,0-20 0,0 20 16,0-21-16,0 22 0,0-22 16,0 1-16,0-22 0,0 21 0,0-21 15,0 0-15,0 1 0,0-1 16,0-42 15,0-1-31,0 1 0,0 0 16,0 0-16,0-21 0,0-1 15,0 1-15,0 0 0,0-1 0,0-20 16,0-1-16</inkml:trace>
  <inkml:trace contextRef="#ctx0" brushRef="#br0" timeOffset="9419.95">15938 4149 0,'0'0'0,"0"-21"0,-21-1 16,21 1-16,-21 0 0,0 21 15,0 0-15,0 0 16,-1 0-16,1 0 16,0 0-16,21 21 0,-21 0 0,0 1 15,0-1-15,-1 21 0,1 0 16,0 1-16,0-1 0,0 0 0,0 1 15,-1 20-15,-20-20 0,21-1 16,0 0-16,-22 1 0,22-22 16,0 21-16,0 0 0,0-20 0,0-1 0,21 0 15,0 0-15,-22 0 16,1-21-16,21 21 16,0-42-1,0 0 1,0 0-16,0 0 0,0 0 15,43-43-15,-43 43 16,21 0-16,0-22 0,0 22 0,0-21 16,0 21-16,1-22 0,-1 1 0,21 0 15,-21-1-15,0 1 0,1 0 16,-1-1-16,0 1 0,0 0 16,0 21-16,0-22 0,1 22 15,-1 0-15,-21 0 0,21 0 0,-21-1 16,21 1-16,-21 0 15,21 21-15,0 0 16,-21 21-16,22 0 16,-1 1-16,-21-1 0,21 0 15,-21 21-15,21-21 0,0 22 0,-21-1 16,21 0-16,1 1 0,-1-1 16,0 0-16,-21 1 0,21-1 0,0 0 15,0 1-15,-21-22 0,22 21 16,-1-21-16,0 1 0,0 20 15,-21-21-15,21-21 0,0 21 0,1 0 16,-22 1-16,21-22 0,-21 21 16,21-21 15,-21-21-15,21 21-1</inkml:trace>
  <inkml:trace contextRef="#ctx0" brushRef="#br0" timeOffset="11164.26">17568 7197 0,'0'0'16,"-21"0"-16,0 0 0,0 0 15,0 0-15,-1 0 0,1 0 0,0 0 16,0 0-16,-21 0 0,20 0 0,-20 0 16,0 0-16,-1 0 0,1 0 0,0 0 15,-1-21-15,-20 21 0,21 0 16,-22 0-16,22 0 0,-1-22 0,1 22 15,0 0-15,-1 0 0,22 0 0,-21 0 16,21 0-16,0 0 16,21-21-1,21 21 1,0 0-16,0 0 16,21 0-16,1 0 0,-1 0 0,0 0 15,1 0-15,20 0 0,22 0 16,-22 0-16,22 0 0,21 0 0,-21 0 15,20 0-15,22 0 0,-21 0 0,21-21 16,0 21-16,21 0 0,-21 0 16,22 0-16,-1-21 0,0 21 15,-21 0-15,21 0 0,0 0 0,-21 0 16,21 0-16,-21 0 0,-21 0 0,0 0 16,0 0-16,-21 0 0,-1 0 15,1 0-15,-43 0 0,22 0 0,-22 0 16,0 0-16,-20 0 0,-1 0 0,0 0 15,0 0-15,-21-21 79,-21 21-64,21-21-15,-21 21 0,0 0 16,21-22-16,-22 22 0,1-21 0,0 21 15</inkml:trace>
  <inkml:trace contextRef="#ctx0" brushRef="#br0" timeOffset="12159.68">19664 6583 0,'0'21'31,"0"0"-15,0 0-16,0 1 15,21-22-15,0 21 16,0 0-16,0-21 0,1 21 16,-1 0-16,21-21 0,0 21 0,1 1 15,-1-22-15,0 21 0,1 0 0,20 0 16,1-21-16,-1 21 0,-20-21 16,20 21-16,1-21 0,-1 0 0,-21 22 15,22-22-15,-22 0 0,1 0 0,-1 21 16,0-21-16,-21 0 0,22 0 0,-22 0 15,0 0-15,0 0 0,0 0 16,-42 21 15,0-21-15,-21 0-16,21 21 0,-1-21 0,-20 21 16,0 0-16,-1 1 0,1-1 0,0 0 15,-22 0-15,22 21 16,-22-20-16,22 20 0,-21 0 0,20 1 15,-20-1-15,20 0 0,-20 1 0,21-22 16,-1 21-16,1 0 0,0 1 0,20-1 16,-20 0-16,0-20 0,-1 20 15,22 0-15,-21 1 0,21-1 0,-22-21 16,22 21-16,0-20 0,0-1 0,0 0 16,0 0-16,-1 0 0,1 0 0,0-21 15,0 22-15,0-1 16,0-21-1,21-21 48,0-1-32,-22 22 16,1 0-31,0 0 15,0-21-15,0 21 30,21-21-46,-21 21 16,21-21 0,-22 21 31,22-21-16,-21 21-31</inkml:trace>
  <inkml:trace contextRef="#ctx0" brushRef="#br0" timeOffset="15611.87">12996 5715 0,'0'0'0,"0"-42"0,-21 21 16,21-1-16,-21 1 0,21 0 15,0 0-15,0 0 0,-21 21 0,0 0 16,21 21 0,0 0-16,0 0 0,-22 22 0,22-1 15,-21 0-15,21 1 0,-21 20 16,0-21-16,21 1 0,-21-1 0,0 22 15,21-43-15,-22 21 0,22 0 16,-21-20-16,0 20 0,21-21 0,0 0 16,0 0-16,0 1 0,-21-1 0,21-42 47,0-1-32,0 1-15,0 0 0,21 0 16,-21 0-16,21-22 0,0 22 15,-21 0-15,22 0 0,-1 0 0,-21 0 16,21 21-16,0-22 0,0 22 16,0 0-16,1 0 0,-1 22 15,0-22-15,0 21 0,0 0 16,-21 0-16,21-21 0,1 21 16,-1 0-16,-21 1 0,21-1 0,0-21 15,0 21-15,-21 0 16,21-21-16,1 0 0,-1 21 0,0-21 15,0 0-15,21 0 0,-20 0 0,-1 0 16,21 0-16,-21 0 0,0-21 16,22 21-16,-22-21 0,0 0 0,0 0 15,0 21-15,1-22 0,-1 1 16,0 0-16,-21 0 0,0 0 0,0-22 16,0 22-16,0 0 0,0 0 15,0 0-15,-21 21 31,0 21-31,21 0 16,-22-21-16,22 21 0,0 0 0,0 1 16,0-1-16,0 21 0,0-21 15,0 0-15,0 1 0,0-1 16,0 0-16,22-21 16,-1 0-16,0 0 0,0 0 15,0 0-15,0 0 16,1 0-16,-1 0 0,0-21 15,0 21-15,0-21 0,0-1 0,1 1 16,-1 0-16,0 21 16,0-21-16,-21 0 0,0 0 0,21-1 15,0 22-15,-21-21 16,0 42 0,0 1-1,0-1-15,0 0 0,0 0 16,0 0-16,0 0 0,0 1 15,0-1-15,22-21 16,-22-21 31,0-1-47</inkml:trace>
  <inkml:trace contextRef="#ctx0" brushRef="#br0" timeOffset="15767.38">13843 5842 0,'0'0'0,"0"-21"16,-21 0 0,21 42 31,0 0-47,21 0 15</inkml:trace>
  <inkml:trace contextRef="#ctx0" brushRef="#br0" timeOffset="16449.29">14309 6096 0,'0'0'0,"84"-21"31,-63 21-31,-21-21 0,22 21 0,-22-21 15,21 21-15,-21-22 0,0 1 16,0 0 15,-21 21-31,-1 0 0,1 0 0,0 0 16,0 0-16,0 21 0,0-21 16,-1 21-16,1 1 0,0-22 0,0 21 15,21 0-15,-21 0 0,21 0 16,0 0-16,0 1 15,21-22 1,0 0 0,0 0-16,0 0 0,1 0 15,-1-22-15,0 22 0,0 0 16,0-21-16,0 21 0,-21-21 0,22 21 16,-22-21-16,21 21 0,-21-21 31,21 21-16,-21 21-15,0 0 16,21 0-16,-21 0 0,0 1 0,0-1 16,0 0-16,21 21 0,-21 1 0,21-1 15,-21 0-15,0 1 0,0 20 16,0-21-16,0 22 0,0-22 0,0 22 16,0-22-16,0 0 0,0 22 15,-21-22-15,0 1 0,0-1 0,0 0 16,0-21-16,-1 22 0,1-1 0,-21-21 15,21 22-15,-22-22 16,1 0-16,21-21 0,-21 0 0,-1 0 16,1 0-16,0 0 0,-1 0 0,1-21 15,21 0-15,-22-1 0,1-20 16,0 21-16,21-21 0,-1 20 0,1-20 16,0 0-16,0 21 0,21-22 15,-21 1-15,21 21 0,0-22 0,0 1 16,0 21-16,21-21 0,0 20 15,0 1-15,0-21 0,1 21 0,20-22 16,0 22-16,1-21 0,-1 0 16,21 20-16</inkml:trace>
  <inkml:trace contextRef="#ctx0" brushRef="#br0" timeOffset="17103.91">14668 5842 0,'0'0'0,"22"-21"0,-22 0 15,0 42 17,0 0-32,0 0 0,0 0 15,0 1-15,0 20 0,0-21 0,0 21 16,0-20-16,0-1 0,0 21 16,0-21-16,0 0 0,0 1 15,0-1-15,-22 0 0,22 0 16,0-42 31,0 0-47,22 21 0,-22-21 0,21-1 15,-21 1-15,0 0 0,0 0 16,21 0-16,-21 0 0,21 21 0,-21-22 16,0 1-16,21 21 15,-21 21 1,21 1-16,-21-1 0,0 0 0,0 0 15,22 0 1,-22 0-16,21 1 0,-21-1 0,0 0 16,21-21-16,0 21 15,0-21-15,0 0 16,1 0-16,-1 0 0,0 0 0,0 0 16,0-21-16,0 21 15,1-21-15,-1 0 0,0 21 0,0-22 16,0 1-16,0 0 0,1-21 15,-22 21-15,21-1 0,-21-20 0,21 21 16,-21-21-16,0 20 0,21-20 16,-21 21-16,0 0 0,21 0 0,-21-1 15,0 44 17,0-1-32,-21 21 0,21-21 0,-21 0 15,0 1-15,21 20 0,0-21 16,0 0-16,-21 0 0,21 1 0,-22-1 15,22 0-15,0 0 0,0 0 16,0 0-16,0 1 0,0-1 16,22-21 15,-1 0-31</inkml:trace>
  <inkml:trace contextRef="#ctx0" brushRef="#br0" timeOffset="17307.81">15113 6033 0,'0'0'0,"0"-22"31,42 22-31,1 0 16,-22 0-16,0-21 0,0 21 15,21 0-15,-20 0 0,20-21 0,-21 21 16,21 0-16,-20 0 15,-1-21-15,21 21 0,-21 0 0,0 0 16,1 0-16</inkml:trace>
  <inkml:trace contextRef="#ctx0" brushRef="#br0" timeOffset="18416.22">15367 8022 0,'0'0'0,"0"-21"0,0 0 15,0 0-15,0 0 0,0-1 16,0 1-16,0 0 0,-21 42 31,21 0-15,0 1-16,0 20 0,0-21 0,0 21 15,0-20-15,0 20 0,0 0 16,0-21-16,-21 22 0,21-22 0,0 0 16,0 0-16,0 0 0,0 1 15,0-1-15,0 0 0,0-42 47,0 0-47,21-1 16,0 1-16,-21 0 0,21 0 15,0 0-15,-21-22 0,21 22 0,1 0 16,-22-21-16,21 21 0,0-1 0,-21 1 16,21 21-1,0 0-15,-21 21 0,21 1 16,-21-1-16,0 0 0,22 0 15,-1 0-15,-21 0 0,0 1 0,21-1 16,-21 0-16,21 0 0,0 0 16,0 0-16,1 1 15,-1-22-15,0 0 0,0 0 16,0 0-16,0 0 0,1 0 16,-1 0-16,0-22 0,0 22 0,0-21 15,-21 0-15,21 0 0,1 21 16,-1-42-16,0 20 0,-21 1 0,0 0 15,0-21-15,21 21 0,-21-22 0,0 22 16,0-21-16,0 21 0,0-1 16,0 1-16,0 0 15,0 42 1,0 0-16,0 22 16,0-22-16,0 0 0,0 0 15,0 22-15,0-22 0,0 0 16,21 21-16,-21-21 0,0 1 0,21-1 15,1 0-15,-1-21 16,0 0-16,0 0 16,0 0-16,0 0 15,-21-21-15,22 0 16,-22-1-16,21 1 0,-21 0 16,21 0-16,-21 0 0,21 0 15,-21-1-15,0 1 0,0 0 0,0 0 16,0 42 15,0 0-31,0 0 0,0 1 0,0-1 16,0 0-16,0 0 0,0 0 15,0 0-15,0 1 0,-21-1 16,21 0-16,0 0 16,0-42 15,0 0-16</inkml:trace>
  <inkml:trace contextRef="#ctx0" brushRef="#br0" timeOffset="18600.12">16214 7832 0,'0'0'0,"-22"0"15,1 0-15,0 0 16,21 21-1,0 0 1,21 0 0,0-21-16,1 0 0,-1 21 0,0-21 15,0 22-15,0-22 0</inkml:trace>
  <inkml:trace contextRef="#ctx0" brushRef="#br0" timeOffset="19899.37">16827 8086 0,'0'-64'32,"-21"64"-32,0-21 15,0 21-15,0 0 0,0 0 16,-1 0-16,1 0 0,0 21 0,0 0 15,0 1 1,0-1-16,-1 0 0,22 21 0,0-21 16,-21 1-16,21-1 0,0 21 15,-21-21-15,21 0 0,0 1 0,0-1 16,0 0-16,0 0 0,0 0 0,0 0 16,21-21-1,0 0-15,1 0 0,-1 0 16,0-21-16,-21 0 0,21 0 15,0 21-15,-21-21 0,0 0 16,21-1-16,1-20 0,-22 21 0,21-21 16,-21 20-16,0-20 15,21 0-15,-21-1 0,0 1 0,0 0 16,0-1-16,0 22 0,21-21 0,-21 21 16,0-22-16,0 22 0,0 0 15,21 21-15,-21 21 31,0 0-31,0 1 0,0-1 0,0 21 16,0-21-16,0 22 0,0-1 16,0-21-16,0 21 0,0 1 0,0-1 15,0 0-15,0-20 0,0 20 0,0 0 16,21-21-16,-21 1 16,22 20-16,-22-21 0,21 0 0,0-21 15,-21 21-15,21-21 0,0 0 0,0 0 16,1 0-16,-1 0 0,0 0 15,0 0-15,0 0 0,0 0 0,1-21 16,-1 0-16,0 21 0,0-21 16,0-21-16,0 20 0,1-20 0,-1 21 15,0-21-15,-21-1 0,0 1 0,21 0 16,-21-1-16,21 1 0,-21 0 16,0-1-16,0 1 0,0 0 0,0 20 15,0 1-15,0 0 0,0 0 16,0 42-1,0 0-15,0 0 16,-21 1-16,21 20 0,0-21 16,0 21-16,0 1 0,0-1 0,0 0 15,0 1-15,0-22 0,0 21 16,0 1-16,0-22 0,0 21 0,21-21 16,0 0-16,-21 1 0,22-1 0,-1-21 15,0 21-15,0-21 0,0 0 16,0 0-16,1 0 0,-1 0 0,0 0 15,0 0-15,21-21 0,-20 0 16,-1-1-16,0 1 0,0 0 16,0 0-16,0-21 0,1 20 0,-1-20 15,0 0-15,-21-1 0,21 1 16,0 0-16,-21-1 0,0 1 0,0 21 16,21-21-16,-21 20 0,0 1 0,0 0 15,0 42 1,0 0-1,0 22-15,0-22 0,-21 21 16,0 1-16,21-1 0,-21 0 0,21 1 16,-21-1-16,21-21 0,0 21 15,0 1-15,0-22 0,-21 0 0,21 0 16,0 0-16,0 1 0,0-1 16,0 0-1,0-42 16,0 0-31,0-1 0,0 1 16,21 0-16,-21 0 0,21 0 0,0 0 16,-21-22-16,21 22 0,0 0 15,-21 0-15,22 21 0,-1 0 16,0 0-16,-21 21 16,21 0-16,0 0 0,-21 0 15,0 1-15,21-1 0,1 0 0,-22 0 16,21 0-16,-21 0 15,21-21-15,-21 22 0,21-22 0,0 21 16,0-21-16,1 0 16,-1 0-16,0 0 15,0 0-15,0 0 0,0-21 16,1-1-16,-1 1 0,-21 0 16,0 0-16,0-21 15,0 20-15,0 1 0,0 0 0,0-21 16</inkml:trace>
  <inkml:trace contextRef="#ctx0" brushRef="#br0" timeOffset="20104.03">17420 8043 0,'0'0'0,"0"22"0,21-22 31,0 0-15,1 0-16,-1 0 0,21-22 0,-21 22 16,0-21-16,22 0 0,-22 21 15,21-21-15,-21 0 0,1 0 0,-1-1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8T01:51:32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1990 0,'21'0'15,"0"0"1,1 0-16,-1 0 16</inkml:trace>
  <inkml:trace contextRef="#ctx0" brushRef="#br0" timeOffset="1492.02">4551 1820 0,'0'0'0,"21"-21"15,0 0-15,-21 0 16,21 0-16,-21 0 0,21-1 0,-21 1 15,0 0-15,0 0 16,0 0-16,0 0 0,-21 21 16,0 0-16,0-22 0,0 22 15,-22 0-15,22 0 0,-21 0 16,21 22-16,-22-1 0,1 0 16,21 0-16,-21 21 0,20-20 0,1 20 15,-21 0-15,21 1 0,21-1 16,-21 21-16,21-20 0,-22-1 0,22-21 15,0 22-15,0-1 0,0-21 16,0 0-16,22 0 0,-1 1 0,-21-1 16,42-21-16,-21 0 0,0 0 15,22 0-15,-22 0 0,21 0 0,1-21 16,-1-1-16,0 1 0,22-21 16,-22 21-16,-21 0 0,22-22 0,-1 22 15,-21-21-15,0 21 16,-21-22-16,0 22 0,0-21 0,0 21 15,0-22-15,0 22 0,0 0 16,0 0-16,0 0 0,0-1 0,0 44 31,0-1-31,0 0 16,0 21-16,0-21 0,0 22 16,0-1-16,0 22 0,0-22 0,0 0 15,0 22-15,21-1 0,1 1 16,-1 20-16,-21-20 0,21 21 0,0-22 15,0 22-15,0-1 0,1 1 16,-1-21-16,0 20 0,0 1 16,0 0-16,0-1 0,1 1 0,-1-22 15,0 22-15,0 0 0,0-22 16,0 22-16,-21-22 0,22 1 0,-22-1 16,21 1-16,-21-1 0,0 1 0,0-1 15,0-20-15,0-1 0,0 0 16,0 1-16,0-1 0,0-21 0,0 0 15,-21 1-15,-1-22 0,1 0 16,0 0-16,0 0 16,0-22-16,0 1 0,-22 0 0,1-21 15,0-1-15,-1-20 0,-20 21 0,20-22 16,-20-21-16,-1 22 16,1-22-16,21 1 0,-22-1 0,22-21 15,-1 21-15,1-20 0,0 20 16,21 0-16,21 1 0,0-1 0,0 21 15,0-20-15,0 20 0,21 22 16,0-22-16,0 1 0,21 21 0,1-22 16,-1 22-16,22-1 0,-22 1 15,21 0-15,-20-1 0,20-20 0,-20 42 16,-1-22-16,0 1 0</inkml:trace>
  <inkml:trace contextRef="#ctx0" brushRef="#br0" timeOffset="2155.64">5143 1990 0,'0'0'0,"-21"21"0,0-21 15,21 21-15,0-42 47,21 21-47,0-21 0,1 0 16,-22-1-16,21 1 0,0 0 0,0 0 15,0 0-15,0-22 0,1 22 16,-22 0-16,0-21 0,0 21 16,0-1-16,0 1 0,0 0 15,0 0-15,-22 21 0,1 0 0,0 0 16,0 0-16,0 0 0,0 21 16,-1 0-16,1 22 0,0-22 0,21 21 15,0 0-15,0 1 0,0-1 16,0 0-16,0 1 0,0-1 0,0 0 15,0-20-15,21 20 0,-21-21 16,21 0-16,1 0 0,-1 1 0,0-22 16,0 21-16,21-21 0,-20 0 0,-1 0 15,21 0-15,-21 0 0,22-21 16,-1 21-16,-21-22 0,21 1 16,1 0-16,-1-21 0,-21 21 15,22-22-15,-1 1 0,-21-22 0,0 22 16,22-21-16,-22-1 0,0 1 15,0 20-15,-21-20 0,21-1 0,-21 22 16,21 0-16,-21-1 0,0 1 16,0 0-16,0-1 0,0 22 0,0 0 15,0 0-15,0 0 0,-21 21 16,21 21-16,-21 0 16,21 0-16,-21 21 0,21-20 15,-21 20-15,21 21 0,0-20 0,0 20 16,-21 22-16,-1-22 15,22 1-15,-21-1 0,21 1 0,0-1 16,0-20-16,0-1 0,0 0 16,0 1-16,0-22 0,0 21 0,0-21 15,21 1-15,1-22 0,-1 0 16,0 0-16,0 0 16,0 0-16,-21-22 0,21 1 15,-21 0-15,0 0 0,0 0 16</inkml:trace>
  <inkml:trace contextRef="#ctx0" brushRef="#br0" timeOffset="2340.53">5567 1757 0,'0'0'0,"0"21"16,21-21 15,0 0-31,0 0 0,0 0 15,22-21-15,-22 21 0,21-21 16,1 21-16,-1-21 0,0-1 0,1 1 16,-1 0-16,0 0 0,1 0 15</inkml:trace>
  <inkml:trace contextRef="#ctx0" brushRef="#br0" timeOffset="3240.09">6689 1228 0,'-43'-21'16,"22"21"0,0 0-16,0 0 0,0 0 15,21 21-15,-22 0 0,1 21 16,21-21-16,0 22 0,0-1 16,0 0-16,-21 22 0,0-1 15,0 64-15,0-63 16,-1-1-16,1 1 0,0-1 0,0 1 15,0-1-15,0-20 0,-1-1 16,1 0-16,-21 1 0,21-1 0,21-21 16,-21 0-16,-1 1 0,1-1 15,21 0-15,-21-21 0,0 0 16,21-21-16,-21 21 16,21-21-16,0-1 0,0-20 15,0 21-15,0-21 0,0-1 0,0 1 16,0 21-16,0-22 0,0 1 15,0 0-15,0 21 0,21-1 16,0 1-16,-21 0 0,21 21 16,0 0-16,1 21 15,-22 0-15,21 1 0,0-1 16,-21 0-16,0 21 0,21-21 0,0 22 16,-21-22-16,43 64 15,-22-64-15,0 0 0,0 0 16,-21 0-16,21-21 0,22 21 0,-22-21 15,0 0-15,0 0 0,21 0 16,-20 0-16,20 0 0,-21-21 0,21 0 16,1 21-16,-22-21 0,21-21 15,1 20-15,-22 1 0,0-21 16,0 0-16,0-1 0,0 1 0,1 0 16,-22-1-16,0 22 0,0-21 15,0 21-15,21-1 0,-21 1 0,0 0 16,0 42-1,0 0-15,0 1 0,0-1 16,-21 0-16,21 21 0,0-21 16,0 22-16,0-22 0,0 21 0,0-21 15,0 22-15,0-22 0,0 0 16,0 0-16,0 0 0,21 1 0,0-22 16,-21 21-16,21-21 0,0 0 0,0 0 15,1 0-15,-1 0 16,0 0-16,0 0 0,21-21 0,-20 21 15,-1-22-15,0 1 0,0 0 16,-21 0-16,21 0 0,-21-22 0,21 22 16,-21-21-16,0 0 0,0 20 15,0-20-15,0 0 0,0-1 0,-21 1 16,0 21-16,0 0 0,0 0 16,0-1-16,-1 22 0,1 0 0,-21 0 15,21 0-15,0 0 0,-1 22 16,-20-1-16,21 0 0,0 0 0,21 0 15,-21 0-15,21 22 0,0-22 0,0 0 16,0 0-16,0 0 16,0 1-16,0-1 0,21 0 15,0-21-15,0 0 0,0 0 16,0 0-16,1 0 0</inkml:trace>
  <inkml:trace contextRef="#ctx0" brushRef="#br0" timeOffset="3519.92">7789 1651 0,'0'0'16,"21"-21"-16,-21 0 0,22 0 0,-22-1 15,0 1-15,0 0 0,-22 21 16,1 0 0,0 0-16,0 0 0,0 21 15,0 0-15,21 1 0,0 20 0,-22 0 16,1 1-16,21 20 0,-21-21 15,21 22-15,-21-22 0,21 1 0,0 20 16,0-21-16,0-20 0,0 20 16,21-21-16,0 0 0,0 0 0,22 1 15,-22-22-15,21 0 0,1 0 16,20 0-16,-21 0 0,22 0 0,-22 0 16,1-22-16,20 1 0,-21 0 0,1 0 15</inkml:trace>
  <inkml:trace contextRef="#ctx0" brushRef="#br0" timeOffset="5275.86">8594 1799 0,'0'0'16,"0"-42"-16,21 21 0,-21 0 0,0-1 0,0-20 15,-21 21-15,-1 21 0,1-21 16,0 0-16,0 21 0,-21 0 0,20 0 16,1 0-16,0 0 0,0 0 15,-21 0-15,20 21 0,1 0 0,-21 0 16,21 21-16,0 1 0,-1-1 15,1 0-15,0 1 0,0-1 0,21 0 16,0-20-16,0 20 0,0 0 16,0-21-16,0 1 0,0-1 15,0 0-15,0 0 0,21 0 0,0-21 16,0 0-16,1 0 0,-1 0 16,0 0-16,0 0 0,0 0 0,22-21 15,-22 0-15,0 21 0,0-21 16,0-22-16,-21 22 0,21-21 0,1 21 15,-22-22-15,0 1 0,21-21 16,-21 20-16,21 1 0,-21 0 0,0-1 16,0 1-16,0 21 0,0 0 15,0-1-15,0 44 16,0-1-16,0 0 16,0 21-16,0 1 15,0-1-15,0 0 0,0 1 0,0-1 16,0 0-16,21 1 0,0-1 15,-21 0-15,21-21 0,1 1 0,-22-1 16,21 0-16,0 0 0,0 0 0,0-21 16,0 0-16,1 0 0,-1 0 15,0 0-15,0 0 0,0 0 0,22 0 16,-22-21-16,0 0 0,0 0 16,21 0-16,-20-22 0,-1 1 15,0 0-15,0-1 0,0-20 0,0-1 0,1 1 16,-1-1-16,0 1 15,0-1-15,-21 1 0,0-1 0,21 1 16,-21 20-16,0 1 0,0 21 16,0-21-16,0 20 0,-21 44 31,21-1-31,0 0 0,-21 21 0,0 1 16,21 20-16,-21-21 0,21 22 15,0-1-15,0 1 0,0-1 0,-22 1 16,22-22-16,0 22 0,0-22 0,0 0 15,0 1-15,0-1 16,0-21-16,0 0 0,0 22 0,22-43 16,-1 21-16,0 0 0,0-21 15,0 0-15,0 0 0,1 0 0,-1 0 16,0 0-16,0-21 0,0 0 0,0 0 16,1-22-16,-1 22 0,0 0 15,0-21-15,0-1 0,0 1 0,1 0 16,-1 20-16,0-20 0,0 21 15,-21 0-15,21 0 0,-21-1 0,21 22 16,-21 22 0,0-1-16,0 0 0,0 0 15,0 21-15,0-20 0,0 20 16,0-21-16,0 21 0,22-20 16,-22-1-16,21 0 0,-21 21 0,21-21 15,0 1-15,-21-1 0,21-21 16,0 0-16,1 0 0,-1 0 15,21 0-15,-21 0 0,0 0 0,1 0 16,20-21-16,-21-1 0,0 1 16,0 0-16,1 0 0,-1 0 0,0-22 15,-21 1-15,21 21 0,-21-21 0,21 20 16,-21-20-16,21 21 0,-21 0 16,0 0-16,0 42 31,0 0-31,0 21 0,0-21 15,0 22-15,0-22 0,0 21 0,22-21 16,-22 1-16,21 20 0,-21-21 16,0 0-16,0 0 0,21 1 0,0-1 15,0 0-15,0-21 16,1 0-16,-1 0 0,0 0 16,0 0-16,0 0 0,0 0 0,1 0 15,-1 0-15,-21-21 0,21 0 16,-21-1-16,21 1 0,-21 0 0,0-21 15,0 21-15,0-22 0,0 22 16,0-21-16,-21 21 0,0-22 16,0 22-16,-1 0 0,1-21 0,0 20 15,0 22-15,21-21 0,-21 0 16,0 21-16,-1 0 0,44 0 47,-1 0-47,0 0 15,0 0-15,21 0 0,-20 0 0,20 0 16,0 0-16,1 0 0,-22 0 0,21-21 16,0 21-16,1 0 0,-22 0 15,21 0-15,-21 0 0,22 0 16,-22 21-16,0 0 0,0 0 16,0 1-16,1-1 0,-22 0 0,0 21 15,0-21-15,0 1 0,0 20 0,0-21 16,0 21-16,0-20 0,0-1 15,0 21-15,0-21 0,0 0 0,0 1 16,0-1-16,0 0 0,0 0 16,0-42 31,0 0-47,0 0 15,0-1-15,0 1 0,21 0 16,0-21-16,-21-1 0,21 1 15,0 0-15,0-1 0,1 1 0,-1 0 16,21-1-16,-21 1 0,22 0 0,-22 21 16,0-1-16,0 22 0,0 0 15,0 0-15,1 0 0,-1 22 0,-21 20 16,21-21-16,-21 21 0,0 1 16,0-1-16,0 0 0,0 1 0,0-1 15,0 0-15,0-20 0,0 20 0,0-21 16,0 0-16,21 0 15,-21 1-15,0-1 0,0 0 0,21-21 0,0 0 16,1 0-16,-1 0 0,0 0 16,0 0-1,0-21-15,0 0 0,-21-1 0,22 1 16,-1 0-16,0 0 0,-21-21 0,0-1 16,0 22-16,21-42 0,-21 20 15,0 1-15,0-22 0,0 22 0</inkml:trace>
  <inkml:trace contextRef="#ctx0" brushRef="#br0" timeOffset="5495.74">10287 1143 0,'0'0'16,"-21"0"-16,-22 0 0,22 0 0,0 0 15,0 21-15,0-21 0,0 0 16,21 21 0,-22-21 15</inkml:trace>
  <inkml:trace contextRef="#ctx0" brushRef="#br0" timeOffset="5699.62">8975 1693 0,'0'0'0,"21"0"15,21 0-15,-21 0 0,22 0 16,-22 0-16,21-21 0,22 0 15,-22 21-15,0-21 0,1 21 0,-1-21 16,21 0-16,-20 21 0,-1-22 16</inkml:trace>
  <inkml:trace contextRef="#ctx0" brushRef="#br0" timeOffset="6515.17">12573 1799 0,'0'0'15,"-42"0"-15,20 0 0,1 21 0,0-21 0,0 0 16,42 0 15,0 0-31,22 0 0,-22 0 16,21 0-16,22 0 0,-1 0 0,1 0 15,20 0-15,1 0 0,0-21 16,-1 21-16,1 0 0,0-21 16,-1 0-16,1 21 0,-22 0 0,22-21 15,-21 21-15,-1 0 0,-21 0 16,1-21-16,-1 21 0,-21 0 0,0 0 16,-21-22-16,0 1 15,-21 21-15,0-21 0,0 21 16,0-21-16,-22 0 0,1 21 0,21-21 15,-21 21-15,20 0 0,-20-22 16,21 22-16,0 0 0,0 0 31,42 0-15,0 0-16,0 0 16,0 0-16,0 0 0,22 0 15,-22 0-15,21 0 0,-21 0 0,22 22 16,-22-22-16,0 21 0,0 0 15,-21 0-15,0 21 0,0-20 0,0 20 16,0-21-16,0 21 0,-21-20 16,0 20-16,0-21 0,-22 21 0,22-20 15,0-1-15,0 0 0,0 0 0,21 0 16,0 0 0</inkml:trace>
  <inkml:trace contextRef="#ctx0" brushRef="#br0" timeOffset="7421.8">16044 1270 0,'0'0'16,"0"-21"-16,0 0 0,0 0 0,0-1 16,0-20-16,-21 21 0,0 0 0,0 0 15,0-1-15,-1 22 0,1 0 0,-21 0 16,21 0-16,-22 0 16,22 0-16,-21 22 0,0-1 0,-1 21 15,1 0-15,0 1 0,-1-1 0,1 0 16,0 22-16,-1-22 0,1 22 15,21-1-15,-22 1 0,22-1 0,0 1 16,0-1-16,21-20 0,0 20 16,0-21-16,0 1 0,21-22 0,0 21 15,0-21-15,22 1 0,-22-1 16,21-21-16,22 0 0,-22 0 0,0 0 16,1 0-16,20 0 0,-20 0 0,-1 0 15,21-21-15,-20-1 0,20 1 16,-20-21-16,-1 21 0,21 0 15,-20-22-15,-1 1 0,-21 0 16,22 20-16,-22-20 0,0 0 0,-21-1 16,0 22-16,0-21 0,0 21 15,0 0-15,-21 21 16,0 0-16,-1 0 0,22 21 16,-21 21-16,21-21 0,-21 22 15,0-1-15,21 0 0,0 1 0,-21-22 16,21 21-16,0 0 0,0 1 15,0-22-15,0 21 0,0-21 0,0 1 16,0-1-16,21-21 16,0 21-16,0-21 0,22 21 0,-22-21 15,0 0-15,21 0 0,1 0 0,-1-21 16,-21 0-16,21 21 0,1-21 16,-22-1-16,21 1 0,-21-21 0,1 21 15,-1-22-15,0 22 0,-21-21 16,0 0-16,0-1 0,0 1 0,-21 0 15,0 20-15,-1-20 0,1 21 16,-21 0-16,21 0 0,-22 21 0,22 0 16,0 0-16,-21 0 0,21 0 15,-1 0-15,1 0 0,0 21 0,21 0 16,0 0-16,0 0 16,0 0-16,0 1 0,0-1 15,21-21-15,0 21 0,1 0 0,20-21 16,-21 0-16,21 0 0,-20 0 15</inkml:trace>
  <inkml:trace contextRef="#ctx0" brushRef="#br0" timeOffset="7611.69">16912 1757 0,'0'-21'15,"0"0"-15,21 21 16,0 0-1,1 0-15,-1-22 0,0 22 16,21 0-16,-21 0 0,1 0 16,20 0-16,-21 0 0,21 0 0,-20 0 15,20 0-15,-21 0 0,0 0 16,22 0-16</inkml:trace>
  <inkml:trace contextRef="#ctx0" brushRef="#br0" timeOffset="8051.44">17759 1503 0,'0'0'0,"0"-21"0,0 0 16,-21 21-1,-1 0 1,1 21-16,0 0 16,-21 0-16,21 21 0,-1-20 0,1 20 15,21 0-15,-21 1 0,0-1 16,21 0-16,-21 1 0,21-1 0,0-21 15,0 21-15,0-20 0,0-1 16,0 0-16,21 0 0,0 0 0,21-21 16,-20 0-16,-1 0 0,21 0 15,-21 0-15,22 0 0,-22 0 16,21-21-16,-21 21 0,22-21 0,-22 0 16,0 0-16,0-22 0,0 22 15,0-21-15,1-1 0,-22 1 0,0 0 16,0-1-16,0 1 0,0 21 15,0-21-15,-22 20 0,1-20 0,0 21 16,0 0-16,0 21 0,0 0 16,-1 0-16,1 0 0,0 0 15,0 0-15,0 21 0,0 0 0,21 0 16,-22 0-16,22 1 0,0 20 16,0-21-16,0 0 0,0 22 15,0-22-15,0 21 0,0-21 16,22 0-16,-1 1 0,0-1 0,0 0 15,0 0-15,0 0 0</inkml:trace>
  <inkml:trace contextRef="#ctx0" brushRef="#br0" timeOffset="10807.94">18076 1990 0,'21'0'0,"-42"0"0,64 0 16,-22 0-16,0 0 0,0 0 0,0-21 16,0-1-16,1 1 0,-1 0 15,0 0-15,0 0 0,0 0 0,-21-1 16,0-20-16,21 21 0,-21-21 15,22 20-15,-22 1 0,0 0 16,0 0-16,0 0 0,21 21 31,-21 21-15,21-21-16,-21 42 0,0-21 0,0 1 16,21 20-16,-21-21 0,21 0 15,-21 22-15,0-22 0,0 21 0,21-21 16,-21 0-16,22 1 0,-22-1 0,21 0 15,0 0-15,0 0 0,0 0 16,0-21-16,22 0 0,-22 0 16,21 0-16,-21 0 0,22 0 15,-22 0-15,21 0 0,1 0 16,-1 0-16,0-21 0,-21 0 0,22 21 16,-22-21-16,21-21 0,-21 20 15,1 1-15,20-21 0,-42 0 0,21-1 16,0 22-16,-21-21 0,0-1 15,0 22-15,0-21 0,0 21 0,0 0 16,-21-1-16,0 22 16,0 0-16,-22 0 0,22 0 15,0 22-15,0-1 0,-21 0 16,20 0-16,1 21 0,0-20 0,21 20 16,-21-21-16,21 21 0,-21-20 0,21 20 15,0-21-15,0 0 16,0 0-16,0 1 0,0-1 0,0 0 15,21 0-15,0-21 16,0 0-16,0 0 0,1 0 16,-1 0-16,0 0 15,0-21-15,0 0 0,0 0 0,-21-1 16,22 1-16,-1 0 0,0-21 0,0-1 16,-21 1-16,21-21 0,0 20 15,1-20-15,-22-1 0,21 1 0,0-1 16,-21 1-16,21 20 0,-21-20 15,0-1-15,0 22 0,0 0 0,0 21 16,0-22-16,0 22 16,-21 21-1,0 21-15,21 0 0,-21 1 16,-1 20-16,22 0 0,-21 1 0,21-1 16,0 21-16,0-20 0,0 20 15,0 1-15,0-22 0,0 22 0,0-1 16,0-21-16,21 22 0,1-22 0,-22 1 15,21-22-15,0 21 0,0-21 16,0 0-16,0 1 0,1-1 0,-22 0 16,21-21-16,0 0 0,0 0 15,0 0-15,0 0 0,1 0 16,-1 0-16,0-21 0,0 0 0,0-1 16,0 1-16,1 0 0,-1 0 15,-21 0-15,21-22 0,0 1 0,-21 21 16,0-21-16,21 20 0,-21 1 15,21 0-15,-21 0 0,0 42 32,0 0-32,0 0 0,0 1 15,-21 20-15,21-21 0,0 21 16,0-20-16,0 20 0,0-21 0,0 0 16,0 0-16,0 1 0,21-1 15,1 0-15,-1 0 0,0-21 0,0 21 16,0-21-16,0 0 0,1 0 15,-1 0-15,0 0 0,0 0 16,21 0-16,-20 0 0,-1-21 0,0 21 16,21-21-16,-21 0 0,1 0 15,-1-1-15,0-20 0,0 21 0,-21-21 16,21 20-16,0 1 0,-21-21 0,0 21 16,0 0-16,0-1 15,0 44 16,0-1-31,0 0 0,0 0 0,0 0 16,-21 0-16,21 1 0,-21-1 16,21 0-16,0 0 0,-21 0 15,21 0-15,-21 1 16,0-22 0,21-22 30,0 1-46,0 0 16,21 0-16,0 0 0,0 0 0,0-22 16,0 22-16,1 0 0,-1-21 15,0 20-15,21 1 0,-21 0 0,22 0 16,-22 0-16,0 21 0,0 0 16,0 0-16,1 0 0,-1 0 15,-21 21-15,0 0 0,0 0 16,0 0-16,0 1 0,0-1 15,0 21-15,0-21 0,0 0 0,0 1 16,21-1-16,-21 0 0,21 0 16,-21 0-16,21-21 0,0 21 0,1 1 15,-1-22-15,0 0 16,0 0-16,0 0 0,22 0 0,-22 0 16,0 0-16,21 0 0,1 0 15,-22 0-15,21 0 0,-21-22 0,22 22 16,-22-21-16,0 0 0,21 0 15,-21 0-15,1-22 0,-22 22 16,21-21-16,0 21 0,-21-22 0,0 1 16,0 21-16,0-21 0,0 20 15,0 1-15,0 0 0,-21 0 16,0 21-16,-1 0 16,-20 21-16,21 0 0,0-21 15,0 43-15,-1-22 0,1 0 0,0 0 16,0 21-16,0-20 0,21-1 15,0 21-15,-21-21 0,21 0 16,0 1-16,0-1 0,0 0 16,0 0-16,21 0 15,0-21-15,0 0 16,0 0-16,0 0 0,1-21 16,-1 21-16,0-21 0,0 0 15,0 0-15,0-1 0,-21 1 16,22 0-16,-1-21 0,0 21 0,-21-1 15,21-20-15,-21 21 0,21 0 16,-21 0-16,21-1 0,-21 44 31,0-1-15,0 21-16,0-21 0,0 0 0,-21 1 16,21 20-16,0-21 0,0 0 15,0 0-15,0 1 0,0-1 0,0 0 16,21 0-16,1-21 15,-1 21-15,0-21 0,0 0 16,21 0-16,-20 0 0,-1 0 16,21 0-16,-21 0 0,0-21 0,22 0 15,-22 21-15,0-21 0,0 0 0,0-22 16,1 22-16,-1-21 0,0-1 16,-21 1-16,21 0 0,0-1 15,0 1-15,-21 0 0,22-1 16,-1 1-16,-21-21 0,0 20 0,21 22 15,-21-21-15,21 21 0,-21-22 16,0 22-16,0 0 0,0 42 31,-21-21-31,0 21 0,21 0 0,-21 22 16,21-22-16,-22 21 0,1-21 16,21 22-16,0-22 0,-21 21 0,21 1 15,-21-1-15,21-21 0,0 21 16,0 1-16,0-22 0,0 21 0,0-21 15,0 22-15,0-22 0,0 0 16,0 0-16,0 0 0,0 1 16,0-1-16,21-21 0,0 21 0,0-21 15,1 0-15,-1 0 16,0 0-16,0 0 0,0 0 0,0 0 16,1 0-16,-1 0 0,0 0 15,0-21-15,0 0 0,0 21 0,1-22 16,-1 1-16,0-21 0,-21 21 0,0 0 15,21-1-15,-21-20 0,0 21 16,21 21-16,-21-21 0,0 0 0,-21 21 47,0 0-47,21 21 16,0 0-16,0 0 0,-21 0 0,21 0 15,-21 1-15,21-1 0,0 0 16,0 0-16,0 0 0,0 0 15,0 1-15,21-22 16,0 21-16,0-21 16,0 0-16,0 0 0,1 0 0,-1 0 15,0 0-15,0 0 16,0 0-16,0-21 0,1-1 0,20 1 16,-21 21-16,0-21 0,0 0 15,1-21-15,20 20 0,-21 1 16,0-21-16,0 21 0,-21 0 15,22-1-15,-22 1 0,21 0 0,-21 0 16,-21 21 0,-1 0-1,1 0-15,0 21 0,0 0 0,21 0 16,-21 1-16,21-1 16,0 0-16,0 0 0,0 0 0,0 0 15,21 1-15,-21-1 16,21 0-16,0-21 0,-21 21 0,0 0 15,21-21-15,-21 21 0,22 1 16,-22-1 0,0 0-16,0 0 15,-22-21-15,1 0 16,0 0 0,0 0-16,0 0 0,0 0 15,-1-21 1,1 21-16,0-21 0,21 0 15,-21-1-15,0 22 0</inkml:trace>
  <inkml:trace contextRef="#ctx0" brushRef="#br0" timeOffset="11091.95">21463 1418 0,'0'0'0,"21"0"32,0 0-32,22 0 0,-22 0 15,21 0-15,0 0 0,1 0 16,-1 0-16,0 0 0,-20 0 0,20 0 16,0 0-16,-21 0 0,1 0 0,20 0 15,-21-21-15,0 21 0,0 0 16,1 0-1,-22-21 1,0 0 0,-22 21-16,1 0 0,-21-21 15</inkml:trace>
  <inkml:trace contextRef="#ctx0" brushRef="#br0" timeOffset="11383.64">20129 1312 0,'0'0'16,"0"22"-16,-21-22 0,42 0 47,1 0-32</inkml:trace>
  <inkml:trace contextRef="#ctx0" brushRef="#br0" timeOffset="13179.76">16404 3916 0,'-21'0'16,"21"-21"15,0 0-15,21-1-1,-21 1-15,21 21 16,0 0-16,1-21 16,-1 21-16,0 0 0,21-21 0,-21 21 15,22 0-15,-22-21 0,21 21 16,-21 0-16,1 0 0,-1 0 0,21 0 16,-21 0-16,0 0 0,-21 21 15,0 0-15,0 21 16,0-20-16,0-1 0,0 21 0,0-21 15,-21 22-15,0-1 0,21-21 16,-21 21-16,0 1 0,0-22 0,-1 0 16,22 21-16,-21-20 0,0-1 15,21 0-15,-21-21 0,21 21 0,0 0 16,21-42 31,0 0-47,0 0 0,1 0 0,-1-1 15,0 1-15,0-21 0,21 21 16,-20-22-16,20 1 0,-21 0 0,21-1 16,1 1-16,-22 0 0,21-1 15,-21 22-15,1-21 0,-1 21 0,0 0 16,0-1-16,-21 1 0,-21 21 31,0 21-31,0 1 16,-1-1-1,22 21-15,-21-21 0,21 0 0,0 22 16,0-22-16,0 21 0,0-21 0,0 22 16,0-22-16,0 21 0,0-21 15,0 1-15,0-1 0,0 0 0,21 0 16,1 0-16,-1-21 16,0 21-16,0-21 0,0 0 0,0 0 15,1 0-15,20 0 0,-21 0 16,0 0-16,22-21 0,-1 0 0,-21 21 15,21-21-15,-20 0 0</inkml:trace>
  <inkml:trace contextRef="#ctx0" brushRef="#br0" timeOffset="13819.77">17928 3958 0,'0'21'0,"0"-42"0,21 42 31,0-21-31,1 0 16,-1 0-16,21 0 0,0 0 16,1-21-16,-1 21 0,22 0 15,-22 0-15,21 0 0,-20 0 0,20 0 16,-20 0-16,-1-21 0,0 21 0,1 0 15,-1 0-15,0 0 0,-21 0 16,1-21-16,-1 21 0,0 0 0,0 0 16,0-21-16,-21 0 15,0-1 1,0 1 0,-21 21-1,0 0-15,0-21 0,-22 21 16,22 0-16,0 0 15,0 0-15,0 0 0,-22 0 0,22 0 16,0 0-16,0 0 16,42 0 15,0 0-31,0 0 0,1 0 16,-1 0-16,0 0 0,21 0 0,-21 0 15,1 0-15,-1 0 0,0 0 16,0 0-16,0 0 15,-21 21-15,0 0 16,0 1-16,0-1 16,0 0-16,0 0 0,-21 0 15,0 22-15,0-22 0,0 0 0,21 0 16,-22 0-16,1 0 0,0 1 16,21-1-16,-21 0 0,0 0 15,42-42 16,0 21-15,0-21-16,0 0 0</inkml:trace>
  <inkml:trace contextRef="#ctx0" brushRef="#br0" timeOffset="14859.5">19939 3831 0,'-21'0'0,"0"0"16,-1-21-1,22 0 1,0 0-16,0 0 15,22-1-15,-1 1 0,0 0 16,0 21-16,0-21 0,0 0 16,1 0-16,-1 21 0,21 0 0,-21-22 15,0 22-15,1 0 0,-1 0 16,0 0-16,0 0 0,0 0 0,0 0 16,-21 22-16,0-1 0,0 0 15,0 0-15,0 0 0,0 0 16,0 1-16,0-1 0,-21 21 0,0-21 15,21 0-15,0 1 0,-21-1 16,21 0-16,0 0 0,0 0 16,0 0-16,0 1 0,0-1 0,21-21 15,0 21-15,0-21 0,1 0 16,-1 0-16,21 0 0,-21 0 0,0 0 16,22 0-16,-22-21 0,21 21 15,-21-21-15,22-1 0,-22 1 0,21 0 16,-21 0-16,1 0 0,-1 0 0,0-1 15,0 1-15,-21 0 0,21-21 16,-21 21-16,21-1 0,-21 1 0,0 0 16,22 0-16,-22 0 15,0 42 32,0 0-47,0 0 0,0 0 0,-22 1 16,22-1-16,0 21 0,-21-21 15,0 22-15,21-1 0,-21 21 0,21-20 16,0 20-16,0 1 0,0-1 16,0 1-16,0-1 0,0 1 0,0-22 15,0 22-15,21-1 0,0 1 0,0-1 16,-21 1-16,0-1 0,22 1 16,-1-1-16,-21 1 0,0-1 15,0 1-15,0-1 0,0-21 0,0 1 16,0-1-16,0 0 0,0 1 15,0-1-15,0 0 0,0-20 0,0 20 16,0-21-16,0 0 0,0 0 0,-21 1 16,-1-22-1,1 0-15,0 0 0,0 0 16,0-22-16,21 1 0,-21 21 0,-1-21 16,1 0-16,0 0 0,0-22 0,21 22 15,0-21-15,0 21 0,0-22 16,0 1-16,0 0 0,0-1 0,0-20 15,21 21-15,0-22 0,22 1 16,-22-1-16,0 1 0,21-1 16,-21 1-16,22-1 0,-22 22 0,21-22 15,-21 22-15,22 0 0,-22-1 16,0 1-16,0 21 0,0 0 0,-21-22 16,22 22-16,-22 0 0,21 21 0,-21-21 15,21 0-15,-21-1 16,0 1-1,0 0-15,0 0 32,-21 21-17,0-21-15,-1 21 0,1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A160-0A87-4C0E-9DD3-0D89EA008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FA61C-A417-4FC3-BCF1-59D6AAFA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6CE2-4F0D-4147-A882-0B878769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F1A7-FF50-4C5A-B67E-43D3AE52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C676-2062-4D5D-9976-32FB54A4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9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FCC0-9980-4878-9355-EACD4273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64E55-8508-49EB-9FBF-1D838174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9677-AB18-436E-8026-846FC292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BEC5-A959-484D-941F-7046F761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4741-6AB9-4466-8DA5-632C4823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1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0B932-7097-4A8C-B372-7486C39D6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48A0C-D6EA-45DB-A625-D0B4BFE1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0D73-5167-44ED-AE43-023A2195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FD282-767D-479E-87D1-EE74341A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A3E7-B5B7-48CA-8825-0C5D0F5A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BCC1-D9F7-4511-9A98-E8A6EF3F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F3A7-4582-4E2C-AC01-53A1A95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C443-E8BB-450F-945B-DBEE5653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90A6-12A4-4CA9-87F0-A8F51539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C0F6-0376-4628-B6AE-E960CE79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B9D7-B7BE-4BA3-91B7-929E020F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DD3D-A78F-44EE-8C34-3023C121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E7C1-3920-4D8F-BB17-E3695896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A784-6AF4-40E9-8791-38D91300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F9FF-E22B-4A51-A971-7693DD51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6BC0-49E2-49F2-947F-173AE4FC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E8E9-4A04-492E-A017-86CE709E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9A515-06AD-4487-9E1B-B21A9C25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6D5C1-27AA-43E8-B07D-69719905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36E4B-C67A-4E77-8D04-64295E49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500B3-6BA6-468E-B024-17E3602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3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A399-A090-42BD-A6F1-2155960F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31FEC-24C1-4EB1-B72D-406989AC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6DBF6-A24D-4977-9573-D257B4F29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0DC86-102F-403A-8A37-D0424C80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84CDB-CEF5-4A88-8EB3-A7E976AE4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AB5BE-B0DA-4B91-A922-56F3642D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227AC-4FC1-4F29-8AEC-7EDF1ACE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E1040-CAB7-4129-A985-05FB8298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0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D507-4A63-45BF-BCBC-6BC719DB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73C2F-AC89-42CC-A95E-D8FD042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7DEB2-8A41-4D99-9199-861D085B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70542-372A-41A6-A03D-A1BACC92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9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1B890-4F35-49D6-BAE9-09B5ABB8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4E2A5-FD5A-4737-A9D4-F9AEE435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0DBE-8C21-4D2B-AA7D-6334291B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2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B8C5-265A-426B-A0F7-597C2BE1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DD0C-22DB-4C89-A69F-00953423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A4E18-C158-4D70-92C3-1F9F9F9EB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F8F02-11BE-4D41-81FE-CBF33736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B01C9-1E9B-4F55-8894-1C2FD60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6482B-ABB5-4BCC-939D-90AB7E6E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60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817A-4A83-42A7-A6FB-583C6727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F91F0-ACA7-4CB7-8044-F6E270A3B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0EBEC-C024-46C4-ACB4-0C53BF51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85363-D336-4C6A-B872-9FCB2DDF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6F98F-BFB3-4208-A221-34FFC1A3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8F1B-B9F1-42FF-A2B0-AA241865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B887D-8347-4A41-B11A-5E7F0577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5DAB6-D199-4A56-B974-9874F569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9E13-1DDE-4C25-AF4E-52BF11DE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82DB-C2F7-4533-B18C-8D4F87D2AA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A2D6-5D73-4E9C-9870-B7DEC6036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64C5-A31A-4688-9D31-4C4C930B9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4C19-FC3A-4853-B2F0-C39332161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3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03EB-CF8B-4326-8B06-F59376706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3F5D9-AF6A-4F6C-AB28-A4ED16088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8D938-9FC2-4F08-BAFC-760134A99E08}"/>
                  </a:ext>
                </a:extLst>
              </p14:cNvPr>
              <p14:cNvContentPartPr/>
              <p14:nvPr/>
            </p14:nvContentPartPr>
            <p14:xfrm>
              <a:off x="541080" y="99000"/>
              <a:ext cx="1130832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8D938-9FC2-4F08-BAFC-760134A99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89640"/>
                <a:ext cx="1132704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46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03EB-CF8B-4326-8B06-F59376706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3F5D9-AF6A-4F6C-AB28-A4ED16088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B4207B-84D4-4536-8C95-981CF9CDB5C8}"/>
                  </a:ext>
                </a:extLst>
              </p14:cNvPr>
              <p14:cNvContentPartPr/>
              <p14:nvPr/>
            </p14:nvContentPartPr>
            <p14:xfrm>
              <a:off x="236160" y="274320"/>
              <a:ext cx="934236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B4207B-84D4-4536-8C95-981CF9CDB5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64960"/>
                <a:ext cx="936108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62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03EB-CF8B-4326-8B06-F59376706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3F5D9-AF6A-4F6C-AB28-A4ED16088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6EE522-D252-437B-8603-BCB88AD80274}"/>
                  </a:ext>
                </a:extLst>
              </p14:cNvPr>
              <p14:cNvContentPartPr/>
              <p14:nvPr/>
            </p14:nvContentPartPr>
            <p14:xfrm>
              <a:off x="83880" y="45720"/>
              <a:ext cx="1133136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6EE522-D252-437B-8603-BCB88AD80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36360"/>
                <a:ext cx="11350080" cy="47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4FF4E8-2113-4424-8CA1-C934504C21CD}"/>
                  </a:ext>
                </a:extLst>
              </p14:cNvPr>
              <p14:cNvContentPartPr/>
              <p14:nvPr/>
            </p14:nvContentPartPr>
            <p14:xfrm>
              <a:off x="0" y="1905120"/>
              <a:ext cx="8069760" cy="285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4FF4E8-2113-4424-8CA1-C934504C21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895760"/>
                <a:ext cx="8088480" cy="28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86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03EB-CF8B-4326-8B06-F59376706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3F5D9-AF6A-4F6C-AB28-A4ED16088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B5ACAC-39B8-4A48-8714-D2D073CA27F5}"/>
                  </a:ext>
                </a:extLst>
              </p14:cNvPr>
              <p14:cNvContentPartPr/>
              <p14:nvPr/>
            </p14:nvContentPartPr>
            <p14:xfrm>
              <a:off x="541080" y="495360"/>
              <a:ext cx="5105520" cy="275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B5ACAC-39B8-4A48-8714-D2D073CA2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486000"/>
                <a:ext cx="5124240" cy="27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28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03EB-CF8B-4326-8B06-F59376706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3F5D9-AF6A-4F6C-AB28-A4ED16088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532631-FA99-473A-AD78-32CB4E7C8DA2}"/>
                  </a:ext>
                </a:extLst>
              </p14:cNvPr>
              <p14:cNvContentPartPr/>
              <p14:nvPr/>
            </p14:nvContentPartPr>
            <p14:xfrm>
              <a:off x="685800" y="487800"/>
              <a:ext cx="5113440" cy="112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532631-FA99-473A-AD78-32CB4E7C8D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478440"/>
                <a:ext cx="5132160" cy="11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4D609E-B92B-435E-BC8F-CB62C062DE7B}"/>
                  </a:ext>
                </a:extLst>
              </p14:cNvPr>
              <p14:cNvContentPartPr/>
              <p14:nvPr/>
            </p14:nvContentPartPr>
            <p14:xfrm>
              <a:off x="1523880" y="1303200"/>
              <a:ext cx="5997240" cy="172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4D609E-B92B-435E-BC8F-CB62C062DE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520" y="1293840"/>
                <a:ext cx="6015960" cy="17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88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03EB-CF8B-4326-8B06-F59376706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3F5D9-AF6A-4F6C-AB28-A4ED16088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2CD462-B076-46C0-AF56-DE31730F3DA3}"/>
                  </a:ext>
                </a:extLst>
              </p14:cNvPr>
              <p14:cNvContentPartPr/>
              <p14:nvPr/>
            </p14:nvContentPartPr>
            <p14:xfrm>
              <a:off x="1485720" y="365760"/>
              <a:ext cx="6645240" cy="166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2CD462-B076-46C0-AF56-DE31730F3D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356400"/>
                <a:ext cx="6663960" cy="16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58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2021-06-08T00:17:15Z</dcterms:created>
  <dcterms:modified xsi:type="dcterms:W3CDTF">2021-06-08T02:02:17Z</dcterms:modified>
</cp:coreProperties>
</file>