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1:09:15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5101 0,'43'-21'31,"-22"0"-31,0 21 16,-21-21-16,21 21 15,0 0 1</inkml:trace>
  <inkml:trace contextRef="#ctx0" brushRef="#br0" timeOffset="6860.55">2709 783 0,'0'0'16,"0"-21"-16,21 21 140,-21 21-140,22-21 16,-1 0-16,0 0 16,0 0-16,0-21 0,0 0 15,1 21-15,-1-21 0,0 0 16,0-1-16,-21 1 15,0 0 1,0 0-16,0 0 16,0 0-16,0-1 0,0 1 15,0 0-15,-21 0 16,0 21-16,0 0 0,-1 0 0,1 0 16,0 0-16,0 0 0,-21 0 15,20 21-15,-20-21 0,0 21 16,21 0-16,-22 1 0,1-1 0,21 0 15,-22 0-15,1 0 0,21 22 16,-21-1-16,20-21 0,-20 21 16,21 1-16,0-1 0,21-21 15,-21 22-15,21-1 0,0-21 16,0 0-16,0 22 0,0-22 0,0 0 16,21 21-16,0-42 15,0 21-15,0 1 0,0-22 16,22 21-16,-1-21 0,0 21 0,1-21 15,-1 0-15,0 21 0,1-21 16,-1 0-16,-21 21 0,22-21 0,-1 21 16,-21-21-16,0 22 0,0-1 15,1-21-15,-1 21 0,0 0 0,-21 0 16,21-21-16,-21 21 0,0 1 16,0 20-16,0-21 0,0 0 15,-21 22-15,-21-22 0,20 21 16,-20-21-16,0 22 0,-1-22 15,-20 0-15,-1 0 0,22 0 0,-21 0 16,-1-21-16,1 0 0,-1 0 16,22 0-16,-1 0 0,1 0 0,0-21 15,21 0-15,-22 0 0,22 0 16,0 0-16,0-22 0,0 22 16,-1 0-16,1-21 0,21 20 15,-21 1-15,21 0 0,0 0 16,0 0-16,0 0 0,21 21 31,0-22-31,22 22 0,-22-21 16,0 21-16,0 0 0,0 0 15,22 0-15</inkml:trace>
  <inkml:trace contextRef="#ctx0" brushRef="#br0" timeOffset="7222.35">3323 1291 0,'0'0'16,"21"0"-16,-21-21 0,0 0 31,-21 21-31,0 0 0,0 0 0,0 0 16,-1 0-16,1 0 0,0 21 15,0-21-15,0 21 0,0 0 0,21 1 16,-22-1-16,1 21 0,0-21 16,0 22-16,21-22 0,0 21 0,0 0 15,0-20-15,0 20 16,0-21-16,0 21 0,0-20 0,0-1 16,0 0-16,0 0 0,0 0 15,21 0-15,0 1 0,0-22 16,1 0-16,-1 0 0,0 0 0,0 0 15,21 0-15,-20 0 16,20 0-16,-21-22 0,0 1 0,43-21 16</inkml:trace>
  <inkml:trace contextRef="#ctx0" brushRef="#br0" timeOffset="7696.08">3683 1439 0,'0'0'0,"0"-21"15,0 0-15,0 0 16,0 0 0,21 21-16,-21-21 0,21 21 15,0 0-15,1-22 16,-1 22-16,0 0 16,0 0-16,0 0 0,0 22 15,1-22-15,-1 21 0,0 0 16,0 0-16,0-21 0,0 21 0,1 0 15,-22 1-15,21-1 0,0 21 16,-21-21-16,0 0 0,0 1 16,0 20-16,0-21 0,0 0 15,0 22-15,0-22 0,0 0 0,0 0 16,-21 0-16,0-21 16,-1 0-1,22-21 1,0 0-16,0 0 0,0-22 15,0 22-15,0-21 0,0 21 16,0 0-16,0-22 0,0-20 16,0 42-16,22-1 0,-22 1 15,21 0-15,0 0 0,0 0 0,0 0 16,-21-1-16,43 1 16,-22 21-16,0 0 15,0 0-15,0 0 16,0 0-16,1 0 15</inkml:trace>
  <inkml:trace contextRef="#ctx0" brushRef="#br0" timeOffset="8208.54">4657 1312 0,'0'-21'15,"0"42"-15,0-63 16,-22 42 15,1 0-31,21 21 0,-21 0 16,0 1-16,0 20 16,0-21-16,-1 0 0,22 0 0,-21 22 15,0 105 1,21-127-1,0 21-15,0-20 0,0-1 0,0 0 16,0 0-16,0 0 0,21 0 16,0-21-16,1 0 15,-1 0-15,0 0 0,0 0 0,0 0 16,0-21-16,1 21 0,20-21 16,-21 0-16,0 0 0,22 0 0,-22-22 15,0 22-15,0-21 0,-21 21 16,21-22-16,-21 22 0,0-21 0,0-1 15,0 22-15,0-21 0,0 21 16,-21-22-16,0 22 0,0 0 0,0 0 16,-1 21-16,1 0 0,0 0 15,0 0-15,0 0 0,0 0 0,-22 0 16,22 21-16,21 0 0,-21 0 16,0-21-16,21 22 0,-21-1 15,21 0-15,0 0 0,0 0 16,0 0-16,21-21 0,0 0 15,0 22-15,0-22 0,0 0 16,1 0-16,-1 0 0</inkml:trace>
  <inkml:trace contextRef="#ctx0" brushRef="#br0" timeOffset="8570.35">5270 804 0,'0'-21'0,"0"42"0,0-63 16,0 21-16,0 42 31,0 21-15,0-20-16,0 20 0,0 0 16,0 22-16,0-22 0,0 0 0,-21 22 15,21-22-15,0 1 0,0 20 16,0-21-16,0 1 0,0-1 0,0 0 15,0 1-15,-21-1 0,21 0 16,0-20-16,0 20 0,0 0 16,0-21-16,0 22 0,0-22 0,0 21 15,0-21-15,0 1 0,0-1 16,0 0-16,21-21 31,-21-21-31,21 0 0,1-1 16,-1 1-16,-21 0 0,21-21 0,0-1 15,0 22-15,-21-21 0</inkml:trace>
  <inkml:trace contextRef="#ctx0" brushRef="#br0" timeOffset="8896.16">5778 783 0,'0'-21'0,"0"42"0,0-63 16,0 21-16,0 0 15,-21 21 1,21 21 0,-21 0-16,21 0 0,-21 0 0,21 22 15,0-1-15,0 0 0,0 1 16,-21 20-16,21-21 0,-21 22 0,21-1 16,0-20-16,0-1 0,-22 22 15,22-22-15,-21 0 0,21 1 16,-21-1-16,21 0 0,0 1 0,0-22 15,0 21-15,0-21 0,0 0 16,0 1-16,0-1 0,0 0 16,0 0-16,21-21 31,0 0-31,-21-21 0,22 0 0,-1 0 16,0-22-16,0 22 0</inkml:trace>
  <inkml:trace contextRef="#ctx0" brushRef="#br0" timeOffset="9904.77">6921 783 0,'0'0'0,"0"-21"0,0 0 15,0 0-15,0 0 32,0 42-17,0 0-15,0 0 16,0 0-16,0 22 0,0-1 16,0 0-16,0 22 0,-21-1 0,21 1 15,0-22-15,-21 22 0,21-1 16,0 1-16,0-22 0,0 21 0,-21 1 15,0-22-15,21 22 0,0-22 16,-21 0-16,-1 1 0,1-1 16,21-21-16,-21 22 0,21-22 15,0 0-15,0 0 0,0 0 16,-21-21-16,21-21 31,0 0-31,-21 0 16,0-191-1,21 170 1,0 21-16,21-22 0,-21 22 0,21-21 16,0 21-16,21-1 0,-20-20 15,-1 21-15,21 0 0,0 21 0,-20-21 16,20-1-16,21 22 16,-20-21-16,-22 21 0,42 0 15,-20 21-15,-22-21 16,0 22-16,0-1 0,0 0 0,1 0 15,-1 21-15,-21-20 0,0-1 16,0 21-16,0-21 0,0 22 0,-21-22 16,-1 21-16,1-21 0,-21 0 15,21 22-15,-22-22 0,1 0 0,0 0 16,21 0-16,-22-21 0,1 22 16,0-22-16,20 0 0,-20 0 0,21 0 15,-21 0-15,20 0 0,1 0 16,0-22-16,0 1 0,0 0 15,0 0 1,21 0-16,0 0 16,21 21-1,0-22-15,21 22 16,-21-21-16,1 21 0,20-21 16,-21 21-16,21-21 0,-20 21 0,20-21 15</inkml:trace>
  <inkml:trace contextRef="#ctx0" brushRef="#br0" timeOffset="10536.41">7980 1334 0,'0'0'15,"0"-22"-15,-43-41 16,22 42-16,0 21 15,0-21-15,0 21 0,-22 0 16,22 0-16,0 0 0,0 0 0,0 0 16,-22 0-16,22 21 0,0 0 15,0 0-15,-21 0 0,20 0 0,1 22 16,0-22-16,0 21 0,21 1 16,0-1-16,-21 0 0,21 1 15,0-1-15,0 0 0,0 1 16,0-22-16,0 21 0,0-21 0,0 0 15,0 1-15,21-1 0,0-21 16,0 0-16,0 21 0,1-21 0,-1 0 16,21 0-16,-21 0 0,0-21 15,22 21-15,-22-21 0,21-1 0,-21 1 16,22 0-16,-22 0 0,0-21 16,43-22-16,-43 22 0,0-1 15,0-20-15,0 21 16,-21-1-16,21 22 0,-21-21 15,0 21-15,0-1 0,0 1 0,0 0 16,-21 42 15,0-21-31,21 21 16,-21 1-16,21 20 0,0-21 0,0 21 16,0-20-16,0 20 0,0-21 15,0 21-15,0-20 0,0 20 0,0-21 16,0 0-16,21 0 0,-21 1 15,21-1-15,0 0 0,-21 0 0,22-21 16,-1 21-16,0-21 0,0 0 16,0 0-16,0 0 0,1 0 15,-1 0-15,0 0 16,0-21-16,0 21 0,0-21 0,1 0 16,-1 0-16,-21-1 0,21 1 15,0 0-15</inkml:trace>
  <inkml:trace contextRef="#ctx0" brushRef="#br0" timeOffset="11061.11">8488 1439 0,'0'0'15,"0"-21"-15,0 0 0,0 0 16,0 0-16,0 0 16,0-1-16,21 1 15,-21 0-15,21 21 16,0-21-16,0 21 0,1 0 0,-1-21 15,0 21-15,0 0 16,21 0-16,-20 0 0,-1 0 0,0 0 16,0 0-16,0 0 0,0 21 15,1 0-15,-22 0 0,21 0 0,0 1 16,0-1-16,-21 0 0,21 21 16,-21-21-16,21 22 0,-21-22 0,0 21 15,0-21-15,0 22 16,0-22-16,0 21 0,0-21 0,0 1 15,0-1-15,0 0 0,0 0 16,0 0-16,-21-21 0,21 21 16,-21-21-16,0 0 31,21-21-31,-21 0 0,21 0 16,0-21-16,0 20 0,0-20 0,0 21 15,0-21-15,0-1 0,0 1 0,0 0 16,21 20-16,0-20 0,0 0 15,0 21-15,22-22 0,-22 22 0,0-21 16,21 21-16,-20-1 16,20 1-16,-21 0 0,21 0 0,-20 0 15,20 0-15,-21 21 0,0 0 16,0-22-16,1 22 0,-1 0 16,-21 22-1,0-1-15,0 0 16,-21-21-16,-1 21 0,1 0 15</inkml:trace>
  <inkml:trace contextRef="#ctx0" brushRef="#br0" timeOffset="12108.87">1968 2350 0,'-21'0'0,"0"0"16,42 0 31,0 0-47,1 0 0,-1 0 16,0 0-16,21 0 15,-21 0-15,22 0 0,-1 0 0,0 0 16,22 0-16,-1 0 0,1 0 15,-1 0-15,22 0 0,0 0 0,-22 0 16,22 0-16,0 0 0,-1 0 16,1 0-16,0 0 0,-1 0 0,1 0 15,21 0-15,0 0 0,-1 0 16,1 0-16,0 0 0,0 0 0,0 0 16,21 0-16,0 0 0,0 0 15,21 0-15,0-22 0,0 22 16,-21 0-16,21 0 0,1 0 0,-1 0 15,0-21-15,-21 21 0,21 0 16,0 0-16,-21 0 0,0 0 16,21 0-16,-21-21 0,22 21 0,-22 0 15,0 0-15,0 0 0,0 0 16,0 0-16,-22 0 0,22 0 0,-21 0 16,21 0-16,-21 0 0,21 0 0,-21 0 15,0 0-15,-22 0 16,22 0-16,0 0 0,-21 0 0,105 0 15,-105 0-15,0 0 0,-22 0 16,22 0-16,-22 0 0,-20 0 0,20 0 16,-21 0-16,1 0 0,-22 0 0,21 0 15,-21 0-15,1 0 16,-44 0 62</inkml:trace>
  <inkml:trace contextRef="#ctx0" brushRef="#br0" timeOffset="12256.79">9483 2328 0,'0'22'16,"21"-22"15</inkml:trace>
  <inkml:trace contextRef="#ctx0" brushRef="#br0" timeOffset="20096.21">1524 4530 0,'21'0'47,"-21"-21"-31,0-1 15,0 1-15,0 0-16,21 21 15,-21-21-15,0 0 16,21 21-16,-21-21 0,0-1 15,0 1-15,0 0 16,0 0-16,0 0 0,0 0 16,0-1-16,0 1 0,0 0 15,0 0-15,0 0 0,0 0 16,0-1-16,0 1 0,0 0 16,0 0-16,0 0 0,0 0 15,0-1 1,0 44 31,0 20-47,0-21 15,0 21-15,0 1 0,0-1 16,0 0-16,0 1 0,0-1 0,0 0 16,0 1-16,0 20 0,0-20 15,0-1-15,0 0 0,0 22 16,0-22-16,0 22 0,0-22 0,22 21 15,-22 1-15,21-22 16,-21 22-16,21-1 0,-21 1 0,0-22 16,0 22-16,0-22 0,0 21 15,0-20-15,0 20 0,0-20 0,0 20 16,0-21-16,0 22 0,0-22 16,0 1-16,0-1 0,0 0 0,0 22 15,0-22-15,0 0 0,0-20 16,0 20-16,0 43 15,0-43-15,0 0 0,0 1 0,0-1 16,-21 0-16,21 1 0,0-1 16,0 0-16,-21 1 0,21-1 15,0-21-15,-22 0 0,22 22 0,0-22 16,0 0-16,0-42 31,0-22-15,0 22-16,0 0 0,0-21 0,0-1 15,22 1-15,-22 0 0,0-1 16,42-62-16,-42 41 0,21 1 16</inkml:trace>
  <inkml:trace contextRef="#ctx0" brushRef="#br0" timeOffset="21444.45">1714 4382 0,'0'0'0,"-21"0"15,21-22-15,0 1 0,0 0 16,0 0 0,0 0 15,0 0 0,21 21-15,1-22-1,-1 22-15,0 0 16,0 0-16,0-21 16,22 21-16,-22 0 0,0 0 15,21 0-15,-21 0 0,22 0 16,20-21-16,-20 21 0,20 0 0,22 0 16,-1 0-16,1 0 0,0 0 15,21 0-15,-1-21 0,1 21 0,0 0 16,0 0-16,21 0 0,21 0 15,-21 0-15,21 0 0,0-21 0,1 21 16,-1 0-16,0 0 0,21 0 16,1 0-16,-22 0 0,21 0 15,-21-21-15,0 21 0,1 0 16,-1 0-16,21 0 0,-42 0 0,21-22 0,-21 22 16,21 0-16,-42 0 15,21 0-15,0 0 0,-21-21 0,0 21 16,0 0-16,-22 0 0,1 0 15,0 0-15,-22 0 0,1 0 0,-22-21 16,0 21-16,1 0 0,-22 0 16,21 0-16,-21 0 0,-21 21 31,0 0-31,0 1 16,0-1-16,0 0 0,0 0 15,-21 21-15,21-20 0,-21-1 0,0 21 16,21-21-16,0 22 0,-21-22 15,0 21-15,21 0 0,-22 1 16,22-1-16,-21-21 0,21 43 0,0-22 16,0 22-16,-21-1 0,21 1 15,-21-1-15,21 1 0,-21-1 0,21 1 16,0-1-16,-21 1 0,-1-1 16,22 1-16,-21-1 0,21 1 0,-21 20 15,0-20-15,0-1 0,21-20 0,-21 20 16,-1 1-16,22-22 15,-21 0-15,0 22 0,21-22 0,-21 0 0,0-20 16,0 20-16,21 0 0,-22 1 0,1-1 16,0-21-16,0 21 15,0 1-15,0-22 0,-1 21 0,1-21 16,0 1-16,0-1 0,0 0 0,0 0 16,-22 0-16,22 0 0,0-21 15,-21 22-15,20-22 0,-20 21 16,21-21-16,0 0 0,-22 0 0,22 0 15,0 0-15,-21 0 0,-1 0 16,1 0-16,0 0 0,-1 0 16,-20 0-16,-64 0 0,63 0 0,-20 0 15,20 0-15,-20 0 0,-1 0 16,0 0-16,-84 0 16,63 0-16,21 0 0,-20 0 0,20 0 15,-21 0-15,21 0 0,1 0 16,-22 0-16,21 0 0,-21 0 0,22 0 15,-22 0-15,0 0 0,0 0 16,0 0-16,-21 0 0,22 0 0,-22 0 16,21 0-16,-21 0 0,21 0 15,-21 0-15,0 0 0,0 21 0,21-21 16,-127 0-16,106 0 0,21 0 16,1 0-16,-1 0 0,-127 21 15,106-21-15,21 0 16,0 0-16,22 0 0,-1 0 0,0 0 15,1 0 1,41 0-16,1 0 0,21 0 0,0 0 16,-1 0-1,22 21 17,0 0-17,22-21 1,-1 0-16,0 0 0,0 22 0,0-22 15,22 0-15</inkml:trace>
  <inkml:trace contextRef="#ctx0" brushRef="#br0" timeOffset="22189.07">1968 7895 0,'0'0'16,"-42"0"-16,-43 0 15,64 0-15,0 0 0,0 0 16,0 0-16,0 0 0,-1 0 0,1 0 16,42 0 15,1 0-31,20 0 15,0 0-15,1 0 0,20 21 0,22-21 16,-1 0-16,128 0 16,-85 0-16,0 0 0,21 0 15,0 0-15,22 0 0,-22 0 16,21-21-16,1 21 0,-1 0 0,-21 0 16,21 0-16,-20 0 0,-1 0 0,0 0 15,0 0-15,-21 0 0,0 0 16,-21 0-16,0 0 0,-22 0 0,22 0 15,-42 0-15,84 0 16,-106 0-16,22 0 0,-22 0 0,-21 0 16,22 0-16,-22 0 0,0 0 0,-21-21 47,-21 21-32,0 0-15,-1 0 16,22-21-16,-21 21 0,0 0 15,0 0-15</inkml:trace>
  <inkml:trace contextRef="#ctx0" brushRef="#br0" timeOffset="22689.78">5186 7641 0,'-43'0'16,"43"21"15,22 1-15,-1-1-16,21-21 16,-21 0-16,0 21 0,22-21 15,-1 0-15,0 21 0,64-21 16,-63 0-16,-1 21 0,21-21 0,-20 0 15,-1 0-15,0 0 0,1 0 0,-1 0 16,-21 0-16,22 0 0,-22 0 16,0 0-16,0 0 15,-42 0 1,0 21 0,0-21-16,-1 22 0,-20-22 15,21 21-15,-21 0 0,20 0 0,-20 0 16,0 0-16,-1 1 0,1 20 0,0 0 15,-1 1-15,1-22 0,0 21 16,-1 0-16,1 1 0,21-1 0,-21-21 16,-1 22-16,22-22 0,-21 21 0,21-21 15,-1 0-15,1 1 0,21-1 16,-21-21-16,21 21 0,-21-21 0,0 0 31,21-21-15,0 0-16,0-1 15,0 1-15</inkml:trace>
  <inkml:trace contextRef="#ctx0" brushRef="#br0" timeOffset="23618.51">1926 6435 0,'0'0'0,"-21"0"0,0-21 0,0 21 15,-22-22-15,22 22 0,0 0 16,0-21-16,-22 21 0,22 0 15,0 0-15,0 0 0,0 0 0,0 0 16,21-21 0,-22 21-16,44 0 31,-1 0-15,21 0-16,-21 0 0,22 0 0,-1 0 15,21 0-15,-20 0 0,20 0 16,22 0-16,0 0 0,-1 0 0,22 0 15,21-21-15,0 21 16,-21 0-16,42 0 0,-21 0 0,21 0 16,0-21-16,22 21 0,-22 0 15,21 0-15,-21 0 0,22 0 0,-1 0 16,0-21-16,1 21 0,-22 0 16,0 0-16,-21 0 0,21 0 0,-21 0 15,-21 0-15,21 0 0,-21 0 0,-21 0 16,20 0-16,-20 0 0,-21 0 15,-1 0-15,1 0 0,-22-22 0,21 22 16,-41 0-16,20 0 0,-21 0 16,0 0-16,0 0 0,1 0 0,-22-21 15,-22 21 79,1 0-78,0 21-16,0-21 0,0 0 0,-22 0 15,22 0-15,-21 0 0</inkml:trace>
  <inkml:trace contextRef="#ctx0" brushRef="#br0" timeOffset="26452.98">9969 4149 0,'0'0'0,"0"-21"0,0-1 16,0 1-16,0 0 16,0 0-16,0 0 15,-21 21 16,0 21-31,21 0 16,-21 21-16,0 1 0,21-1 16,-21 0-16,-1 1 0,22 20 0,-21-20 15,21 20-15,-21 1 0,21-1 16,-21 22-16,21-22 0,0 22 0,0 0 16,-21-1-16,21 1 0,-21 0 15,21 20-15,0-20 0,-22 0 0,22-1 16,0 1-16,0 0 0,0-1 15,-21 1-15,21 0 0,-21-1 16,21 1-16,-21 0 0,21-1 0,0 1 16,-21-21-16,0 20 0,-1 43 15,22-63-15,0-1 0,0-20 0,-21-1 16,21 0-16,0-21 0,-21 1 16,21-1-16,0 0 0,0-42 15,21-22 1,-21 22-16,21-21 15,1 0-15,-22-22 0,21 1 0,0-1 16</inkml:trace>
  <inkml:trace contextRef="#ctx0" brushRef="#br0" timeOffset="27772.21">9991 4128 0,'0'0'16,"42"0"31,-21 0-32,0 0-15,22 0 0,-22 21 16,21-21-16,22 0 0,-22 0 0,0 0 16,22 0-16,-1 0 0,1 0 15,20 0-15,-20 21 0,42-21 0,-22 0 16,22 0-16,0 0 0,0 0 16,21 0-16,-21 21 0,21-21 0,0 0 15,21 0-15,0 0 0,-21 0 16,21 0-16,0 0 0,-21 0 0,22 0 15,-1 0-15,0 0 16,-21 0-16,21 0 0,-21 0 16,0-21-16,0 21 0,-21 0 0,21-21 15,0 0-15,-21 21 0,21-22 0,-21 22 16,-1-21-16,1 21 0,-21-21 16,0 21-16,-1-21 0,1 21 0,0 0 15,-1 0-15,1-21 0,-22 21 16,22-21-16,0 21 0,-22 0 15,1-22-15,-1 22 0,1 0 0,-1 0 16,-20-21-16,-1 21 0,0 0 16,1 0-16,-1 0 0,0 0 15,-21 0-15,1 0 0,-1 0 16,-21 21 15,0 1-31,0-1 16,0 0-16,0 21 0,0-21 15,0 1-15,0-1 0,0 21 16,-21 22-16,-1-22 0,22 0 16,0-21-16,0 22 0,0-1 15,-21 0-15,21 1 0,0 20 16,0-20-16,-21 20 0,21-21 0,0 22 16,0-1-16,0 1 0,0-1 0,0 1 15,0-1-15,0 1 16,-21-1-16,21-20 0,-21 20 0,21 64 15,0-84-15,-21 20 0,-1 1 16,1-22-16,21 21 0,-21-20 16,0 20-16,21-20 0,-21-1 0,0-21 15,-1 21-15,22 1 0,-21-22 16,0 21-16,0-21 0,0 1 0,21-1 16,-43 21-16,22-21 15,0 0-15,0 1 0,0-1 16,0-21-16,-1 21 0,22 0 0,-21-21 0,0 21 15,0 0-15,0-21 16,0 22-16,-1-22 0,1 21 0,0-21 16,0 21-16,-21-21 0,20 21 15,1-21-15,-21 0 0,21 21 0,-22-21 16,22 0-16,-21 21 0,0-21 0,-1 0 16,-20 0-16,20 0 0,-20 0 15,-22 0-15,22 0 0,-22 0 16,0 0-16,1 22 0,-1-22 0,0 0 15,1 0-15,-22 0 0,21 0 16,-21 21-16,22-21 0,-22 0 0,0 0 0,0 0 16,0 21-16,1-21 15,-1 0-15,0 0 0,0 0 0,-21 0 16,21 0-16,-21 0 0,0 0 0,-21 0 16,21 0-16,0-21 0,-21 21 15,21 0-15,-21 0 0,21-21 0,0 21 16,0 0-16,21 0 0,0 0 15,0 0-15,22 0 0,-1 0 0,21 0 16,-20 21-16,-1-21 0,22 0 16,-22 0-16,0 0 0,1 21 0,-1-21 15,0 0-15,1 0 0,-1 0 0,0 0 16,1 0-16,20 0 0,-21 0 16,1 0-16,20 0 0,1 0 15,20 0-15,1 0 0,0 0 0,-1 0 16,1 0-16,21 0 0,0 0 15,0 0-15,-1 0 0,1 0 0,0 0 16,0 0 0,21-21-1,21 0 1,0-1-16,0 1 0,22 0 0,20-42 16</inkml:trace>
  <inkml:trace contextRef="#ctx0" brushRef="#br0" timeOffset="28587.36">14499 4106 0,'0'0'0,"0"-21"0,0 0 15,0 0-15,0 0 16,0 42 15,0 0-15,0 21-16,0 1 0,0-1 0,0 0 15,0 1-15,0 20 0,-21 1 16,21-22-16,0 22 0,0 20 0,0-20 16,0 20-16,0 1 0,0 0 15,0-1-15,0 1 0,0 0 0,0-1 16,0 22-16,0-21 0,0 0 15,0-1-15,-21 1 0,21 0 0,-21-22 16,21 1-16,0 20 0,-22-20 0,1-22 16,21 22-16,-21-22 15,21 21-15,0-20 0,0-1 0,-21 0 16,21-20-16,0-1 0,0 0 0,0 0 16,0 0-16,0-42 31,0 0-31,0 0 0,21 0 0,0-1 15,-21 1-15,21 0 0,1 0 16,-1-21-16,0 20 0</inkml:trace>
  <inkml:trace contextRef="#ctx0" brushRef="#br0" timeOffset="29220.64">17039 4297 0,'0'0'0,"0"-21"15,0 42 1,0 0-16,-42 212 31,42-148-31,-21-1 0,21 1 16,0 0-16,-22-1 0,22 22 0,0-21 15,0 105-15,0-105 16,0 0-16,22-1 0,-1 1 0,-21 0 16,21-22-16,-21 1 0,0-22 0,0 21 15,0-20-15,0-1 16,0 0-16,0-20 0,0-1 0,0 21 16,0-21-16,0 0 15,21-21 1,-21-21-1,0 0-15,0 0 0,0 0 16,0-22-16,0 22 0,0-42 0,0 20 16,0-20-16</inkml:trace>
  <inkml:trace contextRef="#ctx0" brushRef="#br0" timeOffset="29825.31">17018 4297 0,'0'0'0,"-21"0"0,0 21 0,-1 0 16,1 0-16,0 1 0,-21 20 0,21-21 16,-22 21-16,22 1 0,-21-1 15,-1 0-15,22 22 0,-21-22 0,0 22 16,20-22-16,-20 22 0,21-22 0,0 21 15,0-20-15,-1-22 0,1 42 16,21-20-16,0-22 0,0 0 16,0 0-16,21-21 31,1 0-31,-1 0 16,0-21-16,0 0 0,0 0 0,0 0 15,1-22-15,20 22 0,-21-21 16,0-1-16,0-20 0,22 21 0,-22-22 15,0 1-15,21 20 0,-20-20 16,-1 20-16,21-20 0,-21 21 0,0-1 16,1 1-16,-1 0 0,0-1 15,0 1-15,0 21 0,0 0 16,1-1-16,-22 1 0,21 21 16,-21 21-1,0 22-15,21-22 0,-21 21 16,21 1-16,0 20 0,-21-21 0,21 1 15,1 20-15,-1-20 0,0 20 16,0-21-16,0 22 0,0-22 0,1 22 16,-1-22-16,21 0 0,-21-20 15,0 20-15,22 0 0,-22-21 0,0 1 16,43 20-16,-43-42 16,0 21-16,0-21 0,0 0 0,0 0 15,1 0-15,-22-21 31,0 0-31,-22 21 0,1 0 16</inkml:trace>
  <inkml:trace contextRef="#ctx0" brushRef="#br0" timeOffset="30660.88">3408 6265 0,'0'-21'15,"0"42"17,0 1-17,0-1-15,0 0 0,0 21 16,0-21-16,0 1 0,0-1 0,0 21 15,0-21-15,0 0 0,0 1 16,0-1-16,0 0 0,0 0 16,0-42 31,0 0-47,0 0 0,0-1 15,0 1-15</inkml:trace>
  <inkml:trace contextRef="#ctx0" brushRef="#br0" timeOffset="31084.95">3387 6223 0,'42'21'32,"-21"-21"-32,0 0 0,22 0 0,20 0 15,-21 0 1,1 0-16,-1 0 0,0 0 0,1 0 15,63 0-15,-43-21 0,-21 21 16,22 0-16,-22 0 0,22-21 16,-22 21-16,0 0 0,64-21 15,-85 21-15,22 0 0,-22 0 16,0 0-16,0 0 0,-21 21 31,0 0-31,0 0 0,0 0 16,0 1-16,0 20 0,0-21 15,0 0-15,0 22 0,0-22 0,0 21 16,0-21-16,0 22 0,0-22 16,0 0-16,21 21 0,-21-21 15,0 1-15,0-1 0,0 0 0,0 0 16,0 0-16,0 0 16,-21-21 15,0 0-31,0 0 0,-21 0 15,20-21-15,-62-21 0,41 21 16,-20 0-16</inkml:trace>
  <inkml:trace contextRef="#ctx0" brushRef="#br0" timeOffset="31767.26">3598 6604 0,'0'0'0,"-63"0"0,20 0 0,-41 0 31,105 0-15,0 0-16,21-21 0,1 21 0,20 0 15,-20-21-15,20 0 0,1 21 16,-1-22-16,1 22 0,-1-21 0,1 0 16,-1 21-16,22-21 0,-22 21 15,1-21-15,-1 21 0,1 0 0,-22 0 16,0 0-16,-20 0 0,-1 0 16,-64 21-16,22-21 15,-42 21-15,20 0 0,-20 0 16,-1 1-16,1-1 0,-1 21 15,-20-21-15,20 0 0,1 1 16,-22-1-16,22 0 0,-1 0 0,22-21 16,-1 21-16,1-21 0,21 0 15,21 21-15,21-21 16,21 0-16,1 0 0,20 0 0,1 0 16,-1-21-16,1 0 0,-1 21 15,22-21-15,-22 0 0,22 0 0,-21 21 16,20-22-16,-20 1 15,-1 0-15,-20 21 0,-1-21 0,-21 21 16,-42 0-16,-21 0 16,-1 0-16,-20 0 0,-1 0 0,1 0 15,-22 0-15,22 0 0,-22 21 16,0-21-16,1 21 0,20-21 16,1 21-16,20-21 0,1 0 0,0 0 15,20 22-15,44-22 16,20 0-1,-21 0-15,21-22 0,1 22 16,20-21-16,43-21 0,-64 21 16,22 0-16,-22-1 0,22-20 15,-22 21-15,0 0 0,-20 0 16,20-1-16,-42 1 0,-42 0 16,-1 21-16,1 0 15,-22 0-15,1 0 0,-1 21 0,-20 0 16,-1-21-16,0 22 0,22-1 15,-22-21-15,43 21 0,-22-21 0,43 21 16,0-21-16,21 21 16,21-21-16,22 21 0,-1-21 15,0 0-15,22 0 0,20 0 16,-20-21-16,21 0 0,-1 0 0,22 0 16</inkml:trace>
  <inkml:trace contextRef="#ctx0" brushRef="#br0" timeOffset="32949.06">15049 4974 0,'0'0'0,"-148"0"31,127 0-31,0 21 15,42-21 1,21 0-16,-20 0 16,20 0-16,0 0 0,1 0 15,20 0-15,-21 0 0,22 0 0,-1-21 16,1 21-16,-1-21 0,-20 21 16,63-21-16,-43 0 0,-21 21 15,1 0-15,-22 0 0,0-21 16,0 21-16,0 0 0,1 0 0,-22 21 31,0 0-31,0 0 16,0 21-16,0-20 15,0-1-15,0 21 0,0-21 0,0 22 16,0-1-16,0 0 16,0-21-16,0 22 0,0-1 0,0 0 15,0-20-15,21 20 0,-21 0 16,0-21-16,0 22 0,0-22 0,0 21 15,0-21-15,0 1 0,0-1 16,0 0-16,0 0 0,-21-21 0,21 21 16,-22-21-16,1 0 0,0 0 15,0 0-15,0 0 0,0 0 16,-1 0-16,-274-42 31,211 42-31,22-21 0,-43 0 0,21 21 16,1 0-16,-1 0 15,22-22-15,-22 22 0,21 0 0,1 0 16,21 0-16,-1 0 0,1 0 16,21 0-16,-22 0 0,22 0 15,21-21-15,-21 21 16,42-21 0,0 21-1,1 0-15,-1-21 0,0 21 16,0-21-16,21 0 0,-20-1 15,-1 22-15,0-21 0,0 0 16</inkml:trace>
  <inkml:trace contextRef="#ctx0" brushRef="#br0" timeOffset="33700.82">14647 5249 0,'0'0'0,"-21"0"15,42-21 17,0 21-32,1 0 0,-1-21 15,21 21-15,0-21 0,1 0 16,-1 21-16,22 0 0,-1-21 0,1 21 16,-1 0-16,64-43 15,-63 43-15,-22 0 0,21 0 16,-20 0-16,-22 0 0,0 0 0,-63 0 15,-1 21 1,1 1-16,-21-22 0,-1 21 16,-21 0-16,22-21 0,-22 21 0,1 0 15,-1-21-15,0 21 0,22-21 16,-22 22-16,22-22 0,20 0 0,1 0 16,21 0-16,42 0 15,0 0-15,21 0 0,22 0 16,-1 0-16,1 0 0,21 0 15,-1 0-15,1 0 0,0 0 16,-1-22-16,1 22 0,-22 0 0,22 0 16,-21 0-16,-22 0 0,0 0 15,-21 0-15,1 0 0,-22 22 0,-22-1 16,-20-21-16,0 21 16,-22-21-16,1 21 0,-1 0 0,-20 0 15,20-21-15,1 22 0,-1-1 0,1 0 16,-1-21-16,22 21 0,-1 0 15,1-21-15,21 21 0,0-21 0,21 22 16,21-22 0,21 0-16,-21 0 0,43 0 15,-22 0-15,22 0 0,-1 0 0,1 0 16,-1 0-16,22 0 0,-22 0 16,1 0-16,-1 0 0,1 0 0,-22 0 15,1 0-15,-1 0 0,-21 0 16,0 0-16,0 0 0,-21 21 15,0 0-15,-21-21 0,-21 0 16,0 21-16,-64-21 0,63 21 16,-41-21-16,20 0 0,1 21 15,-1-21-15,1 0 0,20 22 0,1-22 16,0 0-16,21 0 16,63 0-1,-21 0-15,0 0 16,22 0-16,-1 0 0,0 0 15,1-22-15,-1 22 0,0-21 0,1 21 16</inkml:trace>
  <inkml:trace contextRef="#ctx0" brushRef="#br0" timeOffset="89228.82">7768 9059 0,'0'0'0,"0"-21"140,0 0-108</inkml:trace>
  <inkml:trace contextRef="#ctx0" brushRef="#br0" timeOffset="90128.89">7747 9017 0,'0'0'0,"0"-21"16,-21 21-16,0 0 15,-1 0 1,1 0-16,0 0 16,0 0-16,0 0 0,0 0 15,-1 0-15,1 0 16,0 0-16,0 0 0,0 0 16,0 0-16,-1 0 0,1 0 15,0 0-15,0 0 16,21 21-16,-21-21 0,42 0 78,0 0-62,21 0-16,-20 0 15,-1 0-15,21 0 0,0 0 0,1 0 16,20 0-16,-20-21 0,20 21 15,1-21-15,-1 21 0,22-21 0,-22 21 16,1-22-16,-22 22 0,22-21 0,-1 21 16,-21-21-16,22 21 15,-1 0-15,-20-21 0,-1 21 0,22 0 16,-22 0-16,0 0 0,1-21 16,-1 21-16,0 0 0,1 0 0,-22 0 15,0 0-15,21 0 16,-21 0-16,-42 0 47,0 0-47,0 21 0,0-21 15,0 0-15,-1 0 0,1 21 16,-21 0-16</inkml:trace>
  <inkml:trace contextRef="#ctx0" brushRef="#br0" timeOffset="90712.58">8488 8996 0,'0'0'0,"-21"0"16,21 21 31,0 0-16,0 0-31,0 1 0,0-1 16,0 0-16,0 0 0,0 0 15,0 0-15,0 1 0,0-1 16,0 0-16,0 21 0,0-21 0,0 1 16,21 20-16,0-21 0,-21 0 15,21 22-15,0-1 0,-21-21 0,21 21 16,1 1-16,-22-22 0,21 21 0,-21 1 15,21-1-15,-21-21 0,0 21 16,0 1-16,0-22 0,0 21 16,0-21-16,0 1 0,0 20 0,0-21 15,0 0-15,0 0 0,0 1 16,0-1-16,-21 0 0,0-21 0,-1 21 16,22 0-16,-21-21 0,-42 21 15,20-21-15,22 0 16,0 0-16,-21 0 0,-1 0 0,22 0 15,-21 0-15,0-21 0,-1 0 0,1 21 16,0-21-16,-1 21 0,22-21 16,-21 0-16,21 21 0,-1-22 0,1 22 15,0-21-15,0 21 0,0-21 16,21 0-16,0 0 31,0 0-15,21 21-1,0 0-15,0-22 0,0 22 0,1 0 16,20-21-16,-21 21 0,21 0 0</inkml:trace>
  <inkml:trace contextRef="#ctx0" brushRef="#br0" timeOffset="91389.19">9440 9631 0,'21'0'15,"-42"0"-15,42-21 0,-21 0 0,0-1 16,0 1-16,-21 0 0,0 21 16,21-21-16,-21 0 0,0 21 15,0-21-15,-1 21 16,1 0-16,0 0 0,0 0 0,0 0 15,0 0-15,-1 21 0,1 0 0,-21 0 16,21 21-16,-22-20 16,22 20-16,0 0 0,0 1 0,0-22 15,0 21-15,-1 0 0,22 1 0,0-22 16,-21 21-16,21-21 0,0 1 16,0 20-16,0-21 0,21 21 15,1-42-15,-22 22 0,21-1 16,0-21-16,0 0 0,21 21 15,-20-21-15,-1 0 0,21 0 16,-21 0-16,0-21 0,1 0 16,-1-1-16,0 1 0,0 0 15,0 0-15,0 0 0,-21-22 16,22 22-16,-1-21 0,-21 0 0,0-1 16,21 1-16,-21 21 0,0-22 0,21 1 15,-21 21-15,0-21 0,0 20 16,0 1-16,0 0 15,0 42 17,0 0-32,0 1 15,0-1-15,0 21 0,21-21 0,-21 22 16,21-22-16,-21 21 0,0-21 16,0 22-16,22-22 0,-22 0 0,0 21 15,21-21-15,-21 1 0,21-1 16,-21 0-16,0 0 0,21 0 15,0-21-15,-21 21 16,21-21-16,1 0 16,-1 0-16,0 0 0,0-21 15,0 0-15,0 0 16,1 0-16,-22 0 0,21-1 16</inkml:trace>
  <inkml:trace contextRef="#ctx0" brushRef="#br0" timeOffset="91720.72">9927 9440 0,'0'0'0,"-21"0"16,21 22 30,0-1-46,0 21 0,21-21 16,-21 0-16,21 22 0,-21-22 0,21 21 16,1-21-16,-22 22 0,21-1 15,-21-21-15,21 22 0,-21-22 0,0 0 16,21 0-16,-21 0 0,21 0 16,-21 1-16,21-1 0,-21 0 15,22-21 1,-1 0-16,-21-21 31,0 0-31,21-1 0,-21 1 16,21 0-16</inkml:trace>
  <inkml:trace contextRef="#ctx0" brushRef="#br0" timeOffset="92036.57">10435 9398 0,'0'0'16,"0"-21"-16,0 0 16,-21 42 15,21 0-31,-21-21 0,21 21 16,0 22-16,-21-22 0,-1 0 15,22 21-15,-21 1 0,0-22 0,0 21 16,21 0-16,-21-20 0,0 20 0,-1 0 15,1-21-15,0 1 16,21-1-16,0 0 0,-21 0 0,21 0 16,-21-21-16,21 21 0,0-42 47,21 0-47,0 0 0,-21 0 15,21 0-15</inkml:trace>
  <inkml:trace contextRef="#ctx0" brushRef="#br0" timeOffset="92736.67">11070 9589 0,'0'-64'32,"0"43"-32,0 0 15,0 0-15,0-1 16,-21 1-16,21 0 16,-21 21-16,0-21 0,-1 21 15,1 0-15,0-21 16,0 21-16,0 0 0,0 0 15,-1 0-15,1 0 0,0 0 0,0 21 16,0 0-16,0-21 0,-1 21 16,1 0-16,0 1 0,0-1 0,0 0 15,0 21-15,-1-21 0,1 22 0,21-22 16,0 21-16,-21-21 0,21 1 16,0 20-16,0-21 0,0 0 0,0 0 15,0 1-15,0-1 0,0 0 16,0 0-16,0 0 0,21-21 0,-21 21 15,21-21-15,1 0 0,-1 0 16,0 0-16,0 0 0,0 0 16,0 0-16,22 0 15,-22 0-15,0-21 0,0 0 0,0 0 16,1 0-16,-1 0 0,0-1 16,0-20-16,0 21 0,0-21 0,1-1 15,-22 22-15,0-21 0,21-1 16,-21 22-16,21 0 0,-21 0 0,21-21 15,-21 63 17,0 0-32,0 0 15,0 0-15,0 0 0,0 22 0,0-22 16,0 21-16,0-21 0,0 1 16,0 20-16,0-21 0,0 0 15,0 0-15,21 1 0,-21-1 0,21 0 16,-21 0-16,22-21 15,-1 0-15,-21 21 0,21-21 0,0 0 16,0 0-16,0 0 0,1 0 16,-22-21-16,21 21 0,0-21 15,-21 0-15</inkml:trace>
  <inkml:trace contextRef="#ctx0" brushRef="#br0" timeOffset="93765.15">12044 9335 0,'0'-22'46,"21"22"-30,0 0-16,0-21 0,0 21 0,1-21 16,-1 0-16,0 21 0,21-21 15,-21 0-15,1 21 0,20-22 0,-21 1 16,0 0-16,0 0 0,1 0 16,-22 0-16,0-1 0,0-20 0,0 21 15,0 0-15,0 0 0,0-1 16,-22 1-16,1 0 0,0 0 15,-21 0-15,-1 21 0,1-21 0,0 21 16,-1 0-16,1 0 0,-43 0 16,22 0-16,-1 21 15,22 0-15,21 0 0,-21 0 16,20 0-16,1 22 0,0-22 0,0 0 16,21 0-16,0 22 0,0-22 0,0 21 15,0-21-15,0 0 0,0 22 16,0-22-16,21 0 0,0 21 0,0-20 15,1-1-15,-1 21 0,0-21 16,21 0-16,22 43 16,-43-22-16,21-21 0,-21 1 0,1 20 15,20-21-15,-21 21 0,0-20 16,0-1-16,1 21 0,-22-21 0,21 0 16,-21 1-16,0 20 0,0-21 15,0 0-15,0 0 0,-21 1 16,-1-1-16,1 0 0,0 0 0,-42 21 15,20-42-15,1 0 0,21 22 16,-22-22-16,22 0 0,-63 0 16,41 0-16,22-22 0,0 22 15,0-21-15,-22 0 0,22 0 16,0 0-16,0 0 0,0-1 16,0-20-16,-1 21 0,22 0 0,-21 0 15,21-1-15,-21 1 0,21 0 16,-21 0-16,21 0 15,21 21 17,0 0-32,0 0 15,1 0-15,-1 0 0,21 0 16,-21 21-16,0-21 0,22 0 0,-22 0 16</inkml:trace>
  <inkml:trace contextRef="#ctx0" brushRef="#br0" timeOffset="94692.69">12531 9610 0,'0'0'0,"21"0"0,0-21 0,0-1 16,0 1-16,-21 0 16,0 0-16,0 0 15,-21 21 1,0 0-16,0 0 0,0 0 15,-1 0-15,1 21 16,0 0-16,0 0 0,21 0 16,-21 1-16,0-1 0,-1 21 15,22 0-15,-21-20 0,21 20 0,-21 0 16,21-21-16,0 22 0,0-1 0,0-21 16,0 22-16,0-22 0,0 0 15,0 0-15,0 0 0,0 0 0,0 1 16,0-1-16,21 0 15,0-21-15,1 0 0,-1 0 0,0 0 16,0 0-16,0 0 0,0 0 0,1 0 16,-1 0-16,0 0 0,0-21 15,0 0-15,22 21 0,-22-22 0,21 1 16,-21-21-16,0 21 0,22 0 16,-1-22-16,-21 22 0,22-21 15,-22-1-15,0 22 0,0-21 0,-21 21 16,0 0-16,0-1 0,0 1 0,0 0 15,-21 21-15,0 0 16,-22 0-16,22 0 0,0 0 0,0 0 16,0 0-16,0 21 0,21 0 15,-22 1-15,22-1 0,0 0 16,0 0-16,0 0 0,22-21 16,-22 21-16,21 1 0,0-22 15,0 21-15,0-21 0,0 21 0,1-21 16,-1 21-16,0-21 0,-21 21 15,21-21-15,0 21 0,0-21 16,1 22-16,-22-1 0,21-21 16,0 0-16,-21 21 0,21-21 15,-21 21-15,0 0 16,21-21 0,0 0-1,1 0-15,-1-21 16,0 21-16,0-21 0,0 0 15,0 21-15,1-21 0,20-1 16,-21 1-16,0-21 0,0 21 16,1 0-16,-22-1 0,21-20 0,0 21 15,0 0-15,-21 0 0,0-1 16,21 22-16,-21-21 16,21 21-1,-21 21 1,0 1-16,0-1 0,0 0 0,0 0 15,0 0-15,0 0 0,0 22 16,0-22-16,0 0 0,0 0 16,0 0-16,-21 1 0,21-1 15,0 0-15,-21-21 0,21 21 16,0-42 31,0 0-47,0-22 15,0 22-15,0 0 0</inkml:trace>
  <inkml:trace contextRef="#ctx0" brushRef="#br0" timeOffset="95073.47">13652 9313 0,'0'0'0,"-21"0"0,0 0 16,21 22-16,0-1 15,-21-21-15,21 21 0,0 0 16,0 0 0,21-21 15,0 0-31,0 0 0,1 0 16,-22-21-16,21 21 15,-21-21-15,0 0 0,0 0 16,0-1-16,0 1 0,0 0 0,-21 0 15,-1 0-15,1 21 16,0-21-16,0 21 16,0 0-1,0 21-15,21 0 16,0 0-16,0 0 0,0 0 16,0 1-16,0-1 15,0 0-15,21-21 16,-21 21-16,21-21 0,0 0 0,0 21 15,0 0-15,1-21 0</inkml:trace>
  <inkml:trace contextRef="#ctx0" brushRef="#br0" timeOffset="95452.26">14139 9546 0,'-21'0'0,"0"-21"15,0 21 1,0 0-16,-1 0 0,22 21 16,0 0-16,0 1 0,-21-1 15,21 0-15,-21 21 0,21-21 0,0 22 16,0-1-16,-21 0 0,21 1 0,0-1 16,0 0-16,0 1 0,0 20 15,0-20-15,0-1 0,-21 21 0,21 1 16,0-1-16,0 1 0,-21-1 15,21 1-15,-22-1 0,1 1 0,21-1 0,0 1 16,0-22-16,-21 1 16,21-1-16,0 0 0,-21 1 0,21-22 15,0 0-15,0 21 0,0-21 0,0 1 16,0-44 15,0 1-31,0-21 16,21 21-16,-21-22 0,21 1 0,-21 0 15,0-1-15,21-20 0,1-1 16</inkml:trace>
  <inkml:trace contextRef="#ctx0" brushRef="#br0" timeOffset="95785.07">13949 9673 0,'0'0'0,"0"-21"0,0 0 15,21-21-15,-21 20 0,0 1 0,21 21 16,0-21-16,-21 0 0,21 0 15,1 21-15,-1-21 0,21 21 16,-21-22-16,0 22 0,1 0 16,20 0-16,-21 0 0,0 0 0,0 22 15,1-22-15,-1 21 0,0 21 0,0-21 16,-21 0-16,0 22 16,0-22-16,0 21 0,0 1 0,0-22 15,0 21-15,-21-21 0,0 0 0,0 22 16,-1-22-16,-20 0 0,21 0 15,-64 22-15,64-43 16,0 0-16,0 21 0,0-21 0,-1 0 31,22-21-15,0-1-16,0-20 0,22 21 16,-1 0-16,0-22 0,0 1 15,0 0-15</inkml:trace>
  <inkml:trace contextRef="#ctx0" brushRef="#br0" timeOffset="96100.28">14817 8848 0,'0'0'0,"0"-21"0,0-1 0,21 1 16,-21 0-16,0 0 0,0 0 0,0 0 15,0 42 1,0 0-1,0 0-15,0 21 0,0 1 0,0-1 16,-21 22-16,-1-22 0,22 21 16,0 1-16,-21-1 0,0 1 15,21-1-15,-21 1 0,0-1 0,21 1 16,0-1-16,0 43 16,0-42-16,0 20 0,0-62 15,0 20-15,0-21 0,0 0 0,0 0 16,21 1-1,0-22-15,0 0 0,0-22 16,1 1-16,-1 0 0,0 0 16,0 0-16,0-22 0</inkml:trace>
  <inkml:trace contextRef="#ctx0" brushRef="#br0" timeOffset="96297.16">14711 9335 0,'0'0'15,"-43"0"-15,22 0 0,-21 0 0,21 0 0,42 0 47,0 0-47,0 0 0,0 0 0,1-22 16,20 22-16,-21 0 0,21 0 16,-20-21-16,20 21 0,-21-21 0,0 21 15,0-21-15,1 21 0,-1 0 0,0-21 16</inkml:trace>
  <inkml:trace contextRef="#ctx0" brushRef="#br0" timeOffset="99958.68">15642 8954 0,'0'0'0,"21"0"0,-21 21 16,0 0-16,21-21 31,1 0-16,-1 0-15,0 0 16,0-21-16,0 0 0,0 21 16,1-22-16,20 1 0,-21 0 0,21 0 15,-20 0-15,20 0 0,0-22 0,-21 22 16,1 0-16,-1-21 0,0 20 0,0 1 16,-21 0-16,0-21 0,0 21 15,0-1-15,-21 1 0,-21 0 16,20 0-16,-20 0 0,0 0 15,-1 21-15,1 0 0,0 0 0,-22 0 16,22 0-16,0 21 0,-1 0 16,22 0-16,-21 0 0,21 22 0,-1-22 15,-20 21-15,42 0 0,-21 1 0,21-1 16,0 0-16,0 1 0,0-1 16,0 0-16,0 1 0,0-1 0,21 0 15,0-20-15,0 20 0,22-21 16,-22 0-16,21 0 0,-21 1 0,22-1 15,-22-21-15,21 0 0,-21 21 16,22-21-16,-22 0 0,0 0 16,0 0-16,-42 0 31,0 0-31,0 0 0,0 0 16,-22 0-16,22 0 0,-21 21 0,-1 0 15,22-21-15,-21 21 0,21 1 16,0-1-16,-22 21 0,22-21 0,0 22 15,21-1-15,-21 43 16,0-43-16,21 0 0,0 1 0,0-1 16,0 0-16,0-21 0,21 1 0,0 20 15,-21-21-15,21 0 0,0-21 16,0 21-16,22-21 0,-22 0 0,0 0 16,0 0-16,0 0 0,22 0 15,-22 0-15,0-21 0,0 0 16,0 0-16,1 0 0,-1 0 0,0-22 15,0 1-15,0 21 0,-21-22 16,21 1-16,1 0 0,-1-1 0,0 1 16,0 0-16,43-1 15,-22 1-15,0 21 16,-21 0-16,1 21 0,-1 0 0,0 0 0,0 0 16,0 0-16,0 21 0,1 0 15,-1 0-15,-21 0 0,0 1 16,21-1-16,-21 21 0,0-21 0,0 22 15,0-1-15,0-21 0,0 21 16,0-20-16,0 20 0,-21-21 0,21 21 16,0-20-16,0-1 0,-21-21 0,21 21 15,0 0-15,-22-21 0,22-21 32,0 0-17,0 0-15,0-1 0,0 1 0,22 0 16,-1-21-16,0-1 0,0 1 15,0 0-15,0 21 0,1-22 16,-1 1-16,0 0 0,0 20 0,0-20 16,0 21-16,1 0 0,-1 0 0,-21-1 15,21 1-15,-42 42 32,0 1-32,21-1 15,-22 0-15,1 0 0,0 43 16,21-22-16,-21-21 0,21 21 15,-21 1-15,21-22 0,0 21 16,0-21-16,0 22 0,0-22 0,0 0 16,0 0-16,21 0 0,0 1 0,0-1 15,0-21-15,1 0 16,20 21-16,-21-21 0,21 0 0,1 0 0,-22 0 16,21-21-16,1 0 0,-1-1 15,0 22-15,1-42 0,-1 21 16,0 0-16,1-22 0,-22 1 0,21 21 15,0-64-15,-42 64 16,0-21-16,0 21 0,0-22 0,0 22 16,0 0-16,-21 21 0,0-21 15,0 21-15,0 0 0,0 0 0,-1 0 16,1 0-16,0 0 0,0 21 0,0 0 16,0 0-16,21 0 0,-22 1 0,22-1 15,0 21-15,0 0 0,0-20 16,0 20-16,0-21 0,0 21 15,22-20-15,-1-1 0,0 21 16,-21-21-16,21-21 0,0 21 0,0 1 16,1-22-16,20 0 0,-21 21 0,0-21 15,22 0-15,-22 0 0,0 0 16,21-21-16,1-1 0,-22 22 0,21-42 16,0 21-16,1 0 0,-22-22 0,21 22 15,1-21-15,-1 0 16,-21-1-16,21 22 0,-20-21 0,20 21 15,-21-1-15,21-20 0,-20 21 16,-22 0-16,0 42 31,0 0-31,0 0 16,0 0-16,0 1 0,0-1 16,0 0-16,0 0 0,0 0 15,0 0 1,0-42 15,0 0-31,0 0 0,0 0 16,0 0-16,0-1 0,0 1 0,0 0 15,0 0-15,0 0 16,0 0-16,0-1 0,-22 22 16,1 0-1,0 0 1,21 22-16,-21-1 0,0 0 15,21 0-15,-21 21 0,21-20 0,0 20 16,-22-21-16,22 21 0,0-20 16,0 20-16,0 0 0,0-21 0,0 22 15,0-22-15,0 0 0,0 21 16,22-20-16,-22-1 0,21 0 16,0-21-16,0 21 0,0 0 0,0-21 15,1 0-15,-1 0 0,0 0 0,21 0 16,-21 0-16,22 0 0,-22 0 0,21-21 15,-21 0-15,22 0 0,-22-22 16,21 22-16,1-21 0,-22 0 16,21-1-16,-21 1 0,22 21 0,-22-22 15,0 1-15,0 21 0,0-21 0,0-1 16,-21 22 0,0 42 15,-21 0-31,21 1 0,-21 20 0,0-21 15,21 21-15,0-20 0,-21 20 0,21 0 16,-21-21-16,21 22 0,0-22 16,0 0-16,0 21 0,0-20 0,0-1 15,21 0-15,0-21 16,0 0-16,0 21 0,0-21 16,1 0-16,-1 0 0,0 0 0,0-21 15,0 21-15,0-21 0,1 0 0,-1-1 16,0 1-16,0-21 0,0-43 15,0 43-15,1 0 16,-22-1-16,0 1 0,0 21 0,21-22 16,-21 22-16,0 0 0,0 0 0,0 0 15,0 42 17,0 0-32,0 0 0,0 0 0,0 43 15,0-43-15,0 21 16,0 1-16,0-22 0,0 21 15,0-21-15,0 22 0,21-22 0,-21 0 16,0 0-16,21 0 0,0 1 16,0-22-16,1 21 0,-1-21 15,0 0-15,0 0 0,0 0 16,0 0-16,1-21 0,-1 21 0,0-22 16,0 1-16,0 0 0,0-21 0,1 21 15,-1-22-15,-21 1 0,21 0 16,0-22-16,-21 22 0,0-22 15,21 1-15,0-1 0,-21-20 0,22 20 16,-22-21-16,0 1 0,0 20 0,0-20 16,0 20-16,0 22 0,0-1 15,0 1-15,0 0 0,0 21 0,0-1 16,0 1-16,-22 21 31,1 21-31,0 22 0,21-22 16,-21 21-16,21 1 0,-21 20 0,0 1 15,21-1-15,0 1 0,-22-1 0,22 1 16,-21-1-16,21 1 16,-21-22-16,21 21 0,0-20 0,0 20 15,0-20-15,0-1 0,0 0 0,0 1 16,0-1-16,0 0 0,0 1 16,21-22-16,0 21 0,22 0 15,-22-20-15,0-1 0,0-21 0,0 21 16,1-21-16,-1 0 15,21 0-15,-21 0 0,0 0 0,22 0 16,-22-21-16,21 0 0,-21-1 0,1 1 16,20 0-16,-21 0 0,21-21 0,-20-1 15,-1 1-15,0 21 0,0-22 16,0 1-16,0 21 0,1 0 16,-22 0-16,0-1 0,0 1 0,21 21 15,-21 21 16,-21 1-31,21-1 0,-22 0 0,22 21 16,-21-21-16,0 22 0,21-22 16,0 0-16,0 21 0,0-20 0,0-1 15,0 0-15,0 0 0,0 0 16,0 0-16,0 1 0,0-1 0,21-21 16,-21 21-16,43-21 15,-22 0-15,0 0 0,0 0 0,21 0 0,-20 0 16,-1 0-16,21 0 15,-21-21-15,0 0 0,43-1 16,-43-20-16,0 21 0,0 0 0,1-22 16,-22 1-16,0 0 0,0-1 15,0 22-15,0-21 0,0 0 0,0 20 16,-22-20-16,1 21 16,0 0-16,0 0 0,0 21 0,0 0 15,-22 0-15,22 0 0,0 0 0,0 0 16,0 0-16,-22 21 0,22-21 15,21 42-15,-21-21 0,21 0 16,-21 1-16,21 20 0,0-21 0,0 21 0,0 1 16,0-22-16,0 21 15,0-21-15,21 1 0,21 20 16,-21-21-16,-21 0 0,22 0 0,-1-21 16,0 0-16,0 22 0,0-22 15,0 0-15,1 0 0,20 0 0,-21 0 16,0-22-16,22 22 0,20-42 15,-21 21-15,1 0 0,-1-22 16,-21 22-16,22-21 0,-1 21 0,-21-22 16,0 22-16,0-21 15,-21 21-15,0 0 0,0-1 0,0 1 16,0 0-16,-21 21 31,0 0-31,0 21 0,0 0 16,0 1-16,21-1 15,0 0-15,0 0 16,0 0-16,0 0 16,21-21-16,0 22 15,0-22-15,-21 21 0,21 0 16,-21 0-16,21-21 0,-21 21 0,0 0 16,0 1-16,0-1 15,0 0-15,0 0 0,0 0 0,0 0 16,0 1-16,0-1 0,0 0 15,22-21 1,-1 0-16,0 0 16,21 0-16,-21 0 0,1 0 0,-1 0 15,21 0-15,-21 0 0,22 0 16,-22-21-16,21 0 0,-21-1 0,43 1 16,-22 0-16,-21-21 15,0 21-15,22-1 0,-43 1 0,21 0 16,-21 0-16,21 0 0,-21 0 0,0-1 15,0 1-15,0 0 16,0 0-16,-21 0 0</inkml:trace>
  <inkml:trace contextRef="#ctx0" brushRef="#br0" timeOffset="100304.67">19029 9144 0,'0'0'15,"0"-21"1,42 0-16,-21 21 15,0 0-15,22 0 0,-1-21 0,0 21 16,1 0-16,-1 0 0,0 0 16,1-22-16,-1 22 0,0 0 0,1 0 15,-22 0-15,21-21 0,-21 21 16,1 0-16,-1-21 16,-21 0-16,0 0 15,0 0 1,-21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1:11:06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4509 0,'0'-22'15,"0"-41"1,-21 63 15,-1 0 0,22 21-31,0 0 0,0 0 16,0 1-16,0-1 0,0 21 0,0 0 16,0 1-16,0-1 0,0 22 15,0-1-15,0 1 0,0-22 16,0 43-16,0-22 0,0 1 0,0-1 16,0 1-16,0-1 0,0 1 15,0-1-15,0 1 0,0 20 0,0-20 16,0-1-16,0 1 0,-21-1 15,21 1-15,-21-22 0,21 22 0,0-22 16,0 0-16,0 1 0,0-1 0,0-21 16,0 0-16,0 0 0,0 1 15,0-1-15,0-42 16,0-1-16,21 1 16,0 0-16,-21 0 0,22-21 15,-22-1-15,21 1 0</inkml:trace>
  <inkml:trace contextRef="#ctx0" brushRef="#br0" timeOffset="1066.3">4572 4487 0,'-21'0'16,"21"-21"-16,-21 21 16,42 0 15,0 0-15,0 0-16,21 0 0,1 0 15,20 0-15,-20 0 0,20 0 0,1 0 16,20-21-16,1 21 0,0 0 15,-1 0-15,22-21 0,21 21 0,-21 0 16,21-21-16,0 21 0,0-21 16,21 21-16,0 0 0,22 0 15,-22-22-15,21 22 0,0 0 0,1 0 16,-1 0-16,22-21 0,-22 21 16,0 0-16,22 0 0,-22 0 0,-21 0 15,22 0-15,-1 0 0,-21 0 16,0 0-16,-21 0 0,0 0 0,0 0 15,-21 0-15,0 0 0,-21 0 16,20 0-16,-41 0 0,-1 0 0,1 0 16,-1 0-16,-41 0 0,20 0 15,-21 0-15,0 0 0,0 0 0,1 0 16,-22 21-16,0 1 0,21-22 16,-21 21-16,0 0 0,0 0 15,0 0-15,0 0 0,21 1 16,-21 41-16,0-42 15,0 64-15,0-64 0,0 21 16,0 22-16,0-22 0,0 1 0,21 20 16,0-21-16,-21 22 0,21-22 15,1 1-15,-22-1 0,21 0 0,0 1 16,-21-1-16,21 0 0,-21 1 16,21-1-16,-21 0 0,0-21 0,0 22 15,21-1-15,-21-21 0,0 22 16,0-22-16,0 0 0,0 0 15,0 0-15,-21 0 0,21 1 0,-21-1 16,21 0-16,-21-21 0,0 21 0,0-21 16,-1 21-16,1-21 15,0 0-15,0 0 0,21 21 0,-21-21 16,0 0-16,-22 0 0,22 0 0,0 22 16,-21-22-16,20 0 0,-20 0 15,-43 21-15,43-21 0,-21 0 16,20 0-16,-20 21 0,-1-21 0,1 0 15,-1 0-15,-20 0 0,-1 21 16,-84-21-16,63 0 16,0 21-16,0-21 0,0 0 0,-21 0 15,21 21-15,-21-21 0,22 0 16,-22 0-16,0 22 0,21-22 0,-21 0 16,21 0-16,-21 21 0,-106-21 15,106 0-15,0 0 0,0 21 16,0-21-16,0 0 0,0 0 0,0 21 15,-21-21-15,21 0 0,0 0 0,21 0 16,-21 0-16,21 0 0,0 21 16,22-21-16,-22 0 0,42 0 0,-20 0 15,-1 0-15,22 0 0,-1 0 0,1 0 16,20 0-16,-20 0 16,20 0-16,1 0 0,0 0 0,21 0 15,-22 0-15,22 0 0,0 21 16,0-21-16,42 0 31,21 0-31,-21-21 16,1 0-16,20 21 0,0-21 0</inkml:trace>
  <inkml:trace contextRef="#ctx0" brushRef="#br0" timeOffset="1750.91">12890 4233 0,'0'0'15,"0"-21"-15,-21 21 0,21-21 0,0 0 16,0 0-16,-21 21 15,21 21 1,0 0 0,0 0-16,0 64 0,0-43 15,0 1-15,21-1 0,-21 21 16,0-20-16,0 20 0,0 22 0,0 0 16,0-1-16,0 1 0,0-22 15,-21 22-15,0 0 0,0-1 0,0-20 16,-1-1-16,22 1 0,-21-1 0,0 1 15,21-22-15,-21 1 16,21-1-16,0-21 0,0 21 0,0-20 16,0-1-16,0-42 31,0-1-31,21 1 16,-21 0-16,0-21 0,0-1 15,21 1-15,-21 0 0</inkml:trace>
  <inkml:trace contextRef="#ctx0" brushRef="#br0" timeOffset="2834.6">12954 4339 0,'0'0'16,"0"-21"-16,0-21 0,0 21 0,0-1 15,0 1-15,0 0 0,0 0 16,21 21-1,0 0-15,0 0 0,22-21 0,-1 21 16,0 0-16,1-21 0,20 21 16,1 0-16,-1 0 0,22 0 0,0-22 15,-1 22-15,22 0 16,0 0-16,42-21 0,-21 21 0,21 0 0,0-21 16,22 21-16,20 0 0,1-21 15,-1 21-15,1 0 0,20 0 16,1-21-16,-21 21 0,20 0 15,1 0-15,0-21 0,-1 21 0,1 0 16,21 0-16,-43 0 0,22 0 16,0 0-16,-1 0 0,-20 0 0,-1 0 15,1 0-15,-22 0 0,22 21 16,-22-21-16,0 0 0,-21 21 0,1-21 16,-22 0-16,-22 0 0,22 21 15,-42-21-15,21 0 0,-21 0 0,-22 0 16,1 0-16,-1 0 0,1 0 15,-22 0-15,0 0 0,1 0 16,-22 0-16,42 0 16,-42 0-16,1 0 15,-22 21-15,0 0 16,0 1-16,0-1 0,0 0 16,0 0-16,0 0 0,-22 22 15,22-22-15,0 21 0,0 0 0,-21-20 16,21 20-16,0 0 0,0 1 15,0-1-15,0-21 0,0 21 0,0 1 16,0 20-16,0-20 16,21-1-16,1 21 0,-22 1 0,21-22 15,0 22-15,-21-22 0,21 22 16,-21-22-16,21 0 0,0 1 0,-21-1 16,22 0-16,-1 1 0,-21-1 0,0-21 15,0 21-15,21 1 0,-21-22 16,0 0-16,0 21 0,0-20 0,0-1 15,-21 0-15,0-21 0,-1 21 16,1 0-16,-21-21 0,0 21 0,-1-21 16,1 0-16,-22 22 0,22-1 15,-21-21-15,-1 0 0,1 21 0,-1-21 16,1 0-16,-1 21 0,1-21 16,-22 0-16,0 21 0,22-21 15,-43 0-15,21 0 0,-21 0 0,1 0 16,-107 0-16,106 0 0,-21 0 15,0 0-15,0 0 0,-21 0 16,21 0-16,0 0 0,0 0 0,0 0 16,0 0-16,0 21 0,-21-21 15,21 0-15,0 0 0,0 0 0,0 0 16,0 0-16,-21 0 0,-1 0 16,1 0-16,0 0 0,0 0 0,0 0 15,0 0-15,-22 0 0,22 0 0,0 0 16,0-21-16,0 21 0,21 0 15,-22 0-15,1 0 0,21 0 16,0 0-16,-21 0 0,42-21 0,-21 21 16,21 0-16,1 0 0,20 0 15,0 0-15,22-21 0,-1 21 0,1 0 16,-1 0-16,1 0 0,20 0 0,-20 0 16,21-21-16,-1 21 0,1 0 15,0 0-15,20 0 0,1 0 0,0 0 16,0 0-16,21-21 31,0-1 0,21 1-15</inkml:trace>
  <inkml:trace contextRef="#ctx0" brushRef="#br0" timeOffset="3694.6">14203 4805 0,'0'-64'32,"0"128"-32,0-106 31,0 63-16,0 0-15,0 21 0,-21-21 0,21 22 16,0-1-16,-22 0 0,22 1 16,0 20-16,0-20 0,0-22 0,-21 21 15,21 0-15,-21 1 0,21-22 16,0 21-16,0-21 0,0 1 0,-21 20 16,21-21-16,0 0 0,0 0 15,21-21 16,0 0-31,-21-21 0,21 0 0,1 0 16,20 0-16,-21 0 0,0-22 16,0 22-16,1-21 0,20 21 15,-21-22-15,0 1 0,0 0 16,22 20-16,-22-20 0,0 21 0,0 0 16,-21 0-16,0-1 0,21 22 0,1 0 15,-22 22 1,0-1-16,0 0 0,0 0 0,0 0 15,0 0-15,0 22 0,0-22 16,0 0-16,0 0 0,0 0 0,0 1 16,0-1-16,0 0 0,0 0 0,0 0 15,21 0-15,0-21 16,-21 22-16,21-22 0,0 0 0,0 0 0,1 0 16,-1 0-16,0 0 0,0 0 15,0 0-15,0 0 0,1 0 16,-1-22-16,0 1 0,0 0 0,0 0 15,0 0-15,-21 0 0,43-43 16,-43 22-16,21-1 0,-21 1 16,0 21-16,0-21 0,0-1 15,0 1-15,0 21 0,0 0 0,0-22 16,0 22-16,0 0 16,0 0-16,21 21 31,-21 21-16,21-21-15,-21 21 16,21-21-16,1 21 0,-22 0 16,21 1-16,0-22 0,-21 21 15</inkml:trace>
  <inkml:trace contextRef="#ctx0" brushRef="#br0" timeOffset="4095.37">15325 5292 0,'0'0'0,"21"0"16,0 0-1,0 0-15,0 0 0,0 0 16,1-21-16,-1 21 16,0-22-16,0 22 0,0-21 0,0 0 15,1 21-15,-1-21 0,0 0 16,0 0-16,-21-1 0,0 1 15,0 0-15,0 0 0,0 0 16,0 0-16,-21 21 16,0 0-16,0 0 0,-1 0 15,1 21-15,0 0 16,0 0-16,21 0 0,-21 22 16,0-22-16,-1 21 0,22-21 15,0 0-15,0 22 0,-21-22 0,21 0 16,0 0-16,0 0 0,0 1 0,0-1 15,0 0-15,21-21 16,-21 21-16,22-21 0,-1 0 0,0 0 16,0 0-16,21 0 0,1 0 15,-22 0-15,0 0 0,0-21 16,0 0-16,22 0 0</inkml:trace>
  <inkml:trace contextRef="#ctx0" brushRef="#br0" timeOffset="4683.14">16150 4720 0,'0'0'0,"0"-21"0,0 0 15,0 0-15,-21 42 32,21 0-32,-21 0 15,21 0-15,0 1 0,-21 20 16,21 0-16,0 1 0,0-1 0,0 0 15,0 22-15,-22-22 0,22 0 16,-21 1-16,21-1 0,0 0 16,0 22-16,0-22 0,-21-21 15,21 22-15,0-22 0,0 0 16,0 0-16,0 0 0,0 1 16,0-44 15,0 1-31,0 0 15,21 0-15,-21 0 0,0 0 16,0-22-16,0 22 0,21 0 16,-21 0-16,22 0 0,-1-1 0,0-41 15,0 42-15,0 0 16,0-1-16,1 1 0,-1 0 16,21 21-16,-21-21 0,22 21 0,-1 0 15,-21 0-15,21 0 0,1 0 16,-22 0-16,21 0 0,-21 21 0,1 0 15,-1 0-15,0 1 0,0-1 16,-21 0-16,0 0 0,0 21 0,0-20 16,0-1-16,-21 0 0,0 0 0,-22 0 15,22 0-15,-21 1 0,0-22 16,-1 21-16,1 0 0,0-21 0,-1 21 16,1-21-16,21 21 0,0-21 15,-1 21-15,1-21 0,0 0 16,0 0-16,42 0 31,0-21-31,22 21 16,-22-21-16</inkml:trace>
  <inkml:trace contextRef="#ctx0" brushRef="#br0" timeOffset="5051.35">17208 4720 0,'0'0'0,"0"-21"15,0 42 17,0 0-17,-21 22-15,21-1 0,0 0 16,0 1-16,0-1 0,0 0 0,0 1 15,0 20-15,-21-20 0,21-1 16,0 0-16,-21 1 0,21-1 0,0-21 16,-21 21-16,21-20 0,0 20 0,0-21 15,0 0-15,0 0 0,-21 22 16,21-22 0,-22-21-16,22 21 15,0-42 16,0 0-31,0 0 16,0-1-16,0 1 0,0-21 0</inkml:trace>
  <inkml:trace contextRef="#ctx0" brushRef="#br0" timeOffset="5502.59">17018 4826 0,'0'-21'0,"0"42"0,-21-63 0,0 21 15,21-1-15,-22 22 16,22-21-16,0 0 16,22 21-1,-1-21-15,0 21 0,0 0 0,0-21 16,0 21-16,22 0 0,-1 0 16,0 0-16,1 0 0,-1 0 0,22 0 15,-22 0-15,21 0 0,-20 0 16,20 0-16,-20 0 0,-1 21 0,0 0 15,1 0-15,-1 22 16,0 20-16,-21-21 0,1 1 16,-22-1-16,0 0 0,0 1 0,0-1 0,0 22 15,-22-43-15,1 21 16,0 0-16,-21 1 0,-1-22 0,1 0 16,0 21-16,-1-20 0,1-1 15,0 0-15,-1-21 0,1 21 0,0 0 16,-1-21-16,22 21 0,-21-21 0,21 0 15,0 22-15,-1-22 16,44 0 47,-1-22-63,0 22 15,0 0-15</inkml:trace>
  <inkml:trace contextRef="#ctx0" brushRef="#br0" timeOffset="6218.62">17759 5546 0,'0'0'0,"42"0"16,-21 0-1,-21-21-15,21 21 0,-21-22 16,22 22-16,-1-21 0,0 0 16,0 0-16,-21 0 0,21 0 15,0-1-15,-21-20 0,0 21 0,0 0 16,0 0-16,22-1 0,-22 1 16,0 0-16,0 0 0,0 0 0,-22 21 31,22 21-16,0 0-15,0 0 16,0 0-16,0 1 16,22-1-16,-1 0 15,0 0 1,-21 0-16,21 0 0,-21 1 16,0-1-16,0 0 0,0 0 15,0 0-15,0 0 16,0 1-16,0-1 0,0 0 15,21-21 1,0 0-16,1 0 16,-1 0-16,0 0 15,0 0-15,0 0 0,0-21 16,1 0-16,-1 21 0,0-22 16,-21 1-16,21 0 0,0 0 15,0 0-15,1 0 0,-1-22 16,-21 22-16,21 0 0,-21 0 0,21 21 15,-21-21-15,21-1 0,-21 44 32,-21-1-17,21 0-15,-21 0 0,0 0 16,21 0-16,0 1 0,0-1 16,0 0-16,0 0 0,-21 0 15,21 0-15,0 1 16,0-1-16,0-42 62,0-1-62,0 1 0,0 0 16,0 0-16</inkml:trace>
  <inkml:trace contextRef="#ctx0" brushRef="#br0" timeOffset="6406.55">18394 5059 0,'0'0'0,"0"-21"15,0 42 63</inkml:trace>
  <inkml:trace contextRef="#ctx0" brushRef="#br0" timeOffset="6878.31">18648 5207 0,'21'0'15,"0"0"1,0 0 15,-21 21-31,21 0 16,1 1-16,-1-1 16,-21 0-16,0 0 0,0 0 15,21 0-15,-21 1 16,0-1-16,0 0 0,0 0 15,0 0-15,0 0 16,0 1 0,21-44 31,0 1-47,-21 0 15,21 21-15,-21-21 0,22 0 0,-22 0 16,21-1-16,-21 1 0,0 0 15,21 0-15,0-21 0,-21 20 0,21 1 16,-21 0-16,0 0 16,21 21-16,-21-21 0,0 0 0,22 21 15,-1 0 17</inkml:trace>
  <inkml:trace contextRef="#ctx0" brushRef="#br0" timeOffset="7272.08">19156 5292 0,'63'0'31,"-42"0"-31,-21-21 0,22 21 0,-1 0 15,0-22-15,0 1 0,0 21 16,0-21-16,1 0 0,-22 0 16,0 0-16,0-1 15,-22 22 1,1 0 0,0 0-16,0 22 0,0-1 0,0 0 15,-1 0-15,1 0 0,21 0 16,-21 1-16,0 20 0,21-21 15,0 0-15,0 22 0,-21-22 0,21 0 16,0 0-16,0 0 0,0 0 16,0 1-16,0-1 0,21 0 0,0-21 15,0 21-15,0-21 0,1 0 16,-1 0-16,0 21 0,0-21 0,21 0 16,-20 0-16,20 0 0,-21 0 0,21-21 15,-20 21-15,-1-21 0,21 0 16,0 0-16,-20-1 0</inkml:trace>
  <inkml:trace contextRef="#ctx0" brushRef="#br0" timeOffset="7702.26">19621 5249 0,'0'0'0,"0"-21"0,0 0 16,0 0-1,22 21-15,-1 0 16,0 0-16,0 0 0,21 0 15,-20 0-15,-1 0 0,0 0 0,0 0 16,21 0-16,-20 21 0,-1-21 16,-21 21-16,21-21 0,0 21 0,-21 1 15,21-1-15,-21 0 16,0 0-16,0 0 0,0 0 0,0 22 16,0-22-1,0 0-15,0 0 0,-21-21 16,0 21-16,0-21 0,21 22 15,-21-22 1,21-22 0,0 1-1,0 0-15,0 0 16,0 0-16,21 0 0,-21-1 16,0 1-16,21-21 0,0 21 0,0 0 15,0-1-15,-21 1 0,22 0 16,-22 0-16,0 0 0,0 0 15,21 21-15,-21-22 16,0 1-16,21 21 16,-21-21-16,0 0 0,0 0 15</inkml:trace>
  <inkml:trace contextRef="#ctx0" brushRef="#br0" timeOffset="8318.91">20362 4106 0,'0'0'0,"21"0"0,-21 22 63,0-1-63,0 0 15,0 0 1,0 0-16,0 0 0,0 1 0,0-1 16,0 0-16,0 0 0,0 0 15,0 0-15,0 1 0,0-1 16,0 0-16,-21 0 0,21 0 0,0 0 16,0 1-1,-21-22 63</inkml:trace>
  <inkml:trace contextRef="#ctx0" brushRef="#br0" timeOffset="8592.75">20108 4551 0,'0'0'0,"0"21"0,0 0 16,-21-21-16,21 21 15,0 1-15,0-1 16,21-21-16,0 21 16,1-21-16,-1 0 0,0 0 15,21 0-15,-21 0 16,1 0-16,-1 0 0,0 0 0,0 0 15,0 0-15,0 0 0,1 0 16,-1 0-16,0 0 0,0-21 0,0 21 16,0 0-16,-21-21 0,22 21 15,-22-22-15,21 22 0,-21-21 0,0 0 16</inkml:trace>
  <inkml:trace contextRef="#ctx0" brushRef="#br0" timeOffset="8870.62">20108 4170 0,'0'0'15,"0"-21"-15,-21 21 0,21-21 16,21 21-1,0-22 1,1 22-16,20 0 16,-21 0-16,0 0 0,22 0 0,-22 0 15,21 0-15,-21 0 0,22 0 16,-22 0-16,0 0 0,0 0 16,0 0-16,0 0 0,1 0 0,-1 0 15</inkml:trace>
  <inkml:trace contextRef="#ctx0" brushRef="#br0" timeOffset="9467.6">20659 3895 0,'0'0'0,"-22"-21"15,22-1-15,-42 22 0,21-21 16,0 21-16,0 0 0,-1 0 0,1-21 16,0 21-16,0 0 0,-21 0 15,20 0-15,1 0 0,0 0 0,-21 0 16,21 21-16,-1 0 0,-20-21 0,21 22 16,-21-1-16,20 21 0,-20-21 15,21 0-15,-21 22 0,20-1 16,-20 0-16,21 1 0,-21-1 0,20 0 15,1 1-15,0-1 0,0 0 16,21 1-16,0-1 0,0 0 0,0 1 16,0-22-16,0 21 0,0-21 15,21 22-15,0-22 0,22 21 0,-22-21 16,21 1-16,0-1 0,-20 0 16,41 0-16,-21 0 0,1 0 0,63 1 15,-43-22-15,1 0 16,-22 0-16,21 0 0,1 0 0,-1 0 15,-20 0-15,20 0 0,-20-22 0,62-20 16,-62 21 0,-1 0-16,0 0 0,-20-22 0,20 22 0,-21-21 15,0-1-15,0 1 16,-21 0-16,0-22 0,0 22 0,0 0 16,0-22-16,0 22 0,0-1 0,-21 1 15,0 0-15,21-1 0,-21 1 16,0 21-16,0 0 0,-1 0 0,22-1 15,-21 1-15,0 21 16,0 0 0,0 0-16,0 0 15,-1 0-15,1 0 0,-21 0 0,-43 0 16</inkml:trace>
  <inkml:trace contextRef="#ctx0" brushRef="#br0" timeOffset="18954.93">14436 4191 0,'0'0'0,"21"0"16,0 0-1,0 0 1,0 0 78,0-21-79,1 0 1,-1 0 0,-21-1-16,21 22 15,-21-21-15,21 21 16,-21-21-16,0 0 0,0 0 15,21 21-15,-21-21 0,0-1 16,0 1-16,0 0 0,0 0 16,0 0-16,0 0 0,0-1 15,0 1-15,0 0 16,0 0-16,0 0 0,0 0 16,0-1-16,0 1 0,0 0 15,0 0-15,0 0 0,0 0 16,0-1-16,0 1 15,0 0-15,0 0 16,0 0-16,-21 0 0,21-1 16,0 1-16,0 0 0,0 0 15,0 0-15,-21 0 0,21-1 16,-21 1-16,21 0 0,0 0 16,0 0-16,0 0 0,-21-1 15,21 1-15,-22 0 0,22 0 16,0 0-16,-21 21 0,21-21 15,-21-1-15,0 22 0,21-21 0,-21 0 16,0 0-16,-1 21 0,22-21 16,-21 0-16,0 21 15,21-22-15,-21 1 0,0 21 0,0-21 16,-1 0-16,1 0 0,0 21 16,21-21-16,-21-1 0,0 1 15,0 21-15,21-21 0,0 0 16,-22 0-16,1 21 0,21-21 15,-21 21-15,21-22 0,-21 22 16,0-21-16,0 21 0,21-21 0,-22 0 16,1 21-16,0-21 0,0 21 15,0-21-15,0-1 0,-1 1 16,1 0-16,0 21 0,0-21 0,0 0 16,0 0-1,-1 21-15,1-22 0,21 1 0,-21 21 16,0-21-16,0 21 0,-22-21 15,22 21-15,0-21 0,0 0 16,0 21-16,-22-22 0,22 22 16,-21-21-16,0 21 0,20 0 0,-20-21 15,21 21-15,0 0 0,-22-21 16,22 21-16,0 0 0,0 0 0,-21-21 16,20 21-16,1-21 0,0 21 15,-21 0-15,21 0 0,-1 0 16,1-22-16,0 22 0,0 0 0,0 0 15,0 0-15,-1-21 0,1 21 16,0 0-16,0-21 0,0 21 16,0 0-16,-1 0 15,1 0-15,21-21 0,-21 21 0,0 0 16,0 0-16,0 0 0,-1-21 16,1 21-16,0 0 0,0 0 0,-21 0 15,20-21-15,1 21 0,-21 0 16,21 0-16,-22-22 0,1 22 0,21 0 15,-21 0-15,20-21 0,-20 21 16,21 0-16,-21 0 0,-1 0 0,22-21 16,-21 21-16,-1 0 0,22 0 15,-21 0-15,0-21 0,-1 21 16,1-21-16,21 21 0,-22 0 16,22 0-16,0 0 0,0 0 0,0-21 15,0 21-15,-1 0 0,1 0 16,0 0-16,0 0 0,0 0 15,0 0-15,-1 0 16,1 0-16,0 0 0,0 0 16,0 0-16,0 0 15,-1 0-15,1 0 0,0 0 16,0 0-16,-21 0 0,20 0 0,1 0 16,0 0-16,-21 0 0,21 0 15,-22-22-15,22 22 0,-21 0 0,21 0 16,-22 0-16,1 0 0,0 0 15,-1 0-15,22 0 0,-21-21 0,-1 21 16,22 0-16,-21 0 0,21 0 16,0 0-16,-22 0 0,22 0 15,0 0-15,0 0 0,0 0 16,-1-21-16,-20 21 0,21 0 0,-21 0 16,20 0-16,-20 0 0,0 0 0,-1 0 15,1 0-15,0 0 0,-1 0 16,1 0-16,0 0 0,-1 0 15,1 0-15,0 0 0,-1 0 16,1 0-16,0 0 0,-1 0 0,1 0 16,21 21-16,-21-21 0,20 0 15,-20 0-15,21 0 0,0 21 16,0-21-16,-22 0 0,22 0 0,0 22 16,0-22-16,0 21 0,-1-21 0,1 0 15,0 21-15,0-21 0,0 21 16,-22-21-16,22 0 0,0 21 0,0-21 15,-21 21-15,20-21 0,1 22 16,0-22-16,-21 21 0,21-21 16,-1 0-16,-20 21 0,21-21 15,0 21-15,0-21 0,-22 21 0,22-21 16,0 21-16,0-21 0,-22 22 16,1-1-16,21 0 0,0-21 15,-22 21-15,22-21 0,0 21 16,0 0-16,0-21 0,0 22 0,-22-1 15,22 0-15,0 0 0,0 0 16,0 0-16,-22-21 0,22 22 0,0-1 16,0 0-16,0 0 15,-1 0-15,1 0 0,0 1 0,0-1 16,-21 0-16,20 0 0,-20 21 16,21-20-16,0-1 0,-22 0 15,22 0-15,0 0 0,0-21 16,0 21-16,0 1 0,-1-1 0,1 0 15,0 0-15,0 0 0,21 0 16,-42 1-16,20-1 0,1 0 16,0 0-16,0 0 0,0 0 15,-22 43-15,22-43 0,21 0 16,-21 0-16,0 1 0,0 20 16,0-21-16,21 0 0,-22 0 0,22 1 15,-21-1-15,21 0 16,0 0-16,-21 0 0,21 0 0,-21 1 15,21-1-15,0 0 0,0 0 16,-21-21-16,21 21 0,0 0 0,-21 1 16,21-1-16,0 0 0,0 0 15,-22 0-15,22 0 0,0 1 0,0-1 16,0 0-16,0 0 0,0 0 16,0 0-16,0 1 0,0-1 15,0 0-15,0 0 0,-21-21 0,21 21 16,0 0-16,0 1 0,0-1 15,-21 0-15,21 0 0,0 0 16,0 0-16,0 1 0,0-1 0,-21 0 16,21 0-16,0 0 15,0 0 1,-21-21-16,21 22 31,-21-22-15,21-22 31,0 1-47,0 0 15,-22 21-15,22-21 0</inkml:trace>
  <inkml:trace contextRef="#ctx0" brushRef="#br0" timeOffset="19382.68">6773 3874 0,'0'0'0,"-21"0"0,21-22 16,0 1 15,21 21 0,0 0-31,1 21 16,-1-21-16,-21 22 0,21-1 0,0 0 16,0 0-16,0 0 0,1 0 15,-1 1-15,0-1 0,0 21 0,0-21 16,0 0-16,1 1 0,-1 20 16,-21-21-16,21 0 0,-21 0 0,21 1 15,-21-1-15,0 0 16,21 0-16,-21 0 15,21-21 17,-21-21 15,0 0-47,22 0 15,-1 0-15,-21-1 0,0 1 16</inkml:trace>
  <inkml:trace contextRef="#ctx0" brushRef="#br0" timeOffset="19694.54">7662 3831 0,'0'0'0,"-21"21"47,0-21-47,0 22 16,0-1-16,-1 0 0,1 0 15,0 21-15,-21-20 0,21-1 0,-22 21 16,22-21-16,0 0 0,0 1 16,-22 20-16,22-21 0,0 0 0,21 0 15,-21-21-15,21 22 16,-21-1-16,21 0 15,0 0 1</inkml:trace>
  <inkml:trace contextRef="#ctx0" brushRef="#br0" timeOffset="20371.15">4953 5017 0,'0'0'16,"0"-22"-16,-21 22 15,21-21-15,0 0 16,-21 21 0,21-21-1,21 21 1,0 0-16,21 0 16,-21 0-16,22 0 0,-1-21 15,-21 21-15,43 0 0,-22-21 0,0 21 16,22 0-16,-1 0 0,1 0 15,-1-22-15,1 22 0,-22 0 0,22 0 16,-22 0-16,-21 0 0,22 0 16,-22 0-16,0 22 0,-21-1 15,0 0-15,-21 0 16,0-21-16,-1 21 0,1-21 16,-21 0-16,21 0 0,-22 21 15,22-21-15</inkml:trace>
  <inkml:trace contextRef="#ctx0" brushRef="#br0" timeOffset="20798.95">5440 4995 0,'-21'-21'31,"21"0"-31,0 42 47,0 0-47,0 1 0,0-1 16,0 0-16,0 0 0,0 21 15,0-20-15,0 20 0,0-21 0,0 21 16,0 1-16,0-1 0,0 0 16,0-20-16,0 20 0,0 0 0,0 1 15,0-1-15,0 0 0,0 1 16,0-1-16,0-21 0,0 21 0,0-20 16,0 20-16,0-21 0,0 0 15,-22 0-15,1 1 0,0-1 16,0-21-16,0 0 0,0 0 0,-1 0 15,-20 0-15,21 0 16,-21 0-16,20 0 0,-20 0 0,21 0 16,-21 0-16,20-21 0,-20-1 15,21 22-15,0-21 0,0 0 0,21 0 16,-22 21-16,22-21 16,0 0-16,22-1 15,-1 22 1,0 0-16,0 0 0,21-21 0,-20 21 15,-1 0-15,0 0 0,0 0 0,0 0 16,0 0-16</inkml:trace>
  <inkml:trace contextRef="#ctx0" brushRef="#br0" timeOffset="21364.39">5863 5609 0,'0'0'0,"42"-63"31,-42 42-31,0-1 0,-21 22 16,0-21-16,0 21 15,0 0-15,0 0 0,-1 0 16,1 0-16,0 0 16,0 0-16,0 21 0,0-21 0,-1 22 15,1-1-15,0 0 0,21 0 16,-21 21-16,0-20 0,0 20 0,-1-21 15,22 0-15,0 22 0,0-22 0,0 0 16,0 0-16,0 0 0,0 0 16,22 1-16,-1-22 15,0 0-15,0 0 0,0 0 16,0 0-16,22-22 0,-22 1 0,0 21 16,0-21-16,0 0 0,22 0 15,-22 0-15,0-1 0,0-20 16,-21 21-16,21 0 0,1 0 15,-22-22-15,0 22 0,0 0 0,0 0 16,0 0-16,0-1 0,0 1 0,0 0 16,0 42 15,0 0-31,0 1 16,0-1-16,0 21 0,0-21 0,0 0 15,0 1-15,0 20 0,-22-21 16,22 0-16,0 0 0,0 1 0,0-1 15,0 0-15,0 0 0,22 0 32,-1-21-32,0 0 15,0 0-15,-21-21 16,21 21-16,0-21 0,-21 0 0,0 0 16,22-1-16,-22 1 0,21 0 0</inkml:trace>
  <inkml:trace contextRef="#ctx0" brushRef="#br0" timeOffset="21619.24">6117 5503 0,'0'0'16,"0"-21"-16,21 0 0,-21 0 16,21 21-1,1 21 1,-22 0 0,0 0-16,0 1 15,21-1-15,-21 0 0,0 0 0,0 21 16,21 1-16,-21-22 15,0 0-15,21 0 0,-21 0 0,0 1 16,21-22-16,-21 21 0,0 0 16,0-42 31,21 0-47,-21-1 15</inkml:trace>
  <inkml:trace contextRef="#ctx0" brushRef="#br0" timeOffset="21907.07">6456 5398 0,'0'-22'0,"0"44"0,21-44 16,-42 44 15,21-1-31,-21 0 16,-1 0-16,1 0 0,21 0 15,-21 1-15,0 20 0,0 0 16,0 1-16,-1-22 0,22 0 16,-21 0-16,21 0 0,-21 0 15,21 1-15,-21-1 0,42-21 63,0-21-63,0 21 15,-21-22-15,22 1 0</inkml:trace>
  <inkml:trace contextRef="#ctx0" brushRef="#br0" timeOffset="22479.34">6816 5567 0,'21'0'0,"-42"0"0,63-21 0,-21 21 0,0-21 15,-21-1-15,0 1 16,0 0-16,0 0 16,-21 0-16,0 21 15,0 0-15,0-21 0,-1 21 16,1 0-16,0 0 0,0 0 16,0 0-16,0 0 0,-1 21 0,1-21 15,0 21-15,0 0 0,21 0 16,-21 0-16,0 1 0,21-1 15,0 0-15,-22 0 0,22 21 0,-21-20 16,21-1-16,0 0 0,0 21 16,0-21-16,0 1 0,0-1 15,0 0-15,21-21 16,1 0-16,-1 0 16,0 0-16,0 0 15,0 0-15,0-21 0,1 0 0,-1 21 16,0-22-16,0 1 0,0 0 0,-21 0 15,21 0-15,1 0 0,-1-1 16,0 1-16,-21 0 0,21 0 16,0 21-16,-21-21 0,0 0 15,0 42 17,0 0-32,0 0 15,0 0-15,0 0 0,0 1 0,0-1 16,0 0-16,0 0 0,0 0 15,0 0-15,-21 1 0,21-1 16,21-21 31,0-21-31</inkml:trace>
  <inkml:trace contextRef="#ctx0" brushRef="#br0" timeOffset="23067">7556 5271 0,'0'0'0,"22"-22"0,20-62 31,-42 63-31,0-1 0,0 1 16,-21 0-1,0 21-15,-1 0 16,1 0-16,0 0 16,0 0-16,0 21 0,0-21 0,-1 21 15,1 1-15,0-1 0,0 0 0,0 0 16,0 21-16,-1-20 0,-20 20 16,42-21-16,0 0 0,-21 0 15,21 1-15,-21-1 0,21 0 16,0 0-16,0 0 0,21 0 15,0-21-15,0 0 16,0 22-16,1-22 16,-22 21-16,21-21 0,0 0 15,0 21-15,0 0 16,0-21-16,1 21 0,-22 0 16,21 1-16,-21-1 15,0 0-15,0 0 0,0 0 16,-21-21-16,-1 21 0,1 1 15,0-22-15,0 21 0,0 0 0,0-21 16,-1 0-16,1 0 0,0 0 0,0 0 16,0 0-16,0 0 15,-1 0-15,1 0 0,21-21 0,-21 21 16,21-21-16,-21 21 0,21-22 0,-21 22 16,21-21-1,0 0 16,21 0-15,0 21-16,0 0 0,-21-21 16,21 21-16,1 0 0</inkml:trace>
  <inkml:trace contextRef="#ctx0" brushRef="#br0" timeOffset="23942.32">7810 5503 0,'0'0'0,"22"-63"31,-22 42-15,0 0-1,-22 21 1,1 0-16,0 0 15,21 21-15,-21 0 0,0 0 0,0-21 16,-1 21-16,1 0 0,0 1 16,21 20-16,-21-21 0,0 0 0,21 0 15,0 22-15,-21-22 16,-1 0-16,22 0 0,0 0 0,0 1 16,0-1-16,0 0 0,22 0 15,-1-21 1,0 0-16,0 0 0,0 0 0,0 0 15,1 0-15,20-21 0,-21 0 16,0 21-16,22-21 0,-22-1 0,0 1 16,0 21-16,0-21 0,0 0 15,1 0-15,-1 0 0,0-1 16,-21 1-16,0 0 0,0 0 16,0 0-16,0 0 0,-21 21 15,0-22 1,-1 22-16,1 0 0,0 0 15,0 0-15,21 22 32,21-22-32,0 21 15,0-21-15,1 21 0,-1-21 0,-21 21 16,21-21-16,0 21 0,-21 0 16,0 1-16,0-1 0,0 0 15,0 0-15,0 0 16,0 0-16,0 1 0,0-1 15,0 0 1,21-21 0,0 0-16,1 0 0,-1 0 15,0-21-15,0 0 0,0 21 16,0-22-16,1 1 0,-1 21 16,0-21-16,-21 0 0,21 0 0,0 0 15,0-1-15,-21 1 0,0 0 16,22 0-16,-1 0 0,-21 0 15,0 42 17,0 0-32,-21 0 15,21 0-15,-22 0 16,22 1-16,0-1 0,0 0 0,0 0 16,-21 0-16,21 0 15,0 1 1,0-44 15,0 1-15,0 0-16,0 0 0</inkml:trace>
  <inkml:trace contextRef="#ctx0" brushRef="#br0" timeOffset="24110.23">8340 5440 0,'0'-42'15,"21"42"48,0 0-47</inkml:trace>
  <inkml:trace contextRef="#ctx0" brushRef="#br0" timeOffset="24486.01">8594 5440 0,'0'42'16,"0"-21"-1,0 1-15,0-1 0,0 0 16,0 0-16,21 21 0,-21-20 15,0 20-15,0-21 0,0 21 0,0 1 16,0-1-16,0 0 0,0 1 16,-21-1-16,-1 22 0,22-22 15,0 21-15,-42 43 0,21-42 16,21-1-16,-21 1 0,0-1 16,21 1-16,-22-1 0,1 1 0,21-22 15,-21 22-15,0-22 0,21 0 0,0 1 16,-21-1-16,0-21 0,-1 21 15,22-20-15,-21 20 16,0-42 0,21-21-1,0 0-15,0-1 0,0 1 16,21-21-16,0 0 0,-21 20 0,22-20 16,-1-21-16</inkml:trace>
  <inkml:trace contextRef="#ctx0" brushRef="#br0" timeOffset="24827.54">8699 5736 0,'0'0'0,"0"-21"0,0 0 0,22-21 16,-22 20-16,21 1 0,-21 0 16,21 0-16,0 0 0,0 21 15,0-21-15,1 21 0,-1 0 16,0 0-16,0 0 15,0 0-15,0 0 0,1 0 0,-1 21 16,0 0-16,0 0 0,0 0 16,-21 22-16,0-22 0,0 21 15,0-21-15,-42 0 0,21 1 16,0-1-16,-1 0 0,1 0 16,-21 0-16,21-21 0,0 21 0,-1-21 15,1 0-15,0 0 0,0 0 0,0 0 16,21 22-16,0-44 47,21 1-47,0 21 0,0-21 15,0 0-15,1 0 0</inkml:trace>
  <inkml:trace contextRef="#ctx0" brushRef="#br0" timeOffset="25135.2">9377 5080 0,'0'0'0,"0"-21"16,0 0-16,0 42 47,0 0-47,0 0 0,0 22 15,-21-22-15,21 21 0,-22 0 0,1 1 16,21 20-16,0-20 0,-21-1 15,21 0-15,-21-21 0,21 22 16,0-22-16,-21 21 0,21-21 0,0 1 16,0-1-16,0 0 0,0 0 15,0-42 32,0 0-47,0 0 16</inkml:trace>
  <inkml:trace contextRef="#ctx0" brushRef="#br0" timeOffset="25334.08">9144 5461 0,'0'-21'16,"21"21"-1,0 0 1,0-21-16,1 21 15,-1-21-15,0 21 0,0 0 16,0 0-16,0 0 16,-21-22-16,22 22 15,-1-21-15</inkml:trace>
  <inkml:trace contextRef="#ctx0" brushRef="#br0" timeOffset="28499.26">9567 5313 0,'0'0'0,"21"0"0,1 0 0,-1 0 16,0 0-16,0-21 0,0 21 0,0 0 16,22-21-16,-22 21 0,21-22 15,-21 1-15,1 21 0,20-21 0,-21 0 16,0 21-16,0-21 0,1 0 0,-22-1 15,0 1-15,0 0 16,0 0-16,0 0 0,-22 21 0,1 0 16,0-21-16,-21 21 0,21 0 15,-1 0-15,1 0 0,-21 0 0,21 21 16,0 0-16,-22 0 0,22 0 0,0 0 16,0 1-16,21-1 0,0 0 15,0 21-15,0-21 0,0 1 0,0-1 16,0 0-16,0 0 0,0 0 15,0 0-15,21-21 0,0 22 16,0-1-16,0-21 0,1 21 16,-1-21-16,0 0 0,0 0 15,-42 0 17,0 0-17,0 0-15,-1 0 0,1 21 0,0-21 16,-21 21-16,21-21 0,-1 21 15,1 1-15,0-1 0,0 0 0,21 21 16,-21-21-16,21 1 16,0-1-16,-21 0 0,21 0 0,0 0 15,0 0-15,0 1 16,21-22 0,0 0-16,0 0 0,0 0 15,0 0-15,1 0 16,-1-22-16,0 22 15,-21-21-15,0 0 0,21 21 0,0-21 16,-21 0-16,0 0 0,21 21 16,1-22-16,-1 1 0,-21 0 0,21 0 15,0 0-15,0 0 0,0-1 16,1 22-16,-22-21 0,21 21 0,0 0 16,0 0-16,0 0 15,0 0 1,-21 21-16,0 1 15,0-1-15,0 0 0,0 0 0,0 0 16,0 22-16,0-22 0,0 0 16,0 0-16,0 0 0,0 0 0,-21 1 15,0-1-15,21 0 16,0-42 31,21 21-32,0-21-15,-21-1 0,22 1 0,-1 0 0,0 0 16,0 0 0,0-22-16,0 22 0,-21 0 0,22 0 15,-1 0-15,-21-22 16,21 43-16,-21-21 0,21 0 0,-21 0 16,-21 21 30,21 21-46,-21-21 16,21 21-16,0 0 16,-21 1-16,21-1 0,0 0 0,-22-21 15,22 21-15,0 21 0,0-20 16,0-1-16,0 0 16,22 0-16,-1-21 0,0 0 15,0 0-15,0 0 16,0 0-16,1 0 0,-1 0 0,0 0 15,0 0-15,21 0 0,1-21 16,-22 0-16,0 0 16,0 21-16,0-22 0,-21 1 0,0 0 15,0 0-15,22 0 0,-22 0 16,0-1-16,0 1 16,0 0-16,-22 21 15,1 0 1,0 0-16,0 0 0,0 21 15,21 0-15,0 1 0,0-1 0,-21 0 16,21 0-16,0 0 0,0 0 16,0 1-16,0-1 0,0 0 0,0 0 15,0 0-15,21-21 16,-21 21-16,21-21 0,0 0 16,0 0-16,0 0 15,1 0-15,-1 0 0,0-21 16,0 0-1,0 0-15,-21 0 0,21 0 0,-21-1 16,22 1-16,-22 0 0,21 21 16,0-21-16,-21 0 0,0 0 0,21-1 15,0 22-15,-21-21 16,0 0 109,-21 21-109,0 21-1,0 0-15,21 1 16,-21-1-16,21 0 0,-22 0 15,22 0-15,-21 0 0,21 1 16,0-1-16,0 0 0,0 0 16,0 0-16,0 0 0,0 1 0,0-1 15,0 0 1,21-21-16,1 0 16,-1 0-1,0 0-15,0 0 0,0 0 0,0 0 16,1 0-16,-1-21 0,0 0 15,0-1-15,0 22 0,-21-21 16,21 0-16,-21 0 0,22 0 0,-22 0 16,0-1-16,0 1 0,21 0 15,-21 0-15,0 0 0,21 21 16,-21 21 15,-21 0-31,21 0 16,-21 0-16,21 1 0,0-1 15,0 0-15,0 0 16,0 0-16,0 0 0,0 1 16,21-22 15,0 0-31,0 0 0,0 0 16,-21-22-16,21 22 0,1-21 15,-22 0-15,21 0 0,-21 0 16,21 0-16,0-1 0,-21 1 0,0 0 15,0 0-15,21 0 0,-21 0 16,21 21-16,-21-22 0,0 44 47,0-1-47,-21 0 16,21 0-16,0 0 0,-21 0 15,21 1-15,0-1 0,0 0 16,0 0-16,0 0 15,21-21 17,0 0-32,1 0 15,-1 0-15,-21-21 16,21 0-16,-21 0 0,0 0 16,21-1-16,-21 1 15,0 0-15,21-21 0,-21 21 0,0-22 16,0 22-16,21-21 0,1 21 15,-1-22-15,-21 1 0,21 0 0,0-1 16,-21 1-16,0 21 0,21-22 0,-21 22 16,21-21-16,-21 21 0,0 0 15,0-1-15,0 1 16,0 42 0,-21 1-16,0-1 15,0 21-15,21-21 0,-21 22 0,0-1 16,21 0-16,-22-21 0,22 22 15,-21-1-15,0 22 16,21-22-16,0 0 0,-21-21 16,21 22-16,-21-22 0,21 0 0,0 21 15,0-20-15,0-1 0,0 0 16,0 0 0,21-21-1,0 0 1,0 0-16,0-21 0,1 21 15,-1 0-15,-21-21 0,21 0 0,-21-1 16,21 1-16,0 0 16,0 0-16,-21 0 0,0 0 15,0-1-15,0 1 16,0 0 0,0 42 15,0 0-16,0 1-15,0-1 0,0 0 16,0 0-16,-21-21 0,21 21 0,0 0 16,0 1-16,0-1 0,0 0 15,0 0-15,0 0 16,0 0-16,21-21 16,1 0-16,-1 0 31,0 0-31,0 0 0,0 0 15,-21-21-15,21 0 0,-21 0 16,22 0-16,-1 0 16,-21-22-16,0 22 0,0 0 0,0 0 15,0 0-15,0-1 0,0 1 16,0 0-16,0 0 0,-21 21 31,-1 0-15,1 0-16,0 21 15,21 0-15,0 0 16,-21 1-16,21-1 0,0 0 16,0 0-16,0 0 15,0 0 1,21-21-16,0 0 16,0 0-16,1 0 0,-1 0 15,0-21-15,0 21 0,0-21 16,0 21-16,1-21 0,-22 0 0,21 21 15,0-21-15,0 21 0,-21-22 16,21 22-16,0-21 0,-21 42 47,0 1-47,0-1 0,0 0 0,0 0 16,0 0-16,0 0 0,-21 1 15,21-1-15,-21 0 0,21 0 0,0 0 16,0 0-16,-21-21 15,21 22-15,0-44 63,0 1-63,0 0 16,0 0-16,0 0 15,-21 0-15,0-1 0</inkml:trace>
  <inkml:trace contextRef="#ctx0" brushRef="#br0" timeOffset="28882.74">10647 5292 0,'-21'0'0,"42"0"0,-64 0 0,22-21 0,0 21 15,21-22 1,42 1 0,-20 21-16,-1-21 0,21 21 15,0-21-15,1 21 0,-1 0 16,0-21-16,22 21 0,-22 0 0,1 0 16,-1-21-16,0 21 0,22 0 15,-43 0-15,0-22 0,0 22 16,0 0-16,1 0 0,-22-21 31,-22 21 47</inkml:trace>
  <inkml:trace contextRef="#ctx0" brushRef="#br0" timeOffset="37123.62">656 8192 0,'0'-22'16</inkml:trace>
  <inkml:trace contextRef="#ctx0" brushRef="#br0" timeOffset="39363.66">529 8276 0,'0'0'0,"0"21"15,0 1 63,-21-22-62,21 21 0,-21-21-16,21 21 0,-21-21 15,21 21 1,-22-21-16,44-21 109,-1 0-109,-21 0 16,21-1-16,0 1 0,-21 0 15,21 0-15,0 0 0,1-22 0,-1 1 0,0 0 16,21-1-16,-21 1 16,1 0-16,-1-1 0,21 1 0,-21 0 15,0-1-15,1 1 0,-1 0 16,0 21-16,0-22 0,0 22 16,-21 0-16,0 0 0,0 0 15,-21 42 1,21 0-16,-21-21 15,0 21-15,0 0 0,-1 0 0,1 1 16,0-1-16,0 0 16,21 0-16,-21 0 0,21 0 0,0 1 15,-21-1-15,21 0 16,0 0-16,0 0 0,0 0 16,21 1-1,0-1-15,0-21 0,-21 21 0,21 0 16,0-21-16,1 21 0,-1 0 15,0-21-15,0 22 0,0-1 16,0-21-16,1 21 0,-22 0 0,0 0 16,21-21-16,-21 21 0,0 1 15,0-1-15,0 0 0,0 0 16,-21 0-16,-1-21 0,22 21 16,-21-21-16,0 0 0,0 22 15,0-22-15,0 0 0,-1 0 0,1 0 16,0 0-16,0 0 15,0-22-15,21 1 0,-21 21 16,21-21-16,-22 0 0,22 0 16,0 42 31,22-21-47,-1 21 15,-21 0-15,21-21 0,0 21 16,0 1-16,0-1 15,1-21-15,-1 0 0,0 21 16,0-21-16,0 0 0,0 0 16,1 0-16,-1 0 0,0 0 15,0 0-15,0 0 0,0 0 0,1 0 16,-1-21-16,0 0 0,21-1 16,-21 22-16,1-21 0,-1 0 0,0-21 15,0 21-15,21-1 0,-20-20 16,-1 0-16,0 21 0,0-22 0,0 22 15,0-21-15,1 21 16,-1-1-16,-21 1 0,21 21 0,-21-21 16,21 21-1,-21 21 1,0 0-16,21-21 16,-21 22-16,0-1 15,0-42 48,0-1-48,0 1 1,0 0-16,0 0 16,-21 21-16,0 0 15,21-21-15,-21 21 31,0 21-15,21 0 0,0 0-16,-22 0 0,22 1 0,0-1 15,0 0-15,-21 0 0,21 0 16,0 0-16,0 22 0,0-22 0,0 0 16,0 0-16,0 0 0,0 22 15,0-22-15,0 0 0,21 0 16,-21 0-16,22 1 15,-22-1-15,21 0 0,0-21 16,0 0-16,0 0 0,0 0 16,1 0-16,20 0 0,-21 0 15,0-21-15,0 21 0,22-21 16,-22-1-16,0 22 0,21-21 0,-20 0 16,-1 0-16,0-21 0,0 20 15,0 1-15,0-21 0,-21 21 0,0 0 16,22-22-16,-22 22 0,0 0 15,0 0-15,0 0 0,-22 21 32,1 0-32,21 21 15,-21-21-15,21 21 16,0 0-16,0 0 16,21-21 15,0 0-16,1 0-15,-1 0 16,0 0 0,0 0-16,-21 21 15,0 1-15,0-1 16,0 0-16,0 0 16,0 0-16,0 0 0,0 1 15,0-1-15,0 0 0,0 0 16,0 0-16,0 0 0,0 1 15,0-1-15,0 0 16,21-21-16,0 0 0,1 0 16,-1 0-16,0 0 0,0 0 15,0 0-15,0 0 0,22 0 16,-43-21-16,21 0 0,0 21 0,0-22 16,0 1-16,1 0 0,-1 0 15,0 0-15,0 0 0,0-1 0,-21-20 16,0 21-16,0 0 0,21 0 15,-21-1-15,0 1 0,22 0 16,-22 0-16,0 0 16,0 42 15,0 0-31,0 0 0,0 0 16,0 1-16,-22-1 0,22 0 0,0 0 15,-21 0-15,21 0 0,0 1 16,0-1-16,0 0 0,0 0 0,0 0 15,0 0 1,0-42 31,21 0-47,-21 0 16,0 0-16,22 0 0</inkml:trace>
  <inkml:trace contextRef="#ctx0" brushRef="#br0" timeOffset="39738.85">2603 7705 0,'-63'0'16,"42"0"0,0 0-16,21 21 0,0 0 0,-22 0 15,22 0 1,22-21 15,-1 0-31,0 0 0,0 0 16,0 0-16,0-21 15,1 21-15,-22-21 0,0 0 16,0 0-16,0 0 16,-22 21-16,22-22 15,-21 22-15,0 0 16,0 0-16,0 0 0,0 0 15,-1 0-15,22 22 16,0-1 0,0 0-1,22-21 1,-1 21-16,0-21 0,0 0 16,0 0-16,0 0 0</inkml:trace>
  <inkml:trace contextRef="#ctx0" brushRef="#br0" timeOffset="40192.44">2963 7832 0,'-21'0'15,"0"0"1,0 0-1,0 21-15,21 0 0,-22 0 16,22 0-16,0 1 16,0-1-16,0 0 0,0 42 15,0-20-15,0-1 16,0 0-16,0 1 0,0-1 0,0 22 16,0-22-16,0 0 0,0 22 0,0-22 15,0 22-15,0-22 0,0 21 16,0 1-16,0-22 0,0 22 0,0-1 15,0 1-15,0-1 0,-21 1 16,21-1-16,-21 1 0,0-1 0,21-20 16,-21 20-16,0-21 0,21 22 0,-22-22 15,1 1-15,21-1 0,0-21 16,-21 21-16,21-20 0,-21-1 0,21 0 16,-21-21-16,21-21 31,0 0-31,0-1 15,21 1-15,-21 0 0,21-21 16,0 21-16,-21-64 0,21 43 16,1-1-16,-1-63 0</inkml:trace>
  <inkml:trace contextRef="#ctx0" brushRef="#br0" timeOffset="40594.46">2900 8319 0,'0'0'0,"0"-43"16,0 22-16,0 0 0,0 0 16,0 0-16,0-1 0,0 1 15,0 0-15,0 0 0,0 0 16,0 0-16,0-1 0,21 22 16,0-21-16,0 0 0,-21 0 0,21 21 15,1-21-15,-1 21 0,0 0 0,0-21 16,0 21-16,0 0 0,1 0 15,20 21-15,-21-21 0,-21 21 16,0 0-16,0 21 0,0-20 16,0-1-16,0 21 0,0-21 15,0 0-15,-21 22 0,21-22 0,-21 0 0,0 0 16,-1 0-16,1 1 16,0-1-16,0 0 0,0 0 0,0-21 15,-1 21-15,1-21 0,0 0 16,0 0-1,21-21 32,21 21-47,0-21 0,0 0 16,-21 0-16,22-1 0</inkml:trace>
  <inkml:trace contextRef="#ctx0" brushRef="#br0" timeOffset="40943.26">3704 7430 0,'0'0'15,"0"-43"-15,0 22 0,0-21 0,0 21 16,0-1-16,0 1 0,0 0 16,-21 21-1,0 0-15,0 0 0,21 21 0,-22 0 16,1 1-16,21 20 0,-21-21 15,0 21-15,21 22 0,-21 21 16,0-22-16,-1-21 0,22 22 16,0-22-16,-21 22 0,0-22 15,21 22-15,-21-22 0,21 0 0,0 22 16,0-22-16,0-21 0,0 22 16,0-22-16,0 0 0,0 0 0,0 0 15,21 0-15,0 1 0,0-22 0,1 0 16,-1 0-16,0 0 15,0 0-15,0 0 0,0-22 0,1 1 16,-1 0-16,-21 0 0,21 0 16,-21 0-16,21-1 0,-21-20 0</inkml:trace>
  <inkml:trace contextRef="#ctx0" brushRef="#br0" timeOffset="41139.15">3344 7895 0,'-21'0'0,"42"0"0,-63 0 0,63 0 32,0 0-17,0 0-15,22 0 0,-22-21 16,0 0-16,21 21 0,-20 0 0,20-21 16,-21 21-16,21 0 0,-20-21 0,-1 21 15,0 0-15,0-22 0,-21 1 16</inkml:trace>
  <inkml:trace contextRef="#ctx0" brushRef="#br0" timeOffset="43138.72">4762 7599 0,'22'-21'78,"-1"21"-78,0-21 15,0 21-15,0-22 0,0 1 0,22 0 16,-22 21-16,21-21 0,-21 0 0,1 0 16,20-22-16,-21 22 0,0 0 15,0 0-15,1 0 0,-22-1 0,0 1 16,0-21-16,0 21 16,-22 0-16,1 21 0,-21 0 15,21 0-15,-22 0 0,1 0 0,-21 0 0,20 0 16,1 0-16,0 21 0,-22 0 15,22 0-15,-1 0 0,1-21 16,0 21-16,21 1 0,-22-1 16,22 0-16,0 0 0,0 0 0,21 0 15,0 1-15,0-1 0,21 0 16,0 0-16,0 0 0,0-21 16,22 21-16,-22 1 0,21-1 0,1 0 15,-1 0-15,0 0 0,1-21 16,-1 21-16,0 1 0,1-1 0,-22 0 15,21 0-15,-21 0 0,22 22 0,-22-22 16,0 0-16,0 0 0,-21 43 16,0-43-16,0 21 15,0-21-15,0 22 0,-21-22 0,0 0 16,0 21-16,-1-21 0,1 1 16,-21-1-16,21-21 0,0 21 0,-22 0 15,22-21-15,-21 0 0,21 0 0,-22 0 16,22 0-16,-21 0 0,21 0 15,-22-21-15,22 0 0,0 0 0,-21-1 16,20 1-16,1 0 0,0 0 16,0 0-16,0 0 0,0-22 0,21 22 15,0 0-15,0 0 0,0 0 16,0-1-16,21 44 31,-21-1-31,21 0 16,0 0-16,0 0 0,0 0 15,1 1-15,-1-1 0,0 0 0,0 0 16,21 0-16,-20 0 0,-1 1 16,21-22-16,-21 21 0,0-21 0,22 0 15,-22 0-15,21 0 0,-21 0 0,1 0 16,20 0-16,-21 0 0,0 0 16,43-21-16,-43-1 0,21-20 15,-21 21-15,1 0 16,-1 0-16,0-22 0,0 22 15,0 0-15,0-21 0,22-22 16,-22 43-16,0-21 0,-21 20 0,21 1 16,0 0-16,-21 0 0,22 21 15,-22-21-15,21 21 16,-21 21 15,0 0-15,0 0-1,21-21 17,-21-21-17,0 0 1,0 0 0,-21 0-16,0 21 15,21-22 1,-22 22-16,1 22 15,21-1 1,-21-21-16,0 21 0,21 0 0,-21 0 16,21 0-16,0 1 0,0-1 0,-21 0 15,21 0-15,-22 21 16,22 1-16,0-22 0,0 0 16,0 0-16,0 0 0,0 1 0,0-1 15,0 0-15,0 0 16,0 0-16,22-21 15,-1 0-15,0 0 0,0 0 16,0 0-16,0 0 0,22 0 16,-22 0-16,0 0 0,0-21 0,22 21 15,20-42-15,-42 21 16,22 21-16,-22-43 0,0 22 0,21 0 16,-21 0-16,1 0 0,-1-22 0,0 22 15,-21 0-15,0 0 0,21 0 16,-21-1-16,0 1 0,0 0 15,-21 21 1,0 0-16,0 0 0,-1 0 16,1 0-16,0 21 15,0 0-15,21 1 0,0-1 16,0 0-16,0 0 16,0 0-16,21-21 15,0 21-15,0-21 0,-21 22 0,22-22 16,-1 21-16,0 0 15,-21 0-15,21 0 0,0 0 16,-21 1-16,21-22 0,-21 21 0,0 0 16,0 0-1,22-21-15,-22 21 0,21-21 16,0 0 0,0 0-16,0 0 15,0 0-15,1-21 0,-1 21 16,0-21-16,0-21 0,0 20 15,0 1-15,1 0 0,-22 0 16,21 0-16,0 0 0,-21-1 0,21-20 16,-21 21-16,21 0 0,-21 0 0,0-1 15,0 1-15,0 0 16,0 42 15,0 0-31,0 1 0,0-1 16,0 0-16,0 0 0,0 0 0,0 22 15,-21-22-15,21 0 0,0 21 0,0-21 16,0 1-16,0-1 0,0 0 16,0 0-16,0 0 0,21-21 31,0 0-15,1-21-16,-22 0 15,21 0-15,-21 0 0,21-22 16,-21 22-16</inkml:trace>
  <inkml:trace contextRef="#ctx0" brushRef="#br0" timeOffset="43511.5">6392 7472 0,'-21'-21'0,"42"42"0,-63-42 0,21 21 16,0 0-16,-1 21 15,1-21-15,21 21 0,0 0 16,0 0-16,0 1 15,0-1-15,0 0 0,21-21 16,1 0 0,-1 0-16,0 0 0,0 0 0,0 0 15,0 0-15,1 0 0,-1 0 16,-21-21-16,21 0 16,-21-1-16,0 1 15,0 0-15,0 0 0,0 0 0,-21 21 16,0-21-16,-1 21 15,1-22-15,0 22 0,0 0 16,0 22 0,0-22-16,21 21 0,0 0 0,0 0 15,0 0-15,0 0 0,0 1 16,0-1-16,0 0 16,0 0-16,21 0 15,0 0-15,0 1 0,0-1 16</inkml:trace>
  <inkml:trace contextRef="#ctx0" brushRef="#br0" timeOffset="43950.29">6816 7789 0,'0'-21'0,"-22"21"31,22 21-15,0 1-16,0-1 16,0 0-16,0 0 15,0 0-15,0 22 0,0-22 0,0 21 16,0-21-16,0 22 0,0-1 0,0 0 16,0 22-16,0-22 0,0 0 15,-21 1-15,21 20 0,-21-20 0,21 20 16,-21-21-16,21 22 0,0-1 0,-21 1 15,21-1-15,-21 1 0,21-1 0,0 1 16,0-1-16,0-20 16,0 20-16,-22 1 0,22-22 0,0 43 15,0-43-15,0 0 0,0-20 16,0 20-16,0-21 0,0 0 0,0 0 16,0-42 15,0 0-16,0 0-15,0 0 0,0 0 0,0-1 16,0 1-16,22-21 0,-22 21 16,0-22-16,0 1 0,21 0 0,-21-1 15,21 1-15</inkml:trace>
  <inkml:trace contextRef="#ctx0" brushRef="#br0" timeOffset="44348.73">6858 8107 0,'0'0'0,"0"-42"0,0-1 0,0 22 16,0-21-16,0 21 0,0-1 16,0 1-16,0 0 0,0-42 15,21 41-15,-21 1 16,21 21-16,0-21 0,1 21 16,20-21-16,-21 21 0,0 0 0,0 0 15,22 0-15,-22 0 0,0 0 16,0 0-16,0 0 0,1 0 15,-1 21-15,0 0 0,0 0 0,-21 1 16,0-1-16,21 42 0,-21-42 16,0 22-16,0-22 0,0 0 15,-21 0-15,0 0 0,0 1 0,0-1 16,-1 0-16,-20 0 0,21 0 0,0-21 16,-22 0-16,22 21 15,0-21-15,0 0 0,0 0 0,0 0 16,-1 0-16,1 0 0,21-21 47,21 0-47,1 0 15,-1 0-15,0 0 16,0-1-16,0 1 0</inkml:trace>
  <inkml:trace contextRef="#ctx0" brushRef="#br0" timeOffset="44750.5">7832 7239 0,'0'0'0,"21"-42"0,-21 21 16,0-1-16,0 1 0,0 0 0,0 0 16,0 0-1,0 0-15,-21 42 31,21 0-31,-22 0 0,1 0 16,21 22-16,0-22 0,-21 21 0,0 0 16,21 1-16,-21-1 0,21 0 15,-21 22-15,21-22 0,0 1 0,-22-1 16,22 0-16,-21 22 0,21-22 0,0 0 16,0 1-16,0-1 0,0 0 15,0 1-15,0-1 0,0 0 16,0 1-16,0-22 0,0 0 0,0 21 15,0-20-15,0-1 16,0 0-16,21-21 0,1 0 16,-1 0-16,0 0 0,0 0 15,0 0-15,0-21 16,1 0-16,-22-1 0,21 1 16,-21 0-16,0 0 0,0-21 0,21 20 15,-21 1-15,0-21 0</inkml:trace>
  <inkml:trace contextRef="#ctx0" brushRef="#br0" timeOffset="45067.21">7472 7726 0,'0'0'16,"-21"0"-16,-1 0 0,1 0 0,0 0 16,42 0 15,0 0-16,22 0-15,-22 0 0,0 0 16,0-21-16,22 21 0,-22 0 16,0 0-16,21-21 0,-21 21 0,1 0 15,-1 0-15,0-22 0,0 22 0,0 0 16,0 0 0,-42 0 46,0 0-62,0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1:26:23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656 0,'0'-21'62</inkml:trace>
  <inkml:trace contextRef="#ctx0" brushRef="#br0" timeOffset="1373.53">2011 826 0,'0'0'0,"21"0"15,0 0-15,0 0 16,0-22-16,-21 1 16,22 0-16,-1 21 0,0-21 15,-21 0-15,21 0 16,-21-1-16,0 1 0,0 0 16,0 0-16,0 0 0,0 0 15,-21 21-15,0-22 0,0 1 16,-1 21-16,-20 0 0,21 0 0,-21 0 15,20 0-15,-20 0 16,0 21-16,-1 1 0,22-1 0,-21 0 16,0 0-16,20 0 0,1 0 15,-21 22-15,21-22 0,0 21 16,-1-21-16,22 22 0,0-1 0,-21-21 16,21 22-16,0-22 0,0 21 15,0-21-15,21 0 0,-21 22 16,22-22-16,20 0 0,-21 0 0,0 0 15,22 1-15,-22-1 0,21-21 16,0 21-16,-20 0 0,20 0 0,0 0 16,1-21-16,-1 22 0,21-1 15,-20 0-15,-1 0 0,0 0 0,1 0 16,-22 1-16,21-1 16,-21 0-16,1 21 0,-22-21 0,0 1 15,0 20-15,-43 0 0,22-21 16,-21 22-16,-1-1 0,1-21 0,-21 22 15,20-22-15,-20 0 0,-1 0 16,1 0-16,20-21 0,-20 0 16,-1 0-16,1 0 0,-1 0 0,1 0 15,21-21-15,-22 0 0,22 0 16,-1-22-16,1 22 0,0-21 0,21 0 16,-22-1-16,22 22 0,0-21 15,21 21-15,0-1 0,0-20 16,0 21-16,0 0 0,0 0 15,21 21-15,0-22 0,0 1 16,22 21-16,-1-21 0,0 21 16,1-21-16,-1 21 0,0-21 0,1 21 15</inkml:trace>
  <inkml:trace contextRef="#ctx0" brushRef="#br0" timeOffset="3471.67">2879 1249 0,'21'0'0,"-21"-42"16,-21 42-1,-1-22-15,1 22 0,0 0 0,-21 0 16,21 0-16,-1 0 15,1 22-15,0-1 0,0 0 0,0 0 16,0 0-16,-1 0 0,22 22 16,-21-22-16,21 21 0,-21-21 0,0 22 15,21-1-15,0-21 0,0 22 16,0-1-16,-21 0 0,21-21 16,0 22-16,0-22 0,0 0 15,0 21-15,0-20 0,21-1 0,0-21 16,0 21-16,0-21 0,1 0 15,-1 0-15,0 0 0,21 0 16,-21 0-16,1 0 0,41-21 16,-21 0-16,-20-1 0,20 1 15,-21-21-15,21 21 0,-20-22 0,20 1 16,-21 0-16,21 21 0,-20-22 16,-1 1-16,21 0 0,-21 20 0,0 1 15,-21 0-15,0-21 16,0 21-16,-21 21 15,-21 0 1,21 21-16,0 0 0,-1-21 0,1 21 16,0-21-16,0 21 0,21 0 15,-21-21-15,21 22 0,0-1 16,21 0 0,0-21-16,0 21 0,0-21 0,1 21 15,-1-21-15,0 21 0,0-21 16,0 22-16,0-1 0,1-21 0,-22 21 15,21 0-15,-21 0 16,21 0-16,-21 1 0,0-1 16,0 0-16,0 0 0,0 0 15,21 0-15,-21 1 0,21-1 16,-21 0-16,21 0 16,1-21-16,-1 0 0,0 0 15,0 0-15,0 0 0,22 0 16,-22-21-16,21 0 0,-21 21 0,22-21 15,-1-1-15,-21 1 0,21-21 16,1 21-16,-22 0 0,21-22 0,-21 22 16,1 0-16,-1-21 0,0 20 15,0-41-15,0 42 16,-21 0-16,0-1 0,0 1 16,0 0-1,-21 21-15,0 0 0,0 0 0,0 0 16,-1 0-16,1 21 15,0-21-15,21 21 0,-21 1 0,0-1 16,0 0-16,21 21 16,0-21-16,-22 22 0,22-22 0,-21 21 15,21-21-15,0 22 0,0-22 16,0 0-16,0 21 0,0-20 0,21-1 16,1 0-16,20 0 15,-21-21-15,0 0 0,22 0 16,-22 0-16,21 0 0,0 0 15,1 0-15,-1-21 0,0 21 0,1-21 16,-1 0-16,0-1 0,1-20 16,-1 21-16,0 0 0,1-22 0,-1 22 15,-21-21-15,22 21 0,-22 0 0,0-22 16,-21 22-16,0 0 0,0 0 16,0-22-16,0 22 15,-21 21 1,0 0-16,-1 0 15,1 0-15,0 0 16,0 21-16,0-21 0,0 22 0,-1-1 16,1 0-16,0 0 0,0 0 15,0 22-15,21-22 0,-21 21 0,21-21 16,0 22-16,0-22 0,0 0 16,0 21-16,0-21 0,0 1 0,21-1 15,0 0-15,0 0 0,21-21 16,-20 0-16,20 0 0,-21 0 0,21 0 15,1 0-15,-1 0 0,22 0 16,-22 0-16,0-21 0,1 0 16,-1 0-16,0-1 0,-21 1 0,22 0 0,20-21 15,-42-1 1,-21 22-16,22-21 0,-22 21 0,21-22 16,-21 22-16,0 0 0,0 0 15,0 0-15,0 0 0,0-1 0,0 44 47,0-1-47,0 0 16,0 0-16,0 0 0,0 0 15,0 1-15,0-1 0,0 21 0,-21-21 16,21 0-16,0 1 0,-22-1 16,22 0-16,0 0 0,0 0 0,0 0 15,-21-21-15,21 22 16,0-1-16,0-42 31,0-1-15,0 1-16,0 0 0,0 0 0,0-21 15,21 20-15,-21 1 0,22-21 16,-22 21-16,21-22 0,0 22 0,0 0 16,-21 0-16,21 0 0,0 0 15,1-1-15,-1 1 0,0 21 0,0 0 16,0 0-16,0 0 0,1 0 15,-1 0-15,0 0 0,0 0 16,0 0-16,0 21 0,-21 1 16,0-1-16,22 0 0,-1 21 15,-21-21-15,0 1 0,0-1 16,0 21-16,0-21 0,0 0 16,0 1-16,0-1 0,0 0 0,0 0 15,21-21 1,-21 21-16,21-21 0,0 0 0,0 0 15,1 0-15,-1 0 0,0-21 0,0 0 16,21 0-16,-20 0 0,20-1 16,21-20-16,-41 0 0,-1 21 15,21-22-15,-21 22 16,0-21-16,1 21 0,-22-22 0,21 22 16,-21 0-16,21 0 0,-21 0 15,-21 21 1,0 0-1,21 21-15,-22 0 0,1 0 16,21 0-16,-21 0 0,21 1 0,0-1 16,0 0-16,0 0 0,0 0 15,0 0-15,0 1 0,0-1 0,0 0 16,21 0-16,0 0 0,1 0 16,-1-21-16,0 22 0,-21-1 0,21 0 15,0 0-15,0 0 0,1 0 16,-22 1-16,21-22 15,-21 21-15,0 0 0,-21 0 16,-1-21 0,1 0-16,-21 0 0,21 0 0,0 0 15,-1 0-15,-20 0 0,21 0 0,0 0 16,0 0-16,-1 0 0,1 0 16,0 0-16,0 0 0,21-21 15,0 0 1,0 0-16,0-1 15,21 1-15,0 0 0,0 0 0,22-21 16</inkml:trace>
  <inkml:trace contextRef="#ctx0" brushRef="#br0" timeOffset="4108.64">6583 572 0,'0'0'15,"-21"-22"-15,-1 22 0,1 0 0,0 0 16,0 0-16,0 0 16,21 22-16,0-1 0,-21 0 0,-1 0 15,22 0-15,-21 22 0,21-1 16,0 85-16,0-85 0,0 22 15,0-1-15,0 1 0,0-1 16,-21 1-16,21-1 0,0 1 0,-21-22 16,21 22-16,0-22 0,0 21 0,0-20 15,0-1-15,-21 0 0,21 1 16,0-1-16,0-21 0,0 0 0,-21 1 16,21-1-16,0 0 0,0 0 15,0-42 16,0 0-31,0-22 16,0 22-16,0-21 0,0 21 16,0-22-16,0 1 0,0 0 15,21-1-15,0 22 0,0-21 0,0 0 16,43-22-16,-22 43 16,-21-21-16,22 20 0,-1 22 0,-21-21 15,21 21-15,-20 0 0,20 0 0,-21 0 16,21 21-16,-20 1 0,-1-1 15,0 0-15,-21 0 0,0 21 0,0-20 16,0 20-16,0-21 16,0 21-16,0-20 0,0 20 0,0 0 15,-21-21-15,21 1 0,-21 20 16,21-21-16,-22 0 0,1 0 0,21 1 16,0-1-16,0 0 0,-21 0 15,21-42 32,21 0-47,0 21 0,-21-21 0,22-1 16</inkml:trace>
  <inkml:trace contextRef="#ctx0" brushRef="#br0" timeOffset="4587.78">7218 1418 0,'0'0'15,"0"-21"-15,21 21 0,-21-21 16,0 42 15,0 0-31,0 0 0,0 1 16,0-1-16,0 21 0,-21-21 16,21 22-16,-21-22 0,21 21 0,0 0 15,-22-20-15,22 20 0,0-21 16,0 0-16,0 0 0,0 1 15,0-1-15,0 0 0,0 0 0,22-21 16,-1 0-16,0 21 0,0-21 16,0 0-16,22 0 0,-22 0 0,21 0 15,-21-21-15,0 0 0,1 21 16,-1-21-16,0 0 0,0-1 0,0 1 16,-21-21-16,0 21 0,0-22 0,0 1 15,0 21-15,0-21 0,0-1 16,-21-41-16,21 62 15,-21 22-15,0-21 0,0 21 16,-22 0-16,1 0 16,21 0-16,0 0 0,-1 0 15,1 21-15,0 1 0,0-1 0,0-21 16,0 21-16,-1 0 0,22 0 0,0 0 16,0 1-16,0-1 15,0 0-15,22-21 16,-1 0-16,0 0 15,0 0-15,0-21 0,22 21 0</inkml:trace>
  <inkml:trace contextRef="#ctx0" brushRef="#br0" timeOffset="4984.55">8128 699 0,'0'0'0,"0"-43"0,0 22 0,0 0 15,0 0-15,0 0 0,0-1 0,0 1 16,-21 21 15,0 21-31,21 1 16,-22 20-16,22-21 0,0 21 0,0 1 16,0 20-16,-21 1 0,21-1 15,0 1-15,0-1 0,-21 1 16,21-1-16,0 1 0,0-1 0,-21-20 15,21 20-15,-21-21 0,21 22 16,-21-22-16,21 22 0,0-22 0,0 0 16,0 1-16,0-1 0,0 0 0,0 1 15,0-22-15,0 21 0,0-21 16,0 1-16,0-1 0,21 0 16,0-21-16,0 0 15,0 0-15,0 0 0,1 0 0,-1-21 16,21-22-16,-21 22 0,0 0 15,22-21-15,-22-1 16,0 22-16,21-21 0,-20-22 0,-1 22 16,21 0-16</inkml:trace>
  <inkml:trace contextRef="#ctx0" brushRef="#br0" timeOffset="5089.49">7768 1207 0,'0'0'0</inkml:trace>
  <inkml:trace contextRef="#ctx0" brushRef="#br0" timeOffset="5256.38">7535 3662 0,'0'-360'0,"0"720"0,21-1122 0,1 402 15,20 64-15,0 63 0,1 42 16,20 43-16,1 21 0,-1 43 0,1 20 16,-1 1-16,22 20 0,-22 22 15,1-21-15,-1 21 0,-20-1 0,20 1 16,-21 21-16,1-21 0,-1 0 15,0 21-15,-20 0 0,20-21 0,-21 21 16,0-21 0,-21-1-1,-21 22-15</inkml:trace>
  <inkml:trace contextRef="#ctx0" brushRef="#br0" timeOffset="6257.54">2117 2328 0,'0'0'0,"-22"0"0,-20 0 16,0 22-16,-1-22 0,22 0 0,-21 0 16,0 0-16,20 21 15,1-21-15,-21 0 0,21 0 0,21 21 16,-21-21-16,21 21 15,0 0 1,21-21-16,0 21 16,0-21-16,0 22 0,22-22 0,-22 0 15,21 21-15,22-21 16,-22 0-16,21 0 0,1 0 0,21 0 0,-1 0 16,1 0-16,0 0 0,20 0 15,1 0-15,85-21 16,20-1-16,-105 22 0,21 0 15,-21 0-15,21-21 0,-21 21 16,21 0-16,0 0 0,-21 0 16,21 0-16,21-21 0,-21 21 0,148 0 15,-127 0-15,-21 0 16,21 0-16,-21 0 0,0 0 0,22 0 16,-22 0-16,0 0 0,0 0 0,0 0 15,-22 0-15,22 0 0,-21 0 16,21 0-16,-21 0 0,0 0 0,21 0 15,-42 0-15,20 0 0,1 0 16,64 0-16,-65 0 0,-20 0 16,0 0-16,-1 0 0,1 0 15,-21 0-15,20 0 0,-20 0 16,-22 0-16,22 0 0,-22 0 0,0 0 16,1 0-16,-22 0 0,0 0 15,0 0-15,0 0 0,0 0 16,-21-21-1,-21 21 1,0 0-16,-21 0 0,21-21 0,-22 21 16,1 0-16,-191-21 15</inkml:trace>
  <inkml:trace contextRef="#ctx0" brushRef="#br0" timeOffset="6476.99">2921 2667 0,'-85'0'0,"170"0"0</inkml:trace>
  <inkml:trace contextRef="#ctx0" brushRef="#br0" timeOffset="7071.62">2476 2646 0,'-63'-21'16,"42"21"-16,0 0 16,-1 0-16,1 0 15,42 0 48,1 0-63,-1 0 0,0 0 0,0 0 15,21 0-15,-20 0 0,20 0 16,0 21-16,1-21 0,-1 0 0,0 0 16,1 0-16,20 0 15,-21 0-15,22 0 0,-22 0 0,22 0 16,-1 0-16,22 0 0,-22 0 15,22 0-15,0 0 0,-1 0 0,22 0 16,-21 0-16,0 0 0,20 0 16,-20 0-16,21 0 0,0 0 0,0 0 15,-1 0-15,22 0 0,0 0 0,-21 0 16,21 0-16,0 0 0,0 0 16,0 0-16,0 0 0,0 0 15,0 0-15,0 0 0,0 0 0,-21 0 16,0 0-16,21 0 0,-21 0 15,0 0-15,-1 0 0,1 0 0,-21 0 16,21 0-16,-22 0 0,1 0 16,0 0-16,-1 0 0,1 0 0,-21 0 15,-1 0-15,1 0 0,-1 0 16,1 0-16,-1 0 0,-21 0 0,1 0 16,-1 0-16,0 0 0,1 0 0,-1 0 15,-21 0-15,0 0 0,1 0 16,-1 0-16,21 0 15,-21 0-15,0 0 32,-42 0 46,0 0-78</inkml:trace>
  <inkml:trace contextRef="#ctx0" brushRef="#br0" timeOffset="12255.94">9821 339 0,'0'-21'15,"-21"21"-15,0 0 16,0-22 0,21 1-1,-21 21-15,-1 0 0,1 0 16,0 0-16,0 0 16,0 0-16,0 0 0,-1 0 15,1 21-15,-21-21 0,21 22 16,0-1-16,-1 0 0,1 21 0,-21-21 15,21 1-15,0 20 0,-1-21 16,1 21-16,0-20 0,0 20 0,21-21 16,0 0-16,0 22 0,0-22 15,0 0-15,0 21 0,0-21 0,0 1 16,21-1-16,-21 0 0,42 21 16,1-42-16,-22 21 15,0-21-15,0 0 0,22 0 16,-22 0-16,0 0 0,21 0 15,1 0-15,-22 0 0,21 0 0,0 0 16,-20-21-16,20 0 0,0 0 0,-21 0 16,22 0-16,-22-1 0,21 1 15,-21 0-15,22 0 0</inkml:trace>
  <inkml:trace contextRef="#ctx0" brushRef="#br0" timeOffset="12956.28">10160 127 0,'0'0'0,"0"-21"0,-21 0 16,0 21-16,-1-21 0,-41-1 16,42 1-16,-22 21 0,22-21 15,-21 21-15,0 0 0,-1 0 16,22 0-16,-21 0 0,-1 0 0,1 0 15,0 0-15,-43 0 16,22 21-16,20 0 16,22 1-16,-42 20 0,41 0 15,-20-21-15,21 1 0,0 20 16,0 0-16,-22 22 16,22-22-16,0-21 0,0 22 0,0-1 15,-1 0-15,1-21 0,21 22 0,0-1 16,-21 0-16,21 1 0,-21-1 15,21 22-15,0-22 0,0 0 0,0 1 16,0-1-16,0 0 0,21-21 16,0 22-16,0-1 0,22-21 0,-22 0 15,0 22-15,0-22 16,22 0-16,-22-21 0,21 21 0,-21 0 16,43-21-16,-22 22 15,22-22-15,-22 0 0,0 0 16,22 0-16,20 0 15,-20 0-15,-1-22 0,1 22 0,-22-21 16,22 0-16,-1 0 0,-20 0 0,20 0 16,-21-22-16,1 22 0,-1-21 15,0-1-15,43-62 16,-64 62-16,22-63 16,-22 43-16,-21 21 0,21-22 0,-21 22 15,0-22-15,0 22 0,0-22 16,-21-20-16,0 41 0,-1-20 15,-20 21-15,21 20 0,-21-20 16,20 0-16,-20 21 0,0-22 0,-1 22 16,1 21-16,-21 0 0,20 0 15,-41 0-15,41 0 0,-63 0 16,64 0-16,0 0 0,21 0 16,-22 0-16,22 0 0,0 0 15,0 0-15,0 21 16,21 0-16,0 1 15,-22-1-15</inkml:trace>
  <inkml:trace contextRef="#ctx0" brushRef="#br0" timeOffset="21076.11">6667 4424 0,'-21'0'0,"0"0"16,21-21-16,-21 0 16,21-1-1,-21 1-15,21 0 16,0 42 31,0 0-47,0 22 15,0-22-15,0 21 0,-21 1 16,21-1-16,0 0 0,-22 22 0,22 20 16,0-20-16,0 21 0,0-22 15,0 22-15,0-1 0,-21-20 0,21 21 16,0-22-16,0 1 0,-21 20 15,21-20-15,0-1 0,0-20 16,0 126-16,0-148 16,0 21-16,0 1 0,0-22 15,0 21-15,0-21 0,0 1 0,0-1 16,0-42 15,0-22-31,0 22 16,0-21-16,0-1 0,21 1 15</inkml:trace>
  <inkml:trace contextRef="#ctx0" brushRef="#br0" timeOffset="21947.99">6667 4487 0,'0'0'0,"22"0"31,-1 0-31,0 0 16,0 0-16,21 0 0,1 0 15,20 0-15,1 0 0,63 0 16,-43 0-16,1 0 0,0 0 0,21 0 15,-1 0-15,22 0 0,0 0 16,0 0-16,0 0 0,297-21 16,-276 21-16,21 0 15,-21 0-15,22 0 0,-1 21 0,212-21 16,-190 22-16,-1-22 0,1 21 16,-1-21-16,1 21 0,-22-21 15,21 21-15,-20-21 0,-1 21 0,0-21 16,1 21-16,-1-21 0,0 0 15,-20 22-15,147-22 16,-169 0-16,0 21 0,0-21 0,-21 0 0,0 0 16,-1 0-16,1 0 15,-21 0-15,0 0 0,-1 0 0,-20 0 16,-1 0-16,1 0 0,-22 0 16,22 0-16,-22 0 0,0 0 0,1 0 15,-1 0-15,-21 0 0,21 0 0,-20 21 16,-1-21-16,0 0 0,21 21 15,-42 0-15,0 0 16,0 1-16,0-1 16,0 0-16,0 21 0,0-21 0,0 22 15,-21-1-15,0 0 0,21 1 16,0-1-16,0 0 0,-21 1 0,21-1 16,-21 0-16,21 1 0,0-1 15,0 43-15,0-22 16,0-20-16,0-1 0,0 0 0,0 1 15,0-1-15,0 0 0,0 1 0,0-1 16,0-21-16,0 21 0,0-20 16,0 20-16,0-21 0,0 0 0,0 0 15,0 1-15,-22-1 16,-20 0-16,21-21 0,0 21 16,0-21-16,-1 0 0,1 0 15,-21 0-15,0 0 0,-1 0 0,1 0 16,0 0-16,-22 0 0,22 0 0,-43 0 15,22 0-15,-22 0 0,0 0 16,1 0-16,-22 0 0,21-21 16,-21 21-16,-21 0 0,0-21 0,0 21 15,-21 0-15,21 0 0,-21-21 0,-21 21 16,-1 0-16,1 0 0,0 0 16,-22 0-16,22 0 0,-22 0 0,22 0 15,0 0-15,-1 0 0,64 0 0,-63 0 16,0 0-16</inkml:trace>
  <inkml:trace contextRef="#ctx0" brushRef="#br0" timeOffset="22180.86">8467 6414 0,'0'0'0,"0"-64"0,0 1 0,-22 20 0,-20 22 0,-43-21 16,-84 21-16,84-1 15,-20 1-15,20 21 0,-21-21 16,21 21-16,1 0 0,-22 0 16,42 0-16,1 0 0,-22-21 15,64 21-15,0 0 0,0 0 16,0 0-16,-1-21 0,1 21 15,0-21 1,0 21-16,0 0 16,0-22-1,21 1 1,0 0 0,0 0-16,21 0 15,-21 0-15</inkml:trace>
  <inkml:trace contextRef="#ctx0" brushRef="#br0" timeOffset="22900.45">7493 5228 0,'0'0'0,"21"-21"15,-21 0-15,21 0 0,-21 0 16,0-1-16,0 1 0,0 42 31,0 1-15,0-1-16,0 21 0,0-21 15,0 22-15,0-22 0,0 21 0,0 0 16,0 1-16,0-1 0,0 0 16,0 1-16,0-1 0,0 0 0,0-20 15,0 20-15,0-21 0,0 21 0,0 1 16,0-22-16,0 0 15,0 0-15,21-21 47,-21-21-47,22 0 0,-22 0 16,21-22-16,0 22 0,-21 0 16,21-21-16,0 21 0,-21-22 15,21 1-15,1 21 0,-1 0 16,0-1-16,-21 1 0,21 0 0,0 0 15,0 21-15,1 0 16,-22 21-16,21 0 0,-21 0 16,0 1-16,0-1 0,21 21 0,-21-21 15,21 0-15,0 22 16,-21-22-16,0 0 0,21 0 0,22 22 16,-22-22-16,0-21 15,0 21-15,0-21 16,1 0-16,-1 0 0,0 0 0,0 0 15,0 0-15,0-21 0,1 0 16,-1-1-16,0 1 0,0 0 0,-21 0 16,21 0-16,0-22 0,-21 1 0,22 0 15,-22 21-15,0-22 16,0 1-16,0-85 16,0 85-16,0-1 0,0 22 0,0-21 15,0 21-15,0-1 0,0 1 16,-22 21-16,22-21 0,-21 21 15,21 21 17,0 0-32,0 1 15,21-1-15,-21 0 0,22 0 16,-22 0-16,21 0 0</inkml:trace>
  <inkml:trace contextRef="#ctx0" brushRef="#br0" timeOffset="23316.72">8636 5673 0,'0'21'0,"0"-42"0,0 63 16,0-63 15,21 0-31,0 0 16,0 21-16,1-22 0,-22 1 15,21 0-15,0 21 0,0-21 0,0 0 16,-21 0-16,0-1 0,21 1 16,-21 0-16,0 0 0,0 0 15,0 0-15,-21 21 0,0 0 16,0 0-16,0 0 16,0 0-16,-1 21 0,1-21 0,-21 21 15,21 0-15,21 0 0,-21 0 0,-1 22 16,22-22-16,-21 0 0,21 21 15,0-20-15,0-1 0,0 0 0,0 0 16,0 0-16,0 0 0,0 1 16,21-22-16,1 21 0,-1-21 0,0 0 15,0 0-15,0 0 0,0 0 0,22 0 16,-22 0-16,0 0 0,0 0 16,22-21-16,-22 21 0,42-43 15,-42 22-15,1 0 16,20 0-16,-21-22 0</inkml:trace>
  <inkml:trace contextRef="#ctx0" brushRef="#br0" timeOffset="23855.78">9207 5165 0,'0'-43'0,"0"86"0,0-107 0,0 22 0,0 21 16,0 0-16,0-1 16,0 44-1,0-1 1,-21 0-16,21 42 0,0-20 15,0-1-15,0 0 0,-21 1 16,21-1-16,0 0 0,-21 1 16,21-1-16,0 0 0,-21 1 0,21-1 15,0 0-15,0-20 0,0 20 16,0-21-16,0 21 0,0-20 0,-21-1 16,21 0-16,0-42 46,0 0-30,0-1-16,0 1 0,0 0 0,0 0 16,0 0-16,0-22 0,21 22 0,0 0 15,0 0-15,0 0 0,0 0 16,1-1-16,20 1 0,-21 21 16,0 0-16,22-21 0,-22 21 0,0 0 15,21 0-15,-21 0 0,1 21 16,-1-21-16,42 43 0,-63-22 15,21 0-15,-21 0 0,0 0 16,0 0-16,0 1 0,-21-1 0,0 0 16,0 21-16,-43 1 15,43-22-15,-21-21 0,21 21 16,-22 0-16,22 0 0,-42-21 0,42 21 16,-22-21-16,22 0 0,0 0 15,0 0-15,0 0 0,-1 0 16,22-21-1,0 0-15,0 0 16,0 0-16,22 0 0,-1-1 0,0 1 16</inkml:trace>
  <inkml:trace contextRef="#ctx0" brushRef="#br0" timeOffset="24168.59">9969 4953 0,'-21'21'31,"0"0"-31,21 1 16,-21-1-16,0 21 0,0 0 0,21 1 15,-22-1-15,1 0 0,0 1 16,0-1-16,21 22 0,-21-22 15,0 0-15,-1 1 0,1-1 0,21-21 16,-21 21-16,21 1 0,-21-22 0,21 21 16,0-21-16,0 22 15,0-64 17,0-1-17</inkml:trace>
  <inkml:trace contextRef="#ctx0" brushRef="#br0" timeOffset="24561.36">9567 5165 0,'0'-21'0,"0"42"0,0-64 16,0 22-16,0 0 0,0 0 16,0 0-16,0 0 0,0-1 15,0 1-15,43 21 16,-22-21-16,21 21 0,-21 0 15,43-21-15,-22 21 0,22 0 0,-1 0 16,1 0-16,-1 21 0,1-21 16,-1 21-16,1 0 0,-1 22 0,-21-22 15,1 21-15,-1-21 0,-21 22 16,22-1-16,-22 0 0,-21 1 0,0-22 16,0 64-16,0-43 0,-21 0 15,-22-21-15,22 22 0,-64 20 16,43-42-16,0 22 15,-1-22-15,1 0 0,0 0 0,-1-21 16,1 21-16,0 1 0,-1-22 16,22 0-16,0 21 0,0-21 0,21-21 31,21-1-15,0 22-16,0-21 0,1 21 15,-1-21-15,21 21 0,-21-21 0,0 21 16</inkml:trace>
  <inkml:trace contextRef="#ctx0" brushRef="#br0" timeOffset="25181.01">10435 5694 0,'21'0'0,"-42"0"0,63 0 16,-20 0-16,-1 0 16,0 0-16,0-21 15,0 0-15,0-1 0,-21 1 16,22 0-16,-1 0 0,0 0 0,21 0 15,-21-1-15,1 1 0,-1-21 0,0 21 16,0 0-16,0-1 16,-21-20-16,0 21 0,21 21 0,-21-21 0,0 0 15,-21 21 1,0 0-16,0 0 0,0 0 0,0 21 16,-1 0-16,1-21 0,0 21 15,21 0-15,-21 0 0,21 1 0,0-1 16,0 0-16,0 0 15,0 0-15,21-21 0,-21 21 16,21 1-16,0-22 0,1 21 16,-1 0-16,0-21 0,-21 21 15,21-21-15,0 21 16,-21 0-16,21-21 0,-21 22 16,22-22 15,-1 0-16,0 0-15,0-22 16,0 1-16,-21 0 0,21 21 0,1-21 16,-1 0-16,-21 0 0,21-1 15,0 1-15,0-21 16,0 21-16,1 0 0,-22-1 16,0 44-1,0-1 1,0 0-16,-22 0 0,22 21 15,-21-20-15,21-1 16,-21 0-16,21 0 0,0 0 16,0 0-16,0 1 15,21-44 17,0 1-17,1 0-15</inkml:trace>
  <inkml:trace contextRef="#ctx0" brushRef="#br0" timeOffset="25339.94">11176 5228 0,'0'0'0,"-21"0"0,0 0 31,42 0 0,0 0-31</inkml:trace>
  <inkml:trace contextRef="#ctx0" brushRef="#br0" timeOffset="26103.47">11472 5334 0,'0'0'0,"0"21"0,0 0 0,0 1 0,0-1 16,0 0-16,0 0 15,-21 43-15,21-43 0,0 0 0,0 0 16,0 0-16,-21 0 0,21 1 16,0-1-16,0 0 15,21-21 1,0 0-16,0 0 16,1 0-16,-1 0 0,0-21 15,0 0-15,0 21 0,0-22 0,1 1 16,-1 0-16,21-42 15,0 41-15,-20 1 0,-1-21 0,0 21 16,0 0-16,-21-1 0,21 1 0,0 0 16,-42 42 31,0 0-47,0 1 0,21-1 0,0 0 15,-21 0-15,21 0 0,0 0 0,0 1 16,0-1-16,0 0 0,0 0 15,0 21-15,21-42 0,0 22 16,0-1-16,0-21 16,22 0-16,-22 0 0,21 0 0,-21 0 0,22 0 15,-22 0-15,21 0 0,-21-21 0,22 21 16,-22-22-16,21 1 0,-21 0 16,1 0-16,-1 0 0,21-22 15,-42 22-15,0-21 16,0 21-16,0-22 15,-21 43 1,0 0-16,0 0 0,-1 0 0,1 22 16,0-1-16,0 0 0,0 0 15,21 0-15,0 0 0,-21 1 0,21-1 16,0 21-16,0-21 0,0 0 16,0 1-16,21-1 0,0 0 15,0-21-15,0 0 0,22 0 16,-22 0-16,0 0 0,0 0 15,21 0-15,-20 0 0,-1-21 16,0 21-16,0-21 0,0-1 0,0 1 16,1 0-16,-1 0 0,0 0 15,0 0-15,0-1 0,0 1 0,-21 0 16,0 0-16,22 0 0,-1 21 16,-21 21-1,0 0 1,21-21-16,-21 21 0,21 0 15,-21 1-15,21-1 0,-21 0 0,21 0 16</inkml:trace>
  <inkml:trace contextRef="#ctx0" brushRef="#br0" timeOffset="26149.44">12975 5482 0,'0'21'0,"0"-42"0,21 42 0</inkml:trace>
  <inkml:trace contextRef="#ctx0" brushRef="#br0" timeOffset="26696.85">16235 4763 0,'0'-22'0,"0"44"0,21-65 0,-21 22 16,42 0-16,-21 0 0,1 0 15,-1-1-15,0 1 16,0 0-16,0 0 0,-21 0 0,21 0 16,1 21-1,-22 21 1,0 21 0,-22-21-16,22 43 0,-21-1 0,21 1 15,0-1-15,-21 22 0,0 0 16,0-1-16,0 1 0,21-22 15,-22 22-15,1 0 0,0-22 0,21 22 16,-21-22-16,21 1 0,-21-1 0,21-20 16,0-1-16,0 0 0,0 1 0,0-1 15,0-21-15,0 0 0,0 22 16,0-22-16,0 0 16,21-21-1,0-21-15,-21 0 0,21 0 16,0-1-16,1-20 0</inkml:trace>
  <inkml:trace contextRef="#ctx0" brushRef="#br0" timeOffset="27339.97">21251 5144 0,'0'21'0,"0"106"15,0-85-15,0 0 16,0 22-16,0-22 0,0 22 15,0-1-15,0-20 0,0 20 0,21-21 16,-21 22-16,0-22 0,0 1 0,0-1 16,22 0-16,-22 1 0,21-22 15,-21 21-15,0-21 0,0 0 0,0 1 16,0-1-16,0 0 0,0 0 16,0 0-16,0 0 15,0-42 16,0 0-31</inkml:trace>
  <inkml:trace contextRef="#ctx0" brushRef="#br0" timeOffset="29084.51">16658 4487 0,'0'0'0,"-21"0"16,0 22-16,0-22 0,-1 0 16,1 21-16,0-21 15,0 0-15,0 21 16,42-21 15,21 0-15,-21 0-16,22 0 0,-1 0 0,0 0 15,22 0-15,-1 0 0,22 0 16,0 0-16,21 0 0,-1 0 0,1 21 16,21-21-16,0 0 0,0 0 15,0 0-15,0 21 0,21-21 16,-21 0-16,22 21 0,-22-21 0,0 0 15,0 22-15,0-22 0,0 0 16,0 0-16,-22 21 0,22-21 0,-21 0 16,0 0-16,0 21 0,-21-21 15,63 0-15,-64 0 0,43 0 16,-63 21-16,-1-21 16,1 0-16,-1 0 0,-20 0 0,20 0 15,-20 0-15,-1 0 0,0 0 0,1 0 16,-22 0-16,21 0 0,-21 0 15,0 0-15,1 0 0,-1 0 0,0 0 16,0 0-16,0 0 0,0 0 16,1 21-16,-1-21 15,0 0-15,0 0 16,0 21-16,0 1 16,-21-1-16,0 0 15,0 0-15,0 0 16,0 0-16,0 1 0,0 20 0,0-21 15,0 21-15,0-20 0,0 20 0,22 0 16,-22-21-16,21 22 0,-21-1 16,21 0-16,-21-20 0,0 20 15,21 0-15,-21 1 0,0-1 0,0 0 16,0 1-16,0-1 0,0 21 16,0-20-16,0-1 0,0 22 0,0-22 15,0 21-15,0-20 0,0 20 16,0 22-16,0-43 0,0 1 15,0-1-15,0 0 0,0-21 16,0 22-16,0-1 0,0-21 0,0 22 16,0-1-16,21-21 0,-21 0 0,21 0 15,-21 1-15,0-1 0,0 0 16,0 0-16,22 0 0,-22 0 16,21 1-16,-42-22 31,-1 0-16,-20 0-15,21 0 0,-21 0 0,20 0 16,-20 0-16,-21 0 0,-1 0 16,1 0-16,-1 0 0,-21-22 0,1 1 15,-22 21-15,0-21 0,-21 21 0,0-21 16,-42 21-16,21-21 0,-212 0 16,169-1-16,1 1 0,-1 21 15,-20 0-15,-1-21 0,0 21 0,1 0 16,-213 0-16,234 0 15,-1 0-15,1 0 0,-1 0 16,22-21-16,-106 21 0,148 0 16,21 0-16,21 0 0,22 0 15,20 0-15,1 0 0,0 0 16,21 0-16,-1 0 16,22-21-1,0 0 1,0-1-16,22 1 15,-22 0-15</inkml:trace>
  <inkml:trace contextRef="#ctx0" brushRef="#br0" timeOffset="30075.97">11663 3916 0,'0'21'0,"0"-42"0,-21 84 0,21-41 0,0-1 16,0 0-16,-22 21 0,22-21 15,0 1-15,-21 20 0,21 21 16,-21-41-16,21 41 16,-21-42-16,21 0 0,-21 1 0,21-1 15,0 0-15,-21-21 16,21-21 15,0 0-15,0-1-16,21 1 0,-21-21 15,21 21-15,0-22 0,21 1 0,-20 0 16,20-1-16,0-20 0,1 21 16,-1-22-16,21 1 0,-20-1 15,41 1-15,-20-1 0,21-21 0,-1 1 16,1-1-16,0 0 0,20 1 15,22 20-15,0-20 0,0-1 0,22 0 16,147-63-16,-127 85 16,1-22-16,20 21 0,1 1 0,-1 21 15,1-22-15,20 22 0,22-1 16,-21 1-16,-1 21 0,213-43 16,-213 43-16,1 21 0,-21 0 15,-22 0-15,0 0 0,1 0 0,-1 0 16,-21 0-16,0 21 0,-21 1 15,-21 20-15,0-21 0,106 85 16,-128-64-16,86 85 16,-86-63-16,1-1 0,-22 1 15,22-1-15,-21 1 0,-1-1 0,1 1 16,-1 20-16,-21-20 0,1-1 0,-1 22 16,-21-21-16,0-1 15,1 1-15,-22-1 0,0 1 0,0-1 0,0-21 16,0 22-16,0-22 0,0 22 15,0-22-15,0 22 0,0-22 0,0 0 16,0 1-16,0 20 16,0-42-16,0 0 0,0 1 15,0-1-15,0 0 0,0 0 0,-22-21 16,1 0 0,0 0-16,0 0 15,0 0-15,0-21 0,-1 0 16,1 0-16,-21-1 0,21 1 0</inkml:trace>
  <inkml:trace contextRef="#ctx0" brushRef="#br0" timeOffset="30387.79">18373 3852 0,'0'0'0,"-22"0"0,22 22 31,0 62-15,0-41-16,0-1 0,0 0 15,22 22-15,-1-22 16,21 22-16,-42-22 0,21-21 16,0 0-16,1 0 0,-22 1 15,21-1-15,0 0 0,0 0 0,0-21 16,0 0-16,1 0 0,-1 0 16,0 0-16,0 0 0,21 0 15,-20 0-15,20-21 0,21 0 16,-20 0-16,-1-22 0,-21 22 0,22-21 15,-1 21-15,0-22 0,1 1 16,-22 0-16,21-1 0,-21 1 0,22 21 16,-22 0-16,0-1 0,0 1 15,-21 0-15</inkml:trace>
  <inkml:trace contextRef="#ctx0" brushRef="#br0" timeOffset="30944.47">16658 5313 0,'0'-21'0,"0"42"0,0-63 16,0 20-16,0 1 15,0 0-15,0 0 16,42 21 15,-20 0-15,20 0-16,-21 0 0,21 0 0,1 0 15,20 0-15,-20 0 0,20 0 0,1 0 16,-22 0-16,21 0 0,1 0 16,-22 0-16,22 0 0,-22 0 0,0 0 15,1 0-15,-22 0 0,21 0 16,-63 0 0,-21 0-1,21 0-15,-22 21 0,1-21 0,0 0 16,-1 0-16,1 21 0</inkml:trace>
  <inkml:trace contextRef="#ctx0" brushRef="#br0" timeOffset="31205.33">16954 5271 0,'-42'42'16,"42"-21"-16,-21 0 15,21 0-15,0 1 0,-21 41 16,21-42-16,0 22 0,0-1 15,-21 0-15,21 1 0,-43 105 16,43-106-16,-21 22 16,0-22-16,0 0 0,21-21 15,0 1-15,-21 20 0,-1-21 0,22 0 16,0 0-16,0 1 16,22-22 15,20 0-31,-21-22 0,0 1 0,22 0 15</inkml:trace>
  <inkml:trace contextRef="#ctx0" brushRef="#br0" timeOffset="31725.7">17653 5757 0,'21'-21'0,"-42"42"0,63-63 0,-42 21 16,0 0-16,0 0 15,0-1-15,0 1 0,-21 0 16,0 0-16,0 21 0,21-21 0,-21 21 16,-1 0-16,1 0 0,0 0 15,0 0-15,0 21 0,0 0 0,-22 0 16,22 0-16,0 22 0,-21-22 16,20 21-16,1 1 0,-21-1 0,21-21 15,0 21-15,-1-20 0,1 20 0,21-21 16,0 0-16,0 0 0,0 1 15,0-1-15,21-21 16,1 0-16,-1 0 16,0 0-16,0 0 15,0 0-15,0 0 0,22-21 0,-22 21 16,0-22-16,43-20 16,-43 21-16,0 0 0,0-22 0,0 22 15,0-21-15,1 21 0,-1-22 0,-21 22 16,0 0-16,21 0 0,-21 0 15,0 42 1,0 0-16,0 0 16,0 0-16,0 1 0,0-1 15,-21 21-15,21-21 0,0 0 0,0 22 0,0-22 16,0 0-16,0 0 16,0 0-16,0 1 0,0-1 15,21-21-15,0 0 16,0 0-16,0 0 0,1 0 15,-1 0-15,0-21 0,0-1 16,0 1-16,0 0 0</inkml:trace>
  <inkml:trace contextRef="#ctx0" brushRef="#br0" timeOffset="32771.91">18161 5249 0,'0'-21'0,"0"42"0,0-63 16,0 63-1,0 0-15,0 1 0,0-1 16,-21 21-16,0 0 0,21-20 16,-22 20-16,22 0 0,0 22 0,-21-22 15,21 0-15,-21 1 0,0 41 16,21-41-16,0-1 0,0 0 16,-21-20-16,21 20 0,-21-21 0,21 0 15,-22 0-15,22 1 16,0-44 31,0 1-47,0 0 0,22 0 0,-1 0 15,0 0-15,0-22 0,0 22 0,0 0 16,1 0-16,-1 0 0,21-1 16,-21 1-16,0 0 0,22 0 15,-22 21-15,0 0 0,0 0 16,-21-21-16,-21 21 31,0 0-31,0 0 0,0 0 0,-1 0 16,1 0-16,-21 0 0,0 21 15,20 0-15,1-21 16,0 21-16,0 0 0,21 1 0,0-1 16,-21 0-16,21 21 0,0-21 15,0 1-15,0 20 0,0-21 16,0 0-16,0 0 0,21 1 15,-21-1-15,21-21 0,0 21 16,0-21-16,22 0 16,-22 21-16,21-21 0,-21 0 0,1 0 0,20 0 15,-21 0-15,21 0 16,-20 0-16,20-21 0,-21 21 0,21-21 16,-20 0-16,-1 21 0,21-43 15,-21 22-15,-21 0 0,0 0 16,21 0-16,-21-1 0,0-20 15,0 21-15,0 0 16,-21 21 0,0 0-1,0 21-15,0 0 16,0 0-16,21 0 0,-22 1 0,22-1 16,0 0-16,-21 0 15,21 0-15,0 0 0,0 1 16,0-1-16,21-21 15,1 0-15,-1 0 0,0 0 16,0 0-16,21 0 16,-20 0-16,-1 0 0,21 0 0,-21 0 15,0-21-15,1-1 0,20 22 16,-21-21-16,0 0 0,22 0 0,-22 0 16,0 0-16,0-1 0,0-20 15,0 21-15,-21 0 0,0 0 16,0-1-16,-21 22 31,21 22-15,0-1-16,0 0 15,0 0-15,0 0 0,0 0 0,0 1 16,0-1-16,0 0 16,0 0-16,0 0 15,0 0-15,0 1 0,0-1 16,-21-21-1,0 0-15,0 0 16,0 0-16,-1 0 0,1 0 16,0 0-16,21-21 0,0-1 15,0 1-15,21 0 16,0 0-16</inkml:trace>
  <inkml:trace contextRef="#ctx0" brushRef="#br0" timeOffset="33220.66">19833 5313 0,'0'-21'0,"0"42"0,0-63 16,0 20 0,-21 22-1,0 0-15,-22 0 0,22 0 0,-21 0 16,0 0-16,-1 22 0,1-22 0,0 21 15,20 0-15,-20 0 16,21 0-16,-21 0 0,42 1 0,-22-1 16,22 0-16,0 21 0,0-21 0,0 1 15,0-1-15,0 0 0,22 21 16,-1-21-16,0 1 0,0-1 0,21 21 16,-20-21-16,-1 0 0,21 1 15,-21-1-15,0 21 0,1-21 16,-1 0-16,-21 1 0,0-1 0,0 0 0,0 0 15,0 0-15,-43 0 16,22-21-16,0 22 0,-21-22 0,-1 0 16,1 0-16,-21 0 0,20 21 15,1-21-15,0 0 0,-1 0 16,22 0-16,-21 0 0,21 0 0,-1 0 16,1 0-16,42 0 31,1 0-16,20 0-15,-21-21 0,21 21 16,-20 0-16</inkml:trace>
  <inkml:trace contextRef="#ctx0" brushRef="#br0" timeOffset="34599.85">19897 5715 0,'0'0'16,"-22"0"-1,1 0-15,0 21 0,0 0 0,0 1 16,0-1-16,-1 0 0,1 0 16,0 0-16,0 0 0,0 1 0,0-1 15,21 0-15,0 0 0,0 0 16,0 0-16,0 1 0,0-1 16,0 0-16,21-21 15,0 0-15,0 0 0,0 0 16,0 0-16,1 0 0,-1 0 0,0 0 15,21 0-15,-21 0 0,1-21 16,-1 21-16,0-21 0,0-1 16,0 1-16,0 21 0,1-21 0,-1 0 15,-21 0-15,21 0 16,0 21 0,-21 21-1,0 0 1,0 0-16,0 0 15,0 0-15,0 1 0,0-1 16,21-21 0,0 0-1,1 21-15,-1-21 16,0 0-16,21 0 0,-21 0 16,1 0-16,-1-21 0,0 21 0,0-21 15,0-1-15,0 22 0,1-21 16,-1 0-16,-21 0 0,0 0 15,0 0-15,0-1 16,-21 22 0,-1 0-1,1 0-15,21 22 0,-21-22 16,0 21-16,21 0 0,-21-21 0,21 21 16,-21 0-16,21 0 0,-22-21 0,22 22 15,0-1-15,0 0 16,0 0-1,22-21-15,-1 0 0,0 0 16,0 0-16,0 0 0,22 0 16,-22 0-16,0 0 0,21 0 0,1 0 15,20 0-15,-42-21 0,22 21 16,-22-21-16,21 0 0,0-1 16,-20 1-16,-1 0 0,-21 0 15,0 0-15,21 21 16,-21-21-16,-21 21 31,0 21-31,-1 0 16,1-21-16,0 21 0,0 0 0,21 0 15,-21-21-15,0 22 0,-1-1 16,22 0-16,0 0 16,22-21 15,-22-21-16,21 21-15,0-21 0,0 0 16,0-1-16,0 1 0,1 0 16,-1 0-16,-21 0 15,21 0-15,0 21 16,-21 21 0,0 0-1,0 0-15,0 0 16,0 0-16,0 1 15,0-1-15,0 0 0,0 0 16,21-21-16,-21 21 0,21-21 16,1 0-16,-1 0 15,0 0-15,0 0 0,0 0 16,22 0-16,-22 0 16,0 0-16,21-21 15,1 0-15,-22 0 0,0 0 0,0-1 0,0 1 16,-21-21-16,21 21 0,1 0 15,-22-1-15,0-20 16,0 21-16,0 0 0,0 0 16,-22 21-1,22 21-15,-21 0 16,21 0-16,0 0 0,0 0 16,0 1-16,0-1 0,0 21 15,0-21-15,0 0 16,0 1-16,21-1 0,1 0 15,-22 0-15,21 0 16,-21 0-16,0 1 16,0-1-16,-21-21 15,-1 0-15,1 0 0,0 0 16,0 0-16,0 0 0,0 0 0,-1 0 16,1 0-16,0 0 0,0 0 15,21-21 1,0-1-1,0 1-15,21 0 16,0 0-16,22 0 0</inkml:trace>
  <inkml:trace contextRef="#ctx0" brushRef="#br0" timeOffset="35831.83">21823 5228 0,'0'-21'0,"0"42"0,-21-42 15,-1 21-15,1 0 16,0 0-16,0 0 0,0 0 16,0 21-16,21 0 0,0 1 15,-22-1-15,22 0 0,-21 21 0,21 1 16,-21-1-16,21 43 16,0-22-16,-21-21 0,21 22 15,-21-1-15,21-20 0,0 20 0,0-20 16,-21-1-16,21 0 0,-22 1 0,22-1 15,-21-21-15,21 21 0,0-20 16,0-1-16,0 0 0,0 0 0,-21-21 16,21 21-16,0-42 31,0 0-15,0 0-16,0 0 0,0-1 15,21 1-15,-21 0 0,21 0 0,1 0 16,-22 0-16,21-22 0,0 22 15,0 0-15,0 0 0,0 21 16,1-21-16,-1-1 0,0 22 0,0 0 16,0 0-16,0 0 0,-21 22 15,22-1-15,-1 0 16,-21 0-16,0 0 0,0 0 0,0 1 16,0-1-16,0 0 0,0 0 15,0 0-15,0 0 0,0 1 16,0-1-16,21 0 0,0-21 15,0 21-15,0-21 16,1 0-16,-1 0 0,0 0 16,0 0-16,0 0 0,0 0 0,1-21 15,-1 0-15,0 21 16,0-21-16,0-1 0,-21 1 0,21 0 16,-21 0-16,22 0 0,-22 0 0,21-1 15,-21 1-15,0 42 31,-21-21-15,-1 22-16,22-1 0,-21 0 16,21 0-16,0 0 0,0 0 15,0 1-15,0-1 16,0 0-16,0 0 16,21-21-16,1 0 0,-1 0 15,0 0-15,0 0 16,0 0-16,22 0 0,-22 0 15,0-21-15,0 0 0,0 0 0,-21-1 16,21 1-16,-21 0 0,22-21 16,-22 21-16,0-22 0,0 22 0,0-21 15,0 21-15,0-1 0,-22 1 0,1 0 16,21 0-16,-42 21 0,21 0 16,0 0-16,-1 0 0,1 0 0,0 0 15,0 42-15,21-21 16,-21-21-16,21 22 0,0-1 0,0 21 15,0-21-15,21-21 0,-21 21 16,42 1-16,-21-22 16,1 21-16,62-21 0,-63 0 15,22 0-15,41 0 0,-41 0 16,-22 0-16,21 0 0,-21 0 16,22-21-16,-22-1 0,21 1 0,-21-21 15,1 21-15,-1-22 0,21 1 16,-21 0-16,0-1 0,22-62 15,-22 62-15,0 1 0,-21 0 0,21-1 16,-21 1-16,21 0 16,-21 20-16,0 1 0,0 0 0,0 0 15,-21 21 1,0 21-16,0-21 0,21 21 16,-21 22-16,0-22 0,-1 21 0,1 0 15,21 1-15,-21-1 0,0 22 16,21-22-16,0 21 0,-21-20 0,0 105 15,21-106-15,0 1 16,-22-1-16,22-21 0,0 21 16,0-20-16,0-1 0,0 0 0,0 0 15,0 0-15,43-21 16,-22 21-16,0-21 16,0 0-16,0 0 0,1 0 0,-1-21 15,0 0-15,0 21 0,0-21 16,-21 0-16,21 0 0,1-22 15,-22 22-15,0-21 0</inkml:trace>
  <inkml:trace contextRef="#ctx0" brushRef="#br0" timeOffset="35999.74">22881 5673 0,'-42'0'0,"84"0"0,-105-21 0,41 21 16,22-22-16,22 22 31,-1 0-31,0 0 15,21 0-15,-21 0 0,1 0 16,20 0-16,-21 0 0,21 0 16,43-21-16,-43 0 0,1 21 15,-1-21-15</inkml:trace>
  <inkml:trace contextRef="#ctx0" brushRef="#br0" timeOffset="36324.55">23791 4678 0,'0'0'0,"0"21"47,0 0-47,-21-21 0,0 21 15,21 22-15,0-22 0,-21 0 0,21 21 16,-21-20-16,21 20 0,0-21 16,0 21-16,-22-20 0,22 20 15,-21-21-15,21 21 0,0-20 16,-21-1-16,21 0 0,0 0 0,0 0 16,21-21 15</inkml:trace>
  <inkml:trace contextRef="#ctx0" brushRef="#br0" timeOffset="36564.42">23431 5101 0,'0'0'0,"-21"0"0,21 21 16,0 1-16,0-1 15,43-21-15,-22 0 0,21 21 16,-21-21 0,0 0-16,22 0 0,-22 21 0,0-21 15,21 0-15,-20 0 0,20 0 0,-21 0 16,0 0-16,0 0 0,1 0 16,-1 0-16,0-21 0,-21 0 0,21 21 15,-21-21-15,21-1 0,-21 1 16</inkml:trace>
  <inkml:trace contextRef="#ctx0" brushRef="#br0" timeOffset="36796.29">23453 4614 0,'0'-21'0,"0"42"0,-22-42 0,44 21 31,-1 0-31,0 0 0,0 0 0,0 0 16,22 0-16,-1 0 0,-21 0 16,21 0-16,-20 21 0,-1-21 15,21 0-15,-21 0 0,0 0 0,1 0 16,-1 0-16,0 0 0,0 0 16,0 0-16,0-21 0</inkml:trace>
  <inkml:trace contextRef="#ctx0" brushRef="#br0" timeOffset="37346.57">24024 4297 0,'0'0'0,"-42"0"0,21 0 0,-1 0 0,-62 0 15,63 21-15,-64 0 16,43-21-16,20 21 0,-20 1 15,0-1-15,-1 0 0,22 0 16,-21 0-16,21 0 0,-22 1 0,22 20 16,0-21-16,-21 21 0,21 1 15,-1-22-15,1 64 16,21-43-16,-21 21 0,21-20 0,0-1 16,0 0-16,0 1 0,0-1 15,21 22-15,0-22 0,22 43 16,-22-64-16,21 21 0,1 0 15,-22-20-15,21 20 0,43 0 16,-43-21-16,22 1 0,-22-22 0,0 0 16,1 0-16,20 0 0,-21 0 15,1 0-15,-1 0 0,0 0 16,1 0-16,-1-22 0,-21 1 0,22 0 16,-1-21-16,-21 21 0,0-22 15,22 1-15,-22 0 0,0-1 0,0-20 16,0 20-16,0-20 0,-21-1 15,0 1-15,0 21 0,0-22 0,0 1 16,0 20-16,-21-20 0,0 20 16,-21 1-16,21 0 0,-1-1 0,-20 22 15,21-21-15,-21 21 16,20-22-16,-20 22 0,0 0 0,21 0 16,-1 21-16,-20 0 0,0 0 0,-1 0 15,22 0-15,0 0 16,-21 21-16,21 0 0,-1 0 0,-20 1 15,21-1-15,-21 0 0,-22 42 16</inkml:trace>
  <inkml:trace contextRef="#ctx0" brushRef="#br0" timeOffset="38220.07">14690 8001 0,'0'0'0,"0"-21"0,0 0 16,0 0-16,0-1 0,0 1 15,0 0-15,0 0 16,0 0-16,0 42 47,0 0-47,0 0 0,0 0 0,0 22 15,0-1-15,-22 0 0,22 22 16,-21-22-16,21 22 0,-21-22 16,21 22-16,0-22 0,-21 21 0,0-20 0,21-1 15,-21-21-15,21 22 0,0-1 0,-22 0 16,22-21 0,0 1-16,0-1 0,0 0 15,22-21 16,-22-21-31,21 0 0,0-1 16,0 1-16</inkml:trace>
  <inkml:trace contextRef="#ctx0" brushRef="#br0" timeOffset="38559.92">14965 8382 0,'0'0'0,"0"42"15,0-20-15,0-1 16,0 0 0,21-21-1,0 0 1,0-21-16,0 21 0,-21-21 16,22 21-16,-1-22 0,0 22 15,-21-21-15,0 0 0,0 0 16,0 0-1,-21 21 1,0 0-16,-1 0 16,1 0-16,0 21 0,21 0 15,0 0 1,0 0 0,21-21-16,0 0 15,1 0-15,20 0 0,-21 0 0,21 0 16</inkml:trace>
  <inkml:trace contextRef="#ctx0" brushRef="#br0" timeOffset="39384.49">16489 8128 0,'21'-21'0,"-42"42"0,42-63 0,-21 21 0,0-22 16,0 22-16,0 0 0,-21 21 15,0-21-15,-1 0 0,1 21 0,-21 0 16,-22 0-16,22 0 0,0 21 16,-1 0-16,1 0 0,0 21 15,21-20-15,-22 20 0,1-21 0,21 21 16,0 1-16,-22 20 16,43-20-16,0-22 0,0 0 15,0 0-15,0 0 0,21 0 0,1 1 16,-1-22-16,21 0 0,-21 21 15,22-21-15,-1 0 0,64 0 16,-64 0-16,0 0 0,1-21 0,20-1 16,-20 1-16,-22 21 0,21-21 15,0 0-15,-20 0 0,-1 0 0,21-1 16,-21 1-16,-21 0 0,21 0 0,-21-21 16,22 20-16,-22 1 0,0 0 15,21 21-15,-21-21 0,0 0 0,0 42 47,0 0-47,0 21 0,0-20 16,0 20-16,-21-21 0,21 21 15,0 1-15,-22-1 0,22 0 16,0 1-16,-21-1 0,21 64 16,0-43-16,0 1 0,0 21 0,0-22 15,0 1-15,0 20 0,0-20 16,0 20-16,0-20 0,0-1 15,0 1-15,0 21 0,0-22 0,0 128 16,0-149-16,0 21 16,-21-20-16,21 20 0,-42 22 15,42-43-15,0-21 0,-21 22 16,-1-22-16,22 21 0,-21-21 0,0 1 0,0-1 16,0 0-16,0-21 15,-1 0-15,1 0 0,0 0 16,-21-21-16,21 0 0,-1-22 15,1 22-15,-21-64 0,-43-105 16,64 126 0,-21-105-16,21 84 0,21 1 15,0-1-15,0-84 16,21 84-16,42-127 0,-20 149 16,-22-1-16,21 22 0,-21 0 15,22-1-15,-22 1 0,21 21 16,-21-21-16,22 20 0,-1 1 0,0 0 15,1 0-15,20-21 16,-21 20-16,1 1 0,-1 0 0,0 0 16,1 0-16,-22 0 0,21-1 0,-21 1 15,1 21-15,-1 0 0</inkml:trace>
  <inkml:trace contextRef="#ctx0" brushRef="#br0" timeOffset="40104.3">17039 8255 0,'0'21'0,"-21"-21"16,42 0 15,0 0-31,0-21 0,1 21 16,-1-21-16,0 21 0,21-42 16,-21 20-16,1 22 0,-22-21 0,21 0 15,0 0-15,-21 0 0,0 0 16,0-1-16,0 1 0,-21 21 15,0-21-15,-1 21 16,1 0-16,-21 0 0,21 21 0,0-21 16,-22 21-16,22 22 0,0-22 15,-21 21-15,20-21 0,22 22 16,-21 41-16,0-62 0,21 20 16,0-21-16,0 21 0,0-20 0,0 20 15,21-21-15,0-21 16,1 21-16,-1-21 0,0 0 0,21 0 15,1 0-15,20 0 0,-21 0 16,1 0-16,-1 0 0,0-21 16,1 0-16,-1 21 0,0-21 0,-20-22 15,20 22-15,21-42 16,-41 20-16,-1-20 0,0 21 0,0-22 16,-21 22-16,21-22 0,-21 22 0,21-22 15,1 22-15,-22 0 16,0-64-16,0 64 0,21-22 15,-21 43-15,0 0 0,0 0 16,0-1-16,0 44 31,-21-1-31,21 0 16,-22 0-16,22 0 0,0 22 16,0-22-16,0 21 0,-21-21 0,21 22 15,-21 62-15,21-62 16,-21-1-16,21 22 0,-21-22 0,21 21 15,0-20-15,0-1 0,0 0 0,0 1 16,0-22-16,0 21 0,0-21 16,0 1-16,0-1 0,21 0 15,0 0-15,0-21 16,0 0-16,1 0 16,-1 0-16,-21-21 15,0 0-15,0 0 16,21 21-16,-21-22 0,0 1 15,0 0-15,0 0 16,0 0-16</inkml:trace>
  <inkml:trace contextRef="#ctx0" brushRef="#br0" timeOffset="40747.76">17462 7938 0,'0'0'0,"-21"0"0,42 0 32,1 0-17,-1 0-15,21 0 0,-21 0 0,22-22 16,-1 22-16,-21 0 16,21 0-16,-20-21 0,20 21 0,-21 0 15,0 0-15,22-21 0,-22 21 0,0 0 16,0 0-16,0 0 15,-21-21 1,-21 0 0</inkml:trace>
  <inkml:trace contextRef="#ctx0" brushRef="#br0" timeOffset="43448.25">18669 7874 0,'21'0'16,"0"0"-16,0 0 15,1-21-15,-1 21 0,21-21 16,-21 21-16,0-21 0,22-1 0,-22 22 16,21-21-16,-21 0 0,22 21 0,-22-21 15,21 0-15,-21-22 16,-21 22-16,22 21 0,-22-21 16,0 0-16,-22 0 0,1 0 15,0-1-15,0 1 0,-21 21 0,-1-21 16,-41 21-16,41 0 0,-41 0 15,41 0-15,1 21 16,0 0-16,20 1 0,1-1 0,0 0 16,0 0-16,21 0 0,0 22 0,0-22 15,0 21-15,0 0 0,0 1 16,21-1-16,0 0 0,0 1 0,1 20 16,-1-20-16,21-1 0,-21 0 0,0 1 15,1 20-15,-1-21 16,0-20-16,0 20 0,0 64 15,-21-85-15,0 0 0,0 0 16,0 0-16,-21 1 0,0-22 16,0 21-16,0-21 0,-22 0 0,1 0 15,0 0-15,-1 0 0,1 0 0,-22-21 16,22 21-16,0-22 0,21 1 16,-22 0-16,1 0 0,21 0 0,-22-22 15,22 1-15,0 21 0,21 0 16,0 0-16,0-1 0,0 1 15,-21 0-15,21 0 0,21 42 32,0 0-32,0 0 15,1 1-15,-1-1 0,42 42 16,-42-42-16,1 1 0,20-1 0,-21 0 16,0 0-16,0 0 0,22 0 15,-22 1-15,0-22 0,0 21 0,0-21 16,22 0-16,-22 0 0,21 0 15,-21 0-15,22 0 16,-22 0-16,0 0 0,0-21 0,0-1 16,1 1-16,-1 0 0,-21 0 15,21-21-15,0 20 0,0-20 16,-21 21-16,21-21 0,1-1 16,-1 1-16,0 21 0,0-22 0,0 1 15,0 21-15,1 0 0,-22 0 0,21-1 16,0 1-16,0 21 0,0 0 15,-21 21-15,0 1 16,0-1-16,0 0 0,0 0 0,0 0 16,0 0-16,0 1 0,0-1 15,0 0-15,0 0 0,0 0 16,21-21-16,1 0 47,-22-21-47,21 21 0,-21-21 15,0 0-15,0 0 16,0-1-16,0 1 0,0 0 0,0 0 16,0 0-16,0 0 0,-21-1 15,-1 22-15,1 0 16,0 0 0,21 22-16,-21-22 0,21 21 15,-21 0-15,21 0 0,-21 21 0,-1-20 16,22-1-16,-21 21 0,21-21 15,0 22-15,-21-22 0,21 21 0,0-21 16,-21 43 0,21-43-16,0 21 0,0-21 0,0 1 0,0-1 15,21 0-15,0 0 0,0-21 16,1 0-16,-1 21 0,0-21 16,0 0-16,0 0 0,0 0 15,22 0-15,-22 0 0,0-21 16,0 21-16,22-21 0,-22 0 15,0 0-15,0-1 0,21 1 0,-20 0 16,-1-21-16,0 21 0,0-22 0,43-41 16,-22 41-1,-21 22-15,-21 0 0,21 21 16,-21 21 15,0 0-31,0 0 16,21 1-16,-21-1 0,0 0 0,0 0 15,0 0-15,0 0 0,0 1 16,22-1-16,-1 0 0,0 0 16,0-21-16,0 0 0,-21 21 15,21-21-15,1 0 0,-1 0 0,21 0 16,-21 0-16,22 0 16,-22 0-16,21-21 0,-21 21 15,0-21-15,1 0 0,-1 0 0,0-1 16,0 1-16,0 0 0,-21 0 15,0 0-15,21 0 0,-21-43 16,0 43-16,0 0 0,0 0 0,0-1 16,-21 1-1,0 21-15,0 0 0,0 0 16,21 21-16,-21 1 0,-1-1 0,22 0 16,-21 0-16,21 0 0,0 0 15,-21 1-15,21 20 0,0-21 0,-21 0 16,21 22-16,0-22 0,0 21 15,0-21 1,21 0-16,0 1 0,0-1 0,1-21 16,-1 21-16,21-21 0,0 0 0,-20 21 15,20-21-15,0 0 0,1 0 0,-1 0 16,0 0-16,1 0 0,-1 0 16,0-21-16,1 21 0,-1-21 0,-21 0 15,21-1-15,-20 22 0,20-21 0,-21-21 16,0 21-16,0 0 0,-21-1 15,0 1-15,0 0 0,0 0 0,0-21 16,-21 42 0,0 0-1,0 0-15,0 0 0,0 21 16,21 0-16,-22 0 0,1 0 0,21 0 16,-21 1-16,21-1 0,0 0 15,0 0-15,0 0 0,0 0 0,0 1 16,0 20-16,21-42 0,0 21 15,22-21-15,-22 21 0,21-21 16,-21 0-16,22 0 0,-22 0 16,21 0-16,1 0 0,-22 0 0,21-21 15,-21 21-15,43-42 16,-43 42-16,21-64 0,-21 43 16,1 0-16,-22-21 0,21 20 15,-21-20-15,21 21 0,-21 0 0,0 0 16,0-1-16,0 1 0,0 42 31,-21 1-31,0-22 0,21 21 16,-22 21-16,22-21 0,0 0 0,-21 22 15,0-1 1,0-42-16,21 21 0,0 0 0,0 1 16,-21-22-16,21-22 46,21 1-30,-21 0-16,21 0 0,0 0 16,0 0-16,1-22 0,-1 22 15,0-21-15,0 21 0,0-22 0,0 22 16,1 0-16,20 0 0,-42 0 0,21 21 16,0 0-16,0 0 0,-21 21 15,0 0 1,0 21-16,0-21 0,0 1 0,0 20 15,0-21-15,0 0 0,0 22 16,0-22-16,0 0 0,0 0 0,22 0 16,-1 0-16,21 22 15,-21-43-15,0 0 16,1 21-16,-1-21 0,0 0 0,42 0 16,-41 0-16,-1 0 0,0 0 15,21-42-15,-21 42 0,1-22 16,-22 1-16,21-21 0,0 21 15,0 0-15,0-22 0,0 1 16,1 21-16,-22-22 0,21-20 0,-21 42 16,0 0-16,0-1 15,-43 22-15,22 0 0,0 0 16,0 0-16,0 22 0,21-1 0,-21 0 16,21 0-16,0 0 0,0 0 15,0 1-15,0-1 0,0 0 16,21 0-16,-21 0 0,21 0 0,0 1 15,-21-1-15,0 0 0,21 0 16,-21 0-16,0 0 0,0 1 16,-21-22-1,0 0-15,0 0 16,0 0 0,21-22-16,0 1 0,0 0 15,0 0-15,0 0 0,0 0 16,21-1-16,0 1 0</inkml:trace>
  <inkml:trace contextRef="#ctx0" brushRef="#br0" timeOffset="44263.79">22542 7662 0,'0'0'0,"-21"0"0,0 0 15,0 0-15,-21 22 16,20-1-16,1 0 0,0 21 15,21-21-15,-21 22 0,0-1 0,0 0 16,21 1-16,0 20 0,0-20 16,-22 20-16,22 1 0,0-22 0,-21 43 15,21-43-15,0 0 0,0 1 16,0-22-16,0 21 0,0-21 16,0 0-16,0 1 0,0-1 15,0-42 16,0-1-15,0 1-16,0 0 0,0 0 16,0 0-16,21-22 0,1 22 0,-22 0 15,0 0-15,21 0 0,-21 0 0,21-1 16,-21 44 15,21-22-31,-21 21 0,0 21 16,21 22-1,-21-43-15,0 0 0,21-21 16,1 21-16,-1 0 0,0 0 16,0-21-16,0 0 0,22 0 0,-22 0 15,0 0-15,21 0 0,-21 0 16,1 0-16,20 0 0,-21 0 0,0 0 16,0-21-16,22 0 0,-22 0 0,0 0 15,-21 0-15,21-1 0,0 1 0,1-42 16,-1 42-1,-21-1-15,0 1 0,0 0 0,0 0 16,-21 21 0,21 21-1,0 0-15,-22-21 0,1 43 16,21-22-16,0 0 0,0 0 0,0 0 0,0 0 16,0 1-16,0-1 0,0 0 15,0 0-15,21 0 16,-21 0-16,22-21 0,-1 0 0,0 0 0,0 0 15,0 0-15,0 0 16,1 0-16,-1 0 0,0 0 0,-21-21 16,21 0-16,0 0 0,-21 0 15,0 0-15,0-22 0,21 22 0,-21-21 0,0 21 16,0-22-16,0 22 0,0-21 16,0 21-16,0-1 0,0 1 15,-21 21-15,21-21 0,-21 21 0,0 0 16,0 0-16,0 0 15,-1 0-15,1 0 16,0 21-16,42-21 31,0 0-15</inkml:trace>
  <inkml:trace contextRef="#ctx0" brushRef="#br0" timeOffset="44608.67">23558 7557 0,'0'0'0,"22"-22"16,-22 44 15,0-1-31,0 21 16,-22-21-16,1 0 0,0 22 0,21-22 15,-21 21-15,0 1 0,21-1 16,-21 0-16,-1 1 0,1 20 16,21 43-16,-21-64 0,21 1 15,0-1-15,0 0 0,0 1 0,0-22 16,0 0-16,0 42 16,0-41-16,21-1 15,0 0-15,1-21 0,-1 0 0,0 0 16,0 0-16,0 0 0,0-21 15,1 0-15,-1-1 16,-21 1-16,21 0 0,0 0 0,0-21 16</inkml:trace>
  <inkml:trace contextRef="#ctx0" brushRef="#br0" timeOffset="44868.55">23283 7895 0,'-21'0'0,"42"0"0,-84-21 15,42 21-15,-1 0 0,44 0 32,-1 0-32,0 0 0,21-21 0,-21 21 15,22 0-15,-1 0 0,-21 0 16,22 0-16,-1 0 0,21 0 16,-20 0-16,-22 0 0,21 0 15,-21 0-15,1 0 0,-1 0 0,0 0 16,-42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1:27:47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550 0,'0'0'0,"-21"0"0,0 0 0,0 0 16,0 0-16,-1 0 0,1 0 15,0 22-15,63-22 32,-20 0-32,20 0 0,21 0 15,1 0-15,-1 0 16,1 0-16,-1 0 0,22 0 0,0-22 16,-22 22-16,22-21 0,0 0 15,-1 21-15,1 0 0,0-21 0,-22 21 16,1 0-16,-22 0 0,0 0 15,1 0-15,-22 0 0,0 0 16,-42 0 0,0 0-1,-22 0-15,22 0 0,-21 21 0,-1-21 16,22 0-16,-21 0 0,0 21 16</inkml:trace>
  <inkml:trace contextRef="#ctx0" brushRef="#br0" timeOffset="315.81">3090 593 0,'-21'0'0,"0"0"16,21 21 31,0 0-47,0 0 0,0 0 0,0 22 15,0-22-15,0 21 16,0 22-16,0-22 0,-21 0 0,21 22 16,-21-22-16,21 1 0,0 20 15,0-21-15,-22 1 0,22-1 0,-21-21 16,21 22-16,0-22 0,0 0 16,0 0-16,0 0 15,21-21 16,-21-21-31,22 21 0,-22-21 0,21 0 16,0 0-16</inkml:trace>
  <inkml:trace contextRef="#ctx0" brushRef="#br0" timeOffset="929.47">3471 931 0,'21'-21'16,"-21"42"-1,0 1-15,-21-1 16,0 0-16,21 0 0,-42 43 16,42-22-16,0-21 0,-21 21 15,21-20-15,-22-1 0,22 21 16,0-21-16,0 0 0,0 1 0,0-1 16,0 0-16,22-21 15,-1 0-15,0 0 0,0 0 16,21 0-16,-20 0 0,20 0 15,-21-21-15,21 0 0,1-1 0,-22 1 16,21 0-16,-21-21 0,1 21 16,-1-22-16,0 22 0,0-21 0,0 21 15,-21-22-15,0 22 0,0 0 16,0 0-16,21 0 0,-21-1 0,0 1 16,-21 42 15,21 22-16,-21-22-15,21 21 0,0-21 0,0 22 0,0-1 16,0 0-16,0 1 16,0-1-16,0 0 0,0 1 0,0 20 15,0-20-15,0 20 0,0 1 16,0-22-16,0 21 0,0 1 0,0-1 16,0-20-16,0 20 0,0-20 15,0-1-15,-21 0 0,21 1 0,-21-1 16,21-21-16,-21 0 0,-1 0 15,1 1-15,0-22 0,0 0 0,0 0 16,0 0-16,-1 0 0,-20 0 16,21-22-16,0 1 0,0 0 15,-22-21-15,22-1 0,21 22 0,-21-21 16,21 0-16,-21-1 0,21 1 16,0 0-16,0-1 0,0 1 0,21 0 15,0-1-15,0 1 0,22 0 16,-22 20-16,21-20 0,0 0 0,1 21 15,-1-22-15</inkml:trace>
  <inkml:trace contextRef="#ctx0" brushRef="#br0" timeOffset="1248.52">4254 889 0,'0'0'0,"-21"0"31,21 21-31,0 0 16,0 1-16,0 20 0,0 0 15,0 1-15,0-1 0,-21 21 0,21-20 16,0 20-16,0 1 0,0-22 16,-21 22-16,0-1 0,21 1 0,-21-1 15,-1 1-15,22-1 0,0 1 16,-21-22-16,0 0 0,21 1 15,0-1-15,0 0 0,0-21 0,0 1 0,-21-1 16,42-21 15,-21-21-31,0-22 16,21 22-16,0-21 0,-21-1 0,0 1 16</inkml:trace>
  <inkml:trace contextRef="#ctx0" brushRef="#br0" timeOffset="1532.36">4106 1101 0,'-21'-21'16,"42"42"-16,-42-64 0,21 22 0,0 0 15,0 0-15,0 0 0,0 0 0,0-1 16,21 1 0,0 0-16,1 21 0,-1 0 0,0-21 15,21 21-15,-21 0 0,22 0 16,-1 21-16,-21 0 0,22 0 0,-22 1 15,0 20-15,0 0 0,-21-21 16,0 22-16,0-1 0,-21 0 0,0 1 16,0-22-16,-22 21 0,22-21 15,-21 22-15,21-22 0,-22 0 0,22-21 16,21 21-16,-21 0 16,42-21-1,-21-21-15,21 0 16</inkml:trace>
  <inkml:trace contextRef="#ctx0" brushRef="#br0" timeOffset="1895.98">4614 1143 0,'21'0'16,"1"0"-16,-1 0 15,0 0-15,0 0 0,0 0 16,0-21-16,22 21 0,-22-21 16,0 0-16,0 21 0,0-22 0,1 1 15,-1 21-15,0-21 0,-21 0 16,0 0-16,0 0 0,-21 21 16,0 0-16,-1 0 15,1 0-15,-42 21 0,42 0 16,-22 0-16,22 0 0,0 22 15,0-22-15,21 0 0,0 21 0,-21-21 16,21 22-16,0-22 0,0 0 16,0 0-16,0 0 0,21 22 15,0-22-15,0-21 16,0 0-16,0 0 0,22 0 0,-22 0 16,21 0-16,-21 0 0,22 0 0,-22-21 15,21 21-15</inkml:trace>
  <inkml:trace contextRef="#ctx0" brushRef="#br0" timeOffset="2203.69">5397 910 0,'0'0'0,"-21"0"15,0 0-15,0 0 16,0 0-16,0 0 16,-1 21-16,1 1 15,0 20-15,21-21 0,-21 21 0,0-20 16,21 20-16,0 0 0,-21-21 16,21 22-16,-22-22 0,22 21 15,0-21-15,0 1 0,0-1 0,0 0 16,0 0-16,22-21 0,-1 0 0,0 21 15,0-21-15,21 0 0,1 0 16,-22 0-16,21-21 0,22 21 16</inkml:trace>
  <inkml:trace contextRef="#ctx0" brushRef="#br0" timeOffset="2664.44">6032 974 0,'0'-21'0,"0"42"0,0-64 0,0 22 15,-21 0-15,0 21 0,21-21 16,-21 21-16,-21 0 0,20 0 16,1 0-16,-21 21 0,21 0 15,-22 0-15,22 22 0,0-22 16,-21 21-16,21 1 0,-1-1 0,1 0 16,0-21-16,0 22 0,21-1 0,0-21 15,0 22-15,0-22 0,0 0 16,0 0-16,0 0 0,21 0 0,0-21 15,0 0-15,1 0 0,-1 0 16,21 0-16,-21 0 0,22 0 0,-22 0 16,21-21-16,-21 0 0,0 0 15,1 0-15,-1 0 0,0-1 0,0-20 16,-21 0-16,0 21 0,0-22 16,0 1-16,0 21 0,0-22 0,0 22 15,0 0-15,0 0 0,0 0 16,0 42 15,0 21-31,0-21 0,0 1 16,0 20-16,0-21 0,-21 21 0,21-20 15,-21-1-15,21 21 0,0-21 16,0 0-16,0 1 0,0-1 0,0 0 16,0 0-16,21-21 15,0 0-15,0 0 16,0 0-16,1-21 0</inkml:trace>
  <inkml:trace contextRef="#ctx0" brushRef="#br0" timeOffset="3046.22">6646 931 0,'0'-21'0,"0"42"0,0-63 16,-21 42-1,0 0-15,0 0 0,0 0 0,-22 0 16,22 0-16,0 0 0,0 0 15,-22 21-15,22 0 0,0 1 0,0-1 16,21 0-16,0 0 0,-21 0 16,21 0-16,0 1 0,0-1 0,0 0 15,0 0-15,21 0 0,0-21 16,0 21-16,22-21 0,-22 0 16,0 22-16,21-22 0,-21 0 15,22 21-15,-22-21 0,0 0 0,0 0 16,0 21-16,1-21 0,-22 21 15,0 0-15,-22-21 16,1 0-16,0 21 0,0-21 0,-21 22 16,-1-22-16,22 0 0,-21 0 15,-1 21-15,22-21 0,-21 0 0,21 0 16,0 0-16,-1 0 0,22 21 16,0-42-1,0 0 1,22-1-16,-1 1 0,21 0 0</inkml:trace>
  <inkml:trace contextRef="#ctx0" brushRef="#br0" timeOffset="3541.93">7133 318 0,'0'0'16,"-21"-22"-16,21 1 0,-21 21 0,21-21 15,-21 21-15,-1 0 16,22 21-16,0 0 0,0 1 0,-21 20 16,21-21-16,0 21 15,-21 22-15,21-22 0,0 1 0,0 20 16,0 1-16,-21-1 0,0-21 16,21 22-16,-21-1 0,-1 1 0,22-22 15,0 1-15,0 20 0,0-42 16,0 22-16,0-1 0,0-21 0,0 0 15,0 0-15,22-21 16,-1 0-16,0 0 0,0 0 0,0 0 16,0 0-16,1 0 0,-1-21 0,21 0 15,-21 0-15,0-21 16,1 20-16,-1-20 0,0 21 0,-21-21 16,21-1-16,0 22 0,-21-21 15,0 21-15,0-1 0,0 1 0,21 21 16,-21 21-1,0 1 1,0-1-16,0 0 0,0 0 16,0 21-16,-21-20 0,21-1 0,0 0 15,0 0-15,0 21 0,0-20 16,0-1-16,0 0 0,0 0 16,21-21-1,1 0-15,-1 0 16,0 0-16,0-21 0,0 0 0</inkml:trace>
  <inkml:trace contextRef="#ctx0" brushRef="#br0" timeOffset="3721.83">7556 804 0,'0'0'16,"-21"-21"-16,-21 0 15,21 21-15,0 0 63,-1 0-48</inkml:trace>
  <inkml:trace contextRef="#ctx0" brushRef="#br0" timeOffset="3908.72">6858 826 0,'0'0'0,"-21"0"0,0 0 16,42 0 15,0 0-15,0 0-16,21 0 0,1 0 0,-1-22 15,22 22-15,-22 0 0,0-21 16,22 21-16</inkml:trace>
  <inkml:trace contextRef="#ctx0" brushRef="#br0" timeOffset="4420.78">7832 910 0,'0'0'0,"-22"0"0,1 0 16,21 21-16,-21 1 16,21-1-16,0 0 0,-21 0 15,21 0-15,0 0 16,0 1-16,0-1 0,0 0 0,0 0 16,0 0-16,0 0 0,0 1 15,0-1-15,0 0 0,0-42 63,0 0-63,0-1 0,0 1 15,0 0-15,0 0 0,0-21 16,0 20-16,0 1 0,21-21 0,0 21 16,22-22-16,-1 1 0,-21 21 15,21-21-15,1 20 0,20 1 0,-20 21 16,-1-21-16,0 21 0,1 0 15,-1 0-15,0 21 0,-21 0 0,22 1 16,-22 20-16,-21-21 0,21 0 16,-21 22-16,0-1 0,0-21 0,0 21 15,0-20-15,0 20 16,-21 0-16,21-21 0,-21 1 16,0-1-16,-1 0 15</inkml:trace>
  <inkml:trace contextRef="#ctx0" brushRef="#br0" timeOffset="5132.08">8975 889 0,'0'0'16,"0"-21"-16,0 0 0,0 0 15,-22 21 1,1 0-16,0 0 16,0 0-16,-21 0 0,20 21 0,1 0 15,0 0-15,-21 0 0,21 22 16,-1-22-16,1 0 0,0 21 0,0-21 16,21 1-16,0-1 0,-21 0 0,21 0 15,0 0-15,0 0 0,0 1 16,21-22-1,0 0-15,0 0 0,22 0 0,-22 0 16,0 0-16,0 0 0,21-22 0,-20 1 16,-1 0-16,0 0 0,0 0 15,0 0-15,0-22 0,1 22 16,-22-21-16,21 21 0,0-1 0,-21-20 16,0 21-16,21 0 0,-21 0 15,21-1-15,-21 1 0,0 42 31,0 1-31,0-1 16,0 0-16,-21 0 0,21 21 16,-21 1-16,0-22 0,21 21 0,0 1 15,-21-1-15,21 0 0,0 1 0,0-1 16,0 0-16,0 1 16,0-22-16,0 21 0,0 0 0,0 1 15,0-1-15,21 0 0,0 1 16,-21-1-16,21 0 0,0 1 0,-21-1 15,21 0-15,1 1 0,-22-1 0,21 43 16,0-64-16,-21 21 16,0-21-16,0 22 0,0-22 0,0 0 15,0 0-15,0 0 0,0-42 47,0 0-47,-21 0 0,21 0 0,0 0 16,0-22-16,0 22 0,0-21 15,0-22-15,0 22 0,0-64 16,0 64-16,0-22 0,0 22 0,0 0 16,21-1-16,0 1 0,-21 0 15,21 20-15,0-20 0,-21 21 0,0 0 16,22-22-16,-22 22 0,21 0 16,-21 0-16</inkml:trace>
  <inkml:trace contextRef="#ctx0" brushRef="#br0" timeOffset="5852.18">2730 1693 0,'0'0'0,"-42"0"0,21 0 15,-21 0-15,20 0 16,44 0 31,20 0-47,-21 0 0,21 0 0,1 0 15,20 0-15,1 0 0,-22 0 16,43 0-16,-22 0 0,22 0 0,0 0 16,20 0-16,1 0 0,21 0 15,0 0-15,21 0 0,-21 0 0,43 0 16,-22 0-16,42 0 0,-20 0 16,-1 0-16,22 0 0,-1 0 0,1 0 15,-1 0-15,1 0 0,-1 0 16,1 0-16,-1 0 0,22 0 15,-22 0-15,1 0 0,-1 0 0,1 0 16,-1 0-16,1 0 0,-22 0 16,0 0-16,1 0 0,-22 0 0,21 0 15,-42 0-15,21 0 0,-21 0 16,127 0-16,-148 0 0,0 0 16,-21 0-16,-1 0 0,1 0 0,0 0 15,-22 0-15,1 0 0,-1 0 16,-20 0-16,-22 0 0,21 0 0,-21 0 15,0 0 1,-42 0 0,0 0-1,0 0-15</inkml:trace>
  <inkml:trace contextRef="#ctx0" brushRef="#br0" timeOffset="5973.11">9991 1757 0,'0'0'15,"-22"0"32,1 0-31,0 21-16,0-21 15</inkml:trace>
  <inkml:trace contextRef="#ctx0" brushRef="#br0" timeOffset="10180.7">2117 2921 0,'0'0'0,"-22"0"0,1 0 0,0 0 15,0 0-15,0 0 0,0 0 16,-1 0-16,1 0 16,0 0 187</inkml:trace>
  <inkml:trace contextRef="#ctx0" brushRef="#br0" timeOffset="10620.46">1926 2963 0,'0'0'0,"-21"0"0,0 0 16,0-21-16,-1 21 0,1 0 15,0 0-15,0-21 0,0 21 16,0 0-16,21-21 15,21 21 1,0 0-16,21 0 0,1 0 16,-1 0-16,21 0 0,22 0 15,0 0-15,21 0 0,-22 0 0,22 0 16,0 0-16,-21 0 0,-1 0 16,1 0-16,-22 0 0,1 0 0,-1 0 15,1 0-15,-22 0 0,1 0 16,-1 0-16,-21 21 0,0-21 15,0 0-15,1 0 0,-1 0 16,-42 0 31,-1 0-47,22-21 0</inkml:trace>
  <inkml:trace contextRef="#ctx0" brushRef="#br0" timeOffset="10973.26">2561 2963 0,'0'0'0,"-21"0"16,0 0-1,0 0-15,21 22 16,-22 20-16,22-21 16,-21 21-16,21 1 0,-21 20 0,21 1 15,0-1-15,0 1 16,-21-1-16,21 22 0,-21-22 0,21-20 16,0 20-16,0 1 0,-21-22 15,21 0-15,-22 22 0,22-22 0,0 1 16,0-22-16,0 21 0,0-21 15,0 0-15,0 1 0,22-22 16,-1 0-16,0 0 16,0-22-16,0 1 0,0 0 0,22 0 15</inkml:trace>
  <inkml:trace contextRef="#ctx0" brushRef="#br0" timeOffset="11521.94">3323 3662 0,'0'0'0,"21"-21"16,-21 0-16,0-1 16,0 1-16,0 0 15,-21 0-15,21 0 16,-21 21-16,-21-21 0,20 21 0,1 0 15,0 0-15,-21 0 16,21 0-16,-1 21 0,1 0 0,-21 0 16,0 43-16,-1-22 15,22 0-15,21 1 0,-21-1 0,21 0 16,-21 1-16,21-1 0,0 0 16,0 1-16,0-22 0,0 21 0,0-21 15,21 0-15,0 1 0,0-22 16,0 0-16,22 0 0,-22 0 0,21 0 15,-21 0-15,22-22 16,63-62-16,-64 63 0,-21-22 16,21 22-16,-20-21 0,-1 21 0,0-22 15,0 1-15,-21 21 16,0-22-16,0 1 0,0 21 0,0 0 16,0 0-16,0-1 0,-21 22 15,21 22 1,-21-1-16,21 0 0,0 0 15,0 21-15,0-20 0,0 20 0,0 0 16,0 1-16,0-22 0,0 21 16,0 0-16,0 1 0,0-22 0,21 21 15,0-21-15,0 1 0,0-1 16,1-21-16,-1 0 0,21 0 0,-21 0 16,43 0-16,-22-21 15,-21-22-15</inkml:trace>
  <inkml:trace contextRef="#ctx0" brushRef="#br0" timeOffset="12109.61">4022 3090 0,'0'0'0,"0"-21"0,0 0 0,0 0 0,-22 21 16,22 21-1,-21 21-15,21-20 0,0 20 16,0 21-16,0-20 0,0 20 0,0 1 15,0-1-15,0 1 0,0-1 16,0-20-16,0 20 0,0 1 16,0-22-16,-21 21 0,21-20 15,0-1-15,-21 0 0,21 1 0,0-22 16,0 0-16,0 0 0,0 0 0,0-42 31,0 0-31,0 0 0,0 0 16,0-43-16,0 22 15,0 0-15,0 20 0,21-20 0,-21 0 16,21 21-16,0-22 0,1 22 16,-1 0-16,-21-21 0,21 20 0,0 22 15,0-21-15,0 21 16,1 0-16,-1 0 0,0 0 16,-21 21-1,0 1-15,0-1 16,-21-21-16,0 21 0,21 0 15,-22-21-15,1 21 0,0-21 16,0 21-16,0-21 0,0 22 0,-1-22 16,1 21-16,0-21 0,0 21 15,21 0-15,0 0 0,0 0 16,0 1-16,0-1 0,0 0 0,0 42 16,21-41-16,0 20 15,0-21-15,1 0 0,-22 0 16,21 1-16,0-1 0,0 0 15,0-21-15,0 0 0,1 0 0,-1 0 16,0 0-16,0 0 16,0 0-16,0 0 0,1-21 0,-1 0 15,0 21-15,21-43 0,-21 1 16</inkml:trace>
  <inkml:trace contextRef="#ctx0" brushRef="#br0" timeOffset="12760.24">4593 3831 0,'21'0'15,"0"-21"-15,1 21 0,-1 0 0,0 0 16,0-21-16,0 21 0,-21-21 16,21 0-16,1 21 0,-1-22 0,0 22 15,0-21-15,0 0 0,-21 0 16,0 0-16,0 0 15,-21 21-15,0 0 0,0 0 16,-22 0-16,22 0 0,-21 21 16,21 0-16,-22 0 0,22 0 0,0 0 15,-21 1-15,21 20 0,21-21 16,0 21-16,-22 1 0,22-22 16,0 21-16,0 1 0,0-22 0,0 21 15,0-21-15,22 0 0,-22 1 16,21-1-16,0-21 0,0 0 0,0 21 15,22-21-15,-22 0 0,21 0 16,0 0-16,-20-21 0,20 0 0,0-1 16,1 1-16,-1 0 0,0 0 0,43-43 15,-22 1 1,-20 21-16,-22-1 0,21 22 16,-21-21-16,1 21 0,-1-22 0,-21 22 15,0 0-15,0 0 0,-21 21 16,-1 0-1,1 0-15,0 21 0,21 0 16,-21 0-16,0 0 0,21 1 0,0-1 16,0 0-16,0 0 0,0 0 15,0 0-15,0 1 0,21-1 0,0 0 16,0 0-16,0 0 0,1 0 0,-1 1 16,0-22-16,0 21 0,0 0 15,-21 0-15,0 0 16,-21-21-1,-21 21-15,21-21 16,-1 0-16,-20 0 0,21 0 0,-21 0 0,20 0 16,-20 0-16,21 0 15,0 0-15,0 0 0,-1 0 0,22-21 16,0 0 0,0 0-16,0 0 0,22 0 0</inkml:trace>
  <inkml:trace contextRef="#ctx0" brushRef="#br0" timeOffset="13906.68">6308 3366 0,'0'0'16,"-22"0"-16,22 21 0,-21-21 0,42 0 31,1-21-15,20-1-16,-21 1 0,21 0 16,-20 0-16,20-21 0,0 20 0,22 1 15,-22 0-15,-21-21 16,22 21-16,-1-1 0,-21 1 0,0 0 15,-21 0-15,0 0 0,0 0 16,-21-1-16,0 22 0,-21 0 0,-22 0 16,1 0-16,-1 0 0,1 0 0,-1 22 15,-21-1-15,22 0 0,-1 0 16,-20 0-16,20 22 0,22-22 0,0 21 16,-1 0-16,1 1 0,21-1 15,21 0-15,0 1 0,0-1 16,42 0-16,-21 1 0,22-22 0,-1 21 15,0 1-15,22-1 0,-22-21 0,22 21 16,-1 1-16,-21-22 16,22 21-16,-22-21 0,22 22 0,-22-22 15,-21 21-15,22-21 0,-43 22 0,0-1 16,0-21-16,-22 0 0,1 22 16,-21-22-16,0 0 0,-1 0 0,-20 0 15,20 1-15,-20-22 0,21 0 0,-22 0 16,22 0-16,-1 0 0,1 0 15,0-22-15,-1 1 0,1 0 0,21 0 16,0 0-16,0-22 0,-1 22 16,1-21-16,21-22 15,0 43-15,0-21 0,0 21 0,0 0 16,0-1-16,21 1 0,22 0 16,-22 21-16,0-21 0,64 21 15,-43-21-15,-21 21 0,22 0 16</inkml:trace>
  <inkml:trace contextRef="#ctx0" brushRef="#br0" timeOffset="15609.7">6879 3725 0,'-63'-21'31,"41"21"-31,-20 0 0,21 21 0,0-21 16,0 22-16,-1-1 0,1 0 0,21 0 16,-21 0-16,21 0 0,-21 1 15,21-1-15,0 21 0,0 0 16,0 1-16,0-22 0,0 0 16,0 0-16,0 0 0,21 1 15,0-1-15,0-21 0,1 0 0,-1 0 16,0 0-16,21 0 0,-21 0 15,1 0-15,20-21 0,0 21 0,-21-22 16,22 1-16,-1 0 0,-21-21 16,22 21-16,-22-1 0,21-20 15,-21 21-15,0 0 0,22-22 0,-43 22 16,21 0-16,0 0 0,-21 0 16,0 0-16,0 42 46,0 0-46,0 0 0,0 21 16,0-20-16,0-1 0,0 0 16,0 21-16,0-21 0,0 1 0,0-1 15,0 0-15,0 0 0,0 0 0,21 0 16,-21 1-16,21-22 16,1 0-16,-1 0 0,0 0 0,21 0 15,-21 0-15,1 0 0,20-22 0,0 1 16,1 0-16,-1 0 0,0 0 15,1 0-15,-1-22 0,0 22 0,1 0 16,-22-21-16,0 20 0,21-20 16,-21 21-16,-21 0 0,0 0 0,0-1 15,0 1-15,0 0 0,0 0 16,-21 21-16,0 0 16,0 0-16,0 0 0,0 0 0,-1 0 15,1 21-15,0 0 16,0 0-16,0 1 0,0-1 15,21 0-15,0 0 0,0 0 0,0 0 16,0 22-16,0-1 16,0-21-16,0 0 0,21 1 0,0-1 15,0 0-15,0 0 0,0-21 16,1 0-16,-1 0 0,21 0 0,-21 0 16,22 0-16,-1 0 0,0 0 0,1-21 15,-1 0-15,-21 0 0,21-1 16,-20 1-16,20 0 0,-21-21 0,0 21 15,0-1-15,1 1 0,-22-21 16,0 21-16,0 0 0,21-1 16,-21 1-16,0 0 0,0 0 15,-21 21 1,21 21 0,0 0-1,-22 0-15,22 1 16,0-1-16,0 0 0,0 0 15,0 0-15,0 0 0,0 1 16,22-1-16,-1-21 16,0 21-16,0-21 15,0 0-15,0 0 0,1 0 16,-1 0-16,0 0 0,0-21 16,0 21-16,0-21 0,1-1 0,-1 1 15,0 21-15,0-21 0,0 0 16,-21 0-16,0 0 0,0-1 0,21 1 15,-21 0-15,0 0 0,22 0 16,-22 0-16,0 42 47,0 0-47,0 0 16,0 0-16,0 0 0,0 1 15,0-1-15,0 0 0,0 0 16,0 0-16,-22 0 0,22 1 0,-21-22 15,21 21-15,-21 0 0,21 0 16,-21-21 0,21-21 15,0 0-31,0 0 0,0-1 16,0 1-16,0 0 0,21 0 15,0-21-15,0 20 0,1-20 0,-1 21 16,0-21-16,0 20 0,21 1 0,-20 0 15,-1 0-15,21 21 0,-21 0 16,22 0-16,-22 0 0,0 0 16,0 21-16,0-21 0,0 21 0,-21 0 15,0 22-15,0-22 0,0 0 0,0 0 16,0 22-16,0-22 0,0 0 16,0 21-16,0-21 0,0 1 0,0-1 15,0 0-15,0 0 16,0 0-16,22-21 0,-1 0 0,0 0 15,0 0-15,0 0 0,0 0 0,22 0 16,-22-21-16,0 21 0,21-21 16,-20 0-16,20 0 0,-21-1 0,21-20 15,-20 21-15,20 0 0,-21-22 16,0 1-16,0 21 0,1-21 16,-22-1-16,0 22 0,0-42 15,0 41-15,-22 22 16,1 0-16,0 0 0,0 0 15,0 22-15,21-1 0,-21 21 16,21-21-16,0 0 0,0 1 16,0 20-16,0-21 0,0 0 0,21 22 15,-21-22-15,0 0 0,21 0 0,0 0 16,-21 0-16,0 1 16,21-22-16,-21 21 0,0 0 31,-21-21-31,0 0 0,0 0 15,0 0-15,-1 0 0,1 0 16,0 0-16,21-21 0,-21 21 16,21-21-16,0-1 0,0 1 15,0 0-15,0 0 0,21 0 0,-21 0 16</inkml:trace>
  <inkml:trace contextRef="#ctx0" brushRef="#br0" timeOffset="16120.41">10054 2688 0,'0'0'0,"0"-21"0,-21 21 15,0 0-15,0 0 16,-1 21-16,22 0 0,0 1 16,-21-1-16,21 21 0,-21 0 15,21 1-15,0 20 0,0-20 0,0 20 16,0 22-16,0-22 0,0 128 15,0-128-15,0 1 16,0-22-16,0 0 0,0 1 0,0-1 16,0 0-16,0 1 15,0-22-15,0 21 0,0 1 16,0-22-16,-21-21 16,21-21 15,0-1-31,0 1 0,0 0 0,0-42 15,0 41-15,21-20 16,0 0-16,0-1 0,22 1 0,-22 21 16,0-21-16,21-1 0,-20 22 0,20 0 15,0 0-15,-21 0 0,1 21 16,-1 0-16,21 0 0,-21 21 16,0 0-16,1 21 0,-22-21 15,0 22-15,21-22 0,-21 21 16,0-21-16,0 22 0,0-22 0,0 21 15,0-21-15,-21 22 0,21-22 16,-22 0-16,1 0 0,21 0 0,-21-21 16,21 22-16,0-1 0,21-42 31</inkml:trace>
  <inkml:trace contextRef="#ctx0" brushRef="#br0" timeOffset="16488.2">10753 3344 0,'0'0'0,"0"-21"0,-22 21 31,1 21-31,0-21 0,21 43 16,-21-22-16,0 21 0,21-21 15,0 22-15,-21-1 0,-1 0 0,22-20 16,-21 20-16,21 0 0,0-21 0,0 22 15,0-22-15,0 0 0,0 0 16,0 0-16,21 1 0,1-1 16,-1-21-16,0 0 0,21 0 15,-21 0-15,1 0 0,-1 0 16,0-21-16,0 21 0,21-22 0,-20 1 0,-22 0 16,21-21-16,0 21 0,-21-64 15,0 43-15,0-1 16,0 1-16,0-22 0,0 22 0,-21 0 15,0-1-15,21 22 0,-22-21 0,1 21 16,21 0-16,-21-1 0,21 1 16,0 0-16,0 0 0,0 0 15,0 0 1,21-1-16</inkml:trace>
  <inkml:trace contextRef="#ctx0" brushRef="#br0" timeOffset="16794.02">11409 2519 0,'0'0'0,"0"21"31,0 0-31,0 22 0,-21-22 16,-1 21-16,22 0 0,-21 22 15,21-1-15,0-20 0,-21 20 16,0 22-16,0-22 0,21 1 0,-21 21 15,-1-22-15,1 1 0,0 20 16,0-20-16,21-22 0,-21 22 0,0 20 16,21-41-16,0-1 0,0-21 15,0 0-15,0 0 0,0 1 16,21-1-16,0-21 0,0 0 16,0 0-16,0 0 0,1 0 0,-1-21 15,0 21-15,0-22 0,0-20 16,0 21-16,1 0 0,-1-22 0</inkml:trace>
  <inkml:trace contextRef="#ctx0" brushRef="#br0" timeOffset="16960.93">11049 3133 0,'-42'0'0,"84"0"0,-106 0 15,43 0-15,21 21 16,21-21-1,1 0-15,-1 0 0,0 0 16,21 0-16,-21 0 0,22 0 0,-1 0 16,-21-21-16,22 21 0</inkml:trace>
  <inkml:trace contextRef="#ctx0" brushRef="#br0" timeOffset="17545.63">13822 2836 0,'0'0'15,"0"-42"-15,21 21 0,-21 0 0,0 0 16,0-1-16,0 1 0,0 0 16,0 0-16,-21 42 31,0 0-31,21 22 0,-22-1 16,1 0-16,21 1 0,-21-1 15,0 21-15,0 1 0,-22 84 16,22-84-16,0 20 0,0-20 15,0-1-15,0 1 0,-1-1 0,1-20 16,21 20-16,0-21 0,0-20 0,0 20 16,0-21-16,0 0 0,0 0 15,21-21-15,1 0 0,-1 22 0,0-22 16,0 0-16,0 0 0,0 0 0,1-22 16,-1 22-16,21-21 0,-21 0 15,0 0-15,1 0 0,-1 0 16,0-1-16,0-41 0,-21 42 15</inkml:trace>
  <inkml:trace contextRef="#ctx0" brushRef="#br0" timeOffset="17741.03">13356 3323 0,'-21'0'15,"42"0"1,21 0-16,-20 0 15,-1 0-15,0 0 16,0 0-16,21 0 0,1 0 0,-22 0 16,21-21-16,1 21 0,-1 0 15,21-21-15,-20 21 0,-1-21 0,22 0 16,-22 21-16,21-22 0</inkml:trace>
  <inkml:trace contextRef="#ctx0" brushRef="#br0" timeOffset="17990.89">15092 3239 0,'0'21'31,"21"-21"-31,0 0 16,0 0-16,0 0 15,1 0-15,-1 0 0,0 0 16,0 0-16,0 0 0,0 0 16,-21 21-1,-21-21-15,0 0 0,0 21 16,0-21-16</inkml:trace>
  <inkml:trace contextRef="#ctx0" brushRef="#br0" timeOffset="18124.81">14901 3514 0,'0'0'0,"0"21"0,0 0 0,0 0 16,43-21-16,-22 21 16,0-21-16,0 0 0,0 0 15,22 0-15,-22 0 0,0 0 0,21 0 0,1 0 16,-22-21-16,21 0 0,-21 0 16</inkml:trace>
  <inkml:trace contextRef="#ctx0" brushRef="#br0" timeOffset="18632.04">17335 2307 0,'0'-21'16,"0"42"-16,-21-42 0,0 0 15,0 21-15,-21 0 0,20 0 16,-20 21-16,0 0 0,-1 22 0,1-1 16,-64 85-16,64-42 15,0-22-15,-22 22 0,22-1 16,-1 22-16,1-21 0,0 0 0,21 20 15,-1-20-15,1 21 0,0-21 16,21-1-16,0-20 0,0-1 0,0 1 16,0-1-16,64 43 0,-43-64 15,21 1-15,0-1 0,1-21 16,-1 0-16,0 1 0,1-22 0,20 0 16,-20 0-16,20-22 0</inkml:trace>
  <inkml:trace contextRef="#ctx0" brushRef="#br0" timeOffset="19670.24">17865 3344 0,'0'0'16,"0"-21"-16,0-21 0,0 21 0,-22-22 16,1 22-16,0 0 0,0 0 0,0 0 15,-22 0-15,1-1 0,21 22 0,-21 0 16,-1 0-16,22 22 0,-21-1 15,-1 0-15,1 0 0,0 21 16,21 1-16,-22-1 0,22 22 0,0-22 16,0 0-16,0 22 0,21-22 0,-22 0 15,22-20-15,0 20 0,0 0 16,0-21-16,0 1 0,22-1 16,-1 0-16,0 0 0,0-21 0,0 0 15,22 0-15,-22 0 0,21 0 16,0 0-16,1-21 0,-1 0 0,0 0 15,1-1-15,-1 1 0,43-42 16,-43 20-16,-21-20 0,22 21 16,-22-22-16,0 1 0,0-1 0,0-21 15,0 22-15,-21-1 0,22 1 16,-22-1-16,0-20 0,0 41 0,0-20 16,0-1-16,0 22 0,0 0 15,0-1-15,0 22 0,0 0 16,0 0-16,0 42 31,-22-21-31,22 21 0,0 0 16,0 1-16,0-1 0,0 0 0,0 0 15,0 0-15,0 0 0,0 1 16,0-1-16,0 0 16,0 0-1,0-42 79,0 0-78,0 0 171,22 21-171,-22-22 62,-22 22 31,1 0-93,0 0-1</inkml:trace>
  <inkml:trace contextRef="#ctx0" brushRef="#br0" timeOffset="19924.05">17293 2794 0,'0'0'0,"21"0"31,22 0-31,-22 0 0,21 0 16,0 0-16,22-21 0,-22 21 0,22-21 16,-1 21-16,1 0 0,20 0 15,-20-21-15,21 21 0,-22 0 16,22 0-16,-22-22 0,22 22 16,-22 0-16,-20 0 0,-1 0 0,0 0 15,-20 0-15,-1 0 0,-42 0 16,-22 0-1,1 0-15</inkml:trace>
  <inkml:trace contextRef="#ctx0" brushRef="#br0" timeOffset="20233.16">17674 2709 0,'0'0'0,"-21"0"15,0 0 1,21 22-16,-21-1 0,21 0 16,0 21-16,-22 1 0,1-1 15,0 0-15,21 1 0,-21 20 16,0 1-16,21-1 0,-21 1 0,-1-1 0,22 1 16,0-1-16,-21 1 0,0-22 15,21 0-15,-21 1 0,21-1 0,0 0 16,0 1-16,-21-22 0,21 0 15,0 0-15,0 0 0,0 0 16,21-21 0,0 0-16,0 0 15,22-42-15,-22 21 0,0 0 16</inkml:trace>
  <inkml:trace contextRef="#ctx0" brushRef="#br0" timeOffset="20740.87">18267 3408 0,'0'0'0,"21"-21"0,21 21 0,1-21 16,-1-1-16,-42 1 15,21 21-15,-21-21 16,0 0-16,0 0 0,0 0 16,-21 21-16,0-22 0,0 22 15,-1 0-15,-20 0 0,21 0 0,-21 0 16,-1 0-16,22 22 0,-21-1 15,-1 0-15,22 21 0,-21 1 0,0 20 16,20-21-16,1 1 16,0-1-16,21-21 0,0 22 0,0-22 15,0 0-15,0 21 0,0-21 0,0 1 16,21-22-16,0 0 16,1 0-16,-1 0 0,0 0 15,21 0-15,22 0 0,-43 0 16,21-22-16,1 1 0,-22 0 15,21 0-15,-21 0 0,22 0 0,-22-22 16,0 22-16,0-21 0,0 21 16,0-22-16,-21 1 0,0 0 0,0 20 15,0-20-15,0 21 0,0 0 16,0 0-16,0 42 16,0 0-16,0 0 15,0 21-15,-21 1 0,21-22 0,-21 21 16,21 1-16,0-22 0,0 21 0,0-21 15,0 22-15,0-22 16,0 0-16,0 0 0,21 0 0,0 0 16,1-21-16,-1 0 15,21 0-15,-21 0 0,22 0 0,20-21 16,-42 21-16</inkml:trace>
  <inkml:trace contextRef="#ctx0" brushRef="#br0" timeOffset="21292.97">18965 2731 0,'21'-64'0,"-42"128"16,42-170-16,-21 63 0,0 1 0,0 21 15,0 42 1,0 21-16,0 1 0,0-1 16,0 0-16,0 22 0,-21-1 15,21 1-15,0-1 0,0 22 16,0-21-16,0-1 0,-21 1 0,21-1 15,0 1-15,-21-1 0,0 22 16,21-64-16,0 21 16,0-21-16,0 1 0,0-1 0,-21 0 0,21-42 31,0 0-15,0-1-16,0 1 15,0 0-15,0-21 0,0 21 0,21-22 16,0 1-16,0 0 0,0 20 0,0-20 15,22 21-15,-22-21 0,0 20 16,21 22-16,-20-21 0,-1 21 0,0 0 16,0 0-16,0 0 0,0 0 15,1 21-15,-22 1 0,0-1 16,0 0-16,-22 0 16,-20-21-16,21 21 0,0-21 15,0 0-15,-1 21 0,1-21 16,0 0-16,0 22 0,0-22 15,21 21-15,0 0 16,-21-21-16,21 21 0,0 0 0,0 0 16,0 1-16,21-1 15,0 0-15,0-21 0,0 21 0,0 0 16,1-21-16,-1 0 0,0 21 0,0-21 16,0 0-16,0 0 0,22 0 15,-22 0-15,0 0 0,0 0 0,22-21 16,-1 21-16</inkml:trace>
  <inkml:trace contextRef="#ctx0" brushRef="#br0" timeOffset="21628.78">19643 3471 0,'21'0'15,"-42"0"-15,63 0 0,-21 0 16,-21-21-16,21 21 0,0 0 0,1-21 15,-1 21-15,0-21 0,0 21 16,0-21-16,0 0 0,1-1 0,-1 22 16,0-21-16,0-21 0,-21 21 15,0 0-15,0-1 0,0 1 0,0 0 16,0 0-16,-21 21 0,0 0 16,-22 0-16,22 21 15,0 0-15,0 0 0,0 22 16,0-22-16,-1 21 0,22 1 15,0-1-15,-21-21 0,21 21 0,0 1 16,0-22-16,0 0 0,0 21 0,0-20 16,0-1-16,21-21 0,1 21 15,-1-21-15,0 0 0,0 0 0,21 0 16,-20 0-16,41 0 16,-21 0-16</inkml:trace>
  <inkml:trace contextRef="#ctx0" brushRef="#br0" timeOffset="21953.91">20595 3366 0,'0'-43'0,"0"86"0,0-107 0,0 43 16,-42 0-16,21 21 15,-22 0-15,22 0 0,-21 0 0,-1 0 16,22 21-16,-21-21 0,0 21 16,20 0-16,1 0 0,0 1 0,0 20 15,21-21-15,0 0 0,0 0 0,0 1 16,0-1-16,0 0 0,42 0 15,-21-21-15,1 21 0,20 0 0,-21 1 16,43-1 0,-22 0-16,-21-21 0,0 21 0,22 0 15,-43 0-15,0 1 0,-22-1 32,1-21-32,-21 0 0,21 0 0,-22 21 15,1-21-15,21 0 0,-21 0 0,20 0 16,1 0-16,0 0 0,0 0 15,21-21-15,0 0 16,0-1-16,21 22 0,0-21 16</inkml:trace>
  <inkml:trace contextRef="#ctx0" brushRef="#br0" timeOffset="22399.66">21484 2646 0,'21'-42'0,"-42"84"0,42-148 0,-21 64 0,0-1 16,0 22-16,-21-21 0,0 21 15,0 0-15,0-1 0,-22 22 0,1 0 16,0 22-16,-1-1 0,1 0 16,0 21-16,-1 1 0,1 20 0,0-21 15,-1 22-15,22-1 0,-21 1 16,21-1-16,-1-20 0,22 20 0,0-20 15,0 20-15,0-21 0,22 22 16,-1-22-16,21 1 0,0-1 16,1 0-16,-1 1 0,0-22 0,1 21 15,-1 0-15,0-20 0,43 41 16,-64-21-16,0-20 0,-21 20 16,0-21-16,0 0 0,0 0 15,-21 1-15,-21-22 0,21 21 16,-22-21-16,1 0 0,21 21 0,-21-21 15,-1 0-15,1 0 0,0 0 16,-1 0-16,1 0 0,0 0 0,20 0 16,-20 0-16,21 0 0,0 0 0,0 0 15,-1 0-15,22-21 16,22 0 0,-1 21-16,21-22 0,-21 22 15,22-21-15,-1 21 0</inkml:trace>
  <inkml:trace contextRef="#ctx0" brushRef="#br0" timeOffset="23592.61">21717 3302 0,'0'0'0,"0"-21"16,0 0-16,-21 42 15,21 0 1,-21 0-16,-1 0 0,1 22 15,21-22-15,-21 21 0,21-21 16,-21 22-16,21-22 0,0 0 16,0 21-16,0-20 0,0-1 0,0 0 15,0 0-15,0 0 0,21 0 16,0-21-16,0 0 0,1 0 16,-1 0-16,0 0 0,21 0 0,-21 0 15,1 0-15,20 0 0,-21-21 16,0 0-16,0 0 0,22 21 0,-22-42 15,0 20-15,0 1 0,0 0 16,1-21-16,-1 21 0,0-1 16,0 1-16,0 0 0,-21 0 15,0 42 1,0 0-16,0 22 16,0-22-16,0 0 15,0 0-15,0 0 0,0 0 0,0 1 16,0-1-16,0 0 0,0 0 0,0 0 15,21-21-15,1 0 16,20 21-16,-21-21 0,0 0 0,22 0 16,-22 0-16,21 0 0,-21 0 15,22 0-15,-1-21 0,0 21 16,-21-21-16,22 0 0,-1 0 0,-21-22 16,22 22-16,-22-21 0,21 21 15,-21-22-15,0 22 0,1-21 0,-22 21 16,0 0-16,0-1 0,0 1 15,-22 21-15,1 0 16,0 0-16,-21 21 0,21 1 16,-1-1-16,-20 0 0,21 21 0,0-21 15,0 1-15,21 20 0,0-21 0,-22 0 16,22 0-16,0 1 0,0-1 16,0 0-16,0 0 0,22 0 15,-1-21-15,0 21 0,0-21 0,0 0 16,22 22-16,-1-22 0,-21 0 15,21 0-15,1 0 0,-1 0 0,0 0 16,-20 0-16,20 0 0,0 0 16,1-22-16,-22 22 0,21-21 15,-21 0-15,0 21 0,22-21 0,-22 0 16,-21-22-16,21 22 0,0 0 0,0-21 16,-21 21-16,0-1 0,0 1 0,0 0 15,0 0-15,0 0 0,0 0 16,-21 21 15,0 0 0,0 0 47,21 21-62,-21-21 0,21 21-16,-21-21 0,21 21 0,0 0 15,0 0-15,0 1 16,0-1-16,0 0 0,0 0 16,0 0-16,0 0 0,0 1 15,0-1-15,0 0 16,0 0-16,21-21 15,0 21-15,0-21 16,0 0 0,-21 21-16,0 1 31,-21-22-15,0 0-16,0 0 0,0 0 15,-1 0 1,1 0-16,21-22 47,0 1-47,21 21 0,-21-21 15</inkml:trace>
  <inkml:trace contextRef="#ctx0" brushRef="#br0" timeOffset="24488.86">23982 2752 0,'0'0'0,"0"-21"0,0-22 0,-21 22 0,21 0 16,-22 21-16,22-21 0,-21 21 15,0 0-15,0 0 0,0 21 16,0 0-16,-1 21 0,1 1 15,0-1-15,21 0 0,-21 1 0,0 20 16,0-20-16,-1 20 0,1 1 0,21 20 16,-21-20-16,0-1 0,0 1 15,21-22-15,-21 64 16,-1-64-16,22 1 0,-21-1 0,21-21 16,0 0-16,0 0 0,0 1 15,0-44 16,0 1-31,0-21 16,0 21-16,21 0 0,1-22 16,-1 22-16,0-21 0,0-1 15,21 22-15,-20-21 0,-1 21 0,0 0 16,21-1-16,-21 1 0,1 21 16,-1 0-16,0 0 0,0 0 0,0 21 15,-21 1 1,0 20-16,0-21 0,0 0 15,21 0-15,-21 22 0,0-22 0,0 0 16,0 0-16,0 22 0,0-22 16,0 0-16,0 0 0,0 0 15,22-21-15,-1 21 0,0-21 16,0 0-16,0 0 16,0 0-16,1 0 0,-1 0 0,0-21 15,0 0-15,0 21 0,0-21 16,22 0-16,-22-22 0,0 22 15,0-21-15,0 21 0,1-22 0,-22 1 16,21 0-16,0 21 0,-21-1 16,0 1-16,0 0 0,0 0 0,0 42 31,0 0-31,0 0 0,0 22 16,-21-22-16,21 0 0,-21 21 0,21-20 15,0 20-15,0-21 0,0 0 16,0 22-16,0-22 0,0 0 0,0 0 15,21 0-15,0-21 0,0 21 16,0 1-16,0-22 0,1 0 16,-1 0-16,0 0 0,0 0 0,0-22 15,0 1-15,1 0 16,-22 0-16,21 0 0,0-22 0,-21 22 16,0-21-16,0 0 0,0-1 15,0 1-15,0 0 0,0-1 0,0 22 16,0 0-16,-21 0 0,0 0 0,-1 21 15,1 0-15,0 0 0,0 0 16,0 0-16,0 21 0,-1 0 0,22 0 16,-21 0-16,21 0 15,21-21 1</inkml:trace>
  <inkml:trace contextRef="#ctx0" brushRef="#br0" timeOffset="24788.32">25167 2731 0,'0'-22'0,"0"44"0,0-65 0,0 22 16,0 0-16,-21 42 16,0-21-1,0 42-15,21-20 0,-22 20 16,1 0-16,21 1 0,-21-1 0,0 0 15,21 1-15,0 20 0,0 1 16,0-22-16,-21 21 0,21 1 16,0-22-16,0 22 0,0-22 0,0 0 15,0 1-15,21-22 0,0 21 16,-21-21-16,21 1 0,0-22 0,-21 21 16,22-21-16,-1 0 0,0-21 15,0-1 1,-21 1-16,0 0 0</inkml:trace>
  <inkml:trace contextRef="#ctx0" brushRef="#br0" timeOffset="24976.21">24850 3090 0,'0'0'0,"-22"0"0,1 0 0,-21 0 0,21 0 16,42 0 15,0 0-31,0 0 0,0 22 0,1-22 15,20 0-15,0 0 0,-21 0 16,22 0-16,-1 0 0,0 0 0,-20 0 16,20-22-16,0 1 0,-21 21 15,22-21-15,-22 0 0</inkml:trace>
  <inkml:trace contextRef="#ctx0" brushRef="#br0" timeOffset="25320.01">25633 2286 0,'0'0'0,"-43"-85"31,43 64-31,22 21 16,-1 0-16,0 0 0,21 21 16,1 1-16,-1-1 0,0 0 15,1 21-15,-1 1 0,0-1 0,1 0 16,-22 1-16,21 20 0,-21-21 15,0 22-15,-21-22 0,0 22 16,0-1-16,0 1 0,0-1 0,0 1 16,0-1-16,0 22 0,-42 0 15,21-22-15,-21 22 0,20-22 0,-83 64 16,62-84-16,1 20 16,-22-21-16,22 1 0,-21-22 0,20 21 15,1-21-15,0 1 0,20-1 0,-20 0 16,21 0-16,0 0 0,0 0 15,-1-21-15,1 0 0</inkml:trace>
  <inkml:trace contextRef="#ctx0" brushRef="#br0" timeOffset="26888.81">26755 3662 0,'21'0'16,"0"-21"-1,0 21-15,0-21 0,-21-1 0,21 22 16,1-21-16,-22 0 0,0 0 16,0 0-16,0-22 0,0 22 0,0 0 15,0-21-15,-22 21 0,1-22 16,-21 22-16,21 0 0,-22 0 16,22 21-16,-21 0 0,21 0 0,-22 0 15,1 0-15,21 0 0,0 21 16,-22 21-16,22-21 0,0 22 0,0-22 15,21 21-15,-21 1 0,21-1 0,0 0 16,0-21-16,0 22 0,0-22 16,0 21-16,0-21 0,21 1 0,0-1 15,0 0-15,0-21 16,1 0-16,-1 0 0,0 0 0,21 0 16,-21 0-16,1 0 0,-1 0 0,0-21 15,21 21-15,-21-21 16,1-1-16,-1-20 0,0 21 0,21 0 15,-21-22-15,1 1 0,-1 0 16,21-22-16,-21 1 0,0-1 0,22 1 16,-22 20-16,21-20 0,-21-1 15,1 1-15,-1-1 0,0 22 0,0-21 16,0 20-16,-21 1 16,0 0-16,21-1 0,-21 22 0,0 0 0,0 0 15,0 42 1,0 0-16,0 21 15,-21 1-15,21-22 0,-21 21 16,0 1-16,21 20 0,-21-21 16,0 22-16,-1-22 0,1 22 0,0-1 15,0 1-15,0-1 0,0-20 16,-22 62-16,43-62 0,0-1 16,0 0-16,0-20 0,0 20 15,0-21-15,0 0 0,0 0 0,21-21 16,-21 22-16,22-22 0,-1 0 0,0 0 15,21 0-15,-21 0 0,1 0 16,20-22-16,-21 1 0,21 0 0,-20 0 16,20 0-16,-21 0 0,0-22 15,22 1-15,-22 0 0,0-1 0,-21 1 16,0 0-16,21-22 16,-21 43-16,0-21 0,0 20 0,0 1 15,0 0-15,-21 21 0,0 0 16,0 0-16,-1 0 0,1 0 15,21 21-15,0 0 16,0 1 0,21-22-16,1 0 15,-1 0-15,21 0 16,-21 0-16,0 0 0,1 0 0,-1 0 16,21 0-16,-21 0 0,0-22 15,1 22-15,-1 0 0,0 0 0,0-21 16,0 21-16,0 0 15,-21 21-15,0 1 16,0-1-16,0 0 16,0 21-16,0-21 0,0 22 0,-21-1 15,0-21-15,21 22 0,-21-22 16,21 21-16,0-21 0,0 0 0,0 1 16,0-1-16,0 0 0,0 0 0,0 0 15,21 0 1,0-21-16,0 0 0,1 0 15,-1 0-15,0 0 0,0-21 16,0 0-16,0 21 0,1-21 0,-1 0 16,0 0-16,0-1 0,0-20 15,0 21-15,-21-21 0,22 20 16,-22-20-16,21 21 0,-21 0 0,0 0 16,0 42 15,0 0-31,0 0 0,0 21 15,-21-20-15,21-1 0,0 0 16,-22 0-16,22 0 0,0 0 16,0 1-16,22-22 31,-1 0-15,-21-22-16,0 1 0,21 21 15</inkml:trace>
  <inkml:trace contextRef="#ctx0" brushRef="#br0" timeOffset="27069.71">28088 3112 0,'0'0'0,"0"-22"15,0 1-15,-21 0 0,0 21 0,0 0 0,21-21 16,21 21 31,0 0-32,0 0-15,0 0 16,0 0-16,-21 21 0</inkml:trace>
  <inkml:trace contextRef="#ctx0" brushRef="#br0" timeOffset="28212.06">28384 3217 0,'22'0'31,"-1"22"-15,0-1-16,-21 0 15,0 0-15,0 0 0,0 22 16,0-1-16,0-21 0,0 21 16,0-20-16,0 20 0,0-21 0,0 21 15,0-20-15,0-1 0,0 0 0,0 21 16,0-21-16,0 1 15,21-22-15,0 0 16,0 0-16,1 0 16,-1-22-16,0 22 0,0-21 15,0 0-15,22-21 0,-22-1 16,21 22-16,-21-21 16,0 0-16,1-1 0,20 1 0,-21 0 15,0-1-15,22-41 16,-22 41-16,-21 22 0,0 0 0,0 0 15,0 42 1,0 0-16,-21 0 16,-1 22-16,1-22 0,0 21 15,0 0-15,0 1 0,21-22 0,-21 21 16,21 1-16,-22-22 0,22 21 0,0-21 16,0 0-16,0 1 0,0-1 15,0 0-15,0 0 0,22 0 16,-1-21-16,0 21 0,0-21 15,0 0-15,22 0 0,-22 0 0,21 0 16,0 0-16,-20 0 0,20 0 16,0-21-16,1 0 0,-22 21 0,21-21 15,0-21-15,-20 20 0,-1-20 0,0 21 16,0-21-16,0-1 0,0 1 16,-21 0-16,22-1 0,-22 22 0,0 0 15,0 0-15,0 0 0,-22 21 16,1 0-16,0 21 15,0 0-15,0 0 0,0 0 16,-1 22-16,1-22 0,21 21 16,-21-21-16,21 22 0,-21-22 15,21 21-15,0-21 0,0 0 0,0 1 16,0-1-16,0 0 0,0 0 16,21-21-16,-21 21 0,21-21 0,0 0 15,22 0-15,-22 0 0,21 0 16,-21 0-16,22 0 0,-22 0 0,21 0 15,-21-21-15,1 0 0,-1 0 0,0 0 16,0-1-16,0-20 0,0 21 16,-21-21-16,22 20 0,-22-20 15,0 21-15,0 0 0,0 0 16,0-1-16,0 1 0,0 0 16,21 21 30,0 0-30,0 0-16,0-21 0,0 21 16,1 0-16,20 0 0,-21-21 0,0 21 15,0 0-15,1 0 0,-1 0 16,-21 21-16,0 0 16,0 0-16,0 0 0,0 1 15,-21-1-15,-1 0 0,1 21 16,0-21-16,0 22 0,21-22 0,-21 0 15,21 0-15,-21 0 0,21 1 16,0-1-16,0 0 0,0 0 0,0 0 16,0 0-16,21-21 15,0 0-15,0 0 0,0 0 0,0 0 16,22 0-16,-22 0 0,0 0 16,21 0-16,-20 0 0,-1 0 0,21-21 15,-21 21-15,0-21 0,1 0 16,-1 0-16,0 0 0,0 21 15,-21-22-15,0 1 0,21 0 0,-21 0 16,21 21-16,-21-21 0,0 0 16,0-1-16</inkml:trace>
  <inkml:trace contextRef="#ctx0" brushRef="#br0" timeOffset="28520.88">31115 3239 0,'0'0'16,"-21"0"-16,0 0 0,-1 0 15,22 21 64,0 0-64</inkml:trace>
  <inkml:trace contextRef="#ctx0" brushRef="#br0" timeOffset="28756.26">31051 3704 0,'0'21'0,"0"22"15,0-22 1,0 0-16,-21 0 0,0 0 15,21 1-15,-21-22 16,0 21-16,0 0 0,21 0 0,-22 0 16,1 0-16,0 1 0,21-1 15,-21 0-15,0-21 0,0 21 0,-22 0 16,22 0-16,-21 1 0,21-22 16,-22 21-16,1 0 0</inkml:trace>
  <inkml:trace contextRef="#ctx0" brushRef="#br0" timeOffset="35685.64">3514 6011 0,'21'-21'32,"-21"0"-32,0 0 15,21 21 1,-21-21-16,21 0 0,0-1 16,-21 1-16,21 0 0,1 21 15,-22-21-15,0 0 0,0 0 16,21-22-16,-21 22 0,0 0 0,0 0 15,0 0-15,0-1 0,-21 1 16,-1 0-16,1 0 0,-21 0 0,21 0 16,-22 21-16,1-22 0,-21 22 15,20 0-15,-20 0 0,20 0 0,-20 22 16,21-1-16,-22 0 0,22 21 16,-1 1-16,1-1 0,0 0 0,-1 1 15,22 20-15,0-21 16,0 1-16,21 20 0,0-20 0,0-1 15,0 0-15,0 1 0,21-22 16,0 0-16,22 42 0,-22-63 16,21 22-16,-21-22 0,0 0 15,22 0-15,-1 0 0,-21 0 0,22 0 16,-1-22-16,0 1 0,-21 0 16,22 0-16,-1 0 0,0 0 15,-20-22-15,20 22 0,-21-21 0,21 21 16,-20-22-16,-1 1 0,0 21 0,-21-22 15,0 1-15,21 0 0,-21 21 16,0-22-16,0 22 0,0 0 16,0 0-16,0 0 0,0 42 31,0 0-31,0 0 0,0 21 0,0-20 16,0 20-16,0-21 0,0 21 15,0 1-15,0-1 0,0-21 0,0 22 16,21-22-16,-21 21 0,21-21 15,1 0-15,-1 1 0,0-1 0,0-21 16,0 0-16,22 21 0,-22-21 16,0 0-16,21 0 0,-21 0 0,1 0 15,-1-21-15,0 0 16,0-1-16,0 1 0,0 0 0,1 0 16,-1 0-16,0-22 0,0 22 0,-21-21 15,21 0-15,0 20 0,-21-20 16,22 0-16,-1 21 0,0-1 0,-21-20 15,21 21-15,0 21 16,-21 21 15,0 0-31,0 0 16,21 1 0,1-22-1,-1 0 16,-21-22-31,0 1 16,0 0-16,0 0 16,-21 0-16,-1 0 15,1 21 1,0 0-16,0 0 0,0 0 16,0 21-16,-1 0 15,22 0-15,0 21 0,-21-20 0,0 20 16,21 0-16,0-21 0,0 22 15,0-1-15,0 0 0,0-20 0,0 20 16,0-21-16,0 21 16,0-20-16,21-1 0,0 0 0,1 0 15,-22 0-15,21 0 0,21-21 0,-21 0 16,0 22-16,22-22 0,-1 0 16,0 0-16,1 0 0,-22 0 0,21-22 15,1 1-15,-1 0 0,0 0 16,1 0-16,-22 0 0,21-1 0,0-20 15,1-43-15,-1 43 0,-21 21 16,0-21-16,1-1 0,-1 1 16,0 0-16,0 20 0,0-20 15,0 21-15,-21 0 0,22 21 16,-1 0 0,-21 21-1,0 0-15,0 0 0,0 0 16,0 1-16,0-1 0,21 0 15,-21 0-15,21-21 16,-21 21-16,21-21 16,-21-21 15,0 0-31,0 0 16,0 0-16,0-1 0,0 1 15,0 0-15,-21 0 16,0 21-16,0-21 15,0 21-15,-1 0 16,1 0-16,0 21 16,0 0-16,0-21 0,0 42 0,-1-20 15,1-1-15,0 21 0,0-21 16,0 43-16,21-22 0,0-21 16,0 22-16,0-22 0,0 0 0,0 0 15,0 21-15,21-20 0,21-1 16,-21 0-16,1-21 0,20 21 0,-21 0 15,21-21-15,1 0 0,-1 21 16,-21-21-16,22 0 0,-1 0 16,0 0-16,1 0 0,-1 0 0,0-21 15,-21 0-15,22 21 0,-1-21 16,-21 0-16,0 0 0,22-22 0,-22 22 16,-21 0-16,0-21 0,21-1 0,-21 22 15,0-21-15,0 21 0,0-22 16,0 22-16,0 0 0,0-21 0,0 20 15,0 1-15,-21 21 16,0 0-16,0 0 16,-1 21-16,22 1 15,0-1-15,-21 0 0,0 0 16,21 0-16,-21 22 0,21-22 0,0 0 16,0 21-16,0-21 0,0 1 15,0-1-15,0 21 0,0-21 0,0 0 16,21 1-16,-21-1 0,21-21 15,0 0-15,1 21 0,-1-21 16,0 0-16,0 0 0,21 0 0,-20 0 16,-1 0-16,0 0 0,21 0 15,-21-21-15,22 21 0,-22-21 0,21-1 16,-21 1-16,1 0 0,20 0 0,-21-21 16,0 20-16,0 1 15,1-21-15,-1 21 0,0-22 0,0 22 16,0 0-16,-21 0 0,0 0 0,-21 42 47,0 0-47,21 0 15,-21 0-15,21 1 0,0-1 0,0 21 16,0-21-16,0 0 0,0 1 0,0-1 16,0 0-16,21 0 0,0-21 15,-21 21-15,0 0 0,0 1 0,21-22 16,-21 21-16,21-21 0,-21 21 15,-21-21 32,0 0-47,0-21 0,0 0 16,0 21-16,-1 0 0,22-22 16,-21 22-16,0 0 15,0 0-15,0 0 16,21 22-1,0-1-15,0 0 16,0 0-16,0 0 16,21-21-16,0 0 0,0 21 15,0-21-15,22 0 0,-22 0 16,0 0-16,21 0 0,22 0 16,-43 0-16,21 0 0,1 0 15,-22 0-15,21-21 0,-21 21 0,22-21 16,-22 0-16,21 0 0,-21 0 0,1-1 15,-1-20-15,21 0 16,-21-1-16,-21 1 0,0 21 16,0-21-16,0-1 0,0 22 0,0 0 15,0 0-15,0 0 0,-21 21 16,0 0-16,21 21 16,-21 0-16,21 0 0,0 21 15,0-20-15,0-1 0,0 21 16,0-21-16,21 0 0,0 22 15,0-22-15,-21 0 0,21 0 0,1 0 16,-22 1-16,0-1 0,0 0 0,21 0 16,-21 0-16,0 0 15,0 1-15,-21-22 16,-1 0-16,1 21 0,0-21 16,0 0-16,0 0 0,0 0 15,-1 0-15,1 0 0,0 0 16,0 0-16,0 0 0,0 0 15,21-21 1</inkml:trace>
  <inkml:trace contextRef="#ctx0" brushRef="#br0" timeOffset="36221.33">7683 5461 0,'0'0'0,"0"-21"15,0 0-15,-21 21 16,21 21-1,-21 0-15,21 0 0,-21 22 16,21-1-16,-21 21 0,21-20 0,0 20 16,-21-20-16,21 20 0,-22 1 15,1-22-15,21 21 0,-21-20 0,21 20 16,-21-20-16,21-1 0,-21 0 16,0 1-16,21-22 0,0 21 0,0-21 15,0 0-15,0 1 0,0-1 0,21-21 31,0-21-15,0-1-16,0-20 0,22 21 16,-22 0-16,21-22 0,-21 1 15,22 0-15</inkml:trace>
  <inkml:trace contextRef="#ctx0" brushRef="#br0" timeOffset="36923.94">8043 5546 0,'0'-21'0,"0"42"0,-21 0 31,21 0-31,-21 0 16,0 22-16,21-1 0,0 0 0,-21 22 15,-1-22-15,22 0 16,-21 22-16,0-22 0,21 1 0,-21-1 16,21 0-16,0 1 0,-21-1 0,0-21 15,21 21-15,0 1 16,0-22-16,0 0 0,-22-21 15,22 21-15,22-42 16,-1 0 0,0 0-16,-21 0 0,21-1 15,0 1-15,0-21 0,1 21 16,-1 0-16,0-1 0,0 1 16,-21 0-16,21 0 0,0 0 0,1 0 15,-1 21 1,0 0-1,-21 21-15,0 0 0,0 0 16,0 0-16,0 0 0,0 1 0,0-1 16,0 0-16,0 0 0,21 0 0,-21 0 15,21 1-15,-21-1 0,21 0 16,1 0-16,-1-21 0,0 0 16,0 0-16,0 0 0,0 0 0,22 0 15,-22 0-15,21 0 0,-21 0 16,22-21-16,-1 0 0,0 21 0,1-21 15,-1-1-15,0 1 0,-20 0 16,20 0-16,-21-21 0,0 20 16,22 1-16,-43 0 0,21 0 0,-21 0 15,0 0-15,0-1 0,0 1 16,0 0-16,-21 21 16,-1 0-16,1 0 15,0 21-15,21 0 0,-42 1 16,42-1-16,0 0 0,0 0 15,0 21-15,0-20 0,0-1 0,0 21 16,0-21 0,0 0-16,0 1 0,21-1 15,0-21-15,0 0 16,0 0-16,1 0 0,-1 0 16,0 0-16,21 0 0,1-21 15,-1-1-15,-21 1 0,0 21 0,0-21 16,1 0-16,-22 0 0,0-22 15,0 22-15</inkml:trace>
  <inkml:trace contextRef="#ctx0" brushRef="#br0" timeOffset="37156.82">7662 5969 0,'0'0'15,"-42"21"-15,0-21 0,-1 21 0,1-21 0,21 0 16,0 0-16,42 0 16,0 0-1,21 0-15,1 0 0,-1-21 16,21 21-16,1-21 0,-1 21 0,1-21 16,-1 0-16,1 21 0,-1-21 0,1-1 15,-22 22-15,1-21 0,-1 21 16</inkml:trace>
  <inkml:trace contextRef="#ctx0" brushRef="#br0" timeOffset="40053.16">10499 5800 0,'21'0'0,"-42"0"0,42-21 0,-21-1 16,0 1-16,0 0 31,0 42-15,0 0-1,0 1-15,0 41 0,0-42 16,0 22-16,0-22 0,0 21 0,0-21 16,0 22-16,0-22 0,0 21 15,-21 0-15,21-20 0,0 20 16,-22-21-16,22 0 0,0 0 16,0 1-1,0-44 1,0 1-1,22 0-15,-1 0 16,-21 0-16,0 0 0,21-1 0,0 1 16,0 0-16,-21-21 0,21 21 15,-21-22-15,22 22 0,-1-21 0,0 21 16,0-1-16,-21 1 0,21 0 0,0 21 16,1 0-16,-1 0 15,0 0-15,-21 21 16,21 0-16,0 1 0,-21 20 15,0-21-15,0 0 0,21 22 0,-21-22 16,0 0-16,22 0 0,-22 21 0,0-20 16,0-1-16,21 0 0,-21 0 15,21-21-15,-21 21 0,21-21 16,0 0-16,-21 21 0,21-21 16,1 0-16,-1 0 0,0 0 15,0-21-15,0 21 0,22-42 16,-22 42-16,21-21 0,-21 0 0,0-1 15,1-20-15,-1 21 0,0 0 16,0-22-16,0 22 0,22-42 16,-43 20-16,0 22 0,0 0 15,21 0-15,-21 0 0,0 0 0,0-1 16,0 44 0,0-1-16,0 0 15,0 0-15,0 21 0,-21-20 0,21-1 16,0 21-16,0-21 0,-22 22 15,22-22-15,0 0 0,0 21 16,0-21-16,0 1 0,0-1 0,0 0 16,0 0-16,0 0 0,22-21 0,-22 21 15,21 1-15,0-22 0,0 0 16,0 0-16,0 0 0,1 0 0,-1 0 16,21 0-16,-21 0 0,22-22 15,20 1-15,-21 0 0,-20 21 16,-1-21-16,21 0 0,-21 0 15,0-1-15,1-20 0,-1 21 16,-21 0-16,21 0 0,-21-22 0,0 22 16,0 0-16,0 0 0,0 0 0,0-1 15,-21 1-15,0 21 0,-1 0 16,1 0-16,0 0 0,0 0 16,0 21-16,0 1 15,-1-1-15,22 0 0,0 0 0,-21 0 16,21 0-16,0 1 0,0 20 0,0-21 15,0 0-15,0 0 0,0 22 16,21-22-16,-21 0 0,43 0 16,-22 0-16,0-21 15,21 0-15,-20 22 0,20-22 16,-21 0-16,21 0 0,43 0 16,-64 0-16,22-22 0,-1 22 0,0-21 15,-21 0-15,22 0 0,-22 0 16,21 0-16,-21-1 0,1 1 0,-1-21 15,0 0-15,0-1 0,0 1 0,-21 0 16,0-1-16,21 1 16,-21 0-16,0-22 0,22 22 0,-22-1 0,0 1 15,0 21-15,0 0 0,0 0 16,0-1-16,0 1 0,0 42 31,0 1-31,-22-1 0,22 0 16,-21 21-16,21 1 0,-21-1 0,21 0 15,-21 1-15,21-1 0,0 0 0,0 1 16,0-1-16,0 0 0,0 1 16,0-1-16,0-21 0,0 21 0,0-20 15,0-1-15,0 0 0,21 0 0,-21 0 16,21-21-16,0 21 0,1-21 16,-1 0-16,0 0 0,0 0 0,0 0 15,0 0-15,22 0 0,-22-21 0,21 0 16,-21 0-16,1 0 0,20 0 15,-21-1-15,21-41 16,-20 42-16,-22-22 0,0 1 0,0 0 16,21-1-16,-21 1 0,0 0 15,0-22-15,0 43 0,0-21 0,0 21 16,0-1-16,0 1 0,0 42 31,0 1-31,-21 20 0,21-21 0,0 21 16,0 1-16,0-1 0,-22 0 15,22 1-15,0-1 0,0 0 0,0-20 16,0 20-16,-21-21 0,21 0 0,0 0 16,0 1-16,0-1 15,0 0-15,0 0 0,0 0 16,21-21 15,-21-21-31,22 21 16,-1-21-16,-21 0 0,21 0 15,0-1-15,-21 1 0,21 0 16,0 0-16,1 0 0,-22 0 16,21-1-16,0 22 0,-21-21 15,21 21-15,-21 21 16,21 1-16,-21-1 0,0 0 16,0 0-16,0 0 15,0 0-15,0 1 0,0-1 16,21 0-16,1-21 15,-1 21-15,0-21 0,0 0 16,0 0-16,0 0 0,22 0 0,-22 0 16,0 0-16,21 0 0,-20-21 0,-1 21 15,21-21-15,-21 0 0,0 21 16,1-22-16,-1 1 0,0 0 0,-21-21 16,21 21-16,-21-1 0,21 1 0,-21-21 15,21 21-15,-21 0 0,0-1 16,0 1-16,0 42 31,0 1-31,-21-1 0,21 0 16,0 0-16,-21 0 0,21 0 0,-21 43 15,21-43-15,0 0 16,0 0-16,0 1 0,0-1 0,0 0 16,0 0-16,21-21 15,0 0-15,0 0 16,1 0-16,-1 0 0,0 0 15,0 0-15,0-21 0,0 21 0,-21-21 16,22 0-16,-22-1 16,0 1-16,0 0 0,0 0 0,0 0 15,0-22-15,0 22 0,0 0 0,-22 0 16,1 0-16,21 0 16,-21-1-16,-42 1 15,41 21-15,22-21 0,-21 21 16,42 0-1,22 21 1,-22-21-16,0 0 16,21 0-16,1 0 0,-1 0 0,0 0 15,22 0-15,-1 0 0,-20 0 0,20 0 16,1 0-16,-22 0 0,22 0 16,-22 0-16,0-21 0,1 21 0,-22 0 15,21 0-15,-21 0 0,0-21 16,-42 21 15,0 0-31,-21 0 16,21 0-16,-1 21 0,-20 0 0,21 0 15,0-21-15,-22 22 0,22-1 0,0 0 16,0 0-16,0 0 0,0 22 16,-1-22-16,1 0 0,21 0 15,0 0-15,0 0 0,0 1 0,0-1 0,0 0 16,0 0-1,0 0-15,21-21 0,1 0 16,-1 0-16,0 0 0,21 0 0,-21 0 16,1 0-16,-1 0 15,0 0-15,21-21 0,-21 21 0,1-21 16,-1 0-16,0 0 0,0-22 0,0 22 16,0-21-16,1-1 0,-1 1 15,-21 0-15,21-22 0,0 1 0,-21-43 16,21-21-1,-21 85-15,21-22 0,-21 22 16,0-1-16,0 22 0,0 0 0,0 0 0,0 0 16,0 0-16,0 42 31,-21 0-31,21 0 0,-21 21 16,21 1-16,-21-1 0,21 0 15,0 1-15,0 20 0,-21 43 16,21-64-16,0 1 0,0 20 15,-21-20-15,21-1 0,0 0 0,0 1 16,0-22-16,0 21 0,0-21 0,21 22 16,0-22-16,-21 0 0,21-21 15,0 21-15,0 0 0,22-21 16,-22 0-16,0 0 0,0 0 0,0 0 16,22 0-16,-22 0 0,42-42 15,-41 42-15,41-42 16,-42 20-16,0 1 0,1 0 15,-22-21-15</inkml:trace>
  <inkml:trace contextRef="#ctx0" brushRef="#br0" timeOffset="40399.96">11790 5842 0,'0'0'16,"21"0"-16,0 0 15,0 0-15,22 0 0,-1-21 16,0 21-16,1-21 0,-1 21 0,0-21 16,22 21-16,-22 0 0,0-22 15,22 22-15,-22 0 0,1-21 16,-22 21-16,21 0 0,-21 0 0,0 0 16</inkml:trace>
  <inkml:trace contextRef="#ctx0" brushRef="#br0" timeOffset="41488.37">3598 6922 0,'0'0'0,"-42"0"0,0 0 15,-1 0-15,1 0 0,21 0 0,-22 0 16,1 0-16,21 0 0,-21 0 15,20 0-15,-20 0 0,0 0 16,21 0 0,42 0 15,0 0-31,0 0 0,21 0 16,1 21-16,-1-21 0,22 0 0,-22 0 15,21 0-15,22 0 16,-21 0-16,20 0 0,1 0 0,21 0 15,-22 0-15,22 0 0,21 0 0,0 0 16,0 0-16,21 0 0,-21 0 16,22 0-16,-1 0 0,0 0 0,21 0 15,1 0-15,-22 0 0,21-21 0,0 21 16,1 0-16,-1 0 0,22 0 16,-22 0-16,0 0 0,22 0 0,-22 0 15,22 0-15,-1-22 0,1 22 0,-1 0 16,-21 0-16,43 0 0,-21 0 15,-1 0-15,1 0 0,20 0 0,-20 0 16,20 0-16,1 0 0,-21 0 16,20 0-16,213 0 15,-213 0-15,1 0 0,-22 0 0,22 0 16,-21 0-16,-1 0 0,1 0 0,-1-21 16,1 21-16,-1 0 0,1 0 15,-22 0-15,21 0 0,128 0 16,-170 0-16,21-21 0,-20 21 15,-22 0-15,21 0 0,-21 0 0,-21 0 16,-1 0-16,1 0 0,0-21 0,-21 21 16,-22 0-16,1 0 0,-1 0 15,1 0-15,-22-21 0,-21 21 16,22 0-16,-22 0 0,0 0 0,0 0 16,-21-21-16,21 21 15,-21-22 16</inkml:trace>
  <inkml:trace contextRef="#ctx0" brushRef="#br0" timeOffset="41621.3">15240 6795 0,'-21'21'16</inkml:trace>
  <inkml:trace contextRef="#ctx0" brushRef="#br0" timeOffset="50305.64">3111 7832 0,'0'0'0,"0"-21"16,0-1-1,0 1-15,0 0 0,0 0 16,0 0-16,0 0 16,22-1-16,-22 1 0,0 0 15,0 0-15,0 0 0,0 0 16,0-1-16,0 1 31,0 42-15,0 1-16,0-1 0,0 0 15,0 0-15,0 21 0,0-20 16,0 20-16,0 0 0,0 1 0,0-1 16,0 21-16,0 1 0,-22-22 15,22 22-15,-21-1 0,21-20 0,0 20 16,0-21-16,0 1 0,0-1 15,0 0-15,0 1 0,0-22 0,0 21 16,0-21-16,0 1 0,0-1 16,0 0-16,0 0 15,21-21-15,1 21 0,-1-21 0,0 0 16,0 0 0,0 0-16,0-21 0,1 21 15,-22-21-15,0 0 0,21 21 16,-21-21-16,21-1 0,-21 1 0,0 0 15,0 0-15,0 0 0</inkml:trace>
  <inkml:trace contextRef="#ctx0" brushRef="#br0" timeOffset="50576.07">2730 8297 0,'0'0'0,"-21"22"0,0-22 15,0 0-15,42 0 32,0-22-32,22 22 0,-22-21 15,21 21-15,-21-21 0,22 0 16,-1 0-16,0 21 0,1-21 0,41-22 16,-41 43-16,-1-21 15,0 0-15,1 21 0,-22 0 0,0 0 16,0-21-16,0 21 0,0 0 15</inkml:trace>
  <inkml:trace contextRef="#ctx0" brushRef="#br0" timeOffset="50908.88">3852 8361 0,'0'0'0,"21"0"0,1 42 31,-1-42-31,0 0 16,0-21-1,-21 0-15,21 21 16,-21-21-16,21 21 0,-21-21 15,0-1-15,0 1 16,-21 21 15,21 21-15,-21-21-16,21 22 0,0-1 16,21-21 15</inkml:trace>
  <inkml:trace contextRef="#ctx0" brushRef="#br0" timeOffset="52068.53">5546 8319 0,'0'0'0,"-22"0"15,1 0 1,21-22 15,21 22-31,1-21 16,-1 0-16,0 0 0,0 0 15,0 0-15,0-1 16,1 1-16,-1 0 0,-21 0 0,0 0 16,21 0-16,-21-1 0,0 1 0,0 0 15,0 0-15,-21 0 0,0 0 16,-1-1-16,1 22 0,-42-21 15,20 21-15,22 0 0,-21 0 16,0 0-16,-1 0 0,22 21 0,-21 1 16,-1-1-16,1 0 0,21 21 15,-21-21-15,20 22 0,-20-1 0,21 0 16,0 1-16,0-1 0,-1 0 16,22 1-16,0-1 0,0 0 0,0 1 15,0-22-15,0 21 0,0-21 16,22 22-16,-1-22 0,0-21 15,0 21-15,0-21 0,0 0 16,1 0-16,20 0 0,-21 0 0,21-21 16,1 21-16,-1-21 0,0 0 0,1-1 15,-1 1-15,0 0 0,1 0 16,-1 0-16,0 0 0,-20-22 0,-1 22 16,0 0-16,0 0 0,-21 0 15,0-1-15,0 1 0,0 0 0,0 0 16,0 0-16,0 0 0,0-1 15,0 44 17,0-1-32,-21 0 0,0 21 15,0-21-15,21 22 0,0-1 16,-22 0-16,22 1 0,-21-1 0,21 0 16,0 22-16,0-22 0,0 22 15,0-1-15,0 1 0,0 20 0,0-20 16,0-1-16,21 22 0,1-21 0,-1 20 15,-21 1-15,0 0 0,21-1 16,0 1-16,-21 0 0,21-1 0,-21 1 16,0 0-16,0-22 0,0 22 0,0 42 15,0-43-15,0-20 0,0-1 16,0-20-16,-21 20 16,21-20-16,-21-22 0,0 21 0,0-21 15,-1 0-15,1 1 0,-21-22 16,21 0-16,-22 0 0,1 0 0,0-22 15,-1 1-15,-20-21 0,21 21 0,-1-43 16,1 22-16,0-22 0,-1 1 0,1-1 16,21 1-16,-22-22 0,22 22 0,0-22 15,21 0-15,0 1 0,0 20 16,0-232 0,21 232-16,0 1 0,1 21 15,-1-22-15,21 1 0,-21-1 0,22 1 16,-1-1-16,0 22 0,1-22 15,20 1-15,-21-1 0,1 22 16,20-22-16,-20 22 0</inkml:trace>
  <inkml:trace contextRef="#ctx0" brushRef="#br0" timeOffset="52728.2">6054 8424 0,'0'0'0,"0"22"16,-22-22-16,22-22 31,0 1-31,0 0 0,0 0 16,0 0-16,22 0 0,-1-1 16,-21-20-16,21 21 0,-21 0 0,21 0 15,-21-1-15,0 1 0,0 0 0,0 0 16,0 0-16,-21 21 31,0 21-31,0-21 0,-1 42 16,1-21-16,21 1 0,-21 20 0,21 0 15,-21-21-15,21 22 0,0-1 0,0-21 16,0 22-16,0-22 16,0 0-16,0 0 0,0 0 0,21 0 15,0 1-15,0-1 0,1-21 0,-1 0 16,0 0-16,0 0 0,0 0 15,0 0-15,22 0 0,-22 0 0,0 0 16,21-21-16,1-1 0,-22 1 0,21 0 16,1-21-16,-1 21 0,-21-22 15,21 1-15,-20 0 0,20-1 0,-21 1 16,0 0-16,0-22 0,1 22 16,-22-22-16,0 22 0,0 0 0,0-1 15,0 1-15,0 0 0,0 20 0,0 1 16,0-21-16,0 21 15,0 0-15,-22 21 16,1 21-16,21 0 0,0 0 16,0 0-16,-21 22 0,21-22 15,-21 42-15,21-20 0,-21 20 0,21-21 16,0 22-16,0 42 0,0-43 16,0-20-16,0-1 0,0 0 15,0 1-15,0-1 0,0-21 0,0 0 16,0 0-16,0 1 0,21-1 15,0-21-15,0 0 16,0 0-16,1 0 0,-1 0 16,-21-21-16,0-1 0,0 1 15,0 0-15,0 0 0</inkml:trace>
  <inkml:trace contextRef="#ctx0" brushRef="#br0" timeOffset="52918.09">6435 8170 0,'0'0'0,"-22"0"0,1 0 16,42 0 0,1 0-1,-1 0-15,0 0 0,21 0 0,-21 0 16,22 0-16,-1-21 0,0 21 16,1 0-16,-1-21 0,0 21 0,22-21 15,21 0-15,-43 0 0,0-1 16,1 1-16,-22 0 0</inkml:trace>
  <inkml:trace contextRef="#ctx0" brushRef="#br0" timeOffset="53502.76">7683 7832 0,'0'0'15,"22"0"-15,-1 0 0,0 0 0,0-21 16,0 21-16,-21-22 0,21 1 16,1 21-16,-1-21 0,0 21 0,0-21 15,0 0-15,0 21 0,1-21 0,-1-1 16,-21 1-16,0 0 16,0 0-16,-21 21 15,-1-21-15,1 21 0,-21 0 16,21 0-16,-22 0 0,22 21 15,-21-21-15,0 21 0,-1 0 0,1 0 16,0 1-16,20-1 0,-20 21 16,21-21-16,0 22 0,0-22 0,-1 21 15,22 0-15,0-20 0,-21 20 0,21 0 16,0-21-16,0 22 0,0-22 16,21 21-16,22-21 0,-22 1 0,21 20 15,-21-21-15,22 0 0,-1 0 16,0 1-16,1-22 0,-1 21 0,0 0 15,1 0-15,-1-21 0,22 42 16,-43-20-16,0-22 0,-21 21 16,0 0-16,0 0 0,-42 0 15,-22 22-15,22-43 16,-64 42-16,42-42 16,22 0-16,-21 21 0,-1-21 0,22 0 15,-1 0-15,1 0 0,0 0 0,-1 0 16,22-21-16,0 0 0,-21 21 15,42-21-15,-21-1 0,-1 1 0,22 0 16,0 0-16,0 0 0,0 0 0,0-1 16,0 1-16,22 0 0,-22 0 15,42 0-15,-21 21 0,0-21 0,22-1 16,-1 1-16,-21 0 0,21 21 16,1-21-16</inkml:trace>
  <inkml:trace contextRef="#ctx0" brushRef="#br0" timeOffset="55216.79">8255 8149 0,'0'0'0,"0"-21"0,0 0 0,0 0 15,-21 21 1,0 0-16,-1 21 31,22 0-15,0 0-16,0 0 0,-21 22 0,21-22 15,0 21-15,0-21 0,0 22 0,0-22 16,0 21-16,0-21 0,0 1 16,0-1-16,0 21 0,21-21 0,1 0 15,-1 1-15,-21-1 0,21-21 16,0 0-16,0 0 0,0 0 15,1 0-15,-1 0 0,0 0 0,0 0 16,21-21-16,-20 21 0,-1-22 0,0 1 16,21-21-16,-21 21 15,1 0-15,-22-1 0,21-20 0,0-21 16,0 41-16,0 1 16,-21-21-16,0 21 0,0 0 15,21-1-15,-21 1 0,22 21 0,-22-21 16,0 42 15,0 0-31,0 1 0,0-1 16,0 0-16,0 21 0,0-21 0,0 1 15,0 20-15,0-21 0,0 0 16,0 0-16,0 1 0,42 41 16,-21-42-16,0 0 15,0-21-15,1 22 0,-1-22 0,21 0 16,-21 0-16,0 0 0,22 0 15,-22 0-15,21 0 0,-21 0 0,1-22 16,20 22-16,-21-21 0,21 0 0,-20 0 16,-1 0-16,21 0 0,-21-22 15,0 22-15,1-21 0,-22 21 0,21-22 16,-21 22-16,0-42 0,0 41 16,0 1-16,0 0 0,0 0 15,0 0-15,-21 21 0,-1 0 16,1 0-16,0 0 0,0 21 15,0 0-15,21 0 0,0 0 16,-21 1-16,21 20 0,-22-21 0,22 21 16,0-20-16,0 20 0,0-21 15,0 21-15,0-20 0,0 20 16,22-21-16,-1 0 0,0 0 16,0-21-16,0 22 0,0-22 0,22 0 15,-22 0-15,21 0 0,1 0 16,-22 0-16,21 0 0,0-22 0,1 22 15,-1-21-15,0 0 0,1 0 0,-1 0 16,0 0-16,-20-1 0,-1 1 16,0 0-16,0 0 0,0 0 0,-21-22 15,0 1-15,0 21 16,0 0-16,0 0 0,-21 21 0,0 0 16,0 0-1,0 0-15,-1 0 0,1 21 0,0 0 16,21 21-16,-21-21 0,21 1 15,0-1-15,0 21 0,0-21 16,0 0-16,0 43 0,0-43 16,0 0-16,21 0 0,0-21 0,0 22 15,1-22-15,20 0 0,0 21 16,1-21-16,-1 0 0,0 0 0,1 0 16,-1 0-16,0 0 0,-21-21 15,22 21-15,-1-22 0,-21 1 0,0 0 16,22 0-16,-22 0 0,-21 0 0,21-43 15,0 43-15,-21-43 16,0 43-16,0-21 0,0 0 16,0 20-16,0 1 15,0 42 1,0 1-16,0-1 16,0 0-16,0 0 0,0 21 0,0-20 15,0-1-15,0 0 0,0 21 16,0-21-16,-21 1 0,21-1 0,0 0 15,0 0-15,0 0 16,-21 0-16,21 1 16,-21-22-16,21-22 31,0 1-31,0 0 0,0 0 16,0 0-16,0 0 0,0-1 15,0 1-15,21-21 0,0 21 0,0-22 16,0 1-16,-21 21 0,22-21 0,-1 20 15,0 1-15,0 0 0,0 0 16,0 21-16,1 0 0,-1 0 0,0 0 16,0 0-16,0 21 0,0 0 15,-21 0-15,0 1 0,22-1 16,-22 21-16,0-21 0,0 0 16,0 22-16,0-22 0,0 0 0,0 0 15,0 0-15,21 1 0,-21-1 0,21 0 16,0-21-16,0 21 0,0-21 15,1 0-15,-1 0 0,21 0 0,0 0 16,-20 0-16,20 0 0,43 0 16,-43-21-16,0 0 0,-21 21 15,22-21-15,-22-22 0,0 22 0,21 0 16,-20-21-16,-1 20 0,0-20 16,0 21-16,-21-21 0,0 20 0,21-20 15,-21 21-15,0-21 16,0 20-16,-21 22 15,21 22-15,-21-22 0,21 21 16,0 0-16,0 0 0,0 21 16,0-20-16,0-1 0,0 0 0,0 0 15,21 21-15,0-20 0,-21-1 0,21 0 16,-21 0-16,22 0 0,-22 0 16,0 1-16,0-1 0,0 0 15,-22 0-15,-20-21 16,21 0-16,0 0 0,-22 21 0,22-21 15,-21 0-15,21 0 0,-22 0 16,22 0-16,0 0 16,21-21-16,0 0 15</inkml:trace>
  <inkml:trace contextRef="#ctx0" brushRef="#br0" timeOffset="56372.13">11853 7747 0,'0'0'0,"21"-21"0,-21 0 0,22 0 16,-22-22-16,0 22 0,0 0 0,0-21 16,0 20-16,21 22 0,-21 22 31,0-1-31,0 0 16,0 21-16,0 1 0,0-1 0,0 0 15,0 22-15,0-22 0,0 22 16,0-1-16,0 1 0,0-1 0,0-21 15,0 22-15,0-22 0,0 22 16,0-43-16,-21 21 0,21 1 16,-22-22-16,22 0 0,0 0 0,0 0 15,0-42 17,0 0-32,22-21 15,-1 20-15,-21 1 0,21-21 0,0 21 16,0-22-16,0 1 0,1 0 0,-1-1 15,0 1-15,0 0 0,0 21 16,22-22-16,-22 22 0,0 0 0,21 0 16,-21 21-16,1 0 0,-1 0 15,0 0-15,0 21 0,-21 0 16,21 0-16,-21 22 0,0-1 16,0-21-16,0 21 0,0 1 0,0-1 15,0 0-15,0-20 0,0 20 16,0-21-16,0 43 15,0-43-15,0 0 0,0 0 0,21-21 32,1 0-32,-1 0 0,0 0 15,0 0-15,0-21 0,0 0 0,1 0 16,-1-1-16,0 1 0,0 0 16,0 0-16,0-21 0,1 20 0,-1-20 15,0 0-15,0 21 0,-21-22 16,21 1-16,0 21 0,1 0 15,-22-1-15,0 1 0,0 0 0,0 42 32,0 0-17,0 1-15,0-1 0,0 21 0,-22-21 16,22 22-16,-21 20 0,21-42 16,0 0-16,0 22 0,0-22 15,0 0-15,0 0 0,0 0 0,0 1 16,0-1-16,21 0 15,1-21-15,-1 0 16,0 0-16,0 0 0,0 0 0,0-21 16,1 0-16,-1 21 0,0-22 0,21 1 15,-21 0-15,1-21 0,-22 21 16,21-1-16,-21-20 0,0 0 0,0 21 16,0-22-16,0 22 0,-21 0 0,-1-21 15,1 20-15,0 1 0,-21 21 16,21-21-16,-1 21 0,-20 0 0,21 0 15,0 0-15,0 0 0,-1 0 0,-20 0 16,42 21 0,0 0-1,21-21-15,0 22 0,1-22 16,-1 0-16,21 0 0,-21 0 16</inkml:trace>
  <inkml:trace contextRef="#ctx0" brushRef="#br0" timeOffset="56691.94">13610 7620 0,'0'-21'0,"0"42"0,0-84 0,0 41 0,0 1 16,0 0-16,-21 21 16,21 21-1,-21 0-15,21 1 16,0 20-16,-21 0 0,21 1 15,0 41-15,-22-41 0,22 20 16,-21-21-16,0 22 0,21-22 0,0 22 16,0-22-16,-21 0 0,21 22 15,0-22-15,0-21 0,0 22 0,0-22 16,0 21-16,0-21 0,0 1 0,21-1 16,0 0-16,0-21 15,1 0-15,-1 0 0,0 0 0,0 0 16,0-21-16,0 0 0,1 21 15,-1-43-15,-21 22 0,21 0 16,0-21-16,0 20 0</inkml:trace>
  <inkml:trace contextRef="#ctx0" brushRef="#br0" timeOffset="56856.85">13335 7916 0,'0'0'0,"0"22"15,0-1-15,21-21 16,0 0-16,0 0 0,22 0 16,-22 0-16,0 0 0,21 0 0,1 0 15,-1 0-15,-21-21 0,43 21 16</inkml:trace>
  <inkml:trace contextRef="#ctx0" brushRef="#br0" timeOffset="57444.51">14605 7514 0,'0'0'0,"0"-21"0,0 0 0,0 0 15,-21 21 1,0 0 0,-1 0-16,1 21 0,21 0 15,0 0-15,-21 22 16,0-22-16,21 21 0,-21 0 0,21 1 15,0-1-15,-21 0 0,21 1 0,-22 20 16,1 1-16,21-22 0,-21 22 16,0-22-16,21 21 0,-21-20 0,0-1 15,21 0-15,0 1 0,0-1 0,-22-21 16,22 0-16,-21 1 0,21-1 16,0 21-16,21-42 31,-21-21-31,0 0 15,22 0-15,-1-1 0,0-20 16,-21 21-16,21-21 0,0-1 0,0-20 16,1 20-16,-1-20 0,0-1 15,0 1-15,0-1 0,0 1 0,1 21 16,-1-22-16,0 22 0,-21-22 0,21 43 16,0-21-16,-21 21 0,0-1 15,0 1-15,21 0 0,1 42 16,-22 0-16,0 1 15,0-1-15,0 21 0,0 0 16,21 43-16,-21-43 16,0 22-16,0-22 0,0 22 0,0-22 0,0 22 15,0-22-15,0 0 0,0 1 16,0-1-16,0 0 0,0 1 16,0-22-16,0 0 0,0 0 0,0 0 15,0 0-15,0-42 47,-21 0-47</inkml:trace>
  <inkml:trace contextRef="#ctx0" brushRef="#br0" timeOffset="57634.35">14182 8213 0,'0'0'0,"-43"0"16,64 0-1,1 0-15,20 0 16,-21 0-16,0 0 0,22 0 16,-1 0-16,-21 0 0,21-21 0,1-1 15,-1 22-15,0-21 0,1 21 0,20-21 16,22 0-16,-43 0 16,1 0-16,-1 21 0</inkml:trace>
  <inkml:trace contextRef="#ctx0" brushRef="#br0" timeOffset="58044.11">15303 7895 0,'0'0'0,"22"-21"0,-1 21 0,0 0 16,-42 0 15,0 0-31,-1 0 0,1 0 0,0 21 16,0 0-16,0-21 0,0 22 15,-1-1-15,22 0 0,-21 0 0,0-21 16,21 21-16,-21 0 0,21 1 0,0-1 15,0 0-15,0 0 0,0 0 16,0 0-16,0 1 16,21-22-16,0 0 0,0 21 15,1-21-15,-1 0 0,0 0 16,0 0-16,0 0 0,22 21 16,-22-21-16,0 0 0,0 0 15,0 21-15,-21 0 16,0 0-1,0 1 1,-21-22-16,0 0 0,0 0 0,0 21 16,-1-21-16,1 0 0,0 0 15,0 21-15,0-21 0,0 0 0,-22 0 16,22 21-16,0-21 0,0 0 31,0 0-15,-1 0-16</inkml:trace>
  <inkml:trace contextRef="#ctx0" brushRef="#br0" timeOffset="63868.51">17272 6964 0,'0'0'0,"21"0"0,0-21 0,0 21 16,1-21-16,-1 21 15,0-22-15,0 22 0,0-21 0,-21 0 16,21 21-16,1-21 0,-22 0 15,21 21-15,-21-21 0,0-1 16,0 1 0,-21 21-1,-1 0 1,1 0-16,0 0 0,-21 21 0,21 1 16,-22-1-16,22-21 0,-21 21 15,-1 0-15,1 0 0,0 0 0,21 1 16,-22 20-16,1-21 15,0 21-15,-1 1 0,22-1 0,-21 22 16,-1-1-16,22 1 0,-21 20 0,21-20 16,-22-1-16,1 22 0,21-22 15,-21 22-15,-1 0 0,22-1 0,-21 1 16,-1 0-16,22-1 0,0-20 16,21 21-16,0-1 0,0 43 15,0-42-15,21-22 0,0 1 0,22-1 16,-22 1-16,21-1 0,22-20 15,-22-1-15,22-21 0,-1 22 0,1-22 16,-1 0-16,22 0 0,-22 0 0,1-21 16,20 0-16,-20 0 0,-22 0 15,22 0-15,-22 0 0,0-21 0,1 0 16,-22 0-16,21 0 0</inkml:trace>
  <inkml:trace contextRef="#ctx0" brushRef="#br0" timeOffset="71564.81">18775 7430 0,'0'0'0,"0"-22"16,0 1-16,-21 42 31,21 1-15,-22 20-16,22-21 0,0 21 0,0 1 15,0-1-15,0 0 0,0 1 16,-21 20-16,21-20 0,-21-1 0,21 21 16,0-20-16,0-1 0,-21 0 15,0 1-15,21-1 0,-21-21 0,21 22 16,-22-22-16,1 21 0,0-21 16,21 0-16,0 1 0,-21-22 0,21 21 15,-21-21-15,21-21 31,0-1-31,0 1 16,0 0-16</inkml:trace>
  <inkml:trace contextRef="#ctx0" brushRef="#br0" timeOffset="72036.82">18415 7684 0,'0'-43'15,"0"86"-15,-21-107 0,21 22 0,0 21 16,0-22-16,0 22 0,0 0 15,21-21-15,21-1 0,-21 22 0,1 0 16,20 0-16,-21 0 16,21 21-16,1-22 0,63 1 15,-64 21-15,21 0 0,1 0 16,-1 21-16,1 1 0,-22-1 0,22 0 16,-1 21-16,-20-21 0,-1 1 15,0 20-15,-21-21 0,-21 21 0,0 1 16,0-22-16,-21 21 0,-21-21 15,0 22-15,-1-22 0,-20 0 0,20 21 16,-20-20-16,21-1 0,-22 0 0,22 0 16,-1 0-16,1 0 0,0-21 15,-1 0-15,22 22 0,-21-22 16,21 0-16,0 0 0,21 21 16,0 0-1,21 0 1,0-21-16,0 21 0,0 0 0,0 1 15,22-1-15,-1 0 0,-21-21 0,22 21 16,-22 0-16,21 0 0,-21 1 16,22-1-16,-22-21 0,0 21 0,21 0 15,-21-21-15,1 21 0,-1-21 16,0 0-16,0 21 0,0-21 16,0 0-16,1 0 15,-1 0-15,0-21 16,0 21-16,0-21 0</inkml:trace>
  <inkml:trace contextRef="#ctx0" brushRef="#br0" timeOffset="72592.5">20002 7620 0,'22'-21'16,"-44"42"-16,65-63 0,-43 21 0,0-1 15,0 44 16,0 20-31,-21-21 0,21 0 0,-22 22 16,22-1-16,-21-21 0,21 21 16,0 1-16,0-1 0,0 0 15,0 1-15,-21-1 0,21 0 0,0 1 16,0-1-16,-21-21 0,21 22 16,0-22-16,0 0 0,0 0 0,0 0 15,0 0-15,0-42 31,0 0-15,0 0-16,0 0 0,0 0 16,0-22-16,0 1 0,0 21 0,0-22 15,0 1-15,0-21 0,0 20 0,21 1 16,0 0-16,-21-1 16,21 1-16,1-64 0,-1 64 15,0-1-15,0 22 0,0-21 16,43 0-16,-43 20 0,0 22 15,0 0-15,22 0 0,-22 22 16,0-1-16,21 0 0,-21 21 0,1 1 16,-1-22-16,21 21 0,-21 0 0,0 1 15,-21-1-15,0 0 0,22 22 16,-22-22-16,0 1 0,0 20 16,0 22-1,0-64-15,0 0 0,0 21 0,0-20 16,0-1-16,0 0 0,-22-21 15,1 0 1,0 0-16,0 0 0,0 0 0,-22 0 16,22 0-16,-21-21 0,21 21 15</inkml:trace>
  <inkml:trace contextRef="#ctx0" brushRef="#br0" timeOffset="72793.5">19939 8043 0,'0'0'0,"-21"0"0,21-21 16,42 0-1,-21 21 1,64-21 0,-64 21-16,21-21 0,1 0 15,-1 21-15,0 0 0,1 0 0,20-22 16,-20 22-16,20-21 0,1 21 0,-1-21 16,1 21-16,-22-21 0,21 0 15,-20 21-15,20-21 0,1-22 16,-22 22-16,-21 0 0</inkml:trace>
  <inkml:trace contextRef="#ctx0" brushRef="#br0" timeOffset="73504.31">21082 7599 0,'-21'21'31,"21"0"-31,0 0 16,0 1-16,0-1 0,-21 21 0,21-21 15,0 22-15,0-22 0,0 21 16,0 0-16,0-20 0,0 20 0,0-21 15,0 21-15,0-20 0,-22-1 0,22 0 16,0 0-16,0 0 16,0-42 15,0 0-15,0-21-16,0 20 15,0 1-15,0-21 0,0 21 0,0-22 16,0 22-16,0-21 0,0 21 15,22-22-15,-22 1 0,21 0 16,-21 21-16,0-22 0,21 22 0,0 0 16,0 0-16,0 21 0,1 0 15,-1 0-15,0 0 16,0 21-16,0 21 0,-21-21 16,21 1-16,1-1 0,-22 21 15,0-21-15,21 22 0,0-22 0,-21 0 16,21 0-16,-21 21 0,0-20 15,0-1-15,21 0 0,-21 0 0,21-21 16,-21 21-16,22-21 31,-1 0-31,-21-21 16,0 0-16,21 0 16,-21 0-16,21-1 0,0-20 0,-21 21 15,21-21-15,1 20 0,-1-20 0,-21 21 16,42-21-16,-21-1 0,0 1 15,1 21-15,-1-22 0,0 22 0,0 0 16,0 0-16,0 0 0,1 0 16,-1 21-16,0 0 0,-21 21 15,0 0-15,21 0 0,0 0 16,-21 0-16,0 22 0,0-22 0,0 21 16,21 1-16,-21-22 0,0 21 15,0 0-15,0-20 0,0 20 16,0-21-16,0 21 0,0-20 0,0 20 15,0 0-15,0-21 16,0 1-16,0-1 0,0 0 0,0 0 16,22-21 15,-22-21-31,0 0 0,21 0 16,-21-1-16</inkml:trace>
  <inkml:trace contextRef="#ctx0" brushRef="#br0" timeOffset="73935.67">22098 6900 0,'0'0'0,"21"0"0,0 0 15,0 0 1,1 0-16,20 0 16,-21 22-16,21-22 0,1 21 15,-1 0-15,22-21 0,-22 21 0,21 21 16,1-20-16,-1 20 0,1 0 16,-1 1-16,-20 20 0,-1 1 0,0-22 15,-20 21-15,-1 1 0,0-1 16,-21-20-16,0 20 0,0 1 15,0-22-15,-21 22 0,0-1 0,-1-21 0,1 22 16,-21-22-16,21 22 0,-22-22 16,1 0-16,21 1 0,-21-1 0,-1 0 15,22 1-15,0-22 0,-21 0 16,20 0-16,1 0 0,-21 1 0,21-1 16,0 0-16,-1-21 0,22 21 15,-21-21-15,0 21 0,0-21 16</inkml:trace>
  <inkml:trace contextRef="#ctx0" brushRef="#br0" timeOffset="112514.2">18859 8784 0,'-21'0'16,"0"0"-16,0 0 15,0 0 1,21-21-1,-21 21-15,-1 0 0,22-21 16,-21 21-16,0 0 16,21-21-16,-21 21 15,21 21 95,21-21-79,0 0-31,0 0 0,1 0 16,-1 0-16,21 0 0,-21 0 0,22 0 15,-1 0-15,0 0 0,22 0 16,-1 0-16,1 0 0,20 0 0,1 0 15,21 0-15,-21 0 0,20 0 0,1 0 16,0 0-16,21 0 0,-21 0 16,0 0-16,0 0 0,21 0 15,-22 0-15,1 0 0,-21 0 0,21 0 16,-22 0-16,1 0 0,0 0 16,-22 0-16,22 0 0,-22 0 0,1 0 15,-1-21-15,-20 21 0,84 0 16,-106 0-16,0 0 15,0 0-15,0 0 0,1 0 16,-44 0 31,1 0-47,0 0 0,0 0 16,0-21-16,0 21 15</inkml:trace>
  <inkml:trace contextRef="#ctx0" brushRef="#br0" timeOffset="113127.85">18902 8890 0,'0'0'15,"21"0"48,0 0-63,0 0 0,0 0 16,1 0-16,-1 0 0,21 0 0,0 0 15,1 0-15,-1 0 0,22 0 0,-1 0 16,1 0-16,-1 0 0,22 0 15,-1 21-15,1-21 0,0 0 0,-1 0 16,1 21-16,21-21 0,-21 0 0,20 0 16,-20 22-16,21-22 0,-21 0 15,-1 0-15,1 0 0,0 0 0,-1 0 16,1 0-16,-22 0 0,22 0 0,-21 0 16,-1 0-16,1 0 0,-1 0 0,1 0 15,-22 0-15,0 0 16,1 0-16,-1 0 0,-21 0 0,0 0 15,0 0-15,1 0 0,-1 0 16</inkml:trace>
  <inkml:trace contextRef="#ctx0" brushRef="#br0" timeOffset="113316.74">21632 8975 0,'-21'0'32,"21"21"-17,0 0 1,-21-21-1,0 0-15,21 21 16,-21-21-16</inkml:trace>
  <inkml:trace contextRef="#ctx0" brushRef="#br0" timeOffset="115609.24">3619 10901 0,'22'-21'0,"-1"0"15,-21-1-15,0 1 16,0 0-16,0 0 16,0 0-16,21 0 15,-21-1-15,0 1 16,0 0-1,21 21-15,-21-21 0,0 0 16,0 0 0,0 42 31,-21-21-47,21 21 0,-21 0 15,21 0-15,-21 0 0,21 1 16,0 20-16,0-21 0,0 21 0,0 1 15,0-1-15,0 0 0,0 22 0,0-22 16,0 22-16,0-1 0,0-20 16,0 20-16,0-21 0,0 22 0,0-22 15,-43 43-15,43-43 16,-21 1-16,21-22 0,0 21 0,0-21 16,0 0-16,0 1 0,0-1 15,0-42 32,0-1-47,0 1 0,0 0 16,0-21-16,0 21 0,0-1 15,0 1-15,0 0 0,0 0 16</inkml:trace>
  <inkml:trace contextRef="#ctx0" brushRef="#br0" timeOffset="119325.24">3344 10859 0,'-21'0'0,"-42"0"31,41 0-31,1 0 16,0 0 0,21-22-16,-21 1 0,21 0 15,0 0 1,0 0-16,0 0 0,0-1 15,21 22-15,0-21 0,22 0 16,-22 0-16,0 0 0,21 0 16,1-1-16,-1 1 0,21 0 15,-20 0-15,-1 0 0,22 0 0,-22 21 16,21-22-16,-20 22 0,-1 0 0,0 0 16,1 0-16,-22 0 0,21 22 15,-21-1-15,22 0 0,-22 21 16,0-21-16,0 64 0,-21-43 15,0 1-15,0-1 0,0 0 0,0 1 16,-21-1-16,0 0 0,-21 1 16,20-1-16,-20 0 0,21 1 0,-21-1 15,-1 0-15,1 1 0,0-1 16,-1 0-16,1-20 0,0 20 0,20-21 16,-20 0-16,21 0 0,-21-21 15,-1 22-15,22-22 0,0 0 16,0 21-16,21-42 15,0-1 1,0 1-16,0 0 0,0 0 16,0 0-16,21 0 0,0-1 15,0 1-15,22-21 0,-22 42 16,0 0-16,0 0 0,0 0 16,0 0-16,1 0 0,-1 0 0,0 21 15,-21 0-15,21 0 0,0 1 16,0-1-16,1 21 0,-22-21 15,21 22-15,0-22 0,0 21 0,-21-21 16,21 0-16,0 22 0,1-22 16,-1 0-16,-21 0 0,21 0 0,0 1 15,0-1-15,0 0 0,1 0 0,20-21 16,-21 0-16,0 21 0,0-21 16,22 0-16,-22 0 0,21 0 0,1 0 15,-1 0-15,0-21 0,1 0 0,-1 0 16,0 0-16,1-1 0,20 1 15,-21 0-15,1 0 0,-1 0 16,0-22-16,-20 22 0,20-21 0,-21 0 16,21-22-16,-20 43 15,-22-21-15,0-1 0,0 22 0,0 0 16,0 0-16,0 0 0,0-1 0,0 1 16,-22 21-16,1 0 15,0 0-15,0 0 0,0 21 16,0 1-16,-1-1 0,1 0 15,0 21-15,0-21 0,21 22 16,0-1-16,-21-21 0,21 22 0,-21-1 0,21 0 16,0-21-16,0 22 0,0-22 15,0 21-15,21-21 0,0 1 16,0-1-16,0 0 0,0 0 0,22-21 16,-22 21-16,21-21 0,22 0 15,-22 0-15,0 0 0,1 0 0,84 0 16,-85-21-16,22 21 0,63-42 15,-64 21-15,1-1 16,-22 1-16,21 0 0,-20 0 0,-1-21 16,0 20-16,-20 1 0,-1-21 0,0 21 15,0-43-15,-21 43 16,0 0-16,0 0 0,0-22 0,0 22 16,-21 0-16,0 0 0,0 21 15,-22 0-15,22 0 0,-21 0 16,-1 0-16,1 0 0,0 21 15,21 0-15,-22 0 0,1 1 0,0 20 16,20-21-16,1 21 0,0-20 16,0 20-16,21-21 0,0 0 0,0 43 15,0-43-15,0 0 16,0 0-16,0 0 0,0 1 0,21-22 16,0 0-16,0 21 0,1-21 0,-1 0 15,21 0-15,-21 0 0,22 0 0,-1-21 16,0-1-16,1 1 0,-1 0 15,0 0-15,-21 0 0,22 0 16,-22-1-16,21-20 0,-21 21 0,1 0 16,20-43-16,-42 22 0,0 21 15,0-22-15,0 22 0,0 0 16,0 0-16,0 0 0,0 0 0,0-1 16,0 1-16,0 0 15,0 42 1,0 0-1,0 1-15,0-1 0,0 21 0,0-21 16,0 22-16,0-1 0,0 0 16,0 22-16,0-22 0,0 0 0,0 1 15,0 20-15,0-20 0,0 20 16,-21 1-16,21-1 0,0 1 16,0-1-16,0 1 0,0-1 0,0 1 15,0 20-15,0-20 0,0-1 0,0 22 16,21-22-16,-21 22 0,0 0 15,21-22-15,-21 1 0,21-1 0,0 1 16,-21-1-16,0-20 0,22-1 0,-1 0 16,-21-21-16,0 1 0,21-1 15,0-21-15,0 0 0,0-21 16,1-1-16,-22 1 0,21 0 16,0-21-16,0-43 0,0 22 15,-21-1-15,21 1 16,-21-1-16,0 1 0,22-1 0,-22-21 15,0 1-15,0-1 0,0 0 0,21 1 16,-21-1-16,0-21 0,21 22 16,-21-1-16,0 0 0,0 1 0,21 20 15,-21 1-15,21-1 0,-21 22 0,0-1 16,0 1-16,0 0 0,21 21 16,-21-1-16,0 1 0,0 42 31,0 1-31,0-1 15,0 0-15,0 21 0,0-21 0,0 22 16,0 20-16,0-42 16,0 22-16,-21-22 0,21 0 15,0 21-15,0-20 0,0-1 0,0 0 16,0 0-16,0 0 0,21-21 16,1 0-16,-1 0 15,0 0-15,0 0 0,0 0 0,0 0 16,1-21-16,20 0 0,-21 0 0,0 0 15,0-22-15,22 22 0,-22 0 16,0-21-16,0-1 0,0 22 16,1-21-16,-1-1 0,0 1 0,-21 21 15,0 0-15,0-22 0,21 1 16,-21 21-16,0 42 47,0 0-47,0 0 0,0 22 15,0-22-15,0 0 0,0 21 0,0-20 16,0-1-16,0 21 0,0-21 16,0 0-16,0 22 0,21-22 0,-21 0 15,0 0-15,21 0 0,1 1 0,-22-1 16,21-21-16,0 21 0,0-21 16,0 0-16,0 0 0,1 0 15,-1 0-15,0 0 0,0-21 16,21 0-16,-20-1 15,-1 1-15,0 0 0,0-21 16,0 21-16,0-1 0,-21-20 0,22 21 16,-22-21-16,0 20 0,0 1 0,0 0 15,21 0-15,-21 0 0,0 0 16,0 42 31,0 0-47,0 0 0,0 21 0,0-20 15,0-1-15,0 0 0,0 0 0,0 21 16,0-20-16,0-1 16,0 0-16,0 0 0,0 0 15,21 0-15,0 1 0,0-22 16,0 0-16,1 0 0,-1 0 16,0 0-16,0 0 0,0 0 0,22 0 15,-22 0-15,0-22 0,21 1 0,-21 0 16,22 0-16,-22 0 0,0-22 15,21 22-15,-20-21 0,-1 21 0,0-22 16,-21 22-16,21 0 0,-21 0 16,0 0-16,0 0 0,0-1 15,-21 22-15,0 0 16,0 0 0,21 22-16,0-1 0,0 0 15,0 0-15,0 0 16,0 0-16,0 1 0,0-1 0,0 0 15,21 0-15,-21 0 0,21 0 0,-21 1 16,0-1-16,0 0 0,21 0 16,-21 0-16,21-21 0,0 21 15,1-21-15,-1 22 0,0-22 16,0 0-16,0 0 16,0 0-16,22 0 0,-22 0 0,0 0 15,0-22-15,43 1 16,-43 0-16,0 0 0,0 0 0,0 0 15,1-22-15,-1 22 0,0 0 16,-21-21-16,0 20 0,21-20 0,-21 21 16,0 0-16,0 0 0,0-43 15,-21 64 17,0 0-32,0 21 0,21 0 15,-22 1-15,1-1 0,21 21 16,0-21-16,0 0 0,0 22 0,0-22 15,0 0-15,0 0 0,0 0 0,0 22 16,21-22-16,1 0 16,-1 0-16,0-21 0,0 21 15,0 1-15,22-22 0,-22 0 0,21 0 16,0 0-16,1 0 0,-22 0 0,21 0 16,22 0-16,-43 0 0,21 0 15,1 0-15,-1-22 0,0 1 0,1 21 16,-1-21-16,0 0 0,-21 0 0,22 0 15,-22-22-15,0 22 0,43-42 16,-64 20-16,21 1 0,-21 21 16,0-22-16,0 22 0,0 0 15,0-21-15,0 21 0,0-1 0,-21 22 0,-1-21 16,1 21-16,-21 0 16,21 0-16,-22 0 0,22 21 15,0-21-15,0 22 0,0-1 0,0 21 16,-1-21-16,1 0 0,0 22 15,21-22-15,0 21 0,0-21 0,0 1 16,0 20-16,0-21 0,0 0 0,0 0 16,0 1-16,21-22 0,0 21 0,1 0 15,-1-21-15,0 0 0,0 0 16,21 0-16,-20 0 0,-1 0 0,0 0 16,21-21-16,-21 21 0,1-21 15,-1-1-15,0 1 0,0 0 16,0-21-16,0 21 0,1-22 0,-1-20 15,-21 20-15,21-20 0,-21 21 0,21-22 16,-21 1-16,21-1 0,-21 22 16,21-22-16,-21 1 0,22 20 0,-22-20 15,0 21-15,0-1 0,0 1 0,0 0 16,0-1-16,0 22 0,0 0 16,0 0-16,0 42 15,0 0-15,0 21 16,-22 1-16,1-1 0,0 0 15,21 1-15,-21 20 0,0 1 16,21-22-16,0 22 0,-21-1 0,21 1 16,-22 63-16,22-64 0,0 1 15,0-22-15,0 21 0,0-20 16,0-22-16,0 21 0,22 1 0,-1-22 16,-21 0-16,21 0 0,0-21 0,0 21 15,0-21-15,1 0 0,-1 0 16,0 0-16,0 0 0,21 0 0,-20 0 15,-1-21-15,0 0 0,0 0 0,21 0 16,-20-1-16,-1-20 0,0 0 0</inkml:trace>
  <inkml:trace contextRef="#ctx0" brushRef="#br0" timeOffset="119529.12">7705 10943 0</inkml:trace>
  <inkml:trace contextRef="#ctx0" brushRef="#br0" timeOffset="119557.11">7832 10943 0</inkml:trace>
  <inkml:trace contextRef="#ctx0" brushRef="#br0" timeOffset="120092.51">11980 10499 0,'21'-64'16,"-21"43"-1,0 0-15,0 0 0,0 0 16,0-1-16,0 1 0,-42 0 16</inkml:trace>
  <inkml:trace contextRef="#ctx0" brushRef="#br0" timeOffset="120165.46">11578 10986 0</inkml:trace>
  <inkml:trace contextRef="#ctx0" brushRef="#br0" timeOffset="120454.33">11790 11240 0,'21'-22'16</inkml:trace>
  <inkml:trace contextRef="#ctx0" brushRef="#br0" timeOffset="122093.13">12150 10393 0,'0'0'0,"0"-21"0,21 0 15,-21-1-15,21 1 0,0 0 16,-21 0-16,0 0 16,-21 21 31,0 21-47,21 0 0,-21 0 0,-1 22 15,22-1-15,-21 21 0,0 1 16,0-1-16,21 1 0,-21-1 0,0 1 15,-22 21-15,22-22 0,0 1 16,-21 20-16,-1-20 0,22-1 0,-21 22 16,-1-22-16,22-20 0,-21 20 15,21-20-15,-22 20 0,22-42 0,0 22 16,0-22-16,21 0 0,0 0 16,0 0-16,-21-21 0,21-21 15,0 0 1,0 0-16,0 0 0,0-22 15,0 22-15,0-21 0,0-1 0,0 1 16,0 0-16,0-22 0,0 22 0,0-22 16,21 22-16,-21 0 0,21-22 15,-21 43-15,0-21 0,21-1 0,-21 22 16,21 0-16,1 21 16,-1 0-16,-21 21 15,21 0-15,0 1 0,0-1 0,0 21 16,1 0-16,-22 1 0,21-1 15,0 0-15,0 1 0,0-1 0,0-21 16,1 22-16,-1-1 0,-21-21 0,21 21 16,0-20-16,0-1 0,22 0 15,-22-21-15,0 21 0,0-21 0,21 0 16,-20 0-16,20 0 0,0 0 16,1 0-16,-22 0 0,21-21 0,22-21 15,-22 20-15,-21 1 0,21 0 16,-20-21-16,-1-1 0,0 22 0,0-21 15,0 0-15,-21-1 0,0 1 16,21 0-16,-21 20 0,22 1 0,-22 0 16,0 0-16,0 0 0,0 42 31,0 0-15,0 0-16,0 0 0,0 22 15,0-1-15,0-21 0,0 22 0,0-1 0,0 0 16,0 1-16,0-22 0,0 21 15,0-21-15,0 22 0,0-22 0,21 0 16,0 0-16,0 0 16,0 0-16,0-21 0,1 0 15,20 0-15,-21 0 0,0 0 0,0 0 16,22 0-16,-22 0 0,21-21 0,1-21 16,-1 21-16,-21-22 15,0 22-15,0-21 0,1 0 0,-22-1 16,0 1-16,21 0 0,-21-1 0,0 1 15,0 0-15,0 20 0,-21-20 16,-22-21-16,22 41 0,0 22 16,-21-21-16,20 21 0,-20 0 0,-21 0 15,41 0-15,1 21 16,0-21-16,0 22 0,0-1 16,-22 42-16,22-42 15,21 1-15,0-1 0,0 21 16,0-21-16,0 0 0,0 1 0,0-1 0,0 0 15,0 0-15,21-21 0,1 21 16,-1-21-16,0 0 0,21 0 16,1 0-16,-1 0 0,0 0 0,1 0 15</inkml:trace>
  <inkml:trace contextRef="#ctx0" brushRef="#br0" timeOffset="124432.21">13864 10943 0,'0'0'0,"0"-21"0,0 0 0,0 0 0,0 0 16,-21 21-1,0 0-15,0 0 0,-1 0 16,1 0-16,0 21 0,0 0 0,0 0 16,0 0-16,21 0 0,-22 22 15,1-22-15,0 21 0,21 1 0,0-1 16,0 0-16,-21-21 0,21 22 0,0-1 15,0-21-15,0 22 0,0-22 16,21 21-16,-21-21 0,21 0 16,0 1-16,22-1 0,-22 0 0,21 0 15,-21 0-15,22-21 0,-1 0 0,0 0 0,22 0 16,-22 0-16,22 0 16,-22 0-16,22 0 0,-22-21 0,21 21 15,-20-21-15,20 0 0,-20-22 0,-1 22 16,0 0-16,-21-21 0,22 21 15,-22-22-15,0 1 0,0 0 0,-21-1 16,0 22-16,0-21 0,0-1 0,0 22 16,0-21-16,0 21 0,0-22 15,-21 43-15,0-21 0,0 21 16,0 0-16,-1 0 0,1 0 0,0 0 16,-42 43-1,20-22-15,22 0 0,-21 21 0,21-21 16,-1 22-16,1-1 0,21 0 0,0 1 15,-21-22-15,21 21 0,0 1 16,0-22-16,0 0 0,0 0 0,21 0 16,-21 0-16,21 1 0,1-22 0,-1 0 15,0 0-15,0 0 0,0 0 16,22 0-16,-22 0 0,0-22 16,0 1-16,0 0 0,0 0 0,1 0 15,-1-22-15,0 22 0,21-85 16,-42 64-16,0 0 15,0 21-15,21-1 0,-21-20 0,0 21 16,0 0-16,0 42 31,0 0-31,0 0 0,0 22 0,0-22 16,0 21-16,0 0 0,0-20 16,0 20-16,0 0 0,0-21 0,0 22 15,0-22-15,0 21 0,22-21 0,-1 1 16,-21-1-16,21-21 0,0 21 15,21-21-15,-20 0 0,-1 0 16,21 0-16,-21 0 0,22 0 0,-22 0 16,21-21-16,-21 0 0,22-1 0,-1 1 15,-21-21-15,0 21 0,22-43 16,-1 22-16,-21-22 0,0 22 0,64-85 16,-64 64-16,21-1 15,-20 1-15,-1-1 0,0 1 0,0-1 16,0 1-16,0-1 0,-21 22 0,0-1 15,0 22-15,0-21 0,0 21 16,0 0-16,-21 21 16,0 0-16,21 21 0,0 21 15,-21 0-15,0 1 0,21-1 0,-21 0 16,21 22-16,0-22 0,0 22 0,0-1 16,-22-20-16,22 20 0,0 1 15,-21-1-15,21 1 0,0-22 16,0 21-16,0-20 0,0 20 0,0-20 15,0-22-15,0 21 0,0 0 16,21-20-16,1-1 0,-1 0 0,0 0 16,0-21-16,0 0 0,0 0 0,1 0 15,20 0-15,-21 0 0,21-21 16,-20 0-16,20 0 0,-21-1 0,21-20 16,-20 21-16,-1-21 0,21-1 0,-21 1 15,22-22-15,-22 22 0,0 0 16,0-1-16,0 22 0,0-21 0,1 0 15,-22 63 17,0 0-17,0 21-15,0-21 0,-22 1 0,22 20 16,-21-21-16,21 21 0,0 1 16,-21-22-16,21 0 0,0 21 0,0-20 15,0-1-15,0 0 0,0 0 16,0 0-16,21 0 0,0-21 0,1 0 0,-1 22 15,0-22-15,0 0 0,21 0 16,-20 0-16,20 0 0,-21-22 0,21 1 16,1 0-16,-22 0 0,21 0 15,-21 0-15,1-1 0,-1 1 16,21-21-16,-21 21 0,-21-22 0,21 22 16,-21-21-16,22 21 0,-22 0 0,21 21 15,-21-22-15,0 1 16,0 42-1,0 1-15,-21-1 0,-1 0 0,1 21 16,21-21-16,0 1 0,-21 20 16,0-21-16,21 21 0,-21-20 0,21-1 15,0 0-15,0 0 0,0 0 0,0 0 16,0 1-16,21-22 16,0 21-16,0-21 0,0 0 0,1 0 15,-1 0-15,0 0 0,0 0 0,21-21 16,-20-1-16,-1 22 15,0-21-15,0 0 0,0-21 0,-21 21 16,21-22-16,-21 22 0,0-21 0,0-1 16,0 1-16,0 21 0,0-21 15,0 20-15,-21-20 0,0 21 0,0 0 16,0 0-16,0 21 0,-1 0 0,1-22 16,0 22-16,0 0 0,0 0 0,0 0 15,42 0 16,0 0-31,21 0 0,-21 0 0,22 0 16,-22 0-16,21 0 16,1 0-16,-1 0 0,-21 0 0,21 0 15,1 0-15,-22 0 0,21 0 0,-21 0 16,1 0-16,-1 0 0,0 22 16,-21-1-16,21 0 0,-21 0 15,21 0-15,-21 0 0,0 1 0,0-1 16,0 0-16,0 21 0,0-21 15,0 1-15,0-1 0,0 0 0,0 0 16,0 0-16,0 0 0,0 1 0,0-1 16,0 0-16,0 0 15,-21 0-15,0-21 32,21-21-17,0 0-15,0 0 16,0 0-16,0-1 0,21-20 15,0 21-15,0-21 0,1 20 0,-1-20 16,0 0-16,21-1 0,-21 22 16,22-42-16,-1 42 15,-21-1-15,0 1 0,1 21 0,-1 0 0,0 0 32,-21 21-32,21 1 0,-21-1 0,0 0 0,0 21 15,0 1-15,0-22 0,0 21 0,0 0 16,0 1-16,0-22 0,0 21 15,0-21-15,0 22 0,0-22 16,0 0-16,0 0 0,0 0 0,0 1 16,0-1-16,21 0 15,0-21-15,1 0 16,-1 0-16,0 0 0,21 0 0,1-21 16,-1 0-16,-21-1 0,0 1 15,22-21-15,-22 21 0,21-22 16,-21 1-16,22 0 0,-22-1 15,42-41-15,-42 41 0,1 1 16,-1 0-16,0-1 0,-21 22 0,21-21 16,-21 21-16,0 0 0,0-1 15,-21 22-15,0 0 0,0 0 16,-22 43-16,22-22 0,0 0 16,0 0-16,0 22 0,21-22 15,-22 21-15,22 0 0,0-20 0,0 20 16,0 0-16,22 22 15,-1-43-15,-21 0 0,21 0 16,-21 0-16,0 1 0,21-1 0,-21 0 0,0 0 16,0 0-16,0 0 15,0 1 1,-21-22-16,0 0 0,0 0 16,-1 0-16,1 0 15,0 0-15,0 0 0,0-22 16,0 22-16,-1-21 15,22 0-15,-42 0 0,21 0 0</inkml:trace>
  <inkml:trace contextRef="#ctx0" brushRef="#br0" timeOffset="124668.97">16785 10520 0,'0'0'16,"-21"0"-16,0-21 15,0 21-15</inkml:trace>
  <inkml:trace contextRef="#ctx0" brushRef="#br0" timeOffset="124940.83">15388 10837 0,'-42'0'15,"84"0"-15,-105 0 0,41 0 0,1 22 16,0-22-16,42 0 16,0 0-1,22 0-15,-22 0 0,21 0 16,1 0-16,-1 0 0,0 0 0,1 0 16,-1 0-16,-21 0 0,21-22 15,1 22-15,-22 0 0,21 0 0,-21 0 16,1 0-16,-1 0 0,0 0 0,-42 0 31</inkml:trace>
  <inkml:trace contextRef="#ctx0" brushRef="#br0" timeOffset="126128.82">4127 12425 0,'0'0'16,"-42"0"-16,21 0 0,-21 0 0,-85 0 31,105 0-31,44 0 47,-1 0-47,0 0 0,21 0 16,-21 0-16,22 0 0,-1 0 0,0 0 15,1 0-15,20 0 0,1 0 16,-1 0-16,22 0 0,-22 0 0,22 0 16,21 0-16,-21 0 0,20 0 15,-20 0-15,21 0 0,21 0 0,106 0 16,-106 0-16,127-21 15,-127 21-15,21 0 0,-21 0 16,21-21-16,0 21 0,0 0 0,128-22 16,-128 22-16,0-21 15,0 21-15,0 0 0,0 0 0,1-21 16,-1 21-16,0 0 0,0 0 16,-21 0-16,21 0 0,0 0 0,1 0 15,295 0-15,-296 0 16,0 0-16,1 0 0,-1 0 15,0 0-15,0 0 0,0 0 0,22 0 16,-22 0-16,21 0 0,-21 0 0,0 0 16,1 0-16,20 0 0,-21 0 15,0 0-15,22 0 0,-22 0 0,0 0 16,0 0-16,-21 0 0,21 0 16,0 0-16,1 21 0,-1-21 0,-21 0 15,21 0-15,0 0 0,-21 0 16,21 0-16,0 0 0,1 0 0,-22 0 15,21 0-15,0-21 0,-21 21 0,0 0 16,21 0-16,-21-21 0,21 21 16,-21 0-16,0 0 0,-21-21 0,21 21 15,106 0-15,-106-21 0,0 21 16,-21 0-16,21 0 0,84-22 16,-105 22-16,-21-21 0,21 21 15,-22-21-15,1 21 0,-21 0 16,20 0-16,-20 0 0,-1 0 15,1 0-15,-1 0 0,-20 0 0,-1 0 16,0 0-16,-21 0 0,1 0 0,-1 0 16,-42 0-1,-1 0 1,1 0-16,0 0 0,0 0 0,-21-21 16,20 21-16</inkml:trace>
  <inkml:trace contextRef="#ctx0" brushRef="#br0" timeOffset="126276.74">17166 12192 0,'0'0'0,"-21"0"15,0 0 1,0 0 0,21 21-1,-43-21-15</inkml:trace>
  <inkml:trace contextRef="#ctx0" brushRef="#br0" timeOffset="128306.47">3810 13166 0,'0'0'0,"0"-21"16,0-1-16,0 44 47,0-1-47,0 0 16,0 0-16,-21 21 0,21 1 15,0-22-15,-21 42 0,21-20 0,0-1 16,0 22-16,0-1 0,0 1 15,0-1-15,0-21 0,0 22 0,0-1 16,0-20-16,0 20 0,0-20 16,0-1-16,0 0 0,0-21 15,0 22-15,0-22 0,0 21 0,21-21 16,-21 1-16,0-1 0,21 0 16,0-21-1,0 0 1,-21-21-16,0 0 0,0-1 15,0 1-15,0 0 0</inkml:trace>
  <inkml:trace contextRef="#ctx0" brushRef="#br0" timeOffset="128637.28">3831 13250 0,'-21'0'15,"42"0"-15,-63 0 16,21 0-16,-1 0 0,22-21 16,0 0-1,22 21-15,-1-21 16,0 21-16,21-21 0,-21 21 0,22-21 16,-1-1-16,-21 22 0,22-21 15,-1 0-15,0 21 0,1-21 16,-1 21-16,0 0 0,1-21 15,-1 21-15,0 0 0,1 0 16,-1 0-16,-21 0 0,-21 21 31,0 0-31,0 0 0,-21 0 16,0 1-16,0-1 16,-1 0-16,-20 0 0,21 0 0</inkml:trace>
  <inkml:trace contextRef="#ctx0" brushRef="#br0" timeOffset="128876.14">3916 13801 0,'0'0'0,"0"21"0,-21 0 16,42-21 15,0-21-16,0 21-15,0-21 0,0 21 0,1-21 16,-1-1-16,0 22 0,21-21 16,-21 21-16,22-21 0,-22 0 15,21 21-15,-21-21 0,1 21 0,-1 0 16,0 0-16,0-21 0,0 21 16,0 0-16</inkml:trace>
  <inkml:trace contextRef="#ctx0" brushRef="#br0" timeOffset="129124.51">4572 13758 0,'0'0'0,"21"22"0,-21-1 0,0 0 16,0 0-16,0 0 16,0 0-16,0 1 0,-21-1 15,21 0-15,-21 0 0,21 0 0,-21 0 16,21 1-16,0-1 0,-22 0 15,22 0-15,0 0 0,0 0 16,0 1-16,0-44 47,0 1-31</inkml:trace>
  <inkml:trace contextRef="#ctx0" brushRef="#br0" timeOffset="129508.29">4699 13547 0,'0'0'0,"-21"0"16,0 0-16,-1 21 16,22 0-16,-21-21 0,21 21 0,-21 0 15,21 1-15,0-1 16,21-21-1,0 0-15,1 0 0,83-43 32,-83 43-32,-1-21 0,0 0 15,0 21-15,0-21 0,-21-21 16,0 20-16,-21 1 16,0 21-16,0 0 0,0 0 15,-1 0-15,1-21 0,-21 21 16,21 0-16,0 0 0,-1 0 0,1 0 15,0 0-15,21 21 0,-21 0 16,21 1-16,0-1 16,0 0-16,21-21 15,0 0-15,0 21 0,1-21 16,-1 0-16,0 0 0,21 0 0,-21 0 16,1-21-16,20 21 0</inkml:trace>
  <inkml:trace contextRef="#ctx0" brushRef="#br0" timeOffset="129831.11">5376 13018 0,'0'0'0,"0"-22"0,0 1 0,0 42 31,0 1-31,0 20 16,-21-21-16,21 21 0,0 1 0,-21-1 15,21 0-15,-21 1 16,21 20-16,0-20 0,0 20 0,-21-21 16,-1 22-16,22-1 0,-21-20 15,21 20-15,0-20 0,-21-1 0,21 0 16,-21 1-16,21-1 0,0-21 0,0 21 16,0-20-16,0-1 0,0 0 15,0 0-15,0 0 0,0 0 16,21-42-1,0 0 1,0 0-16,1-21 0,-1 20 16</inkml:trace>
  <inkml:trace contextRef="#ctx0" brushRef="#br0" timeOffset="130247.87">5588 13801 0,'0'21'0,"0"-42"0,-21 63 16,21-21-16,0 0 16,21-21-1,0 0-15,0 0 16,0 0-16,1 0 0,-1 0 0,21 0 16,-21 0-16,22-21 15,-22 0-15,21 21 0,-21-21 0,0 0 16,22 0-16,-22-1 0,0 1 0,0 0 15,-21-21-15,0 21 0,0-1 16,0 1-16,0 0 0,0-21 16,-21 42-16,0 0 0,0 0 15,0 0-15,-22 0 0,22 0 16,-21 21-16,-1 0 0,-41 64 16,41-43-1,22 0-15,0 1 0,0-22 0,21 21 16,0 1-16,-21-1 0,21 0 0,0-21 0,0 22 15,0-22-15,0 0 16,21 21-16,0-20 0,0-1 16,0 0-16,22-21 0,-1 0 0,0 0 15,1 0-15,-1 0 0,0 0 16,1 0-16,-1-21 0,0 0 0,1-1 16</inkml:trace>
  <inkml:trace contextRef="#ctx0" brushRef="#br0" timeOffset="131477.17">7726 13970 0,'0'0'0,"0"21"15,21-21 16,0 0-15,21-21-16,-20 0 0,20 0 16,-21 21-16,21-43 0,1 22 0,-1 0 15,0-21-15,22 21 0,-22-22 0,1 1 16,-22 0-16,21-1 16,22-41-16,-43 62 0,21-20 15,-42 0-15,21-1 0,-21 1 0,0 21 16,0-21-16,0 20 0,0 1 15,0 0-15,-42-21 16,21 42-16,0 0 0,-1 0 16,22 21-16,-21 21 15,0-21-15,21 22 0,-21-1 0,21 22 16,0-1-16,-21 1 0,0-1 16,21 1-16,-22 20 0,1-20 0,0 20 15,21-20-15,-21-1 0,0 22 0,21-21 16,-21 20-16,-1 1 0,22 0 15,0-22-15,-21 22 0,21-22 0,-21 1 16,21-1-16,0 1 0,0-22 0,0 0 16,0 1-16,0-1 0,0-21 15,21 0-15,0 1 0,1-1 16,-1-21-16,0 0 0,0 0 16,64-64-16,-64 43 15,0-21-15,21 21 0,-20-22 16,-1 1-16,0 0 0,0-1 0,0 1 15,0 0-15,1-1 0,-22-20 0,0 20 16,0-20-16,0 21 0,0-22 16,-22 22-16,-62-85 15,63 106-15,-22-22 0,1 22 16,21 0-16,-22 21 0,22 0 16,0-21-16,0 21 0,0 0 0,42 0 31,0 0-16,21 0-15,-20 0 0,-1 0 16,21 0-16,-21 0 0,22 0 0,-1 0 16,-21-21-16,21 21 0,22-22 15,-22 1-15,22 0 0</inkml:trace>
  <inkml:trace contextRef="#ctx0" brushRef="#br0" timeOffset="131681.04">9927 13674 0,'21'0'31</inkml:trace>
  <inkml:trace contextRef="#ctx0" brushRef="#br0" timeOffset="131724.03">10096 13674 0,'-21'21'15</inkml:trace>
  <inkml:trace contextRef="#ctx0" brushRef="#br0" timeOffset="131847.96">9906 13907 0,'0'21'0,"0"-42"0,0 63 0,0-21 16,21-21-1,0 0-15,0 0 0,1 0 16,-1 0-16,-21-21 0</inkml:trace>
  <inkml:trace contextRef="#ctx0" brushRef="#br0" timeOffset="131900.93">10456 13716 0,'0'0'0,"21"0"0,1-21 0</inkml:trace>
  <inkml:trace contextRef="#ctx0" brushRef="#br0" timeOffset="132670.24">11642 13547 0,'0'0'0,"0"-21"0,-22-1 16,22 1-16,0 0 16,0 0-16,0 0 15,0 0-15,0-1 0,22 22 16,-1-21-16,0 21 16,0-21-16,21 21 0,-20 0 0,-1 0 15,0 0-15,0 0 0,0 0 0,22 21 16,-22 0-16,0 1 0,0-1 15,0 21-15,-21 0 0,21 1 16,-21-22-16,0 64 0,0-43 0,0 0 16,0 1-16,0-22 0,-21 21 15,21-21-15,-21 0 0,-21 22 16,42-22-16,-21 0 0,-1-21 16,22 21-16,-21-21 31,21-21-31,0 0 0,0 0 15,0 0-15,0-1 0,0 1 16,0-21-16,21 21 0,1-22 0,-1 1 16,0 0-16,21-1 0,1 1 0,-1 0 15,0-1-15,1 1 0,-1 0 16,21 21-16,-20-1 0,-1 1 0,0 0 16,1 21-16,-1 0 0,0 0 0,-20 21 15,-1-21-15,0 43 16,-21-22-16,0 0 0,0 21 0,0-21 15,0 22-15,0-1 0,0 43 16,-21-64-16,0 21 0,21 1 16,-22-22-16,22 0 0,-21 21 0,21-21 15,-21 1-15,21-1 0,0 0 16,0-42 15,21 21-15,0-21-16,1-1 15</inkml:trace>
  <inkml:trace contextRef="#ctx0" brushRef="#br0" timeOffset="133059.04">12912 13674 0,'0'0'0,"21"0"15,0 0-15,0 0 0,0 0 16,0-21-16,1 21 15,-1-22-15,0 1 0,0 21 0,0-21 16,0 0-16,22 0 0,-22 0 0,0-1 16,0 22-16,0-21 15,1 0-15,-22 0 0,0 0 0,0 0 16,0-1-16,0 1 0,-22 21 16,1 0-1,0 0-15,0 0 0,0 0 0,0 0 16,-1 21-16,1 1 0,-21-1 0,42 0 15,-21 21-15,0-21 0,-1 22 16,1-1-16,21 0 0,0 1 0,-21-1 16,21 0-16,0-20 0,0 20 0,0-21 15,0 21-15,0-20 0,0-1 16,0 0-16,21 0 0,-21 0 0,43-21 16,-22 21-16,0-21 15,42 0-15,-20 0 16,-22 0-16,21-21 0,1 0 0,-22 0 15,21 21-15,-21-21 0,22 0 0</inkml:trace>
  <inkml:trace contextRef="#ctx0" brushRef="#br0" timeOffset="133600.72">13864 13483 0,'0'0'0,"0"-21"0,21 0 16,-21 42 15,0 0-31,0 0 15,0 1-15,0-1 0,0 0 16,-21 21-16,0-21 0,21 1 0,0-1 16,0 21-16,-21-21 0,21 0 0,-21 1 15,21-1-15,0 0 16,0 0-16,21-21 16,0 0-1,0 0-15,0-21 0,0 0 16,43-22-16,-43 22 0,0 0 15,22 0-15,-22 0 0,0-22 16,0 22-16,0 0 0,0 0 0,1 0 16,-1 21-16,0 0 15,-21 21 1,0 0-16,0 0 0,0 22 0,0-22 16,0 0-16,0 21 0,0-21 0,0 1 15,0 20-15,0-21 0,0 0 16,0 0-16,0 1 0,21-22 15,-21 21-15,21 0 0,22-21 0,-22 0 16,21 0-16,0 0 0,-20 0 0,20 0 16,0-21-16,-21 0 0,22-1 15,-22 1-15,21 0 0,-21-21 0,1 21 16,-1-22-16,0 1 0,-21 0 0,0-1 16,0 1-16,0 0 0,0-1 15,0 22-15,0 0 0,0 0 16,0 0-16,-21-1 0,0 1 15,-1 21 1,1 0-16</inkml:trace>
  <inkml:trace contextRef="#ctx0" brushRef="#br0" timeOffset="134073.19">16468 12848 0,'0'21'31,"0"1"-31,0-1 0,0 0 16,0 21-16,0 1 0,0-1 0,0 0 15,0 22-15,0-22 0,0 22 16,0-22-16,-22 21 0,22 1 0,0-22 16,-21 22-16,0-22 0,21 22 0,-21-22 15,21 0-15,0 1 0,-21-22 16,21 21-16,0-21 0,0 0 0,-21 1 16,21-1-16,21-42 46,0-1-46,-21-20 0,21 21 16,-21-21-16,21-1 0,0 1 0</inkml:trace>
  <inkml:trace contextRef="#ctx0" brushRef="#br0" timeOffset="134297.06">16552 12996 0,'0'0'0,"0"-21"0,0 0 0,0 0 0,0 0 16,21 0-1,1 21-15,-1-22 16,0 22-16,0-21 0,0 21 0,0-21 16,22 21-16,-1-21 0,-21 21 0,22-21 15,-1 21-15,0 0 0,1 0 16,-1-21-16,-21 21 0,21 0 0,1 0 16,-22 0-16,0 21 0,0-21 15,0 21-15,-21 0 0,0 0 0,0 0 16,0 1-16,-21-1 0,0 0 0,0 0 15</inkml:trace>
  <inkml:trace contextRef="#ctx0" brushRef="#br0" timeOffset="134439.98">16489 13526 0,'0'21'15,"42"0"1,-21-21-16,0 0 15,1 0-15,20 0 0,-21 0 0,0-42 16</inkml:trace>
  <inkml:trace contextRef="#ctx0" brushRef="#br0" timeOffset="134716.82">17357 13716 0,'0'64'15,"0"-43"-15,0 0 16,0 0-16,21-21 31,0 0-15,-21-21-16,21 0 0,0 0 15</inkml:trace>
  <inkml:trace contextRef="#ctx0" brushRef="#br0" timeOffset="135048.21">17611 13166 0,'0'0'0,"0"-21"0,-22 21 16,1 0 0,0 21-1,21 0 1,21-21 0,0 0-16,1 0 15,-1 0-15,0 0 0,0 0 16,-21-21-16,21 21 0,-21-21 15,0-1-15,0 1 16,-21 0-16,0 21 16,0-21-16,0 21 0,-1 0 0,1 0 15,0 0-15,42 0 63,0 0-63,1 0 0,-1 0 15,21 0-15</inkml:trace>
  <inkml:trace contextRef="#ctx0" brushRef="#br0" timeOffset="135358.03">18140 12658 0,'0'-21'15,"0"42"-15,0-64 0,0 22 0,-21 21 16,-1 0-16,1 0 15,21 21-15,0 1 16,-21-1-16,21 21 0,-21 0 0,21 1 16,-21 20-16,21-20 0,0 20 0,0 1 15,-21-1-15,21-21 0,-22 22 16,22-1-16,-21 1 0,21-22 0,-21 22 16,21-1-16,0-20 0,0-1 0,0 0 15,0 1-15,0-1 0,-21 0 16,21-21-16,0 22 0,0-22 0,0 0 15,0 0-15,0 0 16,21-21-16,0 0 16,-21-21-16,21 0 0,1 0 15,-22 0-15,21 0 0,0-1 16</inkml:trace>
  <inkml:trace contextRef="#ctx0" brushRef="#br0" timeOffset="135744.81">18246 13420 0,'0'21'32,"21"-21"-17,0 21-15,0-21 16,0 0-16,0 0 16,1 0-16,-1 0 0,0 0 0,42 0 15,-41-21-15,-1 21 16,0-21-16,0 21 0,0-21 15,0-1-15,-21 1 0,0 0 16,0 0-16,0 0 0,0 0 0,-21-1 16,0 1-16,0 21 15,0 0-15,0 0 0,-1 0 0,1 0 16,-21 21-16,21 1 0,0-1 0,-22 0 16,22 0-16,0 21 0,0-20 15,0 20-15,21 0 0,0-21 0,0 22 16,0-1-16,0 0 0,0-20 15,0 20-15,0-21 0,0 0 0,21 0 16,0 1-16,0-1 0,0 0 16,0-21-16,1 0 0,20 0 0,0 0 15,-21 0-15,22 0 0,-1 0 16,0-21-16,1 21 0,-1-21 0</inkml:trace>
  <inkml:trace contextRef="#ctx0" brushRef="#br0" timeOffset="136132.59">20934 11896 0,'0'0'0,"0"-21"0,0-1 0,0 1 16,-21 21-16,-22 0 0,22 0 0,-21 0 16,21 0-16,-22 0 0,-63 43 15,64-1-15,-21 0 0,20 22 16,-20-1-16,-1 1 0,22-1 0,-22 1 16,1 20-16,21 1 0,-1 0 15,1 21-15,0-22 0,-1 22 16,-20 85-16,42-107 0,-1 1 15,22 0-15,0-22 0,0 22 16,0-22-16,0 1 0,22-1 0,-1 1 16,0-22-16,0 0 0,43 43 15,-22-43-15,0-20 0,22-1 16,-22 0-16,0 0 0,1 0 0,-1-21 16,22 0-16,-22 0 0</inkml:trace>
  <inkml:trace contextRef="#ctx0" brushRef="#br0" timeOffset="136825.19">26479 11705 0,'0'-21'0,"0"42"0,0-63 0,0 21 16,0 0-16,22 21 16,-1 0-16,0 0 15,21 0-15,-21 0 0,22 21 0,-22 0 16,21 0-16,1 21 0,41 43 15,-41-21-15,-1 20 16,0-20-16,1 20 0,-22 22 0,21-21 16,-21 0-16,-21-1 0,0 1 0,0 21 15,0-22-15,0 1 0,-21 0 16,-21-22-16,-1 22 0,1-22 0,0 1 16,-1-22-16,-20 22 0,21-22 0,-1 0 15,-20 22-15,-1-22 0,22-21 16,-22 22-16,22-1 0,-21-21 0,-1 22 15,1-22-15,-64 21 16,63-42-16,1 21 0,-1-21 0,-21 21 0</inkml:trace>
  <inkml:trace contextRef="#ctx0" brushRef="#br0" timeOffset="137412.85">21717 13081 0,'0'-21'0,"0"42"0,21-63 15,-21 21-15,0-1 0,0 1 16,0 0-16,0 0 0,0 0 0,0 0 16,0-1-16,-21 22 15,21 22-15,0-1 16,0 0-16,-21 21 0,21 1 0,-21-1 16,21 21-16,0-20 0,-22 41 0,22-20 15,0-1-15,0 22 0,0-21 16,-21 105-16,0-84 0,0-1 15,0-20-15,21 20 0,-21-20 0,-1 21 16,22-1-16,-21-20 16,0-1-16,0 22 0,0-22 0,0 1 0,21-22 15,-22 22-15,1-22 0,21-21 16,-21 22-16,21-22 0,0 0 16,0-42-1,0 0-15,21-1 0,0-20 16,1 0-16,-1-1 0</inkml:trace>
  <inkml:trace contextRef="#ctx0" brushRef="#br0" timeOffset="137838.6">21717 13250 0,'-21'-42'0,"42"84"0,-85-105 0,43 42 15,0 0-15,0-1 0,0 1 16,21-21-16,0 21 0,-21 0 0,21-22 16,0 22-16,0 0 0,0-21 0,0 20 15,21 1-15,-21 0 0,42 0 16,-21 0-16,0 0 0,22-1 0,-1 22 16,0 0-16,1-21 0,-1 21 0,0 0 15,1 0-15,-1 21 0,22 22 16,-22-1-16,-21-21 0,0 22 15,0-1-15,-21-21 0,0 21 16,0 1-16,0-1 0,-21 0 16,0-20-16,-21 20 0,-1-21 0,1 0 15,0 22-15,-22-22 0,22 0 16,-22 0-16,22-21 0,0 21 0,-1 0 16,1-21-16,21 0 0,0 22 0,0-22 15,-1 0-15,44 0 31,-1 0-31,21 0 0,-21-22 16,0 22-16,22-21 0,-1 0 16,0 21-16,1-21 0</inkml:trace>
  <inkml:trace contextRef="#ctx0" brushRef="#br0" timeOffset="138385.29">23050 13039 0,'0'0'0,"0"-21"0,-21-22 15,0 22-15,21 0 16,-21 0-16,0 0 0,21-1 0,-21 1 16,-1 0-16,1 0 0,0 21 15,0-21-15,0 21 0,-22 0 0,22 0 16,0 0-16,-64 42 15,64 0-15,-21-20 0,0 20 0,20 0 16,1 1-16,-21-1 0,21 0 16,0 1-16,21-1 0,0 21 0,0-41 15,0 20-15,0 0 0,0-21 0,0 22 16,0-22-16,21 0 0,0 0 16,0 0-16,0 1 0,22-22 0,-22 0 15,21 0-15,-21 0 0,22 0 0,-22 0 16,21-22-16,-21 1 15,0 0-15,22 0 0,-22 0 0,0 0 0,0-22 16,0 22-16,-21-21 0,22-1 0,-1 1 16,-21 0-16,21-43 15,-21 43-15,21-1 0,-21 1 16,0 21-16,0 0 0,0 42 16,0 0-1,0 21-15,0 22 0,0-22 16,0 1-16,0-1 0,0-21 0,0 21 15,0 1-15,0-1 0,0-21 16,0 22-16,0-22 0,0 0 16,0 0-16,0 0 0,0 0 0,0 1 15,21-1-15,0-21 0,1 0 0,-1 0 16,0 0-16,0 0 0,21-21 16,-20-1-16,-1 1 0</inkml:trace>
  <inkml:trace contextRef="#ctx0" brushRef="#br0" timeOffset="138664.14">23855 12510 0,'0'-43'0,"0"86"0,0-107 16,0 43-16,-21 21 16,-1 0-16,1 0 15,0 21-15,0 21 0,0-20 16,21 20-16,-21 0 0,-1 22 15,22-1-15,0 1 0,-42 63 16,42-85-16,-21 22 0,21-1 0,0-21 16,0 22-16,-21-22 0,21 1 15,0-1-15,0-21 0,0 21 0,0-20 16,0-1-16,0 21 0,0-21 16,0 0-16,21-21 15,0 0-15,0-21 16,0 0-16</inkml:trace>
  <inkml:trace contextRef="#ctx0" brushRef="#br0" timeOffset="139208.82">24426 12383 0,'0'0'0,"-21"0"0,0 0 16,0 0-16,0 21 0,21 0 15,0 0-15,0 0 0,-22 22 0,22-1 16,0 0-16,-21 1 0,21 20 16,0-21-16,0 22 0,0-1 0,0 1 15,0-22-15,-21 22 0,21-22 16,0 22-16,-21-22 0,21 0 16,0 1-16,0-22 0,0 21 0,0-21 15,0 22-15,0-22 0,0 0 0,-21 0 16,21 0-16,-21-21 31,21-21-31,0 0 16,0 0-16,0 0 0,0-1 15,21 1-15,0 0 0,-21-21 0,21 21 16,0-22-16,22 1 0,-22 0 0,0 20 16,21-20-16,1 21 0,-22-21 15,0 20-15,21 22 16,-21-21-16,1 21 0,-1 0 0,0 0 0,0 21 15,0 1-15,-21-1 0,0 0 16,0 21-16,0-21 0,0 22 16,0-22-16,0 21 0,0 1 0,0-1 15,0-21-15,0 0 0,0 0 16,0 1-16,0-1 0,0 0 0,21 0 16,1-21-16,-1 0 15,0 0-15,0 0 0,0 0 16,0 0-16,1 0 0,-1-21 15,-21 0-15,21 21 0,0-21 0,0-1 16,-21 1-16,0 0 16,21 0-16,-21-21 0</inkml:trace>
  <inkml:trace contextRef="#ctx0" brushRef="#br0" timeOffset="139552.64">23622 12996 0,'-64'0'0,"128"0"0,-170 0 0,64 0 0,21 0 16,-1 0-16,1 0 0,0 0 0,42 0 31,0 0-31,22 0 0,-1 0 16,0 0-16,1 0 0,20 0 0,1 0 15,-1 0-15,-20 0 0,20-21 16,1 21-16,-22 0 0,21 0 0,-41 0 16,20 0-16,-21 0 0,21 0 0,-20 0 15,-1 0 1,-21-21 31,0 0-47</inkml:trace>
  <inkml:trace contextRef="#ctx0" brushRef="#br0" timeOffset="148893.41">24215 7620 0,'0'-21'16,"-22"21"15,1 0-15,0 0-16,21 21 15,-21 0-15,0 0 0,21 1 16,-21-1-16,21 0 0,0 0 16,-22 0-16,22 0 0,-21 1 15,21 20-15,-21-21 0,21 0 0,0 0 16,0 1-16,0-1 0,0 0 16,0 0-16,21 0 0,0-21 15,1 0-15,-1 0 16,0 0-16,0 0 15,0 0-15,0 0 0,1-21 16,-1 21-16,-21-21 0,21 0 16,0 21-16,-21-21 0,0-1 0,21 1 15,0 0-15,1 0 16,-22 0-16,0 0 0,0-1 16,0 1-16,0 0 0,0 0 0,0 0 15,0 0-15,0-1 16,0 1-16,-22 21 0,1 0 15,0 0-15,0 0 16,0 0-16,0 0 0,21 21 16,-22 1-16,1-1 0,21 0 0,-21 0 15,21 0-15,0 0 0,0 1 16,0 20-16,0-21 0,0 0 16,0 0-16,0 1 0,0-1 15,0 0-15,21 0 16,0-21-16,1 0 15,-1 0-15,0 0 16,0 0-16,0 0 0,0-21 16,1 0-16,-1 0 15,-21-1-15,0 1 0,21 21 16,-21-21-16,0 0 0,0 0 16,0 0-16,0-1 0,0 1 15,-21 21 1,0 0-16,-1 0 15,1 0-15,0 0 0,0 21 16,0 1-16,21-1 16,0 0-16,-21 0 0,21 0 15,0 0-15,0 1 0,0-1 16,0 0-16,0 0 0,21 0 16,0-21-1,0 0-15,0 0 16,0 0-16,1 0 0,-1-21 15,-21 0-15,21 0 16,-21 0-16,0-1 16,0 1-16,0 0 15,0 0-15,0 0 16,-21 21-16,0 0 16,-1 0-1,1 0-15,0 21 16,0 0-1,21 0-15,0 0 16,21-21 62,0 0-62,-21-21-16,0 0 15,21 0-15,1 0 16,-1 0 0,0-1-16,0 1 15,0 21-15,0-21 16,1 21-16,-1-21 0,0 21 0,0-21 16,0 21-16,-21-21 0,43 21 15,-22-22-15,0 22 0,0-21 0,21 21 16,-20 0-16,20-21 0,0 0 15,-21 21-15,22 0 0,-1-21 0,-21 21 16,22 0-16,-1-21 0,-21 21 16,21 0-16,-20 0 0,20-22 15,-21 22-15,21-21 0,-20 21 0,20 0 16,-21-21-16,0 21 0,22 0 16,-1 0-16,-21-21 0,21 21 0,1 0 15,-1-21-15,0 21 0,1 0 16,-1 0-16,22-21 0,-22 21 0,0 0 15,1 0-15,-1 0 0,21 0 16,-20-22-16,-1 22 0,0 0 0,1 0 16,-1 0-16,0 0 0,1 0 15,-1 0-15,0 0 0,1 0 16,-1 0-16,0 0 0,1 0 0,-1 0 16,22 0-16,-22 0 0,0 0 15,22 0-15,-22 0 0,43 0 16,-43 0-16,0 0 0,1 0 15,-1 22-15,0-22 0,43 21 16,-43-21-16,-20 21 0,20-21 16,0 21-16,1-21 0,-1 21 0,-21-21 15,21 21-15,1-21 0,-1 22 16,0-22-16,1 21 0,-1-21 16,0 21-16,1-21 0,-22 21 0,21-21 15,1 21-15,-22-21 0,21 21 16,0 1-16,-20-22 0,20 21 0,0-21 15,-21 21-15,22 0 0,-22-21 0,21 21 16,-21-21-16,22 21 0,-22 1 16,21-22-16,-21 21 0,1 0 0,-1 0 15,21-21-15,-21 21 0,0 0 16,1 1-16,-1 20 0,0-21 0,21 0 16,-21 0-16,1 1 0,-1-1 15,0 0-15,21 21 0,-21-21 16,1 1-16,-1-1 0,0 0 0,0 0 15,0 21-15,22-20 0,-22-1 0,0 0 16,0 0-16,0 0 0,43 22 16,-43-22-16,0 0 15,0 0-15,0 21 0,1-20 0,-1-1 16,0 0-16,0 0 0,21 0 0,-20 0 16,-1 1-16,0 20 0,0-21 15,-21 0-15,21 22 0,0-22 0,1 0 16,-1 21-16,-21-21 0,21 1 15,0 20-15,-21-21 0,0 0 0,21 22 16,0-22-16,-21 0 0,22 0 16,-22 21-16,0-20 0,0-1 0,21 21 15,-21-21-15,21 0 0,-21 22 0,0-22 16,0 21-16,0-21 0,0 1 16,0 20-16,0 0 0,0-21 15,21 22-15,-21-1 0,0-21 16,0 22-16,0-22 0,0 21 0,0 0 15,0-20-15,0-1 0,0 21 0,0-21 16,0 22-16,0-22 0,0 0 16,0 21-16,0-21 0,0 22 0,0-22 15,0 0-15,0 21 0,-21-20 16,21 20-16,0-21 0,-21 21 0,21 1 16,0-22-16,0 21 0,-21 1 0,21-1 15,-22-21-15,1 21 16,21 1-16,0-22 0,-21 21 0,21-21 15,-21 22-15,21-22 0,-21 21 0,21-21 16,0 22-16,-21-22 0,-1 0 16,22 21-16,-42 43 15,21-64-15,0 0 0,21 1 16,-21 20-16,-1-21 0,1 0 0,21 22 16,-21-22-16,0 0 0,-21 42 15,20-41-15,1-1 0,0 0 16,0 0-16,0 0 0,0 0 15,-1 22-15,1-22 0,0 0 0,0 0 16,0 0-16,0 1 0,-64 20 16,64-21-16,0 0 15,-1 0-15,1 1 0,0-22 16,0 21-16,-21 0 0,20 0 0,1-21 16,-21 42-16,21-20 15,0-1-15,-1-21 0,1 21 0,0 0 16,0 0-16,0 0 0,0 1 0,-1-1 15,1-21-15,0 21 0,-21 0 0,21 0 16,-43 22 0,43-43-16,-21 21 0,20 0 0,-20 0 15,21 0-15,-21-21 0,20 21 0,1 1 16,-21-22-16,21 21 0,0 0 16,-22-21-16,22 21 0,0-21 0,0 21 15,-22 0-15,22-21 0,0 22 16,0-22-16,-21 21 0,20-21 0,1 0 15,0 0-15,0 21 0,21 0 0,-21-21 16,0 0-16,-1 21 0,1-21 16,0 21-16,0-21 15,21 22-15,-21-22 16,0 0-16,21 21 16,-22-21-1,22-21 63,0-1-62,0 1-16,22 0 16,-1 21-16,0-21 0,-21 0 0,0 0 15,21-1-15,0 1 16,0 0-16,1-21 0,-22 21 0,21-1 15,0 1-15,0-21 0,0 21 0,-21 0 16,21-1-16,1 1 0,-22 0 16,0 0-16,21 0 0,-21 0 0,21-1 15,-21 1-15,21 0 0,-21 0 16,0 0-16,21 21 0,-21-21 16,21 21-16,-21-22 31,0 44 16,0-1-47,0 0 0,0 0 15,0 0-15,0 0 0,-21 1 16,0-1-16,21 0 0,-21 0 16,0 21-16,21-20 0,-21-1 0,-1 0 15,1 0-15,0 0 0,0 0 0,0 1 16,0-1-16,-1 0 0,1 0 15,0 0-15,0 0 0,0 1 16,0-1-16,-1-21 0,1 21 0,21 0 16,-21-21-16,21 21 0,-21-21 15,0 21-15,21 1 47,21-22-31,0 0-16,0 0 15,0 0-15,1 0 0,-1 0 16,21 0-16,-21 0 0,0 0 16,1 0-16,-1 0 0,0 0 0,21 0 15,-21 0-15,1 21 0,-1-21 16,21 0-16,-21 0 0,0 0 0,22 21 16,-22-21-16,0 0 0,0 0 0,22 0 15,-22 21-15,0-21 0,0 0 16,0 0-16,22 0 0,-22 0 15,0 21-15,0-21 0,0 0 0,0 0 16,1 0 0,-1 0-16,-42 0 156,-1 0-140,1 0-16,0 0 0,0 0 15</inkml:trace>
  <inkml:trace contextRef="#ctx0" brushRef="#br0" timeOffset="163132.56">1566 16129 0,'0'0'0,"0"-21"0,0 0 15,0 0-15,21-1 0,-21 1 0,0 0 16,0 0-16,0 0 0,0 0 16,0-1-16,0 1 0,0 0 15,0-21-15,0 21 0,0-1 16,-21 1-16,21 0 0,-21 0 16,21 0-16,-21-22 0,21 22 0,0 0 15,-21 0-15,21 0 0,-21 21 16,-1 0-16,1 0 15,0 21 1,21 0-16,-21 0 0,21 22 16,0-22-16,-21 21 0,21 0 0,-21 22 15,21-1-15,-22 1 0,22-1 16,-21 22-16,21-21 0,0-1 16,0 1-16,0-1 0,0 1 0,0-1 15,0 1-15,0-1 16,0-21-16,0 22 0,0-22 0,-21 1 15,21-1-15,0-21 0,0 0 16,0 0-16,0 1 0,0-1 16,21-21-16,0-21 15,-21-1 1,22 1-16,-22-21 0,0 21 16,0-22-16,0 1 0</inkml:trace>
  <inkml:trace contextRef="#ctx0" brushRef="#br0" timeOffset="163512.35">1376 15642 0,'-21'0'16,"42"0"-16,-64-21 0,22 0 16,21 0-16,0 0 0,0-1 15,0 1 1,0 0-16,21 21 16,1-21-16,20 0 0,0 0 0,1 21 15,20-22-15,1 1 0,-1 0 16,1 21-16,-1-21 0,1 0 0,-1 21 15,1 0-15,-1-21 0,1 21 16,-1 0-16,-21 0 0,1 0 0,-1 0 16,-21 21-16,0-21 0,-21 21 15,0 0-15,0 0 0,0 0 16,-21 1-16,0-1 0,0 0 16,-21 0-16,20 0 15</inkml:trace>
  <inkml:trace contextRef="#ctx0" brushRef="#br0" timeOffset="163777.2">1587 16383 0,'-21'21'31,"42"-21"-15,1-21-16,-1 0 0,0 21 15,0-21-15,21 21 0,-20-21 16,20-1-16,0 22 0,-21-21 0,22 21 16,-22-21-16,64 0 15,-64 21-15,0 0 0</inkml:trace>
  <inkml:trace contextRef="#ctx0" brushRef="#br0" timeOffset="164077.01">2180 16214 0,'-63'42'15,"63"-21"1,0 22-16,0-22 0,0 63 16,0-41-16,0-1 15,0 22-15,0-22 0,-22 43 16,22-43-16,0 0 0,0 1 16,0-22-16,0 21 0,0-21 15,0 0-15,0 1 16,22-22-1,-22-22-15,21 1 0,-21 0 16,0 0-16,21 0 0,0-22 16</inkml:trace>
  <inkml:trace contextRef="#ctx0" brushRef="#br0" timeOffset="164472.79">2244 16044 0,'0'85'16,"-22"-64"-1,22 0-15,0 1 0,0-1 16,0 0-16,0 0 0,0 0 16,22-21-16,-1 0 15,0 0-15,0 0 0,0-21 16,22 0-16,-22 0 0,0 0 15,0-22-15,0 22 0,-21-21 0,0 21 16,0-22-16,0 22 0,0-21 16,0 21-16,-21-1 0,0-20 15,0 42-15,-22-21 0,22 0 16,-21 21-16,21 0 0,0 0 16,-22 0-16,22 0 0,0 21 0,0 0 15,0 0-15,21 0 0,0 1 16,0-1-16,0 21 0,0-21 0,0 0 15,0 22-15,0-22 16,21 0-16,0-21 0,21 21 0,-21-21 0,22 0 16,-22 0-16,42 0 0,-20-21 15</inkml:trace>
  <inkml:trace contextRef="#ctx0" brushRef="#br0" timeOffset="164808.6">3069 15473 0,'0'-21'15,"0"42"-15,-21-42 0,0 21 0,21-21 16,-21 21-16,-1 0 0,22 21 16,-21 0-16,0 0 0,21 0 15,0 22-15,0-22 0,-21 21 16,21 0-16,0 1 0,0 20 0,-21 1 15,21-1-15,0 1 0,0-1 0,0 1 16,-21-1-16,21 22 0,-22-22 16,1 1-16,21-1 0,0-20 15,-21 20-15,0 85 16,21-105-16,0-1 0,0 43 16,0-64-1,0-63 16,21 20-31,0 1 0</inkml:trace>
  <inkml:trace contextRef="#ctx0" brushRef="#br0" timeOffset="165240.35">3048 16574 0,'0'0'0,"0"21"15,0 0 1,21-21-16,0 0 16,0 0-1,1 0-15,-1-21 0,0 21 16,0-21-16,0-1 0,0 22 16,22-21-16,-43 0 0,21 0 0,0 0 15,0 0-15,-21-1 0,0 1 16,0 0-16,0 0 0,0 0 15,0 0-15,0-1 0,-21 1 16,0 0-16,0 21 0,0 0 0,-22 0 16,22 0-16,0 0 0,-21 21 15,20 0-15,-20 1 0,21-1 16,0 21-16,-22-21 0,22 22 0,21-1 16,-21 0-16,21 1 0,0-1 0,0 0 15,0 1-15,0-1 0,0-21 16,0 21-16,21-20 0,0 41 15,1-42-15,-1 0 16,0 1-16,0-22 0,0 0 0,0 21 16,22-21-16,-22 0 0,21 0 15,-21 0-15,22-21 0,-22-1 0,64-20 16</inkml:trace>
  <inkml:trace contextRef="#ctx0" brushRef="#br0" timeOffset="167960.8">3916 16658 0,'21'0'31,"0"0"-31,0-21 0,-21 0 0,21 0 16,1 0-16,-1-1 0,-21-20 0,21 21 15,0-43-15,0 22 16,-21 0-16,21-1 0,-21 1 16,0-21-16,0 20 0,0-20 0,0 20 15,0-20-15,0 21 0,0-1 16,0 1-16,0 0 0,0-1 16,-21 22-16,21 0 0,-21 0 0,0 21 15,21 21 1,-21 0-16,21 0 0,-21 22 15,21 20-15,0-21 0,0 22 16,0-1-16,0 1 0,0-1 16,0 1-16,0-1 0,0 1 0,0-22 15,0 22-15,21-22 0,0 0 16,0 1-16,0-1 0,0 0 0,1 1 16,20-1-16,-21-21 15,21 0-15,-20 1 0,20-22 0,-21 0 16,21 0-16,-20 0 0,20 0 0,-21 0 15,21-22-15,1 1 0,-22 0 16,21 0-16,-21-21 0,22 20 0,-22-20 16,0 0-16,21-1 0,-20 1 15,-1-21-15,0-1 0,0 22 16,0-22-16,-21-84 16,0 85-16,0-1 0,0 1 0,0 20 15,0-20-15,0 20 0,0 1 16,-21 0-16,0-22 0,0 43 15,21 0-15,-21 21 16,-1 0-16,22 21 0,-21 0 16,21 0-16,-21 22 0,21-1 0,0 0 15,0 22-15,0-1 0,0 1 16,0-1-16,0 1 0,0-1 0,0 1 16,0-1-16,0 1 0,0-1 15,0 1-15,21-22 0,-21 22 16,0-22-16,21 22 0,1-22 15,-1 0-15,0-21 0,0 22 0,0-22 16,0 0-16,1 0 0,20 0 16,-21-21-16,21 0 0,-20 0 0,-1 0 15,21-21-15,-21 0 0,22 0 16,-22 0-16,21 0 0,0-22 0,1 1 16,-22 0-16,21-1 0,1 1 0,-1 0 15,-21-22-15,21 1 0,-20-1 16,-1 1-16,0-1 0,21-84 15,-42 84-15,0 1 0,0-1 16,0 1-16,0 21 0,0-22 16,0 22-16,0 21 0,0-1 15,-21-20-15,0 42 0,0 0 16,0 0-16,-1 21 0,22 0 16,-21 1-16,0 20 0,21 0 15,-21 22-15,21-22 0,0 22 0,0-1 16,0 1-16,0-1 0,0 1 15,0-1-15,0 1 0,0-22 0,0 21 16,0-20-16,0-1 0,21 0 16,0 1-16,-21-22 0,21 21 0,1-21 15,-1 1-15,0 20 0,21-42 16,-21 21-16,22 0 16,-1-21-16,-21 0 0,22 0 0,-22 0 15,0-21-15,21 0 0,-21 21 16,22-42-16,-22 20 0,21-20 15,-21 0-15,1 21 0,-1-22 16,0 1-16,0 21 0,-21-22 16,0 22-16,0-21 0,21 21 0,-21 0 15,0-1-15,21 22 0,-21 22 16,0-1 0,0 0-16,0 0 0,0 21 15,0-20-15,0 20 0,0-21 16,0 21-16,0 1 0,0-22 15,0 21-15,0 1 0,0-22 0,22 21 16,-22-21-16,0 0 0,0 22 16,21-43-16,0 21 0,0 0 0,0-21 15,0 0-15,1 0 0,-1 0 16,21 0-16,-21-21 0,0 0 16,22 0-16,-22-1 0,21-20 0,-21 0 15,22 21-15,-22-22 0,21 1 16,-21-22-16,43-105 15,-43 106-15,0-1 0,-21 1 16,0-1-16,0-21 0,0 43 16,0-21-16,0 20 0,0 1 0,0 0 15,0 20-15,0 1 0,0 0 16,0 42 0,0 0-16,0 22 15,0-22-15,-21 42 0,21-20 0,-21 20 16,21 43-16,0-42 0,0-1 15,0 1-15,0-22 0,0 21 16,0-20-16,0-1 0,0 0 0,0 1 16,0-1-16,21 0 0,0 1 15,0-22-15,1 21 16,-1-21-16,0 1 0,0-22 16,0 0-16,0 0 0,1 0 0,20 0 15,-21 0-15,21-22 0,-20 1 16,20 0-16,-21 0 0,21-21 0,-20 20 15,20-20-15,-21 0 0,21 21 16,-20-22-16,-1 1 0,0 0 0,0-22 16,0 22-16,0-1 0,1 1 0,-1-21 15,0 20-15,-21 1 16,0 21-16,21 0 0,-21-1 0,21 1 16,-21 42 15,0 1-31,0-1 15,0 0-15,0 0 16,0 0-16,0 0 0,-21 1 0,21-1 16,0 0-16,-21 0 15,21 0-15,0 0 0,0 1 0,0-1 16,0 0-16,0 0 0,0 0 16,0 0-16,0 22 0,-21-22 0,21 0 15,0 0-15,0 0 0,0 1 16,0-1-16,0 0 0,0 0 15,0 0-15,0 0 0,0 1 0,21-22 16,-21 21-16,21 0 0,0-21 0,0 0 16,22 0-16,-22 0 15,0 0-15,0 0 0,22 0 16,-1 0-16,-21-21 0,64 0 16,-64-1-16,21 1 0,1-21 0,-22 21 15,21 0-15,-21-22 0,0 1 16,22 0-16,-22-1 0,-21-20 0,21 20 15,-21-20-15,21-1 0,-21-20 16,21 20-16,-21-20 0,0 20 0,0 1 16,0-1-16,0 1 0,0-1 15,0 1-15,0 20 0,0 1 16,0 0-16,0 20 0,0 1 0,0 0 16,-21 21-16,0 21 15,21 0-15,-21 1 0,21 20 16,0 0-16,0 1 0,0 20 15,-21-21-15,21 22 0,0 148 16,0-149-16,0 1 0,0 20 16,0-20-16,0-1 0,0-20 15,0 20-15,0-21 0,0 1 0,0-1 16,0 0-16,21 1 0,0-1 16,0-21-16,0 0 0,22 22 15,20-22-15,-20 0 0,-22-21 16,21 0-16,22 0 0,-22 0 15,0-21-15,1 21 0,-1-21 0,21 0 16,-20-1-16,-1-20 0,-21 21 16,22 0-16,-1-64 0,-21 64 15,0-21-15,-21 20 0,21-20 16,-21 21-16,0 0 0,0 0 0,0-1 16,-21 22-16,0 0 0,0 0 15,0 0-15,21 22 16,-21-1-16,-1 0 0,22 0 0,0 0 15,-21 22-15,21-22 0,-21 21 16,21-21-16,0 0 0,0 22 16,0-22-16,0 0 0,0 0 0,21 22 15,0-22-15,1 0 16,-1-21-16,0 0 0,0 21 0,0-21 16,0 0-16,22 0 0,-22 0 0,21-21 15,-21 0-15,22 21 0,-22-21 16,21-22-16,-21 22 0,22 0 0,-22-21 15,0-1-15,0 1 0,0 21 16,22-43-16,-22 22 16,-21 21-16,21 0 0,-21 42 31,0 0-31,0 0 0,0 21 0,0-20 16,0-1-16,0 21 0,0-21 15,-21 0-15,21 1 0,0 20 0,0-21 16,-21 0-16,21 0 0,0 1 0,-21-1 15</inkml:trace>
  <inkml:trace contextRef="#ctx0" brushRef="#br0" timeOffset="168228.65">8361 15854 0,'-21'0'0,"42"0"0,-64 0 0,43 21 16,22-21-1,20 0 1,-21 0-16,21 0 0,1-21 0,-1 21 15,0-21-15,1 21 0,-1 0 0,22 0 16,-22-21-16,0 21 16,1 0-16,-1 0 0,-21-22 0,0 1 15,0 21-15,-21-21 0</inkml:trace>
  <inkml:trace contextRef="#ctx0" brushRef="#br0" timeOffset="168444.53">7599 15685 0,'0'0'0,"-21"0"0,-1 0 15,1 0-15,0 0 16,0 0 62</inkml:trace>
  <inkml:trace contextRef="#ctx0" brushRef="#br0" timeOffset="168628.42">6816 15875 0,'0'0'0,"-22"0"0,1 0 0,21 21 16,-21-21 47,0 0-63</inkml:trace>
  <inkml:trace contextRef="#ctx0" brushRef="#br0" timeOffset="168857.29">5567 16193 0,'0'0'0,"-64"21"0,22 0 0,0 0 16,20 0-16,1-21 0,21 21 16,21-21-16,1 0 15,-1 0-15,21 0 0,0 0 0,1 0 16,20-21-16,1 21 0,-1-21 0,1 21 15,-1-21-15,-20 0 0,20 21 16,1-21-16,-1 21 0,-21-22 0,1 22 16,-1 0-16,-21-21 15,22 21-15,-1-21 0,-21 21 16</inkml:trace>
  <inkml:trace contextRef="#ctx0" brushRef="#br0" timeOffset="169301.04">9779 16679 0,'0'-21'16,"0"0"0,0 0-1,21 21 32,0-21-31,0 21-16,1 0 0,20 0 15,-21-21-15</inkml:trace>
  <inkml:trace contextRef="#ctx0" brushRef="#br0" timeOffset="170369.95">11493 16150 0,'0'-21'0,"0"42"0,0-63 0,0 21 0,0 0 16,-21-1-16,21 1 0,-21 0 15,21 0-15,0 0 0,-21 21 0,0 0 16,0 0-16,-1 0 0,1 0 16,0 0-16,0 21 0,0 0 0,0 21 15,-1-20-15,-20 20 0,21 0 16,-21 64-16,20-64 0,1 22 16,0-22-16,21 1 0,0 20 15,-21-21-15,21 1 0,0 20 0,0-42 16,0 22-16,0-1 0,21-21 15,21 22-15,1-22 16,-22-21-16,21 0 0,1 0 0,-1 0 16,21 0-16,-20-21 0,-1-1 15,0 22-15,1-21 0,-1-21 0,0 21 16,22 0-16,-22-1 0,1-20 16,-1 21-16,0-21 0,1 20 0,-22 1 15,0-21-15,0 21 0,0-22 0,-21 22 16,0 0-16,0 0 0,0 0 15,0 0-15,-21 21 0,0 0 16,0 0-16,0 0 0,-1 0 16,1 0-16,0 21 0,0 0 0,0 0 15,0 0-15,-1 22 0,1-22 16,0 0-16,0 42 16,21-20-16,0-22 0,0 0 0,0 21 15,0-20-15,0-1 0,21 0 16,0-21-16,0 0 0,1 0 15,-1 0-15,21 0 0,0 0 16,1 0-16,-1 0 0,0-21 0,-20 0 16,20-1-16,0 1 0,1 0 15,-22 0-15,0 0 0,0 0 0,-21-43 16,0 43-16,0 0 16,0 0-16,-21-22 0,0 22 15,0 0-15,-22 0 0,22 0 0,-21 21 16,21-22-16,-22 22 0,22 0 15,0 0-15,21-21 16,21 21 0,0 0-16,0-21 0,22 21 15,-22-21-15,21 21 0,1-21 16,-1 21-16,0-21 0,1-1 0,-1 22 16,0 0-16,-21-21 0,22 21 0,-22 0 15,0 0-15,0 0 0,0 0 16,-21 21-16,22 43 15,-22-43-15,0 21 0,0 1 16,0-22-16,0 21 0,0 1 16,0-1-16,0 21 0,0-20 0,0 20 15,0 1-15,-22-1 0,22-20 16,0 20-16,0 1 0,0-1 0,0 22 16,0-43-16,0 0 15,0 1-15,22-22 0,-22 0 0,0 21 16,0-20-16,21-1 15,0-21-15,-21-21 16,21-1 0,-21 1-16,21 0 0,-21 0 15,0-64-15,0 43 16,0 0-16,21-1 0</inkml:trace>
  <inkml:trace contextRef="#ctx0" brushRef="#br0" timeOffset="170636.31">12636 16806 0,'0'-127'15,"22"-21"1,-22 85-16,-22 401 0,44-697 0,-22 316 15,0 1-15,0 21 0,0-22 0,0 22 16,0 0-16,0 0 0,0 0 16,21 0-16,0 21 0,0 0 15,0 0-15,0 0 0,1 0 16,20 0-16,-21 21 0,0 0 0,0 0 16,1 0-16,-1 0 0,0 22 15,-21-22-15,0 21 0,0-21 0,0 43 16,-21-43-16,0 0 15,-1 0-15,1 22 0,0-22 16,-21 0-16,21 0 0,-1-21 0,1 21 16,42-42 15,1 0-15,-1 0-16,21 0 0,0 0 0</inkml:trace>
  <inkml:trace contextRef="#ctx0" brushRef="#br0" timeOffset="171239.96">13314 16320 0,'0'0'0,"21"0"0,-21 21 31,-21-21-15,0 21-16,21 0 0,-22 0 16,22 22-16,-21-22 0,21 0 15,0 0-15,0 0 16,0 0-16,0 1 0,0-1 0,21-21 15,-21 21-15,22-21 0,-1 0 16,0 0-16,0 0 0,21 0 0,-20 0 16,20 0-16,-21 0 0,21 0 15,-20-21-15,20 0 0,-21-1 16,0 1-16,0 0 0,22-21 16,-43 21-16,0-22 0,21 22 0,-21 0 15,21 0-15,-21 0 0,0-1 16,0 44 15,0-1-31,0 0 0,0 21 0,0 22 16,0-22-16,0 22 15,0-22-15,0 21 0,0 1 0,0-1 16,0 1-16,0-1 0,0 1 0,0-1 16,0 1-16,0-1 15,0 1-15,0-1 0,0-20 0,0 20 16,0 1-16,0-22 0,-21 22 15,0-22-15,21 21 0,0-20 0,-21-1 16,-1-21-16,1 22 0,21-22 16,-21 0-16,0-21 0,0 0 15,0 0-15,-1 0 0,1-21 16,0 0-16,21-1 0,-21-20 16,0 0-16,0-22 0,21 22 0,0-22 15,0 1-15,0-1 0,0 1 0,0-1 16,21 1-16,0-1 0,0 1 15,21-1-15,-20 1 0,-1-1 16,21 1-16,0-1 0,-20 22 0,20 0 16,0-1-16,1 1 0,-1 0 15,-21 21-15,21-22 0,-20 22 0,20-21 16</inkml:trace>
  <inkml:trace contextRef="#ctx0" brushRef="#br0" timeOffset="172689.78">14118 16595 0,'-21'0'16,"42"0"-16,-63 21 0,21-21 0,21 21 0,-22-21 15,22 21-15,0 0 16,22-21-1,-1 0 1,21 0-16,0-21 0,1 0 0,-1 21 16,0-21-16,1 0 0,-1 0 15,22-1-15,-22 1 0,0 0 0,1 0 16,-1 0-16,0 0 0,-21-22 0,1 22 16,20-21-16,-42-1 0,21-20 15,-21 21-15,0-1 16,0 1-16,0 0 0,0 20 15,0-20-15,0 21 0,-21 0 0,21 0 16,-21-1-16,0 22 0,-1 0 16,22 22-16,-21 20 15,21-21-15,-21 43 0,21-22 0,-21 21 16,21 1-16,0-1 0,0 1 16,0-1-16,0 22 0,-21 0 15,21-1-15,-21 1 0,21 0 0,-22-1 16,22 1-16,0 0 0,-21-22 15,0 22-15,21 0 0,-21-1 0,0 1 0,21-22 16,-21 22-16,21-21 0,-22-1 16,22 1-16,-21-22 0,21 0 15,0 1-15,0-1 0,0-21 16,21 0-16,1-21 0,20 0 0,21 0 16,-20-21-16,-1 0 15,0-21-15,1 20 0,-1-20 0,0-21 16,1 20-16,-1-20 0,0 20 15,-20-20-15,20-22 0,-21 22 0,-21-1 16,0 1-16,0-1 0,0 1 0,-21-1 16,0 22-16,-22-22 15,22 22-15,-21 0 0,0 21 0,-1-1 16,1 1-16,21 0 0,-22 21 16,1 0-16,21-21 0,-21 0 15,20 21-15,22-21 16,0-1-16,22 22 15,-1-21-15,0 0 0,0 21 0,21-21 16,1 0-16,-1 0 0,0-1 16,1 1-16,-1 0 0,22 0 0,-22-21 15,0 20-15,22 1 0,-22 0 16,0 0-16,-20 0 0,20 0 0,-21-1 16,0 1-16,-21 0 15,0 0 1,-21 21-1,0 0 1,0 21-16,21 0 16,0 0-16,-21 1 0,21 41 15,0-42-15,0 22 16,0-22-16,21 0 0,0 0 0,0 0 16,0 0-16,0 1 0,1-22 15,-1 21-15,0-21 0,0 0 0,0 0 16,22 0-16,-22 0 0,0 0 15,21 0-15,-21-21 0,1-1 0,-1 1 16,21 0-16,-21 0 0,0 0 16,1-22-16,-1 22 0,-21-21 15,21 0-15,0-1 0,0 1 0,-21-22 16,0 22-16,21-21 0,1 20 16,-22-20-16,0-1 0,0 22 0,21 0 15,-21-1-15,21 1 0,-21 21 16,0 0-16,0-1 0,0 1 0,0 0 15,0 42 1,-21 0 0,21 22-16,-21-22 0,-1 21 0,22 1 15,0 20-15,-21-21 16,21 22-16,-21-22 0,21 22 0,0-22 16,-21 22-16,21-22 0,0 0 0,0 1 15,0-1-15,0 0 0,21 1 16,0-1-16,0-21 0,1 21 0,-1-20 15,0-1-15,0 0 0,21 0 16,-20-21-16,20 0 0,-21 0 16,21 0-16,1 0 0,-22 0 0,21 0 15,1-21-15,-22 0 0,21 0 0,0-43 16,-20 43-16,-1 0 16,0-22-16,0 1 0,-21 21 15,0 0-15,0-22 0,0 22 0,0 0 0,0 0 16,-21 21-16,0 0 15,0 0-15,-1 0 16,1 21-16,0 0 0,0 0 0,21 1 16,0-1-16,0 21 0,0-21 15,0 0-15,0 22 0,0-22 0,21 0 16,0 0-16,0 22 16,1-22-16,-1-21 0,0 21 0,0-21 15,0 0-15,0 0 0,1 0 16,-1 0-16,21-21 0,-21 0 0,0-1 15,-21 1-15,22 0 0,-1-21 16</inkml:trace>
  <inkml:trace contextRef="#ctx0" brushRef="#br0" timeOffset="172925.28">15028 15960 0,'0'0'16,"-42"0"-16,0 0 0,-1 0 0,22 0 0,-21-21 15,21 21-15,-1 0 16,44 0 15,-1 0-15,0 0-16,0 0 0,21 0 0,1 0 15,-1 0-15</inkml:trace>
  <inkml:trace contextRef="#ctx0" brushRef="#br0" timeOffset="173440.7">18267 15663 0,'21'-21'0,"-42"42"0,63-63 15,0 0-15,-20 21 0,-1-1 0,0-20 16,0 21-16,0 0 0,-21 0 16,0-1-16,-21 44 15,0-1 1,0 0-16,-22 21 0,22 1 0,-21 20 15,21 1-15,-22-1 0,22 22 0,-21-1 16,21 1-16,-22 0 0,22-1 16,0 1-16,0 0 0,0-1 0,0 1 15,21-21-15,0 20 16,0-20-16,0-1 0,0 43 16,21-64-16,0-20 0,21 20 15,-21-21-15,22 0 0,-22-21 0,21 0 16,22 0-16,-22 0 0,0 0 0,22-21 15,-1 0-15,-20 0 0,20-22 16,1 1-16</inkml:trace>
  <inkml:trace contextRef="#ctx0" brushRef="#br0" timeOffset="174046">19304 15896 0,'0'-42'0,"0"84"0,0-105 16,0 42-16,0-1 0,-21 44 31,0 20-31,-1-21 0,1 21 0,0 1 16,0 20-16,0-20 0,0 20 15,-1-21-15,1 22 0,21-22 0,-21 22 16,0-22-16,0 0 0,0 1 16,21-1-16,0-21 0,-22 22 0,22-22 15,0 0-15,0 0 0,-21-21 16,21 21-16,0-42 31,0 0-31,0 0 0,0 0 16,0-1-16,0-20 0,21 21 0,-21-21 15,22-1-15,-22-20 0,21 20 0,0-20 16,0-1-16,0 1 0,22 21 16,-22-22-16,21 1 0,0 20 0,1 1 15,-1 0-15,0 20 0,1 1 16,-1 21-16,0 0 0,1 0 0,-1 0 15,-21 0-15,22 21 0,-22 1 0,-21 20 16,0-21-16,0 0 0,0 22 16,0-22-16,0 21 0,-43-21 15,22 22-15,-21-22 0,0 0 16,-1 21-16,-63 1 0,64-22 16,-21 0-16,20-21 0,1 21 0,0 0 15,20-21-15,-20 0 0,21 0 16,0 0-16,0 0 0,21 21 31,21 1-31,0-22 16,0 21-16,21 0 0,1 0 15,-1 0-15,0-21 0,1 21 0,-1 1 16,0-1-16,1 0 0,41 0 16,-41 0-16,-1-21 15,-21 0-15,22 0 0,-22 0 0,21 0 16,-21 0-16,0 0 0,1 0 0,20 0 15</inkml:trace>
  <inkml:trace contextRef="#ctx0" brushRef="#br0" timeOffset="174540.38">20108 16023 0,'0'0'16,"0"-42"-16,0 0 0,0-1 15,0 22-15,0-21 0,0 21 0,0 42 16,0 0-1,0 0-15,-21 21 0,21-20 16,-21 20-16,21 0 0,-21 64 16,21-64-16,-21 1 15,-1-1-15,22-21 0,-21 22 0,21-22 16,-21 21-16,21-21 0,-21 0 0,21 1 16,0-1-16,0 0 15,-21-21-15,21-21 31,0 0-31,0-1 0,0 1 16,0-21-16,0 21 0,21-22 16,0 1-16,-21 0 0,21-22 0,0 22 15,1-22-15,-1 22 0,0-21 16,21 20-16,-21 1 0,22 0 16,-22 20-16,21 1 0,-21 0 0,22 21 15,-22 0-15,21 0 0,1 21 0,-1 0 16,0 1-16,1 20 0,-1 0 15,0 1-15,-21-1 0,22 21 0,-22-20 16,-21-1-16,0 22 0,0-22 16,0 0-16,0-21 0,0 22 0,0-22 15,0 21-15,0-21 0,-21 1 0,0-1 16,-1 0-16,1 0 16,0-21-16,0 0 0,0 0 0,0 0 15,-1 0-15,1 0 0,-21 0 0,21 0 16,-22 0-16</inkml:trace>
  <inkml:trace contextRef="#ctx0" brushRef="#br0" timeOffset="174705.29">19918 16277 0,'0'-21'16,"0"42"-16,0-63 0,21 42 16,0-21-16,0 21 0,0 0 15,1-21-15,20 21 0,0 0 0,1-22 16,-1 22-16,0-21 0,22 0 15,-1 21-15,1-21 0,-1 21 16,1-21-16,-22 0 0,22-1 16,-1 22-16</inkml:trace>
  <inkml:trace contextRef="#ctx0" brushRef="#br0" timeOffset="175288.56">21040 15875 0,'0'0'0,"21"0"0,-21 21 31,0 0-31,0 22 0,-21-22 15,21 0-15,-22 21 0,22 1 0,-21-22 16,21 21-16,0 1 0,0-22 16,-21 21-16,21-21 0,0 22 0,0-22 15,0 0-15,0 0 16,0 0-16,-21 0 0,0-21 47,0 0-47,21-21 0,0 0 15,0 0-15,0 0 0,0-22 16,0 22-16,0-21 0,0 0 0,0-1 16,0 1-16,21 0 0,0-43 15,0 43-15,-21 20 0,21-20 16,0 21-16,-21 0 0,22 21 16,-1 0-16,0 0 15,-21 21-15,21 0 0,0 21 16,-21-20-16,21 20 0,1-21 0,-1 21 15,0 1-15,0-22 0,0 21 16,0-21-16,1 22 0,-1-22 0,0 0 16,0 0-16,21 0 0,-20-21 15,-22-21 1,0 0 0,0 0-16,0-21 15,0 20-15,0-20 0,21 21 0,0-21 16,-21-1-16,21-20 0,0 20 15,0 1-15,1 0 0,-1-1 0,0 22 16,0-21-16,21 21 0,1 0 16,-22 21-16,0 0 15,-21 21-15,21 0 0,-21 21 16,0-21-16,0 22 0,0-1 0,0 22 16,0-22-16,0 0 0,0 22 15,0-22-15,0 0 0,0-20 0,-21 20 16,21-21-16,0 21 0</inkml:trace>
  <inkml:trace contextRef="#ctx0" brushRef="#br0" timeOffset="175537.42">22288 16404 0,'0'0'0,"-21"21"16,21 1-16,-21-1 16,21 0-16,0 0 0,0 0 15,0 0-15,-21 1 0,0-1 16,0 0-16,21 0 0,-22 0 16,1 0-16,21 1 0,-21-1 0,0-21 15,0 21-15,0-21 16,-1 0-16</inkml:trace>
  <inkml:trace contextRef="#ctx0" brushRef="#br0" timeOffset="176017.15">23685 15769 0,'0'0'0,"0"-21"0,22 0 16,-22-21-16,0 20 0,0-20 16,0 21-16,0-21 0,0 20 0,0 1 15,0 0-15,0 42 16,-22 22 0,22-22-16,-21 21 0,0 22 15,0-22-15,21 21 0,-21 1 16,0-1-16,21 1 0,-43 63 15,43-64-15,-21-20 0,21 20 16,-21-20-16,21-1 0,-21-21 0,21 0 16,0 22-16,0-22 0,0 0 15,0 0-15,0-42 47,0 0-47</inkml:trace>
  <inkml:trace contextRef="#ctx0" brushRef="#br0" timeOffset="176440.91">23516 15939 0,'0'0'0,"21"-64"0,-21 22 0,0-1 15,21 1-15,-21 21 0,22-21 0,-22 20 16,21-20-16,0 21 0,0 0 0,0 0 16,0-1-16,22 1 0,-1 0 15,0 0-15,64 21 16,-42 0-16,-1 0 0,-20 21 0,20 0 15,-21 0-15,1 22 0,-1-22 16,0 21-16,-20 1 0,-22-1 0,0 0 16,0 1-16,-22-1 0,1 0 15,-21 1-15,0-1 0,-1-21 0,-20 21 16,-1-20-16,1-1 0,20 0 16,-20 0-16,-1 0 0,22-21 0,0 0 15,-1 0-15,22 0 0,0 0 16,-21 0-16,21 0 15,21-21-15,0 0 0,21 21 16,0 0 0,0 0-16,21 0 0,-20 21 15,20 0-15,0 22 0,-21-22 16,22 0-16,-1 0 0,0 21 0,1-20 16,-22-1-16,21 0 0,-21 0 0,22 0 15,-22 0-15,42 1 16,-41-22-16,-22 21 0,21-21 0,0 0 15,0 0-15,0-21 16</inkml:trace>
  <inkml:trace contextRef="#ctx0" brushRef="#br0" timeOffset="176904.64">25209 15663 0,'0'-21'0,"0"42"0,-21-42 16,0 42 0,0 1-16,0-1 0,0 0 15,-1 21-15,1 1 0,0-1 0,0 21 16,0-20-16,0 20 0,-1-20 0,1-1 16,0 21-16,0-41 0,0 20 15,0 0-15,-1-21 0,1 1 0,0-1 16,0 0-16,21 0 15,-21-21-15,0 0 0,21 21 0,-22-21 16,22-21 0,0 0-1,0 0-15,0 0 0,0-1 0,0 1 16,22-21-16,-22 21 0,21 0 16,0-22-16,0 22 0,0 0 0,0 21 15,22-21-15,-22 21 0,0 0 16,0 21-16,0-21 0,1 21 15,-1 0-15,-21 22 0,21-22 0,0 0 16,-21 0-16,21 0 0,0 0 16,1 1-16,-1-22 15,0 21-15,0-21 0,0 0 16,0 0-16,1 0 0,-1 0 16,0 0-16,0 0 0,0 0 0,0 0 15,-21-21-15,22-1 16</inkml:trace>
  <inkml:trace contextRef="#ctx0" brushRef="#br0" timeOffset="177329.96">25612 15050 0,'0'0'0,"0"-22"0,0 1 15,0 0-15,0 0 16,0 0-16,21 21 0,0 0 16,0 0-16,0 0 0,22 0 0,-1 0 15,21 0-15,1 21 0,21 0 16,-22 0-16,22 22 0,-22-1 16,1 21-16,-1 1 0,-20-1 0,-1 1 15,0-1-15,-21 22 0,-21-21 0,0-1 16,0 1-16,0-1 0,-21 1 15,0-1-15,-21 1 0,21-1 16,-1 1-16,1-1 0,-21-21 0,21 1 16,0 20-16,-22-42 0,22 22 15,0-1-15,-21-21 0,20 0 16,1 22-16,-21-43 0,21 21 0,-22 0 16,22-21-16,-21 0 0,21 21 0,0-21 15,-1 0-15,1 0 0,64-21 31,-22 21-15,0-21-16,21 0 0,1 0 16</inkml:trace>
  <inkml:trace contextRef="#ctx0" brushRef="#br0" timeOffset="177592.82">27368 15812 0,'0'0'0,"-21"0"0,0 0 16,0 0-16,0 0 31,21 21 0,-21 0-31,21 0 16,-22-21-16,22 21 16,0 0-16,0 1 15</inkml:trace>
  <inkml:trace contextRef="#ctx0" brushRef="#br0" timeOffset="177852.97">27305 16468 0,'0'0'0,"-21"21"0,0 0 0,21 0 15,-22-21-15,22 21 0,0 1 16,0-1-16,0 0 16,0 0-16,0 0 0,0 0 15,0 1-15,0-1 16,-21 0-16,0 0 0,0 0 15,0 0-15,-22-21 0,22 22 16,-21-1-16,0 0 0,20 0 0,-20 0 16,0-21-16,21 21 0,-22 1 15,22-1-15,-21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28B7-5BB6-446F-A2F1-A34547AD2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C4004-BEC9-4037-8285-434AD0D46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7B0F4-A2E8-4BDD-8120-47F93EB1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681C-EF80-4B13-B7D7-34700A310CE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3C0B4-830C-4EF7-BDD5-27C6E5A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E1A7-AC46-4CBE-8168-E83EF3C9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4F3-A22E-4AEF-80AF-2EF39DE8C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E26D-62AB-426D-84B2-1ECA2DF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73D18-DA79-45D5-8112-FDAE95603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153A-4917-44B4-98AE-B0529848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681C-EF80-4B13-B7D7-34700A310CE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3061-1C74-4353-AA70-C8C1BE48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1220-7F90-4E88-AFE9-B3495112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4F3-A22E-4AEF-80AF-2EF39DE8C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9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9DDB-D75A-445B-B82D-E26CEC32E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1F176-32E6-4F6F-82D7-15BD8582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6D28-8E89-4247-BB25-1B5FF84B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681C-EF80-4B13-B7D7-34700A310CE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8BF3-EC91-43DC-B4C0-AA98902C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4E84-CEA3-4108-94A2-1A75F457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4F3-A22E-4AEF-80AF-2EF39DE8C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5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A20-F03E-4BAA-87E0-739BE7E6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8CC3-6E05-4357-8C21-4A2838DBF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AD3B-2D53-4087-AE7E-8564752C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681C-EF80-4B13-B7D7-34700A310CE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74EB-680F-4DEA-97DF-16A6C052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A613C-FC85-4426-8427-D05A456F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4F3-A22E-4AEF-80AF-2EF39DE8C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9F6B-2062-4E17-A2EF-DDC2CD32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00C64-1013-4013-961D-50EE14EC7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0536-AE60-4B3D-958F-0C183035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681C-EF80-4B13-B7D7-34700A310CE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A562-5355-4582-9BC0-48A4B351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8842-81B9-4C53-BD9C-D8877EF8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4F3-A22E-4AEF-80AF-2EF39DE8C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BE45-B78E-4652-92A2-8A94A08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B006-59EE-4FE7-B010-985771E03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3CFAE-B8D5-44D5-9B54-01EFAA60C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B367A-237D-456B-871B-4BA08B58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681C-EF80-4B13-B7D7-34700A310CE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4D753-F652-4F65-B941-944B6077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7C7F-A76C-4845-AB40-95E24583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4F3-A22E-4AEF-80AF-2EF39DE8C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14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CBCF-C353-4A2F-A869-D56FB320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6674-6F0B-4F39-AE7C-C156EC34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79F9-EC74-476A-AA1A-47DC9DEB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E1191-C1B6-4CB0-889F-B53F8A630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439B3-ABAF-432A-93E0-F6F9B54B3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053B6-2D79-4EBB-9DBE-64BB5582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681C-EF80-4B13-B7D7-34700A310CE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AF8B2-D3FE-4223-B91E-E6C9CA7E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E39F2-F884-436C-B6D4-66BD7643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4F3-A22E-4AEF-80AF-2EF39DE8C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5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450A-A2EC-47F3-B440-BBC502DE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81560-86C1-474B-9602-263CC2FC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681C-EF80-4B13-B7D7-34700A310CE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D5BCC-3753-4F95-84B5-B65BBD68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DC837-447A-4A00-A2A0-9A09150D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4F3-A22E-4AEF-80AF-2EF39DE8C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165CF-5CCF-413B-BF87-60880646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681C-EF80-4B13-B7D7-34700A310CE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0E526-EC88-441F-B696-B354FE84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94E4A-C0B8-4835-BB53-184AF86B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4F3-A22E-4AEF-80AF-2EF39DE8C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5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58A6-9B09-4C45-92A8-4161B01B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D07A-1A9D-4D4C-8EFC-0ADD751E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6DB54-3CFC-4297-9D29-6D94B65D0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3783D-0B4C-432E-8267-7B526F72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681C-EF80-4B13-B7D7-34700A310CE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1AFB1-4D98-4799-A35D-2FA71449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3D1FF-66CE-479F-B886-7D924973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4F3-A22E-4AEF-80AF-2EF39DE8C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5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F4E2-3B19-4E78-806B-E6C98440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A4459-CE72-4962-8BFF-47A8A205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B20E-47D1-4C57-8D78-5A9176773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551B5-E701-4A96-A015-6FFAD93B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681C-EF80-4B13-B7D7-34700A310CE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F0067-40B9-41E7-8972-49F32A32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148F4-6356-489C-8EAB-5547010C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94F3-A22E-4AEF-80AF-2EF39DE8C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5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90E23-6AC6-4B84-B8B2-4FCA0D7B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1BFB-E5DD-4B51-A88D-A80C4838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8F291-55BF-41E0-A1FE-883C204CA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681C-EF80-4B13-B7D7-34700A310CE3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C1250-69FB-497B-93D0-74088A60B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BD1C-357B-49D3-8D0A-ED727B46B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C94F3-A22E-4AEF-80AF-2EF39DE8C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07EC-4D57-471F-A04A-2124A6480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6B44C-EE95-4618-8772-079750A68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536F44-598B-4A3C-A5FB-101FB64FEFAF}"/>
                  </a:ext>
                </a:extLst>
              </p14:cNvPr>
              <p14:cNvContentPartPr/>
              <p14:nvPr/>
            </p14:nvContentPartPr>
            <p14:xfrm>
              <a:off x="342720" y="175320"/>
              <a:ext cx="7254720" cy="382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536F44-598B-4A3C-A5FB-101FB64FEF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65960"/>
                <a:ext cx="7273440" cy="38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9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07EC-4D57-471F-A04A-2124A6480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6B44C-EE95-4618-8772-079750A68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AC94F3-96F7-448A-A27F-22FE766C285D}"/>
                  </a:ext>
                </a:extLst>
              </p14:cNvPr>
              <p14:cNvContentPartPr/>
              <p14:nvPr/>
            </p14:nvContentPartPr>
            <p14:xfrm>
              <a:off x="159840" y="685800"/>
              <a:ext cx="7452720" cy="282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AC94F3-96F7-448A-A27F-22FE766C28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676440"/>
                <a:ext cx="7471440" cy="28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081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07EC-4D57-471F-A04A-2124A6480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6B44C-EE95-4618-8772-079750A68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A0788D-085B-45F1-9CA7-927F6EFACABE}"/>
                  </a:ext>
                </a:extLst>
              </p14:cNvPr>
              <p14:cNvContentPartPr/>
              <p14:nvPr/>
            </p14:nvContentPartPr>
            <p14:xfrm>
              <a:off x="411480" y="0"/>
              <a:ext cx="8389800" cy="369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A0788D-085B-45F1-9CA7-927F6EFACA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-9360"/>
                <a:ext cx="8408520" cy="37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09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07EC-4D57-471F-A04A-2124A6480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6B44C-EE95-4618-8772-079750A68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6205ED-6942-4834-A7B2-E20E2460ECA5}"/>
                  </a:ext>
                </a:extLst>
              </p14:cNvPr>
              <p14:cNvContentPartPr/>
              <p14:nvPr/>
            </p14:nvContentPartPr>
            <p14:xfrm>
              <a:off x="464760" y="91440"/>
              <a:ext cx="1073700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6205ED-6942-4834-A7B2-E20E2460EC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82080"/>
                <a:ext cx="1075572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37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2021-06-10T12:53:48Z</dcterms:created>
  <dcterms:modified xsi:type="dcterms:W3CDTF">2021-06-11T02:09:00Z</dcterms:modified>
</cp:coreProperties>
</file>