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3T01:04:20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1439 0,'0'0'0,"0"22"32,-63-44 46</inkml:trace>
  <inkml:trace contextRef="#ctx0" brushRef="#br0" timeOffset="1898.93">4318 614 0,'0'0'0,"0"-21"0,21 21 0,-21-21 0,21 21 16,-21-22-16,0 1 0,0 0 15,21 21-15,-21-21 0,0 0 0,22 0 16,-22-1-16,0 1 16,0 0-16,0 0 15,0 42 17,0 0-32,0 0 15,0 22-15,0-22 0,0 21 0,-22 22 16,22-22-16,-21 22 0,0-1 15,0 22-15,0-22 0,0 22 16,-1-22-16,1 22 0,-21-21 0,21-1 16,0 1-16,-22-1 0,22 1 15,0-1-15,0 1 0,0-1 0,-1-21 16,1 22-16,0-22 0,0 1 16,0-1-16,0 0 0,21-21 0,0 22 15,0-22-15,-22 0 0,22 0 16,0 0-16,-21-21 0,21-21 31,0 0-15,0 0-16,0 0 0,0-22 0,0 22 15,0-21-15,0 0 0,0-1 16,0 1-16,0-22 0,0 22 0,0 0 16,0-1-16,0 22 0,0-21 15,0 21-15,0 0 0,21-1 0,1 1 16,-1 21-1,0 0-15,-21 21 16,21 1-16,-21-1 0,21 0 16,-21 0-16,0 21 0,21-20 15,-21 20-15,22 0 0,-22-21 0,21 22 16,-21-1-16,0-21 0,21 22 16,0-1-16,0-21 0,-21 0 15,21 0-15,1 1 0,-1-1 0,0-21 16,0 0-16,0 0 0,0 0 15,22 0-15,-22 0 0,0 0 0,21 0 16,-20-21-16,-1-1 0,0 22 16,21-42-16,-21 21 0,-21 0 0,22-22 15,-1 22-15,0-21 0,0 0 16,-21-1-16,21 1 0,-21 0 0,0-1 16,21 22-16,1 0 15,-22-21-15,0 20 0,21 22 0,-21-21 0,0 0 16,0 42 15,-21 0-15,21 1-16,-22-1 0,22 21 15,0-21-15,0 22 0,0-22 16,0 21-16,0 0 0,0-20 0,0 20 16,0-21-16,0 0 0,22 0 15,-1 1-15,0-1 0,21-21 16,-21 21-16,1-21 0,-1 0 15,0 0-15,21 0 0,-21-21 0,1 21 16,-1-21-16,0-1 0,21 1 16,-42 0-16,21 0 0,1-21 15,-1 20-15,-21-20 0,0 0 0,0 21 16,0-22-16,0 1 0,0 21 16,0 0-16,0-22 0,-21 22 0,-1 0 15,1 0-15,0 0 0,0 21 16,-21 0-16,20-22 0,1 22 0,0 0 15,0 0-15,0 0 0,0 0 16,-1 0-16,1 22 0,0-1 16,21 0-16,-21-21 0,21 21 15,0 0-15,0 0 16,21-21-16,0 0 16,0 0-16,1 0 0,-1 22 15,21-22-15,-21 0 0</inkml:trace>
  <inkml:trace contextRef="#ctx0" brushRef="#br0" timeOffset="2214.75">5503 1355 0,'0'-21'0,"0"42"0,21-42 0,-21-1 15,0 1-15,0 0 16,-21 21-1,0 0 1,0 0-16,0 0 16,0 21-16,-1-21 0,1 21 0,0 1 15,0-1-15,0 21 0,21-21 16,-21 0-16,-1 22 0,22-1 0,-21 0 16,21-20-16,0 20 0,0 0 15,0-21-15,0 106 16,21-105-16,1-1 15,-1 0-15,21-21 0,-21 0 16,0 0-16,22 0 0,-1 0 0,0 0 16,1-21-16,20 21 0</inkml:trace>
  <inkml:trace contextRef="#ctx0" brushRef="#br0" timeOffset="2754.78">6329 1270 0,'0'0'0,"-21"-21"0,-22 21 15,22-21-15,0 21 0,-21 0 16,20 0-16,-20 0 0,21 0 0,-21 0 16,20 0-16,-20 0 0,21 21 15,0 0-15,-22 0 0,22 0 0,0 1 16,0-1-16,21 0 0,0 21 15,-21-21-15,21 22 0,0-22 0,0 21 16,0-21-16,0 22 0,0-22 0,21 21 16,-21-21-16,21 1 0,0-1 15,0 0-15,1 0 0,-1-21 0,0 21 16,0-21-16,0 0 0,0 0 16,1 0-16,-1 0 0,0 0 15,0 0-15,0-21 16,-21 0-16,21 0 0,1-22 0,-1 22 15,-21 0-15,0-21 0,21-1 0,-21 1 16,21 21-16,-21-21 0,0-1 16,0 22-16,0-21 0,0 21 0,0-1 15,0 1-15,0 0 16,-21 42 0,21 0-1,-21 1-15,21-1 0,0 0 0,-21 21 16,21-21-16,0 1 15,0 20-15,0-21 0,0 21 0,0-20 16,0 20-16,0-21 0,0 0 16,0 0-16,0 22 0,0-22 0,21 0 15,-21 0-15,21-21 0,0 0 16,0 0-16,0 0 16,1-21-16</inkml:trace>
  <inkml:trace contextRef="#ctx0" brushRef="#br0" timeOffset="3127.57">6900 487 0,'0'0'0,"0"-21"0,0 0 16,-21-1-16,0 22 0,0 0 15,0 0 1,21 22-16,0-1 0,0 0 0,0 21 16,-22 1-16,22-1 0,0 21 15,0 1-15,0-1 0,0 22 0,0-21 16,0 20-16,0-20 0,0 20 16,0-20-16,0-1 0,0 1 15,0-1-15,-21-20 0,21 20 0,0-20 16,0-1-16,-21 0 0,0 1 15,21-1-15,-21-21 0,21 21 0,0-20 16,0-1-16,0 0 16,0-42 15,21 0-31,0-1 0,0 1 0,0 0 16</inkml:trace>
  <inkml:trace contextRef="#ctx0" brushRef="#br0" timeOffset="3526.35">7133 1355 0,'0'0'0,"0"21"31,-21-21-31,21 21 16,-21 0-16,21 22 0,0-22 0,0 0 15,-21 21-15,21-21 0,-22 22 16,22-22-16,0 21 0,0-21 0,0 22 15,0-22-15,0 0 0,0 0 16,0 0-16,0 1 0,0-1 0,0 0 16,22-21-16,-1 0 0,0 0 15,0 0-15,0 0 0,0 0 16,1 0-16,-1-21 0,-21 0 0,21-1 16,0 1-16,0 0 0,0 0 15,-21-21-15,0 20 0,22-20 0,-22 0 16,21-22-16,-21 22 0,0 0 15,0 20-15,0-20 0,0 21 0,0-21 16,-21 20-16,-1 22 16,1 0-16,0 0 0,0 0 15,0 22-15,21-1 0,0 0 16,-21 0-16,-1 0 0,22 0 16,0 1-16,0-1 0,0 0 15</inkml:trace>
  <inkml:trace contextRef="#ctx0" brushRef="#br0" timeOffset="4162.95">7620 1482 0,'-21'-64'32,"21"43"-32,0 0 0,21 21 15,0-21-15,0 21 0,0-21 0,1 21 16,-1 0-16,0 0 16,0 0-16,0 0 0,0 0 0,1 0 15,-1 0-15,0 0 0,0 21 16,0 0-16,0 0 0,1 0 0,-1 22 15,-21-22-15,0 21 0,0-21 0,0 22 16,0-1-16,0-21 0,0 21 16,0-20-16,0-1 0,0 0 0,0 0 15,0 0-15,-21 0 0,-1-21 16,1-21 15,21 0-31,0 0 0,0 0 0,0 0 16,0-22-16,0 22 15,21-21-15,1 21 0,-22-22 0,21 1 16,0 21-16,-21-22 0,21 22 16,0-21-16,-21 21 0,21 0 0,-21-1 15,22 22-15,-22-21 0,21 21 16,0 0 0,0 0-1,0 0 1</inkml:trace>
  <inkml:trace contextRef="#ctx0" brushRef="#br0" timeOffset="4751.35">8678 1439 0,'0'0'0,"0"-21"0,21 21 16,-21-21-16,22 21 0,-22-21 15,21 0-15,-21 0 16,0-1-16,0 1 0,0 0 16,-21 21-1,-1 0-15,1 0 16,0 0-16,0 21 0,0-21 15,0 21-15,-1 1 0,1-1 0,0 0 16,0 0-16,0 0 0,0 0 0,21 1 16,0-1-16,0 0 15,0 0-15,0 0 0,0 0 16,21-21-16,0 22 0,0-22 16,0 0-16,0 0 0,22 21 15,-22 0-15,0-21 0,21 21 16,-20-21-16,-1 21 0,0 0 0,0-21 15,0 22-15,0-1 0,1-21 16,-22 21-16,0 0 0,0 0 16,0 0-16,-22 1 15,1-22-15,0 21 0,0-21 16,0 0-16,-22 21 0,22-21 0,0 21 16,-21-21-16,21 0 0,-22 0 15,22 0-15,0 0 0,0 0 0,0 0 16,-1 0-16,1 0 0,0 0 15,0 0-15,0 0 32,21-21-17,0 0 1,-21 0-16,21-1 0,0 1 16</inkml:trace>
  <inkml:trace contextRef="#ctx0" brushRef="#br0" timeOffset="5151.12">6583 1080 0,'0'0'0,"21"0"32,0 0-32,0 0 0,22 0 15,-22 0-15,21 0 0,0 0 0,-20 0 16,20-22-16,0 22 0,1 0 15,-1 0-15,0-21 0,1 21 16,-1 0-16,0 0 0,1 0 0,-22 0 16,21-21-16,-21 21 0,0 0 15,1 0-15,-44 0 47,1 21-47</inkml:trace>
  <inkml:trace contextRef="#ctx0" brushRef="#br0" timeOffset="6083.59">3937 2371 0,'0'0'0,"-21"0"0,0 0 16,-1-21-16,1 21 0,0 0 15,0 0-15,0 0 0,21-22 16,-21 22-16,-1 0 15,44 0 48,-1 0-63,0 0 0,0 0 16,0 0-16,22 0 0,-22 0 0,21 0 15,-21 0-15,22 0 0,-1 0 0,0 0 16,22 0-16,-22 0 15,22 0-15,-1 0 0,22 0 0,-22 0 16,22 0-16,0 0 0,-1 0 16,1 0-16,0 0 0,20 0 0,-20 0 15,21 0-15,-21 0 0,20 0 0,1 0 16,0 0-16,0 0 0,-21 0 16,20 0-16,1 0 0,0 0 0,0 0 15,0 0-15,0 0 0,21 0 16,-22 0-16,1 0 0,21 0 0,-21 0 15,0 0-15,0 0 0,0 0 0,-1 0 16,1 0-16,0 0 0,0 0 16,0 0-16,0 0 0,-1 0 15,-20 0-15,0 0 0,-1 0 0,1 0 16,0 0-16,-1 0 0,1 0 16,-21 0-16,-1 0 0,1 0 0,-1 0 15,-21 0-15,22 0 0,-22 0 0,-21 0 16,22 0-16,-22 0 0,0 0 15,0 0 1,0 0 93,1 0-93,-1 0-16,0 0 16</inkml:trace>
  <inkml:trace contextRef="#ctx0" brushRef="#br0" timeOffset="43218.77">1651 3514 0,'0'-21'0,"0"-1"0,0 1 16,0 0-16,-21 0 15,21 42 32,0 0-47,0 22 0,0-1 0,21-21 16,-21 21-16,0 1 0,21-1 15,-21 22-15,0-22 0,0 0 0,0 1 16,0-1-16,0 0 0,0 1 16,0-1-16,0 0 0,0-21 0,0 22 15,0-22-15,0 0 0,0 0 16,0 0-16,0-42 31,0 0-31,0 0 16,21 0-16,-21 0 0,21-22 15</inkml:trace>
  <inkml:trace contextRef="#ctx0" brushRef="#br0" timeOffset="43542.58">1820 3831 0,'21'0'16,"-21"21"-16,0 1 0,0-1 16,22-21-16,-22 21 15,0 0-15,0 0 0,21 0 16,0-21-16,-21 22 16,21-22-16,0 0 15,-21-22 1,21 22-16,-21-21 0,22 0 15,-22 0-15,0 0 0,0 0 16,0-1-16,0 1 16,-22 21-16,1 0 15,0 21 1,0 1-16,21-1 16,-21-21-16,21 21 15,0 0-15,0 0 0,21-21 16</inkml:trace>
  <inkml:trace contextRef="#ctx0" brushRef="#br0" timeOffset="44015.31">2709 3620 0,'0'0'0,"0"-22"16,0 1-16,0 42 47,-21 1-47,21-1 15,-21 0-15,21 21 0,-21 1 0,21-22 16,0 21-16,-21 0 0,-1 1 0,22-1 15,-21 0-15,0 1 0,21-1 16,0 0-16,0-20 0,0 20 0,0-21 16,0 0-16,0 0 15,21-21-15,0 0 16,1 0 0,-22-21-16,21 0 0,0 0 0,-21 0 0</inkml:trace>
  <inkml:trace contextRef="#ctx0" brushRef="#br0" timeOffset="44406.95">2815 3217 0,'0'0'0,"-21"0"0,0 0 0,0 0 15,-1 22-15,22-1 0,-21 0 16,21 0-16,-21 0 15,21 0-15,0 1 0,0-1 0,0 0 16,0 0-16,21-21 16,0 0-16,1 0 15,-1 0-15,0 0 0,0 0 16,0 0-16,-21-21 0,21 21 16,1-21-16,-22 0 0,0-1 0,0 1 15,0 0-15,0 0 0,0 0 16,0 0-16,-22 21 15,1 0-15,0 0 0,0 0 16,0 21-16,0-21 0,-1 21 16,1 0-16,21 0 15,0 0-15,0 1 0,0-1 0,0 0 0,0 21 16,0-21-16,0 1 16,0-1-16,0 0 0,21 0 0,1 0 15,-22 0-15,21 1 0,21-22 16</inkml:trace>
  <inkml:trace contextRef="#ctx0" brushRef="#br0" timeOffset="45102.55">3598 3789 0,'0'-21'0,"0"42"0,0-63 15,0 20-15,0 1 0,-21 21 16,0-21-16,0 21 0,21-21 16,-21 21-16,-1 0 0,1 0 0,0 0 15,-21 0-15,21 0 0,-1 21 16,-20 0-16,21 0 0,-21 1 0,20-1 16,1 0-16,-21 0 0,21 21 15,0-20-15,-1 20 0,1 0 0,0-21 16,21 22-16,0-22 0,0 21 15,0-21-15,0 1 0,0-1 16,0 0-16,0 0 0,21 0 16,0-21-16,1 0 0,-1 0 0,0 0 15,21 0-15,-21 0 0,1 0 0,20 0 16,-21-21-16,21 0 0,1 0 16,-22 0-16,21-1 0,-21-20 0,1 21 15,20-21-15,-21-1 0,0 1 16,22-22-16,-22 22 0,0 0 0,0-22 15,0 1-15,0-1 0,1 1 16,-22-1-16,21 1 0,-21-1 0,21 1 16,-21-1-16,0 22 15,0 0-15,0-1 0,0 1 0,0 21 16,0 0-16,0-1 0,-21 22 31,0 43-31,21-22 16,-22 21-16,22 1 0,0 20 15,0-21-15,-21 22 0,21-1 0,0 22 16,0-21-16,0-1 0,0 1 16,0-1-16,0 1 0,0-1 0,0-21 15,0 22-15,0-22 0,21 1 16,-21-1-16,22 0 0,-1-21 0,0 1 16,21-1-16,-21 0 0,1 0 15,20-21-15,-21 0 0,21 0 16,1 0-16,-22 0 0,21-21 0,-21 0 15,22 0-15,-1-1 0,0 1 16,-20 0-16,20-21 0,0 21 0,-21-1 16,1-20-16,-1 21 0,0-21 0,-21 20 15,21 1-15</inkml:trace>
  <inkml:trace contextRef="#ctx0" brushRef="#br0" timeOffset="46015.43">1206 5440 0,'0'0'0,"0"-21"31,0 0 1,0-1-32,0 1 15,0 0-15,0 0 16,0 0-16,22 0 16,-1 21-16,0-22 0,0 22 15,0 0-15,0 0 0,1 0 0,-1 0 16,0 0-16,0 0 0,21 0 15,-20 22-15,-1 20 0,0-21 16,0 21-16,0-20 0,0 20 16,-21 21-16,0-20 0,0-1 0,0 22 15,0-22-15,-21 0 0,0 22 16,-21-22-16,21 0 0,-22 1 0,1-22 16,0 21-16,-1-21 0,1 1 15,0-1-15,20 0 0,-20 0 0,21-21 16,0 0-16,0 0 0,-1 0 15,22-21-15,-21 0 0,21 0 16,-21-1-16,21 1 0,-21 0 16,21-21-16,0-1 0,0 22 15,0-21-15,0 0 0,0 20 16,0-20-16,0 21 0,0 0 16,21 21-16,0 0 15,0 0-15,1 21 0,-1 0 16,0 0-16,0 0 0,21 1 0,-20 20 15,-1-21-15,0 21 0,0-20 16,0-1-16,0 21 0,-21-21 16,22 0-16,-1 1 0,0-1 0,0-21 15,0 21-15,0 0 0,1 0 16,-1-21-16,0 0 0,0 0 16,0 0-16</inkml:trace>
  <inkml:trace contextRef="#ctx0" brushRef="#br0" timeOffset="46203.16">1841 5800 0,'-21'-21'0,"42"42"0,-21-42 16,22 21 46,-1 0-46</inkml:trace>
  <inkml:trace contextRef="#ctx0" brushRef="#br0" timeOffset="48352.28">2836 5355 0,'0'0'0,"-21"21"15,0-21 17,21 22-17,-21-1-15,21 0 0,0 21 16,0-21-16,0 22 0,0-1 0,0 0 15,0 1-15,-21-1 0,21-21 16,-22 22-16,22-22 0,0 0 0,0 0 16,0 0-16,0 0 0,0 1 15,0-44 17,0 1-32,0 0 0,0 0 15,0 0-15,0-22 0,0 1 16,0 21-16,0-21 0,22-1 15,-22 1-15,21 0 0,-21 20 16,0-20-16,0 21 0,21 0 0,0 21 16,0 0-16,0 0 0,-21 21 15,22 0-15,-1 0 0,0 0 16,0 22-16,0-22 0,0 21 0,1 1 16,-1-22-16,0 21 0,0-21 15,-21 22-15,21-22 0,0 0 0,1 0 16,-1 0-16,0-21 0,0 0 15,0 21-15,0-21 0,1 0 0,-1 0 16,0 0-16,0-21 0,0 0 16,0 21-16,1-21 0,-1 0 0,0-22 15,0 22-15,-21-21 0,21 21 0,0-22 16,1 1-16,-1 0 16,0-1-16,0 1 0,0 0 0,0-1 15,22 1-15,-22 21 0,0 0 16,0 21-16,0 0 0,1 0 0,-1 0 15,0 0-15,-21 21 0,21 0 16,-21 0-16,0 0 0,0 1 16,0-1-16,21 0 0,-21 0 0,0 0 15,0 0-15,0 1 0,0-1 16,21 0-16,-21 0 0,22-21 0,-22 21 16,21-21-1,-21-21 1,0 0-1,0 0-15,0 0 16,0-1-16,0 1 0,0 0 0,-21 0 16,-1 0-16,22-22 0,-21 22 0,0 0 15,0 0-15,0 21 0,0-21 16,-1 21-16,1 0 0,-21 0 0,21 0 16,0 21-16,-1 0 0,-20 0 15,21 0-15,0 1 0,0 20 0,-1-21 16,1 21-16,0 1 0,0-1 15,0 0-15,21 1 0,0-1 16,0-21-16,0 22 0,0-1 0,0-21 16,0 0-16,0 0 0,21 1 15,0-1-15,0-21 0,0 0 0,1 0 16,20 0-16,-21 0 0,21 0 16,-20 0-16,20 0 0,-21-21 0,0-1 15,22 1-15,-22 0 0,0 0 0,0-21 16,0 20-16,0-20 0,-21 0 15,0 21-15,0-22 0,22 22 0,-22-21 16,0 21-16,0-1 0,0 1 16,0 0-16,0 0 15,-22 21 1,22 21-16,0 0 16,0 22-16,0-22 0,0 0 15,0 0-15,0 21 0,0-20 0,0 20 16,0-21-16,0 0 0,0 22 15,0-22-15,0 0 0,22 0 0,-1-21 16,0 21-16,0-21 0,0 0 16,0 0-16,1 0 0,-1 0 0,0 0 15,21 0-15,-21 0 0,22-21 0,-22 0 16,0 0-16,21 0 0,-20-1 16,-1 1-16,0-21 0,-21 21 15,0-22-15,21 22 0,-21-21 16,0 21-16,0-22 0,0 22 0,0 0 15,0 0-15,0 0 16,0 42 0,0 0-16,-21 0 0,21 0 15,0 1-15,-21 20 0,21-21 16,0 0-16,0 0 0,0 22 0,0-22 16,0 0-16,0 0 0,0 0 0,0 1 15,0-1-15,0 0 16,21-21-1,0 0 1,0-21-16,-21 0 16,0-1-16,0 1 0,0 0 0,21 0 15,-21-21-15,0 20 0,22-20 16,-22 21-16,21-21 0,-21 20 0,0 1 16,21 0-16,-21 0 0,21 0 0,-21 0 15,21 21-15,0 0 16,-21 21-16,22 0 15,-22 0-15,0 0 0,0 0 16,21 22-16,-21-22 0,0 21 0,21-21 16,-21 22-16,0-22 0,21 0 0,0 0 15,-21 0-15,21 1 0,1-1 16,-1 0-16,0-21 16,0 21-16,0-21 0,0 0 0,1 0 15,-1 0-15,0 0 0,0-21 16,-21 0-16,21 0 0,0-1 0,1 1 15,-1 0-15,0-21 0,0 21 16,-21-22-16,21 1 0,0 21 0,-21-22 16,22 22-16,-1-21 0,-21 21 0,21 0 15,-21-1-15,0 1 0,21 21 16,-21 21 15,0 1-31,0-1 0,0 0 0,0 0 16,0 0-16,0 22 0,0-22 15,0 0-15,0 0 0,0 21 0,21-20 16,-21-1-16,0 0 0,21 0 16,1 0-16,-1-21 0,0 21 0,0-21 15,0 0-15,0 22 0,22-22 16,-22 0-16,21 0 0,-21 0 0,22 0 16,-1-22-16,-21 22 0,22-21 0,-1 0 15,-21 0-15,21 0 0,-20 0 16,-1-22-16,0 22 0,0-21 15,0 21-15,-21-22 0,0 22 0,0-21 16,0 21-16,0-1 0,0 1 0,-21 21 16,0 0-16,0 0 15,0 0-15,-1 21 0,22 1 0,-21-1 16,21 0-16,-21 0 0,21 0 16,0 22-16,0-22 0,0 0 0,0 21 15,0-21-15,0 1 0,21-1 16,0 0-16,1 0 0,-1 0 0,21 0 15,-21 1-15,22-22 0,-22 0 0,21 0 16,0 0-16,1 0 0,-1 0 0,0 0 16,1 0-16,-1 0 0,-21 0 15,0 0-15</inkml:trace>
  <inkml:trace contextRef="#ctx0" brushRef="#br0" timeOffset="50207.95">1016 7070 0,'-21'0'0,"0"0"31,21-21 0,0-1-31,21 22 0,0-21 16,0 21-16,0 0 16,0 0-16,1 0 0,-1 0 15,0 0-15,0 0 0,-21 21 16,0 1-16,0-1 0,0 0 0,0 0 15,0 21-15,0-20 0,-21 20 16,0 0-16,0 1 0,-22-22 16,22 21-16,-21-21 0,21 0 0,-22 1 15,22-1-15,0 0 16,0 0-16,0-21 16,42-21 15,0 0-31,0 0 15,0 21-15,22-22 0,-22 22 16,0 0-16,21 0 0,-21 0 16,22 0-16,-22 0 0,21 0 0,-21 0 15,1 0-15,-1 22 0,0-1 16,0 0-16,-21 0 0,21 0 0,-21 22 16,0-22-16,0 21 0,-21-21 15,0 22-15,-21-22 0,20 0 16,-20 21-16,0-21 0,-1 1 15,1-1-15,21 0 0,-21-21 0,-1 21 16,22-21-16,-21 0 0,21 0 16,-22 0-16,22 0 0,0 0 0,0 0 15,0 0-15,-1 0 16,1-21-16,21 0 0,-21 0 16,0-1-16,21 1 15,-21 0-15,21 0 16,0 0-1,21 21 1,0 0 0,0-21-16</inkml:trace>
  <inkml:trace contextRef="#ctx0" brushRef="#br0" timeOffset="50357.86">1714 7578 0,'0'0'0,"-21"0"0</inkml:trace>
  <inkml:trace contextRef="#ctx0" brushRef="#br0" timeOffset="50431.82">1693 7599 0,'0'-21'31,"0"0"-16</inkml:trace>
  <inkml:trace contextRef="#ctx0" brushRef="#br0" timeOffset="52911.11">2709 7451 0,'0'0'0,"21"-43"0,1 22 0,-1 0 16,-21-21-16,0 21 0,21-22 15,-21 22-15,0-21 0,0 21 16,0-22-16,0 22 0,0 0 0,0 0 16,0 0-16,-21 21 0,0-22 15,-1 22-15,1 0 0,0 0 16,0 22-16,0-1 0,0 0 0,-1 21 15,1 1-15,0-1 0,0 21 16,0-20-16,0 20 0,-1 1 0,1-1 16,21 1-16,0-22 0,0 22 15,0-22-15,0 0 0,0 22 0,0-43 16,0 21-16,21 1 0,1-22 16,-1 0-16,21 0 0,-21 0 15,22-21-15,-1 0 0,0 0 0,1 0 16,-1 0-16,0-21 0,1 0 15,-1 0-15,0 0 0,-21-22 0,22 22 16,-1-21-16,-21 21 0,22-22 16,-22 1-16,21 0 0,-21-22 0,0 22 15,1-22-15,-1 1 0,0-1 0,-21 1 16,0-1-16,21 1 0,-21-1 16,0 22-16,0-22 0,0 22 0,0 21 15,0-21-15,0 20 0,0 1 16,-21 21-16,0 0 15,0 21-15,-1 22 16,1-22-16,0 21 0,0 1 16,21 20-16,0-21 0,0 22 0,-21-1 15,21 1-15,0-1 0,0 1 16,0-22-16,0 22 0,0-22 0,0 0 16,21 1-16,0-1 0,-21 0 15,42-20-15,-20-1 0,-1 0 0,21 0 16,0 0-16,1-21 0,-1 0 0,0 0 15,1 0-15,-1 0 0,0 0 16,1 0-16,20-21 0,-20 0 0,-1 0 16,0 0-16,1-1 0,-22 1 0,21 0 15,-21-21-15,0 21 16,1-1-16,-22-20 0,0 0 0,0 21 16,0-22-16,0 1 0,0 21 0,0 0 15,0-22-15,-22 43 0,1-21 16,0 21-16,0 0 0,0 0 0,0 0 15,-1 21-15,1-21 0,0 21 16,-21 22-16,21-22 0,-1 21 0,1-21 16,0 22-16,0-22 0,0 21 0,21-21 15,-21 22-15,21-22 0,0 0 16,0 0-16,0 0 0,0 1 0,21-22 16,0 21-16,0-21 0,0 0 15,0 0-15,1 0 0,-1 0 16,21 0-16,-21 0 0,0-21 0,1 21 15,-1-22-15,0 1 0,0 0 0,0 0 16,0 0-16,-21 0 0,0-22 16,0 22-16,0-21 0,0 21 0,0-1 15,0-20-15,0 21 0,0 0 16,0 0-16,0-1 16,0 44-1,0-1-15,0 0 0,-21 0 16,21 0-16,0 0 0,0 1 0,0 20 15,0-21-15,0 0 0,0 0 0,0 1 16,21-1-16,-21 0 16,22 0-16,-1 0 0,0-21 0,0 21 15,0-21-15,0 0 0,1 0 0,-1 0 16,0 0-16,0 0 0,0 0 16,22 0-16,-22 0 0,21-21 0,-21 0 15,0 0-15,22 0 0,-22 0 0,0-1 16,0 1-16,0-21 0,1 21 15,-1 0-15,-21-22 0,21 22 0,-21-21 16,0 21-16,0-1 0,0 1 16,0 0-16,-42 0 0,42 42 15,0 0 1,-22 0-16,22 22 0,0-22 16,0 0-16,0 21 0,0-20 15,0-1-15,0 0 0,22 21 0,-1-21 16,-21 1-16,21-22 0,0 21 15,-21 0-15,21 0 0,0-21 0,-21 21 16,22-21-16,-1 0 16,-42-21 15,-1 21-31,1-21 0,0 21 0,0-21 16,-21 0-16,20 21 15,1-22-15,0 22 0,0 0 0,-21 0 0,42-21 16,-22 21-16,1 0 0,0 0 15,0 21-15,21 1 16,0-1-16,0 0 0,0 0 16,21 0-16,0-21 0,0 21 15,1-21-15,-1 0 0,21 0 16,-21 0-16,22 0 0,-22 0 0,21 0 16,0 0-16,1 0 0,-1 0 0,0-21 15,1 21-15,-1-21 0,0 0 16,1 0-16,-1 0 0,-21-1 15,22 1-15,-22 0 0,0 0 0,0 0 16,-21-22-16,0 22 0,0 0 16,0-21-16,0 21 0,0-1 0,0 1 15,0 0-15,-21 21 0,21-42 16,-21 42-16,21 21 16,0 0-16,0 0 0,0 0 0,0 1 15,0-1-15,0 0 0,0 21 0,21-21 16,-21 1-16,0 20 0,21-21 15,-21 0-15,21 0 0,-21 1 0,0-1 16,0 0-16,0 0 0,0 0 16,0 0-16,0 1 15,-21-22-15,0 0 0,21 21 16,-21-21-16,21-21 31,0-1-31,0 1 0,0 0 16,0 0-16</inkml:trace>
  <inkml:trace contextRef="#ctx0" brushRef="#br0" timeOffset="53167.21">5588 6985 0,'0'0'0,"-64"0"15,64 21-15,-21 0 0,21 22 16,0-22-16,-21 21 0,21 1 15,0-1-15,0 0 0,0 1 16,0-1-16,0 0 0,0 1 0,0-1 16,0 0-16,0 1 0,0-22 0,0 0 15,0 21-15,0-21 0,0 1 16,0-1-16,0 0 16,0-42 15,0 0-31</inkml:trace>
  <inkml:trace contextRef="#ctx0" brushRef="#br0" timeOffset="53602.97">5249 7239 0,'-21'-21'0,"42"42"0,-42-84 16,21 20-16,0 22 0,0-21 16,0 21-16,0-1 0,0 1 0,21 0 15,0 21-15,1 0 0,-1 0 16,0 0-16,0 21 0,21 0 0,1 1 15,-1-1-15,0 21 0,22 0 16,-22 1-16,1-1 0,20 0 16,-21 22-16,1-22 0,-22 1 0,21-1 0,-21 0 15,1 1-15,-22-1 0,0 0 16,0-21-16,0 1 0,0 20 16,0-21-16,0 0 0,0 0 15,-22-21 1,1 0-1,21-21-15,-21 0 16,21-21-16,0 21 0,0-22 16,0 22-16,0-42 0,0 20 0,21-20 15,0-1-15,1 1 0,-22-1 0,21 1 16,0-1-16,0 22 0,0-22 16,0 22-16,1 0 0,-1-1 0,-21 22 15,0 0-15,21 0 0,-21 0 16,21 21-16,0 0 15,-21 21-15,21 0 16,-21 0-16,22 0 0,-22 1 0,0-1 16,0 0-16,0 0 0,21 0 15,-21 0-15,21 1 0</inkml:trace>
  <inkml:trace contextRef="#ctx0" brushRef="#br0" timeOffset="55006.32">6604 7620 0,'0'0'0,"21"0"15,-21-21-15,21 0 0,-21 0 16,21 21-16,-21-22 0,0-20 16,0 21-16,0 0 0,0 0 0,0-22 15,0 22-15,-21 0 0,0-21 0,0 20 16,0 1-16,21 0 0,-21 21 0,-1 0 15,1 0-15,0 0 0,0 0 16,0 0-16,0 21 0,-1 22 0,1-22 16,0 21-16,0-21 0,0 22 15,0-1-15,21 0 0,0-21 16,0 22-16,0-1 0,0-21 0,0 22 16,0-22-16,0 0 0,0 0 0,0 0 15,21 0-15,0-21 16,0 0-16,0 0 0,0 0 0,1 0 15,-1 0-15,0 0 0,0-21 0,0 21 16,0-21-16,1 0 0,-1 0 16,-21 0-16,21-22 0,0 22 0,0-21 15,-21-1-15,21 1 0,-21 0 0,22-1 16,-22 1-16,0 0 0,0 21 16,0-1-16,0 1 0,0 0 15,0 42 1,0 0-16,0 1 0,0 20 15,0-21-15,0 21 0,0 1 16,0-22-16,0 21 0,0-21 0,0 22 16,0-22-16,0 0 0,0 0 0,21 0 15,0 1-15,0-1 0,21-21 16,-20 0-16,-1 21 0,0-21 0,21 0 16,-21 0-16,1 0 0,-1 0 0,0-21 15,21 0-15,-21-1 0,1-20 16,-1 21-16,-21 0 0,0-22 15,0 22-15,0-21 0,0 0 16,0-1-16,0 1 0,0 21 0,0-22 16,0 22-16,0 0 0,0 0 15,0 42 1,0 0-16,0 0 0,0 22 16,0-22-16,0 21 0,0-21 15,0 22-15,0-22 0,0 21 0,0-21 16,0 1-16,21-1 0,-21 0 0,21 0 15,-21 0-15,0 0 16,21-21 0,0 0-16,-21-21 15,22 0 1,-22 0-16,21 0 0,-21 0 16,0-22-16,0 22 0,21-21 0,-21 21 15,21-22-15,-21 22 0,0-21 0,21 21 16,0-1-16,-21 1 0,22 0 15,-1 21-15,0 0 16,-21 21-16,0 0 16,21 1-16,0-1 0,-21 0 15,21 21-15,-21-21 0,0 1 0,22-1 16,-1 21-16,-21-21 0,21 0 0,0 1 16,-21-1-16,21-21 15,0 21-15,-21 0 0,22-21 0,-1 0 16,0 0-16,0 0 15,0-21-15,0 21 16,-21-21-16,0 0 0,22-1 0,-1 1 16,-21 0-16,21 0 0,0-21 0,-21 20 15,21-20-15,0 0 0,1 21 16,-1-22-16,0 22 0,0-21 16,0 21-16,-21-1 0,21 1 0,1 21 15,-22 21 1,0 1-16,0-1 0,0 0 15,0 0-15,0 21 0,0-20 0,0 20 0,0-21 16,0 21-16,0-20 0,0-1 0,0 21 16,0-21-16,0 0 15,21 1-15,0-1 0,0 0 0,0-21 16,0 21-16,1-21 0,-1 0 0,0 0 16,21 0-16,-21 0 0,22 0 15,-22 0-15,0 0 0,21 0 0,-20-21 16,-1 0-16,21 0 0,-21-1 15,0 1-15,1 0 0,-1-21 0,-21 21 16,21-22-16,-21 1 0,21 0 0,-21 20 16,0-20-16,0 21 0,0-21 0,0 20 15,-21 22-15,0 0 16,0 0-16,21 22 0,-22-1 16,1 0-16,21 0 0,0 21 0,0 1 15,0-22-15,0 21 0,0 1 0,0-22 16,0 21-16,0-21 0,0 0 15,0 1-15,21-1 0,1 0 0,-22 0 16,21 0-16,0-21 0,0 0 0,0 0 16,0 0-16,1 0 0,-1 0 15,0 0-15,0 0 0,0 0 0,0 0 16,1 0-16,-22-21 0,21 0 16</inkml:trace>
  <inkml:trace contextRef="#ctx0" brushRef="#br0" timeOffset="55987.05">910 9144 0,'0'0'15,"0"-21"-15,0 0 0,-21 21 16,21 21-1,-21 21 1,21-21-16,0 22 0,-21-1 16,21 0-16,-22 1 0,22-1 0,0 0 15,-21 1-15,0-1 0,0 0 16,21 1-16,0-1 0,-21-21 0,21 0 16,-21 1-16,21-1 0,21-21 46,-21-21-46,21 21 0,0-22 16,0 1-16,0 21 16,1-21-16,-1 21 0,0-21 0,0 0 15,0 21-15,0-21 0,1 21 16,20-22-16,-21 22 0,0-21 0,0 21 16,1-21-16,-1 21 0,0-21 15,-21 0-15,0 0 0,21 21 16,-21-22-16,0 1 0,0 0 15,0 0-15,0 0 0,-21 0 16,0 21 0,0 0-16,-1 0 15,22 21-15,0 0 0,0 0 16,0 21-16,0 1 0,0-22 16,-21 21-16,21 1 0,0-1 15,0 0-15,0-21 0,0 22 0,0-22 16,0 21-16,0-21 0,0 1 15,0-1-15,0 0 0,0 0 16,21-42 15,-21 0-31,22 21 0,-22-21 16</inkml:trace>
  <inkml:trace contextRef="#ctx0" brushRef="#br0" timeOffset="56150.96">1376 9462 0,'21'0'16,"-42"0"-16,42-22 0,0 22 31,0 0 1,0 0-17,1-21-15</inkml:trace>
  <inkml:trace contextRef="#ctx0" brushRef="#br0" timeOffset="56570.64">2392 8784 0,'-43'0'0,"1"0"31,63 0-31,0 0 0,1 0 16,20 0-16,0-21 0,1 21 15,20 0-15,-21 0 0,22-21 0,-22 21 16,22 0-16,-22-21 0,22 21 16,-22 0-16,0 0 0,1 0 15,-22 0-15,0 0 0,0 0 0,0 0 16,-42 0-1,0 0 1,0 0-16,-22 0 0</inkml:trace>
  <inkml:trace contextRef="#ctx0" brushRef="#br0" timeOffset="56803.02">2646 8784 0,'0'106'15,"0"-64"1,0 1-16,0-1 0,0 0 16,0 1-16,0-1 0,0 0 0,0 1 15,0-1-15,0 0 0,0-20 16,0 20-16,0 0 0,0 22 16,0-43-16,0 0 0,0 0 15,0 0-15,0 1 0,21-22 16,0 0-1,0-22-15</inkml:trace>
  <inkml:trace contextRef="#ctx0" brushRef="#br0" timeOffset="57900.91">3323 9186 0,'0'0'16,"21"-21"-16,0 21 0,1-21 0,-1 0 15,0 0-15,-21 0 0,0-1 0,0 1 16,0 0-16,0 0 0,0 0 16,-21 0-16,0 21 15,-1 0-15,1 0 0,0 0 16,0 0-16,0 21 0,0 0 0,-1 21 16,-20-21-16,21 22 15,0-22-15,0 21 0,-1 1 0,22-1 0,-21 0 16,21-21-16,-21 22 0,21-22 15,0 21-15,0-21 0,0 1 16,0-1-16,0 0 0,21-21 16,0 0-16,1 0 15,-1 0-15,0 0 0,0-21 0,0 21 16,0-21-16,1-1 0,-1 22 0,21-21 16,-21 0-16,0 0 0,-21 0 15,22 0-15,-1-1 0,-21 1 0,21 0 16,-21 0-16,0 0 0,0 0 0,0-1 15,21 1-15,-21 42 32,0 1-17,0-1-15,0 0 0,0 21 16,0-21-16,0 1 0,21-1 0,-21 0 16,0 21-16,0-21 0,21 1 0,1-1 15,-1 0-15,0-21 0,21 21 16,-21 0-16,22-21 0,-1 0 0,-21 0 15,22 0-15,-1 0 0,21 0 16,-20 0-16,-1 0 0,0 0 0,1 0 16,-1-21-16,0 0 0,1 0 15,-1 0-15,0-1 0,1 1 0,-22 0 16,0-21-16,0 21 0,0-22 16,-21 22-16,0-21 0,0-1 0,0 1 15,0 0-15,-21 21 0,0-22 0,0 22 16,-21 0-16,20 21 0,-20 0 15,21 0-15,-21 0 0,20 0 0,-20 21 16,0 0-16,21 0 0,-22 1 0,22-1 16,0 21-16,0-21 0,0 0 15,21 1-15,0-1 0,0 0 0,0 0 16,0 0-16,21-21 16,0 0-16,0 0 15,0 0-15,0 0 0,1 0 0,20 0 16,-21 0-16,0 0 0,0 0 0,22 0 15,-22 0-15,0-21 0,0 21 16,0 0-16,1 0 0,-1 0 16,0 0-16,-21 21 15,21 0-15,-21 1 0,21-1 16,-21 0-16,0 0 0,0 0 0,21 22 16,-21-1-16,22-21 0,-22 21 0,0 1 15,21-1-15,0 0 0,-21 1 16,0 20-16,21-20 0,-21-1 0,21 0 15,-21 22-15,0-22 0,0 0 16,0 22-16,0-22 0,0 22 0,0-22 16,0 22-16,0-22 0,-21 0 15,0 22-15,21-22 0,-21 0 0,0-20 16,-1 20-16,-20-21 0,21 0 0,0 0 16,-22 1-16,22-22 0,0 0 0,0 0 15,0 0-15,0-22 0,-1 1 16,1 0-16,0 0 0,0-21 0,21-1 15,0 1-15,0-22 0,0 1 0,0 21 16,0-22-16,0 1 0,0-1 16,0-21-16,0 22 0,21-1 15,0-20-15,0 20 0,1 1 0,-1-1 0,0 1 16,0-1-16,21 22 0,-20 0 16,-1-1-16,21 1 0,-21 0 15,22 20-15,-22-20 0</inkml:trace>
  <inkml:trace contextRef="#ctx0" brushRef="#br0" timeOffset="58311.67">4868 8784 0,'-21'-21'0,"42"42"0,-63-63 0,21 21 15,21 0-15,-21-1 0,-1 22 16,1 0-1,0 22-15,21-1 16,-21 0-16,21 21 0,0 1 0,0-1 16,0 0-16,0 22 0,0-22 0,0 22 15,0-22-15,0 0 0,0 22 16,0-22-16,0-21 0,0 22 0,0-1 16,0-21-16,0 0 0,0 22 0,0-22 15,0 0-15</inkml:trace>
  <inkml:trace contextRef="#ctx0" brushRef="#br0" timeOffset="58759.41">4508 9144 0,'0'-42'0,"0"84"0,-21-127 0,21 43 15,-21 21-15,21-21 0,0-1 0,0 22 16,0-21-16,0 21 0,21-1 0,0 1 15,1 0-15,-1 0 0,0 21 16,21 0-16,-21 0 0,22 0 0,-22 0 16,21 0-16,43 63 0,-43-41 15,22 20-15,-22 0 0,0 1 16,1 20-16,-1-21 0,0 1 0,-20-1 16,-1 0-16,21 1 0,-21-1 0,-21 0 15,0-20-15,0 20 16,0-21-16,0 0 0,0 0 0,0 1 15,0-1-15,0 0 0,0-42 32,0 0-32,0-1 15,0 1-15,0 0 0,0-21 0,0 21 16,0-22-16,0 1 0,0 0 0,0-22 16,0 22-16,0-22 0,0 1 15,21 20-15,1-20 0,-1-1 0,-21 22 16,21 0-16,0-1 0,0 22 0,0 0 15,-21 0-15,22 0 16,-1 21-16,0 0 0,0 0 16,0 21-16,-21 0 0,0 0 0,21 0 15,1 22-15,-22-22 0,21 21 16,-21-21-16,0 22 0,0-22 0,21 21 16,0 1-16,0-22 0</inkml:trace>
  <inkml:trace contextRef="#ctx0" brushRef="#br0" timeOffset="60211.58">6054 9356 0,'21'0'0,"21"-64"32,-42 43-32,0 0 0,0 0 15,0 0-15,0-22 0,0 22 16,0-21-16,-21 21 0,0-22 0,21 1 15,-21 21-15,-1 0 0,1-22 0,-21 43 16,21-21-16,0 21 0,-1 0 16,-20 0-16,21 21 0,0-21 0,-22 21 15,22 22-15,0-22 0,0 21 0,0-21 16,0 22-16,21-1 0,0 0 0,-22 1 16,22-22-16,0 21 0,0 1 15,0-22-15,0 0 0,0 0 16,22 0-16,-1 0 0,0 1 0,0-22 15,0 0-15,0 21 0,1-21 16,-1 0-16,21 0 0,-21 0 0,0 0 16,1-21-16,-1 21 0,0-22 0,21 1 15,-21 0-15,-21 0 0,22 0 0,-1 0 16,-21-1-16,0 1 0,21-21 16,-21 21-16,0-22 0,0 1 0,0 21 15,0-21-15,0 20 0,0 1 0,0 0 16,0 0-16,0 42 31,0 0-31,0 22 0,0-22 16,0 0-16,0 21 0,0-21 0,0 1 15,0-1-15,0 21 0,0-21 16,21 0-16,-21 1 0,21-22 0,0 21 16,1 0-16,-1-21 0,0 0 15,0 0-15,0 0 0,0 0 16,22 0-16,-22 0 0,0 0 0,21 0 15,-20-21-15,20 0 0,-21-1 0,0 1 16,0 0-16,1 0 0,-1 0 16,0 0-16,-21-22 0,21 22 0,-21 0 15,0-21-15,0 20 0,0 1 16,0 0-16,0 0 0,0 0 0,0 42 31,-21 0-31,21 0 16,0 0-16,-21 1 0,21 20 0,0-21 15,-21 0-15,21 0 0,0 22 0,0-22 16,0 0-16,0 0 0,0 0 16,0 1-16,0-1 0,0-42 62,21 21-62,-21-22 0,0 1 0,0 0 16,21 0-16,0 0 0,-21-22 15,0 22-15,21 0 0,0-21 16,-21 21-16,0-1 0,22 1 0,-1 0 16,0 21-1,0 0-15,-21 21 16,0 0-16,21 1 0,-21-1 16,21 0-16,-21 0 0,0 0 0,0 0 15,0 1-15,22-1 0,-22 0 0,21 0 16,-21 0-16,21 0 15,-21 1-15,21-22 0,0 0 16,0 0 0,1 0-16,-1 0 0,0 0 15,0-22-15,0 1 16,-21 0-16,21 0 0,-21 0 0,22 0 16,-1-1-16,-21 1 0,0-21 0,21 21 15,0-22-15,-21 22 0,0 0 16,21-21-16,0 21 0,-21-1 15,22 22-15,-22 22 16,0-1 0,0 0-16,0 0 15,0 21-15,0-20 0,0-1 0,0 0 16,0 0-16,0 0 0,0 0 0,0 1 16,21-1-16,-21 0 0,21 0 0,0-21 15,0 21-15,0 0 0,22-21 16,-22 0-16,0 0 0,0 0 15,0 0-15,1 0 0,20 0 0,-21 0 16,0-21-16,22 21 0,-22-21 16,21 0-16,0 21 0,-20-21 0,20 0 15,-21-1-15,0-20 0,0 21 0,1 0 16,-1-22-16,-21 1 0,21 21 0,-21 0 16,0-22-16,0 22 15,0 0-15,-21 21 16,0 0-16,-1 0 0,1 21 0,-21 0 15,21 1-15,0 20 0,-22 0 16,22-21-16,0 22 0,0-1 16,21-21-16,0 22 0,0-22 0,0 0 0,0 21 15,0-21-15,0 1 0,42-1 16,-21-21-16,0 0 0,22 0 16,-22 0-16,21 0 0,1 0 0,-1 0 15,21 0-15,-20 0 0,-1 0 0,0-21 16,1 21-16,-1-22 0,0 1 0,1 21 15,-22-21-15,0 0 16,0 21-16,0-42 0,-21 20 16,-21 22-16</inkml:trace>
  <inkml:trace contextRef="#ctx0" brushRef="#br0" timeOffset="60971.15">635 11049 0,'0'0'0,"21"0"16,0 0-16,0 0 15,1 0-15,-1 0 0,21 0 16,-21 0-16,0 0 16,22 0-16,-22 0 0,21 0 0,-21 0 15,22-21-15,-1 21 0,0 0 16,-20-21-16,-1 21 0,0-21 16,0 21-16,0 0 0,-42 0 31,0 0-31,0 0 0,0 0 0,-1 0 15,-20 0-15,21 0 0,0 0 16,-22 0-16,22 0 0,-21 0 0,21 0 16,0 21-16,-1-21 0,-20 0 15</inkml:trace>
  <inkml:trace contextRef="#ctx0" brushRef="#br0" timeOffset="61399.77">677 11091 0,'-21'22'0,"42"-44"0,-42 65 0,21-22 0,0 0 15,-21 0-15,0 0 16,21 1-16,-21-1 0,21 0 0,0 0 15,-22 0-15,1 0 16,21 1-16,21-22 47,1-22-31,-1 1-16,0 21 0,0-21 0,0 21 15,0 0-15,22-21 0,-22 21 16,0 0-16,21 0 0,-20 0 0,-1 0 15,21 0-15,-21 0 0,22 0 16,-22 21-16,0-21 0,21 42 0,-21-20 16,-21-1-16,0 0 15,22 21-15,-22-21 0,0 1 0,0 20 16,-22-21-16,1 0 0,-21 22 16,21-22-16,-22 0 0,22 0 0,-21-21 15,0 21-15,20 0 0,-20-21 16,21 0-16,-21 22 0,20-22 0,1 0 15,0 0-15,0 0 0,0 0 16,0 0-16,-1 0 0,22-22 16,0 1-1,0 0 1,22 0 0,-1 21-16,0-21 0,21 21 0,-21-21 15,1 21-15,-1-22 0</inkml:trace>
  <inkml:trace contextRef="#ctx0" brushRef="#br0" timeOffset="61606.65">1355 11515 0,'0'0'16,"42"0"-16,-21 0 0,0 0 0,0 0 16,1 0-16,-1 0 0,0 0 15,0 0-15,0 0 47,-21-21-47,21 21 16,-21-22-1,22 22-15,-22-21 0,21 21 0</inkml:trace>
  <inkml:trace contextRef="#ctx0" brushRef="#br0" timeOffset="62483.49">2900 11070 0,'21'-21'16,"0"0"0,-21 0-16,0 0 0,21-1 15,-21 1-15,0 0 0,0 0 16,0 0-16,0 0 0,0-1 15,0-20-15,0 21 0,0 0 0,0 0 16,0-1-16,0 1 0,0 0 16,0 0-16,0 42 15,0 0-15,21 0 16,-21 22-16,0-1 0,0 0 16,0 22-16,0-1 0,0 1 0,0-1 15,0 22-15,0-21 0,0-1 0,0 1 16,0-1-16,0 1 0,-21-22 15,0 0-15,0 1 0,21-1 16,-21 0-16,21-21 0,-21 1 0,-1-1 16,22 0-16,0 0 0,-21-21 15,0-21 1,21 0 0,0 0-16,0-1 0,0 1 0,0-21 15,0 21-15,0-22 0,0 1 0,-21 0 16,21-1-16,0-20 0,0 21 15,0-1-15,0 1 0,0 21 0,0-22 16,0 22-16,21 21 16,0 21-16,0 1 15,-21-1-15,22 21 0,-1-21 16,0 22-16,0-1 0,0-21 16,0 21-16,1-20 0,-1 20 0,0-21 15,21 0-15,-21 0 0,1 1 0,20-22 16,-21 21-16,0-21 0,22 0 15,-22 0-15,21 0 0,-21 0 0,22 0 16,-22 0-16,0 0 0,0 0 0,0 0 16,0-21-16,1-1 15,-22 1-15,21 0 0,0 0 0</inkml:trace>
  <inkml:trace contextRef="#ctx0" brushRef="#br0" timeOffset="62766.32">3789 10880 0,'0'0'0,"21"0"47,0 0-47,0 0 0,0 0 16,1 0-16,20 0 0,-21 0 15,0 0-15,22-21 0,-22 21 0,21 0 16,-21-22-16,22 22 0,-22-21 16,0 21-16,21 0 0,-21 0 0,1 0 15,-22-21-15,21 21 16,-42 0 0,-1 0-16</inkml:trace>
  <inkml:trace contextRef="#ctx0" brushRef="#br0" timeOffset="63035.17">4106 10816 0,'-21'0'15,"21"21"-15,0 1 16,-21-1 0,21 0-16,0 0 0,0 0 15,0 0-15,0 22 0,0-1 0,-21 0 16,21 1-16,0-1 0,0 0 0,0 1 15,0-1-15,0 0 0,0 1 16,0-1-16,0-21 0,0 0 0,0 1 16,0-1-16,0 0 0,0 0 0,0 0 15,0 0 1</inkml:trace>
  <inkml:trace contextRef="#ctx0" brushRef="#br0" timeOffset="63934.65">1249 12721 0,'0'0'0,"0"-21"0,0 0 0,0 0 15,0 0-15,0-1 16,-21 1-16,-1 21 16,1 0-1,0 0-15,0 0 0,0 21 16,0 1-16,-22 20 0,22 0 0,0 1 16,-21-1-16,20 21 0,1 1 15,-21-1-15,21-20 0,21 20 0,0 1 16,-21-1-16,21-20 0,0 20 15,0-21-15,21 1 0,0-1 16,0 0-16,0-20 0,0 20 16,22-42-16,-22 21 0,21-21 0,1 0 15,-1 0-15,-21 0 0,21 0 16,1-21-16,-22 21 0,21-21 0,-21 0 16,1-1-16,-1 1 0,0 0 15,0 0-15,-21 0 0,0 0 0,0-22 16,0 22-16,-21 0 0,0 0 15,0 21-15,-1-21 0,-20-1 0,21 22 16,-21 0-16,-1 0 0,22 0 16,-21 0-16,-1 0 0,22 0 15,0 0-15,0 0 0,0 22 16,0-22-16,21 21 0,-22-21 16,22 21-16,0 0 0,0 0 15,22 0 1,-1-21-16,0 0 0,0 0 0,21 0 15,-20 0-15,20 0 0</inkml:trace>
  <inkml:trace contextRef="#ctx0" brushRef="#br0" timeOffset="64119.55">1905 13208 0,'0'0'0,"0"-21"0,21 21 0,0 0 16,0 0-1,-21-21 17,22 21-17,-1 0 1,0 0-16</inkml:trace>
  <inkml:trace contextRef="#ctx0" brushRef="#br0" timeOffset="64575.29">3154 12510 0,'0'0'16,"0"21"-16,0 0 0,0 21 15,0-21-15,0 22 0,0-1 16,0 0-16,0 1 0,0-1 0,0 22 16,0-22-16,0 0 0,0 1 15,0 20-15,0-21 0,0 1 0,0-1 16,0-21-16,0 22 0,0-1 16,0-21-16,0 0 0,0 0 0,0 1 15,0-1-15,0 0 16,0-42 15</inkml:trace>
  <inkml:trace contextRef="#ctx0" brushRef="#br0" timeOffset="64931.08">3069 12954 0,'0'0'0,"-21"-42"0,21-1 16,-21 1-16,21 21 0,0-21 15,0 20-15,-21 1 0,21 0 0,0 0 0,0 0 16,0 0-16,21-1 16,-21 1-16,21 0 0,21 21 0,-21-21 15,22 21-15,-22 0 0,21-21 0,1 21 16,20 0-16,-21 0 0,1 0 16,20 0-16,-20 21 0,-1 0 0,0 0 15,1 0-15,-22 1 0,0 20 16,0-21-16,-21 21 0,0-20 0,0 20 15,-21 0-15,0-21 0,0 22 0,-22-1 16,1-21-16,21 22 0,-22-22 16,1 0-16,21 0 0,-21 0 15,20-21-15,1 21 0,0-21 0,21 22 16,0-44 15,21 1-31,0 21 16,22-21-16,-22 0 0,21 0 0,-21 0 15,22-1-15,-1 1 0</inkml:trace>
  <inkml:trace contextRef="#ctx0" brushRef="#br0" timeOffset="65463.78">4233 12552 0,'21'-21'15,"-21"0"1,0 42 15,0 0-31,0 0 0,0 0 16,0 0-16,0 22 0,0-22 0,0 21 15,0 1-15,-21-1 0,21 21 0,-21-20 16,21-1-16,-21 0 0,0 1 16,21-1-16,-21 0 0,-1 1 0,1-22 15,21 21-15,-21-21 0,0 1 0,0-1 16,21 0-16,0 0 15,-21-21-15,-1 21 0,22-42 32,0 0-17,0 0-15,0 0 0,0-1 0,0-20 16,0 21-16,0-21 0,0 20 0,0-20 16,22 21-16,-1-21 0,-21 20 15,21 1-15,0 21 0,0 0 16,0 0-1,1 0-15,-22 21 0,21 1 0,0-1 16,-21 0-16,21 0 0,0-21 16,-21 21-16,21 0 0,1 1 15,-1-1-15,0-21 0,-21 21 0,21-21 16,0 0-16,0 0 0,1 0 0,-1 21 16,0-21-16,0 0 0,0 0 15,0 0-15,1 0 16,-22-21-1,21 21-15,-21-21 16,21 21-16,-21-21 0,21-1 0,-21 1 16,21 21-16,0-21 0</inkml:trace>
  <inkml:trace contextRef="#ctx0" brushRef="#br0" timeOffset="65746.61">4784 12552 0,'0'0'16,"-22"0"-16,1 0 16,42 0 15,22 0-31,-22-21 0,0 21 0,21 0 16,-20 0-16,20-21 0,0-1 0,1 22 15,-1 0-15,0-21 0,1 21 16,-1 0-16,0 0 0,1-21 0,-1 21 15,-21 0-15,0 0 0,0 0 16,1 0-16,-44 0 31,1 0-31,0 0 0,0 0 0,0 0 16,0 0-16,-1 0 0,1 0 0</inkml:trace>
  <inkml:trace contextRef="#ctx0" brushRef="#br0" timeOffset="66014.46">5143 12488 0,'0'0'0,"-21"0"16,21 22-16,-21-22 0,21 21 0,0 0 15,0 0 1,0 0-16,0 0 0,0 22 0,0-22 16,0 21-16,0 1 0,0-1 0,0 0 15,0 1-15,0-1 0,0-21 16,0 21-16,0 1 0,0-22 0,0 0 15,0 0-15,0 0 0,0 1 0,0-1 16,0 0-16,0 0 31,-21-21 1,0 21-32</inkml:trace>
  <inkml:trace contextRef="#ctx0" brushRef="#br0" timeOffset="66958.92">825 14584 0,'0'-21'0,"0"42"0,-21-42 15,0 0-15,21-1 16,-21 22 0,42 0 15,0 22-31,0-22 16,1 21-16,20-21 0,-21 21 15,21-21-15,1 0 0,-1 0 0,0 0 16,22 0-16,-22 0 15,1 0-15,20-21 0,-21 0 0,1-1 0,-1 22 16,0-21-16,-20 0 0,-1 0 16,21 0-16,-42 0 0,21-1 15,-21 1-15,0 0 0,0 0 16,0 0-16,0 0 0,0-1 16,-21 22-16,0-21 15,0 21-15,0 0 0,-1 0 16,22 21-16,0 1 0,-21-1 15,0 21-15,21 0 0,-21 1 0,21 20 16,0-20-16,0 20 0,0 1 16,0-1-16,0-21 0,0 22 15,0-22-15,0 22 0,0-22 0,0 0 16,0 1-16,0-1 0,0-21 16,0 22-16,0-22 0,0 0 15,0 0-15,0 0 0,0 0 16,0-42 31,0 0-47</inkml:trace>
  <inkml:trace contextRef="#ctx0" brushRef="#br0" timeOffset="67210.78">1058 15092 0,'0'0'0,"21"0"32,1 0-32,-1 0 15,21 0-15,-21 0 0,22 0 0,-22-21 16,21 21-16,0 0 0,1-21 16,-1 21-16,0 0 0,-20-22 0,20 22 15,-21-21-15,21 21 0,-20 0 16,-1 0-16,-21-21 47</inkml:trace>
  <inkml:trace contextRef="#ctx0" brushRef="#br0" timeOffset="67555.58">2180 14923 0,'0'0'0,"21"0"0,-21-22 62,0 1-30,0 0 46,0 0-63</inkml:trace>
  <inkml:trace contextRef="#ctx0" brushRef="#br0" timeOffset="69996.21">3641 14161 0,'0'-22'0,"0"1"15,0 0 1,0 0-16,-22 21 0,1 0 15,21-21-15,-21 21 16,0 0 0,0 0-16,0 0 31,21-21 110,0-1-110,-22 22-16,1 0-15,0 0 0,0 0 16,0 0-16,0 22 16,-1-1-16,1 21 0,-21 0 0,21 1 0,-22 20 15,22-20-15,0 20 0,0 1 16,21-1-16,0 1 0,0-1 16,0-21-16,0 22 0,0-22 15,0 1-15,0-22 0,0 21 0,21-21 16,0 0-16,0 1 0,22-1 0,-22-21 15,21 0-15,1 0 0,-1 0 16,0 0-16,1 0 0,-1 0 0,0-21 16,1 21-16,-1-22 0,0 1 15,1 0-15,-1 0 0,0 0 0,1 0 16,-22-1-16,21 1 0</inkml:trace>
  <inkml:trace contextRef="#ctx0" brushRef="#br0" timeOffset="70476">4678 14161 0,'0'0'0,"0"-22"0,0 1 0,0 0 16,-21 21-16,-1 0 15,1 0-15,0 0 0,-21 0 16,-1 0-16,22 0 0,-21 0 0,0 21 15,-1 0-15,22 1 0,-21-22 16,21 21-16,-1 0 0,1 0 16,0 0-16,21 22 0,0-22 0,0 0 15,0 0-15,0 0 0,0 0 16,0 1-16,21-1 0,0 0 0,22-21 16,-22 21-16,21 0 0,1 0 15,-1-21-15,0 22 0,1-1 0,-1-21 16,0 21-16,1 0 0,-1 0 0,-21-21 15,0 21-15,0 1 0,1-1 16,-22 0-16,0 0 0,0 0 16,-22-21-16,-20 21 0,21 1 15,-21-22-15,-1 21 0,1-21 16,0 0-16,-1 21 0,1-21 0,0 0 16,-1 0-16,22 0 0,-21 0 0,21 0 15,-1 0-15,1 0 0,0 0 16,0 0-16,0 0 0,21-21 0,0 0 15,0-1 1,21 1 0,0 0-16,0 21 0,0-21 0,1 0 15,20 0-15</inkml:trace>
  <inkml:trace contextRef="#ctx0" brushRef="#br0" timeOffset="70947.07">5482 14139 0,'0'-21'0,"0"42"0,0-63 16,0 21 0,-21 21-16,0 0 0,0 0 15,-1 0-15,-20 0 0,21 0 0,-21 0 16,-1 21-16,22-21 0,0 21 15,-21 0-15,20 1 0,1-1 0,0 0 16,0 0-16,21 0 0,0 0 16,0 1-16,0-1 0,0 0 15,0 0-15,0 0 0,21 0 0,0 1 16,22-1-16,-22-21 0,0 21 0,0 0 16,21 0-16,-20-21 0,-1 21 15,21 1-15,-21-1 0,0 0 16,-21 0-16,0 0 0,0 0 15,0 1-15,-21-22 16,0 0-16,0 21 0,0-21 0,0 0 16,-1 0-16,-20 21 0,21-21 15,0 0-15,-22 0 0,22 0 16,0 0-16,-21 0 0,21 0 0,-1 0 16,1 0-16,0 21 0,0-21 0,0 0 15,0 0 1,21-21-1,21 0 1</inkml:trace>
  <inkml:trace contextRef="#ctx0" brushRef="#br0" timeOffset="71666.66">6921 14076 0,'0'-21'47,"0"0"-47,22 21 0,-22-22 16,21 1-16,0 21 0,-21-21 16,0 0-16,21 0 0,0 0 15,-21-1-15,0 1 0,0 0 0,0 0 16,0 0-16,0 0 0,0-1 15,-21 1-15,0 0 0,0 21 0,0 0 16,-1 0-16,-20 0 0,21 0 0,-21 0 16,-1 0-16,22 0 15,-21 21-15,-1-21 0,22 21 0,-21 1 16,21-1-16,0 0 0,-1 0 0,22 0 16,-21 0-16,21 1 0,0-1 15,0 0-15,21 0 0,1 0 0,20 0 16,-21 22-16,21-22 0,1 0 0,-22 0 15,21 22-15,1-22 0,-1 0 16,0 21-16,-21-21 0,1 1 0,20 20 16,-21-21-16,-21 0 0,0 0 0,21 1 15,-21 20-15,0-21 0,0 0 16,-21-21-16,0 21 0,0 1 0,0-1 16,-22-21-16,1 21 0,0-21 15,-1 0-15,1 0 0,-22 0 0,22 0 16,0 0-16,-1 0 0,1 0 15,0-21-15,-1 21 0,22-21 0,0-1 16,0 1-16,0 0 0,0 0 0,-1 0 16,22 0-16,-21-1 0,21 1 15,0 0-15,0 0 0,0 0 0,0 0 16,0-1-16,0 1 0,21 0 16,1 21-16,-1-21 0,0 21 0,0 0 15,21-21-15,-20 21 0,20 0 0,-21 0 16,21 0-16,1-21 0</inkml:trace>
  <inkml:trace contextRef="#ctx0" brushRef="#br0" timeOffset="72038.96">7302 14288 0,'0'0'0,"22"0"0,-1 0 0,0 0 16,0 0-1,0-22-15,0 22 0,-21-21 0,22 0 16,-1 21-16,-21-21 0,0 0 0,21 0 16,-21-1-16,0 1 15,0 0-15,0 0 16,-21 21-16,0-21 0,-1 21 0,1 0 16,0 0-16,0 0 15,0 0-15,0 21 0,-1-21 0,1 21 16,0 0-16,21 0 0,0 22 0,0-22 15,0 0-15,0 21 0,0-20 16,0-1-16,0 21 0,0-21 0,0 0 16,0 1-16,21-1 0,0 0 0,22 0 15,-22-21-15,0 0 16,0 0-16,0 0 0,1 0 0,-1 0 16,21 0-16,-21 0 0,0 0 0,1 0 15,-1-21-15,0 0 0,0 0 0,0-1 16</inkml:trace>
  <inkml:trace contextRef="#ctx0" brushRef="#br0" timeOffset="72330.78">7916 13504 0,'0'0'0,"0"-42"0,0 0 0,0 21 15,0-1-15,0 1 0,0 0 16,-21 21-1,21 21-15,0 0 0,0 1 16,0 20-16,0 0 0,-21 1 16,21-1-16,0 21 0,0 1 0,0-22 15,0 22-15,0-1 0,0 1 0,0-1 16,0-20-16,0-1 0,0 21 16,0-20-16,0-1 0,0 0 0,0-20 15,0 20-15,0-21 0,21 0 0,-21 0 16,0 1-16,0-1 0,21-21 15,0 0-15,1 0 16,-22-21-16,21-1 0,0 1 16</inkml:trace>
  <inkml:trace contextRef="#ctx0" brushRef="#br0" timeOffset="72687.57">8128 14139 0,'21'0'47,"0"0"-47,0 0 15,1 0-15,-1-21 16,0 0-16,0 21 0,0-21 0,0 21 16,-21-21-16,22 21 0,-22-21 15,21 21-15,-21-22 0,0 1 16,-21 21-1,-1 0-15,1 0 0,0 0 16,0 21-16,0-21 0,21 22 16,-21-1-16,-1 0 0,1 0 0,21 0 15,-21 0-15,21 1 0,0 20 0,0-21 16,0 0-16,0 0 0,0 22 0,0-22 16,0 0-16,21 0 0,0-21 15,1 21-15,-1 1 0,0-22 0,0 0 16,0 0-16,22 0 0,-22 0 0,21 0 15,0 0-15,-20 0 16</inkml:trace>
  <inkml:trace contextRef="#ctx0" brushRef="#br0" timeOffset="72943.38">8932 13949 0,'0'0'0,"0"-21"0,0 0 0,0-1 16,-21 22-16,0 0 0,0 0 15,0 22-15,-22-1 0,22 0 16,0 0-16,0 0 0,0 22 0,-22-22 16,43 21-16,-21-21 0,0 22 0,21-22 15,0 21-15,0-21 16,0 0-16,0 22 0,0-22 0,0 0 16,21-21-16,0 21 0,0 0 0,22-21 15,-22 0-15,0 0 0,21 0 16,-20 0-16,20 0 0,0 0 0,-21 0 15,22-21-15,-22 21 0,21-21 0,-21 0 16,22-21-16</inkml:trace>
  <inkml:trace contextRef="#ctx0" brushRef="#br0" timeOffset="73243.25">9334 13272 0,'0'-43'0,"0"86"0,0-107 15,0 22-15,0 21 0,0-1 16,0 44 0,0-1-16,-21 0 0,21 0 0,0 21 15,0-20-15,0 41 0,-21-21 0,21 22 16,0-1-16,0 1 0,0-1 16,0 1-16,0-1 0,0 22 0,0-21 15,0-1-15,0-21 0,-21 22 0,21-22 16,-21 22-16,21-22 0,-21 0 15,21 1-15,0-1 0,0-21 0,-22 22 16,22-22-16,-21 0 0,21 0 16,0 0-16,21-42 31</inkml:trace>
  <inkml:trace contextRef="#ctx0" brushRef="#br0" timeOffset="73615.05">9652 13970 0,'0'0'0,"-21"21"15,0 0-15,21 1 0,-22-1 0,1 0 16,0 0-16,21 0 0,0 0 16,-21 1-16,21-1 0,-21 21 0,21-21 15,0 0-15,0 1 0,0-1 16,0 0-16,21 0 0,0-21 0,0 21 15,0-21-15,22 0 0,-22 0 0,0 0 16,0 0-16,22 0 0,-22 0 16,0 0-16,0-21 0,0 0 0,0 21 15,1-21-15,-22 0 0,21-22 0,-21 22 16,0 0-16,0 0 0,0-22 16,0 22-16,-21 0 0,-1-21 15,1 21-15,0-1 0,0 22 0,0-21 0,0 21 16,-1 0-16,1 0 0,0 0 15,0 0-15,21 21 16,-21-21-16,21 22 0,0-1 16,0 0-16,0 0 0,0 0 15,21-21-15,0 0 0,0 21 16,0-21-16</inkml:trace>
  <inkml:trace contextRef="#ctx0" brushRef="#br0" timeOffset="74014.82">10181 14055 0,'0'0'15,"0"-21"-15,0-1 0,21 1 16,0 21-16,-21-21 0,22 21 16,-1 0-16,0 0 15,0 0-15,0 0 0,0 21 16,1 0-16,-22 1 0,0-1 0,21 0 15,-21 0-15,21 0 0,-21 0 16,0 22-16,21-22 0,-21 0 0,0 21 16,0-20-16,0-1 0,0 21 15,0-21-15,0 0 0,0 1 0,0-1 16,0 0-16,0 0 16,0-42 15,-21 0-31,21 0 0,0-1 15,-21 1-15,21 0 0,0 0 16,0-21-16,0 20 0,0-20 0,0 21 16,0-21-16,21-1 0,0 1 0,0 21 15,0-22-15,1 1 0,-1 21 16,0-21-16,0 20 0,0 1 0,0 0 16,1 0-16,-1 0 0,0 0 15</inkml:trace>
  <inkml:trace contextRef="#ctx0" brushRef="#br0" timeOffset="74355.63">9017 13695 0,'0'0'0,"21"0"32,0-21-32,22 0 0,-1 21 0,0-22 15,1 22-15,-1-21 0,21 21 16,-20-21-16,20 0 0,-20 21 0,20 0 16,-21-21-16,22 21 0,-1 0 0,-20 0 15,20-21-15,-20 21 0,-1 0 16,0 0-16,-21 0 0,1-22 0,-1 22 15,0 0-15,0 0 0,-21-21 32</inkml:trace>
  <inkml:trace contextRef="#ctx0" brushRef="#br0" timeOffset="75631.41">1545 16193 0,'-21'-22'16,"0"22"15,0 0-31,-1 0 16,1 0-16,0 0 0,0-21 16,-21 21-16,20 0 0,1-21 15,-21 21-15,21-21 0,0 21 0,-1-21 16,1 0-16,0-1 0,21 1 15,-21 0-15,21 0 16,0 0-16,0 0 0,0-1 0,21 1 16,0 0-16,22 0 0,-22 0 15,21 0-15,-21-1 0,22 22 0,-22 0 16,21 0-16,-21 0 0,0 0 16,1 0-16,-1 0 0,-21 22 0,0 20 15,0-21-15,0 21 0,0 1 16,-21 20-16,-1-20 0,1 20 0,0-21 15,0 22-15,0-22 0,-22 22 16,22-22-16,21 0 0,-21 1 16,21-1-16,0 0 0,-21 1 0,21-1 15,0-21-15,0 0 16,21 22-16,0-22 0,0-21 0,1 21 16,20 0-16,-21-21 0,21 0 15,1 0-15,-1 0 0,0 0 0,22-21 16,-22 0-16,1 0 0,-1 0 15,0-1-15,1 1 0,-1-21 0,0 21 16,-21 0-16,1-1 0,-22-20 16,0 21-16,0 0 0,0 0 0,-22-1 15,-20 1-15,21 0 0,-21 0 16,-1 0-16,-20 21 0,20-21 0,1 21 16,0 0-16,-1 0 0,1-22 15,21 22-15,0 0 0,-22 0 16,22 0-16,21 22 15,0-1-15,0 0 16,0 0-16,21 0 16,1 0-16,-1-21 0,0 0 15,0 0-15,0 0 0,22 0 16,-22 0-16,21 0 0,-21 0 0,22 0 16</inkml:trace>
  <inkml:trace contextRef="#ctx0" brushRef="#br0" timeOffset="75826.28">2434 16277 0,'21'-21'0,"-42"42"0,63-42 16,-20 21-16,-1 0 0,-21-21 16,21 21 46</inkml:trace>
  <inkml:trace contextRef="#ctx0" brushRef="#br0" timeOffset="76354.99">3895 16087 0,'0'0'0,"-22"-21"0,22-1 16,-21 1-16,21 0 0,0 0 15,0 0-15,0 0 0,21 42 47,1 0-47,20 0 0,-21 0 16,21 0-16,-20 22 0,20-1 15,0-21-15,1 22 0,-1-1 0,-21 0 16,21-21-16,1 22 0,-1-1 0,-21-21 16,22 0-16,-22 22 0,0-22 15,0 0-15,0 0 0,0 0 0,-21 1 16,22-1-16,-1-21 15,-21 21-15,0-42 47,0 0-47</inkml:trace>
  <inkml:trace contextRef="#ctx0" brushRef="#br0" timeOffset="76674.81">4424 16023 0,'0'0'0,"21"-42"0,0 21 0,0 0 0,0-1 16,1 1-16,-1 0 0,0 0 15,0 21-15,-21 21 16,0 0-16,0 0 16,0 1-16,-21 20 15,0-21-15,0 21 0,-1 1 0,1 20 16,0-20-16,-21-1 0,21 0 0,-1 22 15,1-22-15,-21 0 0,21 22 16,0-22-16,-1 1 0,1-1 0,0 0 16,0 1-16,0-1 0,21 0 15,0-21-15,-21 22 0,21-1 0,0-21 16,-22 0-16,22 1 0,0-1 0,0 0 16,0 0-16,22-21 31,-1-21-31,0 0 15</inkml:trace>
  <inkml:trace contextRef="#ctx0" brushRef="#br0" timeOffset="77051.59">4889 16531 0,'22'-21'15,"-1"21"-15,-21 21 32,-21-21-17,21 21-15,-22 1 0,22 20 0,-21-21 16,21 0-16,0 22 0,0-1 0,0 0 16,0 22-16,0-22 0,0 22 15,0-1-15,0 1 0,0-1 0,0 1 16,0-1-16,0 1 0,0 20 0,0-20 15,0-1-15,0 22 0,0-22 16,0 1-16,0-1 0,0 1 0,0-22 16,0 1-16,0-1 0,0 0 15,0 1-15,0-22 0,0 21 0,0-21 16,0 0-16,0-42 31,0 0-31,0 0 0,0-21 16,21 20-16,-21-20 0,0 0 15,22-1-15</inkml:trace>
  <inkml:trace contextRef="#ctx0" brushRef="#br0" timeOffset="77415.39">4932 16997 0,'-21'-42'0,"42"84"0,-42-148 16,-1 64-16,22-22 0,0 22 15,-21 0-15,21-1 0,0 1 0,0 0 16,0-1-16,0 22 0,0 0 15,0-21-15,0 20 0,0 1 16,21 0-16,1 0 0,-1 0 0,0 21 16,0-21-16,21 21 0,-20 0 15,20-22-15,-21 22 0,21 0 0,1 0 16,-22 0-16,21 0 0,1 22 0,-22-1 16,21 0-16,-21 0 0,0 0 15,1 0-15,-1 1 0,-21-1 0,0 0 16,0 0-16,0 0 0,-21 0 0,21 1 15,-22-1-15,1 0 0,-21 0 16,21 0-16,0 0 0,-1 1 16,1-22-16,0 0 0,0 0 31,42-22 0,0 1-15,0 21-16,1-21 0</inkml:trace>
  <inkml:trace contextRef="#ctx0" brushRef="#br0" timeOffset="77987.06">6286 16362 0,'0'0'0,"0"-21"15,0 0-15,0-1 0,0 1 16,0 0-16,0 0 0,-21 21 16,0-21-16,0 0 15,0 21-15,0 0 0,-1 0 0,1 0 16,0 0-16,0 21 0,-21 0 0,20 0 16,1 0-16,0 0 0,-21 22 15,21-22-15,-1 0 0,22 21 0,-21-20 16,21-1-16,-21 21 0,21-21 15,0 0-15,0 1 0,0-1 0,0 0 16,21-21 0,0 0-16,1 0 0,-1 0 15,0 0-15,0 0 0,0 0 16,0 0-16,1-21 0,-1 21 0,0-21 16,0-1-16,0 1 0,-21 0 0,21 0 15,1 0-15,-1 0 0,-21-22 16,0 22-16,21 0 0,-21-21 0,21 20 15,-21 1-15,0 0 0,0 0 0,0 42 47,0 0-47,0 0 0,0 22 0,0-22 0,0 0 16,0 21-16,0-20 16,0-1-16,0 21 0,0-21 0,0 0 15,0 1-15,0-1 0,21-21 0,-21 21 16,21 0-16,1-21 0,-1 0 15,0 0-15,0 0 0,0 0 16,0 0-16,1 0 0,-1 0 0,0 0 16,0-21-16,0 0 0,0 0 15,1-1-15,-22 1 0,21 0 16</inkml:trace>
  <inkml:trace contextRef="#ctx0" brushRef="#br0" timeOffset="78282.89">6816 15875 0,'0'0'0,"63"-127"16,-63 106-16,21 0 0,-21 0 15,0 42 1,0 0 0,0 0-16,0 0 0,0 0 0,-21 22 15,21-1-15,0 0 0,0 1 0,0-1 16,0 22-16,0-22 0,0 0 15,0 22-15,0-22 0,0 0 0,0 1 16,0-1-16,0-21 0,0 22 16,0-22-16,0 21 0,0-21 15,0 0-15,0 1 0,0-1 16,21-21 0,0 0-1,1-21-15,-1-1 0,-21 1 0,21 0 16</inkml:trace>
  <inkml:trace contextRef="#ctx0" brushRef="#br0" timeOffset="78818.59">7302 15748 0,'0'0'0,"22"-42"0,-22 21 0,0-22 0,0 22 16,0 0-16,0 0 0,0 0 15,-22 42 1,22 0-1,0 0-15,0 21 0,0-20 16,0 20-16,0 0 0,0 1 0,0-1 16,22 0-16,-22 1 0,21 20 15,0-21-15,-21 22 0,0-22 0,0 1 16,21-1-16,-21 0 0,21 1 0,-21-1 16,0-21-16,0 21 0,0-20 15,0-1-15,21 0 0,-21 0 16,0 0-16,0-42 47,-21 0-47,21 0 15,0-22-15,0 22 0,0 0 16,0-21-16,0-1 0,21 1 0,1 0 16,-1-1-16,0 1 0,0 0 0,0-1 15,22 22-15,-22-21 0,21 21 16,0 0-16,-20 21 0,20 0 0,-21 0 15,21 0-15,-20 0 0,-1 21 16,0 0-16,0 21 0,0 1 0,-21-22 16,0 21-16,0 0 0,0 1 15,0 20-15,0-42 0,0 22 0,0-1 16,0 0-16,0-20 0,-21 20 0,0-21 16,0 0-16,0 0 0,21 1 15,0-1-15,-22-21 0,1 0 16,0 0-1,21-21-15,-21-1 16</inkml:trace>
  <inkml:trace contextRef="#ctx0" brushRef="#br0" timeOffset="79094.42">6837 16235 0,'0'0'15,"21"0"1,0-21-16,21 21 16,-20-21-16,20 21 0,-21 0 15,21-22-15,1 22 0,-1 0 16,-21-21-16,22 0 0,-1 21 0,-21 0 15,21 0-15,-20-21 0,20 21 16,-21 0-16,0 0 0,-21-21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3T01:57:45.9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3916 0,'0'0'0,"0"-21"16,0 0-1,0-1 1,21 22 0,0 0 77,1 0-77,-22 22 0,0-1-1,0 0-15,0 0 16,0 0-16,21-21 0,-21 21 0,0 1 16,0-1-16,21 0 0,0 0 15,-21 0-15,0 0 0,0 1 16,21-22-16,-21 21 0,21 0 15,-21 0-15,22 0 16,-1 0 0,-21 1-16,21-22 15,-21 21-15,21-21 0,0 0 78,0 0-78,1 0 0,-1-21 16,0 21-16,0-22 16,21 22-16,-20-21 0,-1 0 0,21 21 15,-21-21-15,22 0 0,-1 0 16,0-1-16,1 1 0,-1 0 16,0-21-16,1 21 0,-1-1 0,21 1 15,-20 0-15,20-21 0,1 21 16,-1-1-16,1-20 0,20 21 15,1 0-15,-21 0 0,20-22 16,-20 22-16,20 0 0,-20 0 0,-1 0 16,-20-1-16,-1 1 0,22 21 15,-43-21-15,21 0 0,-21 21 0,22-21 16,-22 21-16,0-21 0,0 21 16,0-22-16,0 22 15,-21-21-15,-21 21 469,0 21-469,0 1 0,0-22 0</inkml:trace>
  <inkml:trace contextRef="#ctx0" brushRef="#br0" timeOffset="1484.73">804 5567 0,'0'-21'16,"0"42"78,21 0-79,-21 0-15,22 0 16,-22 1-16,21-1 0,-21 0 0,0 0 16,0 0-16,21 0 0,-21 1 15,21 20-15,-21-21 0,0 0 16,0 0-16,21 1 0,-21-1 0,21 0 16,-21 0-16,0 0 0,22 0 15,-1 1-15,0-1 0,-21 0 16,0 0-16,21-21 15,0 21-15,0-21 16,-21 21 0,22-21-1,-1 0-15,0 0 16,0 0-16,0 0 0,22 0 16,-22-21-16,0 0 0,21 21 15,1-21-15,-1 0 0,21 0 16,1-1-16,-22 1 0,43-21 0,-22 21 15,1-22-15,21 22 0,-1-21 16,1 0-16,21-1 0,-22 22 16,22-21-16,0-1 0,-21 1 0,21 0 15,-22-1-15,1 22 0,-22-21 16,1 21-16,21 0 0,-22-1 16,-21 1-16,22 0 0,-22 0 0,22 0 15,-22 21-15,0 0 0,1-21 0,-1 21 16,-21 0-16,22 0 0,-22 0 15,0-22-15,0 22 16,0 0 0</inkml:trace>
  <inkml:trace contextRef="#ctx0" brushRef="#br0" timeOffset="3017.92">550 11176 0,'0'-21'0,"-21"21"0,21-21 32,0 42 15,0 0-47,0 0 15,0 0-15,0 1 0,0 20 16,0-21-16,21 0 0,-21 0 15,0 22-15,0-22 0,21 0 0,-21 21 16,22-20-16,-22-1 0,21 0 16,0 0-16,-21 0 0,21 0 0,0 1 15,0-22-15,1 21 16,-1-21-16,21 0 0,-21 0 0,22 0 16,-1 0-16,0 0 0,1-21 15,20-1-15,1 1 0,-1-21 0,22 21 16,-22 0-16,22-22 0,-22 1 0,22 21 15,-21-22-15,-1 1 0,1 21 16,-1-21-16,-21-1 0,22 22 0,-22-21 16,1 21-16,-1-1 0,0 1 15,1 0-15,-1 0 0,0 0 0,1 0 16,-22-1-16,0 22 0,0-21 16,0 21-16,0 0 0,1 0 15,-22-21-15,0 42 63,0 0-48,0 1-15,-22-1 16,1 0-16,0 0 16,0 0-16,0 0 0,21 1 0</inkml:trace>
  <inkml:trace contextRef="#ctx0" brushRef="#br0" timeOffset="4044.07">889 12700 0,'-21'0'16,"21"21"-1,0 0 1,-21 1 0,21-1-16,0 0 0,0 0 15,0 0-15,0 0 16,0 1-16,0-1 0,0 0 15,0 0-15,0 0 0,0 0 16,21 1-16,0-1 16,0 0-1,0-21-15,0 0 0,1 21 16,-1-21-16,21 0 0,-21 0 16,22 0-16,-1 0 0,0-21 0,1 0 15,20 0-15,22-1 0,-22 1 16,22-21-16,0 21 0,-1-22 0,1 22 15,-22-21-15,22 0 0,0 20 0,-1 1 16,-20-21-16,-1 21 0,1 0 16,-1-1-16,-20 1 0,-1 0 15,0 0-15,-20 21 0,20-21 0,-21 0 16,0 21-16,0-22 0,1 22 16,20-21-16,-21 21 0,0-21 0,0 21 15,1-21-15,-1 21 0,0-21 0,0 21 16,0 0 140</inkml:trace>
  <inkml:trace contextRef="#ctx0" brushRef="#br0" timeOffset="5988.99">6350 10837 0,'-21'0'78,"0"0"-62,21-21 0,0 0-1,0 0 1,0 0 0,0 0-16,21-1 15,0 1-15,0 21 16,0-21-16,0 21 0,1-21 15,-1 21-15,0 0 0,0-21 16,21 21-16,-20 0 0,20 0 0,-21-21 16,21 21-16,1 0 0,-22 0 0,21 0 15,1 0-15,-1 0 0,-21 0 16,21 0-16,-20 21 0,-1 0 0,0-21 16,0 21-16,0 0 0,-21 0 0,0 1 15,0-1-15,0 21 0,0-21 16,0 0-16,0 22 0,0-22 0,-21 0 15,0 21-15,0-20 0,0-1 16,-1 21-16,1-21 0,0 22 0,0-22 16,0 21-16,0-21 0,-1 22 15,1-22-15,21 21 0,0-21 0,-21 22 16,21-22-16,-21 21 0,21-21 0,0 0 16,-21 22-16,21-22 0,0 0 15,0 0-15,0 0 0,0 1 0,0-1 16,0 0-16,21 0 0,-21 0 0,21-21 15,0 21-15,-21 1 0,21-22 0,1 21 16,-1-21-16,0 21 16,0-21-16,0 0 0,0 0 15,1 0-15,-1 0 0,0 0 0,0 0 16,0 0-16,0 0 0,1 0 0,-1-21 16,0 21-16,0 0 0,0-21 15,0 21-15,-21-22 16,0 1-16,-21 21 31,0 0-31,0 0 16,0 0-16,0 21 0,-1 1 15,1-22-15,0 21 0,0 0 16,0 0-16,0 0 0,-1 0 16,22 1-16,-21-1 0,21 0 0,0 0 15,-21 0-15,0 0 0,21 1 16,0-1-16,-21 0 0,21 0 0,0 21 15,0-20-15,0-1 0,0 0 0,0 0 16,0 21-16,0-20 0,0-1 16,0 0-16,0 0 0,21 21 15,0-20-15,-21-1 0,21 0 0,-21 0 16,0 0-16,0 0 0,21 1 0,-21-1 16,0 0-16,22 21 0,-22-21 15,0 1-15,0-1 0,0 0 16,0 0-16,0 0 0,0 0 0,0 1 15,0-1-15,0 0 0,0 0 0,0 0 16,-22 0-16,22 1 0,-21-1 16,21 0-1,-21 0 1,0-21 0,0 0-16,21 21 0,-21-21 15,-1 0-15,1 0 0,0 0 0,0 21 16,0-21-16,0 0 0,-1 0 15,1 0-15,0 0 0,0 0 0,0 0 16,-22 0-16,22 0 0,0 0 0,0 0 16,0 0-16,21-21 0,-21 21 0,-1 0 15,1 0-15,21-21 16,-21 21 0,21-21 77,0 0-93,21 0 16</inkml:trace>
  <inkml:trace contextRef="#ctx0" brushRef="#br0" timeOffset="7285.06">8826 10435 0,'0'0'0,"-21"-21"16,0 0-16,0 21 15,0 21 1,21 0-16,0 22 16,-21-22-16,21 0 0,0 21 15,0 1-15,0-1 0,0 0 0,0 1 16,0-1-16,0 0 0,0 1 15,0-22-15,0 21 0,0 0 0,21 1 16,-21-22-16,0 21 0,0 1 0,0-22 16,0 0-16,0 0 0,0 0 0,0 0 15,0 1-15,0-1 16,0-42 15,0-1-31,0 1 16</inkml:trace>
  <inkml:trace contextRef="#ctx0" brushRef="#br0" timeOffset="7732.8">8467 10499 0,'-22'0'0,"44"0"0,-44-21 15,1-1-15,21 1 16,0 0 0,21 0-16,1 21 0,-1-21 15,21 0-15,-21 21 0,22-22 0,-1 22 16,0 0-16,22-21 0,-22 21 16,22 0-16,-22 0 0,21 0 0,-20 21 15,20 1-15,-20-1 0,20 0 0,-21 21 16,-20 1-16,20-1 0,-21 0 0,-21 22 15,0-22-15,0 0 16,0 1-16,0-1 0,-42 0 0,21 1 16,-1-1-16,-20 0 0,0 1 0,-1-22 15,1 21-15,0-21 0,-1 1 16,1 20-16,21-21 0,-21-21 0,-1 21 16,22 0-16,0-21 0,0 0 0,0 0 15,-1 0-15,1 0 16,21-21-16,0 0 0,0 0 15,0 0-15,0 0 16,21-1-16,1 22 0,-1-21 16,0 21-16,0-21 0,0 21 15,22-21-15,-22 21 0</inkml:trace>
  <inkml:trace contextRef="#ctx0" brushRef="#br0" timeOffset="8205.04">9440 10795 0,'0'0'0,"0"-21"16,0 0-16,0 0 0,0-1 15,21 22-15,1 0 16,-1 0-16,0 0 0,0 0 0,0 0 15,0 0-15,1 0 0,-1 0 16,21 0-16,-21 22 0,0-1 0,1 0 16,-1 0-16,0 0 0,0 0 0,-21 1 15,0-1-15,0 0 0,0 0 16,0 0-16,0 0 0,0 1 0,-21-1 16,21 0-16,-21-21 0,0 21 0,-1 0 15,1 0-15,0-21 16,0 0-1,21-21-15,0 0 16,0 0-16,0 0 0,0 0 16,0-1-16,0-20 0,0 21 0,21 0 15,0 0-15,0-22 0,1 22 16,-22 0-16,21 0 0,0 0 0,0-1 16,0 1-16,0 21 0,1-21 0,-1 0 15,0 21-15,0 0 16,0 0-16,0 0 15,1 0 1,-22 21-16,21-21 0</inkml:trace>
  <inkml:trace contextRef="#ctx0" brushRef="#br0" timeOffset="8800.42">10393 10859 0,'0'0'0,"21"0"0,-21-22 16,21 1-16,-21 0 15,21 0-15,-21 0 0,0 0 16,0-1-16,0 1 16,0 0-16,-21 0 0,0 0 15,0 0-15,0-1 16,-1 22-16,1 0 15,0 0-15,0 0 0,0 0 0,0 22 16,-1-22-16,1 21 0,0 0 16,0 21-16,0-21 0,0 1 0,-1 20 15,22-21-15,0 21 0,-21-20 16,21 20-16,0-21 0,-21 21 0,21-20 16,0-1-16,0 21 0,0-21 0,0 0 15,21 1-15,0-22 0,1 21 16,-1 0-16,0-21 0,0 0 15,0 0-15,0 0 0,1 0 0,-1-21 16,0 0-16,0-1 0,0 1 16,0 0-16,1 0 0,-1 0 15,0 0-15,0-22 0,0 22 0,-21 0 16,0-21-16,0-1 0,21 22 0,-21 0 16,0-21-16,0-1 0,0 22 15,0 0-15,0 42 31,0 0-31,0 0 0,-21 1 16,21 20-16,0-21 0,0 0 16,0 22-16,0-22 0,0 0 0,0 0 15,0 21-15,0-20 0,0-1 0,0 0 16,0 0-16,0 0 0,21 0 16,-21 1-16,22-22 15,-1 0-15,0 0 16,0 0-16,0-22 0</inkml:trace>
  <inkml:trace contextRef="#ctx0" brushRef="#br0" timeOffset="9461.04">10922 10668 0,'0'-42'31,"-21"42"-31,0 21 15,21 0 1,-22 0-16,22 0 0,0 1 16,0-1-16,0 21 0,0-21 0,-21 22 15,21-22-15,0 0 0,-21 0 0,21 21 16,0-20-16,0-1 0,0 0 0,0 0 16,0 0-1,0-42 16,21 21-31,0-21 0,-21 0 0,22 0 16,-1-1-16,-21 1 0,21 0 16,0 0-16,-21 0 0,21-22 15,0 22-15,-21 0 0,22 0 0,-1 0 16,0 0-16,0 21 16,0 0-1,0 0-15,-21 21 16,0 0-16,0 0 0,0 0 0,22 0 15,-22 1-15,0-1 0,0 0 0,0 0 16,0 0-16,0 0 0,21 1 16,-21-1-16,0 0 0,21 0 15,0-21-15,0 21 0,0-21 16,1 0-16,-1 0 0,0 0 16,0 0-16,0 0 0,22 0 15,-22 0-15,0-21 0,0 0 0,0 21 16,-21-21-16,21 0 0,1-1 0,-1-20 15,-21 21-15,0-21 0,0 20 0,0-20 16,0 21-16,0-21 0,0 20 16,0 1-16,-21-21 0,-1 42 0,1-21 15,0 0-15,0 21 0,0 0 16,0 0-16,-1 0 0,1 0 16,0 0-1,21 21 1,0 0-16,0 0 15,0 0-15,21-21 32,0 21-32</inkml:trace>
  <inkml:trace contextRef="#ctx0" brushRef="#br0" timeOffset="10284.57">11917 10224 0,'0'-22'0,"0"44"0,0-65 0,-21 22 16,21 0-16,-22 0 0,1 0 0,0-1 15,21 1-15,-21 0 0,0 21 16,21 21 0,0 0-1,0 1-15,0 20 0,0-21 0,0 21 16,0 22-16,0-22 0,0 1 16,0 20-16,0 1 0,0-22 0,0 0 15,0 22-15,0-22 0,0 0 16,21 1-16,-21-1 0,0 0 0,0-20 15,0 20-15,0-21 0,0 0 16,0 0-16,0 1 0,0-1 0,0 0 16,0 0-16,0 0 15,0-42 1,-21 0 0,21 0-16,0 0 0,0-1 15,0 1-15,0 0 0,0 0 0,0-21 16,0 20-16,0 1 0,21-21 15,0 21-15,0 0 0,22-1 0,-22 1 16,21 0-16,-21 0 0,22 0 16,-1 0-16,-21 21 0,21 0 0,1 0 15,-22 0-15,21 0 0,-21 0 16,1 21-16,-1 0 0,0 0 0,0 0 16,0 0-16,-21 22 0,0-22 0,0 0 15,0 0-15,0 22 0,-21-22 0,0 0 16,0 0-16,-22 0 0,22 0 15,-21 1-15,21-1 0,-22-21 0,22 21 16,-21 0-16,21-21 0,0 0 0,-1 21 16,1-21-16,0 0 0,0 0 0,0 0 15,21-21 17,0 0-32,0 0 15,21 21-15,0-21 0,0 21 0,0 0 16</inkml:trace>
  <inkml:trace contextRef="#ctx0" brushRef="#br0" timeOffset="10844.25">12806 10647 0,'0'-21'0,"0"0"16,0-1-16,0 1 15,0 0-15,0 0 0,-21 0 0,21 0 16,0-1-16,-22 22 0,1-21 0,0 21 16,0 0-16,0 0 15,0 0-15,-1 21 0,22 1 16,-21-1-16,0 0 0,21 21 0,-21-21 16,21 22-16,-21-1 0,21 0 0,0-20 15,-21 20-15,21 0 0,-22 1 0,22-22 16,0 21-16,0-21 0,0 22 15,0-22-15,0 0 0,0 0 0,0 0 16,0 0-16,22-21 0,-1 0 16,0 0-16,0 0 15,0 0-15,0 0 0,1-21 16,-22 0-16,21 0 0,0 0 16,0 0-16,0-1 0,0-20 0,-21 21 15,22-21-15,-1 20 0,0-20 0,-21 0 16,21-1-16,-21 22 0,0-21 15,0 21-15,0 0 0,0-1 0,0 1 16,0 0-16,0 42 31,0 0-31,0 1 0,0 20 0,0-21 16,0 21-16,0-20 0,0-1 16,0 21-16,0-21 0,0 22 0,0-22 15,0 0-15,0 0 0,0 0 0,0 0 16,21 1-16,-21-1 0,21-21 15,-21 21-15,22-21 0,-1 0 16,0 0-16,0 0 0,0 0 0,0 0 16,1 0-16,-1-21 0,0 0 0</inkml:trace>
  <inkml:trace contextRef="#ctx0" brushRef="#br0" timeOffset="11141.07">13504 10562 0,'0'0'0,"21"-21"15,-21 0-15,0 0 0,0 0 16,0-1-16,-21 22 16,0 0-16,0 0 0,0 0 15,0 0-15,-1 22 0,1-1 16,0 0-16,0 0 0,0 0 16,21 22-16,-21-1 0,21-21 0,-22 21 15,22-20-15,0 20 0,0 0 0,0-21 16,0 22-16,0-22 0,0 0 0,0 0 15,0 0-15,0 1 0,22-1 16,-1 0-16,0-21 0,0 0 16,0 21-16,0-21 0,1 0 0,20 0 15,-21 0-15,0 0 0,22 0 0,-22-21 16,0 0-16,21 0 0,-21 21 0,1-43 16,20 22-16,-21 0 0</inkml:trace>
  <inkml:trace contextRef="#ctx0" brushRef="#br0" timeOffset="11952.54">14160 9948 0,'0'-21'0,"0"42"0,0-84 0,-21 42 0,0 0 16,0 21-16,0 0 0,21-22 0,-21 22 16,-1 0-16,22 22 15,-21-22-15,21 21 0,0 0 0,0 21 16,-21-21-16,21 1 0,0 20 0,-21 0 15,21 1-15,0-1 0,0 0 0,0 22 16,0-22-16,-21 22 0,21-1 16,0 1-16,-21-22 0,21 21 0,0-20 15,-22-1-15,22 0 0,0 1 0,0-1 16,0 0-16,0-20 0,0-1 0,0 21 16,0-21-16,0 0 0,0 1 15,0-1 1,0-42 15,0-1-31,0 1 0,0 0 16,0 0-16,0 0 0,0-22 15,22 22-15,-22-21 0,21 21 0,0-22 16,0 1-16,-21 21 0,21-21 0,0-1 16,1 22-16,20-21 0,-21 21 15,0-22-15,22 22 0,-22 0 0,0 0 16,21 0-16,-21 21 0,1 0 0,-1 0 15,0 0-15,0 0 0,0 21 16,-21 0-16,21 0 16,-21 0-16,0 22 0,0-22 0,0 21 15,0-21-15,0 0 0,-21 22 0,0-22 16,0 0-16,-43 21 16,43-20-16,0-1 0,-21 0 0,21-21 15,-1 0-15,1 21 0,0-21 0,0 0 16,0 0-16,0-21 15,21 0 1,0 0-16,0-1 0,-22 22 16,22-21-16,0 0 0,0 42 31,-21-21-31,21 21 16,0 22-16,0-22 0,0 0 0,0 0 15,0 0-15,0 22 0,0-22 0,0 0 16,21 0-16,1 0 0,-1 1 0,0-1 15,0-21-15,0 21 0,0 0 0,1-21 16,20 0-16,-21 0 0,21 0 16,-20 0-16,20 0 0,-21 0 0,0 0 15,22 0-15,-22 0 0,0 0 0,0-21 16,0 0-16,0 21 0,1-21 16,-22-1-16,21 1 0,0 0 0,-21 0 15,0 0-15,21 0 0,-21-1 16,-21 22 15,0 0-31</inkml:trace>
  <inkml:trace contextRef="#ctx0" brushRef="#br0" timeOffset="12959.96">9038 11494 0,'0'0'16,"-21"0"-16,0 0 0,0 0 15,-1 0-15,1 0 0,0 0 16,0 0-16,0 0 15,0 0-15,-1 0 0,1-22 16,0 22-16,0 0 0,0-21 16,21 0-1,0 0 17,21 21-32,0 0 15,21 0-15,-20 0 0,-1-21 0,21 21 16,0 0-16,1 0 0,-1 0 15,22 0-15,-1 0 0,1-21 16,-1 21-16,1 0 0,20 0 0,1 0 16,0 0-16,20 0 0,-20 0 0,21 0 15,21 0-15,-21-22 0,0 22 16,-1 0-16,22 0 0,0 0 0,0 0 16,0 0-16,0 0 0,0 0 0,0 0 15,0 0-15,22 0 0,-22 0 16,21 0-16,-21 0 0,21 0 0,0 0 15,-21 0-15,21 0 0,0 0 0,-21 0 16,22 0-16,-1 0 0,0 0 0,0 0 16,-21 0-16,0 0 0,0 0 15,0 0-15,0 0 0,0-21 16,0 21-16,-21 0 0,21 0 0,-21-21 16,-22 21-16,22-21 0,0 21 15,-21 0-15,-1 0 0,-20-21 0,21 21 16,-22 0-16,-21 0 0,22-21 0,-22 21 15,1-22-15,-22 22 0,0 0 16,0 0-16,0 0 0,0-21 0,-21 0 63</inkml:trace>
  <inkml:trace contextRef="#ctx0" brushRef="#br0" timeOffset="13628.58">15981 10710 0,'0'0'0,"-21"0"15,21-21-15,-22 21 0,1 0 16,0 0-16,21-21 47,21 21-32,0 0-15,22 0 0,-1 0 0,22 0 16,-1 0-16,1 0 0,-1 0 16,22 0-16,-1 0 0,-20-21 0,21 21 15,-1 0-15,-20 0 0,-1 0 0,1 0 16,-1 0-16,1 0 0,-22-21 16,22 21-16,-22 0 0,0 0 0,1 0 15,-22 0-15,0 0 0,0-21 0,0 21 16,0 0-16,-21-22 31,-21 22-15,0 0-16,21-21 0,-21 21 15,0 0-15,21-21 0,-21 21 16,-1 0-16,22-21 0,-21 0 0,0 21 16</inkml:trace>
  <inkml:trace contextRef="#ctx0" brushRef="#br0" timeOffset="14040.34">16997 10329 0,'-21'0'16,"21"22"0,0-1-1,21 0-15,0-21 16,0 21-16,0-21 0,0 0 0,22 21 15,-22-21-15,21 0 0,-21 21 16,22-21-16,-1 0 0,-21 0 0,22 0 16,-1 0-16,-21 22 0,21-22 0,-20 0 15,-1 0-15,0 0 0,0 0 16,0 0-16,0 0 0,-42 0 31,0 21-31,0-21 16,0 21-16,0-21 0,-22 21 15,22 0-15,-21-21 0,21 21 0,-22 1 16,22 20-16,-21-21 0,21 0 0,-22 0 16,22 1-16,-21 20 0,21-21 15,-1 0-15,1 0 0,0 1 0,0-1 16,21 0-16,-21-21 0,21 21 0,-21 0 16,21 0-1</inkml:trace>
  <inkml:trace contextRef="#ctx0" brushRef="#br0" timeOffset="14688.49">18330 10054 0,'-21'0'0,"42"0"0,-63 0 16,21 0-16,0 0 15,42 0 17,0 0-32,0 0 0,0 0 15,22 0-15,-1 0 0,21 0 16,-20 0-16,20 0 0,-20 0 0,20 0 15,1 0-15,-22 0 0,21 0 16,-20 0-16,-1 0 0,0 0 16,1 0-16,-1 0 0,-21 0 0,22 0 15,-22 0-15,-42 0 32,-1 0-32,1 0 15,0 0-15,0 0 0,0 0 0,0 0 16,-1 0-16,1 0 15,0 0-15</inkml:trace>
  <inkml:trace contextRef="#ctx0" brushRef="#br0" timeOffset="15016.31">18732 10054 0,'-21'0'31,"21"21"-15,-21 1-16,21-1 16,0 0-16,0 0 0,0 0 15,0 22-15,-21-22 0,21 21 0,0 0 16,0 1-16,0-1 0,0 0 16,0 1-16,0-1 0,-21-21 15,21 22-15,0-1 0,0 0 0,0-21 0,0 22 16,0-22-16,0 0 0,-21 0 15,21 0-15,0 1 0,0-1 16,-22 0 0,22-42 15,22 0-31,-1-1 16,0 1-16,-21 0 0,21 0 0</inkml:trace>
  <inkml:trace contextRef="#ctx0" brushRef="#br0" timeOffset="16772.3">18986 10605 0,'0'21'15,"22"-21"-15,-22 21 0,21-21 16,0 0-16,0 0 15,0 0-15,0 0 0,1 0 16,-22-21-16,42 21 0,-21-21 0,0 21 16,0-22-16,1 22 0,-22-21 0,21 0 15,0 21-15,-21-21 16,21 0-16,-21 0 0,0-1 16,0 1-16,-21 0 0,0 21 15,0-21-15,-1 21 0,1 0 16,0 0-16,0 0 0,0 0 0,0 0 15,-1 21-15,1 0 0,0 0 0,0 1 16,0-1-16,0 0 0,21 0 16,0 21-16,0-20 0,-22-1 0,22 0 15,0 21-15,0-21 0,0 1 0,0-1 16,0 0-16,0 0 0,0 0 16,0 0-16,22-21 15,-22 22-15,21-22 0,0 0 16,0 0-16,0 0 15,0 0-15,1 0 16,-1 0 0,-21-22 234,-21 22 765,-1 0-1015,22-21 16,0 0 0,0 0-16,0 0 15</inkml:trace>
  <inkml:trace contextRef="#ctx0" brushRef="#br0" timeOffset="19092.97">18817 10033 0,'0'0'0,"0"-21"16,21 0-16,-21 0 15,0-1 1,-21 22 46,0 22-62,21-1 0,0 0 16,-21 0-16,21 21 0,-21-20 0,-1 20 16,22 0-16,0 1 0,-21-1 15,21 0-15,-21 1 0,21-1 0,-21 0 16,0 1-16,0-1 0,21 0 16,-22 1-16,1-22 0,21 21 0,-21-21 15,0 22-15,21-22 0,-21 0 0,21 0 16,0 0-16,-21-21 0,-1 21 0,1 1 15,0-22 1,0 0-16,0 0 16,21-22 15,0 1-31,0 0 16,0 0-16,0 0 0,0 0 0,0-1 15,21 1-15,-21-21 0,21 21 0,0 0 16,0-1-16,-21 1 0,22 0 15,-1 0-15,0 21 0,0 0 0,-21-21 16,21 21-16,0 0 0,1 21 16,-1-21-16,-21 21 0,0 0 15,21 0-15,0 22 0,-21-22 16,0 0-16,21 21 0,-21-20 0,21-1 0,-21 0 16,0 0-16,22 0 0,-1 0 15,-21 1-15,0-1 0,21-21 16,0 21-16,0-21 0,0 0 15,1 0-15,-1 0 0,0 0 16,0 0-16,0 0 0,0-21 0,1 21 16,-1-21-16,-21-1 0,21 1 15,0 0-15,0 0 0,0 0 0,-21-22 16,22 22-16,-22-21 0,21 21 0,-21-22 16,0 22-16,21-21 15,-21 21-15,0 0 0,0-22 0,0 22 16,21 21-16,-21-21 0,0 0 0,0 42 31,0 0-31,-21 0 16,21 0-16,-21 22 0,0-22 0,21 21 15,0-21-15,0 22 0,0-22 0,-22 21 16,22-21-16,0 22 0,-21-22 16,21 0-16,0 0 0,0 0 0,0 1 15,0-1-15,0-42 63,0-1-63,0 1 0,0 0 0</inkml:trace>
  <inkml:trace contextRef="#ctx0" brushRef="#br0" timeOffset="19452.77">19240 10287 0,'0'0'15,"-21"0"-15,0 0 16,21 21 0,0 0 15,21-21-31,0 0 16,1 0-16,-1 0 0,0 0 15,0 0-15,0-21 0,0 21 16,-21-21-16,22 21 15,-22-21-15,0 0 0,0 0 16,-22 21-16,22-22 16,-21 22-16,0 0 0,0 0 15,0 0-15,0 0 0,-1 22 16,1-1 0,21 0-16,0 0 0,0 0 15,0 0-15,0 1 16,0-1-16,0 0 0,0 0 0,0 0 15,21-21-15,-21 21 0,22-21 0,-1 0 16,0 0-16,-21 22 0</inkml:trace>
  <inkml:trace contextRef="#ctx0" brushRef="#br0" timeOffset="19976.47">19621 10456 0,'0'0'0,"-21"0"31,0 22-15,21-1-16,0 0 0,0 0 15,-21 0-15,21 22 0,0-22 16,-21 0-16,21 0 0,0 0 0,0 0 16,-21 1-16,21-1 0,0 0 15,0 0-15,0 0 0,0 0 0,-22-21 16,22 22-16,-21-22 15,21 21-15,-21-21 16,21-21 0,-21 21-16,21-22 0,0 1 15,0 0-15,0 0 0,0 0 0,0 0 16,0-22-16,21 22 16,0-21-16,0-1 0,1 1 0,-1 0 15,21 21-15,-21-22 0,22 1 0,-1 21 16,0 0-16,1-1 0,-22 1 15,21 21-15,0 0 0,-20 0 0,20 0 16,-21 0-16,0 21 0,0 1 0,-21-1 16,0 21-16,22-21 0,-22 22 0,0-1 15,0 0-15,0-21 0,0 22 16,0-1-16,0-21 0,-22 22 0,22-22 16,0 0-16,-21 0 0,0 0 0,21 0 15,-21 1-15,21-1 0,0 0 16,0-42 15,21 0-15,0 21-16,0-22 0,1 1 15,-1 0-15</inkml:trace>
  <inkml:trace contextRef="#ctx0" brushRef="#br0" timeOffset="21152">20532 9970 0,'0'-22'0,"0"44"0,0-65 0,0 22 16,0 0-16,0 0 0,0 0 0,0 42 31,-22 0-15,22 21-16,0-21 0,-21 22 0,21-1 15,-21 0-15,21 1 0,0 20 0,-21-20 16,21-1-16,-21 21 0,0-20 15,21 20-15,-22-20 0,1-1 0,21 0 16,-21 1-16,21-1 0,-21-21 0,0 21 16,21-20-16,0-1 0,0 0 0,0 0 15,-21-21-15,21 21 16,0 0-16,0-42 31,0 0-31,0 0 16,0 0-16,0-22 15,21 22-15,-21 0 0,21-21 0,0 21 16,0-22-16,-21 1 0,43 0 0,-22 20 16,0-20-16,0 0 0,21 21 15,-20-1-15,20-20 0,-21 21 0,21 21 16,1-21-16,-22 0 0,0 21 16,21 0-16,-20 0 0,-1 0 0,0 0 15,0 21-15,-21 0 0,0 0 0,0 0 16,0 0-16,0 22 0,0-22 15,-21 0-15,0 0 0,0 0 0,-1 1 16,-20-1-16,21 0 0,-21 0 16,20-21-16,-20 21 0,21-21 0,-21 0 15,20 21-15,1-21 0,0 0 0,0 0 16,0 0-16,0 0 0,21-21 16,-22 0-16,22 0 15,0 0-15,0 0 16,0 42 15,0 0-31,0 0 16,0 0-16,0 0 0,0 1 15,22-1-15,-22 0 0,0 0 0,21 0 16,-21 0-16,21 1 0,-21-1 16,21 0-16,0-21 0,0 21 0,1 0 15,-1-21-15,0 0 0,0 21 0,0-21 16,22 0-16,-22 0 0,21 0 0,-21 0 15,22 0-15,-22 0 0,21 0 16,0 0-16,1-21 0,-22 0 0,21 0 16,1 0-16,-22 0 0,21-1 15,-21 1-15,22-21 0,-22 21 16,0-22-16,0 1 0,0 21 0,0-21 16,1-1-16,-22 22 0,21 0 0,-21 0 15,0 0-15,0-1 0,-21 22 31,-1 0-31,1 22 0,0-1 0,0 0 16,21 0-16,0 0 0,-21 22 0,21-22 16,0 0-16,0 0 0,0 0 15,0 0-15,0 1 0,0-1 0,0 0 16,21 0-16,0-21 0,-21 21 16,21-21-16,0 21 0,1-21 15,-22 22-15,21-22 0,0 21 16,-21 0-1,0 0-15,0 0 32,-21-21-32,0 21 0,-1-21 0,1 0 15,0 0-15,0 0 0,0 22 16,0-22-16,-1 0 0,1 0 16,21 21-1,-21-21-15,0 0 31,0 0 16,0 0-31,21-21 0,-22 21-16,22-22 0</inkml:trace>
  <inkml:trace contextRef="#ctx0" brushRef="#br0" timeOffset="24227.74">656 14753 0,'-21'-21'15,"0"21"1,21-21-16,-21 21 16,21 21 30,0 0-30,21 0-16,-21 1 16,0-1-16,21 0 0,0 0 15,-21 0-15,0 0 0,21 1 16,-21-1-16,21-21 0,1 21 16,-22 0-16,0 0 0,21 0 15,0 1-15,0-1 0,-21 0 0,21 0 16,0 0-16,1 0 0,-1 1 15,0-1-15,0 0 0,0 0 16,0-21-16,1 0 16,-1 0-16,0 0 15,0 0-15,0 0 0,0 0 16,1-21-16,-1 0 0,0 0 0,21-1 16,1 1-16,-1-21 0,21 21 15,-20-22-15,20 1 0,22 0 16,-22-1-16,22 1 0,0 0 15,-1-1-15,1 1 0,21-21 0,-21 20 16,20 1-16,-20 0 0,0-1 0,21-20 16,-22 20-16,1 22 0,-22-21 15,1 0-15,-1 20 0,1 1 16,-22-21-16,1 42 0,-22-21 0,0 0 16,0 21-16,0 0 0,0 0 15,-21-22-15,0 44 141,22-22-79,-1 0-62</inkml:trace>
  <inkml:trace contextRef="#ctx0" brushRef="#br0" timeOffset="26004.25">13123 13377 0,'0'-21'125,"0"0"-78,0 0-31</inkml:trace>
  <inkml:trace contextRef="#ctx0" brushRef="#br0" timeOffset="26500.97">13187 13166 0,'21'-85'31,"-21"64"-31,0 0 0,0 0 16,0-1-16,0 1 0,0 0 16,0 0-16,0 0 0,0 0 31,0 42-15,0 0-1,0 0-15,-21 0 0,21 22 16,-21-22-16,21 21 0,0-21 0,0 22 15,-22-1-15,22 0 0,-21 22 0,21-22 16,0 0-16,-21 22 0,21-22 16,-21 22-16,21-1 0,0-20 0,-21-1 15,21 0-15,-21 1 0,21-1 0,0 0 16,0-21-16,0 1 0,0-1 16,0 0-16,0 0 0,21-21 15,-21 21-15,21-21 0,0 0 16,0 0-16,0 0 15,1 0-15,-1-21 0,0 21 0,0-21 16,0 0-16,0 0 0,22-1 0,-22 1 16,0 0-16,-21 0 0,21 0 15,0 0-15,-21-1 0,0 1 0,0-21 16,0 21-16,0 0 0,0-1 0</inkml:trace>
  <inkml:trace contextRef="#ctx0" brushRef="#br0" timeOffset="27040.66">12996 13377 0,'0'0'0,"-42"0"31,84 0 0,-21 0-31,22-21 16,-22 21-16,21 0 0,1 0 0,-1-21 16,0 21-16,1 0 0,-1-21 0,0 21 15,1-21-15,-22 21 0,0 0 16,0 0-16,0 0 0,0 0 0</inkml:trace>
  <inkml:trace contextRef="#ctx0" brushRef="#br0" timeOffset="27995.98">13928 13737 0,'0'0'0,"21"0"0,0 0 0,0-21 16,0 0-16,0 0 16,1 0-16,-22-1 0,21 1 0,0 0 15,-21 0-15,0 0 0,0 0 0,0-1 16,0 1-16,0 0 16,0 0-16,0 0 0,0 0 0,-42-1 15,20 1-15,1 21 0,0 0 16,-21 0-16,21 0 0,-1 0 15,-20 0-15,21 0 0,-21 0 0,20 21 16,1 1-16,-21 20 0,21-21 0,0 21 16,-1 1-16,1-1 0,0 0 15,21 1-15,-21-22 0,21 21 0,0 1 16,0-22-16,0 0 0,21 0 16,0 0-16,0 0 0,1 1 0,-1-22 15,0 0-15,21 0 0,-21 0 16,22 0-16,-22 0 0,21-22 0,-21 22 15,22-21-15,-22 0 0,21 0 16,-21 0-16,22 0 0,-22-22 0,0 22 16,0 0-16,-21-21 0,0 20 0,0-20 15,0 21-15,0 0 0,0 0 16,0-1-16,-21 22 16,0 0-1,21 22-15,0-1 0,-21 0 16,21 0-16,0 0 0,0 0 0,0 1 15,0 20-15,0-21 0,0 0 0,0 0 16,21 22-16,-21-22 16,21 0-16,21 0 0,-20-21 0,-1 21 15,0 1-15,21-22 0,-21 0 0,22 0 16,-1 0-16,-21 0 0,22 0 16,-1 0-16,0-22 0,1 1 0,-22 21 15,21-21-15,0 0 0,1-21 0,-22 20 16,0 1-16,0-21 0,0 21 15,-21-22-15,0 1 0,0 21 0,0-21 16,-21 20-16,0-20 0,0 21 0,-21 0 16,20 21-16,-20 0 0,0-21 15,-1 21-15,1 0 0,21 0 0,-21 0 16,-1 21-16,22-21 0,0 21 16,-21 0-16,42 0 0,-22 0 15,22 1-15,0-1 0,0 0 0,0 0 16,0 21-16,22-20 0,-22 20 0,21 0 15,21-21-15,-21 22 0,0-1 16,1 0-16,-1 1 0,21-1 0,-21 0 16,0 1-16,1-1 0,-1 0 0,-21 1 15,0 20-15,21-20 0,-21-1 16,0 0-16,0 1 0,-21-1 0,0 0 16,-1 1-16,-20-1 0,21 0 15,-21-21-15,-1 22 0,1-22 0,0 0 16,-1 0-16,1 0 0,0 1 15,-1-22-15,1 0 0,0 0 0,-1 0 16,22 0-16,-21-22 0,21 22 0,-1-21 16,1 0-16,21-21 0,0 21 0,0-22 15,0 1-15,0 0 0,0-22 16,21 22-16,22-22 0</inkml:trace>
  <inkml:trace contextRef="#ctx0" brushRef="#br0" timeOffset="28484.21">14986 13399 0,'-42'42'15,"20"-21"-15,22 21 16,0-20-16,0-1 0,-21 21 15,21-21-15,0 22 0,-21-22 0,21 21 16,0-21-16,0 0 0,0 1 0,0-1 16,0 0-16,-21 0 0,21 0 15,0-42 17,0 0-32,0 0 0,0 0 15,0-1-15,0 1 0,0-21 16,0 21-16,0-22 0,0 1 0,21 21 15,0-21-15,-21-1 0,21 22 0,1 0 16,20-21-16,-21 20 0,0 22 16,22-21-16,-22 21 0,21 0 0,-21 0 15,0 0-15,22 0 0,-22 21 0,0-21 16,0 22-16,0 20 0,1-21 16,-1 21-16,-21-20 0,0 20 0,0 0 15,0-21-15,0 22 0,0-22 16,0 21-16,0-21 0,0 1 15,-21-1-15,21 0 0,-22 0 0,22 0 16,22-21 15,-1-21-31,0 0 0</inkml:trace>
  <inkml:trace contextRef="#ctx0" brushRef="#br0" timeOffset="28976.93">15896 13462 0,'0'0'0,"0"-21"0,0 0 15,0 0-15,-21 21 0,0-22 16,0 22-16,21-21 0,-22 21 0,1 0 16,0 0-16,0 0 0,0 0 15,0 0-15,-1 0 0,1 0 0,0 21 16,0 1-16,-21-1 0,20 0 0,22 0 15,-21 21-15,0-20 0,21 20 0,0 0 16,-21-21-16,21 22 0,0-22 16,0 0-16,0 21 0,0-20 0,21-1 15,0 0-15,0-21 16,1 0-16,-1 0 16,0 0-16,0 0 0,0-21 0,0 0 15,1 21-15,-1-22 0,0 1 0,-21 0 16,21 0-16,0-21 0,0 20 15,-21-20-15,0 21 0,0-21 0,0 20 16,22-20-16,-22 21 0,0 0 0,0 0 16,0-1-16,0 1 0,0 42 31,0 1-31,0 20 0,0-21 16,0 0-16,-22 0 15,22 22-15,0-22 0,0 21 0,0-21 16,0 1-16,0-1 0,0 0 0,0 0 15,0 0-15,0 0 0,22-21 16,-1 0-16,-21 22 0,21-22 0,0 0 16,0 0-16,0 0 0,1 0 0,-22-22 15,21 22-15</inkml:trace>
  <inkml:trace contextRef="#ctx0" brushRef="#br0" timeOffset="29673.53">16192 13335 0,'0'0'0,"0"-21"16,0 42 15,-21 0-31,21 0 0,0 1 0,0-1 16,0 0-16,-21 0 0,21 21 0,0-20 16,-21-1-16,21 0 0,0 21 15,0-21-15,0 1 0,0-1 0,0 0 16,0 0-16,0 0 0,0 0 15,-21-21 1,0-21 0,21 0-1,0 0-15,0 0 16,0-22-16,0 22 0,0 0 16,0-21-16,0 21 0,0-1 0,0-20 15,0 21-15,21 0 0,0 0 0,0-1 16,-21 1-16,21 0 0,0 0 15,1 0-15,-1 21 0,0 0 0,0 0 16,0 0-16,0 0 0,1 0 0,-1 0 16,0 0-16,0 21 0,0 0 15,0 0-15,1 22 0,-22-22 0,0 21 16,21-21-16,-21 22 0,0-22 0,0 21 16,0-21-16,0 0 0,0 1 15,0-1-15,-21 0 0,21 0 16,0 0-16,-22-21 0,1 21 15,21-42 17,0 0-32,0 0 0,0 0 15,0 0-15,0-1 0,21-20 0,1 21 16,-1-21-16,0 20 0,0-20 16,21 0-16,-20 21 0,20-1 0,-21 1 15,21 0-15,-20 0 0,20 21 0,-21 0 16,0 0-16,0 0 0,1 0 15,-1 21-15,0 0 0,-21 0 0,21 1 16,-21-1-16,0 0 0,0 21 16,0-21-16,0 1 0,0-1 15,0 21-15,-21-21 0,0 0 16,0 1-16,21-1 0,-22-21 0,22 21 16,22-42 15,-22 0-31</inkml:trace>
  <inkml:trace contextRef="#ctx0" brushRef="#br0" timeOffset="30036.32">17081 13420 0,'0'0'0,"22"0"15,-1 0-15,0-21 16,0 21-16,0 0 0,22-22 15,-22 1-15,0 21 0,21-21 16,-21 21-16,1-21 0,20 0 0,-21 0 16,0 21-16,0-22 0,1 1 0,-1 21 15,0-21-15,-42 21 32,-22 0-32,22 0 0,0 0 0,0 0 15,-21 21-15,20 0 0,1-21 16,-21 22-16,21-1 0,0 0 15,-1 21-15,1-21 0,21 1 0,0-1 16,-21 0-16,21 21 0,0-21 0,0 1 16,0-1-16,0 21 0,0-21 15,21 0-15,-21 1 0,21-1 0,1-21 16,-1 21-16,-21 0 0,21-21 0,0 0 16,0 0-16,0 0 0,1 0 15,-1 0-15,0 0 0,0-21 0,0 0 16</inkml:trace>
  <inkml:trace contextRef="#ctx0" brushRef="#br0" timeOffset="30743.92">18013 12594 0,'0'0'16,"0"-21"-16,21 21 0,0 0 15,21 0-15,1-21 0,-1 0 16,22 21-16,-1 0 0,1-21 0,-1 21 16,1-22-16,-1 22 0,1-21 15,-1 21-15,-21-21 0,1 21 16,-22 0-16,0 0 0,0 0 0,-21-21 15,-21 21-15,0 0 16,-21 0-16,20 0 0,-41 0 16,21 0-16,-1 0 0,-20 0 0,20 0 15,-20 21-15,21-21 0,-22 0 0,22 21 16,-1-21-16,22 0 0,-21 21 16,0-21-16,20 22 0,1-22 0,0 0 15,0 21-15,0-21 16,21 21-16,0 0 15,0 0-15,0 0 16,0 1-16,0-1 0,21 21 0,-21-21 16,0 22-16,0-1 0,21 0 15,-21 22-15,0-1 0,21-20 0,-21 20 16,0 1-16,0-22 0,0 21 0,0 1 16,0-1-16,0 1 0,0-1 15,0-20-15,0 20 0,0-20 0,0 20 16,0-21-16,0 1 0,0-22 0,0 21 15,0-21-15,0 1 0,0-1 0,0 0 16,21-21-16,1 0 0,-1 0 16,0 0-16,21 0 0,-21 0 0,1 0 15,20 0-15,0-21 0,-21 0 16,22-22-16,-1 22 0</inkml:trace>
  <inkml:trace contextRef="#ctx0" brushRef="#br0" timeOffset="31237.63">18923 12933 0,'0'0'0,"-21"0"0,0 0 16,21 21-16,-22 0 16,1 0-16,21 1 0,-21 20 0,21 0 15,0 1-15,-21-1 16,21 0-16,-21 1 0,21-1 0,-21 0 15,21 1-15,0-1 0,-22-21 0,22 21 16,-21 1-16,21-22 0,-21 21 16,21-21-16,0 1 0,0-1 15,0-42 1,0-1 0,21 1-16,0 0 0,-21-21 15,22-1-15,-1 1 0,0 21 0,0-21 16,0-22-16,0 22 0,1-1 0,-1 1 15,21 0-15,-21-1 0,0 22 16,1 0-16,-1 0 0,0 0 16,0 21-16,0 0 0,0 0 0,1 0 15,-22 21-15,21 0 0,0 0 16,-21 22-16,0-22 0,21 21 0,-21 0 16,21-20-16,-21 20 0,0 0 0,0-21 15,0 22-15,0-22 0,0 21 16,0-21-16,0 1 0,0-1 0,0 0 15,0 0-15,0 0 0,0 0 16,-21-42 15,0 21-31,0-21 0,0 0 0</inkml:trace>
  <inkml:trace contextRef="#ctx0" brushRef="#br0" timeOffset="31428.52">18711 13420 0,'0'0'0,"-21"0"0,42 0 16,0 0 0,22 0-16,-22 0 15,0 0-15,0 0 0,22 0 0,-1 0 16,-21 0-16,21 0 0,1 0 0,-1 0 16,0 0-16,1 0 0,20-21 15,-20 21-15,-1-22 0,21 22 0,-20-21 16,-1 21-16,0-21 0,1 0 15,-1 0-15</inkml:trace>
  <inkml:trace contextRef="#ctx0" brushRef="#br0" timeOffset="32118.13">19770 13123 0,'0'-21'0,"0"42"0,-22-42 32,22 42-17,-21-21-15,21 22 0,-21 20 16,21-21-16,0 0 0,0 22 15,0-22-15,0 21 0,0-21 0,0 0 0,0 22 16,-21-22-16,21 0 0,0 21 16,0-20-16,0-1 0,0 0 15,0 0-15,0 0 16,0-42 15,0 0-31,0 0 0,0 0 16,0-1-16,0 1 0,0 0 0,0-21 15,0 21-15,0-22 0,0 22 16,0-21-16,21 21 0,-21-22 0,0 1 16,0 21-16,0-22 0,21 22 0,-21 0 15,21 21-15,1-21 0,-1 21 16,0 21-16,-21 0 16,21 0-16,-21 1 0,21 20 15,0-21-15,-21 21 0,22 1 16,-1-22-16,-21 21 0,21-21 0,0 22 15,0-22-15,0 0 0,1 21 0,20 1 16,-21-43-16,0 21 0,0 0 16,1-21-16,-1 0 15,0 0-15,-21-21 16,21 0-16,-21 0 16,0-1-16,0 1 15,0 0-15,0 0 0,21 0 0,-21-22 0,0 1 16,0 21-16,21-21 0,-21-1 15,22 1-15,-22 0 0,21-1 16,-21 1-16,0 21 0,0-22 0,21 22 16,-21 0-16,0 42 15,0 0 1,0 22-16,0-22 0,0 21 16,-21 1-16,21-22 0,-21 21 0,21 0 15,0-20-15,-22 20 0,22-21 0,-21 21 16,21-20-16,0 20 0,0-21 15,0 0-15,-21 0 0,21 1 0,0-1 16,0 0-16,21-21 31,0 0-31,1-21 16,-1 0-16</inkml:trace>
  <inkml:trace contextRef="#ctx0" brushRef="#br0" timeOffset="32336">20722 13166 0,'21'0'47,"0"0"-47,1 0 16,-1 0-16,0 0 0,0 0 15,21 0-15,-20 0 0,-1 0 16,0 0-16,0 0 0,0 0 0,0 0 15,1 0-15,-22 21 32</inkml:trace>
  <inkml:trace contextRef="#ctx0" brushRef="#br0" timeOffset="32484.92">20849 13335 0,'-21'21'0,"42"-42"0,-42 63 16,0-42-16,21 22 15,21-22 17,0 0-32,0 0 0,0 0 0,1 0 15,-1-22-15,21 1 0,-21 21 0</inkml:trace>
  <inkml:trace contextRef="#ctx0" brushRef="#br0" timeOffset="32857.71">21802 12721 0,'0'0'0,"-22"0"0,1-21 0,0 21 16,0 0-16,0 0 16,0 21-16,-1-21 0,22 21 0,-21 1 15,0-1-15,42-21 47,0-21-47,1-1 16,-1 1-16,-21 0 15,21 21-15,-21-21 0,0 0 0,0 0 16,0-1-16,-21 22 31,21 43-15,-21-22-16,-1 21 0,1-21 0,21 22 15,-21-1-15,0 0 0,21 1 16,-21-1-16,21 0 0,0 1 0,0-22 16,0 21-16,21-21 0,0 1 0,0-1 15,22-21-15,-22 21 0</inkml:trace>
  <inkml:trace contextRef="#ctx0" brushRef="#br0" timeOffset="33381.41">22437 13018 0,'0'-22'0,"0"44"0,0-86 16,0 43-16,0 0 0,0 0 0,0-1 15,0 1-15,-22 21 16,1 0-16,21 21 16,-21-21-16,0 22 0,0-1 0,21 21 15,-21-21-15,-1 22 0,1-22 0,21 21 16,0-21-16,-21 22 15,21-1-15,-21-21 0,21 0 0,-21 22 0,21-22 16,0 0-16,0 0 0,0 0 16,0 0-16,0 1 0,-21-22 15,21 21-15,0-42 32,0-1-32,0 1 15,0 0-15,0 0 0,21-21 0,-21 20 16,21-20-16,0 0 0,0-1 0,-21 1 15,21 0-15,1-1 0,-1 1 16,0 0-16,0 21 0,0-22 0,-21 22 16,21 0-16,1 21 0,-1 0 31,-21 21-31,21 21 0,-21-20 16,0 20-16,0-21 0,21 21 0,-21 1 15,21-1-15,-21-21 0,0 22 0,0-1 16,21 0-16,-21-21 0,22 22 15,-22-22-15,0 0 0,0 0 0,0 0 16,0 1-16,21-1 0,-21 0 16,-21-42 15,-1 21-31,1-21 16</inkml:trace>
  <inkml:trace contextRef="#ctx0" brushRef="#br0" timeOffset="33588.29">22204 13229 0,'0'0'0,"-21"0"0,-1-21 16,1 21-16,42 0 47,1 0-47,-1 0 0,0 0 16,0 0-16,0 0 0,22 0 0,-22 0 15,0 0-15,0 0 0,21 0 16,-20 0-16,-1 0 0,0 0 15,21 0-15,-21 0 0,1 0 0,-1 0 16,0 0-16,0 0 0,0 0 0,0-21 16,1 0-16</inkml:trace>
  <inkml:trace contextRef="#ctx0" brushRef="#br0" timeOffset="33848.14">22945 12891 0,'0'-22'0,"0"44"0,0-65 16,21 22-16,0 0 15,-21 0-15,21 21 16,0 0 0,0 21-16,-21 0 15,0 21-15,0-20 0,22 20 16,-22 0-16,21 1 0,-21-22 16,0 21-16,0 0 0,21 1 0,-21-22 15,21 21-15,-21-21 0,0 22 0,0-22 16,21 0-16,-21 0 0,21-21 15,-21 21-15,0 1 0,22-22 16,-1 0-16,0 0 16,-21-22-16</inkml:trace>
  <inkml:trace contextRef="#ctx0" brushRef="#br0" timeOffset="34084">23368 12954 0,'0'0'0,"0"-21"0,0-21 0,0 20 0,21-20 15,-21 21-15,0 0 0,0 0 16,-21 42 0,21 0-1,-21 0-15,21 0 0,-21 22 16,-1-1-16,22 0 0,-21 1 0,0-22 16,21 21-16,-21 0 0,21 1 0,-21-22 15,0 21-15,21-21 0,0 1 16,0-1-16,-22 0 0,22 0 0,0 0 15</inkml:trace>
  <inkml:trace contextRef="#ctx0" brushRef="#br0" timeOffset="34456.79">23812 12742 0,'-42'0'15,"21"0"-15,0 0 16,0 22 0,-1-22-16,1 0 31,21-22 0,0 1-31,21 21 16,1 0-16,-22-21 0,21 21 0,0 0 15,-21-21-15,21 21 0,0 0 16,-21 21 0,0 0-16,0 0 0,0 1 0,0-1 15,0 0-15,-21 21 0,21-21 16,-21 1-16,0-1 0,0 0 15,-1 0-15,1 0 0,21 0 0,-21-21 16,21 22-16</inkml:trace>
  <inkml:trace contextRef="#ctx0" brushRef="#br0" timeOffset="35104.42">24088 12277 0,'21'0'31,"0"0"-31,0 0 0,0 0 16,22 0-16,-22 0 0,0 0 15,0 0-15,0 0 0,0 0 0,22 0 16,-22 0-16,0 0 0,0 0 16,0 0-16,22 0 0,-22 0 15,21 0 1,-21 0-16,1 0 0,-22 21 15,0 0 1,0 0-16,0 0 0,0 1 16,0-1-16,0 0 0,0 21 0,0-21 15,-22 1-15,22 20 0,-21-21 16,21 21-16,-21 1 0,21-1 0,0 0 16,0 22-16,-21-22 0,0 1 0,21 20 15,-21-21-15,21 1 0,0 20 16,0-20-16,0 20 0,0-21 15,0 1-15,0 20 0,-22-20 0,22-1 16,0 0-16,0 22 0,0-22 0,0 0 16,0 1-16,0-1 0,0-21 15,0 22-15,-21-22 0,0 0 0,0 0 16,0 0-16,0 0 0,-1 1 0,1-22 16,0 0-16,-21 21 0,21-21 15,-1 0-15,1 0 0,-21 0 0,21 0 16,0 0-16,-1 0 0,1 0 0,0 0 15,0 0-15,0 0 16,0-21-16,21-1 0,0 1 16,0 0-16,0 0 15</inkml:trace>
  <inkml:trace contextRef="#ctx0" brushRef="#br0" timeOffset="35344.28">23939 13928 0,'-21'0'15,"0"0"32,0 0-31</inkml:trace>
  <inkml:trace contextRef="#ctx0" brushRef="#br0" timeOffset="37325.15">19452 14457 0,'0'0'0,"21"0"15,-21-21-15,21 21 16,1-21-16,-1 21 0,0-22 0,0 1 16,0 0-16,0 21 0,1-21 15,-1 0-15,-21 0 16,21-1-16,-21 1 0,0 0 15,0 0-15,0 42 47,0 0-47,0 0 0,0 1 0,0 20 16,0 0-16,0 1 0,-21-1 16,21 0-16,0 1 0,0-1 0,0 0 15,0 1-15,0-1 0,0 0 0,0-21 16,0 22-16,0-22 0,-21 0 15,21 0-15,-22 0 0,22 1 0,0-1 16,-21-21-16,0 21 0,0-21 16,0 0-16,0 0 15,-1 0-15,1 0 0,0-21 16,0 21-16,0-21 0,21-1 0,-21 1 16,-1 21-16,22-21 15,-21 0-15,21 0 0,0 0 0,0-1 16,0 1-16,0 0 0,0 0 0,0 0 15,0 0-15,21-1 0,1 1 0,20 0 16,-21 0-16</inkml:trace>
  <inkml:trace contextRef="#ctx0" brushRef="#br0" timeOffset="37565.01">20002 14245 0,'0'0'0,"0"21"15,0 22 1,0-22-16,0 0 0,0 21 0,0-20 16,-21 20-16,21-21 0,0 21 15,0 1-15,0-22 0,-21 21 0,21 1 16,0-22-16,-21 0 0,21 21 0,0-21 16,0 1-16,0-1 0,0 0 15,0 0-15,0 0 0,-21-21 31</inkml:trace>
  <inkml:trace contextRef="#ctx0" brushRef="#br0" timeOffset="37709.93">19748 14690 0,'-21'-21'0,"42"42"0,-42-64 16,42 43-1,1-21-15,-1 21 16,0 0-16,21 0 0,-21 0 15,22 0-15,-22 0 0,21 0 0,-21 0 16,22 0-16,-1 0 0,-21-21 0,22 21 16</inkml:trace>
  <inkml:trace contextRef="#ctx0" brushRef="#br0" timeOffset="38297.58">21018 14605 0,'0'0'0,"0"-21"0,0 0 16,0 0-16,0-1 0,0 1 16,0 0-16,-21 0 15,0 0-15,0 0 0,0 21 16,21-22-16,-21 22 0,-1 0 0,1 0 15,0 0-15,0 0 0,0 22 0,-22-1 16,22 0-16,0 0 0,0 21 16,0-20-16,0 20 0,-1 0 0,22 1 15,0-1-15,0 0 0,0-21 16,0 22-16,0-22 0,0 21 0,0-21 16,22 1-16,-1-22 0,0 21 0,0-21 15,0 21-15,22-21 0,-22 0 0,0 0 16,21-21-16,-21 0 0,1 21 15,20-22-15,-21 1 0,0 0 0,0-21 16,1 21-16,-1-22 0,0 22 16,0-21-16,0-1 0,-21-20 15,0 21-15,21-22 0,-21 22 0,0-22 16,22 1-16,-22 20 0,0 1 0,0 0 16,0 21-16,0-22 0,0 22 15,0 42 1,0 0-16,0 1 0,0-1 15,0 21-15,0 22 0,0-22 16,0 0-16,-22 22 0,22-22 0,0 0 16,0 1-16,0-1 0,0 0 0,0 1 15,0-1-15,0-21 0,0 0 16,0 1-16,0-1 0,0 0 16,0 0-16,22-21 0,-1 0 15,0 0-15,0-21 16,0 21-16,0-21 0</inkml:trace>
  <inkml:trace contextRef="#ctx0" brushRef="#br0" timeOffset="38656.37">21505 14478 0,'-21'21'32,"0"0"-17,21 1-15,0-1 0,-21 0 0,0 21 16,21-21-16,-22 1 0,22-1 15,-21 21-15,21-21 0,0 0 16,0 1-16,0-1 0,0 0 0,0 0 16,0 0-16,21-21 0,1 21 0,-1-21 15,0 0-15,0 0 0,0 0 0,0 0 16,1 0-16,-1 0 0,0-21 16,0 21-16,21-21 0,-20 0 0,-1 0 15,-21 0-15,21-1 0,-21 1 0,0-21 16,0 0-16,0 20 15,0-20-15,0 21 0,0-21 0,-21 20 16,0 1-16,-1 0 0,1 21 0,0 0 16,0 0-16,0 0 0,0 0 15,-1 0-15,1 21 0,21 0 16,0 1-16,0-1 0,0 0 16,0 0-16,0 0 15,21 0-15,1-21 0</inkml:trace>
  <inkml:trace contextRef="#ctx0" brushRef="#br0" timeOffset="39232.74">21886 14690 0,'0'0'0,"21"0"0,1 0 16,-1 0-16,0-21 15,0-1-15,0 22 0,-21-21 16,21 0-16,1 0 15,-22 0-15,21 21 0,-21-21 16,0-1-16,0 1 16,-21 21-1,-1 0-15,1 0 0,0 21 16,21 1-16,-21-1 0,0 0 0,21 0 16,-21 0-16,21 0 15,0 1-15,-22-1 0,22 0 0,0 0 16,0 0-16,0 0 0,0 1 0,0-1 15,0 0-15,22-21 16,-1 21-16,0-21 0,0 0 16,0 0-16,0 0 0,1 0 15,-1 0-15,21-21 0,-21 21 16,0-21-16,1 0 0,20 21 0,-21-22 16,0 1-16,0 0 0,1 0 0,-1 0 15,-21 0-15,21-1 0,-21 1 16,21 0-16,-21 0 0,0 0 15,-21 21 1,0 0-16,21 21 16,0 0-16,0 0 15,0 0-15,0 1 0,0-1 16,0 0-16,0 0 0,21 0 16,-21 0-16,21 1 0,-21-1 15,0 0-15,0 0 16,-21 0-1,0-21-15,0 0 0,-1 0 16,1 0-16,21-21 16,0 0-1,0 0-15</inkml:trace>
  <inkml:trace contextRef="#ctx0" brushRef="#br0" timeOffset="40708.89">22945 14647 0,'0'0'0,"0"-21"15,0 0-15,0 0 16,0 0-16,0 0 16,0 42 15,0 0-15,0 0-16,0 0 0,0 0 15,0 1-15,0 20 0,0-21 0,0 0 16,0 0-16,-22 1 0,22-1 15,0 0-15,-21 0 0,21 0 0,0 0 16,-21-21 15,21-21-31,0 0 16,0 0-16,0 0 0,0 0 16,0-1-16,21-20 0,-21 21 15,21-21-15,1 20 0,-1-20 0,21 21 16,-21-21-16,0 20 0,22 1 15,-1 0-15,-21 0 0,22 0 16,-1 21-16,0 0 0,-21 0 0,22 0 16,-22 21-16,0 0 0,0 0 0,0 0 15,-21 1-15,22 20 0,-22-21 16,0 0-16,0 22 0,0-22 0,-22 0 16,1 21-16,21-21 0,-21 1 0,0-1 15,21 0-15,-21 0 16,21 0-16,21-42 31,0 21-31,0-21 16</inkml:trace>
  <inkml:trace contextRef="#ctx0" brushRef="#br0" timeOffset="41069.19">23876 14457 0,'0'0'15,"-21"0"1,21 21-16,-21 0 0,-1 0 16,1 1-16,0-1 0,0 0 0,21 0 15,-21 0-15,21 22 0,-21-22 0,21 0 16,0 0-16,0 0 0,0 0 0,0 1 16,21-22-16,0 21 0,-21 0 15,21-21-15,0 0 0,0 0 16,1 0-16,20 0 0,-21 0 0,0 0 15,0 0-15,1-21 0,-1 21 16,0-21-16,0-1 0,-21 1 0,21 0 16,-21 0-16,0 0 0,0 0 0,0-22 15,0 22-15,0 0 0,-21 0 16,0 0-16,0-1 0,0 1 0,-1 0 16,1 21-16,0 0 15,0 0-15,42 0 31,0 0-31,0 0 16,22-21-16</inkml:trace>
  <inkml:trace contextRef="#ctx0" brushRef="#br0" timeOffset="41340.08">24553 14097 0,'0'0'0,"21"0"0,-21-21 0,-21 42 47,0 0-47,21 22 0,-21-22 0,21 21 16,-21 0-16,0 1 0,21-1 15,0 0-15,-22 1 0,1-1 0,0 0 16,21 1-16,0-22 0,0 21 16,0-21-16,0 1 0,0-1 0,0 0 15,0 0-15,0 0 0,0 0 16,21-21-16,0 0 15,1 0-15,-1 0 0,0-21 16,0 21-16,0-21 0,0 0 16,-21 0-16,22 0 0</inkml:trace>
  <inkml:trace contextRef="#ctx0" brushRef="#br0" timeOffset="41528.97">24363 14393 0,'0'0'0,"21"0"31,21 0-15,-21-21-16,1 21 0,-1-21 0,21 21 15,-21 0-15,22 0 0,-22-21 0,21 21 16,0 0-16,-20-21 0,20 21 16,-21 0-16,21 0 0,-20-21 0</inkml:trace>
  <inkml:trace contextRef="#ctx0" brushRef="#br0" timeOffset="42221.06">19685 15621 0,'0'0'0,"21"-21"16,0 21-16,0 0 0,1-21 16,-1 0-16,0 21 0,0 0 15,-21-22-15,0 1 16,0 0-16,-21 21 15,0-21-15,0 21 0,-22 0 16,22 0-16,-21 0 0,-1 0 16,1 0-16,0 0 0,21 0 0,-1 0 15,-20 0-15,21 21 0,21 0 16,0 0-16,0 1 16,21-1-16,0 0 0,22 0 15,-22 0-15,0 0 0,21 22 0,-21-22 16,1 0-16,-1 0 0,0 0 15,-21 22-15,0-22 0,0 0 0,0 0 16,-21 22-16,0-22 0,-1 0 16,-20-21-16,21 21 0,-21 0 15,-1 0-15,22-21 0,-21 0 0,21 0 16,-22 0-16,22 0 0,-21 0 0,21-21 16,-1 0-16,1 0 0,21 0 15,0 0-15,-21-1 0,21 1 0,0-21 16,0 21-16,0-22 0,0 22 0,0 0 15,0-21-15,21 21 0,0-1 0,1 1 16,-1 0-16,0 21 0,21-21 16,-21 21-16,22 0 0,-1-21 0</inkml:trace>
  <inkml:trace contextRef="#ctx0" brushRef="#br0" timeOffset="42584.59">19981 15600 0,'0'42'32,"0"-21"-32,0 1 0,-21-1 0,21 0 15,0 0-15,-21 0 0,21 0 16,0 1-16,0-1 0,0 0 0,0 0 16,0 0-16,0 0 15,21-21-15,0 0 16,0 0-16,1 0 0,-1 0 15,0 0-15,0 0 0,21-21 0,-20 0 16,-1 21-16,0-21 0,-21 0 16,21 0-16,0 21 0,-21-22 0,0 1 15,0 0-15,0 0 0,0 0 0,0 0 16,0-1-16,0 1 0,0 42 47,0 1-47,0-1 15,0 0-15,0 0 16</inkml:trace>
  <inkml:trace contextRef="#ctx0" brushRef="#br0" timeOffset="42856.23">20468 15600 0,'0'0'0,"0"-21"15,-21 21 1,21 21 0,0 0-16,-21 0 0,21 0 15,0 22-15,0-1 0,0-21 16,0 22-16,0 20 0,0-21 0,0 1 16,0-1-16,0 0 0,-21 22 0,21-22 15,0 1-15,0-1 0,0-21 16,-22 21-16,22-20 0,-21 20 0,21-21 15,0 0-15,0 0 0,0-42 32,0 0-17,0-21-15,0 21 0</inkml:trace>
  <inkml:trace contextRef="#ctx0" brushRef="#br0" timeOffset="43096.75">20405 15790 0,'0'-42'0,"0"84"0,0-105 0,21 42 0,0 0 15,-21-1-15,21 1 0,0 0 16,0 21-16,1 0 0,-1-21 16,0 21-16,0 0 0,0 0 15,0 0-15,1 21 0,-1 0 16,0 0-16,-21 1 16,0-1-16,0 0 0,0 0 15,0 0-15,-21 0 0,0-21 16,-1 22-16,1-1 0,0-21 15,-21 21-15,21-21 0,-1 0 16,1 21-16,0-21 0,0 0 0</inkml:trace>
  <inkml:trace contextRef="#ctx0" brushRef="#br0" timeOffset="43340.19">20913 15600 0,'0'0'0,"0"21"16,0 0-16,-22 0 16,22 1-1,0 20-15,0-21 0,0 21 0,-21-20 0,21 20 16,0 0-16,-21 1 0,21-1 16,0 0-16,0 1 0,0-1 15,-21 0-15,21-21 0,-21 22 0,21-1 16,0-21-16,0 22 0,-21-22 0,21 0 15,0 0-15,-22-21 0,22-21 32</inkml:trace>
  <inkml:trace contextRef="#ctx0" brushRef="#br0" timeOffset="43598.04">20870 15896 0,'0'0'0,"0"-42"0,0 0 0,0-1 16,21 1-16,-21 0 0,22 20 0,-22-20 15,21 21-15,0 0 0,0 0 16,0-1-16,0 22 0,1 0 16,-1 0-16,0 0 0,0 0 15,-21 22-15,21-1 0,-21 0 16,0 0-16,0 0 0,0 0 0,0 1 16,0-1-16,0 0 0,-21 0 0,0 0 15,0 0-15,0 1 0,-1-1 16,1-21-16,0 21 0,21 0 0,-21-21 15,0 0-15,21-21 32,21 21-32,0-21 15</inkml:trace>
  <inkml:trace contextRef="#ctx0" brushRef="#br0" timeOffset="43944.84">21294 15579 0,'0'0'0,"-22"0"31,1 21-31,0 0 16,21 0-16,-21 22 0,0-22 15,21 0-15,-21 0 0,21 0 16,0 22-16,0-22 0,0 0 16,0 0-16,0 0 0,21 0 15,0 1-15,0-22 0,0 0 0,0 0 16,1 0-16,20 0 0,-21 0 15,0-22-15,0 1 16,-21 0-16,22 0 0,-22 0 0,0 0 16,0-1-16,0 1 0,0 0 0,0-21 15,-22 21-15,1-1 0,21 1 16,-21-21-16,0 42 0,21-21 0,0 0 16,-21 21-16,0 0 15,21 21 1,0 0-1,21-21-15,-21 21 0,21-21 16</inkml:trace>
  <inkml:trace contextRef="#ctx0" brushRef="#br0" timeOffset="44281.2">21526 15621 0,'0'-21'0,"0"42"0,0-63 16,0 21-16,22-1 0,-1 22 15,-21-21-15,21 21 16,0 0-16,0 0 0,0 0 16,-21 21-16,22 1 15,-1-1-15,-21 0 0,0 0 0,21 0 16,-21 22-16,21-22 0,-21 0 0,0 0 16,0 0-16,0 0 0,0 1 15,0-1-15,0 0 0,0 0 0,-21 0 16,0-21-16,21-21 31,0 0-15,0 0-16,0 0 15,0-1-15,0 1 0,21 0 0,0-21 0,-21 21 16,21-1-16,0 1 16,-21 0-16,22 0 0,-1 0 0,-21 0 15,21-1-15,0 1 0,0 21 0</inkml:trace>
  <inkml:trace contextRef="#ctx0" brushRef="#br0" timeOffset="44544.04">22119 15240 0,'21'0'0,"-42"0"15,42-21-15,-21 0 0,0 42 32,0 0-32,0 0 15,0 22-15,0-22 0,0 21 0,0-21 16,0 22-16,0-1 0,0-21 15,0 21-15,0-20 0,-21 20 0,21-21 16,-21 21-16,21-20 0,-21-1 16,21 0-16,0 0 0,0 0 0,0 0 15,0 1-15,0-1 0,0-42 47,0-1-31,0 1-16</inkml:trace>
  <inkml:trace contextRef="#ctx0" brushRef="#br0" timeOffset="44720.95">21950 15642 0,'0'0'0,"21"0"32,0-21-17,0 21-15,0 0 0,22 0 16,-1-21-16,-21 21 15,0 0-15,1 0 0,-1 0 0,0-21 16,0 21-16,0 0 0,22 0 0,-43-21 16,42 21-16,-21 0 0</inkml:trace>
  <inkml:trace contextRef="#ctx0" brushRef="#br0" timeOffset="45120.71">23114 15325 0,'0'0'0,"-21"0"0,21-21 16,0-1-1,21 22 1,0 0-16,0 0 0,0 0 16,22 0-16,-22 0 0,21 0 0,-21-21 15,22 21-15,-1 0 0,-21 0 16,22 0-16,-1 0 0,0-21 0,1 21 15,-22 0-15,0 0 0,21 0 0,-21 0 16,-42 0 15,0 0-31,0 0 0,0 21 0,-22-21 16,22 0-16,-21 0 0</inkml:trace>
  <inkml:trace contextRef="#ctx0" brushRef="#br0" timeOffset="45356.58">23326 15325 0,'0'84'32,"0"-62"-32,0-1 0,0 0 15,0 0-15,0 21 0,0-20 16,0-1-16,0 21 0,0-21 16,0 22-16,0-22 0,0 0 0,0 21 15,0-21-15,0 1 0,0-1 16,-22 0-16,22 0 0,-21 0 15,21 0-15,21-42 32,1 21-17,-22-21-15,21 0 0</inkml:trace>
  <inkml:trace contextRef="#ctx0" brushRef="#br0" timeOffset="45717.37">23558 15663 0,'0'0'16,"22"0"0,-1 0-16,0-21 0,0 21 15,0 0-15,0 0 0,1-21 16,-1 21-16,0-21 16,-21 0-16,21 21 0,-21-21 15,-21 21 16,0 0-31,0 0 16,-1 0-16,1 21 0,0 0 16,21 0-16,-21 0 15,21 0-15,-21 1 0,21-1 16,0 0-16,0 0 0,0 0 16,0 0-16,0 1 0,0-1 0,0 0 15,21-21-15,0 21 0,0-21 16,0 0-16,1 0 15,-1 0-15,0 0 0,0 0 16,0 0-16,0-21 0,1 0 0,-1 0 16,0 21-16</inkml:trace>
  <inkml:trace contextRef="#ctx0" brushRef="#br0" timeOffset="45960.05">24003 15579 0,'21'-21'15,"-42"42"-15,42-64 0,-21 22 0,21 21 16,0 0-16,1 0 15,-1 21 1,-21 1-16,21-1 0,-21 0 16,21 0-16,-21 0 0,21 0 15,-21 1-15,21-1 0,-21 0 16,0 0-16,0 0 0,22-21 0,-22 21 16,21-21-16,-21 22 0,21-44 46,-21 1-46,21 0 16,-21 0-16,0 0 16</inkml:trace>
  <inkml:trace contextRef="#ctx0" brushRef="#br0" timeOffset="46172.93">24320 15536 0,'0'0'0,"22"0"0,-22-21 0,-22 21 31,1 21-15,0-21-16,0 22 0,0-1 15,0 0-15,-1 0 16,1 0-16,0 0 0,0 22 0,0-22 16,0 0-16,-1 0 0,-20 0 0,21-21 15,0 22-15,0-1 0,21 0 16,-22 0-16,22 0 0,22-21 31,-1 0-15,0-21-16,0 21 0,0-21 0</inkml:trace>
  <inkml:trace contextRef="#ctx0" brushRef="#br0" timeOffset="46508.74">24680 15198 0,'0'0'0,"0"-21"0,0-1 16,0 44 15,0-1-15,0 0-16,-21 0 0,21 21 0,0-20 15,-21 20-15,21 0 0,0 1 0,0-22 16,-21 21-16,0 0 0,21 1 16,-22-1-16,22-21 0,0 22 0,-21-22 15,21 21-15,0-21 0,-21 0 16,21 22-16,0-22 0,0 0 15,0 0-15,0 0 0,0 1 16,21-22-16,0 0 16,1 0-16,-1 0 15,0-22-15,0 1 0,0 0 0,0 21 16,1-21-16,-1 0 0,0 0 0,0-1 16,0 1-16</inkml:trace>
  <inkml:trace contextRef="#ctx0" brushRef="#br0" timeOffset="46716.62">24596 15600 0,'0'0'0,"0"-21"31,21 21-31,0 0 16,0 0-16,0 0 15,0 0-15,1 0 0,-1 0 16,0-21-16,0 21 0,0 0 0,0-22 15,1 22-15,-1 0 16,0-21-16,-21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3T01:24:02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4953 0,'0'-21'16,"-21"0"15,21 0-15,-21 21-16</inkml:trace>
  <inkml:trace contextRef="#ctx0" brushRef="#br0" timeOffset="2339.73">2244 783 0,'21'0'16,"-21"-21"-16,21 21 16,-21-21-1,0 0-15,0 0 16,21 21-16,-21-22 0,21 1 15,-21 0-15,0 0 16,0 0-16,0 0 16,0-1-16,0 1 15,0 0 1,0 42 15,0 0-31,0 1 16,0-1-16,0 0 0,0 0 15,0 0-15,0 22 0,0-1 16,0 0-16,0 1 0,0 20 0,-21-21 16,21 22-16,-21-1 0,0 1 15,0-22-15,21 22 0,-22-1 16,1-20-16,0 20 0,0-21 0,21 22 16,0-22-16,-21 1 0,0-1 15,21 0-15,-22-21 0,22 22 0,0-22 16,0 0-16,0 0 15,-21-21-15,0 0 16,21-21 0,-21 21-16,21-21 0,0 0 15,-21-22-15,21 22 0,0 0 16,0-21-16,0 21 0,0-22 16,-21 22-16,21 0 0,0-21 0,0 20 15,0 1-15,0 0 0,0 0 16,0 0-16,0 0 0,0-1 0,0 1 15,0 0 1,21 42 15,-21 0-31,0 1 0,21-1 16,-21 0-16,21 0 0,-21 0 16,21 0-16,-21 1 0,0-1 15,21 0-15,1 0 0,-22 0 0,21 0 16,0 1-16,0-1 0,0-21 15,0 0-15,1 21 0,-1-21 16,0 0-16,0 0 0,21 0 0,-20 0 16,-1-21-16,21 21 0,-21-21 15,0-1-15,1 1 0,-1 21 16,0-21-16,0 0 0,0 0 16,-21-22-16,0 22 0,0 0 0,21 0 15,-21 0-15,0 0 0,22-1 16,-22 1-16,0 0 0,0 0 0,0 0 15,0 42 17,0 0-32,0 0 15,0 0-15,0 1 0,0-1 16,0 0-16,0 0 0,0 0 0,0 0 16,0 1-16,0-1 0,0 0 15,0 0-15,0 0 0,0 0 16,0 1-16,-22-44 62,22 1-62,-21 0 0,21 0 0,0 0 16</inkml:trace>
  <inkml:trace contextRef="#ctx0" brushRef="#br0" timeOffset="2715.03">2582 974 0,'0'42'31,"0"-21"-31,0 0 16,0 1-1,21-22 1,1 0-16,-1 0 0,0-22 15,0 1 1,-21 0-16,0 0 16,0 0-16,0 0 15,0-1-15,0 1 0,-21 21 16,0 0-16,21-21 16,-21 21-1,-1 21-15,22 0 16,0 1-1,0-1-15,0 0 0,0 0 16,0 0-16,0 0 16,22-21-16,-22 22 15,21-22-15,-21 21 0,21-21 16</inkml:trace>
  <inkml:trace contextRef="#ctx0" brushRef="#br0" timeOffset="3346.66">2942 1228 0,'0'21'46,"0"0"-30,0 0-16,0 0 16,0 1-16,0-1 0,0 0 0,0 0 15,0 0-15,0 0 0,0 1 16,-21-1-16,21 0 0,0 0 16,0 0-16,0 0 0,0 1 15,0-1-15,0 0 0,0 0 16,0-42 31,0 0-47,0 0 0,0-1 0,0 1 15,0 0-15,0 0 0,0-21 16,0 20-16,0-20 0,0 21 16,0-21-16,0 20 0,0-20 15,21 21-15,0-21 0,0 20 0,1 1 16,-1 0-16,0 0 0,0 0 15,0 21-15,0 0 0,22 0 16,-22 0-16,0 21 0,0-21 0,0 21 16,1 21-16,-1-20 0,0-1 15,-21 21-15,21-21 0,-21 22 0,21-22 16,-21 21-16,0-21 0,0 0 16,0 22-16,0-22 0,0 21 0,0-21 15,0 1-15,0-1 0,0 0 16,0 0-16,0 0 15,-21-21 17,21-21-32,0 0 15,0 0-15,0 0 0,0-1 0,0-20 16,0 21-16</inkml:trace>
  <inkml:trace contextRef="#ctx0" brushRef="#br0" timeOffset="4151.29">3725 741 0,'0'0'0,"0"-21"31,0 42-15,-21-21-16,21 21 15,0 0-15,0 22 0,0-22 0,0 21 16,0 0-16,0 1 0,0-22 16,0 42-16,0-20 0,-21-1 0,21 0 15,0 1-15,0-1 0,0 0 16,0-20-16,-21 20 0,21 0 0,-21-21 16,21 22-16,0-22 15,0 0-15,0 0 0,0 0 0,-22 1 16,22-1-16,0 0 15,0 0-15,0-42 47,0 0-47,0 0 0,0-1 16,0 1-16,0 0 0,0 0 0,0 0 16,0 0-16,0-22 0,0 22 15,0-21-15,0 21 0,22-1 0,-1 1 16,-21-21-16,21 21 0,0 0 15,-21-1-15,21 22 0,0-21 16,1 21-16,-1 0 0,0-21 16,0 21-16,0 0 0,0 0 15,1 0-15,-22 21 16,21-21-16,-21 21 0,0 1 16,0-1-16,0 0 0,-21 0 15,-1 0-15,1-21 0,0 21 16,-21 1-16,21-22 0,-1 0 15,1 0-15,0 0 0,0 0 0,0 0 16,0 0-16,-1 0 16,1 0-16,21-22 15,-21 22 1,21 22 0,0-1-1,21 0-15,0 0 0,-21 0 16,22 22-16,-1-22 0,-21 0 15,21 0-15,0 0 0,-21 22 0,21-22 16,0 0-16,-21 0 0,22 0 16,-1 0-16,-21 1 0,21-1 0,0 0 15,0-21 1,0 0-16,1 0 16,-22-21-16,21 21 0,0-21 15,-21-1-15,0-20 0,21 21 16,0-21-16,-21 20 0,21-20 15</inkml:trace>
  <inkml:trace contextRef="#ctx0" brushRef="#br0" timeOffset="4507.14">4318 677 0,'0'0'0,"-21"0"0,0 0 15,42 0 17,0 0-32,21 0 0,-21-21 15,22 21-15,20 0 0,-20 0 16,-1 0-16,0 0 0,1-21 15,-1 21-15,0 0 0,1 0 0,-1 0 16,0 0-16,-21 0 0,1 0 16,-1 0-16,0 0 0,-42 0 47,0 0-47,-1 0 0,1 0 15,0 0-15,0 0 0</inkml:trace>
  <inkml:trace contextRef="#ctx0" brushRef="#br0" timeOffset="4819">4657 677 0,'0'0'0,"-22"0"0,1 0 32,21 22-32,-21-1 0,21 0 15,0 0 1,0 0-16,0 22 0,0-22 0,0 21 15,0 0-15,0 1 0,-21-1 16,21 22-16,0-22 0,0 0 0,-21 22 16,21-22-16,-21 0 0,21 1 15,-22-1-15,22 0 0,-21-20 0,21 20 16,0 0-16,0-21 0,-21 1 16,21-1-16,0 0 0,-21 0 0,21 0 15,0-42 32,0 0-47,0 0 0,0 0 16,0-1-16,0 1 0</inkml:trace>
  <inkml:trace contextRef="#ctx0" brushRef="#br0" timeOffset="5283.73">4741 1418 0,'21'0'15,"-42"0"-15,42 21 0,-21 1 16,22-22-16,-1 0 16,0 0-16,0 0 0,0 0 15,0 0-15,1 0 0,-1 0 0,0-22 16,0 22-16,21-21 0,-20 0 15,-1 21-15,0-21 0,0 0 0,0 21 16,-21-21-16,0-1 0,0 1 16,0 0-16,0 0 0,0 0 0,0 0 15,-21-1-15,0 22 16,0 0-16,0 0 0,-1 0 16,1 0-16,0 0 0,0 0 0,0 0 15,0 22-15,-22-22 0,22 21 16,0 0-16,0 21 0,0-21 0,21 1 15,0-1-15,0 21 0,0-21 16,0 0-16,0 22 0,0-22 0,0 0 16,0 0-16,0 0 0,21 1 15,0-1-15,0 0 0,0 0 0,0 0 16,1-21-16,-1 21 0,0-21 16,0 0-16,0 0 0,22 0 0,-22 0 15,0 0-15,0 0 0,21 0 16,-20-21-16,-1 0 0,0 0 15,0 0-15,0 0 0</inkml:trace>
  <inkml:trace contextRef="#ctx0" brushRef="#br0" timeOffset="5580.56">5419 1143 0,'21'0'31,"0"21"-31,-21 0 0,21-21 16,-21 22-16,21-1 0,0 0 0,1 0 16,-1 21-16,0-20 15,0-1-15,0 0 0,0 0 0,1 21 16,-1-20-16,-21-1 0,21 0 0,0 0 16,0 0-16,-21 0 0,21 1 15,-21-1-15,22 0 0,-1 0 16,-21 0-16,0-42 47,0 0-47,0 0 0,0 0 15,0-1-15</inkml:trace>
  <inkml:trace contextRef="#ctx0" brushRef="#br0" timeOffset="5868.91">5927 1101 0,'0'0'0,"0"-21"16,-22 21-16,1 0 16,0 0-16,0 21 15,21 0-15,-21 0 0,0 0 16,21 0-16,-22 1 0,1 20 0,21-21 16,-21 21-16,0 1 0,0-22 15,0 21-15,-1 1 0,1-22 16,0 21-16,0 0 0,0-20 0,0 20 15,-1-21-15,1 21 0,0-20 0,0-1 16,21 0-16,0 0 16,0 0-16,-21-21 0,21-21 31,21 0-15,-21 0-16,21 0 0,0-1 0</inkml:trace>
  <inkml:trace contextRef="#ctx0" brushRef="#br0" timeOffset="6310.65">6329 614 0,'0'0'16,"-21"0"-16,-1 0 0,22 21 31,-21 0-31,21 0 16,0 22-16,-21-22 0,21 21 15,0 1-15,0 20 0,0-21 0,-21 22 16,21-1-16,-21-20 0,21 20 15,-21-20-15,21-1 0,0 21 0,0-20 16,-22-1-16,22 0 0,0 1 16,0-1-16,0-21 0,0 22 0,0-22 15,0 21-15,0-21 0,0 0 16,0 1-16,0-1 0,0 0 16,0 0-16,22-21 0,-1 0 15,0 0 1,0-21-1,0 0-15,0 0 0,-21-1 16,22 1-16,-1 0 0,-21-21 0,21 21 16,0-22-16</inkml:trace>
  <inkml:trace contextRef="#ctx0" brushRef="#br0" timeOffset="6579.5">6223 1164 0,'-21'0'0,"42"0"0,-21 0 31,21-21-15,0 21-16,0 0 0,1 0 0,-1-21 16,21 21-16,-21 0 0,22 0 15,-1-21-15,-21 21 0,21-21 0,-20 21 16,-1 0-16,21 0 0,-21-22 15,0 22-15,1 0 0,-1 0 16,-42 0 15</inkml:trace>
  <inkml:trace contextRef="#ctx0" brushRef="#br0" timeOffset="7559.49">1863 2096 0,'-22'-22'31,"44"22"16,-1 0-47,0 0 16,0 0-16,0 0 16,0 0-16,1 22 0,20-22 15,-21 0-15,21 0 0,1 0 16,-1 0-16,22 0 0,-22 0 0,21 0 15,1 0-15,-1 21 0,1-21 16,21 0-16,-22 0 0,1 0 0,-1 0 16,1 0-16,-1 0 0,1 0 15,-1 0-15,1 0 0,-1 0 0,22 0 16,-22 0-16,22 0 0,-22 0 16,22 0-16,0 0 0,-22 0 0,22 21 15,0-21-15,-22 0 0,22 0 0,-22 0 16,22 0-16,-22 0 15,22 0-15,0 0 0,-22 0 0,22 21 16,0-21-16,-1 0 0,1 0 16,0 0-16,-22 0 0,22 0 0,-1 0 15,1 21-15,0-21 0,-1 0 16,1 0-16,0 0 0,-1 0 0,-20 0 16,21 0-16,-1 0 0,-20 0 0,20 0 15,-20 0-15,-1 0 0,1 0 16,-1 0-16,-20 0 0,20 21 0,-20-21 15,-1 0-15,0 0 0,1 0 16,-1 0-16,-21 0 0,21 0 0,-20 0 16,20 0-16,-21 0 0,0 0 15,0 0-15,1 0 0,-1 0 16,0 0-16,0 0 16</inkml:trace>
  <inkml:trace contextRef="#ctx0" brushRef="#br0" timeOffset="19562.84">5651 2180 0,'0'0'0,"22"0"16,-1 0-1,0 0 1</inkml:trace>
  <inkml:trace contextRef="#ctx0" brushRef="#br0" timeOffset="22836.28">5821 2096 0,'21'0'16,"-21"-22"0,0 44 187,21-22-188,-21 21-15,0 0 16,0 0-16,0 0 16,0 0-16,0 1 15,0-1-15,0 0 16,0 0-16,0 0 15,0 0-15,0 1 0,0-1 16,0 0-16,0 0 16,0 0-16,0 0 0,0 1 15,0-1-15,0 0 0,0 0 16,0 0-16,-21 0 0,21 1 16,-21-1-1,21 0-15,0 0 0,0 0 0,0 0 16,0 1-16,-21-22 0,21 21 0,0 0 15,-22 0-15,22 0 0,0 0 16,-21 1-16,21-1 0,0 0 16,0 0-16,0 0 0,-21-21 15,21 21-15,0 1 0,-21-1 16,21 0-16,0 0 16,0 0-16,0 0 15,0 1-15,0-1 16,-21-21-16,21 21 0,0 0 15,-21 0-15,21 0 16,0 1-16,0-1 16,0 0-16,-22 0 15,22 0-15,-21-21 0,21 21 16,0 1-16,0-1 16,-21-21-16,21 21 15,0 0-15,-21-21 0,21 21 16,0 0-16,-21-21 15,21 22-15,-21-22 0,21 21 16,0 0-16,-22-21 16,22 21-16,-21-21 0,21 21 15,0 0 17,-21-21-32,21 22 15,-21-22-15,21 21 16,-21-21-16,21 21 0,-21-21 15,-1 21-15,22 0 16,-21-21-16,21 21 16,-21-21-16,21 22 0,-21-22 15,0 21-15,0-21 16,21 21-16,-22-21 16,1 21-1,0-21-15,21 21 0,-21-21 16,0 21-16,0-21 15,21 22-15,-22-22 0,1 21 16,0-21-16,21 21 16,-21-21-16,0 0 0,0 21 15,-1-21-15,1 0 16,21 21-16,-21-21 0,0 0 0,21 21 16,-21-21-16,0 0 0,-1 0 15,22 22-15,-21-22 0,0 21 0,0-21 16,0 0-16,21 21 15,-21-21-15,-1 0 0,1 21 16,0-21-16,0 0 16,21 21-16,-21-21 0,0 0 15,-1 0 1,1 21-16,0-21 0,0 0 16,0 0-16,21 22 0,-21-22 15,-1 0-15,1 0 0,21 21 16,-21-21-16,0 0 15,0 21 1,0-21 0,-1 0-16,1 21 0,0-21 15,0 0 1,0 21-16,0-21 16,-1 0-16,1 21 15,0-21 1,0 0-16,0 0 0,0 0 15,21 22-15,-22-22 16,1 0-16,0 0 16,0 0-16,0 0 15,0 21 1,-1-21-16,1 0 16,0 0-16,0 0 15,0 0-15,0 0 16,-1 0-16,1 0 15,0 0-15,0 0 16,0 0 0,0 0-16,-1 0 0,1 0 15,0-21-15,0 21 16,0 0-16,21-22 16,-21 22-16,-1-21 15,1 21-15,21-21 16,-21 21-16,0-21 15,0 21-15,21-21 0,-21 21 0,-1-21 16,1 21 0,21-22-16,-21 22 0,0 0 0,21-21 15,-21 21-15,0 0 0,21-21 16,-22 0-16,1 21 0,0-21 16,21 0-16,-21 21 0,0-22 15,0 22-15,21-21 0,-22 21 16,1-21-16,0 0 0,0 21 15,21-21-15,-21 21 0,21-21 16,-21 21-16,-1-22 16,22 1-16,0 0 15,-21 21-15,21-21 0,-21 0 16,0 0-16,21-1 16,0 1-16,-21 21 15,21-21-15,-21 0 0,-1 0 16,1 0-16,21-1 15,-21 1-15,0 21 16,21-21-16,-21 21 0,21-21 16,-21 0-16,-1 0 15,1 21-15,21-22 0,0 1 16,-21 0-16,0 21 0,21-21 16,-21 0-16,21 0 15,0-1-15,-21 1 0,21 0 16,-22 0-16,22 0 15,0 0-15,0-1 0,0 1 16,0 0-16,0 0 16,0 0-16,0 0 0,0-1 15,0 1-15,0 0 16,-21 21-16,21-21 0,0 0 16,0 0-16,-21 21 15,21-22-15,0 1 0,0 0 16,0 0-16,0 0 0,0 0 15,-21-1-15,21 1 0,0 0 16,0 0-16,-21 0 0,21 0 0,0-1 16,0 1-16,0-21 0,0 21 15,0 0-15,-21-1 0,21 1 16,0 0-16,0 0 0,-22 0 16,22 0-16,0-1 15,0 1-15,0 0 0,0 0 0,0 0 16,0 0-16,0-1 15,0 1-15,0 0 0,0 0 16,0 0-16,0 0 16,0-1-16,0 1 15,0 0 1,0 0-16,0 0 0,22 0 16,-1-1-1,0 1-15,-21 0 0,21 0 16,-21 0-16,21 21 15,-21-21-15,21 21 16,-21-22-16,-21 44 109,21-1-109,-21-21 16,0 21-16,0 0 0,0-21 0,21 21 16,-22 0-16,1 1 0,0-1 15,21 0-15,-21 0 0,0 0 16,21 0-16,-21 1 0,-1-1 0,1 21 16,21-21-16,-21 22 0,0-22 15,0 21-15,0-21 0,-1 22 0,1-22 16,0 0-16,21 0 15,-21 0-15,0 0 0,21 1 0,-21-1 16,21 0-16,-22 0 16,22-42 46,0 0-62,0 0 16,22-1-16,-1 1 15,-21-21-15,21 21 0,0 0 0,0-1 16,0-20-16,1 21 16,-1 0-16,21 0 0,-21-22 0,0 22 15,1 0-15,-1 0 0,0 0 16,0-1-16,0 1 0,-21 0 0,21 0 16,-21 0-16,22 21 0,-22-21 15,0-1-15,21 22 0,-21-21 0,21 21 16,-21-21-1,21 21 64,-21 21-64,21 0 1,-21 1-16,0-1 0,0 0 15,21 0-15,-21 0 0,22 0 16,-22 1-16,0-1 0,0 0 0,21 0 16,0 0-16,-21 0 0,21 22 15,-21-22-15,0 0 0,21 0 0,0 0 16,-21 1-16,0-1 0,22 0 16,-22 0-16,21 0 0,0 0 0,-21 1 15,21-22 1,-21 21-16,21-21 31,-42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3T01:30:17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 3471 0,'22'0'47,"-22"-21"-32,21 21 1,0 0-16,0-21 0,0 21 0,0 0 16,1-21-16,-1 21 0</inkml:trace>
  <inkml:trace contextRef="#ctx0" brushRef="#br0" timeOffset="1431.98">2371 4847 0,'0'0'0,"0"-21"0,0 0 0,-22 0 16,1 0-16,21-1 0,-21 22 16,21-21-16,-21 21 15,0 0-15,21 21 16,0 1-16,-21 20 0,21 0 16,0 1-16,0 20 15,0-21-15,0 22 0,0-1 0,0 1 16,0 21-16,0-22 0,0 1 15,0 20-15,0-20 0,0 20 0,-22-20 16,22-1-16,0 1 0,0-1 16,-21 1-16,0-1 0,21-20 0,0-1 15,-21 0-15,0 1 0,0-1 16,21-21-16,0 22 0,-22-22 0,22 0 16,-21 0-16,21-42 31,0 0-31,0 0 15,0-22-15,0 1 0,0 0 16,0-1-16</inkml:trace>
  <inkml:trace contextRef="#ctx0" brushRef="#br0" timeOffset="1787.92">2011 5080 0,'0'-21'0,"0"42"0,-21-84 16,21 41-16,0-20 0,-22 21 15,22 0-15,0-22 0,0 22 0,0-21 16,22 21-16,-1 0 0,0-22 16,0 22-16,21 0 0,-20 0 15,41 0-15,-21 21 0,22-22 16,-1 22-16,-20 0 0,20 0 0,1 0 16,-1 0-16,-20 22 0,-1-1 15,0 21-15,-21 0 0,1 1 0,-22-1 16,0 0-16,0 22 0,-22-22 15,1 22-15,-21-22 0,0 0 0,-1 1 16,1-1-16,-22-21 0,22 22 16,0-22-16,21 0 0,-22 0 15,22 0-15,0-21 0,21 21 16,-21-21-16,42-21 31,0 0-15,0 0-16,22 0 0,-22 21 15</inkml:trace>
  <inkml:trace contextRef="#ctx0" brushRef="#br0" timeOffset="2970.96">3217 4890 0,'21'-43'15,"-42"86"-15,64-107 0,-43 43 0,0 0 16,0 0-16,0-1 0,0 1 0,-22 0 15,1 0-15,0 21 16,0 0-16,0 0 0,0 0 0,-1 0 16,1 0-16,0 0 0,21 21 15,-21 0-15,0 22 0,0-1 0,-1 0 16,22 1-16,-21-1 0,0 0 16,21 22-16,0-22 0,-21 0 0,0 1 15,21-22-15,0 21 0,0-21 16,0 1-16,0-1 0,0 0 0,21-21 15,0 0-15,0 0 16,0 0-16,1 0 16,-1 0-16,0-21 15,-21 0-15,21-1 0,0 1 0,0-21 16,1 21-16,-1-22 0,0 1 16,0 0-16,0-1 0,-21 1 0,21 21 15,1-21-15,-22-1 0,0 22 16,21 0-16,0 21 15,-21 21 1,0 0-16,0 22 0,0-22 0,0 21 16,0 0-16,0-20 0,0 20 15,0-21-15,0 21 0,0-20 0,0-1 16,21 21-16,0-21 16,0 0-16,1-21 0,-1 0 15,0 0-15,0 0 0,0 0 16,0 0-16,1 0 0,-1-21 15,21 0-15,-21 0 0,0 0 0,1-22 16,-1 22-16,0-21 0,0 0 16,0 20-16,0-20 0,-21 0 0,22 21 15,-22-1-15,0 1 0,0 0 16,0 42 0,0 0-16,0 1 15,0-1-15,0 21 0,0 0 0,0-20 16,0 20-16,0-21 0,0 21 15,0-20-15,0-1 0,0 0 0,21 0 16,0 0-16,-21 0 16,21-21-16,0 0 0,0 22 0,1-22 15,-1 0-15,21 0 0,-21 0 0,0-22 16,22 22-16,-22-21 0,0 0 16,21 0-16,-20-21 0,-1 20 0,21-20 15,-21-21-15,22 20 0,-22-20 16,0 20-16,0-20 0,0-1 0,-21 22 15,0-21-15,0-1 0,0 22 16,0-1-16,0 1 0,0 0 0,0-1 16,0 22-16,0 0 15,-21 0-15,0 21 0,0 0 16,21 21-16,-21 0 16,-1 22-16,22-22 0,-21 21 0,21 0 15,0 22-15,0-22 0,0 22 16,-21-1-16,21 1 0,0-22 0,0 22 15,0-1-15,0-21 0,0 22 16,0-43-16,0 21 0,0 1 0,21-22 16,-21 0-16,21 0 0,1 0 15,-1-21-15,0 0 0,0 0 0,21 0 16,-20 0-16,-1 0 0,21 0 16,-21-21-16,22 0 0,-1 0 15,-21 0-15,0 0 0,22-22 0,-22 22 16,0-21-16,0-1 0,0 22 15,0-21-15,-21 21 0,0 0 0,22-1 16,-22 1-16,0 0 0,0 42 16,0 0-1,0 1-15,0-1 0,0 0 16,0 0-16,0 21 0,-22-20 0,22-1 16,0 0-16,0 21 0,0-21 0,0 1 15,0-1-15,0 0 16,22-21 15,-1 0-31,0-21 16,-21 0-16,0-1 0,0 1 0,0 0 15,21 0-15,-21-21 0</inkml:trace>
  <inkml:trace contextRef="#ctx0" brushRef="#br0" timeOffset="3144.1">4911 4551 0,'0'0'15,"0"-21"-15,-22 21 16,22-21-16,-21 21 0,0 0 78,0 0-78</inkml:trace>
  <inkml:trace contextRef="#ctx0" brushRef="#br0" timeOffset="3339.73">4064 4784 0,'-21'0'16,"42"0"-16,-42 21 0,42-21 31,0 0-31,21 0 15,-20 0-15,-1-21 0,21 21 16,0-21-16,1-1 0,-1 22 16,0-21-16,22 0 0,-22 21 0,22-21 15,-22 0-15</inkml:trace>
  <inkml:trace contextRef="#ctx0" brushRef="#br0" timeOffset="3755.49">5228 4763 0,'0'0'0,"0"-22"16,21 22-16,-21-21 16,0 0-16,0 0 31,-21 21-15,0 0-16,0 21 15,21 0-15,-43 0 0,22 1 0,0-1 16,0 21-16,0-21 0,21 22 15,-21-22-15,-1 21 0,22-21 0,0 22 16,-21-22-16,21 0 0,0 0 16,0 0-16,21 0 0,1-21 15,-1 0-15,0 0 0,0 0 0,0 0 16,0 0-16,1 0 0,-1 0 16,21 0-16,-21-21 0,0 0 0</inkml:trace>
  <inkml:trace contextRef="#ctx0" brushRef="#br0" timeOffset="4507.51">5673 4720 0,'0'0'16,"-22"-21"-16,1 21 0,0 0 16,0 0-16,0 0 0,0 0 15,-22 21-15,22 0 0,0 1 0,0-1 16,-22 0-16,22 0 0,0 21 15,0-20-15,0 20 0,0-21 16,21 21-16,0-20 0,0-1 0,0 0 0,0 0 16,0 0-16,0 0 15,0 1-15,21-22 16,0 0-16,0 0 0,0 0 16,0 0-16,22 0 0,-22-22 0,0 1 15,21 21-15,-20-21 0,-1 0 0,21 0 16,-21 0-16,0-1 0,1-20 15,-1 21-15,0 0 0,-21 0 0,0-22 16,0 22-16,0 0 16,0 0-16,0 42 31,0 0-31,0 0 16,0 0-16,0 22 0,-21-22 0,21 0 15,0 21-15,0-20 0,0-1 16,0 0-16,0 0 0,0 0 0,0 0 15,21 1-15,0-22 16,0 0-16,0 21 0,1-21 16,-1 0-16,0 0 0,0 0 0,0 0 15,0-21-15,1-1 0,20 1 16,-21 0-16,0 0 0,22 0 0,-22 0 16,0-22-16,21 1 0,-21 0 15,1-1-15,-1 1 0,0-22 16,0 22-16,0 0 0,0-22 0,-21 22 15,22 0-15,-22-22 0,21 22 16,-21-1-16,0 1 0,0 0 0,0-1 16,0 22-16,0-21 0,-21 42 15,-1 0-15,1 0 16,0 21-16,0 21 0,0-20 16,0 20-16,-22 0 0,22 1 15,0 20-15,21-21 0,-21 22 0,21-22 0,0 1 16,0 20-16,0-21 0,0 1 15,0-1-15,0 0 0,0 1 0,21-22 16,-21 21-16,21-21 16,0 1-16,-21-1 0,21-21 0,1 21 15,-1-21-15,0 0 0,0 0 16,0 0-16,0-21 16,1 0-16,-1-1 15</inkml:trace>
  <inkml:trace contextRef="#ctx0" brushRef="#br0" timeOffset="4679.78">6456 4847 0,'0'-21'78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3T01:42:54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1588 0,'21'0'47,"0"0"-32,0 0-15,0-22 0,1 22 16,-1 0-16,0-21 0</inkml:trace>
  <inkml:trace contextRef="#ctx0" brushRef="#br0" timeOffset="1459.95">2603 931 0,'-63'-42'16,"42"42"-1,21-21-15,0 0 0,0 0 16,0-1 0,0 1-16,0 0 0,0 0 15,0 0-15,0 0 16,0-1-1,0 44 32,0-1-31,0 0-16,-21 0 0,21 21 16,0-20-16,0 20 0,0 0 0,-22 1 15,22-1-15,0 0 0,0 22 16,-21-22-16,21 0 0,0 1 15,-21-1-15,0 0 0,0 1 0,21-1 16,0 0-16,-21 1 0,21-1 16,-22-21-16,22 22 0,0-22 0,0 0 15,0 0-15,0 0 0,0 0 16,-21-21 15,21-21-31,-21 0 0,21 0 16,-21 0-16</inkml:trace>
  <inkml:trace contextRef="#ctx0" brushRef="#br0" timeOffset="2040.51">2117 995 0,'0'0'15,"-22"0"-15,1-21 0,0 0 0,21-1 16,-21 1-16,21 0 0,-21 0 16,21 0-16,0 0 0,0-1 15,0 1-15,0 0 0,0 0 16,21 0-16,0 21 0,0-21 16,22-1-16,-1 1 0,0 0 0,1 0 15,20 0-15,1 21 0,-1-21 16,22-1-16,-22 22 0,22 0 0,-22-21 15,1 21-15,-1 0 0,-20 0 16,20 21-16,-20-21 0,-1 22 0,0-1 16,22 21-16,-43-21 15,21 22-15,1-1 0,-1 0 0,-21 1 16,0-1-16,0 21 0,1-20 16,-22 20-16,21-20 0,-21 20 0,0-21 15,0 22-15,-21-22 0,-1 1 16,1-1-16,-21 0 0,21 22 0,-22-22 15,1 0-15,-21 22 0,20-22 16,-20 1-16,-1-1 0,1 0 0,-22-21 16,22 22-16,-1-22 0,1 0 15,-22 0-15,21-21 0,22 0 0,-21 0 16,-1 0-16,22 0 0,-1 0 16,1 0-16,21-21 0,-21 0 15,20 21-15,22-21 0,0 0 16,-21 21-16,21-22 0,0 1 0,0 0 15,0 0-15,0 0 16,21 21-16,1-21 0,-1 21 16,0-22-16,0 1 15,0 21-15,0-21 0,22 0 16,-22 21-16</inkml:trace>
  <inkml:trace contextRef="#ctx0" brushRef="#br0" timeOffset="2651.96">3535 1418 0,'0'0'0,"0"-21"16,-21 21-16,21-21 15,0 0 1,0 0-16,0-1 16,21 22-1,0 0-15,0 0 0,0 0 16,0 0-16,1 0 15,-1 0-15,0 22 0,0-1 0,0-21 16,0 21-16,-21 0 0,22 0 16,-22 0-16,21 1 0,-21-1 0,0 21 15,21-21-15,-21 0 0,0 22 16,0-22-16,0 21 0,0-21 16,0 1-16,0-1 0,0 0 15,-21 0-15,21 0 0,0 0 0,-21-21 16,-1 22-16,1-22 15,21-22 1,0 1-16,-21 0 0,21 0 16,0-21-16,0 20 0,0-20 15,0 21-15,0-21 0,0-1 0,0 22 16,0-21-16,21 21 0,-21-22 16,21 22-16,1 0 0,-1-21 0,0 20 15,-21 1-15,21 0 0,0 21 16,0-21-16,1 0 15,-1 21-15,0-21 16,0 21 0,-21 21-1</inkml:trace>
  <inkml:trace contextRef="#ctx0" brushRef="#br0" timeOffset="3332.09">4403 1524 0,'21'0'0,"-42"0"0,63 0 0,-21 0 0,0-21 15,0 21-15,-21-21 0,22 0 16,-1-1-16,-21 1 0,0 0 0,0 0 15,0-21-15,0 20 16,0 1-16,0 0 0,-21 0 0,-1 0 16,1 0-16,0 21 0,-21-22 15,21 22-15,-1 0 0,-20 0 0,21 0 16,-21 0-16,20 0 0,-20 0 16,21 22-16,0-22 0,-22 21 15,22 0-15,0 0 0,0 0 0,0 22 16,21-22-16,-21 0 0,21 21 15,0-21-15,-22 1 0,22 20 0,0 0 16,0-21-16,0 1 0,0 20 16,0-21-16,22 0 0,-22 22 0,21-22 15,-21 0-15,21-21 0,0 21 16,-21 0-16,21-21 0,0 0 0,1 0 16,-1 0-16,0 0 15,0 0-15,21 0 0,-20 0 16,-1-21-16,0 0 0,21 0 0,-21-22 15,1 22-15,-1-21 0,0 21 16,21-22-16,-21 1 0,1 21 0,-22-21 16,21-1-16,0 22 0,-21-21 15,0 21-15,0-1 0,0 1 0,0 0 16,0 42 15,0 0-15,0 1-16,-21-1 0,21 0 0,0 21 15,0-21-15,0 1 0,0-1 16,0 21-16,0-21 0,0 0 16,0 1-16,0-1 0,0 0 15,0 0-15,0 0 0,0 0 0,0 1 16,21-22-16,0 0 16,0 0-1,0 0-15,1-22 16</inkml:trace>
  <inkml:trace contextRef="#ctx0" brushRef="#br0" timeOffset="4079.26">5016 1291 0,'0'0'0,"0"-21"0,0 0 15,0 0 1,0 42 15,0 0-31,0 0 16,0 0-16,0 1 0,0-1 15,0 0-15,-21 21 0,21-21 0,-21 22 16,21-22-16,-21 21 0,21-21 16,0 1-16,0-1 0,0 0 0,0 0 15,0 0-15,0 0 0,0 1 16,21-22 15,-21-22-31,21 1 16,0 0-16,-21 0 0,22 0 0,-22 0 15,21-1-15,0 1 0,-21-21 16,21 21-16,-21 0 0,21-1 0,0 1 16,-21 0-16,0 0 0,22 0 15,-1 21-15,-21-21 0,21 21 31,-21 21-31,0 0 16,0 0-16,0 0 0,0 0 16,0 1-16,0-1 15,0 0-15,0 0 0,0 0 0,0 0 16,0 1-16,0-1 0,0 0 16,0 0-16,21 0 0,0 0 15,0-21 1,1 0-16,-1 0 0,0 0 15,0 0-15,0 0 0,0-21 16,1 0-16,-1 21 0,21-21 0,-21 0 16,0-22-16,1 22 0,-22 0 0,21 0 15,0-21-15,-21 20 0,21-20 16,-21 21-16,0-21 0,0-1 0,0 22 16,0-21-16,0 21 15,0-1-15,-21 1 0,0 0 0,0 0 16,-1 21-16,1 0 15,0 0-15,0 0 0,0 0 16,21 21-16,-21-21 16,21 21-16,0 0 0,0 1 15,0-1-15,0 0 16,21-21 0,0 0-1,0 0-15,21 0 16</inkml:trace>
  <inkml:trace contextRef="#ctx0" brushRef="#br0" timeOffset="4727.93">6032 720 0,'0'-21'16,"0"42"-16,0-64 0,0 22 0,0 0 15,0 0-15,-21 21 31,21 21-15,-21-21-16,21 21 0,0 0 16,0 22-16,0-22 0,-21 21 15,21 1-15,0-1 0,-21 21 0,21-20 16,0-1-16,0 22 0,0-22 16,-21 0-16,21 22 0,0-22 0,-22 0 15,22-20-15,0 20 0,0 0 16,0-21-16,0 22 0,-21-22 0,21 21 15,0-21-15,-21 1 0,21-1 0,0 0 16,0 0-16,0 0 0,-21-21 16,21 21-16,0-42 31,0 0-31,0 0 16,0 0-16,0-22 15,0 22-15,0 0 0,0 0 0,0 0 16,21 0-16,-21-1 0,0 1 0,21 0 15,0 0-15,1 0 0,-22 0 16,21-1-16,0 22 0,0-21 0,0 0 16,0 21-16,22 0 0,-22-21 15,0 21-15,0 0 0,0 0 0,1 0 16,-1 0-16,0 21 0,0-21 16,-21 21-16,21 0 0,-21 1 0,21-1 15,-21 0-15,0 0 0,0 0 0,0 0 16,0 1-16,0-1 15,0 0-15,-21 0 0,0 0 0,0 0 16,0 1-16,0-1 0,-1 0 16,-20 0-16,21-21 0,0 21 0,0 0 15,-1-21-15,1 22 0,0-22 0,0 0 16,0 0-16,0 0 0,-1 0 16,22-22 15,0 1-31,0 0 0,0 0 15,22 0-15</inkml:trace>
  <inkml:trace contextRef="#ctx0" brushRef="#br0" timeOffset="5428.32">6921 1376 0,'0'0'0,"0"-21"0,0 0 15,0-1-15,0 1 0,0 0 16,0 0-16,0 0 0,0 0 15,-21 21-15,21-22 0,0 1 0,-21 21 16,0 0-16,0-21 0,0 21 16,-1 0-16,1 0 0,0 0 15,0 21-15,-21 0 0,20 1 0,1-22 16,0 42-16,-21-21 0,21 0 16,-1 0-16,1 22 0,0-22 15,0 21-15,0 1 0,0-22 0,-1 21 16,1-21-16,21 22 0,-21-22 15,21 21-15,0-21 0,0 0 16,0 1-16,0-1 0,0 0 0,0 0 16,21-21-16,0 0 15,1 0-15,-1 0 0,0 0 16,21-21-16,-21 0 0,1 21 0,20-21 16,-21-1-16,0 1 0,22-21 15,-22 21-15,0-22 0,0 22 0,0-21 16,0 21-16,-21-22 0,22 22 0,-22 0 15,21-21-15,-21 21 0,0-1 16,0 1-16,0 0 0,0 42 47,0 0-47,0 1 16,0-1-16,0 0 0,0 0 0,0 0 15,0 22-15,0-22 0,0 0 0,0 0 16,0 21-16,0-20 0,0-1 15,0 0-15,0 0 0,0 0 0,21 0 16,0 1-16,0-22 0,-21 21 16,21-21-16,1 0 0,-1 0 15,0 0-15,0 0 0,0 0 16,0 0-16,22-21 16,-22-1-16</inkml:trace>
  <inkml:trace contextRef="#ctx0" brushRef="#br0" timeOffset="5759.13">7535 1207 0,'0'0'0,"0"-22"0,0 1 16,-21 0-16,0 0 16,0 21-16,0 0 15,-1 0 1,1 0-16,21 21 0,-21 0 15,0 0-15,0 1 0,21-1 0,0 0 16,-21 21-16,21-21 0,-22 22 16,22-22-16,0 21 0,0-21 0,0 22 15,0-22-15,0 21 0,0-21 16,0 22-16,0-22 0,0 0 0,0 0 16,22 0-16,-22 1 0,21-22 0,0 0 15,0 21-15,0-21 0,0 0 16,1 0-16,-1 0 0,0 0 0,21-21 15,-21-1-15,1 1 0,20 0 16,0 0-16,-21-21 0,22 20 16,-1-20-16,0 0 0</inkml:trace>
  <inkml:trace contextRef="#ctx0" brushRef="#br0" timeOffset="6628.22">8191 487 0,'0'0'15,"0"-21"-15,0 0 0,0-1 16,-21 22-16,0 0 16,21 22-1,-21-1-15,21 0 0,0 0 0,-21 0 16,0 22-16,21-1 16,-22 0-16,22 1 0,-21 20 0,0-21 15,21 22-15,-21-1 0,0 1 16,21-1-16,-21 1 0,21-22 0,0 22 15,-22-22-15,22 0 0,-21 1 0,21-1 16,-21 0-16,21-20 0,0 20 16,0-21-16,0 0 0,-21 0 0,21 1 15,0-1-15,-21 0 0,21 0 16,0-42 15,0 0-31,0 0 16,0-1-16,0 1 0,21-21 15,-21 21-15,21 0 16,0-1-16,-21 1 0,21 0 0,1-21 16,-1 21-16,0-1 0,0 1 15,0-21-15,22 21 0,-22 0 0,21-1 16,-21 1-16,22 0 0,-22 0 0,0 0 16,0 0-16,0 21 0,0 0 15,1 0-15,-22 21 16,0 0-16,0 0 15,0 0-15,0 0 0,-22 1 0,22-1 16,-21 0-16,0 0 0,-21 0 16,21 0-16,-1-21 0,-20 22 15,21-1-15,0 0 0,-22-21 0,22 21 16,0-21-16,0 0 0,0 0 16,0 0-16,-1 0 0,1 0 15,0 0-15,21-21 16,0 0-1,0 42 17,0 0-17,0 0-15,0 0 16,21 1-16,0-1 0,-21 0 0,22 0 0,-1 21 16,0-20-16,-21-1 0,21 0 15,0 0-15,0 0 0,1 0 16,-1 1-16,0-22 0,0 21 0,0-21 15,0 0-15,1 0 0,-1 0 16,0 0-16,0 0 0,0 0 0,0-21 16,1 21-16,-1-22 0,21 1 0,-21 0 15,0 0-15,1-21 0,-1 20 16,0 1-16,0-21 0,0 21 0,0-22 16,1 22-16,-1 0 0,-21 0 15,0 0-15,21 21 16</inkml:trace>
  <inkml:trace contextRef="#ctx0" brushRef="#br0" timeOffset="7703.36">1905 2328 0,'0'0'0,"-21"0"0,0 0 15,42 0 48,0 0-47,0 0-16,0 0 0,0 0 0,1 0 15,20 0-15,0 0 0,1 0 16,-1 0-16,21 0 0,1 0 0,-1 0 15,22 0-15,-21 0 0,20 0 16,1 0-16,0 0 0,-1 0 0,1 0 16,0 0-16,-1 0 0,1 0 15,0 0-15,20-21 0,1 21 0,0 0 16,21 0-16,-21 0 0,21 0 16,0 0-16,0 0 0,0 0 15,21 0-15,-21 0 0,21 0 0,-21 0 16,21 0-16,-21 0 0,0 0 15,0 0-15,0 0 0,0 0 0,0 0 16,-21 0-16,21 0 0,-21 0 16,0 0-16,0 0 0,0 0 0,21 0 15,-22 0-15,1 0 0,0 0 0,-21 0 16,21 0-16,-22-21 0,22 21 16,-21 0-16,-1 0 0,1 0 0,0 0 15,-22 0-15,22 0 0,0 0 0,-22 0 16,1 0-16,-1 0 0,1 0 15,-22 0-15,0 0 0,1 0 16,-1 0-16,-21 0 0,0 0 0,0 0 16,1 0-16,-1 0 15,-21-21 1,-21 21 0,-1 0-16,1 0 15,0 0-15</inkml:trace>
  <inkml:trace contextRef="#ctx0" brushRef="#br0" timeOffset="31599.94">1990 3366 0,'0'0'0,"0"-22"16,0 1-16,21 0 0,-21 0 16,0 63 15,0-21-16,0 22-15,0-1 0,-21 0 16,21 22-16,-22-1 0,22-20 0,0 20 16,-21 1-16,0-1 0,0 22 15,21-22-15,-21 1 0,21-1 0,0 1 16,-21-1-16,21-20 0,-22 20 16,22-20-16,-21-1 0,21-21 15,0 21-15,0-20 0,-21 20 16,21-21-16,-21 0 0,21 0 15,-21-21-15,0 0 32,21-21-32,0 0 0,-22-21 15,22 21-15,0-22 0,0 1 16,0 0-16,0-1 0,0-20 0,0 20 16,0-20-16,0 21 0,0-1 15,0 22-15,0-21 0,0 21 0,0-1 16,22 1-16,-22 0 0,21 21 15,0 0-15,0 21 16,-21 0-16,21 1 16,-21 20-16,21-21 0,1 21 0,-22 1 15,0-22-15,21 21 0,-21 1 16,21-22-16,-21 21 0,0-21 0,21 0 16,0 1-16,0-1 0,-21 0 15,22 0-15,-1-21 0,0 0 16,0 0-16,0 0 15,0 0-15,1 0 0,-1-21 0,0 0 16,0 0-16,0-1 0,0 1 16,1 0-16,-22-21 0,21-1 0,-21 22 15,0-21-15,21 0 0,-21 20 16,0 1-16,0 0 0,0 0 16,0 0-16,0 42 31,0 0-31,0 0 0,0 22 15,0-22-15,-21 0 0,21 21 0,0-21 16,0 22-16,0-22 0,0 0 16,0 0-16,0 0 0,0 1 0,0-1 15,0 0 1,0-42 15,0 0-31,0-1 0,0 1 16,0 0-16,0-21 15,0 21-15</inkml:trace>
  <inkml:trace contextRef="#ctx0" brushRef="#br0" timeOffset="31796.05">2265 3747 0,'0'21'47,"21"-21"-31,-21 21-16,21 0 15,0-21 1,0 21-16,1-21 0</inkml:trace>
  <inkml:trace contextRef="#ctx0" brushRef="#br0" timeOffset="32367.59">2603 3958 0,'0'64'31,"0"-43"-31,0 0 0,0 0 16,0 0-16,0 22 0,0-22 15,0 0-15,0 21 0,0-20 0,0-1 16,0 21-16,-21-21 0,21 0 16,0 1-16,0 20 0,-21-21 0,21 0 15,0 0-15,0 1 16,0-1-16,0-42 47,0-1-47,0 1 15,0 0-15,0-21 0,0 21 16,0-22-16,21 1 0,-21 0 16,21-1-16,1-20 0,-1 20 0,0 1 15,0-21-15,0 41 0,22-20 16,-22 21-16,21 0 0,-21 0 0,0-1 16,22 1-16,-22 21 0,0 0 15,0 0-15,0 0 0,1 21 0,-22 1 16,21-1-16,-21 0 0,21 21 15,-21-21-15,0 22 0,0-1 0,0 0 16,0 1-16,0-22 0,0 21 16,0 1-16,0-22 0,0 0 15,0 0-15,0 0 0,0 0 0,0 1 16,-21-1-16,21-42 47,0-1-32,0 1-15,0-21 0,0 21 16,0 0-16</inkml:trace>
  <inkml:trace contextRef="#ctx0" brushRef="#br0" timeOffset="33052.29">3302 3535 0,'0'0'0,"0"-21"0,0 42 32,0 0-32,0 0 15,0 0-15,0 22 0,0-22 0,0 21 16,0 1-16,0-1 0,0 0 16,0 1-16,0 20 0,0-21 0,0 22 15,0-22-15,0 1 0,0-1 16,0 0-16,0 1 0,-21-1 0,21-21 15,-21 21-15,21-20 16,-22-1-16,22 0 0,0 0 16,0-42 15,0 0-31,0 0 16,0-22-16,0 22 0,0 0 15,0-21-15,0 20 0,22-20 0,-1 21 16,0-21-16,0-1 0,0 22 15,0 0-15,1 0 0,20 0 0,-21-1 16,0 1-16,0 21 0,1 0 16,-1 0-16,-21 21 31,0 1-31,0-1 0,-21 0 16,-1 0-16,1-21 15,0 21-15,0 0 0,-21 1 0,20-22 16,1 21-16,0-21 0,0 0 15,0 0-15,0 0 0,-1 0 16,22 21-16,0 0 31,0 0-31,0 0 0,0 1 16,22-1-16,-22 0 0,21 0 16,0 0-16,0 0 0,0 1 15,0-1-15,1 0 16,-22 0-16,21-21 0,0 0 15,-21 21-15,21-21 16,0 0-16,0 0 16,1 0-1,-1-21-15,-21 0 0,21 0 16,0 0-16,-21-1 0,21-20 0,0 0 16</inkml:trace>
  <inkml:trace contextRef="#ctx0" brushRef="#br0" timeOffset="33316.14">3895 3620 0,'-22'0'0,"44"0"0,-44-22 16,22 1 0,22 21-1,-1 0-15,21 0 16,-21-21-16,0 21 0,22 0 0,-22 0 15,21 0-15,-21 0 0,22 0 16,-1 0-16,0 0 0,-20 0 16,20 0-16,-21 0 0,0 0 0,0 0 15,1 0-15,-44 0 32,1 0-32,0 0 0,0 0 15</inkml:trace>
  <inkml:trace contextRef="#ctx0" brushRef="#br0" timeOffset="33596.98">4149 3556 0,'-22'42'16,"1"-42"0,21 22-16,0-1 0,0 0 0,0 42 15,0-41-15,0 20 16,0 0-16,-21 1 0,21-1 0,-21 21 15,21-20-15,0-1 0,0 0 0,-21 1 16,21-1-16,0 0 0,-21-20 16,21 20-16,0-21 0,0 0 0,0 0 15,0 1-15,0-1 0,0 0 16,21-42 15,-21 0-31,21-1 16,-21 1-16,21 0 0,-21 0 15</inkml:trace>
  <inkml:trace contextRef="#ctx0" brushRef="#br0" timeOffset="33999.75">4276 4149 0,'0'0'0,"21"0"16,0 0-16,0 0 16,0-21-16,0 21 0,1-22 15,-1 1-15,0 21 0,0-21 0,0 0 16,0 21-16,1-21 0,-22 0 16,0-1-16,0 1 15,-22 0 1,1 21-16,0 0 0,0 0 15,0 0-15,0 0 0,-1 21 16,1 0-16,0 1 0,21-1 0,-21 0 16,21 21-16,-21-21 0,21 22 0,0-22 15,-21 0-15,21 21 0,0-20 16,0-1-16,0 0 0,0 0 0,0 0 16,0 0-16,21 1 15,0-1-15,0-21 0,0 0 16,0 0-1,1 0-15,-1 0 0,0 0 0,0 0 16,-21-21-16,21 21 0,0-22 0</inkml:trace>
  <inkml:trace contextRef="#ctx0" brushRef="#br0" timeOffset="34523.44">4847 4022 0,'0'-21'47,"0"-1"0,0 1-16,21 0 125,0 21-125</inkml:trace>
  <inkml:trace contextRef="#ctx0" brushRef="#br0" timeOffset="35439.93">4911 3937 0,'-22'0'16,"1"0"-16,0 0 0,42 0 78,-21-21-78,21 21 0,1 0 0,-1 0 16,0 0-16,0 0 15,0 0-15,-21 21 0,21-21 0,1 21 16,-22 0-16,0 1 0,0-1 0,21 0 16,-21 0-16,0 0 0,0 22 15,0-22-15,0 0 0,0 0 16,0 21-16,0-20 0,0-1 16,0 0-16,-21 0 0,-1 0 0,22 0 15,0 1-15,0-1 0,-21 0 0,0 0 16,21 0-1,0-42 17,21 21-32,0-21 15,-21 0-15,22 0 0,-1-1 0,0 1 16,0-21-16,21 21 0,-20-22 16,-1 1-16,0 21 0,0-21 15,0-1-15,0 1 0,1 21 0,-1-22 16,0 22-16,0 0 0,-21 0 15,21 21-15,-21-21 0,0 42 32,0 0-32,-21 0 0,0 22 15,0-22-15,0 21 0,21 0 0,-22-20 16,1 20-16,21 0 0,0 1 16,0-22-16,0 21 0,0-21 0,0 0 15,0 1-15,0-1 0,0 0 0,0 0 16,0 0-16,21 0 15,1-21-15,20 22 0,-21-22 16,0 0-16,0 0 0,22 0 0,-22 0 16,21 0-16,-21-22 0,22 1 15,-22 21-15,0-21 0,21 0 0,-20 0 16,-1-22-16,0 22 0,0-21 16,0 0-16,0-1 0,1 1 0,-22 0 15,21-22-15,-21 22 0,21-1 0,-21-20 16,0 21-16,0-1 0,0 1 15,0 0-15,0 20 0,0-20 0,0 21 16,0 0-16,0 0 0,-21 21 31,0 21-31,-1 0 16,22 0-16,0 21 0,-21-20 16,21 20-16,-21 0 0,21 1 0,0-1 15,0 0-15,0 1 0,0-1 0,0 21 16,0-20-16,0-22 0,21 21 15,-21 1-15,21-1 0,1-21 0,-22 0 16,21 0-16,0 1 0,-21-1 16,21 0-16,0-21 0,0 0 15,1 0-15,-1 0 16,0 0-16,-21-21 16,21 0-16,-21-1 0,21 1 0,-21 0 15</inkml:trace>
  <inkml:trace contextRef="#ctx0" brushRef="#br0" timeOffset="35651.15">5736 4001 0,'0'0'0,"0"21"32,21-21-32,0 0 15,1 0-15,-1 0 16,0 0-16,0 0 0,21 0 0,-20 0 15,-1 0-15,0 0 0,0 0 0,0-21 16,0 21-16,1 0 16,-22-22-16,21 22 0,-21-21 15,0 0-15</inkml:trace>
  <inkml:trace contextRef="#ctx0" brushRef="#br0" timeOffset="37937.55">8149 4170 0,'0'-21'47,"0"0"-32,0-1-15,0 1 16,0 0-16,0 0 0,0 0 15,0 0-15,0-1 16,0 1-16,-21 0 0,0 21 0,21-21 16,-21 21-16,-22 0 15,22 0-15,0 0 0,-21 0 0,20 0 0,-20 0 16,0 21-16,21 0 0,-22 0 16,1 1-16,0-1 0,20 21 15,-20 0-15,21 1 0,0-1 0,21-21 16,0 22-16,0-1 0,0 0 15,0-21-15,0 1 0,0 20 0,0-21 16,0 0-16,21 0 0,0-21 0,-21 22 16,21-22-16,0 0 0,1 21 15,-1-21-15,0 0 0,0 0 0,0 0 16,0 0-16,1 0 0,20-21 16,-21-1-16,21 22 0,-20-21 0,20 0 15,-21 0-15,21-21 0,-20 20 0,-1-20 16,21 21-16,-21-21 0,0-1 15,-21 1-15,22 0 0,-1 20 16,-21-20-16,0 0 0,0-1 0,0 22 16,0 0-16,0 0 0,0 42 31,0 0-31,0 0 16,-21 22-16,21-1 0,-22 0 0,22 1 15,0-1-15,0 0 0,0-20 0,0 20 16,0 0-16,0-21 0,0 1 15,22-1-15,-1 0 0,0 0 16,0 0-16,0-21 0,0 0 0,1 0 16,-1 0-16,21 0 0,-21 0 0,0 0 15,22 0-15,-22-21 0,21 0 16,-21 21-16,1-21 0,20 0 16,-21-22-16,0 22 0,0 0 0,1-21 15,-22 20-15,0-20 0,0 21 0,0-21 16,0 20-16,0-20 0,0 21 15,0 0-15,0 42 32,-22 0-32,22 21 0,0-20 15,-21 20-15,21-21 0,-21 21 0,21 1 16,0-22-16,0 21 0,0-21 16,0 22-16,0-22 0,-21 0 15,21 0-15,0 0 0,0 1 16,0-44 31,0 1-47,21 21 0,-21-21 15,0-21-15,21 21 0,0-1 0,-21 1 16,22-21-16,-22 0 0,21 20 0,0-20 16,0 21-16,0 0 0,0 0 15,1-1-15,-22 1 0,21 21 0,0 0 16,0 0-16,0 0 15,0 21-15,1 1 0,-22-1 0,21 0 16,0 21-16,0-21 0,0 1 0,-21-1 16,21 21-16,1-21 0,-1 0 15,0 1-15,0-1 0,0 21 16,0-42-16,1 21 0,-1-21 16,0 0-16,0 0 15,0 0-15,0 0 0,1 0 16,-1-21-16,-21 0 15,21 0-15,0 0 0,0-1 0,0 1 16,1-21-16,-1 21 0,21-22 0,-21 1 16,22 0-16,-22-1 0,21 22 15,0-21-15,-20 21 0,20 0 16,-21-1-16,21 1 0,-20 21 0,20 0 16,-21 0-16,0 0 0,0 0 15,-21 21-15,22 1 0,-1-1 0,-21 0 16,21 0-16,-21 0 0,0 22 15,0-22-15,0 0 0,0 0 0,0 0 16,0 0-16,0 1 0,0-1 16,21-21 15,-21-21-15,0-1-16,0 1 0,0 0 15,0 0-15,0 0 0,0 0 16,0-1-16,-21 1 0,0 0 0,0 0 15,21 0-15,-22 0 0,1-1 16,-21 22-16,21 0 0,0 0 0,-1 0 16,1 0-16,-21 0 0,21 0 15,-22 22-15,22-1 0,-21 0 0,21 0 16,-22 21-16,22 1 0,0-22 0,0 21 16,0 1-16,0-1 0,-1 0 15,22-21-15,0 22 0,0-1 16,0-21-16,0 0 0,0 1 0,0-1 15,22 0-15,-1 0 0,-21 0 16,21-21-16,0 0 0,0 0 0,22 0 16,-22 0-16,0 0 0,21 0 0,1 0 15,-22 0-15,21-21 0,0 0 16,1 0-16,-22 0 0,21-1 0,1-20 16,-1 21-16,-21-21 0,21-22 15,-20 22-15,20-22 0,-21 1 0,21 20 16,-20-20-16,-1-1 0,0 1 0,0 21 15,-21-22-15,21 22 0,-21-1 16,21 1-16,-21 0 0,0-1 16,0 22-16,0 0 0,0 0 0,-21 42 31,0 0-31,0 0 0,0 22 16,0-1-16,-1 22 0,22-22 15,0 21-15,-21 1 0,21-22 0,0 22 16,0-1-16,0-20 0,0 20 0,0-21 15,0 1-15,0-1 0,21 0 16,1-20-16,-1-1 0,-21 0 16,21 0-16,0 0 0,0 0 0,0-21 0,22 0 15,-22 0-15,0 0 0,0 0 16,22 0-16,-22 0 0,0 0 16,0-21-16,21 0 0,-20 0 0</inkml:trace>
  <inkml:trace contextRef="#ctx0" brushRef="#br0" timeOffset="38504.22">12827 3620 0,'0'-43'0,"0"86"0,0-107 0,0 43 0,0-21 16,21 20-16,-21 1 0,0-21 16,0 21-16,0 0 0,0-1 15,0 44 1,0 20-16,0-21 15,0 21-15,-21 22 0,21-22 16,-21 22-16,21-1 0,-21 1 0,-1 20 16,22-20-16,0 21 0,-21-22 0,0 1 15,21-1-15,-21 1 0,21-1 16,-21-21-16,21 22 0,-21-43 16,-1 21-16,22 1 0,0-22 0,0 0 15,0 0-15,0 0 16,0 1-16,0-44 15,0 1 1,0 0-16,0 0 0,0 0 16</inkml:trace>
  <inkml:trace contextRef="#ctx0" brushRef="#br0" timeOffset="38888">12636 3683 0,'0'0'0,"0"-21"0,-21-21 0,21-1 15,-21 22-15,21-21 0,-21 21 0,21-22 16,0 22-16,0 0 0,0-21 16,0 20-16,21-20 0,0 21 0,22 0 15,-1 0-15,-21-1 0,43 1 0,-22 0 16,21 21-16,-20 0 0,20 0 16,1 0-16,-1 0 0,-20 0 0,20 21 15,-21 22-15,22-1 0,-22 0 16,-21 1-16,22-1 0,-22 0 0,-21 1 15,0 20-15,0-21 0,0 1 16,0-1-16,-42 0 0,20-20 16,-20 20-16,0-21 0,-1 21 0,1-20 15,0-1-15,-22 0 0,22 0 16,0 0-16,-22 0 0,22 1 0,-1-1 16,22-21-16,-21 21 0,21-21 15,0 0-15,-1 21 0,22 0 16,22-21 15,-1 0-31,21 21 0,-21-21 16,0 0-16,22 0 0</inkml:trace>
  <inkml:trace contextRef="#ctx0" brushRef="#br0" timeOffset="40395.69">13631 4149 0,'0'-21'16,"0"42"-16,21-64 0,-21 22 0,0 0 0,0-21 15,0 21-15,0-22 0,0 22 0,0 0 16,0-21-16,-21 20 0,0 1 16,0 21-16,0-21 0,0 21 0,-1 0 15,1 0-15,0 0 0,-21 0 16,21 21-16,-1 0 0,-20 1 15,21 20-15,0 0 0,-22 1 0,22-1 16,0 0-16,21 1 0,0 20 16,-21-21-16,21 1 0,0-22 0,0 21 15,0 1-15,0-22 0,0 0 16,21 21-16,-21-21 0,21-21 0,0 22 16,1-1-16,-1-21 0,0 0 15,0 0-15,0 0 0,0 0 16,22 0-16,-22-21 0,0-1 0,0 1 15,0 0-15,1 0 0,-1-21 0,21 20 16,-42-20-16,21 0 0,0-1 16,1 1-16,-1 21 0,0-21 15,-21-1-15,0 22 0,21-21 16,-21 21-16,21-1 0,-21 1 16,0 42-1,0 1-15,0-1 16,0 0-16,0 21 0,0-21 0,0 22 15,0-1-15,0-21 0,0 22 16,0-22-16,0 21 0,0-21 0,0 0 16,0 1-16,0-1 0,0 0 15,0 0-15,21-21 0,1 21 0,-1-21 16,0 0-16,0 0 16,0 0-16,0 0 0,1 0 15,-1 0-15,0-21 0,21 0 16,-21 0-16,1 0 0,-1-1 0,0-20 15,-21 21-15,21-21 0,0 20 16,-21-20-16,0 21 0,0-21 0,0 20 16,0 1-16,0 0 0,0 0 15,0 0-15,-21 21 32,0 21-17,21 0 1,0 0-16,0 0 15,21 1-15,0-1 16,-21 0-16,21-21 16,1 21-16,-22 0 0,21 0 15,-21 1-15,0-1 16,21 0-16,-21 0 0,0 0 16,0 0-16,0 1 0,0-1 15,0 0-15,0 0 0,0 0 16,21 0-16,0-21 15,0 22-15,1-22 16,-1 0-16,0 0 16,0 0-16,0 0 0,0 0 0,1 0 15,-1 0-15,0 0 0,21-22 16,-21 1-16,1 0 0,-1 0 0,0-21 16,0 20-16,0-20 0,0 0 0,1-1 15,-1-20-15,0 21 0,0-22 16,0 22-16,-21-22 0,21 22 0,-21-22 15,22 22-15,-1 0 0,-21-1 16,0 1-16,0 0 0,0 21 0,21-22 16,-21 22-16,0 0 0,0 0 15,-21 42 17,21 0-17,0 0-15,-21 22 0,-1-22 0,22 0 16,-21 21-16,21-21 0,0 22 15,-21-1-15,21-21 0,-21 22 0,21-1 16,-21-21-16,21 21 0,0 1 0,0-1 16,0-21-16,0 22 0,0-22 15,0 21-15,0-21 0,0 0 0,0 1 16,0-1-16,0 0 0,21 0 0,-21 0 16,21 0-16,0 1 0,-21-1 15,21-21-15,-21 21 0,22-21 0,-1 0 16,-21 21-16,21-21 15,0 0-15,0 0 0,0 0 16,1 0-16,-1 0 0,0-21 16,0 0-16,0 21 15,0-21-15,1-1 0,-22 1 0,21 0 16,0-21-16,0 21 0,-21-1 0,0-20 16,21 21-16,-21 0 0,21 0 15,-21-1-15,0 1 0,0 0 16,0 42-1,0 0 1,0 1-16,0-1 0,0 0 16,0 0-16,0 0 15,0 0-15,0 1 0,0-1 0,0 0 16,0 0-16,0 0 0,0 0 16,0 1-1,22-22-15,-1 0 16,0 0-1,0-22-15,-21 1 16,21 21-16,-21-21 0,21-21 0,-21 21 16,22-1-16,-22-20 0,21 0 15</inkml:trace>
  <inkml:trace contextRef="#ctx0" brushRef="#br0" timeOffset="40579.58">15409 3704 0,'0'0'0,"-21"0"0,0 0 0,21-21 0,-21 21 16,0 0 0,-1 0-16,1 0 78</inkml:trace>
  <inkml:trace contextRef="#ctx0" brushRef="#br0" timeOffset="40771.47">14584 3874 0,'-21'0'0,"42"0"0,-42 21 16,-1-21-16,22 21 15,22-21 1,-1 0-16,0 0 0,0 0 15,0 0-15,22 0 0,-22 0 16,21 0-16,-21 0 0,22 0 0,-22 0 16,21 0-16,-21 0 0,22 0 0,-22 0 15</inkml:trace>
  <inkml:trace contextRef="#ctx0" brushRef="#br0" timeOffset="41655.97">15896 4128 0,'-21'0'0,"42"0"0,0-22 15,-21 1-15,0 0 0,0 0 16,0 0-16,0 0 0,0-1 15,0 1-15,0 0 0,-21 21 16,0 0-16,0 0 0,0 0 16,-1 0-16,1 0 0,0 0 0,-21 21 15,21 0-15,-1 22 0,-20-22 16,21 21-16,0 1 0,0-1 0,-1 0 16,22 1-16,0-22 0,0 21 0,0 0 15,0-20-15,0 20 16,0-21-16,0 0 0,0 0 0,22 1 15,-1-1-15,-21 0 0,21-21 0,0 0 16,0 0-16,0 0 0,1 0 16,-1 0-16,0 0 0,0-21 15,0 21-15,0-21 0,-21-1 16,22-20-16,-1 21 0,0-21 0,0-1 16,0 22-16,0-21 0,1-1 0,-22-20 15,21 21-15,0 20 0,-21-20 16,0 21-16,0 0 0,0 0 0,0-1 15,0 1-15,0 42 16,0 1 0,-21-1-16,0 0 0,21 21 0,0-21 15,-22 22-15,22-1 0,0-21 16,0 22-16,0-1 0,0-21 0,0 21 16,0-20-16,0-1 0,22 0 0,-22 0 15,21 0-15,0 0 0,0-21 16,0 22-16,0-22 0,1 0 15,-1 0-15,21 0 0,-21 0 16,0-22-16,1 1 0,20 0 0,-21 0 16,21 0-16,-20-22 0,20 1 0,-21 0 15,21-22-15,-20 22 0,20-22 16,-21 1-16,21-1 0,-20 22 16,-1-21-16,0-1 0,0 22 0,-21-22 15,0 22-15,0 0 0,0-1 16,0 22-16,0 0 0,0 0 0,-21 21 15,0 0 1,0 21-16,-1 0 0,1 21 0,0 1 16,0-1-16,21 0 0,-21 1 15,21 20-15,-21 1 0,21-22 0,-22 22 16,22-1-16,0 1 0,0-22 0,0 0 16,0 22-16,22-22 0,-1-21 15,0 22-15,0-22 0,-21 0 0,21 21 16,0-42-16,1 21 0,-1 1 15,0-22-15,0 0 0,0 0 16,0 0-16,1 0 0,-1 0 0,21-22 16,-21 1-16,0 0 0,1-21 15,-1 21-15,0-22 0,0 1 0</inkml:trace>
  <inkml:trace contextRef="#ctx0" brushRef="#br0" timeOffset="42615.43">17653 3747 0,'0'0'0,"21"-22"0,-21 1 16,21 0-16,-21 0 0,0 0 0,0 0 15,0-1-15,0 1 16,0 42 0,0 1-16,0-1 0,0 21 15,-21-21-15,0 22 0,21 20 16,-21-21-16,21 22 0,-21-1 0,-1 1 15,1-1-15,0 1 16,0-1-16,0 1 0,0-22 0,-22 1 16,22 20-16,0-42 0,0 22 0,0-1 15,-1-21-15,1 0 0,0 0 16,0 1-16,21-1 16,-21-21-16,0 0 0,21-21 15,0-1-15,-22 1 16,22 0-16,0 0 0,-21-21 0,21-1 15,0 1-15,0 0 0,0-1 16,0 1-16,0-22 0,0 22 0,0 0 16,21-1-16,-21 1 0,22 21 0,-22 0 15,0 0-15,21 21 16,0 21-16,-21 0 16,0 21-16,0-21 0,0 22 15,0-1-15,0 0 0,0 1 0,21-22 16,-21 21-16,21 1 0,-21-22 0,21 21 15,1-21-15,-1 0 0,0 1 16,-21-1-16,21 0 0,0-21 0,0 0 16,22 21-16,-22-21 0,0 0 15,21 0-15,-20 0 0,-1 0 16,21-21-16,-21 0 0,0 0 0,22-1 0,-22 1 16,0 0-16,0 0 15,0-21-15,1-1 0,-1 1 0,-21 21 16,0-22-16,21 22 0,-21 0 15,0 0-15,0 42 16,0 0-16,0 0 16,-21 1-16,21-1 0,0 0 15,-21 0-15,21 0 0,-22 0 0,22 1 16,-21-1-16,21 0 0,0 0 16,0-42 30,21 0-46,-21 0 16,22-1-16</inkml:trace>
  <inkml:trace contextRef="#ctx0" brushRef="#br0" timeOffset="42772.34">17907 3916 0,'0'21'31,"21"-21"-15,0 21-16,0-21 15</inkml:trace>
  <inkml:trace contextRef="#ctx0" brushRef="#br0" timeOffset="44003.63">18076 4106 0,'0'43'0,"0"-86"0,0 107 16,0-22-16,0-21 0,-21 22 0,21-22 16,0 21-16,-21-21 0,21 22 15,0-22-15,0 0 0,0 0 0,0 0 16,0 1-16,0-1 0,0 0 16,0 0-1,0-42 16,0 0-31,0 0 16,0-1-16,21 1 0,-21 0 0,21-21 16,0 21-16,1-22 0,-22 22 15,21-21-15,0-1 0,0 22 0,0-21 16,0 21-16,1 21 0,-1-21 0,0 21 16,0 0-16,0 0 0,-21 21 15,0 21-15,21 0 16,-21-20-16,22 20 0,-22-21 15,0 21-15,0-20 0,0 20 0,21-21 16,-21 0-16,21 0 0,-21 1 0,0-1 16,21-21-16,-21 21 0,21 0 15,0-21-15,1 0 0,-1 0 16,0 0-16,0 0 0,0 0 16,0 0-16,1 0 0,-1-21 0,0 21 15,0-21-15,0 0 0,0-1 0,1 1 16,-1-21-16,-21 21 0,0-22 15,21 22-15,0-21 0,-21 21 0,21-22 16,-21 22-16,0 0 16,0 0-16,21 0 0,-21 0 15,0-1 157,0 1-156,0 0-16,22 0 15,-22 0-15,0 0 0,0-1 0,0 1 16,21 0-16,-21 0 0,0 0 16,0 0-16,0-1 0,0 1 15,21 0-15,-21 0 0,21 0 16,-21 42 0,0 0-1,0 0-15,-21 0 0,21 22 16,-21-1-16,0 0 0,21 1 15,-22 20-15,1-20 0,0 20 0,21-21 16,-21 1-16,0-1 0,21 0 16,-21 1-16,21-22 0,0 21 0,0-21 15,0 1-15,0-1 16,0 0-16,0-42 31,0 0-15,21-1-16,0 1 0,-21 0 0,21 0 15,0 0-15,0-22 0,1 22 16,-1-21-16,0 21 0,0-22 0,0 22 16,0 0-16,1 0 0,-1 21 15,0 0-15,0 0 0,0 0 16,-21 21 0,0 0-1,-21-21-15,21 21 16,-21-21-16,0 0 0,0 0 0,-1 0 15,22 22-15,-21-22 0,0 0 16,0 0-16,0 21 0,21 0 16,-21 0-16,21 0 0,0 0 15,0 1-15,0-1 0,0 0 16,0 0-16,0 0 0,0 0 0,21 1 16,0-1-1,0-21-15,0 21 0,0-21 0,1 0 16,20 0-16,-21 0 0,0 0 15,0 0-15,1 0 0,-1 0 0,0-21 16,-21 0-16,21-1 16</inkml:trace>
  <inkml:trace contextRef="#ctx0" brushRef="#br0" timeOffset="44259.49">19367 3768 0,'0'0'0,"0"-21"0,0-1 16,22 22 0,-1 0-16,21 0 15,-21 0-15,22 0 0,-1 0 16,0 0-16,22 0 0,-22 0 0,0 0 16,1 0-16,-1 0 0,0 0 0,1 0 15,-22 0-15,21-21 0,-21 21 16,-42 0 15,0 0-31,0 0 0,-21 0 16,20 0-16</inkml:trace>
  <inkml:trace contextRef="#ctx0" brushRef="#br0" timeOffset="44492.35">19706 3768 0,'0'0'16,"-21"21"-16,21 0 0,-21 0 15,21 0-15,0 22 0,-21-22 0,21 21 16,-22 1-16,22-1 0,-21 0 16,21 1-16,0-1 0,-21 0 0,21 1 15,-21-1-15,21 0 0,-21-21 16,21 22-16,0-22 0,-21 0 16,21 0-16,0 0 0,0 1 0,0-1 15,21-21 16,0 0-31,0 0 0,0-21 16,0 21-16</inkml:trace>
  <inkml:trace contextRef="#ctx0" brushRef="#br0" timeOffset="44855.14">19854 4339 0,'0'0'0,"0"-21"0,21 0 16,1 21-1,-22-21-15,21 21 0,-21-21 0,21-1 16,0 22-16,0-21 0,0 0 16,1 21-16,-22-21 0,21 0 0,0 0 15,0 21-15,0-22 0,-21 1 16,0 0 0,-21 21-1,0 0 1,0 21-16,0 0 0,-1-21 0,22 43 15,-21-22-15,21 0 0,-21 0 16,21 22-16,0-22 0,0 0 16,0 0-16,0 21 0,0-20 0,0-1 15,0 0-15,0 0 16,21 0-16,0-21 0,-21 21 16,22-21-16,-1 0 0,0 0 15,0 0-15,0 0 0,0 0 16,1 0-16,-1-21 0,0 21 15,0-21-15</inkml:trace>
  <inkml:trace contextRef="#ctx0" brushRef="#br0" timeOffset="45335.87">20489 4064 0,'0'21'0,"21"85"31,1-85-31,-22 22 0,21-22 0,0 21 16,-21-21-16,21 0 0,0 22 0,0-22 16,1 0-16,-22 0 0,21-21 15,-21 21-15,21-21 0,-21 22 16,21-22 0,0 0-16,-21-22 15,0 1-15,0 0 16,0 0-1,21 0-15,-21 0 0,0-1 16,0-20-16,22 21 0,-22 0 16,21-22-16,-21 22 0,0-21 0,0 21 15,0 0-15,0-1 0,0 1 0,-21 21 32,-1 0-32,1 21 15,0 1-15,0-1 0,0 0 16,21 21-16,-21-21 0,-1 1 0,1 20 15,0-21-15,0 0 0,0 22 16,0-22-16,-1 0 0,1 0 0,0 0 16,0-21-16,21 21 0,-21 1 15,0-22-15,21 21 16,21-21 15,0 0-31,0 0 0,0-21 16,22 21-16</inkml:trace>
  <inkml:trace contextRef="#ctx0" brushRef="#br0" timeOffset="45691.67">21188 3704 0,'-21'43'16,"21"-22"0,-22 0-16,22 21 0,-21-21 0,0 22 15,21-1-15,-21 0 0,21 1 16,-21-1-16,0 0 0,21 22 0,0-22 16,0-21-16,-22 22 0,22-1 0,0-21 15,0 22-15,0-22 0,0 0 16,0 0-16,0 0 0,0 0 0,0 1 15,0-1-15,22 0 16,-1-21 0,0 0-16,0 0 15,0 0 1,0 0-16,-21-21 0,22 21 0,-1-21 16,0-1-16,0-20 0,0 21 15</inkml:trace>
  <inkml:trace contextRef="#ctx0" brushRef="#br0" timeOffset="45948.52">21167 3937 0,'-22'0'0,"44"0"47,-1 0-47,0 0 0,0 0 15,0 0-15,0 0 0,1 0 0,20 0 16,-21 0-16,0 0 0,22 0 16,-1 0-16,-21 0 0,21 0 0,-20-21 15,-1 21-15,0 0 0,0 0 16,0 0-16,-21-21 0,0 0 31</inkml:trace>
  <inkml:trace contextRef="#ctx0" brushRef="#br0" timeOffset="47360.71">2053 5122 0,'-21'0'16,"0"22"-16,42-22 31,0 0-15,0 0-16,22 0 15,-1 0-15,21 0 0,1 0 0,-1 0 16,22 0-16,21 0 0,-21-22 0,20 22 16,-20 0-16,21 0 0,0 0 15,-22 0-15,22 0 0,0 0 0,0 0 16,0 0-16,0 0 0,-1 0 16,1 0-16,0 0 0,-21 0 0,21 0 15,-1-21-15,1 21 0,0 0 16,-21 0-16,21 0 0,-1 0 0,-20 0 15,0 0-15,-1 0 0,-20 0 0,-1 0 16,1 0-16,-1 0 0,-20 0 16,-1 0-16,-21 0 0,0 0 15,1 0-15,-1 0 0,0 0 16</inkml:trace>
  <inkml:trace contextRef="#ctx0" brushRef="#br0" timeOffset="48608">12213 4932 0,'-21'0'16,"42"0"-16,-63 0 15,21 0 1,42 0 62,0 21-78,0-21 0,0 0 0,22 0 16,-1 0-16,0 0 0,1 0 0,-1 21 15,21-21-15,1 0 0,-1 0 16,1 0-16,-1 21 0,22-21 0,0 0 15,-1 0-15,22 22 0,-21-22 16,21 0-16,-22 0 0,22 21 16,0-21-16,-21 0 0,42 0 0,-21 21 15,-1-21-15,22 0 0,0 0 16,0 21-16,-21-21 0,21 21 0,0-21 16,0 0-16,0 21 0,0-21 15,21 0-15,-21 0 0,0 22 0,0-22 16,22 0-16,-22 0 0,21 0 15,0 0-15,0 0 0,0 0 0,0 0 16,22 0-16,-22 0 0,21 0 0,-21 0 16,1 0-16,-1 0 0,0 0 15,0 0-15,0 0 0,0 0 0,1 0 16,-22 0-16,0 0 16,0 0-16,0 0 0,-22 0 0,1 0 15,0 0-15,-21 0 0,-1 0 16,1 0-16,0 0 0,-22 0 0,1 21 15,-22-21-15,22 0 0,-22 0 16,-21 0-16,0 0 0,0 0 0,1 21 16,-1-21-16,-42 0 62,21-21-46,-22 0-1</inkml:trace>
  <inkml:trace contextRef="#ctx0" brushRef="#br0" timeOffset="52759.62">3492 6477 0,'0'0'0,"0"-21"0,0 0 16,0 0-16,0-1 15,22 1-15,-22 0 0,0 0 16,21 21-1,-21 21 17,0 0-32,0 22 0,0-22 0,0 21 15,-21 0-15,21 1 0,-22-22 0,22 21 16,0 1-16,0-1 0,-21 0 16,21-21-16,-21 1 0,21 20 0,0-21 15,0 0-15,0 0 16,0 1-16,-21-22 15,21-22 1,0 1 0</inkml:trace>
  <inkml:trace contextRef="#ctx0" brushRef="#br0" timeOffset="53123.41">3514 6138 0,'0'22'31,"21"-44"-16,-21 1-15,21 21 0,-21-21 16,0 0-16,0 0 16,0 0-1,-21 21-15,0 0 16,-1 0-16,1 21 16,21 0-1,0 0-15,-21-21 0,21 21 0,0 0 16,0 1-16,0-1 0,0 0 15,0 0 1,21-21-16,0 0 0</inkml:trace>
  <inkml:trace contextRef="#ctx0" brushRef="#br0" timeOffset="53431.23">3979 6033 0,'0'0'15,"21"-22"-15,-21 1 0,0 0 16,0 42 15,0 0-31,0 1 0,0-1 16,0 0-16,-21 21 0,21-21 16,-21 22-16,0-1 0,0 0 0,21 1 15,-21-1-15,-1 0 0,1 22 0,21-22 16,-21 1-16,0-1 0,21 0 15,0 1-15,0-1 0,0-21 0,0 21 16,0-20-16,0-1 0,0 0 16,0 0-16,0 0 0,0 0 0,21-21 15,0 0-15,0 0 0,1 0 16,-1 0-16,0 0 0,-21-21 16,21 0-16</inkml:trace>
  <inkml:trace contextRef="#ctx0" brushRef="#br0" timeOffset="53620.12">3831 6562 0,'-21'-21'31,"42"21"-15,0 0-16,0 0 0,1 0 15,-1-22-15,0 22 0,0 0 16,21 0-16,-20-21 0,20 21 15,-21 0-15,21-21 0,1 21 0,-1 0 16,0-21-16,1 0 0</inkml:trace>
  <inkml:trace contextRef="#ctx0" brushRef="#br0" timeOffset="53907.96">5355 6287 0,'-21'0'31,"0"21"-31,21 0 16,0 0-16,-21 0 0,21 22 16,-22-22-16,22 0 0,0 21 0,0-21 15,0 22-15,-21-22 0,21 21 0,0-21 16,0 1-16,-21-1 0,21 0 15,0 0-15,0 0 16,21-21 0,0 0-1,1 0-15,20-21 0,-21 0 0</inkml:trace>
  <inkml:trace contextRef="#ctx0" brushRef="#br0" timeOffset="54275.75">5948 6244 0,'0'0'0,"0"-21"0,-21 21 31,-1 0-31,-20 0 0,21 21 0,0-21 16,-22 21-16,22 1 0,0-1 0,-21 0 16,21-21-16,21 21 0,0 0 15,-22 0-15,22 1 0,0-1 16,0 0-16,22-21 0,-1 0 15,0 21-15,0-21 0,21 0 16,-20 21-16,20-21 0,-21 21 0,0-21 16,22 22-16,-22-22 0,0 21 15,0 0-15,0-21 0,0 21 0,-21 0 16,0 0-16,0 1 0,0-1 16,0 0-16,-21-21 0,-21 21 15,21 0-15,0-21 0,-22 21 0,22-21 16,-21 0-16,21 0 0,-1 0 0,1 0 15,0 0-15,0 0 0,0 0 16,21-21 0,0 0-16,0 0 15,0 0-15</inkml:trace>
  <inkml:trace contextRef="#ctx0" brushRef="#br0" timeOffset="54451.65">5397 6096 0,'0'0'16,"-21"0"-16,21-21 15,21 0 32</inkml:trace>
  <inkml:trace contextRef="#ctx0" brushRef="#br0" timeOffset="55867.84">8276 6096 0,'0'0'0,"-21"-42"15,21 21-15,0-22 0,0 22 0,-21-21 16,21-1-16,-21 1 0,21 21 16,0-21-16,0 20 0,-22 1 0,22 0 15,-21 0-15,21 42 16,0 0-1,0 0-15,-21 22 0,21-1 16,0 0-16,0 1 0,-21-1 0,21 22 16,0-22-16,0 0 0,0 22 0,0-22 15,0 22-15,0-22 0,0 0 16,0 1-16,0-1 0,0 0 16,0 1-16,0-22 0,0 0 0,0 0 15,21 0-15,0 0 0,0-21 16,1 0-16,-1 0 0,0 0 0,0 0 15,0 0-15,0-21 0,1 21 0,-1-21 16,21-21-16,-21 21 0,0-22 16,1 22-16,20-21 0,-21-22 0,0 22 15,22 0-15,-22-1 0,0 1 16,0-22-16,0 22 0,0-21 0,-21 20 16,0 1-16,0-22 0,0 22 0,0 0 15,0 21-15,0-22 0,0 22 16,0 0-16,-21 42 15,0 0 1,21 22-16,-21-1 0,21-21 16,-21 43-16,21-22 0,0 0 0,0 1 15,0-1-15,0 0 0,0 1 16,0-1-16,0 0 0,0 1 16,0-1-16,0 0 0,0-21 0,0 22 15,0-22-15,21 0 0,-21 21 0,21-20 16,0-22-16,0 21 0,1 0 0,20-21 15,-21 0-15,0 0 0,22 0 16,-22 0-16,21 0 0,-21-21 16,22 0-16,-22-1 0,21 1 0,0-21 15,-20 21-15,-1-22 0,21 22 16,-21-21-16,0 21 0,1 0 0,-22-1 16,0 1-16,21 0 0,-21 0 0,-21 42 31,21 0-16,0 0-15,-22 1 0,22-1 16,0 0-16,0 21 0,0-21 16,0 1-16,0-1 0,0 0 0,0 0 15,22 21-15,-22-20 0,0-1 16,0 0-16,0 0 16,0 0-16,0 0 0,0 1 15,-22-22 16,1-22-31,0 22 0,21-21 0,-21 21 16,0-21-16,0 0 0,21 0 16,-22 21-16,1-21 0,0 21 15,0 0 1,21 21-16,0 0 16,0 0-16,0 0 15,0 0-15,21 1 0,0-22 16,0 0-16,1 0 15,-1 21-15,0-21 0,0 0 0,0 0 16,0 0-16,22 0 0,-22 0 0,21 0 16,-21 0-16,22 0 0,-1-21 15,0 21-15,1-22 0,-22 1 0,21 0 16,1 0-16,-1-21 0,-21 20 16,21 1-16,-20-21 0,-1 0 0,0 20 15,-21-20-15,0 21 0,0 0 0,0 0 16,0-1-16,0 1 15,-21 21-15,0 0 16,-1 21-16,1 1 0,21-1 16,0 0-16,0 0 0,0 0 15,0 22-15,0-22 0,0 0 16,0 0-16,0 0 0,0 0 0,0 1 16,0-1-16,0 0 0,0 0 15,21-21-15,1 0 0,-1 0 16,0 0-16,0 0 0,0 0 0,0 0 15,1 0-15,20 0 0,0 0 0,-21-21 16</inkml:trace>
  <inkml:trace contextRef="#ctx0" brushRef="#br0" timeOffset="56411.53">10626 6350 0,'0'0'0,"21"0"0,0-21 0,0 0 0,-21 0 16,0-1-16,0 1 15,-21 21-15,0-21 16,-22 21-16,22 0 0,0 0 0,-21 0 16,21 0-16,-22 0 0,1 0 15,0 21-15,-1 0 0,22 1 0,-21-1 16,-1 0-16,1 0 0,21 21 0,-21-20 16,20 20-16,1-21 0,21 21 15,0-20-15,0-1 0,0 21 0,0-21 16,0 0-16,21 1 0,1-1 0,-1 0 15,0 0-15,0-21 16,21 21-16,1-21 0,-22 0 0,21 0 16,1 0-16,-22 0 0,21 0 0,0 0 15,-20-21-15,20 0 0,-21 0 16,0 0-16,0-22 0,22 1 0,-22 21 16,0-43-16,0 22 0,0 0 0,-21-1 15,22-20-15,-1 20 0,0 1 16,-21-21-16,0 20 0,21-20 0,-21 20 15,0 1-15,0 0 0,0-1 16,0 22-16,0 0 0,0 0 16,0 0-16,0 42 15,0 0-15,-21 0 16,0 22-16,21-22 0,-21 21 0,21 0 16,0 1-16,0-1 0,0 22 0,0-22 15,0 0-15,0 1 0,0-1 16,0 0-16,0 1 0,0-22 0,0 21 15,21-21-15,-21 22 0,0-22 0,21 0 16,0 0-16,-21 0 0,21-21 16,0 0-16,1 21 0,20-21 15,-21 0-15,0-21 0,0 0 16,22 21-16</inkml:trace>
  <inkml:trace contextRef="#ctx0" brushRef="#br0" timeOffset="57643.82">13568 6138 0,'0'0'0,"0"-21"0,0 0 16,0 0-16,0 0 0,0 0 0,0-1 15,0 1-15,0 0 0,0 0 16,0-21-16,0 20 0,-21 1 0,-1 0 15,22 0-15,-21 0 0,0 0 16,21-1-16,-21 22 0,0 0 0,0 0 16,-22 0-16,22 0 0,0 0 15,0 22-15,-22-1 0,22 0 16,0 0-16,-21 21 0,21-20 0,-1 20 16,1 0-16,0 1 0,0 20 15,0-21-15,21 1 0,0-1 0,-21 22 16,21-22-16,-22 0 0,22 22 0,0-22 15,0 0-15,0-20 0,0 20 16,0 0-16,22-21 0,-1 1 0,21-1 16,-21-21-16,22 21 0,-1-21 15,-21 0-15,21 0 0,1 0 0,-1 0 16,0-21-16,1 0 0,-1-1 16,0 1-16,1 0 0,-1-21 15,0 21-15,1-22 0,-1 1 0,-21 0 16,0-1-16,1-20 0,-1 20 0,-21 1 15,0 0-15,0-1 0,0 1 16,-21-21-16,-1 20 0,1 1 0,0 0 16,-21-1-16,-1 1 0,1 21 15,0-22-15,-22 43 0,22-21 0,-22 21 16,22 0-16,-21 0 0,20 21 16,-20 1-16,20-1 0,1 21 0,21 0 15,-21 1-15,20-1 0,1 0 16,21 22-16,0-22 0,0 1 15,0 20-15,0-21 0,21 1 0,1 20 16,-1-20-16,21-1 0,-21 0 0,22-21 16,-1 22-16,0-22 0,1 0 15,20 0-15,-21 0 0,1 1 0,-1-22 16,22 0-16,-22 0 0,0 0 16,1 0-16,-1 0 0,0 0 0,1-22 15,-1 1-15,0 0 0,-21-21 0,22 21 16,-22-22-16,21 1 0,-21 21 15,1-22-15,-1 1 0,0 21 16,0 0-16,-21 0 0,21-1 0,-21 1 16,0 42-1,0 1 1,0-1-16,-21 21 16,21-21-16,-21 0 0,21 22 0,0-22 15,0 21-15,-21-21 0,21 1 0,0-1 16,-21 0-16,21 0 0,0 0 15,0 0-15,0 1 16,0-44 15,0 1-31,0 0 0,0 0 16,0 0-16,0 0 16,0-22-16,0 22 0,0-21 0,21-1 15,0 22-15,0-21 0,0 21 0,22-22 16,-1 22-16,-21 0 0,21 0 15,1 0-15,-1 21 0,0 0 0,1 0 16,-1 0-16,-21 0 0,22 0 16,-22 21-16,0 0 0,-21 0 0,0 22 15,0-22-15,0 21 0,0 0 0,0 1 16,0-1-16,0-21 0,0 22 16,-21-22-16,0 0 0,21 21 0,-22-42 15,22 21-15,0 1 0,0-1 16,0-42 15,0-1-31,0 1 0,0 0 16,22 0-16,-1-21 0,0 20 15</inkml:trace>
  <inkml:trace contextRef="#ctx0" brushRef="#br0" timeOffset="58636.76">15092 5800 0,'-21'0'31,"21"21"-31,-22-21 0,22 21 16,-21 0-16,21 0 0,0 22 0,0-22 16,0 21-16,-21-21 0,21 22 0,-21-1 15,21 0-15,0-20 0,-21 20 16,0 21-16,21-20 0,-22-1 0,22 0 15,-21 1-15,21-1 0,0 0 16,0 1-16,0-1 0,0-21 0,0 0 16,0 1-16,0-1 0,21 0 0,1 0 15,-1-21-15,0 0 0,0 0 16,0 0-16,0 0 0,1 0 0,20 0 16,-21 0-16,0-21 0,22 0 15,-22 0-15,0-1 0,21 1 16,-21 0-16,1-21 0,-1 21 0,0-22 15,0 22-15,0-21 0,0 21 16,1-1-16,-22 1 0,-22 21 31,1 21-15,0 1-16,21-1 0,0 0 0,-21 0 16,21 0-16,-21 0 0,21 1 0,0-1 15,0 0-15,0 0 0,0 0 16,0 0-16,21-21 0,0 22 15,0-22-15,0 0 0,1 0 0,-1 0 16,21 0-16,-21 0 0,22 0 16,-22 0-16,21 0 0,-21 0 0,22-22 15,-22 1-15,0 0 0,0 0 16,0 0-16,0 0 0,1-1 0,-1 1 16,-21 0-16,0 0 0,0 0 0,0 0 15,0-1 1,0 44 15,0-1-31,-21 0 0,21 21 16,0-21-16,-22 1 0,1 20 15,21-21-15,-21 21 0,0 1 16,21-22-16,-21 21 0,21 1 0,0-1 16,-21 21-16,21-20 0,-22-1 0,22 0 15,-21 22-15,21-1 0,0-20 16,0 20-16,0 1 0,0-1 0,0 1 15,0-1-15,0 1 0,0-1 0,0 1 16,0-1-16,0-20 0,0 20 16,0 1-16,0-1 0,0-21 0,0 22 15,0-22-15,0 1 0,0-1 0,0 0 16,-21-21-16,-21 1 0,21-1 0,-1 0 16,1 0-16,-21-21 15,0 0-15,-1 0 0,22 0 0,-21-21 16,-1 0-16,1-22 0,21 22 0,-21-21 15,20 0-15,22-1 0,0-20 16,-21-1-16,21 1 0,0-1 0,0 1 16,0-1-16,21-20 0,-21 20 0,22-21 15,20 1-15,-21 20 0,0-20 16,0 20-16,22 1 0,-1 20 0,-21-20 16,22 20-16,-1-20 0,-21 21 15,21-1-15,1 1 0,-1 0 0,-21-1 16,22 1-16,-22 0 0,0-1 15,0 1-15,0 21 0,0-22 0,1 22 16,-1-21-16,-21 21 0,21-22 16,-21 22-16,0 0 0</inkml:trace>
  <inkml:trace contextRef="#ctx0" brushRef="#br0" timeOffset="59882.97">17314 6477 0,'-21'0'0,"42"0"0,-42 21 0,42-42 31,0 21-31,1-21 16,-1 0-16,21 0 0,0-1 16,1 22-16,-1-21 0,0 0 15,-20-21-15,20 21 0,0-1 0,1 1 16,-22 0-16,0-21 0,21 21 15,-21-22-15,-21 1 0,22 21 0,-1-22 16,-21 1-16,0 21 0,21-21 0,-21 20 16,0 1-16,0 0 0,0 0 15,-21 21 1,0 21-16,-1-21 0,1 21 16,0 22-16,0-22 0,0 21 0,0 22 15,-1-22-15,1 21 0,0 1 16,0 21-16,0-1 0,0 1 15,21 0-15,-22-1 0,22 1 0,-21 0 16,21 20-16,-21-20 0,21 0 0,0 21 16,-21-22-16,0 22 0,21-21 15,-21-1-15,-1 1 0,1 0 0,0 21 16,0-22-16,0 1 0,0 0 0,-1 20 16,1-20-16,0-21 0,0 20 15,0-20-15,0 20 0,-1-20 16,22-22-16,-21 22 0,21-22 0,0-21 15,0 22-15,0-22 0,21-21 0,1 0 16,-1 0-16,21-21 0,-21-1 16,22 1-16,-1-21 0,0 21 15,1-22-15,-1 1 0,0-21 0,1-1 16,-1 22-16,0-43 0,1 22 0,-22-22 16,21 0-16,0 1 0,-20-1 15,-1 0-15,0 1 0,0-1 0,-21 0 16,0 1-16,0-1 0,0 0 0,-21 1 15,0 20-15,0 1 0,-22 20 16,22 1-16,-21 0 0,-1-1 16,22 22-16,-21 0 0,21 21 0,0-21 0,-1 0 15,22-1 1,0 1 0,22 0-1,-1 0-15,0 21 16,21-21-16,-21 0 0,1 21 0,-1-22 15,21 1-15,-21 0 0,22 0 16,-1 0-16,-21 0 0,21-22 0,-20 22 16,20 0-16,-21-21 0,21 20 0,-20 1 15,-1 0-15,0-21 0,0 21 16,-21-1-16,21 1 0,-21 0 16,0 42 15,-21 0-31,0 1 0,21-1 15,-21 0-15,0 0 0,21 21 16,0-20-16,0 20 0,-22-21 0,22 0 16,0 0-16,-21 22 0,21-22 0,0 0 15,0 0-15,0 0 16,21-21-16,1 0 0,-1 0 16,0 0-16,0 0 15,0 0-15,0 0 0,1 0 0,-1 0 16,0-21-16,0 0 0,0 0 0,0 21 15,1-21-15,-22-22 0,0 22 16,0 0-16,0-21 0,0 21 0,0-22 16,0 22-16,0 0 0,0-21 15,-22 20-15,1 1 16,0 21-16,0 0 0,0 0 16,0 0-16,-1 0 15,1 21-15,21 1 0,-21-1 16,21 0-16,0 0 0,0 0 0,0 0 15,0 1-15,0-1 16,21-21-16,0 0 0,1 21 16,-1-21-16</inkml:trace>
  <inkml:trace contextRef="#ctx0" brushRef="#br0" timeOffset="60343.43">18627 6583 0,'0'-21'16,"0"0"0,0-1-16,0 1 15,0 0-15,21 21 16,0-21-16,0 21 16,0 0-16,0 0 15,1 0-15,-1 0 0,0 0 16,0 21-16,-21 0 15,21 0-15,0 1 0,-21-1 0,0 0 16,22 0-16,-22 0 0,0 0 0,0 1 16,0-1-16,0 0 0,0 0 15,0 0-15,-22 0 0,1 1 16,0-22 0,0 0-16,21-22 31,0 1-16,0 0-15,0 0 0,0 0 16,21 0-16,-21-1 0,21 1 0,-21 0 16,0-21-16,21 21 15,1-1-15,-22 1 0,21 0 0,-21 0 16,0 0-16,21 0 16,0 21-16,-21-22 0,21 1 15,0 21-15,1-21 0,-1 21 0,0-21 16,0 21-16,21 0 0</inkml:trace>
  <inkml:trace contextRef="#ctx0" brushRef="#br0" timeOffset="62551.85">20659 6011 0,'21'-21'16,"-42"42"-16,42-63 0,0 21 0,-21 0 16,21-22-16,-21 22 0,0 0 15,21 0-15,-21 42 16,0 0 0,0 0-16,-21 22 0,0-1 0,21-21 15,-21 43-15,0-22 16,-1 0-16,-20 22 0,21-1 0,0-20 15,0 20-15,-22 1 0,22-1 0,0 1 16,0-22-16,-22 0 0,22 22 16,0-43-16,0 21 0,0-20 0,0 20 15,-1-21-15,1-21 0,0 21 16,0 0-16,0-21 0,0 0 0,-1 0 16,1 0-16,0-21 15,21 0-15,-21 0 0,21 0 16,0 0-16,0-22 0,0 1 0,0 0 15,0-1-15,0 1 0,0-22 0,21 22 16,0 0-16,0-1 16,1 22-16,-22-21 0,21 21 0,-21 0 15,21 21-15,0 0 16,0 0-16,-21 21 16,0 21-16,21-21 0,-21 0 15,22 22-15,-22-22 0,0 21 16,21-21-16,0 22 0,-21-22 0,21 21 15,-21-21-15,21 1 0,0-1 0,1 0 16,-1 0-16,0-21 16,0 0-16,0 0 0,22 0 15,-22 0-15,0 0 0,0 0 16,21-21-16,-20 21 0,-1-21 16,21 0-16,-21-1 0,0-20 0,22 21 15,-22-21-15,0 20 0,0-20 16,-21 0-16,21 21 0,-21-1 0,0 1 15,22 0-15,-22 0 0,0 42 32,-22-21-32,1 21 0,21 0 0,-21 22 15,21-22-15,0 0 0,0 0 16,0 22-16,0-22 0,0 0 0,0 0 16,0 0-16,0 0 0,0 1 0,0-1 15,0 0-15,21-21 0,0 21 16,1-21-16,-1 0 0,0 0 15,0 0-15,0 0 0,0 0 0,22 0 16,-22 0-16,0 0 0,0 0 16,0-21-16,1 0 0,-22 0 0,21-1 15,-21 1-15,21 0 0,-21-21 16,0 21-16,0-1 0,0-20 0,0 21 16,0 0-16,0 0 0,0 42 31,0 0-31,0 0 15,0 0-15,0 0 0,0 1 16,0 20-16,-21-21 0,21 0 16,-21 0-16,21 1 0,0-1 0,0 0 15,0 0-15,-22 0 0,22 0 16,-21-21 0,21-21 15,0 0-31,0 0 0,21 0 15,1 0-15,-22-1 0,21 1 16,0-21-16,0 0 0,0 20 0,22-20 16,-22 21-16,21-21 0,-21 20 0,22 1 15,-22 0-15,21 21 0,-21 0 16,0 0-16,1 0 0,-22 21 16,0 0-16,0 22 15,0-22-15,0 21 0,0 1 0,0-22 16,0 21-16,-22 0 0,22-20 0,0 20 15,0-21-15,-21 0 0,21 0 16,0 1-16,0-1 0,21-21 16,1 0-16,-1 0 15,0 0-15,0 0 16,0-21-16,0 21 0,1-22 0,-1 1 16,0-21-16,0 21 0,0-22 15,22 22-15,-22-21 0,21-22 0,-21 22 16,0 0-16,1-22 0,20 22 0,-21 0 15,-21-22-15,21 22 16,0-22-16,-21 22 0,0 0 0,0-1 16,22-20-16,-22 42 0,21-22 15,-21 22-15,0 0 0,0 0 0,0 42 16,0 0 0,-21 0-16,21 22 0,-22-1 15,1 0-15,0 1 0,21-1 0,-21 21 16,21-20-16,-21 20 0,21-20 15,0 20-15,-21-21 0,21 1 16,-22-1-16,22 0 0,-21 1 0,21-1 16,0-21-16,0 0 0,-21 1 15,0-1-15,21 0 0,-21 0 0,0-21 16,-1 0 0,22-21-1,0 0 1,0 0-16,0-1 0,22 1 15,-1 0-15,0 0 0,-21-21 0,21 20 16,0 1-16,0-21 0,1 21 0,-1 0 16,-21-22-16,21 43 0,0-21 15,0 0-15,0 21 0,1 0 16,-1 0-16,0 0 0,0 0 16,-21 21-16,0 0 15,21-21-15,-21 21 0,21 1 16,-21-1-16,0 0 15,-21-21 17,0 0-32,0 0 15,0-21 1,0 21-16,21-21 16,-22 21-1,1 21 1,21 0-1,0 0-15,0 0 0,0 0 16,0 1-16,0-1 0,0 0 0,0 0 16,0 0-16,0 0 0,0 1 0,0-1 15,0 0-15,0 0 0,0 0 16,0 0-16,21-21 0,1 0 16,-22 22-16,21-22 0,0 0 15,0 0-15,0 0 0,0 0 16,1 0-16,20 0 0,-21 0 0,0-22 15,22 22-15,-22-21 0,21 0 16,0 0-16,1 0 0,-1 0 16,0-1-16,1 1 0,-1-21 0,-21 21 15,0-22-15,22 22 0,-22-21 16,-21 21-16,0 0 0,0-1 0,0 1 16,-21 21-1,0 0-15,-1 0 16,1 21-16,0 1 0,0-22 15,21 21-15,-21 0 0,21 0 0,0 0 16,0 0-16,0 1 0,0-1 0,0 0 16,0 0-16,0 0 0,0 0 15,21 1-15,0-1 16,-21 0-16,0 0 16,0 0-16,0 0 15,0 1-15,0-1 16,-21-21-1,0 0-15,0 0 16,-1 0-16,1 0 16,0 0-1,0 0-15,21-21 0,-21-1 0,0 22 16,-1-21-16,1 0 0,-21-21 0,21 21 16</inkml:trace>
  <inkml:trace contextRef="#ctx0" brushRef="#br0" timeOffset="63008.25">21167 5800 0,'0'0'16,"0"21"-16,0 0 15,0 0-15,0 0 16,21 1-16,0-22 15,-21 21-15,21-21 0,0 0 16,-21-21 31,0-1-31,0 44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3T01:45:02.9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847 0,'21'0'0,"-21"-21"15,21 21-15,1-22 16,-1 1 0,0 0-16,0 21 15,-21-21-15,21 0 16,0 0-16,-21-1 15,0 1-15,-21 0 16,0 21-16,0-21 16,0 21-16,-22 0 15,22 0-15,-21-21 0,0 21 0,-1 0 16,1 0-16,0 0 0,-1 0 16,1 21-16,-22-21 0,22 21 0,0 0 15,-1 0-15,1 1 0,0 20 16,-1 0-16,1 1 0,0-1 15,21 0-15,-22 22 0,22-22 0,-21 22 16,21-22-16,-1 21 0,22-20 16,0 20-16,-21-20 0,21-1 0,0 0 15,0 1-15,0 20 0,21-21 16,-21 1-16,22-1 0,-1 0 16,21 1-16,-21-22 0,22 21 15,-22-21-15,21 1 0,0-1 16,1 0-16,-1 0 0,0-21 0,1 0 15,-1 0-15,0 0 0,1 0 16,-1 0-16,0-21 0,1 0 0,-1 21 16,0-21-16,-20-1 0,20 1 15,-21-21-15,21 21 0,-20-22 0,20 22 16,-21-21-16</inkml:trace>
  <inkml:trace contextRef="#ctx0" brushRef="#br0" timeOffset="623.6">3768 1037 0,'0'0'0,"21"0"15,-21-42-15,21 42 0,-21-21 16,21 0-16,-21-1 15,0 1-15,0 0 0,0 0 16,-21 0-16,0 21 0,0-21 16,-1 21-16,1 0 0,0 0 15,-21 0-15,-1 0 0,1 0 16,-127 63 0,126-42-16,1 0 0,0 22 15,21-22-15,-1 21 0,-20-21 16,21 22-16,21-22 0,-21 0 0,21 0 15,0 22-15,0-22 0,0 0 16,0 0-16,21-21 0,21 21 16,-21-21-16,22 21 0,-22-21 15,21 0-15,1 22 0,20-22 0,-21 0 16,1 0-16,-1 21 0,0-21 16,1 0-16,-1 21 0,-21-21 15,22 21-15,-22-21 0,0 21 16,0-21-16,0 21 0,-21 1 0,0-1 15,0 0-15,-21 0 16,0-21-16,-21 21 0,20 0 16,-20-21-16,0 22 0,-22-22 0,22 21 15,0-21-15,-1 0 0,-20 21 16,20-21-16,1 0 0,0 0 0,-1 0 16,22 0-16,-21 0 0,21 0 15,-22 0-15,22 0 0,0 0 16,0-21-16,0 21 0,0-21 15,-1 21 1,22-22 0,0 1-1,22 21-15,-1-21 16,0 21-16</inkml:trace>
  <inkml:trace contextRef="#ctx0" brushRef="#br0" timeOffset="1254.75">4762 1058 0,'22'-21'0,"-22"0"0,21 0 15,-21-21 1,0 20-16,0 1 0,0 0 0,0 0 16,0 0-1,-21 21-15,-1 0 0,1 0 0,-21 0 16,0 0-16,20 21 0,-20 0 16,0-21-16,-1 21 0,1 0 0,0 1 15,-1-1-15,1 0 16,21 21-16,-21-21 0,20 1 0,1-1 15,0 0-15,0 0 0,21 0 16,0 0-16,0 1 0,0-1 0,0 0 16,21 0-1,0-21-15,0 0 0,22 21 0,-22 0 16,21-21-16,1 0 0,-1 22 16,0-22-16,1 0 0,-1 21 0,0-21 15,1 21-15,-1-21 16,0 21-16,-21-21 0,22 21 0,-22-21 15,0 21-15,-21 1 0,21-22 16,-21 21-16,0 0 0,0 0 16,-21 0-16,0-21 0,-21 21 15,20 1-15,-20-1 0,0 0 16,-22-21-16,22 21 0,0-21 0,-22 21 16,22-21-16,-1 0 0,1 21 15,21-21-15,-21 0 0,20 0 0,-20 0 16,21 0-16,0 0 0,0 0 15,-1 0-15,1 0 0,0 0 16,0 0 0,0 0-16,21-21 0,0 0 31</inkml:trace>
  <inkml:trace contextRef="#ctx0" brushRef="#br0" timeOffset="2336.13">7197 804 0,'21'0'31,"0"0"-31,0 0 0,0 0 16,0-21-16,1 21 15,-1-21-15,0 21 0,0-21 0,0 0 16,0 21-16,22-21 0,-22-1 16,0 1-16,21 0 0,-20-21 0,-1 21 15,0-1-15,0-20 16,0 21-16,-21 0 0,0-22 0,0 22 16,0 0-16,0-21 0,-21 21 15,-21-1-15,21 1 0,-22 21 0,1-21 16,0 21-16,-1 0 0,1 0 15,0 0-15,-22 21 0,22 0 0,-1-21 16,1 22-16,0 20 0,-1-21 16,1 0-16,21 22 0,-21-22 0,20 21 15,1-21-15,21 0 0,0 22 16,0-22-16,0 0 0,0 21 16,0-20-16,0-1 0,0 0 0,0 0 15,21 21-15,1-20 0,20-1 16,-21 0-16,21 0 0,-20 0 0,20 22 15,0-22-15,1 0 0,-1 0 16,0 0-16,-21 0 0,22 1 0,-1-1 16,0 0-16,1 0 0,-22 21 15,0-20-15,0-1 0,0-21 0,-21 21 16,22 0-16,-22 0 0,0 0 16,0 1-16,-22-1 0,1 0 0,-21 0 15,0 0-15,-1 0 0,1 1 16,0-1-16,-22 0 0,22 0 15,-22-21-15,1 21 0,20 0 0,-20-21 16,-1 0-16,1 0 0,21 0 16,-22 0-16,22 0 0,-22 0 0,22 0 15,0 0-15,-22-21 0,22 0 16,21 0-16,-22 0 0,1 0 0,21-22 16,0 22-16,-1-21 0,1-1 15,0 1-15,21 0 0,0-1 0,0 1 16,0 21-16,0-21 0,0-1 15,21 22-15,0 0 0,1-21 0,-1 20 16,0 22-16,0-21 0,21 0 16,-20 21-16,20 0 0,-21 0 15,0 0-15,22 0 0,-22 21 16,0 0-16,0 1 0,0-1 0,0 21 16,1-21-16,-1 0 0,-21 22 15,21-22-15,-21 21 0,0-21 0,0 1 16,0-1-16,0 0 0,0 0 0,0 0 15,0 0-15,21-21 16,0 22-16,0-22 0</inkml:trace>
  <inkml:trace contextRef="#ctx0" brushRef="#br0" timeOffset="2784.9">7662 1164 0,'0'0'0,"21"0"0,1 0 16,-1 0-1,0 0-15,0 0 16,0 0-16,0-21 0,1 21 15,-1-21-15,0 21 0,0-21 0,0 0 16,0 21-16,1-22 0,-22 1 16,21 0-16,-42 21 31,-22 0-31,22 0 0,0 0 16,-21 21-16,20 0 0,-20 1 15,21-1-15,-21 0 0,20 21 0,1-21 16,0 1-16,0 20 0,21-21 0,-21 0 15,21 0-15,0 22 0,0-22 16,0 0-16,0 0 0,0 0 16,21-21-16,0 22 15,0-22-15,0 0 0,1 0 0,-1 0 16,0 0-16,0 0 0,0 0 0,22 0 16,-22 0-16,0-22 0,21 1 15,-21 0-15,22 0 0</inkml:trace>
  <inkml:trace contextRef="#ctx0" brushRef="#br0" timeOffset="3107.74">8445 487 0,'0'0'0,"0"-42"0,0 20 16,0-20-16,0 21 0,0-21 15,0 20-15,0 1 0,0 64 31,0-22-31,0 21 16,0 0-16,0 1 0,0-1 0,0 0 16,-21 22-16,0-1 0,21 1 15,-21-1-15,21 1 0,-21-1 0,0 1 16,-1-1-16,22 1 0,-21-22 16,0 22-16,21-22 0,0 0 0,0 1 15,-21-22-15,21 0 0,-21 21 0,21-20 16,0-1-16,0 0 15,21-21 1,0-21 0,0 0-16,0-1 15,1-20-15</inkml:trace>
  <inkml:trace contextRef="#ctx0" brushRef="#br0" timeOffset="3504.51">8530 1249 0,'42'42'16,"-20"-42"-16,-1 0 16,0 0-16,0 0 0,0 0 15,0 0-15,22-21 0,-22 21 16,0-21-16,0 0 0,0 21 0,1-21 15,-1-1-15,-21 1 0,0 0 0,0 0 16,0 0-16,0 0 16,-21-1-16,-1 22 15,1 0-15,0 0 16,0 0-16,0 0 0,0 22 0,-1-22 0,1 21 16,0 0-16,0 0 0,0 0 15,21 0-15,0 22 0,0-22 16,-21 0-16,21 0 0,0 0 0,0 1 15,0-1-15,0 0 0,0 0 16,0 0-16,21 0 0,0-21 16,0 0-16,0 0 15,22 0-15,-22 0 0,0 0 0,21 0 16,1-21-16,-22 21 0</inkml:trace>
  <inkml:trace contextRef="#ctx0" brushRef="#br0" timeOffset="3796.34">9356 1058 0,'0'0'0,"-22"-21"0,1 21 16,0 0-16,0 0 0,0 0 16,0 0-16,-1 0 15,1 0-15,0 21 0,0 1 0,21-1 16,-21 0-16,0 0 0,-1 0 0,22 22 15,0-22-15,0 0 0,0 21 16,-21-21-16,21 1 0,0 20 0,0-21 16,0 0-16,0 0 15,0 1-15,0-1 0,21-21 0,1 21 16,-22 0-16,21-21 0,0 0 0,0 21 16,0-21-16,22 0 0,-22 0 15,0 0-15,21 0 0,-21-21 0,22 21 16,-22-21-16</inkml:trace>
  <inkml:trace contextRef="#ctx0" brushRef="#br0" timeOffset="4139.14">9991 360 0,'0'0'0,"-22"-42"0,22 20 0,-21 1 15,0 21-15,0-21 0,0 21 16,0 21-16,21 0 16,-22 1-16,1-1 0,21 0 0,0 21 15,-21 1-15,0-1 0,0 21 16,21-20-16,0 20 0,-21 1 0,-1-1 16,22 1-16,-21-1 0,21 1 15,0-1-15,0 1 0,-21-1 0,21-20 16,-21-1-16,21 0 0,0 1 15,-21-1-15,21 0 0,0-21 16,0 22-16,0-22 0,0 0 0,0 0 16,0 0-16,0 1 15,21-22 1,0 0-16,0-22 0</inkml:trace>
  <inkml:trace contextRef="#ctx0" brushRef="#br0" timeOffset="4579.89">10139 1080 0,'-21'0'32,"-1"21"-32,22 0 15,-21 0-15,0 0 0,0 0 0,21 22 16,-21-22-16,0 0 0,21 0 0,0 22 15,0-22-15,-22 0 0,22 0 16,0 0-16,0 0 0,0 1 0,0-1 16,0 0-16,22 0 15,-1-21-15,0 0 0,0 21 16,0-21-16,0 0 0,22 0 0,-22 0 16,0 0-16,21-21 15,-20 0-15,-1 0 0,0 21 0,0-21 16,0-22-16,0 22 0,1 0 0,-22-21 15,0 20-15,0-20 0,0 21 16,0-21-16,0 20 0,0-20 0,-22 21 16,1 0-16,0 0 0,0-1 15,0 22-15,0 0 0,-22 0 0,22 0 16,0 0-16,0 0 0,0 0 16,-1 0-16,22 22 0,-21-1 15,21 0-15,0 0 0,0 0 0,0 0 16,0 1-16,21-1 15,1-21-15,-1 0 16,0 21-16,0-21 0</inkml:trace>
  <inkml:trace contextRef="#ctx0" brushRef="#br0" timeOffset="5055.13">10583 1228 0,'0'0'0,"0"-21"0,0-1 16,0 1 0,21 0-1,1 0-15,-1 21 16,0 0-16,0 0 0,0 0 16,-21 21-16,21-21 0,1 21 15,-1 0-15,0 1 0,0-1 0,-21 0 16,21 0-16,-21 0 0,21 22 15,-21-22-15,0 0 0,0 0 0,0 0 16,0 22-16,0-22 0,0 0 0,0 0 16,0 0-16,0 0 15,0 1-15,0-1 0,-21-21 16,21-21 15,0-1-31,0 1 16,0 0-16,0 0 0,0 0 15,0 0-15,21-1 0,-21-20 0,22 21 16,-1-21-16,0 20 0,-21-20 0,21 21 16,0-21-16,0 20 0,1 1 15,-1 0-15,0 0 0,0 0 0,-21 0 16,21 21-16,-21-22 16,21 22-16,-21-21 31</inkml:trace>
  <inkml:trace contextRef="#ctx0" brushRef="#br0" timeOffset="5411.93">9694 889 0,'0'0'15,"0"-21"1,21 21-16,1 0 0,-1-21 16,21 21-16,0-21 0,1 21 15,-1-22-15,0 22 0,22-21 0,-22 21 16,1 0-16,-1-21 0,0 21 15,-21 0-15,22-21 0,-22 21 0,0 0 16,0 0 0,-21-21-16,21 21 15,-42 21 32</inkml:trace>
  <inkml:trace contextRef="#ctx0" brushRef="#br0" timeOffset="6673.21">2117 2117 0,'-22'0'0,"44"0"0,-65 0 16,1 0-16,21 0 0,0 21 0,-1-21 15,1 0-15,0 0 16,0 0-16,42 0 47,0 0-47,0 0 16,1 0-16,20 0 15,-21 0-15,21 0 0,1 0 0,-1 0 16,0 0-16,22 0 0,-1 0 15,1 0-15,21 0 0,-1 0 0,-20 0 16,20 0-16,1 0 0,0 0 16,21 0-16,-22 0 0,1 0 0,21 0 15,0 0-15,-1 0 0,22 0 16,-21 0-16,21 0 0,0-21 16,0 21-16,0 0 0,0 0 0,21 0 15,1 0-15,-1 0 0,0 0 16,0 0-16,0 0 0,0 0 0,1 0 15,-1 0-15,0 0 0,0 0 16,0 0-16,22 0 0,-22 0 0,21 0 16,-21 0-16,22 0 0,-22 0 0,0 21 15,21-21-15,1 0 0,-1 0 16,-21 0-16,21 21 0,-20-21 16,20 0-16,0 0 0,-21 21 0,22-21 15,-22 0-15,0 0 0,0 21 16,0-21-16,22 0 0,-22 0 0,-21 22 15,21-22-15,-21 0 0,0 0 16,0 0-16,0 0 0,-21 21 0,0-21 16,0 0-16,-1 0 0,1 0 0,0 0 15,-21 0-15,-1 21 0,-20-21 16,21 0-16,-22 0 0,1 0 0,-1 0 16,1 0-16,-22 0 0,21 21 15,-20-21-15,-1 0 0,0 0 0,1 0 16,-1 21-16,-21-21 0,22 0 15,-22 0-15,0 0 16,-21 21-16,21-21 0,0 0 16,-21 22-16,-21-22 62,0 0-62,0 0 0,0 0 0,-22 0 16,22 0-16</inkml:trace>
  <inkml:trace contextRef="#ctx0" brushRef="#br0" timeOffset="41648.97">1079 3895 0,'0'21'16,"0"-42"46,22 21-62,-22-21 16,21-1-16,0 22 0,0-21 15,0 0-15,0 0 0,1 0 16,-1 0-16,0-1 0,-21 1 16,0 0-16,0 0 0,0 0 15,0 0-15,0-1 0,0 1 0,-21 0 16,0 0-16,-1 0 0,-20 21 16,21-21-16,0-1 0,-22 22 15,22 0-15,-21 0 0,21 0 16,-22 0-16,22 0 0,-21 22 15,0-1-15,20-21 0,-20 21 0,0 0 16,21 21-16,-22-20 0,22-1 16,0 0-16,0 0 0,21 21 15,0-20-15,0-1 0,0 0 0,0 21 16,21-21-16,0 1 0,21-1 16,-20 21-16,20-21 0,-21 0 0,21 1 15,1-1-15,-22 0 16,21 0-16,-21 0 0,22 0 0,-22 1 15,21-1-15,-21 0 0,1 0 0,-1 0 16,0 0-16,0 1 16,-21-1-16,0 21 0,0-21 0,0 0 15,0 1-15,-21 20 0,0-21 16,-22 0-16,22 0 0,0 1 0,-21-1 16,21 0-16,-1-21 0,-20 21 15,21-21-15,0 0 0,0 0 16,-1 0-16,-20 0 0,21 0 0,0 0 15,0-21-15,-1 0 0,1 0 16,0-1-16,0 1 0,0 0 0,0 0 16,21 0-16,-22-22 15,1 22-15,21 0 0,0 0 0,0 0 16,0 0-16,0-1 0,-21 22 16,42 0-1,-21 22 1,21-22-16,1 21 0,-1 0 15,21 0-15,-21 0 0,0 0 0,1 1 16,-1-1-16,21 0 0,-21 0 16,0-21-16,1 21 0,-1 0 0,21 1 15,-21-22-15,0 21 0,1-21 16,-1 0-16,21 0 0,-21 0 16,22 0-16,-22 0 0,21 0 0,-21 0 15,22-21-15,-1-1 16,0 1-16,-21 21 0,22-21 0,-1-21 15,-21 21-15,0-1 0,1-20 16,-1 21-16,0-21 0,0 20 0,0-20 16,-21 21-16,0-21 0,0 20 15,21 1-15,-21 0 0,0 0 16,22 21-16,-22 21 16,0 0-1,0 0-15,0 1 16,0-1-16,0 0 0,0 21 15,0-21-15,0 1 0,0-1 16,0 0-16,21 0 0,0 0 16,-21 0-16,21-21 0,-21 22 0,21-22 15,0 0-15,-21 21 0,22-21 16,-1 0-16,0 0 0,0 0 16,0 0-16,0 0 15,-21-21-15,22-1 0,-1 1 16,-21 0-16,21 0 15,-21 0-15,0 0 0,0-1 0,0 1 16,21 0-16,-21 0 0,0 0 16,0 0-16,0-1 0,0 1 0,0 0 15,0 42 32,0 0-47,0 1 16,0-1-16,0 0 0,0 0 15,0 21-15,0 1 0,0-22 0,0 21 16,0 1-16,0-1 0,21 0 16,-21 1-16,21 20 0,-21-21 0,0 22 15,0-1-15,22-20 0,-22 20 16,21 22-16,-21-22 0,0 1 16,0-1-16,0-20 0,21 20 15,-21 1-15,0-22 0,0 0 0,0 22 16,0-22-16,0 1 0,0-1 15,0-21-15,0 21 0,0-20 0,-21-1 16,21 0-16,-21 0 0,21 0 0,-22-21 16,1 0-16,0 0 0,0 0 15,0 0-15,-22 0 0,22 0 0,-21-21 16,0 0-16,-1 21 0,-20-42 16,20 20-16,-20 1 0,21-21 0,-22 21 15,22 0-15,-1-22 0,1 22 16,0-21-16,21 21 0,-22-1 15,22-20-15,21 21 0,0 0 16,0 0-16,0-1 0,0-20 16,0 21-16,0 0 0,0 0 0,0-22 15,0 22-15,21-21 0,0-1 16,1 1-16,-1 0 0,0-1 0,0 1 16,21 0-16,-20-1 0</inkml:trace>
  <inkml:trace contextRef="#ctx0" brushRef="#br0" timeOffset="42223.64">2074 4085 0,'0'0'0,"0"21"47,0 1-31,0-1-16,0 0 0,0 21 0,0-21 15,0 1-15,0 20 0,0-21 16,0 21-16,0-20 0,0-1 0,0 0 16,0 0-16,0 0 15,0 0-15,0 1 0,0-1 16,0-42 15,0-1-15,0 1-16,0 0 0,0 0 15,0 0-15,0 0 0,0-22 16,0 22-16,0-21 0,0 21 0,21-22 16,1 1-16,-1 0 0,0-1 15,0 22-15,0-21 0,22 21 16,-22-1-16,21 22 0,0-21 0,-20 21 15,20 0-15,-21 0 0,21 0 16,-20 21-16,20 1 0,-21-1 16,0 21-16,-21-21 0,21 22 0,-21-1 15,0 0-15,0-21 0,0 22 16,0-1-16,0-21 0,0 22 0,0-22 16,0 0-16,0 0 0,0 0 15,0 0-15,0 1 0,0-1 31,22-64 1,-22 22-32</inkml:trace>
  <inkml:trace contextRef="#ctx0" brushRef="#br0" timeOffset="42564.47">2900 3620 0,'0'0'15,"21"0"-15,0 21 32,-21 0-17,0 0-15,0 0 0,0 22 16,0-1-16,0-21 0,0 21 0,0 22 15,0-22-15,0 1 0,0 20 16,-21-21-16,21 1 0,-21-1 0,21 0 16,0 1-16,0-22 0,0 21 15,0-21-15,0 1 0,0-1 0,0 0 16,0 0-16,0-42 47,0 0-47,0 0 15,0-22-15</inkml:trace>
  <inkml:trace contextRef="#ctx0" brushRef="#br0" timeOffset="42835.74">2815 4043 0,'21'0'15,"0"0"1,1 0-16,-1 0 0,-21-21 16,21 21-16,0 0 0,0 0 15,0 0-15,1 0 16,-22-21-16,21 21 0,0 0 16</inkml:trace>
  <inkml:trace contextRef="#ctx0" brushRef="#br0" timeOffset="43536.34">3662 4170 0,'21'0'0,"-42"0"0,42-21 0,-21 0 16,0-1-16,0 1 15,0 0-15,0 0 16,0 0-16,0 0 0,0-1 15,0 1-15,-21 0 0,21 0 16,-21 21-16,-1-21 0,22 0 0,-21-1 16,0 22-16,21-21 0,-21 21 15,0 0-15,0 0 0,-1 0 16,1 0-16,0 0 16,21 21-16,-21-21 0,0 22 0,21-1 15,-21 0-15,21 0 0,-22 21 16,1-20-16,21 20 0,0 0 0,0-21 15,-21 22-15,21-1 0,0-21 16,0 22-16,0-22 0,0 0 0,0 21 16,0-21-16,0 1 0,0-1 15,21 0 1,0-21-16,1 0 0,-1 0 16,0 0-16,0 0 15,0-21-15,-21 0 0,21 21 0,1-22 16,-1 1-16,0 0 0,-21 0 0,21 0 15,0 0-15,-21-1 0,0-20 16,21 21-16,-21 0 0,22-22 0,-22 22 16,0 0-16,0 0 0,0 0 15,0 0-15,0-1 16,0 44 0,0-1-1,0 0-15,0 0 0,0 21 16,0-20-16,0-1 0,0 21 0,0-21 15,0 0-15,0 1 0,0 20 0,0-21 16,0 0-16,21 0 16,-21 1-16,21-22 0,-21 21 15,21-21-15,0 0 16,0 0-16,1 0 16,-1 0-16,0-21 0,-21-1 15,21 22-15</inkml:trace>
  <inkml:trace contextRef="#ctx0" brushRef="#br0" timeOffset="44172.46">3937 4085 0,'0'-63'31,"0"42"-31,0-1 16,21 22-16,-21-21 0,0 0 15,21 21-15,0-21 0,1 21 0,-1-21 16,0 21-16,0 0 0,0-21 16,0 21-16,1-22 0,-1 22 0,0 0 15,0 0 1,0 0-16,0 22 0,1-1 0,-22 0 16,21 0-16,-21 0 0,21 22 15,-21-22-15,0 21 0,0-21 0,0 0 16,0 22-16,0-22 0,0 21 0,-21-21 15,0 1-15,-1-1 0,22 0 16,-21 21-16,0-21 0,21 1 16,-21-22-16,21 21 0,0-42 62,0-1-62,21 1 0,-21 0 16,21 0-16,0 0 0,-21 0 15,22-22-15,-1 22 0,-21-21 0,21-1 16,0 1-16,-21 0 0,21 21 0,0-22 16,-21 22-16,0-21 0,22 21 15,-1-1-15,-21 1 0,21 21 0,-21-21 16,0 42 15,0 0-15,0 1-16,0-1 0,0 21 15,0-21-15,0 22 0,0-22 0,0 21 16,-21 0-16,21-20 0,0-1 16,0 21-16,0-21 0,0 0 0,0 1 15,0-1-15,0 0 16,21 0-16,0-21 16,0 0-16,0 0 0,1 0 15,-1 0-15,-21-21 16,21 21-16</inkml:trace>
  <inkml:trace contextRef="#ctx0" brushRef="#br0" timeOffset="44883.56">1291 4678 0,'0'0'0,"-127"0"31,106 0-15,42 0 46,0 0-62,0 0 16,1 0-16,-1 0 0,21 0 0,0 0 15,1 0-15,-1 0 0,0 0 16,22 0-16,-1 0 0,1 0 0,21 0 16,-22 0-16,22 0 0,-1 0 15,1 0-15,0 0 0,21 0 0,-1 0 16,22 0-16,-21 0 0,0 0 15,0 0-15,0 0 0,0 0 0,-1 0 16,1 0-16,0 0 0,21 0 16,-21 0-16,0 0 0,0 0 0,-1 0 15,-20 0-15,0 0 0,-1 0 16,1 0-16,-21 0 0,-1 0 0,1 0 16,-22 0-16,0 0 0,1 0 15,-1 0-15,-21 0 0,0 0 0,0 0 16,1 0-1,-22-21 17,-22 21-17,1 0 1,21-21-16,-21 21 0</inkml:trace>
  <inkml:trace contextRef="#ctx0" brushRef="#br0" timeOffset="45023.48">4572 4636 0,'21'0'47,"0"0"-47,0 0 16</inkml:trace>
  <inkml:trace contextRef="#ctx0" brushRef="#br0" timeOffset="45932.47">5800 4106 0,'-106'0'31,"85"0"-31,-1 0 15,1 0-15,0 0 16,0 0-16,0 0 0,0 0 0,-1 0 16,1 0-16,0 0 0,0 0 0,0 0 15,0 0-15,-1 0 0,1 0 16,21 22 31,21-22-47,1 0 0,20 0 15,-21 0-15,21 0 0,1 0 16,-1 0-16,0 0 0,1 0 0,20 0 16,-20 0-16,20 0 0,-21 0 15,22 0-15,-1 0 0,1 0 16,-22 0-16,22 0 0,-1 0 0,1 0 16,20 0-16,-20 0 0,-1 0 15,-20 0-15,20 0 0,1 0 0,-22 0 16,22 0-16,-22 0 0,0 0 0,1 0 15,-22 0-15,21 0 0,-21 0 16,22 0-16,-22 0 0,0 0 16,0 0-16,-42-22 47,0 22-32,0 0 1,-1 0-16,1-21 0,0 21 15</inkml:trace>
  <inkml:trace contextRef="#ctx0" brushRef="#br0" timeOffset="46579.99">6604 3725 0,'0'0'0,"-21"0"16,21 22 30,0-1-46,21 0 0,0-21 16,0 21-16,0 0 16,1-21-16,-1 21 0,0 1 0,21-22 15,-21 21-15,22 0 0,-22-21 0,21 21 16,1 0-16,-22-21 0,21 21 16,0 1-16,1-22 0,-22 21 0,21-21 15,1 0-15,-22 21 0,0-21 16,0 0-16,0 0 0,0 0 0,22 0 15,-43 21-15,21-21 0,0 0 0,0 0 16,0 0 0,-42 0 31,0 0-47,0 0 0,0 0 0,0 0 15,-1 21-15,1-21 0,0 21 16,0-21-16,-21 22 0,20-1 0,1 0 15,-21-21-15,21 21 0,0 0 0,-22 0 16,22 1-16,-21-1 0,21-21 16,-1 21-16,-20 0 0,21 0 0,0 0 15,0-21-15,-1 22 0,1-1 0,0-21 16,21 21-16,-21 0 16,0-21-16,0 21 15,21 0 1</inkml:trace>
  <inkml:trace contextRef="#ctx0" brushRef="#br0" timeOffset="46763.4">6773 4424 0,'21'0'47,"1"0"-32,-1 0 1,0-21 0</inkml:trace>
  <inkml:trace contextRef="#ctx0" brushRef="#br0" timeOffset="48436.71">8869 3641 0,'0'-21'0,"0"-1"16,0 1-1,0 0-15,0 0 16,0 0 0,0 0-16,0-1 0,0 1 15,0 0-15,21 21 0,-21-21 16,0 0-16,0 0 0,0-1 0,0 1 16,0 0-16,0 0 0,0 0 15,0 0-15,0-1 16,0 44 31,0-1-47,0 0 15,0 0-15,0 0 0,0 22 16,0-22-16,0 21 0,0-21 0,0 22 16,0-1-16,0 0 0,0 1 15,-21-1-15,0 0 0,-1 1 0,22-1 16,-21 0-16,0 1 0,21-1 0,-21 0 15,0 1-15,21-22 0,0 21 16,-21 0-16,21 1 0,0-22 0,0 0 16,0 0-16,0 0 0,0 1 0,21-1 15,-21 0-15,21-21 0,0 0 16,0 0-16,0 0 0,1 0 0,20 0 16,-21 0-16,0 0 0,0-21 15,1 21-15,-1-21 0,0-1 16,0 1-16,0 0 0,0 0 0,-21 0 15,22 0-15</inkml:trace>
  <inkml:trace contextRef="#ctx0" brushRef="#br0" timeOffset="48735.87">8699 3810 0,'0'-21'32,"22"21"-17,-1 0-15,0 0 0,0 0 16,0-21-16,0 21 0,1 0 0,20 0 16,-21-21-16,0 21 0,0 0 15,22 0-15,-22 0 0,0-22 0,0 22 16,0 0-16</inkml:trace>
  <inkml:trace contextRef="#ctx0" brushRef="#br0" timeOffset="49435.47">9694 3937 0,'0'0'0,"21"0"15,1-21 1,-22 0-16,0 0 0,0-1 15,0 1-15,0 0 16,0 0-16,0 0 16,0 0-16,0-1 0,0 1 0,0 0 15,-22 21-15,1-21 0,0 0 16,0 0-16,0 21 0,0 0 16,-1 0-16,1 0 0,0 0 15,0 0-15,0 0 16,0 0-16,-1 21 0,22 0 0,-21 0 15,0 0-15,21 0 0,-21 22 16,21-22-16,0 0 0,-21 21 16,21 1-16,-21-22 0,21 21 0,0-21 15,0 22-15,0-22 0,0 21 0,0-21 16,0 1-16,0-1 0,0 0 16,0 0-16,21 0 0,0 0 0,-21 1 15,21-22-15,0 0 0,0 0 16,1 0-1,-1 0-15,0-22 0,0 1 16,0 0-16,0 0 0,1 0 16,-1-22-16,0 22 0,0-21 0,-21 21 15,21-22-15,0 1 0,-21 21 16,0 0-16,22-22 0,-22 22 0,0 0 16,0 0-16,0 0 15,0 42 16,0 0-15,-22 0-16,22 0 0,0 22 0,0-22 16,0 0-16,0 21 0,0-20 15,0 20-15,0-21 0,0 0 16,0 0-16,22 1 0,-22-1 0,21 0 0,-21 0 16,21-21-16,-21 21 0,21-21 15,0 0-15,0 0 16,1 0-16,-1 0 0,0 0 0,0 0 15,0-21-15</inkml:trace>
  <inkml:trace contextRef="#ctx0" brushRef="#br0" timeOffset="50173.05">10435 3747 0,'0'0'0,"0"-22"0,0 1 15,0 0-15,-21 21 0,21-21 0,-21 0 0,0 21 16,-1-21 0,1 21-16,0 0 0,0 0 15,0 0-15,0 0 0,-1 21 0,1 0 16,0 0-16,0 0 0,0 0 16,0 1-16,-1-1 0,22 21 0,-21-21 15,0 22-15,21-22 0,-21 0 0,21 21 16,0-21-16,0 1 0,0-1 15,0 0-15,0 0 0,21 0 0,0 0 16,0-21-16,1 0 0,-1 22 16,0-22-16,0 0 0,0 0 15,0 0-15,1 0 0,-1 0 0,0-22 0,0 1 16,0 0-16,0 0 0,1 0 16,-1 0-16,-21-1 0,21 1 15,-21-21-15,21 21 0,-21 0 0,0-1 16,0 1-16,0 0 0,0 0 15,0 0 1,0 42 15,0 0-15,0 0-16,0 0 0,0 1 16,0-1-16,0 21 0,-21-21 0,21 22 15,0-1-15,-21 0 0,21-21 16,0 22-16,0-1 0,0 0 0,0 22 15,0-22-15,0 1 0,0-1 0,0 0 16,0 22-16,0-22 0,0 0 16,0 22-16,0-22 0,21 1 0,0 20 15,0-21-15,-21 1 0,0-1 0,21 0 16,-21 1-16,22-1 0,-22-21 0,0 0 16,0 1-16,0-1 0,0 0 15,-22 0-15,1-21 0,0 0 0,0 0 16,0 0-16,-22 0 0,22 0 15,-21 0-15,0 0 0,-1 0 0,1-21 16,-22 21-16,22-21 0,-21 0 16,-1 21-16,22-22 0,-22 1 0,22 21 15,0-21-15,20 0 0,-20 0 0,21 0 16,0-1-16,0 1 0,21 0 16,0 0-16,0 0 0,0 0 0,0-22 15,0 22-15,21-21 0,0-1 0,21 22 16,-21-21-16</inkml:trace>
  <inkml:trace contextRef="#ctx0" brushRef="#br0" timeOffset="50775.42">10626 3725 0,'0'-21'16,"-22"21"-1,22 21 1,0 1 0,0-1-16,0 0 0,0 0 15,0 0-15,0 22 0,0-22 0,0 0 16,0 0-16,0 0 0,0 0 15,0 1-15,0-1 0,0 0 0,0 0 16,0 0-16,0 0 0,0 1 16,-21-22-1,0-22 17,21 1-32,0 0 0,0-21 15,0 21-15,0-1 0,0-20 0,0 21 16,21-21-16,0 20 0,-21 1 15,22 0-15,-1 0 0,0 0 16,0 0-16,21-1 0,-20 1 0,-1 0 16,21 21-16,-21 0 0,22 0 0,-22 0 15,0 0-15,21 0 0,-21 21 16,1-21-16,20 21 0,-21 22 0,0-22 16,0 0-16,-21 21 0,22-20 0,-22 20 15,0-21-15,0 21 0,0-20 16,0 20-16,0-21 0,0 0 0,-22 0 15,1 1-15,0-1 0,0 0 0,0 0 16,0 0-16,-1-21 16,22-21 31,0 0-47,22 0 0,-1 21 15</inkml:trace>
  <inkml:trace contextRef="#ctx0" brushRef="#br0" timeOffset="51352.09">11663 3768 0,'0'-21'15,"0"-1"-15,-43-41 16,22 42 0,0 21-16,0 0 15,0 0-15,0 21 16,-1 0-16,1 0 0,0 0 0,0 1 16,0-1-16,21 21 0,-21-21 0,-1 22 15,22-22-15,0 21 0,-21-21 16,21 22-16,0-22 0,0 0 15,0 21-15,0-21 0,0 1 0,0-1 16,0 0-16,21 0 0,1-21 16,-1 0-16,0 0 15,0 0-15,0 0 0,0 0 0,1 0 16,-1-21-16,0 0 0,0 0 0,0-1 16,0 1-16,1 0 0,-22-21 15,21 21-15,0-22 0,-21 22 0,0-21 16,21 21-16,-21-22 0,21 22 0,-21-21 15,0 21-15,0-1 0,0 1 16,0 42 0,0 1-1,0-1-15,0 0 0,0 0 16,0 0-16,0 22 0,0-22 0,0 21 16,0-21-16,0 0 0,0 22 0,0-22 15,0 0-15,21 0 0,-21 0 16,22 1-16,-1-1 0,0 0 15,0-21-15,0 0 0,0 0 0,1 0 16,-1 0-16,0 0 0,0 0 16,0-21-16,22 0 0,-22 21 0</inkml:trace>
  <inkml:trace contextRef="#ctx0" brushRef="#br0" timeOffset="52088.31">12255 3704 0,'0'0'0,"-21"0"0,0 0 16,0 0-16,0 21 16,21 1-16,0-1 15,0 0-15,0 0 0,0 0 0,-21 0 16,21 1-16,0-1 0,0 21 16,0-21-16,0 0 0,0 1 0,0-1 15,0 0-15,0 0 0,0 0 0,0 0 16,0 1-1,0-44 32,0 1-47,0 0 0,0 0 16,0-21-16,0 20 0,0 1 0,0-21 16,0 21-16,0 0 0,0-22 15,0 22-15,21 0 0,0 0 0,0 0 16,0 21-16,0-22 0,1 1 0,-1 21 15,0 0-15,0 0 0,0 0 16,0 0-16,1 0 0,-1 0 0,0 0 16,0 21-16,0 1 0,0-1 15,1 0-15,-1 0 0,-21 0 16,0 0-16,21 22 0,-21-22 0,0 0 16,0 21-16,0-20 0,0-1 0,0 0 15,0 0-15,0 0 0,-21 0 16,21 1-16,-21-1 0,-1-21 15,1 0 1,0 0 0,21-21-16,0-1 15,0 1-15,0 0 0,0 0 0,0 0 16,21 0-16,0-22 0,1 22 16,-1-21-16,-21 21 0,21-22 15,21 1-15,-21 21 0,1 0 0,-1-22 16,21 43-16,-21-21 0,22 21 15,-22 0-15,21 0 0,-21 0 0,0 0 16,1 21-16,-1 0 0,-21 22 0,21-22 16,-21 21-16,0 1 0,0-22 15,0 21-15,0 0 0,0-20 0,0 20 16,-21-21-16,21 0 0,-21 22 0,-1-22 16,22 0-16,-21 0 31,21-42-16,0 0-15,0 0 16,0-1-16,21 1 0,1-21 16</inkml:trace>
  <inkml:trace contextRef="#ctx0" brushRef="#br0" timeOffset="52520.07">13293 3810 0,'0'0'0,"21"0"31,0 0-15,0 0-16,0-21 0,0 21 15,1-21-15,-1 0 0,0 21 0,0-22 16,0 1-16,-21 0 0,21 0 15,1 0-15,-22 0 0,21 21 0,-21-22 16,0 1-16,0 0 0,-21 0 16,-1 21-16,1 0 15,-21 0-15,21 0 0,-22 21 0,22 0 16,-21 0-16,21 1 0,-22-1 16,22 21-16,0-21 0,0 22 15,0-22-15,0 21 0,21-21 0,0 22 16,0-22-16,0 0 0,0 21 0,0-21 15,21 1-15,0-1 0,0 0 16,0 0-16,0 0 0,22-21 0,-22 21 16,0-21-16,0 0 0,0 0 0,22 0 15,-22 0-15,0 0 0,0-21 16,0 21-16,1-21 0,-1 0 0,0 0 16,0 0-16,0-22 0</inkml:trace>
  <inkml:trace contextRef="#ctx0" brushRef="#br0" timeOffset="53079.75">14076 2815 0,'21'0'16,"0"0"-16,0 0 15,0 0-15,1 0 16,20 0-16,-21 0 0,21 0 0,1 0 16,-1 0-16,22 0 0,-22 0 0,0 0 15,1 0-15,-1 0 0,0 0 16,1 0-16,-22 0 0,0 0 0,0 0 16,-63 0-1,21 0 1,-22 0-16,1 0 0,0 0 0,-1 0 15,-20 0-15,20 0 16,-20 0-16,21 0 0</inkml:trace>
  <inkml:trace contextRef="#ctx0" brushRef="#br0" timeOffset="53452.65">14012 2815 0,'0'0'0,"0"21"0,-21-21 16,0 22-1,21-1 1,0 0-16,0 0 0,0 0 16,0 0-16,0 22 0,0-22 15,0 21-15,0 1 0,0-1 16,-21 21-16,0 1 0,-1-1 0,22 1 16,-21-1-16,0 1 0,0-1 15,0 1-15,0-1 0,21 1 0,-22-1 16,1 22-16,21-21 0,0-1 0,0 22 15,0-22-15,-21 1 0,21-1 16,0 1-16,0-22 0,0 22 0,21-22 16,-21 0-16,21 1 0,1-1 0,-1-21 15,0 0-15,0 0 0,0 1 0,0-1 16,22-21-16,-22 0 0,21 0 16,1 0-16,-1 0 0,0-21 0,1-1 15,-1 1-15,0 0 0,1 21 16,-1-21-16,-21-21 0,21 20 15,1 1-15,-22 0 0,0-21 0,21 21 16,-20-22-16</inkml:trace>
  <inkml:trace contextRef="#ctx0" brushRef="#br0" timeOffset="54048.3">14817 3535 0,'-22'0'15,"1"0"1,0 21-16,21 0 16,0 0-16,-21 1 0,21-1 15,-21 21-15,21-21 0,-21 22 0,21-22 16,0 21-16,0-21 0,-22 22 0,1-1 15,21-21-15,-21 21 0,21-20 16,0 20-16,0-21 0,-21 0 16,21 0-16,0 1 0,0-44 47,21 1-47,-21 0 15,0 0-15,0-21 0,21 20 16,-21-20-16,21 21 0,-21-21 0,22-1 15,-22 22-15,21-21 0,-21-1 0,21 1 16,-21 0-16,21 21 0,0-22 16,-21 22-16,21-21 0,1 21 0,-1-1 15,0 1-15,0 21 0,0-21 0,0 0 16,1 21-16,20 0 16,-21 0-16,21 0 0,-20 21 0,-1 0 15,0 0-15,21 22 0,-21-22 0,1 21 16,-22 1-16,21-22 0,-21 21 15,0 0-15,0 1 0,0-22 0,0 21 16,0 1-16,0-22 0,0 21 0,0-21 16,-21 0-16,21 1 0,0-1 15,0 0-15,-22 0 0,22 0 0,-21-21 16,21 21-16,-21-21 0,0 0 31,21-21-15,-21 0-16</inkml:trace>
  <inkml:trace contextRef="#ctx0" brushRef="#br0" timeOffset="54256.19">14711 3874 0,'0'0'0,"-21"0"0,21-22 31,21 22-31,0 0 0,0 0 15,21 0-15,-20-21 0,-1 21 0,21 0 16,0 0-16,-20 0 16,20 0-16,0-21 0,1 21 0,-1 0 15,0-21-15,1 21 0,-1-21 0,0 21 16,-21-21-16,22 21 0</inkml:trace>
  <inkml:trace contextRef="#ctx0" brushRef="#br0" timeOffset="54536.12">15811 3493 0,'0'-22'0,"0"44"0,0-65 15,-21 43 1,0 0 0,0 0-16,0 21 15,21 1-15,0-1 16,-21 0-16,21 21 0,-22 1 0,22-1 15,-21 0-15,21-21 0,0 22 16,0-1-16,-21 0 0,21-20 0,-21 20 16,21-21-16,-21 0 0,21 0 0,0 22 15,0-22-15,0 0 16,0 0-16,0-42 31</inkml:trace>
  <inkml:trace contextRef="#ctx0" brushRef="#br0" timeOffset="54831.94">15727 3577 0,'0'0'16,"0"-21"-16,0 0 0,21 21 31,0 21-31,-21 0 16,0 0-16,21 1 0,0 20 15,-21-21-15,22 21 0,-1-20 0,0 20 16,0-21-16,0 21 0,0-20 0,1 20 16,-22-21-16,21 0 15,0 22-15,0-22 0,0 0 0,0-21 16,1 21-16,-1 0 0,0-21 0,0 0 16,-21 21-16,21-21 15,0 0-15,1-21 16,-22 0-16,0 0 0,21 0 15,0 0-15,-21-1 0,21 1 16,0-21-16,-21 21 0</inkml:trace>
  <inkml:trace contextRef="#ctx0" brushRef="#br0" timeOffset="55104.3">16489 3366 0,'0'0'0,"0"-22"15,0 1-15,0 0 0,-21 42 31,21 0-15,-22 1-16,1 20 0,0-21 0,21 21 16,-21 1-16,0-1 0,0 22 0,-1-22 15,1 0-15,21 1 0,-21-1 16,0 0-16,0 1 0,21-1 0,0 0 16,0-21-16,-21 22 0,21-22 15,0 0-15,0 0 0,0 0 0,0 1 16,0-1-16,21-21 31,0 0-31,0 0 16,0-21-16,0-1 0,1 1 0,20 0 15</inkml:trace>
  <inkml:trace contextRef="#ctx0" brushRef="#br0" timeOffset="55380.07">16997 3577 0,'0'0'0,"0"21"0,0 1 32,21-22-17,0 0-15,0 0 0,0 21 16,1-21-16,-1 0 15,0 0-15,-21 21 0,21-21 0,0 0 16,0 0-16,1 0 16,-1 0-1</inkml:trace>
  <inkml:trace contextRef="#ctx0" brushRef="#br0" timeOffset="55587.95">16976 3810 0,'0'21'0,"0"0"31,0 1-15,21-22-16,0 0 15,0 0-15,0 0 16,0 0-16,1 0 15,-1 0-15,0-22 0,0 1 16,0 0-16,0 0 16</inkml:trace>
  <inkml:trace contextRef="#ctx0" brushRef="#br0" timeOffset="56331.53">18203 3112 0,'0'21'0,"21"-21"31,1 0-31,-1 0 0,0 0 16,0 0 0,0-21-16,-21-1 15,0 1-15,0 0 16,0 0-16,-21 0 15,0 21-15,0 0 16,0 0-16,-1 0 0,1 0 16,0 0-16,0 0 15,0 0 1,21 21-16,-21-21 16,21-21 30,0 0-30,-22 21 31,22 21-47,-21 0 16,0 0-16,21 21 0,0-20 0,-21 20 15,0-21-15,21 21 0,-21 1 0,21-22 16,0 21-16,0-21 0,0 22 15,0-22-15,21 0 0,0-21 0,21 21 16,-21 0-16,22-21 0</inkml:trace>
  <inkml:trace contextRef="#ctx0" brushRef="#br0" timeOffset="56936.18">18944 3366 0,'0'0'0,"0"-22"0,0 1 0,0 0 15,-21 21-15,0 0 16,0 0-16,-1 21 16,1 0-16,0 22 0,0-22 15,0 21-15,21-21 0,-21 22 16,-1-1-16,1 0 0,0-20 15,21 20-15,-21 0 0,0 1 0,0-22 0,21 21 16,0-21-16,-22 0 16,22 1-16,-21 20 0,21-21 0,0 0 15,0 0-15,0 1 0,0-44 47,0 1-47,21 0 16,1 0-16,-1 0 0,-21-22 0,21 22 15,0-21-15,0 21 0,0-22 0,1 1 16,-1 0-16,0-22 16,0 22-16,0 0 0,0-1 0,-21 1 15,22 0-15,-1-1 0,0 22 16,-21 0-16,21 0 0,0 42 16,-21 0-1,0 21-15,21-20 0,-21 20 16,0 0-16,0 22 0,0-22 0,0 0 15,0 1-15,0-1 0,0-21 16,0 22-16,0-22 0,0 21 0,0-21 16,0 0-16,0 22 0,0-22 0,22 0 15,-22 0-15,0 0 16,0-42 15,0 0-15,0 0-16,0 0 0,0 0 15,0-1-15</inkml:trace>
  <inkml:trace contextRef="#ctx0" brushRef="#br0" timeOffset="57128.08">18690 3662 0,'0'0'0,"-21"0"16,42 0-1,0 0 1,0 21-16,1-21 15,-1 0-15,0 0 0,0 0 0,0 0 16,22 0-16,-22 0 0,21 0 0,-21 0 16,0 0-16,1 0 0,-1 0 15,21 0-15,-21 0 0,0-21 16,1 21-16,-1-21 0</inkml:trace>
  <inkml:trace contextRef="#ctx0" brushRef="#br0" timeOffset="57431.9">19452 3281 0,'0'-21'0,"21"21"16,-21 21 0,0 0-16,21 0 15,1 22-15,-1-22 0,0 21 16,0 0-16,0 1 0,0-1 0,1-21 15,-1 22-15,-21-1 0,21-21 0,0 21 16,-21-20-16,0-1 0,21 21 16,-21-21-16,21 0 0,-21 1 15,22-1-15,-22 0 0,0 0 0,0 0 16,21-21 0,0 0-1,0 0-15,0-21 16,-21 0-16,0 0 0,21 0 15</inkml:trace>
  <inkml:trace contextRef="#ctx0" brushRef="#br0" timeOffset="57699.74">20172 3196 0,'0'-21'0,"0"42"0,-21-63 15,-1 42-15,1 0 16,21 21-16,-21 0 0,0 0 15,0 1-15,21-1 0,-21 21 16,-1 0-16,22 1 0,-21-1 16,0 0-16,21 1 0,-21-1 0,0 0 15,21-20-15,-21 20 0,-1 0 16,22-21-16,-21 1 0,21 20 0,0-21 16,-21 0-16,21 0 0,-21-21 15,21 22-15,21-22 31,0-22-31,0 22 0,-21-21 16</inkml:trace>
  <inkml:trace contextRef="#ctx0" brushRef="#br0" timeOffset="58220.16">20637 3154 0,'0'0'0,"-21"0"0,0 0 31,0 0 1,21-21-1,0 0-16,21-1-15,0 22 0,0 0 0,-21-21 16,22 21-16,-1 0 16,-21 21-1,0 1 1,0-1-16,-21 0 16,21 0-16,-22 0 0,1-21 15,21 21-15,-21-21 0,0 22 16,0-22-16,0 0 15,-1 0 1,22-22 0,0 1-16,0 0 15,0 0-15,22 0 16,-1 0-16,0 21 0,-21-22 16,21 22-16,0 0 0,0 0 15,-21 22 1,0-1-16,0 0 0,0 21 15,0-21-15,-21 1 0,21 20 16,-42-21-16,21 21 0,0-20 0,-1-1 16,1 0-16</inkml:trace>
  <inkml:trace contextRef="#ctx0" brushRef="#br0" timeOffset="58948.41">20849 2646 0,'64'0'31,"-22"0"-31,-21-21 0,21 21 0,1 0 16,-1 0-16,0 0 0,22-21 16,-22 21-16,1 0 0,-1 0 0,0 0 15,1 0-15,-22 0 0,21 0 16,-21 0-16,0 0 0,-21 21 15,0 0 1,0 0-16,0 0 16,0 0-16,0 1 0,0-1 0,0 0 15,0 0-15,0 21 0,0-20 16,-21 20-16,0-21 0,21 21 0,-21 1 16,21-22-16,0 21 0,-21 1 0,-43 147 31,64-126-31,0-22 0,-21 21 0,21-20 15,0-1-15,-21 22 0,21-22 16,0 0-16,0 1 0,0-1 0,0 21 16,0-20-16,0-1 0,0 0 15,0 22-15,0-22 0,0 1 16,0-1-16,0 0 0,0-21 0,0 22 16,0-1-16,-21-21 0,0 0 0,-1 1 15,22 20-15,-21-21 0,0-21 16,21 21-16,0 0 0,-21 1 0,0-22 15,0 21-15,21 0 0,-22-21 16,1 0-16,0 21 0,0-21 16,0 0-16,0 21 0,-1-21 0,1 0 15,-21 0-15,21 0 0,-22 0 0,1 0 16,-21 0-16,20 0 0,-20 0 0,20 0 16,-20 0-16,-1 0 15,22 0-15,0 0 0,-1 0 0,22 0 16,-21 0-16,21-21 0,0 21 0,-22-21 15,22 0-15,0 0 0,0-1 16</inkml:trace>
  <inkml:trace contextRef="#ctx0" brushRef="#br0" timeOffset="60243.67">18161 3154 0,'-21'0'0,"0"21"15,-1-21 1,44 0 46,-1-21-46,-21 0 0,0 0-1,0-1-15,-21 22 16,-1 0-16,1 0 15,0 0 1,0 0-16,0 22 16,21-1-1,0 0 1,21-21 0,0 0-1,0 0-15,0 0 0,1 0 16,-1 0-16,0 0 0,0 0 15,0 0 1,0-21-16,-21 0 16,0-1-1,0 1 1,-21 21-16,0 0 0,0 0 0,0 0 16,0 0-1,-1 0 1,22 21-16,-21-21 0,21 22 15,0-1 1,21-21 0,1 0-16,-1 0 15,0 0-15,0 0 0,0 0 16,0 0-16,1 0 16,-1 0-16,0-21 15,-21-1-15,0 1 16,0 0-1,0 0 1,-21 21-16,0 0 16,-1 0-1,1 0-15,0 21 0,0-21 16,21 21-16,-21 0 0,0 1 16,21-1-16,-22 0 0,1 21 0,21-21 15,-21 1-15,21 20 0,0-21 0,0 0 16,0 22-16,0-22 0,0 0 15,0 0-15,21 0 0,0 0 16,1-21-16,-1 22 16,0-22-16,0 0 0,0 0 15,0 0-15,1 0 16</inkml:trace>
  <inkml:trace contextRef="#ctx0" brushRef="#br0" timeOffset="70536">995 6604 0,'0'-21'0,"-21"0"16,21 0-16,0-1 16,0 1-1,0 0-15,-22 21 47,22 21-47,0 0 0,0 1 16,0 20-16,0 0 15,0-21-15,0 22 0,0 20 0,0-20 16,0-1-16,0 0 0,0 1 16,0-1-16,0 0 0,22 1 0,-22-22 15,21 21-15,0 0 0,-21-20 16,21 20-16,0-21 0,-21 0 15,21 0-15,1-21 0,-1 0 0,0 22 16,0-22-16,0 0 16,22 0-16,-22-22 0,0 1 0,0 0 15,-21 0-15,21 0 0,0-22 16,1 22-16,-1-21 0,-21 21 16,0-22-16,21 22 0,0-21 15,-21 0-15,0-1 0,0 1 0,0 0 16,0-1-16,0 1 0,0 0 15,0 20-15,0-20 0,0 0 16,0 21-16,0-1 0,0 1 0,0 0 16,21 21 15,0 0-31,-21 21 16,0 0-16,22-21 0,-1 22 15,-21-1-15,21-21 0</inkml:trace>
  <inkml:trace contextRef="#ctx0" brushRef="#br0" timeOffset="71085.69">1990 6625 0,'0'0'15,"21"-21"-15,-21 0 0,0 0 16,0 0-16,0-1 31,-21 22-31,-1 0 0,1 0 0,0 0 16,0 22-16,0-1 0,-22-21 16,22 21-16,0 0 0,0 0 15,0 0-15,-22 1 0,22-1 0,21 0 16,-21 0-16,0 0 0,21 0 15,0 1-15,0-1 0,0 0 16,0 0-16,21 0 16,0-21-16,22 21 0,-22-21 0,0 22 15,21-22-15,-21 21 0,22 0 16,-22-21-16,0 21 0,0-21 0,0 21 16,1 0-16,-1-21 15,0 22-15,-21-1 0,0 0 16,0 0-16,0 0 0,-21 0 15,0 1-15,-1-1 0,1 0 16,0 0-16,-21-21 0,21 21 16,-1-21-16,-20 21 0,21-21 0,0 0 15,0 0-15,-1 0 0,1 0 16,0 0-16,0 0 0,21-21 16,-21 0-16,0 0 0,21 0 15,0 0-15,-22 21 0,22-22 16,0 1-16,0 0 15,43-42 1</inkml:trace>
  <inkml:trace contextRef="#ctx0" brushRef="#br0" timeOffset="71307.56">2265 6837 0,'0'0'16,"0"21"46,0 0-46,0 0-1</inkml:trace>
  <inkml:trace contextRef="#ctx0" brushRef="#br0" timeOffset="71484.46">2222 7218 0,'0'-21'47,"0"0"-47,0-1 15</inkml:trace>
  <inkml:trace contextRef="#ctx0" brushRef="#br0" timeOffset="71787.28">2857 6773 0,'0'22'16,"0"-1"-16,0 0 0,-21 0 15,21 0-15,-21 22 0,21-22 16,-21 21-16,0 0 0,21-20 15,0 20-15,0 0 0,0-21 0,-21 22 0,21-1 16,0 0-16,-22-20 16,22 20-16,0-21 0,0 0 0,0 22 15,0-22-15,0 0 0,0 0 16,0-42 15,22 0-31</inkml:trace>
  <inkml:trace contextRef="#ctx0" brushRef="#br0" timeOffset="72539.86">2815 6710 0,'0'0'0,"-21"0"16,42 0 15,0 0-31,0 0 0,1 0 16,20 0-16,-21 0 0,21 0 0,1 0 15,-1 0-15,0 0 0,22 0 16,-1 0-16,1 0 0,21 0 16,20-21-16,-20 21 0,0 0 0,21-21 15,-22 21-15,1 0 0,0 0 0,-1 0 16,-20-22-16,20 22 0,-20 0 15,-1 0-15,1 0 0,-1-21 16,-20 21-16,-1 0 0,0 0 0,1 0 16,-22 0-16,0 0 0,0 0 15,0 0-15,1 0 16,-22 21-16,0 1 16,0-1-16,0 0 0,0 0 15,0 0-15,0 0 0,-22 1 16,22-1-16,0 0 0,-21 0 15,0 21-15,21-20 0,-21-1 0,21 0 16,0 21-16,-21-21 0,21 1 0,-21 20 16,21-21-16,0 21 15,0-20-15,0-1 0,0 21 0,0-21 16,0 0-16,0 1 0,0-1 0,0 0 16,0 0-16,0 0 0,-22 0 15,22 1-15,0-1 0,0 0 16,-21-21-16,21 21 0,-21-21 15,0 21-15,0-21 16,0 0-16,-1 0 0,1 21 16,0-21-16,-21 0 0,-1 0 0,22 0 15,-21 0-15,0 0 0,-22 0 16,22 0-16,-1 0 0,-20 0 0,-1 0 16,-20 0-16,20 0 0,-42 0 15,22 0-15,-22 22 0,0-22 16,0 0-16,0 0 0,1 21 0,20-21 15,0 21-15,1-21 0,-1 21 16,21-21-16,22 0 0,-21 21 0,20-21 16,22 0-16,0 0 0,-21 0 15,20 0-15,44 0 47,-1 0-47,0 0 0,-21-21 0</inkml:trace>
  <inkml:trace contextRef="#ctx0" brushRef="#br0" timeOffset="73675.72">6943 6519 0,'0'0'16,"0"-21"-16,0 0 0,0 0 15,0 0 1,0 0-16,0 42 31,0 0-15,-22 0-16,1 0 0,0 22 0,0-1 15,-21-21-15,20 21 0,-20 22 16,0-22-16,-22 1 0,22-1 16,-22 0-16,1 1 0,21-1 0,-22 0 15,22-21-15,-1 22 0,1-1 16,0-21-16,21 0 0,-22 22 0,22-22 15,0 0-15,0-21 0,21 21 0,0 0 16,-21-21-16,21-21 16,0 0-1,21 0-15,-21 0 0,21 0 16,0-1-16,0 22 0,0-21 16,1 0-16,-1 21 0,0 0 0,0-21 15,0 21-15,0 0 0,22 0 16,-22 0-16,21 0 0,-21 21 0,22 0 15,-1-21-15,0 21 0,-20 1 16,20-1-16,0 0 0,1 0 16,-22 0-16,21 0 0,0 1 0,-20-1 15,-1-21-15,0 21 0,0 0 0,0 0 16,0-21-16,1 0 0,-22 21 16,21-21-16,0 0 15,0 0 1</inkml:trace>
  <inkml:trace contextRef="#ctx0" brushRef="#br0" timeOffset="74612.7">7874 6900 0,'0'0'16,"0"-21"-16,0 0 0,0 0 0,0 0 15,-21 0-15,0-1 0,-1 1 16,1 21-16,0-21 16,0 21-16,-21 0 0,20 0 0,1 0 15,-21 0-15,21 0 0,0 0 0,-22 21 16,22 0-16,0 1 0,0-1 15,0 21-15,-1-21 0,1 22 0,0-1 16,0-21-16,0 21 0,21 1 16,0-1-16,0 0 0,0-20 0,0 20 15,0 0-15,0-21 0,0 1 0,0-1 16,0 0-16,21 0 0,0 0 16,0 0-16,0-21 0,1 0 0,20 0 15,-21 0-15,0 0 0,0 0 0,22 0 16,-22-21-16,0 0 15,21 0-15,-20 0 0,20 0 0,-21-22 16,21 22-16,-20-21 0,-1-1 0,21 1 16,-21 0-16,0-1 0,1 1 15,-1-21-15,0 20 0,0-20 0,0-1 16,0 1-16,1-1 0,-1 22 0,-21-22 16,0 1-16,0-1 0,21 22 15,-21 0-15,0-1 0,21 1 0,-21 0 16,0 21-16,0-1 0,0 1 15,0 0-15,0 0 0,-21 21 0,0 0 16,0 0-16,-1 21 0,1 0 16,21 22-16,0-1 15,-21 0-15,0 1 0,21 20 0,-21 1 16,21-1-16,0 1 0,0-1 0,0 1 16,-21-1-16,21-21 0,0 22 15,0-22-15,0 1 0,0-1 0,0 0 16,21 1-16,0-1 0,-21-21 0,21 21 15,0-20-15,-21 20 0,21-21 16,1 0-16,-22 0 0,21 1 0,0-22 16,-21 21-16,21-21 0,0 0 0,0 0 15,1 0-15,-1 0 0,0 0 16,0-21-16,0-1 0,0 22 16,1-21-16,-1 0 0,0-21 0,0 21 15,-21-1-15,21 1 0,0-21 16,1 21-16,-1-22 0,-21 22 0,0 0 15,0-21-15,21 21 0,-21-1 16,0 44 0,0-1-1,0 0-15,0 0 0,0 0 16,0 0-16,0 1 0,0-1 0,0 0 16,0 0-16,0 0 0,0 0 0,0 1 15,0-1-15,0 0 0,0 0 16,0 0-16,0-42 47,0 0-32,0 0-15,0 0 0</inkml:trace>
  <inkml:trace contextRef="#ctx0" brushRef="#br0" timeOffset="74795.59">8530 6773 0,'0'-21'0,"0"42"0,0-63 16,-21 42 0,21 21 46,21 0-46</inkml:trace>
  <inkml:trace contextRef="#ctx0" brushRef="#br0" timeOffset="75127.39">8890 6858 0,'0'21'47,"0"0"-31,21 1-16,-21-1 15,0 0-15,0 0 0,21 0 0,0 0 16,1 1-16,-22-1 0,0 0 16,21 0-16,-21 0 0,21 0 0,-21 1 15,0-1-15,0 0 0,0 0 16,0 0-1,21-21-15,0 0 32,-21-21-17,0 0-15,0 0 16,21 0-16,1-22 0</inkml:trace>
  <inkml:trace contextRef="#ctx0" brushRef="#br0" timeOffset="75355.27">9271 6752 0,'0'0'0,"0"-21"0,21 0 0,-21 42 47,0 0-47,-21 0 0,0 1 0,21-1 16,-21 21-16,21-21 16,-22 0-16,22 22 0,-21-22 0,0 0 15,21 21-15,0-20 0,0-1 0,-21 0 16,21 0-16,0 0 0,-21 0 15,21 1-15,0-1 0,0 0 0,0 0 16</inkml:trace>
  <inkml:trace contextRef="#ctx0" brushRef="#br0" timeOffset="75951.92">11091 6668 0,'0'0'0,"0"-22"0,-21 1 0,21 0 16,0 0-16,0 0 15,-21 0-15,21-1 16,0 44-1,0-1-15,0 21 16,0-21-16,0 22 0,0-1 0,0 0 16,0 1-16,0-1 0,0-21 15,0 21-15,0 1 0,0-22 0,0 0 16,0 21-16,0-20 0,0-1 0,0 0 16,-21-21-16,21 21 0,0 0 15,0-42 16,21 0-15</inkml:trace>
  <inkml:trace contextRef="#ctx0" brushRef="#br0" timeOffset="76159.81">11176 6244 0,'0'-21'15,"0"42"-15,0-63 0,-21 42 16,21-21-16,-21 21 16,-1 0-1,22 21 17,0 0-17,0 0-15</inkml:trace>
  <inkml:trace contextRef="#ctx0" brushRef="#br0" timeOffset="76893.39">11938 6858 0,'21'0'15,"-42"0"-15,63 0 0,-21 0 0,1 0 16,-22-21-16,21 21 0,-21-21 16,0 0-16,0-1 15,0 1-15,0 0 0,-21 0 16,-1 0-16,1 0 0,-21 21 16,21-22-16,0 1 0,-1 21 0,1 0 15,-21 0-15,21 0 0,-22 0 16,22 0-16,0 21 0,-21 1 15,21 20-15,-1-21 0,1 21 0,0-20 16,0 20-16,0 0 0,0 1 0,21-22 16,-22 21-16,22 0 0,0-20 15,0 20-15,0 0 0,0-21 0,0 1 16,0-1-16,22 0 0,-1 0 0,0 0 16,0 0-16,0-21 0,22 0 15,-22 0-15,0 0 0,0 0 0,21 0 16,-20 0-16,20-21 0,-21 0 0,0 0 15,22 0-15,-1 0 16,-21-1-16,21 1 0,1-21 0,-22 21 16,21-22-16,-21 1 0,1 21 0,20-21 15,-21-1-15,0-20 0,0 20 16,1-20-16,-1 21 0,0-22 0,-21 1 16,0-1-16,21 22 0,-21-1 0,0-20 15,0 21-15,0-1 0,0 22 16,0 0-16,-21-21 0,0 42 0,0-22 15,-1 22-15,1 0 16,0 0-16,0 0 0,0 22 16,0-1-16,-1 0 0,22 21 0,0 1 0,-21-1 15,21 21-15,0 1 16,0-22-16,0 22 0,0-22 0,0 22 16,0-22-16,0 21 0,21-20 0,1-1 15,-1 0-15,-21 1 0,21-22 16,0 21-16,0-21 0,-21 22 0,21-22 15,1 0-15,-1 0 0,-21 0 0,21 1 16,0-22-16,0 0 0,0 21 16,1-21-16,-1 0 0,0 0 15,0 0-15,0-21 0,0 21 0,1-22 16,-1 1-16,0 0 16,0 0-16,0 0 0</inkml:trace>
  <inkml:trace contextRef="#ctx0" brushRef="#br0" timeOffset="77155.24">13314 6773 0,'0'0'15,"21"0"-15,0 0 16,0 0-1,0 0-15,1 0 16,-1 0-16,0 0 16,0 0-16,0 0 0,0 0 15,1-21-15,-44 21 32,1 0-17,0 0-15</inkml:trace>
  <inkml:trace contextRef="#ctx0" brushRef="#br0" timeOffset="77312.14">13250 6900 0,'0'0'0,"0"22"0,0-1 0,0 0 16,0 0-16,0 0 15,0 0-15,21-21 16,1 0 0,-1 0-16,0 0 15,0 0-15,0 0 0,0 0 16,1-21-16,-1 21 0,0-21 0,0 21 15,21-21-15</inkml:trace>
  <inkml:trace contextRef="#ctx0" brushRef="#br0" timeOffset="77595.99">14499 6117 0,'-85'-21'15,"64"21"-15,0 0 16,0 21-16,0-21 16,21 21-16,-21 1 0,-1-1 0,1 0 15,21 0-15,0 0 16,-21 0-16,21 1 0,0-1 15,0 0-15,0 0 0,0 21 0,0-20 16,0-1-16,0 0 0,0 0 16,21 0-16,0 0 0</inkml:trace>
  <inkml:trace contextRef="#ctx0" brushRef="#br0" timeOffset="78184.64">14838 6795 0,'0'0'0,"21"-22"15,0 1-15,0 0 0,-21 0 16,0 0-16,0-22 0,0 22 16,0 0-16,0 0 0,0 0 0,0 0 15,0-1-15,-21 1 0,0 21 0,0 0 16,0 0-16,-1 0 0,1 0 15,0 0-15,-21 21 0,21 1 0,-22-1 16,22 0-16,-21 21 0,21 1 0,-1-1 16,1 0-16,-21 1 0,21-1 15,0 0-15,-1 1 0,1-1 0,21 0 16,0 1-16,0-1 0,0-21 16,0 21-16,0-20 0,21-1 15,1 21-15,-1-42 0,0 21 0,0-21 16,0 0-16,0 0 0,1 0 0,20 0 15,-21 0-15,0-21 0,0 21 16,1-21-16,20 0 0,-21-22 0,0 22 16,0 0-16,22-21 0,-22 21 15,0-22-15,0 1 0,0 0 0,1-1 16,-1 1-16,0-22 0,0 22 0,-21-21 16,0 20-16,0 1 0,0 21 15,0-22-15,0 22 0,0 0 0,0 42 16,-21 0-1,21 22-15,-21-22 16,0 21-16,21 1 0,0-1 0,0 0 16,0 22-16,0-22 0,0-21 0,0 22 15,0-1-15,0 0 0,0-21 16,21 22-16,0-22 0,-21 0 0,21 0 16,0 0-16,0-21 0,1 22 0,-1-22 15,0 0-15,0 0 0,0 0 16,0 0-16,1-22 0,-1 1 0,21 21 15</inkml:trace>
  <inkml:trace contextRef="#ctx0" brushRef="#br0" timeOffset="78744.33">15642 6096 0,'0'-21'0,"0"42"0,0-63 16,-21 42-1,0 21-15,0 0 16,-1 21-16,22-20 0,-21 20 16,21 0-16,0 22 0,-21-22 15,21 43-15,-21-22 0,21 1 0,-21-1 16,21 1-16,0-1 0,-21 1 0,21-1 16,-22-20-16,22-1 0,0 0 15,0 1-15,-21-22 0,21 21 16,-21-21-16,21 0 0,0 1 0,0-1 15,0-42 17,0-1-32,0 1 15,0 0-15,0-21 16,0 21-16,0-1 0,0 1 0,0-21 16,21 21-16,0-22 0,22 1 0,-22 21 15,0-21-15,21 20 0,-20 1 16,20 0-16,0-21 0,-21 42 0,22-21 15,-1 21-15,0 0 0,-20 0 16,20 0-16,-21 21 0,21-21 16,-20 42-16,-1-21 0,0 0 0,-21 22 15,0-22-15,0 21 0,0-21 0,0 22 16,0-22-16,-21 0 0,0 0 16,-1 0-16,1 1 0,-21-1 0,21 0 15,-22-21-15,22 21 0,-21 0 0,21-21 16,-22 0-16,22 21 15,0-21-15,-21 0 0,21 0 0,-22 0 0,22 0 16,0 0-16,0 0 0,0 0 16,21-21-1,21 0 1</inkml:trace>
  <inkml:trace contextRef="#ctx0" brushRef="#br0" timeOffset="79076.13">16679 6731 0,'0'-21'16,"0"42"-16,0-63 0,0 21 0,-21 21 15,0 0 1,0 0-16,0 0 0,-1 21 0,1 0 15,0 0-15,0 0 0,-21 0 16,20 1-16,1-1 0,-21 21 0,21-21 16,0 22-16,-1-22 0,1 21 0,0-21 15,21 22-15,0-22 0,0 21 0,0-21 16,0 0-16,0 1 0,0-1 16,21 0-16,0 0 0,1 0 0,20-21 15,-21 0-15,21 0 0,-20 0 0,20 0 16,0 0-16,-21 0 15,22 0-15,-22-21 0,21 0 0,-21 21 16,22-21-16</inkml:trace>
  <inkml:trace contextRef="#ctx0" brushRef="#br0" timeOffset="79495.81">17293 6011 0,'0'0'0,"-21"0"0,0 22 16,0-22 15,21-22 16,0 1-32,21 21 1,-21-21-16,21 21 0,-21-21 16,21 21-16,0 0 15,0 0 1,-21 21-16,0 0 0,0 0 15,0 1-15,0-1 0,0 21 16,0-21-16,0 0 0,-21 22 0,0-22 16,0 0-16,21 0 0,-21 0 0,0 1 15,-1-1-15,22 0 16</inkml:trace>
  <inkml:trace contextRef="#ctx0" brushRef="#br0" timeOffset="80784.09">18394 6562 0,'0'0'15,"0"21"17,0 0-32,-21 21 0,-1-20 0,1-1 15,21 21-15,-21-21 0,0 22 16,21-22-16,-21 0 0,0 21 0,21-21 15,-22 1-15,1-1 0,21 0 0,0 0 16,-21 0 0,21-42 31,0 0-47,21 0 0,-21 0 15,21-1-15,1-20 0,-1 21 16,0-21-16,21-1 0,-21 1 0,22 0 15,-22-1-15,21 22 0,-21-21 0,22 21 16,-22 21-16,0 0 16,0 0-16,0 0 0,1 0 0,-1 21 0,-21 21 15,0-21-15,21 22 0,-21-1 16,21 0-16,-21-21 0,0 22 16,0-1-16,0-21 0,21 22 0,-21-22 15,21 0-15,1 0 0,-1 0 0,0 0 16,0 1-16,0-22 0,0 0 15,1 21-15,-1-21 0,21 0 0,-21 0 16,0 0-16,22 0 0,-22 0 16,21-21-16,-21 21 0,22-22 0,-22 1 15,0 0-15,21 0 0,-20 0 0,-1 0 16,0-1-16,0 1 16,0-21-16,0 0 0,-21 20 0,22-20 15,-22 0-15,0-1 0,0 22 0,0-21 16,-22 21-16,1-22 0,0 22 15,0 21-15,0-21 0,0 21 0,-22 0 16,22 0-16,-21 21 0,21 0 0,-22 1 16,22-1-16,0 21 0,0 0 15,-22 1-15,43-1 0,-21-21 0,0 22 16,21-1-16,0 0 0,0-21 16,0 1-16,0 20 0,0-21 0,0 0 15,21 0-15,0-21 16,1 0-16,-1 0 15,0 0-15,0 0 0,0 0 0,22 0 16,-22 0-16,0-21 0,0 0 0,0 0 16,0 0-16,1 0 0,-1-1 15,0 1-15,0-21 0,0 21 0,-21-22 16,0 22-16,21-21 0,-21 21 0,22-22 16,-22 22-16,0 0 15,0 42 1,0 0-16,0 1 0,0-1 15,0 21-15,0-21 0,0 22 0,0-22 16,0 21-16,0-21 0,0 0 0,0 22 16,0-22-16,0 0 15,0 0-15,0 0 0,21-21 0,0 22 16,21-22-16,-21 0 0,1 0 0,20 0 16,-21 0-16,21 0 0,-20 0 15,-1 0-15,21 0 0</inkml:trace>
  <inkml:trace contextRef="#ctx0" brushRef="#br0" timeOffset="81472.2">19875 6646 0,'0'0'0,"0"-21"0,-21 21 32,21 21-32,0 1 0,0-1 15,-21 0-15,21 0 0,0 21 16,-21-20-16,21 20 0,0-21 0,0 0 15,0 0-15,-21 1 0,21-1 0,0 0 16,0 0-16,-21 0 0,21 0 16,0 1-1,0-44 17,0 1-32,0 0 15,0 0-15,0 0 0,0 0 16,0-1-16,0-20 0,0 21 0,21-21 15,0-1-15,-21 22 0,21-21 16,0-1-16,0 22 0,1 0 16,-1 0-16,0 0 0,0 0 0,0 21 15,0 0-15,1 0 0,-1 21 0,0 0 16,-21 0-16,21 21 0,-21-20 16,21 20-16,-21-21 0,0 21 0,0-20 15,0-1-15,0 21 0,0-21 16,0 0-16,0 1 0,0 20 0,0-21 15,-21 0-15,21 0 0,-21-21 16,21 22-16,-21-22 31,21-22-15,0 1-16,0 0 16,0 0-16,21 0 0,-21 0 15,21-1-15,0-20 0,0 21 0,1-21 16,-1 20-16,0-20 0,21 21 15,-21-21-15,1 20 0,20 1 0,-21 0 16,0 21-16,22 0 0,-22 0 16,0 0-16,0 21 0,0 0 0,-21 1 15,0-1-15,0 21 0,0-21 0,0 22 16,0-22-16,0 21 16,-21-21-16,21 0 0,-21 1 0,21-1 15,-21 0-15,21 0 0,0 0 16,-21 0-16,-1-21 15,22-21 17,22 21-32</inkml:trace>
  <inkml:trace contextRef="#ctx0" brushRef="#br0" timeOffset="81884.5">20807 6816 0,'0'21'0,"21"-21"31,42 0-15,-41-21-1,-1 21-15,0 0 0,-21-21 0,21-1 16,0 22-16,-21-21 0,0 0 0,21 0 15,-21 0-15,0 0 16,0-1-16,0 1 0,0 0 0,0 0 16,0 0-1,-21 21-15,0 0 0,0 0 16,0 0-16,0 21 0,-22 0 0,22 0 16,0 22-16,0-22 0,0 21 15,-1-21-15,1 22 0,21-22 0,-21 21 16,21-21-16,0 0 0,0 1 0,0 20 15,21-21-15,0 0 16,1 0-16,-1-21 0,0 0 0,0 22 16,0-22-16,22 0 0,-22 0 15,0 0-15,106-43 16,-85 43-16,-21-21 16</inkml:trace>
  <inkml:trace contextRef="#ctx0" brushRef="#br0" timeOffset="82155.3">21802 6668 0,'0'0'0,"21"0"31,0 0-15,0 0-16,0 0 16,0 0-16,1 0 0,-1 0 0,0 0 15,0 0-15,0 0 0,0 0 16,-42 0 15</inkml:trace>
  <inkml:trace contextRef="#ctx0" brushRef="#br0" timeOffset="82316.21">21738 6858 0,'0'0'0,"0"21"0,21 0 32,0-21-32,1 0 0,-1 0 15,0 0-15,0 0 0,0 0 16,0-21-16,1 0 15,-1 21-15,0-21 0</inkml:trace>
  <inkml:trace contextRef="#ctx0" brushRef="#br0" timeOffset="82599.64">22564 5842 0,'0'0'15,"-22"0"-15,1 0 0,0 0 16,21 21-16,0 0 0,-21 1 16,0-1-16,21 0 0,-21-21 0,21 21 15,0 0-15,0 0 0,0 1 16,-22-1-16,22 0 0,0 0 0,0 0 15,0 0-15,0 1 16,0-1-16,0 0 16,0 0-16</inkml:trace>
  <inkml:trace contextRef="#ctx0" brushRef="#br0" timeOffset="82896.48">22754 6392 0,'0'22'16,"0"-1"-16,0 0 0,0 0 15,0 0-15,0 0 0,0 22 0,21-22 16,0 21-16,1-21 0,-1 22 15,21-22-15,0 21 0,1-21 0,-22 1 16,21-1-16,1 0 0,-22 0 16,0 0-16,0 0 0,0-21 0,0 0 15,1 0-15,-1 0 16,0 0 0,-21-21-16</inkml:trace>
  <inkml:trace contextRef="#ctx0" brushRef="#br0" timeOffset="83168.33">23304 6435 0,'0'-21'0,"0"42"0,-21-42 0,0 21 16,0 0-16,0 21 15,21 0-15,-21 0 0,-1 0 0,1 22 16,-21-22-16,21 21 0,-22-21 0,22 22 15,-21-1-15,0 0 0,-1-21 16,1 22-16,0-22 0,-1 21 16,22-21-16,-21 1 0,21-1 0,-1 0 15,1 0-15,0 0 0,0 0 16,42-21 15,0 0-31,0 0 0,22-21 16</inkml:trace>
  <inkml:trace contextRef="#ctx0" brushRef="#br0" timeOffset="83688.03">23389 6371 0,'0'21'15,"-21"1"-15,0-1 16,21 0-16,-21 0 0,21 0 16,0 0-16,0 1 0,0-1 0,0 0 15,0 0-15,0 0 0,0 0 0,21 1 16,0-22 0,0 21-16,0-21 0,0 0 15,1 0-15,-1 0 0,0 0 16,0 0-16,0 0 0,0-21 15,1 21-15,-1-22 0,0 1 0,0 0 16,0 21-16,0-21 0,1 0 16,-22 0-16,21-22 0,0 22 0,0 0 15,0 0-15,0 0 0,1 21 0,-22-22 16,0 1-16,0 42 31,0 1-31,-22-1 0,1 21 16,0 0-16,0-20 0,0 20 15,0 0-15,-1 1 0,1-1 0,0 0 16,0-21-16,21 22 0,-21-22 16,0 21-16,21-21 0,-22 1 0,22-1 15,0 0-15,0 0 0,0 0 16,0 0-16,22-42 47,-1 0-47,0 0 15</inkml:trace>
  <inkml:trace contextRef="#ctx0" brushRef="#br0" timeOffset="84308.68">23961 6414 0,'63'21'32,"-42"-21"-32,0 0 0,1 0 15,-1 0-15,0 0 0,0 0 0,0 0 16,22 0-16,-22 0 0,0-21 16,0 21-16,0 0 0,0-22 15,1 22-15,-1-21 0,-21 0 16,21 21-16,-21-21 15,-21 21 17,21 21-32,-21 0 0,-1 0 0,1 1 15,21-1-15,-21 0 0,0 21 16,0 1-16,0-22 0,-1 21 0,-20 0 16,21-20-16,0 20 0,0 0 0,-1-21 15,1 1-15,0-1 0,0 21 16,0-42-16,21 21 0,0 0 0,-21 1 15,-1-22-15,22 21 16,0-42 15,0-1-15,22 22-16,-1-21 0,0 0 16,0 0-16,0 21 0,-21-21 15,21 0-15,1-1 16,-1 22-16,0 0 15,0 0-15,0 0 16,-21 22-16,21-1 16,1-21-16,-22 21 0,21-21 0,-21 21 15,21-21-15,0 21 16,0-21 0,0 0-1,1 0-15,-1-21 16,-21 0-16,21 21 0,0-21 15</inkml:trace>
  <inkml:trace contextRef="#ctx0" brushRef="#br0" timeOffset="84667.29">24638 5842 0,'0'0'0,"-21"0"15,21-21-15,0 42 78,0 0-78,-21-21 16,21 21-16,-22-21 0,22 22 0,-21-1 16,21 0-1,0 0-15</inkml:trace>
  <inkml:trace contextRef="#ctx0" brushRef="#br0" timeOffset="85287.93">24850 6435 0,'21'0'16,"-21"21"-16,0 0 15,21-21-15,0 21 0,0-21 16,0 21-16,1 1 0,-1-22 16,0 0-16,0 21 0,0-21 15,0 0-15,1 21 0,20-21 0,-21 0 16,0 21-16,0-21 0,1 0 15,-1 0-15,0 0 0,0 0 16,0 0-16,0 0 16,-42 0 15,0 0-15,0 0-16,0 21 0,0 0 0,-1 1 15,1-1-15,-21 0 0,21 0 16,-22 0-16,1 0 0,0 22 0,21-22 15,-22 0-15,22 0 0,-21 0 0,21 1 16,-1-1-16,1 0 0,0 0 16,0-21-16,0 21 0,21 0 15,-21 1-15,-1-22 32</inkml:trace>
  <inkml:trace contextRef="#ctx0" brushRef="#br1" timeOffset="94411.49">1460 9631 0,'0'-21'16,"-21"21"-16,0 0 15,21-21-15,-21 21 16,0 0 15,21 21-31,0 0 16,0 0-16,0 0 15,21 0 1,0-21-16,0 0 0,0 0 16,22 0-16,-22 0 0,0 0 15,21 0-15,-20-21 0,20 0 16,-21 21-16,21-21 0,-20 0 15,20 21-15,-21-21 0,0-1 0,0 22 16,1-21-16,-22 0 0,0 0 16,0 0-16,0 0 0,0-1 15,-22 1-15,22 0 16,-21 21-16,0 0 0,0-21 0,-21 21 16,20 0-16,1 0 0,0 0 15,-21 0-15,21 21 0,-22-21 0,1 21 16,21 22-16,-22-22 0,1 0 15,0 21-15,-1 1 0,1-1 16,21 0-16,-21 1 0,20-22 16,1 21-16,0 0 0,21 1 0,0-1 15,0-21-15,0 22 0,0-22 16,21 21-16,0-21 0,1 0 0,-1 1 16,21-22-16,-21 21 0,22-21 15,-1 0-15,-21 0 0,21 0 0,1 0 16,-22 0-16,21 0 0,-21 0 15,22 0-15,-22 0 0,0-21 0,0 21 16,-21-22-16,0 1 31,-21 21-31,-21 0 0,21 0 16,-1 0-16,-20 0 0,0 0 0,-1 0 16,1 21-16,0 1 0,-1-22 15,1 21-15,-21 0 0,20 0 0,22 21 16,-21-20-16,21-1 0,-1 21 15,1 0-15,21-20 0,-21 20 0,21 0 16,0 1-16,0-22 0,0 21 16,21-21-16,0 0 0,1 1 0,-1-1 15,0 0-15,21-21 0,1 0 16,-1 0-16,0 0 0,1 0 0,-1 0 16,0 0-16,1 0 0,-1-21 15,21 0-15,-20-1 0</inkml:trace>
  <inkml:trace contextRef="#ctx0" brushRef="#br1" timeOffset="95299.49">2328 10075 0,'0'0'0,"0"-21"0,0 0 0,-21 0 16,0 21-16,0 0 15,-22 0-15,22 0 0,0 0 16,0 0-16,-21 0 0,20 0 0,1 21 15,0-21-15,0 21 0,0 0 0,0 1 16,-1 20-16,22-21 0,0 0 16,-21 22-16,21-22 0,0 21 15,0-21-15,0 22 0,0-22 0,0 0 16,0 0-16,0 0 0,21 0 16,1 1-16,-1-22 0,0 0 0,21 0 15,-21 0-15,22 0 0,-22 0 16,21-22-16,-21 1 0,22 0 0,-1 0 15,-21 0-15,0 0 0,22-1 16,-22 1-16,-21 0 0,21 0 0,0 0 16,-21 0-16,21-1 0,-21 1 15,0 0-15,0 0 16,0 0-16,0 42 47,0 0-47,0 0 15,0 0-15,-21 1 0,21 20 16,-21 0-16,21-21 0,0 22 0,0-1 16,0 22-16,0-22 0,0 0 15,-21 22-15,21-22 0,0 22 0,0-1 16,0 1-16,0-1 0,0 22 0,0-22 16,0 22-16,0 0 15,21-1-15,-21 1 0,21 0 0,0-1 16,-21 1-16,22 0 0,-1-22 15,-21 22-15,21-22 0,0 22 0,0-22 16,-21 1-16,0-1 0,21 1 0,-21-1 16,0-20-16,0-1 0,0 0 15,0 1-15,-21-1 0,0-21 0,0 22 16,0-22-16,0 0 0,-22 0 0,22-21 16,-21 21-16,-1-21 0,1 0 15,0 0-15,-1 0 0,-20 0 0,21-21 16,-22 0-16,22 0 0,-22 0 15,22-22-15,-22 1 0,22 0 16,-21-22-16,20 22 0,1-43 16,0 22-16,-1-22 0,22-21 0,-21 21 15,21 1-15,21-22 0,0 0 16,0 21-16,0-20 0,0 20 0,21 0 16,0 1-16,0 20 0,0 1 0,22-1 15,-22 1-15,21-1 0,0 22 16,1-22-16,-1 22 0,-21 0 0,22-1 15,-1 1-15,0 0 0,-21 20 16,22-20-16,-22 21 0,21 0 0,-21 0 16,1 21-16,-1-22 15,0 22-15,0 0 16,0 0 0,-21 22-1,21-22-15,1 0 16</inkml:trace>
  <inkml:trace contextRef="#ctx0" brushRef="#br1" timeOffset="95580.33">2900 10202 0,'0'22'109,"0"-1"-93,0 0-16</inkml:trace>
  <inkml:trace contextRef="#ctx0" brushRef="#br1" timeOffset="95771.22">2879 10647 0,'0'21'0,"0"0"31,21-21-15</inkml:trace>
  <inkml:trace contextRef="#ctx0" brushRef="#br1" timeOffset="97220.09">5249 10372 0,'21'0'16,"-21"-21"15,0-1-15,0 1-16,0 0 16,0 0-16,0 0 15,-21 21-15,21-21 16,-21 21-16,0-22 0,0 22 15,0-21-15,-1 21 0,1 0 16,0 0-16,0 0 0,0 0 16,0 0-16,-1 0 0,1 0 0,0 0 15,-21 21-15,21 1 0,-1-1 0,-20 0 16,21 0-16,0 0 0,0 22 16,-1-22-16,1 21 0,21 0 0,-21-20 15,21 20-15,-21 0 0,21-21 0,0 22 16,0-22-16,0 21 0,0-21 15,0 1-15,0-1 0,0 0 0,21 0 16,0 0-16,0-21 0,1 21 16,-1-21-16,21 0 15,-21 0-15,0 0 0,1 0 0,20-21 16,-21 0-16,21 21 0,1-21 0,-22 0 16,21 0-16,-21-22 0,22 22 15,-1-21-15,0-1 0,-20 1 0,20 0 16,0-22-16,1 22 0,-22 0 15,21-22-15,-21 22 0,22-22 0,-22 22 16,0 0-16,0-22 0,-21 22 0,0-22 16,21 22-16,-21 0 0,0-1 15,0 1-15,0 0 0,0 20 0,0-20 16,-21 21-16,0 0 16,0 21-16,0 0 15,-1 21-15,1-21 0,0 42 0,21-21 16,-21 22-16,0-1 0,21 0 15,-21 1-15,21-1 0,0 0 0,0 1 16,0-1-16,0 0 0,0 22 0,0-22 16,0 1-16,0-1 0,0 0 15,21 1-15,-21-1 0,21 0 0,0 1 16,-21-22-16,21 21 0,0-21 0,1 0 16,-22 1-16,21-1 15,0 0-15,0-21 0,0 21 16,0-21-16,1 0 0,-1 0 0,0 0 15,0-21-15,0 21 16,0-21-16,1 0 0,-1-1 0,0 1 16,0 0-16,0 0 0,-21 0 0,21-22 15,1 22-15,-1-21 0,0 21 16,-21-22-16,21 22 0,0-21 0,-21 21 16,21 0-16,-21-1 0,22 1 0,-22 0 15,0 42 16,0 0-15,0 1-16,0-1 16,0 21-16,0-21 0,0 0 0,0 1 15,0 20-15,0-21 0,0 0 0,0 0 16,-22 1-16,22-1 0,0 0 16,0 0-16,-21-21 0,21 21 0,0 0 15,0 1 1,0-44 15,0 1-31,0 0 0,0 0 0,0 0 16,0 0-16</inkml:trace>
  <inkml:trace contextRef="#ctx0" brushRef="#br1" timeOffset="97564.23">6265 9906 0,'-21'0'0,"21"21"0,-21 0 16,21 1-16,-21-1 15,21 0 1,21-21 15,0 0-15,0-21-1,-21 0-15,0-1 16,0 1-16,-21 0 16,0 21-1,0 0-15,21 21 32,0 0-32,0 1 0,0-1 15,0 0-15,0 0 0,0 0 16,21 0-1,0-21-15,-21 22 0</inkml:trace>
  <inkml:trace contextRef="#ctx0" brushRef="#br1" timeOffset="97912.04">6540 10160 0,'0'0'0,"-21"-21"0,0 21 16,21 21 15,0 0-15,0 0-16,0 1 0,0-1 15,0 0-15,0 0 0,21 0 0,-21 22 16,21-22-16,-21 0 0,0 21 15,0-21-15,22 1 0,-22-1 0,0 0 16,0 0-16,0 0 0,21 0 0,-21 1 16,21-22-16,-21 21 0,21-21 15,0 0 1,0 0 0,1-21-1,-22-1-15,21 1 0</inkml:trace>
  <inkml:trace contextRef="#ctx0" brushRef="#br1" timeOffset="98183.88">7027 9991 0,'0'-21'31,"0"42"-31,-21 0 16,0 0-16,0 0 0,21 0 15,-21 22-15,-1-22 16,1 0-16,21 21 0,-21 1 0,0-22 16,0 21-16,21-21 0,-21 22 0,21-22 15,-22 0-15,22 21 0,0-20 16,0-1-16,0 0 0,0 0 16,0 0-16,0-42 31,22 21-31,-1-21 15</inkml:trace>
  <inkml:trace contextRef="#ctx0" brushRef="#br1" timeOffset="99023.75">8064 9356 0,'0'0'0,"-21"0"0,21-21 15,0-1-15,0 1 31,21 21-31,1 0 0,-1 0 0,0-21 16,0 21-16,21 0 0,-20 0 16,20-21-16,-21 21 0,21 0 0,-20 0 15,-1 0-15,21 0 0,-21 0 0,0-21 16,1 21-16,-1 0 16,-42 0 15,-1 0-31,1 0 15,0 21-15,0-21 0,0 0 0,0 0 0,-1 0 16,1 0-16,0 0 0,0 0 16,0 0-16,0 0 0,-1 0 15,1 21-15,0-21 0,0 0 0,0 0 16,0 21-16,-1-21 0,1 0 0,0 0 16,0 21-16,0-21 0,0 0 15,21 22-15,-22-22 0,1 0 0,21 21 16,-21 0-16,0-21 15,21 21-15,-21-21 0,0 21 0,21 0 16,0 1-16,-22-1 0,22 0 16,-21 0-16,21 0 15,-21 0-15,21 22 0,0-22 0,0 21 16,0 1-16,-21-22 0,21 21 0,-21 0 16,21 22-16,0-22 0,-21 1 15,21-1-15,0 0 0,0 1 0,-22-1 16,22 0-16,-21 1 0,21 20 0,0-21 15,0 1-15,0 20 0,0-20 16,0-1-16,0 0 0,0 1 0,0-1 16,0 0-16,0 1 0,21-22 0,1 21 15,-22-21-15,21 22 0,0-22 16,0 0-16,0 0 0,0 0 16,1 0-16,20-21 0,-21 22 0,21-22 15,1 21-15,-1-21 0,-21 0 0,22 0 16,-1 0-16,-21 0 0,0 0 15,22 0-15,-22-21 0,0 21 0,0-22 16,0 22-16,0-21 0,-21 0 0,22 21 16,-1-21-16,0 0 15,-21 0-15,0-1 16,21 22-16,-21-21 0,0 0 16,21 21-16</inkml:trace>
  <inkml:trace contextRef="#ctx0" brushRef="#br1" timeOffset="104575.82">9102 10054 0,'0'-21'0,"0"0"16,0 0 0,0 0-1,0-1-15,0 44 47,-22-1-47,22 0 16,0 0-16,-21 21 0,21-20 0,0 20 15,0-21-15,0 21 0,-21-20 16,21 20-16,-21 0 0,21-21 0,0 22 16,0-22-16,0 0 0,0 21 15,-21-20-15,21-1 0,0 0 16,0 0-16,0-42 47,0 0-47,0 0 0,0-1 15,0 1-15,0-21 16,0 21-16</inkml:trace>
  <inkml:trace contextRef="#ctx0" brushRef="#br1" timeOffset="104944.61">9123 9716 0,'0'42'16,"0"-21"-16,0 0 16,0 0-16,21-21 47,0 0-47,0 0 0,0 0 15,1 0-15,-22-21 0,0 0 16,0 0-1,0 0-15,0 0 0,0-1 16,-22 22-16,22-21 16,-21 21-16,0 0 15,21 21 17,0 1-17,0-1-15,0 0 16,0 0-16,0 0 0,21 0 15,0 1-15,1-22 0,-22 21 0</inkml:trace>
  <inkml:trace contextRef="#ctx0" brushRef="#br1" timeOffset="105679.34">10118 10160 0,'21'0'16,"-42"0"-16,63 0 0,-21 0 16,-21-21-1,0 0-15,0 0 0,0-1 16,-21 1-16,0 0 16,0 21-16,-1-21 0,1 21 15,0-21-15,-21 21 0,21 0 0,-22 0 16,22 0-16,-21 0 0,21 0 0,-22 0 15,22 0-15,-21 0 0,21 21 16,-1-21-16,1 21 0,0 0 0,0 0 16,0 1-16,0-1 0,-1 0 15,22 21-15,-21-21 0,21 1 0,0 20 16,0-21-16,0 0 0,0 22 16,0-22-16,0 0 0,0 0 15,21 0-15,1-21 0,-1 21 0,0-21 16,21 22-16,-21-22 0,1 0 15,-1 0-15,0 0 0,21 0 16,-21 0-16,1-22 0,20 22 0,-21-21 16,0 0-16,22 0 0,-22 0 0,0 0 15,21-1-15,-21 1 0,1-21 16,-1 21-16,0 0 0,0-22 16,0 1-16,0 21 0,-21-22 0,22 1 15,-1 0-15,-21-1 0,21 1 16,0 0-16,-21-1 0,0 1 0,21 0 15,-21-1-15,21 1 0,-21 0 0,0-1 16,0 22-16,0 0 0,0 0 16,0 0-16,-21 21 15,21 21 1,-21 0-16,21 0 0,-21 22 0,0-1 16,21 0-16,-21 1 0,21 20 0,0-21 15,-22 1-15,22-1 0,-21 0 16,21 1-16,0-1 0,0 0 15,0 1-15,0-1 0,0 0 0,0 1 16,21-22-16,1 21 0,-22-21 16,21 1-16,0 20 0,0-21 0,0 0 15,0 0-15,1-21 0,-1 22 0,0-22 16,0 0-16,0 0 0,0 0 16,1 0-16,-1 0 0,0 0 0,0 0 15,0 0-15,0-22 0,1 1 0,-1 0 16,0 0-16,0 0 0</inkml:trace>
  <inkml:trace contextRef="#ctx0" brushRef="#br1" timeOffset="106058.93">11557 10012 0,'-21'0'0,"0"21"15,42-21 32,0 0-47,0 0 0,0 0 16,0 0-16,1 0 0,-1-21 15,0 21-15,0 0 0,0 0 16,0 0 0,1 0-16,-1 0 0,0-21 15,0 21 1,0 0-16</inkml:trace>
  <inkml:trace contextRef="#ctx0" brushRef="#br1" timeOffset="106295.8">11515 10245 0,'0'0'0,"0"21"0,21-21 16,-21 21 0,21-21-16,0 0 15,0 0 1,0 0-16,1 0 16,-1 0-16,-21-21 0,21 21 15,-21-21-15,21 21 16</inkml:trace>
  <inkml:trace contextRef="#ctx0" brushRef="#br1" timeOffset="106767.53">12890 9673 0,'0'0'0,"22"-21"0,-22 0 16,0 0-16,0-22 0,0 22 0,0 0 16,0 0-16,0 0 0,-22 21 31,1 21-31,0-21 15,21 21-15,-21 0 0,0 0 16,21 1-16,-21 20 0,21-21 0,0 0 16,0 0-16,-22 22 0,22-22 0,0 0 15,0 0-15,0 0 0,0 1 16,22-1-16,-1 0 16,0-21-16,0 21 0</inkml:trace>
  <inkml:trace contextRef="#ctx0" brushRef="#br1" timeOffset="107367.62">13674 10075 0,'0'0'0,"0"-21"0,0 0 0,0 0 16,0 0-16,0 0 0,0-1 15,-22 1-15,1 0 0,0 0 16,21 0-16,-21 0 0,0-1 0,0 22 16,-1 0-16,1 0 0,0 0 0,0 0 15,0 0-15,-22 22 0,22-22 16,0 42-16,-21-21 0,21 0 0,-22 22 16,22-22-16,0 21 0,0 0 15,0 1-15,-1-22 0,22 21 0,0 1 16,0-1-16,0-21 0,0 21 15,22 1-15,-1-22 0,0 0 0,0 0 16,0 0-16,0 1 0,22-1 0,-22-21 16,0 0-16,21 0 0,-20 0 15,-1 0-15,21 0 0,-21 0 0,0-21 16,1 21-16,-1-22 0,0 1 0,0 0 16,0 0-16,0-21 0,1 20 15,-1 1-15,-21-21 0,21 21 0,0-22 16,-21 1-16,21 0 0,-21-1 0,0 1 15,0 21-15,21-21 0,-21-1 16,0 1-16,0 21 0,0-22 0,0 22 16,-21 21-1,21 21 1,-21 1-16,21 20 0,0-21 0,0 21 16,0-20-16,0 20 0,0 0 0,0-21 15,0 22-15,0-22 0,0 21 16,0-21-16,21 22 0,-21-22 0,21 0 15,-21 0-15,22 0 0,-1 1 0,0-1 16,0-21-16,0 0 16,0 0-16,1 0 0,-1-21 15,0-1-15,0 1 0</inkml:trace>
  <inkml:trace contextRef="#ctx0" brushRef="#br1" timeOffset="107951.2">14351 9313 0,'0'0'15,"0"-21"-15,0 42 16,0 1-16,0-1 16,-21 0-16,21 21 0,-21 1 15,21-1-15,0 0 0,0 22 0,-22-22 16,22 22-16,-21-22 0,21 21 15,0-20-15,0 20 0,0-20 0,0-1 16,0 0-16,0 1 0,0-22 16,0 21-16,0-21 0,0 0 0,-21 1 15,21-1-15,0 0 0,0 0 16,0 0-16,-21-21 16,21-21-1,0 0 1,0 0-16,0 0 0,0-1 15,0 1-15,0 0 0,0-21 0,0 21 16,0-22-16,21 22 0,0-21 16,0 21-16,1-22 0,-1 22 0,0 0 15,21 0-15,-21 0 0,22-1 16,-1 22-16,0 0 0,-20 0 16,20 0-16,-21 0 0,21 0 0,-20 22 15,-1-1-15,0 0 0,-21 21 0,0-21 16,21 22-16,-21-22 0,0 21 15,0-21-15,0 1 0,0 20 0,-21-21 16,21 0-16,-21 0 0,0 1 0,-1-1 16,-20 0-16,21 0 0,0-21 15,0 21-15,-22 0 0,22 1 0,0-22 16,0 0-16,-22 21 0,22-21 16,0 0-16,0 0 15,0 0-15,0 0 0,21-21 16,0-1-16,0 1 15,0 0 1,21 0-16</inkml:trace>
  <inkml:trace contextRef="#ctx0" brushRef="#br1" timeOffset="108292.31">15282 9821 0,'0'-21'15,"0"42"-15,-21-42 0,21 0 0,-21 21 0,0-21 16,0 21-16,-1 0 0,1 0 16,0 0-16,0 21 0,0 0 0,0 0 15,-1 22-15,1-22 0,21 0 0,-21 21 16,0-20-16,21 20 0,-21-21 15,21 21-15,0-20 0,0-1 0,0 21 16,0-21-16,0 0 0,0 1 0,21-1 16,0 0-16,0-21 0,0 21 15,1 0-15,-1-21 0,0 0 16,21 21-16,-21-21 0,1 0 0,-1 0 16,0 0-16,0 0 0,0-21 15,22 0-15,-22 21 0,0-21 0,0 0 16</inkml:trace>
  <inkml:trace contextRef="#ctx0" brushRef="#br1" timeOffset="108804.02">15981 9208 0,'-21'0'0,"21"21"16,0 0-1,-22 0-15,22 0 16,-21-21 0,21 21-16,0-42 47,0 0-32,0 0-15,0 0 16,0 0-16,0-1 0,0 1 15,21 21 1,1 0-16,-1 0 16,-21 21-1,0 1-15,0-1 0,0 0 16,0 0-16,0 0 0,0 0 0,0 1 16,-21-1-16,-1 21 0,1-21 15,0 0-15,0 1 0,0-1 0,-22 0 16,22 0-16,0 0 0,0 0 0</inkml:trace>
  <inkml:trace contextRef="#ctx0" brushRef="#br1" timeOffset="109576.21">16404 8996 0,'0'0'0,"21"0"15,0 0-15,1 0 16,-1 0-16,0 0 0,21 0 16,-21 0-16,1-21 0,20 21 0,0 0 15,-21 0-15,22 0 0,-1 0 16,0 0-16,-20 0 0,20 0 0,-21 0 16,0 0-16,0 0 0,1 0 15,-1 0-15,-21 21 47,0 0-47,0 0 0,0 0 16,0 1-16,0 20 0,0-21 15,-21 21-15,21-20 0,0 20 16,0-21-16,0 21 0,0 1 0,-22-1 16,22 0-16,-21 22 0,0-22 15,21 22-15,-21-22 0,21 22 0,-21-22 16,0 21-16,21 1 0,0-22 0,-22 1 15,22-1-15,-21 21 0,21-20 16,0-1-16,0 0 0,0-20 0,0 20 16,0 0-16,0 1 0,0-1 15,-21-21-15,21 21 0,0-20 0,0-1 16,0 0-16,-21 21 0,21-21 0,0 1 16,-21-1-16,0 0 15,21 0-15,-22-21 0,1 21 0,0 0 16,0-21-16,0 0 15,0 22-15,-1-22 0,1 21 0,0-21 16,0 0-16,0 21 0,0-21 16,-22 0-16,22 0 0,-21 0 0,21 0 15,-22 0-15,22 0 0,-21 0 0,21 0 16,-22 0-16,22 0 0,0 21 16,0-21-16,0 0 0,-1 0 0,1 0 15,0 0-15,21-21 16,0 0-1,0 0 1</inkml:trace>
  <inkml:trace contextRef="#ctx0" brushRef="#br1" timeOffset="129689.38">17992 9864 0,'-22'0'15,"1"0"-15,0 0 0,0 0 16,0 0-16,0 0 0,-1 0 15,1 0 1,0-21 0,42 21 62,0 0-78,22 0 0,-22 0 15,21 0-15,22 0 0,-22 0 16,22 0-16,-1 0 0,1 21 0,-1-21 16,22 0-16,-22 0 0,1 0 0,-1 0 15,1 0-15,-1 21 0,-20-21 16,-1 0-16,0 0 0,1 0 0,-1 21 16,-21-21-16,21 0 0,-20 0 0,-1 0 15,0 0-15,0 0 0,0 21 16,0-21-16,1 0 0,-22-21 125,0 0-110</inkml:trace>
  <inkml:trace contextRef="#ctx0" brushRef="#br1" timeOffset="130264.05">19071 9589 0,'0'0'0,"-21"0"0,0-22 0,21 1 16,-21 21 0,21 21 15,0 1-15,0-1-16,21 0 0,0-21 15,-21 21-15,21 0 0,0 0 0,0 1 16,22-1-16,-22 0 0,0 0 0,21-21 15,-20 21-15,20-21 0,0 0 16,-21 21-16,22-21 0,-22 0 0,21 0 16,-21 0-16,22 0 0,-22 0 15,0 0-15,0 0 0,0 0 0,1 0 16,-1 0-16,0-21 0,-21 0 16,0 0-1,-21 21 1,0 0-1,-22 0-15,22 0 0,0 0 16,0 21-16,-22 0 0,22 0 0,-21 1 16,21-1-16,0 0 0,-22 21 0,22-21 15,-21 1-15,21 20 0,-1-21 16,1 21-16,-21-20 0,21-1 0,0 0 16,21 0-16,-22 21 0,1-20 0,0-1 15,21 0-15,0 0 16,0 0-16,-21-21 0,21 21 0,21-21 62,0-21-62,-21 0 0,43 0 0,-22 0 16,0 0-16,0-1 0,21 1 16,1 0-16</inkml:trace>
  <inkml:trace contextRef="#ctx0" brushRef="#br1" timeOffset="131188.24">21145 9906 0,'0'0'16,"0"-21"0,22 0-1,-1 0-15,0-1 0,-21 1 16,21 21-16,0-21 0,-21-21 16,21 21-16,1-1 0,-22-20 0,21 21 15,0-21-15,0 20 0,-21 1 16,21-21-16,0 21 0,-21 0 0,0-22 15,22 22-15,-1 0 0,-21 0 16,0 0-16,21 21 0,0-22 16,0 22-1,-21 22 17,0-1-32,0 0 0,0 21 15,-21-21-15,0 22 0,21-1 0,-21 0 16,21 1-16,-21-1 0,21 0 15,0 1-15,0-1 0,-22 0 0,22 1 16,0-1-16,0 0 0,0 1 0,-21-22 16,21 21-16,0-21 15,0 22-15,0-22 0,0 0 0,0 21 16,0-20-16,0-1 0,0 0 0,0 0 16,0 0-16,0 0 0,0 1 15,0-1-15,0 0 16,0 0-1,-21-42 32,0 21-31,0 0-16,0 0 0,-1-21 16,1 21-16,0 0 0,-21 0 15,21 0-15,-22 0 0,22-21 0,-21 21 16,21 0-16,-1 0 0,-20 0 15,21 0-15,0 0 0,0 0 0,-1 0 16,44 0 15,-1 0-31,21 0 16,0 0-16,1 0 0,-1 0 0,22 0 16,-22 0-16,21 0 0,1 0 15,-1 0-15,1 0 0,-22-22 0,22 1 16,-22 21-16,22 0 0,-22 0 15,-21-21-15,21 21 0,-20 0 0,-1 0 16,0 0-16,0 0 0,-42 0 63,0 0-48,0 0-15,-1 0 0,1 0 0,0 0 16,0 0-16,0 0 0,0 0 15,-22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3T01:56:28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13864 0,'-21'0'109,"0"0"-62,21-21-31</inkml:trace>
  <inkml:trace contextRef="#ctx0" brushRef="#br0" timeOffset="2916.32">4551 12510 0,'0'0'0,"21"21"0,0 0 31,-21 0-31,21-21 16,-21 21-16,0 0 0,0 22 31,0-22-31,0 0 16,21-21-16,1 0 0,-1 0 15,0 0-15,0 0 16,0 0-16,0 0 0,1-21 0,-1 21 16,0-21-16,0 0 0,0 21 15,0-22-15,1 1 0,-1 0 0,0 0 16,0 0-16,-21 0 0,21 21 15,-21-22-15,0 1 0,0 0 16,0 0-16,0 0 0,0 0 16,0 42 15,0 0-31,0 0 0,0 21 16,0-20-16,0 20 0,0-21 15,0 21-15,0 1 0,0-1 0,0 22 16,0 84-1,0-106-15,0 22 0,0-22 0,0 0 16,0 1-16,0-1 0,0 0 16,0 1-16,0-22 0,0 0 0,0 21 15,0-21-15,0 1 0,0-1 16,0 0-16,-21-21 16,0 0-16,0 0 15,0 0-15,-1 0 0,-20 0 0,21 0 16,-21-21-16,20 0 0,-20 21 15,21-22-15,-21 1 0,20 0 0,1 21 16,0-21-16,21 0 0,-21 21 16,21-21-16,0-1 31,21 22-15,0-21-16,0 21 0,1 0 0,-1-21 15,0 21-15,21-21 16,-21 0-16,22 21 0,-22-21 0,21-1 15</inkml:trace>
  <inkml:trace contextRef="#ctx0" brushRef="#br0" timeOffset="3256.13">5355 12637 0,'0'0'15,"0"-22"-15,0 1 0,0 0 16,0 42 31,0 0-47,0 22 0,0-22 0,0 21 15,0 1-15,0-1 0,0 0 16,0 22-16,-21-22 0,21 22 0,-21-22 16,21 0-16,0 1 0,0-1 15,0 0-15,0 1 0,0-22 0,0 21 16,0-21-16,0 0 0,0 1 15,0-1-15,21 0 0,0-21 0,0 0 16,0 0-16,1 0 0,-1 0 16,0 0-16,0-21 15,0 21-15,-21-21 0,0-1 0,21 1 16,-21-21-16,0 21 0,0 0 16,0-22-16,0 22 0</inkml:trace>
  <inkml:trace contextRef="#ctx0" brushRef="#br0" timeOffset="3453.02">5292 13018 0,'0'0'16,"-22"0"-16,1 0 0,0 0 0,0 0 16,42 0 15,0 0-31,0 0 0,1-22 16,-1 22-16,0-21 0,21 21 0,-21 0 15,1 0-15,-1-21 0,21 21 16,-21 0-16,0 0 0,1-21 15,-1 21-15,0 0 0,0-21 0,0 0 16,0 21-16,1 0 0,-1-22 16,0 22-16</inkml:trace>
  <inkml:trace contextRef="#ctx0" brushRef="#br0" timeOffset="4728.43">8340 13166 0,'0'-21'31,"21"21"-31,-21-22 0,0 1 15,21 21-15,-21-21 0,0 0 0,21 21 16,-21-21-16,0 0 0,0-1 16,0 1-16,0 0 0,-21 0 15,0 0-15,21 0 0,-21-1 0,-1 1 16,1 0-16,0 0 0,-21 0 16,21 0-16,-1 21 0,1-22 15,0 22-15,-21 0 0,21 0 0,-1 0 16,1 0-16,-21 0 0,21 22 15,0-1-15,-1 0 0,1 0 0,0 0 16,0 22-16,0-1 0,21 0 16,0 1-16,0-22 0,0 21 0,0 0 15,0 1-15,0-1 0,0 0 16,0-20-16,0-1 0,0 21 0,21-21 16,0 0-16,0-21 0,0 22 0,1-22 15,20 0-15,-21 0 0,0 0 16,22 0-16,-22 0 0,21-22 0,-21 22 15,22-21-15,-22 0 16,21 0-16,-21 0 0,0-22 0,22 22 16,-22-21-16,0 0 0,0-1 0,0 1 15,1 0-15,-1-22 0,-21 1 16,21 20-16,-21-20 0,0 20 0,0-20 16,0 21-16,0-1 0,0 1 15,0 0-15,0 20 0,0-20 0,-21 21 16,21 0-16,-21 21 0,-1 0 15,1 0 1,0 42-16,21-21 0,0 0 16,0 22-16,0-1 15,0 22-15,0-22 0,0 21 0,0 1 16,0-1-16,0 1 0,0-22 0,0 22 16,0-22-16,21 22 0,-21-22 15,21-21-15,1 21 0,-22-20 0,21 20 16,0-21-16,0 0 0,0-21 15,0 21-15,1-21 0,20 0 0,-21 0 16,0 0-16,22 0 0,-22 0 0,21-21 16,-21 0-16,0 0 0,1 0 15,20 0-15,-21-1 0,0-20 0,-21 0 16,21 21-16,-21-22 0,22 1 16,-22 0-16,0-1 0,0 22 15,0 0-15,0 0 0,0 0 0,0-1 16,-22 44-1,22-1-15,-21 0 16,0 0-16,21 0 0,-21 22 16,21-22-16,0 21 0,-21 0 0,21-20 15,0 20-15,-21-21 0,21 21 0,0-20 16,0-1-16,0 0 0,21 0 16,0-21-16,0 21 0,0-21 0,0 0 15,22 0-15,-22 0 0,21 0 0,-21 0 16,22 0-16,-22 0 0,21-21 15,-21 21-15,1-21 0,-1 0 16,21 0-16,-42-22 0,21 22 0,0-21 16,-21-1-16,0 22 0,0-21 15,0 0-15,0-1 0,0 1 0,-21 21 16,0-22-16,0 22 0,0 0 16,-22 21-16,22-21 0,0 21 0,-21 0 15,21 0-15,-22 0 0,22 0 0,0 21 16,0 0-16,0 0 0,-1 1 15,1-1-15,21 0 0,0 0 0,0 0 16,0 0-16,0 1 0,0 20 16,0-21-16,21 0 0,1 0 15,-1-21-15,0 22 0,0-22 16</inkml:trace>
  <inkml:trace contextRef="#ctx0" brushRef="#br0" timeOffset="5432.54">9483 13187 0,'0'-21'47,"21"0"-47,0-1 15,-21 1-15,0 0 0,21 0 16,-21 0-16,21 0 0,-21-1 15,21-20-15,-21 21 0,0 0 0,0 0 16,0-1-16,-21 22 31,-21 106 1,21-85-32,21 22 0,-21-22 15,21 21-15,0-21 0,0 22 0,0-22 16,0 21-16,0-21 0,0 64 31,21-85-31,0 0 0,0 0 16,0 0-16,0 0 0,1 0 0,20 0 15,-21 0-15,21 0 0,-20-21 0,20 0 16,-21 0-16,21-1 0,1 1 16,-22-21-16,21 21 0,-21-22 0,1 1 15,20 0-15,-21 21 0,-21-22 16,0 1-16,21 21 0,-21 0 0,0-1 15,0 1-15,-21 21 0,0 0 16,0 0-16,0 0 0,-1 0 16,1 21-16,0 1 0,21-1 0,-21 0 15,21 0-15,0 0 0,0 0 16,0 22-16,0-22 0,21 0 16,0 0-16,0 0 0,1 1 0,-1-1 15,21 0-15,-21 0 0,0-21 0,1 21 16,-1 0-16,-21 1 0,21-22 15,-21 21-15,21-21 0,-21 21 0,0 0 16,-21 0 0,0-21-16,0 0 0,-1 0 15,1 0-15,0 0 0,0 0 16,0 0-16,0 0 16,-1 0-16,1 0 15,0 0 1,21-21-16,-21 21 15,21-21-15,0 0 16</inkml:trace>
  <inkml:trace contextRef="#ctx0" brushRef="#br0" timeOffset="6568.89">11790 12700 0,'0'0'0,"-21"21"31,21 0-16,-22 22-15,22-22 0,-21 21 16,0-21-16,21 22 0,0-1 0,-21 0 16,0 1-16,21-22 0,-21 21 0,21 1 15,0-1-15,-22-21 0,22 21 16,-21-20-16,21-1 0,-21 0 0,21 0 16,0 0-16,0 0 15,0-42 16,0 0-31,0 0 0,0 0 16,21 0-16,-21-1 0,21-20 16,-21 0-16,0-1 0,22 1 0,-1 0 15,0-22-15,-21 22 0,21 0 16,0-1-16,22 22 0,-22-21 0,0 21 16,0-1-16,0 1 0,22 21 0,-22 0 15,0 0-15,-21 21 0,21 1 16,0-1-16,-21 21 0,21-21 0,-21 22 15,0-1-15,0 0 0,0 1 0,0-1 16,0 0-16,0 1 16,0-1-16,22-21 0,-22 0 0,21 22 15,-21-22-15,21 0 0,0-21 0,0 21 16,0-21-16,1 0 0,20 0 16,-21 0-16,0 0 0,22 0 0,-22 0 15,0 0-15,21 0 0,-21 0 0,1-21 16,-1 0-16,0 0 0,0-1 15,0-20-15,0 21 0,1-21 0,-22 20 16,21-20-16,-21 0 0,21-1 0,-21 22 16,0-21-16,0 21 0,0 0 15,0-1-15,0 1 0,-21 21 32,0 21-32,21 1 15,-22-1-15,22 21 0,0-21 0,-21 22 16,21-22-16,0 21 0,-21-21 0,21 22 15,0-22-15,0 0 0,0 21 16,0-21-16,0 1 0,21-22 0,0 21 16,1 0-16,-1-21 0,0 0 15,0 21-15,0-21 0,0 0 16,22 0-16,-22 0 0,0-21 0,0 0 16,0 21-16,1-21 0,-1-1 15,0 1-15,0 0 0,-21-21 16,21 21-16,-21-22 0,0 22 0,0-21 15,0-1-15,0 1 0,-21 0 0,0 21 16,0-22-16,-22 22 0,22 0 16,0 0-16,0 21 0,0 0 0,0 0 15,-1 0-15,1 0 0,0 0 16,0 21-16,21 0 0,-21-21 0,21 21 16,-21 0-16,21 1 0,0-1 0,0 0 15,0 0-15,0 0 0,0 0 16,21-21-16,0 0 15,0 0-15,0 0 0,0 0 0,1 0 0,-1 0 16,21-21-16</inkml:trace>
  <inkml:trace contextRef="#ctx0" brushRef="#br0" timeOffset="6883.71">13462 12319 0,'0'0'0,"-21"0"0,0 0 16,-1 21-16,1 0 16,0 1-16,0 20 0,21-21 15,-21 0-15,21 22 0,-21-1 0,-1 0 16,22 1-16,-21-1 0,21 0 16,0 1-16,-21-1 0,21 21 0,-21-20 15,21-22-15,0 21 0,0 1 0,0-22 16,0 21-16,0-21 0,0 0 15,0 1-15,0-1 0,0 0 0,21 0 16,0-21-16,0 0 16,1 0-16,-1 0 15,0-21-15,0 21 0,-21-21 0,21 0 16,0-1-16,-21 1 0,0-21 16,0 21-16,0-22 0,0 1 15</inkml:trace>
  <inkml:trace contextRef="#ctx0" brushRef="#br0" timeOffset="7084.59">13081 12742 0,'-21'0'0,"-22"0"31,65 0-15,20 0-16,-21 0 0,21 0 16,1-21-16,-1 21 0,0 0 15,1 0-15,-1-21 0,0 0 0,1 21 16,-1 0-16,0-21 0,1 21 0,-22 0 15,0 0-15,0 0 16,0 0-16</inkml:trace>
  <inkml:trace contextRef="#ctx0" brushRef="#br0" timeOffset="8656.69">14668 13081 0,'0'0'15,"0"-21"17,0 0-32,0 0 0,0-1 15,0-20-15,0 21 0,22-21 16,-1-1-16,-21 1 0,21 0 0,0-1 15,0-20-15,0 20 0,1-20 0,-1 21 16,0-22-16,0 1 16,0 20-16,-21-20 0,21 20 0,-21 22 15,0-21-15,0 21 0,0 0 16,-21 21-16,0 0 16,0 0-16,0 21 0,0 0 0,-1 0 15,22 0-15,0 0 0,0 22 16,0-1-16,0 0 0,0 1 0,22-1 15,-1 0-15,0 1 0,0-1 16,0 0-16,0 1 0,1-1 0,20 0 16,-21 1-16,0-1 0,0 0 0,-21-20 15,22 20-15,-22-21 0,0 0 16,0 0-16,0 1 16,-22-22-1,1 0-15,0 0 0,0 0 16,0 0-16,-22-22 0,22 1 0,0 0 15,0 0-15,0 0 0,0 0 16,21-1-16,0 1 0,-22 0 0,1 21 16,21 21-1,0 0 1,21 1-16,-21-1 0,22 0 0,-1 21 16,0-21-16,-21 1 0,21-1 0,0 0 15,0 0-15,1 0 0,-1-21 16,0 21-16,0-21 0,21 0 15,-20 0-15,20 0 0,-21 0 0,21 0 16,1 0-16,-22 0 0,21-21 16,1 0-16,-22 21 0,21-21 0,-21 0 15,0-22-15,22 22 0,-43-21 16,21 21-16,0-22 0,-21 1 0,21 0 16,-21 21-16,0-22 0,0 22 0,0 0 15,0 0-15,0 42 31,0 0-31,0 21 16,-21-20-16,21-1 0,0 21 16,0-21-16,0 22 0,0-22 15,0 21-15,0-21 0,0 0 0,0 1 16,21-1-16,0 0 0,1-21 16,-1 0-16,0 0 0,0 0 0,0 0 15,22 0-15,-22 0 0,0 0 16,0-21-16,0 0 0,0-1 0,1 1 15,-1 0-15,0 0 0,0 0 16,-21-22-16,0 22 0,0-21 0,0 21 16,0 0-16,0-1 0,0 1 0,0 0 15,0 42 17,0 0-32,0 1 0,-21-1 15,21 21-15,0-21 0,-21 22 16,21-22-16,0 21 0,0-21 0,0 0 15,0 1-15,0-1 0,0 0 0,21 0 16,0 0-16,0-21 0,0 0 16,1 0-16,-1 0 0,0 0 0,21 0 15,-21 0-15,1 0 0,20-21 16,-21 21-16,21-21 0,-20 0 0,20 0 16,-21-22-16,0 22 0,0-21 15,1-1-15,-1 1 0,0 21 16,-21-21-16,0-1 0,0 1 0,0 21 15,21-22-15,-21 22 0,0 0 16,0 42 0,0 0-16,0 1 15,-21 20-15,21 43 0,0-43 16,-21 21-16,21-20 0,-21 20 16,21-20-16,-22 20 0,22-21 15,0 1-15,0 20 0,0-20 0,0-1 0,0 0 16,0 1-16,0-1 0,0 0 15,0 1-15,0-1 0,0 0 16,0-21-16,0 22 0,0-22 0,-21 21 16,21-21-16,0 1 0,0-1 15,21-42 17,-21-1-32,22-20 15,-22 21-15,0-21 0,21-1 0,0 1 16,-21 0-16</inkml:trace>
  <inkml:trace contextRef="#ctx0" brushRef="#br0" timeOffset="8980.5">16446 12912 0,'0'-21'15,"0"42"-15,0-64 0,-21 1 0,0 21 16,21 0-16,0 0 0,-21-1 16,21 1-16,0 0 15,0 0-15,21 0 16,0 21-16,0-21 0,22 21 15,-22 0-15,0-22 0,21 22 0,-20 0 16,20 0-16,-21 0 0,0 0 16,0 0-16,1 22 0,-1-1 0,0-21 15,-21 21-15,21 21 0,-21-21 0,0 1 16,0-1-16,0 0 0,0 21 16,-21-21-16,0 1 0,0-1 0,-1 0 15,1 0-15,0 0 0,0-21 16,0 21-16,0 1 0,-1-22 15,22 21-15,22-42 47,-1-1-47,0 1 0,0 21 16</inkml:trace>
  <inkml:trace contextRef="#ctx0" brushRef="#br0" timeOffset="9328.31">16954 12615 0,'0'-21'16,"0"42"-16,0-21 31,0 22-31,0 20 16,-21-21-16,21 21 0,0 1 15,0-1-15,0 0 0,0 1 0,0-1 16,0 22-16,0-22 0,0 21 15,0-20-15,0-1 0,-21 22 0,21-22 16,0 0-16,0 1 0,-21 20 0,21-21 16,0 1-16,0-1 0,-21 0 15,21-20-15,-21 20 0,-1 0 16,22-21-16,0 1 0,0-1 0,0 0 16,0 0-16,-21 0 0,21-42 31,0-21-16,0 21-15,21-1 0,-21-20 16,0 0-16,0-1 0,22-20 16,-1 21-16</inkml:trace>
  <inkml:trace contextRef="#ctx0" brushRef="#br0" timeOffset="9624.14">16933 13060 0,'0'-42'0,"0"84"0,0-127 0,0 43 0,0 0 0,0-1 15,0 22-15,0 0 16,0-21-16,0 20 0,0 1 0,0 0 15,0 0-15,0 0 0,21 0 16,1 21-16,-1-22 0,0 22 16,0 0-16,0 0 0,0 0 0,22 0 15,-22 0-15,0 0 0,21 22 0,-20-1 16,-1 0-16,0 0 0,-21 0 16,0 22-16,0-22 0,0 0 0,0 0 15,0 0-15,-21 0 0,0 22 16,-1-22-16,1 0 0,-21-21 0,21 21 15,0 0-15,-22 1 0,22-22 0,21 21 16,-21-21-16,0 21 16,42-42 15,0 21-31,0-21 0,0-1 16,1 22-16</inkml:trace>
  <inkml:trace contextRef="#ctx0" brushRef="#br0" timeOffset="10032.9">17568 12615 0,'0'-21'0,"0"42"0,0-63 15,-21 42-15,0 0 16,0 0-16,21 21 0,-21-21 16,-1 21-16,1 1 0,0 20 15,0-21-15,21 0 0,0 22 0,-21-1 16,21-21-16,0 21 0,0 1 0,0-22 15,0 21-15,21-21 0,0 22 16,0-22-16,0 0 0,1 0 0,-1-21 16,21 21-16,-21-21 0,22 0 0,-22 0 15,0 0-15,0 0 0,21 0 16,-20-21-16,-1 0 0,-21 0 0,21 0 16,-21-22-16,21 22 0,-21-21 0,0 0 15,0-1-15,0 1 0,0 0 16,-21-1-16,0 1 0,0 21 15,-1 0-15,1-1 0,0 1 0,0 0 16,0 21-16,-22 0 0,22 0 16,0 0-16,-21 0 0,21 0 0,-1 21 15,1 0-15,0 1 0,21-1 16,0 0-16,0 0 0,0 0 16,0 0-16,21 1 0,0-1 0,22 0 15,-22-21-15,0 21 0,21-21 16,1 0-16</inkml:trace>
  <inkml:trace contextRef="#ctx0" brushRef="#br0" timeOffset="10431.67">17949 12721 0,'0'0'0,"0"-21"0,0 0 0,0 0 16,0 0-16,0-1 15,0 1-15,21 0 16,1 21-1,-1 0-15,0 0 16,21 0-16,-21 21 0,1-21 0,-1 21 16,0 1-16,21-1 0,-21 21 0,-21-21 15,22 22-15,-22-22 0,21 21 16,-21-21-16,0 22 0,0-22 16,0 0-16,0 0 0,0 0 0,0 0 15,0 1-15,-21-1 0,21-42 47,0-1-47,0 1 16,0 0-16,0 0 0,0-21 0,0 20 15,0-20-15,0 0 0,0 21 0,0-22 16,0 1-16,21 21 0,-21-22 16,21 22-16,-21 0 0,0 0 15,21 0-15,-21 0 0,21 21 0,-21-22 16,0 1-16,21 0 15,1 21-15,-22-21 0,21 21 0,0-21 16</inkml:trace>
  <inkml:trace contextRef="#ctx0" brushRef="#br0" timeOffset="10732.5">18817 11917 0,'0'-21'0,"0"42"0,0-63 16,0 20-16,0 1 0,0 0 15,0 42 1,0 0-16,0 1 16,-21-1-16,21 21 0,-21 0 0,21 1 15,0 20-15,0 1 0,0-22 16,0 22-16,0-1 0,-21-21 0,21 22 16,-22-22-16,22 22 0,-21-22 0,21 0 15,0 1-15,-21-1 0,21 0 16,0-20-16,0-1 0,0 21 0,0-21 15,0 0-15,0 1 0,0-1 16,21-21 0,0 0-16,1 0 0,-1-21 15,0-1-15,0 1 0,0 0 16</inkml:trace>
  <inkml:trace contextRef="#ctx0" brushRef="#br0" timeOffset="11092.3">19219 12361 0,'0'0'0,"0"-21"0,-42 21 32,21 0-17,0 21-15,21 1 0,-22-22 0,22 21 16,-21 0-16,21 0 0,0 0 16,0 0-16,0 1 0,0-1 15,0 0-15,21-21 16,1 21-16,-1 0 0,0-21 0,-21 21 15,21-21-15,0 22 0,0-22 16,1 21-16,-22 0 0,21-21 0,-21 21 16,21-21-16,-21 21 0,0 0 0,0 1 15,0-1 1,-21 0-16,0-21 0,-1 0 16,1 21-16,0-21 0,0 0 15,0 0-15,0 0 0,-1 0 0,1 21 16,0-21-16,0 0 15,0 0-15,0 0 16,21-21 0,-22 0-16,1 0 0,21 0 15,-21-1-15</inkml:trace>
  <inkml:trace contextRef="#ctx0" brushRef="#br0" timeOffset="11340.15">18584 12213 0,'-21'0'0,"21"-21"15,21 21-15,0 0 16,1-21-16,20 21 0,-21 0 16,21 0-16,1-21 0,-1 21 0,0-21 15,1 21-15,-1 0 0,0 0 16,1 0-16,-1-22 0,-21 22 0,0 0 15,1 0-15,-1 0 0,0 0 0,0-21 16,-21 0 0,0 0-16,21 21 15</inkml:trace>
  <inkml:trace contextRef="#ctx0" brushRef="#br0" timeOffset="12076.73">22077 11705 0,'0'0'0,"21"-63"15,-21 42-15,0-1 16,0 1-16,-21 21 31,0 21-15,21 1-16,-22 20 0,1-21 16,0 21-16,21 1 0,-21 20 15,0 1-15,0-1 0,-1 1 0,1-1 16,0-20-16,0 20 0,0 1 15,0-1-15,-1-21 0,1 1 0,21-1 16,-21 0-16,21-20 0,0 20 16,-21-21-16,21 0 0,0 0 0,0 1 15,0-1-15,21 0 0,0-21 16,0 0-16,1 0 16,-1 0-16,0 0 0,0 0 0,0 0 15,0 0-15,1-21 16,-1 21-16,0-21 0,0-1 0,0 1 15,0 0-15,-21 0 16,0 0-16,0 0 0,22-1 16,-22 1-16</inkml:trace>
  <inkml:trace contextRef="#ctx0" brushRef="#br0" timeOffset="12428.53">21569 12192 0,'-21'0'15,"42"0"-15,-64 0 0,22 0 0,21 21 32,21-21-32,1 0 0,-1 0 0,21 0 15,-21 0-15,0 0 16,22 0-16,-1 0 0,-21 0 0,22 0 16,-1 0-16,0 0 0,-21 0 0,22 0 15,-1 0-15,-21 0 0,0 0 16,22 0-16,-22 0 0,0 0 0,0-21 15,0 21-15,1 0 16,-1 0 62,0 0-78,0 0 16,0 0-1,0 0-15</inkml:trace>
  <inkml:trace contextRef="#ctx0" brushRef="#br0" timeOffset="12860.28">22627 12404 0,'21'0'31,"0"0"-31,1 0 0,-1 0 0,0 0 0,0-21 16,0-1-16,0 22 0,1-21 0,-1 21 16,0-21-16,0 0 0,-21 0 15,21 0-15,-21-1 0,0 1 16,0 0-16,0 0 0,0 0 15,0 0-15,-21 21 0,0 0 16,0 0-16,0 0 0,-1 0 16,22 21-16,-21 0 0,0 0 15,0 0-15,21 0 0,-21 22 16,21-22-16,-21 0 0,21 21 16,0-20-16,0 20 0,0-21 0,0 0 15,0 0-15,0 1 0,0-1 0,0 0 16,0 0-16,21 0 15,0 0-15,0-21 0,0 0 16,0 22-16,1-22 0,-1 0 0,21 0 16,-21 0-16,22 0 0,-22-22 15,21 1-15,-21 21 0,22-21 0,-22 0 16,21 0-16</inkml:trace>
  <inkml:trace contextRef="#ctx0" brushRef="#br0" timeOffset="13760.77">23368 12171 0,'0'0'0,"-21"0"16,21-21-16,21 21 31,0 0-31,-21 21 16,21-21-16,0 21 0,1-21 15,20 21-15,-21 0 0,0 1 0,22-1 16,-22 0-16,0 0 0,0 0 0,0 0 15,0 22-15,1-22 16,-22 0-16,0 0 0,0 22 0,0-22 16,0 0-16,0 0 0,-22 0 0,1 0 15,0 1-15,0-1 0,0 0 16,0-21-16,-1 21 0,1 0 0,0-21 16,0 0-1,0 0-15,21-21 31,0 0-31,0 0 16,21 0-16,-21-1 0,21 1 0,0 0 16,0 0-16,1 0 0,20-22 15,-21 22-15,21-21 0,-20 0 16,20-1-16,0 22 0,-21-21 0,22-1 16,-1 22-16,-21 0 0,0 0 15,1 0-15,-22 0 0,21 21 16,-42 21-1,-1-21 1,1 21-16,0 21 0,0-21 0,0 1 16,0 20-16,-1-21 0,22 21 15,0-20-15,-21 20 0,21-21 0,0 0 16,0 22-16,0-22 0,0 0 16,0 0-16,21 0 0,-21 0 15,22-21-15,-1 0 0,0 0 0,0 0 16,0 0-16,0 0 0,22 0 15,-22 0-15,21 0 0,1-21 16,-22 21-16,21-21 0,0 0 0,-20 0 16,20-22-16,-21 22 0,0-21 0,0 0 15,1-1-15,-1-20 0,0-1 16,0 1-16,0-1 0,0 1 0,22-1 16,-22 1-16,0-1 0,0 1 15,0-1-15,1 22 0,-22 0 0,0-1 16,0 1-16,0 21 0,0 0 15,0-1-15,-22 22 16,1 22-16,0-1 0,0 0 16,0 21-16,0 1 0,-1-1 0,1 0 15,21 1-15,0 20 0,0 1 16,-21-22-16,21 21 0,0 1 0,0-1 16,0 1-16,0-22 0,0 22 15,0-22-15,0 0 0,0 22 0,0-43 16,0 21-16,0 1 0,0-22 0,0 0 15,0 0-15,21 0 0,0 1 16,-21-1-16,22-21 0,-1 21 16,0-21-16,0 0 15,0 0-15,0-21 0,1 21 16,-1-21-16,0-1 0,0 1 0,0 0 16,0 0-16,1-21 0,-1 20 0,-21-20 15</inkml:trace>
  <inkml:trace contextRef="#ctx0" brushRef="#br0" timeOffset="14023.62">24320 12023 0,'0'0'0,"43"0"15,-22 0 1,21 0-16,1 0 0,-22 0 15,42 0-15,-20 0 0,-1 0 0,21 0 16,-20 0-16,20 0 0,-20 0 16,-1 0-16,0 0 0,-21-21 0,22 21 15,-22 0-15,-21-22 32,0 1-17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F444-D1FF-4E71-9986-20BDD9640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32620-663B-4F44-A3A7-D955D6729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9218-BBEF-49DB-A2E8-115FB4F5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ECD8-6377-4E0C-B2C2-550C26FF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5AC9-EFFD-49C3-BE96-93E46A7F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F4B2-1A39-463D-BAA6-D28BBB34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C31BC-ACC0-4A21-9762-46E7ED695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936D-C55E-44D9-BBF5-747F7738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BDDE-4540-4430-BA70-7B3C3A5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29F8-C2B4-42BD-82F6-0D178C4B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54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10353-FED4-4270-8783-89C7AE42F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1CADF-F0AA-4707-8EED-BE6314F84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FF33-C393-4C0F-91EB-864979C3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2218-0626-40A6-A1AA-A71B1BAF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00BD-E3DB-4652-9810-B0970EAE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61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E1E9-9FE8-488B-9C67-FBD6CF92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817-6BF4-492F-998D-DA1BA84D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56CE-976C-4DCD-89A5-9B0BFC06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FBAA-1926-4D6C-8A16-42A03435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6987-BC12-4ECD-B069-67D99A88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2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1569-B508-46B1-913A-9C3D2729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3181-38DC-4C06-9B3B-EA590624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D352-D1BD-49C0-AEF3-2C9398DC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B3EA-3A35-4587-98E8-22636A80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EAF0-5709-43B2-A3AD-F1214F7D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08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27BF-16A3-4973-9394-C358D8BA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1D1B-699A-47A2-8122-F1421BD96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B9A0C-18F1-42B2-AB88-AD93F06A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56A-5429-4B87-A34A-E27370F9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47D1C-BC7A-471D-B789-40477E84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D51D3-4BAD-492A-9460-0BAB29B6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B9CA-B588-42E4-B9F2-D16991E0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4D24-7CB9-4CE1-9F20-4B3A0C5A2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5BC18-FE0A-4941-BE0E-2F4EFC969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4209F-CB19-4863-AE34-855EFB044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8BF93-2C60-47A1-9578-0E5AD15B1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BDC9B-69E2-47F1-8A90-A81C4A67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57766-FEF8-4A7F-BAE7-5728AAE4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13B22-20F5-4377-B0DE-6CE7D435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ADCA-03C1-4364-948E-A3D2DE9F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879BC-FEF2-4692-B907-36AAA73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F9DEE-1D50-486A-A2CD-FF56AD22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96949-09C1-40A9-9F6A-099E375C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2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3430E-784F-416A-9470-1D513EF7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87FDC-1158-47E1-AD7E-096A382B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3EC0C-926D-4B01-8185-06544508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0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2D20-8BFB-485B-85BA-FF6CE700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6E27-4D9A-4545-B95F-AFB57EC5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905CE-F72A-492F-9D61-297E697C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A748-AD95-49D3-ADF7-894114D8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F78C5-2BB0-4B75-8932-57DF8A55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A705B-F325-4401-8927-07C146E8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EF70-C2B6-4FDD-A613-ADF246E8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8E30-10C4-4EF5-AF2E-032E0DD97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107A8-51E6-4BBC-9597-3B958902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55427-58A8-4254-9FE7-A46294C1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CDDE-7862-4797-B7ED-FCA75D88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BFF3-9F19-4464-BCBA-A56FD9D7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6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0A05B-40A5-49BB-9A92-F77C7BD1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0C0B0-F27D-4189-9AA3-524E326B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4E9D3-436C-4D70-83AB-5797188BE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19F7-B219-484E-A8E0-75BA47FAA443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7629-0D82-4E8A-A739-F0D4196E5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57B0-9ABA-45E2-8E52-1F203B738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08C1-7968-4AD6-9A09-68D01E47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1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F48A-A464-438F-8F4F-EF9587816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99022-8AC1-4258-813B-426706003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CC6610-30DB-49BE-BD78-767DEEA77A6D}"/>
                  </a:ext>
                </a:extLst>
              </p14:cNvPr>
              <p14:cNvContentPartPr/>
              <p14:nvPr/>
            </p14:nvContentPartPr>
            <p14:xfrm>
              <a:off x="198000" y="129600"/>
              <a:ext cx="3642840" cy="642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CC6610-30DB-49BE-BD78-767DEEA77A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20240"/>
                <a:ext cx="3661560" cy="64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D82794-7879-49C2-ABFD-784A89323099}"/>
                  </a:ext>
                </a:extLst>
              </p14:cNvPr>
              <p14:cNvContentPartPr/>
              <p14:nvPr/>
            </p14:nvContentPartPr>
            <p14:xfrm>
              <a:off x="190440" y="1242000"/>
              <a:ext cx="8771040" cy="467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D82794-7879-49C2-ABFD-784A893230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1232640"/>
                <a:ext cx="878976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0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F48A-A464-438F-8F4F-EF9587816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99022-8AC1-4258-813B-426706003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1D592D-F240-4BD6-872A-E37E7F72F129}"/>
                  </a:ext>
                </a:extLst>
              </p14:cNvPr>
              <p14:cNvContentPartPr/>
              <p14:nvPr/>
            </p14:nvContentPartPr>
            <p14:xfrm>
              <a:off x="662760" y="182880"/>
              <a:ext cx="1814040" cy="160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1D592D-F240-4BD6-872A-E37E7F72F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173520"/>
                <a:ext cx="1832760" cy="16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80D203-8CE0-4753-949B-8FB793C803F4}"/>
                  </a:ext>
                </a:extLst>
              </p14:cNvPr>
              <p14:cNvContentPartPr/>
              <p14:nvPr/>
            </p14:nvContentPartPr>
            <p14:xfrm>
              <a:off x="22680" y="1226880"/>
              <a:ext cx="2301840" cy="105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80D203-8CE0-4753-949B-8FB793C803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1217520"/>
                <a:ext cx="2320560" cy="10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93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F48A-A464-438F-8F4F-EF9587816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99022-8AC1-4258-813B-426706003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2985B8-72E8-47CB-9F0B-D187E3DD44DC}"/>
                  </a:ext>
                </a:extLst>
              </p14:cNvPr>
              <p14:cNvContentPartPr/>
              <p14:nvPr/>
            </p14:nvContentPartPr>
            <p14:xfrm>
              <a:off x="617040" y="152280"/>
              <a:ext cx="7567200" cy="303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2985B8-72E8-47CB-9F0B-D187E3DD44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142920"/>
                <a:ext cx="7585920" cy="30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88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F48A-A464-438F-8F4F-EF9587816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99022-8AC1-4258-813B-426706003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2F2422-003A-49BC-97C0-943D93A77920}"/>
                  </a:ext>
                </a:extLst>
              </p14:cNvPr>
              <p14:cNvContentPartPr/>
              <p14:nvPr/>
            </p14:nvContentPartPr>
            <p14:xfrm>
              <a:off x="190440" y="91440"/>
              <a:ext cx="893088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2F2422-003A-49BC-97C0-943D93A779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82080"/>
                <a:ext cx="8949600" cy="45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C9D5C3-D7DC-488C-B33B-990F7C2AA8FF}"/>
                  </a:ext>
                </a:extLst>
              </p14:cNvPr>
              <p14:cNvContentPartPr/>
              <p14:nvPr/>
            </p14:nvContentPartPr>
            <p14:xfrm>
              <a:off x="1638360" y="4129920"/>
              <a:ext cx="7368840" cy="86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C9D5C3-D7DC-488C-B33B-990F7C2AA8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9000" y="4120560"/>
                <a:ext cx="7387560" cy="8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28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2021-06-03T01:12:02Z</dcterms:created>
  <dcterms:modified xsi:type="dcterms:W3CDTF">2021-06-03T01:59:16Z</dcterms:modified>
</cp:coreProperties>
</file>