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1:06:58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2117 0,'0'0'0,"22"0"16,-22-21-16</inkml:trace>
  <inkml:trace contextRef="#ctx0" brushRef="#br0" timeOffset="1621.07">5905 826 0,'0'-22'15,"0"1"-15,0 0 0,0 0 16,0 0 0,0 42 30,0 0-46,0 21 16,0-20-16,0 20 0,0 0 16,0 1-16,0-1 0,0 0 15,0 1-15,0 20 0,0-21 0,0 1 16,0-1-16,0 0 0,0 1 16,-21-1-16,0 0 0,21 1 0,-21-22 15,21 21-15,0-21 0,0 22 16,-21-22-16,21 0 0,0 0 0,-21 0 15,21 1-15,-22-44 47,22 1-47,0-21 16,-21 21-16,21 0 16,0-22-16</inkml:trace>
  <inkml:trace contextRef="#ctx0" brushRef="#br0" timeOffset="2140.71">5249 677 0,'0'0'0,"21"-42"16,1 42-16,-1-21 16,0 21-16,21-21 0,1 21 15,-1-21-15,0 21 0,22 0 0,-22-22 16,22 22-16,-1 0 0,1 0 16,-1 0-16,-21 0 0,22 0 0,-22 0 15,22 22-15,-22-1 0,0 0 16,1 0-16,-1 21 0,0 1 0,1-1 15,-22 0-15,21 1 0,-21 20 16,1-20-16,-1-1 0,0 21 0,-21-20 16,21-1-16,-21 0 15,0 1-15,0 20 0,-21-20 0,-21-1 16,-128 148 0,128-147-16,0-22 15,-22 21-15,22-21 0,-22 22 16,22-22-16,-22 0 0,1 0 0,-1-21 15,22 21-15,-21-21 0,20 0 16,1 0-16,0 0 0,20 0 0,-20 0 16,21 0-16,0 0 0,21-21 47,0 0-47,21 0 15,0 21-15,21-21 0</inkml:trace>
  <inkml:trace contextRef="#ctx0" brushRef="#br0" timeOffset="2594.6">6477 1270 0,'-21'-21'15</inkml:trace>
  <inkml:trace contextRef="#ctx0" brushRef="#br0" timeOffset="2985.64">6498 1207 0,'21'0'31,"0"0"-31,1 21 0,-22 0 16,21-21-16,0 21 0,0 0 0,0 0 15,0 1-15,1 20 0,-1-21 16,0 0-16,-21 0 0,0 1 0,0-1 16,0 21-16,0-21 0,0 0 15,0 1-15,0 20 0,0-21 0,-21 0 16,21 0-16,0 1 0,-21-22 0,-1 21 16,1-21-1,0 0 1,21-21-1,0-1-15,0 1 0,0 0 16,0 0-16,0-21 0,0 20 16,0 1-16,0-21 0,0 21 0,21 0 15,-21-22-15,21 22 0,1 0 16,-22 0-16,21-22 0,0 22 0,0 0 16,0 0-16,0 21 0,1-21 15,-22 0-15,21 21 0,0 0 16,-21 21 31,0 0-32,0 0-15,0 0 16</inkml:trace>
  <inkml:trace contextRef="#ctx0" brushRef="#br0" timeOffset="3188.66">7281 1270 0,'0'0'0,"21"0"31</inkml:trace>
  <inkml:trace contextRef="#ctx0" brushRef="#br0" timeOffset="3344.08">7154 4657 0,'0'0'0,"0"-64"0,0 22 0,-21-22 0,0 43 16,21 0-16,-21 21 16,0-169-1,21-212-15,0-21 0,0 42 0,0 63 16,0 65-16,0 41 0,0 64 0,0 21 15,21 22-15,0 20 0,-21 22 16,21 21-16,0-22 0,0 22 16,1 0-16,-1 21 0,-21-21 0,21 0 15,0-22-15</inkml:trace>
  <inkml:trace contextRef="#ctx0" brushRef="#br0" timeOffset="3555.96">7429 1312 0,'-21'-21'16,"0"21"0,21-21-16,-21 21 0,0 0 15,0 0-15,-1 0 0,1 21 16,0-21-16,0 0 0,0 21 16,21 1-16,-21-1 15,-1 0-15,22 0 16,0 0-16,64-21 31</inkml:trace>
  <inkml:trace contextRef="#ctx0" brushRef="#br0" timeOffset="4408.89">7345 1334 0,'0'-22'0,"-21"1"31,-1 21-15,22-21-1,-21 21-15,0 0 16,0 0 0,21 21-16,-21-21 0,0 21 15,-1 1-15,1-1 16,0-21-16,21 21 0,-21 0 16,0 0-16,0-21 0,-1 21 15,22 1-15,-21-1 0,21 0 0,-21 0 16,21 0-16,0 0 0,0 1 15,0-1-15,0 0 0,0 0 16,0 0-16,0 0 16,0 1-16,0-1 15,21 0 1,0-21-16,1 0 0,-1 0 16,0 0-16,0 0 15,0 0-15,-21-21 0,21 0 16,1 21-16,-22-22 15,21 1-15,0 21 0,0-21 0,0 0 16,-21 0-16,21 0 0,1-1 16,-22 1-16,21 0 0,-21 0 0,0 0 15,0 0-15,0-1 0,0 1 16,0 0-16,0 0 0,0 0 0,0 0 16,0-1-16,-21 22 0,-1-21 15,22 0-15,-21 21 0,0 0 0,-21-21 16</inkml:trace>
  <inkml:trace contextRef="#ctx0" brushRef="#br0" timeOffset="4504.84">7112 1270 0,'-21'42'16,"21"-20"-1,0-1 1,0 0-16,0 0 16</inkml:trace>
  <inkml:trace contextRef="#ctx0" brushRef="#br0" timeOffset="4672.76">7556 1249 0,'-21'-21'15</inkml:trace>
  <inkml:trace contextRef="#ctx0" brushRef="#br0" timeOffset="4993.62">7493 1228 0,'-21'42'31,"21"-21"-31,-21 0 0,21 1 16,0 20-16,0-21 15,-22 0-15,22 22 0,-21-22 16,21 21-16,-21 0 0,21 1 0,0 20 15,-21-20-15,0-1 0,21 21 16,0-20-16,-21 20 0,-1-20 0,1-1 16,21 21-16,-21-20 0,0-1 15,21 0-15,-21 22 0,0-22 0,-1 1 16,22-1-16,-21 21 0,0-20 16,0-1-16,0 0 0,0-20 0,21 20 15,0-21-15,-22 0 0,22 0 16,0 1-16,0-1 0,0 0 15,0-42 17,22 0-32,-22-1 15,0 1-15,21 0 0,0-21 16,0-1-16,-21 1 0,0-21 0</inkml:trace>
  <inkml:trace contextRef="#ctx0" brushRef="#br0" timeOffset="5128.54">7514 2540 0,'0'0'0,"-21"-317"0</inkml:trace>
  <inkml:trace contextRef="#ctx0" brushRef="#br0" timeOffset="5428.37">7387 1270 0,'0'0'0,"148"-21"16,-127 21-16,22 0 0,-1 0 16,-21 0-16,22 0 0,-1 0 15,-21 0-15,21 0 0,-20 21 0,20-21 16,-21 21-16,21 0 0,-20-21 16,-1 22-16,0-1 0,0 0 0,-21 0 15,0 0-15,0 0 0,0 1 16,0-1-16,-21 0 0,-21 21 15,20-21-15,-20 1 0,0-1 16,21 0-16,-22-21 0,1 21 0,21 0 16,-22 0-16,22-21 0,0 22 15,-21-22-15,21 0 0,-1 21 16,1-21 0,0 0-1,-21 0 16,21-21-31,21-1 0</inkml:trace>
  <inkml:trace contextRef="#ctx0" brushRef="#br0" timeOffset="7197.7">8848 910 0,'0'0'0,"0"-21"16,0 0-16,0 0 15,0 0-15,0-1 16,0 1-16,0 0 0,0 0 31,0 42-15,0 0-1,0 0-15,-22 22 0,1-22 0,21 21 16,-21 1-16,0 20 0,0-21 16,0 1-16,-1 20 0,-20-20 15,21 20-15,-21-21 0,-1 22 16,1-22-16,0 22 0,20-22 0,-20 0 16,0 22-16,-1-22 0,22 1 0,0-1 15,-21-21-15,21 21 0,-1-20 16,1-1-16,21 0 0,0 0 0,-21-21 15,0 0 1,21-21 0,0 0-16,0 0 0,0-1 15,0-20-15,0 21 0,0-21 0,0-1 16,0 1-16,21 0 0,-21-1 16,21 1-16,-21 0 0,0 20 15,21-20-15,1 21 0,-22-21 0,21 20 16,0 22-1,0 0-15,-21 22 16,0-1-16,21 0 0,0 0 16,-21 21-16,0-20 0,0 20 0,22-21 15,-22 21-15,21-20 0,-21 20 16,21-21-16,-21 21 0,0-20 0,21 20 16,0-21-16,0 0 0,-21 0 15,22-21-15,-1 22 0,0-1 16,0-21-16,0 0 0,0 0 0,22 0 15,-22 0-15,21 0 0,-21 0 16,22 0-16,-1-21 0,0-1 0,1 1 16,-1 0-16,0 0 0,-20-21 15,20 20-15,0-20 0,1 0 0,-22-1 16,21 22-16,-21-21 0,0-22 16,1 22-16,-22 0 0,0-1 0,21-20 15,-21 21-15,0-22 0,0 22 16,0-22-16,0 22 0,-21 0 0,-1-22 15,1 43-15,-21-21 0,21-1 16,-22 22-16,1 0 0,0 0 0,21 0 16,-22 21-16,1 0 0,0 0 15,-1 0-15,1 0 0,0 0 16,20 21-16,-20 0 0,0 21 0,21-21 16,-1 22-16,1-1 0,0 0 15,21 22-15,-21-22 0,21 22 0,0-22 16,0 0-16,0 1 0,0 20 15,21-42-15,0 22 0,0-1 0,1-21 16,-1 0-16,0 1 0,0-1 16,21 0-16,-20 0 0,20 0 0,-21-21 15,21 0-15,-20 0 0,20 0 16,-21 0-16,21 0 0,-20 0 0,20 0 16,-21 0-16,0 0 0,0 0 15,1 0-15,-1 0 0,0-21 16,0 0-16,0 21 0,-21-21 15,21 21-15,1 0 16,-22-21-16,21 21 0,0 0 16</inkml:trace>
  <inkml:trace contextRef="#ctx0" brushRef="#br0" timeOffset="7748.43">9737 1249 0,'0'0'0,"-22"0"31,1 21-31,21 0 0,-21-21 16,0 21-16,0 1 0,0-1 0,21 0 15,-22 0-15,1 0 0,0 0 16,21 1-16,0-1 0,-21 21 0,0-21 15,21 0-15,-21 22 0,21-22 0,0 21 16,0-21-16,0 1 0,0-1 16,0 0-16,0 0 0,0 0 0,0 0 15,21-21-15,0 22 16,0-22-16,0 0 0,0 0 0,1 0 16,-1 0-16,21 0 0,-21 0 15,0-22-15,22 22 0,-22-21 0,0 0 16,21 0-16,-20 0 0,-1 0 0,0-22 15,0 22-15,0-21 0,0 21 16,-21-22-16,22 1 0,-22 21 0,0-22 16,0 1-16,0 21 0,0-21 15,-22 20-15,1 1 0,0 0 16,0 0-16,0 0 0,0 21 0,-22 0 16,22 0-16,0 0 0,0 0 0,-22 0 15,22 0-15,0 21 0,0-21 16,0 21-16,0 0 0,-1 0 15,22 1-15,0-1 0,-21 0 0,21 0 16,0 0-16,-21 0 0,21 1 16,0-1-16,0 0 0,0 0 0,0 0 15,0 0-15,21 1 0,0-1 16,1 0-16,-1-21 16,0 0-16</inkml:trace>
  <inkml:trace contextRef="#ctx0" brushRef="#br0" timeOffset="9038.49">10372 1291 0,'0'0'0,"21"-21"0,0 0 31,-21 42 0,0 0-31,-21 0 0,21 1 0,-21-1 16,-1 0-16,22 0 0,0 21 16,-21-20-16,0-1 0,21 21 15,0-21-15,0 22 0,-21-22 0,21 0 16,0 21-16,-21-21 0,21 1 16,0 20-16,0-21 0,0 0 0,0 0 15,0 1-15,0-1 16,21-21-16,0 0 15,0 0-15,0 0 0,-21-21 16,22 21-16,-1-22 0,0 1 16,0 0-16,0 0 0,0 0 0,1 0 15,-1-1-15,0-20 0,0 21 16,0 0-16,-21-22 0,21 22 16,1 0-16,-1 0 0,-21 0 0,0 0 15,0-1-15,21 22 16,-21-21-16,0 42 31,0 1-31,-21-1 16,0 21-16,21-21 0,0 0 15,0 1-15,0-1 0,0 21 16,0-21-16,0 0 0,0 1 0,0-1 16,0 0-16,0 0 15,0 0-15,21 0 0,0-21 0,0 22 16,0-22-16,0 0 0,1 0 15,-1 0-15,0 0 0,21 0 16,-21-22-16,1 22 0,20-21 0,-21 0 16,0 0-16,0 21 0,1-21 15,-1-22-15,0 22 0,0 0 0,-21 0 16,0 0-16,0-22 0,0 22 16,0 0-16,0-21 0,0 21 0,0-1 15,0 1-15,0 0 0,0 0 16,-21 21-16,21-21 0,-21 21 15,42 0 32,0 0-31,0 0-16,0 0 0,22 0 16,-22 0-16,0-21 0,0 21 0,22 0 15,-22 0-15,0-22 0,0 22 16,0 0-16,0 0 0,1 0 0,-1 0 15,0 0-15,0 0 0,0 0 16,-21 22 0,21-1-16,-21 0 0,0 0 15,0 0-15,0 0 0,0 1 16,0-1-16,0 0 0,0 21 0,0-21 16,0 1-16,0-1 15,0 0-15,-21 0 0,21 0 0,-21 22 16,21-22-16,0 0 0,0 0 15,0 0-15,-21 0 0,21 1 16,0-1-16,-21-21 47,21-21-47,0-1 16,0 1-16,0 0 15,0 0-15,0 0 0,0 0 0,0-22 0,0 22 16,0 0-16,0-21 0,0 20 15,21-20-15,0 21 0,0-21 16,0 20-16,-21-20 0,22 0 16,20 21-16,-21-1 0,21-20 0,-20 21 15,20 21-15,-21-21 0,21 21 0,-20 0 16,20 0-16,-21 0 0,0 0 16,22 21-16,-22-21 0,0 21 0,-21 0 15,21 22-15,-21-22 0,21 0 16,-21 21-16,0-21 0,0 22 0,0-1 15,0 0-15,0-20 0,0 20 16,0 0-16,0 1 0,0-22 0,0 21 16,0-21-16,0 22 0,-21-22 0,21 0 15,0 0-15,-21-21 16,21 21-16,0 0 0,-21-21 31,0 0-15,-1-21-16</inkml:trace>
  <inkml:trace contextRef="#ctx0" brushRef="#br0" timeOffset="9594.29">6371 2286 0,'0'21'16,"21"-21"31,0 0-47,1 0 0,-1 0 15,21 0-15,-21 0 0,22 0 0,-1 0 16,0 0-16,22 0 0,-1 0 15,1 0-15,-1 0 0,22-21 0,0 21 16,-22-21-16,43 21 0,-43 21 0,43-21 16,169-21-16,-169 42 0,0 0 0,0-42 15</inkml:trace>
  <inkml:trace contextRef="#ctx0" brushRef="#br0" timeOffset="9804.69">9271 2180 0,'42'0'0,"-84"0"0,148 0 0,-22 0 0,22 0 15,0 0-15,21-21 0,21 21 0,-21 0 16,0 0-16,21 0 0,-21-21 15,0 21-15,0 0 0,0 0 0,-21-21 16,0 21-16,0 0 0,-21 0 16,-1-21-16,1 21 0,-22 0 0,1 0 15,-1 0-15,-20 0 0,-1-22 0,-21 22 16,22 0-16,-22 0 0,0-21 16,0 21-16,-63 0 31,21 0-31,-22 0 15,1 0-15,0 0 0,-1 0 0,-20 0 16</inkml:trace>
  <inkml:trace contextRef="#ctx0" brushRef="#br0" timeOffset="10676.13">6202 2307 0,'0'0'0,"-170"-21"32,128 21-32,21 0 0,-21 0 15,20 0-15,1 0 0,-21 0 16,21 0-16,0 0 0,-1 0 0,1 0 16,0 0-16,0 0 15,21-21-15,21 21 31,0 0-15,22 0-16,-22 0 0,0 0 0,21 0 16,1-21-16,-1 21 0,0 0 15,1 0-15,-1 0 0,21 0 0,1 0 16,-1 0-16,22-21 0,0 21 16,-1 0-16,22 0 0,-21 0 0,21-22 15,0 22-15,-1 0 0,22 0 0,-21-21 16,21 21-16,0 0 0,0 0 15,0 0-15,0 0 0,0 0 0,21 0 16,-21 0-16,22 0 0,-1 0 16,0 0-16,0 0 0,-21 0 0,21 0 15,0 0-15,1 0 0,-1 0 16,0 0-16,0 0 0,-21 0 16,21 0-16,-21 21 0,0-21 0,0 0 15,0 0-15,0 0 0,-21 0 16,0 22-16,0-22 0,0 0 0,-22 0 15,1 0-15,-22 0 0,22 0 0,-21 0 16,-1 0-16,-21 0 0,22 0 16,-22 0-16,1 0 0,-1 0 0,-21 0 15,0 0-15,0 0 0,1 0 0,-1 0 16,-42 0 31,-1 0-47,1 0 15,-21 0-15,21 0 0,-43 0 0</inkml:trace>
  <inkml:trace contextRef="#ctx0" brushRef="#br0" timeOffset="11580.6">6011 2455 0,'0'0'0,"-21"0"0,0 0 0,0 0 16,0 0-16,21-21 15,21 21 63,0 0-78,0 0 0,0 0 0,22 0 16,-22 0-16,21 0 0,0 0 16,1 0-16,-1 0 0,22 0 0,-1 0 15,1 0-15,20 0 0,1 0 16,-22-21-16,22 21 0,0 0 0,21 0 16,-22-21-16,1 21 0,0 0 0,20 0 15,1-21-15,-21 21 0,42 0 16,-21 0-16,0 0 0,-1-21 15,22 21-15,-21 0 0,0 0 16,0 0-16,21 0 0,-21 0 0,21 0 16,-21 0-16,21 0 0,-22 0 0,1 0 15,-21 0-15,21 0 0,0 0 16,-1 0-16,1 0 0,0 0 0,0 0 16,0 0-16,0 0 0,-22 0 15,22 0-15,-21 0 0,-1 0 0,1 0 16,0 0-16,-22 0 0,22 0 0,0 0 15,-22 0-15,1 0 0,-1 0 16,1 0-16,-1 0 0,-21 0 0,1 0 16,20 0-16,-42 0 0,22 0 15,-1 0-15,-21 0 0,22 0 16,-22 0-16,0 0 0,0 0 0,0 0 16,0 0-16,1 0 0,-1 0 0,0 0 15,0 0 1,-21-22-1,0 1 17,-21 21-32</inkml:trace>
  <inkml:trace contextRef="#ctx0" brushRef="#br0" timeOffset="11644.57">11684 2307 0</inkml:trace>
  <inkml:trace contextRef="#ctx0" brushRef="#br0" timeOffset="11738.52">11663 2201 0</inkml:trace>
  <inkml:trace contextRef="#ctx0" brushRef="#br0" timeOffset="26152.6">5249 3810 0,'0'21'32,"0"0"-32,0 1 15,-21-22-15,21 21 0,0 0 16,0 0-1,21-21 32,0 0-47,1 0 16,-1 0-16,0-21 0,0 0 16,0 21-16,0-21 0,1-1 15,-22 1-15,21 0 16,-21 0-16,0 0 0,0 0 15,0-1-15,-21 22 16,-1-21-16,1 21 0,-21 0 0,21 0 16,0 0-16,-1 0 0,-20 0 0,21 0 15,-21 21-15,20-21 0,-20 22 16,21-1-16,-21 0 0,-1 0 0,22 21 16,-21-20-16,-1 20 0,22-21 15,0 21-15,-21-20 0,21 20 0,-1 0 16,1-21-16,21 22 0,0-22 15,0 21-15,0-21 0,0 1 16,0 20-16,0-21 0,0 0 0,0 0 16,21 1-16,1-1 0,-1 0 15,0 0-15,0 0 0,0 0 0,0-21 16,-21 22-16,22-1 0,-1 0 0,0 0 16,0 0-16,0 0 0,0 1 15,-21-1-15,22 0 0,-1 0 16,-21 0-16,0 22 0,0-22 0,0 0 15,0 0-15,-21 0 0,-1 0 16,1 1-16,-21-1 0,21 0 0,-22 0 16,1-21-16,0 21 0,-1-21 15,-20 0-15,21 0 0,-1 0 16,1 0-16,-22 0 0,22 0 0,0-21 16,-1 0-16,1 0 0,0 0 15,-1-1-15,1 1 0,21 0 0,-21-21 16,20 21-16,1-22 0,0 22 15,0-21-15,0 21 0,0-1 0,21 1 16,-22 0-16,22 0 0,0 0 0,0 0 16,0-1-1,22 1-15,-1 21 16,0 0 0,0 0-16,0 0 0,0 0 15,1 0-15,-1 0 0,0 0 16</inkml:trace>
  <inkml:trace contextRef="#ctx0" brushRef="#br0" timeOffset="26636.32">5165 4699 0,'0'0'0,"21"0"16,0 0-16,0 0 15,0-21 1,0 0-16,1 21 0,-22-21 16,21 21-16,0-22 0,0 1 15,0 21-15,-21-21 0,21 0 0,-21 0 16,22 21-16,-22-21 0,0-1 0,0 1 15,0 0 1,-22 21 0,1 0-16,0 0 0,-21 21 15,21-21-15,-1 21 0,1 1 16,0-1-16,-21 0 0,21 21 0,-1-21 16,1 1-16,21 20 0,-21-21 15,21 21-15,-21-20 0,21-1 0,0 21 16,0-21-16,0 0 0,0 1 15,0-1-15,0 0 0,0 0 0,0 0 16,21-21-16,0 21 0,0-21 16,1 0-16,-1 0 0,0 0 15,0 0-15,0 0 0,0 0 16,1-21-16,-1 21 0,21-21 16,-21 0-16,0 0 0,22-22 15,-22 22-15</inkml:trace>
  <inkml:trace contextRef="#ctx0" brushRef="#br0" timeOffset="27028.41">6286 3408 0,'0'0'0,"0"-21"0,-21 21 15,0 0 1,0 0-16,21 21 0,-21 21 16,0-21-16,-1 22 0,22-1 0,-21 0 15,0 1-15,0 20 0,21-20 16,-21 20-16,0 1 0,-1 20 0,1-20 16,0 20-16,21-20 0,-21-1 0,0 1 15,0-1-15,-1 1 0,1-1 16,0 1-16,0-22 0,0 1 0,21-1 15,-21 0-15,-1 1 0,22-1 16,-21-21-16,21 21 0,0-20 16,0-1-16,-21-21 0,21 21 0,0 0 15,-21-21 1,21-21 15,21 0-31,0 0 0,-21-1 16,21 1-16</inkml:trace>
  <inkml:trace contextRef="#ctx0" brushRef="#br0" timeOffset="27476.29">6223 4720 0,'0'0'16,"0"21"-16,-21-21 16,21 22-16,21-22 47,0-22-47,0 22 0,0-21 15,1 0-15,-1 0 16,0 0-16,-21 0 0,21 21 15,-21-22-15,0 1 0,0 0 16,-21 21 0,0 0-1,0 0-15,-1 0 0,1 0 16,0 21-16,0 0 0,0 1 16,0-1-16,-1 0 0,22 0 0,-21 21 15,0-20-15,0-1 0,21 21 0,0-21 16,0 0-16,-21 1 0,21-1 15,0 0-15,0 0 0,0 0 0,21 0 16,0-21 0,0 0-16,0 0 0,1 0 15,-1 0-15,21 0 0,-21 0 0,22-21 16</inkml:trace>
  <inkml:trace contextRef="#ctx0" brushRef="#br0" timeOffset="27832.08">6985 4572 0,'0'-21'16,"-21"21"0,0 0-1,-1 0-15,1 21 0,0-21 0,0 21 16,-21 0-16,20 1 0,1-1 15,0 0-15,-21 0 0,21 0 0,-1 22 16,1-22-16,0 21 0,21-21 0,0 22 16,-21-22-16,21 0 0,0 21 15,0-21-15,0 1 0,0-1 0,0 0 16,0 0-16,21-21 0,0 21 0,0-21 16,1 0-16,-1 21 0,0-21 15,21 0-15,1 0 0,-22 0 16,21 0-16,0-21 0,1 21 0,-1-21 15,0 0-15,-20 0 0,20 0 16,0-1-16,1-20 0,-1 21 0,-21-21 16,21-1-16,-20 22 0,20-21 0</inkml:trace>
  <inkml:trace contextRef="#ctx0" brushRef="#br0" timeOffset="28176.25">7726 3662 0,'0'0'0,"0"-21"0,0 0 0,0-1 16,-21 22-1,21 22 1,-22-1-16,1 0 0,21 0 0,0 21 16,-21-20-16,0 20 0,0 0 15,21 22-15,-21-22 0,-1 22 0,22-22 16,-21 21-16,0 1 0,0-1 15,0 1-15,21-1 0,-21-20 0,-1 20 16,1-20-16,21-1 0,-21 0 0,21 1 16,0-22-16,-21 21 0,21-21 0,0 22 15,-21-22-15,21 0 0,0 0 16,0 0-16,0 0 0,0 1 16,21-22 15,0 0-31,-21-22 0,21 22 15,0-21-15,-21 0 0,22 0 0</inkml:trace>
  <inkml:trace contextRef="#ctx0" brushRef="#br0" timeOffset="28485.12">7366 4191 0,'-21'0'0,"42"0"0,-63 0 16,63 0 15,0 0-31,21 0 0,-21 0 16,22 0-16,-22 0 0,21-21 15,1 21-15,-1-21 0,0 21 0,1 0 16,-1 0-16,0 0 0,-21-21 15,22 21-15,-22 0 0,0 0 0,0 0 16,0 0-16,1 0 0,-22-22 31,21 22-15</inkml:trace>
  <inkml:trace contextRef="#ctx0" brushRef="#br0" timeOffset="29477.03">9186 4487 0,'0'0'0,"21"0"0,1-21 0,-1 21 16,-21-21-16,0 0 16,21 21-16,-21-21 0,21 21 0,-21-21 15,0-1-15,0 1 0,0 0 16,0 0-16,0 0 0,0 0 15,0-1-15,0 1 16,-21 21-16,0 0 16,0 0-16,-22 0 0,22 0 0,0 21 15,-21-21-15,-1 22 0,22-1 16,-21 0-16,-1 21 0,22-21 16,-21 1-16,21 20 0,0-21 0,-1 0 15,1 22-15,0-22 0,21 0 0,-21 0 16,21 0-16,0 0 0,0 1 15,0-1-15,0 0 0,21-21 16,0 21-16,0 0 0,1-21 16,-1 21-16,0-21 0,21 22 0,-21-22 15,1 21-15,-1-21 0,0 21 0,21-21 16,-21 0-16,1 21 0,-1 0 16,0-21-16,0 0 0,0 21 0,0-21 15,-21 22-15,22-22 16,-22 21-16,0 0 15,-22 0-15,-20-21 16,21 21-16,0-21 0,-22 0 0,1 21 16,0-21-16,-1 0 0,1 0 15,0 0-15,-1 0 0,1 0 0,0 0 16,-1 0-16,22 0 0,-21 0 0,21 0 16,0-21-16,-22 21 0,22-21 15,0 21-15,21-21 0,-21 21 0,0-21 16,21 0-16,0-1 31,21 22-15,0 0-16,0 0 0,0-21 15,0 21-15,22 0 0,-22-21 0,0 21 16</inkml:trace>
  <inkml:trace contextRef="#ctx0" brushRef="#br0" timeOffset="29802.85">9906 4614 0,'42'0'15,"-21"0"1,1-21-16,-1 21 16,0 0-16,0 0 15,0 0-15,0-21 0,1 21 16,-1 0-16,21 0 0,-21 0 0,0 0 16,1 0-16,-1 0 0,0 0 15,-42 0 16</inkml:trace>
  <inkml:trace contextRef="#ctx0" brushRef="#br0" timeOffset="30011.73">9864 4763 0,'-22'0'16,"44"0"-16,-44 21 0,44-21 47,-1 0-47,0 0 0,0 0 15,0 0-15,0 0 0,1 0 16,-1 0-16,21 0 0,-21 0 0,0 0 16,1 0-16,-1-21 0,0 21 0,21 0 15,-21 0-15</inkml:trace>
  <inkml:trace contextRef="#ctx0" brushRef="#br0" timeOffset="30980.17">10985 4593 0,'0'0'0,"0"-21"0,0 0 15,0 0-15,0 0 16,22-1-16,-1 1 0,0 0 0,-21 0 15,21 0-15,0 0 0,0-1 16,22 1-16,-22 0 0,0 0 16,0 21-16,0-21 0,1 0 0,20 21 0,-21 0 15,0-22-15,0 22 16,1 0-16,-1 0 0,0 0 0,0 0 16,0 22-16,0-22 0,1 21 15,-22 0-15,21 0 0,-21 21 16,21-20-16,-21-1 0,0 0 0,0 21 15,0-21-15,0 1 0,0 20 16,0-21-16,0 0 0,0 0 0,0 22 16,0-22-16,-21 0 0,21 0 0,-21 0 15,21 1-15,-22-1 16,22 0-16,-21-21 0,21 21 0,-21-21 16,21-21 30,0 0-46,0 0 16,0-1-16,0 1 0,21 0 0,-21 0 16,21 0-16,1-22 0,-22 22 15,21 0-15,0-21 0,0-1 0,0 22 16,0-21-16,22 0 0,-22 20 16,21-20-16,1 21 0,-1 0 15,-21 0-15,21-1 0,-20 22 0,20 0 16,-21 0-16,0 0 0,22 0 15,-22 22-15,0-1 0,0 0 0,0 0 16,-21 21-16,21-20 0,-21 20 0,22-21 16,-22 0-16,0 22 0,0-22 15,0 21-15,0-21 0,0 0 0,0 1 16,0-1-16,0 0 0,-22 0 0,22 0 16,-21 0-16,21 1 0,0-1 15,0 0 1,-21-21-16,21-21 62,0 0-62,0-1 0,21 22 16,0-21-16</inkml:trace>
  <inkml:trace contextRef="#ctx0" brushRef="#br0" timeOffset="31425.92">12467 4466 0,'21'-21'16,"0"21"-16,-21-21 15,22 0-15,-1 21 16,-21-21-16,21 21 0,-21-22 15,21 22-15,-21-21 0,21 21 0,-21-21 16,21 0-16,-21 0 0,0 0 16,0-1-16,0 1 0,0 0 15,0 0-15,-21 21 16,0 0-16,0 0 16,0 21-16,0 0 0,-1 0 15,-20 1-15,21-1 0,0 21 0,21-21 16,-21 22-16,-1-22 15,22 21-15,-21-21 0,21 22 0,0-22 16,0 0-16,0 0 0,0 0 0,0 22 16,0-22-16,0 0 15,0 0-15,0 0 0,0 0 0,21 1 16,1-22-16,-1 0 0,0 0 16,0 0-16,0 0 15,0 0-15,1 0 0,-1 0 0,21-22 16,-21 22-16,0-21 0,1 0 0,-1 0 15,21 21-15</inkml:trace>
  <inkml:trace contextRef="#ctx0" brushRef="#br0" timeOffset="32078.29">13060 4297 0,'0'0'0,"0"-21"0,21 0 0,0 21 15,-21 21 16,0 0-31,0 0 0,0 0 16,0 0-16,0 1 0,0-1 16,0 0-16,0 0 0,-21 0 0,21 0 15,-21 22-15,21-22 0,0 0 16,-21 0-16,21 0 0,-22 1 0,22-1 16,0 0-16,0 0 15,22-21 32,-1 0-47,0 0 0,0-21 16,0 0-16,-21 0 0,43-1 15,-22 1-15,0 0 0,0 0 0,0 0 16,0 0-16,1-1 0,-1 1 16,0 0-16,0 0 0,0 0 0,0 21 15,1 0-15,-1 0 16,-21 21-1,0 0-15,21 0 16,-21 0-16,0 1 0,0-1 0,0 0 16,21 0-16,-21 0 0,0 0 15,0 1-15,0-1 0,21 0 0,0 0 16,-21 0-16,22 0 0,-22 1 0,21-22 16,0 21-16,0-21 15,0 0-15,0 0 0,1 0 16,-1 0-16,-21-21 0,21-1 0,0 22 15,0-21-15,0 0 0,1 0 16,-1-21-16,0 20 0,0 1 0,-21-21 16,0 21-16,21-22 0,-21 1 15,0 0-15,0-1 0,0 22 16,0-21-16,0 0 0,0 20 0,0 1 16,0 0-16,0 0 0,0 0 15,-21 21 1,0 0 15</inkml:trace>
  <inkml:trace contextRef="#ctx0" brushRef="#br0" timeOffset="33064.72">16044 4043 0,'0'0'0,"-21"0"15,0 0-15,0 0 0,0 0 16,21 21-16,21-21 47,0-21-32,21 0-15,1 21 0,-22-21 0,42-1 16,-20 1-16,-1 0 0,0 0 0,1 0 16,20 0-16,-21-1 0,1 1 15,-1-21-15,0 21 0,-20 0 0,20-22 16,-21 1-16,21 0 0,-20-1 15,-1 1-15,0 0 0,0-22 0,0 22 16,-21-1-16,21-20 0,-21 21 0,0-1 16,0 1-16,0 0 0,-42 20 15,21-20-15,0 21 0,-22 0 16,1 0-16,0-1 0,-1 22 16,-20 0-16,-1 0 0,-20 0 0,20 0 15,-20 22-15,20-1 0,-21 21 0,22-21 16,-1 43-16,1-22 0,-1 22 15,22-22-15,-21 21 0,41 1 0,-20-1 16,21-20-16,0 20 0,0 1 16,21-22-16,0 0 0,0 22 0,0-22 15,0 1-15,21 20 0,0-21 16,0 1-16,0 20 0,0-20 0,1-1 16,20 21-16,-21-20 0,21-1 0,-20 0 15,20 1-15,-21-1 0,0 0 16,22 1-16,-22-22 0,0 21 15,0-21-15,0 22 0,0-22 0,-21 21 16,0-21-16,0 22 0,0-22 16,0 0-16,0 21 0,-21-20 0,0-1 15,0 0-15,-21 0 0,20 0 0,-20 0 16,21-21-16,-21 0 0,-1 22 16,1-22-16,0 0 0,20 0 0,-20 0 15,0 0-15,-1-22 0,1 1 16,0 0-16,21 0 0,-22 0 0,22 0 15,-21-22-15,21 22 0,-1-21 0,1 21 16,0-22-16,0 1 0,0 21 16,21-22-16,0 1 0,0 0 15,0 21-15,0-22 0,0 22 0,0 0 16,0 0-16,0 0 0,21-1 16,0 22-16,0 0 0,0 0 15,1 0-15,-1 0 0,0 0 16,0 0-16,0 0 0,0 0 0,1 22 15,20-22-15,-21 0 0,0 21 0,0-21 16,1 0-16</inkml:trace>
  <inkml:trace contextRef="#ctx0" brushRef="#br0" timeOffset="33476.61">16214 4657 0,'0'0'0,"0"21"16,21-21-16,0 0 16,0 0-16,0 0 15,0 0-15,1-21 0,-1 21 0,0-21 16,0-1-16,0 22 0,22-21 16,-22 0-16,0 21 0,0-21 0,0 0 15,0 21-15,1-21 0,-1-1 16,0 1-16,-21 0 0,0 0 15,0 0-15,0 0 0,0-1 16,-21 22-16,0-21 0,-1 21 16,-20 0-16,21 0 0,-21 21 15,-1-21-15,22 22 0,-21-1 0,-1 0 16,1 21-16,21-21 0,-21 1 16,20 20-16,1-21 0,0 0 0,21 22 15,0-22-15,0 21 0,0-21 0,0 0 16,0 1-16,0 20 0,0-21 15,0 0-15,21 0 0,0 1 16,1-22-16,-1 0 0,0 0 0,0 0 16,21 0-16,-20 0 15,20 0-15,0-22 0,-21 1 0,22 0 16</inkml:trace>
  <inkml:trace contextRef="#ctx0" brushRef="#br0" timeOffset="33872.55">17568 3196 0,'0'0'0,"0"-21"0,0 0 0,-21 0 15,0 0-15,0 21 0,0 0 16,-1 21-16,-20 0 0,21 21 15,0 1-15,0-1 0,-22 0 16,22 22-16,0-1 0,0 1 0,0-1 16,-1 1-16,1 20 0,21-20 15,-21 21-15,21-22 0,-21 22 0,0-1 16,21-20-16,-21-1 0,-1 22 0,22-21 16,-21-22-16,0 21 0,0-20 15,0 20-15,21-20 0,-21-1 0,-1 0 16,22 1-16,0-22 0,0 21 15,-21-21-15,21 0 0,0 1 16,0-1-16,0-42 31,21-1-15,-21 1-16,22-21 0,-22 21 16,21-22-16</inkml:trace>
  <inkml:trace contextRef="#ctx0" brushRef="#br0" timeOffset="34269.48">17208 4530 0,'0'42'31,"0"-21"-15,22-21-1,-1 0-15,0 0 0,0 0 0,0 0 16,0 0-16,1 0 0,-1 0 0,0-21 15,21 21-15,-21-21 0,1 21 16,-1-21-16,0 0 0,0 21 0,0-22 16,-21 1-16,0 0 0,0 0 15,0 0-15,0 0 16,-21 21 0,0 0-16,0 0 0,0 0 15,-22 0-15,22 21 0,0 0 0,-21-21 16,20 21-16,1 0 0,0 22 0,0-22 15,0 0-15,0 0 0,-1 21 16,22-20-16,0-1 0,0 0 0,-21 0 16,21 0-16,0 0 0,0 1 15,0-1-15,0 0 0,21-21 16,1 0-16,-1 0 0,0 0 16,0 0-16,21 0 0,-20 0 15,20 0-15,0 0 0</inkml:trace>
  <inkml:trace contextRef="#ctx0" brushRef="#br0" timeOffset="34592.33">18076 4339 0,'0'0'0,"-21"0"31,0 0-31,0 0 0,0 0 15,-1 21-15,1 1 16,0-1-16,0 0 0,21 0 0,-21 0 16,21 0-16,-21 22 0,-1-22 0,22 0 15,0 0-15,0 0 16,0 1-16,0 20 0,0-21 0,0 0 16,0 0-16,0 1 0,0-1 15,22-21-15,-1 0 16,0 0-16,0 0 0,0 0 0,0 0 15,1 0-15,-1 0 0,0 0 16,21-21-16,-21 21 0,1-22 0,20 1 16,-21 0-16,0-21 0,22 21 15,-22-22-15</inkml:trace>
  <inkml:trace contextRef="#ctx0" brushRef="#br0" timeOffset="34944.14">18732 3514 0,'0'-21'0,"0"42"0,0-64 0,0 22 16,0 0-16,-21 21 15,0 0-15,0 21 0,0 0 0,21 1 16,-43-1-16,22 21 0,0 0 16,0 1-16,0-1 0,0 22 0,-1-22 15,1 21-15,0 1 16,21-1-16,-21 1 0,0-1 0,21 22 15,-21-21-15,21-22 0,0 21 0,-22 1 16,22-22-16,-21 1 0,21-1 16,0 0-16,0-21 0,0 22 0,0-22 15,0 21-15,0-21 0,0 1 0,0-1 16,0 0-16,21-21 16,1 0-1,-1 0 1,0 0-16,0 0 0,-21-21 0,21 0 15,0-1-15,1 1 0,-22 0 0,21 0 16,0 0-16,0 0 16</inkml:trace>
  <inkml:trace contextRef="#ctx0" brushRef="#br0" timeOffset="35212.33">18288 4191 0,'0'0'0,"21"0"31,0 0-31,22 0 16,-22 0-16,0 0 0,21 0 16,-21 0-16,22 0 0,-22 0 0,21 0 0,-21 0 15,1 0-15,-1 0 16,21 0-16,-21 0 0,0 0 15,1 0-15,-1 0 0,0 0 32,-21-21-32,21 21 15</inkml:trace>
  <inkml:trace contextRef="#ctx0" brushRef="#br0" timeOffset="35627.72">19875 3704 0,'0'0'0,"-21"-21"31,0 21-31,0 0 0,0 0 0,0 0 16,-1 21-16,1 0 0,0 1 15,0-1-15,0 0 0,0 0 16,-1 21-16,-20 1 0,21-1 0,0 22 16,0-1-16,-22-21 0,22 22 15,0-1-15,0 1 0,0-22 0,-1 22 16,1-22-16,0 0 0,21 1 0,-21-1 15,21 0-15,0 1 0,0-22 16,0 0-16,0 21 0,0-20 0,21-22 16,0 21-16,0 0 0,1-21 15,20 0-15,-21 0 0,0 0 16,22 0-16,-22 0 0,21 0 0,-21 0 0,22-21 16,-1 21-16,-21-21 0</inkml:trace>
  <inkml:trace contextRef="#ctx0" brushRef="#br0" timeOffset="45656.77">20405 4297 0,'0'0'0,"0"-21"0,21 21 31,-21-21-31,21 21 16,-21-22-16,0 1 15,0 0-15,0 0 16,0 0-16,0 0 16,0-1-16,0 1 0,0 0 15,-21 0-15,0 21 16,-1 0-16,1 0 0,0 0 16,0 0-16,0 0 15,0 21-15,-1 0 0,1-21 0,0 21 16,0 1-16,0 20 15,0-21-15,-1 0 0,22 22 0,0-22 16,-21 0-16,21 21 0,-21-21 0,21 1 16,0-1-16,0 0 0,0 0 15,0 0-15,0 0 0,0 1 0,0-1 16,0 0-16,21 0 16,0-21-16,1 0 15,-1 0-15,0 0 0,0 0 16,0 0-16,0 0 0,1-21 15,-1 0-15,21 0 0,-21-1 0,22 1 16,-22 0-16,0 0 0,21-21 0,-21 20 16,1 1-16,-1-21 15,-21 0-15,0 20 0,21-20 0,-21 21 16,0 0-16,0 0 0,0-1 16,0 44-1,0-1 1,-21 0-16,21 21 0,0-21 0,0 1 15,-21 20-15,21-21 0,0 21 0,0-20 16,0-1-16,0 21 0,0-21 16,0 0-16,0 1 0,0-1 0,21 0 15,0 0-15,-21 0 16,21-21-16,0 21 0,0-21 16,1 0-16,-1 0 0,21 0 15,-21 0-15,0 0 0,22 0 0,-22 0 16,0-21-16</inkml:trace>
  <inkml:trace contextRef="#ctx0" brushRef="#br0" timeOffset="46224.45">21463 4128 0,'0'0'0,"0"-22"0,0 1 15,0 0-15,-21 21 16,0-21-16,-1 21 0,1 0 15,0 0-15,0 0 0,0 0 16,0 0-16,-22 21 0,22 0 16,0 0-16,0 1 0,0-1 0,-1 0 15,1 21-15,0-21 0,0 22 16,0-22-16,0 0 0,21 21 0,0-20 16,-22-1-16,22 0 0,0 0 0,0 0 15,0 0-15,0 1 0,0-1 16,0 0-16,22-21 0,-22 21 0,21-21 15,0 0-15,0 0 0,0 0 0,0 0 16,1 0-16,20 0 0,-21 0 16,0 0-16,22-21 0,-22 0 15,0 21-15,21-21 0,-21-22 16,1 22-16,20-21 0,-21 21 0,0-22 16,0 1-16,1 0 0,-1-22 0,0 22 15,0-1-15,-21-20 0,0 21 16,21-1-16,-21 1 0,0 21 0,0-22 15,0 22-15,0 0 0,0 0 16,-21 21-16,0 0 16,0 0-16,0 21 15,21 21-15,-22-20 0,1 20 16,21 0-16,0 1 0,0-1 0,0 21 0,-21-20 16,21-1-16,0 0 15,0 1-15,0-1 0,0-21 0,0 22 16,21-22-16,-21 0 0,21 21 0,1-21 15,-1 1-15,0-22 0,0 21 16,0 0-16,0-21 0,22 0 0,-22 21 16,0-21-16,21 0 0,-20 0 15,-1 0-15,21 0 0,-21 0 0</inkml:trace>
  <inkml:trace contextRef="#ctx0" brushRef="#br0" timeOffset="46788.92">22246 4128 0,'0'-22'0,"0"44"0,0-65 0,0 22 16,-21 21-16,0-21 0,0 21 15,-1 0-15,1 0 0,0 0 16,0 0-16,0 0 0,-22 0 0,22 21 16,0 0-16,-21 0 0,21 1 15,-22-1-15,22 21 0,-21-21 0,21 22 16,-1-22-16,1 21 0,0-21 15,0 22-15,21-22 0,0 21 0,0-21 16,0 0-16,0 1 0,0-1 16,0 0-16,21 0 0,0 0 15,0-21-15,1 21 0,-1-21 0,0 0 16,21 0-16,-21 0 0,1 0 0,20 0 16,-21 0-16,0 0 0,0-21 15,22 0-15,-22 0 0,0 0 0,-21 0 16,21-1-16,0-20 0,1 0 15,-1-1-15,0 1 0,-21 0 0,21-22 16,-21 22-16,21-22 0,-21 1 0,0 21 16,21-1-16,1 1 0,-22 0 15,0-1-15,0 1 0,0 21 0,0-22 16,0 22-16,0 0 16,-22 21-1,22 21 1,-21 0-16,21 1 0,0 20 0,-21-21 15,21 21-15,-21 1 0,21-1 0,-21 22 16,21-22-16,0 0 0,0 22 16,0-22-16,0 0 0,0 1 0,0-1 15,0 0-15,0 1 0,0-22 16,0 21-16,0-21 0,0 1 0,0-1 16,0 0-16,0 0 0,21-21 15,0 0-15,0 0 0,0 0 16,1 0-16,-1 0 15</inkml:trace>
  <inkml:trace contextRef="#ctx0" brushRef="#br0" timeOffset="47264.54">22479 4360 0,'-21'-42'15,"42"84"-15,-42-105 16,42 42-16,0 21 16,0 0-16,0 0 0,1-21 15,-1 21-15,0 0 0,0 0 16,0 0-16,0 0 0,1 0 0,-1 0 16,0 21-16,-21 0 0,0 0 15,21 0-15,-21 0 0,0 1 0,0-1 16,0 0-16,0 0 0,0 0 0,0 0 15,0 1-15,0-1 0,-21 0 16,0 0-16,21 0 0,-21-21 0,-1 21 16,1 1-16,0-22 0,0 21 15,21-42 17,0-1-32,0 1 15,21 0-15,0 0 16,0-21-16,-21 20 0,22 1 0,-1-21 15,0 21-15,0-22 0,0 22 16,0-21-16,1 21 0,-1 0 0,-21-1 16,21 1-16,0 0 0,0 0 15,0 21-15,1 0 0,-1-21 0,0 21 16,0 0-16,0 0 0,0 0 16,1 0-16,-22 21 15,21-21-15</inkml:trace>
  <inkml:trace contextRef="#ctx0" brushRef="#br0" timeOffset="48313.18">23135 4382 0,'0'0'0,"21"0"0,0 0 15,-21-22-15,22 22 16,-22-21-16,21 21 0,0-21 15,-21 0-15,0 0 0,0 0 16,21-1-16,-21 1 0,0 0 16,0 0-16,-21 21 31,0 0-31,0 21 16,21 0-16,-22 0 0,1 1 0,0-1 15,0 0-15,21 0 0,-21 0 16,21 0-16,-21 1 0,21-1 0,-22 0 15,22 0-15,0 0 0,0 0 0,0 1 16,0-1-16,43 0 16,-22-21-1,0 0-15,21 0 0,-20 0 16,-1 0-16,0 0 0,0 0 0,0 0 16,0 0-16,1-21 0,20 21 15,-21-21-15,0-1 0,0 22 16,1-21-16,-1 0 0,0-21 0,0 21 15,0-1-15,0 1 0,1-21 0,-1 21 16,0 0-16,-21-1 0,0 1 16,0 0-16,0 0 0,21 21 15,-21 21 1,0 0 0,0 0-16,0 1 0,0-1 0,0 21 15,0-21-15,0 0 0,0 1 16,0-1-16,0 0 0,21 0 15,-21 0-15,21 0 0,-21 1 16,22-1-16,-22 0 0,21 0 16,-21 0-16,-21-21 47,-1 0-47,1 0 15,0 0-15,0-21 0,0 0 16,0 21-16,-1 0 15,1 0 1,21 21 15,21-21-15,1 0-16,-22 21 0,21-21 16,0 0-16,0 0 0,0 0 0,0 0 15,1 0-15,-1 0 0,0 0 16,0 0-16,0-21 0,0 21 0,1-21 15,-1 21-15,0-21 0,0 0 0,0 21 16,0-22-16,-21 1 0,22 21 16,-22-21-16,21 0 0,-21 0 0,21 0 15,-21-1-15,0 1 0,0 0 16,0 0-16,0 0 0,0 0 16,0 42-1,0 0 1,0 0-16,0 21 0,0-20 15,0-1-15,0 0 0,0 0 16,0 0-16,0 0 0,0 1 0,0-1 16,0 0-16,0 0 0,0 0 0,0 0 15,0 1 1,-21-22-16,0 0 0,21 21 16,-22-21-16,1 0 15,21-21 16,0-1-31,21 22 16,1-21-16</inkml:trace>
  <inkml:trace contextRef="#ctx0" brushRef="#br0" timeOffset="49203.67">24469 4212 0,'-22'0'0,"1"0"0,0 21 16,0-21-16,21 22 0,-21-22 15,0 21-15,-1 0 0,1 0 16,21 0-16,-21-21 0,0 43 0,0-22 16,21 0-16,0 0 0,0 0 15,0 0-15,0 1 0,0-1 16,0 0-16,21 0 15,0-21 1,0 0-16,0 0 0,1 0 0,-1 0 16,0 0-16,0 0 15,0 0-15,-21-21 0,21 21 0,-21-21 16,22 0-16,-22-1 0,0 1 16,0 0-16,0 0 0,0-21 0,0 20 15,0-20-15,0 21 0,0-21 16,-22 20-16,1 1 0,21 0 0,-21 0 15,21 0-15,-21 0 0,21-1 16,0 1-16,0 0 31,21 21-31,0 0 0,0 0 0,1 0 16,-1 0-16,0 0 0,0 0 16,0 0-1,-21 21 16,0 0-31,0 1 0,0 20 0,0-21 16,0 0-16,0 22 0,-21-22 0,21 21 16,-21 0-16,21 1 0,0-22 15,-21 21-15,21 1 0,-21-1 0,21-21 16,0 21-16,0 1 0,0-1 0,-22 0 16,22 22-16,-21-22 0,21 1 15,-21 20-15,21-21 0,0 22 0,-21-22 16,0 1-16,0 20 0,-1-21 15,22 1-15,-21-1 0,0 0 0,21 1 16,-21-1-16,21 0 0,0 1 0,0-1 16,0-21-16,0 22 0,0-22 15,0 21-15,0-21 0,0 0 16,0 1-16,0-1 0,0 0 0,21-21 16,-21 21-16,0-42 31,-21 0-16,0 0-15,0-22 0,21 22 16,0 0-16,-22-21 0,22-1 16,-21 22-16,21-21 0,0-1 15,0 1-15,0 0 0,0-1 0,0 1 0,21 21 16,-21-21-16,22-1 16,-22 1-16,21 0 0,0-1 0,0 22 15,-21-21-15,21-1 0,0 22 0,1-21 16,-1 21-16,0 0 0,0-1 15,0 1-15,0 0 0,1 0 0,-1 21 16,-21-21-16,0 0 16</inkml:trace>
  <inkml:trace contextRef="#ctx0" brushRef="#br0" timeOffset="50880.59">20129 6202 0,'0'0'0,"22"0"0,-1 0 0,0 0 16,0 0-16,0-21 0,0 21 16,-21-21-16,0-1 0,22 1 15,-22 0-15,0-21 0,0 21 16,0-1-16,0 1 0,0-21 16,0 21-16,-22 0 0,22-1 0,-21 1 15,0 21-15,0 0 0,0-21 16,0 21-16,-1 0 0,1 0 15,0 21-15,-21 0 0,21 1 0,-1-1 16,-20 0-16,21 21 0,0 1 0,0-22 16,-1 21-16,1 0 0,21-20 15,0 20-15,0 0 0,0-21 0,0 22 16,0-22-16,0 21 0,0-21 16,0 1-16,21-1 0,1 0 0,-1-21 15,0 21-15,0-21 0,0 0 0,0 0 16,1 0-16,-1 0 0,0 0 15,0-21-15,0 0 0,22 0 0,-22-1 16,0 1-16,21 0 0,-21 0 16,1 0-16,-1-22 0,0 1 15,21 21-15,-21-21 0,1-1 0,-1 1 16,0-22-16,0 22 0,0 0 0,0-22 16,-21 22-16,0 0 0,22-22 15,-22 22-15,0-1 0,0 22 0,0 0 16,0 0-16,0 0 0,0 0 15,-22 21-15,1 0 16,21 21-16,-21 0 0,0 21 0,21-21 16,0 22-16,0-1 0,-21 0 15,21 1-15,0 20 0,0-20 0,0-1 16,0 0-16,-21 1 0,21-1 16,0 0-16,0 1 0,0-22 15,0 21-15,0-21 0,0 0 0,0 22 16,0-22-16,21 0 0,0 0 15,0-21-15,0 0 0,0 0 16,1 0-16,-1 0 0,0 0 0,0 0 16,21 0-16,-20 0 0,-1-21 15,21 0-15,-21 0 0,22 0 0,-22-1 16,0 1-16,0 0 0,21 0 0,-20 0 16,-1 0-16,-21-1 0,0 1 15,21 0-15,-21-21 0,0 21 16,0-1-16,-21 22 15,0 0 1,-1 0-16,1 0 16,21 22-16,0-1 15,0 0-15,0 0 16,0 0-16,21 0 0,1 1 0,-22-1 16,21-21-16,-21 21 0,21 0 0,0 0 15,-21 0-15,0 1 0,0-1 16,21-21-16,-21 21 0,0 0 0,21 0 15,-21 0-15,0 1 16,22-22-16,-1 0 16,-21 21-16,21-21 15,0 0-15,0 0 0,0-21 16,1 21-16,-22-22 16,21 1-16,0 21 0,0-21 0,0 0 15,0 0-15,1-22 0,-1 22 0,0 0 16,-21-21-16,21 21 0,0-1 15,0 1-15,-21 0 0,0 0 0,22 0 16,-44 42 15,1 0-31,0-21 0,0 21 16,0 0-16,21 1 0,-21-1 16,21 0-16,-22 0 0,22 0 15,-21 0-15,21 1 0,0-1 16,0 0-16,0 0 0,21-21 15,1 0-15,-1 0 0,-21 21 16,42-21-16,-21 0 0,0 0 16,1 0-16,-1 0 0,-21-21 15,0 0-15,21 21 0,-21-21 16,0 0-16,0-1 0,0 1 16,0 0-16,-21 0 0,0 0 15,21 0-15,-22-1 0,1 1 16,0 0-16,21 0 0,-21 21 0,0 0 15,42 0 32,0 0-47,0 0 0,0 0 16,1 0-16,-1-21 0,21 21 0,-21 0 16,0 0-16,22-21 0,-22 21 0</inkml:trace>
  <inkml:trace contextRef="#ctx0" brushRef="#br0" timeOffset="51168.42">21759 5990 0,'21'0'32,"-21"21"-32,0 1 0,-21-22 15,21 21-15,-21 0 0,21 0 16,0 0-16,0 22 0,-21-22 16,21 0-16,-21 21 0,21 1 0,0-22 15,-21 21-15,21 0 0,0 1 0,0-1 16,0 0-16,-22 1 0,22-1 15,-21 0-15,21 1 0,0-1 0,0 0 16,0 1-16,-21-22 0,21 21 0,0-21 16,0 1-16,-21 20 0,21-21 15,0 0-15,0 0 0,0 1 16,0-1-16,21-21 16,0 0-1,0 0 1,-21-21-16,22-1 0,-1 1 0,-21 0 15,21 0-15</inkml:trace>
  <inkml:trace contextRef="#ctx0" brushRef="#br0" timeOffset="51465.25">21844 6181 0,'0'0'0,"-21"-43"0,21 22 0,0 0 15,0 0-15,0 0 0,0 0 16,21 21-16,0 0 15,0 0 1,0 0-16,1 0 0,-1 0 16,0 0-16,0 0 0,0 0 15,-21 21-15,21-21 0,-21 21 16,0 0-16,0 0 0,0 0 16,-21 1-16,0-1 0,21 0 15,-21 0-15,0-21 0,-22 21 0,22-21 16,0 21-16,0-21 0,0 0 15,0 22-15,21-44 47</inkml:trace>
  <inkml:trace contextRef="#ctx0" brushRef="#br0" timeOffset="52200.11">22437 5588 0,'0'42'32,"-22"-20"-32,1 20 0,21-21 15,-21 21-15,21-20 0,-21 20 0,0 0 16,0 1-16,21-22 0,-22 21 0,1 0 15,21 1-15,0-22 0,-21 21 16,21-21-16,-21 1 0,21-1 0,-21 0 16,21 0-16,0 0 0,0 0 15,0-42 17,21 21-32,-21-21 15,21 0-15,0 0 0,-21 0 16,21-1-16,-21-20 15,22 21-15,-22 0 0,0 0 0,0-1 16,21 22-16,-21-21 0,21 21 31,-21 21-31,0 1 16,0-1-16,0 0 0,0 0 16,21 0-16,0 0 15,-21 1-15,0-1 16,21-21-16,1 0 0,-1 21 0,0-21 15,0 0-15,0 0 0,0 0 16,22 0-16,-22 0 0,0 0 16,0 0-16,0-21 0,1 21 15,20-21-15,-21-1 0,0 1 0,0 0 16,-21-21-16,22 21 0,-22-22 16,21 1-16,-21 0 0,0-22 0,0 22 15,0-22-15,0 1 0,-21 20 0,-1 1 16,1 0-16,0-1 0,0 1 15,0 21-15,0 0 0,-1 21 0,1 0 16,-21 0-16,21 0 0,0 0 16,-1 21-16,1 0 0,21 0 0,-21 0 15,21 22-15,0-22 0,-21 21 16,21-21-16,0 22 0,0-1 16,0 0-16,0-20 0,0 20 0,0-21 15,0 0-15,21 0 0,0 22 0,-21-22 16,21-21-16,1 21 0,-1 0 15,0-21-15,0 0 0,0 0 0,22 21 16,-22-21-16,21 0 0,-21 0 0,22 0 16</inkml:trace>
  <inkml:trace contextRef="#ctx0" brushRef="#br0" timeOffset="53601.4">23135 5863 0,'0'0'0,"-21"21"31,0-21-31,21 22 0,-21-1 16,-1-21-16,1 21 0,21 0 15,-21 0-15,0 0 0,21 1 0,-21-1 16,21 0-16,0 0 0,0 0 16,0 0-16,0 1 0,0-1 15,0 0-15,21-21 16,0 0-16,0 21 0,0-21 0,1 0 15,-1 0-15,0 0 16,0 0-16,0 0 0,0-21 16,1 0-16,-22 0 15,0-1-15,0 1 16,0 0-16,0 0 0,0-21 0,0 20 16,-22 1-16,1 0 0,0 0 0,0 0 15,0 0-15,0-1 16,-1 22-16,44 0 47,-1 0-47,0 0 15,0 0-15,0 0 0,0 0 16,1 0-16,-1-21 0,0 21 16,0 0-16,0 0 0,0 0 15,1-21-15,-1 21 16,0 0-1,-21 21 1,0 0-16,0 1 16,0-1-16,0 0 0,0 0 15,-21 0-15,21 0 16,0 1-16,0-1 0,0 0 0,0 0 16,0 0-16,0 0 15,0 1 1,21-22-16,0 0 15,0 0-15,0 0 0,1 0 16,-1 0-16,0 0 16,0 0-16,-21-22 0,21 22 0,-21-21 15,21 21-15,-21-21 0,0 0 0,22 0 16,-1 0-16,-21-1 16,21 1-16,-21 42 46,0 1-46,0-1 16,0 0-16,0 0 0,0 0 16,0 0-1,21-21 1,0 0-16,0 0 0,1 0 16,-1 0-16,0 0 0,0 0 15,0 0-15,0 0 0,-21-21 16,0 0-16,0 0 15,0 0-15,0 0 0,0-1 16,0 1-16,0 0 0,0 0 16,-21 0-16,21 0 0,-21-1 15,21 1-15,0 0 16,21 21 31,0 0-47,1 0 15,-1 0-15,0 0 16,0 21-16,-21 0 16,21-21-16,-21 22 0,0-1 15,0 0-15,0 0 16,0 0-16,0 0 0,0 1 16,0-1-16,0 0 0,0 0 15,-21 0 1,0-21-16,0 0 15,21 21-15,-21-21 32,21-21-17,0 0 1,0 0-16,0 0 0,21 0 16,-21-1-16,21 1 0,0 0 15,-21 0-15,21-21 0,0 20 16,1 22-16,-1-21 0,-21 0 0,21 0 15,0 21-15,0 0 0,0 0 0,1 0 16,-1 0 0,0 21-16,-21 0 0,0 0 0,0 1 15,0-1-15,0 0 16,0 0-16,0 0 0,0 0 16,0 1-16,0-1 0,0 0 15,0 0-15,0 0 0,0 0 31,21-42 1,-21 0-17,21 21-15,-21-21 0,21 0 16</inkml:trace>
  <inkml:trace contextRef="#ctx0" brushRef="#br0" timeOffset="54025.87">24490 5313 0,'-43'-21'16,"43"0"-16,22 21 31,-1 0-31,0 0 15,0 0-15,0 0 0,0 21 0,1 0 16,-1 0-16,21 0 0,-21 0 0,0 1 16,-21 20-16,22-21 0,-22 21 15,21 1-15,-21-1 0,0 0 0,0 22 16,0-22-16,0 1 0,-21 20 16,-1-21-16,1 22 0,0-22 0,0 1 15,-21 20-15,20-21 0,-20 1 0,21-1 16,-21 0-16,20-20 0,-20 20 15,21 0-15,-21-21 0,20 1 0,1 20 16,0-21-16,-21 0 0,21 0 0,-1 1 16,1-1-16,0-21 15,21 21-15,-21-21 32,0 0-32,0 0 15,-1 0-15,1 0 0,-21 0 16</inkml:trace>
  <inkml:trace contextRef="#ctx0" brushRef="#br0" timeOffset="56428.58">20024 3429 0,'0'-21'16,"-22"21"-16,1 0 15,21 21 32,0 0-47,0 0 16,0 1-1,-21-1-15,21 0 0,0 0 16,0 0 15,21-21-15,0 0-1,-21-21-15,22 0 0,-1 21 0</inkml:trace>
  <inkml:trace contextRef="#ctx0" brushRef="#br0" timeOffset="56566.5">20214 3408 0,'0'-21'0,"0"42"0,0-63 16,21 42-16,-21-22 16,0 44-1,0-1 1,0 0-16,0 0 0,0 0 15,0 0-15,-21 1 0,21-1 0,0 0 16,-42 0-16</inkml:trace>
  <inkml:trace contextRef="#ctx0" brushRef="#br0" timeOffset="56599.48">20214 3662 0,'21'21'15,"0"-21"-15</inkml:trace>
  <inkml:trace contextRef="#ctx0" brushRef="#br0" timeOffset="57556.66">24299 5546 0,'0'0'0,"0"21"78,0 0-78,0 0 15,0 0-15,0 1 16,0-1 0,0 0-1</inkml:trace>
  <inkml:trace contextRef="#ctx0" brushRef="#br0" timeOffset="57775.81">24574 5503 0,'0'0'0,"22"0"0,-22 22 47,0-1-31,0 0-16,0 0 15,0 0-15,0 0 0,0 1 16,0-1-16,0 0 0,0 0 16,-22-21-16,22 21 15,-21-21-15,0 21 16</inkml:trace>
  <inkml:trace contextRef="#ctx0" brushRef="#br0" timeOffset="71948.33">6583 6138 0,'0'-21'16,"0"0"0,-21 21-16,-1 0 0,22-21 0,-42 21 15,21 0-15,0 0 0,0 0 16,-22 0-16,22 0 0,-21 0 0,-1 0 15,22 0-15,-21 0 0,0 21 16,-1 0-16,22 0 0,-21 1 0,-1-22 16,22 21-16,-21 0 0,21 0 15,-22 0-15,22 0 0,0 1 16,21-1-16,0 0 0,-21 0 0,21 0 16,0 0-16,0 1 0,0-1 15,21 0-15,0-21 0,0 21 0,1 0 16,20-21-16,-21 21 0,21 1 15,-20-22-15,20 21 0,0-21 0,-21 21 16,22-21-16,-22 21 0,21-21 0,-21 21 16,22 0-16,-22-21 0,0 22 15,0-1-15,0-21 0,1 21 0,-1 0 16,-21 0-16,0 0 16,0 1-16,0-1 0,-21 0 15,-1 0-15,-20-21 0,21 21 16,0-21-16,-22 0 0,22 21 0,0-21 15,-21 0-15,21 0 0,-22 0 16,22 0-16,0 0 0,0 0 0,-22 0 16,22 0-16,0 0 0,0 0 15,0-21-15,0 21 0,-1-21 0,1 21 16,0 0-16,21-21 0,0 0 0,-21 21 16,21-21-1,0-1 1,21 22-1,0-21-15,0 21 0,1-21 16,-1 21-16,0 0 0,0 0 16,0-21-16</inkml:trace>
  <inkml:trace contextRef="#ctx0" brushRef="#br0" timeOffset="72324.17">6900 6731 0,'0'21'0,"21"0"31,-21-42 0,22 0-31,-22 0 16,0 0 0,-22 21 31,22 21-32,0 0 1</inkml:trace>
  <inkml:trace contextRef="#ctx0" brushRef="#br0" timeOffset="73296.71">7281 7049 0,'0'21'0,"21"-21"31,1 0 0,-1-21-31,-21-1 0,21 22 16,0-21-16,0 0 0,0 0 16,1 0-16,-1-22 0,21 22 0,-21-21 15,22 0-15,-1-1 0,0 1 0,1-22 16,-1 22-16,-21-21 0,21 20 16,1-20-16,-1 20 0,-21 1 0,0 0 15,1-1-15,-1 1 0,0 21 16,-21 0-16,0 0 0,0-1 15,-21 22-15,0 0 16,-1 0-16,1 0 0,0 0 0,-21 22 16,21-1-16,-22 0 0,1 0 15,21 0-15,0 0 0,-1 1 16,1-1-16,0 21 0,21-21 0,0 22 16,0-22-16,0 0 0,0 21 0,0-21 15,21 1-15,0-1 0,1 0 16,20 0-16,-21 0 0,0 0 0,22 1 15,-1-1-15,-21 0 0,21-21 16,43 63 0,-43-41-16,-20-1 0,-1 0 0,-21 0 15,0 0 1,0 0-16,0 1 0,-21-1 16,-1 0-16,1-21 0,0 21 15,-21-21-15,21 0 0,-1 0 16,-20 0-16,21 21 0,0-21 0,0 0 15,-22 0-15,22 0 0,0 0 0,0 0 16,0-21-16,-1 21 16,1-21-16,0 0 0,0 21 0,21-21 15,0-1-15,-21 1 16,21 0-16,-21 21 0,21-21 16,21 21 15,0-21-31,0 21 0,0 0 15,0-21-15</inkml:trace>
  <inkml:trace contextRef="#ctx0" brushRef="#br0" timeOffset="73749.45">8318 6879 0,'64'-21'31,"-64"0"-31,21 0 0,0 0 16,0-1-16,-21 1 0,22 0 0,-1 0 15,-21 0-15,21 0 0,0-1 16,-21 1-16,0-21 0,0 21 0,0 0 15,0-1-15,0-20 0,0 21 16,0 0-16,0 0 0,-21 21 0,0 0 16,0 0-16,-1 0 0,1 0 15,0 21-15,-21-21 0,21 21 16,-1 21-16,1-21 0,0 22 0,0-1 0,0 0 16,0-20-16,-1 20 15,22 0-15,0 1 0,-21-1 0,21 0 16,0 1-16,0-22 0,0 0 0,0 21 15,0-21-15,0 1 0,0-1 16,0 0-16,21-21 0,1 21 0,-1-21 16,0 0-16,0 0 0,0 0 15,0 0-15,1 0 0,-1 0 16,21-21-16,-21 0 0,0 0 0,22-1 16,-22 1-16</inkml:trace>
  <inkml:trace contextRef="#ctx0" brushRef="#br0" timeOffset="74080.25">9271 5736 0,'0'0'0,"0"-21"0,-42-21 31,42 63-31,-22 0 0,22 0 0,-21 22 15,0 20-15,21-21 0,0 1 0,-21 20 16,0 1-16,21-1 0,-21 1 16,21-1-16,-22 1 0,22 20 0,-21-20 15,0-1-15,0 1 0,21-1 16,-21 1-16,0-1 0,21-20 0,-22-1 16,22 0-16,-21 1 0,21-1 15,-21-21-15,21 0 0,0 1 0,0-1 16,0 0-16,0 0 0,0 0 0,21-21 31,0-21-31,1 0 16,-1 0-16,-21 0 0</inkml:trace>
  <inkml:trace contextRef="#ctx0" brushRef="#br0" timeOffset="74475.99">9207 6731 0,'0'21'0,"0"0"16,-21-21-16,21 22 16,0-1-1,21-21-15,1 0 16,-1 0-16,0 0 16,0 0-16,0 0 0,0-21 15,1-1-15,-1 22 0,-21-21 16,21 0-16,0 0 0,-21 0 15,0 0-15,0-1 16,0 1-16,-21 21 16,0 0-16,0 0 0,-1 21 15,22 1-15,-21-22 0,0 42 16,0-21-16,0 0 0,0 22 0,-1-22 16,22 0-16,0 21 0,-21-21 0,21 1 15,0 20-15,0-21 0,0 0 16,0 0-16,0 1 0,0-1 15,21-21-15,1 0 0,-1 21 16,0-21-16,0 0 0,0 0 0,0 0 16,1 0-16,-1 0 0,21 0 15,-21-21-15,0 0 0,22-1 0,-22 1 16</inkml:trace>
  <inkml:trace contextRef="#ctx0" brushRef="#br0" timeOffset="74662.88">9991 6541 0,'-22'-22'32,"1"22"-32,0 22 0,0-1 15,0 0-15,0 0 0,-1 21 16,1-20-16,0 20 0,0-21 16,0 21-16,0 1 0,21-22 0,0 21 15,-22 1-15,22-22 0,0 21 16,0-21-16,-42 0 0</inkml:trace>
  <inkml:trace contextRef="#ctx0" brushRef="#br0" timeOffset="74765.82">10372 6879 0,'63'-127'15</inkml:trace>
  <inkml:trace contextRef="#ctx0" brushRef="#br0" timeOffset="74966.72">10604 6096 0,'0'0'0,"0"-42"0,0-22 16,22 22-16,-22 0 0,21 20 0,-21 1 15,0 0-15,0 0 0,0 42 16,0 0-16,-21 0 16,-1 22-16,1-1 0,0 0 15,0 1-15,0-1 0,0 22 0,-1-1 16,1 1-16,0-1 0,0 1 0,0-1 15,0 22-15,-1-22 0,22-20 16,-21 20-16,21-21 0,-21 22 16,21-22-16,0-21 0,-21 22 0,0-22 15</inkml:trace>
  <inkml:trace contextRef="#ctx0" brushRef="#br0" timeOffset="75044.67">10541 6943 0,'0'-21'0,"21"-1"15</inkml:trace>
  <inkml:trace contextRef="#ctx0" brushRef="#br0" timeOffset="75164.6">10350 6498 0,'0'0'0,"0"21"0,-21-21 16</inkml:trace>
  <inkml:trace contextRef="#ctx0" brushRef="#br0" timeOffset="75290.52">11451 6117 0,'21'-21'15</inkml:trace>
  <inkml:trace contextRef="#ctx0" brushRef="#br0" timeOffset="75360.48">11515 6011 0,'0'0'0,"-85"-21"15,64 21-15,0 0 16</inkml:trace>
  <inkml:trace contextRef="#ctx0" brushRef="#br0" timeOffset="75448.42">11261 6160 0,'0'42'15,"0"-84"-15,-22 126 0,22-41 0,0-1 16,0 0-16,0 1 0,-21 20 0,21-21 15,0 22-15,0-22 0,0 1 16,0-1-16,0 0 0,-21-21 16</inkml:trace>
  <inkml:trace contextRef="#ctx0" brushRef="#br0" timeOffset="75516.39">11261 6922 0,'0'-22'15,"0"1"-15</inkml:trace>
  <inkml:trace contextRef="#ctx0" brushRef="#br0" timeOffset="76104.06">11239 6096 0,'0'0'0,"-21"0"0,0-21 16,21 0-16,0 0 15,21 21-15,-21-22 16,21 1-16,1 21 0,-1 0 16,21 0-16,-21 0 0,0 0 0,1 0 15,-1 0-15,21 0 0,-21 0 16,0 21-16,1 1 0,-1-1 0,-21 0 16,0 0-16,21 0 0,-21 0 0,0 1 15,0 20-15,0-21 16,0 0-16,-21 0 0,0 1 0,-1 20 15,1-21-15,0 0 0,-21 0 0,21-21 16,-1 22-16,-20-1 0,21-21 16,0 0-16,0 21 0,21-42 15,42 21 17,-21 0-32,0 0 0,22-21 15,-1 21-15,-21 0 0,21 0 16,1 0-16,-1 0 0,-21 0 0,22 0 15,-22 0-15,21 21 0,-21 0 16,0 0-16,1 0 0,-1 0 16,0 1-16,-21-1 0,0 0 0,0 21 15,0-21-15,0 1 0,0-1 0,0 21 16,-21-21-16,0 0 0,-22 1 16,22-1-16,-21 0 0,-1 0 0,1 0 15,0 0-15,-1 1 0,1-22 16,-21 21-16,20-21 0,1 21 0,0-21 15,-1 0-15,1 0 0,21 0 0,-22 0 16,22 0-16,0 0 0,0 0 0,0 0 16,0 0-16,21-21 15,0 0-15,0-1 0,0 1 16</inkml:trace>
  <inkml:trace contextRef="#ctx0" brushRef="#br0" timeOffset="76407.89">10223 6498 0,'0'0'0,"43"0"31,-1 0-31,-21-21 0,0 21 16,22 0-16,-22 0 0,21-21 0,-21 21 15,22 0-15,-1-21 0,-21 21 16,22 0-16,-1 0 0,-21 0 0,0 0 16,0 0-16,1 0 0,-1 0 15</inkml:trace>
  <inkml:trace contextRef="#ctx0" brushRef="#br0" timeOffset="76733.78">9652 7070 0,'0'0'0,"21"0"0,0 0 0,85 0 16,-64 0-1,-20-21-15,20 21 0,0-22 0,-21 22 16,22 0-16,-22-21 0,21 0 16,-21 21-16,22 0 0,-22 0 0,0-21 15,0 0-15,0 0 0,1-1 16,-1 22-16</inkml:trace>
  <inkml:trace contextRef="#ctx0" brushRef="#br0" timeOffset="77486.39">12001 6562 0,'0'0'16,"22"0"-16,-22 21 15,0 0 1,0 0-16,-22 0 0,1 1 16,21-1-16,-21 0 0,0 0 0,21 0 15,0 0-15,-21 1 0,21-1 16,-21 0-16,21 0 0,0 0 16,21-21-1,0 0-15,0 0 16,0 0-16,22 0 0,-22-21 15,0 21-15,21-21 0,-21 21 0,1-21 16,20 0-16,-21-1 0,0 1 16,22 21-16,-22-21 0,0 0 0,-21 0 15,21 0-15,0-1 0,-21 1 0,0 0 16,0-21-16,0 21 0,0-1 16,0 1-16,0 0 0,0 42 31,0 0-16,-21 1-15,21-1 0,-21 21 0,21-21 0,-21 22 16,21-1-16,0 0 0,0 1 16,0-1-16,-21 0 0,21 1 15,0 20-15,0-21 0,0 22 0,0-22 16,0 22-16</inkml:trace>
  <inkml:trace contextRef="#ctx0" brushRef="#br0" timeOffset="77672.57">12234 7641 0,'0'43'15,"-21"-22"-15,-42 85 16,41-85-16,1 0 15,0 21-15,0-42 0,0 21 16,0 1-16,-22-22 0,22 0 0,0 0 16,0 0-16,0 0 0,-1 0 0,1 0 15,0-22-15,0 1 0,0 0 16,0 0-16,-1 0 0,22 0 16,0-1-16,-21 1 0,21 0 15,0-21-15,0 21 0,0-22 0,0 22 16,21-21-16,1-1 0,-1 1 15,0 0-15,0-1 0</inkml:trace>
  <inkml:trace contextRef="#ctx0" brushRef="#br0" timeOffset="78255.94">12658 6138 0,'0'0'0,"-22"-21"16,1-21 0,21 21-16,0 42 46,0 0-46,0 0 0,0 0 0,0 22 16,21-22-16,-21 21 0,22 1 16,-22-1-16,21 21 0,-21-20 15,0-1-15,0 22 0,0-22 0,0 0 16,0 1-16,21-1 0,-21-21 0,0 21 16,0-20-16,0-1 0,0 0 15,21 0-15,-21 0 16,21-21-16,0 0 15,1-21 1,-1 21-16,-21-21 0,21 0 0,0 0 16,0-22-16,-21 22 0,21-21 15,1-1-15,-1 1 0,0 0 0,0-22 16,0 22-16,22-22 0,-22 22 16,0 0-16,0-22 0,0 22 15,22 0-15,-22-1 0,0 1 0,0 0 16,0-1-16,-21 22 0,21 0 15,-21 0-15,22 0 0,-1 21 47,-21 21-47,0 0 0,0 0 16,0 0 0,0 0-16,0 1 0</inkml:trace>
  <inkml:trace contextRef="#ctx0" brushRef="#br0" timeOffset="79840.67">13568 6625 0,'21'0'0,"0"0"16,-21-21-16,0 0 15,0 0-15,0 0 0,0-1 0,0 1 16,0 0-16,0 0 0,0 0 0,0-22 16,0 22-16,-21 0 0,0-21 15,0 21-15,-1-1 0,22 1 16,-21 21-16,0-21 0,0 21 0,0 0 16,0 0-16,-1 21 0,1-21 15,0 21-15,0 22 0,0-22 16,0 21-16,21-21 0,-22 22 0,22-1 15,-21 0-15,21 1 0,0-1 16,0-21-16,0 22 0,0-22 0,0 0 16,0 21-16,21-21 0,1 1 0,-1-22 15,-21 21-15,21-21 0,0 0 16,0 0-16,0 0 0,1 0 16,-1 0-16,0 0 0,0 0 15,-21-21-15,21 21 0,0-22 16,1 1-16,-1 0 0,0 0 0,0-21 15,0 20-15,-21-20 0,21 0 0,-21 21 16,22-22-16,-22 1 0,21 21 16,-21 0-16,0-1 0,0 1 0,0 42 31,-21 1-31,-1-1 16,1 0-16,21 21 0,0-21 0,-21 1 15,21-1-15,-21 21 0,21-21 16,0 0-16,0 1 0,0 20 15,0-21-15,0 0 0,21 0 16,0 1-16,0-1 16,1-21-16,-1 0 0,21 0 0,-21 0 15,22 0-15,-22 0 0,21 0 16,0 0-16,-20-21 0,20-1 0,0 1 16,1 0-16,-22 0 0,21-21 0,0-1 15,-20 1-15,20 0 0,-21-22 16,0 22-16,0-22 0,1 1 15,-1 20-15,0-20 0,0-1 0,-21 22 16,0-21-16,0-1 0,0 22 0,0-1 16,0 1-16,0 21 0,0-21 15,0 20-15,-21 22 16,0 0-16,0 22 0,-1-1 16,22 0-16,-21 21 0,0 1 0,21-1 15,-21 0-15,21 1 0,0-1 16,0 0-16,0 1 0,-21-1 0,21 21 15,0-20-15,0 20 0,0-20 16,0-1-16,0 21 0,0-20 0,0-1 16,0 0-16,0-20 0,21 20 0,0-21 15,-21 0-15,21 0 0,0-21 16,1 22-16,-1-22 0,0 0 16,0 0-16,0 0 0,0 0 15,22-22-15,-22 1 0,0 21 16,0-21-16,0-21 0,1 21 0,-1-1 15,0 1-15,0-21 0,-21 0 0,0 20 16,21-20-16,-21 21 0,21 0 16,-21 0-16,0-1 0,0 44 31,0-1-31,0 0 0,0 0 0,0 0 16,0 0-16,0 1 0,-21 20 0,21-21 15,0 0-15,0 0 0,0 1 16,0-1-16,0 0 0,0 0 15,0 0-15,0 0 0,0 1 16,21-22-16,1 0 16,-1 0-16,0 0 0,-21-22 15,21 1-15,0 21 0,0-21 0,1 0 16,-1 0-16,0 0 0,0-1 16,0 1-16,0 0 0,-21 0 0,22 0 15,-1-22-15,0 22 0,-21 0 16,0 0-16,0 0 0,21 21 15,-21 21 1,0 0 0,0 0-16,0 0 15,0 1-15,0-1 0,0 0 0,0 21 16,0-21-16,0 1 0,0-1 16,0 0-16,0 0 0,0 0 0,0 0 15,21 1-15,0-1 0,1-21 16,-22 21-16,21-21 0,0 0 15,0 0-15,0 0 0,0 0 0,1 0 16,20 0-16,-21 0 0,0 0 0,0-21 16,1 21-16,20-21 0,-21-1 15,0 1-15,0 0 0,1 0 16,-22 0-16,21-22 0,0 22 0,-21-21 0,0 0 16,21-1-16,-21 1 15,21 0-15,-21-1 0,0 22 0,0-21 16,0 21-16,0-1 0,-21 22 15,0 0-15,0 0 16,0 0-16,-1 22 0,1-1 0,0 0 16,0 21-16,0 1 0,0-1 15,-1-21-15,22 21 0,-21 1 0,21-1 16,-21-21-16,21 22 0,0-22 0,0 0 16,0 0-16,0 0 0,0 0 15,21 1-15,0-22 0,-21 21 0,22-21 16,-1 0-16,0 0 0,0 0 0,0 0 15,0 0-15,1 0 16,-1 0-16,0-21 0,0 21 16,0-22-16,0 1 0,-21 0 0,0 0 15</inkml:trace>
  <inkml:trace contextRef="#ctx0" brushRef="#br0" timeOffset="80515.84">12361 7176 0,'0'21'62,"0"0"-62,0 0 16,0 0-16,0 0 0,0 1 0,0-1 16,0 0-16,0 21 0,0-21 15,0 1-15,0-1 0,0 0 16,0 21-16,0-21 0,-21 1 0,0-1 16,21 0-16,-21 0 0,0 0 0,-1 0 15,22 1-15</inkml:trace>
  <inkml:trace contextRef="#ctx0" brushRef="#br0" timeOffset="81809.7">6540 8509 0,'22'0'16,"-1"0"-16,0 0 0,-21-21 16,21 21-16,0-21 0,0 21 0,1-21 15,-1-1-15,0 22 0,0-21 16,0 0-16,0 0 0,-21 0 15,0 0-15,-21 21 32,0 0-32,0 0 0,-21 0 0,20 0 15,-20 0-15,0 0 0,-1 21 16,22-21-16,-21 21 0,0 0 0,20 0 16,-20 0-16,21 1 0,0-1 0,0-21 15,21 21-15,0 0 0,0 0 16,-22 0-16,22 1 0,0-1 15,0 0-15,22 0 0,-1-21 0,-21 21 16,21 0-16,0-21 0,0 22 16,22-1-16,-22 0 0,0-21 0,0 21 15,0 0-15,0 0 0,-21 1 16,22-22-16,-22 21 0,0 0 16,-22 0-16,1-21 15,0 21-15,0 0 0,0-21 0,-22 0 16,1 22-16,21-22 0,-21 0 15,-1 0-15,22 0 0,-21 0 0,21 0 16,-22 0-16,22 0 0,-21-22 0,21 1 16,-1 21-16,1-21 0,-21 0 15,42 0-15,-21 21 0,0-21 0,-1-1 16,1 1-16,21 0 0,0 0 0,0 0 16,0 0-16,0-1 0,0 1 15,21 0-15,1 21 16,20-21-16,-21 21 0,21 0 0,-20 0 15,20 0-15,0 0 16,1 0-16</inkml:trace>
  <inkml:trace contextRef="#ctx0" brushRef="#br0" timeOffset="82012.08">6985 8615 0,'0'0'16,"21"0"-16,0 0 0,-42 0 62,21 21-62,21-21 32,0 0-32,1 0 15</inkml:trace>
  <inkml:trace contextRef="#ctx0" brushRef="#br0" timeOffset="82576.78">7302 8996 0,'0'-42'15,"22"20"-15,-1 1 16,0 0-16,0-21 0,0 21 16,0-22-16,1 22 0,20-21 15,-21 21-15,21-22 0,1 1 0,-22 0 16,21-1-16,1 1 0,-22 0 0,21-1 16,-21 1-16,0 0 0,1 20 15,-1-20-15,-21 21 0,0 0 0,0 0 16,0-1-16,-21 22 15,-1 0-15,1 0 0,-21 22 16,21-1-16,0 0 0,-22 21 0,22-21 16,0 1-16,0 20 0,0-21 15,21 21-15,0-20 0,0-1 0,0 0 16,0 0-16,0 0 0,21 0 0,-21 1 16,21-1-16,0 0 0,0 0 15,0 0-15,1 0 0,-1-21 0,0 22 16,0-1-16,0 0 0,0-21 0,-21 21 15,0 0-15,0 0 16,0 1-16,-21-1 16,0-21-1,-21 0-15,21 0 0,-1 21 0,-20-21 16,21 0-16,-21 0 0,20 0 16,1 0-16,0 0 0,0 0 0,0 0 15,0 0-15,21-21 31,21 21-31,0-21 16,0 21-16,21-22 0,-20 22 0,-1-21 16</inkml:trace>
  <inkml:trace contextRef="#ctx0" brushRef="#br0" timeOffset="82916.39">8043 8721 0,'0'0'15,"21"0"-15,1-21 0,-1 21 0,21-22 16,-21 22-16,0-21 0,1 0 0,20 0 16,-21 0-16,0 0 0,0-1 0,-21 1 15,22 0-15,-22 0 0,21 0 16,-21 0-16,0-1 0,0 1 0,0 0 16,0 0-16,0 0 0,-21 21 0,-1 0 15,1 0-15,0 0 0,0 0 16,0 0-16,0 21 0,-1 0 0,1 21 15,0-20-15,0-1 0,0 21 16,0-21-16,-1 22 0,1-22 0,21 21 16,0-21-16,0 22 0,0-22 15,0 0-15,0 21 0,0-21 0,0 1 16,21-1-16,-21 0 0,22-21 16,-1 0-16,0 0 0,0 0 15,0 0-15,0 0 0,22 0 0,-22 0 16,0-21-16,0 0 0,22-1 0,-22 1 15</inkml:trace>
  <inkml:trace contextRef="#ctx0" brushRef="#br0" timeOffset="83209.07">9038 7853 0,'0'0'0,"0"-21"0,-42-22 31,21 43-31,21 22 0,-22-1 16,1 21-16,0 0 0,0 1 0,0 20 16,21-20-16,-21 20 0,-1 1 15,22-22-15,-21 21 0,21-20 0,-21 20 16,21-20-16,-21-1 0,21 0 0,0 1 16,0-1-16,0-21 0,0 21 15,-21-20-15,21-1 0,0 0 16,0 0-16,0 0 0,0 0 0,0 1 15,21-22 17,-21-22-32,21 1 0,0 0 0</inkml:trace>
  <inkml:trace contextRef="#ctx0" brushRef="#br0" timeOffset="83600.85">9123 8657 0,'21'21'32,"0"-21"-32,0 0 0,0 0 0,1 0 15,-1-21-15,0 21 0,0-21 0,0 0 16,0 21-16,1-21 0,-1 0 15,0-1-15,-21 1 16,21 0-16,-21 0 0,0 0 0,0 0 16,0-1-16,0 1 0,-21 21 15,0 0-15,0 0 16,-1 0-16,1 0 0,0 21 0,0-21 16,0 22-16,21-1 0,-21 21 0,-1-21 15,1 0-15,0 1 0,0 20 16,21-21-16,0 0 0,-21 0 0,21 1 15,0-1-15,0 0 0,0 0 0,0 0 16,0 0-16,21-21 16,0 0-16,0 0 0,0 0 0,1 0 15,20 0-15,-21 0 0,0 0 0</inkml:trace>
  <inkml:trace contextRef="#ctx0" brushRef="#br0" timeOffset="84156.05">9991 8382 0,'0'0'0,"-85"-21"31,64 42-31,0-21 0,-1 21 0,1 0 16,0 1-16,0-1 0,0 0 0,0 0 15,-1 0-15,1 22 0,21-22 0,0 21 16,-21-21-16,21 0 0,0 22 15,0-22-15,0 0 0,0 21 16,0-20-16,0-1 0,0 0 0,21-21 16,0 21-16,1-21 0,-1 0 0,0 0 15,0 0-15,21 0 0,-20 0 16,20 0-16,0 0 0,-21 0 0,22-21 16,-1 0-16,0 0 0,-20-1 0,20 1 15,0 0-15,-21-21 0,22 21 0,-22-22 16,0 22-16,0-21 0,22-1 15,-22 1-15,0-21 0,0 20 0,-21 1 16,21-22-16,0 1 0,-21 21 16,0-22-16,0 1 0,0 20 15,0 1-15,0 0 0,0 20 0,0 1 16,0 0-16,-21 21 16,0 0-16,0 0 0,-21 127 31,20-106-31,22 22 0,0-1 0,0 21 0,0-20 15,0-1-15,0 0 0,0 1 0,0-1 16,0 0-16,0 1 0,0-1 16,0-21-16,0 22 0,0-22 0,0 0 15,0 21-15,22-21 0,-1-21 0,-21 22 16,21-1-16,0-21 16,0 0-16,0 0 15,1-21-15,-22-1 16,21 22-16,-21-21 0</inkml:trace>
  <inkml:trace contextRef="#ctx0" brushRef="#br0" timeOffset="84332.07">10372 8319 0,'0'-22'15,"21"22"1,0 0-1,0 0-15,0 0 0,0-21 16,1 21-16,-1-21 0,0 21 16,0-21-16,21 0 0,-20 21 0</inkml:trace>
  <inkml:trace contextRef="#ctx0" brushRef="#br0" timeOffset="84628.91">11409 7811 0,'0'21'15,"0"-42"-15,-21 42 0,-1 0 0,1 0 0,21 21 16,-21-20-16,0 20 0,0 0 16,0 1-16,-1-1 0,1 21 0,0-20 15,0-1-15,0 0 0,0 1 0,-1-1 16,22 0-16,-21 1 0,0-1 15,0-21-15,0 0 0,0 1 0,21-1 16,0 0-16,0 0 0,0 0 0,0 0 16,21-21-1,0 0 1,0-21-16,0 21 0,0-21 16,-21 0-16,22 0 0,-1 0 0</inkml:trace>
  <inkml:trace contextRef="#ctx0" brushRef="#br0" timeOffset="85628.32">11176 8128 0,'0'0'0,"0"-42"0,0 21 0,0-22 16,0 1-16,0 21 0,0 0 15,0-1-15,0 1 0,0 0 0,21 21 16,0-21-16,0 21 0,1 0 0,-1 0 16,0 0-16,0 0 0,21 0 15,-20 0-15,-1 21 0,0-21 0,0 21 16,0 0-16,0 1 0,-21 20 15,0-21-15,0 0 0,0 22 0,0-22 16,0 0-16,0 0 0,0 21 16,-21-20-16,0-1 0,0 0 0,0 0 15,-22 0-15,22 0 0,0-21 0,0 22 16,0-22-16,0 0 0,-1 0 16,22 21-16,22-21 31,-1 0-31,0 0 0,0 0 15,0 0-15,22 0 0,-22 0 0,21 0 16,-21 0-16,22 0 0,-22 0 0,21 0 16,-21 21-16,0 0 0,22-21 15,-22 21-15,0 0 0,0 1 16,0-1-16,-21 0 0,0 0 0,0 0 16,0 0-16,0 1 0,-42-1 15,21 0-15,0 0 0,-22 0 0,22-21 16,-21 21-16,21 1 0,-22-22 15,1 21-15,21-21 0,0 0 0,-22 21 16,22-21-16,0 0 0,0 0 16,42-21-1,0 0 1,0-1-16,1 1 0,20 0 0,-21 0 16,21 0-16,1 0 0,-1-22 15,-21 22-15,22 0 0,-1 0 16,0-22-16,-21 22 0,22 0 0,-22 21 15,0-21-15,0 21 0,0 0 0,1 0 16,-1 0 0,-21 21-16,21-21 0,-21 21 0,0 0 15,0 1-15,0-1 0,0 0 16,0 0-16,0 0 0,0 0 0,0 1 16,0-1-16,0 0 15,21-21-15,0 21 0,0-21 16,1 0-16,-1 0 0,0 0 15,0 0-15,0 0 0,0 0 16,1 0-16,-1-21 0,0 0 16,21 21-16,-21-21 0,1-1 0,-1 1 15,21 0-15,-21 0 0,0 0 0,-21 0 16,22-1-16,-1 1 0,-21 0 16,21 0-16,-21 0 0,0 0 15,-21 42 16,21 0-31,-21 0 16,21 0-16,-22 0 0,22 1 0,-21-1 16,21 0-16,-21 21 0,21-21 15,-21 22-15,21-22 0,0 21 16,0-21-16,0 22 0,0-1 0,-21 0 16,21-20-16,-21 20 0,21 0 0,0 1 15,0-1-15,-22 0 0,22 1 0,-21-1 16,0 0-16,21 1 0,0-1 15,-21 0-15,0-21 0,0 22 0,-1-1 16,1-21-16,0 22 0,0-1 0,0-21 16,0 0-16,-1 22 0,1-22 0,0-21 15,0 21-15,0-21 0,21-21 32,0 0-32,0-1 0,0 1 0</inkml:trace>
  <inkml:trace contextRef="#ctx0" brushRef="#br0" timeOffset="88026.27">12869 8149 0,'0'21'31,"21"-21"-15,22 0-16,-22 0 0,0 0 16,21-21-16,1 0 0,-22 0 0,21 0 15,1 0-15,-1-22 0,0 22 16,1 0-16,-1-21 0,-21 20 0,21-20 15,-20 21-15,-1-21 0,21 20 16,-42-20-16,21 0 0,-21 21 0,0-22 16,0 1-16,0 21 0,0-22 0,0 22 15,-21 0-15,0 0 0,0 21 16,0 0-16,-1 21 0,1 0 16,0 22-16,0-1 0,-21 0 15,20 1-15,1 20 0,0 1 16,21-1-16,-21 1 0,0 20 0,21-20 15,-21-1-15,21 1 0,0-1 0,0 1 16,0-1-16,0-20 0,0 20 16,-22-21-16,22 1 0,0-22 0,0 21 15,0-21-15,0 1 0,0-1 0,0 0 16,0 0-16,-21-21 16,0 0-16,0 0 15,0-21-15,0 21 0,-1-21 16,1 0-16,0-1 0,0 1 15,0 0-15,21 0 0,-21 0 16,-1 0-16,1-1 0,21 1 0,0 0 16,-21 21-16,0 0 15,21 21 1,0 0-16,0 1 16,21-1-16,0-21 0,-21 21 15,21 0-15,22 0 0,-22-21 0,21 21 16,-21-21-16,22 0 0,-1 0 0,0 22 15,1-22-15,-1 0 0,0 0 16,1 0-16,-1 0 0,0-22 0,1 22 16,-1-21-16,0 0 0,-20 21 15,20-21-15,-21 0 0,0 21 0,0-21 16,1-1-16,-22 1 0,0 0 16,0 0-16,0 0 0,0 0 15,0 42 1,0 0-1,0 0-15,0 0 0,0 0 16,0 1-16,0-1 0,0 0 0,0 0 16,0 0-16,0 0 15,21-21 1,0 0 0,0 0-16,0 0 0,0-21 15,1 0-15,-1 21 16,0-21-16,0 0 0,0 0 15,0 21-15,1-22 0,-22 1 0,21 0 16,0 21-16,-21-21 16,21 21-16,0 0 0,-21 21 15,0 0-15,0 0 16,21-21-16,-21 22 0,22-1 0,-22 0 16,21 0-16,0-21 0,0 21 15,0 0-15,-21 1 0,43-22 16,-22 21-16,0-21 0,0 0 0,0 0 15,22 0-15,-22 0 0,0 0 16,21 0-16,-21 0 0,1 0 0,20 0 16,-21 0-16,0 0 0,0 0 0,1-21 15,-1-1-15,0 22 0,0-21 0,-21 0 16,0 0-16,21 0 0,-21 0 16,0-22-16,0 22 0,0 0 0,0-21 15,0 20-15,-21-20 0,21 21 0,-21-21 16,0 20-16,0 1 0,-1 21 15,1 0-15,0 0 0,0 0 0,0 0 16,0 0-16,-1 21 0,1 1 16,0-1-16,0 0 0,0 21 15,21-21-15,0 1 0,0-1 0,0 21 16,0-21-16,0 0 0,0 1 0,0-1 16,0 0-16,21 0 15,0 0-15,0-21 0,0 0 0,1 0 16,-1 0-16,0 0 0,0 0 0,0 0 15,0 0-15,1 0 0,-1 0 0,0-21 16,0 21-16,21-21 0,-20 0 16,-1 0-16,0-22 0,0 22 15,0-21-15,0 21 0,22-22 0,-22-20 0,0 20 16,0 1-16,0-21 16,1-1-16,-1 1 0,0 20 0,0-20 15,0-1-15,-21 22 0,0-22 0,0 22 16,0-21-16,0 20 0,0 1 15,0 21-15,0-22 0,0 22 0,-21 21 16,0 0 0,0 21-16,0 22 0,21-22 15,-22 21-15,1 1 0,21-1 0,0 21 16,-21-20-16,21 20 0,-21 1 16,21-1-16,0-20 0,0 20 0,0 1 15,0-22-15,0 21 0,0-20 0,0-1 16,0 0-16,0 1 0,21-22 15,0 0-15,-21 21 0,21-20 16,1-1-16,-1 0 0,0-21 16,0 21-16,0-21 0,0 0 0,1 0 15,-1 0-15,0 0 0,0-21 16,0 0-16,0 21 0,1-21 0,-22-1 16,21 1-16,0 0 0,0 0 15,-21 0-15,21 0 0,-21-1 0,0 1 16,0 0-16,0 0 0,0 0 15,-21 42 1,0 0 0,0 0-16,21 0 15,-21 1-15,21-1 0,0 21 0,0-21 16,0 0-16,0 1 0,0-1 0,0 0 16,0 0-16,0 0 15,0 0-15,21-21 0,0 0 16,0 0-16,0 0 15,0 0-15,1 0 0,-1 0 16,0-21-16,0 21 0,0-21 0,0 0 16,1 0-16,20 0 0,-21 21 15,21-43-15,-20 22 0,20 0 0,-21 0 16,21 0-16,1-1 0,-22 1 0,0 0 16,0 21-16,0 0 0,1 0 15,-1 0-15,0 0 0,-21 21 16,0 0-16,0 1 15,0-1-15,0 0 0,0 0 16,-21 0-16,0 0 0,21 1 0,-22-1 16,1 0-16,21 0 0,-21 0 15,0 0-15,0 1 0,0-22 16,21 21-16,-22-21 16,22-21 15,22-1-31,-22 1 0,21 0 15,0 0-15,-21 0 16,21 0-16,0-1 0,0 1 0,-21 0 16,22-21-16,-1 21 0,0-22 0,0 22 15,0 0-15,-21-21 0,0 20 16,21 22-16,-21-21 0,0 42 31,0 1-31,-21-1 0,0 0 16,21 21-16,0-21 0,-21 22 0,21-22 15,0 0-15,-21 21 0,21-20 0,0-1 16,0 0-16,0 0 0,0 0 0,21-21 16,0 21-16,0 1 15,22-22-15,-22 21 0,0-21 16,21 0-16,-21 0 0,22 0 0,-22 0 16,21 0-16,-21 0 0,22 0 15,-22-21-15,0-1 0</inkml:trace>
  <inkml:trace contextRef="#ctx0" brushRef="#br0" timeOffset="89264.92">6096 10414 0,'0'-21'16,"21"0"0,0 0-16,0-1 0,1 1 15,-1 0-15,0 0 0,0 0 16,0-22-16,0 22 0,1 0 0,-1 21 16,-21-21-16,0 0 0,0 0 0,0-1 15,0 1-15,0 0 16,-21 21-16,-1 0 0,1-21 0,0 21 15,-21 0-15,21 0 16,-1 0-16,1 0 0,0 0 0,-21 21 16,21 0-16,-1-21 0,1 21 0,0 1 15,0-1-15,0 0 0,21 0 16,-21 0-16,21 0 0,0 22 16,0-22-16,21 0 0,0 0 0,0 22 15,0-1-15,22-21 0,-22 21 16,0 1-16,21-1 0,-21 0 0,22-20 15,-22 20-15,21 0 0,-21-21 0,1 22 16,-1-22-16,0 21 0,-21-21 16,21 1-16,-21-1 0,0 0 0,0 0 15,-21 0-15,0-21 0,0 21 0,-22 1 16,22-22-16,-21 0 16,21 0-16,-22 0 0,22 0 0,-21 0 15,21 0-15,-1 0 0,-20 0 0,21 0 16,0-22-16,0 1 0,-1 21 15,1-21-15,21 0 0,-21 0 0,0 0 16,21-1-16,0 1 0,0 0 16,0-21-16,0 21 0,0-1 15,0 1-15,21 0 0,0 0 0,22 0 16,-22 0-16,21-1 0,-21 1 0,22 21 16,-22-21-16,21 21 0,0 0 15,1 0-15</inkml:trace>
  <inkml:trace contextRef="#ctx0" brushRef="#br0" timeOffset="89447.81">6964 10541 0,'0'0'0,"21"0"0,21 0 15,-21 0-15,1 0 0,-1 0 16,0 0 0,0 0 30,0 0-30,0 0 0</inkml:trace>
  <inkml:trace contextRef="#ctx0" brushRef="#br0" timeOffset="90351.88">7726 10922 0,'0'0'0,"21"0"15,0 0-15,-21-21 0,21 21 16,0-21-16,1 0 0,-22-1 16,21 1-16,0 0 0,0 0 0,21 0 15,-20-22-15,-1 22 0,0-21 0,21 0 16,-21 20-16,1-20 0,20-21 15,-21 20-15,0 1 0,0 0 0,-21 20 16,0-20-16,0 21 0,0 0 0,0 0 16,-21 21-1,0 0-15,-21 21 16,21 0-16,-1 21 0,1-21 0,0 22 16,0-22-16,21 21 0,0-21 15,0 22-15,0-22 0,0 21 16,21-21-16,0 22 0,0-22 0,1 0 15,-1 0-15,0 0 0,0 1 16,0-22-16,22 21 0,-22 0 0,0 0 16,0 0-16,0-21 0,-21 21 15,-21-21 17,0 0-32,0 0 15,0 0-15,-1 0 0,1 0 0,0 0 16,-21 0-16,21 0 0,-1 0 15,1 0-15,0 0 0,0 0 0,0 0 16,21 22 15,21-22-15,0 0-16,0 0 0,0 0 0,22 0 16,-22 0-16,0 0 0,21 0 15,-20 0-15,20 0 0,0-22 0,-21 1 16,22 21-16,-1-21 0,0 0 0,1 0 15,20 0-15,-20-1 0,20-20 16,-21 21-16,1-21 0,20-1 0,-20 1 16,-1 0-16,0-1 0,-21 1 0,22-22 15,-1 22-15,-21-21 0,0 20 16,1-20-16,-1 20 0,0-20 16,-21 21-16,0-22 0,0 22 0,0-22 15,0 22-15,0 0 0,0 20 16,-21 1-16,0 0 0,-1 0 0,1 21 15,0 0-15,0 21 0,0 0 0,-22 0 16,22 22-16,0-1 0,-21 0 16,21 22-16,-1-1 0,1-20 15,0 20-15,21-20 0,0 84 0,0-85 16,0 21-16,0 1 0,0-22 16,21 1-16,0-1 0,-21 0 0,0 1 15,22-22-15,-22 21 0,21-21 16,0 0-16,-21 1 0,0-1 15,21 0-15,0-21 16,-21 21-16,21-21 16,1 0-16,-1 0 15,-21-21-15,21 0 0,0 0 16</inkml:trace>
  <inkml:trace contextRef="#ctx0" brushRef="#br0" timeOffset="90720.67">9144 10541 0,'0'21'16,"21"-21"-16,-21 21 16,21-21-16,-21 22 15,21-22-15,1 0 16,-1 0-16,0 0 16,0 0-16,0 0 0,0-22 0,1 1 15,-1 21-15,0-21 0,0 21 0,0-21 16,0 0-16,1 21 0,-1-21 15,0-1-15,-21 1 0,0 0 16,0 0-16,0 0 0,0 0 16,-21 21-16,0 0 15,-1 0-15,1 0 0,0 21 16,0 0-16,0 0 0,0 0 16,-1 0-16,1 1 0,0 20 15,21-21-15,0 0 0,-21 22 0,21-22 16,-21 0-16,21 0 0,0 0 0,0 0 15,0 1-15,0-1 0,21 0 16,0-21-16,0 0 0,0 0 16,1 0-16,-1 0 0,21 0 0,-21 0 15,22 0-15,-1 0 0</inkml:trace>
  <inkml:trace contextRef="#ctx0" brushRef="#br0" timeOffset="91248.46">10118 10372 0,'0'0'0,"0"-21"0,-43 21 31,22 0-31,0 21 16,0 0-16,0 0 0,-1 0 0,22 0 16,-21 1-16,21 20 0,-21-21 0,21 0 15,0 22-15,0-22 0,0 0 16,0 0-16,0 21 0,0-20 0,0-1 15,21-21-15,0 21 0,-21 0 0,22-21 16,-1 0-16,0 0 0,0 0 16,0 0-16,0 0 0,22 0 15,-22 0-15,21 0 0,1-21 0,-22 0 16,21 0-16,0-1 0,1 1 16,-1 0-16,-21-21 0,22-1 0,-1 22 15,0-42-15,-21 20 0,22 1 0,-22-21 16,0 20-16,21-20 0,-20 20 15,-1-20-15,0-1 0,-21 22 0,21-21 16,-21-1-16,21 22 0,-21-22 0,0 22 16,0 0-16,0 20 0,0 1 15,0 0-15,-21 21 0,0 0 0,0 21 16,21 0-16,-21 22 0,-1-1 0,1 0 16,-21 1-16,21 20 15,21 1-15,-21-22 0,-1 22 0,22-1 16,-21 1-16,21-1 0,0-21 0,0 22 15,0-1-15,0-20 0,0-1 16,21 0-16,1 1 0,-22-22 0,21 21 16,0-21-16,0 1 0,0-1 0,0 0 15,1-21-15,-1 0 16,0 0-16,0-21 16</inkml:trace>
  <inkml:trace contextRef="#ctx0" brushRef="#br0" timeOffset="91444.06">10647 10372 0,'0'0'0,"21"-21"32,0 21-17,21 0-15,-20-22 16,20 22-16,-21 0 0,43-21 0,-22 21 15,0-21-15,22 21 0,-1-21 0,-20 21 16,20-21-16,1 0 16</inkml:trace>
  <inkml:trace contextRef="#ctx0" brushRef="#br0" timeOffset="91687.92">11917 9927 0,'-64'64'31,"43"-43"-31,0 21 16,0-21-16,0 22 0,-1-1 16,22 0-16,-21 1 0,0-1 0,0 0 15,0 1-15,21-1 0,0 0 0,0 1 16,-21-22-16,21 21 16,0-21-16,-22 1 0,22-1 0,0 0 15,0 0-15,0 0 16,22-21-1,-22-21-15,21 0 16,-21 0-16</inkml:trace>
  <inkml:trace contextRef="#ctx0" brushRef="#br0" timeOffset="92184.65">11705 10118 0,'0'-43'0,"0"86"0,21-107 0,0 22 0,-21 21 0,22 0 16,-1-1-16,0 1 0,-21 0 15,21 21-15,0 0 0,0 0 16,1 0-16,-1 0 0,0 21 16,0 0-16,-21 1 0,0-1 0,0 0 15,0 0-15,0 0 0,0 0 16,0 22-16,0-22 0,0 0 0,0 0 16,-21 0-16,0 22 0,0-22 0,-22 0 15,22 0-15,0 0 0,0 1 16,-22-1-16,22 0 0,0-21 0,0 21 15,0-21-15,0 0 0,21-21 47,21 21-47,0 0 0,0 0 16,0-21-16,0 21 0,22 0 16,-22 0-16,0 0 0,21 0 0,-20 0 15,20 0-15,-21 21 0,0-21 0,22 21 16,-22 0-16,0 0 0,0 1 0,0-22 15,-21 21-15,0 0 0,0 0 16,0 0-16,0 0 0,0 1 0,-21-1 16,0 0-16,0-21 0,0 21 15,-1 0-15,-20 0 0,0-21 0,21 22 16,-22-22-16,22 0 0,0 21 16,0-21-16,0 0 0,-1 0 0,1 0 15,42 0 1,1 0-1,-1 0-15,0-21 0,21-1 0,1 1 16,-22 21-16</inkml:trace>
  <inkml:trace contextRef="#ctx0" brushRef="#br0" timeOffset="92791.86">12446 10414 0,'21'0'0,"-21"42"16,0-20-16,0-1 15,0 0-15,0 0 0,-21 0 16,21 0-16,0 1 16,0-1-16,0 0 0,0 0 15,21-21-15,-21 21 0,21-21 16,0 0-16,1 0 0,-1 0 16,0 0-16,0 0 0,21 0 0,-20 0 15,-1 0-15,0-21 0,0 0 0,0 0 16,0 21-16,1-21 0,-1-1 0,0 1 15,-21 0-15,0 0 0,21 0 16,-21 0-16,21-1 0,-21-20 16,0 21-16,0 0 0,0 0 0,0-1 15,0 1-15,0 42 32,0 1-32,-21 20 15,21-21-15,-21 0 0,0 22 0,21-1 16,0-21-16,0 21 0,-21 1 15,21 20-15,0-20 0,0-1 0,0 0 16,0 1-16,0 20 0,0-21 0,0 22 16,0-22-16,0 22 0,21-1 15,-21 1-15,21-1 0,-21 1 0,21-1 16,-21-20-16,0 20 0,0 1 16,0-22-16,0 21 0,0-20 0,0 20 15,0-20-15,0 20 0,-21-21 16,0 1-16,21-1 0,-21 0 0,-1-20 15,1 20-15,-21-21 0,21 0 0,0-21 16,-1 0-16,1 0 0,-21 0 0,21 0 16,0 0-16,-1-21 0,-20-21 15,21 21-15,0-22 0,21 1 0,0 0 16,-21-1-16,21-20 0,0 20 0,0-20 16,0 21-16,0-22 0,21 1 0,0-1 15,0 1-15,0-1 0,0 1 16,1-22-16,-1 21 0,21 1 15,0-1-15</inkml:trace>
  <inkml:trace contextRef="#ctx0" brushRef="#br0" timeOffset="93300.59">13483 9864 0,'0'-21'0,"0"42"0,-21-42 0,0-1 0,0 1 0,-1 21 16,1 0 0,0 0-1,21 21-15,0 22 0,0-22 0,0 21 16,0 1-16,21 20 0,0-21 15,1 22-15,-1-22 0,-21 22 0,0-22 16,21 22-16,-21-1 0,21 1 0,-21-22 16,0 21-16,0-20 0,0-1 0,0 0 15,0-20-15,0 20 0,0-21 16,0 0-16,0 0 0,-21 1 16,42-44-1,0 1-15,0 0 16,-21 0-16,22-21 0,-1 20 15,0-20-15,0 0 0</inkml:trace>
  <inkml:trace contextRef="#ctx0" brushRef="#br0" timeOffset="93560.44">13991 9885 0,'21'-64'0,"-42"128"0,63-170 0,-20 64 0,-1-1 16,-21 22-16,0 0 0,0 0 15,-21 21-15,-22 21 16,22 0-16,0 0 0,-21 1 0,-1 20 15,22 21-15,-21-20 0,21-1 16,-22 22-16,22-1 0,-21 1 16,21-1-16,-22 1 0,22-1 0,0-21 15,-21 22-15,20-1 0,1-20 16,21-1-16,0 0 0,0 1 0,-21-1 16,21-21-16,0 0 0,0 1 0,0-1 15,0 0-15,21-21 0,0 0 0,1 0 16,-1 0-16,0 0 15,0 0-15,0-21 0,0 0 0,1-1 16,-1 1-16</inkml:trace>
  <inkml:trace contextRef="#ctx0" brushRef="#br0" timeOffset="93772.32">13970 10393 0,'0'42'31,"0"-21"-31,0 1 15,0-1-15,0 0 0,0 21 0,-21-21 16,21 1-16,-21-1 0,21 0 0,-22 0 16,22 0-16,0 0 0,0 1 0,0-1 15,22-21 17,-22-21-32,21 21 15,0-22-15,-21 1 16</inkml:trace>
  <inkml:trace contextRef="#ctx0" brushRef="#br0" timeOffset="93927.91">14097 10202 0,'0'0'0,"0"-63"31,0 42-31,-21 21 16,0 0-16,21 21 15,21 0 1,0-21-1,0 21-15,0 0 0</inkml:trace>
  <inkml:trace contextRef="#ctx0" brushRef="#br0" timeOffset="94344.67">14647 10329 0,'0'0'0,"21"-21"15,-42 21 1,0 0-16,0 0 16,-21 0-16,20 0 0,-20 0 0,0 21 15,-1-21-15,22 22 0,-21-1 0,0 0 16,-1 0-16,22 0 0,-21-21 16,21 21-16,21 1 0,0-1 15,0 0-15,0 0 0,0 0 16,21-21-16,21 0 0,-21 21 15,22-21-15,-1 22 0,-21-22 16,21 21-16,1 0 0,-1-21 0,-21 21 16,22 0-16,-22 0 0,0 1 0,0-22 15,0 21-15,-21 0 0,0 0 16,0 0-16,-21 0 0,0-21 16,0 22-16,0-22 0,-22 0 0,22 0 15,-21 21-15,21-21 0,-22 0 16,22 0-16,-21 0 0,21 0 0,-1 0 15,-20 0-15,21 0 0,0 0 16,21-21-16,0-1 0,0 1 16,0 0-16,0 0 15,0 0-15,21 0 0</inkml:trace>
  <inkml:trace contextRef="#ctx0" brushRef="#br0" timeOffset="94593.54">14901 10372 0,'0'0'0,"21"42"31,-21-21-31,0 0 0,0 1 16,0-1-16,-21 21 0,21-21 0,-21 0 16,21 1-16,0-1 0,-21 0 0,21 0 15,-21 0-15,21 0 0,0 1 16,0-1-16,0 0 15,0-42 17,0 0-32,0-1 15</inkml:trace>
  <inkml:trace contextRef="#ctx0" brushRef="#br0" timeOffset="94753.44">14901 10181 0,'0'-21'0,"0"42"0,-21-63 0,0 42 16,21-21-16,-21 0 16,0 21-16,42-22 31,0 22-31,0 0 16,0 0-16,0-21 0</inkml:trace>
  <inkml:trace contextRef="#ctx0" brushRef="#br0" timeOffset="95292.14">15515 9779 0,'0'21'31,"0"0"-31,-21 1 0,21-1 16,-21 21-16,21 0 0,0-20 0,0 20 15,-21 0-15,21 1 0,-22-1 16,22 0-16,0 1 0,-21-1 0,21 0 15,0 1-15,0-1 0,-21 0 0,21-21 16,-21 22-16,21-1 0,0-21 16,0 22-16,0-22 0,0 0 15,0 0-15,-21 0 0,21 0 16,0-42 15,0 0-15,0 0-16,0 0 0,0 0 15,21-1-15,0-20 0,-21 21 0,21-21 16,0-1-16,1 22 0,-1-21 0,21-1 16,-21 22-16,22 0 0,-22 0 15,21 0-15,0 0 0,1 21 16,-22 0-16,21 0 0,-21 0 0,1 0 16,-1 21-16,0-21 0,0 21 15,0 21-15,-21-21 0,21 1 0,-21 20 16,0-21-16,0 21 0,0-20 0,0 20 15,-21-21-15,0 21 0,-21-20 0,21 20 16,-1-21-16,-20 0 0,21 0 16,0 1-16,-22-1 0,22-21 0,-21 21 15,21 0-15,0-21 0,-1 0 0,1 0 16,0 0-16,0 0 0,0 0 16,0 0-16,-1 0 0,22-21 15,0 0-15,0 0 16,0-1-16,22-20 0,-1 21 15,0-21-15</inkml:trace>
  <inkml:trace contextRef="#ctx0" brushRef="#br0" timeOffset="95593.65">16171 9737 0,'0'0'0,"0"-21"15,0 42 1,0 0-1,0 0-15,0 21 0,0-20 16,0 20-16,0 0 0,0 1 16,0-1-16,0 0 0,0 1 0,0 20 15,0-21-15,-21 22 0,21-22 16,-21 1-16,0 20 0,21-21 0,0 1 16,0-22-16,-21 21 0,21-21 0,-22 22 15,22-22-15,0 0 0,0 0 0,0 0 16,22-21 15,-1 0-31,-21-21 16,21 0-16,-21 0 0,21 0 15,0 0-15</inkml:trace>
  <inkml:trace contextRef="#ctx0" brushRef="#br0" timeOffset="95967.99">16256 10456 0,'21'0'0,"0"0"31,0 0-31,1 0 16,-1 0-16,0 0 15,0 0-15,0 0 0,0-21 16,1 21-16,-1-21 0,0 0 16,0 21-16,-21-21 0,0 0 15,0-1-15,0 1 16,0 0-16,-21 21 15,0 0 1,0 0-16,-1 0 0,1 21 16,0 0-16,0 1 0,0-1 15,0 0-15,-1 0 0,1 21 0,0-20 16,21-1-16,0 0 0,0 0 0,0 0 16,0 0-16,0 1 0,0-1 15,0 0-15,21-21 0,0 0 16,1 21-16,-1-21 0,0 0 0,0 0 15,0 0-15,0 0 0,1 0 0,-1 0 16,0-21-16,21 0 16,-21 21-16,1-21 0,-1-1 0,0 22 15,0-21-15,0 21 0</inkml:trace>
  <inkml:trace contextRef="#ctx0" brushRef="#br0" timeOffset="96124.91">16997 10541 0,'0'0'0,"21"0"0,0 0 32,-21-21-17,0 0 17,-21 21-32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1:16:59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11980 1990 0</inkml:trace>
  <inkml:trace contextRef="#ctx0" brushRef="#br0" timeOffset="888.36">12573 889 0,'0'-21'0,"0"42"0,0-63 16,0 21-16,0-1 16,0 1-16,0 0 15,0 0 1,0 42 31,0 0-47,0 22 15,0-1-15,0 0 0,0 1 0,0-1 16,0 21-16,0-20 0,0-1 16,0 22-16,0-22 0,0 0 0,0 22 15,0-22-15,0 0 16,0-20-16,0 20 0,0 0 0,0 1 15,0-22-15,0 21 0,0-21 16,0 0-16,0 1 0,0-1 0,0 0 16,0 0-16,0-42 47,0-21-47,0 20 0,0 1 15,0 0-15</inkml:trace>
  <inkml:trace contextRef="#ctx0" brushRef="#br0" timeOffset="1377.09">12086 1143 0,'-21'-21'0,"42"42"0,-84-42 0,41 0 0,1 0 15,-21 21-15,21-22 0,21 1 16,-21 0-16,21 0 0,0 0 15,0 0-15,21 21 16,0-22-16,0 1 0,0 21 16,22-21-16,-1 21 0,0-21 0,1 21 15,-1-21-15,21 21 16,-20 0-16,20 0 0,-20 0 0,20 0 16,1 21-16,-22 0 0,21 0 15,1 0-15,-1 22 0,1-22 0,-1 21 16,-20-21-16,20 22 0,-20-1 15,-1 0-15,0 1 0,-21-1 0,1 0 16,-22 1-16,0-1 0,0 0 16,0 1-16,-22 20 0,-20-20 0,0 20 15,-22-21-15,22 1 0,-22 20 16,1-20-16,-1-22 0,1 21 0,-1 0 16,1-20-16,-1-1 0,22 0 15,-21 0-15,-1 0 0,22-21 16,-1 0-16,1 21 0,0-21 15,-1 0-15,1 0 0,21 0 0,0 0 16,0 0-16,-1 0 0,1 0 0,21-21 16,0 0-1,0 0-15,0 0 0,21 21 16,1-21-16,-1-1 0,0 22 16,0-21-16,0 0 0</inkml:trace>
  <inkml:trace contextRef="#ctx0" brushRef="#br0" timeOffset="1944.05">13229 1566 0,'0'0'0,"0"-21"0,0 0 16,0 0-16,0 0 16,0 0-16,0-1 15,21 22-15,0 0 16,1 0-16,-22-21 16,21 21-16,0 0 0,0 0 0,0 21 15,0-21-15,22 22 16,-22-1-16,0 0 0,0 0 0,0 0 15,1 22-15,-22-22 0,21 21 16,-21-21-16,21 22 0,-21-22 0,0 21 16,0-21-16,0 22 0,0-22 15,0 0-15,0 0 0,-21 0 0,0 0 16,-1 1-16,22-1 16,-21-21-16,0 0 31,21-21-31,0-1 0,0 1 0,0 0 15,0 0-15,0 0 0,0-22 16,0 1-16,0 21 0,0-21 0,0-1 16,0 1-16,21 0 0,0 20 0,1 1 15,-22-21-15,0 21 0,21 0 16,0-1-16,0 1 0,0 21 31,0 0 0,1 0-15</inkml:trace>
  <inkml:trace contextRef="#ctx0" brushRef="#br0" timeOffset="2424.94">13885 1503 0,'0'0'0,"0"21"63,-21-21-63,21 21 15,0 0-15,0 1 0,-21-1 16,21 0-16,-21 0 0,21 21 0,0-20 15,0-1-15,0 0 0,0 0 16,0 0-16,0 0 0,0 1 0,0-1 16,21-21-16,0 0 15,0 0-15,0 0 0,1 0 0,-1 0 16,0 0-16,0 0 0,0 0 0,0-21 16,1-1-16,-22 1 0,21 21 15,-21-42-15,21 21 0,-21 0 0,0-1 16,0-20-16,0 21 15,0 0-15,0-22 0,-21 22 0,0 0 16,-1 21-16,1-21 0,0 0 16,0 21-16,0 0 0,0 0 15,-1 0-15,1 0 0,0 0 16,0 0-16,21 21 16,0 0-16,0 0 15,0 0-15,21 1 16,0-22-1,0 0-15</inkml:trace>
  <inkml:trace contextRef="#ctx0" brushRef="#br0" timeOffset="2788.25">14351 1482 0,'0'-21'15,"-21"21"17,21 21-32,-21 0 15,21 0-15,-22 0 0,22 0 0,0 1 16,0 20-16,-21-21 0,21 21 16,0 1-16,-21-1 0,21 22 15,-21-22-15,21 0 0,0 22 0,-21-22 16,21 22-16,-21-22 0,-1 21 15,22-20-15,0 20 0,0 1 0,-21-1 16,21 1-16,0-1 0,0 1 16,0-22-16,0 0 0,0 1 0,0-1 15,0 0-15,0-20 0,0-1 16,0 0-16,0 0 0,21-21 16,-21-21 15,0 0-31,0 0 0,0-22 15</inkml:trace>
  <inkml:trace contextRef="#ctx0" brushRef="#br0" timeOffset="3172.81">13906 1630 0,'0'0'0,"0"-42"0,0 20 0,0 1 0,0 0 15,0 0-15,0 0 0,22 0 16,-22-1-16,21 22 0,0-21 0,21 21 16,-21-21-16,1 21 15,20 0-15,0 0 0,-21 0 0,22 0 16,-1 0-16,0 0 0,-20 0 16,20 0-16,-21 21 0,21 0 0,-20 1 15,-1-1-15,0 0 0,0 0 16,-21 21-16,21-20 0,-21 20 0,0 0 15,0-21-15,-21 22 0,0-22 16,-21 21-16,20-21 0,-20 1 0,21 20 16,-21-21-16,-1 0 0,22-21 15,-21 21-15,21 1 0,-22-22 0,22 0 16,0 21-16,0-21 16,21-21-1,0-1-15,0 1 16,0 0-16,21 0 0,0 0 15,0-22-15,0 22 0</inkml:trace>
  <inkml:trace contextRef="#ctx0" brushRef="#br0" timeOffset="4048.94">14922 953 0,'0'-22'0,"0"44"0,0-65 16,0 22-16,0 42 47,-21 0-47,21 22 0,-21-1 15,21 0-15,0 1 0,-21-1 0,0 22 16,0-22-16,-1 21 0,1-20 15,21 20-15,-21 1 0,0-22 0,0 22 16,0-22-16,-1 21 0,1-20 16,0-1-16,21-21 0,-21 22 15,0-22-15,21 0 0,0 0 0,0 0 16,-21-21-16,21-21 31,0 0-31,0 0 16,0 0-16,0-22 0,0 22 0,0-21 15,0-1-15,21 1 0,-21 21 16,0-21-16,21 20 0,-21-20 0,21 21 16,-21 0-16,0 0 0,21 21 15,0-22-15,1 22 16,-22 22 0,21-22-16,-21 21 0,0 0 15,21 0-15,0 0 0,-21 22 0,21-22 16,0 0-16,1 0 0,-1 21 15,-21-20-15,21-1 0,0 0 0,0 0 16,0 0-16,1-21 0,20 21 16,-21-21-16,0 0 0,22 0 0,-22 0 15,21 0-15,-21 0 0,22 0 16,-22 0-16,21 0 0,-21-21 0,22 0 16,-22 0-16,0-21 0,0-1 15,0 1-15,-21 0 0,0-1 0,0 1 16,0 0-16,0-22 15,0 22-15,0-22 0,0 1 0,0-1 16,0 22-16,-21-22 0,-21 1 16,21 21-16,-22-1 0,22 1 0,-21 21 15,-1-22-15,1 22 0,0 21 16,-1-21-16,1 21 0,21 0 0,-21 0 16,-1 21-16,22 0 0,0 22 15,-21-22-15,42 21 0,-22 1 0,1 20 16,21-21-16,-21 1 0,21-1 15,0 0-15,0 1 0,0-1 0,0 0 16,0 1-16,0-22 0,0 21 16,0-21-16,21 1 0,22-1 15,-22 0-15,0 0 0,21-21 16,-21 21-16,22-21 0,-22 21 0,21-21 16,1 0-16,-22 0 0,21 0 15,0 0-15,-20 0 0,20-21 0,-21 0 16,0 21-16,0-21 0,1 21 15,-1-21-15,21 0 0</inkml:trace>
  <inkml:trace contextRef="#ctx0" brushRef="#br0" timeOffset="4524.59">15727 1355 0,'0'21'31,"0"0"-31,0 0 16,0 0-16,0 1 15,-21-1-15,21 0 0,-22 0 0,22 0 16,0 0-16,0 1 0,0 20 0,0-21 16,0 0-16,0 0 15,0 1-15,0-1 0,0 0 0,22 0 16,-1-21-1,0 21-15,0-21 0,0 0 16,0 0-16,1 0 0,-1-21 16,0 0-16,0 0 0,0 0 15,0-1-15,-21 1 0,0-21 16,22 21-16,-22-22 0,0 22 0,0-21 16,0 0-16,0 20 0,-22 1 15,1-21-15,0 21 0,21 0 0,-21 21 16,0-22-16,0 22 0,-1 0 15,1 0-15,0 0 0,0 0 16,0 0-16,0 22 0,-1-22 0,22 21 16,-21 0-16,21 0 0,-21 0 15,21 0-15,0 1 0,0-1 16,0 0-16,0 0 0,21 0 16,0-21-16,1 0 15,-1 0-15,0 0 0,0 0 16</inkml:trace>
  <inkml:trace contextRef="#ctx0" brushRef="#br0" timeOffset="5704.92">16425 1312 0,'0'0'0,"-63"0"31,42 0-31,-1 22 16,1-1-16,21 0 16,0 0-16,0 0 0,-21 0 0,21 1 15,0 20-15,-21-21 0,21 0 16,0 22-16,0-22 0,0 21 0,0-21 16,0 0-16,0 1 0,0-1 15,21 0-15,0-21 0,-21 21 16,21-21-16,1 0 0,-1 0 15,0 0-15,0 0 0,0 0 0,0 0 16,1-21-16,-1 0 0,0 0 16,0-1-16,21 1 0,-20 0 0,-1 0 15,-21-21-15,21 20 0,0 1 16,-21 0-16,0-21 0,0 21 0,21-1 16,-21 1-16,0 0 15,0 42 16,0 0-31,-21-21 16,21 22-16,0-1 0,0 0 0,-21 21 16,21-21-16,0 1 0,0-1 15,0 21-15,0-21 0,0 0 0,0 1 16,21-1-16,0 0 16,0 0-16,1-21 0,-1 0 0,0 0 15,0 0-15,0 0 0,22 0 16,-22 0-16,0-21 0,0 0 0,0 0 15,0-1-15,1 1 0,-1 0 16,-21 0-16,21-21 0,-21 20 0,0 1 16,0-21-16,0 21 0,0 0 15,0-1-15,-21 1 0,0 0 16,21 0-16,-22 21 16,22-21-16,-21 21 0,0 0 0,0 0 31,21 21-16,21-21 1,0 0-16,0 0 0,22 0 16,-22 0-16,0 0 0,0 0 15,22 0-15,-22 0 0,0 0 0,0 0 16,21 0-16,-20 0 0,-1 0 16,0 0-16,0 0 0,0 0 0,0 0 15,1 0-15,-1 0 16,0 21-16,-21 0 15,0 0-15,0 1 0,0-1 16,0 0-16,0 0 16,0 0-16,0 0 0,0 1 0,0-1 15,0 0-15,0 0 0,0 0 16,-21 0-16,0 1 0,-1-1 16,22 0-16,-21 0 15,0-21 1,0 0-1,21-21 1,0 0-16,0 0 16,0-1-16,0 1 0,0 0 0,0 0 15,21-21-15,0 20 0,0 1 16,1-21-16,-1 0 0,0 20 0,0-20 16,0 21-16,0-21 0,22 20 15,-22 1-15,0 0 0,0 0 0,22 0 16,-22 21-16,0 0 0,0 0 15,0 0-15,0 0 0,-21 21 16,22 21-16,-22-21 0,21 1 16,-21 20-16,0-21 0,21 21 0,-21 1 15,21-22-15,-21 21 0,21-21 16,-21 22-16,0-22 0,0 21 16,0-21-16,0 1 0,0-1 0,0 0 15,0 0-15,0 0 16,0 0-16,-21-21 31,0 0-31,0 0 0,-22-21 0,22 0 16,-21 0-16,0 21 0</inkml:trace>
  <inkml:trace contextRef="#ctx0" brushRef="#br0" timeOffset="6408.38">12277 2265 0,'0'0'0,"-127"21"31,84-21-31,22 0 0,-21 0 0,-1 0 0,22 0 16,-21 0-16,21 0 0,0 0 15,-1 0-15,1 0 0,0 0 0,0 0 16,42 21 15,0-21-31,0 0 16,22 0-16,-1 0 0,22 0 0,-1 0 16,1 0-16,20 0 0,1-21 15,0 21-15,-1 0 0,22-21 16,21 21-16,0 0 0,0-21 0,21 0 15,-21 21-15,21 0 0,1-22 16,20 22-16,0 0 0,-21 0 0,22-21 16,-1 21-16,0 0 0,22-21 0,-1 21 15,-20-21-15,20 21 0,-20-21 16,-1 21-16,0 0 0,1 0 0,-1 0 16,0-21-16,-21 21 15,-21 0-15,22 0 0,-22 0 0,0 0 16,-22 0-16,22 0 0,-21 0 15,-21 0-15,21 0 0,-43 0 0,22 0 16,-22 0-16,-20 0 0,20 0 16,-42 0-16,22 0 0,-22 0 0,0 0 15,0 0-15,0 0 0,-42 0 47,-21-22-47,21 22 0,-22 0 16,1 0-16,-21 0 0</inkml:trace>
  <inkml:trace contextRef="#ctx0" brushRef="#br0" timeOffset="7360.62">13610 2477 0,'0'0'0,"42"-22"15,-42 44 32,-21-1-47,0 0 0,0 0 16,0 21-16,-22 1 0,22-1 15,-42 0-15,20 1 0,-20-1 0,-1 0 16,-20 1-16,-1 20 0,22-20 16,-22-1-16,0 0 0,22 1 0,-1-1 15,1 0-15,-1 1 0,1-1 0,20 0 16,1-21-16,0 22 0,21-22 15,-22 0-15,22-21 0,21 21 0,-21-21 16,21-21 15,21 0-31,0 0 16,0 0-16,1-1 0,-1 1 16,0-21-16,0 21 0,-21 0 0,21-1 15,0 1-15,-21-21 0,0 21 16,22 0-16,-22-1 0,21 1 0,-21 0 15,0 0-15,0 42 47,0 0-47,-21-21 16,-1 21-16,22 1 0,-21-1 16,0 0-16,0 0 0,21 0 15,-21 0-15,0 1 0,-1 20 0,22-21 16,-21 0-16,21 0 0,-21-21 15,21 22-15,-21-1 0,21 0 16,21-21 0,0 0-16,0 0 0,1 0 15,20 0-15,-21 0 0,0 0 0,0 0 16,22 0-16,-22 0 0,21 0 16,-21 0-16,22 0 0,-22 0 0,21 0 15,1 0-15,-22 0 0,0-21 0,21 21 16,-21 0-16,1 0 15,-1 0-15,0 0 16,-42 0 15,0 0-31,-1 0 0,-20 21 0,21-21 16,-21 21-16</inkml:trace>
  <inkml:trace contextRef="#ctx0" brushRef="#br0" timeOffset="9753.17">6519 3874 0,'-21'0'31,"42"0"0,0 0-15,1 0-16,-1-22 0,21 1 0,0 0 16,1 21-16,-1-21 0,0 0 15,1 0-15,20-1 0,-20 1 0,-1-21 16,0 21-16,22 0 0,-43-22 16,21 22-16,1-21 0,-22 21 0,0-22 15,0 1-15,0 0 0,-21 20 16,0-20-16,0 21 0,0-21 0,0 20 15,0 1-15,-21 0 0,-21 0 16,21 21-16,-1 0 0,1 0 16,-21 0-16,21 0 0,-22 0 15,1 21-15,0 0 0,-1 0 0,1 22 16,0-22-16,21 21 0,-22 1 16,22-1-16,0 0 0,0 1 0,21-1 15,0 0-15,0 1 0,0-22 16,0 21-16,21-21 0,0 22 0,0-22 15,0 0-15,1 0 0,-1 0 0,21 22 16,-21-22-16,0 0 0,22 0 16,-22 0-16,0 0 0,0 1 0,0-1 15,1 0-15,-22 0 16,0 0-16,0 0 0,0 1 0,0 20 16,0-21-16,0 0 15,-43-21-15,22 21 0,0-21 0,-85 0 16,64 0-1,-1 0-15,1 0 0,0 0 0,-1 0 16,1-21-16,0 0 0,-1 0 0,22 0 16,-21-22-16,0 22 0,20-21 15,-20 21-15,21-22 0,0 22 0,0 0 16,-1 0-16,22 0 0,-21 0 16,21-1-16,21 22 31,1 22-16,-22-1-15,21 0 0,0 0 16,0 0-16,0 22 0,0-22 0,1 0 16,-1 21-16,0-21 0,0 1 15,0-1-15,22 21 0,-22-21 0,21-21 16,-21 21-16,22 1 0,-22-22 16,21 0-16,0 0 0,-20 0 0,20 0 15,0 0-15,1 0 0,-1-22 0,0 1 16,22 0-16,-22 0 0,0 0 15,1 0-15,-1-1 0,0-20 0,1 21 16,-1 0-16,-21-22 16,22 22-16,-22-21 0,0 21 0,0 0 15,0-1-15,-21-20 0,0 21 16,0 0-16,0 0 0,0 42 31,0 0-15,-21 0-16,21 0 15,0 0-15,0 1 0,0-1 0,0 21 16,0-21-16,0 0 0,0 1 0,0-1 16,0 21-16,0-21 0,21 0 15,0 1-15,1-22 0,-1 21 16,0-21 0,21 0-16,-21 0 0,1 0 0,-1 0 15,21 0-15,-21-21 0,22-1 16,-22 1-16,0 0 0,21 0 0,-21 0 15,1 0-15,-1-1 0,0-20 16,0 21-16,0 0 0,0 0 0,-21-1 16,0 1-16,0 0 0,22 0 0,-22 0 15,0 0 1,0 42 0,0 0-1,0 0-15,-22 0 0,22 0 16,0 1-16,0-1 15,0 0-15,0 0 0,0 0 0,-21 0 16,21 1-16,0-1 0,0 0 0,0 0 16,-21-21-16,21 21 0,0-42 47,0 0-47,0 0 15,0 0-15,0-1 0,0 1 16,0 0-16,21 0 0,-21 0 0,21 0 15,1-1-15,-1 1 16,-21 0-16,21 0 0,0 0 0,0 21 0,0-21 16,1 21-1,-1 21 1,0 0-16,-21 0 16,0 0-16,0 0 15,21 1-15,-21-1 0,21 0 0,-21 0 16,21 0-16,-21 0 0,22 1 15,-1-1-15,-21 0 0,21 0 0,0-21 16,0 21-16,0-21 0,1 0 16,-1 0-16,0 0 0,21 0 0,1 0 15,-22 0-15,21 0 0,0 0 0,1-21 16,-1 0-16,0 0 16,1 0-16,-22-1 0,21 1 0,1 0 15,-22 0-15,0-21 0,0 20 16,0 1-16,-21 0 0,21-21 0,-21 21 15,0-1-15,0 1 0,0 0 0,-21 0 16,0 21-16,0 0 16,0 0-16,0 0 0,-22 0 0,22 0 15,0 21-15,-21 0 0,20 0 16,1 1-16,-21-1 0,21 0 0,0 0 16,21 0-16,-22 0 0,22 1 15,0-1-15,0 0 0,0 0 0,0 0 16,0 0-16,22-21 15,-1 22-15,0-22 16,0 0-16,0 0 0,0 0 0,1 0 16,20 0-16,-21-22 0,0 1 15,22 21-15,-22-21 0,0 0 0,0 21 16,0-21-16,0 0 0,1-1 16,-22 1-16,21 0 15,-21 0-15,21 21 0,-21-21 16,0 42 15,0 0-15,0 0-16,0 0 0,0 1 0,0 20 15,0 0-15,0 1 0,0-1 16,0 0-16,0 22 0,0-22 0,0 22 16,0-22-16,21 21 0,-21-20 0,0 20 15,21 1-15,0-22 0,-21 22 16,0-1-16,0 1 0,22-1 0,-22 1 15,0-22-15,0 21 0,0 1 0,0-22 16,0 22-16,0-22 0,0 0 16,-22 1-16,1-1 0,0-21 0,0 0 15,-21 1-15,20-1 0,1 0 16,-21 0-16,0-21 0,-1 0 16,1 0-16,0 0 0,-1-21 0,1 0 15,-22 0-15,22-1 0,0 1 0,-1 0 16,1-21-16,0-1 0,21 22 15,-1-21-15,-20 0 0,21-1 0,0-20 16,21 20-16,0 1 0,-21 0 16,21-1-16,0 1 0,0 0 0,0-1 15,0 1-15,0 0 0,21-1 0,0-20 16,0 21-16,0-1 0,22 1 16,-22-22-16,21 22 0</inkml:trace>
  <inkml:trace contextRef="#ctx0" brushRef="#br0" timeOffset="10116.49">9440 3217 0,'0'0'16,"21"-21"-16,-21 0 0,0 0 15,0 42 16,-21 0-31,21 22 0,-21-1 0,21 0 16,0 1-16,0-1 16,-21 21-16,21-20 0,-21 20 0,21 1 15,-21-22-15,21 22 0,0-22 0,0 21 16,-22-20-16,22 20 0,0-20 16,-21-1-16,21 0 0,0-21 0,0 1 15,0 20-15,0-21 0,0 0 16,21-21 15,1-21-31,-22 0 0,21 0 16,0 0-16,-21-1 0,21-20 0,0 21 15,-21-21-15,21 20 16,-21 1-16,22-21 0,-1 21 0,-21 0 16</inkml:trace>
  <inkml:trace contextRef="#ctx0" brushRef="#br0" timeOffset="10500.91">9525 3810 0,'0'0'16,"0"21"15,0 0-31,21-21 31,-21 22-31,21-22 0,0 0 16,1 0-16,-1 0 0,0 0 16,0 0-16,0 0 0,0-22 15,1 22-15,-1-21 0,0 0 16,-21 0-16,21 21 15,-21-21-15,0 0 0,0-1 16,-21 22 0,0 0-16,0 0 15,-1 0-15,1 0 0,0 22 0,0-1 16,-21 0-16,42 0 0,-22 21 16,1-20-16,0 20 0,21-21 0,0 0 15,0 22-15,0-22 0,0 0 16,0 21-16,0-21 0,0 1 0,21-1 15,0 0-15,1-21 16,-1 0-16,0 0 0,0 0 16,0 0-16,0 0 0,1-21 15,-1 0-15,0 21 0,0-22 16,0-20-16,0 21 0,-21 0 0,0-22 16,0 22-16,0-21 0</inkml:trace>
  <inkml:trace contextRef="#ctx0" brushRef="#br0" timeOffset="10765.37">8022 3471 0,'-21'0'0,"0"0"31,42 0 1,0 0-17,0 0-15</inkml:trace>
  <inkml:trace contextRef="#ctx0" brushRef="#br0" timeOffset="11616.69">11007 3662 0,'0'0'0,"21"0"0,0 0 15,0-21-15,0 0 0,0 21 16,1-22-16,-1 22 0,-21-21 16,21 0-16,0 0 0,0 0 0,0 21 15,-21-21-15,0-1 0,22 1 16,-22 0-16,0 0 0,0 0 0,0 0 16,-22 21-16,1-22 0,0 22 15,-21 0-15,-1 0 0,1 0 0,0 22 16,-22-22-16,22 21 15,-22 0-15,1 0 0,21 0 0,-22 22 16,22-22-16,21 0 0,-1 21 16,1-21-16,0 1 0,21-1 0,0 21 15,0-21-15,0 0 0,0 1 0,21-1 16,0 0-16,22 0 0,-22 0 16,21-21-16,1 21 0,-1 1 0,0-1 15,1 0-15,-1 0 0,0 0 16,1 0-16,-1 1 0,0-1 0,1 0 15,-22 0-15,0 21 0,0-20 16,-21-1-16,0 0 0,0 0 16,-21 0-16,-21 0 0,20 1 0,-20-1 15,0-21-15,-22 21 0,22 0 16,-22-21-16,1 0 0,21 0 0,-22 0 16,22 0-16,-22 0 0,22 0 15,0 0-15,20-21 0,-20 0 0,0 0 16,21-1-16,-1 1 0,1 0 0,21 0 15,0 0-15,0 0 0,0-1 16,0 1-16,0 0 0,21 0 16,1 0-16,-1 0 0,21 21 15,-21-22-15,22 22 0,-1-21 0,0 21 16,1 0-16,-1-21 0</inkml:trace>
  <inkml:trace contextRef="#ctx0" brushRef="#br0" timeOffset="12012.46">11176 4022 0,'0'21'0,"0"-42"0,21 42 0,-21 0 15,21-21 1,0 0-16,1 0 16,-1-21-16,0 0 15,0 21-15,0-21 0,-21-1 16,21 22-16,1-21 0,-1 0 0,0 0 15,0 21-15,-21-21 0,0 0 16,0-1-16,0 1 16,-21 21-16,0 0 15,0 0-15,-1 0 0,-20 21 16,21-21-16,0 22 0,0-1 16,-1 0-16,-20 0 0,21 21 0,0-20 15,21 20-15,0-21 0,-21 21 16,21-20-16,0-1 0,0 21 0,0-21 15,0 0-15,0 1 0,21-1 16,0-21-16,-21 21 0,21-21 16,0 0-16,0 0 0,1 21 0,-1-21 15,0 0-15,0 0 0,0 0 16,0-21-16,1 21 0,-1-21 0,21 0 16,-21-1-16,0 1 0,1 0 0,-1-21 15,-21 21-15</inkml:trace>
  <inkml:trace contextRef="#ctx0" brushRef="#br0" timeOffset="12324.28">11747 3217 0,'0'0'0,"0"-21"0,0 0 16,-21 21-1,0 0-15,21 21 16,0 0-16,0 22 0,0-1 15,0 0-15,-21 1 0,21-1 0,0 22 16,0-22-16,-21 21 0,21-20 16,0 20-16,0 1 0,-21-22 0,21 22 15,0-1-15,0-21 0,0 22 16,-22-22-16,22 1 0,0-1 0,0 0 16,0 1-16,0-22 0,0 0 0,0 0 15,0 0-15,22-21 16,-1 0-1,0 0-15,0-21 16,0 0-16,-21 0 0,21 0 0,1-1 16,-22-20-16</inkml:trace>
  <inkml:trace contextRef="#ctx0" brushRef="#br0" timeOffset="12712.06">11874 3937 0,'0'21'15,"0"0"1,22 1 0,-1-22-16,0 0 15,0 0-15,0 0 16,0 0-16,1 0 0,-1 0 0,0 0 16,0-22-16,0 22 0,0-21 15,1 21-15,-22-21 0,21 0 16,-21 0-16,0 0 0,0-1 15,-21 22 1,-1 0-16,1 0 16,0 0-16,0 22 15,-21-22-15,20 21 0,1 21 0,0-21 16,0 0-16,0 1 0,21 20 16,0-21-16,-21 0 0,21 22 15,0-22-15,0 0 0,0 0 0,0 0 16,0 0-16,0 1 0,21-1 15,0-21-15,0 0 0,0 0 16,0 0-16,22 0 0,-22 0 16,21 0-16,-21 0 0,1 0 0,20-21 15</inkml:trace>
  <inkml:trace contextRef="#ctx0" brushRef="#br0" timeOffset="13294.03">12679 3831 0,'0'0'0,"0"-21"0,0 0 16,-21 21-1,-1 0-15,1 21 16,21 0-16,-21 0 0,0 1 16,21-1-16,0 0 0,-21 0 0,21 0 15,-21 22-15,21-22 0,0 21 0,0-21 16,0 0-16,0 1 0,0 20 15,0-21-15,0 0 0,21 0 16,0 1-16,0-22 16,21 0-16,-20 0 0,-1 0 15,0 0-15,21 0 0,-21 0 0,22-22 16,-22 1-16,21 0 0,1 0 16,-22 0-16,21-22 0,0 22 0,-20-21 15,20 21-15,-21-22 0,21 1 16,-20 0-16,-1-1 0,0 1 0,-21-21 15,0 20-15,21 1 0,-21 0 16,0-22-16,0 22 0,0-1 0,0 22 16,0-21-16,0 21 0,0 0 0,0 42 31,0 0-15,0 0-16,0 21 0,0 1 15,0-1-15,0 0 0,0 1 0,0-1 16,0 0-16,0 22 0,0-22 15,0 1-15,0-1 0,0 0 0,0-21 16,0 22-16,0-1 0,0-21 0,0 22 16,0-22-16,0 0 0,0 0 15,0 0-15,0 0 0,21-21 16,0 0 0,1 0-16,-22-21 15,0 0-15,0 0 0,0 0 0,0 0 16,0-1-16,0-20 15,0 21-15</inkml:trace>
  <inkml:trace contextRef="#ctx0" brushRef="#br0" timeOffset="13516.91">12975 3810 0,'-21'0'0,"0"0"31,42 0-15,0 0-16,0 0 0,0-21 15,1 21-15,-1 0 0,0 0 0,21 0 16,-21 0-16,1 0 0,20-21 16,-21 21-16,0 0 0,0 0 15,1 0-15,-1 0 0,0-21 0,0 21 16,0 0-16,0-22 16,1 22-16,-22-21 0,0 0 15,21 0-15</inkml:trace>
  <inkml:trace contextRef="#ctx0" brushRef="#br0" timeOffset="14419.95">15748 2286 0,'0'0'0,"0"-21"16,0-21-1,0 20 1,0 44 15,0-1-31,21 0 0,0 21 16,0-21-16,1 43 0,20-22 16,0 22-16,1-22 0,-1 22 0,21-1 15,1 1-15,-1-22 0,1 21 0,-1 1 16,22-22-16,0 1 0,-22 20 15,22-21-15,-22 1 0,22-1 0,-21 0 16,-1-20-16,22 20 0,-22-21 16,-20 0-16,20 0 0,-21 1 0,1-22 15,-1 21-15,-21-21 0,22 0 16,-22 0-16,0 0 0,0 0 16,-21-21-1,0-1-15,0 1 16,0 0-16,-21 0 0,0 0 15,21 0-15,-21-1 0,-1 22 16,1-21-16,0 0 0,-21 21 0,21-21 16,-1 21-16,1 0 0,0 0 15,0-21-15,42 21 47,0 0-47,0 0 16,1 0-16,20 0 0,-21 0 15,0 0-15,0 21 0,1-21 0,-1 21 16,0 0-16,-21 0 16,0 1-16,0-1 0,0 0 0,0 0 15,-21 21-15,-22-20 0,22-1 0,0 0 16,0 0-16,-21 0 0,20-21 16,1 21-16,-21 1 0,21-1 0,0-21 15,21 21-15,-22-21 16</inkml:trace>
  <inkml:trace contextRef="#ctx0" brushRef="#br0" timeOffset="14972.63">17992 3471 0,'0'-21'0,"0"42"0,0-63 0,0 21 0,0 0 16,0 0-16,0-1 0,0-20 15,0 21-15,0 0 0,0 0 0,0-1 16,0 1-1,21 42 17,-21 1-32,21-1 0,-21 21 0,0 0 15,21 1-15,-21-1 0,21 0 16,-21 1-16,0-1 0,0 0 0,0-20 16,0 20-16,0-21 0,0 21 0,0-20 15,0 20-15,0-21 0,0 0 16,0 0-16,0 1 0,0-1 15,0-42 32,0-1-47,0 1 0</inkml:trace>
  <inkml:trace contextRef="#ctx0" brushRef="#br0" timeOffset="16856.75">18076 3281 0,'0'0'0,"0"-21"0,0-106 32,0 106-32,0-1 0,21 1 15,1 0-15,-1 21 16,0-21-16,0 21 16,0 0-16,0 0 0,22 21 15,-22 0-15,0 22 0,21-22 16,-20 21-16,-1 0 0,63 85 15,-62-84-15,-1-1 16,-21 0-16,0 1 0,21-1 0,-21 43 16,0-64-16,21 0 15,-21 21-15,0-20 0,0-1 0,0 0 16,0 0-16,0 0 16,21-42 15,-21 0-31,0 0 15,21 0-15,-21-22 0,22 22 16,-22-21-16,21 21 0,-21-43 16,0 22-16,21-1 0,0 1 0,-21-21 15,21 20-15,0-20 0,1 20 16,-22 1-16,21 0 0,-21 21 0,0-1 16,0 1-16,0 0 0,21 21 15,0 0-15,-21 21 16,0 0-16,21 22 15,-21-1-15,21 0 0,-21 1 16,0 20-16,0-20 0,0 20 0,0-21 16,0 1-16,0 20 0,0-20 15,0-1-15,0 0 0,0 1 0,0-22 16,0 21-16,0-21 0,22 0 16,-22 1-16,21-1 0,0 0 0,-21 0 15,21-21-15,0 21 16,0-21-16,1 0 0,-1 0 0,0 0 15,0-21-15,0 21 0,0-21 16,1 0-16,-1 21 0,0-21 0,0-1 16,0-20-16,-21 21 0,21 0 15,1-22-15,-22 22 0,21-21 16,-21 21-16,21-22 0,-21 22 0,21 0 16,-21 0-16,0 0 15,0 42 1,0 0-1,0 0-15,0 0 0,-21 1 16,21-1-16,0 0 0,-21 0 16,21 21-16,0-20 0,0-1 0,0 21 15,0-21-15,0 0 16,0 1-16,21-1 0,0-21 16,0 21-16,0-21 15,1 0-15,-1 0 0,0 0 16,0 0-16,0 0 0,0 0 0,1-21 15,20 21-15,-21-21 0,0-1 16,0 1-16,1 0 0,20 0 0,-21-21 16,-21 20-16,21-20 0,0 21 15,-21-21-15,22 20 0,-22-20 0,0 21 16,0-21-16,0 20 0,0 1 16,0 0-16,0 42 31,0 0-31,-22 1 0,22-1 15,-21 0-15,21 21 0,0-21 0,0 1 16,0 20-16,0-21 16,0 0-16,0 0 0,0 1 0,21-1 15,1 0-15,-1 0 0,-21 0 16,21 0-16,0-21 0,0 22 0,0-22 16,1 0-16,-1 0 0,21 0 0,-21 0 15,0 0-15,1 0 0,-1 0 16,0-22-16,0 1 0,0 0 0,0 0 15,1 0-15,-1 0 0,0-22 16,0 22-16,-21-21 0,21-22 0,-21 22 16,21 0-16,-21-22 0,0 1 15,22-1-15,-22 22 0,21-22 0,-21 22 16,0 0-16,0-1 16,0 22-16,0-21 0,0 21 0,0-1 15,0 44 16,0-1-31,-21 21 0,21-21 0,0 22 16,-22-1-16,1 21 0,21-20 16,-21 20-16,21-20 0,0 20 0,0-21 15,0 1-15,0-1 0,0 0 16,0 1-16,0-1 0,0-21 0,0 0 16,0 22-16,0-22 0,21 0 15,0 0-15,1-21 0,-1 21 0,0-21 16,0 0-16,21 0 0,-20 0 15,-1 0-15,21 0 0,-21 0 16,22 0-16,-22-21 0,21 0 0,-21 0 16,0 0-16,22 0 0,-22-22 15,0 1-15,0 0 0,0-1 0,1 1 16,-22 0-16,21-22 0,0 1 16,-21 20-16,0-20 0,0 20 0,21-20 15,-21 21-15,0 20 0,0-20 16,0 0-16,0 21 0,0-1 15,0 1-15,0 0 16,0 42 0,0 0-16,0 1 0,0-1 15,0 21-15,-21 0 0,21 1 16,0-1-16,-21 0 0,21 22 0,0-1 16,-21-20-16,21-1 0,0 22 15,0-22-15,0 0 0,0 1 0,0-1 16,0 0-16,0-21 0,0 22 15,0-22-15,21 0 0,0 0 0,0 0 16,0 1-16,0-22 16,22 0-16,-22 0 0,0 0 0,0 0 15,0 0-15,1 0 0,-1-22 0,21 22 16,-21-21-16,0 0 16,1 0-16,-1-21 0,0 20 0,0-20 15,0 21-15,-21-21 0,0 20 16,21-20-16,1 21 0,-22 0 0,0 0 15,0-1-15,0 1 0,0 42 32,0 1-32,0-1 0,0 0 15,0 0-15,0 0 0,0 0 16,0 1-16,0-1 0,0 0 0,0 0 16,0 0-16,0 0 0,21-21 15,0 22-15,0-22 0,-21 21 16,21-21-16,0 0 15,1 0-15,-1 0 16,0 0-16,0-21 0,0-1 16,-21 1-16,0 0 15,21 0-15,-21-21 0,0 20 0,0-20 16,0 21-16</inkml:trace>
  <inkml:trace contextRef="#ctx0" brushRef="#br0" timeOffset="17076.75">21463 3112 0,'0'0'0,"-21"0"31,0 0-15,-1 0 46,1 0-62,0 0 16</inkml:trace>
  <inkml:trace contextRef="#ctx0" brushRef="#br0" timeOffset="17284.62">20616 3450 0,'0'21'16,"0"-42"-16,0 64 0,21-43 31,22 0-31,-22 0 16,0 0-16,0 0 0,0 0 16,22 0-16,-22-22 0,21 22 0,-21-21 15,1 21-15,20-21 0,-21 0 0,0 21 16,22-21-16</inkml:trace>
  <inkml:trace contextRef="#ctx0" brushRef="#br0" timeOffset="18345">22098 3217 0,'0'0'0,"21"0"16,0 0-16,0 0 15,1 0-15,-1-21 0,0 21 16,0-21-16,21 21 0,-20-21 0,-1 0 16,21 21-16,-21-21 0,22 21 0,-22-22 15,21 22-15,-21-21 0,-21 0 16,0 0-16,-21 21 16,0-21-16,0 21 0,-22-21 15,1 21-15,0 0 0,-1 0 0,1 0 16,0 0-16,-1 0 0,22 0 15,0 0-15,-21 0 0,42 21 0,-21 0 16,21 0 0,0 0-16,0 0 0,0 1 0,0-1 15,0 0-15,21 0 0,-21 21 16,21-20-16,0 20 0,0-21 0,0 21 16,1 1-16,-1-22 0,0 21 15,-21-21-15,21 22 0,-21-1 0,0-21 16,0 22-16,0-22 0,0 0 0,-21 0 15,0 0-15,0 0 0,-1 1 16,-20-1-16,0-21 0,21 21 0,-22-21 16,1 21-16,0-21 0,20 0 15,-20 0-15,0 0 0,21 0 0,-22 0 16,22-21-16,0 0 16,0 0-16,0-1 0,-1 1 0,1-21 15,21 21-15,-21-22 0,0 22 16,0-21-16,21 0 0,0-1 0,-21 22 15,21-21-15,0 21 0,0-1 16,0 1-16,0 42 16,21-21-16,0 22 15,-21 20-15,21-21 0,0 0 16,0 22-16,-21-22 0,22 21 0,-1-21 16,0 0-16,-21 22 0,21-22 15,-21 0-15,21 0 0,0 0 0,1 1 16,-22-1-1,21-21-15,0 0 0,0 0 0,0 0 16,0 0-16,1 0 16,-1 0-16,0 0 0,0-21 15,0 21-15,-21-22 0</inkml:trace>
  <inkml:trace contextRef="#ctx0" brushRef="#br0" timeOffset="19045.12">22246 3577 0,'0'0'0,"21"0"32,0 0-17,1 0-15,-1 0 16,0 0-16,0 0 0,0 0 16,0-21-16,1 21 0,-1 0 15,0-21-15,0 0 0,0 21 0,0-21 16,1 21-16,-1-22 0,0 1 15,-21 0-15,0 0 16,-21 21-16,0 0 16,-1 0-16,1 0 0,-21 21 0,21 0 15,-22-21-15,22 43 16,-21-22-16,21 0 0,0 0 0,-1 21 16,1-20-16,21-1 0,-21 0 0,21 0 15,0 0-15,0 0 0,0 1 16,0-1-16,0 0 0,21 0 15,0-21-15,1 0 0,-1 0 16,0 0-16,21 0 0,-21 0 0,22 0 16,-22 0-16,21 0 0,1 0 15,-1-21-15,-21 21 0,21-21 0,1 0 16,-22-1-16,21 1 0,-21 0 16,1-21-16,-1-1 0,0 1 0,0 0 15,0-1-15,-21-20 16,0 21-16,0-64 0,0 42 15,0 22-15,0-22 0,0 22 16,0 0-16,0-1 0,0 22 0,0-21 16,0 21-16,0 0 0,-21 21 15,21 21 1,0 0-16,-21 21 16,21-21-16,0 22 0,0-1 0,0 22 15,-21-22-15,21 21 0,-21-20 16,21 20-16,-22 1 0,22-22 0,0 0 15,0 1-15,0-1 0,-21 0 0,21-20 16,0 20-16,0-21 16,0 0-16,0 0 0,0 1 0,0-1 15,0 0 1,21-21-16,1 0 16,-1 0-16,0-21 15,0 0-15,-21-1 0,21 1 0,0 0 16,-21-21-16,22 21 0,-22-1 15,21-20-15</inkml:trace>
  <inkml:trace contextRef="#ctx0" brushRef="#br0" timeOffset="19424.88">23029 3450 0,'21'43'32,"-21"-22"-32,0 0 15,22-21-15,-1 0 16,0 0-16,0 0 15,0 0-15,0 0 0,1 0 16,-1 0-16,0 0 0,0-21 16,0 21-16,-21-21 0,0-1 15,0 1-15,0 0 0,0 0 16,0 0-16,0 0 0,0-1 16,0 1-16,-21 21 15,0 0-15,0 21 16,0-21-16,-1 22 0,22-1 15,-21 0-15,0 21 0,0-21 16,21 22-16,-21-22 0,21 0 0,0 21 16,0-20-16,0-1 0,0 0 0,0 0 15,0 0-15,0 0 0,0 1 16,0-1-16,21-21 16,0 21-1,0-21-15,0 0 0,1 0 0,-1 0 16,21 0-16,-21-21 15,22 0-15,-22-1 0,0 22 0</inkml:trace>
  <inkml:trace contextRef="#ctx0" brushRef="#br0" timeOffset="20020.54">23749 3302 0,'0'0'15,"0"-21"-15,0 0 0,-21 21 31,0 0-31,-1 21 0,22 0 16,-21 0-16,0 22 0,0-22 16,21 0-16,0 21 0,-21-21 15,21 22-15,-21-22 0,21 21 0,0-21 16,0 1-16,0-1 0,0 0 0,0 0 16,0 0-16,21 0 15,0-21-15,0 22 0,0-22 0,0 0 16,1 0-16,-1 21 0,0-21 15,0 0-15,0 0 0,0 0 0,1 0 16,-1-21-16,21-1 0,-21 1 16,0-21-16,1 21 0,-1-22 15,0 1-15,0 0 0,0-22 0,0 1 16,-21-1-16,22 22 0,-1-22 16,0 1-16,0-1 0,0 22 0,-21-21 15,21 20-15,-21 1 0,22 21 16,-22 0-16,0-1 0,0 1 15,0 0-15,21 21 16,-21 21 0,0 0-16,0 1 15,0-1-15,-21 0 0,-1 21 0,22-21 16,-21 22-16,21-1 0,-21 0 16,0 1-16,21 20 0,0-20 0,0 20 15,0-21-15,-21 22 0,21-22 16,0 1-16,0-1 0,0 0 0,0-21 15,0 22-15,21-22 0,-21 0 16,21 0-16,0 0 16,0 1-16,1-22 0,-1 0 15,0 0-15,0 0 0,0 0 16,0-22-16,1 22 0,-1-21 16,0 0-16,-21 0 0,21 0 15,0-22-15,-21 22 0,0-21 0</inkml:trace>
  <inkml:trace contextRef="#ctx0" brushRef="#br0" timeOffset="20296.38">24024 3090 0,'0'0'0,"21"0"31,0 0-16,22 0-15,-22 0 0,0 0 0,21-21 16,-20 0-16,20 21 0,0 0 16,1-21-16,-22 21 0,21-21 0,0 21 15,-20-21-15,20 21 0,-21 0 16,0-22-16,0 22 0,1 0 0,-44 0 47,1 0-47,0 0 0,0 0 15,0 0-15</inkml:trace>
  <inkml:trace contextRef="#ctx0" brushRef="#br0" timeOffset="22000.16">6921 5038 0,'-42'0'0,"84"0"0,-126 0 16,63 21-16,-22-21 0,1 0 0,21 0 16,-22 21-16,22-21 0,-21 0 15,21 0-15,-22 21 0,22-21 0,0 0 16,0 0-16,0 0 0,21 21 15,21-21 17,0 0-17,21 0-15,-20 0 0,20-21 0,0 21 16,1 0-16,-1 0 0,0-21 16,1 21-16,20-21 0,-21 21 0,1 0 15,20 0-15,-20-21 0,-1 21 16,21 0-16,-20 0 0,20-21 0,-20 21 15,20 0-15,1 0 0,-1 0 16,1-22-16,-1 22 0,1 0 16,20 0-16,-20 0 0,20 0 0,-20 0 15,-1 0-15,22 0 0,-21 0 16,-1 0-16,22 0 0,-1 0 0,1 0 16,0 0-16,-1 0 0,1 0 15,0 0-15,21 0 0,-22 0 0,1 0 16,0 0-16,-22 0 0,22-21 15,21 21-15,-22 0 0,1 0 0,21 0 16,-22 0-16,1-21 0,21 21 0,-21 0 16,-1 0-16,1-21 0,0 21 15,-22 0-15,22 0 0,-1-21 16,1 21-16,-21 0 0,20 0 16,1-21-16,0 21 0,-1-22 0,1 22 15,0 0-15,-22 0 0,22-21 0,-1 21 16,-20 0-16,21 0 0,-22-21 15,22 21-15,-22 0 0,22-21 0,0 21 16,-22 0-16,1 0 0,20-21 16,-20 0-16,-1 21 0,-20 0 0,20 0 15,1-22-15,-22 22 0,0 0 16,22 0-16,-22-21 0,0 21 0,1 0 16,-1 0-16,0-21 0,1 21 15,-1 0-15,0 0 0,-20 0 16,20-21-16,0 21 0,-21 0 0,1 0 15,20 0-15,-21-21 0,0 21 16,0 0-16,1 0 0,-1 0 0,0 0 16,0 0-16,0 0 15,0 0 1,-21-21 62,0-1-31,0 1-47,0 0 16,-21 0-16</inkml:trace>
  <inkml:trace contextRef="#ctx0" brushRef="#br0" timeOffset="23636.41">18817 4445 0,'0'0'0,"-21"0"0,0 0 15,-22 0-15,22 21 0,-21-21 0,0 0 16,-22 21-16,22-21 0,-1 0 15,-20 0-15,21 0 0,-22 22 16,22-22-16,-1 0 0,1 0 0,21 0 16,0 0-16,0 0 0,-1 0 15,1 0-15,42 0 47,1 0-47,-1 0 16,0 0-16,21 0 0,-21 0 15,22-22-15,-22 22 0,21 0 0,1 0 16,-1 0-16,21 0 0,-20 0 0,20 0 16,1-21-16,-22 21 0,22 0 15,-1 0-15,-21 0 0,22 0 0,-1 0 16,1 0-16,21-21 0,-22 21 16,22 0-16,-1 0 0,1 0 15,0 0-15,-1 0 0,1 0 16,0 0-16,-1 0 0,1 0 0,0 0 15,-1 0-15,1 0 0,21 0 16,-21-21-16,20 21 0,-20 0 0,0 0 16,21 0-16,-22 0 0,1-21 0,0 21 15,20 0-15,-20 0 0,21 0 16,-21 0-16,20 0 0,-20 0 0,21 0 16,-21 0-16,-1-21 0,1 21 15,0 0-15,-1 0 0,-20 0 0,20 0 16,1 0-16,-21 0 15,20 0-15,1 0 0,0 0 0,-22 0 16,22 0-16,-22 0 0,22 0 16,-22 0-16,1 0 0,-1 0 0,1 0 15,21 0-15,-22 0 0,1 0 16,20 0-16,-20 0 0,-1 0 0,22 0 16,-22 0-16,1 0 0,-1 0 15,1 0-15,-1-22 0,-20 22 0,20 0 16,-20 0-16,-1 0 0,0 0 15,1 0-15,-1 0 0,0 0 0,22 0 16,-22 0-16,0 0 0,1 0 16,20-21-16,-20 21 0,-1 0 15,0 0-15,1 0 0,-1 0 0,0 0 16,-21 0-16,1 0 0,-1-21 16,0 21-16,0 0 0,-42 0 109,0 0-109,0 0 16,-1-21-16,1 21 0,0 0 15,-21 0-15</inkml:trace>
  <inkml:trace contextRef="#ctx0" brushRef="#br0" timeOffset="33667.97">1609 6879 0,'-22'0'16,"1"0"-16,0 0 0,0 0 15,0 0-15,0 0 0,-1 0 0,-20 0 16,21 0-16,0 0 0,0 0 16,-1 0-16,1 0 0,0 0 15,0 0-15,0 0 16,21 21-1,21-21 1,0 0-16,0 0 0,22 0 0,-1 0 16,21 0-16,1 0 15,-1 0-15,1 0 0,-1 0 0,22 0 16,-21 0-16,20 0 0,1-21 16,0 21-16,-1 0 0,1 0 0,21-21 15,-22 21-15,1 0 0,-21 0 16,20 0-16,-20 0 0,-22-21 0,22 21 15,-22 0-15,0 0 0,-21 0 16,1 0-16,-1 0 0,0 0 0,0 0 16,0 0-1,-21-21 17,-21 21-17,0 0-15,0 0 0,21-21 16,-21 21-16,-1-22 15,1 1-15</inkml:trace>
  <inkml:trace contextRef="#ctx0" brushRef="#br0" timeOffset="34212.51">2730 6498 0,'-21'0'0,"42"0"0,-63 0 16,21 0-16,0 0 15,21 21 1,0 1 0,21-1-16,0-21 0,0 21 15,22 0-15,-22 0 0,0-21 16,21 21-16,-21-21 0,1 22 15,20-1-15,-21-21 0,21 21 0,-20-21 16,20 0-16,-21 21 0,0-21 0,0 0 16,22 21-16,-22-21 15,0 0-15,0 0 0,0 0 0,1 0 16,-22 21-16,21-21 16,-21 22 15,-21-22-31,21 21 15,-22-21-15,1 21 0,0 0 0,0-21 16,0 21-16,-22 0 0,22-21 16,0 22-16,0-1 0,-21 0 0,20 0 15,-20 0-15,21 0 0,0 1 16,0-1-16,-1-21 0,1 21 16,0 0-16,0-21 0,21 21 15,-21-21-15,21 21 16,-21-21-1,21-21 17,0 0-17</inkml:trace>
  <inkml:trace contextRef="#ctx0" brushRef="#br0" timeOffset="35941">4614 6308 0,'0'-21'0,"0"-1"15,0 1 1,0 0-1,-21 21 1,0 0-16,0 0 0,0 21 16,-1 0-16,1 22 15,0-22-15,21 21 0,0 1 0,-21-1 16,21 0-16,0 22 16,-21-22-16,21 0 0,0 1 0,0-1 15,0 0-15,0 1 0,0-1 0,0-21 16,0 22-16,0-22 0,0 0 15,0 21-15,21-42 0,0 21 0,0 1 16,0-22-16,1 0 0,-1 0 16,0 0-16,21 0 0,-21 0 0,22 0 15,-22 0-15,21-22 0,-21 22 16,22-21-16,-22 0 0,21 0 0,-21 0 16,1 0-16,-1-22 0,0 22 0,0-21 15,0 21-15,0-22 16,-21 1-16,0 21 0,0-22 0,0 1 15,0 0-15,0-1 0,0 1 16,-21 0-16,0 21 0,21-1 0,-63-41 16,41 42-1,1 21-15,0 0 0,0 0 0,0 0 16,0 0-16,-1 0 0,22 21 16,-21 0-16,0 0 0,0 0 0,21 1 15,0-1-15,0 0 16,0 0-16,0 0 0,0 0 0,21 1 15,21-22-15,-20 21 0,-1-21 16,0 0-16,0 0 0</inkml:trace>
  <inkml:trace contextRef="#ctx0" brushRef="#br0" timeOffset="36332.55">5440 6392 0,'21'-42'15,"-21"21"1,-21 21-16,0 0 16,-1 0-1,22 21-15,-21 0 0,21 0 16,0 22-16,0-22 0,0 21 0,0-21 16,0 22-16,0-1 15,0 0-15,0 1 0,0-1 0,0 0 16,0 22-16,0-22 0,0 22 15,0-1-15,0 22 0,0-22 0,0 22 16,0 0-16,0-22 0,0 22 0,0 0 16,-21-22-16,21 22 0,0-22 15,-21 1-15,21-1 0,0 1 0,0-22 16,0 22-16,0-22 0,0 0 0,0 1 16,0-22-16,0 0 15,0 0-15,0 0 0,21-21 16,0 0-1,-21-21-15,0 0 0,0-21 16,21 20-16,1-62 0,-22 41 16,0 1-16,0-21 0,0 20 0</inkml:trace>
  <inkml:trace contextRef="#ctx0" brushRef="#br0" timeOffset="36684.35">5292 6837 0,'0'0'0,"-22"-42"0,1-1 15,21 22-15,-21-21 0,21-1 16,0 22-16,0 0 0,0-21 16,0 21-16,0-1 0,21-20 0,0 21 15,1 0-15,20 21 0,-21-21 16,21-1-16,1 22 0,20 0 0,-20 0 16,-1 0-16,0 22 0,22-22 15,-43 21-15,21 21 0,-21-21 0,1 0 16,-1 22-16,-21-1 0,0-21 15,0 22-15,-21-22 0,-1 21 0,-20-21 16,21 22-16,-21-22 0,20 0 0,-20 0 16,0 0-16,21 0 0,-1 1 15,-20-22-15,21 21 0,0-21 16,0 0-16,-1 0 31,44-21-15,-1-1-1,0 1-15,0 0 0,0 0 0,0 0 16,1-22-16</inkml:trace>
  <inkml:trace contextRef="#ctx0" brushRef="#br0" timeOffset="38078.29">6075 6117 0,'0'0'0,"21"-21"0,21-85 31,-42 85-31,21 21 0,-21 21 32,0 0-32,0 22 15,0-22-15,0 21 0,0 1 16,0-1-16,0 0 0,0 22 0,-21-1 16,21 1-16,0-22 0,0 22 0,0-1 15,-21 1-15,21-22 0,0 21 16,-21-20-16,21-1 0,0-21 0,0 22 15,0-22-15,0 0 0,0 0 16,0 0-16,21-21 0,0 0 0,0 0 16,1 0-16,-1 0 15,0 0-15,0-21 16,0 0-16,0 0 0,1 0 0,-1-1 16,0-20-16,0 21 0,0-21 15,0-1-15,1 22 0,-1-21 0,-21-1 16,0 22-16,0 0 0,21-21 0,-21 21 15,0-1-15,0 1 16,0 42 15,0 1-31,0-1 0,0 0 16,0 0-16,0 0 0,0 22 16,0-22-16,0 0 0,0 0 15,21 0-15,-21 0 0,0 1 0,21-1 16,-21 0-16,21 0 15,1-21-15,-1 21 0,0-21 16,0 0-16,0 0 0,0 0 16,1 0-16,-1 0 0,21-21 0,-21 21 15,0-21-15,1 0 0,-1 21 0,0-21 16,-21-1-16,21 1 0,0 0 16,0 0-16,-21 0 0,0 0 0,22-1 15,-22 1-15,21 21 16,-21-21-16,0 42 31,0 0-31,0 1 16,0-1-16,0 0 0,0 0 0,0 0 15,0 0-15,0 1 0,0-1 16,0 0-16,0 0 0,0 0 0,0 0 16,21-21-16,0 22 15,0-22-15,0 0 16,1 0-16,-1 0 0,0 0 15,0-22-15,0 1 16,0 0-16,1 0 0,-22 0 16,0 0-16,0-1 0,0 1 15,0 0-15,0 0 0,0 0 16,-22 0-16,1-1 0,21 1 0,-21 21 16,0-21-16,0 21 15,0 0-15,-1 0 16,22-21 15,22 21-31,-1 0 0,0-21 16,0 21-16,0 0 0,22-21 15,-22 21-15,0-22 0,0 22 16,0 0-16,22 0 0,-22-21 0,21 21 16,-21 0-16,22 0 0,-22 0 15,21 0-15,-21 0 0,22 21 0,-22 1 16,0-22-16,0 21 0,0 0 15,0 0-15,-21 0 0,0 0 0,22 1 16,-22-1-16,0 0 0,0 0 16,0 0-16,0 0 0,0 1 15,0-1-15,0 0 0,0 0 16,-22-21-16,22 21 0,-21-21 16,21 21-16,0-42 46,0 0-30,0 0-16,0 0 0,0 0 16,0-1-16,0 1 0,0-21 0,0 21 15,0-22-15,0 22 0,21-21 16,1 21-16,-1-22 0,0 22 0,0 0 16,0 0-16,0 0 0,22 0 15,-22 21-15,0 0 0,0 0 0,0 0 16,1 0-16,20 21 0,-21 0 0,-21 0 15,21 21-15,0-20 16,-21-1-16,22 21 0,-22-21 0,0 22 16,0-22-16,0 21 0,0-21 0,0 22 15,0-22-15,0 0 0,0 0 16,0 0-16,0 0 0,0 1 0,0-1 16,-22-21-16,22 21 0,-21-42 46,21 0-46,0-1 16,0-20-16,-21 21 0,0-21 16,0-1-16</inkml:trace>
  <inkml:trace contextRef="#ctx0" brushRef="#br0" timeOffset="38297.17">7239 6138 0,'0'0'16,"0"-21"-16,-21 21 0,0 0 15,-1 0-15,1 0 32,0 0-17,0 0 1,0 0-16,0 0 15,-1 0-15,1 0 0</inkml:trace>
  <inkml:trace contextRef="#ctx0" brushRef="#br0" timeOffset="38517.04">5927 6371 0,'0'0'0,"-22"64"31,44-64-31,-1 0 0,0 0 16,0 0-16,21 0 16,1 0-16,-1-21 0,0 21 0,1 0 15,-1-22-15,0 22 0,22 0 16,-22-21-16,1 21 0,-1-21 0,0 21 16,1 0-16,-22 0 0,0 0 15,0-21-15,0 21 0</inkml:trace>
  <inkml:trace contextRef="#ctx0" brushRef="#br0" timeOffset="39669.37">9334 6604 0,'43'21'16,"-22"-21"-1,0-21-15,-21 0 16,21 0-16,0 21 15,1-21-15,-22-1 0,0 1 0,21 21 16,-21-21-16,0 0 0,21 0 16,-21 0-16,0-1 0,0 1 0,0 0 15,-21 0-15,0 0 0,-1 0 16,-20-1-16,21 22 0,0 0 16,0 0-16,-22 0 0,22 0 0,-21 0 15,-1 22-15,22-1 0,-21 0 16,21 21-16,-22-21 0,22 22 0,0-1 15,0 0-15,0 1 0,0-1 16,21 0-16,-22 1 0,22-1 0,0 0 16,0-20-16,0 20 0,22-21 15,-1 0-15,0 0 0,0 1 16,0-22-16,0 21 0,1-21 0,-1 0 16,21 0-16,-21 0 0,0 0 15,22 0-15,-22 0 0,0-21 0,0 21 16,0-22-16,1 1 0,-1 0 0,0 0 15,0 0-15,-21-22 0,0 22 16,0-21-16,0 0 0,21-1 0,-21 22 16,0-21-16,0-1 0,0 1 15,0 21-15,0 0 0,0 0 0,0-1 16,0 44 0,0-1-1,0 0-15,0 0 0,0 0 16,0 22-16,0-22 0,0 0 0,0 21 15,0-21-15,0 1 0,21 20 16,1-21-16,-22 0 0,21 0 0,0 1 16,0-22-16,0 21 0,0-21 15,1 0-15,-1 0 0,21 0 0,-21 0 16,0 0-16,1 0 0,20 0 0,-21-21 16,21-1-16,-20 1 0,20-21 15,-21 21-15,21-22 0,-20 1 0,20 0 16,-21-22-16,0 22 0,22-22 15,-22 22-15,0 0 0,0-22 16,0 22-16,0 0 0,1-1 0,-1 1 16,0 0-16,-21-1 0,0 22 15,0 0-15,21 0 0,-21 42 32,0 0-32,-21 0 0,0 22 0,21-22 15,0 21-15,-21 0 0,-1 1 0,22 20 16,-21-20-16,21 20 0,0-21 15,0 22-15,-21-22 0,21 22 0,0-22 16,0 0-16,0 1 0,0-1 16,0-21-16,0 22 0,0-22 0,21 0 15,-21 0-15,21-21 0,1 21 16,-1-21-16,0 0 0,0 0 16,0 0-16,0 0 0,1-21 15,-22 0-15,21 0 0,-21 0 0,21-1 16,-21 1-16,0-21 0,0 21 15,0-22-15</inkml:trace>
  <inkml:trace contextRef="#ctx0" brushRef="#br0" timeOffset="39844.28">10054 6308 0,'0'0'0,"21"0"31,0 0-31,1 0 15,-1 0-15,0 0 0,0 0 0,21 0 16,-20 0-16,20 0 0,-21 0 16,21 0-16,1-21 0,-22 21 0,21-22 15,1 22-15,-1-21 0</inkml:trace>
  <inkml:trace contextRef="#ctx0" brushRef="#br0" timeOffset="40456.93">11705 6498 0,'0'21'0,"0"-42"0,21 42 15,0 1-15,1-22 16,-22 21-16,21-21 0,0 0 16,0 0-1,0-21-15,-21-1 0,0 1 16,21 0-16,1 0 0,-22-21 15,0 20-15,0 1 0,0 0 16,0-21-16,0 21 0,-22-22 0,1 22 16,0-21-16,0 21 0,0-1 15,0 1-15,-1 0 0,-20 0 0,21 21 16,0 0-16,0 0 0,-1 0 16,1 21-16,0 0 0,0 0 15,0 1-15,0 20 0,21-21 0,-22 21 16,22 1-16,-21-1 0,21 0 15,0 1-15,0-1 0,0 0 0,0 1 16,0-22-16,0 0 0,21 21 0,1-20 16,-1-1-16,0-21 0,0 21 15,0-21-15,0 0 0,1 0 16,-1 0-16,0 0 0,0-21 16,0 21-16,0-21 0,1-1 0,-1-20 15,-21 21-15,21 0 0,0-22 16,0 1-16,-21 0 0,0 21 15,0-22-15,0 1 0,21 0 0,-21 20 16,0-20-16,0 21 0,0 0 0,0 0 16,0 42-1,0 0 1,0 21-16,0-21 16,0 1-16,0 20 0,0-21 0,0 21 15,0-20-15,0 20 0,0-21 0,22 0 16,-22 0-16,21 22 0,0-43 15,-21 21-15,21 0 0,0-21 0,0 0 16,22 0-16,-22 0 0,0 0 16,0 0-16,22 0 0</inkml:trace>
  <inkml:trace contextRef="#ctx0" brushRef="#br0" timeOffset="42020.2">12467 6562 0,'21'21'15,"-42"-42"-15,42 63 16,0-42-16,1 0 16,-1 0-1,0 0-15,0-21 0,-21 0 16,21 0-16,0-1 0,-21 1 16,22 0-16,-1 0 0,-21-21 15,21-1-15,-21 22 0,21-21 16,-21-1-16,0 1 0,21 0 0,-21-1 15,21-20-15,-21 21 0,0-1 0,0-20 16,0 20-16,0 1 0,0 21 16,0-21-16,0 20 0,-21 44 31,0-1-31,0 0 0,21 0 0,-21 21 16,21 1-16,-21-1 0,-1 0 15,22 1-15,0-1 0,0 0 0,0 1 16,0-1-16,0 0 0,0 1 15,0-1-15,0 0 0,0 1 16,22-1-16,-1 0 0,-21-20 0,21-1 16,0 0-16,0 0 0,-21 0 0,21-21 15,1 0-15,-1 0 0,0 0 16,0 0-16,0 0 0,0-21 0,1 21 16,-1-42-16,0 21 0,0-1 15,0-20-15,0 0 0,22 21 0,-22-22 16,0 1-16,0 0 0,0 20 0,1-20 15,-22 21-15,0 0 0,21 0 16,-21-1-16,0 1 0,0 42 31,-21 1-31,21-1 0,-22 0 16,22 0-16,0 0 0,0 0 0,0 22 16,0-22-16,0 21 0,0-21 15,0 1-15,22-1 0,-22 21 0,21-42 16,0 21-16,0 0 0,0-21 0,0 0 15,1 0-15,20 0 0,-21 0 16,0 0-16,0 0 0,1 0 0,-1-21 16,21 0-16,-21 0 0,0 0 15,1 0-15,-1-22 0,0 22 0,-21-21 16,21 21-16,-21-1 0,21 1 0,-21-21 16,0 21-1,0 0-15,0 42 31,0 0-31,0 0 16,0 0-16,0 0 0,0 1 0,0-1 16,0 0-16,0 0 0,0 0 15,0 22-15,0-22 0,0 0 0,0 0 16,0 0-16,0 0 0,0 1 16,0-1-16,0-42 46,0-1-46,0 1 0,0 0 16,0 0-16,0-21 0,0 20 0,0-20 16,0 21-16,0-21 0,21 20 15,1-20-15,-1 21 0,-21-21 0,21 20 16,0 22-16,-21-21 0,21 0 0,0 21 16,1 21-1,-1 0-15,0 1 16,-21-1-16,0 0 0,21 0 15,-21 0-15,21 22 0,-21-22 16,0 0-16,0 0 0,21 0 0,-21 0 0,22 1 16,-22-1-16,0 0 15,0 0-15,21 0 16,0-21 0,-21-21-1,0 0-15,21 21 0,0-21 0,0 0 16,1-1-16,-22-20 0,21 21 0,21 0 15,-21-22-15,0 22 0,1 0 16,20-21-16,-21 21 0,21-1 16,-20 1-16,-1 0 0,0 21 0,0-21 15,0 21-15,0 0 16,-21 21 0,22 0-16,-22 0 15,0 1-15,0-1 0,21 0 16,-21 0-16,0 0 0,0 0 0,0 1 15,0 20-15,21-21 0,-21 0 16,21 0-16,-21 1 0,0-1 0,21-21 16,0 21-16,-21 0 0,22-21 15,-1 0-15,0 0 0,0 0 0,21 0 16,-20 0-16,-1 0 0,0-21 16,0 0-16,0 0 0,0-1 15,22 1-15,-22 0 0,0-21 16,0 21-16,0-22 0,1 22 0,-1-21 15,0-1-15,0 22 0,-21 0 16,0-21-16,0 21 0,0-1 0,0 1 16,-21 21-1,0 21 1,0-21-16,-1 22 0,1 20 0,0-21 16,21 0-16,0 22 0,0-22 15,0 0-15,0 21 0,0-21 0,0 22 16,0-22-16,0 21 0,0-21 0,0 1 15,21-1-15,0 0 0,1 0 16,-1 0-16,0-21 0,21 0 16,-21 21-16,1-21 0,20 0 0,-21 0 15,0 0-15,22 0 0,-22-21 16,0 0-16,0 0 0,0 0 0,0 0 16,-21-1-16,22-20 0,-22 21 0,21-21 15,-21 20-15,0-20 0</inkml:trace>
  <inkml:trace contextRef="#ctx0" brushRef="#br0" timeOffset="42257.07">14457 5461 0,'-43'0'0,"86"0"0,-107 21 0,43-21 0,-21 0 15,21 0-15,-1 0 16,1 0 0,0 0 46</inkml:trace>
  <inkml:trace contextRef="#ctx0" brushRef="#br0" timeOffset="42532.91">12509 6033 0,'0'0'0,"-42"21"0,21 0 15,0 0-15,21 0 16,21-21-1,0 0-15,21 0 0,-20 0 16,20 0-16,-21 0 0,21-21 16,1 21-16,20-21 0,-20 21 15,-1 0-15,21-21 0,-20 0 0,-1 21 16,-21 0-16,22 0 0,-22 0 0,-21-22 16,-21 22-1,-1 0 1</inkml:trace>
  <inkml:trace contextRef="#ctx0" brushRef="#br0" timeOffset="46116.87">18648 5736 0,'-21'21'0,"-1"-21"15,1 0 1,0-21 0,21 0-16,0 0 15,0 0-15,0 0 0,0-1 16,0 1-16,21 0 15,0 0-15,1 21 0,-22-21 0,21 21 16,0 0-16,0-21 0,0 21 0,0 0 16,1 0-16,-1 21 0,0 0 15,0 0-15,0 0 0,0 22 0,1-1 16,-1 0-16,0 1 0,0-1 16,-21 0-16,0 1 0,0-1 0,0 0 15,0 1-15,0-22 0,0 21 16,0-21-16,0 22 0,0-22 15,0 0-15,-21 0 0,21 0 16,0 0 0,0-42-1,0 0 1,0 0-16,0 0 0,0 0 16,0-1-16,0 1 0,0-21 15,0 21-15,0-22 0,0 1 0,21 0 16,0-1-16,-21 1 0,21 0 0,1-1 15,-1 1-15,0 0 0,0 21 16,21-1-16,-20 1 0,20 0 16,-21 21-16,21 0 0,-20 0 15,20 21-15,-21 0 0,0 1 0,22 20 16,-22-21-16,0 21 0,-21 1 16,21-1-16,-21-21 0,21 22 0,-21-1 15,0-21-15,0 21 0,0-20 16,0-1-16,0 0 0,0 0 0,0 0 15,0 0-15,0-42 47,0 0-31,21 0-16,-21 0 0,0 0 0,22-22 0,-22 22 16,21-21-16,0 21 0,-21-22 15,21 1-15,0 0 0,0-22 16,1 22-16,-1 21 0,0-22 0,0 22 15,0-21-15,0 42 0,1-21 16,-1 21-16,0 0 0,0 0 0,0 0 16,-21 21-16,21 0 0,1 0 15,-22 21-15,0-20 0,21 20 0,-21 0 16,21 1-16,-21-1 0,0 0 16,0 1-16,0-22 0,0 21 15,21-21-15,-21 22 0,21-22 0,-21 0 16,0 0-16,21 0 0,1-21 15,-1 21-15,21 1 0,-21-22 16,0 0-16,1 0 0,20 0 16,-21 0-16,0 0 0,22-22 0,-22 22 15,21-21-15,-21 0 0,22 0 0,-22 0 16,0 0-16,0-1 0,0-20 16,0 21-16,1-21 0,-1-1 0,-21 1 15,0 0-15,21-1 0,0 1 16,-21 21-16,21-22 0,-21 22 0,0 0 15,0 0-15,21 21 16,-21 21 0,0 0-1,-21 22-15,0-22 0,21 21 0,0-21 16,0 22-16,-21-1 0,21 0 16,0-21-16,0 22 0,0-22 0,0 21 15,0-21-15,0 1 0,21-1 0,-21 0 16,21-21-16,0 21 0,1-21 15,-1 0-15,0 0 0,0 0 0,21 0 16,-20 0-16,-1 0 0,21 0 16,-21 0-16,0 0 0,22-21 0,-22 0 15,0 0-15,21-1 0,-20 1 16,-1 0-16,0-21 0,-21-1 16,21 22-16,0-21 0,-21 0 0,0-1 15,0 1-15,21 0 0,-21-1 16,0 22-16,0 0 0,0 0 0,0 0 15,0 42 17,0 0-32,0 0 0,0 21 15,-21-20-15,21 20 0,0 0 0,0 1 16,0-1-16,0 0 0,0-21 16,0 22-16,0-22 0,0 21 0,0-21 15,0 1-15,0-1 0,21 0 16,1 0-16,-1-21 0,0 0 15,0 21-15,0-21 0,0 0 0,1 0 16,20 0-16,-21 0 0,0-21 0,22 21 16,-22-21-16,21 0 0,-21 0 15,22-1-15,-22-20 0,0 0 0,0 21 16,0-43-16,0 22 0,1-1 16,-1-20-16,-21 21 0,0-22 0,21 22 15,-21-1-15,0 1 0,0 0 16,0-1-16,0 22 0,0-21 0,0 21 15,0 0-15,-21 21 32,21 21-32,0 0 0,-21 0 15,21 21-15,-22-20 0,22 20 16,0 0-16,0 1 0,0 20 0,0-21 16,0 1-16,0 20 0,0-20 15,0-1-15,22 0 0,-22-21 0,21 22 16,0-22-16,0 21 0,0-21 15,22 1-15,-22-1 0,0-21 0,0 21 16,21-21-16,-20 0 0,62 0 16,-63 0-16,1-21 15,-1 21-15,0-21 0,0-1 0,21-20 16,-20 21-16,-22 0 16,21-22-16,0 1 0,0-21 0,-21 20 15,21 1-15,-21-22 0,0 22 16,0-21-16,0 20 0,21 1 0,-21 0 15,0 20-15,0-20 0,22 21 0,-22 0 16,0 0-16,0-1 0,0 44 47,-22-1-47,1 21 16,21-21-16,-21 22 0,21-1 0,0 0 15,-21 22-15,21-1 0,-21-20 0,21 20 16,0-21-16,0 22 15,0-22-15,0 1 0,0-1 0,0 0 16,0-21-16,0 22 0,21-22 0,0 0 16,0 0-16,0 0 0,1-21 15,-1 0-15,21 22 0,-21-22 0,0 0 16,22 0-16,-22 0 0,21-22 16,-21 1-16,1 21 0,20-21 0,-21 0 15,21 0-15,-20-22 0,20 22 0,-21-21 16,0 0-16,0 20 15,1-20-15,-1 0 0,-21 21 0,0-22 0,21 22 16,-21 0-16,0 42 31,0 0-31,0 0 16,0 22-16,0-22 0,0 21 16,-21-21-16,21 22 0,0-22 0,0 0 15,0 0-15,0 22 0,0-22 16,0 0-16,0 0 0,21 0 15,0-21 1,0 0-16,0 0 0,1 0 16,-1-21-16,0 21 0,0-21 0,-21 0 15,21 21-15,0-21 0,-21-22 16,22 22-16,-1 0 0,-21-21 16</inkml:trace>
  <inkml:trace contextRef="#ctx0" brushRef="#br0" timeOffset="46347.74">23029 5440 0,'0'0'0,"-42"0"31,63 0 16,-42 0-16</inkml:trace>
  <inkml:trace contextRef="#ctx0" brushRef="#br0" timeOffset="46548.62">22098 5715 0,'0'0'0,"0"21"0,-21-21 0,21 21 0,21-21 31,0 0-15,0 0-16,0 0 0,1 0 0,-1 0 15,0 0-15,21-21 0,-21 0 16,1 21-16,-1-21 0,0 0 0,0 21 15,-21-21-15,0-1 0</inkml:trace>
  <inkml:trace contextRef="#ctx0" brushRef="#br0" timeOffset="47361.15">23283 6033 0,'-42'-22'31,"42"1"-31,0 0 0,0 0 16,0 0-16,0 0 0,0-1 15,-21 22-15,21 22 31,0-1-31,0 0 16,0 21-16,0 1 0,0-1 0,0 0 16,0 1-16,0 20 0,0-21 15,0 22-15,-21 21 0,-1-22 0,22 1 16,-21-1-16,0 1 0,0-1 0,0 1 16,0-1-16,-1-21 0,22 22 15,-21-1-15,21-20 0,-21 20 16,21-20-16,0-1 0,0-21 0,0 21 15,0-20-15,0-1 0,0 0 16,21 0-16,0-21 0,1 0 16,-1-21-16,-21 0 15,0-22-15,0 22 0,0-21 16,0 0-16,0-1 0</inkml:trace>
  <inkml:trace contextRef="#ctx0" brushRef="#br0" timeOffset="47680.97">23093 6329 0,'0'0'0,"0"-42"16,0-64 0,0 85-16,0-22 0,0 22 0,21-21 15,-21 21-15,21-1 0,0-20 16,0 21-16,1 0 0,-1 0 0,0-1 16,21 1-16,1 21 0,-1 0 15,0 0-15,22 0 0,-22 0 0,0 21 16,-20 1-16,-1 20 0,0-21 15,-21 0-15,0 22 0,0-1 0,-21-21 16,0 21-16,-22-20 0,1 20 0,0-21 16,-1 0-16,1 0 0,0 1 15,-1-1-15,22 0 0,-21 0 0,21-21 16,-1 0-16,1 21 16,0-21-16,0 0 0,21-21 31,0 0-31,21 0 0,0 0 15,0-1-15,1-20 0,-22 0 0,21 21 16</inkml:trace>
  <inkml:trace contextRef="#ctx0" brushRef="#br0" timeOffset="47984.8">24088 5207 0,'0'0'0,"21"-21"0,-21 0 15,21 21-15,-21 21 16,0 0 0,0 21-16,0-20 0,-21 20 15,0 0-15,21 1 0,-22 20 0,1 1 16,21-22-16,-21 21 0,0 1 16,21-1-16,0-20 0,-21-1 0,0 22 15,21-43-15,0 21 0,-22 0 16,22-20-16,0-1 0,0 0 0,0 0 15,0 0-15,0 0 16,22-21-16,-1 0 0,0 0 16,0 0-16,0-21 15,0 0-15,1 0 16,-22 0-16,0-22 0</inkml:trace>
  <inkml:trace contextRef="#ctx0" brushRef="#br0" timeOffset="48312.61">24130 5863 0,'0'-21'31,"21"21"1,0 0-17,0 0-15,1 0 0,-1-21 0,0 21 16,0-21-16,0 0 0,22 21 16,-22-22-16,0 22 0,0-21 15,0 0-15,0 21 0,-21-21 0,0 0 16,0 0-16,-21-1 15,0 22-15,0 0 0,-21 0 16,20 22-16,-20-1 0,21 0 16,-21 0-16,20 0 0,1 0 0,0 22 15,0-22-15,21 0 0,-21 21 16,21-20-16,0-1 0,0 0 0,0 0 16,21 0-16,0 0 0,0 1 15,0-22-15,22 0 0,-22 21 0,21-21 16,-21 0-16,22 0 0,-1 0 15,0 0-15,1-21 0,20-1 16,-20 1-16,-1 0 0</inkml:trace>
  <inkml:trace contextRef="#ctx0" brushRef="#br0" timeOffset="48792.34">25866 5313 0,'21'0'0,"-42"0"0,84-21 16,-42 0-16,0 21 0,-21-22 16,-21 22 15,0 0-31,0 22 0,0-1 16,0 0-16,-1 0 0,-20 21 0,21-20 15,0 20-15,0 0 0,-1 1 16,1-1-16,0 0 0,0 1 0,21-1 15,0 0-15,0 1 0,0-1 0,0-21 16,0 0-16,21 0 0,0 1 16,0-1-16,1-21 0,-1 0 0,21 0 15,0 0-15,-20 0 16,20 0-16,0 0 0,-21 0 0,22-21 16,-1-1-16,-21 1 0,0-21 15,1 21-15,-1-22 0,0 1 0,-21 0 16,0-1-16,0 1 0,0 0 0,0 21 15,0-22-15,-21 22 0,0 0 16,-1 0-16,-20 0 0,21-1 0,0 22 16,-22 0-16,22 0 0,0 0 15,-21 0-15,21 0 0,-1 0 0,22 22 16,0-1-16,0 0 16,22 0-1,-1-21-15,0 0 0,21 0 16,-21 21-16,1-21 0,20 0 15,-21 0-15</inkml:trace>
  <inkml:trace contextRef="#ctx0" brushRef="#br0" timeOffset="49144.14">26458 5334 0,'0'0'0,"0"-21"0,0 42 31,0 0-31,0 0 15,0 1-15,-21 20 0,21 0 16,0 1-16,0-1 0,0 21 16,0 1-16,0-1 0,0 1 0,0-1 15,0 1-15,21-1 0,-21 1 16,0-1-16,0 22 0,0-21 0,0-1 16,0 1-16,0-1 0,0 1 15,0-1-15,0 1 0,0-1 0,-21-21 16,0 1-16,0 20 0,21-20 0,-21-1 15,-1 0-15,1 1 0,21-22 16,0 21-16,0-21 0,0 0 0,0 1 16,0-1-16,0-42 31,21-1-31,-21 1 0,22 0 16,-22-21-16,0-1 0,0 1 0,0 0 15,0-22-15,0 22 0</inkml:trace>
  <inkml:trace contextRef="#ctx0" brushRef="#br0" timeOffset="49439.97">26310 5906 0,'0'0'0,"0"-43"0,-21-20 0,21 20 15,0 1-15,0 0 0,0-1 0,0 22 16,0-21-16,0 21 0,21 0 16,0-1-16,0 1 0,1 21 0,20 0 15,0-21-15,1 21 0,-22 0 16,21 0-16,0 21 0,-20-21 15,20 43-15,-42-22 0,0 0 0,0 21 16,0 1-16,0-22 0,-21 21 16,0 0-16,-22-20 0,22 20 0,-21-21 15,-1 0-15,22 0 0,-21 1 16,21-1-16,-22 0 0,22-21 0,0 21 16,0-21-16,42-21 46,0 0-46,-21 0 16,21 21-16,1-22 0</inkml:trace>
  <inkml:trace contextRef="#ctx0" brushRef="#br0" timeOffset="51160.53">26628 5779 0,'0'0'0,"21"0"31,0 0-31,0 0 15,0 0-15,0 0 0,1 0 16,-1 0-16,21-22 0,-21 1 0,22 21 16,-22-21-16,21 0 0,-21 0 15,22-22-15,-22 22 0,21-21 16,-21 21-16,0-22 0,1 1 16,-1 0-16,-21-1 0,21-20 0,0 21 15,0-1-15,-21-20 0,0 20 16,0 1-16,0 0 0,21-1 0,-21 1 15,0 21-15,0 0 0,0 0 16,-21 42 0,0 21-16,0 0 15,0 1-15,21-1 0,-21 22 0,-1-1 16,1-21-16,0 22 0,0-1 16,21 1-16,-21-1 0,21-20 0,0 20 15,0 1-15,0-22 0,0 0 16,0 1-16,21-22 0,0 21 15,0-21-15,0 1 0,1-22 0,-1 0 16,0 0-16,0 0 0,0 0 16,22 0-16,-22-22 0,0 1 0,0 0 15,0 0-15,0-21 0,1-1 16,-1 1-16,0 0 0,0-1 0,-21 1 16,21 0-16,0-1 0,-21 22 15,22 0-15,-22 0 0,0 42 31,0 0-31,0 0 0,0 0 16,0 1-16,0 20 0,0-21 16,0 0-16,0 22 0,0-22 15,0 0-15,0 21 0,0-21 0,21 1 16,0-1-16,0 0 16,0-21-16,0 0 0,1 0 15,-1 0-15,21 0 0,-21 0 16,0 0-16,22-21 0,-22 0 0,0-1 15,0 1-15,0-21 0,1 21 0,-1-22 16,0 22-16,0-21 0,0 0 16,0 20-16,-21 1 0,0 0 0,0 0 15,0 42 17,0 0-32,-21 0 15,21 1-15,-21-1 0,0 21 0,21-21 16,0 0-16,0 1 0,0-1 15,0 0-15,0 0 0,0 0 0,0 0 16,0 1-16,0-1 0,21-21 0,0 21 16,0-21-16,1 0 15,20 0-15,-21 0 0,0-21 0,0 21 16,22-21-16,-22-1 0,0 1 16,-21-21-16,21 21 0,-21 0 0,21-22 15,-21 22-15,0-21 0,0 21 16,0-1-16,0 1 0,-21 0 15,0 0-15,0 21 0,0-21 16,0 21-16,-1 0 0,1 0 0,0 0 16,0 0-16,0 0 0,0 0 0,42 0 47,0 0-32,0 0-15,0 0 0,22 0 0,-22-21 16,0 21-16,21-22 15,-21 22-15,1 0 0,-1-21 0,0 21 0,0 0 16,0 0-16,0 0 0,1 0 16,-1 0-1,-21 21-15,0 1 16,0-1-16,0 0 0,0 0 16,0 0-16,0 22 0,0-22 0,0 21 15,0-21-15,0 22 0,0-22 16,0 0-16,0 21 0,0-21 0,-21 1 15,-1-1-15,22 0 16,0 0-16,0-42 31,0 0-15,0 0-16,0-1 0,0-20 0,22 21 16,-1-21-16,0-1 15,-21 1-15,21 21 0,0-22 0,0 1 16,1 21-16,-1-21 0,0 20 15,0 1-15,0 0 0,-21 0 0,21 0 16,1 21-16,-1 0 16,-21 21-16,0 0 15,21 0-15,-21 0 0,0 1 16,0 20-16,0-21 0,0 0 0,0 22 16,0-22-16,0 21 0,21-21 0,-21 22 15,0-22-15,0 0 0,0 0 16,21 0-16,0 0 0,-21 1 15,22-22-15,-1 0 16,0 0-16,0 0 0,0 0 16,0 0-16,1-22 0,20 22 15,-21-21-15,0 0 0,0-21 0,1 21 16,-1-22-16,0 22 0,21-21 16,-21-1-16,1 22 0,-1-21 0,0 0 15,0-1-15,0 1 0,0 0 16,-21 20-16,0 1 0,0 0 0,0 0 15,0 0-15,-21 42 32,0 0-32,21 0 0,-21 0 0,21 1 15,-21-1-15,21 0 0,0 0 16,0 0-16,0 0 0,0 1 0,0-1 16,0 0-16,0 0 0,21 0 15,0 0-15,-21 1 0,21-1 0,0 0 16,-21 0-16,22 0 15,-22 0-15,0 1 16,0-1 0,0 0-16,-22-21 15,1 0 1,0 0-16,0 0 0,0 0 16,0 0-1,-1-21-15,22 0 0,-21-1 16,0 1-16,-21 0 0,21-21 0</inkml:trace>
  <inkml:trace contextRef="#ctx0" brushRef="#br0" timeOffset="51385.4">28638 4847 0,'0'0'0,"-21"0"0,-21-21 31,42 0-31,-21 21 63,0 0-63,-1 0 0,-20 21 15</inkml:trace>
  <inkml:trace contextRef="#ctx0" brushRef="#br0" timeOffset="51604.27">27305 5186 0,'0'0'0,"-21"21"0,-22 21 32,65-42-32,-1 0 15,0 0-15,0 0 0,0 0 16,0 0-16,22 0 0,-22 0 0,21 0 15,-21 0-15,22-21 0,-22 21 0,0 0 16,0-21-16,0 21 0,-42 0 31,0 0-15,-21 0-16</inkml:trace>
  <inkml:trace contextRef="#ctx0" brushRef="#br0" timeOffset="52220.16">20595 7133 0,'0'0'0,"0"-21"15,0 0-15,0 0 16,0 0-16,0-1 16,0 1-16,0 0 0,0 0 15,-21 21-15,0-21 0,0 21 16,-1-21-16,1 21 0,-21 0 0,21 0 15,-22 0-15,1 21 0,0 0 16,-1 0-16,1 0 0,21 0 0,-21 22 16,20-1-16,-20 0 0,21 1 15,0-1-15,0 22 0,-1-22 0,1 21 16,0-20-16,0-1 16,21 22-16,0-22 0,-21 0 0,21-21 15,0 22-15,0-1 0,0-21 0,0 22 16,0-22-16,21 0 0,0 0 15,-21 0-15,21 0 0,0-21 0,22 22 16,-22-22-16,0 0 0,21 0 16,-20 0-16,20 0 0,0 0 0,1-22 15,-1 22-15,0-21 0</inkml:trace>
  <inkml:trace contextRef="#ctx0" brushRef="#br0" timeOffset="53112.65">20786 7641 0,'21'-21'16,"-42"42"-16,84-63 0,-63 0 0,0 20 0,0 1 15,0 0-15,0 0 0,0 0 16,-21 0-16,0 21 0,0 0 0,-1 0 16,-20 0-16,21 0 0,-21 0 0,20 0 15,-20 21-15,21 0 0,0 0 16,0 0-16,-1 22 0,1-22 0,0 0 16,21 21-16,-21-21 0,21 22 15,0-22-15,0 0 0,0 0 0,0 0 16,0 1-16,21-1 0,0 0 15,0-21-15,1 21 0,-1-21 0,0 0 16,0 0-16,21 0 0,-20 0 16,-1 0-16,21 0 0,-21-21 15,0 21-15,22-21 0,-22 0 0,0-1 16,0 1-16,0 21 0,1-42 0,-22 21 16,0 0-16,0-1 0,0 1 15,0 0-15,0 0 0,0 0 0,0 0 16,-22 21-1,22 21 1,0 0-16,-21-21 16,21 21-16,0 0 0,0 0 0,0 1 15,0-1-15,0 0 0,21 0 0,-21 0 16,22-21-16,-1 21 16,0-21-16,0 0 0,0 0 15,0 0-15,1 0 0,20 0 0,-21 0 16,0 0-16,22 0 0,-22-21 15,21 21-15,-21-21 0,22 0 0,-22 0 16,0 0-16,0-1 0,0 1 16,0 0-16,-21 0 0,0 0 0,22 0 15,-22-1-15,0 1 0,0 0 16,-22 21 0,1 21-1,21 0-15,0 22 0,0-22 16,0 0-16,0 0 0,-21 22 15,21-22-15,0 0 0,0 0 16,0 0-16,0 0 0,0 1 0,0-1 16,0 0-16,0-42 47,21 0-47,-21-1 0,0 1 15,0 0-15,21-21 0,-21 21 16,22-1-16,-22-20 0,21 0 0,0 21 15,0-22-15,0 1 0,0 0 16,1 20-16,-1 1 0,21 0 16,-21 0-16,22 21 0,-22 0 15,21 0-15,-21 0 0,22 21 0,-22 0 16,0 0-16,0 1 0,0 20 0,0-21 16,-21 0-16,0 22 0,0-22 15,0 0-15,0 0 0,0 0 0,0 0 16,0 1-16,0-1 0,0 0 15,0 0-15,0 0 16,22-21 15,-1-21-15,0 0-16,0 0 0</inkml:trace>
  <inkml:trace contextRef="#ctx0" brushRef="#br0" timeOffset="53873.21">22733 7705 0,'0'0'15,"21"21"1,0-21 0,0 0-16,1-21 15,-1 0-15,0 21 16,0-22-16,0 1 0,0 0 0,1-21 0,-1 21 15,0-22-15,0 1 0,21 0 16,-20-1-16,-1 1 0,0-22 16,0 22-16,-21-21 0,21 20 0,0 1 15,-21 0-15,22-1 0,-22 22 16,0-21-16,0 21 0,0-1 0,0 44 31,0-1-31,0 21 0,-22-21 16,22 22-16,-21 20 0,0-21 0,21 22 15,0-1-15,-21-20 16,0 20-16,21-20 0,-21 20 0,21-21 16,0 1-16,0-22 0,0 21 15,0-21-15,0 1 0,0-1 0,21 0 16,0-21-16,0 0 0,-21 21 0,21-21 16,0 0-16,1 0 0,-1 0 15,0-21-15,0 0 0,0 21 0,0-21 16,1-1-16,-1 1 0,0-21 15,21 21-15,-21 0 0,1-22 0,-1 22 16,0 0-16,-21 0 0,21 0 0,0-1 16,-21 1-16,21 0 15,1 21-15,-1 0 16,0-21-16,0 21 16,0 0-16,0 0 0,1-21 0,-1 21 15,21 0-15,0-21 0,1-1 16,-1 22-16,0-21 0,1 0 0,-1 21 15,-21-21-15,22 0 0,-22 0 0,0-1 16,-21 1-16,0 0 0,0 0 16,0 0-16,-21 21 15,0 0-15,-22 0 0,22 0 16,-21 21-16,-1-21 0,22 21 0,-21 21 16,0-20-16,20 20 0,1-21 0,0 21 15,0 1-15,21-22 16,0 21-16,0 1 0,0-22 0,0 0 15,0 21-15,21-21 0,21 1 16,-20-22-16,20 21 0,-21 0 0,21-21 16,1 0-16,-22 0 0,21 0 0,1 0 15,-22 0-15,21 0 0,-21-21 16,22 0-16,-22-1 0,0 1 0,21-21 16,-21 21-16</inkml:trace>
  <inkml:trace contextRef="#ctx0" brushRef="#br0" timeOffset="56016.99">24638 7557 0,'0'0'0,"21"21"15,0-21-15,0 0 0,1 0 16,-1 0-16,0 0 0,0 0 0,-21-21 16,21-1-16,0 1 0,-21 0 15,22 0-15,-1-21 0,0-1 0,0 22 16,-21-42-16,21 20 0,0 1 16,1 0-16,-1-1 0,0 1 0,0 21 15,-21-22-15,0 22 0,21 0 0,-21 0 16,0 0-16,-21 21 31,0 21-31,0-21 16,21 21-16,-21 0 0,21 0 0,0 22 15,0-22-15,0 21 0,21-21 0,0 22 16,0-1-16,0-21 0,0 22 16,1-1-16,20 21 0,-21-41 15,0-1-15,0 0 0,-21 0 16,0 0-16,22 0 0,-22 1 15,-22-22 1,1 0-16,0 0 16,0-22-16,0 1 15,0 21-15,-1-21 0,1 21 16,21-21-16,-21 21 0,0 0 16,21 21 15,0 0-31,21-21 0,0 21 15,0-21-15,1 0 0,-1 22 16,0-22-16,0 0 0,21 0 0,-20 0 16,20 0-16,106 0 15,-106 0 1,1 0-16,-1-22 0,0 1 0,1 0 0,-1 21 16,-21-42-16,0 21 15,22-1-15,-22-20 0,-21 21 0,21-21 16,-21-1-16,21 1 0,-21 0 15,0-1-15,0 22 0,0-21 0,0 21 16,0-1-16,0 1 0,-21 21 16,0 0-16,0 0 15,0 0-15,21 21 0,-22-21 0,1 43 16,0-22-16,21 0 0,0 21 16,-21 1-16,21-22 0,0 21 15,0-21-15,0 22 0,0-22 0,0 21 16,21-21-16,0 1 0,0-22 0,1 21 15,-1 0-15,0-21 0,21 0 16,-21 0-16,22 0 0,-22 0 16,21 0-16,-21 0 0,22 0 0,-22-21 15,21 0-15,-21-1 0,22 1 0,-1 0 16,-21-21-16,22-1 0,-22 22 16,0-21-16,0 0 0,0-1 0,0 1 15,1 0-15,-22-22 0,21 22 16,-21-1-16,0 1 0,0 21 0,0-21 15,0-1-15,0 22 0,0 0 16,0 0-16,0 0 0,-21 21 16,-1 0-1,22 42-15,0-21 0,0 0 16,-21 22-16,21-1 0,0-21 0,0 21 16,0 1-16,0-1 0,0 22 15,0-22-15,0 0 0,0 22 0,21-22 16,-21 0-16,22-20 0,-1 20 15,0 0-15,0-21 0,0 1 0,0-1 16,1 0-16,20-21 0,-21 0 0,0 0 16,22 0-16,-22 0 0,0 0 15,21 0-15,-21-21 0,22 21 16,-22-21-16,0-1 0,21-20 16,-20 21-16,-1 0 0,0-22 0,-21 1 15,0 0-15,21-1 0,-21 22 0,0-21 16,0 21-16,0 0 0,0-1 15,-21 22-15,0 0 16,0 0-16,-1 22 16,1-1-16,21 0 0,0 0 0,0 21 15,0-20-15,0 20 0,0-21 0,0 0 16,0 22-16,21-22 0,1 0 16,-22 0-16,21-21 0,0 21 0,0-21 15,0 0-15,0 0 16,1 0-16,-1 0 0,0 0 0,0 0 15,21 0-15,-20 0 0,-1-21 0,0 0 16,21 0-16,-21 0 0,1-22 16,-1 22-16,0-21 0,0 21 0,0-22 15,-21 22-15,21 0 0,1-21 16,-22 20-16,21 1 0,-21 0 0,0 0 16,0 42 15,0 0-16,0 0 1,0-42 62,0 0-78,-21 0 16,-1 21 31,22 21-47,0 0 0,0 0 15,-21 22-15,21-22 0,0 21 0,0-21 16,0 22-16,0-1 16,0-21-16,0 0 0,0 22 0,0-22 15,21 0-15,1 0 0,-1 0 0,-21 1 16,21-1-16,0 0 0,0-21 15,0 0-15,1 0 0,-1 0 16,0 0-16,0 0 0,0 0 16,0 0-16,1-21 0,-1 0 0,0-1 15,0 1-15,-21-21 0,0 0 0,0 20 16,21-20-16,-21-21 0,0 20 16,0 1-16,0 0 0,0-1 0,0-20 15,0 20-15,0 1 16,0-21-16,0 20 0,21 1 0,-21 0 15,0-1-15,0 22 0,0 0 16,0 0-16,22 0 0,-22 42 16,0 0-16,0 0 15,0 21-15,0 1 0,0-22 16,-22 21-16,22 1 0,-21-1 0,21 0 16,0 1-16,0-1 0,-21 0 15,21 1-15,0-1 0,0 0 0,0 1 16,0-22-16,0 21 0,0-21 15,0 0-15,0 1 0,21-1 0,-21 0 16,21 0-16,1-21 16,-1 0-16,0 0 15,0 0-15,0 0 0,-21-21 16,21 21-16,-21-21 0,0 0 0,0-1 16,0 1-16,0-21 0,0 21 15,-21-22-15,0 22 0</inkml:trace>
  <inkml:trace contextRef="#ctx0" brushRef="#br0" timeOffset="56176.89">27665 7006 0,'0'0'0,"-21"0"0,-1 0 16,22 21-1,22-21 1,-1 0-16,0 0 16,0 0-16,0 0 0,0 0 0,1 0 15,20 0-15,-21 0 0,21 0 0,1 0 16,-1 0-16,0 0 0,1 0 15,20-21-15,-20 0 0,20 21 0</inkml:trace>
  <inkml:trace contextRef="#ctx0" brushRef="#br0" timeOffset="57025.42">28956 7006 0,'0'0'0,"21"0"31,-21-21-31,21 21 0,-21-21 16,21 21-16,-21-21 0,0 0 16,22-1-16,-22 1 0,0 0 15,0 0-15,0 0 0,0 0 16,0-1-16,-22 1 16,1 21-16,0 0 0,0 0 0,0 0 15,0 21-15,-22 1 0,1-22 16,21 42-16,-22-21 0,22 0 0,-21 22 15,21-22-15,0 21 0,-22 0 0,22-20 16,21 20-16,0 0 0,-21 1 16,21-22-16,0 21 0,0-21 15,0 0-15,0 22 0,0-22 16,21-21-16,-21 21 0,21 0 0,0-21 16,1 0-16,-1 0 0,0 0 15,0 0-15,0-21 0,0 0 16,1 0-16,-1-22 0,0 22 0,0-21 15,0 21-15,0-22 0,1 1 16,-1 0-16,-21 21 0,21-22 0,-21 1 16,21 21-16,-21-22 0,0 22 15,0 0-15,0 42 32,0 0-32,0 1 0,0-1 15,-21 0-15,21 0 0,0 21 0,0-20 16,0 20-16,0-21 0,0 0 15,0 22-15,0-22 0,21 0 0,0 21 16,0-21-16,-21 1 0,22-22 16,-1 21-16,21-21 0,-21 0 0,0 0 15,1 0-15,20 0 0,-21 0 0,21 0 16,-20-21-16,-1-1 0,0 1 16,21 0-16,-21-21 0,1-1 15,-22 22-15,21-21 0,0 0 0,0-1 16,0 1-16,-21 0 0,21-1 15,1-20-15,-22 20 0,21-20 16,-21 21-16,0-22 0,21 22 0,0-1 16,-21 22-16,0 0 0,21 0 15,-21 42 1,0 0-16,0 0 0,-21 22 16,0-1-16,0 0 0,21 1 0,-21-1 15,21 22-15,-22-22 0,22 0 16,0 1-16,0-1 0,0-21 0,0 21 15,0 1-15,0-1 0,0-21 16,0 0-16,22 22 0,-1-22 16,-21 0-16,21-21 0,-21 21 0,21-21 0,0 0 15,0 0 1,1 0-16,-1 0 0,-21-21 0,21 0 16,-21 0-16,21 0 0,-21-1 15,0 1-15,0 0 0,0 0 0,0-21 16</inkml:trace>
  <inkml:trace contextRef="#ctx0" brushRef="#br0" timeOffset="57196.31">29358 6858 0,'0'21'32,"21"-21"-17,0 0-15,22 0 16,-22 0-16,0 0 0,0 0 0,22 0 15,-22-21-15,21 21 0,0 0 16,1-21-16,-1 21 0,0 0 0,1-21 16</inkml:trace>
  <inkml:trace contextRef="#ctx0" brushRef="#br0" timeOffset="57803.97">31242 6731 0,'0'0'0,"0"-21"15,0 0-15,0 0 16,0-1-16,-21 1 16,21 0-16,-21 21 0,-1-21 15,1 21-15,0 0 0,0 0 16,0 0-16,0 0 0,-1 0 0,-20 0 15,21 21-15,-21 21 0,-1-20 16,1-1-16,0 21 0,20 0 16,-20 1-16,21-22 0,-64 85 15,64-43 1,21-20-16,0-22 0,0 0 0,0 0 16,0 0-16,0 0 0,21 1 15,0-1-15,1-21 0,-1 0 0,0 0 16,0 0-16,0 0 0,0 0 15,1-21-15,-1 21 0,0-22 0,0 1 16,21 0-16,-20 0 0,-1-21 16,21 20-16,-21-20 0,22 21 0,-22-21 15,21-1-15,-21 1 0,0 21 16,22-22-16,-22 22 0,-21 0 16,0 0-16,21 0 0,-42 42 15,21 0 1,-21 21-16,0-20 0,-1 20 15,1 0-15,21-21 0,0 22 0,0-1 16,0 0-16,0-20 0,21 20 16,1 0-16,20-21 0,-21 22 0,43-22 15,-22 0-15,0 0 0,22 0 16,-22 1-16,0-22 0,1 0 0,-1 0 16,-21 0-16,22 0 15,-22 0-15,0-22 0,-21 1 0,21 0 0,-21 0 16,0-21-16,0 20 15,0-20-15,0 21 0,0 0 0</inkml:trace>
  <inkml:trace contextRef="#ctx0" brushRef="#br0" timeOffset="59609.84">23939 9123 0,'0'0'0,"-21"0"0,0 0 0,0 0 32,21-21-17,0 0-15,21 21 16,0-22-16,0 1 0,1 0 0,-1 0 16,0 0-16,0-22 15,0 22-15,0-21 0,-21 0 0,22-1 16,-1 22-16,-21-21 0,21-22 0,-21 22 15,0 0-15,0-1 0,0 1 16,0 0-16,0-1 0,0 1 0,0 21 16,0 0-16,0-1 0,0 44 15,0-1 1,0 0-16,0 21 0,0 1 16,-21-1-16,0 0 0,-1 1 0,22-1 15,-21 21-15,21-20 0,-21 20 0,21-20 16,-21 20-16,21-21 0,0 1 15,0-1-15,0 0 0,0 1 16,21-22-16,0 21 0,0-21 16,1 1-16,-1-22 0,0 21 0,0-21 15,0 0-15,0 0 0,1 0 0,-1 0 16,0 0-16,21-21 0,-21 21 16,1-22-16,-1 1 0,0 0 0,0-21 15,0 21-15,0-22 0,1 22 0,-1-21 16,0-1-16,0 1 0,-21 0 15,21 21-15,-21-1 0,0 1 0,0 0 16,0 0-16,0 42 16,0 0-16,0 0 15,0 1-15,0-1 0,0 21 16,0-21-16,0 0 0,0 22 16,0-22-16,0 0 0,0 0 0,21 22 15,1-22-15,-1-21 0,0 21 16,21 0-16,-21-21 0,22 0 0,-1 0 15,-21 0-15,22 0 0,-1 0 0,0 0 16,-21 0-16,22-21 0,-1 21 16,-21-21-16,0 0 0,22-1 0,-22-20 15,-21 21-15,21-21 0,0-1 16,-21 22-16,0-21 0,0-1 0,0 22 16,21 0-16,-21 0 0,0 0 0,0 42 31,0 0-31,0 0 0,0 0 15,-21 22-15,21-1 0,0-21 0,0 22 16,0-1-16,0-21 0,0 21 16,0-20-16,0-1 0,0 0 0,0 0 15,0 0-15,0 0 0,0 1 16,21-22-16,1 0 16,-1-22-1,-21 1-15,21 0 16,0 0-16,-21 0 0,0 0 0,21-22 15,-21 1-15,21 21 0,-21-22 16,22 1-16,-1 0 0,0-1 16,-21 1-16,21 21 0,0 0 0,-21 0 15,0-1-15,21 22 0,1 0 16,-1 22-16,-21-1 16,0 0-16,0 0 0,21 0 0,0 0 15,-21 22-15,0-22 0,21 21 16,0-21-16,1 1 0,-22 20 0,21-21 15,0 0-15,0 0 0,0 1 16,0-1-16,1-21 0,-1 0 16,0 0-16,0 0 15,0 0-15,0 0 16,1-21-16,-1-1 16,0 1-16,-21 0 0,21 0 0,0-21 15,0 20-15,1-20 0,20 0 16,-21-1-16,0 22 0,0-21 0,1 0 15,-1-1-15,0 22 0,0-21 16,0 21-16,0 21 0,1-22 0,-22 44 31,0-1-15,0 21-16,0-21 0,0 0 16,0 22-16,0-1 0,0-21 0,21 22 15,-21-1-15,21-21 0,0 21 0,-21-20 16,21 20-16,0-21 0,1 0 15,-1-21-15,0 21 0,0 1 16,0-22-16,22 0 0,-22 0 0,0 0 16,21 0-16,-21 0 0,22 0 0,-22-22 15,21 1-15,1 21 0,-22-21 16,21 0-16,-21 0 0,22-22 0,-22 22 16,0-21-16,0 0 0,0-1 15,0 22-15,-21-21 0,0 21 0,0-22 16,0 22-16,0 0 0,-21 21 15,0 0-15,0 0 16,0 0-16,0 21 0,-1 0 0,1 0 16,0 1-16,0 20 0,21-21 15,0 21-15,0-20 0,0-1 16,0 21-16,21-21 0,0 0 0,0 1 16,1-1-16,20 0 0,-21 0 15,21 0-15,-20-21 0,20 21 0,0-21 16,-21 0-16,22 0 0,-22 0 0,0 0 15,21 0-15,-20 0 0,20-21 16,-21 21-16,0-21 0,0 0 0,1 0 16,-22 0-16,0-1 0,21-20 15,-21 0-15,0 21 0,0-22 0,-21 1 16,-1 0-16</inkml:trace>
  <inkml:trace contextRef="#ctx0" brushRef="#br0" timeOffset="59873.68">25612 8361 0,'-22'0'16,"44"0"-16,-65 0 0,22 0 0,0 0 31,0 0-31,0 0 16,-1 0-16,1 0 15,0 0-15,0 0 0,0 0 16,0 0-16,-1 0 0,1 0 16</inkml:trace>
  <inkml:trace contextRef="#ctx0" brushRef="#br0" timeOffset="60144.53">24384 8784 0,'-21'21'0,"42"-42"0,-63 42 0,42 1 16,0-1-16,-22-21 15,44 0 16,-1 0-31,0-21 0,0 21 16,0 0-16,0-22 0,1 1 0,20 21 16,-21 0-16,-21-21 0,21 21 0,0-21 15,1 21-15,-22-21 16,0 0-16,0-1 16</inkml:trace>
  <inkml:trace contextRef="#ctx0" brushRef="#br0" timeOffset="70296.83">1757 10605 0,'-21'0'15,"-1"0"-15,1 0 0,0 0 0,0 21 16,0 0-16,-22-21 0,22 0 15,0 21-15,-21-21 0,21 0 0,-1 0 16,-20 21-16,0-21 16,21 0-16,-22 0 0,1 21 0,0-21 15,-1 0-15,22 0 0,-21 0 16,-1 22-16,22-22 0,0 0 16,0 0-16,0 0 0,42 0 46,0 0-30,21 0-16,-20 0 0,41 0 0,-21 0 16,22-22-16,-1 22 0,1 0 15,-1 0-15,1-21 0,21 21 0,-22 0 16,1-21-16,-1 21 16,22-21-16,-22 21 0,22 0 0,0-21 15,-1 21-15,1-21 0,-22 21 16,22 0-16,0-22 0,-1 22 0,-20-21 15,-1 21-15,1-21 0,-1 21 16,-20 0-16,20-21 0,-20 21 0,-22 0 16,21-21-16,-21 21 0,0 0 15,1 0-15,-22-21 0,0-1 32,-22 1-32,1 21 15,0-21-15,0 21 16,0-21-16,0 21 0,-1-21 15,-20 0-15,21 21 0</inkml:trace>
  <inkml:trace contextRef="#ctx0" brushRef="#br0" timeOffset="70828.62">2667 10118 0,'0'0'0,"-21"0"15,42 21 32,0 0-47,0-21 16,-21 21-16,21 0 0,1-21 0,-1 22 16,21-1-16,-21 0 0,0 0 15,1 0-15,20-21 0,-21 21 0,21 1 16,-20-1-16,20-21 0,0 21 0,-21-21 15,22 0-15,-1 21 0,0-21 16,1 0-16,-22 0 0,21 0 0,-21 0 16,1 0-16,20 0 0,-21 0 15,0 0-15,-42 0 47,0 0-47,0 0 0,-22 0 16,22 21-16,-21 0 0,21 1 0,-22-1 15,22 0-15,-21 0 0,0 21 0,20 1 16,-20-22-16,0 21 0,21-21 16,-22 22-16,22-22 0,-21 21 15,21-21-15,-22 1 0,22-1 0,0 0 16,0 0-16,0 0 0,21 0 16,-22-21-16,22 22 15,22-22 32,-1-22-47,-21 1 16,21 21-16</inkml:trace>
  <inkml:trace contextRef="#ctx0" brushRef="#br0" timeOffset="72368.57">5609 10499 0,'21'0'0,"0"0"16,1-21-1,-1-1 1,-21 1-16,21 21 0,-21-21 0,0 0 15,0 0-15,0 0 0,0-1 16,-21 1-16,0 0 0,-1 0 16,22 0-16,-21 0 0,0-1 0,-21 1 15,21 21-15,-1-21 0,-20 0 16,21 0-16,-21 21 0,20 0 0,-20 0 16,21 0-16,-21 0 0,20 0 15,1 0-15,0 0 0,-21 21 0,21 0 16,-1 0-16,22 0 0,-21 1 15,21 20-15,-21-21 0,21 21 0,0 22 16,0-22-16,0 1 0,0-1 0,0 0 16,0 1-16,0-1 15,0 0-15,0-21 0,0 22 0,0-22 16,0 0-16,0 21 0,0-20 16,21-22-16,0 21 0,-21 0 0,22-21 15,-1 0-15,0 0 0,0 0 0,0 0 16,22 0-16,-22 0 0,21-21 15,0 0-15,1-1 0,20 1 0,-20-21 16,20 0-16,-21-1 0,1 1 16,20 0-16,-20-22 0,-1 1 0,0 20 15,-21-20-15,22-1 0,-22 1 0,0 20 16,0-20-16,-21-1 0,0 22 16,0-21-16,0-1 0,0 1 15,0 20-15,0-20 0,0 20 16,0 1-16,-21 0 0,21 21 0,-21-22 15,21 22-15,0 42 32,0 22-32,0-1 0,0 0 0,0 1 15,0 20-15,0-21 0,0 22 16,0-1-16,0 1 0,0-1 0,0 1 16,0-1-16,0 1 15,0-1-15,0 1 0,0-1 0,0-20 0,0 20 16,0-20-16,0-1 0,0 0 15,0-21-15,0 22 0,0-22 16,0 0-16,21 0 0,0-21 0,0 0 16,-21 21-16,22-21 0,-1 0 15,0 0-15,0 0 0,0-21 0,0 0 16,-21 0-16,0 0 0,22 0 0,-22-1 16</inkml:trace>
  <inkml:trace contextRef="#ctx0" brushRef="#br0" timeOffset="72809.32">6286 10435 0,'0'0'16,"0"43"-16,22-43 16,-22 21-1,21-21-15,0 0 0,0 0 16,0 0-16,0 0 0,1-21 0,-1 21 15,0-22-15,0 1 0,21 0 16,-20 0-16,-1 0 0,21 0 0,-21-1 16,0 22-16,-21-21 0,0 0 15,0 0-15,0 0 16,-21 21 0,0 0-16,0 0 15,0 0-15,-22 0 0,22 21 0,0 0 16,-21 0-16,21 0 0,-1 22 15,1-22-15,0 21 0,0 1 0,0-1 16,21 0-16,-21-21 0,21 22 0,0-22 16,0 21-16,0-21 0,0 1 15,0-1-15,0 0 0,0 0 0,21-21 16,0 21-16,21-21 0,-21 0 16,1 0-16,20 0 0,-21 0 0,21 0 15,1 0-15,-22 0 0,21 0 16,1-21-16,-1 0 0,-21 21 15,21-21-15,1 0 0,-22-1 0,0 1 16,21 0-16</inkml:trace>
  <inkml:trace contextRef="#ctx0" brushRef="#br0" timeOffset="73472.94">7493 10266 0,'0'0'0,"42"-42"15,-21 42-15,1-22 16,-1 1-16,0 0 16,0 21-16,-21-21 0,21 21 0,0-21 15,-21 0-15,0-1 16,-42 22 0,21 0-1,0 0-15,-22 0 0,22 0 16,-21 22-16,21-1 0,0-21 0,-22 21 15,22 0-15,0 0 0,0 0 0,0 1 16,21-1-16,-22 21 0,22-21 16,0 0-16,0 1 0,0-1 0,0 0 15,0 0-15,22-21 0,-1 21 16,0 0-16,0-21 0,0 0 0,0 22 16,1-22-16,20 0 0,-21 21 15,0-21-15,22 0 0,-22 21 16,0-21-16,0 21 0,0 0 0,0-21 15,-21 21-15,0 1 16,0-1-16,-21 0 0,0 0 16,-21-21-16,21 21 0,-22 0 0,1-21 15,0 0-15,20 22 0,-20-22 16,0 0-16,21 0 0,-22 0 0,22 0 16,-21 0-16,21 0 0,-1 0 0,1-22 15,0 1-15,0 21 0,21-21 16,-21 21-16,21-21 0,0 0 15,0 0 1,0-1-16,21 22 16,0-21-16,0 21 0,0-21 15,1 0-15,-1 21 0</inkml:trace>
  <inkml:trace contextRef="#ctx0" brushRef="#br0" timeOffset="73904.23">8001 10435 0,'21'0'16,"0"0"-1,0 0 1,1-21 0,-1 0-16,0 0 0,0 0 15,0-1-15,0 1 16,1 0-16,-1 0 0,-21 0 0,0 0 15,0-1-15,0 1 0,21 21 16,-21-21-16,0 0 0,0 0 0,0 0 16,-21-1-16,0 22 15,-1 0-15,1 0 16,0 0-16,0 0 0,0 0 0,0 22 16,-1-1-16,1 0 0,0 21 15,0-21-15,0 22 0,0-1 16,-1 0-16,22 1 0,0 20 0,0-20 15,-21-22-15,21 21 0,0 0 16,0-20-16,0 20 0,0-21 0,0 0 16,21-21-16,-21 21 0,22 1 0,-1-22 15,0 0-15,0 0 16,0 0-16,0 0 0,1-22 0,-1 1 16,21 0-16,-21 0 0,0 0 15,1-22-15,-1 22 0,0-21 0,0 0 16,21-1-16</inkml:trace>
  <inkml:trace contextRef="#ctx0" brushRef="#br0" timeOffset="74249.03">8763 9250 0,'0'0'0,"0"-21"15,0-22 1,0 65-1,0-1-15,0 0 0,-21 0 16,21 21-16,-21-20 0,-1 20 0,22 21 16,0 1-16,-21-1 0,0 1 15,0 21-15,0-22 0,21 22 0,-21-22 16,-1 22-16,1-22 0,21 22 16,-21-21-16,21-1 0,-21 1 15,21-22-15,-21 21 0,21-20 0,0-1 16,0 0-16,0-20 0,0-1 15,0 0-15,0 0 0,0 0 0,0 0 16,21-42 0,-21 0-1,21 0-15,0 0 0,0 0 0,1-22 16,-22 22-16,21-21 0,0-1 16,-21 22-16</inkml:trace>
  <inkml:trace contextRef="#ctx0" brushRef="#br0" timeOffset="74636.81">8678 10266 0,'0'21'0,"0"0"0,0 0 16,0 1-16,0-1 15,21-21-15,-21 21 0,22-21 16,-1 0-16,0 21 0,0-21 16,0 0-16,0 0 15,1 0-15,-1-21 0,0 21 16,0-21-16,-21 0 0,21-1 15,0 1-15,1 0 0,-22 0 16,0 0-16,0 0 0,0-1 0,0 1 16,0 0-16,0 0 15,-22 0-15,1 21 16,0 0-16,0 0 0,0 21 16,0-21-16,-1 21 0,1 0 15,0 0-15,0 22 0,0-22 0,0 0 16,21 21-16,0-20 0,0 20 0,0 0 15,0-21-15,0 1 0,0 20 16,0-21-16,0 0 0,0 0 0,21 1 16,-21-1-16,21 0 0,0-21 15,0 0-15,0 21 0,1-21 0,-1 0 16,21 0-16,-21 0 0,0-21 0,22 0 16,-22 0-16,0-1 15,21 1-15</inkml:trace>
  <inkml:trace contextRef="#ctx0" brushRef="#br0" timeOffset="75225.47">9525 10097 0,'0'0'0,"0"-22"0,0 1 0,-21 21 32,0 0-32,-1 0 15,22 21-15,-21-21 0,0 22 16,21-1-16,-21 0 0,21 21 15,-21-21-15,21 1 0,0 20 0,0 0 16,0-21-16,-21 22 0,21-22 16,0 21-16,0 1 0,0-22 0,0 0 15,0 0-15,21 0 0,0 0 0,0 1 16,-21-1-16,21-21 0,22 0 16,-22 0-16,0 0 0,0 0 0,21 0 15,-20 0-15,20 0 0,-21-21 0,21-1 16,-20 1-16,20 0 0,-21 0 15,21-21-15,-20-1 0,20 1 16,-21 0-16,0-1 0,22-20 0,-22 20 16,0-20-16,0-1 0,0 1 15,0-1-15,-21 1 0,0-22 0,22 22 16,-22-1-16,21 1 0,-21 20 16,0-20-16,0 42 0,0-22 0,0 22 15,0 0-15,0 0 0,0 0 0,-21 21 31,-1 21-31,22 0 0,-21 0 0,21 22 16,-21-1-16,0 0 0,21 22 16,0-22-16,-21 22 0,0-1 0,21 1 15,-22-1-15,22-21 0,0 22 16,0-22-16,0 22 0,0-22 16,0 0-16,0 1 0,0-1 0,0-21 15,0 22-15,0-22 0,22 0 0,-1 0 16,-21 0-16,21 0 0,0-21 15,0 0-15,0 0 0,1 0 16,-1 0-16,0-21 0,0 21 0,0-21 16,0 0-16,1 0 0,-1-22 15,0 22-15,-21 0 0,0-21 0</inkml:trace>
  <inkml:trace contextRef="#ctx0" brushRef="#br0" timeOffset="75421.36">9991 9970 0,'21'0'31,"0"0"-31,0 0 16,0 0-16,0 0 0,1 0 16,-1-22-16,21 22 0,-21 0 0,0-21 15,22 21-15,-22 0 0,0-21 0,0 21 16,0-21-16,1 21 0,-1-21 15</inkml:trace>
  <inkml:trace contextRef="#ctx0" brushRef="#br0" timeOffset="76168.92">10964 9991 0,'0'0'0,"21"-21"0,-21-1 15,0 1-15,-21 21 32,0 0-32,0 0 0,21 21 0,-21 1 15,0-1-15,-22 0 0,22 0 16,0 21-16,0-20 0,0 20 0,-1-21 16,1 21-16,0-20 0,21 20 0,0 0 15,-21-21-15,21 22 0,0-22 16,0 21-16,0-21 0,21 1 0,0-1 15,22 0-15,-1-21 0,-21 0 16,21 0-16,22 0 0,-22 0 16,1 0-16,20 0 0,-21-21 0,1 0 15,-1-1-15,0 1 0,1 0 16,-1 0-16,0-21 0,-20 20 0,-1 1 16,-21-21-16,0 21 0,0 0 0,0-22 15,0 22-15,0-21 0,0 21 16,-21-22-16,-22 22 0,22 0 0,0 0 15,-21 0-15,20-1 0,1 1 16,-21 21-16,21 0 0,-22 0 0,22 0 16,0 0-16,-21 0 0,21 0 0,-1 21 15,1 1-15,0-1 0,0-21 16,0 21-16,21 0 0,0 0 16,0 0-16,0 1 15,0-1-15,21 0 0,0-21 0,0 0 16,22 21-16,-22-21 0,21 0 0,-21 0 15,22 0-15</inkml:trace>
  <inkml:trace contextRef="#ctx0" brushRef="#br0" timeOffset="76553.72">11726 9885 0,'0'0'0,"21"-21"0,-21 0 15,0-1-15,0 1 16,0 42 15,-21 1-31,21-1 0,0 0 16,0 21-16,-21 1 0,21-1 15,-21 0-15,21 22 0,-21-22 0,21 22 16,0-1-16,0 1 0,0-1 16,0 22-16,0-22 0,0 22 0,0-22 15,0 1-15,-21 21 0,21-22 0,0 22 16,-22-22-16,22 22 0,0-22 15,0 1-15,-21-1 0,21 1 0,-21-22 16,21 1-16,0-1 0,-21 0 16,21-21-16,0 1 0,0-1 0,0-42 47,0-1-47,0 1 0,0 0 15,0-21-15,0 21 0,21-22 16,-21 1-16,21 0 0,-21-1 0,0-20 15,0 20-15,0-20 0,0 21 0</inkml:trace>
  <inkml:trace contextRef="#ctx0" brushRef="#br0" timeOffset="77166.39">11726 9885 0,'0'-42'31,"0"20"-15,0 1 0,21 0 15,1 21-31,-1 0 15,0 0-15,0 0 0,0 0 0,22 0 16,-22 0-16,0 0 0,21 0 0,-21 0 16,1 21-16,-1-21 0,0 21 15,0-21-15,0 22 0,-21-1 0,0 0 16,0 0-16,0 0 0,0 0 16,0 1-16,0-1 0,-21 0 0,0 0 15,0 0-15,0 0 0,-1-21 0,-20 22 16,21-1-16,0 0 0,0-21 15,-1 21-15,1-21 0,0 0 16,21 21-16,-21-21 16,0 0-16,0 0 15,42 0 157,0-21-156,0 21-16,0 0 0,-21-21 15</inkml:trace>
  <inkml:trace contextRef="#ctx0" brushRef="#br0" timeOffset="78380.3">12255 10160 0,'0'21'16,"0"-42"-16,0 63 15,22-42 1,-1 0-16,0-21 16,0 0-1,0 0-15,0 0 16,1 0-16,-22-1 0,21 1 0,0 0 16,-21-21-16,21 21 0,0-22 15,0 1-15,-21 0 0,22-22 0,-1 22 16,0-22-16,-21 1 0,21 20 0,-21 1 15,21 0-15,-21-1 0,0 1 16,0 21-16,0-21 0,0 20 16,-21 44 15,21-1-31,0 0 0,-21 21 0,0 1 16,21-1-16,-21 0 0,21 22 15,0-22-15,0 22 0,-22-22 0,22 21 16,0-20-16,-21 20 0,21-20 15,0-1-15,0-21 0,0 21 0,0-20 16,0 20-16,21-21 0,1 0 0,-1 0 16,0-21-16,0 22 0,0-22 15,0 0-15,1 0 0,-1 0 0,21 0 16,-21 0-16,22-22 0,-1 1 0,-21 21 16,21-21-16,-20 0 15,20 0-15,-21 0 0,0-1 0,22-20 16,-43 21-16,21-21 0,0 20 0,-21 1 15,0-21-15,0 21 0,0 0 16,0-1-16,0 44 31,0-1-31,0 0 16,0 0-16,0 0 0,0 22 0,0-22 16,0 0-16,0 0 0,0 21 15,0-20-15,21-1 0,0 0 16,0-21-16,1 21 0,-1 0 0,0-21 0,0 0 15,0 21-15,0-21 0,22 0 16,-22 0-16,21 0 0,-21 0 16,1 0-16,20-21 0,-21 0 0,0 21 15,0-21-15,22 0 0,-43 0 0,21-1 16,0-20-16,0 21 0,0-21 16,-21 20-16,0-20 0,22 21 0,-1-21 15,-21 20-15,0 1 0,0 0 16,0 0-16,0 42 31,0 0-31,0 0 16,0 22-16,0-22 0,0 0 0,0 21 0,0-20 15,0 20-15,0-21 0,0 0 16,0 0-16,0 1 0,0 20 16,0-21-16,21 0 0,0 0 15,0 1-15,0-22 0,1 0 16,-1 0-16,0 0 0,0 0 15,0 0-15,0 0 0,1-22 16,-1 22-16,0-21 0,-21 0 0,0 0 16,21 0-16,-21-22 0,0 22 15,0 0-15,0-21 0,0 21 16,0-22-16,-21 1 0,21 21 0,-21-22 16,0 22-16,-1 0 0,1 0 15,0 21-15,0 0 0,0 0 0,0 0 16,-1 0-16,1 0 0,0 0 15,0 21-15,0-21 0,0 21 0,21 0 16,-22-21-16,22 22 0,0-1 0,0 0 16,0 0-16,0 0 15,22-21-15,-22 21 16,21-21-16,0 0 16,0 0 15,-21-21 31,0 0-46,-21 21 0,0 0-16</inkml:trace>
  <inkml:trace contextRef="#ctx0" brushRef="#br0" timeOffset="79908.23">12488 9991 0,'0'21'0,"21"-21"62,1 0-62,-1-21 16,-21 0-16,21 21 0,0 0 16,-21-22-16,21 1 0,0 21 0,-21-21 15,22 0-15,-1 21 0,0-21 16,0 0-16,-21-1 0,0 1 0,21 0 16,-21 0-16,0 0 0,0 0 0,0-1 15,0 1-15,0 0 0,-21 21 16,0 0-16,0 0 0,0 0 15,-1 0-15,22 21 0,-21 0 16,0 1-16,0-1 0,0 0 16,0 21-16,-1-21 0,22 22 0,-21-22 15,0 21-15,21-21 0,0 22 16,0-22-16,-21 21 0,21-21 0,0 1 16,0-1-16,0 0 0,0 0 0,0 0 15,21-21-15,0 21 0,0-21 16,1 0-16,-1 0 0,0 0 0,0 0 15,21 0-15,-20 0 0,20 0 0,-21 0 16,21 0-16,1-21 0,-1 0 16,-21 0-16,22 0 0,-1 0 0,0-1 15,-21 1-15,22-21 0,-1 0 16,-21 20-16,0-20 0,1 0 16,-1-1-16,0 22 0,-21-21 0,0 21 15,0 0-15,0-1 0,0 1 16,0 0-16,-21 21 15,0 0-15,-1 0 0,1 21 0,0 0 16,0 1-16,21-1 16,0 0-16,0 0 0,0 0 0,0 0 15,0 1-15,21-1 0,0-21 16,0 21-16,1 0 0,-1 0 0,0-21 16,-21 21-16,21 1 0,0-1 0,-21 0 15,21 0 1,-21 0-16,22 0 0,-22 1 15,0-1-15,0 0 0,0 0 16,21 0 0,0-21-1,0 0-15,0 0 0,0 0 0,1 0 16,-1 0-16,0 0 0,0 0 16,21-21-16,-20 21 0,20-21 0,-21 0 15,21 0-15,-20 21 0,-1-22 0,21 1 16,-21 0-16</inkml:trace>
  <inkml:trace contextRef="#ctx0" brushRef="#br0" timeOffset="81637.78">14097 9779 0,'0'0'16,"0"-21"-16,0 0 0,0 0 0,0-1 0,0 1 16,-21 21-16,0-21 0,-1 0 15,1 0-15,0 21 0,0 0 16,0 0-16,0 0 0,-22 21 15,22-21-15,0 21 0,0 21 0,0-20 16,-1-1-16,1 21 0,0 0 16,0-20-16,0 20 0,21 0 0,0-21 15,-21 22-15,21-22 0,0 0 0,0 21 16,0-20-16,0-1 0,0 0 16,21 0-16,0-21 15,0 0-15,0 0 0,0 0 16,1 0-16,-1 0 0,0 0 0,0 0 15,0-21-15,0 0 0,1 0 16,-1 21-16,0-43 0,0 22 0,0 0 16,-21-21-16,0 20 0,21-20 15,-21 21-15,0-21 0,0-1 0,0 22 16,0 0-16,0 0 0,0 0 0,0-1 16,-21 22-1,0 0-15,21 22 0,-21-1 16,0 0-16,21 0 0,0 21 15,-21-20-15,21 20 0,0 0 16,0-21-16,0 22 0,0-22 0,0 21 16,0-21-16,0 1 0,21-1 0,0 0 15,0 0-15,0 0 0,0-21 16,1 0-16,20 21 0,-21-21 0,0 0 16,22 0-16,-22 0 0,0 0 0,0-21 15,21 0-15,-20 0 0,-1 0 16,0 0-16,0-1 0,0-20 0,0 0 15,1-1-15,-1 1 0,0-21 16,0-1-16,0 1 0,0-1 0,1 1 16,-22-1-16,21 22 0,-21-22 15,21 22-15,-21 0 0,21-1 16,-21 22-16,0-21 0,0 21 0,-21 42 31,0 0-15,0 21-16,-1 1 0,22-22 0,-21 42 15,21-20-15,-21 20 0,21-21 16,0 22-16,0-1 0,0-20 0,0 20 16,0-20-16,0 20 0,0-21 0,21-20 15,0 20-15,1 0 0,-1-21 16,0 1-16,0-1 0,0-21 0,0 21 16,1-21-16,-1 0 15,0 0-15,0 0 0,0 0 16,0-21-16,1 0 0,-1-1 0,21 1 15,-21 0-15,0 0 0,1-21 0,-1 20 16,-21-20-16,0 21 0,21-21 16,-21 20-16,21 1 0,-21 0 0,0 0 15,0 0-15,0 42 16,-21 0 0,21 0-16,-21 0 0,21 1 0,0 20 15,0-21-15,0 0 16,0 0-16,0 22 0,0-22 0,0 0 15,0 0-15,21 0 0,0 1 16,0-22-16,0 0 16,1 0-16,-1 0 0,0 0 15,0 0-15,0 0 0,0 0 0,1-22 16,-1 1-16,0 0 0,0 0 16,0 0-16,22-22 0,-22 22 0,0-21 15,-21 0-15,21 20 0,0-20 16,-21 21-16,21 0 0,-21 0 0,-21 42 31,0 0-15,21 0-16,0 21 0,-21-20 15,0-1-15,21 21 0,0-21 16,0 22-16,0-22 0,0 0 0,0 0 16,0 0-16,0 0 0,21 1 0,0-1 15,0-21-15,0 21 0,1-21 16,-1 0-16,0 0 0,0 0 15,0 0-15,0-21 0,1 0 16,-1-1-16,-21 1 0,0 0 16,21 0-16,-21 0 0,0-22 0,0 22 15,0-21-15,0 21 0,0-22 16,-21 22-16,21 0 0,-21 0 0,-1 0 16,1 0-16,0 21 15,0 0-15,0 0 16,42 0-1,0 0 1,0 0-16,0 0 0,22 0 16,-1 0-16,-21 0 0,22-22 0,-1 22 15,0 0-15,1 0 0,-1 0 16,0 0-16,1 0 0,-22 0 0,0 0 16,0 0-16,0 0 0,0 0 0,-21 22 15,0-1-15,0 0 16,0 0-16,0 0 0,0 0 0,0 22 0,0-22 15,0 0-15,0 0 0,0 0 16,0 1-16,-21-1 0,21 0 16,0 0-16,-21-21 0,21 21 0,0 0 15,0 1 1,0-44 31,0 1-47,0 0 0,0 0 15,21-21-15,0 20 0,1 1 0,-1-21 16,0 0-16,21-1 0,-21 1 16,22 0-16,-1-1 0,0 1 15,1 0-15,-1 20 0,0 1 0,-20 0 16,-1 21-16,0 0 0,0 21 16,0 0-16,-21 1 0,21 20 0,-21 0 15,0 1-15,0-1 0,0 0 16,0 1-16,0-1 0,0 0 0,0-21 15,-21 22-15,21-22 0,-21 0 0,21 0 16,0 0-16,0 1 0,-21-1 16,0 0-1,0-21 1,21-21-16,0 0 16,-22-1-16,1 1 0,0-21 15,0 21-15</inkml:trace>
  <inkml:trace contextRef="#ctx0" brushRef="#br0" timeOffset="81824.67">16044 9250 0,'-21'0'0,"42"0"0,-63 0 16,21 0-16,0 0 0,-1 0 16,1 0-16,0 0 31,0 0 0,0 0-15,0 0-16</inkml:trace>
  <inkml:trace contextRef="#ctx0" brushRef="#br0" timeOffset="82038.56">14414 9589 0,'-42'21'0,"84"-42"0,-105 42 0,42-21 16,0 0-16,42 0 15,0 0-15,0 0 16,21 0-16,-20 0 0,-1 0 16,21 0-16,-21 0 0,22-21 0,-22 21 15,21 0-15,-21 0 0,0 0 16,-21-22-16</inkml:trace>
  <inkml:trace contextRef="#ctx0" brushRef="#br0" timeOffset="84677.09">3048 12319 0,'0'-42'0,"0"84"0,0-127 0,0 64 16,0-21-16,-21 0 0,21 20 0,0 1 15,0-21-15,0 21 0,-21 21 16,-1 21 0,22 0-16,0 0 15,-21 22-15,0-1 0,0 0 16,21 22-16,-21-22 0,21 22 15,-21-1-15,-1 1 0,22-1 0,-21 1 16,21 20-16,-21-20 0,21-1 16,0 1-16,0-1 0,0 1 0,0-22 15,0 0-15,0 1 0,0-1 16,21-21-16,0 0 0,-21 1 0,22-22 16,-1 0-16,0 0 0,0 0 15,0 0-15,0 0 0,22 0 16,-22-22-16,21-20 0,-21 21 0,22-21 15,-1 20-15,0-20 0,1 0 16,-1-22-16,0 1 0,22 20 0,-22-20 16,1-1-16,-1 22 0,0-21 15,1 20-15,-22-20 0,0 20 0,0-20 16,0 21-16,-21-1 0,0-20 16,0 20-16,0 22 0,0-21 0,0 21 15,0 0-15,-21 21 16,21 21-1,-21 21-15,21-21 16,0 22-16,0-1 0,0 21 0,-21-20 16,21-1-16,-21 22 0,21-22 0,-22 21 15,22 1-15,0-1 0,0 1 16,0-22-16,0 22 0,0-22 16,0 0-16,0 1 0,0-1 0,22-21 15,-22 0-15,42 1 0,-21-1 16,0-21-16,22 0 0,-22 0 0,21 0 15,-21 0-15,22-21 0,-1-1 16,-21 22-16,21-21 0,1-21 0,-1 21 16,-21 0-16,22-22 0,-22 1 15,21 21-15,-21-22 0,0 22 16,1-21-16,-1 21 0,-21 0 16,0-1-16,0 1 0,0 0 0,-21 21 31,-1 21-31,22 0 0,-21 1 15,0-1-15,21 21 0,0-21 0,-21 22 16,0-22-16,21 21 0,-21-21 16,21 0-16,0 22 0,0-22 0,0 0 15,-22 0-15,22 0 0,0 1 16,0-44 31,0 1-47,22-21 15,-22 21-15,21 0 0,-21-22 16,21 1-16,0 21 0,-21-22 16,21 1-16,0 0 0,1-1 0,-1 22 15,0 0-15,0 0 0,0 0 0,0 0 16,1 21-16,-1 0 0,0 0 16,-21 21-16,21 0 0,-21 0 15,21 0-15,-21 0 0,0 22 16,0-22-16,0 21 0,0 1 0,0-22 15,0 21-15,0 0 0,0-20 16,0 20-16,21-21 0,1 0 16,-22 0-16,21 1 0,0-1 15,0-21-15,0 0 0,22 0 0,-22 0 16,0 0-16,21 0 0,-21 0 0,22-21 16,-1 21-16,-21-22 0,22-20 15,-1 21-15,-21 0 0,0 0 0,22-22 16,-22 22-16,0-21 0,0-1 15,0 1-15,-21 0 0,0 21 0,0-22 16,0 22-16,0 0 0,0 0 16,0 0-16,-21 21 15,21 21-15,-21-21 16,0 21-16,0 0 16,21 0-16,0 0 0,0 1 0,0-1 15,0 21-15,0-21 0,0 0 16,0 1-16,0-1 0,21 0 0,0 0 15,-21 0-15,21 0 0,0 1 0,-21-1 16,0 0-16,21 0 0,-21 0 16,22-21-16,-22 21 0,21-21 15,-42 0 17,-1 0-32,1-21 15,0 0-15,0 21 0,0-21 16,0 21-16,-1-21 15,1 21-15,0 0 16,21 21 0,0 0-1,0 0-15,0 0 0,21 1 16,0-1-16,1-21 16,-1 0-16,0 0 0,21 0 0,-21 0 15,1 0-15,20 0 0,0 0 0,-21 0 16,22-21-16,-1-1 0,0 22 15,22-21-15,-22 0 0,-21 0 0,22 0 16,-1-22-16,-21 22 16,0 0-16,1-21 0,-1 21 0,-21-22 15,21 22-15,-21-21 0,0 21 16,0-22-16,0 22 0,0 0 0,0 0 16,-21 0-16,0 21 15,-1 21 1,22 0-16,-21 0 0,0 0 15,21 0-15,0 1 0,0 20 16,0-21-16,0 21 0,0-20 0,0-1 16,0 0-16,0 21 0,0-21 0,21 1 15,0-22-15,-21 21 0,22 0 16,-1-21-16,0 0 0,0 0 16,0 0-16,0 0 0,1 0 15,-1 0-15,0 0 0,0-21 0,0 21 16,0-21-16,22-1 0,-22 1 15,-21 0-15,21 0 0,0 0 0,0-22 16,-21 22-16,22-21 0,-22 21 0,0 0 16,0-22-16,0 22 0,0 0 15,0 0-15,0 0 0,0 42 32,0 0-32,0 0 0,0 0 15,0 0-15,0 22 0,0-22 16,0 21-16,0-21 0,0 22 15,0-22-15,0 0 0,0 0 0,0 22 16,21-43-16,0 21 0,0 0 0,-21 0 16,21-21-16,0 0 0,1 0 15,-1 0-15,0 0 0,0 0 0,0 0 16,0-21-16,1 0 0,-1 21 16,0-21-16,0-1 0,0 1 0,0-21 15,-21 21-15,0 0 0,22-22 16,-22 22-16,21-21 0,-21 21 0,0-22 15,0 22-15,0 0 0,0 0 0,0 0 16,0-1-16,-21 22 31,21 22-15,-22-1-16,22 21 0,0-21 0,-21 22 16,21 20-16,0-21 0,0 22 0,0-22 15,0 22-15,0-1 0,0-20 16,0 20-16,0 1 0,0-1 0,21 1 15,-21-22-15,0 21 0,0 1 16,0-1-16,0-20 0,0-1 0,0 0 16,0 1-16,0-1 0,0-21 0,0 0 15,0 1-15,0-44 32,0 1-17,0 0-15,0-21 0,0 21 16,0-22-16,0 1 0,0 0 0,0-1 15,0-20-15,0 20 0</inkml:trace>
  <inkml:trace contextRef="#ctx0" brushRef="#br0" timeOffset="84957.93">6329 12975 0,'0'0'0,"0"-42"0,0 0 16,0 20-16,0-20 0,0 21 0,0 0 16,0 0-16,0-1 15,0 1-15,21 0 0,0 21 0,0 0 16,22-21-16,-22 21 0,21 0 15,0 0-15,1 0 0,-1 0 16,0 21-16,1 0 0,-22 0 0,0 1 16,0 20-16,-21-21 0,0 21 15,0-20-15,0-1 0,-21 21 0,0-21 16,0 0-16,0 1 0,-22-1 0,22 0 16,-21 0-16,21-21 0,-1 21 15,-20-21-15,21 0 0,42-21 47,0 0-47,0 0 0,1 21 16,-1-21-16,0-1 0</inkml:trace>
  <inkml:trace contextRef="#ctx0" brushRef="#br0" timeOffset="85260.76">7048 12594 0,'-21'21'32,"21"22"-32,0-22 0,-21 21 15,21 1-15,-21-1 0,21 21 0,0-20 16,0 20-16,0 1 0,0-1 0,0-20 16,0 20-16,0 1 15,0-1-15,0-21 0,0 22 0,0-1 16,0-20-16,0 20 0,0-20 0,0-1 15,0 0-15,0-21 0,0 1 16,0 20-16,21-21 0,-21-42 31,21 0-31,-21 0 16,21-1-16,-21 1 0,0-21 0,0 0 16,0-1-16,0 1 0,0 0 15</inkml:trace>
  <inkml:trace contextRef="#ctx0" brushRef="#br0" timeOffset="85544.59">6964 12848 0,'0'-42'0,"0"84"0,0-105 0,0 42 15,0-1-15,0 1 16,21 21-16,-21-21 0,21 21 0,0 0 16,0-21-16,22 21 0,-22 0 0,0 0 15,0 0-15,22 0 0,-22 0 16,0 0-16,0 21 0,-21 0 0,0 0 15,21 1-15,-21-1 0,0 0 16,0 0-16,0 21 0,-21-20 0,0-1 16,0 0-16,0 0 0,-1 0 15,1 0-15,0 1 0,-21-1 16,21-21-16,-1 21 0,1-21 0,42-21 47,1 0-47,20-1 15,-21 1-15</inkml:trace>
  <inkml:trace contextRef="#ctx0" brushRef="#br0" timeOffset="87152.68">7556 12531 0,'-21'0'31,"21"21"-31,-21 0 16,0 0-16,21 0 0,-21 22 0,21-22 16,0 21-16,-21-21 0,21 22 15,0-22-15,0 0 0,0 21 0,0-20 16,0-1-16,21 0 0,0 0 0,0-21 16,0 21-16,0-21 15,1 0-15,-1 0 0,0 0 16,0 0-16,0 0 0,0-21 0,1 21 15,-1-21-15,0 0 0,0 0 16,0-1-16,0 1 0,-21-21 0,0 21 16,0 0-16,0-22 0,0 22 15,0-21-15,0 21 0,-21-1 0,0 1 16,0 21-16,0 0 0,0 0 0,-1 0 16,1 0-16,-21 0 0,21 0 15,0 0-15,-1 21 0,1 1 0,0-1 16,0 0-16,21 21 0,0-21 15,0 1-15,0-1 0,0 0 16,21 0-16,0 0 0,0 0 0,1 1 16,-1-22-16,21 21 0,-21-21 15,22 0-15,-22 0 0,21 0 0,0 0 16,1 0-16,-22 0 0,21 0 0,1-21 16,-22-1-16,21 1 0,-21 0 15,22 0-15,-22 0 0,0 0 0,21-1 16,-21-20-16,1 21 0,-22 0 15,21 0-15,-21-1 0,0 1 16,0 42 15,0 1-31,0-1 0,0 0 16,0 0-16,0 0 0,0 22 0,0-22 16,0 0-16,0 0 0,21 0 15,-21 0-15,21-21 0,0 22 0,0-22 16,1 0-16,-1 0 15,0 0-15,0 0 16,0-22-16,0 1 0,1 0 0,-1 0 16,0 0-16,0-22 0,0 22 15,0-21-15,1 0 0,-1-1 0,0 1 16,0 0-16,-21-1 0,0 1 0,21-22 16,-21 22-16,0 0 0,0-1 15,0 22-15,0-21 0,0 21 16,0 0-16,-21 21 0,0 0 15,0 21-15,0 21 16,-1-21-16,22 0 0,0 22 0,0-1 16,0 0-16,-21-20 0,21 20 15,0 0-15,0 1 0,0-22 0,0 21 16,0-21-16,21 22 0,1-22 0,-1 21 16,-21-21-16,21 0 0,0 1 15,0-1-15,0 0 0,22 0 0,-22-21 16,0 0-16,21 0 0,-20 0 15,-1 0-15,21 0 0,-21 0 0,22-21 16,-22 0-16,21 21 0,-21-21 16,0-1-16,22-20 0,-22 21 15,0 0-15,0 0 0,-21-1 0,21 1 16,-21 0-16,0 0 0,0 0 0,0 0 16,-21 21-1,0 21 1,21 0-16,-21 0 0,21 0 15,0 0-15,0 1 0,0-1 16,0 0-16,0 21 0,21-21 16,0 1-16,-21-1 0,21 0 0,1-21 0,20 21 15,-21 0-15,21-21 0,-20 0 16,20 0-16,0 0 0,1 0 16,-1 0-16,21 0 0,-20 0 0,20 0 15,-20-21-15,20 0 0,-21 0 16,1 0-16,-1-1 0,0 1 0,1 0 15,-22 0-15,0-21 0,0 20 16,-21-20-16,0 21 0,0-21 0,0 20 16,0 1-16,0 0 0,-21 0 0,0 21 15,0 0-15,0 0 0,-1 0 16,-20 0-16,21 0 0,-21 0 0,20 21 16,-20 0-16,21-21 0,0 21 0,0 1 15,-1-1-15,1 0 16,21 0-16,0 0 0,0 22 0,0-22 15,0 0-15,0 0 0,0 0 16,0 0-16,21-21 0,1 22 16,-1-22-16,0 0 0,0 0 0,0 0 15,0 0-15,1 0 0,-1 0 0,0-22 16,0 1-16,0 0 0,0 0 16,1 0-16,-1 0 0,0-22 0,0 22 15,0-21-15,0-1 0,1 1 0,-1 0 16,0-22-16,-21 22 15,21-22-15,0 1 0,-21 21 0,0-22 0,0 22 16,21-1-16,-21 1 0,0 0 16,0 21-16,0-1 0,-21 22 31,21 22-31,-21 20 0,0-21 16,0 21-16,21 22 0,-21-22 0,21 22 15,0-22-15,0 22 0,0-22 0,0 21 16,21-20-16,0-1 0,0 0 15,0-20-15,-21 20 0,21-21 16,1 0-16,-1 0 0,0 1 0,0-22 16,0 0-16,0 0 0,1 0 15,-1 0-15,0-22 0,0 1 16,0 0-16,0 21 0,-21-42 0,22 21 16,-1-1-16,0 1 15,-21 0-15,0-21 0,21 21 0,-21-22 16,0 22-16</inkml:trace>
  <inkml:trace contextRef="#ctx0" brushRef="#br0" timeOffset="87394.11">8869 12192 0,'0'0'0,"-64"21"0,1 0 15,20 1-15,1-22 0,21 21 16,0-21-16,21 21 15,21-21-15,0 0 0,21 0 16,1 0-16,-1 0 0,0 0 16,22-21-16,-22 21 0,22-21 0,-1 21 15,-20-22-15,20 1 0,-21 21 0,1-21 16,-22 0-16,21 21 0,-21-21 16,1 21-16,-1-21 0,0-1 0,-21 1 15,0 0-15,0 0 0</inkml:trace>
  <inkml:trace contextRef="#ctx0" brushRef="#br0" timeOffset="88441.12">11324 12002 0,'0'-22'0,"0"44"0,0-65 0,0 22 16,-21 21-1,0 0-15,0 0 0,-1 0 16,1 21-16,0 0 15,0 1-15,0 20 0,0-21 16,-1 21-16,1 1 0,21-1 0,0-21 16,0 22-16,0-1 0,0 0 15,0-21-15,0 22 0,0-22 0,0 0 16,0 0-16,0 0 0,21 1 0,1-22 16,-1 0-16,21 0 0,-21 0 15,22 0-15,-1 0 0,-21 0 0,21 0 16,1-22-16,-1 22 0,-21-21 0,22 0 15,-22 0-15,21 0 0,-21-22 16,0 22-16,1 0 0,-22-21 0,0 21 16,0-22-16,0 22 0,-22-21 15,1 21-15,0-1 0,0-20 16,-21 21-16,20 0 0,1 21 0,-21 0 16,21 0-16,0 0 0,-22 0 15,22 0-15,0 0 0,0 21 0,21 0 16,-21 0-16,-1 0 0,22 1 0,0 20 15,0-21-15,0 0 0,0 0 16,0 1-16,0-1 0,0 0 0,22 0 16,-1 0-16,0-21 0,0 0 0,21 0 15,1 0-15,-22 0 0,21 0 16,22 0-16,-22-21 0,22 0 16,-22 0-16,21 0 0,1-1 0,-1 1 15,-20 0-15,20 0 0,-20-21 16,-22 20-16,21-20 0,-21 21 0,0 0 15,1-22-15,-22 22 0,21 0 16,-21 0-16,0 0 0,0 42 31,0 0-31,0 21 16,0-20-16,0 20 0,0 21 0,0-20 16,0 20-16,0-20 0,0 20 0,0 1 15,0-1-15,0 22 0,0-22 16,0 22-16,-21 0 0,-1-1 15,1 1-15,0 0 0,0-1 0,0 1 16,-22 0-16,22-1 0,0-20 16,-21 20-16,21 1 0,-1-21 0,1-1 15,0-21-15,0 22 0,21-22 0,-21-21 16,21 1-16,0-1 0,0 0 16,21-42-1,0 0-15,-21-1 0,21 1 0,0-21 16,1 0-16,-1-1 0,0 1 0,-21-22 15,21 1-15,0-1 0,0 1 16,-21-1-16,22-20 0</inkml:trace>
  <inkml:trace contextRef="#ctx0" brushRef="#br0" timeOffset="91014.68">12065 12573 0,'0'0'0,"0"-63"0,-21-1 0,0 1 16,-1-1-16,1 22 0,21-1 15,0 1-15,-21 0 0,21 21 0,0-22 16,0 22-16,0 0 0,0 0 0,21 0 15,22-1-15,-22 1 0,21 21 16,0-21-16,1 21 0,-1 0 0,0 0 16,1 0-16,-1 21 0,0 0 15,1 1-15,-22-1 0,0 0 0,0 21 16,-21-21-16,0 1 0,0 20 16,0-21-16,-21 0 0,0 0 15,-21 1-15,20-1 0,-20 0 0,0 0 16,-1-21-16,1 21 0,21-21 0,-21 0 15,20 0-15,-20 0 0,21 0 16,0 0-16,0 0 16,42 0-1,21 0 1,-21 0-16,0 0 0,22 0 16,-1 0-16,0 0 0,1 0 0,-1 0 15,0 0-15,22-21 0,-22 21 16,1-21-16,20 0 0,-21 21 15,22-21-15,-22-1 0,1 1 16,-1 0-16,0 0 0,-21 0 0,1 0 16,-1-1-16,0-20 0,-21 21 0,0 0 15,0 0-15,0-1 0,0 1 16,0 0-16,0 0 0,-21 21 0,0 0 16,-1 0-16,1 0 0,0 21 15,0 0-15,21 0 16,0 22-16,-21-22 0,21 21 0,0-21 15,-21 1-15,21 20 16,0-21-16,0 0 0,0 0 0,0 1 0,0-1 16,0 0-16,21-21 0,0 21 15,0-21-15,0 0 0,0 0 16,1 0-16,-1 0 0,0 0 0,0 0 16,0 0-16,0-21 0,1 0 0,-1 0 15,0-1-15,21 1 0,-21 0 16,1 0-16,-1-21 0,0 20 0,21-20 15,-21 21-15,1 0 0,-1 0 0,0-1 16,-21 1-16,21 21 0,0 0 16,0 0-16,-21 21 15,0 1 1,0-1-16,22 0 0,-22 0 0,0 0 16,0 22-16,21-22 0,-21 0 15,0 0-15,21 0 0,0 0 16,0-21-16,0 22 0,1-1 0,-1-21 15,0 21-15,21-21 0,-21 0 0,22 0 16,-22 0-16,21 0 0,-21 0 16,22 0-16,-22 0 0,21 0 0,-21 0 15,1-21-15,20 0 0,-21 21 0,0-22 16,0 1-16,1 0 0,-22-21 16,0 21-16,0-22 0,0 22 15,0-21-15,0-1 0,0 22 0,-22-21 16,1 21-16,21-22 0,-21 22 15,0 21-15,-21-21 0,20 21 0,1 0 16,0 0-16,0 21 0,0-21 16,0 21-16,-1 22 0,1-22 0,0 0 15,0 21-15,0-20 0,21 20 0,0-21 16,0 21-16,0-20 0,0-1 16,0 0-16,0 0 0,0 0 0,0 0 15,0 1-15,21-22 0,0 0 0,-21 21 16,21-21-16,0 0 15,1 0-15,-22-21 0,0-1 16,21 22-16,0-21 0,-21 0 16,0 0-16,0 0 0,0-22 15,21 22-15,-21-21 0,0 21 0,0-22 16,0 22-16,0 0 0,0 0 0,0 0 16,0 0-16,0 42 31,0 0-31,0 0 15,0 0-15,0 0 0,21 22 0,-21-22 16,21 0-16,1 21 0,-22-20 0,21-1 16,0 0-16,0 0 0,21 0 15,-20 0-15,-1-21 0,0 22 16,21-22-16,-21 0 0,1 0 0,20 0 16,-21 0-16,21 0 0,-20-22 15,-1 1-15,21 21 0,-21-21 0,0-21 16,1 21-16,-1-1 0,0-20 0,0 0 15,-21-1-15,21 1 0,-21 0 16,21-1-16,-21 1 0,0-21 0,0 20 16,22-20-16,-22 20 0,21-20 15,-21 21-15,0-22 0,0 22 0,0 21 16,0-22-16,0 22 0,-21 42 31,-1 22-31,1-1 0,0-21 16,21 21-16,-21 22 0,21-22 0,-21 1 15,21 20-15,0-21 0,0 1 16,0 20-16,0-20 0,0 20 0,21-21 16,0 1-16,-21-1 0,21-21 0,0 22 15,1-22-15,-1 21 0,0-42 16,0 21-16,-21 0 0,21-21 0,0 0 16,1 0-16,-1 0 0,0-21 15,0 21-15,0-21 0,0 0 16,1 0-16,-1-22 0,0 22 0,0 0 15,0-21-15,22-1 0,-22 22 16,0-21-16,0 21 0,0-22 16,-21 22-16,0 0 0,21 0 0,-42 42 31,0 0-15,21 0-16,0 1 0,0-1 0,-21 21 15,21-21-15,0 0 0,0 22 16,0-22-16,0 0 0,0 0 0,0 0 15,21 1-15,0-1 0,-21 0 0,21-21 16,1 21-16,-1-21 0,0 0 16,0 0-16,0 0 0,0 0 0,22 0 15,-22 0-15,0-21 0,0 0 0,0 0 16,22 21-16,-22-43 16,0 22-16,0 0 0,0 0 0,22-22 15,-43 22-15,21 0 0,0 0 0,0 0 16,-21 0-16,21-1 0,-21 44 31,0-1-15,-21 0-16,21 0 0,-21 0 15,21 0-15,0 1 0,0-1 0,0 0 16,0 0-16,0 0 0,0 0 16,0 1-16,21-1 0,0-21 0,-21 21 15,22-21-15,-1 0 16,0 0-16,0 0 15,0 0-15,0-21 16,-21 0-16,22-1 0,-22 1 16,0 0-16,0 0 0,0-21 15,0 20-15,0-20 0,0 21 0,0 0 16,0-22-16,-22 22 0,22 0 0,-21 0 16,0 21-16,0-21 0,0 0 15,0 21-15,-1 0 0,1 0 16,21 21 15,0 0-31,21-21 16,1 0-16,-1 0 0,21 0 15,-21 0-15,0 0 0,1 0 16,-1 0-16,21 0 0,-21 0 0,0 0 16,22 0-16,-22-21 0,0 21 0,0-21 15,0 21-15,1 0 16,-1 0-16,0 0 15,-21 21-15,0 0 0,21 0 16,-21 0-16,21 0 0,-21 1 16,0-1-16,0 0 0,0 0 15,0 0-15,0 0 0,0 1 16,0-1 0,0 0-16,0 0 0,0 0 15,0-42 32,0 0-31,0 0-16,21 0 15,-21-1-15,22 1 0,-1-21 16,-21 21-16,21 0 0,0-22 0,0 22 0,22 0 16,-22-21-16,0 20 0,0-20 15,21 21-15,-20 0 0,-1 0 16,0 21-16,0-22 0,0 22 0,-21 22 15,0-1 1,0 0-16,0 0 0,0 0 0,0 0 16,0 22-16,0-22 0,0 21 0,0-21 15,0 22-15,0-22 0,0 0 16,0 21-16,0-20 0,0-1 0,0 0 16,21-21-16,1 21 0,-22 0 0,21-21 15,0 0-15,0 0 16,0 0-16,0 0 0,1-21 15,-22 0-15,21 21 0,0-21 0,0 0 16,-21-1-16,21 1 0,-21-21 16,0 21-16,21 0 0,-21-1 15,0-20-15,22 21 0,-22 0 0,0-22 16,0 22-16,0 0 0,0-21 16,-22 21-16,1-1 0,0-20 0,-21 21 15,21-21-15</inkml:trace>
  <inkml:trace contextRef="#ctx0" brushRef="#br0" timeOffset="91220.39">15917 11049 0,'0'0'0,"-21"0"0,0 0 16,21-21-16,-21 21 16,21 21 62,-21-21-78,-1 21 15,-20 0-15,21-21 0</inkml:trace>
  <inkml:trace contextRef="#ctx0" brushRef="#br0" timeOffset="91449.26">14626 11621 0,'0'21'0,"0"-42"0,-21 63 0,21-21 0,-21 0 16,21 0-16,21 1 15,0-22-15,21 0 0,1 0 16,-1 0-16,0 0 0,1 0 0,-1 0 16,0 0-16,22 0 0,-22 0 15,1 0-15,-1-22 0,0 22 0,1 0 16,-22 0-16,0 0 0,0 0 0,-42 0 47,0 0-47</inkml:trace>
  <inkml:trace contextRef="#ctx0" brushRef="#br0" timeOffset="94876.88">13758 13504 0,'-42'0'32,"21"0"-17,21 22 16,21-22 32,0 0-47,0 0-1,0 0 1,1 0-1,-22-22 95,21 22-95,0 0 189,0 0-142,0 0 47,0-21 48,1 21-157,-22-21 15,21 21 1,-21-21 0,21 21-16,-21-21 62,0 0 157,21 21-157,-21-22-62,21 22 16,-21-21 0,21 0-16,1 0 15,-22 0-15,0 0 16,0-1-16,21 22 0,-21-21 15,0 0-15,0 0 0,0 0 16,0 0-16,0-1 16,-21 22-16,-1 0 15,1 0-15,0 0 16,0 0-16,0 0 16,21 22 46,-21-22-62,21 21 0,0 0 16,0 0-16,-22 0 0,22 0 15,0 1-15,0 20 0,0-21 0,0 0 16,0 22-16,0-22 0,0 0 16,0 21-16,0-21 0,0 1 0,22-1 15,-22 0-15,21 0 0,0 0 16,0-21-16,0 0 0,0 0 15,1 0-15,-1 0 0,0-21 16,0 21-16,0-21 0,0 0 0,1 0 16,20-1-16,-21 1 0,0 0 15,22-21-15,-22 21 0,21-1 16,-21-20-16,22 21 0,-22-21 0,21 20 16,-21-20-16,0 21 0,22 0 15,-22 0-15,0-1 0,0 1 0,0 21 16,1 0-16,-1 21 15,-21 1-15,0-1 0,0 0 16,0 21-16,0-21 0,0 1 0,0 20 16,0-21-16,0 0 15,0 0-15,0 22 0,0-22 0,0 0 0,0 0 16,0 0-16,0 1 0,0-1 31,0-42-15,0-1-1,21 1-15,-21 0 0,21 0 0,-21 0 16,21 0-16,-21-1 0,21-20 0,1 21 16,-22-21-16,21 20 0,0-20 15,-21 0-15,21-1 0,-21 22 0,21 0 16,-21-21-16,0 21 16,21-1-16,-21 44 15,0-1 1,0 0-16,0 0 0,0 21 15,0-20-15,0-1 0,0 21 0,0-21 16,22 0-16,-1 1 0,0-1 16,0 0-16,0 0 0,22 0 0,-1 0 15,0-21-15,1 0 0,-1 22 16,0-22-16,1 0 0,-1 0 0,0 0 16,1 0-16,-1 0 0,-21-22 0,21 22 15,-20-21-15,20 0 0,-21 0 16,0 0-16,-21 0 0,21-1 0,-21 1 15,22-21-15,-22 21 0,0-22 16,0 22-16,0-21 0,21 0 0,-21 20 16,21-20-16,0 21 0,-21 0 15,21 21-15,0 0 16,1 21 0,-22 0-16,21 0 15,-21 0-15,0 1 0,0-1 16,0 0-16,21 0 0,-21 0 15,21-21-15,0 0 47,-21-21-47,0 0 16,0 0-16,0 0 16,0-1-16,0 1 0,-21 0 15,21 0-15,0 0 0,0 0 0,-21 21 16,0 0-16,0 0 15,-1 0-15,1 21 16,0 0-16,21 0 0,-21 0 16,21 0-16,-21 22 0,0-22 0,21 21 15,0-21-15,-22 22 0,22-22 16,-21 0-16,21 21 0,0-20 0,0-1 16,0 0-16,0 0 0,21 0 0,1 0 15,-1 1-15,0-22 16,0 21-16,21-21 0,-20 0 0,20 0 15,-21 0-15,21 0 0,1 0 0,-1 0 16,22-21-16,-22-1 0,0 22 16,-21-21-16,22 0 0,-1 0 0,-21 0 15,0 0-15,1-1 0,-1-20 16,-21 21-16,21 0 0,-21-22 0,0 22 16,0-21-16,0 21 0,0 0 0,-21-1 15,0 1-15,-1 21 0,1 0 16,0 0-16,0 21 15,0 1-15,0-1 0,21 0 16,0 21-16,0-21 0,0 1 16,0 20-16,0 0 0,21-21 15,0 22-15,0-22 0,0-21 16,0 21-16,22 0 0,-22-21 0,21 0 16,-21 21-16,22-21 0,-22 0 0,21 0 15,-21 0-15,22 0 0,-22 0 16,21-21-16,-21 21 0,1-21 0,-1 0 15,0 21-15,0-21 0,-21 0 16,21-1-16,0 1 0,-21-21 0,22 21 16,-22 0-16,0-1 0,0-20 15,21 21-15,-21 0 0,0 0 16,0-1-16,0 1 0,21 21 0,-21 21 31,0 1-15,0 20-16,0-21 0,0 21 0,0-20 15,0 20-15,0 0 0,0-21 16,0 22-16,0-1 0,0 22 0,0-22 16,0 21-16,0 1 0,0-22 15,0 22-15,0-1 0,0 1 0,0-1 16,0 1-16,0-1 0,-21-20 0,21-1 16,-21 21-16,-1-20 0,22-1 15,0 0-15,0-20 0,-21 20 0,21-21 16,0 0-16,0 0 15,0-42 1,0 0 0,21 0-16,-21 0 0,0-22 0,0 22 15,22 0-15,-22-21 0,21-1 16,-21 1-16,0 0 0,0-1 0,0-20 16,0-1-16,0 1 0</inkml:trace>
  <inkml:trace contextRef="#ctx0" brushRef="#br0" timeOffset="95172.71">16806 13123 0,'0'0'0,"-21"-84"16,21 63-16,0-1 15,21 22 1,0 0-16,1 0 0,-1 0 0,21 0 16,-21 0-16,22 0 0,-22 0 0,21 22 15,0-1-15,-20 0 0,-1 0 16,0 0-16,-21 0 0,0 22 0,0-22 15,0 0-15,0 0 0,0 0 16,-21 1-16,0-1 0,-1 0 0,1 0 16,0-21-16,0 21 0,0 0 0,0-21 15,-1 0-15,22 22 16,-21-22-16,0 0 16,42-22 15,0 1-31,1 0 15,-1 0-15,0 0 0</inkml:trace>
  <inkml:trace contextRef="#ctx0" brushRef="#br0" timeOffset="96761.24">17526 12531 0,'0'-21'0,"0"42"0,0-64 16,-21 43-1,0 22 1,-1-22-16,22 21 0,0 21 16,-21-21-16,21 22 0,-21-1 15,21 0-15,0 1 0,0 20 0,0-21 16,0 22-16,0-22 0,0 1 0,21-1 16,0 0-16,-21 1 0,22-22 15,-1 21-15,-21-21 0,21 0 0,0 1 16,0-22-16,-21 21 0,21-21 15,1 0-15,-1 0 0,0 0 16,0 0-16,0 0 0,0-21 0,1-1 16,-1 22-16,0-21 0,0 0 15,-21-21-15,21 21 0,0-1 0,1-20 16,-22 0-16,0 21 0,21-22 0,-21 22 16,21 0-16,-21 0 0,0 0 15,0-1-15,0 44 16,0-1-1,0 0-15,0 0 0,0 0 0,0 22 16,0-22-16,0 21 0,0-21 0,0 0 16,0 1-16,0-1 15,0 0-15,21 0 0,0 0 0,-21 0 0,21 1 16,1-22-16,-1 0 0,0 21 16,0-21-16,0 0 15,0 0-15,1 0 0,-1-21 0,0-1 16,0 22-16,0-21 0,0 0 15,-21 0-15,22 0 0,-1-22 0,0 22 16,-21-21-16,21 21 0,-21-22 0,21 22 16,-21-21-16,21 21 0,-21 0 15,0 42 17,0 0-32,-21 0 0,21 21 0,-21-20 15,21-1-15,0 21 0,0-21 16,0 0-16,0 1 0,0-1 15,0 0-15,21 0 0,0 0 0,-21 0 16,22-21-16,-1 22 0,0-22 0,0 0 16,0 0-16,0 0 0,1 0 15,-1 0-15,0 0 0,-21-22 0,21 22 16,0-21-16,0 0 0,-21 0 0,0 0 16,0 0-16,0-1 0,0-20 15,0 21-15,0-21 0,0 20 0,-21-20 16,0 21-16,21-21 0,-21 20 15,0 1-15,0 21 0,-1 0 16,1 0-16,-21 0 0,21 0 16,0 0-16,-1 21 0,1 1 15,21-1-15,0 0 16,0 0-16,21-21 16,1 0-16,-1 0 0,0 21 0,0-21 15,21 0-15,-20 0 0,20 0 0,0 0 16,1 0-16,-1-21 0,0 21 15,1 0-15,-22-21 0,21 21 0,0 0 16,-20-21-16,-1 21 0,0 0 16,0 0-16,0 0 0,-21 21 15,0 0 1,0 0-16,0 0 0,0 1 0,0-1 16,0 21-16,0-21 15,0 0-15,0 1 16,0 20-16,0-21 15,0 0-15,0 0 16,0-42 15,0 0-15,0 0-16,0 0 16,0 0-16,21-22 15,1 22-15,-22-21 0,21 21 0,0-22 16,0 1-16,0 0 0,22 20 15,-22-20-15,0 21 0,21-21 0,-21 42 16,1-22-16,-1 22 0,0 0 16,0 0-16,-21 22 0,21-1 15,-21 0-15,0 0 0,0 0 16,0 22-16,0-22 0,0 21 0,0-21 16,0 22-16,0-22 0,0 0 0,0 21 15,0-21-15,0 1 0,0-1 16,0 0-16,0 0 0,21-21 15,1 0-15,-1 21 0,0-21 16,0 0-16,0 0 0,22 0 16,-22 0-16,0 0 0,21-21 0,-21 21 15,22-21-15,-22 0 0,0 21 0,21-43 16,-20 22-16,-1 0 0,21-21 16,-21 21-16,0-22 0,1 1 15,-1 0-15,-21 20 0,21-20 0,-21 0 16,21 21-16,-21-22 0,0 22 0,-21 21 15,0 0 1,0 0-16,-1 21 0,-20 0 16,42 1-16,-21 20 0,21-21 15,-21 21-15,21-20 0,0-1 0,0 21 16,0-21-16,0 0 0,0 1 16,21 20-16,-21-21 0,21 0 15,-21 0-15,21 1 0,-21-1 16,21-21-16,-21 21 15,-21-21 17,0-21-17,0 0-15,0-1 16,0 22-16,21-21 0,-22 0 16,1 0-16,0 0 0,0 0 0,-21-1 15</inkml:trace>
  <inkml:trace contextRef="#ctx0" brushRef="#br0" timeOffset="96993.11">19050 12319 0,'-64'21'31,"43"-21"32,0 0-63,0 0 16</inkml:trace>
  <inkml:trace contextRef="#ctx0" brushRef="#br0" timeOffset="97240.96">17462 12891 0,'0'0'0,"-21"0"0,-21 21 31,63-21-31,0 0 16,0 0-16,1 0 0,20 0 0,-21-21 15,21 21-15,-20-22 0,20 22 16,-21-21-16,21 21 0,-20 0 0,-1-21 16,21 21-16,-21 0 0,-21-21 15,0 0-15,0 0 16,0-1-16</inkml:trace>
  <inkml:trace contextRef="#ctx0" brushRef="#br0" timeOffset="103594.72">22415 10287 0,'0'21'78</inkml:trace>
  <inkml:trace contextRef="#ctx0" brushRef="#br0" timeOffset="104380.27">22839 10626 0,'0'0'0,"21"0"16,0 0 0,0 0-1,-21-21 1,21-1-16,-21 1 15,0 0-15,-21 0 16,0 21-16,0-21 16,0 21-16,0 0 0,-22 0 0,22-21 15,-21 21-15,-1 0 0,22 0 16,-21 0-16,0 21 0,-1 0 0,22-21 16,-21 21-16,-1 21 0,22-20 0,-21-1 15,21 21-15,-22-21 0,22 22 16,0-22-16,0 21 0,0-21 0,0 22 15,21-22-15,0 21 0,0-21 16,0 0-16,0 1 0,0-1 16,0 0-16,0 0 0,0 0 0,21-21 15,-21 21-15,21 1 0,0-22 16,0 0-16,22 0 0,-22 0 0,0 0 16,0 0-16,0 0 0,22 0 0,-22 0 15,0-22-15,21 1 0,-21 21 16,1-21-16,-1 21 0,0-21 0,0 0 15,0 21-15,0-21 0,1-1 16,-1 1-16,0 0 0,0 0 0,-21 0 16,21 0-16,0-22 0,1 22 0,-1-21 15,-21-1-15,21 1 16,-21 0-16,21-1 0,-21 1 0,0 0 16,0-22-16,21 22 0,-21 0 0,0 20 15,0-20-15,0 0 0,0 21 16,0-1-16,0-20 0,0 21 15,0 0-15,-21 21 16,0 21 0,0-21-16,0 21 0,21 21 15,-22-20-15,22 20 0,-21 0 0,21 22 16,0-22-16,0 22 0,0-22 0,-21 21 16,21-20-16,0-1 0,0 0 15,0 1-15,0-1 0,0 0 16,21-20-16,-21-1 0,21 21 0,1-21 15,-1-21-15,0 21 0,0 1 16,0-22-16,0 0 0,22 0 0,-22 0 16,0 0-16,0 0 0,0 0 15,1 0-15,-1 0 0,0 0 16,-21-22-16,21 1 0,0 0 16,-21 0-16,21 0 0</inkml:trace>
  <inkml:trace contextRef="#ctx0" brushRef="#br0" timeOffset="104797.03">23326 10732 0,'0'0'0,"0"21"0,0 0 32,0 0-32,21-21 15,0 0 1,0 0-16,0 0 15,0 0-15,1-21 0,-1 0 16,0 21-16,-21-21 16,0-1-16,21 22 0,0-21 0,-21 0 15,0 0-15,0 0 16,0 0-16,0-1 0,0 1 16,-21 21-1,0 0-15,-21 21 16,20-21-16,1 22 0,0 20 0,0-21 15,0 0-15,0 0 0,-1 22 0,1-22 16,21 21-16,0-21 0,0 1 16,0-1-16,0 0 0,0 0 0,0 0 15,0 0-15,0 1 0,21-22 16,-21 21-16,22-21 0,-1 0 0,0 21 16,0-21-16,0 0 0,0 0 15,1 0-15,20 0 0,-21 0 16,0 0-16,0 0 0,1-21 15,20 21-15,-21-21 0</inkml:trace>
  <inkml:trace contextRef="#ctx0" brushRef="#br0" timeOffset="105232.78">24066 10668 0,'0'0'0,"22"-21"0,-1 0 0,-21 0 16,0-1-16,21 22 0,-42 0 31,0 0-31,-1 22 15,1-1-15,0 0 0,0-21 0,0 21 16,0 0-16,-1 0 0,22 1 16,0-1-16,-21 0 0,21 0 15,0 0-15,0 0 16,21-21 0,-21 22-16,22-22 0,-1 0 0,0 0 15,-21 21-15,21-21 0,0 0 0,0 0 16,-21 21-16,22-21 0,-1 0 15,-21 21-15,0 0 16,0 0-16,-21 1 31,-1-22-31,1 21 0,0-21 16,0 0-16,0 0 0,0 0 0,-1 0 0,1 0 16,0 0-16,0 0 15,0 0-15,0 0 0,-1 0 16,1 0-16,0 0 15,42-21 17,0 21-17,1-22-15,-1 22 0,0 0 16,21-21-16</inkml:trace>
  <inkml:trace contextRef="#ctx0" brushRef="#br0" timeOffset="105657.54">24426 10859 0,'21'0'47,"1"0"-31,-22-22-16,21 22 0,0 0 15,0-21-15,0 21 16,0-21-16,1 0 0,-1 21 15,0-21-15,0 0 0,-21-1 16,0 1-16,0 0 16,0 0-16,0 0 0,-21 21 15,0 0-15,0 0 0,-1 0 16,1 0-16,0 0 0,0 21 16,0 0-16,0 0 0,-1 0 0,1 1 15,-21-1-15,42 21 0,-21-21 16,21 0-16,-21 1 0,21-1 0,0 21 15,0-21-15,0 0 0,21-21 0,0 22 16,-21-1-16,21-21 0,0 21 16,22-21-16,-22 0 0,0 0 0,21 0 15,-21 0-15,22 0 0,-22 0 16,21 0-16,1-21 0,-22 21 0,21-21 16,0-1-16,1 1 0,-22 0 15,21 0-15,1 0 0,-1-22 0,-21 22 16,21-21-16,-20 0 0</inkml:trace>
  <inkml:trace contextRef="#ctx0" brushRef="#br0" timeOffset="106153.26">25294 10202 0,'0'0'15,"0"-21"-15,0 0 0,0 0 0,-21 21 16,0 21 0,0 0-16,21 22 15,-22-22-15,1 21 0,0 22 0,21-22 16,-21 0-16,21 22 0,-21-22 0,21 0 15,0 1-15,0-1 0,0 0 16,0 1-16,0-22 0,0 0 0,0 21 16,0-20-16,0-1 0,0 0 15,0 0 1,0 0-16,21-21 16,0 0-1,0 0 48,-21 21-48,21-21 95,1 0-95,-1 0 1,0 0-16,0 0 16,0 0-16,-21-21 15,21 21-15,1 0 0,-22-21 0,21 0 16</inkml:trace>
  <inkml:trace contextRef="#ctx0" brushRef="#br0" timeOffset="106477.11">25485 10732 0,'42'-22'16,"-42"1"-1,21 21 1,0 0-16,-21-21 0,21 21 15,1-21-15,-1 21 16,-21-21-16,0 0 16,-21 21 15,-1 21-31,1 0 0,0-21 16,0 21-16,21 0 0,-21 0 0,0 1 15,-1-1-15,22 0 0,0 0 0,0 0 16,0 0-16,0 1 0,0-1 15,0 0-15,22-21 16,-1 21-16,0-21 0,0 0 16,21 0-16,-20 0 0,20 0 15,0 0-15,1-21 0,-1 21 0,0-21 16</inkml:trace>
  <inkml:trace contextRef="#ctx0" brushRef="#br0" timeOffset="106984.82">26225 10605 0,'0'0'0,"0"-22"0,-21 22 16,0 0 0,0 0-16,0 22 0,0-22 15,21 21-15,-22 0 0,22 0 16,0 0-16,-21 0 0,21 1 16,0-1-16,0 0 0,0 0 0,0 0 15,0 0-15,0 1 0,21-1 16,1-21-16,-22 21 0,21-21 0,0 0 15,0 0-15,0 0 0,22 0 0,-22 0 16,0 0-16,0 0 0,0 0 16,0 0-16,43-42 0,-43 20 15,0 22-15,0-21 0,1-21 0,-1 21 16,0 0-16,0-22 16,0 1-16,0-22 0,22-41 15,-22 62-15,0-20 0,0-107 16,0 128-16,-21-21 15,0 20-15,0 1 0,0 21 0,0 0 16,0-1-16,0 1 0,-21 42 16,21 1-16,-21-1 15,21 21-15,-21 0 0,0 1 0,21-1 16,0 0-16,0 22 0,0-1 16,0 1-16,0-22 0,0 22 0,0-1 15,0-20-15,0-1 0,0 0 0,21-21 16,0 22-16,-21-22 0,21 0 15,-21 0-15,21 0 0,1-21 0,-1 0 16,0 0-16,0 0 0,0 0 16,0 0-16,1-21 15,-1 0-15,0 0 0,-21 0 16,0 0-16,0-1 0</inkml:trace>
  <inkml:trace contextRef="#ctx0" brushRef="#br0" timeOffset="107164.7">26522 10372 0,'0'0'0,"-21"0"0,-1 0 31,44 0-15,20 0-16,-21 0 0,0 0 16,22 0-16,-1 0 0,21 0 15,-20 0-15,-1 0 0,22 0 0,-1-21 16,-21 21-16,22-22 0,-22 1 15</inkml:trace>
  <inkml:trace contextRef="#ctx0" brushRef="#br0" timeOffset="107468.52">28088 9652 0,'0'0'0,"21"-21"0,-21 0 0,0 0 0,0-1 0,-21 22 31,0 0-31,0 22 0,0-1 0,-1 21 16,-20 0-16,21 1 0,-21 20 16,20 1-16,-20 20 0,0-20 0,21 21 15,-22-1-15,22 1 0,-21 0 0,21 20 16,-1-20-16,1 0 0,0-22 16,0 22-16,0-22 0,21 1 0,0-1 15,-21-20-15,21 20 0,0-20 0,0-1 16,0 0-16,0-21 0,0 22 15,0-22-15,0 0 0,0 0 16,21-21-16,0 0 16,0-21-16,-21 0 0,21 0 15,0-22-15</inkml:trace>
  <inkml:trace contextRef="#ctx0" brushRef="#br0" timeOffset="108796.39">28617 10647 0,'0'21'16,"21"-42"15,1 0-15,-1 0-16,0 21 0,-21-22 16,21 1-16,21 0 0,-20 0 15,-1-21-15,21 20 0,-21-20 0,22 21 16,-1-21-16,-21-1 0,21 22 0,-20-21 15,20-1-15,-21 22 0,-21-21 16,0 21-16,0 0 0,0-1 16,-21 22-16,0 0 15,0 0-15,-1 22 0,-20-22 16,21 21-16,-21 0 0,20 0 0,1 21 16,21-20-16,0 20 0,-21-21 15,21 21-15,0 1 0,0-22 0,0 21 16,0 1-16,21-22 0,0 0 15,1 21-15,-1-21 0,-21 1 0,21-1 16,0 0-16,-21 0 0,0 0 0,0 0 31,-21-21-15,0 0-16,0 0 16,-1 0-16,1-21 15,0 0-15,0 21 0,0 0 0,0 0 16,21-21-16,-22 21 15,44 0 32,-22 21-47,42-21 0,-21 0 0,21 0 16,-20 0-16,20 0 0,21 0 16,-20 0-16,-1 0 0,22 0 0,-22 0 15,0-21-15,1 21 0,20-21 16,-21 0-16,-20 21 0,20-22 15,0 1-15,-21 0 0,22-21 0,-22 21 16,0-1-16,-21-20 0,0 21 16,21-21-16,-21 20 0,0-20 0,0 21 15,0 0-15,0 0 0,0-1 0,-21 22 16,0 0 0,0 0-16,0 0 15,21 43-15,-22-22 0,22 0 16,-21 21-16,21-20 0,0 20 0,0-21 15,0 21-15,0-20 0,0 20 0,0-21 16,0 0-16,0 0 16,21 1-16,1-1 0,-22 0 0,21-21 15,0 21-15,0-21 0,0 0 16,0 0-16,1 0 0,-1 0 0,21 0 16,-21 0-16,0-21 0,1 21 0,20-21 15,-21 0-15,0-1 0,0 1 16,22-21-16,-22 21 0,0-22 0,0 1 15,22 0-15,-22-1 0,0 1 16,0 0-16,0-1 0,0 1 16,-21 0-16,22-1 0,-22 1 0,21 21 0,-21-21 15,21 20-15,-21 1 16,0 0-16,0 42 16,-21 22-1,0-22-15,21 0 0,-22 21 16,22 1-16,0-1 0,-21-21 15,21 21-15,0 1 0,0-1 0,0 0 16,0 1-16,0-22 0,0 21 0,0-21 16,0 1-16,0 20 0,0-21 15,0 0-15,21 0 0,-21 1 16,22-22-16,-22 21 16,21-21-16,0 0 0,0 0 15,0 0-15,0 0 16,-21-21-16,0-1 0,22 1 15,-1 0-15,-21 0 0</inkml:trace>
  <inkml:trace contextRef="#ctx0" brushRef="#br0" timeOffset="109184.17">30374 10351 0,'21'0'31,"0"0"-31,1 0 15,-1 0 1,0 0-16,0 0 16,0-22-16,0 1 15,-21 0-15,22 21 16,-22-21-16,0 0 0,0 0 16,0-1-16,-22 22 31,1 0-31,0 0 0,0 22 0,0-1 15,0 0-15,21 21 0,-22-21 16,1 1-16,0 20 0,21 0 0,-21-21 16,21 1-16,0 20 0,0-21 15,0 0-15,0 0 0,0 1 0,0-1 16,0 0-16,0 0 0,21-21 16,0 0-16,0 21 0,1-21 15,-1 0-15,0 0 0,0 0 16,0 0-16,0 0 0,1-21 15,-1 0-15,0 0 0,0 21 0,0-21 16,0-22-16</inkml:trace>
  <inkml:trace contextRef="#ctx0" brushRef="#br0" timeOffset="109760.88">30946 10266 0,'0'0'0,"21"-21"0,-21 0 16,21 21-16,-21-22 0,0 44 46,-21-22-46,21 21 16,0 0-16,-21 21 0,21-21 0,-22 22 16,22-22-16,0 21 0,0-21 0,0 1 15,0 20-15,0-21 0,0 0 16,22 0-16,-1 1 0,-21-1 0,21 0 16,0 0-16,21-21 0,-20 21 15,-1-21-15,0 0 0,21 0 0,-21 0 16,22 0-16,-1 0 0,-21-21 15,22 21-15,-22-21 0,21 0 0,0-22 16,-20 22-16,-1-21 16,21 0-16,-21-22 0,0 22 0,1-22 15,-1 22-15,0-22 0,0 22 16,0-21-16,0-1 0,1 1 0,-1-1 16,0 1-16,-21 20 0,21-20 15,0 20-15,-21 1 0,0 21 0,0 0 16,0 0-16,0 42 15,0 0-15,-21 21 16,0 1-16,0-1 0,0 0 16,-1 1-16,1 20 0,21-21 15,-21 22-15,0-22 0,21 22 0,-21-22 16,21 22-16,0-22 0,0 21 16,0-20-16,0-1 0,0 0 0,21 1 15,0-1-15,0-21 0,-21 0 16,0 1-16,21-1 0,1 0 0,-1-21 15,-21 21-15,21-21 16,0 0-16,0 0 0,0 0 16,1-21-16,-1 0 15,0 0-15,-21-1 0,21 1 0,-21-21 16,21 21-16,-21-22 0,0 22 16,0-21-16,0 0 0,0-1 0,0 22 15</inkml:trace>
  <inkml:trace contextRef="#ctx0" brushRef="#br0" timeOffset="110020.73">31665 10097 0,'0'0'0,"-21"0"0,0 0 0,0 0 0,21 21 15,0 0 1,21-21 0,0 0-16,0 0 0,0 0 15,1 0-15,-1 0 0,0 0 0,0 0 16,0 0-16,0 0 15,1 0-15,-1 0 0,0 0 0,0 0 16,0 0-16,0 0 16,1-21-16,-1 21 0,0-21 15,0 21-15,0 0 16,-21-22 15,-21 22-31,0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1:29:35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6011 2201 0,'21'0'63,"1"0"-48</inkml:trace>
  <inkml:trace contextRef="#ctx0" brushRef="#br0" timeOffset="2828.25">8170 847 0,'0'0'0,"0"-21"0,0-1 16,21 1-16,1-42 15,-1-1 1,21-20 0,-21 41-1,0-20 17,-21 20-17,0 22 1,0 42-1,0 64 1,-42 0 0,0 84-1,-22 0 1,1 64 0,-1-85-1,43-105-15,-42 84 16,41 21-1,-20-63 1,42-22 0,0-84 31,64-85-32,-1 0 1,43-148-1,-64 127 1,43-127 0,-64 64-1,0 147-15,-21-84 16,21 0 0,1 64-1,-22 84 16,21 0-31,0 106 16,-21 0 0,21 21-1,0 64 17,-21-85-17,21 42 1,-21-126-16,0 63 15,22-1 1,-22-62 0,0-1-1,0-21 1,0-63 15,-22-22-15,22 43-16</inkml:trace>
  <inkml:trace contextRef="#ctx0" brushRef="#br0" timeOffset="3061.11">8128 1439 0,'0'0'0,"-21"0"15,0 0 1,42 0 15,63 0-15,-62 0-16,83-21 15,-20 21 1,-21-21 0,-43 0-1,0 21 1</inkml:trace>
  <inkml:trace contextRef="#ctx0" brushRef="#br0" timeOffset="3410.91">9017 1207 0,'0'0'16,"0"-22"-1,0 1-15,0 0 16,-21 0 0,-43 42-1,43 21 1,-21 64 0,-1-21-1,43 63 1,0-84-1,43-1 1,41-21 0,43-42-1,22-63 17,-86 21-32</inkml:trace>
  <inkml:trace contextRef="#ctx0" brushRef="#br0" timeOffset="4061.54">9588 487 0,'0'0'0,"-21"0"0,21-21 15,-42 21 1,21 21-1,0 42 1,21 86 0,-43 62-1,22 1 17,0-64-17,0 0 1,21-42-1,0-85-15,0 85 16,0-64 0,63-20-1,-20-22 1,20-64 0,1-21-1,-43 64-15,85-106 16,-43 21-1,-21 22 1,-42 63 0,0-1-1,0 65 1,-21 41 15,0 22-15,21-42-1,0 42 1,0-43 0,64-21-1,-1-42 1,22-21 0,-22-21-1,43-43 1</inkml:trace>
  <inkml:trace contextRef="#ctx0" brushRef="#br0" timeOffset="4512.29">10393 1270 0,'0'0'0,"21"0"16,-21 21 15,-21 0-15,0 22-1,21-22-15,-22 64 16,-20-22 0,42 1-1,21-1 1,22-42 0,-22-21-16,42 0 15,-42 0-15,43-21 16,-43 21-16,43-63 15,-22-22 1,-42-21 0,-42 0-1,-22 64 17,1 42-17,-22 0 1,43 42-1,20 1 1,22-1 0,43-42-1,20 0-15</inkml:trace>
  <inkml:trace contextRef="#ctx0" brushRef="#br0" timeOffset="5110.93">11091 1164 0,'0'0'15,"0"21"17,-21-21-32,0 43 15,21 20 1,-21 43-1,0 0 1,21 0 0,0-43-1,0 1 1,0-85 31,0-1-47,0-41 15,21-64 1,21 42 0,43-21-1,21 22 1,-1 20 15,1 64-15,-42 64-1,-22 42 1,-42-22 0,0 22-1,0-85-15,0 43 16,-42-1 0,42-42-1,-21-21 1,21-42 15,21 21-31,0-21 16</inkml:trace>
  <inkml:trace contextRef="#ctx0" brushRef="#br0" timeOffset="5679.62">12319 1143 0,'0'0'0,"0"-21"0,21 0 15,-21 0 1,-63 21 0,-1 0-1,-84 84 1,84-20-1,22 20 1,42-41 0,0-1-1,64-21 17,20-21-17,22 21 1,-42-21-1,20 22 1,-41-1 0,-22 21-1,0 0 1,-63 1 0,-64-1-1,21 0 1,-21 1-1,0-22 1,64-21 31,42-21-31,0-22-16,0-20 31,0 42-31</inkml:trace>
  <inkml:trace contextRef="#ctx0" brushRef="#br0" timeOffset="6160.43">10689 550 0,'0'0'0,"0"22"0,-21-22 15,21 21-15,-21 0 16,21 42-1,0-41 1,106-22 0,-85 0-16,42 0 15,-20-43 1,-43 1 0,-43 0-1,1 42 1,0 0-1,42 21 1,0 21 0,0-21-1</inkml:trace>
  <inkml:trace contextRef="#ctx0" brushRef="#br0" timeOffset="6512.25">9356 889 0,'0'0'0,"21"0"32,0 0-17,0 0-15,0 0 16,43 0-16,-1 0 31,-42 0-31,64 0 16,-43-21-1,-20 21 1,-65 0 15,1 42-31</inkml:trace>
  <inkml:trace contextRef="#ctx0" brushRef="#br0" timeOffset="7227.59">7366 2159 0,'0'0'0,"-21"0"0,0 0 0,-22 0 16,22 0-1,42 0 32,0 0-31,22 0 0,-22 0-16,169 0 15,43 0 1,127 0-1,21-21 1,-21 21 0,169 0-1,43 0 1,20 0 0,-168 0-1,62-21 1,-41 21-1,-170 0 1,43-21 0,-213 21-1,-62 0 17,-22 0-17,-42 0 16,0 0-15,-43-22 0</inkml:trace>
  <inkml:trace contextRef="#ctx0" brushRef="#br0" timeOffset="22341.89">931 4064 0,'0'-21'0,"0"0"16,0 0 0,21-22-1,-21 1 1,0 21-16,0-22 15,0 22 1,0 0 0,0 0-1,0 42 32,0 43-47,0 41 31,0 44-15,-42 20 0,42-127-16,0 43 15,0-43-15,-21 43 16,21 21 0,0-64-1,-21-42 1,21-21 15</inkml:trace>
  <inkml:trace contextRef="#ctx0" brushRef="#br0" timeOffset="22741.66">1206 4466 0,'0'0'0,"0"21"16,0 1 0,0-1-1,22-21 1,-1 0-16,42-21 15,-42-22 1,1 1 0,-22 21-1,-43 21 1,1 0 0,0 0 15,20 21-16,22 0 1,64-42 15</inkml:trace>
  <inkml:trace contextRef="#ctx0" brushRef="#br0" timeOffset="23242.37">2328 3514 0,'0'0'0,"0"-21"0,0-22 16,0 1-1,0 21 1,0 42 15,0 21-31,0 106 16,0 1-1,-21 20 1,-21 85 0,21-106-1,-1 0 1,22-84 0,0-1 15,22-42-16,20-21 1,-42-63 0,21 21-16</inkml:trace>
  <inkml:trace contextRef="#ctx0" brushRef="#br0" timeOffset="24041.94">2095 3852 0,'0'0'16,"-21"-21"-16,0 0 0,-21-64 15,21 1 1,21-1 0,0 0-1,63 22 16,85-22-15,-105 85-16,84-21 16,42 106-1,-84 21 1,-43-22 0,-42-20-16,42 126 15,-42-20 1,21-1-1,-21-63 1,0-22 0,0-62-16,0-1 15,0-42 17,0-43-17,0-63 1,0-21 15,22-43-15,-22 149-16,42-64 15,-21 64-15,43-149 16,20 86 0,22 20-1,-21 64 1,-43 42-1,64 127 1,-64 0 0,-42 64-1,0-43 1,-21 43 15,-21-85-15,21 21-1,-1-63 1,22-43 0,-21-21-1,42-63 17</inkml:trace>
  <inkml:trace contextRef="#ctx0" brushRef="#br0" timeOffset="24591.62">3810 3958 0,'-21'0'15,"0"0"1,-1 21-16,1 1 16,-21 62-1,21-41-15,0 62 16,-1 22 0,22-84-1,22 63 1,20-85-1,64 0 1,-43-21 0,22-64-1,-22-20 1,-41-1 0,-22-84 15,0 42-16,0 84-15,-64-62 16,64 83-16,-63-20 16,20 42-1,1 21 1,0 43 0,42-1-1,-22 64 1,22-84-1,43-22 1</inkml:trace>
  <inkml:trace contextRef="#ctx0" brushRef="#br0" timeOffset="25108.58">4360 3916 0,'0'-21'0,"0"42"0,0-63 16,0 20-1,0 44 17,0-1-32,-21 42 15,21 85 1,0-42-1,0 21 1,0-84-16,21-1 16,-21-21-16,85 21 15,-43-42 1,64 0 0,-21-42 15,-22-21-16,1-64 1,-64-22 0,0 1-1,0 85 1,-21 20 0,42 43 30,0 0-30,0 0-16</inkml:trace>
  <inkml:trace contextRef="#ctx0" brushRef="#br0" timeOffset="25657.41">5546 3831 0,'0'0'0,"-22"0"16,1 0-1,-42 0 1,42 0-16,-64 21 16,0 64-1,43-21 1,42 20-1,0-63 1,63 1 0,22-1-1,21 0 1,-43 0 0,-20 0 15,-43 22-16,0-1 1,-85 0 0,22 1-1,-43-43 1,63 0 0,-20 0-1,-1 0 1,43 0 15,42-22 0,1 22-31,-1-21 16,42-21 0</inkml:trace>
  <inkml:trace contextRef="#ctx0" brushRef="#br0" timeOffset="26091.7">5778 4170 0,'22'0'16,"-1"0"-16,0 0 16,-21-21-16,42 21 15,22-43 1,-22-20-1,-21 21 1,0-22 0,-21 43-16,0 0 15,0 0 1,-63 21 0,-22 63 15,1 22-16,-1 42 1,85-85-16,-21 43 16,21-1-1,42-20 1,22-43 0,41-21-1,-20 0 1,42-63-1,-106 20 1</inkml:trace>
  <inkml:trace contextRef="#ctx0" brushRef="#br0" timeOffset="26793.35">6731 3429 0,'0'0'0,"0"-21"0,0 0 16,0-64-1,0 64-15,0-21 16,0 20-16,0 1 15,0 85 17,0 105-17,0-105-15,0 41 16,0 213 0,-42-128-1,-1 22 16,22-106-15,21-21 0,0-64-1,21-21 1,22-64 0,-22 22-1</inkml:trace>
  <inkml:trace contextRef="#ctx0" brushRef="#br0" timeOffset="27142.15">7218 3112 0,'0'63'15,"0"-42"-15,0 22 16,0 168 0,-21-20-1,-1-128-15,22 128 16,0 84 0,-21-190-1,21-43-15,0 43 16,0-22-1,0-84 32,0 0-47,-21-22 16</inkml:trace>
  <inkml:trace contextRef="#ctx0" brushRef="#br0" timeOffset="27360.02">6646 4149 0,'0'0'0,"21"0"16,22 0 0,41 0-1,43-21 1,-21-22-1,21 1 1,-63 21 0,-43 0-16</inkml:trace>
  <inkml:trace contextRef="#ctx0" brushRef="#br0" timeOffset="27857.77">7493 3831 0,'0'106'15,"-21"-85"-15,21 22 16,-21 62 0,-1 22-1,22-105-15,-21 41 16,21 1-1,21-43 1,64-21 0,42-43-1,-21 1 1,21-85 0,-85 21-1,-42-42 1,-84 63 15,-43 43-15,42 42-1,-21 42 1,85-20-16,0 20 16,21-21-16,-21 106 15,21-63 1,0 20-1,84-41 1,-20-43 0</inkml:trace>
  <inkml:trace contextRef="#ctx0" brushRef="#br0" timeOffset="28356.48">8086 3831 0,'0'0'0,"21"0"0,0 0 16,0 0 0,43 64-1,-43-43-15,0 64 16,0 42-1,21-22 1,-42-41 0,0-22-1,0-21 1,22-63 15,-1-21-15,-21 41-1,42-126 1,0 42 0,22-42-1,-64 127 1,21 0-16,21 21 16,-42 21 30,0 0-30</inkml:trace>
  <inkml:trace contextRef="#ctx0" brushRef="#br0" timeOffset="28809.33">8784 4085 0,'21'0'0,"43"0"31,-43-21-31,21-21 16,43-22-1,-64 1 1,-21-1-1,-21 43 1,-43 21 0,-20 0-1,20 64 1,22 63 0,21-106-16,21 85 31,0-1-16,63-20 1,1-64 0,20 0-1,22-21 1,-21-42 0,-22 0-1,-20-1-15</inkml:trace>
  <inkml:trace contextRef="#ctx0" brushRef="#br0" timeOffset="29327.02">9398 3852 0,'0'-21'0,"0"0"15,21 21 1,0 0-1,0-21 1,43 21 0,-1 0-1,1 63 1,-22 1 0,22 42-1,-43-22 1,-21 22-1,0-42 1,0-22 0,0-21-1,-21-21 1,0-21 0,21 0-1,0-127 1,42 0 15,21 21-15,43 0-1,-21 63 1,42 22 0,-106 42-1,-42 0 16</inkml:trace>
  <inkml:trace contextRef="#ctx0" brushRef="#br0" timeOffset="30576.38">741 6011 0,'-21'0'31,"21"-21"-31,0 0 16,0 0-1,0 0-15,0-22 16,42 1 0,21 0-1,-20 42 1,41 0 0,-41 63-1,-22-20-15,0 62 31,0 65-15,-21-64 0,-63 21-1,-43 21 1,21-64 0,-42-41-1,64-43 1,20 0-1,-20-85 1,42 0 0,21-63-1,0 85 1,63 42 0,22-1-1,-22 65 16,43 63-15,-42 21 0,-22-85-1,-42 0-15,42 22 16,-42-22 0,22-42 30,-22-21-46</inkml:trace>
  <inkml:trace contextRef="#ctx0" brushRef="#br0" timeOffset="30914.69">1439 6435 0,'0'0'0,"21"-21"31,-21-1-15,0 1-1,0 0 1,0 0 0</inkml:trace>
  <inkml:trace contextRef="#ctx0" brushRef="#br0" timeOffset="34640.26">2582 5757 0,'0'0'0,"0"-21"15,21 0-15,1-42 16,-1 20 0,-21 22-1,0 85 1,-21 84 0,-64 63-1,21-41 1,-84 63 15,42-85-15,64-106-16,-43 43 15,64-43 1,0-42 0,21-42-1,0-43 1,0-84-1,21-1 1,43 22 0,-22 106-1,22 42 1,20 106 0,1 42-1,-22 0 16,1-42-31,21-21 32,-1-64-17,43 0 1,-84-21-16,41-64 16,22-41-1,-42-22 1,-22-43-1,-42 1 1,-21-43 0,-43 64-1,-84-21 1,21 169 0,21 42-1,-42 85 1,85 42-1,41 107 17,44-107-17,83 21 1,1-105 0,42-21-1,-21-64 1,43-43-1,20-63 1,-42-21 0,-84 22-1,-22 20 1,-42 64 0,0 0-1,0 63 16,-21 64-15,0 0 0,21 21-1,21-22 1,43-41 0,-43-64-16,85 21 15,-1-21 1,1-63-1,-42-22 1,-43-42 0,-21 21-1,-42-42 1,-22 84 0,-21 22-1,-20 63 16,41 22-15,1 126 0,63-42-1,0 21 1,63-63 0,43-22-1,-21-63 1,84-21-1,-63-42 1,0-43 0,-22-21-1,-84 21 1,21 21 0,-21 64-16,0 42 46,0 0-30,0 64 0,0 42-1,22-63 1,20-1 0,-21-63-16,43 21 15,41-42 1,-41-21-1,21-43 1,-22-21 0,-21 22-1,-42-43 1,0 105 0,0 86 15,0 42-16,0 21 17,0-106-32,0 64 15,85-22 1,-21-63 0,126-42-1,-126-1 1,41-84-1,-20-42 1,-43 42 0,-20-85-1,-22 85 1,0 64 0,-22 84-1,-41 85 16,42 42-15,0 0 0,-1 22-1,22-65 1,0 22 0,0-84-1,22-64 16,-1-43-15,21-42 0,-21 85-16,22-64 15,41 22 1,43 42 0,-42 21-1,42 42 16,-85 64-15,-21-21 0,-21-64-16,-63 85 15,-22-43 1,-21-21 0,1-20-1,41-22 1,1 0-1,63-22 1,0-20 0,63-43-1,-42 43-15</inkml:trace>
  <inkml:trace contextRef="#ctx0" brushRef="#br0" timeOffset="34958.08">6350 5588 0,'0'0'0,"0"-21"0,0 0 15,0 0 1,0 42 0,0 85-1,-21 63 1,0 0-1,-1 22 1,1-22 0,21-42-1,0-63 1,21-64 31,1 0-47,20-43 0,-21 22 15</inkml:trace>
  <inkml:trace contextRef="#ctx0" brushRef="#br0" timeOffset="35340.9">6583 6223 0,'0'0'0,"21"0"0,42 0 16,1 0 0,21-42-1,-22-22 1,-63 22 0,-21-22-1,-43 64 1,-63 43 15,43 41-15,63 22-1,-1 21 1,22-42 0,85 0-1,42-85 1,21 0-1,22-85 1</inkml:trace>
  <inkml:trace contextRef="#ctx0" brushRef="#br0" timeOffset="36140.68">7620 5736 0,'0'0'0,"-21"0"0,0 0 16,-1 0-16,-41 0 16,-1 64-1,-20 42 1,63 21 0,-1 21-1,22 0 1,22-63-1,-1-64-15,127 21 16,0-42 0,85 0-1,-85-63 1,0-43 0,-21-64-1,-84 22 1,-22-190 15,0 168-15,-21 43-1,0 106 1,0 42 0,-42 149-1,20-1 1,-20 64-1,42-22 1,0-105 0,42 42-1,43-105 1,21-43 0,21-43-1,-42-20 1,-1-43 15,-41 21-15,-43 43-1,0 106 17,0-1-17,0 22 1,0-43-1,0-21 1,21-21-16,0 0 16,21-42-1,-42 21-15</inkml:trace>
  <inkml:trace contextRef="#ctx0" brushRef="#br0" timeOffset="36307">9038 5863 0,'0'-42'16,"0"84"-16,0-63 47,0 42-31,64 0-1,-43-21-15,0 22 0</inkml:trace>
  <inkml:trace contextRef="#ctx0" brushRef="#br0" timeOffset="36624.82">9525 5884 0,'0'0'0,"-21"22"31,21-1-31,-21-21 15,-22 42 1,1 85 0,21-106-16,21 64 15,0 21 1,21-22 0,64-20-1,63-43 1,-21-21-1,63-106 1,-84 0 0,-64 85-16</inkml:trace>
  <inkml:trace contextRef="#ctx0" brushRef="#br0" timeOffset="37356.58">10118 6202 0,'84'-212'16,"-63"149"-16,22-191 16,-22 63-1,-190 911-15,338-1482 16,-169 698-16,-21 64 31,-22 22-15,1 105-1,0 84 1,42-41 0,-43 20-1,43-169-15,0 64 16,-21 0-1,21-64 1,0 0 0,0-63-1,43-43 1,41 0 0,43-21-1,-21 22 1,21 41 15,-63 43-15,-43 43-1,-21 20 1,-64-42 0,-20 22-1,-22-43 1,-21 0-1,84 0 1,22 0 0,21 63 15,0-20-15,0-22-1,0 63-15,21 22 16,43 0 15,21-64-15,-1-20-1,43-44 1,-106 1-16,43-21 16,21-64-1,-43 43 1,0-1-1,-42 43 1</inkml:trace>
  <inkml:trace contextRef="#ctx0" brushRef="#br0" timeOffset="38773.01">508 8530 0,'0'-21'31,"0"0"-15,0 0-1,0 0 1,21-22 0,43 1-1,-43 42-15,63 0 16,22 0-1,-42 63 1,-64 22 0,-21 42-1,-85-21 1,63-85-16,-62 64 16,-1-43-1,85-21 1,105-84 15,22 20 0,-64 22-31,85 0 16,0 21 0,-42 42-1,-64 85 1,-21 0-1,-42-21 1,-106 21 0,42-63-1,-21-64 1,42 0 0,22 0-1,-22-21 1,85-1-16,-21 1 31,21 0-15,21-21-1,21-1 1,43 1-16</inkml:trace>
  <inkml:trace contextRef="#ctx0" brushRef="#br0" timeOffset="38989.89">1482 8869 0,'0'0'0,"21"0"0,0 0 0,0 0 16,-21-21-16,21 21 31,0 0 0,22-21-15,-22 21-16</inkml:trace>
  <inkml:trace contextRef="#ctx0" brushRef="#br0" timeOffset="39523.19">2879 8107 0,'0'0'0,"0"-21"32,0 42-32,0 85 15,0 42 1,0 106 0,0-191-16,-22 149 15,-20 21 1,21-127 15,0-22-15,21-62-1,0-44 1,21-20-16</inkml:trace>
  <inkml:trace contextRef="#ctx0" brushRef="#br0" timeOffset="40323.32">2709 8446 0,'0'0'0,"-21"-43"0,-21-20 15,-22-85 1,43 63 0,21-42-1,21 85-15,64-22 16,127-21-1,42 64 17,21 42-17,-127 64 1,-85 148 0,-126-64-1,-191 106 1,85-169-1,-22 21 1,64-106 0,42-21-1,85-63 1,0-43 0,64 43-1,21 41 1,-1 65-1,-41 63 17,-1 42-17,-21 21 1,43-42 0,-22-63-1,43-22 1,-22-42-1,85-42 1,-63-22 0,0-63-1,-64-21 1,0 84 0,-21 43-1,0 42 1,-21 22-1,0 41-15,21 43 32,0-42-17,0-21 1,21-43 0,21-21-1,22-85 1,-64 64-16</inkml:trace>
  <inkml:trace contextRef="#ctx0" brushRef="#br0" timeOffset="40507.15">3895 8467 0,'0'-21'15,"-22"21"16,22 21-15,0 0 0,43 0-1,20 0-15</inkml:trace>
  <inkml:trace contextRef="#ctx0" brushRef="#br0" timeOffset="41307.79">4657 8890 0,'63'-63'16,"-63"41"0,0 1-16,0-63 15,-21-22 1,-64 42-1,43 64 1,-106 0 0,21 21-1,21 64 1,42 21 0,64 21-1,43-42 1,41-64-1,86-21 1,-22-21 0,0-64-1,-63 0 1,-64 43 0,-21 21-16,0-22 15,-21 43 32,-22 85-31,22 21-1,0 84 1,0-126-16,21 105 16,0 85-1,21 106 1,-21-296-16,21 63 15,-21 148 1,0-21 0,-84-85-1,20-63 1,-84-64 0,0-63-1,0-85 1,-85-127 15,127 1-15,85 83-1,42-20 1,42 0 0,22 21-1,-43 84-15,64-105 16</inkml:trace>
  <inkml:trace contextRef="#ctx0" brushRef="#br0" timeOffset="42107.38">5313 8276 0,'-21'0'15,"-22"21"1,22 22-16,-21 105 31,42-106-31,-43 128 16,22 41 0,-21-41-1,42-86 1,0-20-1,21-85 17,43-85-17,-22 0 1,43-42 0,-43 42-1,-21 106 1,0 63 15,-21-20-15,0-22-16,43 106 15,-1-42 1,21-43 0,64-21-1,0-21 1,0-42-1,0-85 1,-63 0 0,-22-106-1,-21 21 1,-21 64 0,22 21-1,-22 106 1,0 84 15,-22 128-15,1-43-1,21 127 1,0-127 0,21-21-1,22-63 1,-1-64-1,0 0 1,-42-21-16,43-85 16</inkml:trace>
  <inkml:trace contextRef="#ctx0" brushRef="#br0" timeOffset="42339.25">6032 8636 0,'-21'0'15,"42"0"-15,-63 0 0,63 0 32,22 0-17,41-21 1,22-21 0,0 20-1,-43 22 1,-20-21-1,-43 0 1</inkml:trace>
  <inkml:trace contextRef="#ctx0" brushRef="#br0" timeOffset="43423.14">7239 8594 0,'0'0'0,"63"-85"31,-63 64-31,0-64 16,0 22-1,-21-22 1,-63 43-1,-1 42 17,0 63-17,22 22 1,20 84 0,43 1-1,0 41 1,127-20-1,-42-128 1,21-42 0,21-21-1,-21-63 1,21-43 0,-85 85-16,43-106 15,21-85 1,-43 22-1,-42 42 17,-21-85-17,-42 169 1,21 43-16,-43-21 16,22 105-1,0 107 1,20 41-1,22-63 1,43 106 0,-1-190-1,-21-22-15,85 43 16,0-64 0,-21-21-1,-1-42 1,-20-43-1,-22-42 17,-21 0-17,-21 64 1,0 105 15,0 43-15,0-43-16,0 64 15,0-43 1,0 1 0,21-64 15,22-64-15,-43 43-16,0 0 15</inkml:trace>
  <inkml:trace contextRef="#ctx0" brushRef="#br0" timeOffset="43740.25">8467 8319 0,'0'21'0,"0"-42"0,0 63 16,21-42-1,0 0 1,0-21 0,21-43-1,-42 1 1,-42 42 0,0-1-1,-1 44 1,43 62-1,0 1 17,43 0-17</inkml:trace>
  <inkml:trace contextRef="#ctx0" brushRef="#br0" timeOffset="44872.87">9207 8446 0,'-42'-43'31,"21"43"-31,0 0 0,-22 0 16,22 0-16,-63 64 15,20 42 1,43-1 15,21 22-15,85-21-1,20-42 1,-83-64-16,147 0 16,-63 0-1,21-64 1,-21-20-1,63-107 1,-84 43 0,-64 106-16,42-85 15,-42-106 1,-21 127 0,-21 42-1,0 64 1,0 22-1,0 20-15,21 148 32,0-63-17,0 64 1,0-1 0,0-63-1,0-21 1,0-63-1,0-65 17,0-41-17,63-64 1,-42 106-16,43-85 16,-43 85-16,43-43 15,-22 43-15,85-64 31,-42 85-31,-64 0 32,0 22-17,-21 20 1,-64 0 0,-41-21-1,20 1 1,0-22-1,43 0 1,21 0 15,21 21-15,0 42 0,0 64-1,63-63 1,-63-22-16,106 43 31,21-43-15,-21-42-1,42 0 1,-127-21-16,64-21 16,-22-1-1,-20-41 1,-43 62-1,-106 44 17,64-22-32</inkml:trace>
  <inkml:trace contextRef="#ctx0" brushRef="#br0" timeOffset="46072.73">868 10837 0,'0'-21'0,"0"42"0,0-63 0,0 0 15,-21-1 1,21 65-1,0 41 1,0 149 0,-22-1-1,22-147-15,-42 105 16,0-21 0,-1-84-1,43-43 1,-21-21-1,21-63 17,43-1-17,41 43 1,43 0 0,-21-22-1,21 1 1,-85 42-16,22-63 15,-1-1 1,-41-21 0,-22 1-1,-22-22 1,1 64 0,0 42-16,-21 21 15,21 127 1,21 21-1,0 64 17,0-191-32,0 43 15,0 21 1,0-43 0,42-41-1,-21-44 1,21 1-16</inkml:trace>
  <inkml:trace contextRef="#ctx0" brushRef="#br0" timeOffset="46305.6">1968 11345 0,'0'0'0,"0"-21"15,0 0 1,0 0 0,-21 21-1,42-21 32,1 21-47</inkml:trace>
  <inkml:trace contextRef="#ctx0" brushRef="#br0" timeOffset="46656.4">3196 10435 0,'0'0'16,"-21"21"-16,-64 64 15,1 84 1,62 1 0,1-107-16,21 128 15,0 42 1,0-106-1,0-43 1,0-41 0,21-128 15,-21 43-31</inkml:trace>
  <inkml:trace contextRef="#ctx0" brushRef="#br0" timeOffset="47072.16">2582 10774 0,'-42'-42'0,"84"84"0,-105-106 15,-22-63 1,85 22 0,169-1-1,85 63 1,-21 43-1,-148 0-15,254 149 16,-128-1 0,-41 63-1,-128-41 1,-84 84 0,-191-21-1,42-128 1,-63 1-1,85-63 17,21-22-17,105-21 1,43-21 0,64-22-1,21-20 1,-1 20-16</inkml:trace>
  <inkml:trace contextRef="#ctx0" brushRef="#br0" timeOffset="47556.89">4127 11388 0,'0'-21'31,"0"-1"-31,0 1 16,22-21-1,-1 0 1,21 42 0,43 21-1,-1 63 1,-41-62-16,63 126 15,-85-64 1,-21 1 0,0-43-1,-43-20 1,43-44 0,0-62-1,0 63-15,43-64 16,41-84-1,-20 42 17,21 0-17,-1 63 1,-20 64 0,-43 21-1,0 0-15</inkml:trace>
  <inkml:trace contextRef="#ctx0" brushRef="#br0" timeOffset="48905.44">5630 11388 0,'0'-21'0,"0"42"0,0-64 16,0 22-16,0-42 15,-42-64 17,21 106-32,-22-64 15,-41 64 1,20 21 0,-42 84-1,-21 86 1,127-128-16,-42 43 15,21 105 1,42-105 0,43-43-1,20-42 1,22-21 0,0-64-1,0-20 1,-85-1-1,0-64 17,-21 43-17,0 85 1,0 21 0,0 127-1,0 0 1,21 42-1,64 21 1,0-105 0,42-22-1,21-42 1,-42-21 0,84-64-1,-21-21 1,-84-21-1,-64 85 1,0-106 0,-84 42-1,-22 106 1,-21 0 0,64 21-16,-21 43 15,-1 84 1,43-42-1,21-85-15,0 63 16,21 1 0,64-85-1,21 0 1,-1-63 0,-83 41-16,62-83 15,-41-1 1,-43-21 15,0 21-15,0 85-1,0 84 17,0-42-32,-22 85 15,1 42 1,0 22-1,21 20 1,42 43 0,22-64-1,63 107 1,-64-107 0,-20 21-1,-22-41 1,-42-86-1,-127-21 17,21-84-17,21-21 1,-21-86 0,84-41-1,22-43 1,21 21-1,0 128-15,85-170 16,-22 127 0,43-21-1,-63 63 1,-22 64-16</inkml:trace>
  <inkml:trace contextRef="#ctx0" brushRef="#br0" timeOffset="50055.47">7387 11113 0,'21'-22'16,"-21"1"-1,0 0-15,21 21 0,-21-42 16,0-22-1,-42 1 1,42 42 0,-42-22-1,21 22-15,-85 0 16,21 42 0,-42 85-1,64 63 1,63-21-1,0 43 1,84-106 0,-20-64-1,20-21 1,22-85 0,-42 0-1,-1-105 1,-42 63-1,22 0 1,-43 85 15,0 126 1,0-63-32,0 85 15,21-42 1,42 20-1,22-41 1,21-43 0,21-21-1,-85-1-15,43-41 16,-22-43 0,-41 0-1,-22 64 1,-22 21-1,1 84 1,-21 43 15,42 21-15,-42-21 0,42-43-1,0-41 1,0-65 15,0 22-31,42-85 16,43-42-1,20 42 1,22 0 0,-84 106-16,-1 0 15,-21 0-15,22 43 16,-22 84-1,-21-43 17,0 1-17,0-21 1,-21-43 0,21-64 15</inkml:trace>
  <inkml:trace contextRef="#ctx0" brushRef="#br0" timeOffset="50639.13">9398 10859 0,'0'0'16,"0"-22"-16,-21 1 0,-64-21 15,64 42-15,-43 0 16,-84 21 15,0 106-15,63-21 0,1 63-1,84-42 1,42-63-1,-21-43-15,106-21 16,43 0 0,-65-64-1,22-63 1,-21-42 0,-85 127-16,22-64 15,-22 42-15,21-105 16,-42 106-16,21-128 15,1 22 1,-22 105 15,0 85-15,-43 106 0,1 149-1,42-107 1,0 0-1,42-42 1,1-63 0,41-22-1,1-42 1</inkml:trace>
  <inkml:trace contextRef="#ctx0" brushRef="#br0" timeOffset="52090.24">10647 10478 0,'0'-43'15,"0"86"-15,0-107 0,0 22 16,0 21-16,0-1 16,-64 107-1,22 42 1,-43 85-1,-21-1 1,1-41 0,20-22-1,43-85 1,20-41 0,44-65 15,-1 1-31,42-85 15,22-21 1,-43 42 15,-21 85-31,1-22 16,-1 86 0,0 41-1,0 43 1,0-42-1,43-21 1,-1-43 0,64-21-1,-84 0-15,20-43 16,149-84 0,-64-21-1,-63-21 1,-43-106-1,-42 211-15,0-105 16,-85 21 15,-63 105-15,42 43 0,-21 64-1,21 63 1,85 42-1,0 106 1,85-105 0,20-64-1,43-1 1,43-62 0,-43-43-1,42-64 1,-42-20-1,-64-22 17,-20-21-17,-43 63 1,0 22 0,0 127-1,-21-22 1,-1 64-1,22-42 1,64-1 15,-22-62-31,43-1 16,-22-42 0,22-22-1,0-63 1,-85 85-1,42-21-15,0-64 32,-20 85-32,-1 0 15,-42 105 17,-1 22-17,22-42 1,0-43-16,22 42 15,-1-63-15,42 22 16,43-22 0,-21-22-1,-1-41 1,-62-22 0,-22-42-1,0 85-15,-43-43 16,-63 64-1,1 21 1,41 42 15,22 1-15,63 20 0,42-42-1,64 1 1,0-65-1,-84 43-15</inkml:trace>
  <inkml:trace contextRef="#ctx0" brushRef="#br0" timeOffset="52439.04">12890 10626 0,'0'0'0,"22"-64"16,-22 1 0,-22 105 15,-20 64-16,0 63 1,21-42 15,21-63-31,0 169 16,0 21 0,-22-64-1,-20 64 1,0 0-1,21-212-15,21 64 16,0-63-16,-22 84 16,22-64-1,0-84 17,22-85-17,20-84 1</inkml:trace>
  <inkml:trace contextRef="#ctx0" brushRef="#br0" timeOffset="52804.84">12785 10668 0,'0'0'0,"0"-21"0,-22 21 0,1-42 15,21 20 1,43 1 0,84 0-1,-85 21-15,148 0 16,-84 42 0,0 43-1,-106 0 1,-63 21-1,-86-22 17,107-63-32,-21 1 15,20-1-15,-41 21 16,62-21 0</inkml:trace>
  <inkml:trace contextRef="#ctx0" brushRef="#br0" timeOffset="112631.01">11197 4128 0,'21'0'16,"0"0"15,-21-22 0,-21 22-15,0 0-16,0 0 16,-43-21-1,1 0 1,-22 0-1,43 21 1,-22-21 0,43 21-1,0 0 1,21 21 15,64-21-15,41 0-1,22 21 17,64 0-17,-64-21 1,85 21 0,-149-21-16,128 22 15,126-22 1,-84 0-1,63 21 1,-105-21 0,20 0-1,-84 0 1,-84 0 0,-1 0-1,-42-21 1,-21 21 31,-21-22-32,20 22-15,-20-21 0</inkml:trace>
  <inkml:trace contextRef="#ctx0" brushRef="#br0" timeOffset="113759.19">12848 3725 0,'0'0'0,"-21"-21"32,21 42 15,0 1-47,0-1 0,0 0 15,21 0 1,0 0-16,85 43 15,-21-22 1,84 0 0,-63-20-1,42-22 1,-42 0 0,-64 0-1,-21 0 1,-42 0 31,-42 21-32,42 0-15,-64 21 16,-42 64 0,21-21-1,0 21 1,43-43-1,-22 1 1,43-22 0,21 0-1,-1-42 1,1 0 0,21 21 15,0-42 406,0 0-437</inkml:trace>
  <inkml:trace contextRef="#ctx0" brushRef="#br0" timeOffset="116214.5">14584 3852 0,'0'-21'16,"0"0"0,0 0-16,0 0 15,0 0 1,0-22-1,0 64 17,0 1-17,0-1-15,0 106 16,0-85-16,0 106 16,-21 0-1,21-42 1,0-21 15,0-43-15,0-63 15,0-21-15,0-43-1,0-21 1,21-42-1,-21 21 1,21 85-16,21-64 16,1 42-1,41 43 1,-20 21 0,42 106-1,-22-21 1,-63-43-16,22 64 15,-43-64-15,42 64 32,-42-21-17,0-43 1,0-21 0,-21-21-1,0-106 1,21 22-1,0-64 1,42 42 0,43-42-1,42 84 1,0 43 0,-64 63-1,22 64 1,-85 21-1,0 21 17,0-105-32,0 41 15,-21 1 1,21-43 0,0-63 15,0 0-16,42-43-15</inkml:trace>
  <inkml:trace contextRef="#ctx0" brushRef="#br0" timeOffset="116748.3">16108 3725 0,'0'0'16,"0"-21"-16,21 21 0,-21-42 15,-21 42 17,-43 42-17,22 22 1,-22 63 0,22-21-1,42-64-15,0 85 16,0-42-1,21-1 1,64-63 0,21-21-1,21-42 1,-21-21 0,21-86-1,-127 44 1,0-44 15,-64 44-31,-42 20 31,22 64-15,-22 42 0,63 42-1,1 43 1,21-42-1,21 42 1,21-64 0,85-42-1</inkml:trace>
  <inkml:trace contextRef="#ctx0" brushRef="#br0" timeOffset="117263.29">16573 3768 0,'0'-43'31,"22"43"-31,-1 0 16,21 0-1,-21 0-15,43 0 16,20 85-1,-20 21 1,-43 0 0,-21 21-1,0-64 1,0 1 0,0-85 30,0-22-46,21-84 16,43 21 15,-64 64-31,63-85 16,-42 64 0,22 20-1,-22 43 16,0 0-15,-21 21 0,21 1-1,-21-1 1</inkml:trace>
  <inkml:trace contextRef="#ctx0" brushRef="#br0" timeOffset="117681.16">17293 3958 0,'0'0'16,"21"0"-16,0 0 15,43 0 1,-1-21 0,22-42-1,0 20 1,-43-20-1,-42-1 1,-21 22 0,-64 42-1,1 21 1,-1 85 0,64-85-16,-43 85 15,43 42 1,21-42-1,64-21 1,20-64 15,64 0-15,-21-85 0,22-41-1,-107 62-15</inkml:trace>
  <inkml:trace contextRef="#ctx0" brushRef="#br0" timeOffset="118031.41">18013 2921 0,'0'0'0,"21"0"15,0 0 1,64-21 0,42 0-1,84 0 1,-147 21-16,63 0 15,-21-22 1,-64 22 0,-63 0 15,-64 22-15</inkml:trace>
  <inkml:trace contextRef="#ctx0" brushRef="#br0" timeOffset="118397.77">18478 2921 0,'0'0'0,"-21"0"15,0 21 1,0 22 0,-21 20-1,-1 43 1,1 84-1,21-41 1,0 41 0,21-148-16,0 64 15,0 42 1,63-42 0,-21-42-1,-20-43 1,-1-21-1,0-42 1,21-22 15,22-21-15,-43 64-16</inkml:trace>
  <inkml:trace contextRef="#ctx0" brushRef="#br0" timeOffset="118798.58">18838 3641 0,'0'42'31,"-21"-21"-31,0 0 16,-43 85 0,64-63-16,-42 41 15,42 22 1,0-42-1,64-22 17,-43-42-32,42 0 15,43-42 1,0-64 0,-43 0-1,-41-21 1,-22 63-1,-85 22 1,0 42 0,22 21-1,42 0 1,-1 1 0,1-22-1</inkml:trace>
  <inkml:trace contextRef="#ctx0" brushRef="#br0" timeOffset="119813.1">20002 3302 0,'-21'0'16,"0"0"-1,0 0 1,-21 42-1,42-20 1,0-1 0,0 0-1,84-21 1,1-21 0,42-22-1,0-20 1,21-43-1,-127 64-15,22-43 16,-107-42 15,-63 64-15,-63 63 0,41 63-1,-20 85 1,84 0-1,85 1 1,22-86 0,83 1-1,-41-43 1,63-21 0,-64 0-1,-20-21 1,-64-1-1,-43 22 1,-63 64 15,-21 42-15,63 0 0,64-85-16,-21 85 15,42 42 1,84-42-1,65-22 1,-1-84 0,106-21-1,-127-42 1,21-64 0,-42-43-1,-64 128-15</inkml:trace>
  <inkml:trace contextRef="#ctx0" brushRef="#br0" timeOffset="120164.9">21124 2561 0,'0'0'0,"0"-21"0,0 0 16,-42 42-1,42 0-15,-42 85 16,-22 85 0,43-1-1,-21 85 1,-1-21 0,22-42-1,0-43 1,21-63-1,0-21 17,0-64-17,63-42 1,-20-43 0,-1-42-1</inkml:trace>
  <inkml:trace contextRef="#ctx0" brushRef="#br0" timeOffset="120580.47">21082 3852 0,'0'0'0,"0"22"15,0-1-15,0 0 16,0 0 0,63-21-1,1 0 1,-43 0-16,64-42 15,-64 21-15,21-1 16,-21 1 0,43-63-1,-64 20 1,-42-21 0,-22 85-1,-21 0 1,-20 106-1,62 0 1,22-21 0,21 21-1,64-22 1,20-41 0,22-43-1,0-22 1,0-20-1</inkml:trace>
  <inkml:trace contextRef="#ctx0" brushRef="#br0" timeOffset="121380.26">21992 3598 0,'0'0'0,"-21"0"16,0 22-1,21-1-15,-21 0 16,-22 42 0,43-41-16,-42 83 15,21-20 1,-22 21 0,22-21-1,21-64 1,0-64 15,0-62 0,43 20-15,20-63 0,1 63-1,20 0 1,-63 85-16,43-21 15,-22 42 1,-21 43 0,-21 42-1,0 0 1,0-1 0,0-41-1,-42-1 1,42-41-1,0-86 32,21-42-31,64-21 0,21-21-1,63 21 1,-42 85-1,0 42 1,-85 21 0,-42 0-16,0 106 15,-42-42 1,-43 42 0,22-64-1,21 1 1,20-43-1,65-42 32,-1-22-47</inkml:trace>
  <inkml:trace contextRef="#ctx0" brushRef="#br0" timeOffset="121763.32">22860 3895 0,'21'0'16,"0"0"-16,0 0 0,22 0 15,63-21 1,-22-22 0,-63 22-16,85-64 15,-85 43 1,-21-21-1,-42 41 1,-43 44 15,-42 41-15,43 22 0,20 63-1,64-63 1,43-1-1,41-41 1,22-43 0,42-22-1,-63-41 1</inkml:trace>
  <inkml:trace contextRef="#ctx0" brushRef="#br0" timeOffset="122330.68">23728 3535 0,'-43'0'16,"22"0"-16,-21 21 31,0 43-15,20 20-1,22 22 1,0-21-1,0-64-15,0 85 16,0-85-16,0 0 16,0 0-1,0-42 17,0-42-17,0 41-15,0-62 16,64-86-1,21 43 17,-43 106-32,64-85 15,42 43 1,-106 63-16,106 0 16,-63 85-1,-64 42 1,-21-22-1,-42 44 1,0-44 0,20-20-1,22-43 1,0-63 15,0-21-15,22 21-16,20-64 15</inkml:trace>
  <inkml:trace contextRef="#ctx0" brushRef="#br0" timeOffset="122746.44">24913 2667 0,'-21'-21'0,"42"42"0,-42-63 16,21 21-16,-21 21 16,21 21-1,-64 63 1,22 43 0,21-84-16,-22 126 15,22-105-15,-42 126 16,63 85-1,0-127 17,21 1-17,42-44 1,1-62 0,-1-22-1,1-63 1,42-43-1,-43 0 1,-20-21 0,-22 85-16,-21-21 15</inkml:trace>
  <inkml:trace contextRef="#ctx0" brushRef="#br0" timeOffset="123038.75">24786 3366 0,'0'0'0,"-42"0"0,-43 0 16,106 0 15,0 0-15,85 0 0,64 0-1,-43 0 1,-22 0-1,-83 0-15,20 0 16,-42-22 31</inkml:trace>
  <inkml:trace contextRef="#ctx0" brushRef="#br0" timeOffset="123512.48">26035 3090 0,'0'0'0,"21"0"0,-21 22 47,0-1-47,0 0 15,-42 64 1,-22 84 0,1-42-1,20 42 1,22-42-1,21-21 1,64-42 0,-1-43-1,85-21 1</inkml:trace>
  <inkml:trace contextRef="#ctx0" brushRef="#br0" timeOffset="123879.59">26839 3133 0,'21'21'31,"1"0"-31,-1 0 15,63 43 1,22 42 0,-85-64-16,22 21 15,-22-20-15,-21 84 16,0-21 0,-64-1-1,22-41 1,-21 21-1,20-64 1,22 0 15</inkml:trace>
  <inkml:trace contextRef="#ctx0" brushRef="#br0" timeOffset="124046.5">27009 4085 0,'-22'0'31,"22"21"-31,-21-21 0,0 0 16,0 0 0,-43 0-1</inkml:trace>
  <inkml:trace contextRef="#ctx0" brushRef="#br0" timeOffset="125780.9">11980 6244 0,'0'0'0,"-21"0"16,0 0-16,0 0 0,-22-21 16,-20 21-1,42-21 1,-22 21 0,65 0 15,-1 0-31,148 0 15,43 0 1,21 0 15,-170 0-31,22 0 16,105 0 0,-84 0-1,-64 0 1,1 0-1,-22 0 1,0 0 0,-21-21-1,-42 0 1,21-1 0</inkml:trace>
  <inkml:trace contextRef="#ctx0" brushRef="#br0" timeOffset="126295.98">12848 5842 0,'-21'0'0,"42"0"0,-63-21 0,21 21 16,-1 0-1,1-21 1,21 42-1,0 42 1,0-41-16,106 41 16,0-21-1,63 1 1,1-22 0,-65-21-1,1 0 1,-63 0-1,-65 21 17,-105 43-1,22-22-15,62-21-16,-126 106 15,63-21 1,0 0-1,43-22 1,63-62 0,0-1-1,0-42 32,0-1-47</inkml:trace>
  <inkml:trace contextRef="#ctx0" brushRef="#br0" timeOffset="127312.71">15176 6202 0,'0'0'0,"22"-64"31,-22 43-31,0-21 16,-22 21-1,-41-22 1,-1 43-1,-63 22 1,-21 41 0,0 43-1,42 21 17,106-21-17,21 21 1,1-127-16,20 42 15,64-21 1,21-42 0,21-64-1,-21-42 1,-21 22 0,0-65-1,-43-63 1,-21-21-1,-42 106 1,0 64 0,-63 147 31,42-21-47,0 107 15,21 62 1,0-41-1,0 20 1,84-21 0,-41-84-1,-22-64-15,63 0 16,-62-21-16,41-21 16,43-63-1,-64 41 1</inkml:trace>
  <inkml:trace contextRef="#ctx0" brushRef="#br0" timeOffset="128896.36">15938 5990 0,'0'-42'16,"0"84"-16,22-105 0,-22 84 31,0 0-15,-43 85-1,43 0 1,-21-85-16,0 127 16,21-21-1,21-63 1,64-43 0,-1-21-1,-41 0-15,63-21 16,21-85-1,-43-21 1,-84-21 15,0 42-15,-106 42 0,-21 43-1,0 63 1,43 43-1,63 21 1,21 21 0,21-21-1,127 21 1,-21-106 0,63-21-1,-63-42 1,0-64-1,-42-21 1,-43 0 15,-42 21-15,0 64 0,0 63 15,-21 63-16,21-62-15,0 62 16,0-63-16,0 85 16,43-21-1,-1-43 1,43-42 0,20-21-1,-41-42 1,21-64-1,-43 42 1,0-21 15,-21 64-15,-21 21 0,0 84-1,-21 1 1,0 63-1,21-22 1,64-20 0,20-21-1,43-64 1,0-43 0,-42-41-1,0-43 1,-22 0-1,-21-43 1,-20-41 15,-22 41-15,0 86 0,-22 84-1,1 105 1,-21 44-1,21 83 1,21-105 0,0 0-1,0-42 1,0-21 0,0-86 15,42-41-16,0-22 1,22-21 0,21 22-1,42-1 17,0 85-17,-106 21-15,63 22 16,-41 62-1,-43-20 1,-43 0 0,-62 21-1,-22-43 1,84-42-16,-63 22 16,85-43-16,-63 21 15,20-21 1,43 0-1,21-21 1,0-43 15,42 1-15,43-22-16</inkml:trace>
  <inkml:trace contextRef="#ctx0" brushRef="#br0" timeOffset="129213.18">18923 5588 0,'0'-21'15,"0"42"-15,0-63 0,0 21 0,0-1 16,0 1 0,-21 127-1,0 21 1,21-63-16,-43 147 15,22-63 1,0 1 15,21-65-15,0 1 0,42-85-1,1 0 1,20-85-1,-63 64-15</inkml:trace>
  <inkml:trace contextRef="#ctx0" brushRef="#br0" timeOffset="129595.96">19135 6138 0,'0'22'15,"42"-22"1,21 0-1,1 0 1,-1 0 0,-41-22-1,62-20 1,-63 21 0,-21-43-1,-84 64 1,-43 0-1,106 0-15,-85 106 16,63-63 0,22-1-16,21 64 15,0-43 1,85 1 0,42-43-1,-42-21 1,-43-21-16,64-64 15,-43 43 1</inkml:trace>
  <inkml:trace contextRef="#ctx0" brushRef="#br0" timeOffset="130712.55">20659 5821 0,'0'0'0,"0"-21"0,0 0 0,0-1 16,0-41 0,-85 63-1,-21 0 1,85 0-16,-127 127 15,63-21 1,0 84 0,85-84 15,22 21-15,83-42-1,86-64 1,42-63-1,-43-22 1,1-63 0,-85 0-1,21-148 1,-127 84 0,0-20-1,0 84 1,0 211 15,-22 65-15,-41 83-1,63-189 1,0 105 0,0 21-1,42-42 1,43-63-1,0-43 1,42-42 0,-22-43-1,-20-20 1,-21-22 0,-43 21-1,-21 106 16,-21 0-31,-1 43 16,1 21 0,21-43-1,0-21 17,0 0-17,43-63 16,-22-22-15</inkml:trace>
  <inkml:trace contextRef="#ctx0" brushRef="#br0" timeOffset="130879.76">21907 5715 0,'0'-21'0,"0"42"0,-21-42 15,0 21 1,21 21 15,0 0-15,21-21-16,43 0 15</inkml:trace>
  <inkml:trace contextRef="#ctx0" brushRef="#br0" timeOffset="131812.51">22394 5715 0,'0'-21'32,"-21"21"-32,-21 21 15,-43 85 1,43-21 0,21 63-1,21-42 1,42-43-1,43-21 1,42-42 0,42-21-1,-21-63 17,-63-1-17,-43 43-15,43-170 16,-43 21-1,-21-20 1,-21 126 0,21 64-1,-21 63 1,0-21-16,-42 106 16,21-63-16,-21 84 15,-1 64 1,1-85-1,21-64 1,21-20 0,0-86 31,63-41-32,43-1 1,42-42-1,-42 85 1,-85 42-16,85-22 16,-64 22-1,-42 22 1,-63 20 0,-22-21-1,-42-21 1,43 0-1,62 0 1,22 42 15,0 43 1,0-21-17,0-43-15,43 85 16,-1-43-1,64-21 1,0-20 0,-22-22-1,1-43 1,-64 43-16,22-42 16,-22 42-16,63-85 15,1 1 1</inkml:trace>
  <inkml:trace contextRef="#ctx0" brushRef="#br0" timeOffset="132145.84">24871 5207 0,'-21'0'0,"42"0"0,-64 0 0,22 0 16,0 0-16,-42 21 16,-22 64-1,21 0 1,1 84 0,42 21-1,21-84 1,21-85-16,42 64 15,43-43 1,0-42 0,0-21 15,-64 21-31</inkml:trace>
  <inkml:trace contextRef="#ctx0" brushRef="#br0" timeOffset="132498.64">25548 5080 0,'0'-21'15,"21"21"-15,43 0 16,20 42-1,22 43 1,-63 0 0,-43 63 15,0-106-31,-64 106 16,-21 0-1,1-42 1,63-42-1,-1-43 1,1-21 0,0 0-16</inkml:trace>
  <inkml:trace contextRef="#ctx0" brushRef="#br0" timeOffset="133778.94">12340 8573 0,'0'0'16,"-21"0"-16,-85-22 15,0 1 1,85 21 0,42 0 15,0 0-31,149 43 16,84-1-1,-43-21 1,86 0-1,-64-21 1,-1 0 0,-189 0-1,63-21 1,-22 0 0,-84 0-1,0-22 1,-84 1-1,41 0 1,-41-22 0,20 43-1,22 0 1,-1 21 0,43 21 15,85-21-16,-64 21-15,127-21 16,-42 43 0,0-1 15,-85 21-15,-21-41-16,-42 41 15,0-42-15,-64 64 16,-85 42-1,64-42 1,64-43 0,63-21-1,63-42 1,1 0-16</inkml:trace>
  <inkml:trace contextRef="#ctx0" brushRef="#br0" timeOffset="136694.79">15938 7768 0,'0'0'0,"0"-106"31,0 85-31,0-21 16,-42-22 0,-43 64-1,-20 0 1,-1 64 0,63-22-16,-84 85 15,43 64 1,41-1-1,22 43 1,21-85 0,64 22 15,-22-149-31,64 63 16,84-84-1,22-42 1,-64-43-1,22-20 1,-65-1 0,-41-21-1,-64 63 1,0 43 0,-42 21-1,20 64 1,22 84-1,0-106 1,0 0-16,106 43 16,0-64-1,-21-21 17,42-21-17,-106 21-15,64-63 16,-22-22-1,-63-42 1,0 21 0,-63-42-1,-1 42 1,-63 64 0,85 42-16,-43 21 15,-42 85 1,106 63-1,42-42 1,85 0 0,42-42 15,-42-64-15,-64-21-16,128 0 15,-43-64 1,21 1-1,-106-22 1,-42-42 0,0 43-1,0 147 17,-21-21-32,21 1 15,-21 84 1,21-21-1,0-85-15,0 21 16,0-21 15,0-63 1,63-43-17,-63 64-15,43-85 16,-22 0-1,0 64-15,0-21 16,0 41 0,0 86-1,-21 42 1,0 0 0,43-22-1,-1 1 1,43-43-1,-22-21 1,64-42 0,0-42-1,-21-43 17,-42-42-17,-22-22 1,-42-41-1,0 20 1,0 64 0,-21 106-1,0 42 1,-22 85 0,22 42-1,0 85 1,21-169-16,-21 147 15,21-105 1,63 0 0,43-64-1,-21-42 17,84-42-17,-63-22 1,21-84-1,-85 42 1,-42 43 0,-21 42-1,-21 63 1,21 85 0,21 0-1,0-63 1,0-1-1,63-42 1,-21-21 0,1-21-1,20-42 17,1-43-17,42-42 1,-22 42-1,43 42 1,-21 64 0,-64 64-1,-20 42 1,-44-1 0,-83 22 15,105-84-31,-22-22 15,1-21 1,42-21 0,22-43 15,41-20-15,1-43-1,-43-22 1,-20 86-1,-65 126 17,1 64-17,21-42 1,21-43-16,0 43 16,0-21-1,84-22 1,22-42-1,-21-21 1,42-64 0,-106 64-16,64-106 31,-22-21-15,-20-85-1,-22 42 1,21-20-1,-42 41 1,0 128 0,-42 127-1,-1 42 1,22 84 0,21-20-1,0 42 1,43-43-1,-1-105 1,21-22 0,1-63 15,-1 0-15,1-63-1,42-64 1</inkml:trace>
  <inkml:trace contextRef="#ctx0" brushRef="#br0" timeOffset="136945.65">20087 8001 0,'0'0'0,"-21"0"0,42 0 31,85 0-16,-21-21 1,63-21 0,-42 20-1,-64-20 17,-42 21-17,-85 21 1,22-21-16</inkml:trace>
  <inkml:trace contextRef="#ctx0" brushRef="#br0" timeOffset="137178.54">18119 7980 0,'21'0'15,"21"0"-15,64-21 16,-64 21-16,191-43 16,-85 22-1,0-21 17,-63 0-17,-64 42-15</inkml:trace>
  <inkml:trace contextRef="#ctx0" brushRef="#br0" timeOffset="139395.29">21145 7853 0,'0'0'0,"0"-21"15,-21 21-15,0 0 16,21 42 0,-42 106-1,42-21 17,-21 21-17,-1-42 1,22-42-1,0-43 1,0-42 0,0-22-1,43-41 1,-1-43 0,22-43-1,-1 43 1,-42 85-1,22 63 1,-1 64 0,0 42-1,22-21 17,-64-85-32,42 85 15,-21-64 1,22-42-1,-1 0 1,21-42 0,22-64-1,-21 0 1,-1-21 0,-21 42-1,-20 64 1,-22 85 15,0-43-31,0 106 16,0-42 15,21 20-31,21-41 31,64-43-15,21-21-1,0-21 1,21-43 0,-84 1-1,-1-64 1,-63-21 0,-21 21-1,-64 84 1,22 43-1,-22 43 1,64 63 0,0 42 15,21-106-31,42 85 16,43-63-1,105-43 1,-20-21-1,-1-43 1,-42-41 0,-64-22-1,-63-63 1,0 84 0,0 43-1,0 63 1,-42 63-1,0 107 1,21-106 0,21-1-1,0-41 17,42-43-1,-21-64-16,0 64-15,22-127 16,-1 21 0,21-21-1,-20 43 1,-22 84 0,0 84-1,-21 22 1,21 21-1,22-21 1,20-43 0,43-41-1,0-22 1,0-43 15,21-63-15,-64 1-1,-21-44 1,-20 44 0,-22 62-1,0 86 1,0 62 0,-43 44-1,22-65 1,21 22-1,85-42 1,-22-64 0,22-22-1,-22-20 17,43-64-17,-42-42 1,-64-21-1,0 63 1,0 148 15,0 64-15,0 0 0,0 21-1,0-106-15,42 64 16,0-64-1,43-21 1,-21 0 0,41-64-1,22-41 1</inkml:trace>
  <inkml:trace contextRef="#ctx0" brushRef="#br0" timeOffset="139695.13">25844 7260 0,'0'0'0,"-21"0"0,-63-21 16,62 21 0,1 0-16,-21 64 15,0 63 1,-1 105-1,22-83 1,21 20 0,42-42 15,22-64-15,63-41-1,0-22 1,-85-22-16,106-41 0</inkml:trace>
  <inkml:trace contextRef="#ctx0" brushRef="#br0" timeOffset="139995.96">26712 7176 0,'0'0'0,"0"-22"0,0 1 0,0 0 16,21 21-1,43 0 1,63 106 0,0 42-1,-85-106 1,64 170 0,-106-64-1,-85-42 1,1 0-1,-1-43 1,-63 1 0,106-64-16</inkml:trace>
  <inkml:trace contextRef="#ctx0" brushRef="#br0" timeOffset="141212.45">14690 10583 0,'0'0'0,"-22"0"0,1 0 16,-106 0-1,85 0 1,21 0 0,232 0 31,-147 0-47,148 0 15,-149 0-15,276-42 16,-128 21-1,-20 21 1,-106-21 0,-43 21-1,-42-21 1,-42-22 15,-43-20-15,0 42-1,22-22 1,63 22 15,42 21-15,64 0 0,0 42-1,-43 22 1,-63 63-1,0-106-15,-21 43 16,0-43-16,-64 63 16,1-20-1,62-43 17,22 0-17,43-21 1,41 0-1,86-84 1</inkml:trace>
  <inkml:trace contextRef="#ctx0" brushRef="#br0" timeOffset="143412.24">17251 10054 0,'0'0'0,"-21"0"16,21 21 0,-22 1-16,-62 105 15,-1 63 17,0 22-17,1-43 1,41-84-1,1-22 1,21-63 0,21-21-1,0-21 1,0 21-16,63-106 16,-20 0-1,20 0 1,-20 84-1,-22 64 1,21 128 0,-21-65-1,22 22 1,41-21 15,22-64-15,85-21-1,-43-64 1,-42 1 0,-22-64-1,-63-21 1,-21-106 0,-42 84-1,-64 1 1,0 63-1,22 106 1,-64 64 0,21 63 15,105-85-31,1 43 0,0 169 31,85-106-15,63 0-1,42-63 1,-42-64 0,63-21-1,-20-64 1,-64-20 0,21-22-1,-127 0 1,0 21-1,-127 64 1,84 21 0,22 0-16,0 85 31,21 0-31,42-22 31,22 22-15,-22-22-1,64 1 1,-64-22 0,43 0-1,21-42 1,-22 0 0,86-21-1,-22-42 1,-63-1-1,-1-42 1,-84-63 0,0 63-1,-63 22 17,-22 84-17,0 21 1,1 106-1,20-21 1,64 42 0,0-21-1,64-43 1,20-62 0,1-22-1,-43-43 1,1-20-1,20-64 1,-63 0 0,21 0-1,-21 63 17,0 128-1,0-22-31,0 22 15,0 105 1,43-63 0,20-64-1,85-21 1,22-21 0,-22-42-1,42-64 1,-105-63-1,-64 21 1,-21-1 0,-63 65-1,-43 105 17,-63 85-17,63 21 1,63 21-1,43-42 1,64-64 0,-1-21-1,64-63 1,-63 0 0,21-107 15,-64 107-31,0 21 0,-21-21 15,0 63 17,0 63-17,0 43 1,-21 0 15,0 22-15,21-107-16,0 106 15,0-84-15,21 84 16,-21 85 0,0-64-1,-43-21 1,-41-63 0,-107-22-1,43-63 1,42-21-1,22-42 1,84-1 0,0-42-1,84-21 1,-63 64 0</inkml:trace>
  <inkml:trace contextRef="#ctx0" brushRef="#br0" timeOffset="144860.5">20659 10075 0,'0'0'0,"-22"0"0,-20-21 16,-21-21-16,-86 21 15,44 42 1,62 0-16,-41 64 16,-1 105-1,64-63 1,42 0 15,64-42-15,20-85-1,65-42 1,-64-22 0,-1-84-1,-41 0 1,-64 63 0,0 43-1,-21 84 1,0 43-1,21 63 1,0-42 0,63 0-1,43-43 1,0-63 15,21-21-15,-43-85-1,-62 0 1,20-42 0,-42 42-1,0 85 1,-42 42 0,20 43-1,-20 63 1,42 21-1,-21-63 1,21-64-16,0 42 16,0-42-1,21-63 17,43-43-1,-1 1-16,22-64 1,-64 126-16,42-41 16,-20 63-1,-22 63 1,-21 22 0,63 0-1,64 21 1,-21-64-1,42-42 1,1 0 0,-65-64-1,22-41 17,-42-22-17,-43 0 1,-42 42-1,-43 85 1,-42 42 0,0 85-1,43-21 1,63 42 0,21-63-1,43-64 1,20-21-1,-20-42 1,-1-64 0,-20-63-1,-1-1 17,-42-63-17,0 1 1,0 126-1,0 106 1,-21 106 0,0 84-1,21 1 1,0-43 0,63-21-1,-42-106-15,64 42 16,-43-63-1,22 0 1,-1-84 0</inkml:trace>
  <inkml:trace contextRef="#ctx0" brushRef="#br0" timeOffset="146894.34">23728 10139 0,'0'0'0,"0"21"16,21-42 15,-21 0-15,0 0-16,0-22 15,-21-20 1,-64-22 0,-21 43-1,-21 42 1,-21 63 15,85 43-15,41-85-16,1 127 15,21-42 1,85 0 0,-64-85-16,64 0 15,-22-21 1,85-42 0,-42-64-1,-42 22 1,20-107-1,-41-63 1,-1-21 0,-42 84-1,0 107 1,-42 84 15,-1 63-15,-20 85-1,63 128 1,0-107 0,42 0-1,43-42 1,-22-84 0,43-1-1,-85-42-15,106-21 16,-42-22-1,21-41 1,-64-43 0,-42 21-1,-21 21 17,0 64-32,-43 21 15,-20 64 1,84-1-1,0 1 1,84 20 0,-20-41-1,-1-1 1,-41-21-16,-1 0 16,0 22-1,-21-22 1,42 0-1,1-21 1,-1 0 0,85-21-1,0-43 1,-42-20 0,-1-43 15,-41 0-16,-22 63 1,-42 106 15,-22 64-15,22 21 0,21-63-1,0-1 1,0-42-16,85 1 15,-1-22 1,1-22 0,-21-41-1,-43-1 17,-42-84-17,-22 64 1,-20 41-1,20 43 1,43 21 15,106 1-15,-42-22 0,-22 0-16,64 0 15,21-43 1,-42 1-1,-64 21-15,42 0 16,-42 21 0,-21 63 15,0 85-15,0 22 15,0-43-16,0-64-15,-63 149 16,-1-1 0,22-41-1,42-43 1,0 0 0,0-64-1,42-84 16,1-64-15,-1-20 0,-21-22-1,0-22 1</inkml:trace>
  <inkml:trace contextRef="#ctx0" brushRef="#br0" timeOffset="147227.14">25866 9991 0,'0'-43'0,"0"86"0,0-107 16,0-42 0,0 64-16,21-21 15,0 41-15,42-20 16,43 21 0,-21 21-1,0 21 1,-85 85-1,0-21 1,-106 42 0,21-64-1,-21 1 1,64-43 15,21-21-15,63 0 15,-21-21-31,43-22 16</inkml:trace>
  <inkml:trace contextRef="#ctx0" brushRef="#br0" timeOffset="147560.96">27072 9292 0,'0'0'0,"0"-21"16,0 0-1,-21 21 1,-21 0-16,-1 42 16,-20 128 15,20-43-16,22 42 1,21-21 0,0-84-1,64-1 1,20-63 0,-41 0-16,41-21 15,43-64 1</inkml:trace>
  <inkml:trace contextRef="#ctx0" brushRef="#br0" timeOffset="147943.74">27898 9144 0,'0'-42'15,"0"21"1,21 21 0,21 0-1,64 63 1,-43 43 0,-41-21-1,-1 63 1,-21 21-1,-64-42 1,1-42 0,-22-22-1,22-20 1,20-43 0,22 0 15</inkml:trace>
  <inkml:trace contextRef="#ctx0" brushRef="#br0" timeOffset="148143.62">28067 10033 0,'0'21'31,"-21"-21"47,0-21-78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1:31:02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1545 0,'0'0'0,"0"-21"16,0 0-16,0 0 16,0-22-1,0 1 1,0 21-16,0-21 15,0 20 1,0 1 0,-21 21 15,0 85-15,-22 42 15,22 63-16,-42-41 1,-1 41 0,64-148-16,-42 64 15,-85 127 1,85-106 0,20 0-1,22-63 1,0-22-1,0-63 17,0 0-32,22-22 15</inkml:trace>
  <inkml:trace contextRef="#ctx0" brushRef="#br0" timeOffset="450.76">4212 1588 0,'0'0'0,"0"-43"0,0-20 15,0 42 1,0 42 15,0 0-31,21 64 16,22 84-1,-22-21 1,21 85 0,-21-127 15,-21-64-31,0 106 15,0-42 1,21-21 0,-21-43-1,0-63 32,0-21-31,0 20-16</inkml:trace>
  <inkml:trace contextRef="#ctx0" brushRef="#br0" timeOffset="728.59">4000 2350 0,'0'0'0,"22"0"15,-1 0 1,-21-22-16,106 1 16,-1 0-1,44-21 1,-65 42 0,-63 0-16,22 0 15</inkml:trace>
  <inkml:trace contextRef="#ctx0" brushRef="#br0" timeOffset="2683.48">5101 2074 0,'0'0'0,"0"-42"31,0 21-31,-21 21 16,-21 0-1,20 0-15,-41 42 16,-43 43-1,21 0 1,43 84 0,21-42-1,21-106-15,0 106 16,63-42 0,64-64-1,-42 0 16,42-42-15,0-43 0,0-63-1,-63 0 1,20-63 0,-20 21-1,20-107 1,-62 107-1,-1 0 1,0 105 0,-21 22-1,-42 105 17,20-41-17,-20 83 1,42 107-1,-21-43 1,21 22 0,0-64-1,0 0 1,0-85-16,21 22 16,21-22-1,22-42 1,21-21-1,-22-21 1,43-107 0,-43 65-1,-20-22 1,-22 42 0,0 43-1,-21 64 32,0-22-47,0 42 16,0 43-1,0 21 1,21-63 0,22-1-1,41-63 1,1 0-1,21-63 1,-22-22 0,1-42-1,-43 63 1,1-20 0,-43 63 15,0 42 0,-43 63-15,43 1-1,0 21 1,0-85-16,22 43 16,62-1-1,22-63 1,-42 0-1,20-63 1,-20-1 0,-64-84-1,0 63 1,-64 1 15,1 62-15,-22 22-1,22 0 1,63 22 0,84-22 15,43-43-15,-42 1-1,63 0 1,-42 42-1,-85 0-15,64 21 16,-85 21 0,21 64-1,-21-43 1,-21 64 15,21-63-15,0 21-1,0-64 1,0 0 0,0-42 15,0 0-31,0-64 16,21-21-1,42-21 1,1 21-1,84 22 1,-42 41 0,63 86-1,-84 62 1,-64-20 0,-21 21 15,0-21-16,-63-1 1,63-41 0,-22-22-1,22-42 17,22-22-17,-1 22-15</inkml:trace>
  <inkml:trace contextRef="#ctx0" brushRef="#br0" timeOffset="3233.17">8721 1990 0,'0'0'0,"0"-21"0,21-22 31,-42 43-15,-22 0-1,-20 21 1,42-21-16,-43 64 16,22-1-1,21 1 1,21-22-1,63-21 1,22-21 0,42 22-1,-106-22-15,64 0 16,-1 42 0,-63 0 15,-21-21-16,-42 22 1,-43 20 0,-42-20-1,43-22 1,-22 0 0,42-21-1,43 0 1,0 0-16,0 0 15,21-64 1,0 1 0</inkml:trace>
  <inkml:trace contextRef="#ctx0" brushRef="#br0" timeOffset="3611.99">7345 1397 0,'0'0'0,"-21"21"31,21-42 1,0 0-1,-22 21 0,1 0-15,0 42-1,21-21 1,21-21 0</inkml:trace>
  <inkml:trace contextRef="#ctx0" brushRef="#br0" timeOffset="3949.8">6181 1799 0,'0'0'0,"-22"0"0,-20 21 0,0 1 31,42-1-15,84-21 15,1-21-15,42-1-1,-42 1 1,-64 21-16,85-21 16,-64 21-1,-21 0 1,0 0-16</inkml:trace>
  <inkml:trace contextRef="#ctx0" brushRef="#br0" timeOffset="5016.21">11451 2138 0,'0'0'0,"0"-21"0,21 21 0,0-21 16,22-22 0,-22 1-1,-21-64 1,-21 0 0,-64 43-1,-21-22 16,-21 85-15,-84 64 0,105 41-1,-21 107 1,84-64 0,22 22-1,21-65 1,64-20-1,42-64 1,42-42 0,0-64-1,-63 1 1,20-43 0,-83 0 15,-1 106-31,-21-106 15,0 63 1,0 85 15,0 85-15,0 42 0,0-21-1,21 21 1,21-84-1,43-22 1,-22-42 0,43-21-1,-85 0-15,43-21 16</inkml:trace>
  <inkml:trace contextRef="#ctx0" brushRef="#br0" timeOffset="5299.05">12763 2180 0,'0'0'0,"22"0"31,-1 0-31,21 0 16,64 0 0,-21 0-1,-1 0 1,-63 0 0</inkml:trace>
  <inkml:trace contextRef="#ctx0" brushRef="#br0" timeOffset="5516.6">12827 2392 0,'0'0'0,"0"21"0,-21 0 31,21 0-15,42-21-1,43 0 1,-1 0 0,22-42-1,-63 42-15,-1-42 16</inkml:trace>
  <inkml:trace contextRef="#ctx0" brushRef="#br0" timeOffset="6416.43">14436 2117 0,'0'0'0,"-22"0"0,22-21 16,0-1-16,-21-20 16,21-43-1,43 1 1,-1 20-1,64 43 1,0 0 0,-1 106-1,-20 84 1,-64-42 0,-21 21-1,-21-42 16,-21-21-15,21-43 0,-1-42-1,22-21 1,0-64 0,0-63-1,64 21 1,105-106-1,1 148 1,20 43 0,-105 63-1,-22 127 1,-63-21 0,0-84-1,-21 84-15,-21 0 31,-1-21-15,43-43 0,0-42-1,22-21 1,62-84 0,-63 62-16</inkml:trace>
  <inkml:trace contextRef="#ctx0" brushRef="#br0" timeOffset="6833.2">15896 2096 0,'0'0'0,"21"0"16,0 0-1,22 0-15,-1 0 16,43-43 15,-64 43-31,21-42 16,-42 21-16,0-64 15,0 22 1,-63 20 0,-22 64-1,-21 85 1,22 64-1,41-22 1,43-64 0,0 1-1,64-43 1,20-20 15,1-44-31,63-62 31,-105 63-31</inkml:trace>
  <inkml:trace contextRef="#ctx0" brushRef="#br0" timeOffset="7448.65">16785 1778 0,'0'0'16,"0"-21"-1,-63 42 1,20 85-1,-20 21 1,20 42 0,1-21-1,42-63 1,0-64-16,0 43 16,42-64 15,22-21-16,42-85 1,-22 21 0,-20-21-1,-1 0 1,-41 64 0,-22 63-1,0 64 1,0-64-16,0 64 15,0 21 1,0-22 0,21-20-1,63-43 1,-20-21 0,-43 0-16,85-85 31,-21 1-16,-1-86 1,-63 43 0,-21 0-1,0 85 1,-21 42-16,0 0 16,0 0-16,0 0 15</inkml:trace>
  <inkml:trace contextRef="#ctx0" brushRef="#br0" timeOffset="8265.18">19177 1291 0,'0'0'16,"0"-21"-16,0-21 0,0-22 15,-21 85 32,-22 64-47,43-43 16,-21 107-1,-42 105 1,20-43 0,-41 1-1,-1-22 1,43-84 0,42-21-1,0-64 1,21-84-1,21-22 1,43-106 0,-22 22-1,64-191 1,-21 149 0,-21 20-1,-85 149 16,0 148 1,0 105-17,0-147-15,-21 169 16,0 21 0,21-106-1,0 21 1,0-42-1,0-63 1,42-43 0,-42-42-1,0-64 1</inkml:trace>
  <inkml:trace contextRef="#ctx0" brushRef="#br0" timeOffset="8466.07">18902 2244 0,'21'0'15,"0"0"1,0 0-16,0 0 0,1 0 16,126 0-1,-106-21-15,85-1 16,42-20-1,-126 21-15</inkml:trace>
  <inkml:trace contextRef="#ctx0" brushRef="#br0" timeOffset="10365.66">20087 1863 0,'0'0'0,"-21"0"0,21-21 16,-64 21 15,1 42-15,-22 64-1,22 42 1,42-21 0,42 21-1,63-21 1,1-63-1,84-64 1,-63-22 0,64-83-1,-43-22 1,21-106 0,-64 21 15,-62 149-31,62-213 15,-84 149 1,0 43 0,-21 84-1,-64 127 1,22 21 0,-1 169-1,43-147 1,21-1-1,43-63 1,41 0 0,-20-85-1,42-21 1,-43-64 0,22-63 15,-22-21-16,-20 64 1,-43 41 0,0 86-1,-43 41 1,1 1 0,42 42-1,0-42 1,63-22-1,-20-42 1,63-21 0,-43-42-1,22-85 1,-22 42 0,-42 43-1,43-22-15,-43 43 16,-42 42 15,-64 85-15,64-21-1,21 42 1,0-85 0,0-21-16,85 1 15,-22-22 1,22-22-1,-64-41 1,0-85 0,-42 21-1,-42 63 1,-22 22 15,64 42-31,42 0 47,64-21-31,20 21-1,-62 0-15,84 0 16,-64 0 0,-20 42-1,-22 43 1,0 21-1,-21 21 1,-21-43 0,21-20-1,-21-64 1,-1 0 15,22-85 0,0 43-31,43-43 16,41-63 0,1 42-1,63 21 1,-84 64 0,-1 85-1,-63 20 1,-21 43-1,0 0 1,21-63 0,0-1-1,42-41 1,43-44 0,21-20-1,42-85 16,-63 21-15,20-21 0,-105 43-1,-42 84 1,-43 42 0,64 21-1,21 1 1,21-1-1,64 22 1,-85-64-16,42 43 16,-42-1-1,0-20 1,-42-22 0,0 0-1,-1-21 1,1-21 15,21-22-15,-64-62-1</inkml:trace>
  <inkml:trace contextRef="#ctx0" brushRef="#br0" timeOffset="10600.53">21992 1630 0,'0'0'0,"-21"0"0,0 0 16,0 0 46,-1 0-62</inkml:trace>
  <inkml:trace contextRef="#ctx0" brushRef="#br0" timeOffset="10850.41">20574 1926 0,'0'0'0,"-21"0"0,21 21 0,21-21 15,64 0 1,20 0 0,-62 0-1,84 0 1,-85 0-16,43 0 15,-1-21 1,-84 0-16</inkml:trace>
  <inkml:trace contextRef="#ctx0" brushRef="#br0" timeOffset="11497.65">24405 1461 0,'0'0'0,"21"0"0,0-22 0,1-20 15,-1 21 1,-42 21 0,-64 0-1,0 63 1,43-41-1,-127 168 1,20 22 0,1 84-1,64-63 1,62 63 0,44-84-1,105-64 1,21-63-1,-42-64 1,42-42 0,-21-64-1</inkml:trace>
  <inkml:trace contextRef="#ctx0" brushRef="#br0" timeOffset="12616.04">24998 2371 0,'0'0'0,"0"-21"0,0-1 16,-21-62-1,-43 20 1,43 43-16,-64-21 16,-42 42-1,21 42 1,1 64-1,41 42 1,64-21 0,0-21-1,64-64 1,41-21 0,-20-42-1,42-63 16,-21-22-15,42-169 0,-84 84-1,20-84 1,-63 106 0,-21 63-1,-42 233 16,21 21-15,-21 106 0,20-106-1,22 43 1,0-149-16,43 64 16,20-22-1,1-84 1,20 0 15,-20-42-15,-22 21-16,43-85 15,-64 64-15,64-64 16,-85-42 0,-21 105-1,-43 43 1,-21 22-1,85 41 1,22 22 0,41-43-1,22 22 1,-43-22 0,-21 21-1,-21 1 16,0-43-15,21 0 0,43-21-1,21-21 1,20-42 0,1-43-1,-42 0 1,-43 42-1,-42 86 17,0-1-32,-1 21 15,-20 64 1,42-43 0,0-20-1,42-43 32,-20-21-31,-1-43-16</inkml:trace>
  <inkml:trace contextRef="#ctx0" brushRef="#br0" timeOffset="12798.96">26204 1926 0,'0'-21'0,"0"42"0,-42-42 15,21 21 1,0 21 15,21 0-31,21 1 16,21-22 0,-21 21-1</inkml:trace>
  <inkml:trace contextRef="#ctx0" brushRef="#br0" timeOffset="13299.8">26543 2180 0,'0'-21'0,"0"0"16,0 0-16,0 0 31,42 21-31,-21 0 16,22 42-1,-43 64 1,0-64-16,0 43 16,0 63-1,0-63 1,0-64-1,0 0 17,42-106-1,43-21-15,-1 1-1,43-44 1,-42 65-1,-21 41 1,-64 65 0,0-1-1,0 0-15,-43 21 16,1 22 0,21-64-16</inkml:trace>
  <inkml:trace contextRef="#ctx0" brushRef="#br0" timeOffset="13665.59">27136 2477 0,'0'0'0,"21"0"16,42 0 0,1-43-1,20-41 1,-62 20-1,-22 1 1,0 41 0,-43 22-1,-20 64 1,-1 42 0,64 0-1,0-22 16,21-20-15,43-43 0,-1-21-1,22 0 1,21-64 0,-21 22-1</inkml:trace>
  <inkml:trace contextRef="#ctx0" brushRef="#br0" timeOffset="14098.34">27834 2265 0,'0'0'0,"-42"-21"0,21-22 16,-1 22-1,44 0 17,-1 21-17,21 0-15,106 0 31,0 64-15,-63 41 0,-85-41-1,0 42 1,-42-43 0,-22-20-1,43-43 1,0 0-16,0 0 15,21-22 1,21-62 0,42-1-1,22-42 1,21 21 0,-43 43-1,-20 20 16,-22 1-15,-21 21-16</inkml:trace>
  <inkml:trace contextRef="#ctx0" brushRef="#br0" timeOffset="14549.49">28469 1439 0,'0'0'0,"0"-21"0,0 0 16,0 0-16,42 0 15,43 21 1,-21 42 0,63 43-1,-22 84 16,-62-42-15,-43-85-16,0 191 16,0-63-1,-64 41 1,-20-84 0,-22 21-1,85-126-15,-43 41 16,-21-21-1,22-42 1,63-21 15,21 0-15,85-42 0,-85 63-16,21-22 15</inkml:trace>
  <inkml:trace contextRef="#ctx0" brushRef="#br0" timeOffset="14798.34">29676 2371 0,'0'0'0,"-22"-43"0,-20 43 15,21 0 1,0 0-1,21 22 32,21-22-31,0 0-16,-21 42 16,21-21-1</inkml:trace>
  <inkml:trace contextRef="#ctx0" brushRef="#br0" timeOffset="15065.19">29718 2773 0,'0'0'0,"0"21"0,0 0 16,-21-21-16,21 43 15,0 20 1,-43 43-1,1-21 1,-21 20 0,-1-20-1,-42 21 1,-63-21 0,-22-22-1,128-42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2:00:19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1863 0,'-22'0'47,"1"0"-16,21-21-31</inkml:trace>
  <inkml:trace contextRef="#ctx0" brushRef="#br0" timeOffset="659.7">2138 910 0,'0'0'0,"0"-21"15,0 0 1,0 0-16,0 0 0,0-1 16,0 1-16,0 0 15,0 0-15,0 0 0,0 0 16,0-1-1,0 1-15</inkml:trace>
  <inkml:trace contextRef="#ctx0" brushRef="#br0" timeOffset="749.65">2032 1228 0,'-21'63'15</inkml:trace>
  <inkml:trace contextRef="#ctx0" brushRef="#br0" timeOffset="823.61">1947 2201 0,'0'43'31</inkml:trace>
  <inkml:trace contextRef="#ctx0" brushRef="#br0" timeOffset="948.54">1990 1630 0,'0'-42'15</inkml:trace>
  <inkml:trace contextRef="#ctx0" brushRef="#br0" timeOffset="1144.43">1841 1228 0,'0'0'0,"0"-21"47,0-1-47,-21 22 31</inkml:trace>
  <inkml:trace contextRef="#ctx0" brushRef="#br0" timeOffset="1208.39">1905 1228 0</inkml:trace>
  <inkml:trace contextRef="#ctx0" brushRef="#br0" timeOffset="2643.78">2138 847 0,'0'0'0,"0"-21"0,0-1 16,0 1-1,0 0 1,0 42 47,0 0-63,0 1 15,0-1-15,0 21 0,0-21 16,0 22-16,0-1 0,0 0 0,0 1 15,0 41-15,0-41 16,-21-1-16,21 0 0,0 1 16,-22 20-16,22-21 0,-21 1 15,21 20-15,0 1 0,0-22 16,0 22-16,0-1 0,-21-21 0,21 22 16,0-22-16,0 1 0,0-1 15,0 0-15,0 1 0,0-22 0,0 21 16,0-21-16,0 0 0,0 1 15,0-1-15,0 0 0,0 0 16,0-42 31,0 0-47,0 0 16,0-1-16,0 1 0,0-21 15,0 21-15,0-22 0,0 1 16,0 21-16,0-21 0,0-1 0</inkml:trace>
  <inkml:trace contextRef="#ctx0" brushRef="#br0" timeOffset="3387.36">1884 1376 0,'0'0'0,"-21"0"0,21-21 0,-22 21 16,1-21-16,21-1 0,-21 1 16,0 21-16,21-21 0,-21 0 15,21 0-15,0 0 0,0-1 16,0 1-16,0 0 0,0 0 16,0 0-16,21 21 0,0-21 15,0-1-15,0 1 0,22 0 0,-22 0 16,21 0-16,1 0 0,-1-1 15,0 1-15,1 0 16,-1 0-16,21 21 0,-20 0 0,-1 0 16,0 0-16,1 0 0,-1 0 15,0 0-15,1 21 0,-22 0 0,21 0 16,-21 1-16,1 20 0,-1-21 16,0 21-16,-21 1 0,0-1 15,0 0-15,0 1 0,0-1 0,-21 0 16,0 1-16,-1-1 0,-20 22 15,21-22-15,-21 21 0,-1-20 0,-20 20 16,20-20-16,1 20 0,0-21 16,-1 1-16,1-1 0,0 0 15,-1-20-15,22 20 0,-21-21 16,21 0-16,0 0 0,-1-21 16,1 22-16,0-22 0,21 21 0,-21-21 15,0 0 1,21-21-16,0-1 0,0 1 15,0 0-15,0 0 16,0 0-16,21 0 0,0-1 16,0 22-16,-21-21 15,21 21-15,1 0 0,-1 0 16,0 21-16,0 1 0,0-1 16,0 0-16,1 0 15,-1 0-15,0 22 0,0-22 16,0 0-16,0 0 0,1 0 15,-1 22-15,0-22 0,0 0 0,0 0 16,0 0-16,1-21 0,-1 21 16,0 1-16,0-22 0,0 0 0,0 21 15,1-21-15,-1 0 0,0 0 16,0 0-16,0 0 0,0-21 16,-21-1-16,22 22 0,-22-21 15,21 0-15,-21 0 0,0 0 16,21 0-16</inkml:trace>
  <inkml:trace contextRef="#ctx0" brushRef="#br0" timeOffset="3912.06">2921 1736 0,'0'0'0,"-21"0"16,0 0-1,21 21-15,-22-21 0,1 21 16,21 0-16,0 0 0,-21 22 16,0-22-16,21 21 0,0-21 0,0 22 15,0-22-15,0 21 0,-21-21 16,21 22-16,0-22 0,0 0 16,0 0-16,0 22 0,0-22 15,0 0-15,21-21 0,0 21 0,-21 0 16,21-21-16,0 0 0,1 0 15,-1 0-15,0 0 0,0 0 0,0 0 16,0 0-16,1 0 0,-1-21 16,0 21-16,0-21 0,0 0 0,0 0 15,1-1-15,-1 1 0,0 0 16,0-21-16,-21 21 0,21-22 0,-21 1 16,0 0-16,0-1 0,0 1 15,0 0-15,-21 20 0,0-20 0,0 21 16,0 0-16,-1 0 15,1-1-15,0 22 0,0 0 0,0 0 16,0 0-16,-1 0 0,1 0 16,0 0-16,21 22 0,-21-1 0,21 0 15,-21-21-15,21 21 0,0 0 16,0 0-16,0 1 0,0-1 0,0 0 16,0 0-16,0 0 0,0 0 15,21 1-15,0-22 16,0 0-16,0 0 0,1 0 15,20 0-15,-21 0 0,0-22 0</inkml:trace>
  <inkml:trace contextRef="#ctx0" brushRef="#br0" timeOffset="4627.64">3852 826 0,'0'0'0,"-21"-22"0,0 22 15,0 0-15,0 0 0,-1 0 16,1 0-16,0 22 0,21-1 16,-21 21-16,0-21 0,21 22 15,-21-1-15,-1 0 0,22 22 16,-21-22-16,21 22 0,0-22 0,0 21 15,-21 1-15,21-22 0,-21 22 16,21-1-16,0 1 0,0-1 0,0 1 16,0-1-16,-21 1 0,21-22 15,0 22-15,-21-22 0,21 0 0,-22 1 16,22-1-16,0-21 0,0 21 16,-21-20-16,21-1 0,0 0 0,-21 0 15,21 0-15,0 0 16,-21-21-1,0-21 1,21 0-16,0 0 16,0 0-16,0 0 0,0-1 0,0 1 15,0 0-15,0-21 0,0 21 16,0-1-16,21-20 0,-21 21 16,21-21-16,0 20 0,22 1 0,-22-21 15,21 21-15,0 0 0,-20-1 16,20 1-16,0 0 0,1 21 0,-1 0 15,0 0-15,-21 0 0,22 0 16,-22 0-16,21 0 0,-21 21 16,1 0-16,-1 22 0,0-22 0,0 0 15,-21 21-15,0-20 0,0 20 16,0-21-16,0 0 0,-21 22 0,0-22 16,0 21-16,-1-21 0,-20 0 15,21 22-15,-21-22 0,20 0 0,-20 0 16,0 0-16,21 1 0,-22-1 15,22 0-15,0-21 0,0 0 0,0 21 16,-1-21-16,1 0 0,0 0 16,0 0-16,0 0 31,21-21-31,0 0 0,21 0 16,0-1-16,0 1 15,0 0-15,1 0 0,-1 0 0</inkml:trace>
  <inkml:trace contextRef="#ctx0" brushRef="#br0" timeOffset="5192.33">4508 1757 0,'0'-42'31,"-21"42"-15,0 0 0,21 21-16,-21 0 0,0 0 0,0 0 15,21 0-15,-22 1 0,1 20 16,21-21-16,0 21 0,-21-20 0,0 20 16,21 0-16,-21-21 0,21 1 15,0 20-15,0-21 0,0 0 0,0 0 16,0 1-16,0-1 0,0 0 15,21 0-15,0-21 0,0 0 16,0 0-16,1 0 16,-1 0-16,0 0 0,21 0 15,-21 0-15,1 0 0,-1-21 0,21 0 16,-21 0-16,0-1 0,1 1 16,-1-21-16,0 21 0,-21-22 0,0 1 15,0 0-15,0-1 0,0 1 16,0 0-16,0-1 0,0 1 0,-21 21 15,0 0-15,-1 0 0,-20-1 16,21 22-16,0 0 0,0 0 0,-1 0 16,1 0-16,-21 22 0,21-22 15,0 21-15,-1 0 0,1 21 0,21-21 16,-21 1-16,21-1 16,-21 21-16,21-21 0,0 0 0,0 22 15,0-22-15,0 0 0,0 0 16,0 0-16,0 1 0,0-1 15,21-21-15,0 0 0,0 0 16,1 0-16,-1 0 0,0 0 0,21 0 16,1-21-16,-22-1 0,21 1 0</inkml:trace>
  <inkml:trace contextRef="#ctx0" brushRef="#br0" timeOffset="5623.7">5270 910 0,'0'0'0,"0"-21"0,-21 0 32,0 21-32,21 21 0,-21-21 15,21 21-15,0 22 0,0-22 0,-21 0 16,0 21-16,21 1 0,-22-1 15,22 0-15,-21 22 0,21-22 0,-21 22 16,21-22-16,-21 21 0,21 1 16,0-22-16,0 22 0,0-1 0,-21 1 15,21-22-15,0 22 16,0-22-16,0 21 0,0-20 0,0-1 16,0 0-16,0 1 0,0-22 15,0 21-15,0-21 0,0 1 0,0-1 16,0 0-16,0 0 0,0 0 0,21-21 15,0 0-15,-21 21 0,21-21 16,0 0-16,1 0 0,-1 0 16,-21-21-16,21 0 0,0 21 15,0-21-15,0 0 0,1 0 16,-1-1-16,0 1 0,-21 0 0,21-21 16,0 21-16,0-1 0,1-20 15,-22 21-15,0-21 0</inkml:trace>
  <inkml:trace contextRef="#ctx0" brushRef="#br0" timeOffset="5943.52">4932 1672 0,'0'0'16,"-21"0"-16,21 21 0,21-21 46,0 0-46,0 0 0,21 0 0,-20 0 16,20 0-16,0-21 0,-21 21 16,22-21-16,-1 21 0,0-21 0,1 21 15,-22-21-15,21 21 0,1 0 16,-22 0-16,0-21 0,21 21 0,-21 0 16,1 0-16,-1 0 15,-21-22-15,21 22 0,0 0 16</inkml:trace>
  <inkml:trace contextRef="#ctx0" brushRef="#br0" timeOffset="22852.02">7980 2201 0,'0'0'0,"0"22"0,0-1 15,-21-21-15,21 21 16,0-42 31,0 0-47,0-1 0,21 22 16,0-21-16,0 0 0,-21 0 15,0 0-15,0 0 0,21-22 0,-21 22 16,0-21-16,0-1 0,0 22 15,0-21-15,0 0 0,0-1 0,0 1 16,0 21-16,0-22 0,0 22 16,0 0-16,0 0 0,-21 0 0,0 0 15,0 21 1,0 0-16,-1 0 0,1 0 16,0 21-16,0 0 0,0 0 15,0 0-15,-1 22 0,1-22 0,21 21 16,-21 0-16,0-20 0,21 20 15,-21-21-15,21 21 0,0-20 0,0-1 16,0 0-16,0 0 16,0 0-16,21-21 0,0 0 15,0 0-15,0 0 0,1 0 16,-1-21-16,0 0 0,0 21 16,21-21-16,-20 0 0,20-22 0,-21 22 15,21 0-15,1-21 0,-22 20 16,21-20-16,-21 0 0,1 21 0,-1-22 15,0 22-15,0 0 0,0 0 16,-21 0-16,0-1 0,0 44 31,0-1-15,0 21-16,0 0 0,0-20 16,0 41-16,0-21 0,0 1 0,0-1 15,-21 0-15,21 1 16,0-1-16,0 0 0,0 1 0,0-22 15,0 0-15,0 0 0,0 0 16,0 1-16,0-1 0,0 0 16,21-21-16,0 0 0,1 0 15,-1 0 1,0-21-16,0 21 0,0-21 16</inkml:trace>
  <inkml:trace contextRef="#ctx0" brushRef="#br0" timeOffset="23216.4">9885 1842 0,'0'0'15,"-21"21"-15,42-21 32,0 0-17,0 0-15,0 0 0,0 0 16,1 0-16,-1 0 0,0-21 0,21 21 15,-21 0-15,1 0 0,-1-22 16,0 22-16,-42 0 47</inkml:trace>
  <inkml:trace contextRef="#ctx0" brushRef="#br0" timeOffset="23432.27">9864 2074 0,'0'0'0,"0"22"16,-22-1-1,22 0 1,22-21 0,-1 0-1,21 0-15,-21 0 0,0 0 16,22 0-16,-22-21 0,21 21 15,-21 0-15,22 0 0,-1-21 0,-21-1 16,0 22-16,22-21 16,-22 21-16</inkml:trace>
  <inkml:trace contextRef="#ctx0" brushRef="#br0" timeOffset="24163.69">11959 1905 0,'0'0'0,"-21"-21"15,0 21-15,0-21 0,-1 21 0,-20-85 32,42 64-32,0 0 0,0 0 0,0-22 15,0 22-15,21 0 0,-21 0 16,21 0-16,22-1 0,-22 1 0,21 0 16,-21 21-16,22 0 0,-1-21 15,0 21-15,-20 0 0,20 0 16,0 0-16,-21 21 0,1 0 0,20 0 15,-21 1-15,0 20 0,0 0 16,1 1-16,-22-22 0,0 21 0,0 0 16,21 1-16,-21-1 0,0 0 15,0 1-15,0-22 0,0 21 0,0-21 16,-21 1-16,21 20 0,-22-21 0,22 0 16,-21 0-16,0 1 15,0-22 1,0 0-16,21-22 15,0 1 1,0 0-16,0 0 0,0 0 16,0 0-16,0-22 0,0 22 15,21-21-15,0-1 0,0 1 0,0 0 16,1-1-16,-1 1 0,21 0 16,-21-1-16,0 1 0,22 21 0,-22-21 15,21 20-15,-21 22 0,1-21 0,20 21 16,-21 0-16,0 0 0,0 21 15,1 1-15,-1-1 0,-21 21 0,21 0 16,-21 1-16,21-22 0,-21 21 16,0 1-16,0-1 0,0 0 0,0 1 15,0-22-15,0 21 0,0-21 0,0 0 16,0 1-16,0-1 16,0 0-16,0 0 0,-21 0 15,42-21 16,0 0-31,0-21 0,1 0 16</inkml:trace>
  <inkml:trace contextRef="#ctx0" brushRef="#br0" timeOffset="24568.34">13166 1926 0,'21'0'31,"0"-21"-31,0 21 0,0-21 16,0 0-16,1 21 0,-1-21 15,0-1-15,0 1 0,0 0 16,0 0-16,1 0 0,-1 0 0,0-1 16,0 1-16,-21-21 0,21 21 15,-21 0-15,0-1 0,0 1 16,-21 21-16,0 0 0,0 0 15,-22 0 1,1 21-16,21 1 0,0-1 0,0 21 16,21 0-16,-22-20 15,1 20-15,21 0 0,-21 1 0,21-1 16,0-21-16,0 21 0,0-20 0,0 20 16,0-21-16,0 0 0,0 0 15,0 1-15,21-1 0,0 0 0,1-21 16,-22 21-16,21-21 0,0 0 15,0 0-15,0 0 0,22 0 0,-22 0 16,0 0-16,0-21 0,21 0 0,-20 0 16,20 21-16,-21-22 0</inkml:trace>
  <inkml:trace contextRef="#ctx0" brushRef="#br0" timeOffset="25155.86">14033 1609 0,'0'0'15,"0"-21"-15,-21 21 32,21 21-32,-21-21 0,0 21 0,21 21 15,-21-21-15,21 22 0,-21-22 16,21 21-16,0 1 0,-22-22 0,1 21 16,21-21-16,-21 22 0,21-22 0,0 0 15,0 0-15,0 0 0,-21 0 16,21 1-16,0-1 15,21-21 17,0 0-32,0-21 0,1 21 15,-1-22-15,0 1 0,0 0 16,0 0-16,0-21 0,1 20 0,-22 1 16,21 0-16,0-21 0,0 21 0,0-1 15,-21 1-15,21 21 16,1 0-16,-22 21 15,0 1-15,0-1 16,0 0-16,0 0 0,0 0 0,0 0 16,0 1-16,21 20 0,-21-21 15,21 0-15,-21 0 16,21 1-16,0-1 0,0-21 16,1 21-16,-1-21 0,0 0 0,0 0 15,0 0-15,0 0 16,1 0-16,-1-21 0,0 0 15,-21-1-15,21 1 0,-21 0 16,21 0-16,-21-21 0,0 20 0,0-20 16,0 21-16,0-21 0,0-1 0,0 22 15,0 0-15,0-21 16,0 20-16,0 1 0,0 0 0,0 0 16,-21 21-1,0 0 1,0 0-16,0 0 0,-1 0 15</inkml:trace>
  <inkml:trace contextRef="#ctx0" brushRef="#br0" timeOffset="25892.44">16679 1355 0,'0'0'0,"0"-21"0,0-22 31,0 22-31,0 0 0,0 0 16,0 0-16,-21 21 31,21 21-31,-21 0 16,21 0-16,0 21 0,-21 1 0,21-1 16,0 22-16,0-22 0,-21 43 15,21-22-15,-22 1 0,22 20 16,0-20-16,-21-1 0,21 1 0,-21-1 15,0-20-15,21-1 0,0 21 16,-21-41-16,21 20 0,-21-21 0,21 21 16,0-20-16,0-1 0,0 0 15,0 0-15,0-42 32,0 0-32,0 0 15,0-1-15,0-20 0,0 21 0,0 0 16,0-22-16</inkml:trace>
  <inkml:trace contextRef="#ctx0" brushRef="#br0" timeOffset="26931.84">16298 1545 0,'-21'0'0,"42"0"0,-63-21 0,21 0 0,0 21 15,-1-21-15,1 0 0,21-1 16,0 1-16,0 0 15,0 0-15,0 0 0,0 0 16,0-1-16,43 1 0,-22 0 0,21 0 16,-21 0-16,22 0 0,20-22 15,-21 22-15,1 21 0,-1-21 0,22 0 16,-22 21-16,21 0 0,-20 0 16,-1 0-16,0 0 0,1 21 15,-1 0-15,0 0 0,-20 22 16,20-1-16,-21 0 0,-21 1 0,0-1 15,0 0-15,0 22 0,0-22 0,-21 22 16,-21-22-16,20 21 0,-20 1 16,0-22-16,-1 1 0,1-1 0,0 0 15,-1 1-15,1-22 0,0 0 16,-1 21-16,1-42 0,21 21 0,0 1 16,-22-22-16,22 0 15,0 0-15,21-22 16,0 1-16,0 0 15,0 0-15,0 0 16,0 0-16,21-1 16,0 22-16,1 0 0,-1 0 15,0 22-15,0-1 0,0 0 16,0 0-16,1 0 0,-1 0 16,0 22-16,0-22 0,0 0 0,-21 0 15,21 0-15,1 1 0,-1-1 0,0 0 16,0-21-16,0 21 0,0 0 15,1-21-15,-1 0 0,21 0 0,-21 0 16,0 0-16,22 0 0,-22 0 16,21 0-16,-21 0 0,22-21 15,-1 0-15,-21 21 0,22-21 0,-1 0 16,-21-1-16,0-20 0,22 21 16,-22 0-16,0-22 0,0 22 0,0-21 15,-21 0-15,0 20 0,21-20 16,-21 21-16,0 0 0,0 0 0,0-1 15,-21 44 17,0-1-32,21 21 0,-21-21 0,21 0 15,-21 22-15,21-22 0,-21 21 16,21-21-16,0 22 0,0-22 0,0 0 16,0 0-16,0 0 15,0 1-15,0-1 0,0 0 0,21-21 16,0 21-16,0-21 0,0 0 15,0 0-15,1 0 0,20 0 16,-21 0-16,0 0 0,22 0 0,-22-21 16,0 0-16,21 21 0,-21-21 15,1-1-15,-1 1 0,0-21 0,0 21 16,-21 0-16,0-22 0,0 1 0,0 21 16,0-22-16,0 1 0,0 21 15,-21-21-15,0 20 0,0 1 16,-1 0-16,-20 0 0,21 0 15,-21 21-15,-1 0 0,22 0 0,-21 0 16,21 21-16,-22 0 0,22 0 16,0 0-16,0 1 0,0 20 0,-1-21 15,22 21-15,0 1 0,0-22 16,0 21-16,0-21 0,0 1 0,0 20 16,22-21-16,-1 0 0,0 0 0,0-21 15,0 22-15,0-22 0,1 0 16,-1 0-16,0 0 0,21 0 0,-21 0 15,22 0-15,-22 0 0,21 0 16,-21-22-16,22 1 0,-1 0 16,-21 0-16</inkml:trace>
  <inkml:trace contextRef="#ctx0" brushRef="#br0" timeOffset="27511.51">18161 1228 0,'0'0'0,"0"-43"0,0 22 0,-21 21 32,0 21-32,21 1 0,-22 20 0,22-21 15,0 21-15,0 1 16,0 20-16,0-20 0,0-1 0,0 21 16,0 1-16,0-22 0,0 22 0,0-22 15,0 22-15,0-22 0,0 0 16,0 1-16,0-1 0,0-21 0,0 21 15,0-20-15,0 20 0,-21-21 16,21 0-16,0 0 0,-21 1 16,21-44 31,0 1-47,0 0 0,0 0 15,0 0-15,0-22 0,0 22 16,21 0-16,0 0 0,1-21 15,-1 20-15,21 1 0,-21 0 0,22 0 16,-22 0-16,21 0 0,-21 21 16,22-22-16,-1 22 0,0 0 0,-21 0 15,22 0-15,-1 0 0,0 0 16,-20 22-16,-1-1 0,0 0 0,0 0 16,0 0-16,-21 0 0,21 22 0,-21-22 15,0 0-15,0 21 0,-21-20 16,0-1-16,0 21 0,-21-21 0,20 0 15,-20 1-15,0-1 0,21 0 16,-22 0-16,1-21 0,0 21 16,20-21-16,1 21 0,-21-21 0,21 0 15,0 0-15,-1 0 16,22-21 0,22 0-1,-1 0-15,0 21 0,0-21 0,0 0 16,0-1-16</inkml:trace>
  <inkml:trace contextRef="#ctx0" brushRef="#br0" timeOffset="28004.25">18965 1778 0,'0'0'0,"21"-21"0,-21 42 46,0 0-46,-21 22 0,0-22 16,21 0-16,0 21 0,-21-21 0,21 22 16,-21-22-16,0 21 0,21-21 15,0 22-15,0-22 0,0 0 0,-22 21 16,22-20-16,0-1 0,0 0 16,0 0-16,22 0 15,-1-21-15,0 0 16,0 0-16,0 0 0,0 0 15,1 0-15,-1 0 0,0 0 0,21-21 16,-21 21-16,1-21 0,-1 0 16,0 0-16,0-1 0,0 1 0,0 0 15,-21 0-15,0-21 0,0-1 0,0 22 16,0-21-16,0-1 0,0 22 16,0-21-16,-21 21 0,21 0 0,-21-22 15,0 43-15,0-21 0,0 21 16,-1 0-16,1 0 0,0 0 0,0 0 15,0 0-15,0 21 16,-1-21-16,22 21 0,-21 1 16,21-1-16,-21 0 0,0 0 0,21 0 15,0 0-15,0 1 16,0-1-16,0 0 0,21-21 16,0 0-16,0 0 15,1 0-15,-1 0 0,21-21 0</inkml:trace>
  <inkml:trace contextRef="#ctx0" brushRef="#br0" timeOffset="28380.03">19748 1355 0,'0'0'0,"0"-43"0,0 22 16,0-21-16,0 21 0,0 0 15,0-1-15,0 1 0,-21 21 31,21 21-31,-21 1 0,21-1 0,0 0 16,0 0-16,-21 21 0,21 1 16,-21-1-16,21 0 0,0 1 0,0 20 15,-21 1-15,21-22 0,-22 22 0,1-22 16,21 21-16,-21-20 0,21-1 16,0 0-16,0 1 0,0-1 0,0-21 15,0 22-15,0-22 0,0 0 16,0 0-16,0 0 0,0 0 15,0 1-15,21-22 0,-21 21 0,21-21 16,1 0-16,-1 0 16,0 0-16,0 0 0,0 0 15,0-21-15,1 21 0,-1-22 16,0 22-16,0-21 0,0 0 0,0 0 16,1 0-16,-1-22 0,-21 22 0,0 0 15,21 0-15,-21-21 0</inkml:trace>
  <inkml:trace contextRef="#ctx0" brushRef="#br0" timeOffset="28648.16">19410 1736 0,'21'0'15,"0"0"-15,0 0 16,0 0-16,1 0 0,20 0 0,-21 0 15,0 0-15,22 0 0,-22 0 16,21 0-16,0-21 0,-20 21 0,20 0 16,0 0-16,-21 0 0,22 0 0,-22-22 15,0 22-15,0 0 0,22 0 16,-22 0-16,0-21 16,0 21-16,-21-21 15,21 21 1,-21-21-16,21 0 15</inkml:trace>
  <inkml:trace contextRef="#ctx0" brushRef="#br0" timeOffset="29040.02">21442 1291 0,'0'0'15,"0"-21"-15,-21 21 0,-1 0 0,1 0 16,0 0-16,0 0 16,0 21-16,0-21 0,-1 21 15,1 1-15,0-1 0,0 21 0,0-21 16,0 22-16,-1-1 0,22 0 15,-21 1-15,21-1 0,-21 0 0,21 1 16,-21-1-16,21 0 0,0 1 16,0-1-16,0-21 0,0 21 15,0-20-15,0-1 0,21 21 16,0-21-16,-21 0 0,21 1 0,1-22 16,-1 21-16,-21 0 0,21-21 0,0 0 15,0 0-15,0 0 0,1 0 16,-1 0-16,21 0 0,-21-21 0,22 21 15,-22-21-15,21-1 0,0 1 16</inkml:trace>
  <inkml:trace contextRef="#ctx0" brushRef="#br0" timeOffset="29399.58">21992 1312 0,'0'0'15,"0"-21"-15,0 0 0,0 0 0,0 0 16,21 21 0,0 0-16,1 0 15,-1 0-15,0 0 0,0 21 16,21-21-16,-20 21 0,-1 0 0,0 0 16,21 1-16,-21-1 0,1 0 0,-1 21 15,0-21-15,-21 22 16,0-1-16,21 0 0,-21 1 0,0-1 15,0 22-15,0-22 0,0 0 16,0 1-16,-21-22 0,0 21 0,0 0 16,-1-20-16,1-1 0,0 0 15,21 0-15,-21 0 0,0-21 0,0 21 16,-1-21-16,22 22 0,0-44 31,0 1-15,22 0-16,-1 0 15</inkml:trace>
  <inkml:trace contextRef="#ctx0" brushRef="#br0" timeOffset="29684.44">23283 1482 0,'0'0'0,"-21"0"0,0 0 16,0 0-16,0 0 15,-1 0 1,22 21 0,-21 0-16,0-21 15,21 21-15,-21-21 16,0 21-16,21 1 15,0-1-15,-21-21 16,21 21-16,0 0 0,-22-21 0,22 21 16,0 0-16</inkml:trace>
  <inkml:trace contextRef="#ctx0" brushRef="#br0" timeOffset="29919.3">23262 2307 0,'0'0'0,"0"43"15,0-22-15,-21 0 0,21 21 0,-21-21 16,0 22-16,-1-22 0,1 21 16,0-21-16,0 22 0,-21-1 0,-1-21 15,22 22-15,-21-22 0,-22 21 16,22-21-16,-22 0 0,22 22 0,0-22 15,-22 0-15,22-21 0,21 21 0,-22 0 16,1-21-16</inkml:trace>
  <inkml:trace contextRef="#ctx0" brushRef="#br0" timeOffset="32935.94">23177 1503 0,'-21'21'31,"0"0"-31,21 0 15,0 1-15,-21-1 16,21 0-16,0 0 0,0 0 16,0 0-16,0 1 15,21-1 1,0-21-16,0 0 0,22 0 16,-22-21-1,0 21-15,0-22 0,0 22 0,1-21 16,-22 0-16,21 21 0,-21-21 15,21 0-15,-21 0 0,0-1 0,0 1 16,0 0-16,0 0 16,0 0-16,0 0 0,-21 21 0,0 0 15,-1-22-15,1 22 16,0 0-16,0 22 16,0-22-16,0 21 0,21 0 15,-22-21-15,1 21 0,21 0 0,0 0 16,-21 1-16,21-1 0,0 0 15,-21 0-15,21 0 0,0 0 16,21-21 15,0 0-31,-21-21 16,21 0-16,-21 0 0,22 0 16,-1 0-16,-21-1 15,0 1-15,0 0 0,0 0 0,0 0 16,-21 21 15,-1 0-31,22 21 0,0 0 0,-21 0 16,21 0-16,-21 1 0,21 20 15,0-21-15,0 0 0,0 0 0,0 1 16,0-1-16,0 0 16,21-21-1,0 0 1,1-21-1,-22 0 1,0-1-16,0 1 0,0 0 0,-22 21 16,1-21-16</inkml:trace>
  <inkml:trace contextRef="#ctx0" brushRef="#br0" timeOffset="34279.71">2625 3535 0,'0'0'0,"21"0"15,0 0-15,0 0 16,0 0-16,0 0 16,1 0-16,-1 0 0,0 0 15,0 0-15,0 0 0,0 0 16,1 0-16,-1 21 0,21-21 0,-21 0 16,22 0-16,-1 21 0,0-21 0,22 0 15,-1 0-15,1 0 16,-1 0-16,1 0 0,20 0 0,1 0 15,0 0-15,-1 0 0,22 21 16,-21-21-16,21 0 0,0 0 0,21 0 16,0 0-16,0 0 0,21 0 15,-21 0-15,21 0 0,0 0 0,21 0 16,-20 0-16,20 0 0,0 0 0,1 0 16,20 0-16,-21 0 0,22 0 15,-1 0-15,1 0 0,21 0 0,-22 0 16,22 0-16,-22 0 0,1 0 15,20 22-15,1-22 0,0 0 16,-22 21-16,22 0 0,0-21 0,-1 0 0,1 21 16,0 0-16,-1-21 15,1 21-15,21-21 0,-22 22 0,1-22 16,0 21-16,-1-21 0,1 21 0,0-21 16,21 21-16,-22-21 0,1 21 15,0-21-15,-1 21 0,1-21 0,0 22 16,-1-22-16,1 0 0,0 21 0,-1-21 15,1 21-15,0-21 0,-1 21 16,1-21-16,-22 0 0,22 21 16,0-21-16,-1 0 0,1 21 0,211-21 15,-211 0-15,0 0 16,-1 0-16,1 0 0,0 0 0,190 0 16,-190 0-16,-22 0 15,1 22-15,-1-22 0,1 0 0,-1 0 16,-21 0-16,22 0 0,-22 0 15,-21 0-15,1 0 0,-1 21 0,-21-21 16,21 0-16,-21 0 0,-21 0 16,0 0-16,-1 0 0,-20 0 0,-21 0 15,-1 0-15,1 0 0,-43 0 0,21 0 16,-21 0-16,-42 0 31,0 0-15,0-21-16,-22 21 0,1 0 0,21 0 15,-21 0-15,-22 0 0</inkml:trace>
  <inkml:trace contextRef="#ctx0" brushRef="#br0" timeOffset="35100.74">4233 6329 0,'0'0'0,"-21"0"0,0-21 31,0 21-31,42 0 31,0 0-15,21 0-16,1 0 0,-1 0 0,22 0 15,20 0-15,-20 0 0,20 0 16,1 0-16,21 0 0,-21 0 0,-1 0 16,22 0-16,-21 0 0,21 0 15,-22 0-15,22-21 0,-21 21 0,21 0 16,-22 0-16,-20-22 0,-1 22 0,1 0 15,-1 0-15,-20 0 0,-22 0 16,21 0-16,-21 0 0,-21-21 0,-21 0 47,0 21-47,0 0 0,0 0 0,-1-21 16</inkml:trace>
  <inkml:trace contextRef="#ctx0" brushRef="#br0" timeOffset="35492.1">5588 6075 0,'21'0'47,"0"0"-47,0 0 15,1 21-15,-1-21 0,0 0 0,21 0 16,-21 0-16,22 21 0,-22-21 0,21 0 16,-21 21-16,1-21 0,20 0 15,-21 22-15,0-1 0,0-21 0,1 21 16,-1-21-16,-21 21 0,21 0 0,-21 0 16,0 1-16,0-1 15,0 0-15,-21 0 0,0 21 0,-22-20 16,22-1-16,-21 21 0,21-21 15,-22 0-15,1 1 0,21-1 16,-22 0-16,22 0 0,0 0 0,0 0 16,-21 1-16,20-1 15,1 0-15,0-21 0,42-21 47</inkml:trace>
  <inkml:trace contextRef="#ctx0" brushRef="#br0" timeOffset="36680.01">7853 5482 0,'0'0'0,"21"-21"0,-21-64 31,0 64-31,0 0 16,-21 0-16,0 0 16,-1 0-16,1 21 0,21-22 15,-21 1-15,0 21 0,0-21 16,0 0-16,-1 21 0,1 0 0,0-21 16,0 21-16,-21 0 0,20 0 0,-20 0 15,21 0-15,-21 21 0,20 0 16,-20 0-16,21 0 0,-21 1 0,20-1 15,-20 21-15,21 0 0,0-20 16,-22 20-16,22 0 0,0 1 0,0-1 16,0 21-16,21 1 15,0-22-15,-21 22 0,21-1 0,0-20 0,0 20 16,0 1-16,0-22 0,0 21 16,0-20-16,21-1 0,-21 22 15,21-22-15,0 0 0,0 1 0,0-22 16,1 21-16,-1-21 0,0 0 0,0 1 15,21-1-15,-20-21 0,20 0 16,0 0-16,1 0 0,-1 0 0,0-21 16,-21-1-16,22 1 0,-1 0 15,0-21-15,1 21 0,-1-1 0,0-20 16,-20 21-16,20-21 0,0 20 0,-21-20 16,1 0-16,-1 21 0,0-22 15,0 22-15,0-21 0,-21 21 0,0-1 16,0 1-16,0 0 15,0 0-15,0 0 0,0 42 32,-21 0-17,21 0-15,0 0 0,-21 1 0,21-1 16,0 21-16,0-21 0,0 22 16,0-22-16,0 0 0,0 21 0,0-21 15,0 1-15,0-1 0,21 0 0,0 0 16,-21 0-16,21 0 0,1 1 15,-1-22-15,0 0 0,0 0 16,0 0-16,0 0 0,1 0 0,-1-22 16,0 1-16,0 0 0,21 0 15,-20 0-15,-1 0 0,0-1 0,0 1 16,0 0-16,-21-21 0,0 21 0,21-1 16,-21-20-16,0 21 0,0-21 15,0 20-15,-21-20 0,0 21 0,0 0 16,-21 0-16,20-1 0,-20 1 15,21 0-15,-21 21 0,-1 0 0,22 0 16,-21 0-16,21 21 0,-22-21 0,22 21 16,0 1-16,0 20 0,0-21 15,21 0-15,0 22 0,0-22 16,0 21-16,0-21 0,0 22 16,0-22-16,0 21 0,0-21 0,21 0 15,0 1-15,0-1 0,0 0 0,22-21 16,-22 21-16,21-21 0,-21 0 15,22 0-15,-22 0 0,21 0 0,0-21 16,-20 0-16,20 21 0,-21-21 0,21-1 16</inkml:trace>
  <inkml:trace contextRef="#ctx0" brushRef="#br0" timeOffset="38539.32">8890 5906 0,'0'0'0,"-21"0"31,0 21-15,-1 0-16,1 0 0,21 0 15,0 0-15,0 22 0,0-22 16,0 0-16,0 0 0,0 0 0,-21 1 16,21-1-16,0 0 0,0 0 0,-21 0 15,21 0-15,0 1 16,0-1-16,0-42 47,0-1-32,0 1-15,0 0 0,21 0 16,0-21-16,0 20 0,-21 1 16,22-21-16,-22 21 0,21 0 0,0-1 15,0 1-15,0 0 0,-21 0 0,21 0 16,1 21-16,-1 0 15,0 21 1,0 0-16,-21 0 16,0 0-16,0 1 0,0-1 0,0 21 15,21-21-15,-21 0 0,0 1 16,0-1-16,0 0 0,21 0 16,1 0-16,-1 0 0,0 1 15,0-22-15,0 0 16,0 0-16,1 0 0,-1 0 0,0 0 15,0 0-15,0-22 0,0 22 16,1-21-16,-1 0 0,0 0 0,0 0 16,0 0-16,0-22 0,1 22 15,-22-21-15,21 21 0,-21-22 0,21-20 16,-21 20-16,21 1 0,-21-21 0,0 20 16,0-20-16,0 20 0,0-20 15,0 21-15,21-1 0,-21 1 16,0 0-16,0 20 0,0 1 0,0 0 15,0 0-15,0 0 16,0 42 0,-21 0-1,21 21-15,0-20 0,0-1 16,0 21-16,0-21 0,0 22 0,0-1 16,0 0-16,0 22 0,0-22 15,0 0-15,0 1 0,0-1 0,0 0 16,0 1-16,0-1 0,0 0 15,0 1-15,0-22 0,0 0 0,0 21 16,21-20-16,0-1 0,1-21 16,-1 21-16,0 0 0,0-21 15,0 0-15,0 0 0,22 0 0,-22 0 16,0 0-16,21 0 0,1 0 0,-22-21 16,21 21-16,-21-21 0,22 0 15,-22-1-15,21 1 0,-21 0 0,1 0 16,20 0-16,-42 0 0,21-22 0,-21 22 15,21-21-15,-21 21 0,0-1 16,0 1-16,0 0 0,0 0 0,-21 0 16,0 21-16,0 0 0,0 0 15,-1 0-15,1 21 16,0 0-16,0 0 0,21 0 16,0 22-16,-21-22 0,21 21 15,0-21-15,0 1 0,0-1 16,0 0-16,0 0 0,0 0 0,0 0 15,0 22-15,21-22 0,-21 0 16,21-21 0,0 21-16,0-21 0,1 0 15,-1 0-15,0 0 16,0 0-16,0 0 16,-21-21-16,21 21 0,1-21 15,-1 0-15,0 0 0,0-1 16,0 1-16,0 0 0,-21 0 15,22 0-15,-1 0 0,21-22 0,-21 22 16,0 0-16,1 0 0,-1 0 16,21-1-16,-21 1 0,0 21 0,1 0 15,-1 0-15,0 0 0,0 0 0,0 0 16,0 0-16,1 21 0,-1 1 0,-21-1 16,0 0-16,0 0 0,0 0 15,0 22-15,0-22 0,0 0 0,0 0 16,0 0-16,0 0 0,-21 1 0,21-1 15,-22 0-15,22 0 16,-21 0-16,21 0 0,-21-21 16,21-21 15,21 0-15,0 21-16,-21-21 0,22-21 0,-1 20 15,0 1-15,0-21 0,0 21 16,-21-22-16,21 22 0,1-21 0,-1 21 15,0-22-15,0 22 0,0 0 0,-21 0 16,0 0 0,0 42-1,0 0-15,0 0 16,-21 0-16,21 1 0,0 20 16,-21-21-16,21 21 0,0-20 0,0 20 15,0-21-15,0 21 0,0-20 0,0-1 16,0 0-16,0 0 0,0 0 15,21 0-15,0 1 0,0-1 16,1-21-16,-1 0 0,0 0 0,0 0 16,21 0-16,-20 0 0,20-21 15,-21 21-15,0-22 0,22 1 0,-22-21 16,21 21-16,-21-22 0,22 22 0,-22-21 16,0 0-16,21-22 0,-21 22 15,1-22-15,20 1 0,-21-1 16,0 1-16,-21-1 0,21 1 0,-21 20 15,0-20-15,0 21 0,0-1 16,0 1-16,0 0 0,0 20 0,0 1 16,0 0-16,-21 21 15,0 0-15,0 21 16,0 0-16,21 1 0,-21 20 0,21-21 16,0 21-16,-22 1 0,22-1 15,0 0-15,0 22 0,0-22 0,0 22 16,0-1-16,0-20 0,0 20 0,0-21 15,0 1-15,0-1 0,0 0 16,0 1-16,0-22 0,0 21 16,22-21-16,-1 1 0,-21-1 0,21 0 15,0 0-15,0 0 16,0-21-16,1 0 0,-1 0 0,0 0 16,0 0-16,0 0 0,-21-21 15,21 21-15,1-21 0,-1 0 16,0 0-16,-21-1 0,21 1 0,0 0 15,-21 0-15,0-21 0,21 20 0,-21-20 16</inkml:trace>
  <inkml:trace contextRef="#ctx0" brushRef="#br0" timeOffset="38799.94">11472 5673 0,'0'0'0,"0"21"31,21-21-31,1 0 0,-1 0 16,21 0-16,-21 0 0,22 0 0,-1-21 15,0 0-15,1 21 0,-1-22 16,0 22-16,1 0 0,-1-21 0,0 21 16,1-21-16,-22 21 0,21 0 15,-21-21-15,22 21 0,-22-21 16,-21 0-16,-21 21 31,-1 0-31,1 0 0,-21 0 0</inkml:trace>
  <inkml:trace contextRef="#ctx0" brushRef="#br0" timeOffset="39075.79">9694 5821 0,'0'0'0,"-21"0"0,42 0 32,0 0-32,1 0 0,20-21 0,0 21 15,1-21-15,-1 21 0,21-22 16,-20 1-16,20 21 0,1-21 0,-22 21 15,22 0-15,-22-21 0,0 21 16,-21 0-16,1 0 0,-1 0 0,0 0 16,0 0-16,0 0 15</inkml:trace>
  <inkml:trace contextRef="#ctx0" brushRef="#br0" timeOffset="41448.5">13420 5715 0,'0'0'0,"0"-21"0,0 0 0,0 0 0,0-1 16,0 1-16,0 0 15,0 0-15,0 42 32,0 0-32,0 0 15,0 1-15,0-1 0,0 21 16,0 0-16,0-20 0,0 20 0,0 0 16,0 1-16,0-22 0,0 21 15,-22-21-15,22 22 0,0-22 16,0 0-16,-21 0 0,21 0 0,0 0 15,-21-21-15,21 22 0,0-44 47,0 1-47,0 0 16,0 0-16,0 0 0,0 0 16,0-22-16,0 22 0,0-21 0,0-1 15,0 22-15,0-21 16,0 0-16,21 20 0,0 1 0,-21 0 15,22 0-15,-1 0 0,-21 0 0,21 21 16,0 0-16,0 0 16,0 21-16,1 0 0,-1 0 15,-21 0-15,21 0 0,0 22 16,0-22-16,-21 0 0,21 0 0,-21 22 16,22-22-16,-22 0 0,21 0 0,-21 0 15,0 0-15,0 1 0,0-1 16,21-21-16,-21 21 15,21-42 17,0 0-17,0-1-15,-21 1 16,0 0-16,22 0 0,-1-21 0,-21 20 16,21 1-16,-21-21 0,21 21 15,0-22-15,-21 22 0,21 0 0,1 0 16,-22 0-16,0 0 0,21 21 0,0 0 15,0 21 1,0 0 0,-21 0-16,0 0 0,0 22 15,21-22-15,-21 21 0,0-21 0,22 0 16,-22 22-16,0-22 0,0 21 16,0-21-16,0 1 0,21-1 15,-21 0-15,21 0 0,0 0 0,-21 0 16,21 1-16,0-22 0,1 0 0,-1 21 15,0-21-15,0 0 0,21 0 16,-20 0-16,-1 0 0,21 0 0,-21-21 16,22-1-16,-22 22 0,21-21 0,-21 0 15,22 0-15,-22 0 0,0 0 16,21-1-16,-21-20 0,1 21 0,-22-21 16,0 20-16,21-20 0,-21 0 15,0 21-15,0-22 0,0 22 0,0 0 16,0 0-16,0 0 0,-21 21 15,-1 0 1,1 0-16,0 0 0,0 21 16,21 0-16,0 0 0,-21 21 0,0-20 15,21-1-15,0 21 0,0-21 16,0 22-16,0-22 0,0 21 0,0-21 16,0 0-16,0 1 0,0-1 15,0 0-15,21 0 0,-21 0 0,21 0 16,0-21-16,0 22 0,0-22 0,22 0 15,-22 0-15,0 0 0,0 0 16,22 0-16,-22 0 0,21 0 0,-21 0 16,22 0-16,-1 0 0,-21-22 15,21 1-15,1 21 0,-22-21 16,21 0-16,-21 0 0,1 0 0,-1-22 16,0 22-16,-21 0 0,0-21 0,21 20 15,-21-20-15,0 21 0,0 0 16,0 0-16,0-1 0,0 1 0,-21 21 31,21 21-31,-21 1 16,21-1-16,-21 0 0,21 21 15,-22-21-15,22 1 0,0 20 16,0-21-16,0 0 0,0 0 16,0 22-16,0-22 0,0 0 0,0 0 15,0 0-15,0 1 0,0-1 16,0 0-1,22-42 17,-1 0-17,-21-1-15,0 1 0,21 0 16,0 0-16,-21 0 0,21-22 16,0 22-16,1-21 0,-1 21 0,0-22 15,0 22-15,0 0 0,22 0 16,-22 0-16,0 0 0,21-1 15,-21 22-15,1 0 0,-1 0 0,0 0 16,0 0-16,0 22 0,-21-1 16,21 0-16,-21 0 0,22 0 15,-22 0-15,0 22 0,0-22 0,0 0 16,21 0-16,-21 0 0,21 1 0,-21-1 16,0 0-16,0 0 0,21 0 15,0 0-15,0-21 0,-21 22 0,22-22 16,-1 0-16,0 21 0,0-21 15,0 0-15,0 0 0,1 0 16,-1 0-16,0 0 0,0-21 0,0 21 16,0-22-16,1 1 0,-1 0 15,0-21-15,0 21 16,0-1-16,-21 1 0,0-21 0,21 21 16,-21-22-16,0 22 0,0 0 15,22 0-15,-22 0 0,0 0 0,0-1 16,0 44-1,0-1 1,0 0-16,0 0 0,0 0 16,-22 22-16,22-22 0,0 0 0,0 21 15,0-21-15,0 1 16,0-1-16,0 0 0,0 0 0,0 0 0,0 0 16,0 1-16,0-1 0,22 0 15,-1-21-15,0 0 16,0 0-16,0 0 0,0 0 15,22 0-15,-1 0 0,-21 0 16,0-21-16,1 0 0,-1 21 16,0-22-16,0-20 0,0 21 0,0 0 15,1-22-15,-22 22 0,0-21 16,21 0-16,-21 20 0,21-20 0,-21 21 16,0 0-16,0-22 0,0 22 15,0 0-15,0 42 31,0 0-31,0 1 0,0-1 0,0 0 16,0 0-16,0 21 0,0-20 16,0 20-16,0-21 0,0 0 0,0 22 15,0-22-15,0 0 0,0 0 0,21 0 16,0 0-16,0 1 0,-21-1 16,22-21-16,-1 21 0,0-21 0,0 0 15,0 0-15,0 0 0,1 0 0,-1 0 16,0 0-16,0 0 15,0 0-15,0-21 0,1 0 0,-1 21 16,0-22-16,0 1 0,21 0 16,-20 0-16,-1-21 0,21 20 0,-21 1 15</inkml:trace>
  <inkml:trace contextRef="#ctx0" brushRef="#br0" timeOffset="45643.42">4085 8065 0,'0'0'0,"-21"0"0,21 21 16,-21-21-16,0 0 0,-1 0 15,22 21-15,-21-21 16,21 21 0,21-21-1,1 0-15,20 0 0,0 21 16,1-21-16,20 0 0,1 0 0,-1 0 16,22 0-16,-1 0 0,22 0 0,-21 0 15,0 0-15,-1 0 0,1-21 16,0 21-16,20 0 0,-20-21 0,0 21 15,-1-21-15,1 21 0,-21 0 16,20-21-16,-20 21 0,-1 0 0,1 0 16,-22 0-16,0-22 0,-20 22 0,20 0 15,-21 0-15,0 0 0,-21-21 32,-21 21-17,0 0-15,0 0 0,-22 0 16,22 0-16,-21 0 0,0 0 0</inkml:trace>
  <inkml:trace contextRef="#ctx0" brushRef="#br0" timeOffset="46160.12">5440 7768 0,'-21'0'0,"-1"0"31,1 0-31,21 21 16,0 1-1,0-1-15,21-21 16,1 21-16,-1 0 0,21-21 0,-21 21 16,22 0-16,-1 1 0,0-22 15,22 21-15,-22-21 0,0 21 0,1-21 16,-1 21-16,0-21 0,1 0 15,-1 0-15,-21 0 0,22 0 0,-22 21 16,21-21-16,-21 0 0,0 0 16,1 0-16,-1 0 0,0 0 15,-42 21 17,0-21-32,-22 22 0,22-1 0,-21 0 15,-1-21-15,1 42 0,0-21 16,-1 1-16,1-1 0,0 21 0,-1-21 15,22 0-15,-21 22 0,0-22 0,20 0 16,1 21-16,-21-20 0,21-1 16,0 21-16,-1-21 0,1 0 0,21 1 15,-21-1-15,21 0 16,-21-21-16,21 21 0,-21-21 16,21 21-1,0-42 1,0 0-1,0 0-15</inkml:trace>
  <inkml:trace contextRef="#ctx0" brushRef="#br0" timeOffset="47592.11">8022 7662 0,'0'-21'31,"0"0"-15,0 0-16,0 0 0,0 0 15,0-1-15,0-20 16,0 21-16,0 0 0,0 0 16,0-1-16,0 1 0,0 0 15,0 0-15,0-21 0,0 20 0,0 1 16,0 0-16,0 0 16,0 42-1,0 21 1,0 1-16,0-1 0,-21 0 15,21 22-15,0-1 0,0 1 0,0 21 16,-21-22-16,21 22 0,0-22 16,0 22-16,0-22 0,0 1 15,0 21-15,0-43 0,0 21 0,0-20 16,0-1-16,0 0 0,-21 1 16,21-22-16,0 0 0,-22 0 0,22 0 15,0 1-15,-21-22 0,21 21 16,-21-21-1,0 0 1,21-21-16,0-1 0,0 1 16,0 0-16,0 0 0,0 0 15,21-22-15,0 22 0,22-21 0,-22 0 16,0-1-16</inkml:trace>
  <inkml:trace contextRef="#ctx0" brushRef="#br0" timeOffset="48033.04">8615 7620 0,'0'0'16,"21"-21"-16,21 0 0,-21 0 0,1-1 16,-44 22-1,1 22 1,0-22-16,-21 21 0,-1 0 16,1 0-16,0 0 0,-1 0 0,1 1 15,0-1-15,-1 0 0,1 0 16,0 0-16,-1 0 0,1 1 15,0-1-15,21-21 0,-22 21 0,22 0 16,0-21-16,0 21 0,0-21 16,-1 21-16,22 1 31,0-1-31,0 0 16,22 0-16,-1 0 0,0 22 15,0-22-15,0 21 0,0-21 16,1 22-16,20-1 0,-21-21 0,0 21 15,0-20-15,1 20 0,-22-21 0,21 0 16,0 0-16,0 1 0,-21-1 16,21 0-16,0-21 0,-21 21 15,22 0-15,-1-21 16,0 21-16,0-21 16,0 0-1,-21-21-15,21 0 16,1 0-16,-22 0 0,21 0 15,-21-1-15</inkml:trace>
  <inkml:trace contextRef="#ctx0" brushRef="#br0" timeOffset="49068.19">8678 8276 0,'21'-21'31,"1"21"-31,-1 0 0,-21-21 0,21 0 0,0 21 16,0-21-16,0 21 0,1-22 0,-1 1 16,21 0-1,-21 0-15,0 0 0,-21 0 0,0-1 16,0 1 0,-21 21-1,0 0-15,0 21 0,0 1 16,0-1-16,-1 0 0,1 0 0,0 0 15,0 0-15,0 22 0,0-22 16,21 21-16,0-21 0,-22 1 0,22 20 16,0-21-16,0 0 0,0 0 0,0 1 15,0-1-15,22 0 16,-1-21-16,0 0 0,0 0 0,0 0 16,0 0-16,1 0 0,-1 0 0,0 0 15,21 0-15,-21 0 0,1 0 16,-1-21-16,21 0 0,-21 21 0,0-22 15,22 1-15,-22 0 0,0 0 16,21 0-16,-20 0 0,-1-1 16,0-20-16,0 21 0,0 0 0,0-22 15,-21 22-15,22-21 0,-1 21 0,-21 0 16,0-1-16,0 1 0,21 0 16,-21 0-16,21 21 0,-21 21 31,0 0-31,0 0 15,0 1-15,0-1 0,0 21 0,0-21 16,0 0-16,0 22 0,0-22 0,0 0 16,0 0-16,0 0 0,21 1 15,-21-1-15,21 0 16,1-21-16,-1 0 0,0 0 16,0 0-16,21 0 0,-20 0 15,-1 0-15,21 0 0,-21-21 0,22 0 16,-22 21-16,0-22 0,21 1 0,-21 0 15,1 0-15,-1 0 0,0 0 16,-21-1-16,0 1 0,21 0 0,-21 0 16,0 0-16,0 0 0,0-1 0,0 1 15,0 0 1,0 42 0,-21 0-16,21 1 0,0-1 15,0 0-15,0 21 0,-21 1 16,21-1-16,0 0 0,0 1 15,0 20-15,0-21 0,0 22 0,0-22 16,0 22-16,0-1 0,0 1 0,0-1 16,0 22-16,0-22 0,0 1 15,0 21-15,0-22 0,0 1 0,0-1 16,0 1-16,0-1 0,-21 1 0,21-1 16,0-21-16,-22 22 0,22-22 0,-21 22 15,0-22-15,21 0 0,-21 1 0,0-1 16,0-21-16,-1 22 0,1-22 15,21 0-15,-21 0 0,0-21 0,0 0 16,0 0-16,-22 0 0,22 0 16,0 0-16,-21-21 0,20 0 0,-20 0 15,0-22-15,-1 22 0,1-21 16,0-1-16,-1 1 0,1 0 0,0-1 16,21 1-16,-1 0 0,1-1 0,0 1 15,21 21-15,0-21 0,0 20 0,0-20 16,0 0-16,0 21 0,21-1 15,-21-20-15,21 21 0,1-21 0,-1-1 16,0 22-16,0-21 0,21-1 0,-20 1 16,-1-21-16,21 20 0,-21-20 0</inkml:trace>
  <inkml:trace contextRef="#ctx0" brushRef="#br0" timeOffset="49663.95">10223 7557 0,'0'-22'0,"0"44"0,0-65 15,-21 43-15,0 0 16,0 0-16,0 21 16,0 1-16,21 20 0,0-21 15,-22 21-15,22 1 0,-21-1 0,21 0 16,0 1-16,0 20 15,0-20-15,0 20 0,0-21 0,0 22 16,0-22-16,0 1 0,0-1 0,0-21 16,0 21-16,0 1 0,0-22 15,0 0-15,0 0 0,0 0 0,0 1 16,-21-22 0,21-22-1,0 1 1,0 0-16,0 0 0,0 0 0,0 0 15,0-22-15,0 22 0,0 0 0,0-21 16,21 20-16,0-20 0,1 21 16,-1 0-16,0-22 0,0 22 15,21 0-15,-20 21 0,-1-21 0,21 21 16,-21 0-16,0 0 0,22 0 16,-22 0-16,0 21 0,0-21 0,0 21 15,1 0-15,-1 1 0,0 20 0,-21-21 16,0 0-16,0 22 0,0-22 15,0 0-15,0 0 0,0 21 0,0-20 16,-21-1-16,0 0 0,-1 0 0,1 0 16,0 0-16,-21-21 0,21 22 15,-1-1-15,1-21 0,0 0 0,0 0 16,0 0-16,0 21 0,-1-21 16,1 0-16,21-21 31,0 0-31,21-1 15,1 22-15,-1-21 0,0 21 16</inkml:trace>
  <inkml:trace contextRef="#ctx0" brushRef="#br0" timeOffset="50163.39">10985 7959 0,'0'0'0,"-21"0"31,0 0-31,0 0 0,0 0 0,0 21 16,-1-21-16,1 21 0,0 0 0,0 0 15,0 22-15,0-22 0,-1 0 16,1 21-16,0-20 0,21 20 0,0-21 16,-21 21-16,21-20 0,0-1 0,0 21 15,0-21-15,0 0 0,0 1 16,21-22-16,-21 21 0,21-21 0,0 0 15,1 21-15,-1-21 0,0 0 0,21 0 16,-21 0-16,22 0 0,-1-21 0,-21 21 16,22-21-16,-1-1 0,-21 22 15,21-21-15,-20 0 0,-1 0 16,0-21-16,0 20 0,0 1 0,-21-21 16,0 21-16,0-22 0,0 1 15,0 0-15,-21 21 0,21-1 0,-21-20 16,0 21-16,-22 21 0,22-21 0,0 21 15,0 0-15,-21 0 0,20 0 16,1 0-16,-21 21 0,21-21 0,0 21 16,-1 0-16,1 22 0,0-22 0,0 0 15,0 21-15,21-21 0,-21 22 0,21-22 16,0 21-16,0-21 16,0 1-16,0-1 0,0 0 0,0 0 15,21-21-15,0 21 0,0 0 0,21-21 16,-20 0-16,20 0 0,0 0 15,1 0-15,-1 0 0,0 0 0,1 0 16</inkml:trace>
  <inkml:trace contextRef="#ctx0" brushRef="#br0" timeOffset="51427.87">11769 8043 0,'0'-21'0,"0"42"0,0-63 0,0 21 16,-22 21-16,1 0 15,0 0-15,0 0 0,0 0 16,-22 0-16,22 0 0,0 0 0,0 21 16,0 0-16,0 0 0,-1 1 15,1-1-15,0 0 0,21 21 0,-21-21 16,0 22-16,0-22 0,21 21 0,0-21 16,0 22-16,0-22 0,0 0 0,0 0 15,0 0-15,0 1 0,0-1 16,0 0-16,21-21 15,0 0-15,0 0 0,0 0 16,0 0-16,1 0 0,-1-21 16,0 0-16,0 21 0,-21-22 15,21 1-15,0 0 0,1 0 0,-1-21 16,-21 20-16,0 1 0,21-21 0,0 21 16,-21 0-16,0-1 0,0 1 15,0 0-15,21 0 0,-21 42 31,0 0-15,0 0-16,21 1 0,-21-1 16,0 0-16,22 0 0,-22 0 0,0 0 15,0 1-15,0-1 0,0 0 16,0 0-16,21 0 0,-21 0 16,21-21-16,-21 22 15,21-22-15,0 0 0,0 0 0,1 0 16,-1 0-16,0 0 15,0-22-15,0 1 0,0 21 0,1-21 16,-22 0-16,21 0 0,0 0 0,0-1 16,0 1-16,-21-21 0,21 21 0,1 0 15,-1-1-15,-21 1 0,21 0 16,0 0-16,0 0 0,0 21 16,1-21-16,-1 21 15,-21 21 1,0 0-16,0 0 15,0 0-15,0 0 0,0 1 0,0-1 16,0 0-16,0 21 0,0-21 16,0 1-16,0-1 0,0 0 0,0 0 15,0 0-15,0 0 0,21 1 16,0-22-16,0 21 0,0-21 0,1 21 16,20-21-16,-21 0 0,21 0 15,1 0-15,-1 0 0,0 0 0,1 0 16,-1 0-16,0 0 0,1-21 0,-1 21 15,-21-21-15,22 21 0,-1-22 16,-21 1-16,0 0 0,22 0 0,-22 0 16,-21 0-16,21-22 0,0 22 15,-21 0-15,0-21 0,0 20 16,0 1-16,0 0 0,0 0 0,0 0 16,-21 0-16,0-1 0,0 22 0,-1 0 15,1 0-15,-21 0 0,21 0 0,-22 0 16,22 22-16,-21-1 0,21 0 15,-22 0-15,22 21 0,0-20 0,0 20 16,0-21-16,0 0 0,21 22 0,0-22 16,0 0-16,0 0 0,0 0 15,0 0-15,0 1 0,21-22 0,0 21 16,0-21-16,0 0 16,0 0-16,1 0 0,-1 0 15,0 0-15,0 0 0,0 0 0,0 0 16,1-21-16,-1-1 0,0 1 0,0 0 15,0-21-15,0-1 0,1 1 0,20 0 16,-21-1-16,0-20 0,0-1 16,1 1-16,-1-1 0,0 1 0,0-1 15,0 1-15,-21-22 0,0 43 16,21-22-16,-21 1 0,22 21 0,-22 20 16,0-20-16,0 21 0,0 42 31,-22 0-31,1 22 0,0-1 15,21 0-15,-21 22 0,0-22 0,0 22 16,21-1-16,0 1 0,0-1 16,0 1-16,0-1 0,0 1 0,0-22 15,0 21-15,0-20 0,0-1 0,42 0 16,-21-20-16,0 20 0,0-21 16,1 0-16,-1 0 0,0 1 0,21-22 15,-21 0-15,1 0 0,-1 0 0,21 0 16,-21 0-16,22 0 0,-22 0 0,0-22 15,21 1-15,-21 0 16,1 0-16,20-21 0,-21 20 0,21-20 16</inkml:trace>
  <inkml:trace contextRef="#ctx0" brushRef="#br0" timeOffset="52268.39">14711 7493 0,'0'0'0,"21"-21"0,0 0 0,0-22 0,-21 22 15,43 0-15,-43 42 32,0 0-17,0 1-15,0 20 0,0 0 0,0 1 16,-22-1-16,22 0 0,-21 22 0,0-1 16,21-20-16,-21 20 0,0 1 15,0-1-15,-1 1 0,1-1 0,0 1 16,0-1-16,0-21 0,0 1 0,-1-1 15,22 0-15,0-20 0,-21 20 16,21-21-16,0 0 0,-21-21 16,21 21-16,0-42 15,21 0 1,0 0-16,-21 0 0,22 0 16,-1-22-16,0 1 0,0 0 0,-21-22 15,21 22-15,0-22 0,1 1 0,-1-22 16,0 22-16,0-1 0,-21 1 15,21-1-15,0 1 0,-21-1 0,0 22 16,0-1-16,22 22 0,-22 0 16,0 0-16,21 21 0,-21 21 15,0 21-15,0-20 0,0 20 16,0 0-16,0 22 16,21-22-16,-21 22 0,21-1 0,-21 22 15,0-22-15,0 1 0,0-1 0,0 1 16,21-22-16,-21 22 0,21-22 15,-21 0-15,0 1 0,0-22 0,0 21 16,22-21-16,-22 0 0,21 1 0,-21-1 16,0 0-16,0 0 15,0-42 17,0 0-32,-21 21 15,-1-21-15,1-1 16,0 1-16,0 0 0,-21 21 0</inkml:trace>
  <inkml:trace contextRef="#ctx0" brushRef="#br0" timeOffset="54216.31">14605 8361 0,'0'21'16,"21"-21"0,0 0-16,0 0 15,22 0-15,-22 0 0,21 0 0,1 0 16,-1 0-16,0-21 0,1 21 0,20-21 15,-21 0-15,22 21 0,-1-22 16,1 1-16,-22 0 0,22 0 16,-22 0-16,0 21 0,1-21 0,-22-1 15,0 1-15,0 0 0,0 0 16,1 21-16,-22-21 0,0 42 31,-22-21-31,1 21 0,21 0 16,0 0-16,-21 1 0,0 20 0,21-21 15,-21 21-15,21-20 0,0 20 0,0-21 16,0 0-16,0 22 0,0-22 16,0 0-16,0 0 0,0 0 15,0 0-15,21-21 0,0 22 0,0-1 0,0-21 16,1 0-16,20 0 16,-21 0-16,21 0 0,-20 0 0,20 0 15,-21 0-15,21-21 0,-20-1 0,20 1 16,-21 0-16,21 0 0,-20 0 15,-1 0-15,0-22 0,0 1 0,0 0 16,0-1-16,1-20 0,-22-1 0,0 1 16,21-1-16,0 1 0,-21-1 15,21 1-15,-21-1 0,0 22 0,0-22 16,21 22-16,-21 21 0,0-21 0,0 20 16,0 44-1,0 20 1,-21-21-16,0 21 0,21 1 15,-21-1-15,0 22 0,21-22 16,-22 21-16,1 1 0,21-1 0,0-20 16,-21 20-16,21-20 0,-21 20 0,21-21 15,0 1-15,0-1 0,0-21 16,0 22-16,0-22 0,0 0 0,21 0 16,0 0-16,0-21 0,1 0 0,20 21 15,-21-21-15,0 0 0,22 0 16,-22 0-16,21-21 0,0 21 0,-20-21 15,20 0-15,-21 0 0,21 0 0,1-1 16,-22 1-16,0-21 0,21 21 16,-20-22-16,-1 22 0,0-21 15,0 21-15,-21 0 0,0-1 0,21 1 16,-21 0-16,0 42 16,0 0-1,0 1-15,0-1 0,0 0 0,-21 0 16,21 21-16,0-20 0,0-1 0,0 21 15,0-21-15,0 0 0,0 1 16,0-1-16,0 0 0,0 0 0,0 0 16,21 0-1,0-21-15,1 0 16,-1 0-16,21 0 0,0-21 16,-20 0-16,-1 21 0,0-21 15,0 0-15,0 0 0,0-1 16,1-20-16,-1 21 0,0-21 0,0 20 15,-21-20-15,21 21 0,-21 0 0,21 0 16,-21-1-16,0 44 31,0-1-31,0 0 16,0 0-16,0 0 0,0 0 16,0 1-16,0-1 0,0 0 15,0 0-15,0 0 0,0 0 16,0 1-16,22-1 15,-1-21-15,0 0 16,0 0-16,0 0 0,0 0 16,1 0-16,-1-21 0,-21-1 0,21 1 15,-21 0-15,0 0 16,0 0-16,0 0 0,0-22 0,0 22 16,0 0-16,-21 0 0,0 0 0,-1-1 15,1 1-15,21 0 0,-21 21 16,0 0-16,0 0 0,0 0 0,-1 0 15,44 0 32,-1 0-47,0 0 0,0 0 16,0-21-16,22 21 0,-22-21 16,21 21-16,0-21 0,-20 21 0,20-22 15,0 22-15,-21 0 0,1 0 0,20 0 16,-21 0-16,0 0 0,0 0 15,1 22-15,-1-22 0,-21 21 0,0 0 16,21 21-16,-21-21 0,0 1 0,0-1 16,0 21-16,0-21 0,0 22 15,0-22-15,0 0 0,0 0 16,0 21-16,0-20 0,0-1 0,0 0 16,0 0-16,0 0 0,-21-21 15,21 21-15,0-42 47,0 0-47,0 0 16,21 0-16,0 0 0,0-1 15,0-20-15,1 21 0,-1-21 0,0-1 16,21 22-16,-21-21 0,22-1 16,-22 1-16,0 21 0,21 0 0,-20 0 15,-1-1-15,0 22 0,21 0 16,-21 0-16,1 0 0,-1 0 15,-21 22-15,21-1 0,-21 0 16,0 21-16,0-21 0,0 1 0,0 20 16,0-21-16,-21 21 0,0-20 15,21-1-15,0 0 0,-22 0 0,22 0 16,-21 0-16,21 1 0,0-1 0,0 0 16,21-21-1,1 0 1,20 0-16,-21 0 0,0 0 0,22 0 15,-22-21-15,21 0 0,0 21 0,-20-22 16,20 1-16,0 0 16,1-21-16,-1 21 0,-21-22 0,21 1 15,-20 21-15,-1-22 0,0 22 0,0-21 16,-21 21-16,0 0 16,-21 21-16,0 0 15,0 0-15,-1 21 0,-20 0 0,21 0 16,0 0-16,0 22 0,-1-22 15,22 0-15,0 0 0,0 0 0,0 0 16,0 1-16,0-1 0,22 0 0,-1 0 16,-21 0-16,21-21 0,0 21 15,-21 1-15,21-1 0,0 0 16,-21 0 0,0 0-1,-21-21-15,0 0 0,0 21 16,0-21-16,-22 0 0,22 0 15,0 0-15,0 0 0,0 0 32,21-21-17,0 0-15,0 0 16,0 0-16</inkml:trace>
  <inkml:trace contextRef="#ctx0" brushRef="#br0" timeOffset="54516.14">17187 7620 0,'0'0'0,"-42"0"0,42-21 15,-21 21-15,0 0 0,-1 0 16,1 0 78</inkml:trace>
  <inkml:trace contextRef="#ctx0" brushRef="#br0" timeOffset="54787.99">15748 7895 0,'0'0'0,"-21"21"0,0-21 0,63 0 31,-21 0-31,21 0 16,1 0-16,-1-21 0,0 21 0,22 0 15,-22-21-15,22 21 0,-1 0 16,1-21-16,-22 0 0,22 21 0,-22 0 16,0-21-16,1 21 0,-22 0 0,21 0 15,-42-22-15,21 22 0,0 0 16,-21-21-1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2:09:11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2519 0,'0'-21'0</inkml:trace>
  <inkml:trace contextRef="#ctx0" brushRef="#br0" timeOffset="604.62">1990 804 0,'0'-21'16</inkml:trace>
  <inkml:trace contextRef="#ctx0" brushRef="#br0" timeOffset="768.57">2053 677 0,'-42'-21'78</inkml:trace>
  <inkml:trace contextRef="#ctx0" brushRef="#br0" timeOffset="1901.26">2159 550 0,'21'0'15,"-21"-21"-15,0 0 31,21 0-31,-21-21 16,0 20 15,21 22-31,-21-21 16,0 0 0,0 85 15,-21-1-16,-21 85 1,0 0 0,20-105-16,-62 126 15,-1 43 1,43-64 0,-1-21-1,22-42 1,21-64-1,0-42 32,0-1-31,21-41 0,64-64-1,-43-21 1,-20 84-16,41-42 0</inkml:trace>
  <inkml:trace contextRef="#ctx0" brushRef="#br0" timeOffset="2268.21">2244 529 0,'0'0'0,"42"-84"16,0 62-1,-21 44 16,-21 41-15,0 85 15,0 0-15,0-84-16,-21 105 16,-21 64-1,21-85 1,0 0-1,-1-63 1,22-21 0,0-86 15,0-41-15,0-1-1,0 22 1</inkml:trace>
  <inkml:trace contextRef="#ctx0" brushRef="#br0" timeOffset="3683">1926 1461 0,'0'0'0,"-21"0"0,0 21 31,0-21-31,105 0 31,22-43-15,-21 22 0,105-21-1,-63 0 1,-84 20-16,84 1 16,-85 0-1,-63 21 32,21 21-47,-21 22 31,-22 41-15,43-63-16,0 64 16,0-21-1,21-22 1,43-21-1,63-42 1,-42-21 0,-22-43-1,-21 0 1,1-21 0,-22 64-1,-21-21 1,0 84 15,0 21 0,0 22-15,0 41 0,0-41-1,0-43-15,63 43 16,1-43-1,21-21 1,-1-64 0,43-20-1,-42-43 1,21-106 0,-85 148-16,42-105 15,-20-22 1,-43 106-1,0 0 1,0 85 15,0 42-15,-21 106 0,-22 21-1,1 64 1,0-21-1,-22 20 1,43-84 0,21 0-1,21-84 1,64-43 0,-22 0-1,64-85 1,-21-21-1,-42 0 1,-22 43 15,-42 20-15,0 22 0,0 64-1,0-22-15,0 21 16,0-21-16,-21 64 15,21-64-15,0 64 16,0-1 0,21-41-1,64-43 1,42-43 0,-22-20-1,-62-22 1,-43-21-1,-64 1 1,1 83 15,-43 22-15,42 0 0,22 22-1,21-1 1,0-21 15,21-21-31</inkml:trace>
  <inkml:trace contextRef="#ctx0" brushRef="#br0" timeOffset="3932.85">3556 1058 0,'0'0'15,"-21"0"-15,42 0 32,21 0-32,106-21 31,-21 0-15,43-21-1,-64 42 1,-22-21-1,-63 21-15,1-22 16,-22 1 0</inkml:trace>
  <inkml:trace contextRef="#ctx0" brushRef="#br0" timeOffset="6117.63">5080 910 0,'21'0'47,"0"0"-47,22-21 15,41-21 1,107-64 0,-43 21-1,21-63 1,-84 42-1,-85 64-15,-21-85 16,-106 85 0,-127 42-1,63 63 1,43 43 0,63 21-1,85 0 1,43-21-1,41 63 1,1-63 0,63 84 15,-105-84-15,-43 0-1,-64-21 1,-84 21-1,0-43 1,-22-63 0,128 0-16,-64-42 15,-21-85 1,85 21 0,42-63-1,21 84 1,64 21-1,42 86 1,-21 62 15,-43 22-15,-21 21 0,-20-42-1,41-1 1,-21-62-1,22-22 1,-1-22 0,43-62-1,-21 20 1,0-42 0,-1 22-1,-63 41 1,-21 65 15,0 41 0,0 22-15,0-1 0,22 1-1,20-64 1,21-21-1,22-21 1,-21-21 0,-43 21-16,42-64 15,1 0 1,-43 1 0,0 41-1,-21 22 1,0 85 15,0-1 0,0 43-15,0-43 0,0 22-1,85-64 1,-22 0-1,-42-21-15,128-21 16,-44-21 0,1-43-1,-63 22 1,-43-64 0,0 106-16,-22-22 15,1 22-15,-42-21 16,20 42-1,-20 0 1,21 63 15,20 22-15,1 21 0,21-43-1,21-42 1,43-21-1,21-21 1,-22-21 0,1-22-1,-64 43-15,42-21 16,-42 0 0,0 20-1,0 65 16,0 41-15,0-62-16,0 83 16,0 86 15,0-43-15,0 85-1,0 21 1,0-85-1,0-105-15,-42 105 16,-1-63 0,22-106-1,-42-42 1,63-43 0,-22 43-16,22-191 15,0 21 1,64-42-1,21 42 1,-1 85 15,-63 106-31,85-85 16,0 43 0,-42 42-16</inkml:trace>
  <inkml:trace contextRef="#ctx0" brushRef="#br0" timeOffset="6932.73">7599 1270 0,'0'-21'32,"0"0"-32,0 0 0,-43-43 15,1 43 1,-21 21-1,-1 0 1,43 21 0,-64 64-1,43-1 1,0 22 0,42-42-1,42-64 1,43 0-1,-1-43 1,1-20 0,-64-1-1,21-20 1,-20 20 0,-1 22-1,-21 63 16,0 43-15,21 63 0,0 63 15,0-21-15,-21-105-16,21 190 15,-21-85 1,0 85-1,0-21 1,-21-85 0,-63 0-1,-1-105 1,43-43 0,-1-106-1,1-21 1,21-148-1,21-127 1,42 169 15,43 0-15,-22 127 0,22 21-1,0 64 1,-1 0-1,-20-21 1,-22 21 0</inkml:trace>
  <inkml:trace contextRef="#ctx0" brushRef="#br0" timeOffset="9234.03">7895 1334 0,'-21'0'16,"42"0"15,0-22-15,0 1-16,43-21 31,-43-22-15,-21 43-1,-21 21 1,-43 0-1,1 85 1,21 0 0,42-1-1,0-20 1,42-43 0,21-21-1,43-21 1,21-43-1,-42 1 1,0-85 15,-64 84-15,-21 43 0,-21 42-1,-1 43 1,22-1-1,0-42-15,0 64 16,22-22 0,-1-20-1,-21-22 1,-21-42 15,-22-22-15,1 1-1,21 42 1,21 21 15,0 0-15,42 1 0,43-1-1,-22-21 1,85-21-1,-21-22 1,0-63 0,-42-21-1,-64 64-15,22-128 16,-22 128-16,-21-128 16,21-20-1,-21 105 1,0 42-1,0 107 1,0 84 15,-21 21-15,-64 85 0,43 21-1,-1-85 1,43 22-1,0-128 1,64-63 0,21 0-1,20-85 1,22-42 0,-63 22-1,-1-22 1,-41 127-1,-22 21 1,0 42 15,-22 43-15,22 0 0,0-43-1,22-41 1,20-22-1,43-22 1,-22-20 0,1-43-1,-1 1 1,-63 63 0,0 42 15,0 42-16,0 1 1,0-43 0,0 42-1,64-41 1,-22-1 0,0-42-1,1-22 1,-43-63-1,-43 1 1,-20 62 0,-22 22-1,106 21 32,0 0-47,85-21 16,21 0-1,0 21 1,-21 42 15,-64 0-31,-42 64 32,0-85-32,0 43 15,-21 21 1,0-43-1,21-63 17,0-43-17,64-63 1,20-21 0,1 63-1,0 43 1,-64 42-1,0 85 1,-21-64-16,0 85 31,0 0-15,0-1 0,21-41-1,43-22 1,-1-42-1,64-63 1,0-22 0,-21-42-1,0-21 1,-64 63 0,-42 64-16,0-21 15,-63 105 1,-1 1-1,43 42 1,42-22 15,21-20-15,43-1 0,-43-20-1,-42-1 1,-21-42-1,-63 21 1,-22-21 0,63-21-1,1-21 1,42 20 0</inkml:trace>
  <inkml:trace contextRef="#ctx0" brushRef="#br0" timeOffset="9469.9">10266 593 0,'0'0'0,"-21"0"0,-1 0 15,1 0 1</inkml:trace>
  <inkml:trace contextRef="#ctx0" brushRef="#br0" timeOffset="9749.74">8953 889 0,'0'0'0,"-42"21"0,0-21 16,21 21-16,-1-21 15,65 0 1,41 0-1,149 0 1,-148 0 0,-43 0-16,106-21 15,-84 21 1,-64-21 15</inkml:trace>
  <inkml:trace contextRef="#ctx0" brushRef="#br0" timeOffset="10582.63">12509 1270 0,'0'0'0,"-105"0"31,62 0-31,22 0 15,-21 0 1,42 21 15,42-21-15,85 0 0,21 0-1,170 0 1,-43 0-1,-169 0-15,338-21 16,-105 21 0,63-21-1,-106 0 1,-147 21 0,-44-21-1,-105-1 16,0 1 1,-21 21-17,-63-42-15</inkml:trace>
  <inkml:trace contextRef="#ctx0" brushRef="#br0" timeOffset="11065.61">14499 783 0,'0'0'0,"-21"0"16,21 21-16,0 1 15,0-1-15,0 0 0,21 42 16,43 22 15,41 0-15,-20-43 0,84 0-1,-42-42 1,22 0-1,-65 0 1,-105 0 15,0 0-15,-43 22 0,1-1-1,-1 21 1,-63 0-1,64-20 1</inkml:trace>
  <inkml:trace contextRef="#ctx0" brushRef="#br0" timeOffset="12985.01">14647 1439 0,'0'22'0,"-21"-1"0,0-21 15,0 21-15,0 0 16,-22 0 0,22-21-1,42 0 16,22-21-15,62-42 0,22-1 15,22-21-15,-44 22-1,22 21 1,-63 20-1</inkml:trace>
  <inkml:trace contextRef="#ctx0" brushRef="#br0" timeOffset="18264.9">16785 1185 0,'0'0'0,"-21"0"16,21 22-16,-21-1 16,21 21-1,0-21 1,42 0-1,0-21 1,64-21 0,42-63-1,22-22 1,-43-64 0,-64 43-1,-42 85-15,1-85 16,-22-42-1,0 42 1,-64 42 0,22 85 15,-22 64-15,22 41-1,42-62-15,-42 211 16,-1-21-1,1 84 1,42-42 0,-64 85-1,-20 85 1,63-213 0,-22 65-1,43-86 1,0-105-1,43-42 1,20-85 0,-21-22-1,43-63 1,42-126 0,21-86-1,-105 64 1,-65-85-1,-62 128 1,41 168-16,-147-105 16,63 106-1,21 42 1,85 0 0,106 0 15,-43 0-31,64-42 15,84-1 1,-42-20 0,22-64-1,-86 21 17,-41 42-17,-43 22 1,-43 127 15,22-1-15,21-62-16,0 62 15,0 1 1,64-22 0,-1-63-1,43 0 1,42-84-1,-63 20 1,21-84 15,-106 85-15,-21 84 15,-43 63-15,43 22-1,0-21 1,0-22 0,21-41-1,21-22 1,0-43 0,42-41-1,-20-1 1,41-42-1,-62 106-15,41-22 16,-42 43 15,0 43-15,1 84 0,-1-64-1,0-20-15,42 41 16,43-41-1,-21-43 1,63 0 0,-21-43-1,-85 43-15,43-63 16,-21-64 0,-43-21-1,-64 42 1,-20 85-1,-43 21 1,0 63 0,0 106 15,85-63-15,21 0-1,64-42 1,-1-64-1,64 0 1,-63-43 0,-43 22-16,85-127 15,-43 0 1,43-106 0,-42 84-1,-1-41 1,-21 84-1,-42 84 1,-63 107 0,-1 63 15,-41 127-15,62-42-1,22-149-15,21 191 16,0-127-1,42 0 1,85-85 0,-21-42-1,-85-21-15,106-21 16,-105 0-16,41-1 16,43-147-1,-85 147-15,-21 1 0</inkml:trace>
  <inkml:trace contextRef="#ctx0" brushRef="#br0" timeOffset="18465.79">18330 720 0,'0'0'0,"-42"21"0,21-21 16,-22 0-1,86 21 17,-22-21-32,21 0 15,1 0-15</inkml:trace>
  <inkml:trace contextRef="#ctx0" brushRef="#br0" timeOffset="21247.56">20256 656 0,'0'0'0,"-63"43"15,63-22-15,0 42 32,0-42-17,42-21 1,85-21-1,21-21 1,-105 0-16,126-22 16,-127 22-16,64-43 15,-63-42 1,-65 64 0,-126 41-1,0 44 1,-64 62-1,149-63-15,-22 85 16,22 21 0,63 0-1,63-21 17,22-42-17,105-22 1,-84-42-1,0-64 1,-106 22 0,-42 21-1,-85 42 1,21 21 0,64 1-16,-64 41 15,21 65 1,64-22-1,21 0 1,85-64 0,-1-42-1,128-42 17,-43-42-17,64-86 1,-85-20-1,43-106 1,-85 21 0,-64 0-1,-42 106 1,0 42 0,-21 106-1,-64 127 1,43 42-1,-64 170 1,64-106 0,-1 21-1,43-85 17,64-84-17,105-64 1,-42-21-1,85-85 1,-64-21 0,0-84-1,-106 63 1,-42 0 0,-42 106-1,-43 84 1,1 22-1,41 63 1,43 0 0,43-63-1,63-43 17,-1-42-17,44-42 1,-22-22-1,-22-41 1,-41-1 0,-64 21-1,-42 191 32,-1-43-47,43-41 0,0 41 16,-21-42-16,0 64 15,21-43 1,0-21 0,0-42 31,42-85-32,-21 85-15,22-85 16,20 1-1,-20 62 1,-1 22 0,0 63-1,-21 64 1,1-85-16,-22 64 16,42 21-1,-42-43 1,21-63-1,0 0 1,0 0-16,1-21 16,62-106 15,-20 21-15,20-21-1,-20 64 1,-43 42-1,-21 84 1,0 22 0,-21-64-16,21 106 15,-21-63 1,21 41 0,42-62-1,43-22 1,21-21-1,42-64 1,-21-20 0,-64-22-1,-20-42 17,-43 84-17,-43 43 1,-20 63-1,-22 64 1,64 21 0,21-42-1,63 0 1,22-64 0,42-21-1,21-43 1,-63-41-1,21-43 1,-43 42 0,-63 0-1,-21 149 32,-21 63-31,21-42-1,-1-43-15,1 21 16,21-20 0,0-22-1,0-63 17,21-64-17,22 0 1,41-63-1,-41 126-15,-1-20 16,106 20 0,-84 128-1,-64 0 17,0 63-17,0-42 1,-21 21-1,-1-85 1,22-63 15,0 0-15,43-43 0,-22 43-16,21-21 15</inkml:trace>
  <inkml:trace contextRef="#ctx0" brushRef="#br0" timeOffset="21549.39">25104 508 0,'0'0'0,"0"-21"16,-22-21 0,-20 42-1,-21 63 1,20 106-1,22 22 1,-42 105 0,20-169-1,22-21 1,21-42 0,21-64 15,-21-22-31,43 1 15,62-63 1</inkml:trace>
  <inkml:trace contextRef="#ctx0" brushRef="#br0" timeOffset="21932.17">25358 1037 0,'0'0'0,"0"-21"15,0-21 1,-22 42-1,-83 42 1,20 22 0,0 20-1,85 1 1,0-43 0,21-42-16,64 21 15,-21 1 1,-1 20-1,-63-21 1,0 21 0,-42-20-1,-43-22 17,43 0-17,21 0 1,-1 0-1,22-43 1,0 22-16</inkml:trace>
  <inkml:trace contextRef="#ctx0" brushRef="#br0" timeOffset="22256.4">24744 826 0,'0'-22'0,"0"44"0,0-65 15,21 43 1,85-42 0,84 0-1,-20-1 1,84 1-1,-127 21 1,-22 21 0,-62-21-1,-64 21 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2:10:18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2752 0,'0'0'0,"-21"0"109</inkml:trace>
  <inkml:trace contextRef="#ctx0" brushRef="#br0" timeOffset="1226.66">2201 2900 0,'0'0'0,"64"-85"31,-64 64-31,0 0 16,0 0-1,0 0 1,0 42 0,0 0-1,0 64 1,-43 84-1,22 0 1,-42 22 0,-22 63-1,64-212-15,-43 127 16,-20 1 0,41-86-1,22-41 1,-21-86-1,21-41 17,21 63-32,0-106 15,0 21 1,0-21 0,21 42-1,0 43 1,21 21-1,1 84 1,-1 43 0,0-21-1,22-1 1,21 22 0,-1-42-1,-63-43-15,128-21 16,-22-21-1,0-64 1,-43-21 15,-41-84-15,-22-43 0,-21 85-1,-43-43 1,-20 85-1,-43-21 1,-21 64 0,0 63-1,85 21-15,-85 85 16,63 42 0,64 64-1,0-64 1,85-21-1,63-64 1,43-63 15,-43-21-15,-85 0 0,-20-43-1,-1 43 1</inkml:trace>
  <inkml:trace contextRef="#ctx0" brushRef="#br0" timeOffset="1743.37">2942 3662 0,'-42'-42'16,"42"20"-16,0 1 16,0 0-1,42 21 1,22 42-1,-22 22 1,0 42 0,-21-43-1,-21 64 1,0-84 0,-21-43-1,0 0 1,0-64-1,0 1 1,21 41 0,0-83-1,0 20 1,21 21 0,21 43-1,22 21 1,-22 0-1,-21 0-15</inkml:trace>
  <inkml:trace contextRef="#ctx0" brushRef="#br0" timeOffset="2227.82">3577 3662 0,'0'-21'31,"-21"0"-15,0 21 0,-22 0-1,1 42 1,-43 21 0,43 43-1,42-42 1,0 42-1,42-64 1,64-21 0,-21-21-1,-64 0-15,64-63 16,-1-22 0,-84-21-1,0-21 1,0 85-1,-63 21 1,-43 21 15,0 63-15,85-21 0,21-20-1,0-1-15,21-21 16,0 0-16,22 0 0</inkml:trace>
  <inkml:trace contextRef="#ctx0" brushRef="#br0" timeOffset="2626.63">4106 3556 0,'0'0'0,"0"-21"15,0 0 1,0 42 15,0 0-15,-21 43-1,21 84 1,0-106-16,-21 106 16,0 85-1,21 21 1,0-85-1,42 43 1,-21-64 0,43 43-1,-43-107 1,0-84 0,-21-42-1,0-85 1,-42-106-1,21 170 1,-1-64-16</inkml:trace>
  <inkml:trace contextRef="#ctx0" brushRef="#br0" timeOffset="2909.49">3916 3874 0,'-21'-22'15,"42"44"-15,-42-65 0,21 1 16,42-43-1,64 43 1,21 42 0,0 21-1,-64 64 1,-63-1 0,-127 43-1,85-84-15,-85 41 16,42-41-1,43-43 1,42 21 15,42-63-31</inkml:trace>
  <inkml:trace contextRef="#ctx0" brushRef="#br0" timeOffset="5442.09">5059 3175 0,'21'0'0,"-42"0"0,63-21 16,-42 0-16,0-22 15,0 22-15,-21 64 32,-21 62-17,-43 149 1,0-42 0,-84 63-1,42-84 1,42-64-1,85-148 17,0-1-17,0-105 1,0-21 0,21 106-16,-21-106 15,64 21 1,-22 84-1,1 65 1,41 83 0,-41 1-1,41 42 1,1 1 0,0-86-1,20-42 1,22-63-1,0-64 1,-21-63 15,-63-64-15,-43 42 0,0-20-1,-85 84 1,-42 0-1,42 84 1,-42 86 0,64 126-1,42 22 1,21 41 0,21-83-1,0-107-15,64 106 16,-1-63-1,64-22 17,1-63-17,20-42 1,0-64 0,-63-21-1,-21 21 1,-64 64-1,-21 21 1,0 42 0,0 64-1,-21 20 1,21 22 0,21-42-1,42-43 1,22-20-1,-21-44 1,41-105 15,-83 43-15,-22-64 0,0 21-1,-64 84 1,-63 86-1,21-22 1,43 42 0,20 64-1,43-42 1,43 21 0,20-43-1,64-42 1,-106-21-16,106-21 15,43-63 17,-43-22-17,-43 21 1,-20 0 0,-64 43-1,0 63 16,0 64-15,-42 42 0,42-42-1,0-1 1,0-63-16,42 1 16,43-22-1,20-64 1,-41 1-1,21-64 1,-22 42 15,-21 21-15,-42 86 15,0 41-15,0 22-1,0-1 1,22-62-16,20 41 16,0-42-1,22-21 1,20-42 0,1-64-1,-64-21 1,-21 21 15,-63 22-31,-1 84 31,1 0-15,105 0 15,-21 0-31,64 0 16,42 0-1,0 0 1,-42 0 0,-1 0-1,-63 21-15,1 21 16,-1 0 0,-21-20-16,0 62 15,0-20 1,-21 42 15,-1-64-31,1 0 31,21-21-31,-21-21 16,21-84 15,0-1-15,21 43-16,43-64 15,20-21 1,1 63 0,21 64-1,-43 22 1,-20 83 0,-22 22-1,-21-21 1,0-63-16,-21 41 15,0-63-15,-1 43 32,1-22-17,0-84 17,42 42-32,0-21 0</inkml:trace>
  <inkml:trace contextRef="#ctx0" brushRef="#br0" timeOffset="5808.96">9588 7027 0,'0'0'0,"0"-84"0,-21-191 16,-21 190-1,21 64 1</inkml:trace>
  <inkml:trace contextRef="#ctx0" brushRef="#br0" timeOffset="6031.83">11790 7049 0,'0'0'0,"21"-85"16,21 21-16,106-126 15,-42 105 1,-21 43-1,-64 42 1,-21-21 15</inkml:trace>
  <inkml:trace contextRef="#ctx0" brushRef="#br0" timeOffset="6109.78">12213 3768 0,'-21'0'15,"0"0"1,0-21-1</inkml:trace>
  <inkml:trace contextRef="#ctx0" brushRef="#br0" timeOffset="7192.75">9842 3789 0,'0'0'0,"-21"0"0,0 0 16,0-21-1,42 21 17,0 0-17,22 0-15,126 0 16,-106 0-16,170 0 15,191 0 1,-86 0 0,107 0-1,20 0 1,-62 21 0,-86-21-1,-126 0 1,-128 0-1,-42 0 1,-21-21 15,-21 0-15,0-22 0,-21 22-16</inkml:trace>
  <inkml:trace contextRef="#ctx0" brushRef="#br0" timeOffset="7693.6">12404 3429 0,'0'0'0,"-43"0"31,43 21-16,64 43 1,20-1 0,65 1-1,-1-43 17,63-21-17,-147 0-15,105 0 16,-105 0-1,-43-21 1,-127 21 15,-84 63-15,126-42-16,-84 43 16,-43 63-1,64 0 1,64-64-1,63-20 17,0-22-17,21-42 17,0 21-32</inkml:trace>
  <inkml:trace contextRef="#ctx0" brushRef="#br0" timeOffset="9941.91">15769 3133 0,'0'21'47,"0"0"-31,0 0-16,0 0 15,0 22 1,0-1 0,0-21-16,0 0 15,21-21 1,43 0 0,42-21-1,21-42 1,0-22-1,-22 0 17,-83 22-17,-22-43 1,-43 64 0,-147 21-1,63 42 1,-43 63-1,86 1 1,-22 63 0,106 0-1,0-63 1,0-64-16,85 64 16,-1-22-1,64 1 1,-42-22-1,42 43 1,-105 0 15,-43-64-31,-64 63 16,-126 22 0,20-42-1,-62-43 1,20-42-1,43-85 1,42-21 0,84 21-1,22-21 1,21 64 0,106 41-1,21 86 1,-42-1-1,-64-20-15,42 41 16,-20-20 0,-1-1 15,0-41-15,1-22-16</inkml:trace>
  <inkml:trace contextRef="#ctx0" brushRef="#br0" timeOffset="10391.65">16595 3831 0,'0'0'0,"21"0"31,21 0-31,0-21 15,43-21 1,-21-1 0,-43 22-1,42-42 1,-63 20 0,-63 1-1,-85 42 1,42 42-1,-42 85 1,63-42 0,64 84-1,21-63 1,84-42 0,65-22-1,-44-42 1,107-106-1,-64 22 1,-84 41 0</inkml:trace>
  <inkml:trace contextRef="#ctx0" brushRef="#br0" timeOffset="10708.48">17822 2667 0,'0'0'0,"0"-21"0,0 0 16,-63 0 0,-1 126-1,1 44 1,-22 126 0,64-191-16,-43 149 15,-20 21 1,41-84-1,22-22 1,0-42 0,21-85 15,21-42-15,43-64-1,-1-21-15</inkml:trace>
  <inkml:trace contextRef="#ctx0" brushRef="#br0" timeOffset="11108.84">17738 3768 0,'0'0'0,"0"42"16,0 0-1,21-42 1,63 0-1,-62 0-15,62-42 16,1-21 0,-22-1 15,-41 1-15,-65 20-1,-41 43 1,-22 43-1,85-22-15,-64 63 16,0 22 0,64-21-1,21 0 1,85-22 0,42-63-1,42-42 1,-42-1-1</inkml:trace>
  <inkml:trace contextRef="#ctx0" brushRef="#br0" timeOffset="11791.45">18669 3577 0,'21'-21'16,"-42"42"-16,42-84 15,-21 20 1,-63 43-1,-1 22 1,-42 105 0,43-22-1,-1 22 1,64-42 0,0 42-1,85-63 1,0-64-1,-43 0-15,106-22 16,-21-41 15,21-64-15,-42-21 0,42-85-1,-42 21 1,42-126-1,-105 147 1,-22 43 0,-21 106-1,-85 63 1,22 63 0,-43 107-1,21-22 1,22 106-1,-1-84 1,43 63 15,21-127-15,21-42 0,85-43-1,-21-42 1,63-42-1,-21-22 1,-43 1 0,-20-64-1,-64 105-15</inkml:trace>
  <inkml:trace contextRef="#ctx0" brushRef="#br0" timeOffset="12024.38">19050 3450 0,'-21'0'15,"42"0"1,0 0 0,64 0-1,42 0 1,-85 0-16,149-21 15,-64 0 1,-43-21 0,-63 20-16</inkml:trace>
  <inkml:trace contextRef="#ctx0" brushRef="#br0" timeOffset="12608.51">21336 2434 0,'0'0'0,"21"-21"0,0 0 0,0-64 31,-21 43-15,-21 21-1,-42 21 1,-22 42-1,64-21-15,-43 85 16,64 42 0,0-42-1,22-21 1,62-22 0,64-63-1,-42-42 1,-42 21-1</inkml:trace>
  <inkml:trace contextRef="#ctx0" brushRef="#br0" timeOffset="13176.35">21929 2032 0,'0'0'0,"0"-21"0,-22 0 16,-62-43-1,-1 43 1,-21 21 0,43 0-16,-128 64 15,43 20 1,-21 64 0,84 1-1,43 62 1,21-147-16,21 63 15,21 21 1,42-85 15,64 1-15,0-43 0,85-21-1,-149 0-15,191-42 16,-84-22-1,-1-84 1,-63 0 0,0-106-1,-106 106 1,-106-85 0,-21 148-1,-148 22 1,42 63-1,-21 106 1,127 21 15,85-85-31,-64 170 16,42-43 0</inkml:trace>
  <inkml:trace contextRef="#ctx0" brushRef="#br0" timeOffset="16325.9">2286 5757 0,'0'-21'0,"0"0"0,0-21 15,0 21-15,-42-85 16,-1 63-1,22 1 1,0 63 0,0 85 15,-43 254-15,43-212-1,0-42-15,-21 211 16,-1-126-1,1-22 1,42-126 0,-21-43-1,0-22 1,-22-62 0,1 20-1</inkml:trace>
  <inkml:trace contextRef="#ctx0" brushRef="#br0" timeOffset="16927.87">1439 6223 0,'0'0'0,"-169"-148"31,84 42-15,43 0 0,42-63-1,106 63 1,-64 64-16,149-43 15,126 64 1,-63 84 0,85 149-1,-170-21 1,-63 84 0,-106-212-16,0 107 15,-42 20 1,-22-105-1,1-64 1,20-42 15,22-106-15,21-85 0,85-84-1,21 42 1,84-21-1,-42 169 1,22 106 0,-149 21-16,85 127 15,-43 85 1,-63-148-16,0 147 16,-42 107-1,-22-127 1,1-22-1,42-84 1,21-85 0,0-42-1,127-127 17</inkml:trace>
  <inkml:trace contextRef="#ctx0" brushRef="#br0" timeOffset="18508.87">3873 6308 0,'0'0'16,"22"-21"-16,-1-1 0,-21-20 15,-43 42 1,-41 21 0,63 0-16,-22 43 15,22-43-15,-42 127 16,41-21-1,22 0 1,22-21 0,41-85-1,85-21 17,-63-63-17,42-43 1,-64-21-1,-63-42 1,-21-1 0,0 149-16,-64-42 15,1 41 1,41 22-16,-20 43 16,-1 105-1,43 0 1,21 43-1,21-43 1,85-64 15,21-84-31,-21 0 32,42-84-17,-21-1 1,21-105-1,-126 147-15,62-84 16,-84 106-16,43-64 16,-43 107 15,0 83-15,-22-62-16,22 63 15,0 21 1,43-22-1,-1-83 1,22-22 0,20-22-1,22-62 17,-42-43-17,-43 21 1,0-42-1,0 105 1,-21 22 0,0 106-1,0 21 1,0 21 0,0 0-1,42-64 1,1-20-1,20-43 1,64-64 0,0-21 15,-63-20-15,-1-22-1,-63 42 1,0 106 15,0 0-31,0 64 16,43 21-1,-43-22 1,21-20 0,-21-43-1,0 0-15,-21-21 31,-1 0-31,-41-63 16,21 42 0,-1 21 15,22 0-15,21 42-1,21 21 1,64-41-1,42-1 1,21-21 0,-21-21-1,-85 21-15,107-85 16,-22-42 0,-85 0-1,0 0 1,-42 63-1,-21 43 1,0 42-16,-64 106 16,64-21-1,0 42 17,21-42-17,21-63 1,0-43-16,43 21 15,-43-21-15,64-21 16,20-43 0</inkml:trace>
  <inkml:trace contextRef="#ctx0" brushRef="#br0" timeOffset="19092.25">7641 5334 0,'0'0'0,"21"-85"16,-21 64 0,0 42-1,0 43-15,-21 126 16,0 43 15,-43 85-15,22-85-1,21-149-15,-64 170 16,43-127 0,21-42-1,21-64 1,21-63 0,0 21-16,64-85 15,-1-42 1</inkml:trace>
  <inkml:trace contextRef="#ctx0" brushRef="#br0" timeOffset="19392.09">8213 5398 0,'21'-43'0,"-42"86"0,84-170 16,-63 105-16,0-20 15,-21 84 1,-21 64-1,20 169 1,1 22 0,0-86-1,0-126-15,-21 106 16,-1 41 0,22-147-1,0-43 1,0-63 15,21 0-31,-64-85 16</inkml:trace>
  <inkml:trace contextRef="#ctx0" brushRef="#br0" timeOffset="21124.03">7493 6392 0,'-21'0'0,"42"0"0,-63 0 15,42 22 1,105-22 0,44 0-1,20-43 1,64-20 0,-22-22-1,-84 22 1,-63 63-1,-106 42 17,-1 64-17,1 21 17,42 21-17,0-127-15,0 106 16,42-85-1,64-20 1,-21-44 0,42-41-1,-21-64 1,-43 0 0,-63-42-1,-42 42 1,-64 63-1,85 64-15,-85 0 16,64 0-16,-64 85 16,42-1 15,43 65-15,21-22-1,42-22 1,1-83-16,63 20 15,21-42 1,21-21 0,-21-64-1,-43 0 1,22-84 0,-42 84-1,-64 64-15,21-21 16,-21 21-1,0 63 1,0 0 0,-21 85 15,21 43-15,0-86-1,0 1 1,21-43-1,21-20 1,22-44 0,42-62-1,-64-1 1,43-42 0,-22 21-1,-42 43 1,22 42-1,-43 63 17,0-21-32,0 85 15,-22 21 17,22-64-17,0 22 1,64-43-1,-1-42 1,-20 0-16,63-42 16,42-21-1,-64-22 1,1-63 0,-43 21-1,-42 63 1,-21 64 15,-21 64-15,0 42-1,-1 21 17,22-43-17,21-63-15,0 64 16,42-21-1,1-43 1,41-21 0,1-43-1,21-41 1,21-64 0,0-1-1,-42 65 1,-64 20-1,-106 64 1,-21 0 0,85 64-1,63 20 17,22 1-17,21 21 1,-64 21-1,0-85 1,-21 22 0,42-64-1,1 0 1,20-21 0,-21-22-1,-20 1 1,41 0-1,1-22 1</inkml:trace>
  <inkml:trace contextRef="#ctx0" brushRef="#br0" timeOffset="21673.73">12023 6541 0,'-43'0'0,"86"0"0,-107 0 15,22 0-15,-64 0 16,85 0 0,0 0-16,21 21 31,21-21-15,127 21-1,106 0 1,85 0-1,63-21 1,-21 21 0,-127-21-1,21 0 1,-85 0 0,-84-21-1,-21 0 1,-85 0-1,0-21 1,0-1 0,0-20-1,0 20 1</inkml:trace>
  <inkml:trace contextRef="#ctx0" brushRef="#br0" timeOffset="22125.08">13695 6096 0,'0'0'0,"-21"0"0,21 21 32,0 0-17,0 1-15,84 20 16,1 21-1,84 1 1,1-43 0,-22 0-1,-64-21 17,-84-21-17,-21 0 1,-42 21-1,42 0-15,-43 21 16,-105 106 0,21 42-1,42-63 1,0 0 0,64-21-1,42-64-15,0 0 16,21-42 15</inkml:trace>
  <inkml:trace contextRef="#ctx0" brushRef="#br0" timeOffset="24407.35">16404 5694 0,'0'0'0,"0"-42"0,0 20 0,21-20 15,-21-43 1,-42 1-1,-64 63 1,0 105 0,22 170-1,-1-21 1,21 85 0,22-107-1,0 1 1,42-170-16,0 43 15,0-127 17,63-107-17,1-41 17,42-85-17,-22 42 1,-63 148-16,85-190 15,-42 190 1,-64 85 0,21 170-1,21 20 1,1 128 0,-22-128-1,-21 1 1,0-64-1,-21-85 1,-43-21 0,-42-63-1</inkml:trace>
  <inkml:trace contextRef="#ctx0" brushRef="#br0" timeOffset="24574.26">15790 6456 0,'0'0'0,"21"-21"31,1 21-31,105 0 16,-64 0-16,128-43 15,105 1 1,-42-21 0,-85-1-1</inkml:trace>
  <inkml:trace contextRef="#ctx0" brushRef="#br0" timeOffset="26224.96">17208 6075 0,'22'-21'0,"-44"42"0,22-42 32,-42 42-32,-21 64 15,-22 42 1,64 0 15,0-85-31,21 127 16,42-84-1,43-43 1,-64-42-16,106 0 16,21-42-1,42-85 1,-126 85-16,84-191 16,-84 42-1,-43-126 1,0 105-1,-21 0 1,0 297 15,-21-43-15,0 212 0,-22-42-1,22 42 1,0-21-1,42-127 1,64-22 0,-1-84-1,65-63 1,-1-64 0,-42 0-1,-85 85-15,42-64 16,-42 42-1,-63 149 17,21 21-17,0 42 17,21-106-32,0 43 15,42 0 1,64-85-1,0 0 1,21-85 0,-21-63-1,-43 42 1,-42 21 0,-21 149 15,-42 42-16,21-22 1,21 1 0,42-43-1,22-42 1,-1-21 15,-42-64-15,-21 1-1,-42-43 1,-22 63 0,1 22-1,63 0 1,42 20 0,106 1-1,43 21 1,-64 0-1,-85 21-15,85 64 16,-84 0 0,-43 42-1,-64-21 1,1-22 15,20-63-15,43-63 15,43-64-15,41-21-1,64-42 1,-105 127-16,84-22 16,0 22-1,-106 105 1,-21 43-1,-21 0 1,-22 21 0,43-42-1,22-1 17,83-84-17,-20-21 1,63-64-1,0-84 1,-21 0 0,-105 21-1,-22 105 1,-106 43 0,85 85-1,21 21 1,0 63-1,0-21 1,-43-84 0,-20-1-1,20-63 17,1-21-17,21-64 1,-21-20-16</inkml:trace>
  <inkml:trace contextRef="#ctx0" brushRef="#br0" timeOffset="26423.84">19643 5588 0,'0'0'0,"-22"0"0,-20 0 0,-21-21 16,41 0-1,1 21 1,0 0 15,-42 0-31,41 0 16</inkml:trace>
  <inkml:trace contextRef="#ctx0" brushRef="#br0" timeOffset="26607.2">17780 5842 0,'0'0'0,"-21"0"0,-22 21 15,65-21 1,83 0 0,44-21-1,83-21 1,-168 21-16,63-22 15</inkml:trace>
  <inkml:trace contextRef="#ctx0" brushRef="#br0" timeOffset="27056.83">21378 4953 0,'0'0'0,"21"-21"15,1 0-15,-1-64 16,-21 64 0,-43 21-1,1 21-15,-43 43 32,-42 84-17,64 0 1,42-63-1,42-1 1,0-84-16,85 21 16,63-42-1,1-42 1,-128 42-16</inkml:trace>
  <inkml:trace contextRef="#ctx0" brushRef="#br0" timeOffset="27491.41">21759 4551 0,'-21'-21'0,"42"42"0,-148-127 16,-21 85-1,-42 127 17,20 84-17,64 85 1,85-84-1,0 21 1,85-85 0,105-22-1,85-105 1,0-63 0,-21-85-1,-106-22 1,-43-147-1,-147 42 1,-85 148 0,-212 84-1,127 128 17,43 84-17,168 1 1,86 63-1,-22-191-15</inkml:trace>
  <inkml:trace contextRef="#ctx0" brushRef="#br0" timeOffset="27991.13">21844 6625 0,'0'0'0,"-42"0"0,-1 0 16,64 0 15,22 0-31,84-21 16,84 0-1,65-21 1,-128 20 0,-64-20-1,-105 21 1,-85-43 0,64 64-16,-21-42 15,41 0 1,86 42-1,-43 0-15,43 0 16,20 63 0,-63 85-1,-63-42 17,-64 21-17,43-63 1,63-43-1,42-21-15</inkml:trace>
  <inkml:trace contextRef="#ctx0" brushRef="#br0" timeOffset="28657.34">23516 6181 0,'-63'0'31,"63"21"-31,-22 0 0,-41 85 16,-1 42-1,43-42 1,0 0 15,21-64-15,0-63-1,0 0 1,64-85 0,-1-63-1,43 20 1,-21 86 0,-85 42-16,63 42 15,-42 64 1,-21 63-1,21-21 1,-21-43 0,0-41-1,43-43 17,-1-64-17,43-63 1,-1 0-1,43-21 1,-42 106 0,-43 63-1,-42 85 1,0 0 0,0 21-1,22-43 1,20-63-1,43-21 1,-64 0-16,85-42 16,42-64-1</inkml:trace>
  <inkml:trace contextRef="#ctx0" brushRef="#br0" timeOffset="29640.52">24934 6202 0,'21'-42'16,"-42"84"-16,42-106 15,-42 64-15,-42 43 16,-43 63 0,42-1-1,1 44 1,63 20 0,42-127-1,-21-21-15,106 1 16,22-44-1,-65-41 1,22-85 0,-85-43-1,-42 43 1,-106 106 15,0 42-15,-42 106-1,84 21 1,85-22 0,64 22-1,20-84 1,64-43 0,1-64-1,-65-20 1,22-43-1,-106 105-15,42-41 16,-42 126 15,0 1-15,0 42 15,0-85-31,0 64 16,64-64-1,21-21 1,63-21 0,-64-43-1,22-63 1,-42 42 0,-22 22-1,-63 63 1,-43 63-1,22 22 1,42 21 0,0-43-1,0-41-15,64 20 32,41-42-17,22-42 1,0-64-1,-63 0 1,-22-21 0,-63 106-1,-42 42 1,-1 85 0,43 0-1,21-22 1,42-41-1,43-22 1,-22-42 0</inkml:trace>
  <inkml:trace contextRef="#ctx0" brushRef="#br0" timeOffset="29973.33">26501 5525 0,'0'0'0,"-43"-43"15,64 43-15,85-21 16,106 0 0,148 21-1,-276 0-15,170-21 16,-84 21 15,-318 0 0</inkml:trace>
  <inkml:trace contextRef="#ctx0" brushRef="#br0" timeOffset="30223.19">27030 5419 0,'-43'0'15,"86"0"-15,-149 21 16,85 42 0,0 43-1,21 127 1,0-169-16,-22 105 15,22 43 1,-21-64 0,0-85-1,21-42 1,85-63 31,-1-43-47</inkml:trace>
  <inkml:trace contextRef="#ctx0" brushRef="#br0" timeOffset="30541.01">27263 6138 0,'0'0'0,"0"22"31,-64 105 0,43-64-31,21 43 16,21-43-1,43-63 1,41 0 0,1-42-1,-42-43 1,-64 64 0,0-85-1,-21 64 1,-64 42-1,0 0 1,106 0 15,1 0-31,62 0 16</inkml:trace>
  <inkml:trace contextRef="#ctx0" brushRef="#br0" timeOffset="32672.71">28025 6011 0,'21'-42'0,"-42"84"0,105-147 16,1 20 0,21-21-1,0 21 1,63-20 15,-127 62-15,-126 43-1,-43 43 1,-85 62 0,64 22-1,105-42 1,86 42 0,20-85-1,-20-20-15,84 20 16,-43-42-1,-41 0 1,-65 63 0,-62 1-1,-86 84 1,107-63 15,63 21-15,42-43-1,64-63 1,42-21 0,-105 21-16,84-64 15,42-105 1,-21-64 0,-63 0-1,-1-84 1,-84 253-16,22-41 15,-22 83-15,-22-20 16,-41 84 0,-22 170-1,1 0 1,-1 84 15,64-42-15,21-127-1,127 0 1,-43-106 0,65-63-1,-1-64 1,-85-21 0,-20-21-1,-43 106 1,-85 63-1,21 85 1,43-22 0,21 43-1,43-42 1,62-64 0,22-21 15,-42-42-16,0-43 1,-43 0 0,-21 43-1,-63 106 17,0 41-17,20-62 1,22-1-1,0-21 1,0-42 15,64-42-31,-22-1 16,43-42 15,-43 43-15,-21 63-1,-21 63 1,0 1 0,0 42-1,0-43 1,43-21 0,20-42-1,-42 0-15,43-42 16,21-43-1,-22 1 1,22-22 0,-64 42-1,-106 149 32,43 0-31,42 21-1,0-43 1,85-21 0,20-42-1,22-21 1,-42-63 0,-21-1-1,-43-21 1,-21 64-1,-43 42 1,-20 84 0,21 43-1,42-42 1,0-43 0,21-42 15,21 0-16,-21-21-15,43-21 16,-64 21-16,63-64 16,22 0-1,-43 43 1,-42 148 15,-21-85-31,21 43 16,0 20-1,42-41 1,43-22 0,0-42-1,-22-22 1,-42 22 0,43-127-1,-22 21 1,43-127-1,0 63 1,-1-63 0,-84 170-1,-63 105 1,-22 106 0,-84 127-1,84-42 1,64 20-1,21-83 1,21-65 0,64-84-1,-64 0 1</inkml:trace>
  <inkml:trace contextRef="#ctx0" brushRef="#br0" timeOffset="32840.62">31115 6265 0,'0'0'0,"-85"0"16,64 0-1,106 0 17,63 0-17,42 0 1</inkml:trace>
  <inkml:trace contextRef="#ctx0" brushRef="#br0" timeOffset="33056.49">31962 6096 0,'0'0'0,"-43"0"16,-63 21 15,22 64-15,-1 42-1,85 0 1,0-21 0,0-85-16,21 21 15,0-42-15,85 21 16,-21-21 0</inkml:trace>
  <inkml:trace contextRef="#ctx0" brushRef="#br0" timeOffset="33273.1">32343 6223 0,'0'0'0,"84"-63"16,-63 63-1,1 84 1,-22 22 15,-64 63-15,1-63-1,-86 21 1,22-84 0,-42-1-16</inkml:trace>
  <inkml:trace contextRef="#ctx0" brushRef="#br0" timeOffset="36039.74">2349 8382 0,'22'-63'15,"-44"126"-15,65-169 0,-43 64 0,42-64 16,-21-21 0,-21 106-1,-42 106 1,-43 105-1,-63 149 1,21-64 0,85-190-16,-85 126 15,-21-41 17,63-107-17,43-84 1,42-21-16,0-43 15,0-127 1,0 43 0,21 42-1,0 106 1,42 148 0,22 42-1,-64-105-15,85 147 16,0-84-1,63-21 1,-21-85 0,64-84-1,-64-22 1,43-169 15,-128 42-15,-63-105-1,-106-22 1,-63 128 0,-85 105-1,0 212 1,127 84 0,42 106-1,85-42 1,85 43-1,106-107 1,63-105 0,0-85-1,-85-64 1,21-63 15,-84 22-15,-42-65-1,-64 107 1,0 84 0,0 64-1,-21 84 1,-1-21 0,65-21-1,41-63 1,22-64-1,42-43 1,1-63 0,-65 22-1,-63-86 1,-21 128-16,-42-64 16,-85 22 15,-42 62-16,42 86 1,21 84 0,85-21-1,21-85-15,0 107 16,84-65 0,43 1-1,43-85 1,-43-42-1,21-43 1,21-84 0,-105 42-1,-22 21 1,-42 85 0,-21 42 15,-21 106-16,42-43 1,0 22 0,0-42-1,84-43 1,22-21 0,0-42-1,63-85 1,-63-22-1,-85 65 1,-21 20 0,-21 85-1,0 64 17,21 63-17,0-42 1,63 0-1,43-64 1,0-42 0,0-42-1,84-106 1,-84-22 0,21-84-1,-42-21 1,-85 85-1,-21 20 1,-64 192 0,22 105-1,20 105 1,43-20 0,0 42 15,-21-63-16,21-170-15,0 42 16,0-42 0,0-42-1,0-42 1,21-85 0,85-1-1,42 22 1,64 106-1,-43 64 1,-63 20 0,-85 85-1,-127-21 1,64-84-16,-127 41 16,-85 1 15,63-64-16,107-21 1,84-42 0,84-64-1,-63 85-15,85-64 16</inkml:trace>
  <inkml:trace contextRef="#ctx0" brushRef="#br0" timeOffset="36321.58">6562 8022 0,'0'0'0,"-43"-42"31,1 105-31,-22 64 16,1 127 0,-1 43-1,43-107 16,-21 43-15,42-85 0,0-127-1,63-21 1,43-84 0,-21-22-1</inkml:trace>
  <inkml:trace contextRef="#ctx0" brushRef="#br0" timeOffset="36624.41">6625 8911 0,'0'21'31,"21"-21"-15,0 0-16,64 0 16,21-63 15,-21-1-16,-64 1 1,-64 42 0,-105 42-1,-63 148 1,126-63 0,43 42-1,84-63 1,106-64-1,106-42 1,-190 0-16</inkml:trace>
  <inkml:trace contextRef="#ctx0" brushRef="#br0" timeOffset="37622.36">8445 8467 0,'0'0'0,"0"-21"0,-42-64 15,21-21 1,-21 21 0,-43 64-1,-42 127 1,0 106 0,63-22-1,22 107 1,42-86-1,21-105 1,170-64 0,-1-63-1,1-63 1,105-107 15,-42-42-15,-127 43-1,0-191 1,-127 127 0,0 148-1,-63 106 1,20 127 0,-41 190-1,62-232-15,-126 338 16,127-253-1,21 41 1,85-84 0,-1-127-1,-41 0-15,84 0 16,-106-21 0,148-106-1,-42 0 1,-21-63-1,-64 105 1,-63 170 15,0-43-31,-21 85 16,21-42 0,-1-22-1,65-20 1,-1-43-1,43-64 1</inkml:trace>
  <inkml:trace contextRef="#ctx0" brushRef="#br0" timeOffset="37922.19">9885 8551 0,'0'0'0,"0"-21"0,-64 21 31,43 0-15,21 21 0,21-21-1,0-21 1,1-21 0,-22 21-1,-106 0 1,42 21-1,64 21-15,-21 42 16,42 22 0,64 0-1,21-22 1</inkml:trace>
  <inkml:trace contextRef="#ctx0" brushRef="#br0" timeOffset="38738.35">10456 8742 0,'0'0'0,"0"-21"0,0 0 16,-21-43-1,-64 43 1,1 21 0,-1 106-1,64 0 1,-21 63-1,42 0 1,42-105 0,0-43-16,85 0 15,64-63 1,-43-22 0,21-63 15,-63-63-16,-64-43 1,-42-21 0,43 42-1,-43 128 1,0 147 0,-43 128-1,43-128-15,-21 64 16,0-42-16,-42 169 15,20-85 1,22-84 0,0-43-1,21-63 17,21-21-32,0 20 0,64-105 31,84-42-16,-42 84 1,0 43 0,-63 21-1,-64 42 1,-106 0 0,-42 0-1,63 22 1,22-1-1,63 64 1,42-43 0,64 43-1,0-42 1,-1-22 0,-41-42 15,42 0-16,-43-21-15</inkml:trace>
  <inkml:trace contextRef="#ctx0" brushRef="#br0" timeOffset="39338.32">12763 8700 0,'0'0'0,"-42"0"0,-64 0 31,127 0-31,85 0 16,254 21 0,-64 0 15,85 0-16,-42-21 1,-106 0 0,-43-42-1,-126-1 1,-64 22-16,-64-42 16,-41 20-1,-86 1 1,64 21-1,64 21 1,168 0 15,-62 0-31,105 0 16,64 0 15,-64 0-15,-106 42-1,-127 85 1,-63 21 0,0 1-1,-21-22 1,42-43 0,84-41-1</inkml:trace>
  <inkml:trace contextRef="#ctx0" brushRef="#br0" timeOffset="44337.78">16298 8001 0,'0'0'0,"21"-21"0,1 21 16,-1-21-16,21-64 15,-42 64 1,-21 21 0,-64 85 15,64-43-31,-85 170 15,-84 84 1,42 0 0,84-126-1,-21-22 1,64-148 0,21-85-1,64-105 1,-22 41-1,64-126 1,0 42 0,84-84-1,-84 232 1,-21 149 0,-43 190 15,-42-21-16,0 84 1,0-63 0,-21-85-1,0-63 1,0-106 0,-64-21-1,21-21-15</inkml:trace>
  <inkml:trace contextRef="#ctx0" brushRef="#br0" timeOffset="44505.68">15663 8721 0,'0'0'0,"0"-21"0,21 21 0,22 0 16,147-22 15,1 22-15,-128 0-16,149-21 15,21-21 1,-85 0-16</inkml:trace>
  <inkml:trace contextRef="#ctx0" brushRef="#br0" timeOffset="46120.3">17060 8403 0,'0'-21'16,"0"42"-16,-84-42 31,-1 106-16,0 63 1,43 21 0,42-126-16,0 84 15,42 0 1,85-85 15,21-42-15,85-64-1,-63-63 1,-128 85-16,106-212 16,-21-42-1,-106 63 1,-21 0 0,-21 148-1,-64 107 1,-20 253-1,105-64 1,-43 43 0,43 0-1,21-127 1,64 0 0,-21-105-1,84-65 16,0-84-15,-63 0 0,-64 85-16,42-85 15,-42 21 1,-42 191 15,0 21-15,21 42-1,0-21 1,21-64 0,64-20-1,63-43 1,-42-64 0,0-42-1,-22-42 16,-62 63-15,-22 64 0,0 42-1,-43 43 1,1 84 0,42-63-1,0-1 1,63-62-1,-41-22-15,41 0 16,22-43 0,-43-41-1,-42-22 1,-21-21 0,-64 21-1,22 64 16,42 20-15,42 22 0,42-21-1,64 21 1,21 0 0,1 21-1,-44 64 1,-105 21-1,0 0 1,0 0 0,-42-43-1,21-42 1,21-42 0,0-21 15,63-64-16,43-63 1,-85 126-16,43-20 16,-43 20-16,64-20 15,-64 63-15,21 42 16,-42 22 0,-21 84-1,0-21 1,21-42-1,85-22 1,-22-63 0,64-42-1,-21-64 1,0 0 0,21-84-1,-85 147 1,0-84-1,-42 106 1,-105 63 0,-1 85-1,85-21 1,21 21 0,0-84-16,0 62 15,0-62 1,-43-86 15</inkml:trace>
  <inkml:trace contextRef="#ctx0" brushRef="#br0" timeOffset="46323.33">19050 8022 0,'0'0'0,"-42"-21"0,20 21 16,-83 0 0,83 0-1,1 0 32,0 0-47</inkml:trace>
  <inkml:trace contextRef="#ctx0" brushRef="#br0" timeOffset="46504.23">17801 8340 0,'-21'21'16,"42"-42"-16,-63 63 0,21-42 0,21 21 16,42-21-1,212-42 16,0-22-15,-21 22-16</inkml:trace>
  <inkml:trace contextRef="#ctx0" brushRef="#br0" timeOffset="46771.08">21167 7747 0,'21'0'16,"-42"0"-16,42-21 0,-42 21 15,-22 0-15,1 42 16,0-21-16,-85 106 16,21 22-1,106-86 16,127 22-15,-64-85 0,107-43-16</inkml:trace>
  <inkml:trace contextRef="#ctx0" brushRef="#br0" timeOffset="47171.37">21378 7599 0,'-21'-42'15,"42"84"-15,-84-106 0,42 43 0,-106 0 16,-64 85 0,-63 84-1,106 21 1,84 43 0,86-85 15,232 0-16,-22-106 1,-62-42 0,20-106-1,-126-85 1,-85 43 0,-106-64-1,84 191-15,-105-22 16,-64 85-1,22 127 1,105 1 0,128 62-1,84-63 1</inkml:trace>
  <inkml:trace contextRef="#ctx0" brushRef="#br0" timeOffset="47571.14">21548 8848 0,'0'0'0,"-22"0"0,-20 0 16,42 0 0,169 0-1,22-21 1,105-22-1,-21 1 1,-211 21-16,42-22 16,-106 1-1,-127-21 1,42 63 0,43-22-1,126 22 16,1 22-15,0 83 0,-106 22-1,-64-21 1,-84 0 0,42-64-1</inkml:trace>
  <inkml:trace contextRef="#ctx0" brushRef="#br0" timeOffset="48253.92">23664 8657 0,'21'0'15,"1"0"-15,41-21 16,22-42-1,-64 41-15,-42-83 16,-106 20 0,84 64-16,-168 21 15,-1 42 1,0 106 0,170-84-1,-43 105 1,85-127-16,0 107 15,127-22 1,106-106 0,-21-64-1,84-62 1,-105-86 0,-85-63-1,-106-42 1,0 84-1,-64 64 1,1 190 0,20 128-1,1 168 1,42-147 0,42-1 15,64-84-16,-21-106 1,21 0-16</inkml:trace>
  <inkml:trace contextRef="#ctx0" brushRef="#br0" timeOffset="49421.27">24490 8573 0,'0'-64'16,"0"128"-16,0-170 15,-43 106 1,22 0-16,-42 106 15,20-1 1,43-62-16,0 63 16,64-1-1,42-83 1,0-22 0,42-43-1,-42-105 16,-106 42-15,-85-42 0,-63 127-1,21 42 1,21 85 0,85 42-1,63-63 1,106-22-1,0-63 1,43-63 0,42-85-1,-170 63 1,-42 0 0,-21 64-1,-42 85 16,0 63-15,42 0 0,0-64-1,84-42 1,43-42 0,-21-42-1,21-43 1,-42-21-1,-64 84-15,0-20 16,-63 148 15,0 20-15,42 22 0,0-105-1,42 20 1,0-42-16,64 0 15,85-42 1,-22-85 0,-106-22-1,1-189 1,-64 105 0,0 64-1,0 190 1,-42 106-1,-64 148 1,21 21 0,22-105-1,63-128-15,0 43 16,0-64-16,0-20 16,21-65-1,63-84 16,22-84-15,-63 168-16,41-41 16,86 20-1,-149 64-15,85 64 16,-85 41 0,-64 44-1,-105-22 1,21-43-1,-63-41 1,190-86 0,42-20-1,64-43 1</inkml:trace>
  <inkml:trace contextRef="#ctx0" brushRef="#br0" timeOffset="49638.61">27051 7916 0,'0'-42'16,"0"84"-16,-21-63 16,-43 127-1,-42 148 1,43 0 0,42-63-1,21-149-15,0 127 16,42-84-1,22-85 1,-1-42 0</inkml:trace>
  <inkml:trace contextRef="#ctx0" brushRef="#br0" timeOffset="49953.82">27114 8594 0,'0'-21'15,"0"42"-15,22-42 31,41 21-15,43 0 0,21 0-1,0-43 1,-106-20 0,-84 42-1,-86 21 1,1 105-1,64-20 1,84-64-16,0 85 16,84-42-1,64-64 1,85-22 0,-169 22-16</inkml:trace>
  <inkml:trace contextRef="#ctx0" brushRef="#br0" timeOffset="50570.7">28257 8424 0,'0'-84'16,"0"168"-16,-63-232 15,-64 148 1,85 43-16,-22-1 16,1 106-1,84 43 1,42-86-1,64-20 1,43-85 0,-65-21-1,44-148 1,-44-64 0,-41 0-1,21-106 1,-22 149 15,-63 63-15,-63 169-1,-43 127 1,42 85 0,43-42-1,21 21 1,42-64-1,-20-126-15,41 20 16,1-63 0,-22 0-16,64-63 15,-22-43 1,1-21 0,-85 84-1,0 65 16,-21 62-15,0-41 0,21 20-1,42-42 1,22-21 0,-43-21-16</inkml:trace>
  <inkml:trace contextRef="#ctx0" brushRef="#br0" timeOffset="50704.62">29295 8319 0,'0'-64'16,"0"128"-16,0-191 16,-22 105-1,1 22-15,21 22 16,43 41 0,41-42-1</inkml:trace>
  <inkml:trace contextRef="#ctx0" brushRef="#br0" timeOffset="51337.39">29803 8297 0,'0'-21'0,"0"42"0,0-63 15,-43 42 1,-63 42 0,-21 64-1,64 21 1,63 21-1,42-63 1,128-21 0,-22-107-1,0-20 1,42-128 0,-63 1-1,43-191 16,-149 233-15,-42 105 0,-106 149-1,21 63 1,0 85 0,64-105-1,21-107-15,21 64 16,0-64-16,0 0 15,63-42 1,43-63 0,-64 42-16,43-22 15,105-62 1,-63 41 0,-105 64-1,-128 0 16,0 42-15,0 43 0,106-21-1,21-1 1,64-21 0,21-42-1,21 0 1</inkml:trace>
  <inkml:trace contextRef="#ctx0" brushRef="#br0" timeOffset="51554.28">31305 8255 0,'22'-21'16,"-44"42"-16,65-106 0,-43 64 16,-43 106-1,22-64 1,-63 106-1,41 42 1,22-20 0,63-86-1,85-21 1,-21-42-16</inkml:trace>
  <inkml:trace contextRef="#ctx0" brushRef="#br0" timeOffset="51771.16">32173 8149 0,'0'-21'16,"0"42"-16,21-42 0,1 21 15,-1 21-15,21 85 16,-42-64-16,0 107 16,-21 62 15,-64-63-16,-42 1 1,-21-65 0,106-63-16</inkml:trace>
  <inkml:trace contextRef="#ctx0" brushRef="#br0" timeOffset="54103.74">2603 10943 0,'-21'-21'15,"42"42"-15,-42-63 0,0 21 0,0-43 16,21 43-1,-21-21 1,0 42 0,-22 42-1,-63 127 1,1 22 0,-86 105-1,-21-63 1,43-127-1,127-106 1,42-85 0,0-63-1,42-106 1,-21 191-16,43-107 16,20 107-1,-41 105 16,20 191-15,1-21 0,20-1-1,-62-168-15,62 20 16,170-21 0,-84-63-1,41-127 1,-63 0-1,1-254 1,-128 148 0,-106-85-1,-63 106 1,0 191 0,-85 105-1,85 128 16,105-106-31,-41 169 16,126 84 0,106-63-1,43-169 1,84-42 0,-85-85-1,149-106 1,-191-22-1,-21-62 1,-148 63 0,-85 105-1,-63 64 1,127 1-16,-43 62 16,106 64-1,85-42 16,106 0-15,-43 0 0,-63-43-1,-22 43 1,-62-85 0,41 1-1,64-65 1,-21-20-1,84-64 1,-63-21 0,-84 21-1,-43 21 1,-64 63 0,-63 65-1,-21 83 16,42 44-15,64-1 0,42-64-1,85-41 1,42-43 0,-22-21-1,-62-1-15,63-62 16,-64 63-16,21-85 15,-63-21 1,0 63 0,0 85-1,-21 85 1,0 42 0,42-21-1,64-42 16,21-64-15,84-21 0,22-42-1,-64-22 1,-106 43-16,107-127 16,-128-21-1,-85 63 1,-84 64-1,-21 105 1,126-42-16,-20 64 16,21-64-16,-1 127 15,43-63 1,64 0 0,42 42-1,-22 0 1,-41 84-1,-43 86 17,-64-149-17,-42 21 1,43-84 0,42-85-1,21-85 1,21 43-16</inkml:trace>
  <inkml:trace contextRef="#ctx0" brushRef="#br0" timeOffset="54627.52">6456 11197 0,'0'0'0,"21"-42"0,0 21 0,-42-64 31,-127 85-31,0 42 32,-22 22-17,107 21 1,63-43 0,84-21-1,22 0 1,21-21-1,-63 43 1,-64-1 0,-106 21-1,-21 22 1,63-21 0,43-43-1,42-21 1,85 0 15,21 21-15,-21 42-1,-106 22 1,-42 21 0,-43 0-1,22-22 1,147-126 15</inkml:trace>
  <inkml:trace contextRef="#ctx0" brushRef="#br0" timeOffset="56203.44">7705 10816 0,'0'0'0,"21"-42"0,-21-22 16,0 43 0,-64 127-1,22-64-15,-85 234 16,-42 62 0,63-126-1,42-43 1,64-105-1,0-85 1,85-106 0,42-127 15,-106 211-31,64-41 16,-85 168 15,0-63-16,0 128 1,21-22 0,42-64-1,64-21 1,43-42 0,-1-21-1,-127 0-15,170-106 16,-64-63-1,-84-22 1,-22-106 0,-63 43-1,-85 85 1,-106 169 0,-42 169-1,127 21 16,64 85-15,148 21 0,42-105-1,-64-128-15,191 64 16,0-85 0,-63-42-1,41-64 1,-41-84-1,-149 126-15,22-62 16,-22-86 0,-127 170-1,-20 42 1,20 64 0,85 63-1,21-42 1,127 63 15,-42-105-15,0-43-1,-43-21 1,64-64 0,-21-42-1,-21 1 1,-43 20-1,-84 148 17,21 43-17,21 0 1,42-21 0,43-64-1,-43-21-15,127 21 16,-20-42-1,-65-21 17,-41-85-17,-65-43 1,-20 149-16,-64-64 16,-84 64-1,63 85 1,106-1-1,63 43 1,170-64 0,20-42-1,-83-63 1,-1-22 0,-42-21-1,-85 22 1,0 41 15,-21 65-15,-42 147-1,-22 0 1,22 106 0,-1 43-1,43-1 1,0-41-1,0-22 1,0-64 0,-21-126-1,0-22 1,21-106 0,0 43-16,0-106 15</inkml:trace>
  <inkml:trace contextRef="#ctx0" brushRef="#br0" timeOffset="56453.47">10710 11642 0,'0'0'0,"0"-64"0,21-20 16,64-65 0,42 65-1,0 63 1,-63 63-1,-64 64 1,-85 63 0,43-148-16,-85 85 15,-64 0 1,43-64 0,127-42-1</inkml:trace>
  <inkml:trace contextRef="#ctx0" brushRef="#br0" timeOffset="57020.05">12446 11367 0,'0'0'0,"-42"0"0,-1 21 0,1-21 0,-22 21 15,64-21 1,22 0-16,105 0 16,-85 0-16,127 0 15,106 0 1,22-21 15,-86-22-15,1 22-1,-148 0 1,-107-21 0,-84 21-1,0-22 1,85 22-1,21-21 1,84-1 0,-42 43-16,85 22 15,-21 62 1,-85 64 0,-85 22-1,-42-64 1,-63 21 15,126-106-15,85-21-16</inkml:trace>
  <inkml:trace contextRef="#ctx0" brushRef="#br0" timeOffset="57586.24">15367 10689 0,'0'0'0,"0"-21"0,0-85 16,0 64-16,0-22 15,0-63 1,-42 170 15,-22 105-15,-21 127-1,64-190-15,-21 63 16,0-63-16,-1 105 16,1 1-1,42-149 1,0-106 15,0-41-15,85-128-1,-64 169-15,85-211 16,-22 63 0,1 43-1,-22 190 1,1 191 15,-43-149-31,21 213 16,-42-86-1,43 1 1,-43-64 0,0-85-1,-85-42 1</inkml:trace>
  <inkml:trace contextRef="#ctx0" brushRef="#br0" timeOffset="59252.82">15028 11324 0,'0'0'0,"-21"-21"0,-42-64 15,63 43 1,148 0 0,169-22-1,-63 22 1,85-22 15,-22 1-15,-211 63-1,-106 0 1,-211 106 0,62 0-1,1 63 1,106-42-1,42-64 1,127-20 0,-64-43-16,170-43 15,-42-41 1,63-64 0,-85-64-1,-84-42 16,-43 21-15,-42 170-16,0-64 16,-21 84-1,-64 170 1,1 127 0,41-63-1,22 63 1,21-43-1,85-84 1,42-105 0,42-44-1,-63-62 1,21-64 0,-21-43-1,-85 128 1,-21 84-1,-21 63 17,0 22-17,-1 21 1,65-21 0,41-106-1,22 0 1,21-42-1,-42-43 1,21-63 0,-85 42-1,-21 64 1,0 84 0,-64 85 15,43-63-16,21 84 1,0-106 0,43-42-1,41 0 1,-20-85 0,-64-20-1,-64-44 1,-20 22-1,62 43 1,22 63 0,85-1-1,84 22 1,43 43 0,-21 63-1,-107 42 1,-84-42 15,-84 21-15,20-64-1,22-63 1,42-21 0,0-85-1,63 0 1,64-63-1,43 21 1,-65 105 0,-20 86-1,-85 84 1,-21-21 0,-21 42-1,42-42 1,42-43 15,-21-63-31,85 0 16,42-21-1,-21-85 1,-42 0 0,-22-63-1,-42 0 1,-21 105-1,-21 106 1,-21 64 0,21 21-1,-43 43 1,1-22 0,20-85-1,22-63 1,21-21 15,0 0-31</inkml:trace>
  <inkml:trace contextRef="#ctx0" brushRef="#br0" timeOffset="59435.73">18224 10372 0,'0'0'0,"-42"-21"0,-43-1 15,1 22 1,20 43 0,22-1-1,42-21-15,-21-21 16,-22 21 0</inkml:trace>
  <inkml:trace contextRef="#ctx0" brushRef="#br0" timeOffset="59619.68">16552 10837 0,'0'0'15,"-42"0"-15,-22 43 16,107-43 0,126 0-1,85-64 1,-169 43-16,105 0 15,22-21-15</inkml:trace>
  <inkml:trace contextRef="#ctx0" brushRef="#br0" timeOffset="59886.55">20405 10118 0,'0'0'0,"-127"-21"32,105 21-32,-41 0 15,-22 42 1,43-21-16,-43 127 16,64 0-1,63-42 1,85-21-1,64-64 1,-85-42-16</inkml:trace>
  <inkml:trace contextRef="#ctx0" brushRef="#br0" timeOffset="60285.97">20489 10160 0,'-21'-63'0,"42"126"0,-148-275 16,106 191-1,-85-21-15,-84 84 32,-43 106-17,127-21 1,64 64 0,148-22-1,42-63 1,-85-85-16,191 0 15,-21-42 1,-106-63 0,-21-128-1,-106-21 1,-85 85 0,-169 0-1,21 169 1,85 64-1,21 42 17,106 42-17,42-42 1</inkml:trace>
  <inkml:trace contextRef="#ctx0" brushRef="#br0" timeOffset="60785.94">21103 11113 0,'0'0'0,"-190"42"31,147-42-31,1 0 0,-43 0 16,212 0 15,43 0-16,-107 0 1,276 0 0,21 0-1,-170-42 1,-105-1 0,-106-41-1,-85 41 1,-85-41-1,149 62 1,148 22 15,-22 85-15,-41 0 0,-43 63-1,-21-106-15,-85 106 16,0-63 15,0 0-15,43-85-1,20 0-15</inkml:trace>
  <inkml:trace contextRef="#ctx0" brushRef="#br0" timeOffset="62636.39">23453 11176 0,'0'0'0,"0"-63"32,0 41-32,0 1 0,0-63 15,0 62-15,-22-62 31,-83-1-15,-65 43 0,22 63-1,-42 85 1,84 21 0,63 148-1,107-85 1,42-105-1,84-43 1,22-63 0,-22-63-1,-126 41-15,126-147 16,-41-64 0,-86 42-1,-42-190 16,-21 254-15,-21-85 0,21 191-16,-63-1 15,-22 149 1,-42 169 0,21 85-1,85-127 1,63 84-1,43-211 1,84-21 0,22-85-1,-64-42 1,0-64 0,-21-85-1,-106 64 1,0 21-1,-85 85 17,21 85-17,22 42 1,42 21 0,85 0-1,42-64 1,-21-21-1,-1-42 1,22 0 0,0-21-1,-84 0-15,63-21 16,-1-64 0,-20 0 15,-85 64-31,0-1 0,0-41 31,-21 63-31,-64 21 16,1 21-1,-22 63 1,21 43 0,85-42-1,21 0 1,0-64-16,64-21 15,-43 0-15,43 0 16,42-64 0,-63-20-1,-43-22 1,-21 21 0,0 64-16,-64 63 31,22 43-16,42 42 17,21-21-17,0-85-15,22 0 16,-1 0-16,148-21 16,43-42-1,-85 0 1,-21-85-1,-105-21 1,-44 42 0,-20 63-16,-106-41 15,-21 105 1,42 42 0,42 86-1,85 20 1,63 0-1,22 85 17,-64 85-17,-21-106 1,-84 42 0,-65-63-1,-20-64 1,21-106-1,148-105 1,106-128 0</inkml:trace>
  <inkml:trace contextRef="#ctx0" brushRef="#br0" timeOffset="63202.07">26755 10795 0,'0'0'0,"0"-21"0,0 0 0,-106 0 31,-85 21-15,22 21 0,63 0-1,64 42 1,42 1-1,42-1 1,64 1 0,0-43-1,-64-21-15,85 0 16,-85 0 0,-169 64 15,-42-1-16,63-21 1,64-20 15,84-22-15,43 0 0,42-22-1,-21 22 1,-85 43-1,-21-22-15,-42 127 16,-107 21 0,44-84-1,-22 21 1,105-106 0,65-21-1</inkml:trace>
  <inkml:trace contextRef="#ctx0" brushRef="#br0" timeOffset="64735.18">27813 11007 0,'0'0'0,"-21"0"16,21 21 0,-21-21-1,-1 0 1,1-42 0,0-1-1,-21 22 1,-22 21-1,-84 64 17,0 84-17,127-106-15,-64 85 16,85 21 0,21-63-1,64-85 1,84-42-1,1-64 1,-22-85 0,-21-63-1,-21-42 1,-22 63 0,-41 0-1,-43 127 1,-85 149-1,-42 147 17,42 22-17,1 63 1,62 0 0,44-84-1,105-43 1,42-106-1,-42-42 1,42-42 0,-63-85-1,-64-64 1,-42 43 0,-63 106-1,21 42 1,-22 85-1,64 20 17,42 22-17,43-42 1,0-43 0,-22-20-1,43-22 1,0-85-1,42-21 1,0-42 0,-63 84-1,-64 43 1,-42 64 0,-64 20-1,-21 128 16,106-86-31,22-41 16,105-22 15,0-42-15,-43-21 0,-63 0-16,22-64 15,-43-63 1,-64 21-1,-63 42 1,0 64 0,106 21-1,21 43 1,106-1 0,84-42-1,22 0 1,-64 0-1,22-21 17,-128 21-32,0 0 15,-42 42 1,-106 85 0,1 64-1,41-43 1,1 42-1,20 43 1,43-85 0,0-21-1,0-63 1,21-107 15,-21 22-31,64-127 16,-22 42-1</inkml:trace>
  <inkml:trace contextRef="#ctx0" brushRef="#br0" timeOffset="64985.13">29845 11324 0,'42'-127'16,"-84"254"-16,211-465 16,-148 316-16,85-62 15,42 84 1,-105 21-1,-43 85 1,-85 0 0,-42-43-1,-42 22 1,126-85-16,-20 21 16,126-21 15,64-42-16</inkml:trace>
  <inkml:trace contextRef="#ctx0" brushRef="#br0" timeOffset="65236.49">30988 10647 0,'0'0'0,"0"-42"15,-42 63 1,-64 63-1,-85 86 1,85-1 0,106-42-1,43 21 1,41-84 0,43-22-1,43-63 1</inkml:trace>
  <inkml:trace contextRef="#ctx0" brushRef="#br0" timeOffset="65458.48">31602 10626 0,'0'0'0,"42"-64"15,22 22 1,20 105-1,-63 149 1,-21-43 0,-42 64-1,-85-63 1,-42-65 0,42-62-1</inkml:trace>
  <inkml:trace contextRef="#ctx0" brushRef="#br0" timeOffset="67335.48">2201 13081 0,'0'0'0,"0"-21"16,0 0-16,0 0 15,0-22 1,0 22-16,0-64 16,0 43-1,-21 169 17,-21 64-17,-22 84 1,1 21-1,20-84 1,22-106 15,21-43-15,0-84 0,21-21-1,1-22-15</inkml:trace>
  <inkml:trace contextRef="#ctx0" brushRef="#br0" timeOffset="67985.11">1947 13399 0,'0'0'0,"-84"-106"15,62 63-15,-20-62 16,63-65 0,106 22-1,170 21 1,-22 106-1,42 106 1,-232 147 15,-212 44-15,-64-86 0,-84 1-1,127-107 1,21-84-1,127-106 1,42-21 0,107 22-1,83 83 1,-83 107 0,-22 127-1,-127-22 1,21 22-1,21-127 17,43-85-17,-1-22 1,43-83 0,22-65-1,-22 1 1,-106 84-1,-21 106 1,-21 85 0,-43 42-1,43-42 1,21-21 0,0-64-1,63-42 1,-20-21-1</inkml:trace>
  <inkml:trace contextRef="#ctx0" brushRef="#br0" timeOffset="68135.02">3535 13293 0,'0'0'0,"-21"-43"15,-22 43 1,-20 43-1,63 20 1,0-42-16,21 22 16</inkml:trace>
  <inkml:trace contextRef="#ctx0" brushRef="#br0" timeOffset="68867.95">4170 13949 0,'0'0'0,"42"0"0,43 0 15,-64 0-15,127-64 32,-84 1-17,-43-64 1,-64 42 0,-84 1-1,-42 105 1,42 85-1,21 42 1,85-42 0,42-22-1,64-63 1,-43 1-16,64-22 16,63-43-1,-20-41 1,-44-1-1,-105 43 17,0 105-1,-21-42-31,-42 149 16,20 105-1,43-42 1,0 105-1,43-41 1,-43-192-16,21 298 16,-85-22-1,-41-106 1,-65-42 0,1-128-1,-106-83 1,-127-255-1,232-21 17,86-191-17,105 85 1,169-126 0,64 168-1,127-21 1,-275 255-16,254-149 15,-254 148-15</inkml:trace>
  <inkml:trace contextRef="#ctx0" brushRef="#br0" timeOffset="69551.56">5376 13293 0,'-21'0'0,"-64"0"16,-42 63-1,22 85 16,41 1-31,43 147 32,0-127-17,21-21 1,0-84 0,42-64-1,22-85 1,-1-21-1,22-84 1,-43 126-16,22-63 16,-1 64-1,-42 126 1,-21 43 0,21 42-1,43-63 1,-43-64-16,85 64 15,84-85 17,-41-21-17,20-64 1,-42-84 0,-42-85-1,-22 0 1,-21 63-1,1 64 1,-43 148 0,-43 85-1,43-63-15,-63 147 16,42-126-16,-22 147 16,1 1-1,21-64 1,21-84-1,21-64 17,21-22-17,-20-105 1,-22 106-16</inkml:trace>
  <inkml:trace contextRef="#ctx0" brushRef="#br0" timeOffset="69684.49">5948 13716 0,'0'0'0,"-21"-21"16,63 0 0,-21 21-16,127-43 15,0 1 1,149-21 0</inkml:trace>
  <inkml:trace contextRef="#ctx0" brushRef="#br0" timeOffset="70335.11">7451 13356 0,'0'0'0,"-22"0"15,-126 43 1,-21 84 0,63 21-1,0 85 1,106-191-16,0 106 15,64-21 1,105-85 0,0-42-1,85-63 1,85-128 0,-170 43-1,-20-127 1,-65-21-1,-63 148 1,-42 63 15,-42 127-15,-22 149 0,0 63-1,64-43 1,21 1-1,43-85 1,62-85 0,44-42-1,-44-63 1,22-43 0,-21-42-1,-85 84 1,-21 43-1,-21 106 17,-21 0-17,21-1 1,0-41 0,42-43-1</inkml:trace>
  <inkml:trace contextRef="#ctx0" brushRef="#br0" timeOffset="70501.02">8699 13420 0,'0'0'0,"-21"-21"0,-42-22 16,42 43-1,-1 0 1,1 0-1,21 21 1</inkml:trace>
  <inkml:trace contextRef="#ctx0" brushRef="#br0" timeOffset="71367.52">9758 13420 0,'0'0'0,"-21"-21"0,-1 21 0,-62-22 15,20 22 1,1 85-1,42-43-15,-22 149 32,22-43-17,21 21 1,106-42 0,42-84-1,-84-43-15,168-21 16,-41-22-1,-1-105 1,-63-64 0,-84 1-1,-1-128 1,-42 212 0,0 106-1,0 106 1,-42 84-1,-1 0 17,-20 64-17,42-106 1,0 21 0,21-127-1,21-42 1,127-127-1,0 21 1,-21 21 0,42 22-1,-147 84 1,-128 21 15,21 21-15,43-21-16,-64 43 15,64 20 17,42-20-17,42 21 1,64-1 0,-43-63-1,43 1 1,-42-22-1,-43 0 1</inkml:trace>
  <inkml:trace contextRef="#ctx0" brushRef="#br0" timeOffset="71950.45">12594 13758 0,'-42'0'0,"84"0"0,-127 0 0,64 0 16,-85 0-1,64 0 1,84 0-1,22 0 1,126 22 0,191-22-1,-105 0 1,41-43 0,-105 1-1,-170 0 1,-84-1-1,21 22-15,-106 0 16,0-21 15,127 20-15,42-20 0,64 42-1,42 64 1,-106 105-1,-105 21 1,-64-41 0,-85-22-1,85-85 1,148-42 15</inkml:trace>
  <inkml:trace contextRef="#ctx0" brushRef="#br0" timeOffset="72551.21">15875 13229 0,'0'0'0,"0"-127"15,-21 127 17,0 21-32,-85 149 15,21 20 1,-84 85-1,21-42 1,105-190-16,-20 41 31,42-41-15,63-65 0,43-62-1,-64 63-15,106-191 16,-21 21-1,42-105 1,-42 63 0,-64 191-1,0 127 1,-21 84 0,1 191-1,-1-127 1,0-43 15,-21-148-15,-64 1-1,1-43 1,21 0-16</inkml:trace>
  <inkml:trace contextRef="#ctx0" brushRef="#br0" timeOffset="74184.88">15282 13907 0,'0'-43'15,"0"86"-15,106-149 16,-64 106-16,128-43 16,105-20-1,106-1 1,-106-20 0,43-1-1,-149 22 1,-190 63-1,-106 21 1,0 42 15,0 85-15,21 22 0,85-22-1,84-42 1,43-85-1,63-21 1,64-64 0,-42-41-1,-1-86 1,-169 128-16,85-128 16,-85 128-16,22-128 15,-43-21 1,0 128-1,-21 126 1,-64 127 15,0 64-15,64 0 0,21-64-1,42-42 1,64-63-1,0-64 1,-64 0-16,64-64 16,85-126-1,-107 63 1,1 0 0,-106 190 15,-64 86-16,64-107 1,21 64-16,-21 21 31,84-64-15,22-42 0,42-21-1,42-84 1,-84-1-1,-21-42 1,-43 64 0,-42 63-1,-64 63 1,21 22 0,43 42-1,21-85 1,43-21-1,41-42 1,-41-42 0,-22-22 15,-21 64-31,-43-127 16,-41-1-1,84 86 1,0 21-1,84 42 1,86 0 0,20 105-1,-84 1 1,-85 42 0,-42 1-1,0-86 1,-43-42-1,43-21 1,21-42 15,21-64-15,43 0 0,63-84-1,0 63 1,-42 106-1,-85 126 1,-22 65 0,1-64-1,21 21 1,64-64 0,42-63-1,21-21 1,0-64-1,-64 1 1,-42-107 15,0 64-15,-21 85 0,0 105-1,-21 64 1,-21 21-1,-22-42 1,64-63 0,-42-22-1,21-42 1,-21-43 0</inkml:trace>
  <inkml:trace contextRef="#ctx0" brushRef="#br0" timeOffset="74350.78">19198 13081 0,'21'42'0,"-42"-84"0,-21 0 15,-43 21 1,43 21 0,-1 21-1,-20 21 1,21-21-16</inkml:trace>
  <inkml:trace contextRef="#ctx0" brushRef="#br0" timeOffset="74517.74">17738 13314 0,'0'0'0,"-106"0"16,-21 21-1,211-63 1,65 21-1,210-64 1,22 21 0</inkml:trace>
  <inkml:trace contextRef="#ctx0" brushRef="#br0" timeOffset="74767.6">20510 12615 0,'0'0'0,"0"-21"0,0 0 16,-21 21 0,-85 0-1,85 21-15,-148 64 16,84 21 0,64 21-1,63-64 1,128-20-1,126-65 17,-232 1-32</inkml:trace>
  <inkml:trace contextRef="#ctx0" brushRef="#br0" timeOffset="75133.89">20807 12340 0,'0'0'0,"-170"-84"15,-126 105 1,148 85 0,-43 84-1,107 43 1,147-85 0,191 43-1,-42-149 1,42-63-1,-64-85 1,-147-42 0,-64-127 15,-1 211-31,-147-169 16,-21 149-1,-107 126 1,107 64-1,-43 84 1,191 22 0</inkml:trace>
  <inkml:trace contextRef="#ctx0" brushRef="#br0" timeOffset="75650.61">21103 13441 0,'-169'0'16,"126"-21"-16,1 21 15,-21 0 1,84 0-1,0 0-15,85 0 16,127-21 0,105-22-1,-105 22 1,-42-21 0,-170 21-1,-64-22 1,-41 1-1,63 0 17,21 20-17,42 22 1,0 85 0,-42 63-1,-21-42 1,-127 21-1,21-42 1,63-85 0</inkml:trace>
  <inkml:trace contextRef="#ctx0" brushRef="#br0" timeOffset="77984.92">23495 12827 0,'0'0'0,"0"-21"0,-42-85 16,-43 0 0,0 43-1,-21 63 1,-42 106 0,42 42-1,64-64-15,-127 192 16,84-65-1,43 107 17,126-149-17,1-105 1,-43-64-16,149 21 16,-22-85-1,43-42 1,-22-63-1,-126 21 1,-43 0 0,-21 127-16,-42-1 15,-64 44 1,21 126 0,43-21-1,42 42 1,63-63-1,107-64 17,20-42-17,-42-63 1,-21-43 0,-84-85-1,-43 107 1,-21 41-16,-85-84 15,0 127 1,-63 43 0,20 105-1,107 0 1,106-21 0,41-85-1,128-42 1,-21-21-1,-85-42 1,0-64 15,-64 21-15,-63 85-16,0 0 16,0 42-1,-42 106 1,21-43-1,-21 43 1,42-84 0,42-107 15,21-20-15,43-65-1,0 1 1,-21 64-1,-22 62 1,-63 44-16,0 20 16,0-21-1,0 148 1,0 1 0,21-86-1,85 1 1,21-85-1,0-42 1,21-64 0,-21-21-1,-42-85 1,-43-42 0,-42 0-1,-21 127 1,-63 127-1,-1 170 1,0 62 15,64-62-15,0 105 0,21-169-1,85 0 1,63-85-1,0-42 1,64-43 0,-43-84-1,-127 63 1,-42-21 0,-42 85-1,-22 64 1,-20 84-1,41 0 1,43-64 15,0-42-31,64 22 16,-1-43 0,22-43-1,42-41 1,21-43-1,22 0 1,-1 84 0,-106 64-1,-63 85 1,-105 42 0,-1-42-1,42-42 1,43-64-1,42 0 17,0-21-32,43-43 15,21-21 1,42-105 0,-22 63-1,-83 63 1,-22 86-1,-22 83 1,-41 1 0,63 64-1,42-65 1,43-62 0,84-43-1,-21-43 1,-63-41-1,0-64 1,-64 84-16,21-105 16,22-106 15,20 21-15,-62 148-1,-44 127 1,-83 169-1,-44 64 1,107-21 0,42-106-1,42 0 1,22-84 0,21-43-1,-22-43 1,-42 22-16,22-85 15</inkml:trace>
  <inkml:trace contextRef="#ctx0" brushRef="#br0" timeOffset="78184.81">27347 13145 0,'0'0'0,"21"-22"31,85 22-16,21-21 1,64 0 0,-43 21-1,-106-21-15,43 0 16,-170-22 0</inkml:trace>
  <inkml:trace contextRef="#ctx0" brushRef="#br0" timeOffset="78399.97">25823 13060 0,'0'0'15,"-106"21"-15,-105 0 16,-1 0 0,212-21-1,106 0 1,190-42-1,128 21 1,41 21 0,-359 0-16</inkml:trace>
  <inkml:trace contextRef="#ctx0" brushRef="#br0" timeOffset="79084.58">28363 13145 0,'0'0'16,"0"-22"-16,0 1 0,0 0 31,-84 21-15,62 42-1,1-20-15,-63 126 16,62-21-1,22 42 1,64-63 0,84-43-1,-21-63 1,-85 0-16,107-84 16,-65-1-1,1-105 1,-22 20-1,22-105 1,0 0 15,-85 211-15,-43 86 0,-20 105-1,-22 84 1,22 22-1,63-64 1,84-42 0,-20-105-1,42-22 1,0-64 0,-64-21-1,21-20 1,-63 147 15,-21 64-15,0-43-1,21 1 17,21-64-17,0 0-15</inkml:trace>
  <inkml:trace contextRef="#ctx0" brushRef="#br0" timeOffset="79249.48">29400 13081 0,'0'0'0,"0"-21"0,0 0 16,-21 21-1,21 21 1,21 21-1,1-42-15</inkml:trace>
  <inkml:trace contextRef="#ctx0" brushRef="#br0" timeOffset="79935.32">29930 13145 0,'0'-22'15,"-22"-20"1,-41 42-1,-43 64 1,43 41 0,-1 44-1,64-22 1,64-43 0,41-41-1,-62-43-15,63-22 16,21-62-1,0-43 1,21-64 15,-64 1-15,22-1 0,-85 149-16,22-64 15,-128 212 16,43 0-15,21-64-16,-43 85 16,1-21-1,41-85-15,-20 64 16,84-85 15,85-43-15,-63 22-1,-22 21-15,43-21 16,-64 21-16,0 0 31,-105 0 1,-22 21-17,21 22 1,43 20-1,42-42-15,0 43 16,42-22 0,64 0-1,-21-42 1,63 0 0</inkml:trace>
  <inkml:trace contextRef="#ctx0" brushRef="#br0" timeOffset="80183.44">31390 12933 0,'0'0'0,"0"-21"0,0 0 16,-42 21 0,-43 105-1,43-20 1,21 63-1,21-42 1,42 0 0,64-43-1,84-41 1</inkml:trace>
  <inkml:trace contextRef="#ctx0" brushRef="#br0" timeOffset="80450.28">32004 12869 0,'0'0'0,"21"-42"0,-21 21 16,85-43 0,-22 64-1,1 106 1,-43 42-1,-42 64 1,-22-85 0,22-85-16,-42 85 15,-22-42 1,64-64 0</inkml:trace>
  <inkml:trace contextRef="#ctx0" brushRef="#br0" timeOffset="80650.17">32978 13081 0,'0'0'0,"0"-21"15,-22 0 1,1 21-1,21 21 17,21-21-17,-21 21-15</inkml:trace>
  <inkml:trace contextRef="#ctx0" brushRef="#br0" timeOffset="85050.42">5482 15388 0,'0'0'0,"0"-21"0,0 0 0,21 0 15,-21-43 1,-42 1 0,-22 20-1,-41 43 1,62 22-16,-84 105 15,-63 127 1,-1 84 15,107-105-15,62 0 0,107-106-1,42-85 1,64-42-1,20-63 1,-63-43 0,43-42-1,-128 21 1,-41 84-16,-22-62 16,-22 83-1,-41 128 1,42 21-1,0 43 1,42-1 15,63-127-15,43-42 0,-21-21-1,21-64 1,-42-20-1,-85-44 1,-127-20 0,0 84-1,-64 85 1,86 85 0,20 84-1,85-126-15,0 63 16,85-1-1,84-83 1,-21-22 15,43-64-15,-64 1 0,-22-64-1,-105 21 1,0 85-1,0 63 1,0 43 0,-21 42-1,0-43 1,21-20 0,0-85 15,42-43-16,-20-21 1,41-42 0,-63 106-16,42-42 31,-20 84-15,20 85-1,0-22 1,43 43-1,0-63 1,42-43 0,21-42-1,-42-43 1,42-84 0,-64 0-1,-41-106 1,-22-63-1,0 168 1,-21 107 0,-42 106 15,-43 126-15,-21 85-1,64-21 1,42-42-1,63-106 1,86-64 0,-22-21-1,21-63 1,-21-85 0,-106 21-1,-21 0 1,-21 64-1,-43 63 1,43 64 15,21-43-31,0 22 16,0-1 0,64-42-1,20-21 1,1-21-1,-64 0-15,43-21 16,-43 20-16,106-126 16,0 64-1,0 41 1,-106 64 0,-21 64-1,-21 42 1,-85 0-1,64-63 1,20-64 0,65-43 31,-22 22-47,42-64 15,-41 64-15,20-63 16,64-107-1,-85 128 1,-21 84 0,-42 63-1,-1 22 1,1 64 0,42-86-1,0-41 1,85-22-1,-1-21 1,43-64 0,-106 43-16,85-106 31,-42-21-15,20-106-1,-20 63 1,-22-41-1,-42 126 1,-21 148 0,-42 149-1,41-1 1,1 64 0,21-42-1,21-64 1,64-85-1,0-41 1,-1-44 15,1-62-31,-43 41 16</inkml:trace>
  <inkml:trace contextRef="#ctx0" brushRef="#br0" timeOffset="85249.95">8911 15833 0,'0'0'0,"21"0"31,0 0-31,64-21 16,-43 21-16,107-22 15,-1-20 1,-42 21-1,-106 0 1</inkml:trace>
  <inkml:trace contextRef="#ctx0" brushRef="#br0" timeOffset="85464.99">7387 15790 0,'0'0'16,"-63"0"-16,20 0 0,-41 22 16,105-22-1,127-64 1,85 22 0,-43-1-1,22 22 1</inkml:trace>
  <inkml:trace contextRef="#ctx0" brushRef="#br0" timeOffset="87316.74">9631 15939 0,'0'0'0,"21"-22"16,-21 1-16,0 42 31,0 1-15,0 62-1,-21 43 1,0 0-1,-1-42 1,1-43 0,21-63 15,0 0-31,21-64 16,1-21-1,41-42 1,-21 64-1,-20 62 1,20 107 0,-21 0-1,-21 63 17,21-63-17,0-22 1,-21-42-16,64-21 15,-1-21 1,22-42 0,0-43-1,-22-21 1,-42 106-16,64-106 16,-64 84-1,0 64 1,-21 64-1,0 21 1,22 42 0,41-21-1,22-42 17,63-43-17,0-42 1,21-42-1,-42-22 1,-105 43-16,62-127 16,-84-21-1,-42 84 1,-64 64 0,-21 42-1,42 64 1,64 84-1,21-84 1,127-1 0,21-41 15,85-65-15,-106-20-1,-84 21-15,20-43 16,22-63-1,-64 0 1,-21 64 0,-21 63-1,-43 85 1,22 20 0,0 22-1,42-63 1,0-22-1,63-84 17,-21-43-17,-20 64 1,41-64 0,1-20-1,-43 83 1,-21 86-1,0 42 1,0-85-16,21 85 16,21-43-1,22-42 1,20-21 0,1-21-1,21-63 1,-85 62-16,64-62 15,-22-22 1,-20 85 0,-43 42-1,-22 64 17,22-1-17,0-20 1,43-22-1,41-42 1,1-21 0,21-64-1,-64 1 1,-21-107 0,1 128-1,-22 105 1,0 85-1,0 21 1,0-63 0,84-22 15,43-84-15,-84 21-16</inkml:trace>
  <inkml:trace contextRef="#ctx0" brushRef="#br0" timeOffset="88016.55">14436 16002 0,'-64'-21'16,"128"42"-16,-191-42 0,63 21 0,-21 0 15,64 0-15,-21 0 16,84 42 0,191-21-1,-21-21 1,190 0 0,64 0-1,-107-21 1,-126-21-1,-190 21 1,-65-64 0,1 85-1,-127-85-15,42 64 32,-21-21-17,85 42 1,105 0 15,64 21-15,-21 21-1,-85-20-15,1 105 16,-44-22 0,-105 65-1,-21-43 1,21-43-1,85-62 1,63-22 0</inkml:trace>
  <inkml:trace contextRef="#ctx0" brushRef="#br0" timeOffset="88498.83">18309 15304 0,'0'0'0,"0"-22"0,21-20 0,-21 21 16,0-64-1,-84 212 16,20 43-15,-21 84 0,64-191-16,-42 191 15,20-106 1,-20-21 0,63-63-1,0-149 16,0 64-31,0-21 16</inkml:trace>
  <inkml:trace contextRef="#ctx0" brushRef="#br0" timeOffset="89382.53">17865 15515 0,'0'-63'16,"0"126"-16,0-317 15,63 43 1,85 84-1,106 42 1,43 127 0,-107 43-1,-84 148 1,-191 0 0,-190-43-1,-42-63 1,105-85-1,0-42 1,106-42 0,106-43-1,0 43-15,43-43 32,41 85-17,22 85 1,-21 84-1,-22-20 1,1 20 0,63-21-1,-42-127 1,63-21 0,21-63-1,-42-43 1,-21-63-1,-85 126-15,21-63 16,-42 64 0,0 63-1,-42 64 17,0 42-17,21 21 1,21-42-1,42-43 1,43-63 0,84-42-1,0-43 1,-105-63 0,-85-21-1,-128 84 1,22 85-1,-42 43 1,21 84 0,106-22-1,42 44 17,148-22-17,0-106 1,106-42-1,42-85 1,-253 63-16</inkml:trace>
  <inkml:trace contextRef="#ctx0" brushRef="#br0" timeOffset="90665.6">20002 15473 0,'0'-148'0,"0"296"0,0-487 15,0 318 1,-84 148-1,63-85-15,-64 212 16,21-63 0,43 21 15,21-64-15,-21-64-1,21-62 1,21-128 15,85-42-15,0 63-1,42 0 1,-21 85 0,-106 21-16,43 43 15,-43 63 1,-42 0-1,-64-42 1,-21-22 0,-21-42-1,0-42 17,21-21-17,43 42 1,84 42 15,43 0-15,-22-42-16,106 43 15,64-43 1,-43 0 0,43-21-1,-43-85 1,-84 0-1,-64 64-15,21-107 16,-42 107 0,-84 106 15,20 63-15,43-106-1,21 106 1,0-106-16,42 64 15,22-43 1,42-42 0,-1-42-1,-41-22 1,-43 43-16,21-148 16,-20 20-1,-65 22 1,-63 85-1,22 84 1,-43 128 15,127-22-15,0-63 0,106-1-1,42-63 1,0-21-1,21-63 1,-126 42-16,84-127 16,-43-22-1,22-84 1,-21 0 0,-64 127-1,0 85 1,-42 105-1,0-41-15,-64 168 32,-21 43-32,64-43 31,42 22-15,0-43-1,21-126-15,43-1 16,41-21-1,44-63 1,-22-22 0,0-63-1,-106 85-15</inkml:trace>
  <inkml:trace contextRef="#ctx0" brushRef="#br0" timeOffset="90832.5">21463 15706 0,'0'0'0,"-21"0"0,0 0 16,84 0-1,85 0 17,-105-21-32,168-43 15,-84 43-15</inkml:trace>
  <inkml:trace contextRef="#ctx0" brushRef="#br0" timeOffset="91149.26">23389 14817 0,'0'0'0,"-21"-21"0,0 21 0,-64 0 16,-42 42 15,0 64-31,42-22 31,85 43-15,127 0-1,43-63 1,41-64 0,-62-42-1</inkml:trace>
  <inkml:trace contextRef="#ctx0" brushRef="#br0" timeOffset="91581.01">23876 14605 0,'0'0'0,"-85"-85"0,-148 22 16,22 63 0,-170 127 15,148 21-31,169-106 16,-105 128-1,127 63 1,148-22-1,84-105 1,106 0 0,-211-85-16,127-21 15,42-63 1,-43-128 0,-126 1-1,-43-128 1,-42 233-16,-84-84 15,20 127-15,-63-1 16,64 22-16,-297 42 16,106 43-1,21 63 17,170-21-17,84-64-15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F040-426B-4EDA-81F8-9FAE7D7A3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B89DC-F23A-49B2-965A-BF76C8AD9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3737-037F-4A63-BADF-31EC0786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99E6-AA69-4C4D-9EA5-29249745FBA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BB1A-D528-4688-9820-D2BD5835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26DB-5CE2-47A7-BBE4-B6D86BF1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779-3AEF-4D91-A63B-A0FBB381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0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8A11-82E0-417D-948D-6DBF991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83FB6-AB2C-414E-BC08-C0ACA8364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CFE4-8521-4490-9BD1-823CB3E5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99E6-AA69-4C4D-9EA5-29249745FBA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9BA2-A51A-4AE0-809F-FFA44AFD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22D7-1FB1-4602-97E4-7183EB7C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779-3AEF-4D91-A63B-A0FBB381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56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0D3DF-6440-4E4E-B52A-29DF4BDD4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175AF-F1DE-47F8-9ECD-A9CEFE2BB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59B8-EE77-404D-AF6E-3BAF6EF0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99E6-AA69-4C4D-9EA5-29249745FBA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EBE2-A765-43CB-9AF4-BD440CE1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B0F-3C62-425F-90BD-E446FF56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779-3AEF-4D91-A63B-A0FBB381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8493-5054-4ED6-B8C2-AF2AAFDB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02DC-091C-4517-BD0E-5F4EFCAEC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8805-2F28-4DA0-92EE-17E17C90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99E6-AA69-4C4D-9EA5-29249745FBA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406F-9D95-42D3-8F21-0BD2FCD2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4CFA-DBDF-4B9C-9677-658FA60E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779-3AEF-4D91-A63B-A0FBB381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1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D42F-F1FC-4729-83B6-004774A8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7B6D-0755-490D-B0AD-7991328DB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21D5-9039-47A3-9933-701AB731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99E6-AA69-4C4D-9EA5-29249745FBA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1430-F05E-451C-95D0-CCD52A79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3E642-068A-4097-BF04-821C84B2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779-3AEF-4D91-A63B-A0FBB381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0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1737-47A4-4EBA-8E10-444DC2BA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E03C-C847-4EB4-912E-3BDADDDB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6EBA0-7768-4241-88FF-445067712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AE17F-76CA-48EA-ADFD-86B6ECEB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99E6-AA69-4C4D-9EA5-29249745FBA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31A9-1D1E-4182-AD78-0681E59F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0D1CA-4BCC-476B-B1DB-4B41827D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779-3AEF-4D91-A63B-A0FBB381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2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4B46-E2A3-45B3-8BC9-F583E394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59B2-AEB5-4B0C-8C67-F3B68607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1282-BB21-46D7-9F6F-040AD4E96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7AE57-B2BA-4D1A-9095-AA423489C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6468-9E3C-427A-9896-F1AC4AEC9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85905-2AF3-4233-8503-2D04666D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99E6-AA69-4C4D-9EA5-29249745FBA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E117B-E2B1-471E-9807-C28C936C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5B3FE-9431-494C-A728-95CC8A7A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779-3AEF-4D91-A63B-A0FBB381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40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8A54-20C7-4C33-982A-F7CE168D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0714B-3C1A-4AF7-BD9B-1F51254C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99E6-AA69-4C4D-9EA5-29249745FBA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68D99-FD72-4547-8F62-A9088FFF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C12D2-9686-45AA-83F3-522B6E01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779-3AEF-4D91-A63B-A0FBB381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5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D0283-DB2C-46E1-A8BD-C2DDAE06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99E6-AA69-4C4D-9EA5-29249745FBA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9ED2A-C396-4884-AD59-6B05B9E8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6E555-CC35-4915-A5C1-2EE59C0B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779-3AEF-4D91-A63B-A0FBB381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0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CA4F-6D6A-48C2-A1BF-7437CADD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8BD3-80F2-4320-AC69-4ACA9CD5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560CF-1A0D-4929-AF8D-EDFAD9DAE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CF6D4-44CD-46DC-AAD4-95A00F9D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99E6-AA69-4C4D-9EA5-29249745FBA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7F3B-EA4F-4BD1-8ADF-9F933AE4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E4E80-6787-46FB-8CD1-D951971F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779-3AEF-4D91-A63B-A0FBB381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1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AFC0-56F0-4289-9A0E-DFF185C4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F56DE-6596-4216-A0EB-A916AF59A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EEFD-CF19-4FA4-93B6-49E17781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AAB69-074B-456C-82C2-2AC58B58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99E6-AA69-4C4D-9EA5-29249745FBA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0B2FC-0DDB-403D-BF5B-7E30B63A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3918E-201F-4848-B5A2-94F903D3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779-3AEF-4D91-A63B-A0FBB381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36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3E5F7-D221-4039-B09C-606D9F06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689B-601F-478D-9A85-0E982494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F857-B544-4448-B63C-C3E239CB8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99E6-AA69-4C4D-9EA5-29249745FBA0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ED71E-F37C-40E4-B78E-E76865DB3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03A2-63E8-4A5E-806F-6E940C117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28779-3AEF-4D91-A63B-A0FBB381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5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A225-DF15-47EE-8BB7-B470AA1E0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D881-992A-47ED-AB14-D3096A360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3DD698-B03D-4B6B-9AE9-28B1DC57545F}"/>
                  </a:ext>
                </a:extLst>
              </p14:cNvPr>
              <p14:cNvContentPartPr/>
              <p14:nvPr/>
            </p14:nvContentPartPr>
            <p14:xfrm>
              <a:off x="1440000" y="198000"/>
              <a:ext cx="7468200" cy="419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3DD698-B03D-4B6B-9AE9-28B1DC5754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640" y="188640"/>
                <a:ext cx="7486920" cy="42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87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A225-DF15-47EE-8BB7-B470AA1E0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D881-992A-47ED-AB14-D3096A360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DF710E-09A3-4080-84A2-73B486779247}"/>
                  </a:ext>
                </a:extLst>
              </p14:cNvPr>
              <p14:cNvContentPartPr/>
              <p14:nvPr/>
            </p14:nvContentPartPr>
            <p14:xfrm>
              <a:off x="358200" y="266760"/>
              <a:ext cx="11178720" cy="491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DF710E-09A3-4080-84A2-73B486779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57400"/>
                <a:ext cx="1119744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58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A225-DF15-47EE-8BB7-B470AA1E0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D881-992A-47ED-AB14-D3096A360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20B296-F576-4A7B-8192-3F2C89436B70}"/>
                  </a:ext>
                </a:extLst>
              </p14:cNvPr>
              <p14:cNvContentPartPr/>
              <p14:nvPr/>
            </p14:nvContentPartPr>
            <p14:xfrm>
              <a:off x="137160" y="129600"/>
              <a:ext cx="10005480" cy="454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20B296-F576-4A7B-8192-3F2C89436B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20240"/>
                <a:ext cx="10024200" cy="45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23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A225-DF15-47EE-8BB7-B470AA1E0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D881-992A-47ED-AB14-D3096A360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4BBF4B-DBF5-4C80-9E96-0F69DB1E1E3A}"/>
                  </a:ext>
                </a:extLst>
              </p14:cNvPr>
              <p14:cNvContentPartPr/>
              <p14:nvPr/>
            </p14:nvContentPartPr>
            <p14:xfrm>
              <a:off x="1394280" y="419040"/>
              <a:ext cx="9304560" cy="86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4BBF4B-DBF5-4C80-9E96-0F69DB1E1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920" y="409680"/>
                <a:ext cx="9323280" cy="8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99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A225-DF15-47EE-8BB7-B470AA1E0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D881-992A-47ED-AB14-D3096A360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AE6B20-82D8-466F-A562-4389BF31C311}"/>
                  </a:ext>
                </a:extLst>
              </p14:cNvPr>
              <p14:cNvContentPartPr/>
              <p14:nvPr/>
            </p14:nvContentPartPr>
            <p14:xfrm>
              <a:off x="632520" y="236160"/>
              <a:ext cx="7780320" cy="337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AE6B20-82D8-466F-A562-4389BF31C3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226800"/>
                <a:ext cx="7799040" cy="33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81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A225-DF15-47EE-8BB7-B470AA1E0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D881-992A-47ED-AB14-D3096A360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2AC071-4586-43CD-97B3-012ABB2B5C0F}"/>
                  </a:ext>
                </a:extLst>
              </p14:cNvPr>
              <p14:cNvContentPartPr/>
              <p14:nvPr/>
            </p14:nvContentPartPr>
            <p14:xfrm>
              <a:off x="571320" y="38160"/>
              <a:ext cx="8702640" cy="113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2AC071-4586-43CD-97B3-012ABB2B5C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28800"/>
                <a:ext cx="872136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7BDC54-0055-4AC6-94C9-B6531F3A3B8C}"/>
                  </a:ext>
                </a:extLst>
              </p14:cNvPr>
              <p14:cNvContentPartPr/>
              <p14:nvPr/>
            </p14:nvContentPartPr>
            <p14:xfrm>
              <a:off x="411480" y="670680"/>
              <a:ext cx="11460960" cy="534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7BDC54-0055-4AC6-94C9-B6531F3A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120" y="661320"/>
                <a:ext cx="1147968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56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2021-06-10T01:13:15Z</dcterms:created>
  <dcterms:modified xsi:type="dcterms:W3CDTF">2021-06-10T02:13:32Z</dcterms:modified>
</cp:coreProperties>
</file>