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5T01:09:31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7070 1990 0,'-22'0'16,"22"-21"140,0-1-140</inkml:trace>
  <inkml:trace contextRef="#ctx0" brushRef="#br0" timeOffset="2891.69">7514 931 0,'0'0'0,"21"22"0,0-22 0,1 0 15,-1 0-15,0 0 16,0 0-16,0 0 0,0-22 0,22 1 16,-22 0-16,0 0 0,21 0 15,-20 0-15,20-1 0,-21 1 16,0 0-16,0 21 0,1-21 15,-1 0-15,-21 0 0,0-1 0,0 1 16,0 0 0,0 0-16,-21 21 0,-22 0 0,22 0 15,-21 0-15,-1 0 0,1 0 16,0 0-16,-22 0 0,22 21 16,0-21-16,-1 21 0,1 0 0,0 1 15,-1-1-15,22 0 0,-21 0 16,21 0-16,-1 0 0,1 1 15,0-1-15,21 21 0,0-21 0,0 0 16,0 1-16,0-1 0,0 0 16,0 0-16,0 0 0,0 22 15,21-22-15,0 0 0,1 0 0,-1 0 16,0 0-16,21 1 0,-21-1 16,22 0-16,-22 0 0,21 0 0,1 0 15,-22 1-15,21-1 0,0 0 16,-20 0-16,-1 0 0,21 0 0,-21 22 15,0-22-15,1 0 0,-22 0 16,0 22-16,0-22 0,0 21 0,0-21 16,-43 22-16,22-22 0,-21 21 15,-1-21-15,22 22 0,-42-22 0,20 0 16,1 0-16,0 0 16,-1-21-16,1 0 0,0 0 0,-1 0 15,1 0-15,21 0 0,-21 0 0,-1-21 16,22 0-16,-21 0 0,21 0 15,-22-22-15,22 22 0,0 0 0,0-21 16,0 20-16,21 1 0,0 0 16,0 0-16,0 0 0,0 0 0,0-1 15,21 22-15,0-21 0,0 21 16,0 0-16,0 0 0,1-21 0,20 21 16,-21 0-16,0 0 0,0 0 15,1-21-15,20 21 0</inkml:trace>
  <inkml:trace contextRef="#ctx0" brushRef="#br0" timeOffset="3684.24">8064 1334 0,'0'0'0,"0"-22"16,0 44 31,0-1-47,0 0 0,0 0 15,-21 0-15,21 0 0,0 1 16,0-1-16,0 0 0,0 0 16,0 0-16,21 0 0,-21 1 15,22-22-15,-1 21 0,0 0 0,0-21 16,0 0-16,0 0 15,1 0-15,-1 0 0,0 0 0,0-21 16,0 0-16,0-1 0,1 22 16,-1-21-16,0 0 0,-21 0 15,21 0-15,-21 0 0,21-1 16,-21 1-16,21 0 0,-21 0 0,0 0 16,0 0-16,0-1 0,0 1 15,0 42 32,0 1-47,0-1 0,0 0 16,0 0-16,0 0 0,0 22 0,0-1 15,0 0-15,0 1 0,0-1 0,0 21 16,0 1-16,0-1 0,0 1 16,0-22-16,22 22 0,-1-1 15,-21 1-15,21-1 0,0 1 16,-21-1-16,21 1 0,0-1 0,1 1 15,-1-1-15,-21-20 0,21 20 0,0-21 16,0 22-16,0-22 0,-21 1 16,0-1-16,22 0 0,-22 1 0,0-1 15,0 0-15,0 1 0,-22-1 0,1-21 16,0 21-16,0-20 0,0-1 16,-22 0-16,1 0 0,21 0 0,-21-21 15,-1 0-15,1 0 0,0 0 16,-1 0-16,-20-21 0,20 0 0,-20 0 15,21-22-15,-22 1 0,22 0 16,-22-22-16,22 22 0,21-22 16,-22 1-16,22-1 0,0 1 0,0-22 15,21 22-15,0-1 0,0 1 0,0-1 16,0 22-16,0-22 0,21 22 16,0 0-16,0-22 0,22 22 0,-22 0 15,21-1-15,-21 1 0,22 0 16,-1-22-16,0 22 0,1-1 0,-1 1 15,0 0-15,1 21 0,-1-22 16,0 1-16</inkml:trace>
  <inkml:trace contextRef="#ctx0" brushRef="#br0" timeOffset="4247.91">8805 1312 0,'-84'0'16,"62"0"0,22 22-16,-21-22 0,21 21 0,0 0 15,-21 0-15,21 0 0,0 0 16,0 1-16,-21-1 0,21 0 0,0 0 16,0 0-16,0 22 0,0-22 15,0 0-15,0 0 0,0 0 16,0 0-16,0 1 0,0-1 15,0 0-15,0 0 0,0 0 16,-21-21 15,0-21-31,-1 0 0,22 0 16,0 0-16,0-1 0,0 1 16,0 0-16,0-21 0,0 21 0,0-1 15,0 1-15,0-21 0,22 21 16,-1 0-16,0-1 0,21 1 0,-21 0 15,1 0-15,20 21 0,0-21 16,1 21-16,-22 0 0,21 0 16,0 0-16,1 0 0,-22 0 15,21 21-15,-21-21 0,22 21 0,-22 0 16,0 0-16,-21 1 0,0-1 0,0 0 16,0 21-16,0-21 0,0 1 15,0-1-15,0 21 0,-21-21 0,21 0 16,-21 1-16,0-1 15,-1 0-15,22 0 16,-21-21-16,21-21 47,0 0-47,0 0 16,21-1-16,1 1 0</inkml:trace>
  <inkml:trace contextRef="#ctx0" brushRef="#br0" timeOffset="4563.28">9715 1080 0,'0'0'0,"-84"-43"31,63 43-31,-1 0 16,1 0-16,0 0 0,0 21 0,0 1 15,0-1-15,-1 21 0,1-21 16,0 22-16,21-1 0,0 0 0,-21 1 16,21-1-16,0 0 0,0 1 0,0-22 15,0 21-15,0 0 0,0-20 16,0 20-16,0-21 0,21 0 0,0 0 16,0 1-16,1-1 0,-1-21 15,0 0-15,0 0 0,0 0 0,22 0 16,-22 0-16,21 0 0,0-21 15,-20-1-15,20 1 0,0-21 16,-21 21-16,22-22 0,-22 22 0</inkml:trace>
  <inkml:trace contextRef="#ctx0" brushRef="#br0" timeOffset="5103.97">10075 762 0,'0'0'16,"-63"-85"-1,42 85-15,-1 0 0,1 0 32,21 22-32,0-1 0,-21 0 0,21 21 15,0 1-15,0-1 16,0 21-16,0-20 0,0 20 0,0 1 16,0-22-16,0 22 0,0-1 15,0-21-15,0 22 0,0-22 0,0 22 16,0-22-16,0 0 0,0 1 15,0-1-15,0-21 0,0 22 0,0-22 16,0 0-16,0 0 0,0 0 0,0 0 16,-21-21-16,0 0 15,21-21 1,0 0-16,0-21 16,0 21-16,0-1 0,0-20 0,0 0 15,0-1-15,21 1 0,0 0 16,21-1-16,-20 1 0,20 0 15,-21-1-15,21 22 0,1-21 0,-22 21 16,21 0-16,1-1 0,-22 22 16,21 0-16,-21 0 0,0 0 0,1 22 15,-22-1-15,21 0 0,-21 21 16,21-21-16,-21 1 0,0 20 0,0-21 16,0 21-16,0-20 0,0 20 15,0-21-15,-21 21 0,21-20 0,-21-1 16,-1 0-16,22 0 0,0 0 0,-21 0 15,21 1-15,-21-22 0,21 21 16,0-42 15,0-1-15,0 1-16</inkml:trace>
  <inkml:trace contextRef="#ctx0" brushRef="#br0" timeOffset="5595.6">10774 1376 0,'0'0'0,"-21"-21"0,21 0 0,0-1 15,0 1 1,21 0-1,0 21-15,0 0 0,0 0 16,0 0-16,1 0 0,-1 0 0,0 0 16,21 0-16,-21 0 0,1 21 15,20 0-15,-21 1 0,0-1 0,0 0 16,1 21-16,-22-21 0,0 1 0,0-1 16,0 21-16,0-21 0,0 0 15,0 22-15,0-22 0,0 0 0,0 0 16,-22 0-16,1-21 15,0 22-15,0-1 0,0-21 16,0-21 0,21-1-16,0 1 15,0 0-15,0 0 0,0 0 0,0 0 16,0-1-16,0-20 0,0 21 16,0-21-16,21 20 0,-21-20 0,21 21 15,-21 0-15,21 0 0,0-1 16,-21 1-16,21 0 0,1 0 15,-1 21-15,0 0 16,0 0 0,0 0-16,0 0 0,1 0 15,-1 0-15</inkml:trace>
  <inkml:trace contextRef="#ctx0" brushRef="#br0" timeOffset="6072.61">11536 1207 0,'0'0'0,"0"-22"15,-21 22 1,-1 0-16,1 0 16,0 0-16,0 0 0,0 22 15,21-1-15,-21 0 16,21 0-16,0 21 0,-22-20 0,22-1 15,-21 21-15,21-21 0,0 22 16,0-22-16,0 21 0,0-21 0,0 0 16,0 22-16,0-22 0,21 0 0,1 0 15,-1 0-15,0-21 0,21 22 16,-21-22-16,1 0 0,-1 0 0,21 0 16,-21 0-16,0 0 15,22-22-15,-22 22 0,0-21 0,0 0 0,0 0 16,1 0-16,-1 0 0,-21-1 15,0 1-15,0-21 0,0 21 16,0 0-16,0-22 0,0 22 0,0-21 16,0 21-16,-21-22 0,-1 22 15,1 0-15,0 0 0,0 21 0,0 0 16,-22-21-16,22 21 0,0 0 16,0 0-16,0 0 0,21 21 0,-21-21 15,-1 21-15,22 0 0,-21-21 16,21 21-16,0 0 0,0 1 0,0-1 15,0 0-15,21 0 16,1-21 0,-1 0-16</inkml:trace>
  <inkml:trace contextRef="#ctx0" brushRef="#br0" timeOffset="6651.48">12128 1291 0,'0'-21'16,"-21"42"31,21 0-31,0 1-16,0-1 0,0 0 15,0 0-15,0 21 0,0-20 0,0-1 16,21 21-16,-21-21 0,0 22 15,0-22-15,0 0 0,0 21 0,0-21 16,0 1-16,0-1 0,0 0 16,0 0-16,0 0 0,0-42 47,-21 21-47,21-21 15,0 0-15,0 0 0,0-1 16,0-20-16,0 21 0,0 0 15,0-22-15,21 22 0,1-21 0,-1 0 16,0 20-16,0-20 0,0 0 16,22-1-16,-22 22 0,21-21 0,-21 21 15,22 0-15,-1-1 0,-21 1 16,21 21-16,-20 0 0,-1 0 0,21 0 16,-21 21-16,0 22 0,1-22 15,-22 0-15,0 21 0,0 1 0,0-1 16,0-21-16,0 22 0,0-1 0,0-21 15,0 21-15,0-20 16,0 20-16,-22-21 0,22 0 0,0 0 16,0 1-16,-21-22 0,21 21 0,-21-21 15,21 21-15,0-42 47,0 0-47,0-1 0,21 1 16</inkml:trace>
  <inkml:trace contextRef="#ctx0" brushRef="#br0" timeOffset="6940.31">13060 1376 0,'0'0'0,"21"-21"0,0 21 16,-21-21-16,21 21 0,-21 21 46,0 0-46,0 0 16,0 0-16,0 0 0,0 22 0,0-22 16,-21 0-16,21 0 0,0 22 15,-21-22-15,0 0 0,21 0 0,0 0 16,0 0-16,0 1 0,-21-1 0,21 0 16,0-42 30,0 0-30,21-1-16,-21 1 0,21 0 0</inkml:trace>
  <inkml:trace contextRef="#ctx0" brushRef="#br0" timeOffset="7280.12">13187 1037 0,'0'0'16,"-21"0"-16,-1 0 0,1 0 0,0 0 15,0 0 1,21 21 0,21-21 15,0 0-31,0 0 0,1 0 16,-1 0-16,-21-21 15,21 21-15,-21-21 0,0 0 16,0 0-1,-21 21-15,0 0 16,-1 0-16,1 0 16,0 0-16,21 21 31,21-21 0,0 0-15,1 0-16</inkml:trace>
  <inkml:trace contextRef="#ctx0" brushRef="#br0" timeOffset="8287.54">13398 1334 0,'0'21'47,"22"-21"-31,-1 21 0,0-21-16,0 0 15,21 0-15,-20 0 0,-1 0 0,21 0 16,-21-21-16,22 21 0,-22 0 15,21-21-15,-21 21 0,22-22 0,-22 22 16,21 0-16,-21-21 0,0 21 16,1-21-16,-22 0 0,21 0 15,-21 0 1,-21 21 0,-1 0-16,1 21 15,0 0-15,0-21 16,0 21-16,0 0 0,-22 22 0,22-22 15,0 0-15,0 21 0,0 1 16,-1-1-16,1 0 0,0 1 0,-21-1 16,21 0-16,-1 1 0,1-1 0,0 0 15,0 1-15,0-22 0,0 0 16,21 21-16,-22-21 0,22 1 16,-21-22-16,21 21 15,0-42 1,0-1-1,0 1-15,0 0 16,0 0-16,21 0 0,-21-22 0,22 22 16,-22 0-16,0-21 0,21 21 15,0-1-15,0-20 0,-21 21 0,21 0 16,-21 0-16,21 21 16,1-22-16,-1 22 0,0 22 15,0-22-15,-21 21 0,0 0 16,0 0-16,21-21 0,0 21 15,-21 0-15,22 1 0,-22-1 0,0 0 16,21-21-16,0 21 0,-21 0 16,0 0-16,21-21 15,0 0-15,0 0 16,-21 22-16,22-22 16,-1 0-16,0 0 0,0 0 15,0-22 1,0 1-16,1 21 0,-1-21 0,0 21 15</inkml:trace>
  <inkml:trace contextRef="#ctx0" brushRef="#br0" timeOffset="8884.2">14774 1291 0,'0'0'0,"0"-21"15,-21 0-15,0 21 0,0-21 16,0 0-16,-1 21 0,1-22 16,0 22-16,0 0 0,0 0 15,0 0-15,-1 0 0,1 0 0,0 22 16,-21-1-16,21 0 0,-1 0 16,-20 21-16,21-20 0,0 20 0,0 0 15,-1-21-15,1 22 0,0-1 16,0 0-16,0 1 0,21-1 0,0-21 15,0 22-15,0-22 0,0 0 16,0 0-16,0 0 0,21-21 16,-21 21-16,21-21 0,0 0 15,0 0-15,1 0 0,-1 0 16,21-21-16,-21 21 0,0-21 0,1 0 16,-1 0-16,21 0 0,-21-1 15,0 1-15,1 0 0,-1-21 0,0 21 16,0-22-16,0 22 0,-21-21 0,0 21 15,21-1-15,-21-20 0,0 21 16,0 0-16,0 0 0,0-1 0,0 1 16,0 42 15,0 1-31,0 20 16,0-21-16,-21 0 0,21 0 0,0 22 15,-21-22-15,21 21 0,0-21 0,0 22 16,0-22-16,0 0 0,0 0 15,0 0-15,0 1 0,0-1 0,0 0 16,21-21-16,0 0 0,-21 21 16,22-21-16,-1 0 0,0 0 15,0 0-15,0 0 0,0 0 0,1-21 16,-1 0-16,0 21 0,0-21 16,0-22-16,0 22 0,1 0 0,20-21 15</inkml:trace>
  <inkml:trace contextRef="#ctx0" brushRef="#br0" timeOffset="10591.22">15282 910 0,'0'0'0,"0"-42"0,0 0 15,0-1-15,0 22 0,0 0 16,0 0-16,0 0 0,-21 21 31,0 0-31,21 42 0,0-21 0,-21 21 16,0 1-16,21-1 0,-22 0 15,22 22-15,0-1 0,0-20 16,0 20-16,0 1 0,0-22 0,0 22 16,-21-22-16,21 0 0,0 22 15,0-22-15,0 0 0,0 1 0,0-1 16,0-21-16,21 22 0,-21-22 16,22 0-16,-1 0 0,0 0 0,-21 0 15,21-21-15,0 0 0,0 0 0,1 0 16,-1 0-16,21 0 0,-21 0 15,0-21-15,1 0 0,-1 21 0,21-21 16,-21-21-16,0 20 0,1 1 16,-1-21-16,0 21 0,0-22 0,0 22 15,0-21-15,1 21 0,-22-22 16,0 22-16,0 0 0,21 0 16,-21 0-16,0 42 31,0 0-31,0 0 15,-21 0-15,21 1 16,0-1-16,0 21 0,0-21 0,0 0 16,0 1-16,0-1 0,0 0 0,0 0 15,0 0-15,0 0 0,0 1 16,0-1-16,21-21 0,-21 21 0,21-21 16,0 0-16,0 0 15,0 0-15,1 0 0,-1 0 0,0 0 16,0-21-16,0 0 15,0-1-15,1 1 0,-1 0 16,0-21-16,0 21 0,-21-1 0,21-20 16,0 21-16,1 0 0,-1-22 15,0 22-15,0 0 0,-21 0 16,21 0-16,-21 42 31,0 0-31,0 0 0,0 0 16,0 1-16,-21-1 15,21 21-15,0-21 0,0 0 0,0 1 0,0-1 16,0 0-16,0 0 0,0 0 16,0 0-16,0 1 0,0-1 15,21 0-15,0-21 16,1 0-16,-1 0 16,0 0-16,0 0 0,0-21 15,0 21-15,1-21 0,-22-1 16,0 1-16,0 0 0,21 0 0,-21 0 15,0-22-15,0 22 0,0 0 16,0 0-16,0 0 0,-21 0 0,-1-1 16,22 1-16,-21 0 0,0 21 15,0 0-15,0-21 0,0 21 16,-1 0-16,44 0 47,-1 0-47,0-21 0,0 21 15,21 0-15,-20 0 0,20-21 0,-21 21 16,21 0-16,1 0 0,-1-22 0,-21 22 16,22 0-16,-22 0 0,21 0 15,-21 0-15,0 0 0,1 0 0,-1 0 16,0 22-16,-21-1 16,0 0-16,0 0 0,0 0 0,0 0 15,0 1-15,0 20 16,0-21-16,0 0 0,0 0 0,0 1 0,0 20 15,0-21-15,0 0 0,0 0 16,0 1-16,0-1 16,0 0-16,0-42 47,0 0-47,0-1 15,0 1-15,0 0 0,0 0 0,21-21 16,0 20-16,-21 1 0,21-21 0,1 0 15,-1 20-15,0-20 16,21 0-16,-21 21 0,1-22 0,20 22 16,-21 0-16,0 0 0,0 21 15,1 0-15,-1 0 0,0 0 0,0 0 16,-21 21-16,0 0 16,0 21-16,0-20 0,0 20 0,0-21 15,0 21-15,0-20 0,0 20 16,0 0-16,0-21 0,0 22 0,0-22 15,0 0-15,0 21 0,0-20 0,0-1 16,0 0-16,0 0 0,0 0 16,21-21-16,0 0 0,1 0 15,-1 0-15,0 0 16,0 0-16,21 0 0,-20 0 0,20-21 16,0 0-16,-21 21 0,22-21 0,-1-22 15,0 22-15,1 0 0,-1-21 16,0-1-16,1 1 0,-22 21 0,21-21 15,-21-1-15,22 1 0,-22 0 16,-21 20-16,0-20 0,0 21 0,0 0 16,0 0-16,-21 21 15,0 0-15,-1 0 16,1 21-16,-21 0 0,21 0 16,0 21-16,-1-20 0,22-1 0,-21 21 15,21-21-15,0 22 0,0-22 16,0 0-16,0 0 0,0 21 15,21-20-15,-21-1 0,22-21 0,-1 21 16,0 0-16,0 0 0,0-21 16,0 21-16,1-21 0,-1 22 0,0-22 15,-21 21-15,0 0 0,0 0 16,-21 0 0,0-21-1,-1 0-15,1 0 0,0 0 16,0 0-16,0 0 0,0 0 15,-1 0-15,1 0 32,21-21-32,0 0 0,-21 0 15,21 0-15</inkml:trace>
  <inkml:trace contextRef="#ctx0" brushRef="#br0" timeOffset="10855.07">16679 783 0,'0'0'0,"21"0"16,-84 0-1,42 0-15,0 0 0,-1 0 16,22 21 31,-21-21-16,0 0-31</inkml:trace>
  <inkml:trace contextRef="#ctx0" brushRef="#br0" timeOffset="11086.95">15303 1164 0,'0'0'0,"-63"21"32,84-21-32,0 0 0,0 0 15,1 0-15,-1 0 0,0 0 0,0 0 16,0 0-16,22 0 0,-22 0 15,0 0-15,0 0 0,21 0 0,-20 0 16</inkml:trace>
  <inkml:trace contextRef="#ctx0" brushRef="#br0" timeOffset="12367.58">7429 2413 0,'-42'0'0,"84"0"0,-105 21 16,42-21-16,0 0 0,-1 0 0,1 0 15,0 0 1,0 0-16,42 0 47,0 0-47,0 0 15,1 0-15,20 0 0,0 0 16,1 0-16,-1 0 0,0 0 16,22 0-16,-1 0 0,1 0 0,-1 0 15,22 0-15,-22 0 0,1 0 16,21-21-16,-22 21 0,1 0 0,20-21 15,-20 21-15,20 0 0,1 0 16,0-21-16,-1 21 0,1-21 0,0 21 16,-1 0-16,1 0 0,21-22 0,-21 22 15,-1 0-15,1 0 0,21 0 16,-22-21-16,22 21 0,0 0 0,-21 0 16,21-21-16,-1 21 15,-20 0-15,21 0 0,-21-21 0,-1 21 16,22 0-16,-21 0 0,21-21 0,-1 21 15,1 0-15,0 0 0,0 0 16,0-21-16,0 21 0,-1 0 0,1 0 16,21 0-16,-21 0 0,0 0 15,21-22-15,-21 22 0,0 0 0,-22 0 16,22 0-16,0 0 0,-21-21 16,20 21-16,1-21 0,0 21 0,0 0 15,0-21-15,0 21 0,-22-21 0,22 21 16,-21 0-16,21-21 15,-1 21-15,1 0 0,-21 0 0,21-22 0,0 22 16,-22 0-16,22 0 0,-21 0 16,-1-21-16,22 21 0,-21 0 15,0 0-15,-1 0 0,22 0 16,-21 0-16,21-21 0,-22 21 0,22 0 16,-21-21-16,-1 21 0,1 0 0,-21 0 15,-1 0-15,22-21 0,-22 21 16,1 0-16,-1 0 0,22 0 0,-22 0 15,1-21-15,21 21 0,-22 0 16,22 0-16,-22 0 0,22 0 0,-22-22 16,1 22-16,-1 0 15,1 0-15,-22 0 0,22 0 0,-22 0 0,22 0 16,-22 0-16,0-21 16,22 21-16,-22 0 0,0 0 0,1 0 15,-22 0-15,21 0 0,-21 0 16,22 0-16,-22 0 0,0 0 0,0 0 15,0 0 1,1 0-16,-1 0 31,0 0-31</inkml:trace>
  <inkml:trace contextRef="#ctx0" brushRef="#br0" timeOffset="12407.55">17611 1905 0,'0'0'0,"-22"0"0,1 0 0</inkml:trace>
  <inkml:trace contextRef="#ctx0" brushRef="#br0" timeOffset="18539.05">5038 5503 0,'0'-21'16,"21"21"-16,-21-21 15,21 0-15,-21 0 16,0 0-1,0-1 1,0 44 31,0-1-31,0 0-16,0 0 15,0 0-15,0 22 0,0-22 0,0 0 16,0 21-16,0-21 0,0 22 15,0-1-15,-21-21 0,21 22 16,0-1-16,0 0 0,-21 1 16,21-22-16,0 21 0,0 0 0,0 1 15,0-1-15,0 0 0,0-20 16,0 20-16,0 0 0,0 1 0,0 20 16,0-21-16,0 1 0,0-1 0,0 22 15,0-22-15,-22 0 0,22 1 16,0 20-16,0-21 0,0 1 0,0-1 15,-21 0-15,21 22 0,0-22 16,0 1-16,0-1 0,0 21 0,-21-20 16,21 20-16,-21-20 0,21 20 0,0 1 15,-21-22-15,21 21 16,-21-20-16,21 20 0,-22-20 0,22 20 16,0-21-16,0 22 0,-21-1 0,21 1 15,-21-1-15,21 1 0,-21-1 16,21-20-16,0 20 0,0 1 0,-21-1 15,21-20-15,-21 20 0,21-21 16,-22 22-16,22-22 0,0 22 0,0-22 16,-21 22-16,21-22 0,0 21 0,-21-20 15,21-1-15,0 22 0,0-22 16,-21 0-16,21 1 0,-21 20 0,21-21 16,0 1-16,0-1 0,-21 0 0,-1 1 15,22-1-15,-21 0 16,21 1-16,0-1 0,0 0 0,0 1 15,-21-1-15,21 0 0,0 1 0,-21-22 16,21 21-16,0-21 0,0 1 16,0-1-16,0 21 0,0-21 15,0 0-15,0 1 16,0-44 0,0 1-1,0 0-15,0-21 0,0 21 16,0-22-16,0 1 0,0-22 15</inkml:trace>
  <inkml:trace contextRef="#ctx0" brushRef="#br0" timeOffset="23091.68">5080 5376 0,'0'22'0,"-42"-1"32,42 0-17,21-21 48,0 0-63,0 0 0,0 0 15,0 0-15,1 0 16,-1 0-16,21 0 0,-21-21 0,22 21 16,-22 0-16,21-21 0,0 21 15,1 0-15,-22 0 0,21-22 0,1 22 16,-1-21-16,0 21 0,1 0 16,-1 0-16,0 0 0,1 0 15,-1 0-15,21 0 0,-20-21 0,-1 21 16,0 0-16,22 0 0,-22 0 15,22 0-15,-22 0 0,22 0 0,-1 0 16,1 0-16,-1 0 0,1 0 16,-1 0-16,1 0 0,-1 0 0,1 0 15,-1 0-15,1 0 0,-22 0 16,21 0-16,1 0 0,-22 0 0,22 0 16,-22 0-16,0 0 0,22 0 15,-22 0-15,1-21 0,-1 21 16,0 0-16,22 0 0,-22 0 0,0 0 15,22-21-15,-22 21 0,22 0 16,-22 0-16,22 0 0,-22-21 0,0 21 16,22 0-16,-22 0 0,0-22 15,22 22-15,-22 0 0,1 0 0,-1-21 16,0 21-16,22-21 0,-22 21 16,22 0-16,-22 0 0,21 0 0,1-21 15,-1 21-15,-20 0 0,20 0 16,1-21-16,-1 21 0,1 0 0,-1 0 15,1-21-15,-22 21 0,22 0 16,-1 0-16,-21-22 0,22 22 16,-1 0-16,1 0 0,-1 0 0,1-21 15,-1 21-15,-20 0 0,20 0 16,1 0-16,-1 0 0,-20-21 0,20 21 16,-21 0-16,1 0 0,-1 0 15,0 0-15,-20-21 0,20 21 0,-21 0 16,0 0-16,0 0 0,1 0 15,-1 0-15,0 0 0,0-21 0,0 21 16,0 0 31,-21 21-16,0 0-15,0 0-16,0 0 15,0 1-15,0-1 16,0 0 0,0 0-16,0 0 0,0 0 15,0 1-15,0-1 16,0 0-16,0 0 0,0 0 0,0 0 16,0 1-16,0-1 0,0 21 15,0-21-15,0 0 0,0 22 16,0-22-16,0 0 0,0 21 0,0-20 15,0 20-15,0-21 0,0 21 16,0-20-16,0 20 0,0-21 0,0 0 16,0 22-16,0-22 0,0 21 15,0-21-15,0 0 0,0 22 0,0-22 16,0 0-16,0 0 0,0 22 0,0-22 16,0 0-16,0 21 0,0-21 15,-21 1-15,21 20 0,-21 0 0,21 1 16,0-22-16,0 21 0,-21 0 15,21 1-15,-21-22 0,21 21 16,-21 1-16,21-1 0,0-21 0,0 21 16,-22 1-16,22-22 0,-21 21 15,21 1-15,0-22 0,0 21 0,0 0 16,0-20-16,0 20 0,-21 0 0,21 1 16,0-22-16,0 21 0,0 0 15,-21 1-15,21-1 0,0-21 0,0 22 16,0-1-16,0 0 0,0-21 0,0 22 15,0-22-15,0 21 0,0-21 16,0 22-16,0-22 0,0 0 0,0 21 16,0-20-16,0 20 0,0-21 0,0 0 15,0 22-15,21-22 0,-21 21 16,0-21-16,0 22 0,21-22 16,-21 21-16,0-21 0,0 22 0,0-22 15,0 21-15,21-21 0,-21 22 0,0-22 16,0 0-16,0 21 0,22-21 15,-22 22-15,0-22 0,0 0 0,0 21 16,0-20-16,0-1 0,0 21 0,0-21 16,21 22-16,-21-22 0,0 21 15,0-21-15,0 22 0,0-1 0,0-21 16,21 21-16,-21-20 0,0 20 0,0-21 16,0 21-16,0-20 0,0-1 15,0 21-15,0-21 0,0 0 16,0 1-16,0-1 0,0 0 0,0 0 15,0 0-15,0 0 0,0 1 0,0-1 16,0 0-16,0 0 16,0 0-16,0 0 0,0 1 15,0-1-15,0 0 16,0 0 0,0 0-16,0 0 15,0 1 1,0-1-1,0 0 17,0 0-1,0 0 31,0 0-15,0 1-31,-21-22 0,21 21 15,-21-21-31,-1 21 47,1-21-32,0 0 1,0 0 15,0 21-31,0-21 16,-1 0-1,1 0-15,0 0 0,0 0 16,0 0-16,0 0 0,-1 0 16,1 0-16,0 0 0,0 0 0,0 0 15,-22 0-15,22 0 0,0 0 0,-21 0 16,21 0-16,-22 0 0,22 0 16,-21 0-16,-1 0 0,1 0 0,21 21 15,-21-21-15,-1 0 0,1 0 0,0 0 16,-1 0-16,1 0 0,-22 0 0,22 0 15,0 0-15,-1 21 16,1-21-16,-21 0 0,20 0 0,1 0 16,0 0-16,-1 0 0,-20 0 0,20 0 15,1 0-15,0 0 0,-1 0 16,1 0-16,0 0 0,21 0 0,-22 0 16,1 0-16,0 0 0,-1 0 0,1 0 15,0 0-15,-1 0 0,1 0 0,0 0 16,-1 0-16,1 0 0,0 0 15,-1 0-15,1 0 0,0 0 0,-1 0 16,1 0-16,0 0 0,-1 0 0,1 0 16,0 0-16,-1 0 0,1 0 15,0 0-15,-1 0 0,1 0 16,0 0-16,-1 0 0,1 0 0,0 0 16,-1 0-16,22 0 0,-21 0 15,-1 0-15,22 0 0,0 0 0,-21 0 16,21 0-16,-1 0 0,1 0 0,0 0 15,0 0-15,0 0 0,0 0 16,-1 0-16,1 0 16,0 0-16,0 0 15,0 0-15,0 0 16,-1 0 0,1 0 15,0 0-16,0 0 532,0 0-484,0 0 202,-1 0-265,1 0 0,0 0 16,0 22-16,0-22 16,0 0-16,-1 0 0,1 21 15,0-21-15,0 0 0,0 0 0,-22 21 16,22-21-16,-21 0 0,0 0 0,-1 21 16,1-21-16,0 21 0,-1-21 15,1 0-15,0 21 0,-1-21 16,1 0-16,0 22 0,-1-22 0,1 0 15,0 0-15,-1 21 0,1-21 16,0 0-16,-1 0 0,1 0 0,0 21 16,-1-21-16,1 0 0,0 0 0,20 0 15,-20 0-15,-64 21 16,85-21-16,0 0 16,0 0-16,0 0 0,-1 0 0,1 0 15,21 21-15,-21-21 16,0 0-1,0 0 1,0 0 0,-1 0-1,1 0-15,0 0 16,0 0 0,0 0-16,0 0 15,-1 0 1,1 0-16,0 0 15,0 0 1,0 0-16,0 0 0,-1 0 16,1 0-1,0 0-15,0 0 16,0 0-16,0 0 16,-1 0-16,1 0 15,0 0-15,21-21 16,-21 21-16,0 0 0,0 0 15,-1 0-15,1 0 16,0 0 0,21-21-16,-21 21 31,21-21-15,-21 21 15,21-21 78,0-1-78,0 1-15,21 0 0,-21 0-16,21 0 0,0-22 15</inkml:trace>
  <inkml:trace contextRef="#ctx0" brushRef="#br0" timeOffset="24447.9">6371 6541 0,'0'0'0,"-42"0"0,21 0 15,-1-22-15,1 22 0,0-21 16,0 21-16,0 0 0,0 0 0,-1 0 15,1 0 1,42 0 15,22 0-31,-22 0 0,21 0 0,1-21 16,20 21-16,22 0 16,-22-21-16,43 21 0,-21-21 0,21 21 15,-1-21-15,1 21 0,21-22 16,-21 1-16,21 21 0,0-21 0,0 21 15,0-21-15,-21 21 0,21 0 16,-21 0-16,-22-21 0,1 21 0,0 0 16,-1 0-16,1 0 0,-21-21 15,-1 21-15,1 0 0,-22 0 0,21 0 16,-20 0-16,-22 0 0,21 0 16,-21 0-16,-42 0 31,0 0-31,-21 0 15,21 21-15,-22-21 0,-20 21 0,20-21 16,1 21-16,-21-21 0,-1 21 16,1 0-16</inkml:trace>
  <inkml:trace contextRef="#ctx0" brushRef="#br0" timeOffset="24894.64">6392 7218 0,'0'0'0,"-42"21"0,-22-21 16,64 21-16,-21-21 15,21 21 1,21-21-1,22 0-15,-1 0 16,0 0-16,22 0 0,-1 0 0,22 0 16,21 0-16,0-21 15,0 0-15,21 21 0,0-21 0,0 21 0,0-21 16,0 21-16,21 0 16,-21-21-16,0 21 0,0-22 0,-21 22 15,21 0-15,-22 0 0,1 0 16,-21 0-16,0 0 0,-1 0 0,1 0 15,-43 0-15,22 0 0,-22 0 16,0 0-16,1 0 0,-22 0 0,0 0 16,-42 22-1,-21-22 1,20 0-16,-20 0 0,0 21 0,-1-21 16,-20 0-16,-1 21 15,1 0-15,-1-21 0,1 21 0</inkml:trace>
  <inkml:trace contextRef="#ctx0" brushRef="#br0" timeOffset="25339.39">6731 8022 0,'42'21'31,"-21"-21"-31,1 0 16,20 0-16,-21 0 0,21 0 0,22 0 15,-22 0-15,22 0 0,-1-21 0,1 21 16,-1 0-16,22-21 0,0 21 15,-1 0-15,22-21 0,-21 21 0,21 0 16,21 0-16,-22-21 0,1 21 16,-21 0-16,21 0 0,0 0 0,-22 0 15,1 0-15,0 0 0,-1 0 16,-20 0-16,-1 0 0,1 0 16,-22 0-16,0 0 0,1 0 0,-22 0 15,0 0-15,0 0 0,0 0 16,-42 0 15,-21 0-15,21 21-16,-22-21 0,1 0 0,-21 21 15,-1 0-15</inkml:trace>
  <inkml:trace contextRef="#ctx0" brushRef="#br0" timeOffset="25795.64">6837 8827 0,'0'0'0,"-21"0"0,-1 21 16,1-21-16,21 21 15,0 0 1,21-21-1,22 0-15,-22 0 16,21 0-16,22 0 0,-22 0 16,22-21-16,20 0 0,-20 21 15,20-21-15,22 21 0,0-22 0,0 1 16,0 21-16,21-21 0,-21 0 0,21 21 16,-22-21-16,1 21 0,0-21 15,-21 21-15,-1-22 0,1 22 0,-21 0 16,20 0-16,-41 0 0,20 0 0,-21-21 15,1 21-15,-22 0 0,0 0 16,0-21-16,0 21 0,1 0 0,-1 0 16,-42 0 31,-1 0-47,1 0 15,0 0-15,0 0 0,0 0 16,0 0-16,-1 0 0,1 0 15,-21 0-15,21 21 0</inkml:trace>
  <inkml:trace contextRef="#ctx0" brushRef="#br0" timeOffset="26235.4">7260 9059 0,'-21'22'31,"42"-22"-31,0 0 16,0 0-16,1 0 0,-1 0 0,0 0 16,21 0-16,1 0 0,-1-22 15,0 22-15,1 0 0,20-21 0,1 0 16,-22 21-16,21 0 0,1-21 0,21 21 15,-22-21-15,1 21 16,-1-21-16,1 21 0,-1-22 0,-21 22 16,22-21-16,-22 21 0,1 0 0,-1-21 15,0 21-15,1 0 0,-1 0 0,-21 0 16,0-21-16,0 21 0,1 0 16,-1 0-16,0 0 15,-42 0 48,0 0-48,-1 0-15,1 0 16,0 0-16,0 0 0,0 0 0</inkml:trace>
  <inkml:trace contextRef="#ctx0" brushRef="#br0" timeOffset="26415.71">8361 8975 0</inkml:trace>
  <inkml:trace contextRef="#ctx0" brushRef="#br0" timeOffset="28255.41">6519 4551 0,'0'0'0,"-21"0"16,21 21-1,-21-21-15,21 21 16,21-21 15,0 0-15,0 0-16,1-21 15,-1 21-15,0-21 0,21 21 16,-21-21-16,1 0 0,20 21 0,-21-22 16,0 1-16,0 0 0,1 0 0,-1 21 15,-21-21-15,0 0 0,0-1 16,-21 1-16,-1 21 15,-20 0-15,0 0 0,-1 0 0,1 0 16,-21 0-16,20 0 0,1 0 16,0 0-16,-1 21 0,1-21 0,21 22 15,0-1-15,-1-21 0,22 21 16,-21-21-16,21 21 0,0 0 0,0 0 16,21-21-16,1 22 0,-1-1 15,0 0-15,0 0 0,0 0 0,22 0 16,-22 1-16,0-1 0,21 0 15,-21 21-15,1-21 0,-1 1 16,0-1-16,-21 21 0,0-21 16,0 0-16,0 22 0,0-22 0,-42 0 15,20 0-15,1 0 0,-21 1 16,21-22-16,-22 21 0,22-21 0,-21 0 16,21 0-16,-22 0 0,22 0 0,0-21 15,0-1-15,0 22 0,0-21 16,-1 0-16,22-21 0,-21 21 0,21-1 15,0-20-15,0 21 0,0-21 16,-21 20-16,21 1 0,0 0 0,0 0 16,0 0-16,21 0 15,0-1-15,1 22 16,-1 0-16,0 0 0,21 0 16,-21 0-16,1 0 0,20 0 0,0 0 15</inkml:trace>
  <inkml:trace contextRef="#ctx0" brushRef="#br0" timeOffset="28617.14">6816 4826 0,'0'0'0,"21"0"32,0 0-32,0-21 0,0 0 15,0 0-15,1-1 16,-1 1-16,-21 0 15,0 0-15,0 0 16,-21 21 0,-1 0-1,1 0-15,0 0 0,0 21 0,-21 0 16,42 0-16,-22 0 0,1 22 0,21-22 16,-21 21-16,21-21 0,0 22 15,0-22-15,0 0 0,0 0 0,0 22 16,0-22-16,0 0 15,21 0-15,0-21 16,1 0-16,-1 0 0,0 0 16,0 0-16,0 0 0,0 0 15,22-21-15,-22 0 0,0 0 16,0-1-16,0 1 0,22-21 0,-22 21 16</inkml:trace>
  <inkml:trace contextRef="#ctx0" brushRef="#br0" timeOffset="28896.02">7345 4149 0,'0'0'0,"0"0"31,0 42-31,0-21 16,0 22-16,0-22 0,0 21 0,0 0 15,0 1-15,-21 20 0,21-20 0,-22-1 16,22 0-16,0 1 0,-21-1 15,21 0-15,-21 1 0,21-1 0,-21-21 16,21 21-16,0-20 0,0 20 16,0-21-16,0 0 0,0 0 15,0 1-15,21-22 32,0-22-32,-21 1 0,0 0 15,21 0-15,1 0 0,-22 0 16</inkml:trace>
  <inkml:trace contextRef="#ctx0" brushRef="#br0" timeOffset="29263.81">7387 4763 0,'0'21'0,"0"0"16,21-21-16,-21 21 0,21-21 16,1 0-1,-1 0 1,0 0-16,0 0 15,0-21-15,-21 0 0,21 21 0,1-21 16,-22-1 0,0 1-16,0 0 0,0 0 15,-22 21 1,1 0 0,0 0-16,0 21 0,0 0 15,21 0-15,0 1 0,-21-1 16,21 21-16,-22-21 0,22 0 0,0 22 15,0-22-15,0 0 0,0 0 16,0 0-16,0 1 0,22-22 0,-1 21 16,0-21-1,0 0-15,0 0 0,0 0 0,1 0 0,20 0 16,-21 0-16,21 0 0,1 0 16,-22-21-16,21-1 0,-21 1 15,22 0-15,-22 0 0</inkml:trace>
  <inkml:trace contextRef="#ctx0" brushRef="#br0" timeOffset="29739.66">8001 4657 0,'0'-21'15,"0"42"1,0 0-16,0 0 16,0 0-16,0 22 15,-21-22-15,21 0 0,0 0 0,0 21 16,0-20-16,0-1 0,0 0 15,0 0-15,0 0 0,0 0 16,0 1-16,-21-1 0,21 0 16,-22-21-16,22-21 31,0 0-15,0-1-16,0-20 15,0 21-15,0-21 0,0 20 0,22-20 16,-1 0-16,-21 21 15,21-22-15,21 1 0,-21 21 0,1 0 0,-1-1 16,21 1-16,-21 0 0,22 21 16,-22 0-16,0 0 0,0 0 15,0 0-15,0 0 0,1 21 0,-1 0 16,-21 1-16,21-1 0,-21 21 16,0-21-16,0 0 0,0 22 0,0-22 15,0 0-15,0 0 0,0 22 16,0-22-16,0 0 0,-21 0 0,21 0 15,-21-21-15,21 21 0,0 1 16,0-44 31,0 1-47,0 0 0,0 0 16</inkml:trace>
  <inkml:trace contextRef="#ctx0" brushRef="#br0" timeOffset="29987.54">8615 4657 0,'0'21'31,"0"0"-31,0 0 16,0 0-16,0 1 0,0-1 15,0 0-15,0 0 16,0 0-16,0 0 0,0 1 0,0-1 0,-21-21 15,21 21-15,0 0 16,0-42 15,0 0-15,21 21-16,-21-43 0,0 22 0</inkml:trace>
  <inkml:trace contextRef="#ctx0" brushRef="#br0" timeOffset="30167.95">8678 4530 0,'0'0'0,"0"-21"32,-21-1-32,0 22 31,21 22 16,21-22-47</inkml:trace>
  <inkml:trace contextRef="#ctx0" brushRef="#br0" timeOffset="31404.21">8996 4593 0,'-21'21'31,"21"1"-31,0-1 0,-22-21 16,22 21-16,-21-21 0,21 21 0,0 0 16,0 0-16,0 1 0,0-1 15,0 0-15,0 0 0,0 0 0,0 0 16,0 1-16,0-1 16,21-21-16,-21 21 0,22-21 0,-1 0 15,0 0-15,0 0 16,0 0-16,0 0 15,1-21-15,-1 21 0,0-21 16,-21-1-16,21 1 0,0 21 16,0-21-16,-21 0 0,0-21 0,22 20 15,-22 1-15,21 0 0,-21 0 0,0 0 16,0 0-16,0-1 16,0 44 15,0-1-16,0 0-15,0 0 16,0 21-16,0-20 16,0-1-16,0 0 0,0 0 15,0 0-15,0 0 0,0 1 16,21-22-16,0 21 0,0-21 16,0 0-16,1 0 15,-1 0-15,0 0 0,0-21 16,0-1-16,0 1 0,1 0 15,-22 0-15,21 0 16,-21 0-16,0-1 0,21 1 0,-21 0 16,0 0-16,0 0 15,0 0-15,0 42 47,0 0-47,0 0 0,0 0 16,0 0-16,0 1 0,0 20 15,0-21-15,0 0 0,0 0 0,-21 1 16,21-1-16,0 0 16,0 0-16,0-42 62,0 0-62,0 0 16,0-1-16,0 1 0,0-21 15,0 21-15,21 0 0,-21-1 16,21 1-16,-21-21 0,21 21 0,0 0 16,1-1-16,-1 1 0,0 21 15,0 0-15,0 0 16,0 0-16,1 21 0,-1 1 16,-21-1-16,21-21 0,0 21 15,-21 21-15,0-21 0,21 1 0,-21-1 16,21 0-16,-21 0 0,0 0 0,0 0 15,0 1-15,0-1 16,0 0-16,0-42 47,0 0-31,0-1-16,0 1 15,0 0-15,0 0 0,22 0 0,-22 0 16,21-1-16,-21 1 0,0 0 15,21 0-15,0 0 0,0 0 0,0-1 16,1 1-16,-1 0 0,0 21 16,21-21-16,-21 21 0,1 0 0,-1-21 15,0 21-15,0 0 0,0 0 16,-21 21-16,21-21 16,-21 21-16,0 0 0,0 0 0,0 1 15,0-1-15,0 0 0,0 0 0,0 0 16,0 0-16,0 1 0,0-1 15,0 0-15,0 0 0,-21 0 0,21 0 16,-21 1-16,21-1 16,0 0-16,-21-21 15,21-21 32,0 0-31</inkml:trace>
  <inkml:trace contextRef="#ctx0" brushRef="#br0" timeOffset="31620.29">10223 4868 0,'-21'0'47,"21"22"0,-21-22-16,0 0-31</inkml:trace>
  <inkml:trace contextRef="#ctx0" brushRef="#br0" timeOffset="33427.37">10350 3323 0,'0'-21'0,"0"0"16,22 0-16,-22 0 15,0-1-15,0 1 0,0 0 16,0 0-16,0 0 0,0 0 0,0-1 16,0 44 31,-22 20-47,22-21 0,0 21 0,0 1 15,0-1-15,0 22 0,0-22 16,0 21-16,-21-20 0,21-1 0,0 0 15,0 1-15,0-1 0,0 0 0,-21 1 16,21-22-16,0 0 0,-21 0 16,21 0-16,0 1 0,0-1 0,0 0 15,0 0 1,0-42 0,0 0-1,0 0-15,21-1 16,0 1-16,-21 0 0,0-21 0,21 21 15,-21-22-15,0 1 0,22 0 16</inkml:trace>
  <inkml:trace contextRef="#ctx0" brushRef="#br0" timeOffset="35923.64">10414 3090 0,'0'0'0,"0"-42"0,0 21 0,21 0 16,-21 0-16,0-1 15,0 44 16,0-1-31,21 0 16,-21 0-16,21 0 0,-21 0 16,22 22-16,-22-22 0,21 21 0,0-21 15,0 22-15,0-22 0,0 21 16,1-21-16,20 1 0,-21-1 0,0 0 16,22 0-16,-1-21 0,-21 21 15,21-21-15,1 0 0,-22 0 0,0 21 16,0-21-16,0 0 0,1 0 0,-1 0 15,-21 22 1,-21-1 0,-1-21-16,1 21 0,0-21 15,0 21-15,0 0 0,-22 0 16,22 1-16,0-1 0,-21 0 16,21 0-16,-22 0 0,22 0 0,-21 22 15,-1-22-15,22 0 0,-21 0 0,21 0 16,-22 1-16,22-1 0,0 0 15,0 0-15,0-21 0,0 21 0,-1-21 16,22 21-16,0-42 47,0 0-47,0 0 16,0 0-16,0 0 0,0-1 0,0-20 15,22 21-15,-22 0 16,21-22-16,-21 1 0,0 0 0,21-1 15,0-20-15,-21 21 0,0-22 16,0 22-16,0-1 0,0-20 0,0 42 16,0-22-16,0 22 0,0-21 0,0 21 15,0 0-15,0 42 32,0 0-32,0 21 15,0 1-15,0-22 0,0 21 0,0 22 16,0-22-16,0 0 0,-21 1 15,0-1-15,21 0 0,-21 1 0,21-1 16,0-21-16,0 21 0,0-20 16,0-1-16,0 0 0,0 0 15,0 0-15,0 0 16,0-42 15,21 0-31,-21 0 0,21 0 16,-21-22-16,0 22 15,0 0-15,21-21 0,-21-1 0,0 22 16,0-21-16,0-22 0,21 22 16,-21 0-16,0-1 0,0 22 0,0-21 15,0 21-15,21 0 16,-21-1-16,0 1 0,22 21 0,-22 21 31,21 1-31,-21-1 0,0 21 16,0-21-16,0 22 0,0-1 0,0 0 15,0 1-15,0-1 0,0 0 16,0 1-16,0-22 0,0 21 0,-21-21 16,21 0-16,-22 1 0,22-1 15,0 0-15,0 0 0,0 0 16,0-42 15,0 0-15,0 0-16,0 0 0,0-1 15,0 1-15,0-21 0,22 21 0,-22-22 16,0 1-16,0 0 0,0-1 16,21 1-16,-21 21 0,0-21 0,0-1 15,0 22-15,0 0 0,0 0 16,0 42 15,0 21-31,0-21 0,0 1 16,0 20-16,0-21 0,0 21 0,0 1 15,0-1-15,0-21 0,0 22 16,-21-22-16,21 0 0,-22 21 16,22-21-16,0 1 0,0-1 15,-21-21-15,21 21 16,0-42 15,0 0-31,21-1 0,1 1 16,-22-21-16,0 21 15,0 0-15,0-22 0,0 22 0,0-21 16,21-1-16,-21 22 16,0-21-16,0 21 0,0 0 0,0-1 0,0 1 15,0 42 17,0 1-32,0-1 0,0 0 0,0 21 15,0-21-15,0 22 0,0-22 16,0 21-16,0-21 0,0 1 0,0 20 15,0-21-15,-21 0 0,21 0 16,0 1-16,0-1 0,0 0 16,21-42 31,0 0-47,-21-1 15,21 1-15,0-21 0,-21 21 0,21 0 16,-21-22-16,22 22 15,-22-21-15,0 21 0,21-22 0,-21 22 16,21 0-16,-21 0 0,21 0 0,0 21 31,-21 21-15,21 0-16,-21 0 0,0 0 16,0 0-16,0 1 0,0-1 0,0 0 15,0 0-15,0 21 0,0-20 16,0-1-16,0 0 0,0 0 15,0 0-15,0 0 16,0-42 31,0 0-47,22 21 0,-1-21 0,-21 0 16,21 0-16,-21-1 0,21 1 15,0 0-15,-21 0 0,0 0 0,0 0 16,21-1-16,-21 1 0,22 0 0,-22 42 47,0 0-47,0 1 15,0-1-15,0 0 0,0 0 0,0 0 16,0 0-16,0 1 0,0-1 16,0 0-16,0 0 15,21-21 16,0 0-15,-21-21-16,0 0 16,21 21-16,0-21 0,-21-1 0,21 1 15,1 0-15,-22 0 0,0 0 16,0 0-16,21-1 16,-21 1-16,0 0 0,0 42 31,0 0-16,0 1-15,0-1 0,0 0 0,0 0 16,0 0-16,0 0 16,0 1-16,0-1 0,0 0 15,21-21 17,0 0-17,0-21 1,0 21-16,-21-21 0,0-1 0,22 1 15,-22 0-15,21 0 16,-21 0-16,0 0 0,0 42 63,0 0-63,0 0 15,0 0-15,0 0 16,0 1 15,21-22-15,0 0-1,-21-22 1,21 22 0,-21-21-16,0 0 0,21 21 15,-21-21-15,0 42 94,-21-21-32</inkml:trace>
  <inkml:trace contextRef="#ctx0" brushRef="#br0" timeOffset="39971.8">20997 4593 0,'0'-21'31,"0"0"-15,0 0-1,0 0-15,0-1 16,0 1-1,0 0 17,-21 21-32,0 0 15,0 0-15,0 0 16,-1 0 0,1 0-1,0 21-15,21 0 16,-21-21-16,21 22 0,-21-1 0,21 21 15,0-21-15,0 0 0,0 22 16,0-1-16,-21-21 0,21 43 0,0-22 16,0 0-16,0 1 0,0 20 15,0-20-15,0-1 0,0 21 0,0-20 16,0-1-16,0 22 0,0-22 16,0 0-16,0 1 0,21 20 0,-21-21 15,0 1-15,0 20 0,0-20 16,0-1-16,0 21 0,0-20 0,0-1 15,0 22-15,0-22 0,0 0 0,0 1 16,0-1-16,0 0 16,0 1-16,0-1 0,0 0 0,0 1 15,0-1-15,0 21 0,0-20 0,-21-1 16,21 22-16,-22-22 0,22 0 16,-21 22-16,21-22 0,0 0 0,0 1 15,-21-1-15,21 0 0,0 1 16,-21-1-16,21 0 0,0 1 0,0-1 15,0-21-15,0 22 0,0-1 0,0 0 16,-21 1-16,21-1 0,-21 0 16,21 1-16,-22 20 0,22-21 0,0 1 15,-21-1-15,0 0 0,21 1 0,-21-1 16,21 0-16,0 1 0,0-1 16,0 0-16,0 22 0,-21-22 15,21 1-15,0-1 0,0 0 0,0 1 16,0 20-16,0-21 0,0 1 0,0-1 15,-21 0-15,21 1 0,0 20 16,0-20-16,0 20 0,-22-21 0,1 22 16,21-22-16,-21 22 0,21-22 0,-21 22 15,21-22-15,-21 0 0,21 1 0,-21-1 16,21-21-16,0 21 0,0-20 0,0-1 16,0 0-16,0 0 0,0 0 15,0 0-15,0 1 0,0-1 16,0 0-1,0-42 1,0 0 0,0-1-16,21 1 0,-21-21 15,21 0-15,-21-22 0,21 1 0</inkml:trace>
  <inkml:trace contextRef="#ctx0" brushRef="#br0" timeOffset="42223.44">20934 4466 0,'0'-21'0,"21"21"31,0-21-15,0 21-16,0-21 16,1 0-16,-1 21 0,0 0 15,21-22-15,-21 22 0,22-21 0,-1 0 16,22 21-16,-22-21 0,21 21 15,1-21-15,-1 21 0,1 0 16,-1-21-16,22 21 0,-21 0 16,-1-22-16,1 22 0,-1-21 0,1 21 15,-1 0-15,22-21 0,-1 21 16,1 0-16,21 0 0,0-21 16,0 21-16,-1-21 0,-20 0 0,21 21 15,0 0-15,0-22 0,-1 22 16,-20 0-16,21 0 0,0 0 0,0 0 15,-1 0-15,1 0 0,0-21 16,-21 21-16,21-21 0,-1 21 0,1 0 16,0 0-16,0 0 0,0 0 15,0 0-15,-1 0 0,1 0 16,0 0-16,0 0 0,-21 0 16,20 0-16,1 0 0,0 0 0,21 0 15,-21 0-15,0 0 0,0 0 16,-1 0-16,1 0 0,-21 21 15,0-21-15,-1 0 0,1 0 0,0 0 16,-22 0-16,22 0 0,-22 0 16,1 0-16,-1 0 0,-20 0 0,20 0 15,-21 0-15,1 0 0,-1 0 16,0 0-16,1 0 0,-22 0 16,0 0-16,21 21 0,-20-21 0,-1 0 15,0 0-15,-21 22 16,21-1-16,0-21 0,-21 21 0,0 0 15,0 0-15,0 0 0,0 22 16,0-22-16,0 0 0,0 21 0,-21 1 16,21-22-16,-21 21 0,0 1 15,0-1-15,-1-21 0,1 43 0,0-22 16,0 0-16,0 22 0,0-1 16,21-20-16,-22 20 0,22 1 0,0-1 15,0 1-15,0-22 0,0 21 16,0-20-16,0 20 0,0 1 0,0-1 15,22 1-15,-1-1 0,-21 1 16,21-1-16,-21 1 0,0-1 16,21-20-16,-21 20 0,0 1 0,21-22 15,-21 21-15,0 1 0,0-22 16,0 22-16,0-1 0,0-20 0,0 20 16,0 1-16,0-22 0,0 21 15,0 1-15,0-22 0,0 1 0,-21 20 16,21-21-16,0 22 0,-21-22 15,21 22-15,0-1 0,0-20 0,0 20 16,-21 1-16,21-1 0,-21-21 16,21 22-16,0-22 0,0 1 0,-22 20 15,22-21-15,-21 1 0,21-1 0,0 0 16,0 1-16,0-1 16,-21 0-16,21 1 0,-21-1 0,21 0 15,0 1-15,-21-1 0,21 0 0,0-20 16,0 20-16,0 0 0,0 1 15,0-22-15,-21 21 0,21-21 0,0 22 16,-22-22-16,22 21 0,0-21 0,0 22 16,-21-22-16,21 0 0,-21 21 15,21-21-15,-21 1 0,21 20 0,0-21 16,0 0-16,-21 22 0,21-22 16,-21 0-16,21 0 0,0 21 0,0-20 15,-22-1-15,22 0 0,-21 0 16,21 0-16,-21-21 0,21 21 15,0 1-15,-21-1 0,0-21 0,0 21 16,21 0-16,-22-21 0,1 21 0,0-21 16,0 21-16,0-21 15,0 22-15,-1-22 0,1 0 0,0 21 16,0-21-16,0 21 0,0-21 16,-1 0-16,1 0 0,0 21 15,0-21-15,0 0 0,0 0 0,-1 0 16,1 0-16,0 0 0,0 21 0,-21-21 15,20 0-15,-20 0 0,0 0 16,21 0-16,-22 0 0,1 0 16,0 0-16,-1 21 0,1-21 0,0 0 15,-1 0-15,1 0 0,-22 0 0,22 0 16,-21 0-16,-1 0 0,22 0 16,-43 0-16,22 0 0,-1 0 0,-21 0 15,1 0-15,-1 0 0,-21 0 0,22 0 16,-1 0-16,-21 0 0,43 0 15,-22 0-15,21 0 0,1 0 0,-1 0 16,1 0-16,-1 0 0,1 0 0,21 0 16,-22 0-16,1 22 0,20-22 15,-20 0-15,-1 0 0,1 0 0,-22 0 16,22 0-16,-22 0 0,21 0 16,1 0-16,-22 0 0,22 0 0,-22 0 15,22 0-15,-1 0 0,1 0 16,-1 0-16,1 0 0,-1 0 0,1 0 15,-1 0-15,22 0 0,-22 0 0,1 0 16,-1 0-16,22 0 0,-22 0 16,22 0-16,-21 0 0,20 0 0,1 0 15,-22 0-15,22 0 0,-21 0 0,20 0 16,-20 0-16,20 0 0,-20 0 16,21 0-16,-22 0 0,22 0 15,-1 0-15,1 0 0,0 0 0,-1 0 16,1 0-16,0 0 0,21 0 15,-22 0-15,22 0 0,-21 0 0,21 0 16,-22 0-16,22 0 0,-21 0 0,21 0 16,-22 0-16,22 0 0,-21 0 15,21 0-15,-22 0 0,22 0 0,-21 0 16,21 0-16,-1 0 0,-20 0 0,21 0 16,0 0-16,0 0 0,21 21 15,-22-21-15,1 0 0,0 0 0,0 0 16,0 0-16,0 0 15,-1 0 1,1 0-16,0 0 16,0 0-16,0 0 0,0 0 15,-1 0 1,1 0-16,0 0 0,0 0 0,0 21 16,0-21-16,-1 0 15,1 0-15,0 0 16,0 0-1,0 0 1,0 0 0,-1 0-1,1 0 1</inkml:trace>
  <inkml:trace contextRef="#ctx0" brushRef="#br0" timeOffset="45193.18">21103 4382 0,'-21'0'63,"0"0"-47,0 0 93,-1-22-93,22 1-1,0 0 1,0 0-1,0 0-15,0 0 32,-21 21-1,0 0-31,21 21 16,0 0-1,-21 0-15,0-21 16,21 21-16,-21-21 0,-1 0 15,1 0 1</inkml:trace>
  <inkml:trace contextRef="#ctx0" brushRef="#br0" timeOffset="45348.09">20870 4382 0,'-21'0'31,"0"0"-16,21-22 32,0 1-47</inkml:trace>
  <inkml:trace contextRef="#ctx0" brushRef="#br0" timeOffset="46259.06">22394 3450 0,'0'0'15,"0"-21"-15,0-21 16,0 21-16,0-1 0,0 1 16,0 0-16,0 0 0,0 0 15,0 0-15,0-1 0,0 1 16,21 0-16,-21 42 31,0 0-31,-21 22 16,21-1-16,-21 0 0,21 1 15,-21-1-15,0 0 0,21 1 0,-21-1 16,-1 0-16,1 1 0,21-1 16,-21 0-16,0-20 0,0-1 0,0 21 15,21-21-15,-22-21 0,22 21 16,-21 1-16,0-22 0,21-22 31,0 1-31,0 0 16,0-21-16,0 21 0,0-1 15,21-20-15,0 0 0,1-1 0,-1 1 16,-21 0-16,21-22 16,0 22-16,0 0 0,0-22 0,1 22 15,-1 21-15,-21-22 0,21 22 16,0 21-16,0 0 0,0 0 16,1 21-16,-1 0 15,-21 22-15,0-1 0,21 0 0,0 1 16,-21-22-16,21 21 0,-21 1 15,0-1-15,21 0 0,-21-21 16,22 1-16,-22 20 0,0-21 0,0 0 16,0 0-16,21 1 0,-21-1 15,0 0 1,-21-21 0,-1 0-16,-20 0 15,0-21-15</inkml:trace>
  <inkml:trace contextRef="#ctx0" brushRef="#br0" timeOffset="46711.8">22098 3662 0,'0'0'0,"21"0"16,0 0-16,0 0 0,22 0 16,-22 0-16,21-21 0,1 21 0,-1 0 15,21-21-15,1 21 0,-1-22 0,1 1 16,-1 21-16,1-21 15,-1 21-15,1-21 0,-1 0 0,-20 21 16,-1-21-16,0-1 0,-20 1 16,-1 21-16,0-21 0,-21 0 0,0 0 15,0 0-15,0-1 0,0 1 16,0 0-16,0 0 0,-21 21 31,21 21-15,-21 0-16,21 22 0,0-22 0,0 21 15,0 0-15,0 1 0,0-1 16,0 0-16,0 1 0,0-1 16,-22 0-16,22 1 0,0 20 15,-21-20-15,21 20 0,-21 1 0,21-1 16,-21 1-16,0-22 0,21 0 0,0 22 16,-21-22-16,21-21 0,-22 22 15,22-22-15,0 0 0,0 0 0,0 0 16,0-42 15,0 0-31,0 0 16,0 0-16,0-22 0,22 22 0,-22-21 15</inkml:trace>
  <inkml:trace contextRef="#ctx0" brushRef="#br0" timeOffset="46995.64">22966 3747 0,'0'0'0,"0"-43"0,0-63 16,0 64-1,0 21-15,0 0 0,0-22 0,0 22 16,0 0-16,21 0 16,21 21-16,-21 0 0,1 0 0,-1 0 15,0 0-15,21 0 0,-21 0 16,1 21-16,20 0 0,-21 0 0,0 1 16,-21 20-16,0-21 15,0 0-15,0 22 0,0-22 0,0 0 16,-21 0-16,0 0 0,-21 0 15,20 1-15,1-22 0,-21 21 0,21 0 16,0-21-16,-1 0 0,1 21 16,42-21 15,1-21-31,-1 0 0,0 21 0,0-21 16,0-1-16</inkml:trace>
  <inkml:trace contextRef="#ctx0" brushRef="#br0" timeOffset="47307.46">23601 3408 0,'0'0'0,"21"0"0,-21-21 0,0 42 47,0 0-47,0 21 0,0-20 15,0 20-15,0 0 0,0 1 16,0-1-16,0 0 0,0 1 0,0 20 15,0-21-15,-21 22 0,21-1 16,-21-20-16,21 20 0,0 1 0,0-22 16,-22 0-16,22 22 15,0-22-15,0-21 0,0 22 0,0-1 16,0-21-16,0 0 0,0 1 16,0-1-16,0 0 0,0-42 31,0 0-16,0-1-15,22 1 0,-22 0 0,0-21 16,0-1-16</inkml:trace>
  <inkml:trace contextRef="#ctx0" brushRef="#br0" timeOffset="48131.78">23558 3789 0,'-21'-42'0,"42"84"0,-42-148 16,21 85-16,0-21 0,0-1 15,0 22-15,0-21 0,0 21 16,0-1-16,0 1 0,21 0 15,1 0-15,20 0 0,-21 21 0,21-21 16,1 21-16,-1 0 0,0 0 16,1 0-16,-1 21 0,0 0 0,-20 0 15,-1 0-15,0 0 0,-21 1 16,0 20-16,0-21 0,0 0 0,-21 22 16,-22-22-16,22 0 0,-21 0 15,0 0-15,-1 0 0,1 1 0,0-1 16,-1-21-16,22 21 0,-21-21 15,21 0-15,-1 21 0,1-21 16,42 0 15,1 0-31,-1 0 16,21 0-16,-21-21 0,22 21 16,-1-21-16,0 21 0,-21-21 0,43-1 15,-22 22-15,1-21 0,-1 0 16,-21 0-16,21 0 0,1 0 0,-1-1 15,-21 1-15,22-21 0,-22 21 16,0-22-16,0 1 0,0 0 0,0-1 16,1 1-16,-1 0 0,-21-1 15,0 1-15,0 21 0,0-21 0,0 20 16,0 1 0,-21 42 15,-1 1-31,22-1 0,0 0 15,-21 21-15,21 1 0,-21-1 16,21 0-16,-21 1 0,21-1 0,0 0 16,0-21-16,0 22 0,0-1 15,0-21-15,0 22 0,0-22 0,0 0 16,0 0-16,0 0 0,21 0 16,0 1-16,0-22 0,1 0 15,-1 0-15,0 0 0,0 0 16,0 0-16,0 0 0,1 0 15,-1-22-15,21 1 0,-21 0 16,0 21-16,1-21 0,-1 0 0,0 0 16,-21-1-16,21 1 0,-21 0 15,21 0-15,-21 0 0,0 42 32,-21 0-32,0 0 15,21 0-15,-21 1 0,21-1 16,0 0-16,-21-21 0,21 21 0,0 0 15,-22 0-15,22 1 16,0-1-16,0-42 47,0-1-31,22 1-16,-1 0 15</inkml:trace>
  <inkml:trace contextRef="#ctx0" brushRef="#br0" timeOffset="48328.66">24744 3281 0,'0'-21'15,"-21"21"-15,-1 0 16,1 0-16,0 0 31,42 0 16,0 21-31</inkml:trace>
  <inkml:trace contextRef="#ctx0" brushRef="#br0" timeOffset="48639.49">25231 3344 0,'0'0'0,"0"-21"0,0 0 16,-22 21-1,1 0-15,21-21 0,-21 21 16,0 0-16,0 0 0,0 0 16,-1 21-16,1 0 0,0 0 15,0 1-15,0-1 0,0 0 0,21 0 16,0 21-16,-22-20 0,22-1 15,0 21-15,0-21 0,0 0 0,0 1 16,0-1-16,0 0 0,0 0 16,22-21-16,-1 21 0,0-21 15,0 21-15,0-21 0,0 0 16,1 0-16,-1 0 0,0 0 16,0 0-16,21 0 0,-20 0 0,-1-21 15,21 21-15</inkml:trace>
  <inkml:trace contextRef="#ctx0" brushRef="#br0" timeOffset="50515.58">25633 3429 0,'0'0'0,"21"-21"0,-21-64 31,-21 64-31,0 21 16,-1 0-16,1 0 0,0 0 15,0 0-15,0 0 0,0 0 16,-1 21-16,1 0 0,0 22 0,0-22 15,0 0-15,21 21 0,0-20 16,-21-1-16,21 21 0,-22-21 0,22 0 16,0 1-16,0-1 0,0 0 15,0 0-15,0 0 0,22-21 16,-1 0 0,0 0-16,0 0 0,0 0 15,0 0-15,1 0 0,-1-21 16,0 0-16,0 21 0,0-21 15,0 0-15,1-1 0,-22-20 0,21 21 16,0-21-16,0 20 0,-21-20 16,0 21-16,21 0 0,-21-22 15,0 22-15,21 21 0,-21-21 0,0 42 32,0 0-32,0 1 0,0-1 15,-21 0-15,21 0 0,0 21 16,-21-20-16,21-1 0,0 21 0,0-21 15,0 0-15,0 1 0,0-1 16,0 0-16,0 0 0,21-21 0,0 21 16,1-21-16,-1 21 15,0-21-15,0 0 0,0 0 16,22 0-16,-22 0 0,0 0 0,0 0 16,0 0-16,0-21 0,22 21 15,-22-21-15,0 0 0,0-21 0,0 20 16,1-20-16,-1 21 0,-21-21 15,21-22-15,0 22 0,0-22 0,0 22 16,-21 0-16,0-1 0,0 1 16,22 0-16,-22-1 0,0 22 0,0-21 15,0 21-15,0-1 0,0 1 16,0 42 15,-22 1-31,22-1 0,-21 0 0,21 21 16,0 1-16,-21-1 0,21 0 15,-21 22-15,0-22 0,21 22 0,0-1 16,0-21-16,0 1 0,0-1 16,0 0-16,0 1 0,0-22 0,0 0 15,21 0-15,0 0 0,0 1 16,-21-1-16,21-21 0,1 0 0,-1 21 16,0-21-16,0 0 0,0 0 15,0 0-15,1 0 0,-1 0 0,0-21 16,0 21-16,0-21 15,0-1-15,1 1 0,-1 0 0,0 0 16,0 0-16,0 0 0,0-22 16,1 1-16,-1 21 0,-21-22 0,0 1 15,21 21-15,-21 0 0,0-22 16,21 43-16,-21-21 0,0 42 31,0 1-31,-21 20 0,0-21 0,21 0 16,0 22-16,0-22 0,-21 21 15,21-21-15,-22 0 0,22 1 16,0-1-16,0 0 0,0 0 0,0 0 16,0 0-16,0 1 15,22-22-15,-1 0 16,0 0-16,0 0 16,0 0-16,0 0 0,1 0 0,20-22 15,-21 1-15,0 21 0,0-21 16,22 0-16,-22 0 0,21 0 0,-21-1 15,1 1-15,-1 0 0,0-21 16,0 21-16,0-1 0,0 22 0,-21-21 16,0 42 15,-21 1-15,0-22-16,21 21 0,-21 0 0,21 0 15,-21 0-15,21 0 0,0 1 16,0-1-16,0 0 0,0 0 0,0 0 15,0 0 1,21-21 0,0 0-16,0 0 15,0 0-15,1 0 0,-1 0 16,-21-21-16,21 0 16,-21 0-16,21 21 0,-21-21 0,0 0 15,0-1-15,0 1 0,0 0 16,0-21-16,0 21 0,-21-1 15,21 1-15,-21 21 16,0 0-16,-1 0 16,44 0 31,-1 0-47,0 0 0,0 0 15,0 0-15,0 0 0,22-21 16,-22 21-16,0 0 0,21 0 0,-20 0 15,20 0-15,-21 0 0,0 0 16,0 0-16,1 0 0,-1 0 16,0 0-16,0 0 0,0 21 15,-21 0-15,0 1 16,0-1-16,0 0 0,0 0 16,0 0-16,0 0 0,0 1 0,-21-1 15,0 0-15,21 0 16,0 0-16,-21-21 0,21 21 0,-21-21 15,21 22-15,-22-22 16,22 21-16,0-42 47,0-1-31,0 1-16,0 0 0,22 0 0,-22 0 15,21 0-15,0-1 0,0 1 16,0-21-16,22 21 0,-22-22 0,21 1 15,-21 21-15,22-21 0,-1 20 16,0 1-16,1 0 0,-1 0 16,0 21-16,-21 0 0,22 0 0,-22 0 15,0 21-15,-21 0 0,0 0 16,0 22-16,0-22 0,0 21 0,-21-21 16,0 1-16,21 20 0,-21-21 15,-1 0-15,1 0 0,0 1 16,0-1-16,21 0 0,-21-21 0,0 21 15,21 0-15,-22-21 0,22 21 16,-21-21-16,0 0 31,21-21-15,-21 21 0,21-21-16,0 0 0,-21 0 0,21 0 15,-21-1-15</inkml:trace>
  <inkml:trace contextRef="#ctx0" brushRef="#br0" timeOffset="50715.47">27474 2963 0,'-21'-21'0,"42"42"0,-63-42 16,42 0-16,-21 21 0,0 0 15,21-21 1,-22 21-16,1 0 31,0 0-15,0 0-16,0 0 15,0 0-15</inkml:trace>
  <inkml:trace contextRef="#ctx0" brushRef="#br0" timeOffset="50960.32">26162 3154 0,'0'0'0,"-21"0"0,21 21 15,21-21 1,0 0-16,0 0 0,22 0 16,-22 0-16,0 0 0,21 0 15,-21 0-15,22 0 0,-22-21 16,21 21-16,-21 0 0,1 0 0,-1 0 15,0-21-15,0 21 0,0 0 16,0-21-16,-21-1 16,0 1-16,-21 21 15</inkml:trace>
  <inkml:trace contextRef="#ctx0" brushRef="#br0" timeOffset="62495.28">4530 11091 0,'0'0'0,"0"-21"0,-22 0 16,22 0-16,-21 0 15,21 0-15,0-1 0,0 1 16,0 0-16,0 0 16,-21 21-16,21-21 0,0 0 15,0 42 16,0 0-31,0 0 0,0 0 16,0 22-16,0-22 0,0 21 16,0 22-16,0-22 0,0 21 0,21 1 15,-21-22-15,0 22 0,21-1 16,-21-20-16,0 20 0,0-21 0,0 22 16,0-22-16,0 1 0,0-1 0,0-21 15,0 21-15,0-20 16,0-1-16,0 0 0,0 0 0,0 0 15,0-42 17,0 0-32,0 0 0,0 0 15,0-1-15,0 1 0,0 0 16,0-21-16,0 21 0,0-22 0,0 1 16,0 0-16</inkml:trace>
  <inkml:trace contextRef="#ctx0" brushRef="#br0" timeOffset="62808.06">4466 11049 0,'0'0'0,"-21"-21"16,21 0-1,0 0-15,21-1 16,0 22-16,0-21 15,1 21-15,-1 0 0,21 0 0,-21-21 16,22 21-16,-1 0 0,-21 0 0,21 0 16,1-21-16,-22 21 0,21 0 15,-21 0-15,1 0 0,-1 0 16,0 0-16,0 0 0,0 0 16,-21 21 30,-21-21-46,0 0 16,21 21-16</inkml:trace>
  <inkml:trace contextRef="#ctx0" brushRef="#br0" timeOffset="63132.51">4530 11388 0,'0'0'0,"-22"21"0,22 0 0,0 0 16,-21-21 0,42 0-1,1 0 1,-1 0-16,0-21 0,21 21 16,-21-21-16,1 21 0,20-21 0,-21 21 15,21-21-15,-20 21 0,-1-22 16,21 22-16,-21-21 0,0 21 0,1 0 15,-1-21-15,0 21 0,0 0 16,0 0 0,-21 21 31,21-21-47</inkml:trace>
  <inkml:trace contextRef="#ctx0" brushRef="#br0" timeOffset="63828.45">5503 11367 0,'64'-43'31,"-43"43"-31,-21-21 0,0 0 16,0 0-16,0 0 16,0-1-16,0 1 15,-21 21-15,21-21 0,-21 21 16,-1 0-16,1 0 0,21-21 0,-21 21 16,0 0-16,0 0 0,0 0 15,-1 0-15,1 21 0,0-21 16,0 21-16,0 0 0,0 1 0,-1-1 15,1 0-15,0 0 0,0 0 16,21 22-16,-21-22 0,21 21 0,0-21 16,0 22-16,0-22 0,0 21 0,-21-21 15,21 22-15,0-22 0,0 0 16,0 0-16,0 0 0,0 0 0,0 1 16,0-1-16,0 0 15,21-21-15,0 0 0,0 0 16,0 0-16,0 0 0,1-21 15,-1 0-15,0 21 16,0-22-16,0 1 0,0 0 16,1 0-16,-1 0 0,0 0 0,0-22 15,-21 22-15,21 0 0,0-21 16,1 20-16,-22 1 0,0-21 0,21 21 16,-21-22-16,21 22 0,-21 0 0,0 0 15,0 0-15,0 0 0,21 21 16,-21-22-16,0 44 31,0-1-31,0 0 16,0 0-16,0 0 0,0 22 0,0-22 15,0 0-15,0 0 0,0 21 16,0-20-16,0-1 0,0 0 16,0 0-16,0 0 0,0 0 0,0 1 15,0-1-15,21-21 16,0 0-1,1 0-15,-1 0 16,0 0-16,-21-21 16,21-1-16,0 22 0</inkml:trace>
  <inkml:trace contextRef="#ctx0" brushRef="#br0" timeOffset="64452.09">6202 11218 0,'0'0'0,"0"-21"0,21-42 16,-21 42-1,21 21-15,-21-22 0,-21 22 32,0 0-32,0 0 0,-1 0 15,1 22-15,0-22 0,0 21 0,-21 0 16,20-21-16,1 21 0,0 0 0,0 0 15,0 1-15,21-1 16,0 0-16,-21 0 0,21 0 16,0 0-1,0 1-15,21-22 16,-21 21-16,21-21 0,0 0 0,0 0 16,0 0-16,1 0 0,-1 0 15,0 0-15,0 21 0,0-21 0,0 0 16,1 0-16,20 0 0,-21 0 0,0 0 15,0 0-15,1 21 0,-1-21 16,0 0-16,0 0 0,0 0 0,0 0 16,-21 21-16,0 0 15,0 1-15,0-1 16,0 0-16,-21-21 16,0 21-16,0-21 0,21 21 0,-21-21 15,0 21-15,-1-21 0,1 0 16,0 22-16,0-22 0,0 0 0,0 0 15,-1 0-15,1 0 0,0 0 16,0 0-16,0 0 0,0 0 16,-1 0-16,1 0 0,0-22 15,0 22 17,21-21 14,21 21-30,-21-21-16,21 21 0,0-21 16,1 21-16,-22-21 0</inkml:trace>
  <inkml:trace contextRef="#ctx0" brushRef="#br0" timeOffset="64919.56">6689 11007 0,'0'-21'16,"0"42"-16,0-64 0,0 22 15,0 0 1,0 0-1,0 42 17,-22 0-32,22 0 0,-21 1 15,21-1-15,0 0 16,0 0-16,-21 21 0,21-20 0,0 20 16,0-21-16,-21 21 0,21 1 0,0-1 15,-21-21-15,21 22 0,-21-1 16,21-21-16,0 0 0,0 0 0,0 22 15,0-22-15,0 0 0,0 0 16,0 0-16,21-21 31,0 0-31,0 0 0,0 0 16,0 0 0,1-21-16,-22 0 15,0 0-15,21 21 0,-21-21 16,21 21-16,-21-21 0,21-1 15,-21 1-15</inkml:trace>
  <inkml:trace contextRef="#ctx0" brushRef="#br0" timeOffset="65324.33">6583 11261 0,'0'0'0,"-21"0"0,21-21 31,21 21-15,0 0-16,0 0 0,-21-22 0,21 22 16,0 0-16,1 0 0,-1 0 0,0 0 15,0 0-15,0-21 0,0 21 16,1 0-16,-1 0 0,0 0 15,0 0 1,-42 0 109,0 0-109</inkml:trace>
  <inkml:trace contextRef="#ctx0" brushRef="#br0" timeOffset="68700.2">7112 11345 0,'21'0'78,"0"0"-62,-21-21-16,21 0 15,-21 0-15,22 21 16,-22-21-16,21 0 0,-21-1 0,21 1 16,-21 0-16,0 0 15,0 0-15,-21 0 16,0 21-16,-1-22 0,1 22 16,0 0-16,0 0 0,0 0 15,0 0-15,-1 22 0,1-1 16,0-21-16,21 21 0,0 21 15,-21-21-15,21 1 0,-21 20 16,21-21-16,0 0 0,0 22 0,0-22 16,0 21-16,0-21 0,0 0 15,0 1-15,0-1 0,0 0 0,0 0 16,0 0-16,21-21 0,0 21 0,0-21 16,0 0-16,1 22 15,-1-22-15,0 0 0,0 0 16,0 0-16,0 0 0,1 0 15,-1 0-15,0 0 0,0-22 16,0 22-16,0-21 0,1 21 0,-22-21 16,21 0-16</inkml:trace>
  <inkml:trace contextRef="#ctx0" brushRef="#br0" timeOffset="69348.74">7493 11155 0,'0'0'0,"0"-21"16,0 0-1,0-1-15,21 1 16,0 21-16,0-21 16,1 21-16,-1 0 0,0 0 15,21 0-15,-21 0 0,1 0 16,20 0-16,-21 0 0,21 0 0,-20 0 15,20 21-15,-21 0 0,21 1 16,-20-1-16,-1 0 0,0 21 0,0-21 16,0 22-16,-21-22 0,21 21 15,-21-21-15,0 22 0,0-22 0,0 0 16,0 21-16,0-20 0,0-1 0,0 0 16,-21 0-16,0 0 15,21 0-15,-21-21 16,21-21-1,0 0 1,0 0-16,21 0 16,-21 0-16,21-1 0,-21 1 15,21 0-15,-21 0 0,0-21 0,22 20 16,-22 1-16,21-21 0,-21 0 0,0 20 16,0 1-16,21-21 0,-21 21 15,21 0-15,-21-1 0,0 1 0,0 0 16,21 21-1,0 0 17,-42 0 93,21-21-110,-21 21-15</inkml:trace>
  <inkml:trace contextRef="#ctx0" brushRef="#br0" timeOffset="77959.66">21230 4360 0,'0'-21'47,"0"0"-16,-21 21 1,21-21-32,-21 21 15,21-21 1,-21 21-16,-1 0 16,1 0-16,21-21 0,-21 21 15,0 0-15,0 0 0,0 0 16,-1 0-1,1 0-15,0 0 16,0 0 0,0 0-16,0 0 0,-1 0 15,1 0-15,0 0 16,0 21-16,0-21 0,0 21 16,-1 0-1,1-21-15,0 21 0,0-21 0,0 21 16,21 1-16,-21-22 0,-1 21 0,1 0 15,21 0-15,-21 0 16,0 0-16,0 1 16,21-1-16,-21 0 15,21 0-15,-22-21 0,22 21 0,0 0 16,-21-21-16,0 22 0,21-1 16,-21-21-16,21 21 0,0 0 0,0 0 15,-21 0-15,21 1 16,0-1-16,0 0 0,0 0 15,0 0-15,0 0 16,0 1-16,0-1 16,0 0-16,21 0 15,-21 0-15,21-21 0,0 21 0,0-21 16,-21 22-16,22-22 0,-1 0 16,0 21-16,0-21 0,21 0 0,-20 21 15,-1-21-15,21 0 0,-21 0 16,0 0-16,22 0 0,-1 0 0,-21 0 15,22 0-15,-22 0 0,21 0 16,-21 0-16,22 0 0,-22 0 0,0 0 16,0-21-16,0 0 0,22 21 0,-22 0 15,0-22-15,0 1 16,0 0-16,0 21 0,1-21 16,-1 0-16,0 0 15,0-1-15,0 1 0,-21 0 0,21 0 16,-21-21-16,22 20 0,-22 1 0,0 0 15,0 0-15,0 0 0,21 0 16,-21-1-16,0 1 0,0 0 0,0 0 16,0 0-16,0 0 0,0-1 15,0 1-15,-21 0 0,21 0 16,-22 0-16,1 0 16,0-1-16,0 1 15,0 0-15,0 0 0,-1 21 16,1 0-16,0-21 15,0 21-15,0 0 0,0 0 0,-1 0 16,1 0-16,0 0 0,0 0 16,0 0-16,0 0 0,-1 0 15,1 0-15,0 0 0,0 21 16,0-21-16,0 21 0,-1-21 16,1 0-16,0 21 0,0-21 15,0 21-15,0 1 0,-1-22 0,22 21 16,-21-21-16,0 21 0,0 0 15,0 0-15,0 0 0,-1 1 16,22-1-16,-21 0 16,21 0-16,-21 0 15,21 0-15,0 1 16,0-1-16,0 0 16,0 0-16,0 0 0,0 0 15,0 1-15,0-1 16,21 0-16,0-21 0,-21 21 15,22 0-15,-1 0 0,0-21 16,-21 22-16,21-22 0,0 21 16,0-21-16,1 0 0,-1 21 15,0-21 1,0 0-16,0 0 0,0 0 0,1 0 16,-1 0-16,0 0 0,0 0 0,0 0 15,0 0-15,1 0 0,-1 0 16,0 0-16,0-21 0,0 21 15,0 0-15,-21-21 0,22 21 16,-1-22-16,0 1 0,0 0 16,-21 0-16,21 21 0,-21-21 15,0 0-15,21-1 0,-21 1 0,22 0 16,-22 0-16,0 0 0,0 0 16,0-1-16,0 1 0,0 0 15,0 0-15,-22 21 0,22-21 16,-21 0-16,0-1 15,21 1-15,-21 21 16,0 0-16,21-21 0,-21 21 16,-1-21-16,1 21 15,0 0 1,0 0 0,0 0-16,0 0 0,-1 0 15,1 21-15,0 0 16,0-21-16,21 21 0,-21 1 15,0-1-15,-1 0 16,22 0-16,-21 0 16,0 0-16,21 1 0,-21-1 15,21 0 1,0 0-16,0 0 0,0 0 16,0 1-1,0-1-15,21-21 16,0 0-16,-21 21 15,21-21-15,1 0 0,-1 0 16,0 0-16,0 0 16,0 0-16,0 0 15,-21-21-15,22 21 16,-1 0-16,-21-21 16,0-1-16,21 22 0,-21-21 15,0 0 1,0 0-1,-21 21 79,0 0-63,-1 21-31,1-21 32,0 0-32</inkml:trace>
  <inkml:trace contextRef="#ctx0" brushRef="#br0" timeOffset="85595.55">20913 10795 0,'0'0'0,"-22"0"0,1 0 15,0 0-15,0 0 16,0 0 0,0 0-1,-1 0 1,1 0-16,0 0 15,0 0-15,0 0 16,42 0 31,0 0-47,21 0 16,1 0-16,-1 0 0,0 0 15,22 0-15,-22 0 0,22-21 0,-1 21 16,1 0-16,-1 0 0,22 0 15,-22 0-15,22 0 0,-21 0 16,20-21-16,1 21 0,0 0 0,-22 0 16,1 0-16,-1-21 0,1 21 15,-1 0-15,-21 0 0,1 0 0,-1 0 16,-21 0-16,22 0 0,-43-22 0,21 22 16,-42-21 46,-1 21-46,1-21-16,0 21 15,0 0-15,0-21 0</inkml:trace>
  <inkml:trace contextRef="#ctx0" brushRef="#br0" timeOffset="86068.28">21992 10414 0,'0'0'0,"-21"0"0,0 0 16,21-21-1,0 42 17,0 0-32,0 0 15,0 1-15,21-1 0,0-21 0,-21 21 16,21 0-16,0 0 0,1-21 0,-1 21 15,0-21-15,0 22 0,0-22 16,0 0-16,1 21 0,-1-21 0,0 0 16,0 0-16,0 0 0,0 0 15,1 0-15,-1 0 0,0 0 0,0 21 16,0-21-16,-21 21 31,0 0-15,-21-21-16,0 21 0,21 1 0,-21-22 15,-22 21-15,22 0 0,0 0 16,0 0-16,0 0 0,0 1 0,-22-1 16,22 0-16,0 0 0,0 21 0,-22-20 15,22-1-15,0 0 0,0 0 16,0 0-16,0 0 0,-1 1 0,1-1 16,0-21-16,21 21 0,-21 0 0,21 0 15,-21-21 1,21-21 15,21 0-31,0 21 0,0-21 16</inkml:trace>
  <inkml:trace contextRef="#ctx0" brushRef="#br0" timeOffset="87088.32">23601 10541 0,'0'-21'15,"0"0"1,0 0 0,0 42 46,-21 0-62,21 0 16,-22 21-16,22-20 0,0-1 0,0 0 15,0 21-15,0-21 0,0 1 16,0-1-16,0 0 0,0 0 0,-21 0 16,21 0-16,0 1 0,0-1 0,0 0 15,0 0-15,0 0 16,0 0-16,0 1 16,0-1-16,0 0 15,0 0 1,0-42 109,0 0-94,0 0-31,0-1 16,0 1-16,0 0 15</inkml:trace>
  <inkml:trace contextRef="#ctx0" brushRef="#br0" timeOffset="90640.56">23410 10499 0,'21'0'63,"1"0"-48,-1 0-15,0 0 16,-21-21-16,21 21 0,0-22 16,-21 1-1,0 0 1,21 21-16,-21-21 16,22 0 234,-1 21-157,-21-21-15,0-1-62,0 1 31,0 42 0,0 1-47,0-1 0,-21 0 15,21 0-15,0 0 0,0 0 16,0 1-16,0-1 0,0 0 16,0 0-16,0 0 0,0 0 15,0 1 1,0-44 125,21 22-141,-21-21 15,0 0-15,0 42 47,0 0-31,0 1-16,0 20 0,0-21 0,0 21 15,0-20-15,21 20 16,-21 0-16,0-21 0,0 22 0,0-1 16,0 0-16,0 1 0,0-1 0,0 0 15,0 22-15,0-22 0,0 1 16,0-1-16,0 0 0,0 1 0,0-1 15,-21 0-15,0-21 0,21 22 16,-22-22-16,22 0 0,0 0 0,-21 0 16,0 1-16,0-22 0,0 0 15,0 0-15,-1 0 16,1 0-16,0 0 0,0-22 0,-21 1 16,20 0-16,1 0 0,0 0 0,0 0 15,0-1-15,0 1 0,-1 0 16,22-21-16,-21 21 15,21-1-15,-21 22 0,21 22 32,0-1-32,0 0 15,21 0-15,0 0 0,1 0 0,-22 1 16,21-1-16,0-21 0,0 21 16,0 0-16,0-21 0,1 0 0,-1 0 15,0 0-15,0 0 0,0 0 16,22 0-16,-22 0 0,0 0 0,21 0 15,1-21-15,-22 0 0,0 0 0,21 21 16,-21-22-16,22-20 0,-22 21 16,0 0-16,0-22 0,0 22 15,1-21-15,-1 0 0,-21-1 0,21 22 16,-21-21-16,0 21 0,0-1 16,0 1-16,0 0 0,0 42 31,0 0-31,0 1 15,0-1-15,0 21 0,0-21 0,0 0 16,0 22-16,0-22 0,0 0 0,0 0 16,0 0-16,0 1 0,0-1 15,0 0-15,0 0 16,0-42 15,0 0-31,21 0 16,-21-1-16,21 1 0,-21 0 0,21 0 15,-21 0-15,0-22 0,0 22 16,22 0-16,-22 0 0,21 0 0,-21 0 16,21 21-1,0 21-15,-21 0 16,21 0-16,-21 0 0,0 0 0,0 1 16,21 20-16,-21-21 0,22 0 15,-22 0-15,0 1 0,21-1 16,-21 0-16,21 0 0,0 0 0,0-21 15,0 0-15,1 0 16,-1 0-16,0 0 0,0 0 0,0 0 16,0 0-16,22 0 0,-22-21 0,0 0 15,21 0-15,-20-22 0,-1 22 16,21-21-16,-21 0 0,0-1 0,1 1 16,-1 0-16,0-1 0,0 1 0,0 0 15,0-22-15,1 22 0,-22-1 16,0-20-16,0 21 0,0-22 0,0 22 15,0-22-15,0 22 0,0 0 16,0-1-16,0 22 0,0-21 16,0 21-16,-22-1 0,1 22 15,0 22-15,21-1 16,0 0-16,0 21 0,-21 1 0,21-1 16,-21 0-16,21 1 0,-21 20 0,21 1 15,0-22-15,0 21 0,0-20 16,-22 20-16,22-20 0,0 20 0,0-21 15,0 1-15,0-1 0,0 0 0,0 1 16,22-22-16,-22 0 0,21 0 16,0 0-16,0 1 0,0-1 0,0-21 15,1 0-15,20 0 0,-21 0 16,0 0-16,22 0 0,-22-21 16,21 21-16,0-22 0,-20 1 0,20 0 15,-21 0-15,21-21 0,-20 20 0,-1-20 16,0 21-16,0 0 0,0-22 15,-21 22-15,0 0 0,0 0 0,0 0 16,0 0-16,-21 21 16,0 0-1,0 0-15,0 0 0,-1 21 0,1 0 16,0 0-16,21 21 16,0-20-16,0 20 0,0-21 0,0 21 15,0-20-15,0-1 0,0 21 16,0-21-16,0 0 0,0 1 15,21-1-15,0-21 0,-21 21 0,22-21 16,-1 0-16,0 0 0,0 0 0,0 0 16,0 0-16,1 0 0,-1 0 15,0 0-15,0-21 0,0 21 0,0-21 16,-21-1-16,22 1 0,-1 0 0,-21 0 16,21-21-16,-21 20 0,0-20 15,21 21-15,-21 0 0,0 0 0,21-1 16,-21 1-16,0 0 0,0 42 47,0 0-47,0 1 0,0-1 0,0 0 15,0 0-15,0 0 0,0 0 16,0 1-16,0-1 0,0 0 0,21 0 16,1 0-16,-1-21 0,-21 21 0,21-21 15,0 0-15,0 0 0,0 0 16,1 0-16,-1 0 0,0 0 0,0 0 15,0 0-15,0-21 0,1 0 0,-22 0 16,21 21-16,0-42 0,0 20 16,-21 1-16,0 0 0,0-21 15,21 21-15,-21-1 0,0-20 0,0 21 0,21 0 16,-21 0-16,0 42 31,0 0-15,-21 0-16,0 21 0,21-20 15,-21-1-15,21 21 0,-21-21 0,21 0 16,-21 1-16,21 20 0,0-21 16,0 0-16,0 0 0,0 1 15,0-44 17,0 1-17,21 0-15,0 0 0,-21 0 16,21 0-16,0-1 0,-21 1 0,21 0 15,1 0-15,-22 0 0,21 0 16,0-1-16,-21 1 0,0 0 0,21 21 16,0 0-16,-21 21 31,21 0-31,-21 1 0,0-1 16,0 0-16,0 0 0,0 0 0,0 0 15,22 1-15,-1-22 0,0 21 16,-21 0-16,21 0 0,0-21 0,0 21 15,1-21-15,-1 0 0,0 0 0,0 0 16,21 0-16,-20 0 16,-1 0-16,0 0 0,0 0 0,21-21 15,-20 21-15,-22-21 0,21 0 0,0 0 16,0-1-16,-21 1 0,21 0 16,-21 0-16,0 0 0,0 0 0,0-1 15,0 1-15,0 0 0,0 0 16,0 42 15,-21 0-31,0-21 0,21 21 16,-21 1-16,21-1 0,-21 0 15,21 0-15,0 0 0,0 0 16,0 22-16,0-22 0,0 0 16,0 0-16,0 0 0,21 1 15,0-22-15,-21 21 0,21-21 16,0 0-16,0 0 0,1 0 15,-1 0-15,0 0 0,0 0 16,0-21-16,0-1 0,1 1 0,-1 0 16,0 0-16,0 0 0,0 0 15,-21-22-15,21 22 0,1-21 0,-1-1 16,0 22-16,0-21 0,-21 0 16,21-1-16,0 1 0,-21 0 15,22-1-15,-22 1 0,0 0 0,0-1 0,0 1 16,0 21-16,0-22 0,0 22 15,0 0-15,0 0 16,-22 21-16,1 21 16,0 0-16,0 0 15,21 22-15,-21-1 0,0 0 0,-1-20 16,1 41-16,0-21 0,21 1 0,0-1 16,-21 0-16,21-20 0,0 20 15,-21 0-15,21 1 0,0-22 0,0 21 16,0-21-16,0 0 0,0 1 0,0-1 15,0 0-15,0 0 16,21-21-16,-21 21 0,21-21 0,0 0 16,0 0-1,1 0-15,-1 0 16,0 0-16,-21-21 0,21 0 0,0 0 16,-21 0-16,0-1 0,0-20 15,21 21-15,-21 0 0</inkml:trace>
  <inkml:trace contextRef="#ctx0" brushRef="#br0" timeOffset="90860.2">26649 10901 0,'0'0'0,"-85"0"15,106 0 32,0 0-47,1 0 0,-1 0 0,0-21 16,0 21-16,21 0 0,-20 0 0,-1 0 15,0 0-15,21 0 0,-21-21 16,1 21-16,-1 0 0,0 0 0,0 0 16,-21-22-16,0 1 15,0 0 1,-21 21-16,0 0 0</inkml:trace>
  <inkml:trace contextRef="#ctx0" brushRef="#br0" timeOffset="91104.06">25040 10795 0,'0'0'16,"-42"0"-16,21 21 0,-1-21 0,1 0 0,42 0 31,1 0-31,20 0 0,-21 0 16,21 0-16,1-21 0,-1 21 15,0 0-15,1-21 0,-1 21 0,22 0 16,-22 0-16,0-21 0,1 21 16,-22 0-16,0 0 0,21 0 15,-42-21-15,21 21 0,1-22 0,-1 22 16</inkml:trace>
  <inkml:trace contextRef="#ctx0" brushRef="#br0" timeOffset="94023.6">27474 10837 0,'21'0'16,"1"0"-1,-1-21-15,0 0 16,0 0-16,0 0 0,0 21 16,-21-21-16,22-1 0,-1 1 15,0 0-15,-21 0 0,21 0 0,-21-22 16,21 22-16,-21 0 0,0-21 0,0 21 15,0-22-15,0 22 0,0 0 16,0-21-16,0 20 0,0 1 16,0 0-16,0 42 31,0 0-31,0 1 16,0-1-16,0 0 0,0 21 15,0-21-15,0 22 0,0-1 0,0-21 16,0 22-16,0-1 0,0 0 0,0-21 15,0 22-15,0-1 0,0-21 16,0 22-16,0-22 0,0 21 16,0-21-16,0 0 0,0 1 0,0-1 15,0 21-15,0-21 0,0 0 16,0 1-16,0-1 0,0 0 16,-21-21 30,21-21-46,-21 21 0,0-21 16,0-1-16,-1 1 0,1 0 16,0 21-16,0-21 0,0 0 0,0 0 15,21-1-15,-22 22 16,1-21-16,21 42 47,0 1-32,0-1-15,0 0 0,21 0 16,1 0-16,-1 0 16,-21 1-16,21-22 0,0 21 0,0 0 15,0-21-15,1 21 0,-1-21 16,0 0-16,0 0 0,0 0 0,22 0 16,-22 0-16,21 0 0,-21 0 0,22 0 15,-22 0-15,21 0 0,0 0 16,1 0-16,-22-21 0,21 0 0,1 21 15,-22-21-15,21-1 0,-21 1 16,0 0-16,22 0 0,-22 0 16,0 0-16,0-1 0,0-20 0,1 21 15,-1 0-15,-21-22 0,21 22 16,-21 0-16,0 0 0,0 0 16,0 0-16,-42 21 15,20 0 1,1 21-16,0 0 0,0-21 0,0 21 15,0 0-15,21 0 0,0 1 16,0-1-16,0 0 0,0 0 0,0 0 16,0 0-16,0 1 0,21-22 15,-21 21-15,21 0 0,0-21 16,-21 21-16,21-21 0,0 21 16,1 0-16,-22 1 0,21-22 15,0 0-15,-21 21 0,0 0 16,-21-21 15,0 0-15,-1 0-16,1 0 0,0 0 15,0-21-15,0 21 0,0-21 16,-1 21-16,1-22 0,21 1 16,-21 21-16,0 0 15,21-21-15,-21 21 31,21 21-31,0 0 0,0 1 16,0-1-16,21-21 16,-21 21-16,21-21 0,0 21 0,0-21 15,1 0-15,-1 0 0,0 0 16,0 21-16,0-21 0,0 0 0,22 0 16,-22 0-16,0 0 0,0 0 0,22 0 15,-22-21-15,21 21 0,-21-21 16,22 0-16,-22 21 0,21-21 0,0-1 15,-20 1-15,-1 21 0,21-21 16,-21 0-16,0 0 0,1 0 16,-1-1-16,-21 1 0,0 0 0,21 0 15,-21 0-15,0 0 0,0-1 16,-21 44 15,21-1-31,0 21 16,-21-21-16,21 0 0,0 1 0,0-1 15,0 0-15,0 0 0,0 0 16,0 0-16,0 1 0,0-1 0,0 0 16,0 0-16,0 0 0,0 0 15,0 1-15,21-22 16,-21 21 0,-21-21-1,21-21 1,-22-1-16,1 22 0,21-21 15,0 0-15,-21 21 0,0-21 16,0 21-16,21-21 0,-21 21 16,21 21 15,0 0-31,21 0 16,0-21-16,0 21 15,0-21-15,0 22 16,1-22-16,-1 0 0,0 0 0,0 0 15,0 0-15,22 0 0,-22 0 16,0 0-16,21 0 0,-21 0 0,1 0 16,20 0-16,-21 0 0,0 0 0,0-22 15,1 1-15,-1 21 0,0-21 16,0 0-16,-21 0 0,21 0 0,-21-1 16,21 1-16,-21 0 0,0 0 0,0 0 15,0 0-15,0-1 0,22 1 16,-22 0-16,0 0 15,0 42 17,0 0-32,0 0 0,0 1 15,0-1-15,0 0 0,0 0 16,0 0-16,0 0 0,0 1 0,0-1 16,0 0-16,0 0 0,0 0 0,0 0 15,21-21-15,0 22 16,0-22-16,0 0 15,0 0-15,1 0 16,-1 0-16,0-22 16,0 22-16,-21-21 0,21 0 15,0 0-15,1 0 0,-22 0 0,21-1 16,0 1-16,-21 0 0,21 0 16,0 0-16,-21 0 0,0-1 0,21 1 15,-21 0-15,22 0 0,-22 0 16,21 21-16,-21-21 0,0 42 31,0 0-15,0 0-16,0 0 0,-21 0 0,21 1 15,-22-1-15,22 21 0,-21-21 0,21 0 16,0 1-16,0-1 0,0 0 16,0 0-16,0 0 0,0 0 15,0 1-15,21-1 16,1-21-16,-1 0 15,0 0-15,0 0 0,21 0 0,-20 0 16,-1 0-16,0 0 0,21 0 16,-21 0-16,1-21 0,20-1 0,-21 1 15,0 21-15,0-21 0,1 0 0,-1 0 16,0-22-16,0 22 0,0 0 16,-21 0-16,0-21 0,0 20 0,0 1 15,0 0-15,0 0 0,0 0 16,-21 21-1,0 0-15,0 0 0,0 21 16,-1 0-16,1-21 0,0 21 16,0 0-16,0 1 0,0-1 15,21 0-15,0 0 0,-22 0 16,22 0-16,0 1 0,0-1 0,0 0 16,0 0-16,0 0 0,22 0 15,-1-21-15,0 0 16,0 0-16,0 0 0,0 0 15,22 0-15,-22 0 0,0 0 16,0 0-16,22 0 0,-22 0 0,21-21 16,-21 0-16,22 0 0,-22 0 15,21 21-15,-21-21 0,22-1 0,-22-20 16,0 21-16,21 0 0,-21 0 16,1-1-16,-1 1 0,-21-21 15,0 21-15,21 0 0,-21-1 16,0 1-16,-21 21 15,0 0 1,-1 0-16,22 21 0,0 1 0,-21-1 16,21 0-16,-21 0 0,21 0 15,0 0-15,0 1 0,0-1 0,0 0 16,0 0-16,0 0 0,0 22 16,21-22-16,0-21 0,-21 21 0,22 0 15,-22 0-15,21 0 0,-21 1 16,0-1-16,21-21 15,-21 21-15,-21-21 47,0 0-31,-1 0-16,1 0 16,0 0-16,0 0 0,-21 0 0,20 0 15,-20 0-15,-21 0 0,-1 0 16</inkml:trace>
  <inkml:trace contextRef="#ctx0" brushRef="#br0" timeOffset="95079.06">20172 13272 0,'0'0'0,"63"21"31,-42-21-31,1 0 0,20 0 0,-21 0 16,21 0-16,1 0 0,-1 0 16,22 0-16,-1 0 0,1 0 0,-1 0 15,22 0-15,-22 0 0,1 0 0,20 0 16,-20 0-16,21 0 0,-22-21 16,22 21-16,-22 0 0,22 0 0,-22-22 15,1 22-15,-1 0 0,1 0 16,-22-21-16,1 21 0,-1-21 0,-21 21 15,0 0-15,0-21 0,1 21 0,-1-21 16,-21 0 0,0-1-16,-21 1 0,-1 21 15,1-21-15,0 0 0,-21 0 16,-1 21-16,1-21 0,0-1 16,-1 1-16,1 21 0,0-21 0,-1 0 15,1 21-15,21 0 0,-21 0 16,20 0-16,1 0 0,0 0 0,42 0 31,0 21-15,1-21-16,-1 0 0,21 0 0,0 0 15,1 0-15,-1 0 0,0 0 16,1 0-16,-1 0 0,0 0 0,22 0 16,-22 0-16,1 0 0,-22 0 0,21 21 15,-21-21-15,0 0 16,1 0-16,-1 0 0,-21 21 0,0 1 15,0-1-15,0 0 16,-21 0-16,-1 0 0,1 0 16,0 1-16,0-1 0,-21 0 0,20 21 15,-20-21-15,21 1 0,0-1 16,-22 0-16,22 21 0,-21-21 0,21 1 16,0-1-16,-1 0 0,1 0 0,0 0 15,0 0-15,0 1 0,21-1 16,0 0-16,-21 0 0,21 0 31,21-21-15,0-21-16,0 21 0</inkml:trace>
  <inkml:trace contextRef="#ctx0" brushRef="#br0" timeOffset="97407.54">23749 12742 0,'0'0'0,"0"-21"16,21 21-16,-21-21 15,0 0 1,0 0-16,21 21 0,-21-21 16,21 21-16,-21-22 0,22 22 0,-22-21 15,0 0-15,21 21 0,0-21 16,-21 0-16,21 21 0,-21-21 0,0-1 15,0 1-15,0 0 16,0 0-16,0 0 16,0 42 15,0 0-31,0 21 16,0-20-16,0 20 0,-21 0 0,21 1 15,-21 20-15,21-21 0,0 22 16,-21-1-16,-1-20 0,22 20 0,-21-20 15,0 20-15,0-21 0,21 1 16,-21-22-16,0 21 0,-1 1 0,22-22 16,-21 0-16,0 0 0,0 0 15,21 0-15,-21-21 16,0 0-16,-1 0 0,1 0 16,21-21-16,-21 0 15,0 0-15,21 0 0,0-22 16,0 22-16,-21-21 0,21 0 0,0-1 15,0 1-15,0 0 0,0-1 16,0 1-16,0 21 0,0-22 0,0 22 16,0 0-16,0 0 0,0 42 31,21 0-31,-21 0 0,21 22 16,0-22-16,0 0 0,1 21 15,-1 1-15,0-22 0,21 21 16,1 1-16,-22-22 0,21 0 0,0 21 15,1-21-15,-1 1 0,0-1 16,1 0-16,-1 0 0,0-21 0,-20 0 16,20 0-16,0 0 0,-21 0 0,1 0 15,20 0-15,-21-21 0,0 21 16,22-21-16,-22 0 0,0-1 0,0 1 16,-21 0-16,0 0 0,21-21 0,-21 20 15,0 1-15,0-21 0,0 21 16,0 0-16,0-1 0,0 1 0,0 0 15,0 42 17,-21-21-32,21 21 0,0 1 0,0-1 15,-21 0-15,21 0 0,0 21 16,-21-20-16,21-1 0,0 0 0,0 21 16,0-21-16,0 1 0,0-1 0,21 0 15,0 0-15,0-21 0,0 21 16,1-21-16,-1 0 0,0 0 0,0 0 15,0 0-15,22 0 0,-22 0 0,0-21 16,21 0-16,-21 21 0,1-21 16,20 0-16,-21-1 0,0 1 15,-21-21-15,0 21 0,0 0 0,0-22 16,0 1-16,0 21 0,0-22 16,0 1-16,-21 0 0,0 21 0,0-22 15,-22 22-15,22 0 0,0 0 16,-21 21-16,21 0 0,-1 0 0,-20 0 15,21 0-15,0 21 0,0 0 0,-1 0 16,1 22-16,0-22 0,0 21 16,21-21-16,-21 22 0,21-1 0,0-21 15,0 21-15,0 1 0,0-22 0,21 21 16,0-21-16,21 1 0,-20-1 16,20 21-16,0-42 0,1 21 0,-1 0 15,0-21-15,22 0 0,-1 0 16,-20 0-16,20 0 0,1 0 15,-1 0-15,-21 0 0,22 0 0,-1-21 16,-20 0-16,20 0 0,-20 0 0,-1 0 16,0-1-16,-21 1 0,1 0 15,-1 0-15,0 0 0,-21 0 0,0-1 16,0-20-16,0 21 0,0 0 16,0 0-16,0-22 0,-21 43 0,0-21 15,-1 0-15,1 21 0,0 0 0,0 0 16,0 0-16,0 0 0,-1 21 15,1 0-15,-21 0 0,21 1 0,0-1 16,-1 21-16,1-21 0,0 0 16,0 1-16,0-1 0,21 21 15,0-21-15,0 0 0,0 1 16,0-1-16,21-21 16,0 0-16,0 0 0,0 0 0,1 0 15,-1 0-15,0 0 0,0 0 0,21-21 16,-20 21-16,-1-22 0,0 1 15,21 0-15,-21 0 0,1 0 0,-22 0 16,21-1-16,0 1 0,-21 0 16,21 0-16,-21 0 0,0 0 15,0 42 17,0 0-32,0 0 15,0 0-15,0 0 0,0 1 0,0-1 16,21 0-16,-21 0 15,21 0-15,1 0 0,-1-21 0,0 22 16,0-1-16,0-21 0,0 0 0,22 21 16,-1-21-16,0 0 0,1 0 15,20 0-15,-20 0 0,20 0 0,-21 0 16,1-21-16,20 21 0,-20-21 16,-1-1-16,-21 22 0,21-21 0,-20 0 15,-1 0-15,0 0 0,0 0 16,-21-1-16,0-20 0,0 21 0,0 0 15,0 0-15,0-22 0,0 22 16,0 0-16,-21 21 0,0-21 0,0 21 16,-1 0-16,1 0 0,0 0 15,-21 0-15,21 0 0,-1 21 0,-20 0 16,21 0-16,0 0 0,-22 1 0,22-1 16,0 0-16,0 21 0,21-21 15,0 1-15,0-1 0,0 0 0,0 0 16,0 0-16,0 0 0,21 1 15,0-22-15,0 0 0,1 0 16,-1 0-16,0 0 0,0 0 0,0 0 16,0 0-16,22 0 0,-22-22 15,0 22-15,0-21 0,0 0 16,1 0-16,-1 0 0,-21 0 0,21-1 16,-21-20-16,21 21 0,-21-21 0,21-1 15,-21 1-15,0 0 0,21-1 16,-21 1-16,0 0 0,0-1 0,22-20 15,-22 20-15,0 1 0,21 21 16,-21-21-16,0-1 0,0 22 0,0 0 16,0 0-16,0 0 0,0 42 31,0 0-31,0 0 16,0 21-16,0 1 0,0-1 0,0 0 15,0 1-15,0-1 0,0 22 16,0-22-16,0 0 0,0 1 0,0-1 15,21-21-15,-21 21 0,21-20 0,-21-1 16,0 0-16,21 0 16,0 0-16,1-21 31,-1 0-31,0-21 16,0 0-1,-21 0-15,0 0 16,0-1-16</inkml:trace>
  <inkml:trace contextRef="#ctx0" brushRef="#br0" timeOffset="123369.18">10477 3429 0,'0'0'0,"22"0"0,-1 0 16,0 0-16,0 0 0,0 0 16,0 0-16,1 0 0,-1 0 0,0 0 15,0 21-15,0-21 0,0 0 16,1 0-16,-1 0 0,0 0 15,-21 21 17,0 1-17,-21-22-15,0 0 0,-1 21 0,1-21 16,-21 21-16,21-21 0,0 21 16,-1-21-16,1 0 0,0 21 0,0-21 15,21 21 1,-21-21-16,0 0 0,21 22 15,21-22 32,0 0-47,0 0 0,0 0 0,0 0 16,1 0-16,20 0 0,-21-22 16,0 22-16,0 0 0,1 0 0,-1 0 15,0-21-15,0 21 0,0 0 16,-42 0 31,0 21-47,0 1 0,0-22 15,-1 0-15,1 21 0,0 0 16,0-21-16,-21 21 0,20-21 0,1 21 16,-21-21-16,21 21 0,0-21 15,-1 0-15,-20 22 0,21-22 16,0 21-16,0-21 15,42 0 17,0 0-32,21 0 0,-21 0 15,1-21-15,20 21 0,0-22 16,1 22-16,-22-21 0,21 21 16,0-21-16,1 21 0,-1 0 0,0-21 15,1 21-15,-1 0 0,0-21 16,-20 0-16,-1 21 0,21 0 0,-21 0 15,0 0-15,-21-22 16,22 22-16,-44 0 31,1 0-31,0 22 16,-21-1-16,-1-21 0,1 21 16,0 0-16,-22-21 0,22 21 15,-22 0-15,22 1 0,-21-22 0,20 21 16,1-21-16,21 0 0,-22 21 15,22-21-15,42 0 32,1 0-17,-1 0-15,21 0 0,-21 0 16,22-21-16,-1 21 0,0-21 0,22 21 16,-22-22-16,0 22 0,22-21 0,-22 0 15,1 21-15,-1 0 0,0 0 16,1-21-16,-22 0 0,0 21 0,0 0 15,0 0-15,0 0 16,-42 0 0,-21 0-1,21 21-15,-22-21 0,1 21 0,-21-21 16,20 21-16,1 0 0,0 1 16,-1-22-16,1 21 0,0 0 0,-1-21 15,22 21-15,0-21 0,0 0 16,42 0 15,21 0-31,-21 0 0,22-21 16,-22 0-16,21 21 0,22-21 0,-22-1 15,0 1-15,1 0 16,20 21-16,-42-21 0,22 0 0,-1 0 16,-21 21-16,0-22 0,1 22 15,-44 0 16,1 0-31,0 22 16,0-1-16,0-21 0,0 21 16,-22-21-16,22 21 0,0-21 0,0 21 15,0-21-15,-22 0 0,22 21 0,0-21 16,0 0-16,0 0 0</inkml:trace>
  <inkml:trace contextRef="#ctx0" brushRef="#br0" timeOffset="126360.49">10562 6096 0,'21'21'0,"-21"0"31,0 1-15,0-1 0,0 0-1,0 0 17,0 0-1,21-21 0,1 0 32,-22-21-32,21 21-31,-21-21 0,21 0 15,-21 0-15,0-1 16,0 1 0,21 21-16,-21-21 15,21 0 1,-21 0-16,21 0 16,-21-1-16,22 22 15,-22-21-15,21 0 0,0 0 16,0 21-16,-21-21 0,21 21 15,0-21-15,1 21 16,-1-22-16,0 1 0,0 21 0,0-21 16,0 0-16,1 21 0,-1-21 15,0 0-15,0 21 0,0-22 0,0 1 16,1 21-16,-1-21 0,0 0 0,0 21 16,0-21-16,-21 0 0,21-1 15,1 22-15,-1-21 0,0 0 0,0 21 16,0-21-16,0 0 0,1 21 15,-1-21-15,0 21 0,0-22 0,21 1 16,-20 21-16,-1-21 0,0 21 16,0-21-16,0 21 0,0-21 0,1 21 15,-1-21-15,21 21 0,-21-22 16,0 22-16,22-21 0,-22 21 16,0 0-16,21-21 0,-20 21 0,20-21 15,-21 21-15,21-21 0,-20 21 16,20-21-16,-21 21 0,21-22 0,-20 22 15,20-21-15,-21 21 0,0 0 0,0-21 16,22 21-16,-22 0 0,0-21 16,0 0-16,0 21 0,1 0 0,-1 0 15,0-21-15,0 21 0,0 0 16,0-22-16,1 22 0,-1 0 0,0-21 16,0 21-16,0-21 0,0 21 15,1 0-15,-1-21 0,21 21 16,-21 0-16,0-21 0,1 21 0,20 0 15,-21-21-15,0-1 0,0 22 16,1 0-16,20-21 0,-21 21 0,0 0 16,22-21-16,-22 21 0,0-21 15,21 21-15,-21-21 0,22 21 0,-22-21 16,21 21-16,-21 0 0,1-22 16,20 22-16,-21-21 0,21 21 0,-20 0 15,-1-21-15,0 21 0,0 0 16,21-21-16,-20 0 0,-1 21 0,0 0 15,0 0-15,0-21 0,0 21 16,1 0-16,-1-22 0,0 22 16,0 0-16,0 0 0,0-21 0,1 21 15,20-21-15,-21 21 0,0 0 16,0 0-16,1-21 0,20 21 0,-21 0 16,0 0-16,22-21 0,-22 21 15,0-21-15,21 21 0,-21 0 0,22 0 16,-22-22-16,0 22 0,0 0 15,22 0-15,-22 0 0,0-21 0,0 21 16,0 0-16,0 0 0,22 0 0,-22 0 16,0-21-16,0 21 0,0 0 15,1 0-15,-1 0 0,21 0 16,-21 0-16,22-21 0,-22 21 16,21 0-16,0 0 0,1 0 0,-1 0 15,-21 0-15,22 0 0,20 0 0,-21 0 16,1 0-16,-1 0 0,0 0 15,1 0-15,-1 0 0,0 0 0,1 0 16,-1 0-16,0 0 0,-20 0 16,20 0-16,0 0 0,-21 0 0,22 0 15,-1 0-15,-21 0 0,22 0 16,-22 0-16,21 0 0,0 0 0,-20 0 16,20 0-16,0 0 0,-21 0 15,22 0-15,-1 0 0,-21 0 16,22 21-16,-1-21 0,0 0 0,1 0 15,-22 0-15,21 0 0,0 0 16,1 21-16,-1-21 0,0 0 0,-20 0 16,20 0-16,0 21 0,1-21 15,-1 0-15,-21 0 0,21 0 0,1 22 16,-1-22-16,-21 0 0,22 0 16,-1 0-16,-21 21 0,21-21 0,-20 0 15,20 0-15,0 21 0,1-21 0,-22 0 16,21 0-16,0 21 0,-20-21 15,20 0-15,0 21 0,-21-21 0,22 21 16,-1-21-16,0 22 16,-20-22-16,20 21 0,-21-21 0,21 21 15,1-21-15,-22 21 0,21-21 16,-21 21-16,22 0 0,-22-21 0,0 22 16,21-22-16,-20 21 0,-1 0 15,21-21-15,-21 21 0,0-21 0,1 21 16,20 0-16,-21-21 0,0 22 15,0-22-15,1 21 0,20-21 0,-21 21 16,0 0-16,0-21 0,1 21 16,20-21-16,-21 21 0,0-21 15,22 22-15,-22-22 0,21 21 0,-21-21 0,22 21 16,-22-21-16,21 21 16,0 0-16,-20-21 0,20 21 0,0-21 15,-21 22-15,22-1 0,-1-21 16,-21 21-16,22 0 0,-1-21 0,-21 21 15,21 0-15,-20-21 0,20 22 16,0-1-16,-21 0 0,22-21 0,-1 21 16,-21 0-16,22 0 0,-22 1 0,21-1 15,-21 0-15,22-21 16,-1 21-16,-21 0 0,21 0 0,-20 1 0,-1-1 16,21 0-16,-21 21 0,22-21 15,-22 1-15,0-1 0,21 0 0,-21 0 16,1 0-16,20 0 15,-21 1-15,0-22 0,0 21 0,22 0 16,-22 0-16,0 0 0,0 0 16,0-21-16,1 22 0,-1-1 0,0 0 15,0 0-15,0-21 0,0 21 16,-21 0-16,22-21 0,-22 22 16,21-22-16,0 21 0,-21 0 15,21-21-15,0 0 0,-21 21 16,0 0-16,21-21 15,1 0-15,-22 21 0,21 1 16,0-22 0,0 21-16,0-21 15,0 21-15,1-21 16,-1 21-16,0-21 0,0 21 0,0-21 16,0 0-16,-21 21 15,22-21-15,-1 0 16,0 0 78,-21-21-32,0 0-46,-21 21-1,21-21-15,-21 21 16</inkml:trace>
  <inkml:trace contextRef="#ctx0" brushRef="#br0" timeOffset="127007.2">20468 6011 0,'0'-21'0,"21"21"47,0 0-32,1 21-15,-1-21 16,-21 22-16,21-22 0,0 21 0,0 0 16,0-21-16,1 21 0,-1 0 15,21 0-15,-42 1 0,21-1 16,0-21-16,1 21 0,-1 0 0,-21 0 15,0 0-15,21-21 16,0 22-16,-21-1 0,0 0 16,21-21-16,-21 21 0,21-21 15,-21 21-15,0 0 32,0 1-1,0-1-16,-21-21 1,0 0-16,0 0 0,0 21 0,0-21 16,-1 0-16,-20 0 0,21 21 15,-21 0-15,-1-21 0,1 21 0,0-21 16,-1 22-16,1-1 0,0-21 0,-1 21 16,1 0-16,0 0 0,-1-21 15,22 21-15,-21 1 0,21-1 16,-1-21-16,1 21 0,0-21 15,0 21-15,0-21 0,0 21 16,21-42 47,-22 0-63,22 0 0,-21 0 15</inkml:trace>
  <inkml:trace contextRef="#ctx0" brushRef="#br0" timeOffset="-150678.45">4805 12256 0,'0'-22'93,"0"1"-77</inkml:trace>
  <inkml:trace contextRef="#ctx0" brushRef="#br0" timeOffset="-149265.27">1503 13780 0,'0'0'0,"-21"0"0,-1 0 0,1 0 0,-21 0 16,21 0-16,0 0 0,-22 0 15,22 0-15,-21 0 0,21 0 0,-1 0 16,1-22-16,0 22 0,0 0 16,42-21-1,0 21 1,22 0-16,-1-21 16,0 21-16,22-21 0,-1 21 0,1 0 15,-1-21-15,1 0 0,-1 21 16,1-22-16,-1 22 0,-20-21 0,20 21 15,-21 0-15,1 0 0,20 0 16,-42-21-16,22 21 0,-22 0 0,0 0 16,0 0-16,0 0 15,-21 21 1,-21-21-16,0 21 16,0-21-16,0 0 0,0 22 15,-1-22-15,1 21 0,0-21 0,0 0 16,0 21-16,0-21 15,-1 0-15,1 0 16,0 0 0,0 0-1,21-21 1,0 0 0,-21 21-16,0 0 15,21 21 1,0 0-1,0 21-15,0-21 16,0 22-16,0-22 0,0 21 0,0 1 16,0-1-16,0 0 0,0 1 15,0-1-15,0 0 0,0 1 16,0-1-16,0 0 0,0 1 0,0-1 16,0-21-16,0 21 0,-22-20 15,22-1-15,0 0 0,0 0 0,0 0 16,0-42 15,0 0-15,0 0-16,22 0 0,-22-22 0,21 1 15,0 21-15,-21-22 16,21 1-16,0 0 0</inkml:trace>
  <inkml:trace contextRef="#ctx0" brushRef="#br0" timeOffset="-148737.56">2053 13780 0,'0'0'0,"0"-85"31,0 106 0,0 0-31,0 0 0,0 1 16,21-1-16,-21 21 0,21-21 0,-21 22 16,0-1-16,0-21 15,0 21-15,22 1 0,-22-22 0,0 21 16,0 1-16,0-22 0,0 21 15,0-21-15,0 22 0,0-22 0,0 0 16,0 0-16,0 0 0,0 0 16,0 1-16,0-1 15,0-42 1,0-1-16,0 1 16,0 0-16,0-21 15,0 21-15,0-1 0,0-20 0,0 21 16,21-21-16,0-1 0,-21 22 15,21-21-15,0 21 0,0-22 16,1 22-16,20 0 0,-21 0 16,0 0-16,22 21 0,-22 0 0,0 0 15,21 0-15,-21 0 0,1 21 16,-1 0-16,0 0 0,0 0 0,-21 0 16,0 1-16,21 20 0,-21-21 15,0 0-15,0 0 0,0 22 0,0-22 16,0 0-16,0 0 0,0 0 15,0 1-15,0-1 0,0 0 0,-21 0 16,21 0 0,0-42 15,0 0-31,21 0 16,-21 0-16,21-1 0,1 1 0,-22 0 15</inkml:trace>
  <inkml:trace contextRef="#ctx0" brushRef="#br0" timeOffset="-148309.81">2794 14118 0,'21'21'16,"0"1"0,0-22-1,1 0-15,-1 0 16,0 0-16,0 0 0,0-22 0,0 1 15,1 21-15,-22-21 0,21 21 16,0-21-16,0 0 0,0 0 16,-21-1-16,0 1 0,0 0 15,0 0-15,0 0 0,0 0 16,-21 21-16,0 0 16,0 0-16,0 0 0,-1 0 15,1 0-15,0 0 0,0 21 0,0 0 16,0 0-16,21 0 0,-22 0 0,22 22 15,-21-22-15,21 0 0,0 21 16,0-20-16,0 20 0,0-21 16,0 0-16,0 22 0,0-22 0,0 0 15,21-21-15,1 21 0,-22 0 16,21-21-16,0 0 0,0 21 0,0-21 16,0 0-16,1 0 0,-1 0 15,0 0-15,0 0 0,0-21 0,22 0 16,-22 21-16,0-21 0,0 0 15,0 0-15,-21-1 0,21 1 0,-21 0 16,22 0-16,-1-21 0</inkml:trace>
  <inkml:trace contextRef="#ctx0" brushRef="#br0" timeOffset="-147701.15">4508 13970 0,'0'0'0,"-21"0"0,21-21 0,-42-64 32,21 64-32,21 0 0,-21 0 0,21 0 15,0-1-15,-22 22 0,22-21 16,-21 21-16,21 21 31,0 1-31,0-1 0,21 0 0,1 21 16,-22 1-16,21-1 0,0 0 15,-21 1-15,21 20 0,0-21 16,-21 22-16,21-1 0,-21 1 0,22-1 16,-22 1-16,0-1 0,0 1 15,0-1-15,0 1 0,21-1 0,-21 1 16,0-1-16,0 22 0,0-21 0,0-1 15,0 1-15,0 20 0,0-20 16,0-22-16,0 22 0,0-22 0,0 0 16,0 1-16,0-1 0,0-21 15,0 0-15,0 0 0,0-42 16,21 0 0,-21 0-16,0 0 0,0-22 15,0 1-15,0 0 0,0-1 16,0-20-16,0-1 0,0 1 0,0-1 15,0-20-15,0-1 0</inkml:trace>
  <inkml:trace contextRef="#ctx0" brushRef="#br0" timeOffset="-147357.35">4381 14118 0,'0'0'0,"-21"-42"0,0 0 0,0-1 0,0 22 16,0 0-16,-1-21 0,22 20 15,0 1-15,-21 0 0,21 0 0,0 0 16,0 0-16,21-1 15,1 1-15,-1 0 0,0 0 16,21 21-16,1-21 0,-1 21 0,0 0 16,22 0-16,-22 0 0,0 0 15,22 21-15,-22 0 0,1 0 0,-22 0 16,0 1-16,21 20 0,-42-21 16,0 21-16,0-20 0,0 20 0,0-21 15,-21 21-15,0-20 0,-21-1 0,20 21 16,-20-21-16,0 0 15,21 1-15,-22-22 0,22 21 0,0 0 16,0-21-16,0 0 0,21 21 0,-22-21 16,44 0 15,-1 0-31,0 0 0,0-21 16,0 0-16,22 21 0,-22-21 0,21-1 15,-21 1-15,0 0 0</inkml:trace>
  <inkml:trace contextRef="#ctx0" brushRef="#br0" timeOffset="-146937.59">5101 13928 0,'0'-21'0,"-21"-22"32,21 22-32,0 0 15,0 0-15,0 0 0,0-1 16,0 1-16,21 21 0,0-21 15,0 21-15,22 0 0,-22 0 16,0 0-16,0 0 0,22 0 0,-22 0 16,0 21-16,21 0 0,-21 1 15,1-1-15,-1 0 0,-21 21 0,0-21 16,0 1-16,0 20 0,0-21 0,0 0 16,-21 0-16,21 1 0,-22-1 15,1 0-15,21 0 16,-21-21-16,21 21 0,-21-21 0,0 0 15,21-21 1,0 0-16,0 0 16,0 0-16,0-1 15,0 1-15,0 0 0,0-21 0,0 21 16,0-1-16,0 1 0,0-21 0,0 21 16,21 0-16,-21-1 0,21 1 15,0 0-15,0 21 16,1 0-16,-1 0 15,0 0-15,0 0 16,0 0-16</inkml:trace>
  <inkml:trace contextRef="#ctx0" brushRef="#br0" timeOffset="-146440.81">5842 13631 0,'0'0'0,"21"-21"0,-21 0 0,0 0 16,0 0-16,-21 21 16,0 21-1,0-21 1,-1 21-16,22 0 0,-21 22 16,0-22-16,21 21 0,-21-21 0,21 22 15,-21-1-15,0 0 0,21-21 16,0 22-16,0-1 0,0-21 0,0 22 15,0-22-15,0 0 0,21 0 0,0 0 16,0 0-16,0-21 0,0 22 16,1-22-16,-1 0 0,21 0 0,-21 0 15,0 0-15,22 0 0,-22 0 0,0-22 16,21 22-16,-20-21 0,-1 0 16,21 0-16,-21-21 0,0 20 0,1 1 15,-22-21-15,0 21 0,0-22 16,0 1-16,0 0 0,0-1 15,0 1-15,-22 21 0,22-21 0,-21 20 16,-21 1-16,21 0 0,0 0 16,-22 0-16,22 21 0,-21 0 0,-1 0 15,22 0-15,0 0 0,-21 21 0,21 0 16,-1-21-16,1 21 0,0 0 16,0 1-16,21-1 0,-21 0 0,21 0 15,0 0-15,0 0 0,0 1 0,0-1 16,21 0-16,0 0 0,0-21 15,22 21-15,-22-21 0,21 0 16,0 0-16</inkml:trace>
  <inkml:trace contextRef="#ctx0" brushRef="#br0" timeOffset="-146144.98">6773 13610 0,'0'0'0,"-21"-21"0,0 21 0,0 0 16,-22-21-16,22 21 0,0 0 0,-21 0 16,21 0-16,-1 0 0,-20 0 15,21 21-15,0 0 0,0 0 0,-1 1 16,1-1-16,21 21 0,0-21 16,-21 22-16,21-22 0,0 21 15,0-21-15,0 22 0,0-22 0,0 21 16,0-21-16,21 0 0,-21 1 15,21-1-15,1-21 0,-1 21 0,0 0 16,21-21-16,-21 0 0,1 0 0,20 0 16,-21 0-16,0 0 0,22 0 15,-22 0-15,0-21 0,21 21 0,-21-21 16</inkml:trace>
  <inkml:trace contextRef="#ctx0" brushRef="#br0" timeOffset="-145064.98">7112 13801 0,'0'21'0,"21"-21"32,0 0-32,0 0 15,1-21-15,-1 21 16,0-21-16,-21-1 0,21 22 0,0-21 15,-21 0-15,0 0 0,0 0 16,0 0-16,0-1 16,0 1-16,0 0 0,0 0 15,-21 21-15,0 0 0,0 0 16,0 0-16,-1 0 0,1 21 16,21 0-16,-21 0 0,0 1 0,0 20 15,0-21-15,21 0 0,-22 22 0,22-22 16,0 21-16,0-21 0,0 22 15,0-22-15,0 0 0,22 0 0,-1 0 16,0 0-16,0-21 0,0 22 0,0-22 16,22 21-16,-22-21 0,21 0 15,1 0-15,-1 0 0,0 0 16,1-21-16,-1-1 0,0 22 0,1-21 16,-1 0-16,0 0 0,1 0 15,-1 0-15,-21-1 0,21-20 0,-20 21 16,-1-21-16,0-1 0,-21 22 0,0 0 15,0-21-15,0 20 0,0 1 16,0 0-16,-21 21 0,0 0 16,-1 0-16,1 0 0,21 21 0,-21 0 15,0 1-15,21-1 0,-21 0 16,21 21-16,0-21 0,0 1 0,0-1 16,0 21-16,21-21 0,0 0 0,-21 1 15,21-1-15,0 0 16,-21 0-16,22 0 0,-1 0 15,-21 1-15,-21-22 47,-1 0-47,1 0 0,21-22 16,-21 22-16,0-21 0,0 0 16,0 21-1,21 21 16,0 0-31,0 1 16,21-22 0,0 21-16,0-21 0,0 0 0,0 0 15,1 0-15,20 0 0,-21 0 16,0 0-16,0 0 0,22 0 0,-22 0 16,21 0-16,-21-21 0,22 21 0,-22-22 15,21 1-15,1 0 0,-22 0 16,0 0-16,21 0 0,-21-1 0,1-20 15,-1 21-15,0-21 0,-21 20 0,0-20 16,0 21-16,0 0 0,0 0 16,0-1-16,0 1 0,-21 21 15,0 0 1,21 21-16,0 1 16,0-1-16,0 0 0,0 0 0,0 0 15,0 0-15,0 1 0,21 20 0,-21-21 16,21 0-16,0 0 0,-21 1 15,0-1-15,21 0 0,-21 0 0,21 0 16,-21 0-16,0 1 0,0-1 16,0 0-1,-21-21-15,0 0 0,0 0 16,0 0-16,0 0 0,-1 0 16,1 0-16,21-21 31,0 0-31,0-1 15,0 1-15,0 0 16,21 0-16</inkml:trace>
  <inkml:trace contextRef="#ctx0" brushRef="#br0" timeOffset="-143596.71">9271 13801 0,'0'21'0,"0"-42"47,0 0-47,0-1 0,21 1 16,-21 0-16,21 0 0,-21 0 15,0 0-15,0-22 0,21 22 0,-21-21 16,22-1-16,-22 22 0,0-21 0,0 21 16,0 0-16,0-1 0,0 1 15,0 0-15,0 0 0,0 42 32,0 0-17,0 0-15,0 22 0,0-22 16,0 0-16,-22 21 0,22 1 0,0-22 15,0 21-15,0 1 0,0-22 16,0 0-16,0 21 0,0-21 0,22 1 16,-22-1-16,21-21 0,0 21 15,0-21-15,0 0 0,0 0 16,1 0-16,-1 0 0,0 0 0,0 0 16,0-21-16,22 21 0,-22-21 15,-21-1-15,21 1 0,0 0 0,-21 0 16,21-21-16,-21 20 0,0-20 0,0 21 15,-21-21-15,0 20 0,0 1 16,0-21-16,-1 21 0,-20 0 16,21 21-16,-21-22 0,20 1 0,1 21 15,0 0-15,0 0 0,0 0 16,0 0-16,42 0 31,0 0-31,0 0 16,21 0-16,-20 0 0,20 0 0,0 0 15,1 0-15,20 0 0,-21-21 0,1 21 16,20-21-16,-20 21 0,-1-21 16,0 21-16,1-21 0,-1 21 0,-21-22 15,0 22-15,0-21 0,-21 0 16,0 0-16,0 0 16,0 0-16,0-1 15,0 1-15,0 0 0,-21 21 16,0 0-16,21-21 15,0 42 17,0 0-32,0 0 0,0 1 0,0-1 15,0 21-15,0 0 0,0-20 0,0 20 16,0 0-16,0 1 0,0-1 16,0 21-16,0-20 0,0 20 0,0 1 15,21-1-15,0 1 0,-21-1 16,22 1-16,-1-1 0,0 1 0,0-1 15,0 1-15,-21-1 0,21 22 16,1-22-16,-1 22 0,0-21 0,0 20 16,0-20-16,0 20 0,1 1 0,-1-21 15,0 20-15,0-20 0,0 20 16,0 1-16,1-21 0,-22 20 0,21-20 16,0 20-16,0-20 0,0-1 0,-21 22 15,21-21-15,1-1 0,-1 1 16,0-1-16,-21-21 0,21 22 0,0-22 15,-21 1-15,0-1 0,0 0 16,0 1-16,0-22 0,0 0 0,0 0 16,0 0-16,0 0 0,0 1 15,-21-22-15,0 0 0,0 0 16,-22 0-16,22 0 0,0-22 0,-21 1 16,21 0-16,-22 0 0,1-21 15,0 20-15,-1-20 0,1 0 0,0-22 16,-1 1-16,1-1 0,0 1 0,-1-22 15,1 22-15,21-22 0,-22 0 0,22-21 16,0 22-16,0-22 0,21 0 16,0 0-16,0 22 0,0-22 0,21 21 15,0 0-15,0-20 0,22 20 16,-22 0-16,21 1 0,-21 20 16,22 1-16,-1-1 0,-21 1 0,22 20 15,-22-20-15,21 20 0,-21 1 0,0 21 16,-21 0-16,0-22 0,22 22 15,-22 0-15,0 0 0,0 0 16,21 42 47,-21 0-63,21-21 15,0 0-15,0 0 16,0 0-16</inkml:trace>
  <inkml:trace contextRef="#ctx0" brushRef="#br0" timeOffset="-142612.14">12192 13526 0,'0'0'0,"-21"-22"16,21 1-16,-43 0 16,43 0-16,0 0 0,-21 0 0,0-1 15,0 22-15,21-21 16,-21 21-1,21 21 1,0 1-16,0-1 0,0 0 0,0 0 16,0 21-16,0 1 0,0-22 15,0 21-15,0 1 0,0-22 0,0 21 16,0 0-16,0-20 0,0-1 0,0 0 16,0 0-16,21 0 0,-21 0 15,0 1-15,0-44 47,0 1-47,0 0 0,0 0 0,0 0 16,0 0-16,0-22 0,0 1 0,0 21 15,0-22-15,21 1 0,0 0 16,-21 21-16,21-22 0,1 22 0,-1 0 16,-21 0-16,21 0 0,0 21 0,0 0 15,0 0-15,1 21 16,-1 0-16,-21 0 0,0 0 15,21 22-15,0-22 0,-21 21 16,0 0-16,0-20 0,0 20 16,0 0-16,21-21 0,-21 22 0,0-22 15,0 0-15,0 0 0,0 0 0,0 1 16,21-22-16,-21 21 16,22-21-16,-1-21 15,0 21-15,0-22 0,-21 1 16,21 0-16,0 0 0,-21-21 15,22 20-15,-1-20 0,-21 0 0,21 21 16,-21-22-16,21 1 0,0 0 16,-21-1-16,0 22 0,21 0 15,1 0-15,-22 0 0,0 42 16,0 0 0,21 0-16,-21 0 0,0 0 15,0 22-15,21-22 0,-21 21 0,0 1 16,0-22-16,0 21 0,0-21 15,0 22-15,21-22 0,-21 0 0,21 0 16,-21 0-16,21 0 0,-21 1 0,0-1 16,22-21-16,-1 0 0,-21 21 15,21-21-15,0 0 0,0 0 0,0 0 16,1 0-16,20-21 0,-21 0 0,21-1 16,-20 1-16,20 0 0,-21 0 15</inkml:trace>
  <inkml:trace contextRef="#ctx0" brushRef="#br0" timeOffset="-141840.58">13398 13547 0,'22'-21'16,"-44"42"-16,44-64 0,-22 22 0,-22 0 15,1 0-15,0 21 16,0-21-16,0 21 0,0 0 16,-1 0-16,1 0 0,0 21 15,0 0-15,0 0 0,0 0 16,21 1-16,-22-1 0,1 21 0,21-21 15,0 22-15,0-1 0,-21-21 0,21 21 16,0-20-16,0-1 16,0 21-16,0-21 0,0 0 0,0 1 15,0-1-15,21 0 0,0-21 16,1 0 0,-1 0-16,0 0 15,0 0-15,-21-21 0,21 0 0,-21-1 16,21 1-16,-21 0 0,22 0 15,-1 0-15,-21-22 0,0 22 0,0-21 16,21 21-16,-21-22 0,0 22 16,21 0-16,-21 0 0,0 0 0,0 42 31,0 0-15,0 0-16,0 0 0,0 1 0,0-1 15,0 21-15,0-21 0,0 22 0,0-22 16,0 0-16,21 0 0,-21 0 15,21 0-15,-21 1 0,22-1 0,-1 0 16,0 0-16,0-21 0,0 0 16,0 0-16,1 0 0,-1 0 15,21 0-15,-21 0 0,0-21 0,1 21 16,-1-21-16,0 0 0,0-1 0,0-20 16,0 21-16,1-21 0,-1-1 15,0 1-15,-21 0 0,0-1 16,0 1-16,21-22 0,-21 22 0,21 0 15,-21-22-15,0 22 0,0 0 16,0-1-16,0 22 0,0-21 0,0 21 16,0-1-16,0 1 0,0 0 15,0 42 1,0 0-16,0 22 0,-21-22 16,21 21-16,0 1 0,0-1 15,-21 0-15,21 1 0,0 20 0,0-21 16,0 1-16,0-1 0,0 22 0,0-22 15,0 0-15,0-21 0,0 22 16,0-22-16,0 0 0,0 0 16,21 0-16,-21 1 0,21-1 0,0-21 15,1 0 1,-1 0-16,0 0 16,-21-21-16,21-1 0,0 1 15,-21-21-15,21 21 0,-21-22 16,0 22-16,0-21 0</inkml:trace>
  <inkml:trace contextRef="#ctx0" brushRef="#br0" timeOffset="-141657.66">13928 13462 0,'0'0'0,"-22"0"0,1 0 0,21-21 32,21 21-17,1 0-15,20 0 16,-21-21-16,21 21 0,1-21 15,-1 21-15,0 0 0,1 0 0,-1-22 16,-21 22-16,22 0 0,-22 0 0,21-21 16,-21 21-16,0 0 15</inkml:trace>
  <inkml:trace contextRef="#ctx0" brushRef="#br0" timeOffset="-139768.56">14668 13420 0,'-21'0'15,"21"-21"-15,-21 21 0,0 0 0,0-22 16,0 22-16,-1 0 16,1 0-16,0 0 0,0 0 15,0 0-15,0 22 0,-1-1 16,1 0-16,21 0 15,-21 0-15,21 22 0,0-22 0,0 21 0,0-21 16,0 22-16,0-1 0,0-21 16,0 21-16,21-20 0,0-1 15,1 21-15,-1-21 0,0 0 0,0-21 16,21 22-16,-20-22 0,-1 0 0,21 21 16,0-21-16,-20 0 0,20 0 15,0 0-15,-21 0 0,22-21 0,-1 21 16,0-22-16,-20 1 0,20 0 0,-21-21 15,21 21-15,-20-22 0,-1 1 16,0 0-16,21-22 0,-42 22 0,21-22 16,1 22-16,-22-22 0,21 22 0,-21-21 15,0 20-15,0-20 0,0 20 16,0 1-16,0 21 0,0 0 16,0 0-16,0-1 0,-21 22 0,-1 0 15,1 0-15,0 22 16,21-1-16,-21 21 0,0-21 0,0 22 15,21-1-15,0 0 0,-22 1 16,22-1-16,0 0 0,-21 22 0,21-22 16,0 0-16,0 1 0,0 20 0,0-20 15,0-22-15,0 21 0,0 0 16,0-20-16,0-1 0,0 0 0,0 0 16,21-21-16,-21 21 0,22-21 15,-1-21 1,-21 0-1,21 0-15,-21 0 0,0-1 0,21 1 16,0 0-16,-21-21 0,21 21 16,-21-1-16,0 1 0,22 0 0,-22 0 15,21 0-15,-21 42 32,0 0-32,21 0 0,-21 0 15,0 22-15,0-22 0,0 0 0,21 0 16,0 0-16,0 1 15,1-1-15,-22 0 0,21-21 0,0 21 16,0-21-16,0 0 0,0 0 0,1 0 16,-1 0-16,0 0 15,21 0-15,-21 0 0,1 0 0,-1 0 16,0-21-16,0 0 0,21 0 0,-42-1 16,22 1-16,-1 0 0,0-21 15,0 21-15,-21-22 0,0 22 0,0 0 16,21 0-16,-21 0 0,0-1 0,0 1 15,0 42 1,0 1 0,0-1-16,0 0 0,-21 0 15,21 0-15,0 0 16,0 1-16,0-1 0,0 21 0,0-21 0,0 0 16,21 1-16,0-1 15,1-21-15,-1 21 0,0-21 16,0 0-16,21 0 0,-20 0 0,-1 0 15,21 0-15,-21 0 0,22 0 0,-22-21 16,0 21-16,0-21 0,0-1 16,0 22-16,1-21 0,-22 0 0,0 0 15,0-21-15,0 20 0,0 1 0,0 0 16,0 0-16,0 0 0,0 0 16,0 42-1,0 0 1,0 0-16,0 0 15,0 0-15,0 1 0,0-1 0,0 21 16,-22-21-16,22 0 0,-21-21 0,21 22 16,0-1-16,0 0 0,0 0 15,0-42 17,21 0-17,1 0-15,-22-1 0,21 1 16,0 0-16,0-21 0,21 21 0,-20-1 15,-1 1-15,0-21 16,21 21-16,-21 0 0,1 21 0,-1-22 16,0 22-16,-21 22 15,21-22-15,-21 21 16,0 0-16,0 0 0,0 0 0,0 0 16,0 22-16,0-22 0,21 0 0,-21 0 15,0 0-15,21 1 0,1-1 16,-1-21-16,0 21 0,21 0 0,-21-21 15,22 21-15,-22-21 0,21 0 0,1 0 16,-1 0-16,-21 0 0,21 0 16,1 0-16,-1 0 0,0-21 0,1 21 15,-1-21-15,0 0 0,-20-22 16,20 22-16,-21-21 0,0 0 16,0 20-16,1-20 0,-1 0 0,-21-1 15,0 1-15,0 0 0,0 21 0,0-22 16,0 22-16,-21 21 0,-1 0 15,1 0-15,-21 0 0,21 0 0,-22 0 16,22 0-16,-21 21 0,21 22 0,0-22 16,-1 0-16,1 0 0,0 21 15,0-20-15,21-1 0,0 21 0,0-21 16,0 0-16,0 1 0,21-1 16,-21 0-16,21-21 15,0 0-15,1 0 0,-22 21 0,21-21 16,0 0-16,0 0 0,0 0 15,0 0-15,1-21 0,-1 21 16,0-21-16,0 21 16,0 0-16,0 21 15,-21 0-15,22 0 0,-22 0 16,0 1-16,0 20 0,0-21 16,0 21-16,0 1 0,0-1 0,0 0 15,21 22-15,-21-22 0,0 22 0,21-22 16,-21 22-16,0-1 0,0 1 15,21-1-15,-21 22 0,21-22 16,-21 1-16,21-1 0,-21 1 0,0-1 16,0 1-16,0-1 0,0 1 15,0-1-15,0-20 0,0 20 0,-21-21 16,0 1-16,0-1 0,21-21 0,-21 22 16,0-22-16,21 0 0,-22-21 15,1 21-15,0-21 16,21-21-16,-21 0 15,21 0-15,-21-1 0,21 1 0,-21 0 16,21-21-16,-22 21 0,22-22 16,0 1-16,0 0 0,-21-1 0,21 1 15,-21 0-15,0-22 0,0 22 16,21-22-16</inkml:trace>
  <inkml:trace contextRef="#ctx0" brushRef="#br0" timeOffset="-139520.7">16383 13187 0,'0'0'0,"0"-21"0,-21 21 15,0-21 1,21-1-16,-22 22 15,22-21-15,-21 21 16,21-21 0,-21 21-1,0 0-15,0 0 0,0 21 16</inkml:trace>
  <inkml:trace contextRef="#ctx0" brushRef="#br0" timeOffset="-136696.85">6011 15325 0,'21'0'15,"-21"-21"-15,22-1 16,-1 22-16,-21-21 0,21 0 15,0 0-15,-21 0 0,21 21 0,-21-21 16,21-1-16,-21 1 0,0 0 0,0 0 16,0 0-16,0 0 15,-21 21-15,0 0 16,0 0-16,0 0 0,0 0 16,-1 0-16,-20 21 0,0 0 15,21 0-15,-22 0 0,1 0 0,0 1 16,-1 20-16,1-21 0,0 0 15,20 22-15,-20-22 0,21 0 0,21 0 16,0 0-16,0 0 0,0 1 0,0-1 16,0 0-16,0 0 15,21 0 1,0-21-16,0 0 0,1 21 0,-1 1 16,0-22-16,21 0 0,1 21 15,-22-21-15,21 0 0,0 21 0,-20-21 16,20 21-16,-21-21 0,0 21 0,0-21 15,1 21-15,-1-21 16,0 22-16,-21-1 0,0 0 16,0 0-16,0 0 0,-21 0 15,0-21-15,-1 22 0,-20-1 16,21-21-16,0 21 0,-22-21 0,1 0 16,21 21-16,-21-21 0,-1 0 15,22 0-15,-21 0 0,21 0 0,-22 0 16,22-21-16,0 21 0,0-21 0,0 0 15,-1-1-15,1 22 0,0-21 16,0 0-16,21 0 0,0 0 0,-21 0 16,21-1-16,-21 22 0,21-21 0,21 42 47,0 1-32,0-22-15,0 21 0,0 0 16,1 0-16,-1-21 0,21 21 0,-21 0 15,22 1-15,-22-22 0,21 21 0,0-21 16,1 21-16,-1-21 0,0 0 16,1 0-16,-1 0 0,0 0 0,1 0 15,-1 0-15,-21 0 0,22 0 16,-1-21-16,0 0 0,-21 21 0,22-22 16,-1 1-16,-21 21 0,0-21 0,1 0 15,-1 0-15,0 0 0,0-1 16,0 1-16,-21 0 0,0-21 15,0 21-15,0-1 0,0 1 0,0 0 16,0 0-16,0 0 0,-21 21 16,0 0-1,0 0-15,0 0 0,-1 0 0,22 21 16,-21 0-16,21 0 0,-21 0 16,21 1-16,0-1 0,0 0 0,0 0 15,0 21-15,0-20 0,0-1 0,0 0 16,0 0-16,0 0 0,0 0 15,21-21-15,0 22 0,-21-1 16,22-21-16,-1 0 0,0 21 0,0-21 16,0 0-16,0 0 0,22 0 15,-22 0-15,21-21 0,-21 0 0,22 21 16,-1-22-16,0 1 0,1 0 0,-1-21 16,0 21-16,1-1 0,-1-20 15,0 0-15,-20-1 0,20 1 0,-21 0 16,0-1-16,0-20 0,1 21 0,-22-22 15,0 22-15,0-1 0,0-20 16,0 21-16,0 20 0,0-20 0,0 21 16,0 0-16,0 0 0,0-1 15,0 1-15,-22 21 16,1 0-16,0 21 0,21 1 16,-21-1-16,0 0 0,21 21 15,0-21-15,-21 22 0,21-1 16,-22 22-16,22-22 0,0 0 0,0 22 15,0-22-15,0 0 0,0 1 0,0-1 16,0 0-16,0-20 0,0 20 16,22-21-16,-1 0 0,-21 0 0,42 1 15,-21-1-15,0 0 0,22-21 0,-22 0 16,21 21-16,-21-21 0,22 0 16,-22 0-16,21 0 0,-21 0 15,22-21-15,-22 21 0,21-21 0,-21 0 16,1-1-16,-1 22 0,0-21 15,0 0-15,-21-21 0,0 21 0,0-1 16,0 1-16,0-21 0,0 21 0,0 0 16,0-1-16,0 1 0,0 0 15,-21 21-15,0 0 0,21-21 0,-21 21 16,-1 0-16,1 0 0,21 21 16,-21 0-16,21 0 15,-21 1-15,21-1 0,0 0 0,0 21 16,0-21-16,0 1 0,0-1 0,0 0 15,0 0-15,21 0 16,-21 0-16,21 1 0,0-1 0,1-21 16,-1 21-16,0-21 0,0 0 0,0 0 15,0 21-15,1-21 0,-1 0 16,0 0-16,0 0 0,0 0 0,0-21 16,1 0-16,-1 21 0,-21-21 0,0-1 15,21 1-15,-21 0 0,21 0 16,-21 0-16,0 0 0,0-1 0,0-20 15,0 21-15,0 0 0,0-22 0,0 22 16,0 0-16,0 0 16,0 42-1,0 0 1,0 0-16,-21 1 0,21-1 16,0 0-16,0 0 0,-21 21 0,21-20 15,0-1-15,0 0 0,0 0 0,0 0 16,0 0-16,-21 1 0,21-1 15,0 0-15,0-42 47,0 0-31,0-1-16,0-20 0,0 21 16,21 0-16,0-22 0,0 22 15,-21-21-15,21 21 0,0-22 16,1 22-16,-1 0 0,0 0 0,0 0 15,0 21-15,0 0 0,1 0 16,-1 0-16,-21 21 16,0 0-16,0 0 0,0 0 15,0 22-15,0-22 0,0 0 16,0 0-16,0 22 0,0-22 0,0 0 16,0 0-16,0 0 0,0 0 0,0 1 15,0-1-15,21-21 16,0 0-16,0 21 0,0-21 0,1 0 15,-1 0-15,0 0 0,0 0 0,0 0 16,0-21-16,1 21 16,-1-21-16,0-1 0,0 22 0,0-21 15,-21 0-15,0 0 0,21 0 0,-21 0 16,22-1-16,-22 1 0,0 0 16,0 0-16,0 0 0,0 42 31,0 0-31,0 0 15,0 0-15,-22 1 0,22-1 16,0 0-16,0 0 0,0 0 0,0 0 16,0 1-16,0-1 15,0 0-15,22-21 16,-22 21-16,21-21 16,0 0-16,0 0 15,-21-21 1,0 0-16,21 0 0,-21-1 15,0 1-15,0 0 0</inkml:trace>
  <inkml:trace contextRef="#ctx0" brushRef="#br0" timeOffset="-136460.99">8488 15155 0,'0'0'15,"-21"0"17,21 22 46</inkml:trace>
  <inkml:trace contextRef="#ctx0" brushRef="#br0" timeOffset="-135137.53">8721 15409 0,'0'0'0,"21"0"16,-21-21-1,21 0-15,-21 0 16,0 0-16,21 21 15,-21-21-15,21 21 32,-21 21-17,0 0-15,0 0 0,0 0 16,0 0-16,0 1 0,21-1 0,-21 0 16,22 21-16,-22-21 0,0 1 0,21-1 15,0 0-15,-21 0 0,21 0 16,0 0-16,0-21 0,-21 22 0,22-22 15,-1 21-15,0-21 0,0 0 16,0 0-16,0 0 16,1 0-16,-1 0 0,0 0 15,0 0-15,-21-21 0,21-1 0,0 1 16,1 0-16,-1-21 16,-21 21-16,0-1 0,0 1 0,21-21 15,-21 21-15,0-22 0,0 22 0,0 0 16,0-21-16,0 21 0,0-1 15,0 1 1,0 42 0,-21 1-16,21-1 0,0 0 0,0 0 0,0 0 15,0 0-15,0 22 16,0-22-16,0 0 0,0 0 0,0 0 16,21 1-16,0-1 0,-21 0 15,21 0-15,0-21 0,1 0 16,-1 0-16,0 0 0,0 0 15,0 0-15,0 0 0,-21-21 16,22 0-16,-1 21 0,-21-21 16,0-1-16,0 1 0,0 0 0,0-21 15,21 21-15,-21-1 0,0-20 16,0 21-16,0 0 0,0-22 16,0 22-16,0 0 0,0 42 31,0 0-31,0 1 15,0-1-15,0 0 0,0 0 0,0 21 16,0-20-16,0 20 0,0-21 0,0 0 16,0 0-16,0 22 0,0-22 0,0 0 15,0 0-15,0 0 16,0 1-16,0-44 47,0 1-47,21 21 15,-21-21-15,0 0 0,0-21 0,21 20 16,0 1-16,-21-21 0,22 21 16,-22 0-16,21-1 0,0 1 0,-21 0 15,21 0-15,0 0 0,0 21 16,1 0-16,-22 21 16,21 0-16,-21 0 0,21 0 15,-21 1-15,0-1 0,0 0 0,21 0 16,-21 0-16,21-21 0,-21 21 0,0 1 15,0-1-15,0 0 16,0 0-16,21-21 0,-21 21 16,0-42 15,22 21-15,-22-21-16,0 0 0,0 0 0,21-1 15,-21 1-15,21 0 0,0-21 16,0 21-16,0-22 0,1 22 0,-1-21 15,0 21-15,0-1 0,0 1 0,0 0 16,1 21-16,-1 0 0,0 0 16,0 0-16,-21 21 0,21 22 15,-21-22-15,0 0 0,0 0 16,0 21-16,0-20 0,0 20 0,0-21 16,0 0-16,0 0 0,0 1 15,0-1-15,0 0 0,0 0 0,0 0 16,0 0-16,0-42 47,0 0-32,0 0-15,0 0 0,21 21 0,-21-21 16,22-1-16</inkml:trace>
  <inkml:trace contextRef="#ctx0" brushRef="#br0" timeOffset="-132613.12">11303 15642 0,'0'21'0,"0"-42"0,-21 64 16,21-65 31,0 1-47,0 0 0,21 0 15,0 0-15,0 0 0,0-1 16,1 1-16,-1 0 0,21-21 0,-21-1 16,22 1-16,-22 0 0,21-22 0,-21 22 15,22-22-15,-1 22 0,-21-21 16,0-1-16,22 22 0,-22-1 16,-21 1-16,0 0 0,0 21 0,0-22 15,0 22-15,-21 21 16,-1 0-16,1 0 0,0 0 0,-21 21 15,21-21-15,-1 21 0,1 1 0,0-1 16,0 21-16,0-21 0,21 22 16,0-22-16,0 21 0,0 0 0,0 1 15,0-1-15,21 0 0,0 1 16,0-1-16,0 0 0,1 1 0,-1-1 16,0-21-16,0 22 0,-21-22 0,21 21 15,-21-21-15,0 0 0,0 1 16,0-1-16,0 0 15,-21-21-15,0 0 16,0 0-16,0 0 0,-1 0 0,1 0 16,0-21-16,0 21 0,0-21 15,0-1-15,-1 22 0,1-21 0,0 21 16,21-21 0,0 42-1,21-21 1,0 21-16,1-21 0,-1 0 0,0 0 15,0 22-15,21-22 0,1 0 16,-1 0-16,0 0 0,22 0 0,-22 0 16,22 0-16,-22 0 0,22-22 15,-22 22-15,0-21 0,22 0 16,-43 21-16,21-21 0,1 0 0,-22 0 16,0-1-16,0 1 0,-21 0 0,0 0 15,21 0-15,-21-22 0,0 22 16,0-21-16,0 21 0,0-22 0,0 22 15,0-21-15,0 21 0,0 0 0,0-1 16,0 1-16,-21 42 31,21 1-31,0-1 0,0 0 16,0 0-16,0 21 0,-21 1 16,21-22-16,0 21 0,0 1 15,0 20-15,0-21 0,0 1 0,0 20 16,0-20-16,0 20 0,0 1 15,0-22-15,0 21 0,0 1 0,0-1 16,0 1-16,0-22 0,0 22 0,0-1 16,0 1-16,0-22 0,0 22 0,0-22 15,0 0-15,0 22 0,0-22 16,-21 0-16,21 1 0,-21-1 0,21-21 16,0 22-16,0-1 0,-22-21 15,22 0-15,0 0 0,0 1 16,-21-1-16,21-42 15,0-1-15,0 1 16,0 0-16,0-21 0,0 21 16,0-22-16,0 1 0,0-22 0,0 22 15,0-21-15,0-1 0,0 1 0,0-22 16,0 0-16,0 1 0,0-1 16,0 0-16,0 1 0,21-1 0,-21 0 15,22 1-15,-1-1 0,-21 0 0,21 22 16,0-1-16,-21 1 0,21 20 15,0 1-15,1 0 0,-1-1 16,-21 22-16,21 0 0,0 0 0,0 0 16,0 21-16,1 0 0,-1 0 15,0 0-15,0 0 0,0 0 0,0 0 16,1 21-16,-1 21 0,0-21 0,0 22 16,0-22-16,0 21 0,1 1 15,-22-1-15,0 0 0,0-21 0,0 22 16,0-1-16,0-21 0,0 0 0,0 1 15,-22-1-15,1 0 0,0 0 16,0 0-16,-21-21 0,20 0 0,1 0 16,0 0-16,0 0 0,0 0 0,0 0 15,-1-21 1,22 0-16,-21 0 0,0 21 16,21-21-16,0-1 0,21 22 31,0 0-16,1 0-15,-1 0 0,-21 22 16,21-22-16,0 0 0,21 21 16,-20-21-16,-1 0 0,0 0 0,21 0 15,-21 0-15,22 0 0,-1 0 0,-21 0 16,22 0-16,-1 0 16,-21 0-16,21 0 0,1-21 0,-22 21 0,21-22 15,-21 1-15,22 21 0,-22-21 16,0 0-16,-21 0 0,21 0 15,-21-22-15,21 22 0,-21 0 0,0-21 16,0 20-16,0 1 0,0 0 0,0 0 16,0 0-16,0 0 15,-21 21-15,0 0 0,0 0 16,0 21-16,0 0 0,21 0 16,-22 0-16,22 0 0,-21 1 15,21-1-15,0 21 0,0-21 0,0 0 16,0 22-16,0-22 0,0 0 0,21 0 15,1 0-15,-1 1 0,0-1 16,0 0-16,0 0 0,22-21 16,-22 21-16,21-21 0,-21 0 0,22 0 15,-1 0-15,0 0 0,-21 0 16,22 0-16,-1 0 0,-21 0 0,22 0 16,-22-21-16,21 0 0,-21 0 0,0 0 15,22-1-15,-22 1 0,0-21 16,-21 21-16,21-22 0,-21 22 0,0-21 15,0 21-15,0-22 0,0 22 0,0 0 16,0 0-16,0 0 0,-21 21 16,0 0-16,0 0 15,0 0-15,21 21 0,0 0 16,-22 21 0,22-20-16,0-1 0,0 0 0,0 21 15,0-21-15,0 1 0,0-1 0,0 21 16,22-21-16,-22 0 0,21 1 15,0-1-15,0-21 0,21 21 0,-20 0 16,20-21-16,0 0 0,22 21 0,-22-21 16,22 0-16,-1 0 0,-21 0 15,22 0-15,-1 0 0,-20 0 0,20-21 16,-20 21-16,-1-21 0,0 0 0,1 0 16,-22-1-16,0 1 0,0 0 15,0 0-15,0-21 0,-21 20 16,22-20-16,-22 21 0,0 0 0,0 0 15,0-22-15,0 22 0,-22 0 16,1 0-16,0 21 0,0 0 16,0 0-16,0 0 0,-1 0 0,1 21 15,-21 0-15,21 0 0,0 0 0,-1 1 16,1-1-16,0 0 0,0 0 16,0 0-16,0 22 0,21-22 0,-22 0 15,22 0-15,0 0 0,0 0 0,0 1 16,0-1-16,22 0 15,-1-21-15,0 0 0,0 21 0,0-21 16,0 0-16,1 0 0,-1 0 16,0 0-16,0-21 15,0 0-15,0 21 0,1-21 0,-1-1 16,0-20-16,-21 21 0,21-21 0,0-1 16,-21 1-16,21 0 0,1-1 15,-22 1-15,21-22 0,0 22 0,-21-21 16,0 20-16,21 1 0,-21-22 0,0 22 15,0 0-15,0-1 0,0 22 16,0-21-16,0 21 0,0 0 0,0 42 31,-21 0-31,21 0 0,0 21 16,-21 1-16,21-1 0,-21 0 0,21 1 16,0 20-16,0-20 0,0-1 15,0 21-15,0-20 0,0-1 16,0 0-16,0 1 0,0-1 0,21 0 15,0 1-15,0-22 0,0 0 0,-21 0 16,21 0-16,1 1 0,-1-1 16,0-21-16,0 0 0,0 0 0,0 0 15,1 0-15,-1 0 16,0-21-16,-21-1 0,0 1 16,0 0-16,21 0 0,-21 0 0,21 0 15</inkml:trace>
  <inkml:trace contextRef="#ctx0" brushRef="#br0" timeOffset="-131444.77">16870 15050 0,'0'0'0,"-21"-22"0,21 1 0,-22-85 31,22 85-31,-21 0 0,21 0 16,0 0-16,0 0 16,-21 21-16,0 0 15,21 21-15,0 0 16,-21 0-16,21 21 0,-21-20 15,21 20-15,-22 0 0,22 1 0,0-22 16,0 21-16,0 0 0,-21 1 0,21-1 16,-21-21-16,21 22 0,0-22 15,0 0-15,0 0 0,0 0 0,0 0 16,21-42 31,-21 0-47,21 0 0,1 0 0,-1 0 15,-21-1-15,21-20 0,0 21 16,0-21-16,-21 20 0,21 1 0,1 0 16,-22 0-16,0 0 0,0 0 0,21 21 15,0 0 1,-21 21-16,0 0 16,0 0-16,0 21 0,0-20 15,0-1-15,0 0 0,0 21 0,0-21 16,0 1-16,21-1 0,-21 0 0,21-21 15,-21 21-15,21 0 0,1-21 16,-1 21-16,0-21 16,0 0-16,0 0 0,0 0 0,1 0 15,20 0-15,-21-21 0,0 21 16,22-21-16,-22 0 0,0 0 0,21 0 16,-21-1-16,1 1 0,-1-21 0,0 0 15,0 20-15,0-20 0,0 0 16,-21 21-16,0-22 0,22 22 0,-22 0 15,21 0-15,-21 0 0,0 42 32,0 0-32,0 0 0,0 0 15,0 22-15,-21-22 0,-1 21 16,22 0-16,-21 1 0,21-1 16,0 0-16,0-20 0,0 20 0,0-21 15,0 0-15,0 0 0,0 1 0,0-1 16,21 0-16,1-21 0,-1 0 15,21 0-15,-21 0 0,0 0 0,1 0 16,20 0-16,-21 0 0,0-21 0,22 0 16,-22-1-16,0 1 0,0 0 15,0 0-15,0 0 0,1-22 0,-22 22 16,0-21-16,21 21 0,-21-22 0,0 22 16,21 0-16,-21 0 15,0 0-15,0 0 0,0 42 31,0 0-31,0 0 0,0 0 16,-21 0-16,21 1 0,0-1 0,0 21 16,0-21-16,0 0 0,0 1 0,0-1 15,0 0-15,0 0 0,0 0 16,0 0-16,0 1 0,21-22 31,0-22-15,-21 1-1,0 0-15,21 0 0,-21 0 0</inkml:trace>
  <inkml:trace contextRef="#ctx0" brushRef="#br0" timeOffset="-131123.96">18034 14880 0,'0'0'0,"0"-21"16,0-21-1,-21 42-15,21 21 16,0 0-1,0 0 1,21-21 0,0 0-16,0 0 15,0 0-15,-21-21 16,0 0-16,0 0 16,0 0-16,-21-1 15,0 22-15,0-21 16,0 21-16,0 0 0,-1 0 0,1 0 15,0 0-15,0 21 16,21 1-16,0-1 16,0 0-16,0 0 0,0 0 0,0 0 15,0 1-15,21-1 16,0 0-16,0-21 0,1 0 16,-1 21-16,0-21 0</inkml:trace>
  <inkml:trace contextRef="#ctx0" brushRef="#br0" timeOffset="-130809.14">18817 14690 0,'0'0'0,"0"-43"0,0-62 16,0 62-16,0 22 0,0 0 16,0 0-16,0 0 0,-21 21 15,0 21-15,21 0 16,-21 0-16,21 21 0,-22 1 0,1-1 15,0 0-15,21 22 0,-21-22 0,0 22 16,21-22-16,-21 22 16,-1-22-16,1 21 0,21-20 0,0 20 15,-21-20-15,0-1 0,21 0 0,0-21 16,-21 22-16,21-22 0,0 0 16,0 0-16,0 0 0,0 1 0,21-22 31,0-22-31,0 22 15,0-21-15,1 0 0,-1-21 0,0 21 16,0-22-16,21 1 0</inkml:trace>
  <inkml:trace contextRef="#ctx0" brushRef="#br0" timeOffset="-130293.43">19156 14351 0,'0'0'0,"0"-21"0,0 0 16,0 0-16,-21 42 31,-1 0-31,1 21 0,21 1 16,0-1-16,-21 21 0,21-20 0,-21 20 15,21-20-15,0 20 0,0 1 0,-21-22 16,21 21-16,-21-20 0,21-1 16,0 22-16,-22-22 0,22 0 15,0 1-15,0-22 0,-21 21 0,21-21 16,0 0-16,0 1 0,0-1 0,-21-21 15,21-21 17,0-1-32,0 1 15,21-21-15,0 21 0,1-22 0,-22 1 16,42 0-16,-21-1 0,0 1 0,22 0 16,-22-1-16,21 1 0,0 21 15,1-21-15,-1 20 0,-21 1 0,22 21 16,-1 0-16,0 0 0,-21 0 0,22 21 15,-22 1-15,0 20 16,-21-21-16,0 21 0,0-20 0,0 20 16,0 0-16,0 1 0,0-22 0,0 21 15,0 0-15,-21-20 0,0 20 16,0-21-16,21 0 0,0 0 0,-22 1 16,22-1-16,-21-21 0,21 21 0,-21-21 31,0-21-16,21 0 1,0-1-16,0 1 0,0 0 16,-21 0-16,0 0 0</inkml:trace>
  <inkml:trace contextRef="#ctx0" brushRef="#br0" timeOffset="-130055.58">18648 14965 0,'0'0'16,"-21"0"0,42 0-16,0 0 15,0-21-15,21 21 0,-20 0 0,20 0 16,0 0-16,-21 0 0,22-21 0,-1 21 16,0 0-16,-20 0 0,20 0 15,-21 0-15,21 0 0,-20 0 16,-1-22-16,0 22 15,-21-21 1</inkml:trace>
  <inkml:trace contextRef="#ctx0" brushRef="#br0" timeOffset="-129285.02">21421 14944 0,'0'0'0,"0"21"0,-22-21 15,44-21 32,-1 0-47,0 21 0,0-22 16,0 1-16,-21 0 0,21 21 0,1-21 15,-1 0-15,-21 0 0,0-1 16,0 1-16,0 0 0,0 0 0,0 0 16,0 0-16,0-22 0,-64-20 15,43 42-15,0 21 16,-21 0-16,20 0 0,-20 0 0,0 0 16,21 0-16,-22 0 0,1 42 15,0-21-15,20 0 0,-20 22 0,21-22 16,-21 21-16,20 0 0,1 1 15,0-22-15,0 21 0,21-21 0,-21 22 16,21-22-16,0 0 0,0 0 16,0 0-16,0 1 0,0-1 0,21-21 15,0 0-15,0 21 0,0-21 0,1 0 16,-1 0-16,0 0 0,21 0 16,-21-21-16,1 21 0,20-21 0,-21 21 15,0-22-15,0 1 0,22 0 0,-22 21 16,0-21-16,-21 0 0,21 0 15,0-1-15,-21 1 0,0 0 16,0 0-16,0 42 31,0 0-31,0 0 0,0 1 16,0-1-16,0 0 0,0 0 16,0 0-16,0 0 0,22 1 15,-1-22-15,-21 21 0,21-21 0,0 0 16,0 21-16,0-21 0,1 0 0,20 0 15,-21 0-15,0 0 0,22 0 16,-1 0-16,-21 0 0,21-21 0,-20 21 16,-1-21-16,21-1 0,-21 1 0,0 0 15</inkml:trace>
  <inkml:trace contextRef="#ctx0" brushRef="#br0" timeOffset="-128625.39">22056 14753 0,'0'0'0,"0"-21"15,0-85 1,0 85-16,0 42 31,0 22-31,-22-22 16,22 21-16,-21-21 0,0 22 0,21-1 15,0 21-15,-21-20 0,0 20 0,0 1 16,21-1-16,0 1 0,-22-1 16,1 1-16,0-1 0,21 1 0,0-1 15,-21 1-15,0 20 0,21-20 0,-21-1 16,21 22-16,0-21 0,0-1 15,-22 22-15,22-22 0,-21 1 16,21-22-16,-21 22 0,21-22 0,0 0 16,0-21-16,0 22 0,0-22 15,0-42 1,21 21 0,0-43-16,-21 22 0,22 0 0,-1-21 15,-21-1-15,21-20 0,-21 21 16,21-22-16,0 1 0,-21-1 0,0 1 15,21-22-15,1 21 0,-22-20 0,21 20 16,-21-20-16,0-1 0,21 0 16,-21 22-16,0-22 0,21 22 15,-21-1-15,0 22 0,21-22 0,0 22 16,-21 0-16,22 20 0,-1-20 16,0 21-16,0 0 0,0 0 0,0-1 15,1 1-15,-1 21 0,0 0 16,0 0-16,0 0 0,0 0 0,1 0 15,-1 0-15,0 0 0,0 0 0,0 21 16,-21 1-16,0-1 0,0 0 16,0 0-16,0 0 0,-21 0 15,21 1-15,-21-1 0,-21 0 16,20 0-16,1 0 0,0-21 16,-21 21-16,21 1 0,-1-22 0,1 21 15,0 0-15,0-21 0,0 21 0,21 0 16,0 0-1,21-21 1,0 0-16,0 0 0,0 0 0,22 0 16,-22 0-16,21-21 0,1 21 15,-22-21-15,21 21 0,-21-21 0,22 0 16,-1 0-16,-21-1 0,21 1 0,-20 0 16</inkml:trace>
  <inkml:trace contextRef="#ctx0" brushRef="#br0" timeOffset="-128313.58">22648 14944 0,'43'-43'15,"41"-41"1,-84 63-16,-127 169 0,275-318 15,-148 149-15,0 0 0,0 0 16,-21 21 15,21 21-31,-21 0 16,0 0-16,21 1 0,-21-1 0,21 21 16,0 0-16,-21 1 0,21-1 15,-22 0-15,22 22 0,-21-1 0,21-20 16,0 20-16,0 1 0,0-1 0,0 1 15,0-1-15,0 1 0,0 20 16,0-20-16,0-1 0,0 1 16,0-1-16,0 1 0,0-1 0,-21 1 15,21-1-15,0-20 0,0 20 16,0-20-16,0-1 0,0 0 0,0 1 16,0-22-16,0 0 0,0 0 0,21-21 15,0 0 1,1-21-16,-1 0 15,0 0-15,0-22 0,-21 1 0,21 0 16,0-1-16</inkml:trace>
  <inkml:trace contextRef="#ctx0" brushRef="#br0" timeOffset="-127484.52">22966 15198 0,'0'0'15,"-21"-64"-15,-1 1 0,22 20 0,0 1 16,-21 0-16,21 21 0,0-22 0,0 22 15,0 0-15,0 0 0,0 0 0,0-1 16,21 22-16,1-21 16,-1 21-16,0 0 0,0 0 0,21 0 15,-20 0-15,20 21 0,-21 1 0,0-22 16,22 42-16,-22-21 16,0 0-16,0 0 0,0 1 0,-21 20 0,0-21 15,0 0-15,0 0 0,0 22 16,0-22-16,-21 0 0,0-21 15,-21 21-15,20 0 0,1-21 0,-21 22 16,0-22-16,20 0 0,-20 0 0,0 21 16,21-21-16,-1 0 0,1 0 15,0 0-15,0 0 0,21 21 16,0 0 0,21-21-16,0 0 0,0 0 15,1 0-15,-1 0 0,21 0 0,-21 0 16,22 0-16,-1 0 0,-21 0 0,21-21 15,1 21-15,-22-21 0,21 0 16,-21-1-16,22 22 0,-1-42 16,-21 21-16,22 0 0,-1 0 0,-21-22 15,21 22-15,-20-21 0,-1-1 16,0 1-16,0 0 0,0-1 0,-21 1 16,0 0-16,21-1 0,-21 1 15,0 0-15,0 21 0,0-22 0,0 22 16,0 0-16,0 0 0,-21 21 31,21 21-31,-21 0 0,0 0 0,0 0 16,21 22-16,-21-22 0,-1 21 15,22 1-15,-21-1 0,21 0 0,0 1 16,0-1-16,0 0 0,0 1 16,0-1-16,0 0 0,0 1 0,0-1 15,0-21-15,0 21 0,21-20 16,1-1-16,-1 0 0,-21 0 0,21 0 15,0-21-15,0 0 0,0 0 16,1 0-16,-1 0 0,0 0 16,0 0-16,0-21 0,0 0 0,1 0 15,-1 0-15,0-1 0,0 1 0,-21 0 16,21-21-16,-21 21 0,21-1 16,-21 1-16,0 0 0,0 42 31,0 0-16,0 1-15,0-1 0,0 0 16,0 0-16,0 0 0,0 0 16,0 1-16,0-1 15,0-42 17,0-1-17</inkml:trace>
  <inkml:trace contextRef="#ctx0" brushRef="#br0" timeOffset="-127293.64">24024 14690 0,'0'-21'32,"-21"21"-32,0 0 31,21 21-16,0 0 17,21-21-32,0 0 0</inkml:trace>
  <inkml:trace contextRef="#ctx0" brushRef="#br0" timeOffset="-126956.83">24659 14817 0,'-21'-43'16,"0"22"-16,0 21 0,-1-21 15,1 21-15,21-21 16,-21 21-16,0 0 16,0 21-16,0-21 15,-1 21-15,22 0 16,0 1-16,-21 20 0,21-21 0,-21 0 15,21 0-15,0 22 0,0-22 0,0 21 16,0-21-16,0 1 0,0 20 16,0-21-16,0 0 0,21 0 0,-21 1 15,21-1-15,1 0 0,-1 0 0,0-21 16,0 0-16,0 21 0,0-21 16,22 0-16,-22 0 0,21 0 0,-21 0 15,22-21-15,-1 21 0,0-21 0,1 0 16,-1 0-16,0-1 0,1 1 15</inkml:trace>
  <inkml:trace contextRef="#ctx0" brushRef="#br0" timeOffset="-125212.29">25294 14901 0,'0'0'0,"0"-21"15,0 0-15,0 0 0,0 0 0,0 0 16,0-1-16,0 1 0,-21 21 0,0 0 16,0 0-16,-1 0 15,1 0-15,0 0 0,0 0 0,0 21 16,0 1-16,-1-1 0,1 0 0,0 0 15,0 21-15,0-20 0,21-1 16,-21 21-16,-1-21 0,22 22 0,0-22 16,0 0-16,0 0 0,-21 0 0,21 0 15,0 1-15,0-1 0,0 0 16,21-21-16,1 0 16,-1 0-16,0 0 15,0 0-15,0-21 16,0 0-16,1-1 0,-1 1 0,-21 0 15,21 0-15,0-21 0,-21 20 0,0-20 16,21 21-16,-21-21 0,21 20 16,-21 1-16,0 0 0,0 0 0,0 0 15,0 42 1,0 0 0,0 0-16,0 0 0,0 1 0,-21-1 15,21 21-15,0-21 0,-21 0 16,21 1-16,0-1 0,0 21 15,0-21-15,0 0 0,0 1 16,21-1-16,0-21 0,1 21 16,-1-21-16,0 0 0,0 0 15,0 0-15,0-21 0,1 21 16,20-21-16,-21-1 0,0 1 16,0 0-16,1 0 0,-1-21 0,0 20 15,-21-20-15,21 0 0,0-1 0,-21 1 16,0 0-16,0-22 0,21 22 15,-21-22-15,22 22 0,-22 0 0,0-1 16,0 22-16,0 0 0,0 0 16,0 0-16,0 0 0,0 42 15,0 0-15,0 0 16,-22 0-16,1 22 0,21-1 0,-21 0 16,0 22-16,0-22 0,21 0 15,-21 1-15,21 20 0,0-20 0,0-1 16,0-21-16,0 21 0,0 1 0,0-22 15,0 21-15,0-21 0,21 1 16,0-1-16,0-21 0,0 21 0,0-21 16,1 0-16,-1 0 0,0 0 0,0 0 15,0 0-15,0 0 0,1 0 16,-1-21-16,0 0 0,0-1 16,0 1-16,0 0 0,1-21 0,-1 21 15,0-1-15,0-20 0,0 21 16,0 0-16,-21 0 0,0-1 0,22 1 15,-22 0-15,0 42 32,0 0-32,0 1 0,-22-1 15,22 0-15,0 21 0,0-21 0,0 1 16,0-1-16,0 0 0,0 0 16,0 0-16,0 0 0,0 1 15,22-22-15,-1 21 0,0-21 16,0 0-16,0 0 0,0 0 15,1 0-15,-1 0 0,0-21 16,-21-1-16,21 22 0,0-21 0,0 0 16,1 0-16,-22 0 0,21 0 15,0-1-15,0 1 0,0-21 0,-21 21 16,21 0-16,1 21 0,-22-22 0,0 1 16,0 42 15,0 1-31,0-1 0,0 0 0,0 0 15,0 0-15,0 0 0,0 1 16,0-1-16,21 0 0,0-21 0,-21 21 16,21 0-16,0-21 0,0 21 15,1-21-15,-1 0 16,0 0 0,-21-21-16,0 0 15,0 0-15,0 0 16,0 0-16,-21-1 0,0 1 15,-1 0-15,1 0 0,0 0 0,0 21 16,21-21-16,-21 21 0,0 0 16,-1 0-16,44-22 47,-1 22-32,0 0-15,21 0 0,-21 0 16,1-21-16,-1 21 0,0 0 15,0 0-15,21-21 0,-20 21 0,-1 0 16,0 0-16,0 0 0,0 0 16,0 0-16,1 0 15,-22 21-15,21-21 0,-21 21 16,0 1-16,0-1 0,0 0 16,0 0-16,0 0 15,0 0-15,0 1 0,0-1 0,0 0 16,0 0-16,0 0 0,0 0 15,-21 1-15,21-1 0,-22-21 16,22 21-16,-21 0 0,0-21 16,21 21-16,-21-21 15,21-21 17,0 0-17,0 0-15,0 0 0,21-1 16,-21 1-16,21 0 0,0 0 0,1-21 15,-1 20-15,21-20 0,-21 0 0,22 21 16,-1-22-16,0 1 0,1 21 16,-1 0-16,21-22 0,-20 43 15,-22-21-15,21 21 0,-21-21 0,1 21 16,-1 0-16,-21 21 0,21 0 16,-21 0-16,0 1 0,0-1 0,0 21 15,0-21-15,-21 22 0,0-1 0,21-21 16,-22 21-16,1-20 0,21 20 15,-21-21-15,21 21 0,0-20 0,-21-1 16,0 0-16,21 0 0,-21-21 0,21 21 16,0 0-16,-22-21 15,1 0 1,21-21 0,0 0-16,0 0 15,0 0-15,0-22 0,0 22 16,0 0-16,0-21 0,0 21 0</inkml:trace>
  <inkml:trace contextRef="#ctx0" brushRef="#br0" timeOffset="-124929.35">26691 14478 0,'0'0'0,"-21"0"0,-43 0 16,43 0 0,21 21-16,-21-21 15,21 21 17,0 1-1,-21-22-16,0 0 1,0 0 0</inkml:trace>
  <inkml:trace contextRef="#ctx0" brushRef="#br0" timeOffset="-124630.98">25442 14711 0,'0'0'0,"-21"0"0,-21 21 32,42 0-32,21-21 15,0 0-15,0 0 16,0 0-16,1 0 0,-1 0 16,21 0-16,-21 0 0,22 0 15,-1 0-15,-21 0 0,21 0 0,1 0 16,-22 0-16,21 0 0,-21 0 15,1 0-15,-1 0 0,0 0 0,0 0 16,-21-21-16,21 21 0,-21-21 47</inkml:trace>
  <inkml:trace contextRef="#ctx0" brushRef="#br0" timeOffset="-123416.64">28279 15113 0,'0'0'0,"0"21"0,0-42 47,0 0-47,0 0 16,0 0-16,0-1 15,21 1-15,0 0 0,0 0 16,0 0-16,0-22 0,1 22 0,-1-21 16,0 21-16,0-22 0,0 1 15,22 0-15,-22-22 0,0 22 0,0 0 16,0-22-16,0 22 0,1-1 0,-22 1 16,0 21-16,0-21 15,0 20-15,0 1 0,-22 21 16,1 0-16,0 0 0,0 0 15,0 0-15,0 21 0,-22 1 0,22-1 16,0 21-16,0 0 0,0 1 0,21-1 16,0 0-16,0 1 0,0-1 15,0 0-15,0 1 0,0-1 0,21-21 16,-21 22-16,21-1 0,0-21 0,0 0 16,0 0-16,1 22 0,-1-43 15,-21 21-15,0 0 0,21 0 0,-21 0 16,-21-21 15,0 0-31,-1 0 16,1-21-16,0 21 0,0 0 0,0-21 15,0 21-15,-1 0 16,22-21-16,22 21 31,-1 0-15,21 0-16,-21 0 0,0 0 15,22 0-15,-22 0 0,21 0 16,1 0-16,-1 0 0,0 0 0,1 0 16,-1 0-16,0 0 0,1 0 0,-1-21 15,0 21-15,-21-21 16,22-1-16,-22 1 0,0 21 0,21-21 16,-20-21-16,-1 21 0,-21-1 0,21 1 15,-21 0-15,21 0 0,-21 0 16,0 0-16,0-1 0,0 1 15,-21 42 1,0 1 0,0-1-16,-1 21 0,1-21 15,21 22-15,-21-22 0,21 21 16,-21 0-16,0 1 0,21-1 0,0 22 16,0-1-16,0 1 0,-21-1 0,21 1 15,0-1-15,0 1 16,0-1-16,0 1 0,0-1 0,0 1 15,0-1-15,0 1 0,-22-1 0,22-21 16,0 22-16,0-1 0,-21-20 16,21 20-16,-21-20 0,0-1 0,21 0 15,0-21-15,0 22 0,-21-22 0,21 0 16,-21 0-16,21 0 0,0 1 16,0-44 15,0 1-31,0 0 15,0 0-15,0 0 0,21-22 0,0 22 16,-21-21-16,21 0 0,0-1 16,0-20-16,1-1 0</inkml:trace>
  <inkml:trace contextRef="#ctx0" brushRef="#br0" timeOffset="-121812.09">29316 15304 0,'21'-85'15,"-42"170"-15,63-212 0,-21 63 0,0 22 0,1-1 16,-22 1-16,0 0 0,0 21 15,0-22-15,0 22 0,0 0 0,0 0 16,21 0-16,-21-1 0,21 1 16,0 0-16,0 21 15,0 0-15,22 0 0,-22 0 16,0 0-16,0 0 0,22 0 16,-22 21-16,0 0 0,0 1 15,0-1-15,0 21 0,1-21 0,-22 0 16,0 1-16,0 20 0,0-21 15,0 0-15,-22 0 0,1 1 0,0-1 16,-21 0-16,21-21 0,-22 21 0,1-21 16,21 0-16,-22 0 0,22 0 15,-21 0-15,21 0 0,0 0 0,-1 0 16,1 0-16,42 0 62,1 0-62,-1 0 0,0 0 0,0 0 16,0 0-16,0 0 0,22 0 16,-22 0-16,21 0 0,1-21 0,-22 21 15,21-21-15,0 21 0,1-21 0,-1-1 16,0 1-16,1 21 0,-1-21 16,0 0-16,1 0 0,-1-22 0,0 22 15,-20 0-15,20 0 0,-21 0 16,0-22-16,-21 22 0,0 0 0,0 0 15,0 0-15,0 0 0,0-1 16,-21 22 0,0 0-16,0 0 0,0 0 15,-1 0-15,1 22 0,0-1 0,0 0 16,21 0-16,-21 0 0,0 0 16,21 1-16,-22-1 0,22 0 0,0 0 15,0 0-15,0 0 0,0 1 16,0-1-16,22 0 0,-1 0 0,0 0 15,0 0-15,0-21 0,0 22 16,1-22-16,-1 0 0,0 0 0,0 0 16,21 0-16,-20 0 0,20 0 15,-21 0-15,21-22 0,1 22 0,-22-21 16,21 0-16,-21 21 0,1-21 0,-1 0 16,-21-22-16,0 22 15,21 0-15,-21 0 0,0-21 0,0 20 16,0 1-16,0 0 0,0 0 15,0 0-15,-21 21 0,0 0 16,-1 0-16,1 0 16,0 21-16,21 0 0,-21 0 15,21 0-15,-21 1 0,21-1 0,-21 0 16,21 21-16,0-21 0,0 1 16,0-1-16,0 0 0,0 0 15,21 0-15,0 0 0,0 1 0,0-22 16,0 21-16,1-21 0,-1 21 15,21-21-15,0 0 0,1 0 0,-1 0 16,22 0-16,-22 0 0,0 0 16,22 0-16,-22 0 0,0-21 0,1 0 15,-1 21-15,0-22 0,1 1 16,-22 0-16,21 0 0,-21-21 0,-21 20 16,0 1-16,22 0 0,-22 0 0,0-21 15,0 20-15,0 1 16,-22 21-1,1 0-15,0 0 16,0 21-16,0-21 16,21 22-16,0-1 0,-21-21 15,-1 21-15,22 0 0,-21-21 0,21 21 16,0 0-16,0 1 0,0-1 31,-21-21 32,0 0-48,0 0 1,0 0 0,21 21-16,0 0 15,-22-21-15,22 21 0,0 0 16,0 1-16,0-1 15,0 0 1,22-21-16,-1 0 0,0 0 16,0 0-16,0 0 0,0 0 15,1 0-15,-1 0 0,0 0 16,-21-21-16,21 21 0,0-21 0,0-1 16,1 1-16,-22 0 0,21 0 15,0 0-15,0-22 0,0 22 16,-21-21-16,21-22 0,1 22 15,-1 0-15,0-22 0,0 1 0,-21 20 16,21-20-16,0-1 0,-21 22 16,22 0-16,-22-1 0,0 22 0,0-21 15,0 21-15,-22 21 16,-20 21 0,21 21-16,0-21 0,0 22 0,-1-1 15,-20 22-15,42-22 0,-21 21 16,21 1-16,0-22 0,0 22 0,0-22 15,0 0-15,21 1 0,-21-1 16,21 0-16,22 1 0,-22-1 0,0-21 16,21 22-16,-21-22 15,22 0-15,-22 0 0,0 0 0,21-21 16,-20 0-16,-1 0 0,0 0 16,0 0-16,0 0 0,0-21 15,1 21-15,-1-21 0,-21 0 16,21 0-16,-21-1 0,21 1 0,-21 0 15,0 0-15,0 0 0,0 0 0</inkml:trace>
  <inkml:trace contextRef="#ctx0" brushRef="#br0" timeOffset="-120869.74">29295 14690 0,'0'0'0,"21"0"15,0 0 16,0 0-15,0 0 31,0 0-31,-21 21-16,0 0 15,22-21-15,-1 0 0,0 21 0,0-21 16,0 21-16,0-21 15,-21 22-15,0-1 0,22-21 0,-22 21 16,0 0-16,0 0 0,0 0 16,0 1-16,-22-1 15,1 0-15,0 0 0,0 0 0,-21-21 16,20 21-16,-20 1 0,21-22 0,-21 21 16,-1-21-16,1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5T01:15:01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1439 0,'0'0'0,"0"22"0,0-1 32,0-42 14,21-1-30,0 1-16,-21 0 16,21 0-16,-21 0 0,21 21 15,-21-21-15,0-1 0,0 1 16,0 0-16,0 0 0,0 0 0,0 0 16,0-1-16,0 1 0,0 0 15,0 0-15,0 0 0,0 0 16,0-1-16,0 44 31,0-1-15,0 0-16,0 0 0,0 0 15,0 22-15,0-22 0,0 0 0,0 21 16,0-21-16,21 22 0,-21-1 16,0-21-16,0 22 0,22-1 15,-22-21-15,0 21 0,0 1 0,0-1 16,0 0-16,0-20 0,0 20 15,0-21-15,0 21 0,0-20 0,0-1 16,21 0-16,-21 0 0,0 0 16,21-21-16,-21 21 0,0 1 15,0-1 1,-21-21 15,0 0-31,-1 21 0,1-21 0,-21 0 16,21 0-16,-22 0 0,1 0 15,0 0-15,-1 21 0,1-21 16,0 0-16,-1 0 0,1 0 0,21 21 16,0-21-16,0 0 0,-1 0 15,1 0-15,42 0 47,1 0-47,-1 0 0,0 0 0,0 0 16,21 0-16,1 0 0,-1 0 15,-21 0-15,22 0 0,-1 0 0,0-21 16,1 21-16,-22-21 0,21 21 16,0 0-16,-20 0 0,-1-21 0,0 21 15,0 0-15,0 0 16,0 0 0,-21-21 30,0-1 1,0 1-31</inkml:trace>
  <inkml:trace contextRef="#ctx0" brushRef="#br0" timeOffset="442.76">2159 1672 0,'21'0'0,"-42"0"0,42 21 31,0-21 0,0 0-15,1-21 0,-22 0-1,0 0 1,0 0 0,-22 21-1,1 0-15,0 0 16,0 0-16,21 21 15,0 0-15,-21 0 32,21-42 46,0 0-78,0 0 15,0 0-15,0-1 0</inkml:trace>
  <inkml:trace contextRef="#ctx0" brushRef="#br0" timeOffset="2814.54">3154 1164 0,'0'-21'0,"0"42"63,-21 0-63,21 1 15,-22-1-15,22 0 16,0 0-16,0 0 16,0 0-16,22-21 31,-1 0-31,21 0 0,-21 0 15,0 0-15,1 0 0,20-21 16,-21 0-16,21 21 0,1-21 0,-22 0 16,21 0-16,1-1 15,-1-20-15,0 21 0,1 0 0,-1-22 16,0 22-16,-21-21 0,1 21 16,-1-22-16,0 1 0,-21 21 0,21-21 15,-21 20-15,0-20 0,0 21 16,0-21-16,0 20 0,0 1 0,-21 0 15,0 0-15,0 21 32,-1 21-32,22 0 0,0 0 15,0 22-15,0-1 0,0 0 16,0 1-16,0-1 0,0 22 0,0-22 16,0 21-16,-21-20 15,21 20-15,0-20 0,0 20 0,0-21 16,0 1-16,0-1 0,0 22 15,0-22-15,0 0 0,0 1 0,0 20 16,0-21-16,0-20 0,0 20 16,0 0-16,0-21 0,0 22 0,0-22 15,0 0-15,0 0 0,0 0 16,-21 1-16,21-1 0,-21-21 16,0 0-16,0 0 15,-1 0-15,1 0 16,0 0-16,0-21 0,0-1 0,-22 22 0,22-21 15,-21 0-15,21 0 16,-22 0-16,22 0 0,-21 21 0,21-22 16,0 1-16,-1 21 0,1 0 15,0 0-15,0 0 0,0 0 32,21 21-17,0 1 1,0-1-16,0 0 0,21-21 0,0 21 15,0 0-15,0 0 0,1 1 16,-1-22-16,0 21 0,0 0 0,0-21 16,22 0-16,-22 21 15,21-21-15,0 0 0,-20 0 0,20 0 16,0 0-16,1 0 0,-22 0 16,21 0-16,0-21 0,1 0 0,-22 21 15,21-21-15,-21-1 0,22 1 16,-22 0-16,0 0 0,0 0 0,0 0 15,1-22-15,-1 22 0,-21 0 16,0-21-16,21 20 0,-21 1 0,21-21 16,-21 21-16,0 0 0,0-1 15,0 1 1,0 42 15,0 1-31,0-1 0,0 0 16,0 0-16,0 0 0,0 22 0,0-22 15,0 0-15,0 21 0,0-21 16,0 1-16,0-1 0,0 0 0,0 0 16,0 0-16,0 0 0,0 1 0,0-1 15,0 0 1,0-42 15,0 0-15,0-1-16,0-20 15,21 21-15,-21 0 0,21-22 0,-21 22 16,0-21-16,0 0 0,22 20 16,-1 1-16,0-21 0,-21 21 0,21 0 15,0-1-15,0 22 16,1 0-16,-1 0 16,0 0-16,0 0 15,0 22-15,-21-1 0,21 0 0,-21 21 16,22-21-16,-22 1 0,0-1 15,0 0-15,21 21 0,-21-21 0,21 1 16,-21-1-16,0 0 16,0 0-16,21-21 0,-21 21 0,21 0 15,0-21 1,1 0-16,-1 0 16,-21-21-16,21 21 0,0-21 0,0 0 15,-21 0-15,21-22 0,1 22 16,-1 0-16,-21-21 0,21-1 0,0 22 15,0-21-15,0 0 0,-21 20 16,22-20-16,-1 21 0,0 0 0,0 0 16,0-1-16,0 22 0,1 0 15,-1 0 1,-21 22 0,0-1-16,0 0 0,0 0 15,0 0-15,0 22 0,0-22 0,0 0 16,0 21-16,0-21 0,0 22 15,0-22-15,0 0 0,0 21 0,0-20 16,0-1-16,21 0 0,-21 0 16,21-21-16,0 21 0,-21 0 0,21-21 15,1 0-15,-1 0 0,0 0 16,0 0-16,0 0 0,0 0 0,22-21 16,-22 0-16,0 21 0,0-21 15,0 0-15,1 0 0,-1-1 16,-21 1-16,21-21 0,-21 21 0,21 0 15,-21-22-15,21 22 0,-21 0 16,0-21-16,0 20 0,0 1 0,0 0 16,0 0-16,0 0 15,0 42 32,0 0-47,0 0 16,0 0-16,0 22 0,0-1 0,0-21 15,0 22-15,0-1 0,0 0 16,0 22-16,0-22 0,0 0 0,0 22 16,0-22-16,0 22 0,0-22 15,0 22-15,0-1 0,0 22 16,0-22-16,0 1 0,0 20 0,0-20 16,0-1-16,0 1 0,0 21 15,0-22-15,0 1 0,0-1 0,0 1 16,0-1-16,0 1 0,0-1 0,0 1 15,0-22-15,0 21 0,0-20 16,0-1-16,0 0 0,0 1 0,0-22 16,0 0-16,0 0 0,0 0 0,0-42 47,0 0-47,0 0 0,0 0 0,0-22 15,21 22-15,-21-21 0,22-22 0,-22 22 16,21-21-16,0-1 0,-21 1 15,21-22-15,0 21 0</inkml:trace>
  <inkml:trace contextRef="#ctx0" brushRef="#br0" timeOffset="3230.3">5503 1884 0,'0'-21'0,"0"42"0,-21-42 0,0 0 16,21-1-16,-21 1 0,21 0 15,0 0-15,0 0 0,0 0 0,0-1 16,0-20-16,0 21 0,0 0 16,21 0-16,0-1 0,0 22 0,0-21 15,22 0-15,-22 21 0,0 0 16,21-21-16,-20 21 0,20 0 0,-21 0 16,0 0-16,22 0 0,-22 21 15,0 0-15,21 0 0,-21 1 0,1-1 16,-22 0-16,0 21 0,0-21 15,0 1-15,0 20 0,0-21 16,-22 21-16,1-20 0,0-1 0,-21 0 16,21 0-16,-22 0 0,1 0 15,0-21-15,20 22 0,-20-22 0,21 0 16,0 21-16,0-21 0,-1 0 16,1 0-16,42 0 46,1 0-30,-1 0-16,0-21 16,0 21-16,0 0 0,0-22 15</inkml:trace>
  <inkml:trace contextRef="#ctx0" brushRef="#br0" timeOffset="3954.89">6011 1947 0,'0'0'16,"21"0"-16,-21 22 0,22-22 31,-1 0-31,0 0 16,-21-22-16,21 22 16,0-21-16,0 0 0,1 21 0,-1-21 15,-21 0-15,21-22 16,0 22-16,21-21 0,-20 21 0,-1-22 15,0 1-15,21-21 0,-21 20 16,1 1-16,-1-22 0,0 22 0,21 0 16,-21-22-16,1 1 0,-1 20 0,0-20 15,-21 21-15,0-22 0,21 22 16,-21-1-16,0 1 0,0 0 0,0 21 16,0-22-16,0 22 0,-21 0 15,0 0-15,0 21 16,-1 0-16,22 21 15,0 0-15,-21 21 0,0-20 0,21 20 16,-21 0-16,21 22 16,0-22-16,0 0 0,-21 22 0,21-22 15,-21 22-15,21-22 0,0 22 16,0-22-16,0 0 0,0 22 0,0-22 16,0 0-16,0 1 0,0-1 15,21 0-15,0 1 0,-21-22 0,21 0 16,0 0-16,0 0 0,1 1 15,-1-1-15,0-21 0,0 0 0,0 0 16,0 0-16,22 0 0,-22 0 0,0-21 16,21 21-16,-20-22 0,-1 1 15,0-21-15,21 21 0,-21 0 16,1-22-16,-1 22 0,-21-21 16,21 21-16,-21-22 0,21 22 0,-21 0 15,0 0-15,0 0 0,0-1 0,0 44 31,0-1-31,0 0 16,0 21-16,0-21 16,0 1-16,0-1 0,0 0 0,0 0 15,0 0-15,0 0 0,0 1 16,0-1-16,0 0 16,21-21 15,-21-21-16,21 0-15,-21-1 0,0 1 16,0 0-16,0 0 0</inkml:trace>
  <inkml:trace contextRef="#ctx0" brushRef="#br0" timeOffset="4159.78">7070 1249 0,'0'0'0,"-22"0"16,22-21-1,-21 21-15,21 21 47,0 0-31,0 0-16,21-21 16,1 21-1,-1-21-15</inkml:trace>
  <inkml:trace contextRef="#ctx0" brushRef="#br0" timeOffset="5918.64">7514 1334 0,'0'-22'15,"0"1"-15,0 0 16,-21 21-1,0 0 1,0 0-16,-1 0 0,1 21 16,21 0-16,0 1 0,-21-1 15,21 0-15,0 0 0,-21 0 0,21 22 16,0-22-16,0 0 0,0 21 16,0-21-16,0 22 0,0-22 15,21 0-15,-21 21 0,21-20 0,0-1 16,1 0-16,-1 0 15,0-21-15,0 0 0,0 0 16,0 0-16,1 0 0,-1 0 16,21 0-16,-21 0 0,0-21 0,1 0 15,-1 0-15,0-1 0,0 1 0,0 0 16,-21 0-16,21 0 0,1 0 16,-22-22-16,0 22 0,21 0 0,-21-21 15,21 20-15,-21 1 0,21 0 16,-21 0-16,0 0 0,0 42 47,0 0-47,0 0 0,-21 0 15,21 22-15,0-22 0,-21 0 16,21 21-16,0 1 0,0-22 0,0 21 16,0-21-16,0 1 0,0-1 15,0 0-15,21 0 0,0 0 0,0 0 16,0-21-16,1 0 0,-1 22 0,0-22 15,0 0-15,0 0 0,0 0 16,1 0-16,-1-22 0,21 1 0,-21 0 16,0 21-16,1-42 0,-1 21 15,0-1-15,0-20 0,0 21 16,0-21-16,1-1 0,-1 1 0,-21 0 16,21-1-16,0-20 0,-21 20 15,21-20-15,-21 21 0,0-22 0,0 22 16,21-22-16,-21 22 0,0 21 15,0-22-15,0 22 0,0 0 0,0 0 16,-21 21 0,0 21-16,21 21 15,0-20-15,0 20 0,-21 0 16,21 22-16,-21-22 0,21 0 0,0 1 16,0 20-16,0-20 0,0-1 15,0 0-15,0 1 0,0 20 16,0-21-16,0 1 0,0-22 0,0 21 15,0 1-15,0-22 0,21 21 16,0-21-16,-21 0 0,21 1 0,0-1 16,1 0-16,-1-21 0,0 0 15,21 0-15,-21 0 0,1 0 0,20 0 16,-21 0-16,21 0 0,1-21 0,-22 0 16,21-1-16,-21 1 0,22-21 15,-22 0-15,0 20 0,21-41 0,-20 21 16,-1-1-16,0-20 0,0 20 15,0-20-15,0-1 0,1 1 0,-22-1 16,0-20-16,0 20 0,21 1 16,-21-1-16,0 22 0,0 0 15,0-1-15,0 1 0,0 0 0,0 20 16,0 1-16,0 0 16,-21 21-16,-1 0 0,1 21 15,21 0 1,-21 22-16,21-22 0,0 21 0,-21 22 15,21-22-15,-21 22 0,21-22 0,0 21 16,0 1-16,-21-1 0,21 1 16,-22-22-16,22 22 0,0-1 0,0-20 15,0 20-15,-21-21 0,21 1 16,0-1-16,0 0 0,0-20 16,0 20-16,0-21 0,21 0 0,1 0 15,-1 1-15,0-22 0,21 0 16,-21 0-16,1 0 0,-1 0 0,21 0 15,-21 0-15,22-22 0,-22 1 16,0 0-16,0 0 0,21 0 0,-20-22 16,-1 22-16,0-21 0,-21 21 0,21-22 15,-21 22-15,21 0 0,-21 0 16,21 0-16,-21 0 0,0 42 47,-21 0-47,21 0 0,0 0 0,-21 22 15,21-22-15,0 0 0,0 21 16,0-21-16,0 1 0,0-1 0,0 0 16,0 0-16,21 0 0,0 0 15,1-21-15,-1 22 0,0-22 0,0 0 16,0 0-16,0 0 0,1 0 0,-1 0 16,21 0-16,-21 0 0,0-22 15,1 22-15,-1-21 0,-21 0 0,21 0 16,0 0-16,0 0 0,-21-1 0,0-20 15,21 21-15,1-21 0,-22 20 16,0 1-16,21 0 0,0 0 0,-21 0 16,21 0-16,-21-1 15,0 44 17,0-1-32,0 0 0,-21 21 15,21-21-15,-21 1 0,21 20 16,-21 0-16,21-21 0,0 22 0,0-1 15,-22 0-15,22 22 0,0-22 16,-21 1-16,21-1 0,0 0 0,0 1 16,0-1-16,-21 0 0,21 1 0,0-1 15,0 0-15,0 22 0,0-22 16,0 22-16,0-22 0,-21 0 0,21 22 16,0-22-16,0 0 0,-21 1 15,21-1-15,0 0 0,0 1 0,-21-1 16,21-21-16,-22 0 0,22 1 15,0-1-15,0 0 0,-21 0 16,0-21 0,21-21-1,0 0-15,-21 0 16,21-1-16,-21 1 0,21 0 16,0 0-16,-21 0 0,21-22 15,0 22-15,-22-21 0,1 0 16,21-1-16</inkml:trace>
  <inkml:trace contextRef="#ctx0" brushRef="#br0" timeOffset="6195.71">8361 1418 0,'0'0'0,"-21"-21"15,42 21 1,0 0 0,0-21-16,21 21 0,-20 0 15,20 0-15,-21 0 0,21 0 16,1 0-16,-22 0 0,21 0 0,-21 0 16,22-21-16,-22 21 0,0 0 0,0 0 15,-21-21 1,0-1-1,-21 22-15,0-21 16</inkml:trace>
  <inkml:trace contextRef="#ctx0" brushRef="#br0" timeOffset="6394.59">7853 1207 0,'0'0'0,"-21"0"0,42 0 94,0 0-94</inkml:trace>
  <inkml:trace contextRef="#ctx0" brushRef="#br0" timeOffset="7366.83">10520 1312 0,'0'0'0,"0"-21"0,0 0 0,21 21 0,-21-21 15,0 0-15,0 0 16,0-1-16,0 1 0,0 0 16,0 0-16,-21 0 15,0 21 1,-1 21-1,22 0-15,0 21 0,0-20 16,0 20-16,-21-21 0,21 21 16,-21 1-16,21-1 0,-21 0 0,21 22 15,0-22-15,0 1 0,-21-1 0,21 21 16,-21-41-16,21 20 0,0 0 16,0-21-16,0 22 0,0-22 0,0 0 15,0 0-15,0 0 16,0-42 15,21 0-31,-21 0 16,21 0-16,-21-22 0,21 22 0,0-21 15,-21 0-15,21-1 0,-21 1 0,22 21 16,-22-22-16,0 1 0,21 0 16,-21 21-16,21-1 0,-21 1 0,21 0 15,0 21 1,-21 21-1,0 0-15,0 1 0,21 20 16,-21-21-16,22 21 0,-22 1 16,21-22-16,-21 21 0,0 1 0,0-22 15,21 21-15,0-21 0,0 22 16,-21-22-16,21 0 0,1-21 0,-1 21 16,0-21-16,0 0 15,0 0-15,0 0 0,1 0 0,-1 0 16,0 0-16,0-21 0,0 0 0,22 0 15,-22-1-15,-21 1 0,21-21 16,0 21-16,0-22 0,-21 1 0,0 0 16,0-1-16,0-20 0,0 21 15,0-1-15,0 1 0,0 0 0,0-1 16,0 22-16,0 0 0,0-21 16,0 20-16,0 1 15,0 42 16,21-21-15,1 22-16,-22-1 0,21-21 16,0 21-16,-21 0 0,21 0 0,0-21 15,0 21-15,-21 1 0,22-1 0</inkml:trace>
  <inkml:trace contextRef="#ctx0" brushRef="#br0" timeOffset="8586.12">11790 1651 0,'21'0'0,"-42"0"0,63 0 16,-42-21-1,0 0-15,21 21 0,-21-21 0,0-1 16,0 1-16,0 0 0,0 0 16,0 0-16,0 0 0,-21-1 15,0 1-15,0 0 0,21 0 0,-21 0 16,-1 0-16,1 21 0,0 0 15,0 0-15,0 0 0,0 0 16,-1 0-16,1 21 0,0 0 0,0 0 16,0 0-16,21 0 15,-21 22-15,-1-22 0,22 21 0,0 1 16,-21-1-16,21 0 0,0 1 16,0-1-16,0-21 0,0 21 0,0-20 15,0 20-15,0-21 0,21-21 0,1 21 16,-22 0-16,21-21 0,0 0 15,0 22-15,0-22 0,0 0 0,1 0 16,-1 0-16,0 0 0,0-22 16,0 22-16,-21-21 0,21 0 15,1 0-15,-1 21 0,0-42 0,-21 20 0,21 1 16,-21-21-16,21 21 16,0-22-16,-21 1 0,0 0 0,0-1 15,22 22-15,-22-21 0,21 21 0,-21-22 16,0 22-16,0 0 0,0 42 47,0 0-47,0 1 0,0 20 0,0-21 15,0 21-15,0-20 0,0 20 0,0-21 16,0 21-16,0 1 0,0-22 16,0 0-16,0 0 0,0 0 15,21 1-15,0-1 0,0 0 0,0-21 16,1 21-16,-1-21 15,0 0-15,0 0 0,0 0 0,0 0 16,1 0-16,-1 0 0,0-21 16,0 0-16,0 21 0,0-21 0,1-1 15,-1 1-15,0 0 0,-21 0 0,21-21 16,0 20-16,-21-20 0,21 21 16,-21-21-16,0 20 0,22 1 0,-22-21 15,0 21-15,0 0 0,0-1 16,0 44 15,0-1-15,0 0-16,0 21 0,0-21 0,0 1 15,0 20-15,-22-21 0,22 0 0,0 22 16,0-22-16,0 0 0,0 0 16,0 0-16,0 0 0,0 1 0,0-1 15,22-21-15,-1 21 0,0-21 16,0 0-16,0 0 0,0 0 15,1 0-15,-1 0 0,0 0 16,-21-21-16,21 0 0,0 21 16,0-22-16,-21 1 0,22 0 0,-1-21 15,-21 21-15,0-22 0,21 1 16,0 21-16,-21-22 0,21 1 16,-21 0-16,0-1 0,0 1 0,0 0 15,0-22-15,0 22 0,0 21 16,0-22-16,0 1 0,21 21 0,-21 0 15,0 0-15,0-1 0,0 1 16,0 0-16,0 42 16,0 0-1,0 1-15,0 20 0,0-21 0,0 21 16,0-20-16,-21 20 0,21 0 0,0 1 16,0-1-16,0 0 0,0 1 15,0-1-15,0-21 0,0 21 16,0 1-16,0-1 0,0-21 0,0 22 15,0-22-15,0 0 0,0 21 16,21-21-16,1-21 0,-22 22 0,21-1 16,-21 0-16,21-21 0,0 0 15,-21 21-15,21-21 0,0 0 0,1 0 16,-1 0-16,0 0 0,0 0 16,0-21-16,0 0 0,1 21 15,-22-21-15,42-1 0,-42 1 0,42 0 16,-42 0-16,21 0 0,1 0 0,-1-1 15,0 1-15,-21-21 0,0 21 16,0 0-16,0-1 0,0 1 16</inkml:trace>
  <inkml:trace contextRef="#ctx0" brushRef="#br0" timeOffset="8838.26">12700 1439 0,'0'0'0,"21"0"32,0 0-17,0-21-15,1 21 16,-1-21-16,0 21 0,0 0 0,0-21 16,22 21-16,-22 0 0,0-21 0,0 21 15,0 0-15,0-21 0,1 21 16,-1-22-16,0 22 0,-21-21 0,0 0 15,0 0 1,-21 21-16,0 0 16</inkml:trace>
  <inkml:trace contextRef="#ctx0" brushRef="#br0" timeOffset="9180.06">11726 1143 0,'0'0'0,"-21"-21"16,0 21-16,0 0 15,21 21 95,0 0-110,0 0 15,0 1 1</inkml:trace>
  <inkml:trace contextRef="#ctx0" brushRef="#br0" timeOffset="10653.22">2095 3344 0,'0'0'0,"-21"0"0,0 0 16,21-21-16,-21 21 15,0 0-15,0 0 16,21-21-16,-22 21 0,1-21 16,21 0-1,0 0-15,0-1 16,0 1-16,0 0 15,21 0-15,1 21 16,-1 0-16,0 0 16,0 0-16,0 0 0,0 21 15,1 0-15,-1 0 16,0 1-16,-21 20 0,21-21 0,0 21 16,-21 1-16,0-22 0,0 21 15,0 1-15,0-1 0,0 0 0,0-21 16,-21 22-16,0-1 0,-21 0 15,20-20-15,1 20 0,-21-21 0,0 21 16,-1-20-16,22-1 0,-21 21 16,-1-21-16,1 0 0,0-21 0,-1 22 15,1-1-15,21-21 0,-21 0 16,-1 0-16,22 0 0,-21 0 0,21 0 16,-1-21-16,1-1 0,21 1 15,0 0-15,-21 0 0,21-21 16,0 20-16,0-20 0,0 21 15,0-21-15,0-1 0,0 22 16,0-21-16,0 21 0,0-1 0,21 1 16,0 0-16,1 21 15,-1 0-15,0 0 0,21 0 0,-21 0 16,1 21-16,20 0 0,-21 1 16,0 20-16,22-21 0,-22 0 0,0 0 15,0 22-15,0-22 0,0 0 16,1 0-16,-22 0 0,21 1 0,-21-1 15,0 0-15,0 0 16,21-21-16,-21 21 16,21-21 15,0-21-31,0 0 16,-21 0-16,22 0 0,-22-1 0,21 1 15</inkml:trace>
  <inkml:trace contextRef="#ctx0" brushRef="#br0" timeOffset="10866.1">2392 3598 0,'0'0'0,"0"22"47,21-22 0</inkml:trace>
  <inkml:trace contextRef="#ctx0" brushRef="#br0" timeOffset="11890.51">3619 3217 0,'-21'0'15,"0"22"1,21-1 0,0 0-1,21 0 1,0-21-1,1 0-15,-1 0 0,0 0 16,0 0-16,0 0 0,0 0 16,1 0-16,-1 0 0,21-21 0,-21 21 15,22-21-15,-22 21 0,0-21 16,21-1-16,-21 1 0,22 0 0,-22 0 16,0 21-16,-21-21 0,21 0 15,-21-1-15,0 1 0,0 0 16,0 0-16,-21 21 15,0-21-15,0 21 16,0 0-16,-1 0 0,-20 0 0,21 0 16,-21 0-16,20 0 0,-20 21 15,21 0-15,-21-21 0,20 21 0,-20 22 16,21-22-16,0 21 0,21-21 16,0 22-16,0-1 0,0-21 0,0 21 15,0 1-15,0-22 0,0 0 16,21 21-16,0-20 0,0-1 0,0 0 15,1-21-15,20 21 0,-21-21 16,0 0-16,0 0 0,22 0 0,-22 0 16,0 0-16,0 0 0,0 0 15,1 0-15,-1 0 0,-21-21 32,-21 21-17,-1 0-15,1 0 0,0 0 16,0 0-16,-21 21 0,20-21 0,1 21 15,0-21-15,0 21 0,0 1 16,0-22-16,-1 21 0,1 0 0,21 0 16,0 0-16,0 0 0,0 1 15,0-1-15,0 0 0,0 0 16,0 0-16,0 0 0,21 1 0,1-1 16,-1 0-1,0-21-15,0 0 0,0 0 0,0 21 16,1-21-16,-1 0 0,21 0 15,-21 0-15,0 0 0,1 0 0,20-21 16,-21 21-16,0 0 0,0-21 0,1 0 16,-1 21-16,0-22 0,0 1 15,0 0-15,-21 0 16,21 0-16,1 21 0,-1-21 16,-21-1-16</inkml:trace>
  <inkml:trace contextRef="#ctx0" brushRef="#br0" timeOffset="12170.36">4424 3429 0,'0'0'0,"21"0"0,-21-21 15,21 21 1,0 0-16,0 21 16,-21 0-16,22 0 0,-1 1 0,0-1 15,0 0-15,0 0 16,0 0-16,-21 0 0,22 1 0,-1-1 15,0 0-15,-21 0 0,21 0 16,0-21-16,0 21 0,-21 1 16,22-1-16,-1-21 0,-21 21 31,21-21-31,0 0 16,-21-21-1,0 0-15,21-1 0,-21 1 16</inkml:trace>
  <inkml:trace contextRef="#ctx0" brushRef="#br0" timeOffset="12467.19">5038 3344 0,'-22'0'31,"1"0"-31,0 0 16,-21 22-16,21-1 0,-85 63 31,85-62-31,-22-1 0,22 0 0,0 21 16,0-21-16,0 1 0,-1 20 0,1-21 15,0 0-15,0 0 0,0 22 0,0-22 16,21 0-16,0 0 0,0 0 16,-22 1-16,22-1 0,0 0 15,0 0 1,22-21-1,-1 0-15,0-21 16,0 0-16,0 21 0,0-21 16,1-1-16</inkml:trace>
  <inkml:trace contextRef="#ctx0" brushRef="#br0" timeOffset="12914.94">5249 3408 0,'0'0'0,"0"21"31,0 0-15,0 0-16,0 22 0,0-22 15,0 0-15,-21 21 0,21-20 0,-21 20 16,21-21-16,0 21 0,0 1 15,0-22-15,0 21 0,0 1 0,0-1 16,0 21-16,0-20 0,0-1 0,0 22 16,0-22-16,0 21 15,21 1-15,-21-1 0,0-20 0,21 20 0,-21 1 16,0-22-16,0 22 0,0-1 16,0 1-16,0-22 0,0 21 15,0 1-15,0-1 0,0-20 0,-21 20 16,21-20-16,0-1 0,-21 0 0,21 1 15,0-22-15,0 21 0,0-21 16,0 0-16,0 1 0,0-1 16,0-42 15,0-1-31,0 1 0,0 0 0,0 0 16,0-21-16,21-1 0,0 1 0,-21 0 15,21-22-15,1 1 0,-1-1 0</inkml:trace>
  <inkml:trace contextRef="#ctx0" brushRef="#br0" timeOffset="13278.73">5376 3810 0,'0'0'0,"-21"-42"0,21 21 0,-21-1 16,21-20-16,0 21 0,0 0 0,0 0 15,0-1-15,0 1 0,0 0 16,21 0-16,0 0 0,0 0 0,-21-1 15,43 1-15,-22 0 0,0 21 0,21 0 16,-20-21-16,20 21 0,-21 0 16,21 0-16,1 0 0,-1 21 15,-21 0-15,22-21 0,-22 21 16,0 1-16,0-1 0,0 21 0,0-21 16,-21 0-16,0 1 0,0-1 0,0 0 15,0 0-15,-21 0 0,0 0 16,0 1-16,-21-1 0,20 0 0,-20 0 15,21 0-15,-21 0 0,20-21 0,1 22 16,-21-22-16,21 0 0,0 21 16,-1-21-16,1 21 15,21-42 32,21 21-47</inkml:trace>
  <inkml:trace contextRef="#ctx0" brushRef="#br0" timeOffset="14290.12">6286 3810 0,'0'21'15,"22"-21"48,-1 0-63,0 0 0,0-21 0,0 0 16,0 0-16,1 21 0,20-21 15,-21-1-15,21-20 0,-20 21 0,20 0 16,-21-22-16,0 1 0,22 21 0,-43-43 15,21 22-15,0 0 0,-21-1 16,21-20-16,-21 21 0,0-22 0,0 22 16,0-1-16,0 1 0,0 0 15,0-1-15,-21 1 0,21 0 0,-21 21 16,21-1-16,-21 1 0,21 0 16,-22 21-16,1 0 15,0 21-15,21 22 16,0-22-16,0 21 0,0 0 15,-21 1-15,21-1 0,0 22 0,0-1 16,-21-21-16,21 22 0,0-1 16,0 1-16,0-22 0,0 22 0,0-22 15,0 0-15,0 1 0,0-1 0,0 0 16,0-20-16,21-1 0,-21 0 16,21 0-16,0 0 0,-21 0 0,21-21 15,1 0-15,-1 0 0,0 0 0,0 0 16,0 0-16,0-21 0,22 0 15,-22 0-15,0 0 0,0 0 0,0-1 16,1 1-16,-1-21 0,0 21 16,0-22-16,0 22 0,-21-21 15,0 21-15,0 0 0,21-1 0,-21 1 16,0 0-16,0 42 31,0 0-31,0 1 0,0-1 0,0 0 16,0 0-16,0 0 0,0 0 15,0 1-15,0-1 0,0 0 0,0 0 16,0 0-16,0 0 0,0 1 16,0-44 31,0 1-32,0 0-15,0 0 0,0 0 0,22 0 16</inkml:trace>
  <inkml:trace contextRef="#ctx0" brushRef="#br0" timeOffset="14483.01">7112 3175 0,'21'0'0,"-42"0"0,42-21 0,-21 42 63,21-21-48,-21 21-15,21-21 16,1 21-16,-22 1 0,21-22 0,0 0 16,0 21-16,0-21 0,0 21 15</inkml:trace>
  <inkml:trace contextRef="#ctx0" brushRef="#br0" timeOffset="16310.54">7705 3260 0,'0'0'0,"0"-21"0,0-1 0,0 1 16,0 0-16,0 0 15,-22 21 1,1 0 0,0 0-16,0 0 15,21 21-15,-21 0 0,0 0 16,21 1-16,0 20 0,0-21 0,-22 21 15,22-20-15,0 20 0,0 0 16,0-21-16,0 22 0,0-22 0,0 21 16,0-21-16,0 1 0,0-1 15,0 0-15,22 0 0,-22 0 0,21-21 16,0 21-16,0-21 0,0 0 16,0 0-16,1 0 0,-1 0 0,0 0 15,0 0-15,0 0 0,0-21 16,1 21-16,-1-21 0,0 0 0,0 0 15,0 0-15,0-1 0,1 1 16,-1 0-16,0 0 0,0 0 0,-21-22 16,0 22-16,21 0 0,-21-21 0,21 21 15,-21-1-15,0 1 0,0 0 16,0 0-16,0 42 47,0 0-47,0 0 0,0 1 15,0-1-15,0 0 0,0 0 16,0 0-16,0 0 0,0 1 0,0 20 16,0-21-16,0 0 0,0 0 0,0 1 15,0-1-15,0 0 0,0 0 16,22 0-16,-1-21 0,0 21 16,21-21-16,-21 0 0,1 0 15,-1 0-15,21 0 0,-21 0 16,22 0-16,-22 0 0,21 0 0,-21-21 15,0 0-15,22 21 0,-22-21 0,0 0 16,21 0-16,-20-1 16,-1-20-16,0 21 0,0-21 0,-21-1 15,21 1-15,0 0 0,-21-1 16,22 1-16,-22-22 0,0 22 0,21 0 16,-21-1-16,21 1 0,-21 21 0,0-21 15,0 20-15,0 1 0,0 0 16,0 0-16,0 42 31,0 0-31,-21 0 0,21 1 16,-21 20-16,21-21 0,-22 21 0,22 1 15,0-1-15,0 0 0,0 1 16,0-1-16,0 0 0,0 1 16,0-1-16,0-21 0,0 22 0,0-1 15,0-21-15,0 0 0,0 0 0,0 1 16,0-1-16,22 0 0,-1 0 15,0-21-15,-21 21 0,21-21 0,0 0 16,22 0-16,-22 0 0,0 0 0,0 0 16,0 0-16,22 0 0,-22-21 15,0 0-15,21 0 0,-21 21 0,1-43 16,-1 22-16,21 0 0,-21-21 16,0-1-16,1 1 0,-1 0 15,0-1-15,0-20 0,-21 21 0,21-1 16,-21-20-16,21 20 0,-21 1 15,0 0-15,0-1 0,0 1 0,0 0 16,0-1-16,0 22 0,0 0 0,0 0 16,0 0-16,0 0 0,0 42 31,0 0-31,0 0 16,0 21-16,-21-20 0,21 20 0,0 0 15,0 1-15,0-1 0,-21 21 0,21-20 16,-21 20-16,21-20 15,-21-1-15,21 21 0,0-20 0,0-1 0,0 0 16,0 1-16,0-1 0,0-21 16,0 0-16,0 1 0,0 20 15,21-21-15,0 0 0,0-21 16,0 0-16,1 0 0,-1 0 16,0 0-16,0 0 0,0 0 15,0-21-15,1 21 0,-1-21 0,0 0 16,0 0-16,-21-1 0,21 1 0,0-21 15,-21 21-15,0-22 0,22 22 16,-1-21-16,-21 0 0,21 20 16,-21 1-16,0 0 0,0 0 0,0 0 15,0 0-15,0 42 16,0 0 0,0 0-16,0 21 15,0-20-15,0-1 0,0 0 0,0 0 16,0 21-16,0-20 0,0-1 0,0 0 15,0 0-15,0 0 0,0 0 16,21 1-16,0-22 0,0 21 16,1-21-16,-1 0 0,0 21 15,0-21-15,0 0 16,0 0-16,1 0 0,-1-21 0,0 0 16,0-1-16,0 22 0,0-21 0,1 0 15,-22 0-15,0-21 0,21 20 16,0-20-16,-21 21 0,0-21 15,0-1-15,21 22 0,-21-21 0,21 21 16,-21-1-16,0 1 0,0 0 16,0 0-16,0 42 15,0 0 1,0 0-16,-21 1 16,21-1-16,0 0 0,0 21 0,-21-21 15,21 1-15,-21 20 0,21-21 0,-21 21 16,21 1-16,0-22 0,-22 21 15,1 1-15,21-1 0,-21-21 16,21 21-16,0 1 0,0-1 0,0 0 16,-21 22-16,21-22 0,0 1 15,0 20-15,0-21 0,0 1 0,0 20 16,0-20-16,0-1 0,21 0 0,-21 22 16,21-22-16,0 0 0,-21 1 15,22-1-15,-22 0 0,21 1 0,-21-1 16,0 0-16,0-20 0,0 20 0,0 0 15,0-21-15,0 22 0,0-22 0,-21 0 16,-1 0-16,1-21 0,0 21 16,0 1-16,0-22 0,0 0 15,-1 0-15,22-22 16,0 1 0,0 0-16,-21 21 0,21-21 15,0 0-15,0-22 0,0 22 0,0 0 16,0-21-16,0-1 0,-21 1 0,21 0 15,0-1-15</inkml:trace>
  <inkml:trace contextRef="#ctx0" brushRef="#br0" timeOffset="16571.34">8805 3344 0,'-21'0'0,"42"0"0,-63 0 0,63 0 32,0 0-32,22-21 0,-22 21 0,21 0 15,0 0-15,-20-21 0,20 21 0,0 0 16,1 0-16,-1-21 0,0 0 16,-21 21-16,22 0 0,-22 0 0,0-21 15,21 21-15,-20 0 0,-1 0 16,0 0-16,0 0 0,-21-22 15,21 22-15,0 0 0</inkml:trace>
  <inkml:trace contextRef="#ctx0" brushRef="#br0" timeOffset="18763.27">10710 3006 0,'0'0'0,"0"-21"0,21-1 15,-21 1-15,0 0 0,0 0 31,0 42-15,0 0-16,0 0 0,0 1 16,0-1-16,0 21 0,0-21 15,0 22-15,0-1 0,0 0 0,0 1 16,0-1-16,-21 0 0,21 1 16,0-22-16,0 21 0,-21 0 0,21-20 15,-21-1-15,21 0 0,0 0 0,0 0 16,0 0-1,0-42 17,0 0-32,21 0 0,0 0 15,-21 0-15,21-1 0,1-20 0,-1 21 16,-21-21-16,21-1 0,0 1 0,-21 0 16,21 20-16,0-20 0,-21 21 15,0 0-15,22 0 0,-22-1 0,21 22 16,-21 22-1,0-1-15,0 0 0,21 0 16,-21 0-16,0 22 0,0-22 0,0 0 16,21 21-16,-21-21 0,0 22 15,0-22-15,21 0 0,-21 0 16,21 0-16,1 1 0,-1-1 16,0-21-16,0 21 0,0-21 15,0 0-15,1 0 16,-1 0-16,0 0 0,-21-21 0,21 21 15,0-21-15,0-1 0,1 1 0,-1 0 16,-21-21-16,21 21 0,0-22 16,-21 22-16,0-21 0,0-1 0,21 1 15,-21 0-15,0-1 0,21 22 0,-21-21 16,0 0-16,0 20 0,0 1 16,0 0-16,0 0 0,0 0 0,0 42 31,0 0-16,0 0-15,0 0 0,0 22 16,0-1-16,0-21 0,0 22 16,0-1-16,0 0 0,0 1 0,0-1 15,0 0-15,0-21 0,0 22 0,22-22 16,-1 21-16,0-21 0,-21 1 16,21-1-16,0 0 0,0-21 0,1 21 15,-1-21-15,0 0 0,0 0 0,0 0 16,0 0-16,1 0 0,20 0 15,-21 0-15,0 0 0,22-21 16,-22 0-16,0 0 0,21-1 0,-21 1 16,1 0-16,-1 0 0,0 0 15,0-22-15,0 22 0,-21-21 0,0 0 16,0 20-16,0-20 0,0 21 0,0 0 16,0 0-16,0-1 0,0 1 15,0 0-15,-21 21 0,0 0 0,0 0 16,0 0-16,-1 0 0,1 0 0,0 0 15,0 21-15,0 0 0,-22 1 16,22-1-16,0 0 0,0 0 0,0 21 16,0-20-16,-1 20 0,22-21 15,0 21-15,0-20 0,0 20 16,0-21-16,0 0 0,0 22 0,0-22 16,0 0-16,22-21 0,-22 21 0,21 0 15,0-21-15,0 0 0,0 0 16,0 0-16,1 0 0,-1 0 15,0 0-15,0 0 0,0-21 0,-21 0 16,21 21-16,1-21 0,-22 0 16,21-1-16,-21-20 0,21 21 0,-21 0 15,21-22-15,-21 22 0,0-21 0,0 21 16,0-22-16,0 22 0,0 0 16,0 0-16,0 0 0,0 0 0,0-1 15,0 44 32,0-1-47,0 0 0,0 0 16,0 0-16,0 0 15,0 1-15,0-1 0,0 0 0,0 0 16,0 0-16,0 0 0,0 1 0,0-1 16,21 0-16,-21 0 0,21 0 15,-21 0-15,22-21 0,-1 0 16,0 22-16,0-22 15,0 0-15,0 0 16,1 0-16,-1 0 0,0-22 16,0 22-16,0-21 0,0 0 15,1 21-15,-1-21 0,0 0 16,0 0-16,-21-22 0,21 22 0,0 0 16,1 0-16,-22-22 0,0 22 15,21 0-15,0 0 0,-21 0 16,0 0-16,0 42 94,0 0-94,0 0 0,0 0 0,0 0 15,0 1-15,0-1 0,0 0 16,0 0-16,0 0 0,0 0 0,0 1 15,0-1-15,0 0 0,0 0 16,0 0-16,21-21 0,-21 21 16,21-21-16,0 22 0,1-22 0,-1 0 15,0 0-15,0 0 0,0 0 0,0 0 16,1 0-16,-1 0 0,0 0 16,0-22-16,0 22 0,0-21 15,1 0-15,-1 0 0,0 0 0,-21 0 16,21-1-16,-21-20 0,21 21 15,0-21-15,-21-1 0,0 1 0,22 0 16,-1-1-16,-21 1 0,21 0 0,0-1 16,-21 1-16,21 0 0,0-1 15,-21 1-15,0 0 0,0 20 0,0-20 16,22 21-16,-22 0 0,0 0 16,0-1-16,-22 22 15,1 22-15,21-1 16,-21 0-16,21 0 0,-21 21 15,21 1-15,0-1 0,-21-21 16,21 22-16,-21-1 0,21 0 0,0 1 16,0-1-16,0 0 0,0 1 15,0-1-15,0 0 0,0 1 0,0-1 16,0 0-16,0 1 0,0-22 0,0 21 16,0-21-16,0 0 0,0 1 15,21-1-15,0 0 0,0-21 0,0 21 16,0-21-16,1 0 0,-1 0 15,0 0-15,0 0 0,0 0 16,0 0-16,22 0 0,-22-21 0,0 21 16,0-21-16,0 0 0,1-1 0,-1 1 15,0 0-15,0 0 16,0-21-16,0 20 0,22-20 0,-43 21 16,21-21-16</inkml:trace>
  <inkml:trace contextRef="#ctx0" brushRef="#br0" timeOffset="19035.66">12933 2942 0,'0'0'0,"0"21"31,21-21-31,0 0 16,0 0-16,0 0 0,1 0 15,20 0-15,-21 0 0,0 0 16,0 0-16,1-21 0,20 21 0,-21 0 16,0-21-16,22 21 0,-22 0 0,0 0 15,0-21-15,0 21 0,0 0 16,1-21-16,-22 0 0,21 21 16,-21-22-16</inkml:trace>
  <inkml:trace contextRef="#ctx0" brushRef="#br0" timeOffset="19302.52">12065 2794 0,'0'0'0,"21"21"94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5T01:15:48.2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2032 614 0,'-21'0'16,"0"0"62,21 21-16,0 0-46,0 0-16,0 1 16,0-1-16,0 0 0,0 0 0,0 0 15,21 0-15,-21 1 16,21-22-16,-21 21 0,21 0 15,0-21-15,0 0 0,1 0 16,20 0-16,-21 0 0,0 0 16,0 0-16,22 0 0,-22-21 15,21 0-15,-21 21 0,22-22 16,-22 1-16,0 0 0,0 0 0,0 0 16,-21 0-16,0-1 0,0 1 15,0 0-15,0 0 16,0 0-16,0 0 0,0-1 0,0 1 15,-21 21 1,0 0 0,21 21-16,0 1 15,-21-1-15,21 0 0,0 0 16,-21 0-16,21 22 0,0-1 0,0 0 16,0 1-16,0-1 15,0 21-15,0 128 16,0-128-16,0-20 15,0-1-15,0 22 0,0-22 0,0 0 16,0-21-16,0 22 0,0-1 16,0 0-16,0-20 0,0 20 0,0-21 15,0 0-15,-21 0 0,-1 1 16,1-1-16,0-21 16,0 0-16,-21 0 0,20 0 0,-20 0 15,21 0-15,-21 0 0,20-21 16,-20-1-16,0 1 0,21 0 0,-22 0 15,22 0-15,0 21 16,0-21-16,0-1 0,-1 1 0,1 0 16,21 0-1,0 0 17,21 21-17,1 0-15,20 0 0,-21-21 0,0 21 16,22-22-16</inkml:trace>
  <inkml:trace contextRef="#ctx0" brushRef="#br0" timeOffset="1029.32">2667 1397 0,'0'0'0,"0"-21"0,0 0 16,0 0-16,0-1 16,0 1-16,0 42 46,0 1-46,0-1 16,0 0-16,0 0 0,0 21 16,0-20-16,0-1 0,0 21 0,-21 0 15,21-20-15,-21 20 0,21-21 16,0 21-16,0-20 0,0-1 0,-22 0 16,22 0-16,0 0 0,0-42 46,0 0-46,0 0 0,0 0 0,0-22 16,0 22-16,22 0 16,-22-21-16,21 20 0,-21-20 0,21 0 15,0 21-15,-21-22 0,21 22 16,0-21-16,1 21 0,-1-1 0,0 1 16,0 0-16,0 21 0,0 0 15,1 0-15,-1 0 0,0 0 16,0 0-16,-21 21 0,21 0 15,-21 1-15,0-1 0,0 0 16,0 21-16,21-21 0,-21 1 16,0 20-16,0-21 0,0 0 0,0 22 15,0-22-15,22 0 0,-22 0 16,0 0-16,0 0 16,0 1-16,0-44 31,0 1-31,0 0 15,0 0-15,0 0 0,0 0 16,21-22-16,-21 22 0,21-21 0,-21 21 16,0-1-16,21-20 0,0 21 15,0-21-15,1 20 0,-1 1 0,0 0 16,0 21-16,0 0 0,0 0 16,1 0-16,-1 0 0,0 0 15,0 0-15,0 21 0,0 0 0,-21 1 16,22-1-16,-22 0 15,21 0-15,-21 0 0,0 0 0,0 1 16,0-1-16,0 0 0,0 0 16,0 0-16,0 0 0,0 1 0,0-1 15,0 0-15,-21 0 0,-1 0 16,22 0-16,0 1 16,0-44 15,0 1-31,0 0 15,0 0-15,22 0 0,-1 0 16</inkml:trace>
  <inkml:trace contextRef="#ctx0" brushRef="#br0" timeOffset="1448.34">3768 1228 0,'0'0'0,"0"-64"16,0 43-1,0 42 17,0 0-32,0 1 15,0-1-15,0 0 0,0 21 0,0-21 16,0 22-16,0-22 16,0 21-16,0 1 0,0-1 0,0 21 15,0-20-15,0 20 0,0 1 16,0-1-16,0 1 0,0-1 0,0 1 15,0-1-15,-22 22 0,22-22 16,-21 22-16,0-21 0,21 20 0,-21-20 16,0 20-16,0-20 0,-1-1 15,22 1-15,-21-1 0,0-20 0,0-1 16,21 0-16,0-20 0,0-1 0,-21 0 16,21 0-16,0 0 0,-21-21 15,21-21 16,0 0-31,0 0 0,21-22 16,-21 22-16,21-21 0,0-22 0,0 22 16,-21-21-16,21-22 0,1 21 15,-1-20-15,-21 20 0,21-20 0,0-1 16</inkml:trace>
  <inkml:trace contextRef="#ctx0" brushRef="#br0" timeOffset="1748.17">3746 1461 0,'0'0'0,"-21"-43"0,0 1 15,21 21-15,-21-22 0,21 22 0,-21 0 16,21 0-16,0 0 0,0 0 0,0-1 16,0 1-16,21 0 15,0 21-15,0-21 0,22 0 0,-22 21 16,21 0-16,0 0 0,1 0 16,-1 0-16,-21 0 0,22 21 0,-1 0 15,-21 0-15,0 0 0,0 22 16,-21-1-16,0-21 0,0 22 0,0-1 15,-21-21-15,0 21 0,-21 1 16,-1-22-16,1 0 0,0 21 0,-1-20 16,22-1-16,-21 0 0,0-21 15,20 21-15,1-21 0,0 0 0,0 0 16,21 21-16,0-42 31,21 0-15</inkml:trace>
  <inkml:trace contextRef="#ctx0" brushRef="#br0" timeOffset="2723.85">4339 1545 0,'0'0'0,"-21"0"15,0 0-15,0 21 16,-1-21 0,44-21 30,-1 0-30,0 0-16,0 0 0,0 0 16,0-1-16,1 1 0,-1-21 0,0 21 15,0-22-15,0 1 0,0 0 16,1-22-16,-1 22 0,-21-22 16,21 1-16,-21 21 0,0-22 15,0 22-15,0-22 0,0 22 0,0 0 16,-21 20-16,0-20 0,-1 21 15,22 0-15,0 0 0,-21-1 0,0 22 16,0 0-16,0 22 16,0-1-16,21 21 15,0-21-15,-22 22 0,1-1 16,21 0-16,-21 1 0,21 20 16,0-21-16,0 22 0,-21-22 0,21 22 15,0-22-15,0 22 0,0-22 16,0 0-16,0 1 0,0-1 0,0 0 15,0-21-15,21 22 16,0-22-16,-21 0 0,21 21 0,1-20 16,-1-22-16,0 21 0,0 0 15,0-21-15,0 0 0,1 0 0,20 0 16,-21 0-16,0-21 0,22 0 16,-22 21-16,21-22 0,-21 1 0,0 0 15,22 0-15,-22 0 0,0 0 16,0-22-16,0 22 0,-21 0 0,22-21 15,-22 20-15,21 1 0,-21 0 16,0 0-16,0 0 0,0 0 16,0 42 15,0 0-31,0 0 0,0 0 16,-21 0-16,21 1 0,0-1 15,0 0-15,0 0 0,0 0 16,0 0-16,0 1 0,0-1 15,0 0-15,0-42 63,0 0-63,0-1 16,0 1-16,21 0 0</inkml:trace>
  <inkml:trace contextRef="#ctx0" brushRef="#br0" timeOffset="2895.75">4995 1016 0,'0'0'0,"0"-21"0,0 0 16,0 0-16,0-1 31,0 44 0,0-1-15,21-21-16,-21 21 0,22 0 15,-1 0-15,-21 0 0</inkml:trace>
  <inkml:trace contextRef="#ctx0" brushRef="#br0" timeOffset="4476.84">5397 1143 0,'0'0'0,"22"-42"31,-44 42-15,1 0-16,0 0 16,0 0-1,0 0-15,21 21 0,-21 0 0,21 0 16,-22 0-16,1 22 0,21-22 16,0 0-16,0 0 0,-21 22 0,21-22 15,0 0-15,0 0 0,0 0 16,0 0-16,0 1 0,0-1 0,21 0 15,0 0-15,1 0 16,-1-21-16,0 0 0,21 0 0,-21 0 16,1 0-16,20 0 0,-21 0 15,21 0-15,-20 0 0,20-21 0,0 0 16,-21 0-16,1 21 16,20-21-16,-21-1 0,0-20 0,22 21 15,-22 0-15,0-22 0,-21 22 16,21-21-16,-21 21 0,21-22 0,-21 1 15,0 21-15,0-21 0,0 20 16,0 1-16,0 0 0,-21 21 31,0 0-31,0 21 0,0 0 0,21 1 16,-22 20-16,1-21 0,21 21 16,0-20-16,-21 20 0,21 0 0,-21-21 15,21 22-15,0-22 0,0 0 16,0 21-16,0-20 0,21-1 15,-21 0-15,21 0 0,0-21 0,1 21 16,-1-21-16,21 21 0,-21-21 16,0 0-16,22 0 0,-22 0 0,21 0 15,-21-21-15,1 0 0,20 21 16,-21-21-16,21 0 0,-20 0 0,-1-22 16,0 22-16,0-21 0,0 21 15,-21-22-15,21 1 0,1-22 16,-22 22-16,0-21 0,21 20 0,-21-20 15,21-1-15,-21 22 0,0-22 0,0 22 16,0 0-16,0-1 16,0 1-16,0 0 0,0 21 0,0-22 15,0 22-15,0 0 16,0 42 0,0 21-16,0-20 15,-21 20-15,21-21 0,-21 43 0,21-22 16,0 0-16,0 22 0,0-1 15,0 1-15,0-22 0,0 22 0,0-1 16,0-21-16,0 1 0,-22-1 16,22 0-16,0 1 0,0-22 0,22 21 15,-1-21-15,0 22 0,0-22 0,0 0 16,0-21-16,1 21 16,20-21-16,-21 0 0,21 0 0,1 0 15,-1 0-15,0-21 0,-20 0 16,20 0-16,0 0 0,1-1 0,-1-20 15,-21 21-15,21-21 0,-20-1 16,20 1-16,-21-22 0,0 1 0,0-1 16,1 1-16,-1-1 0,0 1 15,-21-1-15,0 22 0,21-21 0,-21-1 16,0 22-16,0-22 0,0 22 16,0 0-16,0-1 0,0 1 0,0 21 15,0-22-15,0 22 0,-21 21 16,21-21-16,-42 21 0,42 21 15,-22 0-15,22 1 16,-21-1-16,21 21 0,0 0 16,0 22-16,-21-22 0,0 1 0,21-1 15,0 21-15,0 1 0,0-1 16,0 1-16,0-1 0,0-20 0,0 20 16,0 1-16,0-22 0,0 0 15,0 1-15,0-1 0,21 0 0,0-20 16,-21 20-16,21-21 0,-21 0 15,22 0-15,-1 1 0,0-1 16,0-21-16,0 0 0,0 0 16,1 0-16,-1 0 15,0 0-15,0-21 0,0 21 0,0-22 16,-21 1-16,22 0 0,-1 0 16,0-21-16,-21 20 0,21 1 0,-21-21 15,21 21-15,-21 0 0,0-1 16,0 1-16,0 0 0,21 0 0,-21 42 47,0 0-47,0 0 15,-21 1-15,21-1 0,0 0 0,0 0 0,0 0 16,0 0-16,0 1 0,0-1 16,0 0-16,0 0 0,0 0 15,21 0-15,1-21 0,-1 22 16,0-22-16,0 0 0,0 0 0,0 21 15,22-21-15,-22 0 0,0 0 0,21 0 16,-20-21-16,-1 21 0,21-22 16,-21 1-16,0 21 0,1-21 0,-1 0 15,0 0-15,0 0 0,0-22 16,0 22-16,-21 0 0,0-21 0,22 20 16,-22 1-16,0-21 0,21 21 15,-21 0-15,0-1 0,0 1 16,0 0-1,0 42 1,0 0-16,-21 1 0,-1-1 16,22 21-16,-21-21 0,21 22 15,0-1-15,0-21 0,0 21 0,0 1 16,0-1-16,0 0 0,0 1 16,0-1-16,-21 0 0</inkml:trace>
  <inkml:trace contextRef="#ctx0" brushRef="#br0" timeOffset="4856.63">7959 2074 0,'0'22'0,"0"20"0,0 0 0,0 1 15,0-1-15,21 21 16,-21 1-16,0 21 0,0-22 0,0 22 16,0-22-16,0 22 0,0-22 0,0 22 15,0-21-15,0-1 0,0 1 16,21-1-16,-21-21 0,0 22 0,0-22 16,0 1-16,0-22 0,0 0 0,0 0 15,0 0-15,0 0 0,0-42 31,0 0-31,0-21 0,0 21 0,0-22 16,0 1-16,0 0 0,-21-22 16,0 22-16,21-22 0,-22 1 0,1-22 15,0 22-15,0-22 0,0 0 16,0 1-16,21 20 0,0-21 16,-22 22-16,22-1 0,0 1 0,0-1 15,0 1-15,0-1 0,0 22 16,22-21-16,-1-1 0,-21 22 0,21-22 15,0 22-15,0-22 0,0 22 16,1 0-16,-1 21 0,21-22 0,-21 22 16,0-21-16,1 21 0,-1-1 15,0 22-15,0-21 0,0 0 0,0 21 16,-21-21-16,0 0 16,0 0-16</inkml:trace>
  <inkml:trace contextRef="#ctx0" brushRef="#br0" timeOffset="5171.79">6265 1037 0,'0'0'0,"43"0"31,-22 0-31,21-21 0,0 21 0,1-21 16,-1 0-16,22 21 0,-1-21 15,-21 21-15,1-22 0,20 22 0,-20 0 16,-1-21-16,0 21 0,-21 0 15,1 0-15,-1-21 0,0 21 0,-42 0 32</inkml:trace>
  <inkml:trace contextRef="#ctx0" brushRef="#br0" timeOffset="5380.68">5842 931 0,'21'0'32,"0"0"-17,0 0-15,1 0 16,-1 0-16,0 0 0,21 0 0</inkml:trace>
  <inkml:trace contextRef="#ctx0" brushRef="#br0" timeOffset="6084.27">8064 1842 0,'0'-22'0,"0"44"0,0-22 47,0 21-32,0 0-15,0 0 0,0 21 0,0-20 16,0 20-16,0 0 0,0 1 0,0-22 16,-21 21-16,21 0 0,0-20 15,0 20-15,0-21 0,-21 21 16,21-20-16,0-1 0,0 0 0</inkml:trace>
  <inkml:trace contextRef="#ctx0" brushRef="#br0" timeOffset="8671.76">9334 910 0,'0'0'0,"0"-21"0,0 0 16,-21 0 0,21 0-16,0-1 0,-21 22 15,21-21-15,0 0 16,0 42 15,0 0-31,0 1 0,0-1 16,0 21-16,0-21 0,-21 22 0,21-22 15,-21 21-15,21 0 0,0 1 16,-21-1-16,-1 0 0,1 1 16,21-1-16,-21 0 0,0-20 15,0 20-15,0-21 0,21 21 0,0-20 16,-22-1-16,22 0 0,0 0 16,22-21-1,-1-21-15,-21 0 16,21 0-16,0-1 0,0 1 15,0 0-15,1 0 0,-1 0 0,0-22 16,0 22-16,-21 0 0,21-21 16,0 21-16,1-22 0,-1 22 0,0 0 15,-21 0-15,0 0 0,21 21 16,-21 21 0,0 0-1,0 0-15,0 0 0,0 0 16,0 1-16,0-1 0,0 0 0,21 0 15,-21 0-15,0 0 0,21 1 16,1-1-16,-1 0 0,0 0 0,0-21 16,0 0-16,0 21 0,22-21 0,-22 0 15,0 0-15,21 0 0,-20 0 16,20 0-16,-21 0 0,0-21 0,0 0 16,1 0-16,20 21 0,-42-21 15,21-1-15,0 1 0,0-21 0,-21 21 16,0-22-16,0 22 15,0-21-15,22 0 0,-22-1 0,0 1 16,0 21-16,0-22 0,0 1 16,0 21-16,0 0 0,0 0 0,0-1 15,0 44 1,0-1-16,0 21 0,0-21 16,0 22-16,0-1 0,-22-21 0,22 21 15,0 1-15,0-1 0,0 0 16,0-20-16,0 20 0,0 0 0,0-21 15,0 22-15,0-22 0,22 0 16,-22 0-16,21 0 0,0 1 0,21-1 16,-21-21-16,22 0 0,-22 21 15,21-21-15,1 0 0,-22 0 16,21 0-16,0 0 0,1 0 0,-1-21 16,-21 0-16,22 21 0,-1-22 15,-21 1-15,21 0 0,-20 0 0,-1 0 16,21 0-16,-21-22 0,-21 22 0,21-21 15,-21 21-15,0-22 0,0 1 16,0 0-16,0 20 0,0-20 0,0 21 16,0 0-16,0 0 0,-21-1 15,0 22-15,0 0 0,0 0 16,0 0-16,-1 22 0,1-1 16,-21 0-16,21 0 0,0 21 15,-1-20-15,1 20 0,0 0 16,0-21-16,0 22 0,21-1 0,0 0 15,0-20-15,0 20 0,0-21 0,0 21 16,0-20-16,0-1 0,0 0 16,21 0-16,0-21 0,0 21 0,0-21 15,1 0-15,-1 0 0,0 0 16,0 0-16,0 0 0,22-21 0,-22 0 16,0 21-16,0-21 0,0 0 0,0-1 15,1 1-15,-1 0 0,-21 0 16,21-21-16,0 20 0,0-20 15,-21 21-15,0-21 0,0 20 16,21-20-16,-21 21 0,0 0 0,22 0 16,-22-1-16,0 1 0,0 42 31,0 1-31,-22-1 0,22 0 0,-21 21 16,21-21-16,-21 1 0,21 20 15,0-21-15,0 0 0,0 0 0,0 22 16,0-22-16,0 0 0,0 0 15,0 0-15,0 1 0,21-1 16,0-21-16,1 0 0,-22 21 0,42-21 16,-21 0-16,0 0 15,0 0-15,22 0 0,-22 0 0,0-21 16,21 21-16,-20-21 0,-1 21 0,0-22 16,0 1-16,0 0 0,0 0 15,1 0-15,-22 0 0,0-1 0,21 1 16,-21 0-16,21 0 0,-21 0 15,0-22-15,0 22 0,0 0 16,0 0-16,0 42 31,0 0-31,0 0 16,0 22-16,0-22 0,0 0 0,0 0 16,0 0-16,0 22 0,0-22 15,0 0-15,0 0 0,0 0 16,0 1-16,0-1 0,0 0 15,0 0-15,0 0 0,21-21 0,0 0 16,0 21-16,1-21 0,-1 0 16,21 0-16,0 0 15,-42-21-15,22 0 0,-1 0 16,0 21-16,0-21 0,0-22 0,0 22 16,-21 0-16,22-21 0,-1-1 15,0 22-15,-21-21 0,0-22 0,21 22 16,-21 0-16,0-22 0,0 22 15,0 0-15,0-1 0,0 1 16,0 0-16,0-1 0,0 22 0,0 0 16,0 0-16,-21 21 15,0 0-15,0 0 16,21 21-16,-22 0 0,22 21 16,-21-20-16,21 20 0,0 0 0,0 1 15,0-1-15,0 0 0,0 1 0,0-1 16,0 0-16,0 1 0,0-1 15,0 0-15,0-21 0,0 22 16,0-22-16,0 0 0,0 21 16,0-20-16,0-1 0,21 0 15,1 0-15,-1-21 0,0 21 16,0-21-16,0 0 0,0 0 16,1 0-16,-1 0 0,0-21 15,0 21-15,0-21 0,0 21 16,1-21-16,-1 0 0,0-1 0,0 22 15,0-21-15,0 0 0,1 0 0,-22-21 16,21 20-16,-21 1 0,21-21 16,-21 21-16</inkml:trace>
  <inkml:trace contextRef="#ctx0" brushRef="#br0" timeOffset="8932.61">11578 974 0,'0'0'0,"0"21"0,21-21 31,0 0-31,1 0 0,-1 0 16,21 0-16,-21 0 0,0 0 0,1 0 16,20 0-16,-21-21 0,0 21 15,22 0-15,-22-21 0,0-1 16,0 22-16,0 0 0,0-21 0,1 21 15,-22-21-15,0 0 16,0 0-16,0 0 16,-22-1-16,1 22 15</inkml:trace>
  <inkml:trace contextRef="#ctx0" brushRef="#br0" timeOffset="9177.48">11007 656 0,'-22'0'15,"22"21"48,-21 1-48,21-1 1,-21-21-16,0 0 16,0 21-16</inkml:trace>
  <inkml:trace contextRef="#ctx0" brushRef="#br0" timeOffset="10284.84">2688 2096 0,'0'0'0,"-21"0"0,0 0 15,21-22 1,-21 22-16,42 0 31,0 0-31,21 0 0,-21 0 16,22 0-16,-1 0 0,0 0 15,1 0-15,-1 0 0,0 0 0,22 0 16,-22 0-16,22 0 0,-1 0 16,1 0-16,20 0 0,-20 0 0,21 0 15,-1 0-15,1 0 0,0 0 16,-1 0-16,22 0 0,-21 0 0,21 0 16,-1 0-16,22 0 0,0 0 0,0 0 15,0 0-15,22 0 0,-22 0 16,21 0-16,0 0 0,0 0 15,0 0-15,-21 0 0,21 0 16,1 0-16,-1 0 0,0 0 0,0 0 16,0 0-16,0 0 0,-21 0 15,22 0-15,-1 0 0,-21 0 0,21 0 16,0 0-16,-21 0 0,21 0 0,-21 0 16,21 0-16,-21 0 0,0-21 15,22 21-15,-1 0 0,-21 0 0,0 0 16,21 0-16,-21 0 0,0 0 15,0 0-15,0 0 0,0 0 16,0-21-16,0 21 0,0 0 0,-21 0 16,21 0-16,-21 0 0,-1 0 0,1 0 15,0 0-15,0 0 0,0-21 16,-22 21-16,22 0 0,-21 0 16,-22 0-16,22 0 0,-21 0 0,-1 0 15,1 0-15,-22-21 0,21 21 16,-20 0-16,-1 0 0,0 0 0,1 0 15,-22 0-15,21-21 0,-21 21 0,1 0 16,-1 0-16,-21-22 16,21 22-16,-21-21 93,21 21-77</inkml:trace>
  <inkml:trace contextRef="#ctx0" brushRef="#br0" timeOffset="10424.76">12171 1969 0,'0'0'15,"-21"0"16,21 21-31,-22-21 0,1 0 16,0 0-16,0 0 16,0 21-16</inkml:trace>
  <inkml:trace contextRef="#ctx0" brushRef="#br0" timeOffset="13923.92">931 3323 0,'21'0'16,"-21"-21"0,0 0-1,0 0 1,0 0 0,0-1-16,-21 22 15,0-21-15,0 21 0,0 0 16,0 0-16,-1 0 15,1 0-15,0 0 0,0 0 0,-21 0 16,20 21-16,1-21 0,-21 22 16,21-1-16,0 0 0,-1 0 0,1 21 15,0-20-15,0-1 16,21 21-16,0-21 0,0 22 16,0-22-16,0 21 0,0-21 0,0 0 15,0 1-15,21-1 0,-21 0 16,21 0-16,0 0 0,1-21 0,-1 21 15,0-21-15,0 0 16,0 0-16,0 0 0,1 0 0,-1 0 16,0 0-16,0-21 0,21 0 15,-20 21-15,-1-21 0,0 0 16,0 0-16,0-22 0,0 22 0,1-21 16,-1 21-16,0-22 0,-21 1 15,21 0-15,0-22 0,0 22 16,-21-1-16,22 1 0,-22 0 15,21-1-15,-21 1 0,0 0 16,0-22-16,0 43 0,0-21 0,0-1 16,0 1-16,0 21 0,21 0 15,-21 0-15,0-1 0,0 1 0,0 42 32,0 1-32,0-1 0,-21 0 15,21 0-15,0 0 0,0 22 0,-21-1 16,21-21-16,-22 21 0,22 1 15,-21-1-15,21 0 0,0 1 16,0-1-16,0 0 0,-21 1 16,21-1-16,0 0 0,0 1 15,0-1-15,0 0 0,0-20 0,0 20 16,0-21-16,0 0 0,0 0 16,0 1-16,21-1 0,0-21 15,1 0-15,-1 0 16,0 0-16,0 0 0,0 0 0,0 0 15,1 0-15,-1-21 0,0-1 16,0 1-16,0 0 16,0 0-16,1 0 0,-22 0 0,21-1 15,-21 1-15,21 0 0,-21 0 16,0-21-16,0 20 0,21-20 16,-21 21-16,0-21 0,0 20 15,0 1-15,0 0 0,0 0 0,0 0 16,-21 21-1,0 0-15,0 0 16,21 21-16,-22-21 16,22 21-16,0 0 0,-21-21 15,21 21-15,0 1 0,0-1 0,0 0 16,0 0 0,21-21-1,1 0-15,-1 0 0,0 0 0,0 0 16,0 0-1,0-21-15,1 21 0,-1-21 0,0 0 16,0 21-16,-21-22 0,21 1 16,0 21-16,-21-21 0,22 21 0,-22-21 15,21 21 1,-21-21-16,0 42 31,0 0-15,-21-21-16,21 21 0,0 0 0,0 1 15,0 20-15,0-21 0,0 0 16,0 22-16,0-22 0,0 0 0,0 21 16,0-21-16,0 1 15,0-1-15,0 0 0,0 0 0,0 0 16,0 0-16,0 1 0,0-1 16,0 0-1,21-21-15,0 0 0,0 0 16,0 0-16,0 0 0,1-21 15,-1 0-15,0-1 0,0 1 16,0 0-16,0 0 0,1 0 16,-1 0-16,0-1 0,-21-20 15,21 21-15,-21 0 0,21 0 16,-21-22-16,0 22 0,21 0 0,-21 0 16,22 21-16,-22-21 15,0 42 1,0 0-16,0 0 15,0 0-15,0 0 0,0 1 16,0-1-16,0 0 0,0 0 16,0 0-16,0 0 0,0 1 0,0-1 15,0 0-15,0 0 0,-22 0 16,22 0-16,0 1 31,0-44 0,0 1-31,0 0 16,-21 0-16,21 0 16,0 0-16,0-1 0</inkml:trace>
  <inkml:trace contextRef="#ctx0" brushRef="#br0" timeOffset="14140.8">1820 3048 0,'0'21'94,"21"-21"-78,1 0-1</inkml:trace>
  <inkml:trace contextRef="#ctx0" brushRef="#br0" timeOffset="14647.5">2095 3239 0,'0'21'47,"0"0"-31,0 0-16,22 0 15,-1 0-15,-21 1 16,21 20-16,-21-21 0,0 0 0,21 0 15,-21 1-15,0-1 0,21 0 16,-21 21-16,0-21 0,0 1 16,0-1-16,0 0 0,21-21 15,-21 21-15,22-21 16,-1 0 0,0-21-16,0 0 15,0 0-15,0-1 16,-21 1-16,22-21 0,-1 21 0,-21 0 15,0-22-15,21 22 0,0-21 16,-21-1-16,0 22 0,21 0 16,0 0-16,-21 0 0,22 0 15,-22-1-15,0 1 0,21 21 32,-21 21-1,0 1-16,0-1-15</inkml:trace>
  <inkml:trace contextRef="#ctx0" brushRef="#br0" timeOffset="15087.76">2709 3556 0,'43'0'16,"-22"0"0,0-21-16,0 21 0,-21-21 0,21 0 15,0-1-15,-21 1 0,22 0 16,-22 0-16,21 0 0,-21 0 16,0-1-16,0 1 15,0 0-15,0 0 0,0 0 16,-21 21-1,-1 0-15,1 0 0,0 21 16,0-21-16,21 21 16,-21 0-16,21 0 0,-21 1 0,-1-1 15,22 0-15,0 0 0,0 0 16,0 22-16,0-22 0,0 0 0,0 0 16,0 0-16,0 0 0,0 1 15,0-1-15,0 0 0,0 0 16,0 0-16,22-21 0,-1 21 15,0-21-15,0 0 16,0 0-16,0 0 16,1 0-16,-1 0 15,0 0-15,-21-21 0,21 21 0,0-21 16,-21 0-16,21 21 0,1-21 16</inkml:trace>
  <inkml:trace contextRef="#ctx0" brushRef="#br0" timeOffset="15539.59">3111 3323 0,'0'0'0,"0"-42"15,0 21 1,0 0 0,22 21-16,-1 0 15,0 0-15,0 0 0,0 0 16,0 0-16,1 0 0,-1 0 15,-21 21-15,21 0 0,0 0 0,0 0 16,0 0-16,1 1 0,-22-1 16,21 21-16,-21-21 0,21 0 0,-21 1 15,0-1-15,0 0 0,0 0 16,0 0-16,0 0 0,0 1 0,0-1 16,0-42 30,0-1-30,0 1-16,0 0 0,0 0 16,0 0-16,0 0 0,0-1 15,0 1-15,0-21 0,0 21 0,0 0 16,0-1-16,0 1 0,0 0 16,21 0-16,0 0 0,-21 0 0,0-1 15,21 22 1,1 0-16,-1 0 15,0 0 1,0 0 0</inkml:trace>
  <inkml:trace contextRef="#ctx0" brushRef="#br0" timeOffset="15796.51">3852 3408 0,'0'21'31</inkml:trace>
  <inkml:trace contextRef="#ctx0" brushRef="#br0" timeOffset="16943.75">4381 3133 0,'0'0'0,"-21"0"0,21-43 16,0 22-1,-21 21 1,21 21-1,-21 1-15,21-1 0,0 0 16,-21 0-16,21 21 0,-21-20 16,21-1-16,0 21 0,0-21 0,0 22 15,0-22-15,-22 21 0,22-21 16,0 0-16,0 1 0,0-1 0,0 0 16,0 0-16,0-42 62,0 0-62,0 0 0,0-22 16,22 22-16,-22 0 0,21 0 15,0 0-15,-21-22 0,21 22 16,0-21-16,0 21 0,1-22 0,-1 22 16,0 0-16,0 0 0,0 0 15,0-1-15,1 22 0,-1 0 0,0 0 16,0 0-16,0 0 0,0 0 0,1 0 15,-1 0-15,0 22 16,-21-1-16,21 0 0,0 0 0,-21 0 16,0 0-16,0 22 0,0-22 15,0 0-15,0 21 0,0-20 0,0-1 16,0 21-16,0-21 0,0 0 16,0 1-16,0-1 0,-21 0 15,0 0-15,21-42 47,0 0-31,0 0-16,0-1 0,0 1 0,21 0 15,0 0-15,0 0 16,-21-22-16,22 1 0,-1 21 0,0-21 16,0 20-16,21-20 0,-20 21 0,20 0 15,-21 0-15,21-1 0,1 22 16,-22-21-16,21 21 0,-21 0 0,22 0 15,-22 0-15,0 0 0,0 21 16,0 1-16,1-1 0,-1 0 0,0 0 16,0 21-16,-21-20 0,0 20 15,21-21-15,-21 21 0,0-20 0,0 20 16,0-21-16,0 0 0,0 22 0,0-22 16,-21 0-16,21 0 0,-21-21 15,0 21-15,21 0 0,0 1 16,-21-22-16,-1 0 31,22-22 0,22 1-31,-1 0 0</inkml:trace>
  <inkml:trace contextRef="#ctx0" brushRef="#br0" timeOffset="17544.41">5990 3217 0,'0'0'0,"21"-84"32,-21 63-32,0-1 15,-21 22-15,0-21 16,0 21-16,0 0 0,-1 0 15,1 0-15,0 0 0,0 0 0,-21 21 16,20-21-16,1 22 0,-21-1 16,21 21-16,-22-21 0,22 22 0,-21-1 15,21 0-15,0-21 0,-1 22 16,1-1-16,21 0 0,0-20 16,0 20-16,0-21 0,0 0 0,0 0 15,0 1-15,21-1 16,1-21-16,-1 0 0,0 0 0,0 0 15,21 0-15,-20 0 0,20 0 0,-21-21 16,21 21-16,-20-22 0,20 1 16,-21 0-16,21 21 0,-20-21 0,-1 0 15,0 0-15,0-1 0,0 1 16,-21-21-16,0 21 0,21 0 0,-21-1 16,0-20-16,0 21 0,0 0 15,0 0-15,0-1 0,0 1 16,0 0-16,0 0 0,-21 21 15,21 21 1,0 0-16,-21 0 0,21 22 16,-21-22-16,21 0 0,0 21 15,-21-20-15,21 20 0,0-21 0,0 0 16,0 0-16,0 22 0,0-22 0,0 0 16,0 0-16,0 0 15,21 1-15,0-22 0,0 0 16,0 21-16,1-21 0,-1 0 15,0 0-15,0 0 0,0-21 0,22-1 16,-22 22-16,0-21 0,21 0 16</inkml:trace>
  <inkml:trace contextRef="#ctx0" brushRef="#br0" timeOffset="18076.34">6413 3217 0,'0'0'0,"0"-42"31,0 63 1,0 0-32,0 1 0,0-1 0,-21 0 15,21 21-15,0-21 0,0 1 16,0-1-16,0 21 0,0-21 16,-21 0-16,21 1 0,0-1 15,0 0-15,0 0 0,0 0 0,0 0 16,-21-21-16,21 22 15,0-44 17,0 1-17,0 0-15,0 0 16,0 0-16,0 0 0,0-22 16,0 22-16,0 0 0,0-21 0,21 20 15,-21-20-15,21 0 0,0 21 16,1-22-16,-1 22 0,0 0 15,21 0-15,-21 0 0,1-1 0,20 22 16,-21 0-16,21 0 0,-20 0 16,20 0-16,-21 22 0,0-1 0,0 0 15,-21 0-15,0 0 0,22 0 16,-22 22-16,0-22 0,0 0 0,0 0 16,0 22-16,0-22 0,0 0 0,0 0 15,0 0-15,0 0 0,-22 1 16,22-1-16,-21-21 0,21 21 0,0 0 15,-21 0-15,21 0 16,21-21 15,0 0-31,1 0 16,-1-21-16</inkml:trace>
  <inkml:trace contextRef="#ctx0" brushRef="#br0" timeOffset="19380.75">7514 3281 0,'0'0'0,"0"-21"0,0 0 0,0-64 32,0 64-32,-21 0 0,0 21 15,21-22-15,-21 22 16,-1 0-16,1 0 0,0 0 0,0 0 15,0 22-15,0-1 0,-1 0 0,-20 0 16,21 21-16,0-20 0,0 20 16,-1-21-16,1 21 0,0 1 0,0-22 15,21 0-15,-21 21 0,21-20 16,0-1-16,0 0 0,0 0 0,0 0 16,21 0-16,0-21 0,0 0 15,0 0-15,1 0 16,-1 0-16,0 0 0,0 0 15,0-21-15,0 21 0,1-21 0,-1 0 16,0 0-16,0 21 0,0-21 16,0-22-16,1 22 0,-22 0 0,21 0 15,-21-22-15,21 22 0,-21 0 16,0-21-16,0 21 0,0-1 0,0 1 16,0 0-16,0 0 0,0 0 15,0 42 1,0 0-1,0 0-15,0 0 0,0 1 16,0 20-16,0-21 0,0 0 16,0 22-16,0-22 0,0 21 0,0-21 15,0 0-15,21 1 0,0-1 16,0 0-16,1 0 0,-1 0 0,0-21 16,0 21-16,21-21 0,-20 22 15,20-22-15,0 0 0,1 0 0,-1 0 16,0 0-16,1 0 0,-1-22 0,0 1 15,-21 21-15,22-21 0,-1 0 16,-21 0-16,22 21 0,-22-43 0,0 22 16,21 0-16,-21 0 0,1-21 15,-22 20-15,21 1 0,-21-21 16,21 21-16,-21-22 0,0 22 0,0 0 16,0 0-16,0 0 0,-21 0 15,0 21-15,-1 0 0,1-22 0,0 22 16,0 0-16,0 0 0,0 0 0,-22 22 15,22-22-15,-21 21 0,21 21 16,-1-21-16,1 0 0,0 22 0,0-22 16,0 21-16,0-21 0,21 22 15,0-22-15,-22 0 0,22 0 0,0 22 16,0-22-16,22 0 16,-1 0-16,0-21 0,0 0 15,0 0-15,0 0 0,1 0 0,-1 0 16,21 0-16,-21 0 0,0-21 15,1 21-15,-1-21 0,0 0 0,0-1 16,-21 1-16,21 0 0,0 0 0,-21 0 16,0 0-16,22-1 0,-22 1 15,21 0-15,-21 0 0,0 0 0,0 0 16,0-1 0,21 22-16,-21 22 31,0-1-31,0 0 0,0 21 15,-21-21-15,21 1 0,0-1 16,0 21-16,-21-21 0,21 22 16,0-22-16,0 21 0,0 0 0,0 1 15,0-1-15,0 0 0,0 1 0,0-1 16,0 22-16,21-22 0,-21 21 16,0-20-16,0 20 0,21 1 0,-21 20 15,0-20-15,0-1 0,0 1 0,0-22 16,0 22-16,0-1 0,0 1 15,0-22-15,0 22 0,0-22 0,0 21 16,0-20-16,0-22 0,0 21 0,-21-21 16,21 22-16,-21-22 15,21 0-15,-22-21 16,22-21-16,-21 0 16,21 0-16,0-1 0,0 1 0,-21-21 15,21 21-15,-21-22 0,21 1 16,-21 0-16,21-22 0,0 22 0,0-22 15,0 22-15,0-21 0,0-1 0,0 1 16,0-22-16,0 21 0,0 1 16,0-1-16,21 1 0,0-1 0,0 1 15,0 21-15,-21-22 0,22 22 16,-1-1-16,0 1 0,0 0 0,0-1 16,0 1-16,1 0 0,-1-1 0,0 1 15,-21 0-15,21-1 16,0 1-16,0 0 0,1 21 0</inkml:trace>
  <inkml:trace contextRef="#ctx0" brushRef="#br0" timeOffset="19803.73">8763 3217 0,'0'0'0,"42"22"15,-21-22-15,1 0 16,-1 0-16,0 0 0,0 0 16,0-22-16,0 22 15,1-21-15,-1 0 0,0 0 16,0 21-16,-21-21 0,0 0 16,21 21-16,-21-22 0,0 1 15,0 0-15,0 0 0,-21 0 16,0 21-1,0 0-15,-22 0 0,22 0 16,0 0-16,0 0 0,0 21 16,-22 0-16,22 0 0,0 0 15,0 22-15,0-22 0,0 21 0,21 1 0,0-1 16,-22 0-16,22 1 16,0-1-16,0 0 0,0 1 0,0-22 15,0 21-15,0-21 0,22 0 0,-1 1 16,0-1-16,-21 0 0,42-21 15,-21 21-15,1-21 0,-1 0 0,0 0 16,21 0-16,-21 0 0,1 0 16,-1-21-16,0 0 0,21 21 0</inkml:trace>
  <inkml:trace contextRef="#ctx0" brushRef="#br0" timeOffset="20324.45">9652 2942 0,'0'0'0,"0"-21"15,-21 21-15,0 0 16,-1 0-16,1 0 0,21 21 16,-21 0-16,0-21 0,0 43 15,0-22-15,21 0 0,-22 21 0,1 1 16,21-22-16,0 21 0,-21 1 16,0-1-16,21 0 0,-21 1 15,21-1-15,0-21 0,0 21 0,0-20 16,0-1-16,0 0 0,0 0 15,0 0-15,21 0 0,0 1 0,0-22 16,0 0-16,22 21 0,-22-21 16,0 0-16,21 0 0,-20 0 15,20-21-15,0-1 0,-21 1 0,22 0 16</inkml:trace>
  <inkml:trace contextRef="#ctx0" brushRef="#br0" timeOffset="20684.24">10096 2921 0,'0'0'0,"0"-21"0,22 0 15,-22 0-15,21 21 0,0 0 16,-21-22-16,21 22 0,0 0 16,0 0-16,1 0 0,-1 0 0,0 0 15,0 22-15,0-1 0,0 0 0,22 0 16,-22 0-16,0 22 15,0-22-15,0 21 0,-21 0 0,0 1 16,22-1-16,-22 0 0,0 1 0,0-1 16,0 0-16,0 1 0,-22-22 15,1 21-15,0 1 0,0-22 0,0 0 16,0 0-16,-22 0 0,22 0 16,0 1-16,0-1 0,0-21 0,-1 21 15,1-21-15,21 21 0,-21-21 16,0 0-16,21-21 31,21 21-15,0-21-16,-21 0 0,21-1 15</inkml:trace>
  <inkml:trace contextRef="#ctx0" brushRef="#br0" timeOffset="20920.11">10689 3429 0,'0'21'31,"21"-21"63,0-21-78</inkml:trace>
  <inkml:trace contextRef="#ctx0" brushRef="#br0" timeOffset="21932.88">11155 3450 0,'0'21'16,"21"-21"-16,0-21 15,0 0-15,0 21 16,-21-21-16,22 0 0,-1 0 0,0-22 16,0 22-16,0-21 0,0 21 0,1-22 15,-1 1-15,-21 0 0,21-1 16,0 22-16,-21-21 0,0-1 0,0 1 16,0 0-16,0-1 0,0 1 15,0 0-15,0-1 0,0 22 0,0 0 16,0 0-16,0 0 0,0 63 31,-21-21-15,21 0-16,-21 22 0,21-22 15,-21 21-15,21 1 0,0-1 0,0 0 16,-22-21-16,22 22 0,-21-1 0,21 0 16,0 1-16,0-1 0,-21 0 15,21 1-15,0-22 0,0 21 0,0 1 16,0-22-16,21 21 0,0-21 0,-21 0 15,22 1-15,-1-22 0,0 21 16,0-21-16,0 0 0,0 0 16,1 0-16,-1 0 0,0 0 15,0-21-15,0-1 16,0 22-16,1-21 0,-1 0 0,0 0 16,0 0-16,0-22 0,0 22 15,1 0-15,-22 0 0,0 0 0,21-22 16,-21 22-16,0 0 0,21 21 0,-21-21 15,0 42 17,0 0-32,0 22 15,-21-22-15,21 0 0,-21 0 0,21 0 16,0 0-16,0 1 0,0-1 0,0 0 16,0 0-16,0 0 0,0 0 15,0 1-15,21-44 47,0 1-31,-21 0-16,21 0 0,-21 0 15</inkml:trace>
  <inkml:trace contextRef="#ctx0" brushRef="#br0" timeOffset="22124.77">12023 2815 0,'0'0'0,"-22"0"79,1 0-48</inkml:trace>
  <inkml:trace contextRef="#ctx0" brushRef="#br0" timeOffset="22340.65">11261 3090 0,'0'0'0,"-22"22"15,22 20 1,0-21-1,22-21-15,-1 0 0,0 0 0,0 0 16,0 0-16,22 0 0,-22 0 0,21 0 16,0-21-16,-20 21 0,20 0 15,0 0-15,1-21 0,-1 21 0,0 0 16,1-21-16,-1 21 0,0 0 16</inkml:trace>
  <inkml:trace contextRef="#ctx0" brushRef="#br0" timeOffset="23116.2">12298 3090 0,'0'22'32,"-21"-22"-32,-1 21 15,22 0-15,-21-21 0,21 21 16,-21 0-16,21 0 0,0 1 0,-21-1 15,21 0-15,-21 21 0,21-21 0,0 1 16,0-1-16,0 0 16,0 0-16,-21 0 0,21 0 0,0 1 15,0-1 1,0-42 31,0-1-47,0 1 0,0 0 15,0 0-15,0 0 0,0 0 0,0-1 16,0 1-16,0-21 0,21 21 16,-21 0-16,21-22 0,0 22 0,0-21 15,0 21-15,1-1 0,-1 1 16,0 0-16,0 21 0,21-21 16,-20 21-16,-1 0 0,21 0 0,-21 0 15,0 0-15,1 0 0,-1 21 16,21 0-16,-21 0 0,-21 1 0,21-1 15,1 0-15,-22 0 0,0 0 16,0 0-16,0 1 0,0-1 0,0 0 16,0 0-16,0 0 0,0 0 0,0 1 15,0-1-15,-22-21 16,1 0 0,0 0-1,21-21 1,0-1-16,0 1 15,0 0-15,0-21 16,0 21-16,0-1 0,21 1 0,0 0 16,1 0-16,-1-21 0,0 20 0,0 1 15,0 21-15,22-21 0,-22 0 16,21 21-16,0 0 0,1 0 0,-1 0 16,-21 0-16,22 0 0,-1 0 15,0 0-15,-21 21 0,1 0 0,-1 0 16,0 1-16,-21-1 0,0 21 0,0-21 15,0 0-15,0 1 0,0-1 16,0 0-16,-21 0 0,0 0 0,-1 0 16,1-21-16,0 22 0,0-1 15,0-21 1,21-21 15,21 21-31</inkml:trace>
  <inkml:trace contextRef="#ctx0" brushRef="#br0" timeOffset="23499.98">13293 3239 0,'0'0'0,"21"0"15,0 0-15,0 0 16,0 0-16,22-22 0,-22 22 0,21-21 15,-21 21-15,22-21 0,-22 21 0,21-21 16,-21 21-16,22-21 0,-22 0 16,0-1-16,0 1 15,-21 0-15,0 0 16,0 0-16,-21 21 16,0 0-16,0 0 0,-1 0 15,1 0-15,0 21 0,0 0 16,0 0-16,0 0 0,-1 1 0,1-1 15,0 0-15,21 0 0,0 0 16,0 22-16,0-22 0,0 0 16,0 0-16,0 0 0,0 22 0,0-22 15,0 0-15,21 0 0,0-21 16,1 21-16,-1-21 16,0 0-16,0 0 0,0 0 0,0 0 15,1-21-15,-1 21 16,0-21-16</inkml:trace>
  <inkml:trace contextRef="#ctx0" brushRef="#br0" timeOffset="24344.5">14520 2625 0,'0'0'0,"0"-21"0,0-1 0,0 1 0,0 0 15,-21 0-15,0 0 16,0 0-16,0 21 0,-1 0 15,1 0-15,0 0 16,0 0-16,-21 21 0,20 0 0,1 0 16,0 0-16,-21 22 0,21-1 15,-1 0-15,1 1 0,0-1 0,0 21 16,0-20-16,21-1 0,-21 0 0,21 1 16,-22-1-16,22 0 0,-21 22 15,21-22-15,0-21 0,0 22 0,0-1 16,0-21-16,0 0 0,0 1 15,43-1-15,-22 0 0,0 0 0,0-21 16,21 0-16,-20 0 0,20 0 16,0 0-16,1 0 0,-1-21 15,-21 0-15,21 21 0,1-21 0,-1-1 16,0-20-16,1 21 0,-1-21 0,-21 20 16,22-20-16,-22 21 0,21-21 15,-21-1-15,0 1 0,1 0 0,-22-1 16,0 1-16,0-22 0,0 22 15,0-21-15,0 20 0,0 1 0,0-22 16,-22 22-16,1 0 0,0-1 16,0 22-16,0 0 0,-22 0 0,22 0 15,-21 21-15,0 0 0,20 0 0,-41 0 16,21 0-16,-1 21 16,1 0-16,0 0 0,-1 22 0,1-1 15,21 0-15,-22 1 0,22-1 16,21 21-16,0-20 0,-21-1 0,21 22 15,0-22-15,0 0 0,0 1 0,0-1 16,0-21-16,0 21 0,21-20 16,0 20-16,1-21 0,-1 0 0,0 0 15,0 1-15,0-1 0,22 0 16,-22-21-16,21 0 0,-21 0 0,22 0 16,-22 0-16</inkml:trace>
  <inkml:trace contextRef="#ctx0" brushRef="#br0" timeOffset="24870.55">15007 2942 0,'0'0'0,"-21"21"47,21 1-47,0-1 0,0 0 16,-21 0-16,21 0 0,-21 0 15,21 22-15,-22-22 0,22 0 0,0 0 16,0 0-16,0 1 16,0-1-16,0 0 0,0 0 0,0 0 15,22 0-15,-1-21 0,0 0 16,0 0-16,0 0 0,0 0 16,1 0-16,-1 0 0,0 0 0,0-21 15,0 0-15,0 21 0,1-21 16,-1 0-16,0 0 0,0-1 0,0 1 15,0 0-15,-21-21 0,0 21 0,22-1 16,-22-20-16,21 21 0,-21-21 16,0 20-16,0 1 0,0-21 0,0 21 15,0 0-15,0 42 32,0 0-32,0 21 15,0-21-15,0 1 0,-21 20 16,21-21-16,-22 21 0,22 1 0,0-22 15,0 21-15,0-21 0,0 1 0,0 20 16,0-21-16,0 0 16,0 0-16,0 1 0,22-22 0,-1 0 15,0 0-15,0 0 16,0 0-16,0 0 0,1 0 0,-1 0 16,0-22-16,0 1 0,0 0 0,0 0 15,1 0-15,-1-22 16</inkml:trace>
  <inkml:trace contextRef="#ctx0" brushRef="#br0" timeOffset="25187.5">15917 2328 0,'0'0'0,"0"-42"0,0-21 31,-21 84-15,21 0-16,-21 21 15,21 1-15,0-1 0,-21 0 16,0 22-16,-1-22 0,22 22 16,-21-1-16,0 1 0,21-1 0,-21-21 15,0 22-15,21-22 0,0 1 16,-21-1-16,-1 0 0,22 1 0,-21-1 16,21-21-16,0 21 0,0-20 15,0-1-15,0 0 0,0 0 0,0 0 16,0 0-16,21-21 31,1 0-31,-1 0 0,0-21 16,0 0-16,0 0 0,0 21 15,1-21-15</inkml:trace>
  <inkml:trace contextRef="#ctx0" brushRef="#br0" timeOffset="25615.8">16256 2900 0,'0'0'0,"21"-21"0,0 0 0,0 21 0,-21-22 16,-21 22 15,0 22-31,0-1 0,0-21 0,21 21 16,-21-21-16,-1 21 0,1 0 16,21 0-16,-21 1 0,21-1 15,-21 0-15,21 0 0,0 0 16,0 0-1,0 1-15,21-1 16,0-21-16,0 21 16,1-21-16,-1 0 0,0 0 15,0 21-15,0-21 0,0 21 16,-21 0 0,0 1-16,0-1 15,-21-21 1,0 21-16,0-21 15,0 0-15,0 0 0,-1 21 0,1-21 0,0 0 16,0 0-16,0 0 16,0 0-16,-1 0 15,1 0 1,21-21 0,0 0-16,0 0 0,0-1 15,0 1-15</inkml:trace>
  <inkml:trace contextRef="#ctx0" brushRef="#br0" timeOffset="25890.56">15706 2731 0,'0'0'0,"0"-22"15,21 22-15,21 0 16,-21 0-16,0 0 0,22-21 15,-22 21-15,21 0 0,-21 0 16,22 0-16,-1 0 0,-21-21 0,22 21 16,-1 0-16,-21 0 0,21 0 0,-20 0 15,-1-21-15,0 21 0,0 0 16,0 0 0,0 0 15</inkml:trace>
  <inkml:trace contextRef="#ctx0" brushRef="#br0" timeOffset="26203.37">17018 2625 0,'0'-21'0,"-21"21"16,0 0 0,-1 0-16,1 21 15,0 0-15,21 0 0,-21 0 0,0 0 16,21 22-16,-21-22 0,-1 21 16,1 1-16,21-22 0,0 21 0,-21-21 15,21 22-15,-21-22 0,21 0 0,0 21 16,0-21-16,0 1 0,0-1 15,0 0-15,0 0 0,21 0 0,0-21 16,-21 21-16,21-21 0,1 0 16,-1 0-16,0 0 0,0 0 15,0 0-15,22 0 0,-22-21 16,0 0-16</inkml:trace>
  <inkml:trace contextRef="#ctx0" brushRef="#br0" timeOffset="26536.18">17314 2667 0,'0'0'15,"21"0"-15,1 0 0,-1 0 16,0 0-16,0 0 16,0 0-16,0 21 0,-21 0 15,22 1-15,-22-1 0,21 0 16,-21 21-16,0-21 0,0 22 15,0-22-15,0 21 0,0-21 0,0 22 16,0-22-16,0 0 0,0 21 16,0-20-16,-21-1 0,-1 0 0,22 0 15,-21 0-15,0 0 0,0 1 0,0-1 16,0-21-16,-1 21 0,1-21 16,0 0-16,0 0 0,21 21 0,-21-21 15,21-21 16,0 0-31,21 21 0,-21-21 16,21-1-16</inkml:trace>
  <inkml:trace contextRef="#ctx0" brushRef="#br0" timeOffset="26728.07">17738 3027 0,'0'0'0,"0"-21"15,21 21-15,0 0 32,0 0-17,0 0 1,-21-21-16,21 21 16,1-22-1</inkml:trace>
  <inkml:trace contextRef="#ctx0" brushRef="#br0" timeOffset="27244.11">18775 2815 0,'0'0'0,"21"-21"0,-21 0 16,0 42 15,0 0-31,-21 0 0,21 1 0,-21-1 16,21 0-16,-22 0 0,1 0 15,21 22-15,0-22 0,-21 0 0,21 0 16,-21 0-16,21 0 0,0 1 16,0-1-16,0 0 0,-21 0 15,21-42 32,0 0-47,0 0 0,0-1 16</inkml:trace>
  <inkml:trace contextRef="#ctx0" brushRef="#br0" timeOffset="27491.97">18838 2434 0,'-21'-21'31,"21"0"-16,0 42 48,0 0-47,0 0-1,21 1-15</inkml:trace>
  <inkml:trace contextRef="#ctx0" brushRef="#br0" timeOffset="28244.54">19156 2752 0,'-21'21'0,"42"-42"0,-42 63 0,21-21 16,-22 0-16,1 1 0,21-1 0,0 0 15,-21 0-15,21 0 0,-21 0 16,21 1-16,0-1 0,0 0 16,0 0-16,-21-21 0,21 21 15,0 0-15,0 1 16,0-44 31,0 1-32,0 0-15,0 0 16,0 0-16,0 0 0,0-1 0,21 1 16,-21-21-16,21 21 0,0-22 15,0 22-15,1-21 0,-1 21 0,0-22 16,21 22-16,-21 0 0,22 0 16,-22 0-16,21 21 0,-21 0 0,22 0 15,-22 0-15,0 0 0,0 21 16,0 0-16,1 21 0,-1-20 15,0-1-15,-21 21 0,21-21 0,-21 22 16,0-22-16,0 0 0,0 21 16,0-21-16,0 1 0,0-1 0,0 0 15,-21 0-15,0-21 0,0 21 16,-1-21-16,22 21 0,-21-21 16,0 0-16,21-21 31,0 0-31,0 0 15,21 0-15,0 0 0,1-1 16,-1 1-16,21 0 0,-21 0 16,22 0-16,-22-22 0,21 22 0,0 0 15,1 0-15,-1 0 0,0 0 16,1 21-16,-1 0 0,-21 0 0,0 0 16,22 0-16,-22 21 0,-21 0 15,0 0-15,21 21 0,-21-20 0,0-1 16,0 21-16,0-21 0,0 0 15,0 1-15,-21-1 0,0 0 0,21 0 16,0 0-16,-21 0 0,-1 1 0,1-22 16,21 21-16,0 0 0,-21-21 15,21 21-15,-21-21 0,42 0 47,0-21-47,0 21 0,-21-21 16</inkml:trace>
  <inkml:trace contextRef="#ctx0" brushRef="#br0" timeOffset="28604.34">20341 2731 0,'0'0'0,"0"-22"0,0 1 16,-21 42 15,21 1-31,-21-1 15,21 0-15,0 0 0,0 21 0,-21 1 16,21-1-16,-22 0 0,22 1 16,0-1-16,0 0 0,-21 22 0,21-22 15,-21 22-15,21-22 0,-21 22 0,21-22 16,0 21-16,0 1 0,-21-22 16,0 22-16,21-22 0,-22 22 0,1-1 15,21 1-15,-42-1 0,21 1 0,0-1 16,-1-21-16,-20 22 15,21-22-15,0 1 0,0-1 0,-1-21 16,1 21-16,0-20 0,21-1 0,0 0 16,0-42-1,0 0 1,0-1-16,0 1 0,0-21 16,21 0-16,0-1 0,1 1 15</inkml:trace>
  <inkml:trace contextRef="#ctx0" brushRef="#br0" timeOffset="28936.15">20108 3006 0,'0'0'0,"0"-43"16,43-84 0,-22 106-16,0-21 0,0 0 15,0 20-15,22 1 0,-1 0 0,-21 0 16,21 0-16,1 21 0,-1 0 15,-21 0-15,22 0 0,-22 21 0,0 0 16,0 0-16,-21 0 0,0 22 16,0-22-16,0 0 0,0 0 0,0 22 15,0-22-15,-21 0 0,0 0 16,0 21-16,-22-20 0,22-1 0,0 0 16,0 0-16,-22 0 0,22-21 0,0 21 15,0 1-15,-21-22 0,20 21 16,1-21-16,0 0 15,21-21 17,21 21-32,0-22 15,1 1-15</inkml:trace>
  <inkml:trace contextRef="#ctx0" brushRef="#br0" timeOffset="29463.84">21061 2053 0,'0'0'0,"-64"-21"16,43 42-16,0-21 16,0 21-16,0 1 0,-1 20 15,1-21-15,0 21 0,0-20 0,0 41 16,0-21-16,-1 1 0,1 20 15,0 1-15,21-1 0,0-20 0,-21 20 16,21-21-16,-21 1 0,21 20 0,0-42 16,0 22-16,0-1 15,0-21-15,0 0 0,21 22 0,0-43 0,0 21 16,0 0-16,1-21 16,-1 0-16,0 0 0,0 0 0,0 0 15,0 0-15,22 0 0,-22 0 0,0 0 16,0 0-16,0-21 0,1 0 15,-1 21-15,0-21 0,0-1 0,-21 1 16,21 0-16,0-21 0,-21 21 16,22-1-16,-22 1 0,0 0 0,0 0 15,0 42 1,0 0 0,-22 0-16,22 22 15,0-22-15,-21 0 0,21 0 16,-21 0-16,21 1 0,0-1 0,0 0 15,0 0-15,0 0 16,21-21 15,0 0-15,-21-21-16,22 0 0,-22 0 0,21 0 16</inkml:trace>
  <inkml:trace contextRef="#ctx0" brushRef="#br0" timeOffset="29659.73">21336 2519 0,'0'0'0,"0"-21"0,-21 21 16,21-21-16,-21 21 0,-1 0 0,1 0 15,0 0 1,21 21-16,0 0 16,0 0-1,0 0-15,0 0 16,0 1-16,0-1 0,21-21 15,0 21-15,1-21 16,-1 0-16,0 0 0</inkml:trace>
  <inkml:trace contextRef="#ctx0" brushRef="#br0" timeOffset="31312.32">21738 2646 0,'0'0'0,"-21"-21"31,0 21-31,0 0 0,-1 0 16,1 0-16,0 21 0,0-21 16,0 21-16,0 0 0,-22 0 0,22 1 15,0 20-15,21-21 0,-21 0 0,0 0 16,-1 22-16,22-22 0,0 0 16,0 0-16,0 0 0,0 1 0,0-1 15,0 0-15,0 0 16,22 0-16,-1 0 0,0-21 15,0 0-15,0 0 0,0 0 0,1 0 16,20 0-16,-21 0 0,0 0 16,22 0-16,-22-21 0,21 21 0,0-21 15,-20 21-15,-1-21 0,21 0 0,-21 0 16,0 21-16,1-22 0,-1 1 16,0-21-16,-21 21 0,0 0 0,21-1 15,-21 1-15,0 0 0,0 0 16,-21 42 15,0 0-31,0 0 16,21 1-16,-22-1 0,1 0 0,21 0 15,0 0-15,0 0 0,0 1 16,0-1-16,0 0 0,0 0 16,0 0-16,21-21 0,1 21 15,-1-21-15,0 0 0,0 0 16,21 0-16,-20 0 0,-1 0 0,0 0 15,0 0-15,0-21 0,0 0 16,1 21-16,-1-21 0,0 0 0,0 0 16,0-1-16,0-20 0,22 21 15,-22-21-15,0-1 0,0 1 0,0-22 16,1 22-16,-1-21 0,0-1 0,0 1 16,0 20-16,-21-20 15,0 20-15,21 1 0,-21 0 0,22 21 16,-22-1-16,0 1 0,0 0 15,0 0-15,0 42 16,-22 0 0,1 0-16,0 22 0,21-22 0,0 21 15,-21 1-15,0 20 0,21-21 16,-21 22-16,21-22 0,0 22 0,0-22 16,0 22-16,0-22 0,0 0 0,0-21 15,0 22-15,0-1 16,0-21-16,0 0 0,0 1 0,21-1 15,0 0-15,-21 0 0,21-21 0,0 0 16,0 21-16,1-21 0,-1 0 16,0 0-16,0 0 0,0 0 0,22-21 15,-22 0-15,0 21 0,0-21 16,0 0-16,0-22 0,22 22 0,-22 0 16,0-21-16,0-1 0,0 1 15,1-22-15,20 22 0,-21-21 0,0-1 16,0 1-16,1-1 0,-1 22 0,0-1 15,0-20-15,-21 21 16,0-1-16,21 22 0,-21-21 0,21 21 16,-21-1-16,0 1 0,0 0 15,-21 21 1,0 21-16,0 0 16,21 22-16,-21-22 0,0 21 0,-1 1 15,1-1-15,0 21 0,21-20 16,-21 20-16,0 1 0,0-1 0,21-20 15,0 20-15,-22-21 0,22 1 16,-21-1-16,21 0 0,0 1 0,0-22 16,0 21-16,0-21 0,0 1 15,0-1-15,0 0 0,21-21 16,-21 21-16,22-21 0,-1 0 16,0 0-16,0 0 0,0 0 15,0 0-15,1-21 0,-1 21 16,0-21-16,0 0 0,0 21 15,0-22-15,1 1 0,-1 0 0,0 0 16,-21 0-16,21 21 0,-21-21 0,21-1 16,-21 44 15,0-1-15,0 0-16,0 0 0,0 0 0,0 0 15,-21 1-15,21-1 16,0 0-16,0 0 0,0 0 15,21 0-15,0-21 16,1 22-16,-1-22 0,0 0 16,0 0-16,0 0 0,0 0 15,1 0-15,-1 0 0,0-22 16,0 22-16,-21-21 0,21 21 0,0-21 16,-21 0-16,22 21 0,-22-21 0,0 0 15,0-1-15,21 1 0,0 0 16,-21 0-16,0 0 15,0 0-15,0-1 16,0 44 0,-21-1-1,21 0-15,-21 0 0,-1 0 16,1 0-16,21 22 0,-21-22 0,0 21 16,0 1-16,0-1 0,-1 0 15,22 22-15,0-22 0,-21 22 0,21-22 16,-21 21-16,21-20 0,-21 20 0,21-20 15,0 20-15,0-21 0,0 22 16,0-1-16,0-20 0,0 20 0,0 1 16,0-22-16,0 22 0,0-22 0,0 21 15,0-20-15,-21-1 0,21 0 16,0 1-16,0-22 0,-21 21 16,21-21-16,0 1 0,-22-1 0,1 0 15,0-21-15,0 0 0,0 0 16,0 0-16,-1 0 0,1 0 15,21-21-15,0 0 16,0-1-16,0 1 16,0-21-16,0 21 0,0 0 0,0-22 15,0 22-15</inkml:trace>
  <inkml:trace contextRef="#ctx0" brushRef="#br0" timeOffset="31576.12">22267 2773 0,'0'-21'0,"64"21"31,-43 0-31,0 0 0,0-21 0,22 21 0,-22 0 15,21 0-15,-21 0 16,22 0-16,-1 0 0,-21-22 0,0 22 0,22 0 16,-22 0-16,0-21 15,0 21-15,-21-21 0,0 0 0,0 0 16</inkml:trace>
  <inkml:trace contextRef="#ctx0" brushRef="#br0" timeOffset="31772.01">22013 2477 0,'0'0'0,"0"21"0,-21-21 16</inkml:trace>
  <inkml:trace contextRef="#ctx0" brushRef="#br0" timeOffset="32827.76">23728 2688 0,'0'0'0,"21"0"0,-21-21 16,0 0-16,21 21 0,-21-21 15,21 21-15,0 0 32,-21 21-32,0 0 0,0 0 0,0 0 15,0 22-15,0-22 0,-21 21 16,21-21-16,-21 1 0,0 20 0,21-21 16,-21 0-16,21 0 0,0 1 15,-21-1-15,21 0 16,-22-21-16,22 21 0,22-42 47,-1 0-47,-21 0 15,21 21-15,0-22 0,0 1 0,0 0 16,1 0-16,-1 0 0,0 0 16,0-1-16,0-20 0,0 21 0,1 0 15,-1 0-15,0-1 0,-21 1 16,21 21-16,-21 21 15,0 22 1,0-22-16,0 0 16,0 0-16,0 22 0,0-22 0,0 0 15,0 0-15,0 0 0,0 0 16,0 1-16,0-1 0,21-21 0,0 21 16,1 0-16,-1-21 15,0 0-15,0 0 0,0 0 0,0 0 16,22 0-16,-22 0 0,0 0 0,0-21 15,0 0-15,1 21 0,-1-21 16,0-1-16,0 1 0,0 0 0,-21 0 16,0 0-16,21 0 0,-21-22 15,0 22-15,0-21 0,0-1 16,0 22-16,0-21 0,0 0 0,0-1 16,0 1-16,0 21 0,0 0 15,-21-1-15,21 1 0,0 0 0,-21 21 16,0 0-1,0 0-15,21 21 0,0 0 0,0 1 16,0-1-16,0 0 0,0 0 16,0 0-16,0 0 0,0 1 0,0-1 15,21 0-15,0 0 0,0 0 16,0-21-16</inkml:trace>
  <inkml:trace contextRef="#ctx0" brushRef="#br0" timeOffset="33970.83">25061 2688 0,'0'-21'0,"0"-64"15,0 64-15,0 0 16,0 0-16,-21 0 0,0 21 16,0 0-16,0 0 0,-1 0 15,-20 0-15,21 0 0,0 21 0,-22 0 16,22 0-16,0 0 0,-21 22 15,21-22-15,-22 21 0,22-21 0,0 22 16,0-22-16,0 21 0,21-21 16,0 22-16,0-22 0,-22 0 15,22 0-15,0 0 0,0 1 0,0-1 16,22-21-16,-22 21 0,21-21 16,0 0-16,0 0 0,0 0 0,0 0 15,1 0-15,-1 0 0,0 0 0,0 0 16,0 0-16,0-21 0,1 21 15,20-21-15,-21-1 0,0 1 0,0 0 16,1 0-16,-1 0 0,0-22 16,0 22-16,0 0 0,0-21 0,1 21 15,-22-22-15,0 22 0,0 0 16,0 0-16,21 0 0,-21 42 31,-21 0-15,21 0-16,-22 0 0,22 0 0,0 22 15,0-22-15,-21 0 0,21 21 16,0-20-16,0-1 0,0 21 0,0-21 16,0 0-16,0 1 15,0-1-15,21-21 0,1 21 16,-1-21-16,0 0 0,0 0 16,0 0-16,0 0 0,1 0 15,-1 0-15,21-21 0,-21 21 0,0-21 16,1-1-16,-1 22 15,0-21-15,0 0 0,0 0 0,-21 0 16,21 0-16,1-22 0,-1 22 0,-21 0 16,21 0-16,-21 0 0,21-1 15,-21 1-15,0 0 0,0 42 32,0 0-32,-21 1 0,0-1 0,21 21 15,-21-21-15,21 0 0,0 22 16,-22-22-16,22 0 0,0 21 0,0-20 15,0-1-15,0 0 0,0 0 16,0 0-16,0 0 16,22-21-16,-1 0 0,0 0 15,0 0-15,0 0 0,0 0 16,1 0-16,-1 0 0,0 0 0,0-21 16,0 21-16,0-21 0,1 0 0,-1 0 15,0 0-15,0-1 0,0 1 16,0-21-16,1 0 0,20 20 0,-21-20 15,0 0-15,0-22 0,1 22 16,-1-22-16,0 22 0,-21 0 0,21-22 16,0 22-16,0 0 15,-21-1-15,0 1 0,0 21 0,0 0 0,22-1 16,-22 1-16,0 42 31,0 1-31,0-1 0,0 21 16,-22-21-16,1 22 0,21-1 15,-21 21-15,0-20 0,0-1 0,21 0 16,-21 1-16,-1-1 0,1 0 16,0 1-16,21-1 0,0-21 0,-21 22 15,21-22-15,0 0 0,0 21 16,0-21-16,0 1 0,0-1 16,21 0-16,0-21 15,0 0-15,1 0 16,-1 0-16,0 0 0,0 0 15,0 0-15,0 0 0,1-21 16,-1 0-16,0 21 0,0-22 16,0 1-16,0 21 0,1-21 15,-1 0-15,0 0 0,0 0 0,0-1 16,0 1-16,-21 0 0,22 0 16</inkml:trace>
  <inkml:trace contextRef="#ctx0" brushRef="#br0" timeOffset="34200.3">26035 2604 0,'0'0'0,"21"-22"16,0 22 0,0 0-16,1 0 0,-1 0 0,21 0 15,-21-21-15,22 21 0,-22 0 16,0 0-16,21 0 0,-21-21 0,1 21 15,-1 0-15,0 0 0,0-21 16,0 0-16,0 0 16,-21-1-16,0 1 15,0 0-15,0 0 16</inkml:trace>
  <inkml:trace contextRef="#ctx0" brushRef="#br0" timeOffset="34500.12">25675 2392 0,'0'0'0,"21"0"31,0 0-31,-21-21 0,22 21 16,-22-21-16,21 21 15,-21-22-15,0 1 16,0 0-16,-21 21 47,-1 0-47,44 21 47</inkml:trace>
  <inkml:trace contextRef="#ctx0" brushRef="#br0" timeOffset="34975.61">27326 2011 0,'0'0'16,"0"-21"-16,0 0 0,-21 21 15,-21 0 1,20 0-16,1 21 16,-21 0-16,0 0 0,-1 21 15,1-20-15,-22 20 0,22 0 16,-21 22-16,20-22 0,-20 22 0,20-1 15,1 1-15,0-1 0,21-21 16,-22 22-16,22-1 0,0 1 0,21-22 16,0 22-16,0-22 0,0 22 0,0-22 15,0 0-15,21 22 0,0-22 16,0 0-16,1 1 0,-1-22 0,0 21 16,21-21-16,-21 22 0,22-22 15,-22 0-15,21 0 0,-21-21 16,22 21-16,-22-21 0,21 0 0,-21 0 15,1 0-15,-1 0 0,0 0 16,0 0-16,0 0 0,0 0 0,1-21 16,-1 21-16,-21-21 0,21 0 15,0 21-15,-21-21 16,21 0-16,-21-1 16</inkml:trace>
  <inkml:trace contextRef="#ctx0" brushRef="#br0" timeOffset="42459.69">27517 2371 0,'-22'0'0,"1"0"15,0 0 1,0-21 46,21-1-15,0 1-31,21 0 0,0 21-16,0 0 15,1-21-15,-1 21 16,0-21-16,0 21 0,0 0 15,0 0-15,22 0 0,-22 0 16,0-21-16,0 21 0,22 0 0,-22 0 16,0 0-16,0 0 0,0 0 15,0 21-15,1-21 0,-1 21 0,-21 0 16,21 0-16,-21 0 16,0 22-16,0-22 0,0 0 0,-21 0 15,0 0-15,-1 1 0,-20-1 16,21 0-16,0 0 0,-22 0 0,22 0 15,0 1-15,-21-1 0,21-21 16,-1 21-16,1 0 0,0-21 16,21 21-16,-21-21 0,0 0 0,0 21 15,-1-21 17,1 0 46,21-21 281,21 21-343,1 0-16,-1-21 15,0 21 1,0 0-16,0-21 0,0 21 16,1 0-16,-1 0 0,0 0 15,0 0-15,0 0 0,0 0 16,1 0-16,-1 0 0,0 0 15,0 0-15,0 0 0,0 0 16,1 21-16,-1-21 0,0 21 16,0 0-16,0 1 0,0-22 0,-21 21 15,22 0-15,-22 0 0,21 0 16,-21 0-16,0 1 0,0-1 16,0 0-16,0 0 15,0 0-15,-21 0 0,-1-21 0,-20 22 16,21-22-16,0 21 0,-22 0 0,22-21 15,-21 0-15,0 21 0,20-21 16,1 0-16,-21 0 0,21 0 0,0 0 16,-1 0-16,1 0 0,0 0 15,0 0-15,0 0 0,0 0 0,-1-21 16,1 21-16,21-21 0,-21 21 16,0-21-16,0 21 15,21-22-15,-21 22 31,21-21-15,21 21 15,0 0-31,0 0 16,0 0-16,0 0 0</inkml:trace>
  <inkml:trace contextRef="#ctx0" brushRef="#br0" timeOffset="43124.71">28554 3006 0,'0'0'0,"-21"0"0,21 21 16,-22-21-16,1 0 0,0 0 16,0 0 15,21-21 0,0 0-15,21 21-1,0-22-15,0 1 16,1 21 15,-44 0 79,22-21-95,0 0 1,22 0 15,-1 21-15,-21 21-16,0 0 15,0 0 1,0 0-16,0 1 0,0-1 16,0 0-16,-21 0 0,-1 0 15,1 0-15,0 1 0,0-1 0,0 0 16,0-21-16,-1 21 0,1 0 16,0-21-16,0 0 0,-21 0 15</inkml:trace>
  <inkml:trace contextRef="#ctx0" brushRef="#br0" timeOffset="43803.32">28850 2011 0,'0'0'0,"-21"0"15,42 0 16,0 0-31,22 0 0,-1 0 16,0 0-16,1 0 0,-1 0 0,21 0 16,-20 0-16,20 0 0,-20-21 15,-1 21-15,0 0 0,1 0 0,-1 0 16,0 0-16,-21 0 16,1 0-16,-1 0 0,-42 0 31,-1 0-31,1 0 0,0 0 15,-21 0-15,21 0 0,-1 0 16,-20 0-16,21 0 0,0 0 0,0 0 16,-1 0-16,1 0 0</inkml:trace>
  <inkml:trace contextRef="#ctx0" brushRef="#br0" timeOffset="44120.15">29189 1990 0,'-21'21'31,"-1"-21"-31,22 21 15,0 0 1,0 0-16,-21 1 0,21-1 16,0 21-16,0-21 0,0 22 15,-21-22-15,21 21 0,0 0 0,0 1 16,0 20-16,0-20 0,0-1 0,0 21 16,-21-20-16,21-1 0,-21 0 15,21 1-15,0-22 0,0 21 0,-21 1 16,21-22-16,-22 0 0,1 0 15,21 0-15,0 0 0,0 1 0,-21-1 16,21 0 0,0-42 31,0 0-47,21-1 0,0 1 15,1 0-15,-1 0 16</inkml:trace>
  <inkml:trace contextRef="#ctx0" brushRef="#br0" timeOffset="44388">29337 2625 0,'0'0'0,"21"-21"31,-21 42-15,0 0-1,0 0-15,0 0 0,0 0 16,0 1-16,0-1 0,0 0 0,0 0 15,0 0-15,0 0 16,0 1-16,0-1 0,-21-21 16,21 21-16,0 0 15,-21-21 1,21-21 15,0 0-31,0 0 16,0-1-16,0 1 15</inkml:trace>
  <inkml:trace contextRef="#ctx0" brushRef="#br0" timeOffset="44568.9">29316 2540 0,'0'0'0,"0"-21"0,0 0 0,0-43 32,0 43-32,21 42 62,0 0-62,-21 1 16,21-22-16,0 0 15,1 21-15</inkml:trace>
  <inkml:trace contextRef="#ctx0" brushRef="#br0" timeOffset="45352.45">29633 2646 0,'0'0'0,"0"21"0,0 0 15,-21 0-15,0 1 16,21-1-16,0 0 0,0 0 16,0 0-16,-21 0 0,21 1 15,-21-1-15,21 0 16,0 0-16,0 0 15,0 0 1,0 1-16,-22-22 31,22-22 1,0 1-32,0 0 0,0 0 15,0 0-15,0-22 16,0 22-16,0 0 0,22 0 15,-22-21-15,21 20 0,-21 1 0,21 0 16,0-21-16,-21 21 0,21 21 16,0-22-16,1 1 0,-1 21 0,0 0 15,0 0-15,0 0 16,0 21-16,-21 1 0,22-1 0,-1 0 16,-21 0-16,0 0 0,21 0 15,-21 1-15,0-1 0,21 0 16,-21 0-16,0 0 0,0 0 0,0 1 0,0-1 15,0 0-15,-21 0 16,0-21-16,21 21 16,-21-21-16,-1 0 15,22-21 17,0 0-17,0 0-15,0 0 0,0-1 16,0 1-16,0 0 0,22 0 15,-1 0-15,-21 0 0,21-22 0,0 22 16,0 0-16,22 0 0,-22 21 16,0 0-16,0 0 0,21 0 0,-20 0 15,-1 0-15,0 21 0,-21 0 16,0 0-16,21 0 0,-21 1 16,0-1-16,0 21 0,0-21 0,0 0 15,0 1-15,0-1 16,0 0-16,0 0 0,-21-21 0,0 21 15,0 0 1,-1-21-16,1 0 16,21-21 31,0 0-47,21 21 0,1-21 0</inkml:trace>
  <inkml:trace contextRef="#ctx0" brushRef="#br0" timeOffset="45736.23">30268 2836 0,'0'0'0,"21"0"16,1 0 0,-1 0-16,0 0 15,0 0-15,0 0 16,0-21-16,1 21 15,-22-21-15,21 21 0,0-21 0,-21 0 16,21 0-16,-21-1 16,0 1-16,0 0 15,0 0 1,-21 21-16,0 0 0,0 0 16,21 21-16,-22 0 0,1 0 15,0 1-15,21 20 0,-21-21 16,21 0-16,0 0 0,-21 1 15,21-1-15,-21 0 0,21 0 0,0 0 16,0 0-16,0 1 16,21-22-16,0 0 15,0 0-15,0 0 0,0 0 16,1 0-16,-1 0 0,0 0 16,0 0-16,0-22 0,0 22 0,1-21 15,-1 0-15</inkml:trace>
  <inkml:trace contextRef="#ctx0" brushRef="#br0" timeOffset="46211.97">30797 2265 0,'0'0'16,"0"-21"-16,0-22 15,0 65 1,0-1-1,0 0-15,-21 0 0,21 21 16,-21 1-16,21-1 0,0 0 0,0 1 16,-21 20-16,21-20 0,-21-1 15,21 0-15,-21 1 0,21-22 0,0 21 16,0-21-16,0 22 0,0-22 16,0 0-16,0 0 0,0 0 0,21 0 15,0-21-15,0 0 16,0 0-16,0 0 0,1 0 0,-1 0 15,0 0-15,0 0 0,0 0 16,0 0-16,1-21 0,-1 0 0,0 0 16,0 0-16,0 0 15,0-22-15,-21 1 0,22 0 0,-22-1 16,21 1-16,-21-22 0,0 22 16,0-21-16,0 20 0,0-20 0,0 20 15,0 1-15,0 0 0,0 21 16,0-1-16,0 1 0,0 0 0,0 0 15,0 42 1,0 0 0,0 0-16,0 1 15,0 20-15,0-21 0,0 0 0,0 0 16,0 22-16,21-22 0</inkml:trace>
  <inkml:trace contextRef="#ctx0" brushRef="#br0" timeOffset="46771.92">31327 2625 0,'0'0'0,"0"21"16,-22 0-16,22 0 16,-21 0-16,0-21 0,21 22 15,-21-1-15,21 0 0,-21 0 16,21 0-16,0 0 0,0 1 15,0-1-15,-21 0 0,21 0 16,0 0-16,0 0 16,0 1-1,0-1-15,-22-21 47,22-21-47,0-1 16,0 1-16,0 0 15,0 0-15,0 0 0,22 0 16,-1-22-16,0 22 0,-21 0 16,21-21-16,0 20 0,0 1 0,1-21 15,20 21-15,-21 0 0,0-1 16,0 1-16,22 0 0,-22 21 16,0 0-16,0 0 0,0 0 0,1 0 15,-1 0-15,-21 21 0,0 0 16,0 22-16,0-22 0,0 0 0,0 21 15,0-20-15,0 20 0,0-21 16,0 0-16,0 0 0,-21 1 0,21-1 16,0 0-16,-22 0 0,22 0 15,-21 0-15,21 1 0,0-1 32,-21-21-32,42-21 46,-21-1-46,21 22 0</inkml:trace>
  <inkml:trace contextRef="#ctx0" brushRef="#br0" timeOffset="47016.79">31877 2646 0,'0'21'15,"-21"0"-15,21 0 16,-21 1-16,21-1 0,0 0 0,0 0 16,-22 0-16,22 0 0,-21 1 15,21-1-15,-21 0 0,21 0 16,0 0 0,0-42 15,21 0-16</inkml:trace>
  <inkml:trace contextRef="#ctx0" brushRef="#br0" timeOffset="47328.98">31877 2413 0,'0'0'0,"-21"0"0,0 0 16,21 21-1,0 0 1,21-21 0,0 0-1,0-21 1,-21 0-16,0 0 16,0 0-1,0 0-15,-21 21 47,21 21-16</inkml:trace>
  <inkml:trace contextRef="#ctx0" brushRef="#br0" timeOffset="47683.89">32385 2180 0,'-21'0'0,"-22"-21"16,22 21 0,0 0-16,0 21 0,0 0 15,0 1-15,21-1 0,-22 0 16,1 21-16,0 1 0,21-1 0,-21 0 15,0 1-15,21-1 0,0 0 16,-21 22-16,-1-22 0,1 0 0,21 1 16,-21-1-16,21-21 0,0 22 15,0-22-15,0 21 0,0-21 16,0 0-16,0 1 0,0-1 16,0 0-16,21-21 15,0 0-15,1 0 16,-1 0-16,0 0 0,0 0 0,0 0 15,0 0-15,1-21 0,-1 21 16,0-21-16,0-1 0,0 1 0,0 0 16,1 0-16,-1 0 0,0 0 15</inkml:trace>
  <inkml:trace contextRef="#ctx0" brushRef="#br0" timeOffset="47908.76">32216 2561 0,'0'0'0,"-22"0"0,1 0 16,21 21-16,-21-21 0,42 0 31,0 0-15,1 0-16,-1 0 0,0 0 16,0 0-16,0 0 0,0 0 0,1 0 15,-1 0-15,0 0 16,0 0-16,0 0 0,0 0 15,1-21-15,-1 21 0,-21-21 16,21 21-16,0 0 0</inkml:trace>
  <inkml:trace contextRef="#ctx0" brushRef="#br0" timeOffset="48233.06">32702 2667 0,'0'0'16,"22"0"-1,-22-21 32,-22 21-16,1 0-15,21 21-16,0 0 16,0 0-1</inkml:trace>
  <inkml:trace contextRef="#ctx0" brushRef="#br0" timeOffset="49127.33">30035 3874 0,'0'0'0,"22"-22"16,20 22-16,-21 0 0,0-21 0,0 21 15,1-21-15,-1 21 0,0-21 16,-21 0-16,0 0 0,0-1 15,0 1-15,-21 21 16,0-21-16,-1 21 0,-20 0 16,21 0-16,-21 0 0,20 0 15,-20 0-15,0 0 0,-1 0 0,22 21 16,-21-21-16,21 21 0,0 1 16,-1-22-16,1 21 0,21 0 15,0 0-15,0 0 16,0 0-16,21-21 0,1 22 15,-1-22-15,0 21 0,0 0 0,21 0 16,-20-21-16,20 21 0,-21 0 16,21 1-16,-20-1 0,-1 0 0,0 0 15,0 0-15,0 0 0,-21 1 16,0-1-16,0 0 0,-21-21 16,0 21-16,0-21 0,-22 0 15,1 21-15,21-21 0,-21 0 0,20 0 16,-20 0-16,21 0 0,0 0 15,-22 0-15,22 0 0,0 0 0,0 0 16,21-21-16,-21 0 0,0 0 16,21 0-1,0-1-15,0 1 0,0 0 16,0 0-16,0 0 16,21 0-16,0 21 0,0-22 15,0 1-15,0 21 0,1-21 16,20 21-16,0-21 0</inkml:trace>
  <inkml:trace contextRef="#ctx0" brushRef="#br0" timeOffset="49460.18">30522 3704 0,'0'21'31,"-21"1"-31,0-1 0,0 0 16,21 0-16,-21 0 0,-1 0 16,22 22-16,-21-22 0,0 0 0,21 21 15,-21-20-15,21-1 0,0 21 16,0-21-16,0 0 0,0 1 16,0-1-16,0 0 0,21-21 0,-21 21 0,21-21 15,0 0-15,1 21 0,-1-21 16,0 0-16,0 0 0,0 0 15,0 0-15,1 0 0,-1 0 16,0 0-16,0-21 0,0 21 0,-21-21 16,21 21-16,1-21 0,-22 0 15,0-1-15,0 1 16,0 0-16,0 0 0</inkml:trace>
  <inkml:trace contextRef="#ctx0" brushRef="#br0" timeOffset="49657.07">30459 3958 0,'21'0'31,"0"0"-31,0 0 16,0 0-16,1 0 0,-1 0 15,-21-21-15,21 21 0,0-21 0,0 21 16,0 0-16,1-21 0,-22 0 15,0-1-15,0 1 16</inkml:trace>
  <inkml:trace contextRef="#ctx0" brushRef="#br0" timeOffset="49843.97">30565 3704 0,'21'0'47,"0"0"-47,0 0 16,0 0-16,0 0 0,1 0 15,-1 0-15,0 0 0,0 0 0,0 0 16,0 0-16,1-21 0,-1 21 16,0 0-16</inkml:trace>
  <inkml:trace contextRef="#ctx0" brushRef="#br0" timeOffset="50164.78">31263 3683 0,'-21'0'15,"0"0"-15,0 0 16,-1 0-16,1 0 0,0 0 0,0 0 15,0 21-15,0 0 16,-1-21-16,1 22 0,0-1 0,0 21 16,0-21-16,0 0 0,-1 22 0,1-22 15,21 0-15,0 21 0,-21-20 16,21-1-16,0 21 0,0-21 0,0 0 16,0 1-16,21-1 15,0-21-15,1 21 0,-1-21 16,0 0-16,0 0 0,21 0 15,-20 0-15,-1 0 0,21-21 0,-21 21 16,22-21-16,-22-1 0</inkml:trace>
  <inkml:trace contextRef="#ctx0" brushRef="#br0" timeOffset="50580.23">31686 3747 0,'-21'-22'15,"0"22"1,0 0-16,0 0 0,21 22 16,-21-1-16,-1 0 0,1 0 0,0 0 15,21 0-15,-21 22 0,0-22 16,0 0-16,21 21 0,0-20 0,-22-1 16,22 0-16,0 0 0,0 0 15,0 0-15,0 1 0,22-22 16,-1 0-1,0 0-15,0 0 0,0 0 0,0 0 16,1 0-16,-1 0 16,0-22-16,0 1 0,0 21 0,0-21 15,-21 0-15,22 0 0,-22 0 16,21-1-16,-21-20 0,21 21 0,-21 0 16,0 0-16,0-22 0,0 22 15,0 0-15,0 0 0,-21 0 16,0 21-16,-1 0 0,1 0 15,0 0-15,0 0 0,0 21 16,21 0 0,0 0-1,21-21 1</inkml:trace>
  <inkml:trace contextRef="#ctx0" brushRef="#br0" timeOffset="50850.08">32004 3768 0,'0'0'0,"-21"0"31,21 21-31,-21 0 16,21 0-16,0 0 15,-22 1-15,22-1 0,-21 0 0,21 0 16,0 21-16,0-20 0,-21-1 15,21 0-15,0 0 0,-21 0 0,21 0 16,0 1-16,0-1 16,0-42 15,21 21-15,-21-22-16</inkml:trace>
  <inkml:trace contextRef="#ctx0" brushRef="#br0" timeOffset="51120.93">31919 3874 0,'0'0'0,"21"-43"0,-21 22 0,0 0 16,0 0-16,0 0 0,22 21 15,-1 0-15,0 0 16,-21 21-16,0 0 16,21 0-16,0 0 0,-21 0 15,21 22-15,1-22 0,-22 0 0,21 21 16,0-20-16,0-1 0,0 0 15,0 0-15,1 0 0,-1-21 16,0 21-16,0-21 16,0 0-16,0 0 15,1-21 17,-22 0-32,0 0 0,0 0 15,0 0-15,21-22 0,-21 22 16</inkml:trace>
  <inkml:trace contextRef="#ctx0" brushRef="#br0" timeOffset="51327.83">32364 3641 0,'0'0'0,"0"-21"0,0 42 31,0 0-31,0 0 0,-21 0 0,21 0 16,0 1-16,0-1 15,-22 21-15,22-21 0,0 22 0,-21-22 16,21 0-16,0 21 0,0-21 15,0 1-15,0-1 0,0 0 0,0 0 16,0 0-16,0 0 16,21-21 15</inkml:trace>
  <inkml:trace contextRef="#ctx0" brushRef="#br0" timeOffset="51595.46">32745 3620 0,'0'0'0,"0"21"16,0 0 0,-21 21-16,21-21 0,0 1 15,0-1-15,-22 21 0,22-21 16,0 22-16,0-22 0,0 21 0,0-21 15,-21 0-15,21 1 0,0-1 16,0 0-16,0 0 16,0 0-16,0 0 0,-21-21 15</inkml:trace>
  <inkml:trace contextRef="#ctx0" brushRef="#br0" timeOffset="51928.27">32724 3704 0,'0'0'0,"0"-106"31,0 85-15,21 21-16,0 0 0,0 0 15,0 0-15,-21 21 16,21-21-16,1 22 0,-22-1 0,21 0 15,-21 21-15,21-21 0,-21 1 16,0 20-16,0-21 0,0 21 16,0-20-16,0 20 0,0-21 0,0 21 15,-21-20-15,21-1 0,-21 0 16,21 0-16,-22 0 0,1-21 0,0 21 16,0-21-16,0 22 15,0-22-15,-1 0 0,1 21 16,0-21-16,0 0 15,21-21 1,0-1-16,0 1 16,21 21-16,0-21 0</inkml:trace>
  <inkml:trace contextRef="#ctx0" brushRef="#br0" timeOffset="52321.05">33274 3704 0,'0'0'0,"0"-21"0,21 21 16,-21-21-16,-21 21 31,0 0-31,0 0 0,-1 21 16,-20-21-16,21 21 0,-21 0 16,20-21-16,1 22 0,0-1 15,0 0-15,0 0 0,21 0 0,0 0 16,0 1-16,0-1 15,21 0-15,0-21 0,0 0 16,0 21-16,1-21 0,-1 0 16,0 21-16,0-21 0,0 0 15,0 21-15,-21 1 0,22-22 16,-22 21-16,0 0 16,0 0-16,0 0 15,-22-21-15,1 21 16,0-21-16,0 0 0,0 0 15,21 22-15,-21-22 0,-1 0 16,1 0-16,0 0 16,0 0-16,0 0 15,0 21-15</inkml:trace>
  <inkml:trace contextRef="#ctx0" brushRef="#br0" timeOffset="52896.28">29527 4614 0,'0'0'0,"43"-21"31,-43 0-31,0 42 16,0 0-1,0 1-15,0-1 0,0 21 0,0-21 16,0 22-16,0-1 0,0 0 16,0-21-16,0 22 0,0-1 0,-21-21 15,21 22-15,-22-22 0,22 0 16,0 0-16,0 0 0,0 0 0,-21 1 16,21-1-16,21-42 46,1-1-46</inkml:trace>
  <inkml:trace contextRef="#ctx0" brushRef="#br0" timeOffset="53132.15">29845 4699 0,'0'0'16,"21"-21"-16,-21 0 0,0 0 0,0 42 31,0 0-16,0 21-15,0-21 0,0 22 0,0-22 16,0 21-16,0-21 0,-21 22 16,21-1-16,0-21 0,0 0 15,0 1-15,0 20 0,0-21 0,0 0 16,0 0-16,0 1 16,0-1-16,-21-21 15,0 0 1,-1 0-16,1 0 0</inkml:trace>
  <inkml:trace contextRef="#ctx0" brushRef="#br0" timeOffset="53308.05">29506 5017 0,'0'0'0,"-21"0"16,21-22-16,0 1 16,21 21-1,0-21-15,1 21 16,-1 0-16,0 0 0,0 0 0,21 0 15,-20-21-15,20 21 0,0 0 16,1 0-16,-22-21 0,21 21 0,0-21 16,1-1-16,-1 22 0,0-21 15</inkml:trace>
  <inkml:trace contextRef="#ctx0" brushRef="#br0" timeOffset="53731.8">30374 4657 0,'0'0'0,"21"0"0,-42 21 47,0 0-31,0 0-16,21 0 0,0 1 0,-21 20 15,21-21-15,-22 21 0,22 1 16,-21-22-16,21 21 0,0-21 0,0 22 16,0-22-16,0 0 0,0 0 15,0 0-15,21 1 0,1-22 0,-1 21 16,0-21-16,0 0 15,0 0-15,0 0 0,1 0 0,-1 0 16,0 0-16,0 0 0,0-21 16,0 21-16,1-22 0,-1 1 15,-21 0-15,21 0 0,0 0 0,-21 0 16,0-22-16,0 22 0,21-21 16,-21-1-16,0 22 0,0-21 0,0 0 15,0 20-15,0-20 0,-21 21 16,21 0-16,-21 0 0,0-1 0,0 22 15,-1 0-15,1 0 16,0 0-16,0 0 0,0 0 16,21 22-16,-21-1 0,21 0 15,0 0-15,0 0 16,0 0-16,0 1 0,0-1 16,0 0-16,0 0 0,21 0 0,0-21 15,0 21-15</inkml:trace>
  <inkml:trace contextRef="#ctx0" brushRef="#br0" timeOffset="54138.15">30967 4784 0,'0'-43'16,"0"22"0,0 0-16,0 42 31,0 0-31,-21 1 15,21-1-15,-22 21 0,22-21 16,0 22-16,0-22 0,0 21 0,0 0 16,0-20-16,0 20 0,0-21 15,0 0-15,0 0 0,0 1 0,0-1 16,22 0-16,-1-21 16,0 21-16,0-21 0,0 0 0,22 0 15,-22 0-15,0 0 0,21 0 16,-21 0-16,1-21 0,-1 0 0,0 21 15,0-21-15,0-1 0,0 1 16,1 0-16,-22 0 0,0 0 16,21-22-16,-21 22 0,0-21 15,0 21-15,0 0 0,0-22 0,0 22 16,0 0-16,0 0 0,0 0 16,0-1-16,21 22 31,0 0-31</inkml:trace>
  <inkml:trace contextRef="#ctx0" brushRef="#br0" timeOffset="54824.74">31877 4741 0,'0'0'0,"0"-21"16,-21 21-1,0 0-15,-1 0 16,1 21-16,21 1 16,-21 20-16,0-21 0,21 21 15,-21-20-15,21 20 0,0 0 16,0-21-16,-21 22 0,21-22 0,0 0 16,0 0-16,0 0 0,0 1 15,0-1-15,0 0 0,0 0 16,0-42 31,0 0-47,0 0 15,0-1-15,0 1 0,0 0 16,0-21-16,21 21 0,0-22 0,-21 22 16,21-21-16,0-1 0,0 1 15,1 21-15,-1-21 0,21-1 0,-21 22 16,0 0-16,22 0 0,-22 0 15,0 21-15,0 0 0,0 0 0,1 0 16,-22 21 0,0 0-16,0 0 15,-22-21-15,1 21 16,0 0-16,-21-21 0,21 22 0,-1-22 16,1 21-16,0-21 0,0 0 15,0 21-15,0-21 0,-1 0 0,1 0 16,21 21-1,0 0 1,0 0-16,0 1 16,0-1-16,0 0 15,0 0-15,21 0 0,-21 0 16,22 1-16,-22-1 0,0 0 0,0 0 16,0 0-16,0 0 0,21 1 15,-21-1-15,21-21 0,-21 21 16,21-21-1,0 0-15,0 0 16,1 0 0,-1 0-1,0-21-15,0 0 0,0 21 16</inkml:trace>
  <inkml:trace contextRef="#ctx0" brushRef="#br0" timeOffset="55336.08">32829 4699 0,'0'0'0,"0"-21"15,0 0-15,-21 21 16,0 0 0,0 0-16,0 0 0,0 0 15,-22 0-15,22 21 0,0 0 0,-21 0 16,-1 0-16,22 1 0,-21-1 15,21 0-15,-1 0 0,1 0 16,0 0-16,21 1 0,0-1 0,0 0 16,0 0-1,21-21-15,0 21 0,1-21 16,-1 0-16,0 0 0,0 0 16,21 0-16,-20 0 0,-1 0 0,0 0 15,21 0-15,-21 0 0,1 0 16,-1 0-16,0 0 15,-21 21 1,0 1 0,0-1-1,-21-21-15,0 21 0,-1-21 16,1 21-16,-21-21 0,21 0 0,0 21 16,-22-21-16,22 0 15,-21 21-15,21-21 0,-1 0 0,1 0 16,0 22-16,0-22 0,0 0 15,21-22 48</inkml:trace>
  <inkml:trace contextRef="#ctx0" brushRef="#br0" timeOffset="56349.48">30205 5779 0,'0'0'0,"0"-22"0,0 1 0,21 21 0,0-21 15,-21 42 17,21 0-17,-21 22-15,0-22 0,21 0 0,-21 21 16,0 1-16,0-22 0,0 21 15,0-21-15,0 1 0,0-1 0,0 0 16,0 0-16,0 0 0,0 0 0,0 1 16,0-1-16,-21-21 15,0 0 1</inkml:trace>
  <inkml:trace contextRef="#ctx0" brushRef="#br0" timeOffset="56676.29">30184 5906 0,'0'-22'0,"0"44"0,0-65 0,0 1 15,-22 21-15,22 0 0,0-1 0,0-20 16,0 21-16,22 0 0,-1 0 16,21-1-16,-21 1 0,22 21 0,-1 0 15,0 0-15,1 0 0,-1 0 16,0 0-16,1 21 0,-1 1 15,0 20-15,1-21 0,-1 21 0,-21 1 16,0-22-16,0 21 0,-21 1 16,0-22-16,0 21 0,0-21 15,0 0-15,-21 22 0,0-22 0,-21 0 16,21-21-16,-22 21 0,1 0 16,21-21-16,-22 22 0,22-22 0,-21 21 15,21-21-15,0 0 0,-1 0 16,1 0-16,21-21 31,0-1-15,21 1-16</inkml:trace>
  <inkml:trace contextRef="#ctx0" brushRef="#br0" timeOffset="57152.21">31073 5736 0,'21'0'0,"-42"0"0,63 0 0,-42 21 31,0 1-31,-21-1 0,21 0 0,-21 0 16,21 21-16,-22-20 0,22 20 15,-21-21-15,21 21 0,-21-20 0,21-1 16,-21 0-16,21 0 0,0 21 16,-21-20-16,21-1 0,0 0 15,-21-21-15,21 21 16,0-42 31,0 0-47,0 0 0,0-1 15,0 1-15,0 0 0,21-21 16,-21 21-16,21-22 0,-21 1 0,21 21 16,0-22-16,0 1 0,-21 0 15,22 21-15,-1-1 0,0 1 0,-21 0 16,21 21-16,0 0 0,0 0 15,1 21-15,-1 0 0,-21 1 16,21 20-16,-21-21 0,21 21 16,0-20-16,-21 20 0,0-21 15,21 21-15,-21-20 0,0-1 16,0 0-16,0 0 0,0 0 0,0 0 16,0 1-16,-21-22 31,0 0-31,0 0 15,0 0-15</inkml:trace>
  <inkml:trace contextRef="#ctx0" brushRef="#br0" timeOffset="57783.88">30988 6033 0,'0'0'0,"0"-22"0,-21 1 31,21 0-15,21 21-16,0 0 15,0 0-15,0 0 0,1 0 0,-1 0 16,0-21-16,21 21 0,-21 0 16,22 0-16,-22 0 0,21-21 0,-21 0 15,22 21-15,-1 0 0,-21-22 16,22 1-16,-22 21 0,21-21 0,-21 21 16,0-21-16,1 0 15,-1 21-15,0-21 0,-21-1 0,0 1 16,21 21-16,-21 21 47,0 1-47,0-1 0,0 0 15,0 0-15,0 0 0,0 0 16,0 1-16,0-1 0,0 0 0,0 0 16,21-21-1,0 0-15,1 0 16,-1 0-16,0 0 15,0 0-15,0 0 0,0-21 0,1 0 16,-1 0-16,0-1 16,0 1-16,-21 0 0,21 0 15,-21 0-15,21 0 0,-21-1 16,22 1-16,-22 0 0,0 0 0,0 0 16,0 42 15,0 0-31,0 21 0,0-20 15,0 20-15,0-21 0,-22 21 0,22-20 16,0 20-16,0-21 0,0 0 16,0 22-16,0-22 0,0 0 0,0 0 15,0 0-15,0 0 16,0 1-16,-21-22 16,21 21-1,0-42 16,0-1-31,21 22 16,1-21-16,-1 0 0</inkml:trace>
  <inkml:trace contextRef="#ctx0" brushRef="#br0" timeOffset="58184.39">32554 5630 0,'21'-21'16,"-42"42"-16,64-63 0,-65 42 31,-20 21-31,21 0 0,0-21 16,-22 22-16,22-1 0,-21 0 0,21 0 15,-22 0-15,22 0 0,0-21 16,0 22-16,0-1 0,0 0 0,21 0 16,0 0-16,0 0 15,21-21-15,0 0 16,0 0-16,21 22 0,-20-22 15,-1 0-15,0 0 0,0 0 0,0 0 16,0 21-16,1-21 16,-1 0-16,-21 21 15,0 0 1,0 0-16,-21-21 16,-1 21-16,1 1 15,0-22-15,0 0 16,0 0-16,0 21 0,-1-21 15,1 0 1,21 21 0,-21-21-1</inkml:trace>
  <inkml:trace contextRef="#ctx0" brushRef="#br0" timeOffset="59012.04">31073 6604 0,'0'0'0,"-22"0"0,1 0 16,21 21-16,0 0 16,0 1-16,0-1 15,0 0-15,0 0 0,0 0 0,0 0 16,0 1-16,0-1 0,0 0 16,0 0-16,0 0 0,0 0 15,0 1-15,0-1 0,0 0 16,0-42 15,0 0-15,21-1-1,1 1-15,-22 0 0,21 0 16,-21-21-16,21 20 0,-21 1 0,21-21 16,0 21-16,-21-22 0,21 22 0,-21 0 15,22 0-15,-22 0 0,0 0 16,21-1-16,0 22 0,-21 22 31,21-22-31,-21 21 0,21 0 0,-21 0 16,21 0-16,-21 22 15,0-22-15,0 0 0,22 0 0,-22 0 0,21 0 16,-21 1-16,21-1 0,-21 0 16,21 0-1,0-21 1,0 0-1,1-21-15,-1 0 16,0 21-16,-21-21 0,21-1 16,0 1-16,0 0 0,1 0 0,-1 0 15,0 0-15,0-22 0,-21 22 16,21 0-16,0 0 0,1 0 0,-1 21 31,0 21-15,-21 0-16,0 0 15,0 0-15,0 0 0,0 22 0,0-22 16,0 0-16,0 0 0,0 0 16,0 1-16,0-1 0,0 0 15,0 0-15,-21-21 16,21 21-16,0-42 47,21 0-47,0 21 0,0-21 15</inkml:trace>
  <inkml:trace contextRef="#ctx0" brushRef="#br0" timeOffset="59408.82">32321 6541 0,'0'0'16,"22"-22"-1,-22 1-15,-22 21 16,1 0-16,0 0 15,0 0-15,0 0 0,0 21 0,-1-21 16,1 22-16,0-1 0,0-21 16,21 21-16,-21 0 0,0 0 15,21 0-15,0 1 16,0-1-16,21-21 31,0 21-31,0-21 0,0 0 0,0 0 16,1 21-16,-1-21 15,0 0-15,0 21 16,0-21-16,-21 21 16,0 1 15,-21-22-31,0 0 16,0 21-1,0-21-15,-1 0 0,1 0 16,0 0-16,0 0 0,0 0 15,0 0-15,-1 0 16,1 0-16</inkml:trace>
  <inkml:trace contextRef="#ctx0" brushRef="#br0" timeOffset="60096.43">31538 7133 0,'0'0'15,"-21"0"1,0 0-16,21 21 15,0 1 1,0-1-16,0 0 0,0 0 0,0 0 16,0 0-16,0 1 0,0 20 0,0-21 15,0 0-15,0 0 16,0 1-16,0-1 0,0 0 0,-21 0 16,21 0-16,0 0 15,-21-21-15,-1 0 16,22-21 15,0 0-31,0 0 0,22 0 0,-1 0 16,-21-1-16,21-20 0,0 21 15,0-21-15,0 20 0,1 1 0,-1 0 16,-21 0-16,21 0 0,0 21 16,0 0-16,0 0 15,1 21 1,-22 0-16,0 0 15,21 0-15,-21 1 0,21-1 0,0 0 16,-21 0-16,0 0 0,0 0 16,21-21-16,-21 22 0,21-22 0,-21 21 15,22-21-15,-1 0 32,-21-21-32,0-1 15,0 1-15,21 0 16,-21 0-16,0 0 0,0 0 15,0-1-15,0 1 0,21 0 16,-21 0-16,21 0 16,-21 0-1,21 21-15,1 0 16,-1 0-16,-21-22 16,21 22-16</inkml:trace>
  <inkml:trace contextRef="#ctx0" brushRef="#br0" timeOffset="60460.22">32385 7112 0,'-21'0'16,"0"0"0,-1 0-16,1 0 0,0 0 15,0 0-15,0 0 0,21 21 0,-21 0 16,-1-21-16,1 22 0,21-1 15,0 0-15,0 0 16,0 0-16,0 0 16,21-21-16,-21 22 0,22-22 0,-1 0 15,0 21-15,0-21 0,0 21 16,0-21-16,-21 21 0,22-21 16,-22 21-1,0 0-15,-22-21 31,1 22-31,0-22 0,0 0 16,0 0-16,0 0 0,-1 0 16,1 0-16,21-22 31</inkml:trace>
  <inkml:trace contextRef="#ctx0" brushRef="#br0" timeOffset="60923.95">32956 6435 0,'-21'-21'15,"42"42"-15,-63-42 0,42-1 0,0 1 0,-21 21 16,0-21-16,21 42 31,0 0-31,0 1 16,0-1-16,0 0 0,0 21 0,0 1 15,0-22-15,0 21 0,0 0 16,21 1-16,0-1 0,-21-21 0,21 22 16,0-1-16,1-21 15,-1 21-15,-21-20 0,21 20 0,-21-21 16,21 0-16,-21 22 0,0-22 15,0 0-15,0 0 0,0 21 0,0-20 16,-21-1-16,0 0 0,0 0 16,-1 0-16,1 0 0,-21-21 0,21 22 15,-22-1-15,22 0 0,-21-21 16,21 21-16,-22-21 0,22 0 0,0 0 16,21 21-16,-21-21 15,21-21 16,21 0-15,0 0-16,0 0 16,1-1-16,20 1 0</inkml:trace>
  <inkml:trace contextRef="#ctx0" brushRef="#br0" timeOffset="61191.51">33422 7049 0,'-21'0'15,"0"0"-15,21-22 16,-21 22 15,21 22 16,0-1-31,0 0-1</inkml:trace>
  <inkml:trace contextRef="#ctx0" brushRef="#br0" timeOffset="61544.32">33337 7430 0,'0'0'0,"0"21"16,0 0-16,0 0 15,0 0-15,0 0 16,-21 1-16,0-22 16,21 21-16,-21-21 0,0 21 0,0-21 15,-1 21-15,1-21 0,0 21 16,-21-21-16,21 21 0,-1-21 0,1 0 15,0 22-15,-21-22 0,21 0 16,-1 0-16,1 0 0,0 0 0,0 0 16</inkml:trace>
  <inkml:trace contextRef="#ctx0" brushRef="#br0" timeOffset="67335.83">12150 5017 0,'0'-22'0,"0"1"31,0 0-15,0 0 0,-22 21-1,22-21-15,-21 21 32,21 21 14,-21-21-46,21 21 0,-21 0 16,21 0-16,0 1 16,0-1-1,0 0-15,0 0 0,0 0 16,0 0-16,0 1 16,0-1-16,0 0 15,0 0-15,0 0 0,0 0 16,0 1-16,0-1 0,0 0 0,0 0 15,0 0-15,0 0 0,0 1 16,0-1-16,21 0 0,-21 0 16,0 0-16,0 0 0,0 1 15,0-1-15,21 21 0,-21-21 0,0 0 16,0 1-16,0-1 0,0 0 16,0 21-16,0-21 0,0 1 0,0-1 15,0 0-15,0 21 0,0-21 0,0 1 16,0-1-16,0 0 0,0 0 15,0 0-15,0 0 0,0 1 16,0-1-16,0 0 0,0 0 0,0 0 16,0 0-16,0 1 0,0-1 15,0 0-15,0 0 0,0 0 0,0 0 16,0 1-16,0-1 0,0 0 0,0 0 16,0 0-16,0 0 0,0 1 15,0 20-15,0-21 0,0 0 0,0 0 16,0 1-16,0-1 0,0 0 0,0 0 15,0 0-15,0 0 0,0 1 16,0-1-16,0 0 0,0 0 0,0 0 16,0 0-16,0 1 0,0-1 0,0 0 15,0 0-15,0 0 16,0 0-16,0 1 0,0-1 16,0 0-16,0 0 15,0 0-15,0 0 16,0-42 31,0 0-32,0 0-15,0 0 16,0 0-16,21-1 0,-21-20 0</inkml:trace>
  <inkml:trace contextRef="#ctx0" brushRef="#br0" timeOffset="68676.53">12277 5059 0,'-22'0'16,"1"0"0,0 0 30,42 0 1,0 0-47,1 0 16,-1 0-16,0 0 0,0 0 16,0 0-16,0 0 0,22 0 0,-22 0 15,0 0-15,0 0 0,0 0 16,1 0-16,-1 0 0,21 0 15,-21 0-15,0 0 0,1 0 0,20 0 16,-21 0-16,21 0 0,-20 21 0,20-21 16,0 0-16,1 0 0,-1 0 15,0 21-15,1-21 0,20 0 0,-21 0 16,22 0-16,-22 0 0,1 0 16,20 0-16,-21 21 0,1-21 0,-1 0 15,0 0-15,1 0 0,-1 0 0,-21 0 16,22 0-16,-1 0 0,0 0 15,1 0-15,-1 0 0,0 0 0,1 0 16,-1 0-16,0 0 16,1 0-16,-1 0 0,0 0 0,1 0 15,20 0-15,-21 0 0,1 0 0,-1 0 16,0 0-16,22 0 0,-22 0 16,1 0-16,-1 0 0,0 0 0,1 0 15,-22 0-15,21 0 0,0 0 16,1-21-16,-1 21 0,0 0 0,1 0 15,-1 0-15,0 0 0,-20 0 0,20 0 16,0 0-16,1 0 0,20-21 16,-21 21-16,1 0 0,-1 0 0,0 0 15,1 0-15,20 0 0,-20 0 16,-1 0-16,21 0 0,-20 0 16,-1 0-16,22 0 0,-22 0 0,0 0 15,22 0-15,-22 0 0,0 0 16,1 0-16,-1 0 0,0 0 0,-20 0 15,20 0-15,0 0 0,1-21 0,-1 21 16,-21 0-16,21 0 0,1 0 16,-1 0-16,0-21 0,-20 21 0,20 0 15,0 0-15,1-21 0,-1 21 16,0 0-16,1 0 0,-1 0 0,0-22 16,1 22-16,-1 0 0,-21 0 15,21 0-15,1 0 0,-1-21 16,0 21-16,-20 0 0,20 0 0,0 0 15,1 0-15,-1 0 0,0 0 16,1 0-16,-1 0 0,0 0 0,1 0 16,-1 0-16,0 0 0,1 0 0,-1 0 15,0 0-15,1 0 0,-1 0 16,0 0-16,1 0 0,-1 0 0,0 0 16,1 0-16,-1 0 0,0 0 15,22 0-15,-22 0 0,0 0 0,1 0 16,-1 21-16,0-21 0,1 0 0,-22 0 15,21 0-15,1 0 0,-1 0 16,0 0-16,-21 0 0,22 0 16,-1 0-16,-21 0 0,0 0 0,22 0 15,-22 0-15,0 0 0,21 0 16,-20 0-16,-1 0 0,0 0 0,0 0 16,0 0-16,0 0 15,1 0-15,-1 0 16,0 0-16</inkml:trace>
  <inkml:trace contextRef="#ctx0" brushRef="#br0" timeOffset="69884.33">18986 5059 0,'0'0'0,"22"0"16,-1 0-16,0 0 0,0 0 15,0 0-15,0 0 0,1 0 16,-1 0-16,21 0 0,-21 0 0,0 0 16,22 0-16,-22 0 0,21 0 0,1 0 15,-22 0-15,21 0 0,-21 0 16,22 0-16,-22 0 0,21 0 0,-21-21 15,0 21-15,22 0 0,-22 0 16,0 0-16,0 0 16,0 0-16,1 0 0,-22 21 47,0 0-47,0 0 15,0 0-15,0 1 0,0-1 0,0 21 16,0-21-16,0 0 0,0 22 0,0-22 15,0 0-15,0 21 0,0 1 16,0-1-16,0-21 0,0 22 0,0-1 16,0 21-16,0-20 0,0-1 15,-22 0-15,22 1 0,0-1 16,0 0-16,0-20 0,0 20 0,0 0 0,0-21 16,0 22-16,0-1 15,0-21-15,0 22 0,0-22 0,0 21 16,0-21-16,0 22 0,0-22 0,0 21 15,0 0-15,0-20 0,0 20 16,0-21-16,0 21 0,0-20 0,0-1 16,0 21-16,0-21 0,0 0 0,0 1 15,0-1-15,-21 0 16,21 0 0,-21-21-1,0 0 1,0-21-16,21 0 0,-21 21 15</inkml:trace>
  <inkml:trace contextRef="#ctx0" brushRef="#br0" timeOffset="71424.02">12382 7027 0,'0'0'0,"-21"0"32,0 0-17,0 0-15,0 0 16,0 0-16,-1 0 0,1 0 16,21 22-16,-21-22 0,0 0 15,21 21-15,-21-21 16,42 0 15,0 0-31,0 0 16,0 0-16,1 0 0,-1 0 15,21 0-15,-21 0 0,0 0 16,22 0-16,-22 0 0,21 0 0,1 0 16,-1 0-16,21 0 0,1 0 15,-1 0-15,22 0 0,0-21 0,-1 21 16,22 0-16,0-22 0,-21 22 0,21 0 15,-1-21-15,1 21 0,21-21 16,-21 21-16,0 0 0,0 0 0,21 0 16,-21 0-16,-22 0 0,22-21 0,-21 21 15,21 0-15,-1 0 16,1 0-16,-21 0 0,21 0 0,0 0 0,-1 0 16,1 0-16,-21 0 0,21 0 15,-22 0-15,1 0 0,0 0 16,21 0-16,-22 0 0,1 0 0,0 0 15,-1 0-15,1 0 0,0 0 0,-1 0 16,1 0-16,0 0 0,-22-21 16,22 21-16,-22 0 0,1 0 0,-1 0 15,22 0-15,-22 0 0,1-21 0,-22 21 16,22 0-16,-1 0 0,1 0 16,-22-22-16,0 22 0,22 0 15,-22 0-15,1 0 0,-1 0 0,0-21 0,1 21 16,-1 0-16,-21 0 0,21 0 15,1 0-15,-22 0 0,21 0 16,-21 0-16,1 0 0,20 0 0,-21 0 16,0 0-16,22 0 0,-22 0 15,21 0-15,-21 0 0,22 0 0,-22 0 16,21 0-16,-21 0 0,22 0 0,-1 0 16,-21 0-16,21 0 0,1 0 15,-22 0-15,21 0 0,-21 0 0,22 0 16,-22 0-16,0 0 0,0 0 0,0 0 15,1 0-15,-1 0 0,0 0 16,0 0-16,0 0 16,0 0-16,1 0 15,-1 0-15,0 0 16,0 0-16,0 0 16,0 0-16,1 0 15,-1 0-15,0 0 16,0 0-16,0 0 15,0 0-15,1 0 0,-1 0 16,0 0-16,0 0 16,0 0-16,0 0 0,1 0 15,-1 0-15,0 0 0,0 0 16,0 0-16,0 0 16,1 0-16,-1 0 15,0 0-15,0 0 16,0 0-16,-21-21 62,21 21-62,-21-21 16,22 21 0,-22-21-1,21 21-15,0 0 0,-21-21 16,21 21-16,-21-22 0,21 1 15,0 21-15,-21-21 16,0 0-16,0 0 0,0 0 16,0-1-16</inkml:trace>
  <inkml:trace contextRef="#ctx0" brushRef="#br0" timeOffset="72367.66">9483 9504 0,'0'-21'0,"0"42"0,0-63 16,0 20-16,-22 1 16,1 21-1,21 43 16,-21-22-15,21 21-16,0 0 0,0 1 0,0 20 16,0 1-16,0-1 0,0 1 0,0-1 15,0 1-15,0-1 16,0 22-16,0-22 0,0 22 0,0-21 16,0 20-16,0 1 0,0-22 0,0 1 15,0 21-15,0-22 0,0 1 16,0-1-16,-21 1 0,21-1 0,-21 1 15,21-1-15,0 1 0,0-22 0,0 21 16,-21-20-16,21-1 0,0 0 0,0 1 16,0-22-16,0 21 0,0-21 15,0 1-15,0-44 32,0 1-17,0 0-15,0 0 0,0-21 16</inkml:trace>
  <inkml:trace contextRef="#ctx0" brushRef="#br0" timeOffset="73753.77">9398 9631 0,'21'0'16,"0"0"-16,22 0 15,-22 0-15,21 0 0,0 0 16,22 0-16,-22 0 0,22-21 0,-1 21 16,22-21-16,-22 21 0,1 0 15,21-22-15,-22 1 0,1 21 0,20 0 16,1-21-16,0 21 0,20 0 0,1-21 16,21 21-16,-21 0 15,21 0-15,0 0 0,-21-21 0,0 21 16,21 0-16,-21 0 0,-1 0 0,22-21 15,-21 21-15,21 0 0,-21 0 16,0 0-16,21 0 0,-21-22 0,0 22 16,21 0-16,-22 0 0,1-21 0,0 21 15,0 0-15,0 0 0,-22-21 16,22 21-16,-42 0 0,20 0 0,1 0 16,-21-21-16,-1 21 0,1 0 15,20 0-15,-41 0 0,20 0 16,1-21-16,-22 21 0,21 0 0,-20 0 15,-1 0-15,0-21 0,1 21 0,-22 0 16,21 0-16,-21 0 0,1 0 16,-1-22-16,0 22 0,0 0 0,0 0 15,0 0 1,1 0 0,-22 22-1,0-1-15,0 0 16,0 0-16,0 0 15,0 0-15,0 1 0,0-1 0,0 0 16,0 0-16,0 21 0,0-20 16,21 20-16,-21 0 0,0-21 15,0 22-15,0-1 0,0 0 0,0 1 16,0-1-16,0 0 0,0 1 16,0-1-16,0 0 0,0 22 0,0-22 15,21 1-15,-21 20 0,0-21 0,0 1 16,0 20-16,0-20 0,0-1 15,0 0-15,0 1 0,0-1 0,0 0 16,0 1-16,0-22 0,0 21 0,0-21 16,0 22-16,0-22 0,0 0 0,-21 0 15,21 0-15,-21 0 0,-1 1 16,22-1-16,-21 0 0,0 0 0,21 0 16,-21 0-16,0 1 0,21-1 15,-21 0-15,-1 0 0,1-21 16,0 21-16,21 0 0,-21 1 0,0-22 15,0 21-15,-1 0 0,1 0 16,0-21-16,0 21 0,0-21 0,21 21 16,-21-21-16,-1 0 0,1 22 15,0-22-15,0 0 0,0 21 16,0-21-16,-1 21 0,1-21 0,0 0 16,0 0-16,-21 21 0,20-21 15,-20 0-15,21 0 0,-21 0 16,-1 0-16,-20 0 0,20 0 0,1 0 15,-21 0-15,-1 0 0,1 0 0,-1 0 16,1 0-16,-1 0 0,-21 0 0,22 0 16,-22 0-16,1 0 0,-1 0 15,0 0-15,1 0 0,-22 0 0,21 0 16,-21 21-16,22-21 0,-22 21 0,0-21 16,21 0-16,-21 22 0,22-22 0,-1 0 15,0 21-15,1-21 0,-1 0 16,0 0-16,1 21 0,20-21 0,-20 21 15,-1-21-15,0 0 0,1 0 16,-1 21-16,0-21 0,1 0 0,-1 0 16,21 21-16,-20-21 0,-1 0 0,22 0 15,-22 0-15,21 22 0,1-22 16,21 0-16,-22 0 0,1 0 0,20 0 16,1 0-16,0 0 0,-1 0 15,1 0-15,0 0 0,-1 0 0,1 0 16,0 0-16,-1 0 0,1 0 0,21 0 15,-22 0-15,22 0 0,-21 0 16,21 0-16,0 0 0,-1 0 0,1 21 16,0-21-16,0 0 0,0 0 15,21-21 32,21 21-47,0-22 0,0 1 16,0 0-16,22 0 0</inkml:trace>
  <inkml:trace contextRef="#ctx0" brushRef="#br0" timeOffset="74576.16">18373 9144 0,'0'0'0,"0"-21"0,-22-21 15,1 20-15,21 1 16,-21 21 0,21 21-1,0 1 1,0 20-16,-21 0 0,21 1 15,0 20-15,0 1 0,0-1 0,0 22 16,0-22-16,0 22 0,0 0 16,0-22-16,0 22 0,0-1 0,0-20 15,-21-1-15,0 22 0,21-21 0,-22-1 16,1 22-16,0-22 0,21 1 16,-21-22-16,0 22 0,21-22 0,0 21 15,-21-20-15,-1-22 0,22 21 0,-21-21 16,21 1-16,0-1 0,0 0 15,0 0-15,0-42 32,0 0-17,0 0-15,0-1 0,0 1 16,0-21-16</inkml:trace>
  <inkml:trace contextRef="#ctx0" brushRef="#br0" timeOffset="75987.57">18224 9123 0,'0'-21'31,"0"0"-31,22 21 16,-1 0-16,21 0 0,0 0 16,1 0-16,20 0 0,-20 0 0,41-22 15,-20 22-15,20 0 0,-20 0 16,42-21-16,-22 21 0,43 0 0,-21 0 16,21 0-16,0-21 0,0 21 0,21 0 15,-21 0-15,22 0 16,20 0-16,-21-21 0,0 21 0,22 0 15,-22 0-15,0 0 0,0 0 16,0 0-16,0-21 0,1 21 0,-22 0 16,21-21-16,-21 21 0,0 0 0,21 0 15,-21 0-15,21 0 0,0 0 16,0 0-16,-21 0 0,0 0 0,-21 0 16,21 0-16,-21 0 0,-21 0 15,21 0-15,-22 0 0,1 0 0,-22 0 16,22 0-16,-21 0 0,-22 0 0,21 0 15,-20 0-15,-1 0 0,-21-22 16,22 22-16,-1 0 0,-21-21 16,0 21-16,22 0 0,-22 0 15,0 0-15,0 0 0,0 0 0,0 0 16,1 0-16,-1 0 0,-21 21 0,0 1 16,0-1-16,0 0 15,0 0-15,0 0 0,0 0 0,0 1 16,0-1-16,0 0 0,0 0 15,0 0-15,-21 22 0,21-22 0,0 0 16,-22 21-16,22-21 0,-21 22 0,21-1 16,-21 0-16,21 1 0,0-1 15,0 0-15,-21 22 0,21-22 16,-21 22-16,0-22 0,21 22 0,-22-22 16,22 21-16,-21-20 0,21-1 15,-21 22-15,21-22 0,0 0 0,-21 1 16,21 20-16,-21-21 0,21 1 0,-21-1 15,21 0-15,0 1 0,0-1 16,0 0-16,-22-20 0,22 20 0,-21-21 16,21 0-16,-21 0 0,21 1 0,0-1 15,-21 0-15,0 0 0,21 0 16,-21-21-16,-1 21 0,22 1 0,-21-22 16,0 21-16,0-21 0,0 0 0,0 21 15,-1-21-15,-20 0 16,0 21-16,-1-21 0,1 0 0,0 21 15,-1-21-15,-20 0 0,-1 21 0,1-21 16,-22 0-16,1 22 0,-1-22 16,0 0-16,-21 0 0,1 21 0,-1-21 15,0 21-15,0-21 0,0 0 0,0 21 16,1-21-16,-1 0 0,-21 21 16,21-21-16,-21 0 0,0 21 0,-21-21 15,21 0-15,0 0 0,-21 0 0,-1 22 16,1-22-16,21 0 0,-21 0 15,21 0-15,0 0 0,0 0 0,21 0 16,-21 0-16,21 0 0,1 0 16,-1 0-16,21 0 0,-21 0 0,22 0 15,20 0-15,-21 0 0,22 0 16,-22 0-16,22 0 0,-1 0 0,22 0 16,-22 0-16,1 0 0,-1 0 15,22 0-15,-21 0 0,20 21 0,-20-21 16,20 0-16,1 0 0,0 0 0,-1 0 15,1 0-15,21 0 0,-21 0 16,20 0-16,-20 0 0,21 0 0,0 0 16,0 0-16,-1 0 0,1 0 0,0 0 15,0 0-15,0 0 16,0 0-16,-1 0 16,1 0-16,0 0 15,21-21-15,0-1 31,-21 22-31,21-21 63,21 0 15,0 21-62,0 0-16,1 0 0,-22-21 15,21 21-15,0 0 0,0 0 16,0 0-16,0 0 16,1 0-16,-1 0 0,0 0 15,0 0-15,0 0 0</inkml:trace>
  <inkml:trace contextRef="#ctx0" brushRef="#br0" timeOffset="76715.87">18605 13907 0,'22'-22'0,"-44"44"0,44-65 15,-1 43-15,-21-21 16,21 21-16,-21 21 31,0 0-31,0 1 0,0 20 16,0-21-16,0 21 0,0 22 15,0-22-15,0 22 0,0-1 0,0 22 16,0-22-16,0 1 0,0 21 16,0-22-16,0 22 0,0-22 15,0 22-15,0-22 0,0 22 0,-21 0 16,21-1-16,0 1 0,-21-21 0,21 20 16,-22-20-16,22-1 0,0 1 15,-21-22-15,21 22 0,-21-22 0,21 0 16,0 22-16,0-43 0,0 21 0,0-21 15,0 22-15,0-22 0,0-42 32,0 0-32,0-1 0,0 1 15,0 0-15,0-21 0,0-1 0,0 1 16,0 0-16,0-1 16,0 1-16</inkml:trace>
  <inkml:trace contextRef="#ctx0" brushRef="#br0" timeOffset="77900.21">18563 14266 0,'0'-42'0,"0"84"0,0-126 0,0 63 15,0-1-15,0 1 0,0 0 16,21 42 31,0-21-47,22 0 0,-22 21 0,21-21 15,1 0-15,-1 0 0,0 0 16,22 0-16,-22 0 0,43 0 0,-22 0 16,22 0-16,0 0 0,-1 0 0,22 0 15,0-21-15,0 21 0,0 0 16,-1 0-16,22-21 0,0 21 0,0 0 16,0-21-16,22 21 0,-22 0 0,21 0 15,-21-21-15,21 0 0,0 21 16,-21 0-16,21-22 0,0 22 0,-21-21 15,0 21-15,0-21 0,0 21 16,0-21-16,-21 21 0,21 0 16,-21-21-16,-21 0 0,21 21 0,-22 0 15,1 0-15,-22-22 0,1 22 16,-1 0-16,-20-21 0,-1 21 0,0 0 16,1 0-16,-1-21 0,-21 21 15,22 0-15,-22 0 0,21 0 0,-21 0 16,0 0-16,1 0 0,-1 0 15,0 0-15,-21 21 16,0 0-16,0 1 0,0-1 16,0 21-16,0-21 15,0 0-15,0 1 0,0 20 0,0-21 16,0 21-16,0 1 0,0-1 16,0 22-16,0-22 0,0 21 15,21-20-15,-21 20 0,0 1 0,0-22 16,21 22-16,-21-1 0,21-21 0,1 22 15,-22-1-15,0 1 0,21-1 16,-21-20-16,21 20 0,0 1 0,-21-1 16,0 1-16,0-1 0,21-20 15,-21 20-15,0-21 0,0 1 0,0-1 16,0 0-16,0 1 0,0-1 0,0-21 16,-21 22-16,21-1 0,-21 0 15,0-21-15,21 22 0,0-1 16,-21 0-16,-1-20 0,1 20 0,21-21 15,-21 21-15,0-20 0,0 20 16,21-21-16,-21 21 0,-1-20 0,1-1 16,21 0-16,-21 0 0,0 0 0,0 0 15,0-21-15,-1 22 0,1-22 16,-21 0-16,21 21 0,0-21 0,-22 0 16,1 0-16,21 0 0,-22 0 0,1 0 15,0 0-15,-1 0 0,-20 0 16,21 0-16,-22 0 0,1 0 0,-1 0 15,1-21-15,-22 21 0,21-22 0,-20 22 16,-1 0-16,0-21 16,1 0-16,-22 21 0,0 0 0,0-21 15,0 21-15,1 0 0,-1 0 0,0-21 16,0 21-16,-21 0 0,21 0 16,0-21-16,1 21 0,-1-22 0,21 22 15,-21 0-15,0 0 0,22-21 0,-1 21 16,0 0-16,1-21 0,20 21 15,-20 0-15,20 0 0,1-21 0,-1 21 16,1 0-16,-1 0 0,22 0 0,-22 0 16,22 0-16,0 0 0,-22 0 15,22 0-15,-1 0 0,22 0 0,-21-21 16,0 21-16,-1 0 0,1 0 16,21 0-16,-22 0 0,22 0 0,-21 0 15,21 0-15,-22 0 0,22 0 16,-21 0-16,21 0 0,0 0 0,-1 0 15,1 0-15,0 0 0,0 0 0,0 0 16,0 0-16,-1 0 16,1 0-16,0 0 15,21-21 32,0-1-47,0 1 0,0 0 16,0 0-1,21 0-15,-21 0 0,21-1 0,1-20 16</inkml:trace>
  <inkml:trace contextRef="#ctx0" brushRef="#br0" timeOffset="78799.81">23580 5249 0,'0'-21'0,"0"42"0,-22-42 16,1 21-1,21 21 1,0 1-16,0-1 0,0 21 15,0 0-15,0 22 0,0-1 16,0 1-16,21-1 0,-21 22 0,22-21 16,-22-1-16,0 22 0,21-22 0,-21 1 15,21-22-15,-21 22 16,0-22-16,0 21 0,0-20 0,0-1 16,0 0-16,0 1 0,0-22 0,0 0 15,0 21-15,0-20 16,0-1-16,21-21 15,-21-21-15,21 21 16,-21-22-16,0 1 0,0 0 16,0-21-16,0 21 0</inkml:trace>
  <inkml:trace contextRef="#ctx0" brushRef="#br0" timeOffset="79884.89">23558 5313 0,'0'0'0,"0"-21"0,64-43 31,-43 64-31,21 0 0,1 0 0,20 0 16,1 0-16,-1 0 0,22 0 0,0 0 16,-1 0-16,22 0 0,0 0 15,21 0-15,0 0 0,21 0 0,0 0 16,0 21-16,1-21 0,20 0 0,0 0 15,1 0-15,-22 0 0,21 0 16,0 0-16,-20 0 0,20 0 16,-21 22-16,0-22 0,0 0 15,-21 0-15,0 0 0,-21 0 0,21 0 16,-21 0-16,0 0 0,-21 0 0,20 0 16,-20 0-16,0 0 0,-1 0 15,1 0-15,0 0 0,-22 0 0,1 0 16,-1 0-16,-20 0 0,-1 0 15,0 0-15,1 0 0,-1 0 0,-21 0 16,21 0-16,-20 21 0,-1-21 16,0 21-16,0 0 15,-21 0-15,0 0 16,0 1-16,0-1 0,0 0 16,0 21-16,0-21 0,0 22 0,-21-1 15,0 22-15,0-22 0,21 0 16,-22 22-16,1-1 0,0-20 0,0 20 15,0-21-15,0 1 0,-1 20 16,1-20-16,0 20 0,0-21 0,0 22 16,0-22-16,-1 1 0,1 20 15,0-21-15,0 1 0,0 20 0,21-42 16,-21 22-16,-1-1 0,1 0 0,0-20 16,0 20-16,0-21 15,21 0-15,-21 0 0,-1 1 0,1-1 16,21 0-16,-21 0 0,0-21 0,21 21 15,-21-21-15,0 0 0,-1 21 16,-20-21-16,21 0 0,0 0 16,-22 0-16,22 0 0,-21 0 0,0 0 15,-1 0-15,-20 0 0,20 0 16,-20 0-16,-1 0 0,1 0 0,-22 0 16,22-21-16,-22 21 0,0 0 15,1 0-15,-22-21 0,21 21 0,1 0 16,-22 0-16,21-21 0,-21 21 0,0-21 15,1 21-15,-1 0 0,-21 0 16,0-21-16,21 21 0,-21 0 16,21 0-16,-21-22 0,0 22 0,21 0 15,-21 0-15,21 0 0,1 0 16,-1-21-16,21 21 0,0 0 0,22 0 16,-22 0-16,22 0 0,-1 0 0,1 0 15,-1 0-15,1 0 0,-1 0 16,22 0-16,-22 0 0,1-21 0,21 21 15,-22 0-15,22 0 0,-1 0 0,22 0 16,-21-21-16,21 21 0,0 0 16,-1 0-16,1 0 0,0-21 0,0 21 15,0 0-15,0-21 0,-1 21 16,1 0-16,0-22 16,0 22-16,0 0 0,0 0 15,21-21 1,0 0 15,0 0 0,0 0 1,0 0-1,0-1-31,-22 22 0,1-21 0,0 21 15</inkml:trace>
  <inkml:trace contextRef="#ctx0" brushRef="#br1" timeOffset="86246.16">7937 6287 0,'0'0'0,"-21"0"31,0 0-31,0 0 0,0 0 16,0 0-16,-1 0 16,1 0-16,0 0 0,0 0 15,0 0-15,0 0 0,-1 0 16,1 0-16,0 0 15,0 0-15,0 0 0,0 0 16,-1 0-16,22 21 16,22-21 31,-1 0-47,0 0 0,0 0 15,21 0-15,-20 0 0,20 0 0,-21 0 16,21 0-16,1 0 0,-1 0 15,0 0-15,22 0 0,-22 0 0,1 0 16,20 0-16,-21 0 0,1 0 16,20 0-16,-20 0 0,20 0 0,-21 0 15,1 0-15,20 0 0,1 0 0,-22 0 16,22 0-16,-1 0 0,1 0 16,-22 0-16,21 0 0,1 0 0,-1 0 15,1 0-15,-1 0 0,1 0 16,-1 0-16,1 0 0,-1-21 15,1 21-15,21 0 0,-22 0 0,22 0 16,-22 0-16,22 0 0,-22 0 0,1 0 16,-1 0-16,1 0 0,-1 0 15,1 0-15,-1 0 0,-20 0 0,20 0 16,1 0-16,-22 0 0,22 0 16,-1 0-16,-21 0 0,22 0 0,-1 0 15,1-22-15,-1 22 0,1 0 0,-1 0 16,1 0-16,-22 0 0,22 0 15,-1 0-15,-20 0 0,-1 0 16,0 0-16,1 0 0,-1 0 0,0 0 0,1 0 16,-1-21-16,-21 21 15,21 0-15,-20 0 0,20 0 0,0 0 16,-21 0-16,1 0 0,20 0 0,-21 0 16,0 0-16,0 0 0,1 0 15,-1 0-15,0 0 0,0 0 0,0 0 16,-21-21-1,21 21-15,-21-21 79,0 0-64,0 0-15</inkml:trace>
  <inkml:trace contextRef="#ctx0" brushRef="#br1" timeOffset="86980.78">11790 5948 0,'-21'0'16,"21"21"31,21-21-47,0 21 15,0-21 1,0 21-16,0 1 0,1-22 16,-1 0-16,0 21 0,21-21 15,-21 21-15,1-21 16,-1 0-16,0 0 0,0 21 0,0-21 16,0 0-16,1 0 0,-1 21 15,0-21-15,0 0 0,0 0 16,0 0-16,-21 21 0,22-21 15,-1 0 1,-42 0 31,-1 22-31,1-22-16,0 0 0,0 21 15,0-21-15,0 21 16,-1-21-16,1 21 0,0-21 0,0 21 15,-21-21-15,20 21 0,1 1 16,0-1-16,0-21 0,0 21 0,-22 0 16,22 0-16,0 0 0,0 1 0,0-1 15,-22 0-15,22 0 0,0 21 16,-21-20-16,21-1 0,-1 0 0,-20 0 16,21 0-16,-21 0 0,20 1 15,1-1-15,-21 0 0,21 0 16,0 0-16,-1-21 0,1 21 0,0-21 15,0 0-15,21 22 0,-21-22 16,21 21-16,-21-21 0,21-21 78</inkml:trace>
  <inkml:trace contextRef="#ctx0" brushRef="#br1" timeOffset="88003.58">6689 4826 0,'0'0'16,"0"-21"-16,-22 0 16,22 0-16,0-1 15,0 1-15,0 0 16,0 0-16,-21 21 15,21-21-15,-21 21 32,21 21-17,0 0-15,-21 0 16,21 0-16,0 22 0,-21-22 0,21 21 16,0 1-16,0-1 0,0 0 0,0 1 15,0-1-15,0 0 16,0 1-16,0-1 0,-21 0 0,21 1 15,0-1-15,-22-21 0,22 21 16,0-20-16,0 20 0,0-21 0,0 0 16,0 0-16,0 1 0,0-1 0,0 0 15,0-42 32,0 0-47,0-1 0,0 1 16,0 0-16,0 0 0</inkml:trace>
  <inkml:trace contextRef="#ctx0" brushRef="#br1" timeOffset="88368.79">6435 4614 0,'21'0'16,"0"0"-16,0 0 16,0 0-16,0-21 0,22 21 15,-22-21-15,148 0 16,-126 0-1,-22 21-15,0 0 0,0 0 0,0 0 16,-21 21 31,0 0-31,-21-21-1,21 21-15,-21-21 16</inkml:trace>
  <inkml:trace contextRef="#ctx0" brushRef="#br1" timeOffset="88663.98">6519 5249 0,'0'0'0,"21"0"31,1 0-31,-1 0 16,0 0-16,0 0 0,-21-21 16,21 21-16,0 0 0,1-21 0,-1 21 15,-21-21-15,21 21 0,0 0 16,-21-21-16,21 21 15</inkml:trace>
  <inkml:trace contextRef="#ctx0" brushRef="#br1" timeOffset="88976.24">6900 5186 0,'0'0'0,"0"21"0,21-21 15,-21 21-15,0 0 16,0 1-16,0-1 16,0 0-16,0 0 15,0 0-15,0 0 0,0 1 16,0-1-16,0 0 15,0 0-15,0 0 16,0-42 47,0 0-63</inkml:trace>
  <inkml:trace contextRef="#ctx0" brushRef="#br1" timeOffset="89189.63">6964 5038 0,'0'0'16,"0"21"46,0 0-30,21-21-32,-21 21 15</inkml:trace>
  <inkml:trace contextRef="#ctx0" brushRef="#br1" timeOffset="89732.33">7154 5271 0,'0'0'16,"0"84"0,0-63-16,0 1 0,0-1 15,0 0 1,0 0-16,0 0 0,0 0 15,0 1-15,0-1 16,0-42 31,0-1-31,0 1-16,-21 0 0,21 0 15,0 0-15,0 0 16,0-1-16,0 1 0,0 0 0,0 0 15,0 0-15,0 0 0,21-22 16,-21 22-16,21 0 0,1 0 16,-1 21-16,0-21 0,0 21 0,0 0 15,0 0-15,1 0 0,-1 0 16,0 0-16,0 0 0,0 0 0,0 21 16,1 0-16,-1-21 0,-21 21 15,0 0-15,0 0 0,0 22 0,0-22 16,0 0-16,0 0 0,0 0 0,0 1 15,0-1-15,0 0 0,0 0 16,0 0-16,-21 0 0,21 1 16,-22-22-16,22 21 0,0-42 62,0-1-62</inkml:trace>
  <inkml:trace contextRef="#ctx0" brushRef="#br1" timeOffset="90376.25">8001 5249 0,'-42'-21'31,"20"21"-31,1 0 0,0 0 16,0 0-16,0 0 0,0 0 15,-1 0-15,1 0 0,21 21 0,-21-21 16,0 22-16,0-1 0,0-21 16,-1 21-16,1 0 0,0 0 0,21 0 15,-21 1-15,21-1 0,-21 0 0,21 0 16,0 0-16,0 0 0,0 1 15,0-1-15,0 0 0,0 0 16,21-21 0,0 0-16,0 0 15,0 0-15,1 0 0,-1 0 0,0-21 16,0 21-16,0-21 0,0 0 16,1 21-16,-1-22 0,0 1 0,0 0 15,0 0-15,0-21 0,-21 20 0,22 1 16,-1-21-16,0 21 0,-21-22 15,0 1-15,21 0 0,-21-1 0,21 1 16,-21 0-16,0-1 0,0 1 16,0 0-16,0 21 0,0-22 0,0 22 15,0-21-15,0 21 0,0-1 16,-21 22 0,21 22-16,-21-1 15,21 0-15,0 0 0,0 21 0,0 1 16,0-1-16,0 0 0,0 1 15,0-1-15,0 0 0,0 1 0,0-1 16,0-21-16,0 22 0,0-22 16,0 21-16,0-21 0,0 0 0,0 1 15,0-1-15,0 0 0,0 0 16,21-21-16,0 0 16,0 0-16,1 0 15,-1 0-15,-21-21 0,21 21 16</inkml:trace>
  <inkml:trace contextRef="#ctx0" brushRef="#br1" timeOffset="91076.22">8340 4953 0,'21'0'32,"0"0"-32,0 0 15,0 0-15,0 0 0,1 0 16,-1-21-16,0 21 0,0-21 16,0 0-16,22 21 0,-22-22 0,0 1 15,0 0-15,21 21 0,-20-21 16,-22 0-16,21 21 0,-21-21 0,0-1 15,-21 1 1,-1 21-16,-20 0 16,21 0-16,0 0 0,0 21 15,-22 1-15,22-22 0,-21 21 16,21 0-16,-1 21 0,1-21 16,0 1-16,0 20 0,0-21 0,0 0 15,21 22-15,-22-22 0,22 0 16,0 21-16,0-21 0,0 1 0,0-1 15,0 0-15,22-21 16,-1 21-16,0-21 0,0 0 16,0 0-16,0 0 0,1 0 0,-1 0 15,0 0-15,0 0 0,0 0 16,0 0-16,1 0 0,-1-21 0,0 21 16,-21-21-16,-21 21 46,0 0-46,-1 0 0,1 0 16,0 21-16,0-21 0,21 21 16,-21 0-16,0 0 0,-1 1 0,1-1 15,21 0-15,-21 0 0,21 0 16,-21 0-16,21 1 0,0-1 0,0 0 16,0 0-16,0 0 0,0 0 0,0 1 15,21-1 1,0-21-16,0 0 0,1 0 15,-1 0-15,0 0 16,0 0-16,21 0 0,-20 0 0,-1 0 16,0 0-16,0-21 0,0 21 15,0-22-15,1 1 0,-1 0 0,0 0 16</inkml:trace>
  <inkml:trace contextRef="#ctx0" brushRef="#br1" timeOffset="91428.08">9144 4509 0,'0'0'0,"-21"0"0,0 0 0,-1 21 16,22 0-1,-21 0-15,21 0 0,-21 22 0,21-1 16,0-21-16,0 43 0,0-22 15,-21 0-15,21 22 0,0-22 0,-21 22 16,21-22-16,-21 0 0,21 1 0,0 20 16,0-21-16,-22-20 0,22 20 15,-21 0-15,21 1 0,0-22 0,0 21 16,-21-21-16,21 0 0,0 1 0,-21 20 16,21-21-16,0 0 15,21-42 32,0 0-47,-21 0 16,0 0-16,21-1 0,-21 1 0</inkml:trace>
  <inkml:trace contextRef="#ctx0" brushRef="#br1" timeOffset="91856.17">9038 5419 0,'0'21'15,"21"-21"-15,0 0 16,1 0 0,-1 0-16,0 0 0,-21-21 0,21 21 15,0-21-15,0 21 0,-21-22 0,22 1 16,-1 0-16,-21 0 15,0 0-15,0 0 16,0-1-16,-21 22 16,-1 0-1,1 0-15,0 0 16,0 22-16,0-22 16,21 21-16,-21 0 0,-1 0 0,22 0 15,-21 0-15,21 1 0,0-1 0,0 0 16,0 0-16,0 0 0,0 0 15,0 1-15,0-1 0,0 0 16,0 0-16,21-21 16,1 0-16,-1 0 0,0 0 15,0 0-15,0 0 0,0 0 16,1 0-16,-1-21 0,-21 0 16,21 21-16,0-21 0,0-1 15</inkml:trace>
  <inkml:trace contextRef="#ctx0" brushRef="#br1" timeOffset="92651.36">9398 5249 0,'0'22'0,"0"-1"16,-21-21-16,21 21 0,0 0 15,0 0-15,0 0 0,0 1 0,-21-1 16,21 0-16,0 0 0,0 0 15,0 0-15,0 1 16,0-1-16,0 0 0,0 0 16,0 0-1,0-42 17,0 0-17,0 0-15,0 0 16,0-1-16,0 1 0,0 0 15,0 0-15,0 0 0,0 0 0,0-1 16,0 1-16,0 0 0,0 0 16,21 0-16,-21 0 0,0-1 0,21 1 15,0 21-15,-21-21 16,21 21-16,0 0 0,1 0 16,-1 0-16,0 21 15,0-21-15,-21 21 0,21 1 16,-21-1-16,21-21 0,-21 21 0,0 0 15,22 0-15,-22 0 0,0 1 0,21-22 16,-21 21-16,0 0 0,0 0 16,0 0-16,0 0 0,0 1 15,0-1-15,-21 0 0,-1-21 32,22 21-32,0-42 31,0 0-16,0 0-15,0-1 0,0 1 16,0 0-16,0 0 0,0 0 16,0 0-16,0-1 0,0 1 15,22 0-15,-1 0 0,0 0 0,0 21 16,0-21-16,0-1 0,22 22 0,-22 0 16,0-21-16,0 21 0,0 0 15,1 0-15,-1 0 0,0 0 0,0 0 16,-21 21-16,21-21 0,0 22 15,-21-1-15,0 0 0,0 0 16,0 0-16,0 0 0,0 1 16,0-1-16,0 0 0,0 0 15,-21 0-15,0 0 0,0 1 16,21-1-16,-21 0 16,21 0-1,0-42 16,21 21-31,0-21 16</inkml:trace>
  <inkml:trace contextRef="#ctx0" brushRef="#br1" timeOffset="93064.12">10160 5440 0,'21'0'0,"0"0"0,0 0 16,1 0-16,-1-21 0,0 21 15,0-21-15,0 21 16,-21-22-16,21 1 0,-21 0 16,0 0-1,0 0 1,-21 21-1,0 0-15,0 0 0,0 0 0,0 21 16,-1 0 0,22 0-16,0 0 0,-21 1 0,21-1 15,-21 0-15,21 0 0,0 0 16,0 0-16,0 1 0,0-1 16,0 0-16,0 0 0,0 0 15,21-21 1,0 0-16,1 0 0,-1 0 15,0 0-15,0 0 0,0 0 16,0 0-16,1-21 16,-1 0-16,0 21 0,-21-21 15,21 0-15,0-1 0</inkml:trace>
  <inkml:trace contextRef="#ctx0" brushRef="#br1" timeOffset="93576.25">10562 5228 0,'0'0'0,"0"64"32,0-43-17,0 0-15,0 0 0,0 0 0,-21-21 16,21 22-16,0-1 0,0 0 16,-21 0-16,21 0 15,0 0-15,0 1 0,0-1 16,0 0-16,-21-21 15,21 21-15,-22-21 32,22-21-17,0 0 1,0 0-16,0-1 0,0 1 16,0 0-16,0 0 0,0 0 15,0 0-15,22-1 0,-1 1 0,0 0 16,0-21-16,-21 21 0,21-1 15,0 1-15,1 21 0,-1-21 16,0 0-16,0 21 0,0 0 0,0 0 16,1 0-16,-1 0 0,0 21 15,-21 0-15,0 0 0,0 1 16,21-1-16,-21 0 0,0 0 0,0 0 16,0 0-16,0 1 0,0-1 0,0 0 15,0 0-15,0 0 0,0 0 16,0 1-16,0-1 0,0 0 15,-21 0-15,21 0 16,0-42 15,0 0-15</inkml:trace>
  <inkml:trace contextRef="#ctx0" brushRef="#br1" timeOffset="93960.13">11112 4530 0,'0'0'0,"0"21"31,0 0-31,0 0 0,0 0 15,-21 1-15,21-1 0,0 0 16,0 21-16,0 1 0,0-1 0,0 0 16,0 1-16,0-1 0,0 0 0,-21 1 15,21-1-15,-21 21 0,21-20 16,0-22-16,-21 21 0,21 1 0,-21-1 16,21-21-16,0 21 0,0-20 0,0-1 15,0 0-15,0 0 0,0 0 16,0 0-16,0 1 15,21-22-15,0 0 16,0 0 0,0 0-16,0 0 15,-21-22-15,22 1 0,-1 0 16,-21 0-16,21 0 0</inkml:trace>
  <inkml:trace contextRef="#ctx0" brushRef="#br1" timeOffset="94231.49">10964 4974 0,'0'0'0,"21"0"31,1 0-31,-1 0 0,0-21 16,0 21-16,21 0 0,-20 0 0,-1-21 15,21 21-15,-21 0 0,22-21 16,-22 21-16,0 0 0,0 0 0,0 0 16,0 0-16,1-21 0,-1 21 15,0 0 1</inkml:trace>
  <inkml:trace contextRef="#ctx0" brushRef="#br1" timeOffset="95068.15">5228 6498 0,'0'0'0,"0"-21"31,0 42-16,0 0 1,0 22-16,0-1 0,0 0 0,0 22 16,0-22-16,0 22 0,0-1 0,0 22 15,0-22-15,0 1 0,0 21 16,0-22-16,0 1 0,0-1 0,0-21 16,0 1-16,0-1 0,0 0 0,0-20 15,0-1-15,0 0 0,0 0 16,0 0-16,0-42 47,0 0-47,0 0 15,0-22-15,0 22 0,0 0 0</inkml:trace>
  <inkml:trace contextRef="#ctx0" brushRef="#br1" timeOffset="95377.97">5143 6668 0,'22'0'15,"-1"-22"-15,0 22 16,21 0-16,-21-21 0,22 21 0,-22-21 15,21 21-15,1-21 0,-1 0 16,0 21-16,-21-21 0,22 21 0,-1-22 16,-21 22-16,22 0 0,-22-21 15,0 21-15,0 0 0,0 0 0,-21 21 47,-21-21-47,21 22 16,-21-22-16,0 21 0</inkml:trace>
  <inkml:trace contextRef="#ctx0" brushRef="#br1" timeOffset="95644.77">5292 7239 0,'0'0'0,"21"0"0,0 0 16,0 0-16,0-21 16,0 21-16,1 0 0,-1-21 15,0 0-15,0 21 0,0-22 16,0 22-16,1 0 0,-1-21 16,0 21-16,0 0 15,0 0-15,0 0 31</inkml:trace>
  <inkml:trace contextRef="#ctx0" brushRef="#br1" timeOffset="95927.61">5821 7239 0,'0'0'0,"0"21"0,0 0 16,0 1-16,0-1 16,0 0-16,-21 0 15,21 0-15,0 0 0,0 1 16,0-1-16,0 0 0,0 0 0,0 0 16,0 0-16,0 1 15,0-1 1,21-21 15,-21-21-15,0-1-16,0 1 0</inkml:trace>
  <inkml:trace contextRef="#ctx0" brushRef="#br1" timeOffset="96123.5">5863 7049 0,'0'0'0,"0"21"47,21-21-16</inkml:trace>
  <inkml:trace contextRef="#ctx0" brushRef="#br1" timeOffset="96704.32">6244 7281 0,'0'43'16,"0"-86"-16,0 107 0,0-43 15,0 0-15,0 0 0,0 1 0,-21-1 16,21 0-16,0 0 0,0 0 16,0 0-16,0 1 15,0-1-15,-21 0 0,21 0 31,-21-21 1,21-21-17,-22 21-15,22-21 16,0 0-16,-21-1 0,21 1 0,0 0 16,0 0-16,0 0 0,0 0 0,0-22 15,0 22-15,0 0 0,21 0 16,1-22-16,-1 22 0,0 0 0,0 0 15,0 0-15,22 21 0,-22-21 0,0 21 16,0 0-16,0 0 0,22 0 16,-22 0-16,0 0 0,0 21 15,0 0-15,-21 0 0,21 0 0,-21 0 16,22 1-16,-22-1 0,0 0 16,0 0-16,0 0 0,0 0 0,0 1 15,0-1-15,-22 0 0,22 0 0,-21 0 16,0 0-16,21 1 0,0-1 15,-21-21-15,0 21 16,42-42 31,0 0-47</inkml:trace>
  <inkml:trace contextRef="#ctx0" brushRef="#br1" timeOffset="97339.98">7112 7324 0,'0'-64'31,"-21"64"-31,0 0 0,-1 0 16,1 0-16,0 0 15,0 0-15,0 21 0,0 1 16,-1-22-16,1 21 0,0 0 0,0 0 16,0 0-16,0 0 0,21 22 15,-22-22-15,1 0 0,0 0 0,21 22 16,0-22-16,0 0 0,0 0 0,0 0 16,0 0-16,0 1 15,0-1-15,21-21 16,0 0-16,1 0 0,-1 0 15,0 0-15,0 0 0,0 0 16,0-21-16,22-1 0,-22 22 0,0-21 16,0 0-16,0 0 0,1 0 15,-1 0-15,-21-1 0,21-20 0,0 21 16,0-21-16,0-1 0,-21 1 16,22 0-16,-22-1 0,21 1 0,-21 0 15,0-1-15,0 1 0,0 0 0,0 20 16,21-20-16,-21 0 0,0-1 15,0 22-15,0-21 0,0 21 0,0 0 16,0-1-16,0 1 16,0 42-1,0 1-15,0-1 0,-21 21 16,21-21-16,0 22 16,0-1-16,-21 0 0,21 1 0,-22 20 15,22-21-15,-21 1 0,21 20 0,0-20 16,0-1-16,0 0 0,0 1 15,0-1-15,0 0 0,0-21 0,0 1 16,0-1-16,0 0 0,0 0 0,21 0 16,1-21-16,-22 21 0,21-21 15,0 0-15,0 0 0,0 0 16,0 0-16,1 0 0,-1 0 0,0-21 16</inkml:trace>
  <inkml:trace contextRef="#ctx0" brushRef="#br1" timeOffset="98291.93">7916 7049 0,'43'21'31,"-22"-21"-31,0 0 0,0 0 0,0 0 15,0 0-15,1-21 16,-1 21-16,0-22 0,0 1 0,0 21 16,0-21-16,1 21 0,-1-21 0,-21 0 15,21 0-15,-21-1 16,0 1-16,0 0 16,-21 21-16,0-21 0,-1 21 15,1 0-15,0 0 16,-21 0-16,21 0 0,-1 0 0,-20 0 15,21 0-15,-21 21 0,20-21 0,-20 21 16,21 0-16,0 1 0,-22 20 16,22-21-16,0 0 0,0 0 0,21 22 15,0-22-15,0 0 0,0 21 0,0-20 16,0-1-16,0 0 0,0 0 16,0 0-16,0 0 0,21-21 0,0 22 15,0-22-15,1 0 0,-1 0 16,0 21-16,0-21 0,0 0 15,0 0-15,1 0 0,-1-21 16,-21-1 0,21 22-16,-21-21 15,0 0 1,-21 21-16,0 0 16,-1 0-16,1 0 15,0 0-15,0 21 0,0 0 0,0-21 16,-1 22-16,1-1 0,0 0 15,21 21-15,-21-21 0,21 1 0,-21 20 16,21-21-16,0 0 0,0 22 0,0-22 16,0 0-16,0 0 15,0 21-15,21-42 0,0 22 0,0-1 0,-21 0 16,21-21-16,1 0 0,-1 21 0,0-21 16,0 0-16,0 0 15,0 0-15,1 0 0,-1 0 0,21-21 16,-21 0-16,0 21 0,1-21 0,20-1 15,-21 1-15,0 21 0,0-42 16,22 21-16,-22 0 0,0-22 0,21 22 16</inkml:trace>
  <inkml:trace contextRef="#ctx0" brushRef="#br1" timeOffset="98635.73">8572 6519 0,'0'0'0,"-21"22"16,21 20-16,-21-21 0,21 21 15,-21 1-15,21-1 0,0 0 16,0 1-16,0 20 0,0-20 0,-21 20 16,21-21-16,0 1 0,-21 20 15,21-20-15,0-1 0,0 21 0,0-20 16,0-1-16,0 0 0,0 1 0,0-1 15,0-21-15,0 22 16,0-22-16,0 21 0,-22-21 0,22 0 16,0 1-16,0-1 0,0 0 0,0 0 15,22-21 17,-22-21-17,0 0-15,21 0 16,-21-1-16,21 1 0,0 0 0,-21 0 15</inkml:trace>
  <inkml:trace contextRef="#ctx0" brushRef="#br1" timeOffset="99052.5">8678 7451 0,'0'42'31,"21"-42"-15,1 0-16,-1 0 16,0 0-16,0-21 0,0 0 15,0 21-15,-21-21 0,22-1 16,-1 22-16,0-21 0,-21 0 0,0 0 16,21 0-16,-21 0 15,-21 21 16,0 0-31,0 0 0,-1 0 16,1 21-16,0 0 0,0 0 16,0 0-16,21 0 0,0 1 0,-21-1 15,21 0-15,0 0 0,-22 0 0,22 0 16,0 1-16,0-1 0,0 0 16,0 0-16,0 0 0,0 0 0,22-21 15,-1 0-15,-21 22 0,21-22 0,0 0 16,0 0-16,0 0 0,1 0 15,-1 0-15,0 0 0,0-22 0,0 1 16,22 21-16,-22-21 0,0 0 16,0 21-16,21-21 0</inkml:trace>
  <inkml:trace contextRef="#ctx0" brushRef="#br1" timeOffset="99812.06">9229 7281 0,'0'22'15,"-22"-1"1,1 0 0,21 0-16,-21 0 0,21 0 15,0 1-15,0-1 0,0 0 0,0 0 16,0 0-16,0 0 16,0 1-16,0-1 0,0 0 15,0 0-15,0 0 0,0 0 16,0-42 31,0 0-32,0 0-15,0 0 16,0 0-16,0-1 0,0 1 0,0 0 16,0-21-16,0 21 0,0-1 15,21-20-15,-21 21 0,21 0 0,1-22 16,-22 22-16,21 0 0,0 0 15,-21 0-15,21 0 0,0 21 16,0 0-16,1 0 0,-1 0 16,0 21-16,0 0 0,0 0 15,-21 0-15,21 22 0,-21-22 16,22 0-16,-22 0 0,21 0 0,-21 0 16,0 1-16,0-1 0,0 0 0,0 0 15,0 0-15,0 0 0,0 1 16,0-1-16,0 0 0,0-42 62,0 0-62,0-1 16,0 1-16,0 0 0,0 0 16,0-21-16,0 20 0,0 1 15,21-21-15,0 21 0,-21 0 0,21-1 16,0 1-16,1 0 0,-1 21 0,0 0 15,0 0-15,0 0 16,0 0-16,-21 21 0,22 0 16,-22 1-16,21-1 0,-21 0 0,0 0 15,0 0-15,0 0 0,0 22 16,0-22-16,0 0 0,0 0 0,0 0 16,0 22-16,0-22 0,-21-21 15,21 21-15,0 0 0,0 0 0,0 1 16,0-44 31,0 1-47,21 21 0,-21-21 15,21 0-15</inkml:trace>
  <inkml:trace contextRef="#ctx0" brushRef="#br1" timeOffset="100195.99">9864 7408 0,'63'0'31,"-42"0"-31,0 0 0,1-21 16,-1 21-16,-21-21 0,21 21 15,0-21-15,-21 0 0,21 21 16,-21-21-16,0-1 0,0 1 15,-21 21 1,0 0 0,0 0-16,0 0 15,-1 21-15,1 1 0,21-1 16,-21 0-16,21 0 0,-21 0 0,21 0 16,0 1-16,0-1 0,0 0 0,0 0 15,0 0-15,0 0 0,0 1 16,0-1-16,0 0 0,21-21 15,0 21-15,0-21 0,1 0 16,-1 0-16,0 0 0,0 0 16,0 0-16,0 0 0,1 0 0,-22-21 15,21 21-15,0-21 0,0 21 16</inkml:trace>
  <inkml:trace contextRef="#ctx0" brushRef="#br1" timeOffset="100720.23">10372 7239 0,'-22'64'31,"1"-43"-31,21 0 0,0 0 16,0 0-16,0 0 0,0 1 0,0-1 16,-21 0-16,21 0 0,0 0 0,0 0 15,0 1-15,0-1 0,0 0 16,0 0-16,0 0 15,0 0-15,0-42 47,0 0-31,0 0-16,0 0 0,0 0 16,21-1-16,-21 1 0,21 0 0,-21 0 15,0-21-15,22 20 0,-1-20 16,0 21-16,-21-21 0,21 20 0,0-20 15,0 21-15,1 0 0,-22 0 16,21-1-16,0 22 0,0 0 0,0 0 16,0 0-16,1 22 0,-1-1 15,-21 0-15,21 21 0,-21-21 16,0 1-16,0 20 0,0-21 0,0 0 16,0 22-16,21-22 0,-21 0 15,0 0-15,0 0 0,0 22 0,0-22 16,0 0-16,0 0 0,0 0 15,0 0-15,0 1 16,0-44 31,0 1-31,21 0-16</inkml:trace>
  <inkml:trace contextRef="#ctx0" brushRef="#br1" timeOffset="101044.04">11028 6816 0,'0'63'15,"0"-20"-15,0-22 16,0 0-16,0 21 0,0 1 15,0-22-15,-21 21 0,21 0 16,-22 1-16,22-1 0,0 0 0,-21 1 16,21-1-16,-21-21 0,21 22 0,-21-22 15,21 21-15,0-21 0,0 0 16,0 1-16,0-1 0,-21 0 0,21 0 16,0 0-16,0 0 15,21-21 1,0 0-1,0-21-15,0 21 0,1-21 16,-1 0-16,0 21 0,0-21 0,0 0 16</inkml:trace>
  <inkml:trace contextRef="#ctx0" brushRef="#br1" timeOffset="101475.83">11451 7197 0,'0'0'16,"0"-21"-1,-21 42 1,21 0-16,-21-21 16,0 21-16,-1 0 0,1 0 0,21 1 15,0-1-15,-21 0 0,21 0 16,-21-21-16,21 21 0,0 0 16,0 1-16,0-1 15,0 0 1,21-21-1,0 0-15,0 0 0,1 21 16,-1-21-16,0 21 16,-21 0-1,21-21-15,-21 22 16,0-1 0,-21 0-1,0-21-15,0 21 16,-1-21-16,1 0 0,0 21 15,0-21-15,0 0 0,0 0 0,-1 0 16,1 21-16,0-21 16,21-21 15,0 0-31,0 0 0,0 0 16,0 0-16</inkml:trace>
  <inkml:trace contextRef="#ctx0" brushRef="#br1" timeOffset="101735.71">10774 7006 0,'0'0'0,"-21"0"0,-22 0 15,43-21 1,21 21-1,1 0-15,20 0 0,-21 0 0,0 0 16,22-21-16,-1 21 0,-21 0 0,21 0 16,1 0-16,-1-21 0,-21 21 15,22 0-15,-1 0 0,-21 0 16,0-21-16,0 21 0,1 0 0,-1 0 16,0 0-16,-21-22 0,0 1 15</inkml:trace>
  <inkml:trace contextRef="#ctx0" brushRef="#br1" timeOffset="102630.11">5884 6138 0,'0'0'0,"-106"0"31,85 0-31,0 0 0,0 0 16,0 0-16,0 0 0,-1 0 0,1 0 15,0 0-15,0 0 0,0 0 16,21 22 15,21-22-31,0 0 0,0 0 16,22 0-16,-1 0 0,0 0 0,22 0 16,-22 0-16,22 0 0,-1 0 15,22 0-15,-22 21 0,1-21 0,20 0 16,-20 0-16,21 0 0,-1 0 0,1 0 15,0 21-15,-1-21 0,1 0 16,0 0-16,-1 0 0,1 0 0,0 0 16,-1 0-16,1 0 0,0 0 15,-22 0-15,22 0 0,-22 0 16,22 0-16,-22 0 0,1 0 0,-1 0 16,-20 0-16,-1 0 0,0 0 0,1 0 15,-1 0-15,-21 0 0,0 0 16</inkml:trace>
  <inkml:trace contextRef="#ctx0" brushRef="#br1" timeOffset="124159.96">13250 5440 0,'0'-21'94,"21"21"-78,-21-21-1,22-1-15,-1 1 16,0 21-16,-21-21 0,21 21 0,-21-21 16,0 0-16,21 21 0,-21-21 15,0-1-15,0 1 0,0 0 16,0 0-16,-21 21 16,0-21-16,0 21 0,-22 0 15,22 0-15,0 0 0,-21 0 16,21 21-16,-22-21 0,1 21 15,21 0-15,-22-21 0,1 21 0,21 1 16,-21-1-16,20 0 0,1-21 16,0 21-16,0 0 0,21 0 0,-21 1 15,21-1-15,0 0 0,0 0 16,0 0-16,21-21 0,0 21 16,0 1-16,0-22 0,1 21 0,-1-21 15,21 0-15,-21 0 0,22 21 16,-22-21-16,21 0 0,-21 21 0,22-21 15,-22 21-15,21-21 0,-21 21 16,0-21-16,22 22 0,-22-1 16,0 0-16,-21 0 15,21 0-15,-21 0 0,0 1 16,0-1-16,-21 0 0,0 0 0,0 0 16,0 0-16,-22 1 0,22-22 15,-21 21-15,-1 0 0,22-21 0,-21 0 16,21 0-16,0 0 0,-22 0 0,22 0 15,0 0-15,-21 0 0,20-21 16,1 21-16,21-21 0,-21 21 0,0-22 16,0 1-16,0 0 15,21 0-15,0 0 0,-22 0 0,1-1 16,21 1-16,0 0 16,21 21 15,1 21-31,-1-21 15,0 21-15,0 1 0,0-22 0,0 21 16,1-21-16,-1 21 0,0 0 16,0-21-16,0 21 0,22-21 0,-22 21 15,0-21-15,0 0 0,0 0 0,0 22 16,22-22-16,-22 0 0,0 0 16,21 0-16,-20 0 0,20 0 15,-21 0-15,0 0 0,22-22 16,-22 22-16,0-21 0,21 21 0,-21-21 15,1 0-15,-1 0 0,0 0 0,0-1 16,0 1-16,0 0 0,1 0 16,-1 0-16,-21 0 0,0-1 0,0 1 15,0 0-15,0 0 0,0 0 16,0 0-16,0-1 0,0 1 16,0 42 15,0 1-31,0-1 0,0 0 15,-21 0-15,21 21 0,0-20 16,0-1-16,0 0 0,0 0 0,0 0 16,0 0-16,0 1 15,0-1-15,0 0 16,42 0 0,-21-21-1,0 0-15,0 0 16,1 0-16,-1 0 0,0 0 0,0 0 15,0-21-15,0 21 16,1-21-16,-1 0 0</inkml:trace>
  <inkml:trace contextRef="#ctx0" brushRef="#br1" timeOffset="125960.77">14330 5482 0,'0'-21'32,"-21"21"-32,-1 0 15,1 0-15,0 0 16,0 0-16,0 0 0,0 21 16,-1 0-16,22 1 15,-21-1-15,0 0 0,21 0 16,0 21-16,-21-20 0,21-1 0,-21 0 15,21 0-15,0 0 0,0 0 16,0 1-16,0-1 0,0 0 16,0 0-1,21-21-15,0 0 16,0 0-16,0 0 0,1 0 16,-1 0-16,0-21 15,0 0-15,0 0 0,0 21 16,-21-22-16,22 1 0,-22 0 15,21 0-15,-21 0 0,0 0 0,21-1 16,-21-20-16,21 21 0,-21 0 16,0 0-16,0-1 15,0 1-15,0 0 16,21 21 0,-21 21-1,0 0-15,0 1 16,0-1-16,0 0 0,0 0 15,0 0-15,0 0 0,0 1 0,0-1 16,0 0-16,0 0 0,0 0 16,0 0-16,0 1 0,21-22 15,-21 21-15,22-21 16,-1 0-16,0 0 16,0 0-16,0 0 0,0 0 15,1 0-15,-1 0 0,0-21 16,-21-1-16,21 22 0,0-21 15,0 0-15,-21 0 0,22 21 0,-1-21 16,-21 0-16,0-1 0,21 1 16,-21 0-16,21 0 0,-21 0 0,0 0 15,0-1-15,0 1 0,0 42 47,0 1-47,0-1 16,0 0-1,0 0-15,0 0 0,0 0 0,0 1 16,0-1-16,0 0 16,0 0-16,21-21 0,-21 21 15,21-21-15,-21 21 0,22 1 16,-1-22-16,0 0 16,0 0-16,0 0 0,0 0 15,1 0-15,-1 0 0,0-22 16,0 22-16,0-21 0,0 0 0,1 21 15,-1-21-15,0 0 0,-21 0 0,21-1 16,0 1-16,0 0 0,1 0 16,-1 0-16,-21 0 0,21-1 15,0 1-15,0 0 0,-21 0 0,21 0 16,1 21-16,-1 0 16,0 0-16,0 0 31,-21 21-31,0 0 0,21 0 15,-21 0 17,0-42 15,0 0-47,0 0 15,0 0 1,-21 21-16,21-21 0,-21 21 15,0 0 1,0 0-16,-1 0 16,22 21-16,-21-21 15,21 21-15,-21 0 0,21 0 16,0 0-16,0 1 0,0-1 0,-21 0 16,21 0-16,0 0 0,0 0 15,0 1-15,0-1 0,0 0 0,0 0 16,21 0-16,0-21 0,0 21 15,1-21-15,-1 0 0,0 0 16,0 0-16,0 0 0,0 0 16,1 0-16,20 0 0,-21 0 0,0 0 15,0-21-15,1 0 0,-1 21 16,0-21-16,0 0 0,-21 0 0,21-1 16,0 1-16,-21-21 0,22 21 0,-22 0 15,0-22-15,0 22 0,0 0 16,0-21-16,0 20 0,0 1 0,0 0 15,0 0-15,0 0 0,0 0 16,0-1-16,0 1 0,0 42 31,0 1-31,0-1 16,0 0-16,0 0 0,0 0 0,0 0 16,0 22-16,0-22 0,0 21 15,0-21-15,0 1 0,0 20 0,0-21 16,0 0-16,0 22 0,0-22 0,0 0 15,0 0-15,0 0 0,0 0 16,0 1-16,0-1 16,0-42 31,0-1-47,0 1 15,0 0-15,0 0 0,21 0 0,-21 0 16,0-1-16,21-20 0,0 21 0,-21 0 15,21 0-15,0-1 0,1 1 16,-1 0-16,0 21 0,0-21 0,21 21 16,-20 0-16,-1 0 0,0 0 0,0 0 15,0 0-15,0 21 0,1 0 16,-1 0-16,-21 1 0,21-1 0,-21 0 16,0 0-16,0 0 0,0 0 15,0 1-15,0-1 0,0 0 16,0 0-16,0 0 0,0 0 15,-21 1-15,0-1 16,21 0-16,0-42 47,21 0-47</inkml:trace>
  <inkml:trace contextRef="#ctx0" brushRef="#br1" timeOffset="126339.55">17018 5186 0,'0'0'0,"0"-21"16,-21 21-16,0 0 16,21 21-1,0 0-15,0 21 16,0-20-16,0-1 16,0 21-16,0-21 0,0 22 0,0-22 15,0 21-15,0 0 0,0-20 16,0 20-16,0-21 0,0 21 0,0-20 15,-22-1-15,22 0 0,0 0 0,0 0 16,0 0-16,0 1 0,0-1 16,-21-21-1,0 0 1,0 0-16,21-21 16</inkml:trace>
  <inkml:trace contextRef="#ctx0" brushRef="#br1" timeOffset="127008.17">16573 5609 0,'22'0'47,"20"0"-47,-21 0 0,0 0 0,22 0 16,-22 0-16,21 0 0,0 0 15,1 0-15,-1 0 0,0-21 0,1 21 16,-1-21-16,-21 0 0,22 21 0,-1-21 15,0-1-15,1 22 0,-22-21 16,0 0-16,21 0 0,-42 0 16,21 0-16,-21-1 0,0 1 0,0 0 15,0 0-15,0 0 16,0 0-16,0-1 16,-21 22-16,21 22 15,0-1 1,0 0-16,-21 21 0,21-21 0,0 22 15,0-22-15,0 21 0,0-21 16,0 22-16,0-1 0,0-21 0,-21 0 16,21 22-16,0-22 0,0 0 15,0 0-15,0 0 0,0 1 16,0-1-16,-21-21 16,0 0 15,21-21-16,0-1-15,0 1 16,0 0-16,0 0 0,0 0 0,21 0 16,0-22-16,0 22 0,0 0 15,0 0-15,1 0 0,-1-1 0,0 1 16,21 21-16,-21 0 0,1 0 0,20 0 16,-21 0-16,0 0 0,0 0 15,1 21-15,-1-21 0,0 22 0,-21-1 16,0 0-16,21 0 0,-21 0 15,0 0-15,0 1 0,0-1 16,0 0-16,0 0 0,0 0 16,0 0-16,-21-21 0,21 22 0,-21-22 15,21 21-15,-21-21 16,21-21 15,21-1-15,-21 1-16,21 0 0</inkml:trace>
  <inkml:trace contextRef="#ctx0" brushRef="#br1" timeOffset="127399.94">17843 5588 0,'22'0'0,"-1"0"15,0 0 1,0 0-16,0 0 16,0 0-16,1-21 15,-22 0-15,21 21 0,0-21 16,-21-1 0,0 1-16,-21 21 31,0 0-16,-1 0-15,22 21 0,-21-21 0,21 22 16,-21-1-16,21 0 0,-21 0 0,21 0 16,0 0-16,0 1 0,0-1 15,0 0-15,0 0 0,0 0 16,0 0-16,21-21 16,0 22-16,0-22 0,1 0 0,-1 0 15,0 0-15,0 0 0,0 0 16,0 0-16,1-22 15,-1 1-15,0 21 0,0-21 16</inkml:trace>
  <inkml:trace contextRef="#ctx0" brushRef="#br1" timeOffset="128836.46">12721 6498 0,'21'0'31,"0"-21"-15,1 21-16,-22-21 0,21 21 0,0-21 15,0 0-15,0 21 0,0-22 16,1 1-16,-1 0 0,0 21 0,0-21 15,0 0-15,0 0 0,-21-1 16,0 1-16,0 0 16,-21 0-1,0 21-15,0 0 0,0 0 16,0 0-16,-1 0 0,1 0 16,0 0-16,0 21 0,0-21 0,21 21 15,-21-21-15,-1 21 0,22 1 16,-21-22-16,21 21 0,0 0 0,0 0 15,0 0-15,0 0 16,21-21-16,1 22 16,-1-22-16,0 0 0,0 0 15,0 0-15,0 0 0,1 0 16,-1-22-16,0 22 0,0 0 16,-21-21-1,-42 21 1,21 21-1,-1-21-15,1 22 0,-21-1 16,21-21-16,0 21 0,-22 0 0,22 0 16,0 22-16,0-22 0,21 0 0,0 21 15,-21-21-15,21 1 0,0 20 16,0-21-16,0 0 0,0 0 0,0 1 16,0-1-16,0 0 0,21 0 15,0-21-15,0 21 0,0-21 0,0 0 16,1 0-16,-1 0 0,21 0 0,-21 0 15,22 0-15,-22-21 0,21 21 16,0-21-16,-20 0 0,20 0 16,0-1-16,1 1 0,-1 0 0,-21 0 15,21-21-15,-20 20 0,20-20 16,-21 21-16,0-21 0,0-1 0,-21 1 16,22 21-16,-22-22 0,0 1 0,0 21 15,0-21-15,0 20 0,0 1 16,0 0-16,0 0 0,0 0 0,0 0 15,-22 42 17,22 0-32,0 0 0,0 0 0,0 0 15,0 22-15,0-22 0,0 21 16,0 1-16,0-22 0,0 21 16,0 0-16,0 1 0,0-22 0,0 21 15,0-21-15,0 1 0,0 20 16,0-21-16,0 0 0,0 0 15,0 1-15,0-1 16,22-21 0,-1 0-1,0 0-15,-21-21 16,0-1-16,21 1 0,0 0 0</inkml:trace>
  <inkml:trace contextRef="#ctx0" brushRef="#br1" timeOffset="129240.23">13631 6604 0,'0'0'0,"0"21"0,0 0 15,0-42 32,21 21-31,1-21-16,-1 0 0,-21 0 15,21 21-15,-21-21 0,21-1 16,-21 1-16,0 0 31,-21 42-15,0-21-16,21 21 0,-21 1 16,21-1-16,-22 0 0,1 0 15,21 0-15,0 0 0,0 1 0,0 20 16,-21-21-16,21 0 0,0 0 15,0 1-15,0-1 0,0 0 16,21-21 0,0 0-16,1 0 15,-1 0-15,0 0 0,0-21 16,0 21-16,0-21 0,1 21 0,-1-22 16,0 1-16,0 0 0,0 0 15,0 0-15,1 0 0,-1-1 0</inkml:trace>
  <inkml:trace contextRef="#ctx0" brushRef="#br1" timeOffset="130872.95">14055 6435 0,'0'21'15,"0"0"-15,0 0 16,0 0-16,0 1 0,0-1 16,0 0-16,0 0 0,0 0 15,0 0-15,0 1 0,0-1 0,0 0 16,0 0-16,0 0 15,0 0-15,0 1 16,0-44 31,0 1-47,0 0 16,0 0-16,0 0 0,0-22 15,0 22-15,0 0 0,21 0 16,-21 0-16,21 0 0,-21-22 0,0 22 15,21 0-15,0 0 16,0 21-16,1 0 16,-1 0-16,0 21 15,-21 0-15,0 0 0,21 0 16,-21 1-16,21-1 0,-21 0 0,0 0 16,0 0-16,0 0 0,21 1 0,-21-1 15,22 0-15,-22 0 16,0 0-16,21-21 31,0-21-15,-21 0-16,0 0 15,21 0-15,0-1 0,0 1 16,-21 0-16,22-21 0,-1 21 16,-21-22-16,21 22 0,0 0 0,0-21 15,0 20-15,-21 1 0,22 0 16,-1 21-16,-21-21 0,21 21 15,0 21 1,-21 0 0,0 0-16,0 1 0,0-1 0,0 0 15,0 0-15,0 21 0,0-20 0,0-1 16,0 0-16,0 0 0,0 0 16,0 0-16,0 1 0,0-1 0,0 0 15,21 0-15,0 0 0,1-21 16,-1 21-16,0-21 15,0 0-15,0 0 0,0 0 0,1 0 16,-1 0-16,21 0 0,-21-21 0,0 0 16,22 21-16,-22-21 0,0 0 15,21 0-15,-20-1 0,-1 1 0,0 0 16,0 0-16,0 0 0,-21-22 0,0 22 16,0 0-16,0 0 0,0-21 15,0 20-15,0 1 0,-21 21 16,0 0-16,0 0 15,0 0-15,-1 21 16,22 1-16,-21-1 0,21 0 16,0 0-16,0 0 0,0 22 0,0-22 15,0 0-15,0 0 0,0 0 16,0 0-16,0 1 0,0-1 0,21 0 16,1-21-16,-1 21 0,0-21 0,0 0 15,0 0-15,0 0 0,22 0 16,-22 0-16,21 0 0,-21 0 0,1 0 15,20-21-15,-21 0 0,21 21 16,-20-21-16,-1-1 0,0 1 0,0 0 16,0 0-16,-21 0 0,0 0 0,21-1 15,-21 1-15,0 0 0,0 0 16,0 0-16,0 0 0,0 42 31,0 0-15,0 0-16,0 0 0,0 0 15,0 1-15,0 20 0,0-21 0,0 0 16,0 0-16,0 1 0,0-1 16,0 0-16,-21 0 0,21 0 15,0 0 1,0-42 15,0 0-15,0 0-16,0 0 15,0 0-15,0-1 0,0 1 16,21 0-16,1-21 0,-1 21 0,0-22 16,0 1-16,0 21 0,0-22 15,1 22-15,-1 0 0,0 21 0,0-21 16,21 21-16,-20 0 0,-1 0 0,0 0 16,0 21-16,0 0 0,-21 0 15,21 22-15,-21-22 0,22 21 0,-22-21 16,0 22-16,0-22 0,0 21 0,0-21 15,0 22-15,0-22 0,0 0 16,0 0-16,0 0 0,0 1 0,0-1 16,0 0-16,21-21 15,0 0-15,0 0 0,0 0 16,0 0-16,22 0 0,-22 0 16,0-21-16,0 21 0,0-21 0,22-1 15,-22 1-15,0 0 0,0 0 16,0-21-16,1 20 0,-1-20 0,0 21 15,0-21-15,-21-1 0,0 1 0,0 0 16,0-1-16,0 1 0,0 21 16,0-22-16,0 22 0,0 0 0,0 0 15,0 0-15,0 0 0,0 42 32,0 0-32,0 0 0,0 0 15,-21 22-15,21-22 0,-21 21 0,21 0 16,-21 1-16,21-1 0,0 0 15,0 1-15,0-1 0,0-21 0,0 22 16,0-22-16,0 0 0,0 21 0,0-21 16,0 1-16,0-1 15,21-21 1,0 0-16,0 0 0,0 0 16,0-21-16,1-1 15,-22 1-15,21 0 0,0 0 16,-21 0-16</inkml:trace>
  <inkml:trace contextRef="#ctx0" brushRef="#br1" timeOffset="131051.84">16319 6392 0,'0'22'15,"22"-22"1,-1 0-16,0 0 15,0 0-15,0 0 0,0 0 16,22-22-16,-22 1 0,0 21 16,0-21-16,0 21 0,1-21 0</inkml:trace>
  <inkml:trace contextRef="#ctx0" brushRef="#br1" timeOffset="131643.51">16954 6223 0,'0'0'0,"22"0"0,-22-21 16,21 21-16,-21 21 31,0 0-31,0 0 16,0 1-16,0-1 0,0 21 0,0-21 15,0 22-15,0-22 0,0 21 0,0-21 16,-21 0-16,21 22 16,0-22-16,0 0 0,0 0 0,0 0 15,-22 1-15,22-1 16,22-21 15,-1-21-15,0-1-16,-21 1 0,21 0 15,-21 0-15,21 0 0</inkml:trace>
  <inkml:trace contextRef="#ctx0" brushRef="#br1" timeOffset="131968.32">17251 6160 0,'0'21'15,"0"0"-15,0 0 0,0 0 16,0 0-16,0 1 0,0-1 0,0 21 16,0-21-16,0 0 0,0 22 15,0-22-15,0 0 0,0 0 0,0 0 16,0 1-16,0-1 0,0 0 15,0 0-15,0 0 16,0-42 47</inkml:trace>
  <inkml:trace contextRef="#ctx0" brushRef="#br1" timeOffset="132164.21">16997 6519 0,'0'0'0,"-21"0"0,42 0 31,0 0-31,0-21 16,0 21-16,0-21 0,1 21 15,-1 0-15,21 0 0,-21-21 16,0 21-16,22-21 0,-22 21 0,0 0 15,21-21-15,-20-1 0,-1 22 0,0-21 16,0 21-16,0-21 0</inkml:trace>
  <inkml:trace contextRef="#ctx0" brushRef="#br1" timeOffset="132400.51">17484 6265 0,'21'-21'47,"0"21"-47,0 0 0,0 0 15,0 0-15,1 0 0,-1 0 16,21-21-16,-21 21 0,0 0 0,1 0 16,-1 0-16,0 0 0,0 0 15,0 0-15,-21-21 16</inkml:trace>
  <inkml:trace contextRef="#ctx0" brushRef="#br1" timeOffset="132644.37">17738 6202 0,'0'0'16,"0"21"-1,-22-21-15,22 21 0,0 0 16,-21-21-16,21 22 0,0-1 0,0 0 15,0 0-15,0 0 0,0 0 0,0 22 16,0-22-16,0 0 16,0 0-16,-21 0 0,21 1 0,0-1 15,0 0-15,-21 0 0,21 0 16,0 0-16,0 1 0,21-44 62,0 1-62,-21 0 0</inkml:trace>
  <inkml:trace contextRef="#ctx0" brushRef="#br1" timeOffset="133399.94">17928 6265 0,'0'22'15,"0"-1"-15,0 0 0,0 0 16,-21 0-16,21 0 0,0 1 0,0-1 16,0 0-16,0 21 0,0-21 15,0 1-15,0-1 0,-21 0 16,21 0-16,0 0 0,0 0 16,0-42 30,0 0-30,0 0-16,0 0 0,0 0 16,0-1-16,0-20 0,0 21 0,0 0 15,21 0-15,-21-22 0,21 22 16,-21 0-16,0-21 0,21 20 0,0 1 16,-21 0-16,22 21 0,-22-21 0,21 21 15,0 0-15,0 0 16,0 0-16,-21 21 0,21 0 15,1 22-15,-22-22 0,0 0 16,0 21-16,21-21 0,-21 1 0,0 20 16,0-21-16,0 0 0,0 0 15,0 1-15,0-1 0,0 0 16,0 0-16,0 0 0,21-21 47,-21-21-32,0 0-15,0 0 0,21 21 0,-21-21 16,21-1-16,0 1 0,-21-21 16,22 21-16,-1 0 0,-21-22 0,21 22 15,0 0-15,0-21 0,0 20 16,1 1-16,-1 0 16,0 0-16,0 21 0,0 0 0,0 0 15,1 0-15,-22 21 16,0 0-16,21 22 15,-21-22-15,0 0 0,0 21 16,0-21-16,0 22 0,0-22 0,0 0 16,0 21-16,0-20 0,0-1 15,0 0-15,0 0 0,0 0 0,0 0 16,0 1-16,-21-22 16,21 21-16,-22-21 15,22-21 16,0-1-31,22 1 16</inkml:trace>
  <inkml:trace contextRef="#ctx0" brushRef="#br1" timeOffset="133720.24">18881 6160 0,'0'21'32,"0"0"-32,0 0 15,-22 0-15,22 0 0,-21 1 16,0 20-16,21-21 0,0 21 0,0-20 16,-21 20-16,21-21 0,0 0 15,0 0-15,0 22 0,0-22 0,0 0 16,0 0-16,0 0 0,0 1 15,21-22 1,0 0-16,0 0 0,1 0 16,-1 0-16,0-22 15,0 22-15,-21-21 0,21 0 16,0 21-16,-21-21 0,22 0 16,-1 0-16,0-1 0</inkml:trace>
  <inkml:trace contextRef="#ctx0" brushRef="#br1" timeOffset="134008.07">19304 6160 0,'42'0'15,"-21"-22"-15,1 22 16,-1 0-16,0-21 0,0 21 16,0 0-16,0 0 0,1 0 0,-1-21 15,0 21-15,0 0 0,21 0 16,-20 0-16,-1 0 0,0 0 16,-42 0 15,0 0-31,-1 0 0</inkml:trace>
  <inkml:trace contextRef="#ctx0" brushRef="#br1" timeOffset="134271.92">19452 6117 0,'0'0'16,"-21"21"-16,0-21 0,21 22 0,-21 20 15,21-21-15,0 0 16,-22 0-16,22 1 0,0-1 15,0 0-15,0 0 0,-21 21 0,21-20 16,0-1-16,0 0 0,0 0 16,0 0-16,0 0 0,0 1 15,0-1-15,0 0 0,0 0 0,0 0 32,21-21-17,1 0 1,-22-21-16,21 0 15,0 21-15,-21-21 0,21 0 0</inkml:trace>
  <inkml:trace contextRef="#ctx0" brushRef="#br1" timeOffset="134679.69">19600 6265 0,'21'-21'15,"1"21"1,-1 0 0,0 0-16,0 0 15,0 21-15,0 1 16,-21-1-16,0 0 16,22 0-16,-22 0 0,0 0 0,21 1 15,-21-1-15,0 0 0,0 0 0,0 0 16,0 0-16,0 1 15,0-1-15,0 0 32,-21-21-32,21-21 31,0 0-31,0-1 16,0 1-16,0 0 15,0 0-15,21 0 0,-21 0 0,0-1 16,0 1-16,21 0 0,0 0 15,-21 0-15,0 0 16,21 21-16,0 0 0,-21-22 0,22 22 16,-1 0-16</inkml:trace>
  <inkml:trace contextRef="#ctx0" brushRef="#br1" timeOffset="135147.43">20024 6456 0,'0'0'0,"0"21"16,21-21 15,0 0-31,0 0 15,0-21-15,0 0 16,-21 0-16,22 21 0,-22-22 16,0 1-16,21 0 15,-21 0-15,0 0 16,-21 21 15,-1 21-15,1 0-16,0-21 0,21 21 0,-21 0 15,21 1-15,0-1 0,-21 0 16,21 0-16,0 0 0,0 0 16,0 1-16,0-1 0,0 0 15,0 0-15,0 0 16,21-21 0,0 0-1,0 0-15,0 0 0,1 0 16,-1 0-16,-21-21 0,21 21 15,0-21-15,0 0 0,0 21 0</inkml:trace>
  <inkml:trace contextRef="#ctx0" brushRef="#br1" timeOffset="135568.18">20426 6414 0,'21'0'32,"0"0"-32,0-22 15,0 22 1,1-21-16,-22 0 16,0 0-1,0 0 1,0 0-1,-22 21-15,1 0 16,0 0-16,0 0 16,0 21-16,0 0 0,21 0 15,-22 0-15,1 0 0,21 1 0,0-1 16,-21 0-16,21 0 0,-21 0 16,21 0-16,0 1 0,0-1 0,0 0 15,0 0-15,0 0 0,21-21 16,0 0-16,0 0 15,1 0-15,-1 0 0,0 0 0,0 0 16,0 0-16,0 0 0,1 0 16,-1-21-16,0 0 15,0 0-15,0 0 0</inkml:trace>
  <inkml:trace contextRef="#ctx0" brushRef="#br1" timeOffset="142469.29">14287 7133 0,'22'0'32,"-1"0"-17,-21-21 1,21 21-16,0 0 16,-21-21-1,21 21-15,-21-21 16,21 21-16,-21-21 31,22 21-15,-44 0 62,22 21-78,-21-21 0,0 21 15,0 0-15,0 0 0,0-21 16,21 21-16,-22 1 0,1-1 16,0 0-16,0-21 0,21 21 0,-21 0 15,0 0-15,-1 1 0,1-1 16,0 0-16,0 0 0,0 0 0,0 0 16,-1 1-16,22-1 0,-21 0 0,0 21 15,0-21-15,0 1 0,0-1 16,-1 0-16,1 0 0,0 0 0,0 0 15,0 22-15,0-22 0,-1 0 0,1 0 16,0 0-16,0 1 16,21 20-16,-21-21 0,0 21 0,-1-20 15,1-1-15,21 21 0,-21-21 0,0 0 16,0 22-16,21-22 0,-21 0 16,-1 0-16,22 0 0,-21 1 0,0-1 15,21 0-15,-21 0 0,0 0 16,0 0-16,21 1 0,-22-22 0,1 21 15,0 0-15,0 0 0,0 0 16,0-21-16,21 21 0,-22 1 16,1-22-16,0 21 0,0-21 0,21 21 15,-21-21-15,0 21 0,-1 0 0,1-21 16,0 21-16,0-21 16,0 22-16,21-1 15,-21-21-15,21 21 0,-22-21 16,1 21-16,0 0 15,0-21 1,0 21-16,0 1 16,-1-22-16,1 0 0,21 21 15,-21 0-15,0-21 16,0 0-16,21 21 0,-21-21 16,21 21-16,-22-21 0,1 0 15,21 21-15,-21 1 16,0-22-1,21 21-15,-21-21 0,21 21 16,-21-21-16,21 21 0,-22-21 16,22 21-16,-21 0 0,0-21 15,21 22-15,-21-22 0,0 21 0,21 0 16,-21-21-16,-1 21 16,1-21-16,0 21 15,21 0-15,-21-21 0,21 22 16,-21-22-16,0 21 15,-1 0-15,22 0 16,-21-21-16,0 21 16,0 0-16,21 1 31,-21-22-31,21 21 16,0 0-16,-21-21 0,21 21 15,-22 0 1,1-21-1,21 21-15,-21 1 16,0-22-16,0 21 16,21 0-1,-21 0-15,-1-21 16,22 21-16,0 0 31,-21-21-31,0 22 31,21-1 1,0-42 77,0-1-93,0 1-1,0 0-15,0 0 0,0 0 16,0 0-16,0-1 0,21 1 16,-21 0-16,0 0 0,0 0 15,0 0-15,0-1 0,21 1 0,-21 0 16,0 0-16,0 0 0,0 0 15,0-1 1,0 44 62,0-1-78,0 0 0,0 0 16,0 0-16,0 0 15,0 1-15,0-1 0,0 0 16,0 0-16,0 0 16,0 0-16,0 1 0,0-1 15,0 0 1,-21-21 0,21 21-1,0 0 1,21 0 15,1-21-15,-1 0-16,0 0 0,0 0 15,0 0-15,0 0 0,1 0 16,-1 0-16,0 0 0,0 0 0,21 0 16,-20 0-16,-1 0 0,0 0 0,0 0 15,0 0-15,0 0 0,1 0 16,-1 0-16,0 0 0,0 0 15,0-21 1,0 21 15,-21-21-15,0 0-16,0 0 16</inkml:trace>
  <inkml:trace contextRef="#ctx0" brushRef="#br1" timeOffset="143587.67">11917 8107 0,'0'21'31,"0"-42"0,0 0-15,0 0-16,21 21 0,0-22 16,-21 1-16,21 21 0,-21-21 0,21 21 15,-21-21-15,22 21 0,-1 0 16,0 0 0,-21 21-1,0 0-15,0 0 16,0 1-16,0 20 0,0-21 0,0 0 15,0 0-15,0 1 0,0-1 0,0 0 16,0 0-16,0 0 16,0 0-16,0 1 0,21-22 31,0 0-15,0 0-16,1-22 0,-1 22 15,0-21-15,-21 0 0,21 21 0,0-21 16,-21 0-16,0 0 0,21 21 15,1-22-15,-22 1 0,0 0 0,0 0 16,21 0-16,-21 0 0,0-1 16,0 1-16,21 21 0,-21-21 15,0 42 32,0 0-47,0 1 16,0-1-16,0 0 0,0 0 15,0 0-15,0 0 0,0 1 16,0-1-16,0 0 0,0 0 0,0 21 16,0-20-16,0-1 0,0 0 0,0 0 15,-21 0-15,21 0 0,0 1 16,-21-1-16,21 0 0,0 0 16,0 0-16,0 0 0,0 1 15,-22-22-15,22 21 0,0 0 16,-21-21-16,21 21 15,-21-21 1,21 21-16,-21-21 0,0 0 0,0 0 16,-1 0-1,1 0-15,0 0 0,0 0 16,0 0-16,0 0 0,-1 0 16,1 0-16,0 0 0,0 0 15,0 0 1,21-21 31,0 0-32,21 21-15,-21-21 16,21 0-16,0 21 0,0-22 16</inkml:trace>
  <inkml:trace contextRef="#ctx0" brushRef="#br1" timeOffset="144077.04">12467 8213 0,'0'-21'31,"21"21"-31,0 0 16,-21-22-16,22 1 15,-1 21-15,0-21 0,-21 0 16,21 21-16,-21-21 16,21 21-16,-21-21 0,0-1 15,0 1-15,-21 21 47,0 0-47,21 21 0,0 1 0,-21-22 16,0 21-16,-1 0 0,22 0 15,0 0-15,-21 0 0,21 1 16,0-1-16,-21 0 0,21 0 0,0 0 16,0 0-16,0 1 15,0-1-15,0 0 0,0 0 16,21-21 15,0 0-31,1 0 16,-22-21-1,21 21-15,0-21 0,-21 0 16</inkml:trace>
  <inkml:trace contextRef="#ctx0" brushRef="#br1" timeOffset="144693.79">12975 8001 0,'0'-21'31,"-21"21"-15,0 0-16,0 0 15,21 21-15,-22-21 0,1 21 16,21 0-16,-21 1 16,0-1-16,0-21 0,21 21 0,0 0 15,0 0-15,-21 0 0,21 1 16,0-1 0,21-21-1,0 0 1,0 0-16,0 0 15,0 0-15,1 0 16,-1 0-16,0 0 16,0 0-16,-21 21 0,21-21 15,0 21 1,-21 0-16,0 0 16,0 1-1,0-1-15,-21-21 16,0 21-16,0 0 0,0-21 15,0 0-15,21 21 0,-22-21 16,1 0-16,21 21 0,-21-21 0,0 0 16,0 0-16,21 22 15,-21-22-15,-1 0 0,1 0 16,0 0 0,0 0-1,21-22 32,0 1-16</inkml:trace>
  <inkml:trace contextRef="#ctx0" brushRef="#br1" timeOffset="155452.79">9842 9991 0,'0'21'15,"-21"-42"63,0 21-62,21-21-16,21 21 78,0 0-78,1 21 0,-1 0 16,0 0-16,0-21 0,0 21 0,0 0 15,1 1-15,-22-1 16,21 0-16,-21 21 0,21-21 0,-21 1 0,21-1 16,-21 0-16,0 0 15,0 0-15,0 0 0,0 1 0,0-1 16,0 0-16,-21 0 0,0-21 15,21 21-15,0-42 32,0 0-32,0 0 15,0 0-15,0-1 0,0 1 16,0 0-16,0-21 0,0 21 0,0-1 16,0 1-16,21 0 15,0 0-15,-21 0 0,21 0 0,0-1 16,-21 1-16,0 0 0,22 21 0,-1 0 15,-21-21-15,21 21 16,0 0-16,0 21 16,0 0-1,1-21-15,-22 21 16</inkml:trace>
  <inkml:trace contextRef="#ctx0" brushRef="#br1" timeOffset="155851.57">10393 10287 0,'21'-21'31,"0"0"-31,0 0 0,-21-1 16,21 22-16,1-21 15,-22 0-15,21 0 0,-21 0 16,0 0-16,21-1 0,-21 1 16,-21 21 15,21 21-31,-21 1 0,21 20 16,-22-21-16,1 0 15,21 0-15,-21 22 0,21-1 0,0-21 16,0 22-16,0-1 0,0-21 0,0 21 15,0-20-15,0-1 0,0 0 16,0 0-16,0 0 0,21 0 16,0-21-16,1 0 15,-1 0-15,0 0 0,0-21 16,0 0-16,0 21 0,1-21 0,-1-21 16,0 20-16,0 1 0</inkml:trace>
  <inkml:trace contextRef="#ctx0" brushRef="#br1" timeOffset="157340.79">10943 9821 0,'-21'43'16,"21"-22"-1,0 0 1,-21 0-16,21 22 0,0-22 0,-21 0 0,21 21 15,0-21-15,0 1 0,0 20 0,0-21 16,0 0-16,0 22 16,0-22-16,-22 0 0,22 0 0,0 21 15,0-20-15,0-1 0,0 0 0,0 0 16,0 0-16,22-21 31,-1 0-31,0 0 16,0 0-16,0-21 0,0 0 15,1 0-15,-1 0 0,-21-1 16,21 1-16,0 0 16,-21 0-16,0 0 0,21 0 0,-21-1 0,21 1 15,-21 0-15,0 0 0,0 0 16,22 0 0,-22 42-1,0 0 1,0 0-16,0 0 15,0 0-15,0 1 0,0-1 16,0 0-16,-22 0 0,22 0 16,0 0-16,0 1 0,0-1 0,0 0 15,0 0-15,22-21 32,-1 0-32,0 0 0,0 0 0,0 0 15,0 0-15,-21-21 0,22 21 16,-1-21-16,0 0 0,-21-1 15,21 22-15,0-21 0,-21 0 0,0 0 16,0 0-16,21 0 0,-21-1 16,0 1-16,0 0 0,0 0 15,0 42 17,0 0-17,0 0-15,0 1 0,0-1 0,-21 0 16,21 0-16,0 0 0,0 0 15,0 1-15,0-1 0,0 0 0,0 0 16,0 0-16,0 0 16,0 1-1,21-22 1,1 0-16,-1 0 0,0 0 16,0 0-16,0-22 0,0 22 15,1-21-15,-1 21 0,-21-21 0,21 0 16,0 0-16,0 0 0,0-1 0,1 1 15,-22 0-15,21 0 16,-21 0-16,0 0 0,0-1 0,0 1 16,0 42 46,0 1-62,0-1 0,0 0 16,0 0-16,0 0 0,0 0 15,0 1-15,0-1 16,0 0-16,0 0 0,0 0 16,21-21-1,0 0-15,0 0 0,0 0 16,1 0-16,-1 0 0,0 0 0,0 0 16,0-21-16,0 21 15,1-21-15,-1 0 0,0 0 0,0-1 16,0 1-16,-21 0 15,21 0-15,-21 0 0,22 0 16,-22-1-16,0 1 0,0 0 0,0 0 16,0 42 31,0 0-47,0 0 0,-22 1 15,22-1-15,0 0 0,-21 0 16,21 0-16,0 0 0,0 1 0,0-1 15,0 0-15,0 0 0,-21 0 16,21 0-16,0 1 16,0-44 31,0 1-47,0 0 15,0 0-15,0 0 16,0 0-16,21-1 0,-21 1 0,21-21 15,1 21-15,-1 0 0,0-1 0,0-20 16,0 21-16,0 0 0,1 21 16,-1-21-16,21 21 0,-21 0 0,0 0 15,1 0-15,-1 0 0,0 0 16,0 21-16,0 0 0,-21 0 16,0 0-16,21 0 0,-21 1 0,22 20 15,-22-21-15,0 0 0,0 22 0,0-22 16,0 0-16,0 0 0,0 0 15,0 0-15,0 1 0,0-1 0,0 0 16,0 0 0,-22-21-1,22-21 1,-21 0-16,0 21 0,21-21 0,-21-1 16</inkml:trace>
  <inkml:trace contextRef="#ctx0" brushRef="#br1" timeOffset="157637.63">10710 10097 0,'0'0'0,"21"0"16,1 0-16,-1 0 15,21 0-15,-21 0 0,22 0 16,-1-22-16,0 22 0,1 0 16,-1-21-16,0 21 0,1 0 0,-1-21 15,-21 21-15,21 0 0,1 0 16,-22 0-16,0-21 0,0 21 0,0 0 16,-21 21 15</inkml:trace>
  <inkml:trace contextRef="#ctx0" brushRef="#br1" timeOffset="158007.42">13187 9800 0,'0'0'0,"0"-21"0,0 0 16,-21 42 15,-1 0-15,1 0-16,21 22 0,-21-22 15,21 21-15,-21 1 0,21-22 0,0 21 16,-21 0-16,21 1 0,-21-1 0,21-21 16,-22 22-16,22-22 0,0 21 15,0-21-15,0 0 0,0 1 0,0-1 16,0 0-16,0 0 0,-21 0 16,0-21 15,21-21-31,-21 0 0</inkml:trace>
  <inkml:trace contextRef="#ctx0" brushRef="#br1" timeOffset="158665.04">12594 10224 0,'0'0'0,"-21"0"0,42 0 31,0 0-15,0 0-16,22 0 0,-22-22 15,21 22-15,1 0 0,-1 0 0,21-21 16,-20 21-16,20 0 0,-20-21 0,20 21 16,1-21-16,-22 0 0,21 21 15,-20-21-15,-1-1 0,0 1 0,1 0 16,-22 0-16,0 0 0,0 21 16,0-21-16,1-1 0,-22 1 15,0 0-15,0 0 0,0 0 0,0 0 16,-22 21-1,1 0-15,0 0 16,0 0-16,21 21 0,-21 0 16,21 0-16,-21 0 0,21 22 0,0-22 15,0 21-15,0-21 0,-22 22 16,22-22-16,0 21 0,-21-21 0,21 0 16,0 1-16,-21-1 0,21 0 15,0 0-15,0 0 0,0 0 0,0 1 16,0-1-1,-21-21-15,21-21 32,0-1-32,0 1 15,0 0-15,21 0 0,-21 0 16,21 0-16,0-1 0,1 1 16,-1 0-16,0 0 0,0 0 0,0 21 15,0-21-15,1-1 0,-1 22 0,0 0 16,0 0-16,0 0 0,0 0 15,-21 22 1,22-1-16,-22 0 0,0 0 16,0 0-16,0 0 15,0 1-15,0-1 0,0 0 16,0 0-16,-22-21 0,22 21 16,22-42 46,-1 0-62,0 0 0</inkml:trace>
  <inkml:trace contextRef="#ctx0" brushRef="#br1" timeOffset="159057.81">13864 10139 0,'21'0'16,"0"0"-16,1 0 16,-1 0-16,0-21 0,0 21 15,0 0-15,0-21 0,1 21 0,-1-22 16,0 1-16,0 21 0,0-21 16,-21 0-1,0 0-15,-21 21 16,0 0-1,0 0 1,-22 21-16,22 0 0,0 0 0,0-21 16,0 21-16,0 1 0,-1-1 0,22 0 15,0 0-15,0 0 16,0 0-16,0 1 0,0-1 16,22-21-16,-1 21 0,0-21 15,0 0-15,0 0 0,22 0 0,-22 0 16,0 0-16,21 0 0,1 0 15,-22 0-15,21 0 0,-21 0 16,22 0-16,-22 0 0,0-21 0,0 21 16,0-21-16</inkml:trace>
  <inkml:trace contextRef="#ctx0" brushRef="#br1" timeOffset="159948.41">9588 11324 0,'0'0'0,"22"-21"0,-1 21 0,21-63 15,-21 41 1,0 22-16,1-21 0,-22 0 16,21 0-16,-21 0 0,21 0 0,-21-1 15,0 1-15,0 0 16,0 0-16,-21 21 0,0-21 16,-1 21-16,1 0 0,0 0 0,-21 0 15,21 0-15,-1 0 0,1 21 16,0 0-16,0 0 0,0 0 0,0 1 15,-1-1-15,1 21 0,21-21 0,0 22 16,-21-22-16,21 21 0,0-21 16,-21 0-16,21 1 0,0-1 0,0 0 15,0 0-15,0 0 16,21-21-16,0 0 16,0 0-16,1-21 0,-1 21 15,0-21-15,0 0 0,0 0 0,0-1 16,1 1-16,-1 0 0,0 0 15,0 0-15,0-22 0,0 22 0,1 0 16,-1-21-16,0 21 0,-21-1 16,21 1-16,-21 0 0,0 0 15,0 42 1,0 0 0,0 0-16,0 1 0,0-1 0,0 0 15,0 21-15,0-21 0,0 1 0,0-1 16,0 0-16,0 0 15,0 0-15,0 0 0,0 1 0,21-1 16,0-21-16,1 0 16,-1 0-16,0 0 0,0 0 15,0 0-15,0-21 0,1 21 0,-1-22 16</inkml:trace>
  <inkml:trace contextRef="#ctx0" brushRef="#br1" timeOffset="160460.12">10372 11028 0,'0'0'0,"-22"-21"31,1 21-31,0 0 16,0 0-16,0 0 0,0 0 16,-1 0-16,1 0 0,0 21 0,-21 0 15,42 0-15,-21-21 0,-1 21 0,1 22 16,0-22-16,21 0 0,0 0 15,0 0-15,0 1 0,0-1 0,0 0 16,0 0-16,0 0 0,0 0 0,0 1 16,21-22-1,0 0-15,1 0 0,-1 0 0,0 0 16,0 0-16,0 0 16,0-22-16,1 1 0,-1 21 15,0-21-15,0 0 0,0 0 0,-21-22 16,21 22-16,1 0 0,-22-21 0,21 21 15,-21-22-15,0 22 0,0 0 16,0-21-16,0 20 0,0 1 0,0-21 16,0 21-16,0 0 0,0-1 0,0 1 15,0 42 17,0 1-32,0-1 0,0 0 15,0 21-15,0-21 0,0 1 16,0-1-16,0 21 0,0-21 15,0 0-15,0 1 0,0 20 0,0-21 16,0 0-16,0 0 0,0 1 16,21-1-16,0-21 15,0 0-15,0 0 0,1 0 16,-1 0-16</inkml:trace>
  <inkml:trace contextRef="#ctx0" brushRef="#br1" timeOffset="161007.82">10922 10986 0,'0'0'0,"-21"-22"31,0 22-31,-1 0 0,1 0 16,0 0-16,0 0 0,0 0 15,0 22-15,-1-1 0,1 0 16,0 0-16,21 0 0,-21 0 0,21 1 15,-21-1-15,0 21 0,21-21 16,0 0-16,0 22 0,0-22 0,0 0 16,0 0-16,0 0 0,0 1 15,21-22 1,0 0-16,0 0 0,0 0 16,0 0-16,1 0 0,-1-22 15,0 1-15,0 0 0,0 0 16,0 0-16,1 0 0,-22-1 0,21 1 15,0-21-15,-21 21 0,0-22 0,21 22 16,0 0-16,-21-21 0,0 21 16,0-22-16,0 22 0,0-21 0,0 21 15,0-22-15,0 22 0,0 0 0,0 0 16,0 0-16,0 42 31,0 0-31,0 0 16,0 0-16,0 0 0,0 22 0,0-22 15,0 21-15,0 1 0,0-22 16,0 21-16,0 0 0,0-20 0,0 20 16,0-21-16,0 21 0,0-20 15,0-1-15,0 0 0,0 0 0,0 0 16,0 0-16,21-21 16,1 0-1,-1-21 1,0 0-16,0 21 0,-21-21 0</inkml:trace>
  <inkml:trace contextRef="#ctx0" brushRef="#br1" timeOffset="161417.19">11239 11049 0,'22'-21'15,"-1"21"1,0 0-16,0 0 31,0 0-31,0 21 0,-21 0 0,0 0 16,0 1-16,22-22 16,-22 21-16,0 0 0,0 0 0,0 0 15,0 0-15,0 1 0,0-1 0,0 0 16,0 0-16,-22-21 15,22 21-15,0-42 32,0 0-17,0 0-15,0 0 16,0-1-16,0 1 0,0 0 0,0 0 16,0 0-16,22 0 0,-22-1 15,0 1-15,21 0 0,0 21 16,0-21-16,-21 0 0,21 21 15,0 0-15,1 0 16</inkml:trace>
  <inkml:trace contextRef="#ctx0" brushRef="#br1" timeOffset="162396.03">11684 11176 0,'42'-42'31,"-21"21"-31,1-1 0,-1 1 16,-21 0-16,0 0 16,0 0-16,0 0 15,-21 21 16,-1 0-31,22 21 0,-21-21 16,21 21-16,-21 0 0,0 0 0,21 0 16,0 22-16,0-22 0,-21 0 0,21 0 15,0 0-15,0 1 0,0-1 16,0 0-16,0 0 0,0 0 16,21-21-16,0 0 15,0 0-15,0 0 16,1 0-16,-1 0 0,0-21 0,0 21 15,0-21-15,22 21 0,-22-21 0,0 0 16,0-1-16,0 1 0,0 0 16,1 0-16,-1 0 0,0 0 0,-21-1 15,0 1-15,0 0 0,21 21 16,-21-21-16,-21 42 31,21 0-31,0 0 16,0 1-1,0-1-15,0 0 0,0 0 0,0 0 16,0 0-16,0 1 0,21-1 16,0 0-16,-21 0 0,0 0 15,21-21-15,-21 21 16,-21-21 15,0 0-15,21-21-1,-21 0-15,0 21 0,21-21 0,-21 0 16,-1 21-16,22-21 0,-21 21 0,0 0 16,21 21 15,0 0-31,0 0 16,21 0-16,0-21 15,1 21-15,-1-21 0,0 0 0,0 0 16,0 0-16,0 0 15,1 0-15,-1 0 0,0 0 16,0 0-16,0-21 0,0 0 0,1 21 16,-1-21-16,21 0 0,-21 21 15,0-21-15,1-1 0,-1 1 0,0 0 16,-21 0-16,21 0 0,0 0 16,-21-1-16,0 1 0,0 0 0,0 0 15,0 0-15,0 42 31,0 0-15,-21 0-16,21 0 0,0 1 16,0-1-16,0 0 0,0 0 0,0 0 15,0 0-15,0 1 0,0-1 0,0 0 16,0 0-16,0 0 16,0 0 15,-21-21-16,0 0-15</inkml:trace>
  <inkml:trace contextRef="#ctx0" brushRef="#br1" timeOffset="163455.42">12679 10837 0,'0'0'0,"21"0"0,0 0 16,0 0-16,0 0 15,1 0-15,-1 0 0,0 0 16,0 0-16,0 0 0,22 0 0,-1-21 15,-21 21-15,21 0 0,1-21 16,-1 21-16,0-21 0,-20 21 0,20 0 16,-21-21-16,0 0 0,0 21 0,1 0 15,-22-22-15,0 1 16,-22 21 0,-20 0-16,21 0 0,-21 0 15,20 0-15,-20 0 0,21 0 16,-21 0-16,20 0 0,1 21 0,0-21 15,0 22-15,0-1 0,0-21 16,21 21-16,0 0 0,0 0 0,0 0 16,0 1-16,0-1 0,0 0 15,0 0-15,21 0 16,0-21-16,0 0 0,0 21 0,0-21 16,22 0-16,-22 0 0,0 0 0,0 0 15,0 0-15,1 0 16,-22 22-16,-22-1 31,-20-21-31,21 0 0,0 21 0,-22 0 16,22-21-16,-21 21 0,21 0 15,0 1-15,-1-22 0,1 21 0,0 0 16,0 0-16,21 0 0,0 0 0,0 1 16,0-1-16,21-21 15,0 0 1,0 0-16,1 0 0,-1 0 15,0 0-15,21 0 0,1 0 0,-22-21 16,21-1-16,0 22 0,1-21 0,-1 0 16,0 0-16,1-21 0,-1 20 0,0 1 15,-20 0-15,20-21 0,0 21 16,-21-22-16,1 22 0,20-21 16,-21 21-16,-21-22 0,21 22 0,-21-21 15,21 21-15,-21-1 0,0-20 16,0 21-16,0 0 0,0 0 0,0-1 15,-21 22 1,21 22-16,-21-22 0,21 21 16,0 21-16,0-21 0,0 22 0,-21-1 15,21-21-15,0 21 0,0 1 0,0-1 16,-21 0-16,21 1 0,0-1 16,0 0-16,0-20 0,-21 20 0,21-21 15,0 0-15,-22 0 0,22 1 16,0-1-16,0 0 0,0 0 15,0-42 17,22 21-32,-22-21 0,21 0 15,0-1-15,-21 1 0,21 0 16,0-21-16,-21 21 0</inkml:trace>
  <inkml:trace contextRef="#ctx0" brushRef="#br1" timeOffset="163811.35">13716 11007 0,'0'0'0,"0"21"16,21-21-1,-21 21-15,21-21 16,0 0-16,1 0 16,-1-21-1,0 21-15,-21-21 0,21 21 16,-21-21-16,0-1 15,0 1-15,-21 21 32,0 21-17,0 1-15,21-1 16,0 0-16,-22 0 16,22 0-16,0 0 0,0 1 0,0-1 15,0 0-15,0 0 0,0 0 16,0 0-16,22-21 15,-22 22-15,21-22 0,0 0 16,0 0-16,0 0 0,0-22 16,1 1-16,-1 21 0,0-21 15,0 0-15</inkml:trace>
  <inkml:trace contextRef="#ctx0" brushRef="#br1" timeOffset="164483.64">14118 10922 0,'0'0'0,"0"21"32,0 0-32,0 1 0,0-1 15,0 0-15,-21 0 0,21 0 16,0 0-16,0 1 0,0-1 16,0 0-16,0 0 0,0 0 15,0 0-15,0-42 63,0 0-63,0 0 15,0 0-15,21 0 0,0-22 16,-21 22-16,21 0 0,-21 0 0,22 0 16,-22-1-16,21 1 0,0 0 15,-21 0-15,21 21 0,0 0 16,0 0-16,-21 21 15,0 0-15,22-21 0,-22 21 16,0 1-16,21-1 0,-21 0 0,0 0 16,0 0-16,0 0 0,0 1 0,0-1 15,0 0-15,0 0 16,0 0-16,21-42 47,0 0-32,-21 0-15,0 0 0,21-1 0,-21 1 16,21 0-16,1 0 0,-22 0 16,21 0-16,0-1 0,-21 1 0,21 0 15,0 0-15,0 21 16,-21 21 0,0 0-16,0 0 0,0 1 15,0-1-15,0 0 0,0 0 16,0 0-16,0 0 0,0 1 15,0-1-15,0 0 0,0 0 16,0 0-16,0 0 16,0-42 15,0 0-15,0 0-16,0 0 15,22 0-15</inkml:trace>
  <inkml:trace contextRef="#ctx0" brushRef="#br1" timeOffset="164903.4">14711 11007 0,'0'0'0,"21"0"31,0 0-15,0 0-1,0-21 1,-21-1-16,0 1 16,0 0-1,-21 21 17,0 0-17,0 0-15,0 21 0,21 0 16,0 1-16,-21-1 0,21 0 15,-22 0-15,22 21 0,0-20 0,0-1 16,0 0-16,0 0 0,0 0 16,0 0-16,0 1 0,22-1 15,-1-21 1,0 0-16,0 0 0,0 0 16,0 0-16,22 0 0,-22 0 0,0-21 15,0-1-15,0 22 0,1-21 16,-1 21-16,0-21 0,0 0 15,0 0-15,-21 0 0,21-1 16,-21 1-16</inkml:trace>
  <inkml:trace contextRef="#ctx0" brushRef="#br1" timeOffset="165400.2">15071 10964 0,'0'-42'16,"0"84"-16,0-63 31,-22 42-15,22 1-16,0-1 0,0 0 15,0 0-15,0 0 16,-21 0-16,21 1 0,0-1 0,0 0 16,0 0-16,0 0 15,0 0 1,0 1 0,-21-22-1,21-22 1,0 1-1,0 0-15,0 0 0,0 0 0,0 0 16,0-1-16,21 1 0,-21 0 16,21 0-16,1 0 0,-22 0 0,21-1 15,0 22-15,0-21 0,0 0 0,0 21 16,1 0-16,-1 0 16,0 0-16,0 0 0,0 21 15,-21 0-15,21 1 0,-21-1 16,0 0-16,0 0 0,0 0 15,0 0-15,0 1 0,0-1 0,0 0 16,0 0-16,0 0 0,0 0 0,0 1 16,0-1-16,-21-21 0,21 21 15,0 0-15,-21-21 16,21-21 15,0 0-15,21 0-16,0-1 0,-21-20 15,22 21-15,-1 0 0,0-22 16</inkml:trace>
  <inkml:trace contextRef="#ctx0" brushRef="#br1" timeOffset="165732.01">15557 10541 0,'0'-21'0,"0"42"0,0-63 15,22 21-15,-22-1 0,0 44 31,0-1-31,0 0 16,0 21-16,0 1 0,-22-22 16,22 21-16,0 0 0,-21 1 15,0-1-15,21 0 0,-21-20 0,0 20 16,21-21-16,0 21 0,-21-20 16,21 20-16,-22-21 0,22 0 0,0 0 15,0 22-15,0-22 0,0 0 16,0 0-16,0 0 0,22 1 15,-1-22-15,0 0 16,0 0-16,0 0 16,0 0-16,1 0 15,-22-22-15,21 1 0,0 0 16,-21 0-16,21 0 0,0 0 0,-21-1 16,21 1-16,-21 0 0,0 0 15</inkml:trace>
  <inkml:trace contextRef="#ctx0" brushRef="#br1" timeOffset="165960.88">15494 10753 0,'0'0'0,"21"0"47,0 0-47,0 0 0,1 0 15,-1 0 1,0 0-16,-21-21 16,21 21-16,0 0 0,-21-22 15,0 1 1,21 21-16</inkml:trace>
  <inkml:trace contextRef="#ctx0" brushRef="#br1" timeOffset="185803.33">18605 6964 0,'0'-21'0,"-21"21"15,21-21-15,-21 21 16,21-22-1,0 1-15,0 0 16,0 0 0,0 0-1,-21 21-15,21 21 110,21-21-110,-21 21 15,21-21-15,-21 21 0,21-21 0,1 21 16,-22 1-16,21-22 0,0 21 16,0 0-16,0 0 0,0 0 15,-21 0-15,22 1 16,-1-22-16,-21 21 0,21 0 0,0 0 15,-21 0-15,21 0 0,0 1 0,-21-1 16,22 0-16,-1 21 0,0-21 16,0 1-16,0-1 0,-21 0 15,21 0-15,1 21 0,-1-20 0,-21-1 16,21 0-16,0 0 0,-21 0 0,21 0 16,0 1-16,1-1 0,-22 0 15,21 0-15,0 0 0,0 0 16,-21 1-16,21-1 0,0 0 0,1 0 15,-1 0-15,0 0 0,0 1 0,0-1 16,0 0-16,1-21 0,-1 21 16,0 0-16,0 0 0,0 1 0,0-1 15,1 0-15,-1 0 0,-21 0 16,21 22-16,0-22 0,0 0 0,-21 0 16,21 0-16,1 0 0,-1 1 0,0-1 15,-21 0-15,21 0 16,0 0-16,0 0 0,-21 1 0,22-1 15,-1 0-15,-21 0 0,21 0 0,-21 0 16,21-21-16,0 22 0,-21-1 16,21 0-16,1-21 0,-22 21 0,21 0 15,-21 0-15,21 1 0,0-22 16,0 21-16,-21 0 0,21-21 16,1 21-16,-1 0 0,0 0 15,0 1-15,0-1 16,-21 0-16,21-21 15,-21 21-15,22-21 0,-22 21 16,0 0 0,21-21-1,-21 22 1,21-22 0,-21 21-1,21 0 16,0-21-15,-21 21 0,21-21 15,-21-21 31,0 0-62,-21 0 16,21-1-16,0 1 16,-21 0-16</inkml:trace>
  <inkml:trace contextRef="#ctx0" brushRef="#br1" timeOffset="186297.05">19748 8700 0,'0'0'15,"-21"0"-15,0-22 16,0 22-1,42 0 48,0 0-63,0 0 0,1 0 16,-1 0-16,0 22 0,0-22 0,21 21 15,-20-21-15,-1 21 0,21-21 0,-21 21 16,0-21-16,22 21 0,-22-21 15,0 21-15,0-21 0,0 0 0,1 22 16,-1-22-16,0 0 0,0 0 0,-21 21 16,21-21-1,0 0 48,-21-21-32,22 21-31,-22-22 16</inkml:trace>
  <inkml:trace contextRef="#ctx0" brushRef="#br1" timeOffset="186655.51">20320 8530 0,'0'0'0,"0"-21"0,0 0 16,0 0-16,0 0 16,-21 21-16,21-22 31,0 44-15,0-1-1,0 0-15,0 0 16,0 0-16,0 0 0,0 1 15,0-1-15,0 0 0,0 0 0,0 0 16,0 0-16,0 1 0,0-1 16,0 0-16,0 0 15,0 0-15,0 0 0,0 1 16,0-1-16,0 0 16,0-42 30,0 0-46,0-1 16,0 1-16</inkml:trace>
  <inkml:trace contextRef="#ctx0" brushRef="#br1" timeOffset="187048.28">20320 7705 0,'0'0'0,"-21"0"0,21-21 0,-21 21 0,-1 0 16,22 21 30,0 0-46,0 0 16,0 0-16,0 0 0,0 1 0,0 20 16,0-21-16,0 21 0,0-20 0,0 20 15,0-21-15,0 21 0,0-20 16,0-1-16,0 0 0,0 21 0,0-21 16,0 1-16,0-1 15,0 0-15,0-42 47,0 0-47,0-1 16,0 1-16</inkml:trace>
  <inkml:trace contextRef="#ctx0" brushRef="#br1" timeOffset="187432.06">20278 7662 0,'0'0'0,"0"-42"16,0 21-1,21 21-15,0 0 16,0 0-16,0 0 16,0 0-16,1 0 15,-1 0-15,0 0 0,0 21 0,-21 0 16,21 0-16,0 1 0,1-1 15,-1 0-15,0 21 0,0-21 0,-21 22 16,21-22-16,0 21 0,-21-21 16,0 22-16,22-22 0,-22 0 0,21 21 15,-21-20-15,0-1 0,21 0 0,-21 0 16,0 0 0,0-42 30,0 0-46,0 0 16,0 0-16,0-1 0,0 1 0,0 0 16,0 0-16,21 0 0,-21 0 15</inkml:trace>
  <inkml:trace contextRef="#ctx0" brushRef="#br1" timeOffset="187767.72">20976 7472 0,'-21'0'16,"0"0"-16,0 0 16,21 21-16,-22 0 15,1 0-15,21 1 0,-21-1 0,21 0 16,0 0-16,0 0 0,-21 22 15,21-22-15,-21 0 0,21 21 0,-21-21 16,21 1-16,-22 20 0,22-21 16,0 0-16,0 0 0,0 1 0,0-1 15,-21 0-15,21 0 0,0 0 16,0 0-16,0 1 16,21-22 15,1 0-31,-1-22 15,0 22-15</inkml:trace>
  <inkml:trace contextRef="#ctx0" brushRef="#br1" timeOffset="188297.43">21040 7853 0,'-22'0'47,"1"21"-32,0-21-15,21 21 0,-21 0 16,0 1-16,21-1 0,0 0 0,-21 0 16,21 0-16,-22 0 0,22 1 0,0-1 15,0 0-15,0 0 16,0 0-16,0 0 0,0 1 15,22-22-15,-1 21 16,0-21-16,0 0 0,0 0 16,0 0-16,1 0 0,-1 0 15,0 0-15,0 0 0,0 0 16,-21-21-16,21-1 0,1 22 0,-1-21 16,0 0-16,-21 0 0,21 0 0,-21 0 15,21-1-15,-21 1 0,0 0 16,21-21-16,-21 21 0,0-1 0,0 1 15,0 0-15,0 0 0,0 0 0,0 0 16,-21-1 0,0 22-16,0 0 15,0 0-15,0 22 16,21-1-16,-22-21 0,1 21 16,0 0-16,0 0 0,0 0 15,0 1 1,-1-22-16,22 21 15</inkml:trace>
  <inkml:trace contextRef="#ctx0" brushRef="#br1" timeOffset="189008.05">18521 9610 0,'-21'0'0,"-22"0"31,22 0-31,21 21 16,21-21-1,0 0-15,1 0 0,20 0 16,0 0-16,1 0 0,-1 0 15,0 0-15,1 0 0,-1 0 16,21-21-16,-20 21 0,-1 0 0,0 0 16,1-21-16,-1 21 0,0-22 0,1 22 15,-22 0-15,21 0 0,-21 0 16,-42 0 15,-21 0-31,21 0 0,0 0 16,-1 0-16,-20 0 0,21 0 0</inkml:trace>
  <inkml:trace contextRef="#ctx0" brushRef="#br1" timeOffset="189320.05">18859 9589 0,'0'0'0,"-21"0"47,21 21-47,0 0 16,0 0-16,0 0 0,0 0 15,0 1-15,0 20 0,0-21 16,0 0-16,0 22 0,-21-22 0,21 21 16,0-21-16,0 22 0,0-1 0,-21-21 15,21 21-15,-21-20 0,0 20 16,21-21-16,-22 21 0,1-20 16,21-1-16,-21 21 0,0-21 0,21 0 15,-21 1-15,21-1 0,0 0 16,-21 0-16,21 0 15,0-42 17,21 0-17,-21 0-15,21 0 0,0-1 0</inkml:trace>
  <inkml:trace contextRef="#ctx0" brushRef="#br1" timeOffset="189579.97">19008 10054 0,'0'64'31,"0"-43"-31,0 0 16,0 0-16,0 0 0,0 1 16,0-1-16,0 0 0,0 0 15,0 0-15,-22-21 16,22 21-16,0-42 62,0 0-62,0 0 16,0 0-16</inkml:trace>
  <inkml:trace contextRef="#ctx0" brushRef="#br1" timeOffset="189776.85">18986 9991 0,'0'0'0,"0"-43"32,0 22-32,0 0 31,22 42 16,-1-21-32,0 0-15</inkml:trace>
  <inkml:trace contextRef="#ctx0" brushRef="#br1" timeOffset="190539.8">19325 9991 0,'0'0'0,"0"21"0,-63 64 31,63-64-31,-22 0 0,22 0 16,0 0-16,0 0 0,0 1 15,0-1-15,0 0 16,0 0-16,0 0 0,0 0 16,0 1-1,0-44 16,0 1-15,0 0-16,0 0 16,0 0-16,0 0 0,0-1 15,0 1-15,0 0 0,0 0 0,22 0 16,-1 0-16,-21-1 0,21 22 0,0-21 16,0 0-16,0 0 0,1 21 15,-1 0-15,0-21 0,0 21 0,0 0 16,0 0-16,1 0 15,-1 21-15,0-21 0,0 21 0,-21 0 16,21 0-16,-21 1 0,21-22 0,-21 21 16,0 0-16,0 0 0,0 0 0,0 0 15,0 1 1,0-1-16,-21-21 16,21 21-16,-21-21 15,0 0 1,21-21-1,0 0 1,0-1-16,0 1 16,0 0-16,0 0 0,21 0 15,0 0-15,0-1 0,-21 1 0,43 0 16,-22 0-16,0 0 0,0 21 16,22-21-16,-22-1 0,21 22 0,-21 0 15,0-21-15,22 21 0,-22 0 16,0 0-16,21 0 0,-20 21 0,-22 1 15,21-1-15,-21 0 0,0 0 16,0 0-16,0 0 0,0 1 0,0 20 16,0-21-16,0 0 0,-21 0 0,-1 1 15,22-1-15,-21-21 0,0 21 16,21 0-16,-21-21 0,21 21 0,-21-21 16,21 21-16,-21-21 0,21-21 46,0 0-30,0 0-16,21 21 0,0-21 16</inkml:trace>
  <inkml:trace contextRef="#ctx0" brushRef="#br1" timeOffset="190923.57">20172 10160 0,'0'0'0,"106"0"31,-85 0-31,0-21 0,0 21 16,0-21-16,0 0 0,1-1 16,-22 1-1,0 0-15,0 0 0,-22 0 16,1 21-16,0 0 15,0 0-15,0 0 0,0 0 16,-1 0-16,1 21 0,0 0 0,0-21 16,0 21-16,0 0 0,-1 1 0,1-1 15,21 21-15,0-21 0,-21 0 16,21 1-16,0-1 0,0 0 16,0 0-16,0 0 0,21 0 15,0-21 1,1 0-16,-1 22 0,0-22 0,0 0 15,0 0-15,0 0 0,1 0 0,-1 0 16,21 0-16,-21-22 0,0 22 0,22-21 16,-22 0-16</inkml:trace>
  <inkml:trace contextRef="#ctx0" brushRef="#br1" timeOffset="191608.11">21209 9631 0,'0'-21'16,"0"42"-16,0-63 0,-21 20 0,21 1 15,-21 0-15,21 0 0,-22 21 16,22-21-16,-21 21 0,0 0 0,0 0 16,0 0-16,0 0 15,-1 21-15,1 0 16,0 0-16,21 22 0,-21-22 0,0 21 16,0 0-16,-1 1 0,-20-1 15,21 0-15,0 1 0,0-1 0,-1 0 16,1 1-16,21-1 0,0 0 0,-21 1 15,21-1-15,0 0 0,0-20 16,0 20-16,21-21 0,0 0 0,22 0 16,-1 1-16,0-1 0,1 0 0,-1 0 15,0-21-15,1 0 0,-1 21 16,0-21-16,1 0 0,-1 0 0,0 0 16,1 0-16,-1 0 0,-21-21 0,22 0 15,-22 21-15,0-21 0,21 0 16,-42-1-16,21 1 0,1-21 15,-1 21-15,-21-22 0,21 1 0,-21 21 16,0-43-16,0 22 0,0 0 0,0-22 16,0 22-16,0-22 0,-21 1 15,0-1-15,-1 22 0,1-21 0,0 20 16,0 22-16,-21-21 0,20 21 0,1-1 16,-21 1-16,21 21 0,0 0 15,-1 0-15,-20 0 0,21 0 0,0 21 16,0 1-16,-1-1 0,1 0 15,0 0-15,0 21 0,0-20 0,21-1 16,0 21-16,-21-21 0,21 0 16,-22 1-16,22-1 0,0 0 15,0 0-15,0 0 0,0 0 16,0 1-16,22-22 0,-1 21 0,0-21 16,0 21-16,0-21 15,0 0-15</inkml:trace>
  <inkml:trace contextRef="#ctx0" brushRef="#br1" timeOffset="192115.82">21696 9948 0,'21'0'15,"0"0"-15,0 0 16,0 0-1,1 22-15,-1-22 16,-21 21-16,0 0 0,21 0 16,-21 0-16,0 0 0,0 1 15,0-1-15,0 0 0,0 0 16,0 0-16,0 0 0,0 1 0,0-1 16,0 0-1,0 0-15,0 0 0,0 0 16,-21-21-16,21 22 15,0-44 17,0 1-32,21 0 0,0 0 15,0 0-15,-21 0 0,21-1 16,1 1-16,-1-21 0,-21 21 0,21-22 16,0 22-16,0-21 0,0 21 0,1 0 15,-1-1-15,-21 1 0,21 0 16,-21 0-16,21 21 0,0 0 31,-21 21-15,0 0-1,0 0 1,0 1 0,21-22-1,-21 21-15</inkml:trace>
  <inkml:trace contextRef="#ctx0" brushRef="#br1" timeOffset="192585.12">22225 10139 0,'0'0'0,"42"0"31,-21 0-15,1 0-16,-1 0 15,0 0-15,0 0 16,0-21-16,0 0 16,-21-1-16,22 1 15,-22 0-15,0 0 0,0 0 16,0 0-16,-22 21 31,1 0-15,0 0-16,0 21 0,0-21 15,21 21-15,-21 0 0,21 0 16,-22 0-16,22 1 0,-21-22 0,21 21 16,0 0-16,0 0 0,0 0 15,0 0-15,0 1 16,0-1-16,0 0 0,21-21 16,1 0-16,-22 21 0,21-21 0,0 0 15,0 0-15,0 0 16,0 0-16,1 0 0,-1 0 0,0 0 15,0 0-15,0 0 0,0 0 16,1 0-16,-1 0 0,0 0 0,-21-21 16,21 0-16,-21 0 15,21-1-15,-21 1 16,0 0-16</inkml:trace>
  <inkml:trace contextRef="#ctx0" brushRef="#br1" timeOffset="193116.27">22691 9991 0,'0'0'16,"0"-21"-16,0-1 31,0 1-31,21 21 16,0-21-16,0 21 0,0 0 0,0 0 16,1 0-16,-1 0 0,0 0 15,0 0-15,0 0 0,0 0 16,1 0-16,-1 21 0,-21 0 0,21 1 15,-21-1-15,21-21 0,-21 21 0,0 0 16,0 0-16,0 0 0,0 1 16,0-1-16,0 0 0,0 0 0,0 0 15,0 0-15,-21 1 0,0-1 0,0 0 16,21 0-16,0 0 16,-22-21-16,22 21 15,-21-21-15,21-21 47,0 0-47,0 0 16,21 0-16,1 0 15,-22-1-15,21 1 0,0 0 0,0 0 16,0-21-16,0 20 0,22 1 0,-22-21 16,0 21-16,21 0 0,-20-22 15,-1 22-15,0 21 0,0-21 0,0 0 16,0 21-16,1-21 15,-1 21-15,0 0 16,0 21 0,-21 0-1,0 0 1,-21-21 0,0 0-1,0 0-15</inkml:trace>
  <inkml:trace contextRef="#ctx0" brushRef="#br1" timeOffset="195384.06">27580 3408 0,'-21'0'15,"0"0"1,0 0-1,-1 0-15,1 0 16,0 0 15,21 21 16,21-21 0,0 0-47,1 0 16,20 0-16,-21 0 0,21 0 0,-20 0 15,20 0-15,0 0 0,1 0 16,-1 0-16,0 0 0,1 0 0,-22 0 16,21 0-16,0 0 15,-20 0-15,-1 0 0,21 0 0,-21 0 16,0 0-16,1 0 0,-1 0 15,0 0-15,-21-21 47,-21 21-15,0 0-17,-1 0-15,1 0 0,0 0 0,0 0 16,0 0-16,0 0 15</inkml:trace>
  <inkml:trace contextRef="#ctx0" brushRef="#br1" timeOffset="196007.72">27368 3577 0,'0'21'32,"-21"-21"-32,21 22 15,-21-22-15,21 21 78,21-21-62,0 0-16,1 0 0,20 0 16,-21 0-16,0 0 0,22 0 0,-1 0 15,0 0-15,1 0 0,-1 0 16,0 0-16,1 0 0,-1 0 0,0 0 16,-21 0-16,22-21 0,-1 21 15,0 0-15,-20 0 0,-1 0 16,21 0-16,-21 0 0,0 0 15,1-22-15,-1 22 0,0 0 16,0 0 0,-21-21 31,-21 21-32,0 0-15,0-21 0,-1 21 16,1 0-16,0-21 0</inkml:trace>
  <inkml:trace contextRef="#ctx0" brushRef="#br1" timeOffset="196495.62">27411 3408 0,'0'0'0,"-21"0"31,21 21 0,21-21-31,0 0 16,0 0-16,0 0 0,0 0 16,1 0-16,20 0 0,0 0 0,1 0 15,-1 0-15,21 0 0,-20 0 16,-1 0-16,22 0 0,-22 0 0,0 0 16,22 0-16,-22 0 0,-21 0 15,22 0-15,-22 0 0,21 0 16,-21 0-16,0 0 0,1 0 15,-1 0 1,-42 0 31,-1 0-47,1 0 16,0 0-16,0 0 0,0 0 15,-22 0-15,22 0 0,0 0 16</inkml:trace>
  <inkml:trace contextRef="#ctx0" brushRef="#br1" timeOffset="196927.89">27347 3641 0,'0'21'32,"21"-21"-1,1 0-31,20 0 0,-21 0 16,0 0-16,22 0 0,-1 0 15,0 0-15,-21 0 0,22 0 0,20 0 16,-20 0-16,-1 0 0,0 0 15,1 0-15,-1 0 0,0 0 0,-21 0 16,22 0-16,-22 0 0,0 0 16,21 0-16,-20 0 0,-1 0 0,0 0 15,0 0 1,-42-21 62,0 21-78,0 0 16,-1 0-16,1-21 0,0 21 0</inkml:trace>
  <inkml:trace contextRef="#ctx0" brushRef="#br1" timeOffset="201611.61">20743 11155 0,'21'0'0,"1"0"16,-22-21-1,21 21-15,-21-21 16,0-1-16,0 44 94,0-1-94,-21-21 0,-1 21 0,22 0 15,0 0-15,-21 0 0,21 22 16,-21-22-16,0 0 0,21 21 0,-21 1 16,21-22-16,0 21 0,0 1 15,-21-22-15,21 21 0,0 0 0,-22-20 16,22 20-16,0 0 0,0 1 15,0-1-15,0-21 0,-21 43 0,21-22 16,0 0-16,-21 1 0,21-1 16,0 0-16,0 1 0,-21-1 15,21 0-15,-21 1 0,21-1 0,0 0 16,0-21-16,0 22 0,0-1 0,0 0 16,0-20-16,0 20 0,-21 0 15,21-21-15,0 22 0,0-1 0,0-21 16,0 22-16,0-1 0,0-21 15,0 21-15,-22-20 0,22 20 0,0-21 16,0 21-16,0-20 0,0-1 0,-21 21 16,21-21-16,0 0 0,0 1 15,-21-1-15,21 21 0,0-21 0,0 0 16,0 1-16,0-1 0,0 0 16,-21 0-16,21 0 0,0 0 15,-21 1-15,21-1 0,0 0 0,0 0 16,0 0-16,0 0 0,0 22 0,0-22 15,0 0-15,0 0 0,-21 0 16,21 1-16,0-1 0,0 0 0,0 0 16,0 0-16,-22-21 0,22 21 0,0 1 15,0-1-15,0 0 16,0 0-16,0 0 16,0 0-1,0 1 1,0-1-1,0 0 17,0 0 15,22-21-32,-22-21 63,21 0-78,-21 0 16,0-1-16,0 1 0,0 0 16,0 0-16,0 0 0,0 0 0,0-1 15,0 1-15,0 0 0</inkml:trace>
  <inkml:trace contextRef="#ctx0" brushRef="#br1" timeOffset="202020.37">20087 13399 0,'0'0'0,"-21"0"16,0-22-1,42 44 48,0-1-63,0 0 0,0-21 15,1 21-15,-1 0 0,0 22 16,21-22-16,-21 0 0,1 0 0,-1 0 16,0 22-16,0-22 0,0 0 0,0 0 15,1 0-15,-22 0 0,21-21 16,0 22-16,-21-1 0,21 0 15,0-21 1,-21 21 0,0-42 46,21 21-62,-21-21 0,22 0 16,-22-1-16,0 1 15,21 0-15,0 0 0</inkml:trace>
  <inkml:trace contextRef="#ctx0" brushRef="#br1" timeOffset="202281.23">20828 13441 0,'0'0'0,"21"-21"16,-21 42 15,0 0-15,-21 0-16,0 0 0,0 1 15,-1-1-15,1 0 0,0 0 16,0 0-16,0 22 0,0-22 16,-22 0-16,22 21 0,0-21 0,-21 1 15,20-1-15,1 0 0,0 0 0,0 0 16,0 0-16,0 1 0,-1-22 15,22 21-15,-21-21 0,-21 0 16</inkml:trace>
  <inkml:trace contextRef="#ctx0" brushRef="#br1" timeOffset="202348.19">20320 13949 0,'21'0'15,"-42"0"-15,106-85 16,-64 85-16,0-21 16,0 0-16</inkml:trace>
  <inkml:trace contextRef="#ctx0" brushRef="#br1" timeOffset="203324.63">21357 12573 0,'0'0'0,"-42"0"15,42-21-15,-21 21 0,21-21 16,0 0 0,0-1-1,0 1-15,0 0 16,21 0-16,0 21 15,0 0-15,0 0 0,0-21 16,1 21-16,-1 0 0,0 0 16,0 21-1,-21 0-15,0 0 0,0 0 16,0 1-16,0-1 0,0 21 0,0-21 16,0 0-16,0 22 15,0-22-15,0 0 0,0 0 0,0 22 16,0-22-16,0 0 0,0 0 0,0 0 15,21-21 1,0 0-16,1 0 16,-1 0-16,0 0 0,0 0 15,0-21-15,0 21 0,22-21 0,-22 0 16,0 0-16,0-1 0,0 1 0,1 0 16,-1 0-16,0 0 15,0 0-15,-21-1 0,21-20 0,-21 21 16,21 0-16,-21 0 0,0-1 0,22 1 15,-1 0-15,-21 0 16,0 42 15,0 0-15,0 0-16,0 1 0,0 20 16,0-21-16,-21 0 0,21 22 15,-22-1-15,22-21 0,0 21 0,0 1 16,0-1-16,0-21 0,0 22 15,-21-1-15,21 0 0,0-21 16,0 22-16,0-22 0,0 0 0,0 0 16,-21 22-16,21-22 0,0 0 15,0 21-15,0-21 0,0 1 0,0-1 16,-21 0-16,21 0 0,-21-21 0,21 21 16,0 0-16,0 1 15,-21-22-15,-1 0 16,1 0 15,21-22-31,-21 1 0,21 0 16,0 0-16,0 0 0,0 0 0,0-1 15,0 1-15,0-21 0,0 21 16,0-22-16,0 22 0,21-21 16,0 21-16,-21 0 0,0-22 0,22 22 15,-22 0-15,21 0 0,-21 0 16,0-1-16,21 1 0,0 0 0,-21 0 15,21 0-15,-21 0 0,0-1 0,21 1 16,1 21-16,-22-21 0,21 0 16,0 0-16,-21 0 0,21 21 0,-21-22 15,21 22-15,-21-21 0</inkml:trace>
  <inkml:trace contextRef="#ctx0" brushRef="#br1" timeOffset="204195.59">22140 12594 0,'21'0'16,"1"0"0,-1 0-16,-21-21 15,21 21-15,0-21 16,-21 0-1,0 0 1,-21 21 15,0 21-15,0 0-16,21 0 16,-22 0-16,1 0 15,21 1-15,0-1 0,0 0 0,0 0 16,-21 0-16,21 0 0,0 1 0,0-1 15,0 0-15,0 0 16,0 0-16,21-21 16,0 0-1,1 0-15,-1 0 16,0 0-16,-21-21 0,21 0 16,0 21-16,0-21 0,1 0 15,-1 21-15,0-22 0,0 1 0,0 0 16,0 0-16,1 0 0,20 0 0,-21-1 15,0 1-15,0 0 0,1 0 16,-1 0-16,0 0 0,0-1 0,0 22 16,-21-21-16,21 21 0,-42 0 31,0 0-31,0 0 0,0 0 16,21 21-16,-21 1 0,-1-22 15,1 21-15,21 0 0,-21 0 16,21 0-16,0 0 15,0 1-15,0-1 16,0 0 0,21-21-16,0 21 15,1-21-15,-1 21 16,0-21-16,-21 21 0,21-21 0,0 0 16,-21 22-16,21-22 15,1 0-15,-22 21 16,0 0 15,-22-21-15,1 0-16,0 21 0,0-21 15,0 0-15,0 0 0,-1 0 0,1 0 16,0 0-16,0 0 0,0 21 0,0-21 16,-1 0-1,1 0-15,0 0 78</inkml:trace>
  <inkml:trace contextRef="#ctx0" brushRef="#br1" timeOffset="205968.36">19135 14457 0,'0'-21'47,"21"21"-47,-21-21 15,21 21-15,-21-22 16,21 1 0,-21 0-16,0 0 31,-21 21-15,0 0-16,0 0 15,-1 0-15,22-21 125,0 42-62,0 21-63,-21-21 15,21 1-15,0 20 0,-21 0 0,21 1 16,0-1-16,0-21 0,0 21 16,-21 1-16,21-1 0,0 0 15,-21-20-15,21-1 0,0 21 0,0-21 16,0 0-16,0 1 0,0-1 15,0 0-15,-21-42 47,21 0-31,0-1-16,0 1 16,0-21-16</inkml:trace>
  <inkml:trace contextRef="#ctx0" brushRef="#br1" timeOffset="206256.19">19008 14330 0,'0'0'0,"21"21"32,0 0-32,0 0 0,0 1 15,-21-1-15,21 21 0,1-21 16,-1 22-16,0-22 0,0 21 0,0-21 15,0 22-15,1-22 0,-22 0 16,21 21-16,0-21 0,-21 1 0,21-1 16,-21 0-16,21 0 0,-21 0 15,0 0 1,0-42 15,21 0-15,-21 0-16,0 0 0</inkml:trace>
  <inkml:trace contextRef="#ctx0" brushRef="#br1" timeOffset="206560.02">19473 14224 0,'0'-21'16,"0"42"-16,0-21 15,0 21-15,0 22 16,0-22-16,0 21 0,0 0 0,-21-20 16,21 20-16,0 0 0,-21 1 15,21-1-15,0 0 0,0 1 0,-21-22 16,21 21-16,-21-21 0,21 22 16,-22-22-16,22 0 0,0 0 15,0 0-15,22-42 47,-22 0-31,0 0-16,21 21 15,0-21-15</inkml:trace>
  <inkml:trace contextRef="#ctx0" brushRef="#br1" timeOffset="206963.43">19621 14563 0,'0'42'16,"0"-21"-16,0 0 15,0 1-15,0-1 16,0 0-16,0 0 0,0 0 16,0 0-16,0 1 15,0-1-15,0 0 16,22-21 15,-1 0-31,0 0 0,0 0 16,0-21-16,0 0 0,1 21 0,-1-22 15,0 1-15,-21 0 0,21 0 16,-21 0-16,0 0 0,0-1 16,0 1-16,0 0 0,0 0 15,0 0-15,-21 21 0,0-21 16,0 21-16,-1 0 15,1 0-15,0 0 16,0 0-16,0 0 16,21 21-16,0 0 31,21-21-31,0 0 16</inkml:trace>
  <inkml:trace contextRef="#ctx0" brushRef="#br1" timeOffset="207520.11">20447 14351 0,'0'0'0,"0"-21"0,-21 21 15,0 0 1,-1 0-16,1 0 0,0 0 0,0 0 15,0 0-15,0 0 0,-22 0 0,22 21 16,0-21-16,0 21 0,0 0 16,-1 1-16,1-1 0,0-21 0,21 21 15,-21 0-15,21 0 0,0 0 16,0 1-16,0-1 16,21-21-1,0 21-15,0-21 0,1 0 0,-1 0 16,0 21-16,0-21 0,0 0 0,22 0 15,-22 21-15,0 0 0,0-21 16,0 0-16,0 22 0,1-22 0,-1 21 16,-21 0-16,21-21 15,-21 21-15,0 0 0,0 0 16,0 1-16,-21-22 0,0 21 16,-1-21-16,1 21 15,-21-21-15,21 21 0,-22-21 0,22 0 0,-21 0 16,21 21-16,-22-21 15,22 0-15,-21 0 0,21 0 0,0 0 16,-1 0-16,1 0 0,0 0 0,0 0 16,0 0-16,21-21 15,-21 21-15,-1-21 0,22 0 16,0 0 0,22 21-1,-1-22 1,0 22-16,0 0 15,0 0-15,0 0 0</inkml:trace>
  <inkml:trace contextRef="#ctx0" brushRef="#br1" timeOffset="208048.26">20532 14520 0,'0'0'0,"-22"22"47,22-1-47,0 0 0,0 0 16,0 0-16,0 0 0,0 1 0,-21-1 15,21 21-15,0-21 0,0 0 16,0 1-16,0-1 0,0 0 15,0 0-15,0 0 0,21-21 16,1 0-16,-1 0 16,0 0-16,0 0 0,0 0 15,0 0-15,1 0 16,-1 0-16,0-21 0,0 0 16,0 0-16,0 0 0,1-1 15,-22 1-15,0 0 0,0-21 16,0 21-16,0-1 0,0 1 15,0 0-15,0 0 0,0 0 16,0 42 15,0 0-31,0 0 0,-22 0 16,22 1-16,0-1 0,-21 0 0,21 0 16,0 0-16,0 0 0,0 1 15,0-1-15,0 0 16,21-21-1,1 0-15,-1 0 16,0-21-16,0 21 16,0-21-16</inkml:trace>
  <inkml:trace contextRef="#ctx0" brushRef="#br1" timeOffset="208837.8">21082 14436 0,'0'0'0,"-21"0"16,0 21-16,21 0 0,-22-21 16,22 21-16,-21 0 0,0 22 15,21-22-15,0 0 0,0 21 0,0-20 16,0-1-16,0 0 0,0 0 16,0 0-16,0 0 0,0 1 15,0-1-15,0 0 0,0 0 16,21-21-16,0 0 0,1 21 15,-1-21-15,0 0 0,0 0 0,0 0 16,0 0-16,1 0 0,-1 0 0,0 0 16,21-21-16,-21 21 0,1-21 15,-1 0-15,0 21 0,0-21 0,0-1 16,0 1-16,-21 0 0,22 0 16,-1-21-16,-21 20 0,21 1 0,-21-21 15,0 0-15,0-1 0,0 1 16,0 0-16,0 20 0,0-20 0,0 0 15,0 21-15,0-22 0,0 22 16,0 0-16,0 0 16,0 42-1,0 0-15,0 0 16,0 22-16,0-22 0,0 21 16,0 0-16,-21 1 0,21-22 0,0 21 15,0 1-15,0-1 0,0-21 16,0 21-16,0-20 0,0-1 0,0 0 15,0 0-15,0 0 0,0 0 16,0 1-16,0-1 16,0-42 31,0-1-32,0 1-15,0 0 16,0 0-16,0 0 0,21-22 15,-21 22-15,21 0 0,0-21 16,0 21-16,1-1 0,-1 1 0,21 0 16,-21 0-16,0 0 0,22 21 0,-22 0 15,0 0-15,0 0 16,0 21-16,1-21 0,-1 21 0,0 21 16,-21-20-16,0-1 0,0 0 15,0 21-15,0-21 0,0 1 0,0 20 16,0-21-16,0 0 0,0 0 0,0 1 15,0-1-15,0 0 16,-21-21-16,21 21 0,-21-21 0,-1 0 16,22 21-16,-21-21 15,0 0 1</inkml:trace>
  <inkml:trace contextRef="#ctx0" brushRef="#br1" timeOffset="210060.1">19092 15367 0,'-21'0'0,"21"21"0,0 0 16,21-21 15,0 0-31,1 0 16,-1 0-16,0 0 0,0 0 0,0-21 15,22 0-15,-22 21 0,0-21 16,0 21-16,0-21 0,-21 0 15,21 21-15,-21-22 16,0 1-16,-21 21 16,0 0-16,0 0 15,0 0-15,0 0 0,-22 0 0,22 0 16,0 0-16,0 21 0,0-21 16,-1 22-16,1-1 0,0 0 0,0 0 15,21 0-15,0 0 0,0 1 16,0-1-16,0 0 0,0 0 0,0 0 15,0 0-15,0 1 16,21-1-16,0-21 0,0 0 16,1 0-16,-1 0 0,0 0 0,0 0 15,0 0-15,0 0 0,1 0 16,-1 0-16,-21-21 0,0-1 31,-21 22-31,-1 0 0,1 0 16,0 0-16,0 0 0,0 0 0,0 22 15,-22-1-15,22-21 0,0 21 16,0 0-16,21 0 0,-21 0 0,21 1 16,-22-1-16,22 0 0,0 21 15,0-21-15,0 1 0,0 20 0,0-21 16,0 0-16,0 0 0,0 1 16,22-1-16,-1 0 0,-21 0 15,21-21-15,0 0 0,0 0 0,0 0 16,22 0-16,-22 0 0,0 0 15,21-21-15,-20 21 0,20-21 0,0 0 16,-21-1-16,22 1 0,-1 0 0,-21 0 16,22-21-16,-22 20 0,21 1 15,-21-21-15,0 21 0,1 0 0,-1-22 16,-21 1-16,0 21 0,0-22 16,0 1-16,0 21 0,0-21 0,0 20 15,0 1-15,0 0 0,0 0 16,0 0-16,-21 21 0,-1 0 15,22 21-15,0 0 16,-21 0-16,21 0 0,0 1 16,0 20-16,0 0 0,0-21 0,0 22 15,0-22-15,0 21 0,0 1 0,0-22 16,0 21-16,0-21 0,0 0 16,0 22-16,0-22 0,0 0 0,0 0 15,0 0-15,0 1 0,21-1 16,-21 0-16,22-21 15,-1-21 17,0 0-32,-21-1 15,0 1-15</inkml:trace>
  <inkml:trace contextRef="#ctx0" brushRef="#br1" timeOffset="210443.88">19875 15833 0,'0'0'0,"22"21"31,-1-21-31,0 0 16,0 0-16,-21-21 0,21 21 16,-21-21-16,21-1 15,1 1-15,-22 0 16,0 0-16,0 0 15,-22 21-15,1 0 16,0 0-16,0 0 16,0 0-16,0 0 0,21 21 15,0 0-15,-22 0 0,22 0 16,0 1-16,-21-1 0,21 0 16,0 0-16,0 0 0,0 0 0,0 1 15,0-1-15,0 0 16,0 0-16,0 0 0,0 0 0,21-21 0,1 22 15,-1-22-15,0 0 16,0 0-16,21 0 16,-42-22-16,43 22 0,-22-21 0,0 0 15,0 0-15,0 0 0</inkml:trace>
  <inkml:trace contextRef="#ctx0" brushRef="#br1" timeOffset="211131.49">20278 15642 0,'0'0'0,"0"21"32,0 1-32,0-1 0,0 0 15,0 0-15,0 0 0,0 0 16,0 1-16,0-1 0,-22 0 0,22 21 16,0-21-16,0 1 0,0-1 15,0 0-15,0 0 16,0-42 15,22 0-15,-22 0-16,0-1 15,0 1-15,0 0 0,0 0 16,0 0-16,0-22 0,21 22 0,-21 0 16,21 0-16,-21 0 0,21 0 15,-21-1-15,21 22 0,0 0 16,1 0-1,-1 22-15,-21-1 0,21 0 16,0 0-16,-21 0 0,0 0 0,0 1 16,21-1-16,-21 0 0,0 0 15,0 0-15,21 0 0,-21 1 0,0-1 16,0 0-16,0-42 62,0 0-62,22 21 0,-22-22 16,21 1-16,-21 0 0,21 0 0,-21 0 16,21 0-16,0-22 0,-21 22 15,21 0-15,1 0 0,-1 21 0,-21-21 16,21-1-16,0 22 0,0 0 16,0 0-16,1 0 15,-22 22-15,0-1 0,0 0 0,0 0 16,0 0-16,0 0 0,0 1 15,0-1-15,0 0 0,0 21 0,0-21 16,0 1-16,0-1 0,0 0 16,-22 0-16,22 0 15,0 0-15,0-42 32,22 21-17,-22-21-15,0 0 0,21 0 0,0 0 16,-21-1-16</inkml:trace>
  <inkml:trace contextRef="#ctx0" brushRef="#br1" timeOffset="211514.27">20849 15812 0,'21'0'0,"0"0"16,1 0-1,-1 0 1,0 0-16,0 0 15,0-22-15,0 22 16,-21-21-16,22 21 16,-22-21-16,0 0 0,0 0 15,-22 21 1,1 0 0,0 0-1,0 21-15,21 0 0,-21 0 16,21 0-16,0 1 15,0-1-15,0 0 0,0 0 0,0 0 16,0 0-16,0 1 0,0-1 0,0 0 16,0 0-16,21 0 15,0-21 1,0 0-16,0 0 16,1-21-16,-1 21 15,-21-21-15,21 0 0,0 0 16,0-1-16,-21 1 0,21 0 15</inkml:trace>
  <inkml:trace contextRef="#ctx0" brushRef="#br1" timeOffset="212012.01">21251 15663 0,'0'22'16,"0"-1"-1,0 0-15,0 0 0,0 0 16,-21 0-16,21 1 15,0-1-15,0 0 0,0 0 0,0 0 16,0 0-16,0 1 0,-21-22 16,21 21-16,0 0 0,0 0 31,0-42 16,0 0-47,0 0 0,0-1 15,0 1-15,0 0 0,0 0 0,0 0 16,0 0-16,0-1 0,0 1 16,21-21-16,0 21 0,-21 0 0,21 21 15,-21-22-15,22 1 0,-1 21 16,0 0-16,0 0 0,0 0 16,0 0-16,1 21 15,-1 1-15,-21-1 16,0 0-16,21 0 0,-21 0 0,0 0 15,0 22-15,0-22 0,0 0 0,0 21 16,0-20-16,0-1 0,0 0 16,-21 0-16,21 0 0,0 0 0,0 1 15,-21-1-15,21-42 47,21-1-31,-21 1-16,0-21 0,21 21 0,0 0 15</inkml:trace>
  <inkml:trace contextRef="#ctx0" brushRef="#br1" timeOffset="212314.84">21759 15261 0,'0'0'31,"-21"21"-31,21 1 0,0-1 16,-21 21-16,21-21 0,0 22 0,-21-1 16,21 0-16,0 1 0,0-22 15,-21 21-15,21 0 0,-22 1 0,22-22 16,0 21-16,0 1 0,-21-22 16,21 21-16,-21-21 0,21 0 15,0 1-15,0-1 0,0 0 0,0 0 16,21-21-1,0 0-15,1 0 16,-1-21-16,0 0 0,0 0 16,0-1-16,-21 1 15,21-21-15</inkml:trace>
  <inkml:trace contextRef="#ctx0" brushRef="#br1" timeOffset="212515.72">21675 15536 0,'21'0'47,"0"0"-31,0 0-16,0 0 15,0 0-15,1 0 0,-1-21 16,0 21-16,0-21 0,0 0 15,0 21-15</inkml:trace>
  <inkml:trace contextRef="#ctx0" brushRef="#br1" timeOffset="213683.75">22204 15473 0,'0'0'16,"0"42"0,21-42-1,0 0 1,0 0-16,0 0 0,1 0 16,-1-21-16,0 0 0,0 0 15,0 21-15,-21-21 0,0-1 16,21 1-16,-21 0 15,22 0-15,-22 0 0,0 0 0,0-1 16,0 1-16,-22 21 16,1 0-16,0 0 15,0 0-15,0 0 0,0 21 16,-1 1-16,1-22 0,21 21 16,-21 0-16,0 0 0,21 0 0,0 0 15,0 1-15,-21-1 0,21 0 16,0 0-16,-21 0 0,21 0 15,0 1-15,0-1 0,21 0 16,0-21 0,0 0-16,0 0 15,0 0-15,1 0 0,-1 0 16,-21-21 15,-21 21 0,-1 21-31,1 0 0,0-21 16,21 21-16,-21 0 16,0 1-16,21-1 0,-21 0 15,-1 0-15,22 0 0,0 0 16,-21 1-16,21-1 0,0 0 0,0 0 16,0 0-1,21-21-15,1 0 0,-1 0 16,0 0-16,0 0 0,0 0 0,0 0 15,1 0-15,-1-21 16,0 21-16,0-21 0,0 21 0,0-21 16,1 21-16,-1-21 0,-21-1 0,21 22 15,0-21-15,-21 0 0,0 0 16,21 0-16,-21 0 16,0-1-16,0 1 0,0 0 15,0 0-15,0 0 16,0 42 31,0 0-47,21 0 15,-21 0 1,22 1-16,-22-1 16,21-21-16,-21 21 0,21 0 0,0-21 15,-21 21-15,21-21 0,0 21 16,1 1-16,-1-1 15,0-21-15,0 0 0,0 21 16,0-21-16,1 0 16,-1 0-16,0 0 0,0 0 15,0 0 1,-21-21-16,0 0 0,0-1 16,0 1-16,0 0 15,0 0-15,0 0 16,0 0-16,0-1 0,0 1 15,-21 21 1,0 0 0,0 0-16,21 21 0,-21-21 0,-1 22 15,1-1 1,0 0-16,0 0 0,0-21 0,0 21 16,-1 0-16,22 1 0,-21-1 0,0 0 15,0 0-15,0 0 0,0 0 16,21 1-16,-22-1 0,1 0 15,42-21 17,1 0-32,-1 0 0,0-21 0,0 0 15</inkml:trace>
  <inkml:trace contextRef="#ctx0" brushRef="#br1" timeOffset="214183.83">23114 15600 0,'0'0'0,"0"-21"0,0 0 16,0 42 46,0 0-46,0 0-16,0 0 0,0 0 0,0 1 16,0-1-16,0 0 0,0 0 0,21 21 15,-21-20-15,21 20 0,-21 0 16,21 1-16,-21-1 0,22 21 0,-1-20 16,0 20-16,-21-20 0,21-1 15,0 21-15,0-20 0,1 20 0,-1-20 16,0 20-16,0-21 0,0 22 0,0-22 15,1 1-15,-22 20 0,21-21 16,0 1-16,-21-1 0,0 0 16,0 1-16,21-22 0,-21 21 0,0-21 0,0 1 15,0-1-15,0 0 16,0 0-16,0 0 0,0 0 16,-21-21-16,0 0 15,0 0-15,-1 0 16,1-21-1,21 0 1,0 0-16,0 0 0,0 0 0,0-1 16,0-20-16,0 21 0,0-21 0,0-1 15</inkml:trace>
  <inkml:trace contextRef="#ctx0" brushRef="#br1" timeOffset="214579.6">23326 15769 0,'0'0'0,"0"-21"0,-22 0 0,1 21 0,21-21 16,0 0-16,-21-1 0,21 1 15,0 0-15,0 0 16,0 0-16,0 0 15,21 21-15,0 0 0,1-22 16,-1 22-16,0 0 0,0 0 0,0 0 16,0 0-16,1 22 0,-1-1 0,0 0 15,0 0-15,0 0 0,0 22 16,-21-22-16,0 21 0,0 0 0,0-20 16,0 20-16,0-21 0,0 21 15,-21-20-15,0-1 0,0 21 0,0-21 16,0 0-16,-1-21 0,1 22 0,0-1 15,0-21-15,0 0 0,21 21 16,-21-21-16,-1 0 16,1 0-16,0 0 15,0 0-15,0 0 16</inkml:trace>
  <inkml:trace contextRef="#ctx0" brushRef="#br1" timeOffset="-203464.52">24342 10181 0,'0'0'0,"-22"0"16,22 21-16,-21-21 0,0 0 0,0 22 16,0-22-1,0 0-15,42 0 47,0 0-47,0 0 16,0 0-16,0 0 0,22 0 15,-22 0-15,21 0 0,-21 0 0,22 0 16,-1 0-16,22 0 0,-22 0 0,21 0 16,1 0-16,-1 0 0,1 0 15,-1 0-15,22 0 0,-21 0 16,20 0-16,1 0 0,-22 21 0,43-21 15,-21 0-15,0 21 0,20-21 0,-20 0 16,21 21-16,-21-21 0,-1 21 16,22-21-16,-42 21 0,20-21 0,1 0 15,0 22-15,-22-22 0,1 0 0,-1 0 16,1 21-16,-1-21 0,-21 0 0,22 0 16,-22 0-16,-21 21 0,22-21 15,-22 0-15,0 0 0,21 0 0,-20 0 16,-1 0-16,0 0 15,0 0 1,0 0 0,-21-21-1,21 21-15,-21-21 16,0-1-16,0 1 16,0 0-1,0 0-15,0 0 16,0 0-16,0-1 15,0 1-15,0 0 0,0 0 0,0 0 16,22 0-16,-22-1 0,0 1 0,21-21 16,-21 21-16,0-22 0,0 22 15,0-21-15,21 0 0,0-1 16,-21 1-16,21 0 0,-21-1 0,0 1 16,21 0-16,-21-1 0,22-20 15,-22 20-15,0 1 0,0 0 0,0-1 16,0 1-16,0 0 0,0-22 0,21 22 15,-21 0-15,0-1 0,0-20 16,0 20-16,0-20 0,0 21 0,0-1 16,0 1-16,0 0 0,0-1 0,0 1 15,0 0-15,0-1 16,0 1-16,0 0 0,0 20 0,0-20 0,0 0 16,-21-1-16,21 1 0,0 0 15,0-1-15,0 1 0,0 0 16,0-1-16,0 22 0,0-21 0,0 0 15,0 20-15,0-20 0,0 21 16,0 0-16,0-22 0,0 22 0,21 0 16,-21 0-16,0-21 0,21 20 0,-21 1 15,0 0-15,0 0 0,0 0 16,0 0-16,0-1 0,0 1 16,0 0-16,0 0 15,0 0-15,0 0 16,0-1-16,0 1 15,0 0-15,0 0 16,0 0-16,0 0 0,0-1 16,0 1-1,-21 21-15,21-21 0,0 0 16,0 0 0,-21 21-16,-1 0 62</inkml:trace>
  <inkml:trace contextRef="#ctx0" brushRef="#br1" timeOffset="-202576.78">19960 5503 0,'-21'0'15,"-43"0"1,43 0-1,42 0 17,22 0-32,-22 0 15,21 0-15,1 0 0,20 0 0,1 0 16,20 0-16,1 0 0,0 0 0,42 0 16,-22 0-16,1 0 0,0 0 15,21 0-15,-21 0 0,21 0 16,0 22-16,0-22 0,0 0 0,0 0 15,-21 0-15,21 0 0,-21 21 16,21-21-16,-22 0 0,1 0 0,0 0 16,0 21-16,0-21 0,-22 0 15,1 0-15,0 0 0,-22 0 0,1 0 16,-1 0-16,-20 0 0,-1 21 16,0-21-16,-21 0 0,1 0 0,-1 0 15,0 0-15,-21-21 31,-21 0-15,0 21-16,-1-21 0,-20 21 16,21 0-16</inkml:trace>
  <inkml:trace contextRef="#ctx0" brushRef="#br1" timeOffset="-201941.15">20299 5228 0,'-21'0'0,"-1"0"31,22 21-31,-21-21 15,21 22-15,-21-22 0,21 21 0,0 0 16,-21-21-16,0 21 0,0-21 16,-1 21-16,1 0 0,-21 1 0,21-22 15,-22 21-15,22 0 0,-21-21 16,0 21-16,20-21 0,-20 21 0,21-21 16,-21 0-16,20 0 0,1 0 15,0 0-15,42 0 31,0 0-31,1 0 16,20 0-16,-21 0 0,21 0 0,-20 21 16,20 1-16,0-22 0,-21 21 15,22 0-15,-1 0 0,0 0 0,-20 0 16,20 1-16,0-1 0,1 0 16,-1 0-16,-21 0 0,21 0 0,1 1 15,-22-1-15,21 0 0,-21 0 0,1-21 16,-1 21-16,0 0 0,0-21 15,0 22-15,0-1 0,-21 0 16,0 0 0,22 0-1</inkml:trace>
  <inkml:trace contextRef="#ctx0" brushRef="#br1" timeOffset="-201103.62">25485 8784 0,'0'0'0,"0"-21"0,-22 42 31,22 0-15,-21-21-16,21 22 0,0-1 0,0 0 15,0 21-15,-21-21 0,21 1 16,0 20-16,-21-21 0,21 21 0,0-20 16,0 20-16,0-21 0,0 0 15,0 0-15,0 22 0,0-22 0,0 0 16,0 0-16,0 0 0,0 1 16,0-1-16</inkml:trace>
  <inkml:trace contextRef="#ctx0" brushRef="#br1" timeOffset="-200780.78">25379 8869 0,'0'-21'0,"0"42"0,0-63 0,0-1 16,0 22-16,0 0 0,0 0 15,0 0 1,21 21-16,0 0 0,0 0 16,0 0-16,-21 21 0,22 0 15,-1 0-15,0 21 0,21-20 16,-21 20-16,1 0 0,-1 1 0,0-1 16,0-21-16,0 21 0,0 1 15,1-1-15,-1-21 0,0 0 0,0 22 16,0-22-16,0 0 0,1 0 15,-22 0-15,21-21 0,-21 22 16,21-22 0,-21-22 15,21 22-31,-21-21 0,0 0 0,0 0 16</inkml:trace>
  <inkml:trace contextRef="#ctx0" brushRef="#br1" timeOffset="-200424.97">26268 8488 0,'0'0'0,"-64"0"31,43 0-31,0 21 15,0 0-15,21 0 0,0 1 0,-21 20 16,21 0-16,-22 1 0,1-1 0,21 0 16,0 1-16,-21 20 0,21-21 15,-21 1-15,0-1 0,21 0 0,-21 1 16,-1-22-16,22 21 0,-21-21 0,21 1 16,-21-1-16,0 0 0,21 0 15,0 0-15,-21 0 0,0-21 16,21 22-16,0-44 62,21 22-62,0-21 0,0 21 16</inkml:trace>
  <inkml:trace contextRef="#ctx0" brushRef="#br1" timeOffset="-199980.21">26374 9081 0,'0'21'16,"0"0"0,-22 0-16,1 0 15,21 0-15,-21 1 0,21-1 16,0 0-16,0 0 0,-21-21 15,21 21-15,0 0 0,0 1 16,21-22 0,-21 21-16,21-21 0,0 0 15,1 0-15,-1 0 16,0 0-16,0 0 0,-21-21 0,21-1 16,0 1-16,-21 0 15,22 0-15,-22 0 16,21 0-16,-21-1 0,21 1 0,-21 0 15,0 0-15,0 0 0,0 0 0,0-1 16,0 1 0,-21 21-16,0 0 15,-1 0-15,1 0 0,0 0 16,0 0-16,0 0 16,0 0-16,-1 0 15,22-21-15,0 0 16,0 0-1,0 0-15</inkml:trace>
  <inkml:trace contextRef="#ctx0" brushRef="#br1" timeOffset="-199172.74">24447 5927 0,'0'0'0,"-21"-21"16,21-1-16,0 1 0,0-21 16,0 21-16,0 0 0,-21-22 0,21 22 15,0 0-15,0 0 0,-21 0 16,21-1-16,0 1 0,-21 21 15,0 0 1,21 21-16,0 1 0,0 20 16,-22 0-16,22 1 0,-21-1 0,21 21 15,-21-20-15,21 20 0,0-20 0,0-1 16,0 21-16,-21-20 0,21-1 16,0 0-16,-21 1 0,21-22 15,0 21-15,0-21 0,0 22 16,0-22-16,0 0 0,0 0 0,0 0 15,0-42 32,0 0-47,0 0 0,0 0 16</inkml:trace>
  <inkml:trace contextRef="#ctx0" brushRef="#br1" timeOffset="-198828.7">24236 5757 0,'0'-21'16,"0"42"-16,0-63 0,0 21 0,0 0 0,0 0 15,0-1-15,0 1 0,0 0 16,0 0-16,0 0 0,21 21 0,21-21 16,-21-1-16,22 22 0,-1 0 15,0 0-15,1 0 0,20 0 0,-20 0 16,20 0-16,-21 0 0,1 22 15,-1-1-15,-21 21 0,0-21 0,1 22 16,-22-22-16,0 21 0,0 0 16,-22-20-16,1 20 0,-21-21 0,21 21 15,-22-20-15,1 20 0,0-21 16,-1 0-16,1 0 0,21 1 16,-21-1-16,20-21 0,-20 21 0,21 0 15,0 0-15,21 0 16,21-21-1,0 0 1,0 0-16,0 0 16</inkml:trace>
  <inkml:trace contextRef="#ctx0" brushRef="#br1" timeOffset="-198384.94">24955 5948 0,'0'0'0,"-21"21"32,21 0-32,-21 0 0,0 1 15,21-1-15,-21 0 0,21 0 16,0 0-16,-21 0 0,-1 22 0,22-22 16,-21 0-16,21 0 0,0 0 15,0 1-15,0-1 0,0 0 0,0 0 16,0 0-16,21-21 15,1 21-15,-1-21 0,0 0 16,0 0-16,0 0 0,22 0 0,-22 0 16,0 0-16,0-21 0,0 0 15,0 0-15,1 21 0,-1-21 0,-21 0 16,0-1-16,0 1 0,0 0 0,21 0 16,-21-21-16,0 20 0,0 1 15,0-21-15,0 21 0,0 0 0,0-1 16,0 1-16,-21 0 0,0 21 15,-1 0-15,1 0 16,0 0-16,0 0 0,21 21 16,-21 0-16,0 1 15,21-1-15,0 0 16,0 0-16,0 0 16,21-21-16,0 0 15,0 0-15,0 0 0</inkml:trace>
  <inkml:trace contextRef="#ctx0" brushRef="#br1" timeOffset="-198045.14">25485 5757 0,'0'0'0,"42"-148"31,-42 169-15,0 1-1,0 20-15,-21-21 0,0 21 0,21 1 16,0-1-16,-22 0 0,22 1 16,-21-1-16,0 0 0,21 1 0,0-1 15,-21-21-15,0 22 0,21-1 16,-21-21-16,21 0 0,0 22 0,0-22 16,0 0-16,0 0 0,0 0 15,0 0-15,0 1 16,21-22 15,0 0-31,-21-22 0,21 22 0,0-21 16,0 0-16,1 0 0,-22 0 15,21 0-15,0-1 0,0-20 0,0 21 16,0-21-16</inkml:trace>
  <inkml:trace contextRef="#ctx0" brushRef="#br1" timeOffset="-196618.56">25760 5779 0,'21'-106'16,"-85"296"-1,107-274-15,-1-43 0,-42 105 0,0 1 0,0 42 32,0 1-17,0-1-15,0 21 0,0-21 16,0 22-16,0-1 0,0-21 0,-21 21 16,0 1-16,21-1 0,-21 0 0,-1 1 15,22-22-15,-21 21 0,0-21 16,21 22-16,0-22 0,0 0 0,-21 0 15,21 0-15,0 1 0,0-1 16,0 0-16,21-21 16,0 0-1,0 0-15,1 0 0,-1 0 0,0 0 16,0-21-16,0 21 0,0-21 0,1 21 16,-1-22-16,-21 1 15,21 21-15,0-21 0,0 0 0,0 0 16,-21 0-16,0 42 47,0 0-47,0 0 15,0 0-15,0 0 0,-21 1 16,21-1-16,0 0 0,0 0 0,0 0 16,0 0-16,0 1 15,21-1-15,1-21 16,-1 0-16,0 0 15,0 0-15,0 0 0,22 0 0,-22 0 16,0 0-16,0-21 0,0 21 0,0-22 16,1 1-16,-1 0 0,0 21 15,0-21-15,0 0 0,0 0 0,-21-1 16,0 1-16,0 0 0,0 0 16,22 0-16,-22 0 0,0-1 0,0 44 31,-22-1-16,1 0-15,21 0 0,0 0 16,-21 0-16,21 1 16,-21-1-16,21 0 0,0 0 0,0 0 15,-21-21-15,21 21 0,0 1 0,-21-22 16,21 21 0,0-42 15,21-1-31,0 1 15,-21 0-15,21 0 0,0 0 16,0 0-16,-21-1 0,22 1 16,-1 0-16,0 0 0,-21 0 15,21 0-15,0 21 0,0 0 0,1 0 16,-22 21 0,21-21-1,-21 21-15,0 0 0,0 0 0,0 0 16,0 1-16,0-1 0,0 0 15,0 0-15,0 0 0,0 0 16,0 1-16,0-1 0,21-21 16,0 21-16,0-21 0,0 0 15,1 21-15,-1-21 0,0 21 0,21-21 16,1 0-16,-22 0 0,21 0 0,-21 0 16,22 0-16,-22-21 15,21 21-15,-21-21 0,0 0 0,22 21 0,-22-21 16,0-1-16,0 1 15,-21 0-15,0 0 0,21 0 0,-21 0 16,0-1-16,0-20 0,0 21 16,-21 0-16,0 21 0,0 0 15,0 0-15,0 0 0,-1 0 0,1 0 16,0 0-16,-21 21 0,21 0 16,-1 0-16,1-21 0,0 21 0,21 1 15,0-1-15,0 0 0,0 0 0,0 0 16,0 0-16,21 1 15,0-22 1,1 0-16,-1 0 0,0 0 16,0 0-16,0 0 0,0 0 15,1 0-15,-1 0 0,-21-22 16,21 22-16,0 0 0,-21-21 0,21 0 16,0 21-16,-21 21 31,0 0-31,0 1 15,0-1-15,0 0 0,0 21 16,0-21-16,0 22 0,-21-1 0,0-21 16,21 22-16,0-1 0,0 0 15,0-21-15,-21 22 0,21-1 0,0-21 16,0 22-16,-21-1 0,21-21 0,-21 0 16,21 22-16,0-22 15,-22 0-15,1 0 0,21 0 0,-21 0 16,0 1-16,0-1 0,0 0 0,-1-21 15,1 0-15,0 21 0,0-21 16,0 0-16,0 0 0,-1 0 0,1 0 16,0 0-16,0 0 0,0-21 15,21 0-15,-21 21 0,21-21 16,-22-1-16,22 1 0,0 0 16,-21 21-16,21-21 0,0 0 15,0 0-15,0-1 0,0-20 0,0 21 16,0-21-16</inkml:trace>
  <inkml:trace contextRef="#ctx0" brushRef="#br1" timeOffset="-196415.67">26458 5863 0,'0'-21'0,"0"42"0,-21-63 0,21 21 16,-21 21-16,21-21 15</inkml:trace>
  <inkml:trace contextRef="#ctx0" brushRef="#br1" timeOffset="-196076.75">27686 5588 0,'0'0'0,"21"-21"0,-21 42 31,0 0-31,0 0 15,-21 22-15,0-22 0,21 21 16,-21 22-16,21-22 0,-22 0 0,1 22 16,21-22-16,-21 22 0,0-22 0,21 22 15,-21-22-15,21 21 0,-21-20 16,-1-1-16,22 0 0,0 1 0,0-1 16,-21-21-16,21 22 0,0-22 15,-21 0-15,21 0 0,0 0 16,0-42 15,21 0-31,-21 0 0,21 0 16,-21-1-16</inkml:trace>
  <inkml:trace contextRef="#ctx0" brushRef="#br1" timeOffset="-195759.93">27538 5927 0,'0'0'0,"0"-43"0,-21 1 16,21 0-16,0 21 0,0-22 15,0 22-15,0 0 0,0 0 0,0 0 16,21-1-16,0 1 0,21 0 16,-21 21-16,1 0 0,20-21 0,0 21 15,-21 0-15,22 0 16,-1 21-16,-21-21 0,0 42 0,22-20 16,-22-1-16,0 21 0,-21 0 15,0-20-15,0 20 0,0 0 0,0-21 16,-21 22-16,0-1 0,0-21 0,-1 22 15,1-22-15,-21 0 0,21 0 16,0 0-16,-1 0 0,-20 1 0,21-1 16,0 0-16,0 0 15,-1-21-15,22 21 16,22-21 15</inkml:trace>
  <inkml:trace contextRef="#ctx0" brushRef="#br1" timeOffset="-195404.14">27749 6435 0,'0'0'0,"22"0"31,-1 0-31,0 0 0,0-21 15,0-1-15,0 1 16,1 21-16,-22-21 0,0 0 0,21 21 16,-21-21-16,21 0 0,-21-1 15,0 1-15,0 0 0,-21 21 16,0 0 0,-1 0-16,1 0 0,21 21 15,-21 0-15,0-21 0,0 22 0,0-1 16,21 21-16,0-21 0,-22 0 15,22 1-15,-21-1 0,21 0 0,0 0 16,0 0-16,0 0 0,0 1 16,0-1-16,21 0 15,1-21-15,-1 0 16,0 0-16,0 0 0,0 0 16,0 0-16</inkml:trace>
  <inkml:trace contextRef="#ctx0" brushRef="#br1" timeOffset="-195008.66">28109 6287 0,'0'-22'0,"0"44"15,0-65-15,21 43 32,1-21-32,-1 21 15,0 0-15,0 0 0,0 0 16,0 21-1,-21 0-15,0 1 0,22-1 16,-22 0-16,0 0 0,0 0 16,0 0-16,0 1 0,0-1 15,-22 0-15,22 0 0,-21-21 16,21 21-16,-21-21 0,21 21 16,-21-21-16,21-21 46,0 0-30,21 0-16,0 0 0,-21 0 16,21-1-16,1 1 15,-22 0-15,21 0 0,0 21 0,-21-21 16,21 21-16,0-21 0,0 21 16,-21-22-16,22 22 15,-1-21-15</inkml:trace>
  <inkml:trace contextRef="#ctx0" brushRef="#br1" timeOffset="-194764.77">28533 6181 0,'0'21'16,"0"0"0,0 0-16,0 0 15,0 1-15,-22-22 0,22 21 16,0 0-16,0 0 0,0 0 0,0 0 15,0 1-15,-21-22 0,21 21 16,0 0-16,0 0 16,0-42 31,0 0-32,0 0-15</inkml:trace>
  <inkml:trace contextRef="#ctx0" brushRef="#br1" timeOffset="-194578.87">28511 6138 0,'0'0'0,"0"-21"32,22 21 14,-1 0-30</inkml:trace>
  <inkml:trace contextRef="#ctx0" brushRef="#br1" timeOffset="-194191.75">28702 6287 0,'0'0'0,"-42"84"31,42-63-31,0 1 16,0-1-16,0 0 16,21-21-1,0 0 1,0 0-16,0 0 15,0 0-15,1 0 16,-1-21-16,-21 0 16,0-1-16,0 1 15,0 0-15,0 0 16,0 0-16,0 0 0,0-1 31,-21 22-15,-1 0 15</inkml:trace>
  <inkml:trace contextRef="#ctx0" brushRef="#br1" timeOffset="-193628.84">29168 6329 0,'0'-21'16,"-22"21"-1,1-21-15,0 21 16,0 0-16,0 0 0,0 0 16,-1 0-16,1 21 15,0-21-15,0 21 0,0-21 0,21 21 16,-21 0-16,21 0 0,-22-21 15,22 22-15,0-1 0,0 0 16,0 0-16,0 0 16,0 0-1,22-21-15,-1 0 0,0 0 16,0 0-16,0 0 16,0 0-16,1 0 0,-1-21 0,0 0 15,0 21-15,0-21 0,0 0 16,1 0-16,-22-1 0,21 1 0,0-21 15,0 21-15,0-22 0,-21 22 16,21-21-16,1 21 0,-22-22 0,0 22 16,21-21-16,0 0 0,-21 20 15,0 1-15,0 0 0,0 0 0,0 0 16,0 0-16,0 42 16,0 0-1,0 0-15,-21 21 0,21-20 0,-21 20 16,-1-21-16,22 21 0,0 1 15,-21-1-15,21-21 0,-21 22 0,21-22 16,0 21-16,0-21 0,0 22 16,0-22-16,0 0 0,0 0 0,0 0 15,0 0-15,0 1 16,0-1-16,0 0 47</inkml:trace>
  <inkml:trace contextRef="#ctx0" brushRef="#br1" timeOffset="-192088.64">29210 9589 0,'0'0'0,"-21"-22"0,21 1 16,0 0-16,0 0 16,0 0-16,0 0 15,0-1-15,0 1 0,0 0 16,-21 21 31,-1 0-47,22 21 0,-21 0 15,0 1-15,21-1 0,-21 0 0,21 0 16,-21 21-16,21-20 0,-21 20 16,-1-21-16,22 21 0,0 1 0,0-22 15,-21 21-15,21-21 0,-21 22 16,21-22-16,0 21 0,0-21 0,0 1 15,0 20-15,0-21 0,0 0 0,0 0 16,0 1-16,21-22 16,0 21-16,-21 0 0,22-21 0,-1 21 15,0-21-15,0 0 0,0 0 0,0 0 16,1 0-16,-1 0 0,0 0 16,0 0-16,0 0 0,0 0 0,1 0 15,-1 0-15,0-21 0,0 0 0,0 0 16,0 21-16,1-22 0,-1 1 15,-21 0-15,21-21 0,0 21 0,0-22 16,0 22-16,-21-21 0,0-1 16,22 1-16,-22 0 0,0-1 15,0 1-15,0 0 0,0-1 0,0 22 16,-22-21-16,22 21 0,-21 0 16,0-1-16,0 1 0,0 0 0,0 21 15,-1-21-15,1 21 0,0 0 16,0 0-16,0 0 0,0 0 0,-1 0 15,1 0-15,0 21 16,0 0-16,21 0 0,-21 22 16,21-22-16,0 21 0,-21-21 0,21 22 15,-22-1-15,22-21 0,0 22 16,0-22-16,0 21 0,-21-21 0,21 0 16,0 1-16,0-1 0,0 0 15,0 0-15,0 0 16,21-21-16,1 0 15,-1 0-15,0 0 0,0 0 16</inkml:trace>
  <inkml:trace contextRef="#ctx0" brushRef="#br1" timeOffset="-191692.86">29803 9843 0,'0'0'0,"0"21"16,0 0-16,21-21 16,0 0-1,0 0-15,0 0 16,-21-21-1,0 0 1,0-1 0,-21 22-16,0 0 31,0 0-31,0 0 16,21 22-1,0-1 1,21-21 15,0 0-31,0 0 16,0 0-16,0 0 0</inkml:trace>
  <inkml:trace contextRef="#ctx0" brushRef="#br1" timeOffset="-191400.58">30226 9567 0,'0'-21'16,"21"0"-1,0 21-15,0 0 16,1 0-16,-1-21 0,0 21 0,0 0 16,0 0-16,22 0 0,-22 0 15,0 0-15,0 0 0,0 0 0,22 0 16,-22 0-16,0 0 0,0 0 15,0 0-15,0 0 0,1 0 0,-44 0 63,1 0-63,0-21 16,0 21-16</inkml:trace>
  <inkml:trace contextRef="#ctx0" brushRef="#br1" timeOffset="-190868.92">30395 9525 0,'-21'21'0,"42"-42"0,-63 63 16,21-20-16,0-1 0,21 0 16,-22-21-16,1 21 0,21 0 0,-21 0 15,0 1-15,0-1 16,21 0-16,0 0 0,-21-21 15,21 21 1,21-21 15,0 0-31,0 0 0,0 0 16,0 0-16,1 0 0,-1-21 16,0 21-16,0 0 15,0 0-15,0 0 0,1 0 16,-1 0-16,0 0 0,0 0 15,0 0-15,0 0 16,-21 21-16,0 0 16,0 1-16,22-1 0,-22 0 15,0 0-15,0 0 0,0 0 16,0 1-16,-22-1 16,1-21-16,0 21 15,0 0-15,0-21 0,0 0 16,-1 21-16,1-21 15,0 0-15,0 0 0,21 21 0,-21-21 16,0 0-16,-1 0 16,1 0-16,0 0 15,21-21 48,21 21-63</inkml:trace>
  <inkml:trace contextRef="#ctx0" brushRef="#br1" timeOffset="-190221.29">31390 9631 0,'0'0'0,"0"-21"0,21 21 0,-21-43 32,21 22-32,-21 0 0,22 0 0,-22 0 31,-22 21-31,1 0 0,0 0 15,0 0-15,0 0 0,-22 0 16,22 0-16,-21 21 0,0 0 0,20 0 16,-20 0-16,21 1 0,-21-1 15,20 0-15,1 0 0,0 0 0,21 0 16,0 1-16,0-1 16,0 0-16,0 0 0,0 0 15,0 0-15,21-21 0,0 0 16,1 22-16,-1-1 0,0-21 15,0 0-15,0 21 0,0-21 0,22 0 16,-22 21-16,0-21 16,0 0-16,0 21 0,1-21 0,-22 21 15,21 1-15,-21-1 16,0 0-16,0 0 16,-21-21-1,-1 0-15,1 0 0,0 21 0,0-21 16,0 0-16,0 0 0,-1 0 0,1 0 15,0 21-15,0-21 0,0 0 16,0 0-16,-1 0 0,1 0 0,0 0 16,0 0-16,0 0 15,0 0-15,-1 0 16,44-21 62</inkml:trace>
  <inkml:trace contextRef="#ctx0" brushRef="#br1" timeOffset="-189212.39">31559 9948 0,'85'-63'15,"-64"42"1,-21 0-16,0-1 15,0 1-15,0 0 0,0 0 16,0 0-16,0 0 16,-21 21-16,0 0 15,0 0-15,0 0 16,21 21-16,-22-21 0,1 21 0,21 0 16,-21 0-16,0-21 0,21 21 15,0 1-15,-21-1 0,0 0 0,21 0 16,-22 0-16,22 0 15,0 1-15,0-1 0,0 0 16,0 0-16,22 0 16,-1-21-16,0 0 0,0 21 0,0-21 15,0 0-15,1 0 0,-1 0 16,0 0-16,0 0 0,0 0 16,0 0-16,1 0 0,-1 0 0,0 0 15,0 0-15,0-21 0,0 0 16,1 0-16,-1 0 0,0 0 15,0-1-15,0 1 0,-21 0 16,21-21-16,22 21 0,-22-1 0,0 1 16,0 0-16,0 0 0,1 0 15,-1 0-15,0 21 0,0 0 16,0 0-16,0 0 16,-21 21-1,0 0 1,0 0-16,0 0 15,0-42 48,0 0-47,0 0-16,0 0 31,0-1-31,-21 22 15,0 0 1,0 0-16,0 0 16,0 0-16,21 22 0,-22-1 15,1 0-15,0 0 0,0 0 0,0 0 16,0 1-16,21-1 0,-22 0 16,1 0-16,21 0 0,-21 0 0,21 1 15,0-1-15,0 0 0,0 0 16,0 0-16,0 0 0,21 1 15,0-22-15,1 0 0,-1 21 16,0-21-16,0 0 0,21 0 0,-20 0 16,-1 0-16,0 0 0,21 0 0,-21 0 15,1 0-15,20 0 0,-21 0 16,0-21-16,0 21 0,1-22 16,-1 22-16,0-21 0,0 0 15,0 21-15,0-21 0,1 21 0,-22-21 16,0 0-16,0-1 15,0 1-15,0 0 16</inkml:trace>
  <inkml:trace contextRef="#ctx0" brushRef="#br1" timeOffset="-188396.6">30311 9546 0,'0'21'0,"0"1"47,0-1-31,0 0-16,0 0 16,-22-21-16,22 21 0,0 0 15,0 1-15,0-1 0,0 0 0,0 0 16,0 0-16,0 0 15,0 1-15,0-1 0,0 0 16,22-21 47,-22-21-63</inkml:trace>
  <inkml:trace contextRef="#ctx0" brushRef="#br1" timeOffset="-181641.05">29760 10964 0,'-21'0'0,"21"-21"47,21 21-32,0-21-15,-21 0 16,22 21-16,-1-21 0,-21 0 16,0-1-16,21 22 0,-21-21 15,0 0-15,0 0 0,21 21 0,-21-21 16,0 0-16,0-1 0,0 1 16,0 0-16,0 0 0,0 0 0,0 0 15,0 42 16,0 0-15,0 0-16,0 0 0,0 0 0,0 1 16,-21-1-16,21 21 0,0-21 15,-21 0-15,21 22 0,0-22 0,0 0 16,0 21-16,0-20 0,0-1 16,0 0-16,0 0 0,0 21 0,0-20 15,0-1-15,0 0 0,0 0 16,0 0-16,0 0 15,0 1-15,0-1 32,-21-21-17,-1 0-15,1 0 0,0 0 0,0 0 16,0 0-16,0 0 0,-1 21 16,1-21-16,-21 0 0,21 0 0,0 0 15,-1 0-15,1 0 0,0 21 0,0-21 16,0 0-16,0 0 0,-1 0 15,1 0-15,21 21 0,21-21 47,1 0-47,-1 0 0,0 0 16,0 0-16,0 0 0,22 0 0,-22 0 16,0 0-16,21 0 0,-21 0 15,1 0-15,-1 0 0,0 0 0,21 0 16,-21 0-16,1 0 15,-1 0-15,0-21 32,-21 0-1,21 21-31,-21-21 0,21 0 16,0-1-16</inkml:trace>
  <inkml:trace contextRef="#ctx0" brushRef="#br1" timeOffset="-181031.99">30819 10795 0,'42'0'15,"-84"0"-15,105-21 0,-42 21 0,0-21 0,1 21 16,-1-21-16,0 21 0,-21-22 15,21 1-15,-21 0 16,-21 21 0,0 0-16,0 0 15,-1 0-15,1 0 0,0 0 0,-21 0 16,21 21-16,-1-21 0,1 21 16,-21 1-16,21-22 0,0 21 0,-1 0 15,1 0-15,0 0 0,0-21 16,21 21-16,-21 1 0,21-1 15,0 0-15,0 0 0,0 0 16,21-21 0,0 0-16,0 21 0,0-21 15,1 0-15,-1 22 0,0-1 16,0-21-16,0 0 0,0 21 16,1 0-16,-1-21 0,0 21 0,0 0 15,0 1-15,-21-1 16,0 0-16,0 0 15,0 0-15,-21 0 16,0-21-16,0 0 0,0 0 16,-1 22-16,1-22 0,0 0 0,-21 0 15,21 0-15,-1 0 0,-20 0 16,21 0-16,0 0 0,0 0 0,-22 0 16,22 0-16,0 0 0,0 0 15,0-22-15,-1 1 16,22 0 15,0 0 0,22 21-31,-1 0 16,0-21-16,0 21 0,21 0 16</inkml:trace>
  <inkml:trace contextRef="#ctx0" brushRef="#br1" timeOffset="-180197.04">31051 11113 0,'22'0'0,"-44"0"0,65 0 0,-22 0 16,0 0-16,0 0 0,0-22 0,1 22 16,-1 0-16,0-21 0,0 0 15,0 21-15,0-21 0,-21 0 16,22 0-16,-22-1 15,21 1-15,-21 0 0,-21 21 32,-1 0-32,1 0 15,0 21-15,0 0 0,21 1 16,-21-1-16,0 0 0,21 0 16,-22 0-16,22 0 0,0 22 0,0-22 15,0 0-15,0 0 0,0 0 16,0 1-16,0-1 0,22 0 0,-1 0 15,0-21-15,0 21 0,21-21 16,-20 0-16,-1 0 0,0 0 0,21 0 16,-21 0-16,1 0 0,-1 0 15,0 0-15,0-21 0,0 0 0,0 21 16,1-21-16,-1 0 0,0-1 0,0 1 16,0 0-16,0-21 0,1 21 15,-1-1-15,0 1 0,0-21 16,0 21-16,0 0 0,1 21 15,-22-22-15,21 1 0,0 21 0,0 0 32,-21 21-17,0 1 1,0-1 0,21-21-1,-21-21 32,0-1-31,0 1-16,-21 21 15,0 0 1,0 0-16,0 0 16,-1 21-16,1 1 0,0-22 15,21 21-15,-21 21 0,0-21 16,0 0-16,21 1 0,0-1 0,0 21 15,0-21-15,0 0 0,0 1 16,0-1-16,21 0 0,0 0 16,0 0-16,0-21 15,22 0-15,-22 0 0,0 0 16,21 0-16,-21 0 0,22 0 0,-22 0 16,0 0-16,21 0 0,-20 0 15,-1-21-15,0 21 0,0-21 0,0 21 16,-21-21-16,21 21 0,-21-21 15,22-1-15,-22 1 0,0 0 16,0 0-16,0 0 16,0 0-16,0-1 0</inkml:trace>
  <inkml:trace contextRef="#ctx0" brushRef="#br1" timeOffset="-177684.67">28808 12107 0,'-21'0'0,"21"-21"47,0 0-31,21 0-16,-21 0 0,21 0 15,0-1-15,-21 1 0,0 0 16,0 0-16,21 21 0,-21-21 15,21 0-15,-21-1 0,0 1 16,0 42 31,0 1-47,0-1 0,0 0 0,0 21 16,0-21-16,0 22 0,0-1 0,0 0 15,0-20-15,0 20 0,0 0 16,0 1-16,0-22 0,0 21 0,0 0 15,0-20-15,0-1 0,0 0 16,0 0-16,0 0 0,0 0 0,0 1 16,-21-1-1,0-21-15,0 0 16,0 0-16,-22 0 0,22 0 0,0 0 16,0 0-16,0 0 0,0 0 0,-22 0 15,22 21-15,0-21 16,0 0-16,21 21 15,0 0 1,21-21 0,0 0-16,0 0 0,0 0 15,22 0-15,-22 0 0,21 0 0,1 0 16,-22 0-16,21 0 0,0 0 0,1 0 16,-1 0-16,-21 0 0,22 0 15,-22 0-15,0 0 0,0 0 16,-21-21 15,0 0-15,0 0-16,0 0 15</inkml:trace>
  <inkml:trace contextRef="#ctx0" brushRef="#br1" timeOffset="-177436.81">29485 12319 0,'21'0'109,"0"-21"-93,1 0-16,-1 21 15</inkml:trace>
  <inkml:trace contextRef="#ctx0" brushRef="#br1" timeOffset="-176769.02">29930 12065 0,'21'-21'15,"0"21"1,0 0-16,0 0 0,22 0 16,-22 0-16,21 0 0,0-21 15,-20 21-15,20 0 0,0 0 0,1 0 16,-22 0-16,0 0 0,0 0 15,0 0-15,0 0 0,1 0 16,-44 0 0,1 0-16,0 0 15,-21 0-15,21 0 0,-1 0 16,-20 0-16,21 0 0,0 0 0,-22 21 16,22-21-16,-21 21 0,21 0 0,0-21 15,-22 21-15,22 1 16,0-1-16,0-21 0,21 21 0,0 0 15,0 0-15,0 0 16,21-21 0,0 0-1,0 0-15,0 22 0,1-22 16,-1 0-16,0 0 0,21 0 0,-21 0 16,1 0-16,-1 0 0,0 21 15,0-21-15,0 0 0,0 0 0,-21 21 16,22-21-16,-22 21 0,21 0 15,0-21-15,-21 21 0,21-21 16,-21 22-16,0-1 16,0 0-16,0 0 15,0 0-15,0 0 16,-21 1-16,0-22 16,0 0-16,-1 21 0,1-21 0,-21 0 15,21 21-15,-22-21 0,22 0 0,-21 0 16,21 0-16,0 0 0,-22 21 15,22-21-15,0 0 0,0 0 0,0 0 16,-1 0-16,1 0 0,0 0 16,21-21-16,0 0 31,0 0-15,21 21-16,0-22 0,1 22 0,-1-21 15</inkml:trace>
  <inkml:trace contextRef="#ctx0" brushRef="#br1" timeOffset="-176161.39">31073 12107 0,'0'0'16,"42"-21"0,-42 0-16,21 0 0,-21 0 0,0 0 15,0-1-15,-21 1 16,0 21-16,0 0 16,-1 0-16,1 0 0,-21 0 15,21 0-15,-22 21 0,22-21 0,0 22 16,-21-1-16,21 0 0,-1 0 15,1 0-15,21 22 0,0-22 0,0 0 16,0 0-16,0 0 0,0 0 16,0 1-16,21-1 0,1 0 15,-1 0-15,0 0 0,0 0 0,0 1 16,22-22-16,-22 21 0,0 0 16,0-21-16,0 21 0,0-21 0,1 0 15,-22 21-15,21-21 16,-21 21-16,-21-21 15,-1 0 1,1 0-16,0 0 0,0 0 16,-21 0-16,20 0 0,1 0 0,-21 0 15,21 0-15,0 0 16,-1 0-16,1 0 0,0 0 0,0 0 16,21 22-16,-21-22 0,0 0 15,21 21 1,-22-21-16,22 21 15,22-21 17,-1 0-32,0 0 15,0 0-15,0 0 16,0 0-16,1-21 0</inkml:trace>
  <inkml:trace contextRef="#ctx0" brushRef="#br1" timeOffset="-175299.31">31432 12340 0,'22'-21'0,"-44"42"0,65-42 0,-43 0 0,0 0 15,21 0-15,-21-1 16,0 1-16,0 0 0,0 0 15,0 0-15,0 0 16,-21 21-16,21-22 0,-21 22 16,-1 0-1,1 0-15,21 22 0,0-1 0,-21 0 16,0 0-16,21 0 0,-21 22 16,0-22-16,21 0 0,0 21 0,0-21 15,-22 1-15,22-1 0,0 0 0,0 21 16,0-21-16,0 1 15,0-1-15,22 0 0,-1 0 16,0-21-16,0 0 0,0 0 16,0 0-16,22 0 0,-22 0 0,0 0 15,21 0-15,-20-21 0,20 0 16,-21 0-16,0 21 0,22-43 16,-22 22-16,21 0 0,-21 0 15,0-22-15,1 22 0,20 0 0,-21 0 16,0-21-16,0 20 0,1 22 0,-1-21 15,-21 42 1,0 1 0,0-1-16,0 0 15,0 0-15,0 0 16,0-42 46,0 0-46,0 0-16,0 0 16,0-1-1,-21 22-15,-1 0 0,1 0 16,0 0-16,0 0 16,0 22-16,21-1 0,-21-21 0,-1 21 15,1 0-15,21 21 0,0-20 0,-21-1 16,21 0-16,0 0 0,0 0 15,0 0-15,0 1 0,0-1 16,0 0-16,21-21 0,-21 21 16,21-21-16,1 0 0,-1 0 15,0 0-15,0 0 0,0 0 16,0 0-16,1 0 0,-1 0 16,0 0-16,0 0 0,0 0 15,0-21-15,1 21 0,-22-21 0,21 21 16,0 0-16,-21-21 0,21 21 15,0-22-15,-21 1 32,0 0-17</inkml:trace>
  <inkml:trace contextRef="#ctx0" brushRef="#br1" timeOffset="-159013.29">29887 13272 0,'0'21'31,"0"-42"32,0-1-48,0 1 1,21 21-16,-21-21 0,0 0 0,0 0 15,22 21-15,-1-21 0,0-1 16,-21 1-16,21 0 0,0 0 16,0 0-16,1 0 0,-1 21 15,0-22-15,0 22 0,0 0 16,0 22-16,-21-1 16,0 0-16,22 0 0,-1 0 0,-21 22 15,0-22-15,0 21 0,0-21 16,0 22-16,0-22 0,0 0 0,0 21 15,0-21-15,-21 1 0,-1 20 16,-20-21-16,21 21 0,-21-20 0,-1 20 16,1-21-16,21 0 0,-22 22 0,1-22 15,0 0-15,21 0 16,-22-21-16,1 21 0,21 0 0,0-21 16,-22 0-16,22 0 15,0 0-15,0 0 0,0 0 0,21-21 16,0 0-16,0 0 0,0 0 15,0 0-15,0-22 0,0 22 0,0-21 16,0 21-16,0-1 0,0-20 16,0 21-16,21 0 0,0 21 0,0-21 15,0-1-15,0 22 16,1 0-16,-1 0 0,0 0 0,0 0 16,0 0-16,0 22 0,1-1 0,-22 0 15,21 21-15,0-21 16,0 22-16,0-22 0,0 21 0,-21-21 15,22 1-15,-1 20 0,-21-21 16,0 0-16,21 0 0,0 1 0,-21-1 16,21 0-16,-21 0 0,0 0 15,21-21-15,1 21 0,-1-21 0,0 0 16,0 0-16,0 0 16,0 0-16,1 0 0,-1 0 0,0-21 15,0 0-15</inkml:trace>
  <inkml:trace contextRef="#ctx0" brushRef="#br1" timeOffset="-158468.55">30903 13335 0,'0'0'0,"0"-21"31,0 0-31,-21 21 16,0-21 0,0 21-16,0 0 0,-1 0 0,1 0 15,0 0-15,0 0 0,0 21 16,0-21-16,-1 21 0,1 0 16,0-21-16,0 21 0,0-21 15,0 21-15,21 1 0,0-1 16,0 0-1,21 0 1,0-21-16,0 0 0,0 21 16,0-21-16,1 21 0,-1-21 0,0 22 15,0-1-15,0-21 0,0 21 16,1 0-16,-22 0 0,0 0 0,0 1 16,0-1-16,0 0 15,0 0-15,-22 0 0,1 0 16,-21-21-16,21 22 0,0-22 15,-1 0-15,1 0 0,0 21 16,0-21-16,0 0 0,0 0 0,-1 0 16,1 0-16,0 0 15,0 0 1,21-21 0,0-1-16,0 1 15,0 0-15,0 0 16,0 0-16,0 0 0,21 21 15,-21-22-15,21 1 0,0 21 16</inkml:trace>
  <inkml:trace contextRef="#ctx0" brushRef="#br1" timeOffset="-157617.52">31051 13589 0,'64'21'32,"-43"-21"-32,0 0 15,0 0-15,-21-21 0,22 21 0,-1-21 16,0 0-16,0 21 16,0-21-16,0-1 0,-21 1 15,22 0-15,-22 0 16,0 0-16,0 0 0,0-1 15,-22 22 1,1 0-16,0 0 0,0 0 16,0 22-16,0-22 0,21 21 15,-22 0-15,22 21 0,-21-21 0,21 1 16,-21 20-16,21-21 0,0 0 16,0 0-16,0 22 0,0-22 0,0 0 15,0 0-15,21-21 16,0 21-16,1 1 0,-1-22 0,0 0 0,0 0 15,0 21-15,0-21 16,1 0-16,-1 0 0,21 0 0,-21 0 16,0-21-16,1-1 0,-1 22 15,0-21-15,0 0 0,0 0 0,0 0 16,1 0-16,-1-22 0,0 22 16,0 0-16,-21-21 0,21 20 0,0 1 15,1 0-15,-1 0 0,-21 0 16,21 0-16,0 21 0,0 0 15,-21 21 32,0-42 31,0-1-62,0 1-16,-21 21 16,0 0-16,0 0 15,0 21-15,-1 1 16,1-1-16,0 0 0,21 21 16,-21-21-16,0 22 0,0-1 15,21 0-15,-22-20 0,22 20 0,0-21 16,0 21-16,0-20 0,0-1 15,22 0-15,-1-21 0,0 21 0,0-21 16,0 0-16,0 0 0,1 0 16,-1 0-16,21 0 0,-21 0 0,0 0 15,1 0-15,-1-21 0,0 21 16,0-21-16,0 0 0,-21-1 0,21 1 16,-21 0-16,0 0 15,0 0-15,0 0 0,-21 21 16</inkml:trace>
  <inkml:trace contextRef="#ctx0" brushRef="#br1" timeOffset="-156744.3">28808 14520 0,'0'0'0,"-21"-21"0,-1 0 15,22 0 1,-21 0-16,21 0 0,-21-1 16,21 1-16,0 0 15,0 0-15,0 0 0,0 0 0,0-1 16,21 22-16,0 0 16,1 0-1,-1 0-15,0 0 0,0 22 0,0 20 16,-21-21-16,21 0 0,1 22 0,-22-1 15,0-21-15,0 21 0,0 1 16,0-22-16,0 21 0,0-21 16,-22 22-16,1-22 0,0 0 0,0 21 15,-21-20-15,20-1 0,1-21 16,-21 21-16,21 0 0,0 0 0,-1-21 16,1 0-16,0 21 0,0-21 0,0 0 15,0 0-15,-1 0 16,22-21-16,0 0 0,-21 0 15,21 0-15,0 0 16,0-1-16,0-20 0,0 21 16,0 0-16,0-22 0,0 22 0,21 0 15,1 0-15,-1 0 0,0 21 16,0 0-16,0 0 0,0 21 16,1 0-16,-1 0 15,0 0-15,-21 1 0,21 20 0,-21-21 16,21 0-16,-21 0 0,0 1 15,0-1-15,21 0 0,-21 0 0,22 0 16,-22 0-16,0 1 0,21-22 16,0 21-16,-21 0 0,21 0 15,0-21 1,0 0 0,1 0-16,-1 0 15,-21-21-15,21 21 0,0-21 16,0 0-16</inkml:trace>
  <inkml:trace contextRef="#ctx0" brushRef="#br1" timeOffset="-156500.45">29273 14669 0,'-21'0'16,"0"0"-1,0 0 17,42 0 15,0 0-47,0 0 15,1 0-15,-22-22 0,21 22 16</inkml:trace>
  <inkml:trace contextRef="#ctx0" brushRef="#br1" timeOffset="-155808.84">29781 14520 0,'43'0'32,"-22"0"-32,0 0 0,0 0 15,0 0-15,1 0 0,-1 0 16,0-21-16,0 21 0,0 0 0,0 0 31,-21-21-31,-21 0 31,0 21-31,0 0 0,0 0 16,0 0-16,-22 0 0,22 0 0,-21 0 16,21 0-16,-22 0 0,22 0 15,0 0-15,-21 21 0,20-21 0,1 21 16,0 0-16,0-21 16,0 22-16,21-1 0,0 0 15,0 0 1,21 0 15,0-21-31,0 0 16,0 0-16,1 0 0,-1 21 0,0-21 15,0 0-15,21 22 0,-20-22 16,-1 21-16,0-21 0,0 21 0,0-21 16,22 21-16,-43 0 0,21-21 15,0 21-15,-21 1 0,21-22 0,-21 21 16,0 0-16,0 0 15,-21 0-15,0-21 0,0 21 0,-1-21 16,1 22-16,-21-1 0,21-21 0,0 0 16,-1 21-16,-20-21 0,21 0 15,0 0-15,0 0 0,-1 0 16,1 0-16,0 0 0,0 0 16,0 0-16,0 0 15,21-21 1,0 0-1,0-1 17,21 1-32,0 21 0,0-21 15,21 21-15</inkml:trace>
  <inkml:trace contextRef="#ctx0" brushRef="#br1" timeOffset="-154486.41">30565 14753 0,'0'0'0,"42"-21"16,-21 0-16,0 0 16,0 0-16,1-1 0,-1 1 15,0-21 1,-21 21-16,21 0 0,-21-1 0,21 1 15,-21 0-15,0 0 0,0 0 16,0 0-16,-21 21 16,0 0-1,0 21-15,0 0 0,-1-21 16,1 21-16,0 0 0,0 22 16,0-22-16,21 0 0,-21 0 0,21 21 15,-22-20-15,22-1 0,0 0 0,0 0 16,0 0-16,0 0 0,0 1 15,0-1-15,0 0 0,22 0 16,-1-21-16,0 21 16,0-21-16,0 21 0,0-21 15,1 22-15,-1-22 16,-21 21-16,-21-21 31,-1 0-15,1 0-16,0 0 0,0 0 15,0 0-15,0 0 16,-1 0-16,1 0 0,0 0 16,0 0-1,0 0 1,21 21 0,0 0-1,21-21-15,0 0 0,0 21 16,0-21-16,1 0 0,-1 0 15,0 0-15,0 0 0,0 0 0,22 0 16,-22 0-16,0 0 0,21 0 16,-21 0-16,22-21 0,-22 21 0,21-21 15,-21 21-15,22-21 0,-22 0 16,0 21-16,0-22 0,0 1 0,1 0 16,-22 0-16,21 0 0,-21 0 15,21-1-15,-21 1 0,0 0 0,0 0 16,0 42 15,0 0-31,0 0 16,-21 1-16,21-1 0,0 0 15,0 0-15,0 0 0,0 0 16,0 1-16,0-1 0,0 0 16,21-21-16,-21 21 15,21-21-15,0 0 16,0 0-16,1 0 0,-1 0 15,0 0-15,-21-21 0,21 21 16,0-21-16,0 0 0,1 21 0,-1-22 16,0 1-16,0 0 0,0 0 15,0-21-15,1 20 0,-1 1 16,0-21-16,0 21 0,0-22 0,0 22 16,1 0-16,-1 0 0,-21 0 15,0 0-15,21 21 0,-21 21 31,0 0-15,0 0-16,0 0 0,0 0 16,0 1-1,0-44 48,0 1-48,-21 0-15,0 0 16,-1 21 0,1 0-1,0 21-15,0 0 16,21 0-16,-21 1 0,0-1 0,-1 0 16,22 0-16,0 0 0,-21 22 15,21-22-15,0 0 0,0 0 16,0 0-16,0 0 15,21 1-15,1-22 0,-1 21 0,0-21 16,0 0-16,0 0 0,0 21 16,1-21-16,-1 0 0,0 0 0,0 0 15,0 0-15,0 0 0,1-21 16,-1 21-16,-21-21 16,0-1-16,0 1 15,21 21-15,-21-21 0,0 0 0,0 0 16</inkml:trace>
  <inkml:trace contextRef="#ctx0" brushRef="#br1" timeOffset="-153448.62">29252 15536 0,'0'-21'0,"-21"21"47,0 0-31,21-21-16,0 0 31,0 0-31,21 21 15,0 0-15,0 0 0,-21-21 0,22 21 16,-1 0-16,21 0 0,-21 0 16,0 0-16,1 0 0,-1 0 0,0 0 15,0 0-15,0 0 0,0 21 16,1 0-16,-22 0 0,21 0 16,-21 0-16,0 1 0,0-1 0,0 0 15,0 0-15,-21 0 0,-1 0 16,1 1-16,0-22 0,-21 21 0,21 0 15,-1 0-15,-20-21 0,21 21 16,-21-21-16,20 0 0,-20 21 0,21-21 16,0 0-16,0 0 0,-1 0 15,44 0 17,-1-21-17,0 21-15,0 0 0,0-21 0,22 0 16,-22 21-16,21 0 0,-21 0 15,22 0-15,-22 0 0,21 0 0,-21 0 16,22 0-16,-22 0 0,0 0 16,0 21-16,0-21 0,0 21 0,1 0 15,-22 1-15,21-1 0,-21 0 0,0 0 16,0 0-16,0 0 0,0 1 16,-21-1-16,-1 0 0,1 0 0,0 0 15,0 0-15,0-21 0,0 22 16,-22-1-16,22-21 0,0 0 15,0 21-15,0-21 0,-22 0 16,22 0-16,0 0 0,0 0 0,0 0 16,-1 0-16,1 0 0,0 0 15,0 0-15,21-21 0,-21 21 0,0 0 16,21-21-16,-22-1 0,22 1 16,0 0-1,0 0 16,22 21-31,-1 0 16,0-21-16,0 0 0,0 21 16,0 0-16</inkml:trace>
  <inkml:trace contextRef="#ctx0" brushRef="#br1" timeOffset="-151875.73">30438 15642 0,'0'0'0,"0"-21"0,21 21 0,-21-21 16,21 0 0,-21 0-1,-21 21 1,0-22-16,-1 1 0,1 21 15,0 0-15,0 0 0,0 0 16,0 0-16,-1 0 0,1 21 16,0 1-16,0-22 0,21 21 15,-21-21-15,0 21 0,-1 0 0,1 0 16,21 0-16,0 1 16,0-1-16,0 0 15,21 0 1,1 0-16,-1-21 0,0 21 15,0-21-15,0 0 0,0 22 16,1-22-16,-1 0 0,0 21 16,0-21-16,0 21 0,0 0 15,1-21-15,-22 21 0,21 0 16,-21 1-16,0-1 16,0 0-1,0 0 1,-21-21-16,-1 0 0,1 0 15,0 0-15,0 0 0,0 0 0,-22 0 16,22 0-16,0 0 0,0 0 16,-21 0-16,20 0 0,1 0 0,0 0 15,0 0-15,0 0 0,0-21 16,-1 21-16,1-21 0,0 21 16,0-21-16,0 21 15,21-22-15,-21 22 16,21 22-1,0-1-15,0 0 16,0 0-16,21 0 0,0-21 0,-21 21 16,21 1-16,0-1 0,22-21 15,-22 21-15,0-21 0,21 21 0,-21-21 16,22 0-16,-1 0 16,0 0-16,-20 0 0,20 0 0,0 0 15,-21 0-15,22 0 0,-22 0 0,21 0 16,-21 0-16,22-21 0,-22 0 15,0 21-15,21-21 0,-20-1 0,-22 1 16,21 0-16,0 0 0,-21 0 16,21 0-16,-21-22 0,0 22 0,0 0 15,0 0-15,0 0 0,0-1 16,0 1-16,0 0 0,0 0 0,0 0 16,-21 42 15,0 0-31,0 0 15,21 0-15,0 1 0,0-1 16,-22 21-16,22-21 0,0 0 16,0 1-16,0-1 0,0 0 0,0 0 15,0 0-15,0 0 0,0 1 16,22-22-16,-22 21 0,21-21 0,0 0 16,0 0-16,0 0 0,0 0 15,1 0-15,-1 0 0,0 0 16,0 0-16,0-21 0,0-1 15,1 1-15,-1 0 16,-21 0-16,21 0 0,0 0 0,0-1 16,0 1-16,1 0 0,-1 0 0,21 0 15,-21 0-15,0-1 0,22 1 16,-22 0-16,0 0 0,0 21 16,0 0-16,1-21 0,-1 21 15,0 0 1,-21 21-16,0 0 15,0 0 1,0-42 62,0 0-62,0 0-1,-21 21 1,0 0 0,-1 0-16,1 0 15,21 21-15,-21-21 0,0 21 0,0-21 16,0 21-16,-1 0 0,1-21 16,0 22-16,0-1 0,0-21 0,21 21 15,0 0-15,-21 0 16,21 0-16,0 1 15,0-1-15,0 0 16,21 0-16,0-21 16,-21 21-16,21-21 15,0 0-15,0 21 0,1-21 16,-1 0-16,0 0 16,0 0-16,0 0 0,0 0 0,1 0 15,-1 0-15,0 0 16,-21-21-16,21 21 0,0 0 0,0-21 15,1 21-15,-1-21 16,0 21-16,0-21 0,0 21 31,-21-21-31,0-1 47,0 1-31</inkml:trace>
  <inkml:trace contextRef="#ctx0" brushRef="#br0" timeOffset="90165.98">29041 10351 0,'-22'0'16,"1"0"-16,0 0 0,0 0 0,0 0 15,0 0-15,-1-22 0,1 22 16,0 0-16,0 0 0,0 0 0,0 0 16,-22-21-16,22 21 0,0 0 15,-21 0-15,20 0 0,1-21 0,0 21 16,0 0-16,0 0 15,0 0-15,21-21 32,21 21 30,0 0-62,0 0 16,0 0-16,0 0 0,1 0 15,20 0-15,-21 0 0,0 0 16,0 0-16,22 0 0,-22 0 16,0 0-16,21 0 0,-20 0 0,20 0 15,-21 0-15,21 0 0,-20 0 0,-1 21 16,21-21-16,-21 0 0,22 0 16,-22 0-16,21 0 0,-21 0 0,0 0 15,22 0-15,-22 0 16,0 0-16,21 0 0,-20 0 0,-1 0 15,21 0-15,-21 0 0,0 0 0,1 0 16,-1 0-16,0 0 0,0 0 16,0 0-16,0 0 0,1 0 0,-1 0 15,0 0-15,21 0 0,-21 0 16,1 0-16,-1 0 0,21 0 0,-21 0 16,22 0-16,-22 0 0,21 21 15,-21-21-15,22 0 0,-22 0 0,21 0 16,0 0-16,-20 0 0,20 0 15,-21 0-15,0 0 0,22 0 0,-22 0 16,0 0-16,21 0 0,-21 0 16,1 0-16,-1 0 0,0 0 15,21 0-15,-21 21 0,1-21 0,-1 0 16,0 0-16,0 0 0,0 0 16,0 0-16,1 0 0,-1 0 0,0 0 15,0 0-15,0 0 0,0 0 16,1 0-16,20 0 0,-21 22 0,0-22 15,0 0-15,22 0 0,-22 0 16,21 0-16,-21 21 0,22-21 16,-22 0-16,21 0 0,1 21 0,-1-21 15,0 0-15,1 0 0,-1 21 16,0-21-16,-21 0 0,22 0 16,-1 0-16,-21 0 0,22 0 0,-22 21 15,21-21-15,-21 0 0,0 0 16,1 0-16,-1 0 0,0 0 15,0 0-15,0 0 0,0 0 0,1 0 16,-1 0-16,0 0 0,0 0 16,0 0-16,0 0 0,1 0 0,20 0 15,-21 0-15,0 21 0,0-21 16,1 0-16,-1 0 0,21 0 0,-21 0 16,0 22-16,1-22 0,-1 0 15,0 0-15,0 0 16,0 0-16,-42 0 234,0-22-234,0 1 16,0 21-1,-1-21-15,1 0 0,0 21 16,0 0-16,0 0 0</inkml:trace>
  <inkml:trace contextRef="#ctx0" brushRef="#br0" timeOffset="99002.44">29993 11494 0,'0'0'0,"-21"0"0,0 0 31,0 0-16,21 21 1,21-21 47,0 0-63,0 0 15,0 0-15,0 0 0,1 0 16,20 0-16,0 0 0,1 0 0,-1 0 15,21 0-15,-20 0 0,20-21 0,1-1 16,-1 22-16,22-21 0,-22 0 16,22 0-16,0 0 0,-1 21 0,1-21 15,-21-1-15,20 1 0,1 0 16,-22 21-16,1-21 0,-1 21 0,1-21 16,-1 21-16,-20 0 0,20 0 0,-20-21 15,-1 21-15,-21 0 0,21 0 16,-20 0-16,-1 0 0,0 0 0,0 0 15,0 0-15,0 0 32,-21 21 15,-21-21-32,0 21-15,0-21 16</inkml:trace>
  <inkml:trace contextRef="#ctx0" brushRef="#br0" timeOffset="100001.86">28892 12700 0,'0'21'15,"22"-21"1,-1 0-16,0 21 15,0-21-15,0 0 0,0 0 0,1 0 16,20 0-16,-21 22 0,21-22 0,1 0 16,-22 0-16,21 0 0,1 0 15,-1 0-15,21 0 0,-20 0 0,20 0 16,1 0-16,-1-22 0,1 22 16,20 0-16,-20-21 0,21 21 15,20 0-15,-20-21 0,0 21 0,21-21 16,-22 21-16,22 0 0,-21 0 0,-1-21 15,1 21-15,0 0 0,-1-21 16,1 21-16,0 0 0,-1 0 0,-20 0 16,-1 0-16,1-22 0,-1 22 0,-20 0 15,-1 0-15,0 0 0,1 0 16,-22-21-16,0 21 0,0 0 0,0 0 16,1 0-16,-1 0 0,-21-21 15,21 21-15,0 0 16,-21-21 15,21 21 0,-42 21 16,0-21-47,0 21 0,0-21 0,-1 21 16</inkml:trace>
  <inkml:trace contextRef="#ctx0" brushRef="#br0" timeOffset="100754.43">29718 13949 0,'21'0'78,"0"0"-78,0-21 0,1 0 15,-1 21-15,21 0 0,-21 0 16,0-22-16,22 22 0,-1 0 0,0 0 16,1 0-16,-1-21 0,22 21 0,-1 0 15,1 0-15,-1 0 0,1 0 16,20-21-16,1 21 0,-22 0 0,22 0 15,-21 0-15,20 0 0,-20 0 0,-1 0 16,1 0-16,-1 0 0,1 0 16,-22 0-16,0 0 0,-20 0 15,20 0-15,-21 0 0,0 0 0,0 0 16,1 0 0,-1 0-16,-21-21 15,-21 21 63,-1 0-78,1 0 0,0 0 0,0 21 16,0-21-16,0 21 0,-1-21 16,1 21-16,-21 1 0,0-1 15,20-21-15,-20 21 0,0 0 0,-1 0 16,1 0-16</inkml:trace>
  <inkml:trace contextRef="#ctx0" brushRef="#br0" timeOffset="108362.23">28723 9504 0,'0'0'0,"0"-21"16,-21 21-1,0 0-15,0 0 16,-22 0-16,22 0 0,-21 0 0,-1 0 16,1 21-16,-21-21 0,20 21 15,1 0-15,-22-21 0,22 21 0,-21 1 16,20-1-16,1 0 0,-22 0 15,22 0-15,0 22 0,-1-22 16,22 0-16,-21 21 0,21-21 0,-22 22 16,22-22-16,0 21 0,0-21 0,21 1 15,0 20-15,-21-21 0,21 21 16,0-20-16,0 20 0,0-21 0,0 21 16,0-20-16,21 20 0,0 0 0,-21-21 15,21 22-15,0-1 0,1-21 16,-1 22-16,0-1 0,0-21 0,0 21 15,0 1-15,1-22 0,-1 21 0,0-21 16,-21 22-16,0-1 0,0-21 16,21 22-16,-21-22 0,0 21 15,0-21-15,0 22 0,0-1 0,0-21 16,0 21-16,-21 1 0,0-1 16,21 0-16,-21 1 0,-1-1 0,1 0 15,0 1-15,-21-1 0,21-21 0,-22 22 16,22-1-16,-21 0 0,21 1 15,-22-22-15,22 21 0,-21 0 16,-1-20-16,22 20 0,-21 0 0,21-21 0,-22 22 16,22-22-16,-21 0 0,21 21 0,0-20 15,-1-1-15,-20 0 0,21-21 16,0 21-16,0-21 0,-1 21 16,1-21-16,0 0 15,21-21 32,21 21-47,0 0 16,1 0-16,-1 0 15,0 0-15,0 0 0,0 0 16,0 0-16,1 0 0,-1 0 0,0 21 16,0-21-16,-21 21 0,21 1 0,0-22 15,1 21-15,-22 0 0,0 0 16,21 0-16,-21 22 0,21-22 0,-21 0 15,0 21-15,0-21 0,0 22 16,0-1-16,0-21 0,-21 22 16,0-1-16,-1 0 0,1-21 0,0 22 15,0-1-15,0 0 0,0 1 0,-22-1 16,22 22-16,0-22 0,-21 0 0,20 1 16,-20 20-16,21-21 0,0 1 15,0 20-15,-1-20 0,1-1 0,0 21 16,0-20-16,0 20 0,0-20 0,-1 20 15,1-21-15,0 1 0,0 20 0,0-20 16,21 20-16,-21-21 0,-1 1 16,1 20-16,21-20 0,0-1 0,-21 21 15,21-20-15,-21 20 0,21-20 16,-21-1-16,21 21 0,0-20 0,0 20 16,-21 1-16,21-22 0,0 22 15,0-22-15,0 21 0,0 1 0,0-22 16,0 22-16,0 147 15,21-168-15,-21-1 0,21 22 16,0-22-16,-21 0 0,21 1 16,0-1-16,1-21 0,-1 21 0,21-20 15,-21 20-15,0-21 0,22 0 16,-22 0-16,21 1 0,1-1 0,-1 0 0,-21-21 16,21 21-16,1-21 0,-1 21 15,-21-21-15,22 21 0,-1-21 16,0 0-16,-21 22 0,22-22 0,-22 0 15,21 0-15,-21 21 0,1-21 0,-1 0 16,0 0-16,0 0 0,-42 0 47,-21-21-31,20-1-16,1 1 0,-21 21 15</inkml:trace>
  <inkml:trace contextRef="#ctx0" brushRef="#br0" timeOffset="122781.56">30120 4551 0,'0'0'0,"-21"0"0,0 0 0,0 21 0,-1-21 16,1 0-16,0 0 31,42 0-15,0 0-1,22 0-15,20 0 0,1 0 16,-1 0-16,22 0 0,21-21 0,0 21 16,-1 0-16,22 0 0,22 0 15,-1-21-15,0 21 0,-21 0 16,21 0-16,-21 0 0,21 0 0,-21 0 15,-21 0-15,0 0 0,-21 0 16,-1 0-16,1 0 0,-22 0 0,-20-21 16,-1 21-16,-21 0 0,22 0 15,-22 0-15,0 0 16,-42 0 31,0 0-47,-1 0 0,1 0 0,0 0 15,0 0-15,-21 0 0,20 0 16</inkml:trace>
  <inkml:trace contextRef="#ctx0" brushRef="#br0" timeOffset="123230.51">30120 5249 0,'-21'0'0,"42"0"0,-84 22 15,41-22-15,1 0 0,0 21 0,0-21 16,42 0-1,21 0-15,22 0 16,-1 0-16,1 0 0,21 0 16,-1 0-16,22 0 0,0 0 15,21 0-15,0 0 0,0 0 0,0 0 16,0 0-16,0 0 0,-21 0 16,0 0-16,-1 0 0,-20 0 0,0 0 15,-22 0-15,1 0 0,-1 0 16,-20 0-16,-1 0 0,0 0 15,-21 0-15,1 0 0,-1 0 0,-42 0 47,-22 0-31,22 0-16,0 0 0,-21 21 0,-1-21 16,1 0-16</inkml:trace>
  <inkml:trace contextRef="#ctx0" brushRef="#br0" timeOffset="123698.25">29824 6392 0,'0'0'0,"0"22"16,21-22-1,21 0-15,1 0 0,20 0 16,1 0-16,20 0 0,1 0 15,0 0-15,-1-22 0,1 1 16,0 21-16,20 0 0,-20-21 0,21 21 16,-21 0-16,20-21 0,-20 21 0,0-21 15,-1 21-15,-20 0 0,-1 0 16,1 0-16,-22-21 0,1 21 16,-1 0-16,-21 0 0,0 0 15,0 0-15,-42 0 31,0 0-15,0 0-16,0 0 0,0 0 16,-1 21-16,1-21 0,0 0 0,0 0 15,0 21-15,0-21 0</inkml:trace>
  <inkml:trace contextRef="#ctx0" brushRef="#br0" timeOffset="124141.59">30014 7112 0,'0'0'0,"170"0"32,-107 0-32,-21 0 0,43 0 0,-21 0 15,-1 0-15,1 0 0,20 0 16,-20 0-16,20 0 0,-20 0 0,21 0 15,-22 0-15,22 0 0,-22 0 0,1 0 16,-22 0-16,22 0 0,-22 0 16,0 0-16,-21 0 0,1 0 15,-1 0-15,0 0 0,0 0 16,-42 0 15,0 0-31,0 0 16,-1 0-16,1 0 0,0 0 0,0 0 15</inkml:trace>
  <inkml:trace contextRef="#ctx0" brushRef="#br0" timeOffset="124522.37">29866 7853 0,'106'42'31,"-64"-42"-31,1 0 0,-1 0 0,0 0 0,22 0 15,-22 0-15,0 0 0,22 0 16,-22 0-16,1 0 0,20 0 16,-21 0-16,1 0 0,-1 0 0,0 0 15,1 0-15,-1 0 0,-21 0 16,0 0-16,22 0 0,-22 0 0,0 0 16,0 0-16,-42 0 31,0-21-16,0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5T01:23:57.17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2011 0,'21'0'32,"0"0"-17,0 0 1,0 0-16,1 0 15,-1 0-15</inkml:trace>
  <inkml:trace contextRef="#ctx0" brushRef="#br0" timeOffset="1817.69">1757 699 0,'-21'0'31,"-1"0"16,22 21-47,-21-21 15,21 21-15,0 0 0,0 0 16,0 0 0,0 1-1,21-22 1,1 0 0,-1 0-16,0 0 0,0 0 15,0 0-15,22 0 0,-22 0 16,0 0-16,0-22 0,0 22 15,22-21-15,-22 21 0,21-21 0,-21 21 16,0-21-16,22 0 16,-22 21-16,0-21 0,0-1 0,0 22 15,-21-21-15,0 0 0,22 21 16,-22-21-16,0 0 0,0 0 16,0-1-16,-22 22 15,22-21-15,-21 21 0,0 0 16,0 0-16,0 0 0,0 0 0,-1 0 15,1 0-15,0 0 0,0 0 16,0 0-16,0 0 0,-1 21 0,1 1 16,0-1-16,0 0 0,0-21 15,0 42-15,-1-21 0,1 1 16,0-1-16,21 21 0,-21-21 16,21 22-16,-21-22 0,21 21 15,0 0-15,0-20 0,0 20 0,0-21 16,0 21-16,0-20 0,0-1 15,0 0-15,21 0 0,0 0 0,0 0 16,0-21-16,1 22 0,-1-1 16,0-21-16,0 0 0,0 0 15,0 0-15,1 0 0,-1 0 0,0 0 16,0 0-16,0 0 16,0 0-16,1-21 15,-22-1-15,0 1 16,-22 21 15,1-21-31,0 21 0,0 0 16,0 0-16,0 21 15,-1 0-15,1-21 0,21 22 16,-21-1-16,0 0 0,21 0 0,-21 0 16,0 0-16,21 1 0,-22-1 15,22 0-15,-21 0 0,21 0 0,-21 0 16,21 1-16,-21 20 0,21-21 15,0 0-15,0 0 0,0 1 0,0-1 16,0 0-16,0 0 16,21-21-16,0 21 15,0-21-15,1 0 0,-1 0 16,0 0-16,0 0 0,0 0 0,0 0 16,1 0-16,-1 0 0,0 0 15,0 0-15,0-21 0,0 0 16,1 21-16,-1 0 0,0-21 0,0 21 15,0 0-15,0-21 16,1 21-16,-1-22 16,-21 1-16,21 21 15,-21-21-15,21 0 0,-21 0 16,21 0 0,0 21-16</inkml:trace>
  <inkml:trace contextRef="#ctx0" brushRef="#br0" timeOffset="2200.46">2646 1270 0,'0'0'0,"0"-21"0,21 21 15,0 0 1,-21 21-1,21 0 1,0 0-16,1 1 16,-1-1-16,0 0 15,0 0-15,0 0 0,0-21 0,-21 21 16,22 1-16,-1-22 0,-21 21 16,21 0-16,0-21 15,-21 21-15,21-21 0,-21 21 16,21-21 15,1-21 0,-22 0-15,21 21-16,-21-21 16,0 0-16,21-1 0,-21 1 15</inkml:trace>
  <inkml:trace contextRef="#ctx0" brushRef="#br0" timeOffset="2604.23">3175 1228 0,'0'0'0,"0"-21"32,-21 21-17,0 0 1,-1 0-16,1 21 15,21 0-15,-21-21 0,0 21 16,0 0-16,0 0 0,-1 1 0,22-1 16,-21 0-16,0 0 0,0 0 15,0 0-15,0 1 0,-1-1 0,1 0 16,0 0-16,0 0 0,21 0 16,-21-21-16,21 22 0,-21-1 15,21 0-15,-22-21 16,22 21-16,-21-21 15,21-21 48,21 21-63,1-21 0,-22 0 16,21 21-16,0-22 0,0 22 0,0-21 15,-21 0-15,21 21 0,1-21 16,-1 0-16,0 21 0,0-21 0</inkml:trace>
  <inkml:trace contextRef="#ctx0" brushRef="#br0" timeOffset="3104.07">3429 1228 0,'0'0'0,"63"-43"15,-41 43-15,-22-21 31,0 42 16,0 1-47,0-1 16,0 0-16,0 0 0,-22 0 0,22 0 16,0 1-16,0 20 0,0-21 15,-21 21-15,21-20 0,-21 20 16,21 0-16,0 1 0,0 20 15,-21-21-15,21 22 0,-21-1 0,21-20 16,-21 20-16,21 1 0,0-22 16,-22 22-16,22-1 0,-21 1 0,21-1 15,-21 1-15,21-1 0,0 1 0,0-1 16,-21 22-16,21-22 0,-21 1 16,21-1-16,-21-20 0,21 20 15,0 1-15,-22-22 0,22 0 16,-21 22-16,21-22 0,-21 0 0,21-20 0,0 20 15,0-21-15,0 0 0,0 0 16,0 1-16,0-1 0,0-42 47,0-1-47,0 1 0,21 0 16,0-21-16,1 21 0,-22-22 0,21 22 15,-21-21-15,0-1 0,21 1 16,0 0-16,0-1 0,-21 1 0</inkml:trace>
  <inkml:trace contextRef="#ctx0" brushRef="#br0" timeOffset="3555.81">3535 1609 0,'0'0'0,"0"-21"0,-21-85 31,21 85-31,0-1 0,0 1 0,0 0 16,21 0-16,-21 0 15,21 0-15,0 21 0,0-22 0,22 22 16,-22 0-16,0 0 16,21-21-16,-21 21 0,22 0 0,-22 0 15,21 0-15,-21 0 0,1 0 16,20 0-16,-21 21 0,0 1 0,0-22 15,1 21-15,-22 0 0,0 0 16,0 0-16,0 0 0,0 1 16,-22-1-16,-20 0 0,21 21 15,0-21-15,-22 1 0,1-1 0,21-21 16,-21 21-16,20 0 0,-20 0 16,21-21-16,0 21 0,0-21 0,-1 0 15,1 22-15,0-22 0,0 0 16,21 21-1,21-21 48,0 0-63,0 0 0</inkml:trace>
  <inkml:trace contextRef="#ctx0" brushRef="#br0" timeOffset="4488.27">4170 1651 0,'0'21'15,"0"0"16,-21-21-15,21 22-16,0-1 31,21-21 32,0 0-63,0 0 0,-21-21 15,21 21-15,0-22 0,1 22 0,-1-21 16,-21 0-16,21 0 0,0 0 16,0 0-16,0-1 0,1-20 0,-22 21 15,21-21-15,0-1 0,0 1 16,0 0-16,-21-1 0,21 1 0,1 0 16,-22-1-16,0 1 0,0 0 15,21-1-15,-21 1 0,0 21 0,0-22 16,0 22-16,0 0 0,0 0 15,0 0-15,0 0 16,-21 21 0,-1 21-1,22 0-15,-21 0 0,21 0 16,0 0-16,-21 1 0,0-1 0,21 21 16,-21-21-16,21 22 0,0-22 0,0 21 15,0-21-15,-21 22 0,21-1 16,0-21-16,0 21 0,0-20 0,0 20 15,0-21-15,0 21 0,0-20 16,0-1-16,0 21 0,0-21 0,0 0 16,0 1-16,21-1 15,-21 0-15,21 0 0,0-21 0,-21 21 16,21-21-16,0 0 0,-21 21 16,22-21-16,-1 0 0,0 0 0,0 0 15,0 0-15,0 0 0,1-21 16,-1 0-16,0 21 0,0-21 15,0 0-15,0 0 0,1-22 0,-22 22 16,21 0-16,-21 0 0,21 0 16,-21-1-16,0 1 0,21 21 15,-21 21 32,0 1-47,0-1 0,0 0 16,0 0-16,0 0 0,0 0 15,0 1-15,0-1 16,0 0-16,0 0 16,0 0-16,21-21 15,0 0 32,-21-21-47,0 0 16,0 0-16,0 0 15,0-1-15,0 1 0</inkml:trace>
  <inkml:trace contextRef="#ctx0" brushRef="#br0" timeOffset="4724.13">4932 1207 0,'0'0'0,"-21"0"46,42 0 48</inkml:trace>
  <inkml:trace contextRef="#ctx0" brushRef="#br0" timeOffset="7128.75">5292 1397 0,'0'0'0,"0"-21"0,21 21 15,-21-21-15,0 0 0,21 21 16,-21-22-16,0 1 15,0 0-15,0 0 0,0 0 16,-21 21 15,0 0-31,-1 0 0,22 21 16,-21 0-16,21 0 16,-21 0-16,21 1 0,-21-1 0,21 21 15,-21-21-15,21 0 0,0 1 16,0 20-16,0-21 0,0 0 0,0 0 15,0 1-15,0-1 0,0 0 0,0 0 16,0 0-16,21 0 16,0-21-16,0 0 0,-21 22 0,21-22 15,1 0-15,-1 0 0,0 0 16,21 0-16,-21 0 0,1-22 0,-1 22 16,0-21-16,0 21 0,21-21 15,-20 0-15,-1 0 0,0 0 0,21-1 16,-21-20-16,1 21 0,-1 0 15,0 0-15,0-1 0,0 1 16,0 0-16,-21 0 0,0 0 0,0 0 16,22 21-16,-22 21 47,-22 0-32,22 0-15,0 0 0,0 0 0,-21 1 16,21-1-16,0 0 0,0 0 15,0 0-15,0 0 0,0 1 0,0-1 16,0 0-16,0 0 0,21 0 16,1-21-16,-1 0 15,0 0-15,0 0 0,0 0 0,0 0 16,1 0-16,-1 0 0,0 0 16,21 0-16,-21 0 0,1-21 0,20 0 15,-21 0-15,0 0 0,0-1 16,22 1-16,-22-21 0,0 21 0,0-22 15,0 22-15,-21-21 0,22 0 16,-1-1-16,-21-20 0,21 20 0,-21 1 16,0 0-16,0-22 0,0 22 15,0 21-15,0-22 0,0 1 0,0 21 16,0 0-16,0 0 0,0-1 16,0 44 15,0-1-31,-21 21 15,21-21-15,0 22 0,-21-1 0,21 0 16,-22 1-16,22-1 0,0 0 16,0-21-16,0 22 0,0-1 0,0 0 15,0 1-15,0-22 0,0 21 16,0-21-16,0 22 0,0-22 0,0 0 16,0 0-16,0 0 0,0 1 15,0-1-15,22-21 0,-1 0 16,0 0-16,0 0 0,0 0 15,22 0-15,-22 0 16,0 0-16,0-21 0,21-1 0,-20 1 16,-1 0-16,21 0 0,-21-21 15,22 20-15,-22-20 0,0 0 0,21-1 16,-21 1-16,1-21 0,-1 20 0,21-20 16,-21 20-16,-21-20 0,21-1 15,1 22-15,-1 0 0,-21-1 0,0 1 16,0 0-16,21-1 0,-21 22 15,0 0-15,21 0 0,-21 0 0,0 0 32,0 42-17,0 0-15,-21-21 16,0 42-16,21-21 0,-21 22 16,-1-1-16,1 0 0,21 1 0,-21-1 15,0 22-15,21-22 0,0 0 16,-21 1-16,21 20 0,-21-21 0,21 1 15,0-1-15,0-21 0,0 22 16,0-1-16,0-21 0,0 0 0,0 22 16,0-22-16,0 0 0,0 0 15,0 0-15,0 0 0,21-21 16,0 22-16,0-1 0,0-21 0,0 0 16,1 0-16,-1 0 0,0 0 15,0 0-15,0 0 0,0-21 16,1 21-16,-1-22 0,0 1 15,0 0-15,0 0 0,0 0 0,1 0 16,-1-22-16,-21 22 0,21 0 0,-21 0 16,21-22-16,-21 22 0,0 0 15,0 0-15,21 21 0,-21 21 63,0 0-63,-21 0 15,21 1-15,0-1 0,0 0 0,0 0 16,0 0-16,0 0 16,0 1-16,0-1 15,21 0 1,0-21-16,1 21 0,-1-21 0,0 0 16,0 0-16,0 0 0,0 0 0,1 0 15,-1 0-15,0-21 0,0 0 16,0 0-16,0 21 0,-21-22 15,0 1-15,22 0 0,-22 0 16,21 0-16,-21 0 0,21-1 16,-21 1-16,0 0 0,0 0 0,0 0 15,0 0-15,0-1 16,0 44 15,0-1-15,0 0-16,0 0 0,0 0 15,-21 0-15,21 1 0,0-1 16,-21 0-16,21 0 0,0 21 0,0-20 16,-22-1-16,22 21 0,0 0 15,-21-20-15,21 20 0,0 0 0,-21 1 16,21-1-16,0 0 0,0 1 16,-21-1-16,21 0 0,-21 1 15,21-1-15,0 0 0,0 1 0,0-1 16,-21 0-16,21 1 0,0-1 0,0 21 15,-22-20-15,22-1 0,0 0 16,0 1-16,0-1 0,0 0 0,0 1 16,0-22-16,0 21 0,0 1 0,-21-22 15,21 0-15,0 0 0,-21 0 16,21 0-16,0 1 0,-21-22 0,0 0 31,0-22-15,21 1-16,0 0 0,0 0 15,0-21-15,0 20 0,0-20 0,0 0 16,0-1-16,0-20 0,0 21 16,0-22-16,0 1 0,21 20 0,0-20 15,0 20-15,-21-20 0,21 21 0,0-22 16,1 22-16,-1-1 0,0-20 16,0 21-16,-21-1 0,21 1 0,0 0 15,1-1-15,-22 1 0,21 0 16,0 20-16,0-20 0,-21 21 15,0 0-15,21 0 0,-21-1 0,0 1 0,0 0 16,0 0-16</inkml:trace>
  <inkml:trace contextRef="#ctx0" brushRef="#br0" timeOffset="7392.6">6392 1228 0,'43'-21'15,"-22"21"1,21 0-16,0 0 0,1-22 0,-1 22 16,0 0-16,1 0 15,-22-21-15,21 0 0,1 21 0,-1 0 16,-21 0-16,21-21 0,-20 21 15,-1 0-15,0 0 0,0-21 16,-21 0 0</inkml:trace>
  <inkml:trace contextRef="#ctx0" brushRef="#br0" timeOffset="9644.31">8424 1037 0,'0'-21'0,"0"42"0,-21-63 16,21 21-16,0 0 0,0-1 0,0 1 16,-21 0-16,21 0 15,-21 21-15,21 21 16,-21 0 0,21 0-16,0 22 0,-22-22 15,22 21-15,-21 1 0,21-1 0,-21 0 16,21 1-16,-21-1 0,0 0 15,0-21-15,21 22 0,-22-1 0,1 0 16,0 1-16,0-22 0,0 21 16,0-21-16,-1 22 0,22-22 0,0 0 15,-21 0-15,21 0 0,0-42 32,21 0-17,1 0 1,-1-21-16,0 20 0,0 1 0,0 0 15,-21-21-15,21 21 0,1-22 0,-1 1 16,-21 0-16,21 20 0,0-20 16,-21 21-16,0 0 0,21 0 0,-21-1 15,0 1-15,21 21 0,-21 21 32,22 1-32,-22-1 0,0 0 15,21 0-15,-21 21 0,0-20 0,0-1 16,0 21-16,0-21 0,21 0 15,-21 1-15,21-1 0,0 0 0,-21 0 16,21 0-16,1 0 0,-1-21 16,0 0-16,0 22 0,0-22 15,22 0-15,-22 0 0,21 0 0,-21 0 16,22-22-16,-22 22 0,21-21 16,-21 0-16,0 0 0,22 0 0,-22 0 15,0-1-15,0 1 0,0-21 0,1 0 16,-1 20-16,0-20 0,0 0 15,-21-22-15,0 22 0,0 0 0,0-1 16,0 1-16,0 0 0,0 20 16,0-20-16,0 21 0,0 0 0,0 0 15,0-1 1,0 44 0,0-1-16,0 0 15,-21 21-15,21-21 0,0 22 0,0-1 16,0 0-16,0 1 0,0-1 0,0 22 15,0-22-15,0 0 0,0 1 16,-21-1-16,21 0 0,0 1 0,0-1 16,0-21-16,0 21 0,21-20 15,-21-1-15,21 0 0,0 0 0,0 0 16,1 0-16,20-21 0,-21 0 16,21 0-16,-20 0 0,20 0 0,-21 0 15,21 0-15,1 0 0,-22-21 16,21 0-16,1 21 0,-22-21 15,21 0-15,-21 0 0,22-1 0,-22-20 16,0 21-16,0 0 0,0-22 0,-21 1 16,0 21-16,0-21 0,0 20 15,0-20-15,0 21 0,0-21 0,0 20 16,0 1-16,-21 0 0,0 0 16,0 21-16,0 0 0,-1 0 15,1 0-15,0 0 0,0 21 16,0-21-16,21 21 0,-21 22 0,-1-22 15,1 0-15,0 21 0,21 1 0,-21-22 16,0 21-16,21-21 16,-21 22-16,21-22 0,0 21 0,0-21 15,0 0-15,0 1 0,0-1 16,0 0-16,0 0 0,0 0 0,21-21 16,0 0-16,0 0 15,0 0-15,0 0 0,1 0 16,-1-21-16,0 0 0,0 0 15,0 0-15,0-1 0,-21 1 16,22 0-16,-22 0 0,21 0 0,-21-22 16,21 22-16,-21 0 0,0 0 0,0-21 15,0 20-15,0 1 16,0 0 0,0 42-1,0 0 1,0 1-16,0-1 0,0 0 0,0 0 15,0 21-15,0-20 0,0-1 16,0 0-16,0 21 0,0-21 0,0 1 16,21-1-16,-21 0 0,21-21 15,-21 21-15,21 0 0,1-21 0,-1 0 16,0 0-16,0 0 0,21 0 16,-20 0-16,-1 0 0,0 0 15,0 0-15,0-21 0,22 21 0,-22-21 16,0 0-16,0 0 15,0-1-15,0 1 0,-21-21 0,22 21 16,-1 0-16,-21-1 0,21-20 0,-21 21 16,0 0-16,0 0 0,21-1 15,-21 1-15,0 42 32,0 1-17,0-1-15,0 0 0,0 0 0,0 0 16,0 0-16,-21 1 0,21-1 15,0 21-15,0-21 0,0 0 0,0 1 16,0-1-16,0 0 0,0 0 16,0 0-16,21 0 15,0-21-15,0 0 16,1 0-16,-1 0 16,0 0-16,0 0 0,0 0 0,0 0 15,1-21-15,-1 0 0,0 0 0,0 0 16,0 0-16,0-1 0,1 1 15,-1-21-15,0 0 0,-21 20 0,21-20 16,0 0-16,0-1 0,1-20 16,-22 21-16,21-1 0,-21-20 0,21 20 15,-21 1-15,0 0 0,0-1 16,0 1-16,0 0 0,0 21 0,0-1 16,0 1-16,0 0 0,-21 21 31,0 0-31,21 21 15,0 0-15,0 22 0,-22-22 16,22 21-16,-21 1 0,21-1 0,0 0 16,0 1-16,0-1 0,-21 0 15,21 1-15,0-22 0,0 21 0,0 0 16,0 1-16,0-1 0,0-21 0,0 22 16,0-22-16,0 21 15,0-21-15,0 0 0,0 22 0,0-22 0,21 0 16,0 0-16,-21 0 15,22 1-15,-1-22 0,0 0 16,-21 21-16,21-21 0,0 0 0,0 0 16,1 0-16,-1 0 15,0-21-15,0 21 0,0-22 16,0 1-16,1 0 0,-1 21 0,0-21 16,-21 0-16,21 0 0,0-1 15,0 1-15,1 21 0,-22-21 0,0 0 16,21 21-16,-21-21 0,0 0 0,0-1 15,0 1 1,0 0-16,0 0 16,-21 21-16</inkml:trace>
  <inkml:trace contextRef="#ctx0" brushRef="#br0" timeOffset="9945.18">10647 1207 0,'21'0'32,"0"0"-32,0 0 0,0-22 15,1 22-15,-1 0 0,0 0 16,0 0-16,0 0 0,0-21 0,1 21 15,-1 0-15,0 0 0,21 0 16,-21-21-16,1 21 0,-1 0 0,0 0 16,-21-21-16,21 21 15,-21-21-15,0 0 16,0-1 0</inkml:trace>
  <inkml:trace contextRef="#ctx0" brushRef="#br0" timeOffset="10351.94">10096 1016 0,'0'0'0,"-21"0"15,21-21 126</inkml:trace>
  <inkml:trace contextRef="#ctx0" brushRef="#br0" timeOffset="14128.27">2392 1947 0,'0'0'0,"-148"22"31,126-22-31,1 0 0,0 0 16,0 0-16,21 21 47,21-21-32,0 0-15,0 0 0,1 0 0,20 0 16,0 0-16,1 0 0,-1 0 16,0 0-16,22 0 0,-22 0 0,22 0 15,-1 0-15,1 0 0,-1 0 16,1 0-16,-1 0 0,1 0 0,-1 0 15,1 0-15,-1 0 0,1 0 16,-1 21-16,22-21 0,-22 0 0,22 21 16,0 0-16,-22-21 15,22 0-15,-1 0 0,1 21 0,0-21 16,-1 22-16,22-22 0,-21 0 0,21 0 16,-22 21-16,22-21 0,0 0 15,0 0-15,0 0 0,0 0 0,-1 0 16,1 0-16,0 0 0,0 0 15,0 0-15,0 0 0,21 0 0,-22 21 16,1-21-16,21 0 0,0 0 0,0 0 16,0 0-16,0 0 0,0 21 15,0-21-15,0 0 0,0 0 16,0 21-16,0-21 0,0 0 0,0 0 16,0 21-16,-21-21 0,21 0 15,-21 0-15,21 22 0,-21-22 0,0 0 16,21 0-16,-22 21 0,1-21 15,0 0-15,0 21 0,0-21 0,0 0 16,-1 0-16,-20 0 0,21 21 0,0-21 16,-22 0-16,22 0 0,-21 0 15,0 0-15,20 21 0,-20-21 0,-21 0 16,20 0-16,1 0 0,-22 0 0,1 0 16,-1 0-16,1 0 0,-22 0 15,22 0-15,-22 0 0,0 0 16,1 0-16,-1 0 0,-21 0 0,22 0 15,-22 0-15,0 0 16,0 0-16,-21-21 0,0 0 16,0 0 15,0 0 16</inkml:trace>
  <inkml:trace contextRef="#ctx0" brushRef="#br0" timeOffset="14308.17">10964 2286 0,'-42'21'15,"21"-21"-15,0 0 0,21 21 16,-22-21-16,1 0 16,0 0-1,0 0 1</inkml:trace>
  <inkml:trace contextRef="#ctx0" brushRef="#br0" timeOffset="28040.9">1545 4551 0,'0'0'0</inkml:trace>
  <inkml:trace contextRef="#ctx0" brushRef="#br0" timeOffset="29175.25">1545 4509 0,'0'-22'0,"0"1"31,0 0-31,0 0 16,21 21-16,-21-21 0,0 0 16,0-1-16,21 22 0,-21-21 15,0 0-15,0 0 0,0 0 0,0 0 16,0-1-16,0-20 16,0 21-16,0 0 0,0 0 15,0-1-15,0 1 0,0 0 0,0-21 16,0 21-16,0-1 0,0 1 15,0 0-15,0 0 0,0 0 16,0 0 15,0 42 1,0 0-17,0 0-15,0 0 0,0 22 0,0-22 16,0 21-16,0 0 15,0 22-15,0-22 0,0 1 0,0 20 16,0-21-16,0 22 0,0-22 16,0 1-16,0 20 0,22-21 15,-22 1-15,21 20 0,-21-20 0,0-1 16,21 21-16,-21-20 0,0-1 16,21 0-16,-21 1 0,0-22 0,0 21 15,0-21-15,0 1 0,0-1 16,0 0-16,0 0 0,21-42 47,-21 0-47,0 0 0,0-1 15,0 1-15,0-21 0,0 0 16,0-1-16,0 1 0,0 0 0,0-1 16,0 1-16,21 0 0,1-1 15,-1 1-15,-21 0 0,21 20 0,0-20 16,0 21-16,0 0 0,1 0 15,-1-1-15,-21 1 0,21 0 16,0 21-16,-21-21 0,21 21 16,0 0-16,1 21 15,-1 0-15,-21 0 16,21 1-16,-21-1 0,0 0 16,21 21-16,-21-21 0,21 22 15,-21-22-15,0 21 0,0 1 16,21-1-16,-21-21 0,22 21 0,-22-20 15,0 20-15,21-21 0,0 0 16,0 0-16,0 1 0,0-22 16,1 0-16,-1 0 0,0 0 15,0 0-15,21-22 16,-20 22-16,-1-21 0,0 0 0,0-21 16,0 21-16,0-22 0,1 22 15,-22-21-15,21-1 0,-21 1 0,21 0 16,-21-22-16,0 22 0,0 0 15,0-22-15,0 1 0,0 20 16,0-20-16,0 20 0,0 1 16,-21-21-16,21 20 0,-21 22 0,21-21 15,-22 21-15,22-1 0,0 1 16,-21 0-16,21 0 0,-21 21 16,21 21 15,0 0-16,0 0-15,0 1 0,0-1 16,0 0-16,0 0 16,0 0-16,0 0 0,21 1 15,0-1 1,-21 0-16</inkml:trace>
  <inkml:trace contextRef="#ctx0" brushRef="#br0" timeOffset="29648.8">2709 4720 0,'0'21'0,"0"-42"0,0 64 16,21-43-16,1 0 16,-1 0-16,0 0 15,0 0-15,0 0 16,0-22-16,1 1 0,-1 0 15,-21 0-15,21 0 16,-21 0-16,21 21 0,-21-22 0,0 1 16,0 0-16,0 0 0,0 0 15,0 0-15,0-1 0,0 1 16,0 0-16,-21 21 16,0 0-16,0 0 15,-1 0-15,1 21 0,21 0 16,-21 1-16,21-1 0,0 0 15,-21 0-15,21 0 0,-21 0 16,21 1-16,0 20 0,0-21 0,0 0 16,0 22-16,0-22 0,0 0 15,0 0-15,0 0 0,0 0 0,0 1 16,0-1-16,21 0 0,0-21 16,0 21-16,0-21 15,1 0-15,-1 0 0,0 0 16,0 0-16,0-21 0,0 21 15,1-21-15,-1 0 0,-21-1 16,21 1-16,0 0 0,0 0 0,-21-21 16,21 20-16</inkml:trace>
  <inkml:trace contextRef="#ctx0" brushRef="#br0" timeOffset="30380.38">3281 3916 0,'0'0'0,"0"-21"0,0 0 0,-21 21 16,21-22-1,0 44 1,0-1 0,0 0-16,0 21 0,0-21 15,0 22-15,0-1 0,0 0 0,0 1 16,0-1-16,0 0 0,0 1 15,0 20-15,0-42 0,0 22 0,0-1 16,0 0-16,0 1 0,0-22 16,0 0-16,0 21 0,0-20 0,0-1 15,0 0-15,0 0 0,0 0 16,0 0-16,0 1 0,0-1 16,0-42 30,0-1-46,0 1 16,0 0-16,0 0 16,0 0-16,0 0 0,0-1 0,0 1 15,0 0-15,21 0 0,0 0 16,0 0-16,0-1 0,0 1 16,1 0-16,-22 0 0,21 21 15,21-21-15,-21 0 0,0 21 0,1 0 16,-1 0-16,0 0 0,0 0 15,0 0-15,0 0 0,1 21 0,-1 0 16,0-21-16,0 21 0,0 0 16,0 0-16,1 1 0,-22-1 15,21 0-15,-21 0 16,0 0-16,0 0 0,0 1 0,0-1 16,0 0-16,-21 0 0,-1 0 15,1 0-15,0 1 0,-21-22 0,21 21 16,-1 0-16,-20 0 0,21-21 15,-21 21-15,20-21 0,-20 0 0,21 0 16,0 0-16,0 0 0,-1 0 16,1 0-16,0 0 0,0 0 0,0 0 15,0 0 17,21-21-1,0 0-16,0 0-15,0 0 16,0-1-16</inkml:trace>
  <inkml:trace contextRef="#ctx0" brushRef="#br0" timeOffset="34224.54">4233 4191 0,'0'-21'15,"0"0"1,0 0-16,0-1 16,0 1-16,0 0 15,0 0-15,0 0 16,0 0-16,21 21 0,-21-22 0,0 1 16,0 0-16,0 0 15,0 0 1,0 42 15,0 0-15,0 0-16,0 0 0,-21 22 0,21-1 15,-21 22-15,21-22 0,-21 21 16,21 1-16,0-1 0,0 1 0,-21-1 16,21 1-16,-21-1 0,21 1 15,0-22-15,-22 22 0,22-1 0,0-20 16,0-1-16,0 0 0,0 1 15,0-22-15,0 21 0,0-21 0,0 0 16,0 1-16,0-1 0,0 0 16,22-21-1,-22-21 1,0 0 0,0-1-16,0 1 0,0 0 0,0-21 15,0-1-15,0 1 0,0 0 16,0-1-16,0 1 0</inkml:trace>
  <inkml:trace contextRef="#ctx0" brushRef="#br0" timeOffset="34756.24">4064 4255 0,'0'0'0,"-42"-43"31,42 22-31,0 0 0,0 0 15,0 0-15,0-1 16,0 1-16,21 21 0,0-21 16,0 0-16,0 21 0,0-21 15,22 0-15,-1 21 0,-21-22 0,43 22 16,-22 0-16,22-21 0,-1 21 16,-21 0-16,22 0 0,-1 0 0,1 21 15,-1 1-15,-20-1 0,20 0 16,-20 21-16,-1-21 0,0 22 0,1-22 15,-22 21-15,21 1 16,-21-1-16,0-21 0,-21 21 0,0 1 16,22-22-16,-22 21 0,0-21 15,0 22-15,0-22 0,-22 21 0,1 1 16,-21-22-16,21 21 0,-22-21 16,1 22-16,0-22 0,-1 21 0,1-21 15,0 0-15,-1 1 0,1-1 0,0 0 16,-1-21-16,22 21 0,-21-21 15,21 0-15,0 0 0,-22 0 0,22 0 16,0 0 0,0 0-16,0 0 0,42 0 78,0 0-63,0 0-15,0 0 0,-21-21 0,21 21 16,1-21-16,-1 21 0</inkml:trace>
  <inkml:trace contextRef="#ctx0" brushRef="#br0" timeOffset="35620.17">5101 4890 0,'0'0'0,"0"21"16,0 0 15,21-21-15,0 0 0,-21-21-16,22 21 0,-22-21 15,21 21-15,0-22 0,0 1 16,0 0-16,0 0 0,1-21 15,-1 20-15,0 1 0,0 0 0,0 0 16,0 0-16,1 0 0,-22-1 0,0 1 16,21 0-16,-21 0 15,-21 21 1,-1 0-16,1 0 16,0 21-16,0-21 0,0 21 0,0-21 15,-1 0-15,22 21 0,-21-21 16,42 0 31,1 0-47,-1 0 0,0 0 0,0 0 15,0 0-15,0 0 16,1 0-16,-1 0 0,0 0 16,-21 22-16,21-1 15,0 0-15,-21 0 0,0 0 16,0 0-16,0 1 15,0-1-15,0 0 0,0 0 0,0 0 16,0 0-16,0 1 0,0-1 16,0 0-16,0 0 0,21 0 15,1-21 1,-1 0-16,0 0 16,0 0-16,0 0 0,0 0 0,1 0 15,-1-21-15,0 21 0,0-21 16,0 0-16,0 0 0,1-22 0,-1 22 15,0 0-15,-21-21 0,21 20 16,-21 1-16,21-21 0,-21 21 0,0 0 16,0-1-16,0 1 0,0 0 0,21 0 15,-21 0 1,0 42 15,0 0-31,0 0 0,0 0 16,0 1-16,0-1 0,0 0 0,0 0 15,-21 0-15,21 22 0,0-22 16,0 0-16,0 0 0,0 0 0,0 0 16,0 1-16,0-1 15,0 0-15,0-42 47,0 0-31,0-1-16,0 1 15,0 0-15,0-21 0,0 21 0</inkml:trace>
  <inkml:trace contextRef="#ctx0" brushRef="#br0" timeOffset="35889.23">5884 4382 0,'-21'0'16,"0"0"-16,42 0 109,0 0-93,0 0-16</inkml:trace>
  <inkml:trace contextRef="#ctx0" brushRef="#br0" timeOffset="37232.93">6159 4614 0,'0'0'0,"0"-21"63,22 0-47,-1 0-16,0 21 15,0 0-15,0 0 16,0 0-1,1 0-15,-22 21 16,0 0-16,0 0 0,0 1 0,0-1 16,0 0-16,0 0 0,0 21 0,0-20 15,0 20-15,0-21 16,0 0-16,0 0 0,0 22 0,0-22 16,0 0-16,0 0 0,21-21 15,0 0 1,0 0-16,0 0 15,0 0-15,-21-21 0,22 21 16,-1-21-16,-21 0 0,21 0 0,0-22 16,-21 22-16,21 0 0,0-21 15,-21 20-15,0-20 0,22 21 16,-1 0-16,0-22 0,-21 22 0,0 0 16,0 0-16,21 0 0,-21 0 15,21 21-15,-21-22 0,0 44 31,0-1-15,0 0-16,0 0 0,0 0 0,0 0 16,0 1-16,-21 20 0,21-21 15,0 0-15,0 0 0,0 22 0,0-22 16,0 0-16,0 0 0,0 0 16,0 1-16,0-1 0,0 0 0,0 0 15,0 0-15,21-21 16,0 0-16,1 0 15,-1 0-15,0 0 0,0 0 0,0 0 16,0 0-16,1 0 0,20-21 16,-21 0-16,0 0 0,0 0 0,1-1 15,-1 1-15,0 0 0,0 0 0,0-21 16,0 20-16,-21 1 0,0 0 16,22-21-16,-22 21 0,21-1 0,-21 1 15,0 0-15,0 0 0,0 0 16,0 0-16,-21 21 31,-1 0-31,22 21 0,-21 0 16,21 0-16,-21 0 0,21 0 15,-21 22-15,21-22 16,0 0-16,-21 0 0,21 22 0,0-22 16,0 0-16,0 0 0,0 21 0,0-20 15,0-1-15,0 0 0,0 0 16,21 0-16,0-21 0,-21 21 0,21-21 15,0 0-15,-21 22 0,22-22 16,-1 0-16,0 0 0,0 0 0,0 0 16,0 0-16,1 0 0,20-22 0,-21 22 15,0-21-15,0 0 16,1 0-16,-1 0 0,0 0 0,0-22 16,0 22-16,0 0 0,1-21 0,-1-1 15,-21 22-15,0 0 0,21-21 16,-21 20-16,0 1 0,0 0 0,0 0 15,0 0 1,-21 21-16,0 0 16,-1 21-16,22 0 15,-21-21-15,21 21 0,0 0 16,0 1 0,21-22-1,1 0-15,-1 0 16,0 0-16,0 0 0,0 0 15,0-22-15,1 1 0,-1 21 16,0-21-16,0 21 0,0-21 16,0 0-1,-21 42 17,0 0-32,0 0 15,-21 0-15,21 1 0,0 20 0,0-21 16,-21 0-16,21 22 0,0-22 0,0 21 15,0-21-15,0 0 0,0 22 16,0-22-16,0 0 0,0 0 16,21 0-16,-21 1 15,21-22-15,1 0 0,-1 0 0,0 0 16,0 0-16,0 0 0,0 0 0,1 0 16,-1 0-16,0-22 0,21 22 15,-21-21-15,-21 0 0,22 0 0,-1 0 16,0 0-16,0-22 0,-21 22 15,0 0-15</inkml:trace>
  <inkml:trace contextRef="#ctx0" brushRef="#br0" timeOffset="39528.51">8382 4255 0,'0'0'0,"21"-85"31,0 64-31,-21 0 0,0-1 0,0 1 16,0 42 15,0 1-31,-21-1 16,21 0-16,-21 21 0,21 1 16,-21-1-16,21 0 0,0 1 0,-21-1 15,21 0-15,-22 1 0,1-1 16,21 0-16,0 1 0,-21-1 0,21 0 15,-21 1-15,21-1 0,-21 0 16,21-21-16,0 22 0,0-22 0,0 0 16,0 0-16,0 0 0,0-42 31,0 0-15,0 0-16,0 0 0,0 0 15,21-22-15,0 22 0,0-21 16,-21-1-16,21 22 0,1-21 0,-22 0 15,21-1-15,0 22 0,0 0 16,-21-21-16,21 20 0,0 1 0,1 21 16,-22-21-16,21 21 15,-21 21-15,21 0 16,-21 1-16,0-1 0,0 0 0,0 0 16,0 0-16,0 0 0,0 22 15,21-22-15,-21 0 0,0 21 0,21-20 16,-21 20-16,0-21 0,0 0 15,21 0-15,1 1 0,-1-1 16,0 0-16,0-21 0,0 0 16,0 0-16,1 0 0,-1 0 15,0 0-15,0 0 0,21-21 0,-20 0 16,20-1-16,-21 1 0,21 0 0,-20 0 16,20-21-16,-21 20 0,0-20 15,0 0-15,22-1 0,-22 1 0,-21 0 16,21-1-16,0 1 0,-21-21 15,21 20-15,-21 1 0,0-22 0,0 22 16,0 0-16,0 21 0,0-22 16,0 22-16,0 0 0,0 42 31,0 0-15,0 0-16,0 22 0,0-1 0,0 0 15,0 1-15,0-1 0,0 0 0,0 1 16,-21-1-16,21 0 0,0 1 15,0-1-15,0 0 0,0 1 0,0-22 16,0 21-16,0-21 0,0 22 16,0-22-16,0 0 0,0 0 0,0 0 15,21-21-15,1 22 0,-1-22 16,0 0-16,0 0 0,21 0 16,-20 0-16,-1 0 0,21 0 0,-21 0 0,22-22 15,-1 22-15,-21-21 16,21 0-16,1 0 0,-1 0 0,-21 0 15,22-1-15,-22 1 0,0 0 0,0 0 16,0-21-16,0 20 0,-21 1 16,0 0-16,0-21 0,0 21 0,0-1 15,0 1-15,0 0 0,0 0 16,-21 0-16,0 21 0,0 0 0,0 0 16,0 0-16,-1 0 0,1 0 15,0 0-15,0 0 16,0 21-16,0 0 0,-1 0 0,1 0 15,0 1-15,0 20 0,0-21 0,21 0 16,0 22-16,-21-22 0,21 21 16,0-21-16,0 0 0,0 22 0,0-22 15,0 0-15,0 0 0,0 0 16,21 1-16,0-1 0,0-21 16,0 0-16,0 0 0,1 0 15,-1 0-15,0 0 0,21-21 16,-21-1-16,1 22 0,-1-21 0,0 0 15,0 0-15,0 0 0,0-22 16,1 22-16,-1 0 0,0-21 16,0 21-16,-21-22 0,21 22 0,-21 0 15,21 0-15,-21 0 0,0-1 16,0 1-16,0 0 16,0 42-1,0 0 1,0 1-16,0-1 0,0 0 0,-21 0 15,21 0-15,0 0 0,0 1 16,-21-1-16,21 0 0,0 0 0,0 0 16,0 0-16,0 1 0,0-1 0,0 0 15,21 0-15,0 0 16,1-21-16,-1 0 0,0 21 0,0-21 16,0 0-16,0 0 0,22 0 15,-22 0-15,0 0 0,0-21 0,22 0 16,-22 21-16,0-21 0,0 0 0,0 0 15,0-1-15,1 1 0,-1 0 16,-21 0-16,0 0 0,21-22 0,-21 22 16,21 0-16,-21-21 0,0 21 0,0-1 15,21 22-15,-21-21 0,0 0 16,21 21 0,-21 21-1,0 0-15,0 1 16,0-1-16,0 0 0,0 0 15,0 21-15,0-20 0,0-1 16,0 0-16,0 0 0,0 21 0,0-20 16,0-1-16,0 0 0,0 0 0,0 0 15,0 0-15,0 1 16,22-1-16,-1-21 0,0 0 16,0 0-16,0 0 0,0 0 15,1 0-15,-1 0 0,0-21 16,0 21-16,0-22 0,0 1 0,1-21 15,-1 21-15,21 0 0,-21-22 16,0 22-16,1-21 0,20-1 16,-21 1-16,0 0 0,22-1 0,-22 1 15,0 0-15,0-1 0,0-20 16,0 21-16,1-1 0,-22 1 0,0 0 16,0 20-16,0-20 0,0 21 15,0 0-15,0 0 0,-22 21 16,1 0-16,0 0 15,21 21-15,-21 0 0,0 0 16,0 0-16,21 22 0,0-1 0,-22-21 16,22 21-16,-21 1 0,21-1 15,0-21-15,0 22 0,0-1 16,0 0-16,0-21 0,0 22 16,0-22-16,0 21 0,0-21 0,0 22 15,0-22-15,0 21 0,0-21 0,0 1 16,0-1-16,0 0 0,0 0 15,21 0-15,1 0 0,-22 1 0,21-1 16,0-21-16,-21 21 0,21-21 16,0 0-16,0 0 0,1 0 0,-1 0 15,0 0-15,0 0 0,0 0 16,0 0-16,1 0 0,-22-21 16,21 21-16,0-21 0,0-1 0,-21 1 15,21 0-15,0 21 0,1-21 0,-22 0 16,0 0-16,21-1 0,0 1 15,-21 0-15,21 21 0,-21-21 16,0 0-16,0 0 0,0-1 0,0 1 16,0 0-16,0 0 0,0 0 15</inkml:trace>
  <inkml:trace contextRef="#ctx0" brushRef="#br0" timeOffset="39776.37">11155 4339 0,'0'0'0,"-21"0"0,42 0 47,0 0-47,0 0 0,0 0 16,22 0-16,-22 0 0,21 0 0,0 0 16,-20 0-16,20 0 0,-21 0 0,0-21 15,22 21-15,-22 0 0,0 0 16,0 0-16,0-21 15,-21 0 1,-21 21 0,0 0-16,0 0 0,21-21 0</inkml:trace>
  <inkml:trace contextRef="#ctx0" brushRef="#br0" timeOffset="40247.74">10456 4043 0,'0'0'0,"-21"0"0,0 0 16,21 21-16,-21-21 15,21 21-15,0 0 16,0 1 0,21-22-16,0 0 15,0 0-15,0 0 16,1 0-16,-1 0 16,-21-22-1,0 1-15,0 0 16,-21 21-1,-1 0-15,1 0 0,0 0 16,0 0 0,0 21-1,21 0 17,-21-21-17,21 22-15,0-1 47</inkml:trace>
  <inkml:trace contextRef="#ctx0" brushRef="#br0" timeOffset="42740.65">12996 4466 0,'0'0'0,"21"0"0,-21-21 0,0 0 0,22 0 16,-22 0-16,0-1 15,21 22-15,-21-21 0,0 0 0,0 0 32,0 42-1,0 0-31,0 0 0,0 1 16,0 20-16,0-21 0,-21 21 0,21 1 15,-22-1-15,1-21 0,21 22 16,0-1-16,-21 0 0,21 1 0,-21-22 15,21 21-15,-21-21 0,21 22 16,0-22-16,0 0 0,0 0 16,21-21 15,0 0-31,0-21 0,-21 0 16,21 0-16,1-1 0,20-20 15,-21 21-15,0 0 0,0-22 0,1 22 16,-1-21-16,0 21 0,21-22 15,-21 22-15,1 0 0,-22-21 0,21 21 16,0 21-16,-21-22 0,21 22 16,0 22-1,0-1-15,-21 0 0,0 0 0,0 0 16,22 22-16,-22-1 0,0-21 16,0 21-16,21 1 0,-21-1 0,0-21 15,0 22-15,0-1 0,21-21 16,-21 0-16,21 22 0,0-43 15,0 21-15,-21 0 0,22-21 0,-1 0 16,0 0-16,0 0 0,0 0 16,0 0-16,1-21 0,-1 0 0,0-1 15,0 1-15,0 0 0,0 0 16,1-21-16,-1 20 0,0-20 0,-21 0 16,0 21-16,21-22 0,-21 1 15,0 0-15,0-1 0,0 22 0,0-21 16,0 21-16,0-1 0,0 1 0,0 0 15,0 0-15,0 0 16,0 42 31,0 0-31,21-21-1,0 0-15,-21 21 0,22-21 16,-1 0-16,0 0 0,0 0 15,0 0-15,0 0 0</inkml:trace>
  <inkml:trace contextRef="#ctx0" brushRef="#br0" timeOffset="43096.71">14711 4593 0,'0'0'16,"-43"21"-1,65-21 32,-1 0-47,0 0 16,0 0-16,0 0 0,0 0 15,1 0-15,-1 0 0,0 0 0,0 0 16,0 0-16,0 0 0,1 0 16,-1 0-16,0 0 0,0 0 0,0 0 15,0 0 1,1 0-16,-44 0 47,1 0-47</inkml:trace>
  <inkml:trace contextRef="#ctx0" brushRef="#br0" timeOffset="43372.58">14753 4784 0,'0'0'0,"-21"0"0,0 0 15,21 21-15,0 0 31,21-21-31,0 0 16,0 0-16,0 0 16,1 0-16,-1 0 0,0 0 15,0 0-15,0 0 0,0 0 16,1 0-16,-1 0 0,0-21 16,0 21-1,0 0 1,-21-21-16,21 21 15,-21-21-15,22 21 16</inkml:trace>
  <inkml:trace contextRef="#ctx0" brushRef="#br0" timeOffset="44183.73">15706 4530 0,'0'21'16,"0"-42"30,0 0-46,0-1 16,0 1-16,21 21 16,-21-21-16,21 21 0,-21-21 15,21 21-15,0-21 0,-21 0 16,21 21-16,1 0 16,-1 0-16,0 0 0,0 0 15,0 21 1,-21 0-16,21 0 0,-21 0 0,22 0 15,-22 22-15,0-22 0,0 0 16,0 21-16,0-20 0,0-1 0,0 21 16,0-21-16,0 0 0,0 22 15,0-22-15,-22 0 0,22 0 0,-21 0 16,21 1-16,0-1 0,0 0 0,-21-21 16,21 21-1,-21-21 1,21-21-1,0 0-15,0 0 16,0-1-16,0 1 0,0 0 16,0 0-16,0 0 0,0 0 15,0-22-15,0 22 0,21 0 0,0-21 16,-21 20-16,21-20 0,1 21 16,-1 0-16,0-22 0,0 22 0,0 0 15,0 0-15,1 0 0,20 0 16,-21-1-16,0 22 0,22 0 15,-22 0-15,0 0 0,0 0 0,0 0 16,0 0-16,1 0 0,-1 22 16,-21-1-16,21 0 0,-21 0 0,21 21 15,-21-20-15,0 20 0,0-21 16,0 0-16,0 22 0,0-1 0,0-21 16,0 21-16,0-20 0,0 20 0,-21-21 15,21 0-15,-21 0 0,21 1 16,-21-1-16,21 0 0,0 0 0,-22 0 15,1-21 17,21-21-17,0 0-15,0 0 16,0 0-16,0-1 0,0 1 0,21-21 16</inkml:trace>
  <inkml:trace contextRef="#ctx0" brushRef="#br0" timeOffset="44596.49">16658 4657 0,'21'0'47,"0"0"-47,1-21 16,-1 21-16,0-22 0,-21 1 15,21 21-15,0-21 0,0 0 0,1 0 16,-22 0-16,21-1 0,-21 1 16,21 0-16,-21 0 0,0 0 0,0 0 15,0-1-15,0 1 0,0 0 16,-21 21 0,0 0-16,-1 21 0,1 0 15,0 1-15,21 20 0,-21-21 16,0 21-16,0-20 0,21 20 0,0-21 15,0 21-15,-22-20 16,22 20-16,0-21 0,0 21 0,0-20 16,0 20-16,0-21 0,0 0 0,0 0 15,0 1-15,0-1 0,22-21 16,-22 21-16,21-21 0,0 0 16,0 0-16,0 0 15,0-21-15,1 21 0,-1-21 0,-21-1 16,21 1-16</inkml:trace>
  <inkml:trace contextRef="#ctx0" brushRef="#br0" timeOffset="45306.42">17230 4466 0,'0'-21'0,"0"42"0,0-63 0,0 21 16,0 0-16,21 21 15,-21 21 16,0 0-31,0 0 0,0 21 16,-21-20-16,21 20 0,0-21 16,0 21-16,-22-20 0,22 20 0,-21 0 15,21-21-15,-21 22 0,21-22 16,0 0-16,0 0 0,0 0 0,0 1 16,0-1-16,21-42 46,0-1-46,1 1 0,-1 0 16,0 0-16,0 0 0,21-22 16,-20 22-16,-1-21 0,0 21 0,21 0 15,-21-22-15,1 22 0,-1 0 16,0 21-16,0-21 0,0 21 0,0 0 16,-21 21-16,0 0 15,0 0-15,0 22 16,0-22-16,0 0 0,0 0 0,0 21 15,0-20-15,0-1 16,0 0-16,0 0 0,0 0 0,0 0 16,0 1-16,0-1 0,22 0 15,-1-21-15,0 0 0,0 0 16,0 0-16,0 0 0,1 0 0,-1-21 16,0 21-16,0-21 0,0-1 15,0 1-15,1 0 0,-1 0 0,0-21 16,0 20-16,-21 1 0,0-21 15,0 0-15,0 20 0,0-20 0,0 21 16,0-21-16,0 20 0,0 1 0,0 0 16,0 0-16,0 0 15,-21 21-15,42 0 63,0 0-63,0 0 0,1 0 15,-1 0-15,0 0 0,0 0 16,-21-21 0,0-1 15,0 1-31</inkml:trace>
  <inkml:trace contextRef="#ctx0" brushRef="#br0" timeOffset="46341.5">19791 3895 0,'0'0'0,"0"-21"0,0-1 0,0 1 16,0 0-16,21 0 16,-21 0-16,0 42 31,0 0-16,0 0-15,0 0 0,-21 22 16,21-1-16,-21 0 0,-1 22 0,22-1 16,-21 1-16,0-1 0,0 1 0,21-22 15,-21 22-15,0-22 0,-1 22 16,1-22-16,21 0 0,-21 1 0,21-22 16,-21 21-16,21-21 15,-21 22-15,21-22 0,0 0 16,21-21 15,0-21-31,0 0 0,0-1 0,1 1 16,-1-21-16,0 21 0,21 0 15,-21-22-15,1 1 0,20 0 0,-21-1 16,0 1-16,0 0 0,22-1 16,-22 1-16,0 0 0,0-1 0,0 22 15,1 0-15,-1 0 0,-21 0 16,21 21-16,0 21 15,-21 0 1,0 21-16,0-21 0,0 22 0,0-1 16,0 0-16,0 1 0,0-1 0,0 0 15,0 1-15,0-22 0,0 21 16,0-21-16,0 22 0,0-22 0,0 0 16,21 0-16,0 0 0,-21 1 15,22-22-15,-1 21 0,0-21 16,0 0-16,0 0 0,0 0 15,1-21-15,20 21 0,-21-22 0,0 22 16,22-21-16,-22 0 0,21 0 0,-21-21 16,0 20-16,1-20 15,-1 0-15,21-1 0,-42 1 0,21-21 16,0 20-16,-21-20 0,0-1 16,0 1-16,0-1 0,0 22 0,0 0 15,0-1-15,0 1 0,0 21 16,0 0-16,0-1 0,0 1 15,-21 21 1,21 21 0,0 1-16,0-1 15,0 0-15,0 0 16,0 0-16,0 0 16,0 1-16,0-1 15,21 0-15</inkml:trace>
  <inkml:trace contextRef="#ctx0" brushRef="#br0" timeOffset="46740.73">20786 4487 0,'0'0'0,"21"0"0,-21 22 0,0-1 16,21-21-1,0 0 1,0 0-16,0 0 0,1-21 15,-1 21 1,0-22-16,0 22 0,-21-21 0,21 0 16,0 0-16,-21 0 0,0 0 15,22-1-15,-22 1 0,21 0 0,-21 0 16,0 0-16,0 0 16,-21 21-1,-1 21-15,22 0 0,-21 0 16,0 0-16,21 0 0,-21 1 15,21 20-15,-21-21 0,21 0 0,0 0 16,-21 1-16,21 20 0,0-21 16,0 0-16,0 0 15,0 1-15,0-1 0,0 0 16,21-21 0,0 0-16,0 0 0,0 0 15,0 0-15,1 0 0,-1 0 16,0 0-16,0 0 0,0-21 0,22 0 15,-22-1-15,0 1 0</inkml:trace>
  <inkml:trace contextRef="#ctx0" brushRef="#br0" timeOffset="47375.89">21759 3725 0,'0'0'0,"0"-21"0,0 0 0,0 0 15,-21 21 17,0 21-32,0 0 0,21 0 15,0 1-15,-21 20 0,21-21 0,-22 21 16,1 22-16,21-22 0,0 22 16,-21-22-16,21 22 0,-21-1 0,0-21 15,21 1-15,-21 20 16,21-20-16,0-1 0,-22-21 0,1 21 15,21-20-15,0 20 0,0-21 0,0 0 16,-21 0-16,21 1 16,0-44 31,0 1-47,0 0 0,0 0 15,0 0-15,21 0 0,-21-1 16,0 1-16,0 0 0,21 0 0,1 0 15,-22 0-15,21-1 0,0 1 16,0 0-16,0 0 0,0 0 16,1 0-16,-1-1 0,21 1 15,-21 21-15,0 0 0,22-21 0,-22 21 16,21 0-16,-21 0 0,22 0 16,-22 21-16,0-21 0,21 21 0,-20 1 15,-1-1-15,-21 0 0,21 0 0,-21 0 16,0 22-16,0-22 0,0 0 15,0 0-15,0 0 0,0 0 0,-21 1 16,0-1-16,-22 0 0,22-21 16,-21 21-16,-1 0 0,1-21 0,0 21 15,-1-21-15,1 0 0,0 22 0,21-22 16,-22 0-16,1 0 16,21 0-16,0 21 0,-1-21 0,1 0 15,21-21 16,0-1-31,21 1 16</inkml:trace>
  <inkml:trace contextRef="#ctx0" brushRef="#br0" timeOffset="47977">22500 3747 0,'0'0'0,"0"-64"31,-21 43-31,21 0 0,0 0 16,-21 42 15,21 21-31,-21-21 16,21 22-16,0-1 0,-22 21 15,1 1-15,21-1 0,-21 22 0,0-21 16,0 20-16,21-20 0,-21-1 15,-1 1-15,1-22 0,21 22 0,0-22 16,-21 0-16,21-21 0,-21 22 16,21-22-16,0 0 0,0 0 0,0 0 15,0 1-15,0-44 32,0 1-17,0 0-15,0 0 16,21 0-16,-21-22 0,21 22 0</inkml:trace>
  <inkml:trace contextRef="#ctx0" brushRef="#br0" timeOffset="48409.94">22310 3852 0,'0'0'0,"-22"-21"0,22 0 0,-21 0 16,21 0-16,-21 0 0,21-1 15,0 1-15,0 0 0,0 0 16,21 21-16,0-21 0,1 21 15,20 0-15,-21-21 0,21 21 16,1 0-16,20 0 0,-20 0 16,20 0-16,-21 0 0,22 21 15,-1-21-15,1 42 0,-22-21 0,22 0 16,-22 22-16,0-1 0,1 22 16,-1-22-16,-21 21 0,0 1 0,-21-22 15,0 22-15,0-1 0,0 1 16,-21-22-16,0 22 0,-21-22 0,-1 0 15,1 1-15,0-22 0,-22 21 16,1-21-16,20 22 0,-20-22 0,21 0 16,-22 0-16,22 0 0,-1 0 15,1 1-15,21-1 0,-21-21 0,20 21 16,1-21-16,0 0 16,21 21-1,0-42 16,21 0-31,0 21 16,1-21-16,-1 21 0,0-22 0,0 22 16,0-21-16,0 0 0,22 21 15,-22 0-15</inkml:trace>
  <inkml:trace contextRef="#ctx0" brushRef="#br0" timeOffset="49116.53">23029 4678 0,'0'0'0,"21"0"16,1 0 15,-1 0-31,0 0 0,0-21 16,0 0-16,0-1 16,1 1-16,-1 0 0,0 0 0,0 0 15,0 0-15,0-1 0,1 1 0,-1 0 16,-21 0-16,21 0 0,-21 0 15,-21 21 17,0 0-32,-1 0 0,1 21 0,21 0 15,-21 0 1,21 0-16,0 0 16,0 1-1,21-22-15,0 0 16,1 21-16,-1 0 15,0 0-15,-21 0 16,0 0-16,0 1 16,0-1-16,0 0 15,0 0-15,0 0 16,0 0 0,21-21-16,0 0 15,0 0-15,1 0 16,-1 0-16,0 0 0,0 0 0,0 0 15,0-21-15,1 0 0,-1 21 16,0-21-16,0 21 0,0-21 0,0 0 16,1-1-16,-1 1 0,0 0 15,0 0-15,-21 0 0,0 0 0,21-1 16,-21 44 15,-21-1-15,21 0-16,0 0 15,0 0-15,-21 0 0,21 1 0,-21-22 16,21 21-16,-21 0 0,21 0 0,0 0 16,0 0-1,0-42 48,0 0-63,0 0 0,21 0 15,-21 0-15,21-1 0</inkml:trace>
  <inkml:trace contextRef="#ctx0" brushRef="#br0" timeOffset="49340.4">23791 4297 0,'-21'-21'0,"0"21"31,42 0 32,-21 21-47,21-21-16,0 0 15,1 0-15,-22 21 0</inkml:trace>
  <inkml:trace contextRef="#ctx0" brushRef="#br0" timeOffset="50556.25">24088 4487 0,'0'0'0,"0"-21"46,21 21-30,0 0-16,-21-21 16,21 21-16,0 0 15,0 0-15,1 0 16,-1 0-16,-21 21 16,0 0-1,0 1-15,0-1 16,0 0-16,0 0 0,0 0 0,0 0 15,0 1-15,0-1 0,0 0 16,0 0-16,0 0 16,0 0-16,0 1 15,21-22 1,0 0 0,0 0-16,-21-22 0,21 22 15,1-21-15,-1 0 0,0 21 0,-21-21 16,21 0-16,0 0 0,0-1 0,1 1 15,-1 0-15,-21 0 0,21-21 16,0 20-16,-21 1 0,21 0 0,-21 0 16,0 0-16,21 21 0,-21-21 15,0 42 17,-21 0-17,21 0-15,-21 0 0,21 0 0,0 1 16,-21-1-16,21 0 0,-21 0 15,21 0-15,0 0 0,0 1 0,0-1 16,0 0-16,0 0 0,0 0 16,0 0-16,0 1 0,0-1 15,0 0-15,21 0 0,0-21 16,0 0-16,0 0 16,1 0-16,20 0 0,-21 0 0,0 0 15,0 0-15,1 0 0,-1 0 16,21-21-16,-21 21 0,0-21 15,1 0-15,-1-1 0,0 1 0,0 0 16,0 0-16,0 0 0,1 0 16,-22-1-16,21-20 0,-21 21 0,21 0 15,-21 0-15,0-1 16,-21 44 15,0-22-15,21 21-16,-22 0 0,22 0 0,-21 0 15,21 0-15,-21 1 0,21 20 16,0-21-16,0 0 0,-21 0 0,21 1 16,0-1-16,0 0 15,0 0-15,21 0 16,0-21-16,0 0 0,1 0 16,-1 0-16,21 0 15,-21 0-15,0 0 0,1 0 0,-1-21 16,0 21-16,0-21 0,0 0 15,0 0-15,1-1 0,-1 1 0,0 0 16,-21 0-16,0 0 0,21 0 0,-21-1 16,0 1-16,0 0 0,0 0 15,0 0-15,0 0 16,21 21 31,0 0-47,-21-22 0,22 22 15,-1 0-15,0 0 0,0 0 16,0 0-16,0 0 16,1 0-16,-22 22 15,0-1 1,0 0-16,0 0 0,0 0 0,0 0 16,0 1-16,0-1 0,0 0 0,0 0 15,-22 0-15,22 0 0,0 1 16,-21-1-16,21 0 0,0 0 0,0 0 15,0 0-15,0 1 16,0-1-16,21-21 31,1 0-31,-22-21 0,21 21 16,0-22-16,0 1 0,0-21 0</inkml:trace>
  <inkml:trace contextRef="#ctx0" brushRef="#br0" timeOffset="51488.81">25929 3958 0,'0'-21'0,"0"42"0,0-63 16,-21 42-16,21-21 0,-21 21 16,21-21-16,0-1 0,0 44 31,0-1-15,0 0-16,0 0 0,0 21 0,-21 22 15,-1-22-15,22 22 16,-21-22-16,0 22 0,0-1 0,21-21 15,-21 22-15,0-22 0,21 1 16,-22-1-16,22 0 0,-21-21 0,0 22 16,21-22-16,0 21 0,0-21 0,0 1 15,0-1-15,0-42 32,0-1-17,21 22-15,0-21 0,-21-21 0,22 21 16,-1 0-16,0-1 0,0-20 0,0 21 15,-21-21-15,21 20 0,1-20 16,-1 21-16,-21 0 0,21 21 16,-21 21-1,21 0 1,-21 0-16,0 22 0,0-22 0,0 0 16,0 21-16,0-21 0,0 1 15,0-1-15,21 21 0,-21-21 0,21 0 16,1-21-16,-22 22 0,21-1 15,0-21-15,0 0 0,0 0 0,0 0 16,22 0-16,-22 0 0,0 0 16,21 0-16,-20-21 0,20-1 0,-21 22 15,21-21-15,-20-21 0,-1 21 0,21 0 16,-21-22-16,0 1 16,1 0-16,-22-22 0,21 22 0,-21-22 15,0 1-15,0-22 0,0 22 16,0-1-16,0 22 0,0-22 0,-21 22 15,21 0-15,-22-1 0,1 22 16,0 0-16,21 0 0,-21 21 0,0 0 16,0 0-16,-1 0 0,1 0 15,21 21-15,-21 0 16,21 0-16,0 22 0,0-22 16,0 0-16,0 0 0,0 21 15,0-20-15,21-1 0,0 21 0,1-21 16,-22 22-16,21-22 15,0 0-15,0 0 0</inkml:trace>
  <inkml:trace contextRef="#ctx0" brushRef="#br0" timeOffset="52548.84">26860 4382 0,'0'0'0,"22"0"0,-22-22 16,0 1-16,0 0 15,0 0-15,0 0 0,-22 21 16,1 0-16,0-21 0,0 21 16,0 0-16,0 0 0,-1 21 15,1 0-15,0 21 0,0-21 16,0 1-16,0 20 0,-1-21 16,1 21-16,21-20 0,-21-1 0,21 21 15,-21-21-15,21 0 0,0 22 0,0-22 16,0 0-16,0 0 15,21-21-15,0 0 0,0 0 0,1 0 16,-1 0-16,0 0 0,21 0 16,-21 0-16,1 0 0,20 0 0,-21-21 15,0 0-15,0 0 0,1 0 0,-1-1 16,0 1-16,0 0 16,0 0-16,-21-21 0,0 20 0,21-20 15,-21 21-15,22 0 0,-22 0 16,0-1-16,0 1 0,0 0 0,0 42 31,0 0-31,0 1 0,-22-1 16,1 21-16,21-21 0,0 0 0,0 1 15,0 20-15,0-21 0,0 0 16,0 0-16,0 1 0,0-1 16,0 0-16,21-21 15,1 0-15,-1 0 0,0 0 0,0 0 16,0 0-16,0 0 0,1 0 15,-1 0-15,0-21 0,0 21 16,0-21-16,0-1 0,1 1 0,-1 0 16,0 0-16,0 0 0,0 0 15,-21-1-15,0-20 0,21 21 0,-21 0 16,22 0-16,-22-1 16,0 44-1,0-1-15,0 0 0,0 21 16,0-21-16,0 1 15,0-1-15,-22 0 0,22 0 0,0 0 16,0 0-16,0 1 16,0-1-16,0 0 15,22-21-15,-1 0 16,0 0-16,0 0 16,0 0-16,0 0 0,1-21 15,-22 0-15,21-1 0,0 1 16,-21 0-16,21 0 0,0 0 0,0-22 15,-21 22-15,22-21 0,-1 0 16,-21-1-16,21-20 0,0 20 0,-21-20 16,21-1-16,-21 22 0,21 0 0,-21-22 15,0 22-15,0 21 0,0-22 16,0 22-16,0 0 0,-21 21 31,21 21-31,-21 22 16,21-22-16,-21 21 0,21 0 15,0 1-15,0 20 0,0-20 0,-21-1 16,21 21-16,0-20 0,-21-1 16,21 0-16,0 1 0,0-1 0,0-21 15,0 22-15,0-22 0,0 0 0,0 0 16,0 0-16,0 0 0,0 1 16,0-1-16,21-21 15,0 0 1,0 0-16,0 0 15,0 0-15,1 0 0,-1 0 16,0 0-16,-21-21 0,21-1 16,0 22-16,0-21 0,1 0 0,-1 0 15,-21 0-15,0 0 0,21-1 0,-21 1 16</inkml:trace>
  <inkml:trace contextRef="#ctx0" brushRef="#br0" timeOffset="52765.83">27728 4191 0,'0'0'0,"-21"0"31,42 0-15,0 0-16,1 0 0,-1-21 16,0 21-16,0 0 0,0 0 0,0 0 15,1 0-15,-1-21 0,0 21 16,0 0-16,0 0 0,-21-21 0,21 21 15,-21-22-15,22 22 16,-22-21-16,0 0 0</inkml:trace>
  <inkml:trace contextRef="#ctx0" brushRef="#br0" timeOffset="53004.7">27347 3979 0,'-42'0'16,"63"0"109,0 0-125,0 0 0</inkml:trace>
  <inkml:trace contextRef="#ctx0" brushRef="#br0" timeOffset="53436.58">28787 3493 0,'0'0'0,"0"-22"16,0 1-16,-22 21 0,22-21 16,-21 21-1,0 0-15,0 21 16,0 0-16,0 1 15,-1-1-15,1 21 0,-21-21 0,21 22 16,0 20-16,-22-21 0,1 22 16,0-1-16,-1 1 0,1 21 0,0-22 15,-1 22-15,22-22 16,-21 22-16,-1-22 0,22 1 0,0-22 0,21 22 16,0-22-16,0 0 15,0 1-15,0-1 0,21 0 0,22 1 16,-22-22-16,21 21 0,-21-21 0,22 1 15,-22-1-15,21 0 0,-21-21 16,22 21-16,-22-21 0,0 0 0,0 0 16,0 0-16,0 0 0,22 0 15,-22-21-15,0 0 0,0 21 0,0-43 16,22 22-16,-22 0 0,21 0 16</inkml:trace>
  <inkml:trace contextRef="#ctx0" brushRef="#br0" timeOffset="54916.77">28744 4382 0,'21'0'0,"1"0"15,-1 0-15,0 0 0,-21-22 16,21 1-16,0 21 15,-21-21-15,0 0 0,0 0 16,0 0-16,-21-1 16,0 22-16,0 0 15,0 0-15,-1 0 0,1 0 16,0 0-16,0 0 0,0 22 0,0-1 16,-1 0-16,1 0 0,0 0 15,21 0-15,-21 1 0,0-1 0,0 0 16,21 0-16,0 0 15,0 0-15,0 1 0,0-1 0,0 0 16,0 0 0,21-21-16,0 0 15,0 0-15,0 0 0,0 0 16,1 0-16,-1 0 0,0 0 16,0-21-16,0 21 0,0-21 0,1 0 15,-22-1-15,21 1 0,0 0 16,0 0-16,0 0 0,0-22 0,-21 22 15,22-21-15,-1 0 0,0-1 16,0 1-16,0 0 0,0-1 16,1 1-16,-22 0 0,0-1 0,21 22 15,-21-21-15,0 21 0,0-1 16,0 1-16,0 0 16,0 42-1,0 0-15,0 1 0,0-1 16,0 0-16,0 21 0,0 1 15,-21-1-15,21 0 0,-22 1 0,22-1 16,0 0-16,-21 1 0,21-1 16,-21 0-16,21-21 0,0 22 0,0-22 15,0 0-15,0 0 0,0 0 16,0 1-16,0-1 16,21-21-16,0 0 15,1 0-15,-1 0 0,0 0 0,0 0 16,21 0-16,-20 0 0,-1 0 0,21-21 15,-21 21-15,0-22 0,22 1 16,-22 0-16,0 0 0,0 0 0,0 0 16,-21-1-16,0 1 0,22 0 15,-22 0-15,0 0 0,0 0 0,0-1 16,-22 22 0,44 0 46,-1 0-62,-21 22 0,21-22 0,0 21 16,0 0-16,-21 0 15,21 0-15,-21 0 16,0 1-16,0-1 16,0 0-16,0 0 0,0 0 15,0 0-15,0 1 16,0-1 15,22-21-15,-1 0-16,0 0 0,0 0 15,0 0-15,0-21 16,-21-1-16,22 22 0,-1-21 0,-21 0 16,21 21-16,0-21 0,-21 0 15,0 0-15,21-1 0,0 1 0,-21 0 16,0 0-16,0 0 15,0 42 1,0 0 0,0 0-16,-21 0 15,21 1-15,-21-1 0,21 0 16,0 0-16,0 0 16,0 0-16,0 1 0,0-1 15,0 0 1,0-42 31,0 0-32,0-1-15,0 1 0</inkml:trace>
  <inkml:trace contextRef="#ctx0" brushRef="#br0" timeOffset="55128.85">29824 4106 0,'0'0'0,"-21"0"16,21 22 62,21-22-63,0 21-15,0-21 16,0 0-16</inkml:trace>
  <inkml:trace contextRef="#ctx0" brushRef="#br0" timeOffset="56296.59">30162 4297 0,'0'0'0,"-21"0"0,0 0 16,21-21 15,21 21-15,0 0-16,1 0 16,-1 0-16,0 0 15,0 0-15,-21 21 16,21 0-16,-21 0 15,0 0-15,0 1 0,0-1 0,0 0 16,0 0-16,0 0 0,-21-21 16,21 21-16,0 1 0,-21-1 0,21 0 15,0 0-15,0 0 16,21-21 15,0 0-31,0 0 0,1 0 16,-1 0-16,0-21 15,21 0-15,-21 21 0,1-21 0,-1 0 16,0-1-16,0 1 0,0 0 16,0 0-16,-21 0 0,22 0 0,-1-1 15,-21 1-15,21 0 0,-21 0 16,0 0-16,-21 21 31,21 21-31,-21-21 16,-1 21-16,22 0 0,0 0 15,-21 1-15,21-1 0,-21 0 0,0 0 16,21 0-16,0 0 16,0 1-16,0-1 0,0 0 15,0 0-15,0 0 16,0 0 0,21-21-16,0 0 15,0 0-15,1 0 16,-1 0-16,0 0 0,0 0 15,0 0 1,0-21-16,1 21 16,-22-21-16,21 0 0,0 21 0,-21-21 15,21 0-15,0 21 0,-21-22 0,21 1 16,1 0-16,-22 0 16,0-21-16,21 20 0,-21 1 0,21 0 15,-21 0-15,0 0 16,0 0-16,-21 21 47,0 0-47,21 21 15,-22 0-15,22 0 0,0 0 16,-21-21-16,21 21 16,0 1-1,21-22 1,1 0-1,-1 0-15,0 0 16,0 0-16,0-22 0,0 1 16,1 21-16,-1-21 0,0 21 15,-21-21-15,21 0 0,0 0 16,-21-1-16,21 1 16,-21 42 15,-21 1-31,21-1 15,-21 0-15,0 0 0,0 0 16,21 0-16,0 1 0,-21-1 0,21 0 16,-22 0-16,22 0 15,0 0-15,22-21 32,-1 0-32,0 0 15,0 0-15,0 0 16,0 0-16,1 0 15,-1 0-15,0 0 47,0 0-47</inkml:trace>
  <inkml:trace contextRef="#ctx0" brushRef="#br0" timeOffset="56872.29">31348 4572 0,'-21'0'16,"-1"0"-16,1 21 16,0-21-16,0 0 0,21 21 15,21-21 63,0 0-78,-21-21 16,0 0 0,21 21-1,-21 21 16,-21-21-31,21 21 0,-21-21 16,0 22-16,0-1 0,0-21 16,-1 21-1,22 0 1,22-42 31,-1 21-47,0-21 15,0 21-15,-21-21 0,21 21 16,0-22-16,1 22 0,-1 0 16,-21 22 15,0-1-31,-21 0 16,-1 0-16,1 0 0,0 0 15,0 1-15,0-1 0,0 0 16,-1 0-16,1-21 0,0 21 0,0 0 15,-21 1-15,20-22 0,1 21 16</inkml:trace>
  <inkml:trace contextRef="#ctx0" brushRef="#br0" timeOffset="76331.72">31686 3916 0,'0'0'0,"-21"-21"16,0 21-16,0-21 16,0 21-1,42 0 1,0 0-16,0 0 15,22 0-15,-22 0 0,21 0 0,0 0 16,1 0-16,-1 0 0,0 0 16,1 0-16,-1 0 0,-21 0 15,0 0-15,1 0 0,-1 0 0,-42 0 32,-1 0-32,-20 0 15,21 0-15,-21 0 0,20 0 16,-20 0-16,21 0 0,-21 0 0,20 0 15,1 0-15,0 0 0,0 0 16,0 0-16,0 0 0,-1 0 16,1 0-1,0 0 1,21 21-16,0 0 16,-21 0-16,21 0 0,-21 0 15,21 1-15,-21-22 0,21 21 16,0 0-16,-22 0 0,1 0 15,21 0-15,-21 1 0,21-1 16,-21 0-16,0-21 16,21 21-16,-21-21 0,42-21 62,0 21-62,0-21 16,0 0-1,0 21-15,1 0 0,-1 0 0,0 0 0,21 0 16,-21 0-16,22 0 16,-22 0-16,21 0 0,1 21 0,-22-21 15,21 21-15,-21 0 0,0 0 16,1 0-16,-1 1 0,-21-1 0,0 0 16,0 21-16,0-21 0,0 1 15,-21-1-15,-1 0 0,1 0 0,0-21 16,0 21-16,0 0 0,0-21 15,-1 0-15,1 22 0,0-22 0,0 0 16,0 0-16,0 0 16,-1 0-1,22-22 17,0 1-32,0 0 15,22 0-15</inkml:trace>
  <inkml:trace contextRef="#ctx0" brushRef="#br0" timeOffset="76800.45">32343 3239 0,'0'0'0,"21"-43"0,-21-20 32,21 63-32,0 0 15,0 0-15,0 0 16,1 21-16,-1 21 0,21-21 16,-21 22-16,0-1 0,22 0 0,-22 1 15,21 20-15,-21-20 0,1 20 16,20 1-16,-21-1 0,0 1 15,22-1-15,-43 1 0,21-1 0,-21 1 16,0-1-16,0 1 0,0-1 16,0 1-16,-21-1 0,-22-21 15,22 22-15,-21-22 0,-22 22 16,22-22-16,-22 0 0,1 1 0,21-1 16,-22 0-16,1-20 0,20 20 15,-20-21-15,20 0 0,1 0 0,21 1 16,-21-22-16,20 21 0,1-21 15,21-21 17,0-1-17,21 1-15,-21 0 0,22 0 16,-1 0-16</inkml:trace>
  <inkml:trace contextRef="#ctx0" brushRef="#br0" timeOffset="77148.25">33316 4212 0,'0'0'0,"0"-21"15,0 0 1,0 42 46,0 0-30,0 0-32</inkml:trace>
  <inkml:trace contextRef="#ctx0" brushRef="#br0" timeOffset="77404.03">33337 4572 0,'0'0'0,"0"21"0,0 0 15,22 1 1,-1-1-16,-21 0 16,21 0-16,0-21 0,-21 21 15,0 0-15,0 1 0,0-1 16,0 0-16,0 0 0,0 0 15,-21 0-15,0 22 0,-22-22 0,1 0 16,0 0-16,-1 0 0,1 22 16,-21-22-16,20 0 0,-20 0 0,20 0 15</inkml:trace>
  <inkml:trace contextRef="#ctx0" brushRef="#br0" timeOffset="94491.87">1037 6244 0,'0'0'0,"0"-21"0,0 0 16,0 0-1,0 0-15,0-1 16,0 1-16,0 0 15,0 0 1,0 0-16,-21 21 16,21-21-16,-21 21 15,21 21 1,0 0 0,0 0-16,0 21 0,-21-20 15,21 20-15,0 0 0,-22 1 16,22 20-16,0-21 0,0 22 15,-21-22-15,21 1 0,-21-1 0,21 0 16,-21 1-16,21-1 0,0-21 16,0 0-16,-21 0 0,21 1 0,0-1 15,0-42 17,21-1-32,-21 1 15,21 0-15,-21 0 0,21-21 0,-21 20 16,0-20-16,21 0 0,-21-1 15,22 1-15,-22 21 0,21-21 16,-21 20-16,0 1 0,21 0 16,-21 0-16,21 0 0,0 21 15,0 0-15,1 21 16,-22 0-16,21 0 0,0 0 16,0 1-16,0 20 0,-21-21 15,21 21-15,-21 1 0,22-22 0,-22 21 16,0-21-16,21 22 0,0-22 15,0 0-15,-21 0 0,21 0 0,0 1 16,1-22-16,-1 0 16,0 0-16,0 0 0,0 0 15,0 0-15,1-22 0,-1 1 16,0 0-16,0 0 0,0 0 16,0-22-16,1 1 0,-1 0 15,0-1-15,-21 1 0,21 0 0,-21-1 16,0 1-16,0 0 0,0-1 15,0 1-15,0 21 0,0-21 16,-21 20-16,0 1 0,0 0 0,21 0 16,-22 21-1,22 21 17,0 0-32,0 0 15,22 1-15,-1-22 16,-21 21-16,21-21 15,0 21-15</inkml:trace>
  <inkml:trace contextRef="#ctx0" brushRef="#br0" timeOffset="94849.73">2032 6477 0,'42'21'32,"-21"-21"-32,1 0 0,-1 0 15,0-21-15,0 21 16,-21-21-16,0 0 16,0 0-16,-21 21 46,0 0-46,0 0 0,21 21 32,-22-21-32,22 21 15,0 0 17,22-21-17,-1 0-15,0-21 16,0 21-16</inkml:trace>
  <inkml:trace contextRef="#ctx0" brushRef="#br0" timeOffset="96500.24">2879 6181 0,'42'-64'31,"-84"128"-31,84-149 0,-42 64 16,0 42 31,0 0-47,0 0 0,0 1 15,-21-1-15,21 0 0,0 0 16,0 21-16,0-20 0,0 20 0,0-21 15,0 21-15,0-20 0,0 20 16,0-21-16,0 21 0,0-20 16,0-1-16,0 0 0,0 0 0,21 0 15,0-21-15,0 0 16,0 0-16,1 0 0,-1 0 16,0 0-16,0 0 0,0 0 15,0-21-15,22 0 0,-22 0 0,0 0 16,0-1-16,22-20 0,-22 21 15,0-21-15,0 20 0,-21-20 0,0 21 16,21-21-16,-21 20 0,0-20 16,0 21-16,0-21 0,0 20 0,0 1 15,0 0-15,0 0 0,0 0 0,0 0 16,0 42 15,0 0-15,0 0-16,0 0 0,0 0 0,0 1 15,0-1-15,0 21 0,0-21 16,0 22-16,0-22 0,0 0 0,0 21 16,21-21-16,-21 1 0,22-1 15,-22 0-15,21 0 0,0 0 0,0 0 16,0-21-16,22 0 0,-22 0 16,0 0-16,0 0 0,21 0 15,-20 0-15,-1-21 0,21 21 0,-21-21 16,0 0-16,22 0 15,-22 0-15,0-1 0,0 1 0,-21 0 16,21-21-16,-21 21 0,22-1 0,-22 1 16,0 0-16,0-21 0,0 21 15,0-1-15,0 1 0,0 0 16,-22 21 0,22 21-1,0 0-15,-21 1 16,21-1-16,0 0 0,0 0 0,0 21 15,0-20-15,0-1 0,0 0 0,0 0 16,0 21-16,0-20 16,0-1-16,-21 0 0,21 0 0,0 0 15,0 0-15,0 1 16,0-44 15,0 1-31,0 0 16,0 0-16,0 0 0,0 0 0,0-1 15,21-20-15,0 21 0,-21-21 16,22 20-16,-1-20 0,-21 21 0,21 0 16,0 0-16,0-1 0,0 1 0,1 0 15,-1 0-15,0 21 0,0 0 16,0 0-16,0 21 16,1-21-1,-22 21-15,0 0 0,0 1 0,0-1 16,0 0-16,21 0 0,-21 21 0,0-20 15,0-1-15,0 0 0,0 0 16,21 0-16,-21 0 0,0 1 0,0-1 16,0 0-16,21-21 0,0 21 15,43-21 1,-43 0-16,0 0 0,0 0 0,0 0 16,1 0-16,-1 0 0,0-21 15,0 0-15,21 0 0,-20-1 0,-1 1 16,0 0-16,0 0 0,0 0 15,0-22-15,1 22 0,-1-21 16,0 21-16,0-22 0,-21 1 0,21 0 16,0-1-16,-21 22 0,0-21 15,0 0-15,22-1 0,-22 1 0,0 21 16,0-22-16,0 22 0,0 0 16,0 0-16,0 42 31,0 0-31,0 0 0,0 22 15,0-22-15,0 21 0,0 1 0,-22-1 16,22 0-16,0-21 16,0 22-16,0-1 0,0-21 0,0 22 15,0-22-15,0 21 0,0-21 0,0 0 16,0 22-16,0-22 0,0 0 16,0 0-16,22 0 0,-22 1 0,21-1 15,0-21-15,0 0 16,0 21-16,0-21 0,1 0 0,-1 0 15,0 0-15,0 0 0,0 0 0,0-21 16,1 0-16,-1-1 16,0 1-16,0 0 0,0 0 0,0 0 15,-21 0-15,22-22 0,-22 22 16,21 0-16,-21-21 0,0 20 0,0 1 16,0 0-16,0 0 0,21 0 15,-21 0-15,0 42 31,0 0-31,0 0 0,0 0 16,0 0-16,0 1 0,0-1 16,0 0-16,0 0 0,0 0 0,0 0 15,0 1-15,0-1 0,0 0 16,21 0-16,-21 0 16,21-21 15,-21-21-31,0 0 0,21 21 15,-21-21-15,0 0 0,0-22 16,0 22-16</inkml:trace>
  <inkml:trace contextRef="#ctx0" brushRef="#br0" timeOffset="96705.12">5355 5863 0,'0'0'16,"-21"0"-16,0 0 0,0 0 15,-1 0-15</inkml:trace>
  <inkml:trace contextRef="#ctx0" brushRef="#br0" timeOffset="96944.98">4720 6011 0,'-21'22'15,"42"-22"1,0 0-1,0 0-15,1 0 0,-1 0 16,0 0-16,0 0 0,0 0 16,0 0-16,1 0 0,-1 0 15,0 0-15,0 0 0,-21-22 0,21 22 16,0 0-16,1-21 16</inkml:trace>
  <inkml:trace contextRef="#ctx0" brushRef="#br0" timeOffset="97520.65">5588 6308 0,'0'0'0,"63"21"15,-41-21 1,-1 0-16,0 0 16,0 0-16,0-21 0,0 21 15,22-21-15,-22-1 0,0 22 16,0-21-16,0 0 0,1 0 0,-1 0 16,-21 0-16,21-22 0,0 22 0,0 0 15,0-21-15,1-1 0,-1 1 16,-21 21-16,21-22 0,0 1 0,0 0 15,-21-1-15,0 1 0,0 0 16,21 21-16,-21-22 0,0 22 0,0 0 16,0 0-16,0 0 0,0-1 15,-21 44 17,21-1-32,0 0 0,0 0 15,-21 0-15,21 22 0,-21-22 16,21 21-16,0 0 0,0-20 0,0 20 15,-21 0-15,21-21 0,0 22 16,0-1-16,0-21 0,0 22 0,0-22 16,0 0-16,0 21 0,0-21 0,0 1 15,0-1-15,0 0 16,21-21-16,0 0 0,-21 21 0,21-21 16,0 0-16,1 0 0,-1 0 0,0 0 15,0 0-15,0 0 16,0 0-16,1-21 0,-1 21 15,0-21-15,-21 0 0,21 21 0,0-22 16,0 1-16,-21 0 16,0 0-16,22 0 0</inkml:trace>
  <inkml:trace contextRef="#ctx0" brushRef="#br0" timeOffset="98540.07">7451 5334 0,'21'0'15,"-21"-21"-15,0 0 16,21 21-16,-21-21 0,21 21 16,-21-22-16,0 1 15,-21 21 1,0 0-16,0 0 0,-1 0 16,1 0-16,0 21 0,0 1 15,0-1-15,0 21 0,-1 0 16,1 1-16,-21-1 0,21 22 0,-22-1 15,22 1-15,-21-1 0,21 1 16,0-1-16,-1 1 0,1-1 0,0 1 16,21-1-16,0 1 0,-21-1 15,21 1-15,-21-1 0,21-21 0,0 22 16,0-1-16,0-20 0,0-1 0,0 0 16,21 1-16,-21-1 0,21-21 15,0 22-15,0-22 0,1 0 16,-1 0-16,0 0 0,0 0 0,0-21 15,22 0-15,-22 0 0,0 0 16,21 0-16,-21 0 0,22 0 0,-22-21 16,21 21-16,-21-21 0,22 0 0,-22 0 15,21 0-15,-21-22 0</inkml:trace>
  <inkml:trace contextRef="#ctx0" brushRef="#br0" timeOffset="99480.81">8340 5779 0,'0'0'0,"0"-22"15,-22 22-15,22 22 63,0-1-48,22-21 1,-1 0-16,0 0 0,0 0 16,0-21-16,0 21 0,22-22 15,-22 1-15,21 21 0,-21-21 0,22 0 16,-22 0-16,0 0 0,21-1 0,-20 1 16,-1 21-16,-21-21 0,0 0 15,0 0-15,0 0 0,0-1 16,-21 22-16,-1-21 15,1 21-15,0 0 0,-21 0 0,21 0 16,-22 0-16,22 21 0,0 1 16,-21-1-16,20 0 0,1 0 15,0 0-15,21 22 0,0-1 0,-21-21 16,21 21-16,0 1 0,0-22 16,0 21-16,0-21 0,0 1 0,21-1 15,0 0-15,0 0 0,1 0 0,-22 0 16,21-21-16,21 0 0,-21 22 15,0-22-15,1 0 0,20 0 0,-21 0 16,0 0-16,0 0 0,1 0 16,-1 0-16,0-22 0,-21 1 15,0 0 1,-21 21-16,0 0 16,-22 0-16,22 0 0,-21 0 0,21 0 15,-22 0-15,22 21 0,0-21 0,0 21 16,0 1-16,-1-22 0,1 21 15,21 0-15,0 0 0,0 0 0,0 0 16,0 1-16,0-1 0,0 0 0,0 0 16,0 0-16,21-21 0,-21 21 15,22 1-15,-1-1 0,0-21 0,0 21 16,0-21-16,0 0 0,22 0 16,-22 0-16,21 0 0,-21 0 0,22 0 15,-1 0-15,-21 0 0,22-21 0,-22 0 16,21 21-16,-21-22 15</inkml:trace>
  <inkml:trace contextRef="#ctx0" brushRef="#br0" timeOffset="99785.63">9165 6011 0,'0'-21'31,"21"21"-15,0 0-1,1 0-15,-1 0 16,0 0-16,0 21 0,0-21 16,0 22-16,1-1 0,-1-21 0,0 21 15,0 0-15,-21 0 0,21-21 0,0 21 16,1 1-16,-22-1 0,21-21 16,0 21-16,-21 0 0,21-21 15,-21 21-15,21-21 0,0-21 47,-21 0-31,0 0-16,22 0 15,-22-1-15</inkml:trace>
  <inkml:trace contextRef="#ctx0" brushRef="#br0" timeOffset="100056.48">9673 5821 0,'0'21'16,"-21"0"-16,21 0 16,-21-21-16,0 22 0,-1-1 15,-20 0-15,21 0 0,0 21 0,0-20 16,-1-1-16,1 0 0,0 0 0,0 0 16,0 0-16,0 1 0,-1-1 15,22 0-15,0 0 0,-21-21 0,21 21 16,-21-21-16,42 0 47,0 0-47,1 0 0,-1-21 15,0 0-15,0 21 16,-21-21-16,21 21 0,0-21 0</inkml:trace>
  <inkml:trace contextRef="#ctx0" brushRef="#br0" timeOffset="100560.19">10287 5842 0,'0'-21'16,"-21"42"46,21 0-62,0 0 0,0 1 16,0-1-16,-21 0 0,21 0 0,0 21 16,0-20-16,0 20 0,0-21 15,0 21-15,0 1 0,0-1 16,0 0-16,0 1 0,0 20 0,0-20 15,0 20-15,0-21 0,0 22 0,0-22 16,0 22-16,0-1 0,0-20 16,0 20-16,0 1 0,0-22 0,0 21 15,0 1-15,0-1 0,-22 1 0,1-1 16,21 1-16,-21-1 0,0 1 0,21-22 16,-21 22-16,21-22 0,-21 0 15,21 1-15,0-1 0,-22-21 0,22 0 16,-21 1-16,21-1 15,-21-21-15,21-21 16,0-1-16,0 1 16,0 0-16,0 0 0,0 0 15,0-22-15,21 1 0,0 0 0,1-1 16,-22-20-16,21 21 0,-21-22 0,21 1 16</inkml:trace>
  <inkml:trace contextRef="#ctx0" brushRef="#br0" timeOffset="100955.96">10329 6160 0,'0'0'0,"-21"-22"0,21 1 16,-21 0-16,21 0 0,0 0 16,0 0-16,0-1 0,-21 1 0,21 0 15,0 0-15,0 0 0,0 0 16,0-1-16,0 1 0,21 0 15,0 0-15,0 0 0,0 21 16,1-21-16,-1 21 0,21 0 0,-21-22 16,0 22-16,22 0 0,-22 0 15,21 0-15,-21 0 0,1 0 0,20 22 16,-21-1-16,-21 0 0,0 0 16,21 0-16,-21 0 0,0 22 15,0-22-15,-21 21 0,0-21 0,-21 1 16,20 20-16,-20-21 0,21 0 15,-21 0-15,20 1 0,-20-1 0,21-21 16,0 21-16,0-21 0,-1 21 0,1-21 16,42-21 31,1 21-47,-1-21 0,0 21 15,0 0-15</inkml:trace>
  <inkml:trace contextRef="#ctx0" brushRef="#br0" timeOffset="102891.76">9250 6202 0,'0'-21'31,"0"0"-31,21 21 16,-21-22-16,0 1 0,0 0 15,0 0-15,21 0 0,-21 0 0,21-22 16,0 22-16,-21-21 0,22-1 0,-1 1 16,0 0-16,0 21 0,-21-22 15,21 1-15,0 21 0,1 0 0,-1-1 16,-21 1-16,21 21 16,-21 21 15,0 1-31,0-1 15,-21-21-15,21 21 16,-21-21 15,21-21-15,0 0-16,0-1 0,-22 1 16,22 0-1,-21 21 1,0 0-16,0 0 0,0 21 15,21 22-15,-21-22 16,21 21-16,-22 0 0,22 1 0,0-1 16,0 0-16,0 1 0,0-1 0,0 0 15,0 1-15,0-22 0,0 21 16,0-21-16,0 22 0,22-22 16,-1 0-16,0-21 0,-21 21 0,21 0 15,21-21-15,-20 0 0,-1 0 16,0 0-16,21 0 0,-21 0 0,22 0 15,-1 0-15,-21 0 0,22-21 0,-22 0 16,0 0-16,21 0 0,-21 0 16,1-1-16</inkml:trace>
  <inkml:trace contextRef="#ctx0" brushRef="#br0" timeOffset="103224.07">9885 5948 0,'0'21'15,"0"0"1,21-21-16,0 0 16,0 0-16,0 0 15,1 0-15,-1 0 0,0 0 0,0 0 16,0-21-16,0 0 0,1 21 16,-22-21-16,0 0 15,-22-1 1,1 22-16,0 0 0,0 0 15,0 0-15,-22 22 0,22-22 16,0 21-16,0 0 0,0 0 0,0 0 16,21 0-16,0 1 0,0 20 15,0-21-15,0 0 0,0 0 16,0 1-16,21-1 0,0 0 0,21-21 16,-21 21-16,22-21 0,-22 0 0,21 0 15,1 0-15,-1 0 0,0 0 16,1 0-16,-1 0 0</inkml:trace>
  <inkml:trace contextRef="#ctx0" brushRef="#br0" timeOffset="103724.88">11028 6244 0,'0'0'16,"-43"21"-1,43-42 17,0 0-17,22 0-15,-1 21 0,0-21 16,0 0-16,-21-22 0,21 22 0,0 0 15,1-21-15,-22-1 0,21 1 16,0 0-16,0-1 0,0-20 0,-21 20 16,21 1-16,1-21 0,-22 20 0,0 22 15,21-21-15,-21 21 0,0-1 16,0 1-16,0 42 16,0 1-16,-21-1 0,-1 21 15,1-21-15,21 22 0,-21-1 16,0 21-16,21-20 0,0-1 0,-21 0 15,0 1-15,21-1 0,-22 0 16,22-20-16,0 20 0,0-21 16,0 0-16,0 0 0,0 1 0,0-1 15,0 0-15,22-21 16,-1 0 0,0 0-16,0-21 15,-21 0-15,0-1 16,0 1-16,0 0 0</inkml:trace>
  <inkml:trace contextRef="#ctx0" brushRef="#br0" timeOffset="103907.77">10943 5927 0,'0'0'0,"-21"0"16,21 21-1,21-21 1,0 0-16,0 0 0,1 0 0,-1 0 15,0 0-15,21 0 0,-21 0 16,1 0-16,20 0 0,-21 0 0,0 0 16,0-21-16,1 21 0,-1 0 15,0 0-15</inkml:trace>
  <inkml:trace contextRef="#ctx0" brushRef="#br0" timeOffset="104992.75">11642 6160 0,'0'0'15,"21"0"-15,0 0 16,-21-22-16,0 1 16,21 21-16,-21-21 0,21 0 0,-21 0 15,0 0-15,0-1 0,0 1 16,0 0-16,0 0 0,-21 0 15,0 21-15,0 0 16,0 0-16,-1 0 0,1 0 0,0 0 16,0 0-16,0 21 15,21 0-15,-21 0 0,-1 0 0,22 1 16,0-1-16,-21 0 0,21 0 0,0 0 16,-21 0-16,21 1 0,0-1 15,0 0-15,0 0 0,0 0 16,21-21-16,0 0 15,1 0-15,-1 0 16,0 0-16,0 0 0,0-21 16,-21 0-16,21 0 0,1 21 15,-1-21-15,0-1 0,-21 1 0,0-21 16,21 21-16,-21 0 0,21-1 0,-21 1 16,0 0-16,0 0 15,0 0-15,0 0 0,0 42 31,0 0-15,0 0-16,0 0 0,0 22 0,0-22 16,0 0-16,0 0 0,0 0 15,0 22-15,0-22 0,0 0 0,21 0 16,-21 0-16,22-21 0,-1 21 16,0-21-16,0 0 15,0 0-15,0 0 0,1 0 0,20 0 16,-21 0-16,0 0 0,0-21 15,22 0-15,-22 21 0,21-21 16,-21 0-16,1 0 0,20-22 0,-21 22 16,21-21-16,-20 21 0,-1-22 0,0 1 15,0 0-15,0-1 0,-21 1 16,0 21-16,0-22 0,21 1 0,-21 21 16,0-21-16,0 20 0,0 1 15,-21 21 1,21 21-16,-21 1 0,0-1 15,21 21-15,0-21 0,-21 22 16,21-1-16,-21 0 0,21 1 16,-22-22-16,22 21 0,0 0 0,0-20 15,0 20-15,0-21 0,0 0 0,0 0 16,0 1-16,0-1 0,0 0 16,0 0-16,0 0 15,22-21-15,-1 0 0,0 0 31,0 0-15,0 0 93,0 0-109,1 0 16,-1 0 0,-21-21 31,0 0-32,21 21-15,-21-21 0,0 0 16,0-1-1,21 22-15,-21-21 0</inkml:trace>
  <inkml:trace contextRef="#ctx0" brushRef="#br0" timeOffset="105234.78">12298 5969 0,'0'0'16,"-43"0"-16,22 0 0,0 0 15,21-21 1,21 21 0,0 0-16,1-21 15,-1 21-15,0 0 0,0 0 16,0 0-16,0 0 0,1 0 16,-1 0-1,0 0 1</inkml:trace>
  <inkml:trace contextRef="#ctx0" brushRef="#br0" timeOffset="105595.7">12509 6075 0,'43'21'15,"-22"-21"-15,0 0 16,0 0-16,0 0 15,1 0-15,-1 0 0,0-21 16,0 21-16,0-21 0,-21 0 16,0-1-1,0 1-15,-21 21 32,0 0-17,0 21-15,0 1 16,21-1-16,0 0 15,0 0-15,0 0 0,0 0 16,0 1-16,0-1 0,0 0 16,0 0-16,0 0 0,0 0 15,21-21 1,0 0-16,0 0 0,0 0 16,0 0-16,1 0 0,-1 0 0,21 0 15,-21 0-15,0-21 0,1 21 16,20-21-16</inkml:trace>
  <inkml:trace contextRef="#ctx0" brushRef="#br0" timeOffset="106120.54">13335 6033 0,'0'0'16,"0"-43"0,0 22-16,-21 21 0,0 0 15,-1 0-15,1 0 0,0 0 16,0 0-16,0 0 0,0 0 15,-1 0-15,1 0 0,0 21 0,0 0 16,0-21-16,0 22 0,-1-1 0,1 0 16,21 0-16,-21 0 0,21 0 15,-21 1-15,21-1 0,0 0 0,0 0 16,0 0-16,0 0 16,21-21-1,0 22-15,0-22 0,1 0 0,-1 0 16,0 0-16,0 0 0,0 0 0,0 0 15,1 0-15,20-22 0,-21 1 16,0 21-16,0-21 0,1 0 0,20 0 16,-21 0-16,0-22 0,0 22 0,1-21 15,-1 21-15,-21-22 0,21 1 16,0-22-16,0 22 0,-21 0 0,0-22 16,0 22-16,21 0 0,-21-1 0,0 22 15,0 0-15,0 0 0,0 0 16,-21 21-1,21 21-15,-21 0 0,21 0 16,0 21-16,-21 1 0,21-1 16,-21 0-16,21 22 0,0-22 0,0 1 15,0-1-15,0 0 0,0 1 0,0-1 16,0-21-16,0 21 0,0-20 16,0-1-16,21 21 0,0-42 0,-21 21 15,21 0-15,0 1 0,1-22 0,-1 21 16,0-21-16,0 0 15,0 0-15,0 0 0,1 0 0</inkml:trace>
  <inkml:trace contextRef="#ctx0" brushRef="#br0" timeOffset="109875.89">14753 5757 0,'0'0'16,"0"-21"-16,0 0 0,0-127 31,-21 127-31,0 0 0,0-1 16,-1 22-16,1 0 0,-21 0 0,21 0 15,0 0-15,-22 0 0,22 0 16,-21 43-16,21-22 0,-1 21 0,1-21 16,0 43-16,0-22 0,0 1 15,0-1-15,-1 21 0,22-20 0,0-1 16,-21 22-16,0-22 0,21 0 0,0 1 16,0-22-16,0 21 0,0 0 15,0-20-15,0 20 0,21-21 0,0 0 16,1 0-16,-1 1 0,0-1 0,0 0 15,21-21-15,-20 0 0,20 0 16,-21 0-16,21 0 0,1-21 16,-22 0-16,21-1 0,-21 1 0,22 0 15,-22 0-15,0 0 0,21 0 16,-20-1-16,-1 1 0,-21 0 0,21 0 16,-21 0-16,21 0 0,-21-1 15,0 1-15,-21 42 31,21 1-15,-21-22-16,21 21 0,0 0 0,0 0 16,-21 0-16,21 22 0,0-22 0,0 0 15,-22 0-15,22 21 0,0-20 16,0-1-16,0 0 0,0 0 16,22 0-16,-1 0 0,0-21 0,0 0 15,0 22-15,0-22 0,1 0 16,-1 0-16,21 0 0,-21 0 0,0-22 15,22 22-15,-22-21 0,0 0 0,0 0 16,22 0-16,-22 0 0,0-1 16,0-20-16,0 21 0,-21 0 0,0-22 15,0 22-15,0-21 0,0 21 0,0 0 16,0-22-16,-21 22 0,0 0 16,0 21-16,-22-21 0,22 21 0,-21 0 15,21 0-15,0 0 0,-22 0 0,22 0 16,-21 21-16,21-21 15,-1 21-15,1 0 0,0 0 0,21 1 16,0-1-16,0 0 0,0 0 0,0 0 16,0 22-16,0-22 0,0 0 15,21 0-15,0 0 0,1 0 0,-1 1 16,21-22-16,-21 21 0,22-21 16,-1 0-16,0 0 0,1 0 0,-1 0 15,0 0-15,1 0 0,-1 0 0,0-21 16,1-1-16,-1 22 0,0-21 15,-21 0-15,22 0 0,-22 0 16,0 0-16,0-1 0,-21 1 0,21 0 16,-21 0-16,0 0 15,0 42 17,0 0-32,-21 0 15,21 0-15,0 1 0,0-1 0,-21 0 16,21 0-16,0 0 0,-21 0 0,21 22 15,0-22-15,-21 0 0,21 0 16,0 0-16,0 1 16,0-44 15,0 1-15,0 0-16,21 0 0,0 0 15,0 0-15,-21-22 0,21 22 16,1 0-16,-22-21 0,21 20 0,0 1 15,0 0-15,-21-21 0,21 21 0,0 21 16,1-22-16,-1 22 0,0 0 16,0 0-16,0 0 15,-21 22-15,0-1 0,0 0 16,0 0-16,0 0 0,0 0 16,0 1-16,0 20 0,0-21 0,21 0 15,-21 22-15,22-22 0,-1 0 16,-21 0-16,21 0 0,0 0 0,-21 1 15,21-22-15,0 21 0,22-21 16,-22 0-16,0 21 0,21-21 0,-20 0 16,20 0-16,0 0 0,-21 0 15,22 0-15,-22-21 0,21 21 0,1-21 16,-22-1-16,21 1 0,-21 0 0,0 0 16,22-21-16,-22 20 0,-21-20 15,21 21-15,0 0 0,-21-22 0,0 22 16,0-21-16,0 21 0,0 0 0,0-1 15,0 1-15,-21 21 16,0 0-16,0 0 0,-22 0 16,22 0-16,0 0 0,-21 0 0,21 21 15,-1 1-15,-20-1 0,21 0 16,0 0-16,0 0 0,-1 0 0,22 1 16,0-1-16,-21 21 0,21-21 0,0 0 15,0 1-15,0 20 0,0-21 16,0 0-16,0 0 0,21 1 15,1-22-15,-1 0 0,0 21 0,0-21 16,0 0-16,22 0 0,-22 0 16,0 0-16,0-21 0,0-1 0,0 1 15,22 0-15,-22 0 0,0 0 0,0-22 16,0 22-16,-21-21 0,22 0 16,-1-1-16,0 22 0,-21-21 15,0-1-15,0 1 0,21 0 0,-21-1 16,0 1-16,0 0 0,0-1 15,0 1-15,0 0 0,0 21 0,0-22 16,0 22-16,0 0 0,0 0 16,0 42-1,0 21 1,0-21-16,-21 22 0,21-1 16,0 0-16,0 1 0,0-1 0,0 0 15,0 1-15,0-1 0,0 0 0,0 1 16,0-22-16,0 21 0,0-21 15,0 22-15,0-22 0,0 0 16,21 0-16,0 0 0,-21 1 0,21-1 16,-21 0-16,22-21 15,-1 0-15,0 0 0,0 0 16,0 0-16,-21-21 0,21 0 0,1-1 16,-22 1-16,21 0 0,0 0 15,-21 0-15,21 0 0,-21-1 0,21 1 16,0 0-16,-21 0 0,0 0 0,0 0 15,22-1-15,-1 1 16,-21 42 0,0 1-1,0-1-15,0 0 16,0 0-16,0 0 0,0 0 16,0 1-16,0-1 0,0 0 0,0 0 15,0 0-15,0 0 0,0 1 16,0-1-16,21-21 0,0 21 0,0-21 15,0 0-15,1 0 0,-1 0 16,0 0-16,0 0 0,0 0 16,0 0-16,1-21 0,-1 0 0,0-1 15,21 1-15,-21-21 0,1 21 16,-1-22-16,0 22 0,0-21 0,0 0 16,0-1-16,1-20 0,-1 20 15,0 1-15,0-21 0,0-1 16,-21 22-16,0-1 0,21-20 0,-21 21 15,0 20-15,0-20 0,0 21 0,0 0 16,0 42 0,-21-21-16,0 42 15,21-21-15,0 22 0,-21-1 0,21 22 16,-21-22-16,21 0 0,0 22 16,0-22-16,0 0 0,0 1 15,0-1-15,0 0 0,0-20 0,0 20 16,0-21-16,0 21 0,0-20 0,21-1 15,-21 0-15,21 0 0,0-21 16,-21 21-16,21-21 0,1 0 16,-1 0-16,0 0 15,0 0-15,0-21 0,0 0 16,1 0-16,-1 0 0,-21-1 16,21 1-16,-21 0 0,21 0 0,-21 0 15,0 0-15,21-1 0,-21 1 0,21 0 16,-21 0-16,0 42 31,0 0-15,0 0-16,0 1 0,0-1 0,0 0 15,0 0-15,0 0 0,0 0 16,0 1-16,0-1 0,0 0 0,0 0 16,22 0-16,-22 0 15,0 1-15,21-22 0,0 0 16,0 0-16,0 0 0,0 0 15,1 0-15,-1-22 16,0 1-16,0 0 0,-21 0 0,21 0 16,0 0-16,1-1 0,-1 1 0,0 0 15,-21 0-15,21 0 16,0 0-16,-21-1 0,21 1 0,1 21 16,-22-21-16,0 42 31,0 0-31,0 1 0,0-1 15,0 0-15,0 0 0,0 0 16,0 0-16,0 1 0,0-1 16,0 0-16,0 0 0,0 0 15,21 0-15,0-21 16,0 0-16,0 0 16,0 0-16,1 0 0,-1 0 15,0 0-15,0-21 16,-21 0-16,0 0 0,0 0 0,0 0 15,0-1-15,0 1 0,0 0 16,0 0-16,0 0 0,-21 0 16,0-1-16,0 22 0,-1-21 0,1 21 15,0 0-15,0 0 0,0 0 16,0 0-16,42 0 47,0 0-32,21 0-15,-21 0 16,1 0-16,-1-21 0,0 21 0,0 0 16,0 0-16,0 0 0,22 0 15,-22 0-15,0 0 0,0 0 0,0 0 16,1 21-16,-1-21 0,-21 21 16,0 1-16,21-1 15,-21 0-15,0 0 0,0 0 16,0 0-16,0 1 0,0-1 15,0 0-15,0 0 0,-21-21 16,21 21-16,0 0 0,0 1 16,-21-22-16,21-22 47,0 1-32,0 0 1,21 0-16,0 0 0,0 0 0,-21-1 15,21 1-15,0 0 0,22 0 0,-22 0 16,0 0-16,0-1 0,22 1 16,-22 0-16,0 0 0,0 21 15,21 0-15,-20 0 0,-1 0 16,0 0-16,-21 21 16,0 0-16,0 0 0,0 1 0,0 20 15,0-21-15,0 0 0,0 0 16,0 1-16,0-1 0,0 21 15,0-21-15,0 0 0,0 1 0,0-1 16,0 0-16,0 0 0,0 0 16,21 0-16,0-21 0,0 0 15,1 0-15,-1 0 0,0 0 0,0 0 16,0 0-16,22 0 0,-22 0 0,21 0 16,-21-21-16,22 0 0,-1 0 15,-21 0-15,21 0 0,-20-1 0,-1 1 16,21 0-16,-21-21 0,0 21 0,1-22 15,-1 22-15,0-21 0,-21 21 16,0-1-16,0-20 0,0 21 16,0 0-16,0 0 0,-21 21 15,0 0 1,-1 0-16,1 21 0,0 0 0,0 0 16,0 0-16,21 0 0,0 1 15,0-1-15,0 0 0,0 0 0,0 0 16,0 0-16,0 1 0,0-1 0,0 0 15,21 0-15,0 0 16,-21 0-16,0 1 0,21-22 16,-21 21-16,0 0 31,-21-21-15,0 0-16,0 0 15,0 0-15,-1-21 16,1 0-16,0-1 0,0 1 15,0 0-15,0 0 16,-1 0-16</inkml:trace>
  <inkml:trace contextRef="#ctx0" brushRef="#br0" timeOffset="110136.69">18881 5673 0,'-22'0'0,"44"0"0,-65-21 0,22 21 16,0 0 46,21 21-62,-21-21 0,0 0 16,-1 21-16</inkml:trace>
  <inkml:trace contextRef="#ctx0" brushRef="#br0" timeOffset="110387.54">17843 5927 0,'0'0'16,"0"21"-16,-21-21 0,42 0 31,1 0-31,-1 0 0,0 0 16,21 0-16,-21-21 0,1 21 16,-1-21-16,0 21 0,21 0 15,-21 0-15,1 0 0,-1 0 0,0 0 16,-21-22-16,0 1 31,-21 21-31,0-21 16</inkml:trace>
  <inkml:trace contextRef="#ctx0" brushRef="#br0" timeOffset="110657.39">17441 5821 0,'21'0'93,"1"0"-77,-1 0 0,0 0-16</inkml:trace>
  <inkml:trace contextRef="#ctx0" brushRef="#br0" timeOffset="117249.12">20532 6244 0,'0'0'0,"21"0"16,0 0 0,-21 21 46,0 1-62,0-1 16,0 0-16,0 0 15,0 0 1,21-21 0,0 0-16,0 0 15,1-21 1,-22 0-16,0 0 15,0 0-15,0-1 16,0 1 0,-22 21-16,1 0 0,0 0 15,0 0-15,0 0 16,0 0 0,-1 21-16,22 1 0,0-1 0,0 0 15,0 0 1,0 0-16,0 0 0,0 1 15,0-1 1,22-21 0,-1 0-16,0 0 15,0 0-15,-21-21 0,21-1 16,0 22-16,-21-21 16,0 0-16,0 0 0,0 0 15,0 0-15,-21 21 16,0 0-16,0-22 15,0 22-15,0 0 16,-1 0 0,22 22-16,-21-22 0,21 21 0,0 0 15,0 0-15,0 0 16,0 0-16,0 1 16,0-1-16,21 0 0,1-21 15,-1 0-15,0 0 16,0 0-16,0 0 0,0 0 15,1 0 1,-1 0-16,-21-21 0,21 0 0,0-1 16,-21 1-16,21 21 15,-21-21-15,0 0 0,0 0 16,0 0-16,0-1 0,-21 22 0,0-21 16,0 21-16,0 0 15,-1 0-15,1 0 16,0 21-16,21 1 15,-21-1-15,21 0 0,0 0 0,0 0 16,0 0-16,0 1 0,0-1 16,0 0-16,0 0 0,0 0 15,0 0 1,21-21-16,0 0 0,0 0 16,1 0-16,-22-21 15,21 21-15,0-21 16,-21 0-16,21 21 0,-21-21 15,0 0-15,0-1 0,0 1 16,-21 0-16,0 0 0,0 0 16,-1 21-16,1-21 0,0 21 15,0 0 1,0 0-16,0 0 16,21 21-1,0 0-15,0 0 16,0 0-1,0-42 64,0 0-48,0 0 16</inkml:trace>
  <inkml:trace contextRef="#ctx0" brushRef="#br0" timeOffset="122433.18">10816 8975 0,'0'0'0,"-21"0"0,0 0 0,0 0 16,-1 0-16,1 0 0,0 0 15,0 0 1,42 0 15,0 0-31,22 0 16,-22 0-16,21 0 0,22 0 15,-22 0-15,21-21 0,-20 21 0,20 0 16,1-22-16,-1 1 0,-20 21 0,20 0 16,-21-21-16,22 21 0,-22 0 15,1-21-15,-22 21 0,21 0 16,-21 0-16,0 0 0,1-21 0,-44 21 62,1 21-62,0-21 0,0 0 0,0 0 16,0 0-16,-1 21 0,1-21 0</inkml:trace>
  <inkml:trace contextRef="#ctx0" brushRef="#br0" timeOffset="122762.25">11303 8932 0,'0'22'32,"0"-1"-17,0 0-15,0 0 0,0 0 16,0 0-16,0 22 0,0-22 0,0 21 15,0 1-15,0-22 0,0 21 0,0-21 16,0 22-16,0-1 0,0-21 16,0 21-16,0-20 0,0 20 15,0-21-15,0 21 0,0-20 0,0-1 16,0 0-16,0 0 16,0-42 15,0 0-31,21 0 15,-21-1-15,21 22 0,-21-21 0,21 0 16,1-21-16,-22 21 0,21-1 0</inkml:trace>
  <inkml:trace contextRef="#ctx0" brushRef="#br0" timeOffset="123408.93">11663 9123 0,'21'0'16,"-42"0"-16,63 0 0,-42 21 15,0 0 1,0 0-16,0 1 0,0-1 16,0 0-16,0 0 0,0 0 0,0 0 15,0 22-15,0-22 0,0 0 16,0 0-16,0 0 0,0 1 16,0-1-16,0 0 0,21-21 15,0 0 1,1 0-16,-1 0 0,0 0 15,0 0-15,0-21 0,0 0 0,1-1 16,-1 22-16,0-21 0,0 0 16,0 0-16,0 0 0,1 0 0,-22-1 15,21-20-15,-21 21 0,21 0 0,-21 0 16,0-1-16,0 1 0,0 0 16,0 0-16,0 0 0,21 21 15,-21 21 16,0 0-31,0 0 0,0 0 0,0 1 16,0-1-16,0 0 0,0 21 16,0-21-16,0 22 0,0-22 15,0 21-15,0 1 0,0-1 0,0 0 16,21 22-16,-21-22 0,0 22 0,21-22 16,-21 21-16,0 1 0,0-22 0,0 22 15,0-1-15,0-20 0,0-1 16,0 21-16,0-20 0,-21-1 0,21 0 15,-21-20-15,21 20 0,0-21 0,0 0 16,-21 0-16,21 1 0,-21-22 16,21-22-1,-21 1-15,21 0 0,-22 0 0,22-21 16,0 20-16,-21-20 0,21 0 16,0-1-16,0-20 0,0 21 15,0-1-15,0-20 0,0 20 0,0 1 16,0 0-16,0-22 0,21 22 0,1 21 15,-1-22-15,0 1 0,0 21 16,-21-21-16,21 20 0,0 1 0,1 0 16,-1 0-16,0 0 0,0 0 0,0-1 15,-21 1-15</inkml:trace>
  <inkml:trace contextRef="#ctx0" brushRef="#br0" timeOffset="123755.73">12425 9144 0,'0'0'0,"0"-21"0,0 0 16,0 42 15,0 0-31,0 0 16,0 0-16,0 1 0,0 20 15,0-21-15,0 21 0,0 1 0,0-1 16,0 0-16,0 22 0,0-22 0,0 1 15,0 20-15,0-21 0,0 22 0,0-22 16,0 22-16,0-22 0,0 0 16,0 1-16,0-1 0,0-21 15,0 22-15,0-1 0,0-21 0,0 0 16,0 0-16,0 1 0,0-1 0,0-42 31,0-1-15,0-20-16,0 21 0,0 0 15,0-22-15,0 1 0,0 0 0,0-1 16,0 1-16</inkml:trace>
  <inkml:trace contextRef="#ctx0" brushRef="#br0" timeOffset="125552.07">12382 9419 0,'0'0'0,"-21"-42"0,0 21 16,21-22-16,0 22 0,-21-21 0,21 21 15,0 0-15,0-1 0,0 1 0,21 0 16,0 0-16,0 0 0,1 0 15,-1 21-15,21-22 0,-21 22 0,22 0 16,-22 0-16,21 0 0,-21 0 16,22 0-16,-22 0 0,21 0 0,-21 22 15,0-1-15,1 0 0,-22 0 0,0 0 16,0 0-16,0 1 0,0-1 16,0 0-16,-22 0 0,1 0 0,-21 0 15,21 1-15,0-22 0,-1 21 0,1-21 16,0 0-16,0 21 0,0-21 15,0 0-15,-1 0 16,1 0 0,21 21 15,0 0-31,21-21 16,1 21-16,-1-21 15,0 0-15,0 22 0,0-22 16,0 0-16,1 0 0,-1 0 0,0 0 15,0 0-15,21 0 0,-20 0 0,-1 0 16,21 0-16,-21-22 0,22 1 16,-1 0-16,0 21 0,1-21 15,-1 0-15,0 0 0,1-1 0,-22 1 16,0-21-16,0 21 0,0 0 16,0-22-16,-21 22 0,0 0 0,0 0 15,0 0-15,0-1 0,-21 22 31,0 22-31,0-22 16,21 21-16,0 0 0,-21 0 0,21 0 16,-21 0-16,21 1 0,0-1 15,0 0-15,0 21 0,0-21 16,0 1-16,21-1 0,0-21 0,-21 21 16,21-21-16,0 21 0,0-21 15,1 0-15,-1 0 0,0 0 16,0 0-16,21 0 0,-20 0 0,-1 0 15,21-21-15,-21 0 0,0 21 0,22-21 16,-22-1-16,0 1 0,21 21 16,-42-21-16,22 0 0,-1-21 0,0 20 15,-21 1-15,21 0 0,-21 0 0,0 0 16,0 0-16,0-1 16,0 44-1,0-1 1,0 0-16,0 0 0,0 0 0,0 0 15,0 1-15,-21-1 0,21 0 16,0 0-16,0 0 0,-21 0 0,21 1 16,0-1-16,0 0 15,0-42 32,0 0-47,0-1 16,21 1-16,-21 0 0,21 0 0,0 0 15,-21 0-15,0-1 0,21 1 0,1 0 16,-22 0-16,21 0 0,0 0 16,0 21-16,0 0 15,0 21 1,-21 0 0,0 0-16,0 0 0,0 0 15,0 1-15,0-1 0,0 0 16,0 0-16,22-21 0,-22 21 15,21 0-15,0-21 0,-21 22 0,21-22 16,0 21-16,0-21 0,1 0 0,-1 0 16,0 0-16,21 0 0,-21 0 15,22 0-15,-1 0 0,0 0 0,1 0 16,-1 0-16,0 0 0,1-21 16,-22 21-16,21-22 0,1 1 0,-22 21 15,21-21-15,-21 0 0,0 0 16,1 0-16,-1-1 0,0 1 0,-21 0 15,0 0-15,0-21 0,0 20 0,0 1 16,0 0-16,0 0 0,0 0 16,0 0-16,-21 21 0,0 0 15,-1 0-15,1 0 16,0 0-16,0 0 0,0 21 0,0 0 16,-1-21-16,1 21 0,0 0 0,0 0 15,21 1-15,-21-1 0,21 0 16,0 0-16,0 0 0,0 0 15,0 1 1,21-22-16,0 0 0,0 0 16,0 0-16,1 0 15,-1 0-15,0 0 0,0 0 16,0-22-16,0 22 0,-21-21 0,22 21 16,-1-21-16,-21 0 0,21 0 15,0 0-15,0-1 16,-21 1-16,21 0 15,1 21 17,-22 21-32,0 0 15,0 1 1,0-1-16,0 0 0,0 0 0,0 0 16,0 0-16,0 1 0,0 20 0,0-21 15,0 21-15,0-20 0,0 20 16,0 0-16,0 1 0,0-1 0,21 21 15,-21-20-15,21 20 0,0-20 0,-21 20 16,21 1-16,0-22 0,1 21 0,-1 1 16,0-22-16,-21 22 0,21-1 15,0-20-15,0 20 0,1 1 16,-22-22-16,21 21 0,0-20 0,-21 20 16,0-20-16,0-1 0,0 0 0,0 1 15,0-22-15,0 21 0,0-21 16,0 0-16,-21 1 0,0-1 0,21 0 15,-22-21-15,1 0 0,0 0 0,0 0 16,21-21-16,0 0 16,-21-22-16,21 22 0,0-21 0,0-1 15,0-20-15,0 21 0,0-22 16,0 1-16,21-1 0,0 1 0,-21-22 16,21 21-16,0 1 0,-21-22 0,22 22 15,-1-1-15,0 1 16,-21-1-16,21 22 0,0 0 0,0-22 15,1 22-15,-22 21 0,21-22 0,0 22 0,0-21 16,-21 21-16,0-1 0,21 1 16,-21 0-16,21 0 0,-21 0 15,0 0-15,0-1 0,0 1 0,0 0 16,-21 0-16,0 0 0</inkml:trace>
  <inkml:trace contextRef="#ctx0" brushRef="#br0" timeOffset="125831.72">13652 8530 0,'-21'-21'0,"21"0"32</inkml:trace>
  <inkml:trace contextRef="#ctx0" brushRef="#br0" timeOffset="139592.24">21336 5757 0,'-21'0'62,"21"-21"-62,-21 21 32,21-21-32,0 0 31,-22 0-31,22 0 0,0-1 16,0 1-1,0 0 1,0 42 15,22 0-31,-1 1 16,0 20-16,-21-21 0,21 21 0,0 22 15,-21-22-15,0 1 0,21-1 16,1 21-16,-22-20 0,0-1 0,0 0 16,21 1-16,-21-1 0,0 0 15,21 1-15,-21-1 0,0 0 16,0 1-16,0-22 0,0 21 0,0-21 15,0 1-15,0-1 0,0 0 16,0 0-16,0 0 16,0-42 15,0 0-31,0 0 16,21 0-16,-21-22 0,21 22 15,0-21-15,1 21 0,-22-22 0,21 1 16</inkml:trace>
  <inkml:trace contextRef="#ctx0" brushRef="#br0" timeOffset="139952.59">21802 5673 0,'0'0'0,"21"-21"0,0-1 0,0-20 31,-21 63 0,0 0-31,-21 1 0,21-1 0,-21 21 16,0 0-16,-1 1 0,1-1 15,0 0-15,21 1 0,-21-1 16,0 0-16,0 1 0,-22-1 0,22 0 16,0 1-16,0-1 0,21-21 15,-21 22-15,-1-1 0,22-21 0,0 0 16,0 22-16,0-22 0,0 0 15,-21-21-15,21 21 0,0 0 0,21-21 47,-21-21-31,22 0-16,-1 21 0,0-21 16,-21 0-16,21-1 0,0 1 15,0 0-15</inkml:trace>
  <inkml:trace contextRef="#ctx0" brushRef="#br0" timeOffset="140232.43">21950 6096 0,'0'21'32,"0"0"-17,0 1-15,0-1 0,0 0 0,0 0 16,0 0-16,0 0 0,0 1 15,0-1-15,0 0 0,0 0 0,0 0 16,0 0-16,0 1 0,0-1 16,0 0-16,0 0 0,0 0 15,0-42 32,0 0-31,0 0-16,0 0 0,0-1 0,0 1 15</inkml:trace>
  <inkml:trace contextRef="#ctx0" brushRef="#br0" timeOffset="140452.31">21950 5863 0,'0'0'16,"0"21"31,0 1-32,0-1 1,21-21 0,0 0-16</inkml:trace>
  <inkml:trace contextRef="#ctx0" brushRef="#br0" timeOffset="141016.76">22352 6117 0,'0'0'16,"21"0"-16,0 0 0,-21-21 15,21 21 1,-21-21-16,0 0 0,-21 21 16,0 0-16,0 0 15,0 0-15,0 0 16,-1 0-16,1 0 0,0 21 0,0 0 16,0-21-16,0 21 0,-1-21 15,1 21-15,0 1 0,21-1 16,0 0-16,-21-21 0,21 21 15,0 0-15,21-21 16,-21 21-16,21-21 16,0 0-16,1 0 0,-1 0 15,0 22-15,0-22 0,21 0 16,-20 0-16,-1 21 0,21-21 0,-21 21 16,0 0-16,22-21 0,-22 21 15,0 0-15,0 1 0,-21-1 0,0 0 16,0 0-16,0 0 15,0 0-15,-21 1 0,0-22 0,-21 21 16,20 0-16,-20-21 0,21 21 0,-21-21 16,-1 0-16,22 21 0,-21-21 15,21 0-15,-1 0 0,-20 0 0,21 0 16,0 0-16,0 0 16,-1 0-16,1-21 0,21 0 15,0 0-15,0 0 16,0-1-1,21 1-15,1 0 16,-1 21-16,0-21 0,0 0 0,0 21 16</inkml:trace>
  <inkml:trace contextRef="#ctx0" brushRef="#br0" timeOffset="141283.6">22691 6223 0,'0'21'47,"0"0"-47,0 1 15,0-1-15,-22 0 0,22 0 16,0 0-16,0 22 0,0-22 0,-21 0 16,21 0-16,0 0 0,0 0 15,0 1-15,0-1 0,0 0 16,0-42 31,0 0-47,0-1 0,0 1 15,0 0-15</inkml:trace>
  <inkml:trace contextRef="#ctx0" brushRef="#br0" timeOffset="141456.51">22669 6075 0,'0'0'0,"-21"-21"31,21 0-31,-21 21 0,42 0 47,0 21-47,1-21 0,-1 0 16,0 0-16,0 0 15,0 0-15</inkml:trace>
  <inkml:trace contextRef="#ctx0" brushRef="#br0" timeOffset="143620.01">23177 5884 0,'0'0'0,"0"-21"16,0 0-16,0-21 0,-21 21 0,0-1 15,21 1-15,0 0 16,-21 21-16,0 0 15,21 21-15,0 0 16,0 1-16,0 20 0,0 0 16,0 1-16,0-1 0,0 0 0,0 1 0,0-1 15,0 0-15,0 22 16,0-22-16,0 0 0,0 1 0,0-1 16,0 0-16,0 1 0,0-1 15,0-21-15,0 22 0,0-22 0,0 0 16,0 0-16,0 0 0,0-42 31,0 0-15,0 0-16,0 0 15,21-22-15,-21 22 0,21-21 0,-21 21 16,21-22-16,-21 22 0,21-21 16,1 21-16,-22-1 0,21 1 0,0 0 15,0 0-15,0 0 0,0 21 16,1 0-16,-1 0 0,0 0 15,21 0-15,-21 0 0,1 21 0,-1 0 16,0 0-16,0 0 0,0 1 0,0 20 16,1-21-16,-22 0 0,0 22 15,0-22-15,0 0 0,0 0 0,0 21 16,0-20-16,-22-1 16,1 0-16,-21 0 0,21-21 15,0 0-15,-1 21 0,-20-21 0,21 0 0,0 0 16,0 0-16,-1 0 15,1 0-15,0 0 0,0 0 0,21-21 16,-21 21-16,0 0 16,42 0 15,0 0-31,-21 21 16,21-21-16,0 0 0,0 0 0,1 0 15,20 21-15,-21-21 0,0 0 0,22 0 16,-1 0-16,-21 0 0,21 0 15,1 0-15,-1-21 0,-21 0 0,22 21 16,-1-21-16,-21 0 16,21 0-16,-20-1 0,-1 1 0,0 0 15,0 0-15,0 0 0,0-22 0,-21 22 16,0 0-16,0 0 0,0-21 16,0 20-16,0 1 0,0 0 15,0 42 16,-21 0-31,21 1 16,-21-1-16,21 0 0,0 21 16,0-21-16,0 1 0,0 20 0,0-21 15,0 0-15,0 0 0,0 1 16,21-1-16,0 0 0,1 0 16,-1-21-16,0 0 0,0 0 15,0 21-15,0-21 0,1 0 16,-1 0-16,0 0 0,21-21 0,-21 21 15,1-21-15,-1 0 0,0 0 0,0-22 16,0 22-16,0-21 0,1-1 16,-22 1-16,21 0 0,0-1 0,0 1 15,-21 0-15,0-22 0,21 22 16,-21-22-16,21 22 0,-21-21 0,0 20 16,0 1-16,0 0 0,0-1 15,0 22-15,0 0 0,0 0 0,-21 0 16,0 21-16,21 21 15,-21 0-15,21 0 0,-21 21 16,21 1-16,0-1 0,0 0 16,0 1-16,-21-1 0,21 22 0,0-22 15,0 0-15,0 1 0,0-1 0,0 0 16,0 1-16,0-1 0,0 0 16,21 1-16,-21-22 0,21 21 0,-21-21 15,21 0-15,0 1 0,0-1 16,1 0-16,-1-21 0,0 0 15,0 0-15,0 0 0,0 0 0,22-21 16,-22 21-16,0-21 0,0-1 16,0 1-16,1 0 0,-1-21 15,0 21-15,-21-1 0,0-20 16,21 21-16,-21 0 0,0 0 0,0-1 16,0 1-16,-21 21 31,21 21-31,0 1 0,0-1 15,-21 0-15,21 0 0,0 0 0,-21 0 16,21 1-16,0 20 0,0-21 16,0 0-16,0 0 0,0 1 0,21-1 15,0-21-15,0 21 0,-21 0 16,21-21-16,0 0 0,1 21 0,-1-21 16,0 0-16,0 0 0,0 0 0,0 0 15,1 0-15,-1-21 16,0 0-16,0 0 0,0 0 0,0-22 15,-21 1-15,22 0 0,-1-1 0,0 1 16,0 0-16,0-22 0,0 22 16,-21-22-16,22 1 0,-1 20 0,-21-20 15,0-1-15,0 22 0,0 0 16,0-22-16,0 43 0,0-21 0,0 21 16,0-1-16,0 1 0,-21 42 31,-1 1-31,1 20 0,21-21 0,0 43 15,0-22-15,-21 21 0,21-20 16,0 20-16,0-20 0,-21 20 0,21-21 16,0 1-16,0 20 0,0-20 15,0-1-15,0 0 0,0-21 0,21 22 16,-21-1-16,21-21 0,0 0 0,-21 1 16,22-1-16,-1-21 0,-21 21 15,21-21-15,0 0 0,0 0 0,0 0 16,1 0-16,-22-21 0,42 0 15,-42-1-15,21 1 0,0 0 0,0 0 16,1 0-16,-22 0 0,0-1 0,21 1 16,-21 0-16,21 0 0,-21 0 15,0 42 17,0 0-32,0 0 0,0 0 15,0 1-15,0 20 0,0-21 0,0 0 16,0 0-16,21 1 0,0-1 15,-21 0-15,21 0 0,1-21 0,-1 21 16,0 0-16,0-21 0,21 0 0,-20 0 16,-1 0-16,0 0 0,21 0 15,-21 0-15,1 0 0,-1 0 16,21-21-16,-21 21 0,0-21 0,-21 0 16,22 0-16,-1-22 0,-21 22 0,21 0 15,-21-21-15,0 21 0,0-1 16,0-20-16,21 42 0,-21-21 15,0 0-15,0 42 32,0 0-32,0 21 15,0-20-15,-21 20 0,21 0 0,-21-21 16,21 22-16,0-1 0,0 0 16,-21 22-16,21-22 0,0 1 0,-22-1 15,22 0-15,0 22 0,0-22 16,0 22-16,0-1 0,0 1 15,0-1-15,0 1 0,0-22 0,0 21 16,0-20-16,0 20 0,-21-20 0,21-1 16,-21 0-16,21-21 0,-21 1 15,21-1-15,0 0 0,-21-21 16,0 0-16,21-21 16,0 0-16,0-1 15,0 1-15,0 0 0,0 0 16,0-21-16,0 20 0,0-20 0,0 0 15,0-1-15,0 1 0,0-21 0</inkml:trace>
  <inkml:trace contextRef="#ctx0" brushRef="#br0" timeOffset="143859.87">25315 6223 0,'0'0'15,"-21"-21"-15,21 0 0,-21 21 0,21-21 0,0-1 16,0 1-16,0 0 16,0 0-16,21 21 15,0 0-15,0-21 0,1 0 0,-1 21 16,0 0-16,0-22 16,0 22-16,22 0 0,-22 0 0,0-21 15,0 21-15,0 0 0,0 0 16,-21-21-16,0 0 0,0 0 15</inkml:trace>
  <inkml:trace contextRef="#ctx0" brushRef="#br0" timeOffset="144036.43">24913 6011 0,'-21'0'0,"42"0"0,-42 22 16,0-22-1,0 0 17,-1 0-32,1 0 15,0 0-15,0 0 0</inkml:trace>
  <inkml:trace contextRef="#ctx0" brushRef="#br0" timeOffset="144180.35">24066 6033 0,'0'0'0,"-42"21"32,63-21-1,0 0-31,1 0 0,-1 0 0</inkml:trace>
  <inkml:trace contextRef="#ctx0" brushRef="#br0" timeOffset="145320.2">26247 6117 0,'0'0'0,"0"-21"0,0 0 0,0 0 16,0 0-1,-22 21 17,22 21-17,-21 0-15,21 0 0,-21 0 0,21 22 16,0-22-16,0 21 0,0 0 16,0-20-16,0 20 0,0 0 0,0-21 15,0 22-15,0-22 0,0 0 16,0 0-16,0 0 0,0 1 0,0-1 15,21-21-15,0 0 0,1 0 16,-1 0-16,0 0 0,0 0 16,0 0-16,0-21 0,1-1 15,-1 1-15,-21 0 0,21 0 16,-21 0-16,0 0 0,0-22 0,0 22 16,0 0-16,0-21 0,-21 20 0,0-20 15,-1 21-15,1-21 0,0 20 16,-21 1-16,21 0 0,-1 0 0,1 0 15,42 21 17,1 0-32,-1 0 15,0 0-15,0 0 0,21 0 16,-20 0-16,20 0 0,0-21 0,1 21 16,-22-22-16,21 22 15,0-21-15,1 21 0,-1-21 0,-21 0 16,22 21-16,-22-21 0,0 0 15,-21-1-15,0 1 0,21 21 0,-21-21 16,0 0-16,0 0 0,0 0 16,-21 21-1,21 21-15,0 0 16,0 0-16,0 21 0,0 1 16,0-1-16,0 0 0,0 1 0,0 20 15,0-20-15,0 20 0,0 1 16,0-1-16,0 1 0,0-1 0,0 22 15,0-22-15,0 22 0,21-22 16,-21 22-16,0-21 0,21 41 16,-21-20-16,0 0 0,0 21 0,0-22 15,0 1-15,0 0 0,-21-1 0,0 22 16,0-42-16,0 20 0,-1 1 0,1-22 16,-21 22-16,21-43 0,0 22 15,-1-22-15,1 1 0,0-1 0,21-21 16,0 0-16,-21 0 0,21-42 31,0 0-31,0 0 0,0-21 0,0 20 16,0-41-16,0 21 0,0-22 0,21 1 15,-21-1-15,0 1 0,0-1 16,0-21-16,0-20 0,0 20 16,0-21-16,0 0 0,0 22 0,0-22 15,0 21-15,0 0 0,0 22 0,0-22 16,0 22-16,21-1 0,0 1 15,1 20-15,-1-20 0,0 21 0,21-1 16,-21 1-16,1 0 0,20 20 16,-21-20-16,0 21 0,22 0 0,-22 0 15,21 21-15,-21-22 0,0 1 16,22 21-16,-22-21 0,0 0 0,0 0 16,-21 0-16</inkml:trace>
  <inkml:trace contextRef="#ctx0" brushRef="#br0" timeOffset="147988.16">27241 5990 0,'22'0'0,"20"-21"16,-42 0-16,21 21 15,0-21-15,0 21 0,1-21 16,-1-1-16,0 22 0,0-21 0,0 0 15,0 0-15,-21 0 0,22 21 16,-1-21-16,-21-1 0,0 1 0,0 0 16,0 0-16,0 0 0,-21 21 15,-1 0-15,1 0 0,-21 0 0,21 0 16,-22 0-16,1 21 0,0 0 16,21 0-16,-22 0 0,22 1 0,0-1 15,0 0-15,0 0 0,21 0 16,0 0-16,0 1 0,0-1 0,0 0 15,0 0-15,21-21 0,0 21 16,0-21-16,0 0 0,0 21 0,1-21 16,-1 0-16,0 0 0,21 0 15,-21 22-15,1-22 0,-1 0 16,0 0-16,-21 21 16,0 0-1,-21-21-15,0 21 0,-1-21 16,1 21-16,0 0 0,0 1 0,0-1 15,-22 0-15,22 21 16,0-21-16,0 1 0,21 20 0,0-21 0,0 0 16,0 22-16,0-22 0,0 0 15,0 0-15,0 0 0,21-21 16,0 21-16,0-21 0,1 0 0,-1 0 16,0 22-16,0-22 0,21 0 0,-20 0 15,-1 0-15,0-22 0,21 22 16,-21-21-16,22 0 0,-22 0 15,21 0-15,-21-22 0,1 22 0,20-21 16,-21 0-16,0-1 0,0 1 16,1 0-16,-1-1 0,-21-20 0,0 20 15,21-20-15,0 21 0,-21-22 0,0 1 16,0 20-16,0 1 0,0 0 16,0-1-16,0 22 0,0 0 0,0 0 15,0 42 1,0 0-16,0 21 15,0 1-15,0-1 16,-21 0-16,21 1 0,-21 20 0,0-20 16,21-1-16,0 21 0,0-20 0,-22-1 15,22 0-15,0 1 0,0-22 16,0 21-16,0 1 0,0-22 0,0 0 16,0 0-16,22 0 0,-22 0 15,21 1-15,0-22 0,0 0 0,21 0 16,-20 0-16,-1 0 0,21 0 15,-21 0-15,22 0 0,-1-22 0,-21 1 16,21 0-16,1 0 0,-22 0 0,0 0 16,21-1-16,-20 1 15,-22 0-15,21 0 0,-21 0 0,0 0 16,0-1-16,0 1 0,0 0 16,-21 21-1,-1 0-15,1 0 0,0 0 0,0 0 16,0 21-16,0 0 0,-1 1 15,22-1-15,0 0 0,0 0 0,-21 0 16,21 0-16,0 1 0,0-1 16,0 0-16,0 0 0,21 0 0,1 0 15,-1-21-15,-21 22 0,21-22 16,0 0-16,0 0 0,0 0 0,1 0 16,-1 0-16,0 0 0,0 0 0,0 0 15,0-22-15,1 1 16,-1 0-16,0 0 0,0 0 0,0 0 15,-21-1-15,21 1 0,-21 0 16,22-21-16,-22 21 0,0-1 0,0 1 16,0 0-16,0 42 31,0 0-31,0 1 16,0-1-16,-22 0 0,22 21 15,0-21-15,-21 1 0,21-1 16,0 21-16,0-21 0,0 0 15,0 1-15,0-1 0,0 0 16,0 0-16,0-42 47,0 0-47,0 0 16,0-1-16,0 1 0,0 0 0,0-21 15,21 21-15,1-22 0,-1 22 16,-21-21-16,0-1 0,21 22 0,0 0 15,-21-21-15,0 21 0,21 21 16,-21 21 0,21-21-16,-21 21 15,0 0-15,0 21 0,0-20 16,0-1-16,22 0 0,-22 0 0,21 0 16,-21 0-16,0 1 0,0-1 0,21 0 15,0 0-15,-21 0 0,21 0 16,0-21-16,1 22 15,-1-22 1,0-22 0,-21 1-1,0 0-15,21 0 0,-21 0 0,21 0 16,-21-1-16,21-20 0,1 21 16,-1 0-16,0 0 0,0-1 0,-21-20 15,21 42-15,0-21 0,-21 0 16,22 21-16,-22 21 31,0 0-31,0 21 16,0-20-16,0-1 15,0 0-15,0 0 0,0 0 0,0 22 16,0-22-16,0 0 0,0 0 16,0 0-16,0 0 0,0 1 15,0-1-15,21-21 16,0 21-16,0-21 0,0 0 0,22 0 15,-22 0-15,0 0 0,0 0 16,21 0-16,-20-21 0,-1 0 16,0-1-16,0 22 0,21-21 0,-20 0 15,-22-21-15,21 21 0,-21-1 16,21 1-16,-21-21 0,0 21 0,0 0 16,0-22-16,0 22 0,-21 0 15,0 21-15,-1 0 16,1 0-16,0 0 0,0 21 0,0-21 15,21 21-15,0 0 0,-21 1 16,21 20-16,0-21 0,0 0 16,0 0-16,0 1 0,0-1 15,0 0-15,0 0 0,0 0 0,21 0 16,0-21-16,0 22 0,0-22 0,0 0 16,1 0-16,-1 0 15,0 0-15,0 0 0,0 0 0,0-22 16,1 1-16,-22 0 15,21 0-15,0 0 0,-21 0 16,0-1-16,0 1 0,21 0 16,-21 0-16,0 0 15,0 42 17,0 0-32,0 0 0,-21 0 15,21 1-15,0-1 0,0 0 16,-21 0-16,21 0 0,-21 0 15,21 1-15,-22-1 16,22-42 31,0-1-47,0 1 0,0 0 16,0 0-16,22 0 0,-1 0 15,0-1-15,0 1 0,0 0 0,-21 0 16,21 0-16,1 0 15,20-1-15,-21 1 0,0 0 0,0 21 16,1 0-16,-1 0 0,0 0 0,0 0 16,0 0-16,-21 21 15,0 0-15,0 1 0,0-1 16,0 0-16,0 0 0,0 0 16,0 0-16,0 1 0,0-1 0,0 0 15,0 0-15,0 0 0,0 0 16,21-21-1,1 0-15,-1 0 16,0 0 0,0-21-16,0 0 15,-21 0-15,0 0 0,21 0 16,1-22-16,-22 22 0,21-21 0,0 21 16,-21-22-16,21 1 0,0-22 0,-21 22 15,21 0-15,-21-22 0,22 22 16,-1-22-16,-21 1 0,0 21 0,21-1 15,-21 1-15,21 21 0,-21-22 16,0 22-16,0 0 0,0 0 0,-21 21 31,0 21-31,0 21 0,-1 1 16,1-1-16,21 0 0,0 22 16,-21-22-16,21 22 0,-21-1 15,21 1-15,0-22 0,0 0 16,0 22-16,0-22 0,0 1 0,0-22 15,0 21-15,0 0 0,0-20 0,0-1 16,0 0-16,0 0 0,0 0 16,0 0-16,0 1 15,21-22-15,0 0 16,0 0-16,1-22 0,-1 1 16,0 21-16,0-21 0,0 0 15,0 21-15,1-21 0,-1 0 0,-21-1 16,0 1-16,21 0 0,-21 0 15,21 0-15</inkml:trace>
  <inkml:trace contextRef="#ctx0" brushRef="#br0" timeOffset="148271.85">29824 5906 0,'21'0'47,"21"0"-47,-21 0 16,1 0-16,20 0 0,-21-22 0,21 22 15,-20 0-15,20 0 0,-21 0 16,21 0-16,-20 0 0,-1 0 0,0 0 16,0 0-16,0 0 15,0 0 1,-42 0 15,0 0-31,0 0 16,0 0-16</inkml:trace>
  <inkml:trace contextRef="#ctx0" brushRef="#br0" timeOffset="157816.54">10118 10880 0,'21'0'0,"-21"-21"31,21-1-15,0 22-16,-21-21 16,21 21-16,-21-21 0,0 0 15,21 21-15,-21-21 0,22 21 16,-22-21-16,0-1 0,0 1 15,0 0-15,0 0 16,0 0-16,-22 21 16,1-21-16,0 21 15,0 0-15,0 0 0,0 0 16,-22 0-16,22 0 0,0 21 0,0-21 16,-22 21-16,22 0 0,0 0 0,0 22 15,0-22-15,0 21 0,-1-21 16,22 22-16,0-1 0,0-21 0,0 21 15,0 1-15,0-1 0,22 0 16,-1-20-16,0 20 0,0 0 16,0-21-16,22 1 0,-22 20 0,0-21 0,21 0 15,-21 0-15,22 1 0,-1-22 16,-21 0-16,22 21 0,-1-21 16,-21 0-16,21 0 0,1 0 0,-22-21 15,21-1-15,-21 1 0,22 0 16,-1-21-16,-21 21 0,22-22 0,-22 1 15,21 0-15,-21-1 0,0 1 0,1 0 16,-1-1-16,0 1 0,0 0 16,-21-1-16,0 1 0,21-22 0,-21 22 15,0 0-15,21-1 0,-21 1 0,0 0 16,0 21-16,0-22 0,0 22 16,0 42-1,0 0 1,0 22-16,0-22 0,-21 21 15,21 1-15,0 20 0,-21-21 0,21 1 16,0-1-16,0 22 0,-21-22 16,21 0-16,-21 1 0,21-1 0,0 0 15,0 1-15,0-22 0,0 21 0,0 0 16,0-20-16,0-1 0,0 0 16,21 0-16,0-21 0,0 0 0,0 0 15,1 0-15,-1 0 0,0 0 0,0 0 16,0 0-16,22-21 0,-22 0 15,0 0-15,0-1 0,0 1 0,0 0 16,1 0-16,-22 0 0,0-22 0,21 22 16,-21 0-1,21 21-15,-21 21 32,0 0-32,0 1 15,0-1-15,-21 0 0,21 0 0,0 0 16,0 0-16,0 1 0,0-1 0,0 0 15,0 0-15,0 0 16,0-42 31,0 0-47,0 0 0,0 0 0,0-1 16,0-20-16</inkml:trace>
  <inkml:trace contextRef="#ctx0" brushRef="#br0" timeOffset="158016.42">11218 10774 0,'0'21'78,"21"-21"-63,-21 21-15,22-21 16,-22 21-16,21-21 16</inkml:trace>
  <inkml:trace contextRef="#ctx0" brushRef="#br0" timeOffset="159000.85">11557 10816 0,'0'0'0,"-21"0"47,0 0-47,-1 21 15,1 1-15,0-1 16,21 0-16,0 0 0,-21 0 16,21 0-16,-21 22 0,21-22 0,0 0 15,0 21-15,0-20 0,0-1 0,0 21 16,0-21-16,0 0 0,21 1 15,0-1-15,-21 0 0,21 0 0,0-21 16,1 0-16,20 21 0,-21-21 16,21 0-16,-20 0 0,20 0 0,-21 0 15,21-21-15,1 0 0,-1 0 16,0 0-16,1-1 0,-1 1 0,0-21 16,-20 21-16,20-22 0,0 22 0,-21-21 15,1 0-15,20-1 0,-42 1 16,21 0-16,0-1 0,-21 1 0,0-22 15,0 22-15,0-21 0,0 20 16,0 1-16,0 0 0,0-1 0,0 22 16,0 0-16,0 0 0,0 0 15,0 42-15,0 0 16,0 0-16,-21 0 0,21 22 0,0-1 16,0 0-16,-21 1 0,21-1 15,0 0-15,0 1 0,0-1 0,0 0 16,0 1-16,0-22 0,0 21 15,-21 0-15,21-20 0,0 20 0,-21-21 16,21 0-16,0 0 0,0 1 16,0-1-16,0 0 0,-22-21 0,22 21 15,0-42 17,0 0-32,0 0 0,0-1 15,0 1-15,22 0 0,-1 0 16,0 0-16,0 0 0,0-1 0,0-20 15,1 21-15,20 0 0,-21-22 0,0 22 16,22 0-16,-22 0 16,0 21-16,0-21 0,0 21 0,0 0 15,1 0-15,-1 0 0,-21 21 32,0 0-32,0 0 0,-21 0 15,-1-21-15,1 22 0,0-22 16,0 21-16,0-21 0,0 0 0,-1 0 15,1 0-15,0 21 0,0-21 16,0 0-16,0 0 16,-1 0-16,22-21 31,-21 21-31,21 21 31,0 0-31,0 0 16,0 0-16,21 1 0,1-1 15,-1 0-15,-21 0 0,21 0 0,0 0 16,0 1-16,0-1 16,1 0-16,-1 0 0,-21 0 15,21-21-15,0 21 16,0-21-16,0 0 31,1 0-31,-22-21 16,0 0-1,0 0-15,0 0 16</inkml:trace>
  <inkml:trace contextRef="#ctx0" brushRef="#br0" timeOffset="164096.44">20743 8170 0,'0'0'0,"-42"0"31,21 0-31,21 22 16,-21-22-1,-1 21 1,22 0-16,0 0 16,-21 0-16,21 0 15,0 1 1,21-22-1,1 0 1,-1 0-16,0 0 0,0-22 16,0 22-1,-21-21-15,0 0 16,0 0 0,-21 21-1,0 0 1,0 21-16,21 0 15,0 0-15,0 1 16,0-1 0,21-21 15,0 0-15,-21-21-16,21-1 15,-21 1-15,0 0 16,0 0-1,-21 21 1,21 21 15,0 0-15,0 0-16,21-21 16,0 0-16,1 0 0,-1 0 15,0 0-15,0 0 0,21 0 16,1-21-16</inkml:trace>
  <inkml:trace contextRef="#ctx0" brushRef="#br0" timeOffset="166791.9">21569 8128 0,'0'0'0,"42"0"15,-21 0 1,0 0-16,1 0 15,-1 0-15,0 0 16,0 0-16,0 0 0,0 0 0,1-21 16,-1 21-16,21-21 0,-21 21 15,0-21-15,1-1 0,-1 22 0,0-21 16,0 0-16,-21 0 0,21 0 16,-21 0-16,0-1 15,0 1-15,-21 21 16,0 0-16,0 0 0,0 0 15,-1 0-15,-20 0 0,0 21 0,21 1 16,-22-1-16,22-21 0,-21 21 0,21 0 16,-22 0-16,22 0 0,21 1 15,0-1-15,-21 0 0,21 21 0,0-21 16,0 1-16,21-1 16,0 0-16,-21 0 0,21 0 0,1 0 15,-1-21-15,0 22 0,0-22 16,21 21-16,-20-21 0,-1 0 15,-21 21-15,21-21 0,-21 21 32,-21 0-17,0-21-15,-1 21 0,22 1 0,-42-22 16,42 21-16,-42 0 0,21 0 16,-1 0-16,1 0 0,21 1 0,-21-1 15,0 0-15,21 0 0,-21 0 16,21 22-16,0-22 0,0 0 0,0 0 15,0 0-15,21 0 0,0-21 0,0 22 16,0-1-16,1-21 16,-1 0-16,21 0 0,-21 0 0,0 0 15,22 0-15,-22 0 0,21 0 0,-21-21 16,22 21-16,-1-22 0,-21 1 16,22 0-16,-22 0 0,21 0 0,-21-22 15,22 22-15,-1-21 0,-21 0 0,21 20 16,-20-20-16,-1-21 0,21 20 15,-21 1-15,-21 0 0,21-22 0,-21 22 16,0-1-16,0 1 0,0 0 16,0-1-16,0 22 0,0-21 0,-21 21 15,21 0-15,-21 21 0,0 0 16,0 0 0,21 21-16,-21 0 0,21 0 15,-22 21-15,22-20 0,-21 20 16,21 0-16,0 1 0,0-1 0,0 0 15,0 1-15,0-1 0,0 0 0,0 1 16,0-22-16,0 21 0,0-21 16,0 22-16,0-22 0,21 0 0,1 0 15,-22 0-15,21 0 0,0 1 16,21-22-16,-21 21 0,1-21 0,20 0 16,-21 0-16,21 0 0,1 0 0,-22 0 15,21 0-15,1-21 16,-22-1-16,21 22 0,-21-21 0,22 0 15,-22 0-15,0 0 0,0 0 0,-21-1 16,0 1-16,21 0 0,-21 0 16,0 0-16,0 0 0,0-1 15,-21 22-15,0 0 16,0 0-16,0 22 16,-1-1-16,22 0 15,0 0-15,0 0 0,0 0 16,0 1-16,0-1 0,0 0 0,0 0 15,0 0-15,0 0 0,0 1 16,22-1-16,-1-21 16,0 21-16,0-21 0,0 0 15,0 0-15,1 0 0,-1 0 16,0 0-16,0-21 0,0 0 16,0 21-16,1-22 0,-1 1 0,0 0 15,0 21-15,-21-21 0,0 0 0,21 0 16,0-22-16,-21 22 0,0 0 15,0 0-15,0 0 0,0-1 16,0 44 15,0-1-31,-21 0 0,21 0 16,0 0-16,0 0 16,-21 1-16,21-1 0,0 0 0,0 0 15,0 0-15,0 0 0,0 1 0,0-1 16,0 0-16,0 0 15,0 0-15,0-42 47,0 0-47,0 0 0,0 0 16,0-1-16,0 1 0,0 0 16,21 0-16,-21 0 0,21 0 0,-21-1 15,0-20-15,0 21 0,22 0 0,-22 0 16,21 21-16,-21-22 15,21 22-15,-21-21 0,21 42 16,-21 1 0,21-1-16,-21 0 0,0 0 15,21 0-15,-21 0 0,0 1 0,22-1 16,-22 0-16,0 0 0,0 0 0,21 0 16,-21 1-16,21-22 0,-21 21 15,0 0-15,21-21 0,-21 21 16,21-21-16,0 0 15,-21-21 1,22 0-16,-1 21 0,0-21 16,-21-1-16,21 1 0,0 0 15,0 0-15,1 0 0,-1 0 16,0-1-16,0-20 0,0 21 0,0 0 16,1 0-16,-1-1 0,-21 1 15,21 0-15,0 21 0,-21 21 31,0 0-31,0 1 16,0-1-16,0 0 0,-21 21 0,21-21 16,-21 1-16,21-1 0,0 0 0,0 0 15,0 0-15,0 0 0,0 1 16,0-1-16,0 0 0,21 0 16,0-21-16,0 0 0,0 21 15,22-21-15,-22 0 0,21 0 16,1 0-16,-22 0 0,21 0 0,0 0 15,1-21-15,-1 0 0,-21 21 0,22-21 16,-22 0-16,21-1 0,-21 1 16,0 0-16,1 0 0,-22 0 0,0-22 15,21 22-15,-21 0 0,0 0 0,0 0 16,0 0-16,0-1 0,0 1 16,-21 21-1,-1 0-15,22 21 16,-21 1-16,21-1 0,0 0 15,-21 0-15,21 0 0,0 0 0,0 1 16,0-1-16,0 0 0,0 0 16,21 0-16,0 0 0,1 1 0,-1-1 15,0-21-15,-21 21 0,42 0 0,-21-21 16,1 0-16,-1 0 0,0 0 16,0 0-16,21 0 0,-20 0 0,-1 0 15,0-21-15,21 21 0,-21-21 0,1 0 16,-1-1-16,0 1 0,-21 0 15,0 0-15,21 0 0,-21 0 0,0-1 16,0 1-16,0 0 0,0 0 16,-21 42 15,0-21-31,21 21 0,0 0 16,-21 1-16,21-1 0,-22 0 0,22 0 15,-21 0-15,21 0 0,0 1 0,0-1 16,-21 0-16,21 0 0,0 0 15,-21-21-15,21 21 16,0-42 15,0 0-31,21 21 0,0-21 0,-21 0 16,21 0-16,1-1 0,-1 1 16,-21 0-16,21-21 0,0 21 15,0-1-15,0 1 0,22-21 0,-22 21 16,0 0-16,0-1 0,0 1 0,1 0 15,-1 21-15,0 0 16,-21 21-16,0 0 16,0 22-16,0-22 0,0 0 15,0 0-15,0 22 0,0-22 16,0 0-16,0 21 0,0-21 0,0 1 16,0-1-16,0 0 0,0 0 0,0 0 15,0 0-15,0 1 16,21-22-16,0 21 0,0-21 15,1 0-15,-1 0 0,0-21 16,0 21-16,0-22 16,0 1-16,1 0 0,-1 0 0,0 0 15,0 0-15,-21-1 0,21-20 0,0 21 16,1-21-16,-1-1 0,-21 1 16,21 0-16,-21-1 0,21 1 0,-21 21 15,0-22-15,0 1 0,21 21 16,-21 0-16,0 0 0,0-1 0,0 44 15,-21-1 1,21 0-16,0 0 16,-21 21-16,0-20 0,21 20 0,-21 0 15,21 1-15,0-1 0,0 0 0,-22-21 16,22 22-16,0-1 0,0-21 16,0 22-16,0-22 0,0 0 0,0 0 15,0 0-15,0 0 0,0 1 0,22-1 16,-1-21-1,0 0-15,0 0 16,0 0-16,-21-21 0,21-1 0,1 1 16,-1 0-16,-21-21 15,21 21-15,-21-1 0,0 1 0</inkml:trace>
  <inkml:trace contextRef="#ctx0" brushRef="#br0" timeOffset="166991.79">25273 8467 0,'0'0'0,"-21"0"32,42 0-17,0 0-15,0 0 16,0 0-16,1 0 0,-1 0 16,0 0-16,0 0 0,0 0 15,0 0-15,-21-21 0,22 21 16,-22-22-1,21 22-15,-21-21 0,21 21 0</inkml:trace>
  <inkml:trace contextRef="#ctx0" brushRef="#br0" timeOffset="167540.47">25993 8001 0,'0'0'16,"0"-21"-16,0-85 15,0 85-15,0 42 47,0 21-47,0-20 16,0 20-16,0 0 0,0 1 0,0-1 15,-22 0-15,1 22 0,21-22 16,0 0-16,-21 1 0,21-1 0,-21-21 16,21 22-16,0-22 0,-21 21 0,21-21 15,-21 0-15,21 1 0,-22-1 16,22 0-16,0 0 0,0 0 15,0-42 17,22 0-17,-1 0-15,0 0 0,0-1 0</inkml:trace>
  <inkml:trace contextRef="#ctx0" brushRef="#br0" timeOffset="167924.25">26289 8234 0,'0'0'0,"0"42"32,0-21-32,-21 1 0,21-1 0,-21 0 15,-1 21-15,22-21 0,-21 1 16,21 20-16,-21-21 0,21 0 0,-21 0 16,21 1-16,0-1 0,0 0 15,0 0-15,0 0 0,21-21 16,0 21-16,0-21 0,22 0 15,-22 0-15,0 0 0,0 0 16,0 0-16,1-21 0,-1 0 0,0 21 16,0-21-16,0 0 0,0 0 15,1-1-15,-22 1 0,0-21 0,0 21 16,0 0-16,0-1 0,0-20 16,0 21-16,0 0 0,-22 0 15,1 21-15,0 0 16,0 0-16,0 0 0,0 0 0,-1 0 15,1 0-15,0 0 0,0 0 16,0 0-16,0 0 16,21 21-16,-22-21 0,1 0 15,0 0 1</inkml:trace>
  <inkml:trace contextRef="#ctx0" brushRef="#br0" timeOffset="168116.14">25823 8255 0,'0'0'16,"21"0"-1,1 0 1,-1 0-16,0-21 0,21 21 0,-21 0 16,22 0-16,-1-21 0,22 21 15,-22 0-15,0-21 0,22 21 0,-22 0 16,22-22-16,-1 1 0,-21 21 15,22-21-15,-22 21 0</inkml:trace>
  <inkml:trace contextRef="#ctx0" brushRef="#br0" timeOffset="168920.42">27051 7874 0,'-21'0'31,"0"0"-31,-1 0 0,22 21 15,-21 22-15,0-22 0,21 21 0,0-21 16,0 22-16,-21-1 0,21 0 16,-21 1-16,21-1 0,0 0 0,0 1 15,0-1-15,-21 0 0,21 1 16,0-1-16,-22-21 0,22 0 16,0 22-16,0-22 0,0 0 15,0 0-15,0 0 16,0-42 15,0 0-31,0 0 16,0 0-16,0-1 0,22 1 15,-1 0-15,0 0 0,0 0 0,21 0 16,-20-1-16,20 1 0,-21 0 16,21 0-16,-20 0 0,20 21 0,-21 0 15,21 0-15,-20 0 0,-1 0 16,0 0-16,0 21 0,0 0 15,-21 0-15,0 0 0,21 1 0,-21-1 16,0 0-16,0 0 0,0 0 16,0 0-16,-21 1 0,21-1 0,-21-21 15,-21 21-15,21-21 0,-1 0 0,1 21 16,0-21-16,-21 0 0,21 0 16,-1 0-16,1 0 0,0 0 0,0 0 15,0 0-15,0 0 0,-1 0 0,1 0 16,42 0 31,1 0-32,-1 0-15,0 0 0,0 0 0,21 0 16,1 0-16,-1-21 0,0 21 16,1 0-16,-22 0 0,21-21 0,1 21 15,-1-21-15,0-1 0,-21 22 0,22-21 16,-1 0-16,0 0 0,-20-21 15,20 20-15,-21 1 0,0-21 0,0 0 16,1 20-16,-22-20 0,0 21 0,0-21 16,0 20-16,0 1 15,-22 21-15,1 0 0,0 21 16,0 1-16,0-1 0,0 0 16,-1 0-16,22 21 0,0-20 15,0 20-15,0-21 0,0 0 0,0 0 16,0 1-16,0-1 0,0 0 15,22 0-15,-1-21 0,-21 21 0,21-21 16,0 0-16,0 21 0,0-21 0,1 0 16,20 0-16,-21 0 0,0 0 15,0 0-15,1-21 0,20 21 0,-21-21 16</inkml:trace>
  <inkml:trace contextRef="#ctx0" brushRef="#br0" timeOffset="169821.9">28257 8022 0,'0'0'0,"0"-21"0,0 0 0,0 0 15,0 0-15,-21-1 16,0 22-16,0 0 0,0 0 15,-22 22-15,22-1 0,0 0 16,-21 21-16,21-21 0,-1 22 0,1-1 16,-21 22-16,21-22 0,0 0 0,-1 1 15,22-1-15,0 0 16,-21 1-16,21-22 0,0 21 0,0-21 16,0 22-16,21-22 0,1 0 0,-1 0 15,0 0-15,0-21 0,21 21 16,-20-21-16,20 0 0,0 0 0,1 0 15,-1 0-15,0 0 0,1 0 0,-1-21 16,0 0-16,1 0 0,-1 0 16,-21 0-16,21-1 0,-20-20 0,20 0 15,-21-1-15,0 1 0,0-21 16,1 20-16,-1-20 0,0-22 0,0 22 16,-21-1-16,0 1 0,0 20 0,21 1 15,-21-22-15,0 43 16,0-21-16,0 21 0,-21 21 15,0 21 1,21 0-16,-21 21 0,0 1 16,21-1-16,0 22 0,-22-1 0,1 1 15,21-22-15,0 21 0,0 1 16,0-22-16,0 1 0,0-1 0,0 0 16,0-21-16,0 22 0,0-22 0,0 0 15,0 0-15,21 0 0,1-21 16,-1 0-16,0 22 0,0-22 0,0 0 15,0 0-15,1 0 0,-1 0 0,0-22 16,0 1-16,0 21 16,-21-21-16,21 0 0,1 0 0,-22 0 15,21-1-15,-21 1 0,0 0 0,0 0 16,-21 21 15,21 21-31,-22 0 16,22 0-16,-21-21 0,21 22 0,0-1 15,0 0-15,0 0 0,0 0 16,0 0 0,21-21-1,1-21 1,-1 21 0,0-21-16,-21 0 0</inkml:trace>
  <inkml:trace contextRef="#ctx0" brushRef="#br0" timeOffset="169991.8">29041 8086 0,'0'0'0,"0"-21"0,-43-43 31,22 64-15,21 21 0,0 0-1,0 1-15,0-1 16,21-21-16,-21 21 15,21-21-15,1 0 0,-1 0 0</inkml:trace>
  <inkml:trace contextRef="#ctx0" brushRef="#br0" timeOffset="171672.2">29422 8128 0,'0'0'0,"-22"0"15,1 0 1,0 0-16,0 0 0,0 0 15,0 21-15,-1 0 0,1 1 0,0-1 16,0 0-16,0 21 0,0-21 16,21 1-16,0 20 0,0-21 15,0 0-15,0 0 0,0 22 0,0-22 16,0 0-16,21-21 0,-21 21 16,21 0-16,0 1 0,21-22 0,-20 21 15,-1-21-15,21 0 0,-21 0 16,22 0-16,-22 0 0,21 0 0,-21 0 15,22 0-15,-22-21 0,0-1 0,21 1 16,-21 0-16,1 0 0,-1 0 16,0-22-16,-21 1 0,21 0 0,0-22 15,-21 1-15,0 20 0,21-20 16,1-1-16,-22 1 0,0 21 0,21-1 16,-21 1-16,0 0 0,0 20 15,0 1-15,0 0 0,-21 42 31,-1 0-31,22 22 16,-21-1-16,0 0 0,21 1 0,0-1 16,-21 22-16,0-22 0,21 0 0,-21 22 15,21-22-15,0 0 0,0-20 16,0 20-16,0-21 0,0 21 0,-22-20 16,22-1-16,0 0 15,22-42 16,-22 0-15,21-1-16,0 1 0,0 0 0,0 0 16,0 0-16,1-22 0,-1 22 0,0 0 15,21-21-15,-21 21 0,1 21 16,-1-22-16,0 1 0,0 21 16,-21 21-1,0 1-15,-21-1 16,0-21-16,0 21 0,-1 0 15,1-21-15,0 21 0,0-21 0,0 21 16,0 1-16,-1-22 0,1 21 16,0-21-16,21 21 15,-21-21-15,21 21 0,0 0 16,0 0-16,0 1 16,0-1-16,0 0 15,21 0-15,0 0 0,0-21 16,1 21-16,20-21 0,0 22 15,1-22-15,-1 0 0,21 0 0,-20 21 16,20-21-16,-20 0 0,20 0 0,-21 0 16,1 0-16,-1 0 0,0 0 15,1 0-15,-1-21 0,-21 21 16,22-22-16,-22 1 0,0 0 0,0 0 16,-21 0-16,0 0 0,21-1 15,-21-20-15,0 21 0,0-21 0,0 20 16,0-20-16,0 21 0,0 0 15,-21 21-15,0 0 16,0 0-16,0 0 0,-1 21 16,1 0-16,0 0 0,-21 22 0,21-22 15,-1 0-15,1 0 0,0 21 0,0-20 16,0-1-16,21 0 0,-21 0 16,21 0-16,0 0 0,0 1 15,21-22 1,0 0-16,0 0 0,0 0 15,0 0-15,1 0 0,20 0 16,-42-22-16,21 1 16,0 0-16,0 0 0,1 0 0,-1 0 15,-21-1-15,21 1 0,-21 0 16,21 0-16,-21 0 0,0 42 31,0 0-31,0 0 16,0 0-16,-21 1 0,21-1 0,0 0 15,0 0-15,0 0 0,0 0 16,0 1-16,21-1 16,0 0-1,0-21-15,1 0 0,-1 0 16,0 0-16,21 0 0,-21-21 0,1 0 16,-1 21-16,21-22 0,-21 1 15,0 0-15,1 0 0,-1-21 0,-21 20 16,21-20-16,0 0 0,-21-1 15,0-20-15,21 21 0,-21-22 0,21 22 16,-21-1-16,0 1 0,0 0 16,0 21-16,0-1 0,-21 22 15,0 22-15,0-1 16,0 0-16,0 21 0,21 1 16,-22-1-16,1 0 0,21 22 0,-21-22 15,21 0-15,0 1 0,0-22 16,0 21-16,0-21 0,0 22 0,0-22 15,0 0-15,0 0 16,0 0-16,0-42 47,0 0-47,0 0 0,0 0 16,0 0-16,21 21 0,0-22 15,1 1-15,-1 0 0,0 0 16,0 0-16,21 0 0,1-1 0,-1 22 15,-21 0-15,22 0 0,-1 0 16,-21 0-16,21 22 0,-20-1 0,-1 0 16,0 0-16,-21 0 0,0 0 15,0 22-15,0-22 0,-21 0 0,0 0 16,-1 0-16,1 1 0,-21-22 16,21 21-16,-22 0 0,1-21 0,21 21 15,-21-21-15,20 0 0,-20 21 0,21-21 16,0 0-16,0 0 0,-1 0 15,1 0-15,21-21 32,0 0-32,0 0 15,21 0-15,1-1 0,-1 1 16,0 0-16</inkml:trace>
  <inkml:trace contextRef="#ctx0" brushRef="#br0" timeOffset="171980.03">31686 7874 0,'0'0'16,"0"-21"-16,0 0 15,0 42 1,-21 0 0,21 0-16,-21 22 0,0-1 0,21 0 15,-21 22-15,0-22 0,21 22 16,0-22-16,-22 0 0,1 1 0,21-1 15,-21 0-15,21 1 0,0-1 16,-21-21-16,21 0 0,-21 0 0,21 1 16,0-1-16,0 0 0,0 0 15,21-21 17,0 0-32,0-21 15,0 21-15,1-21 0,-1 0 16,0-1-16,0 1 0,21 0 15</inkml:trace>
  <inkml:trace contextRef="#ctx0" brushRef="#br0" timeOffset="172344.82">31792 8403 0,'21'0'47,"1"0"-47,-1 0 15,0 0-15,0 0 0,0 0 0,0-21 16,1 21-16,-22-21 16,21 0-16,0 21 0,-21-21 0,0-1 15,0 1-15,0 0 16,-21 21-16,0 0 16,-1 0-16,1 0 0,0 21 15,-21 22-15,21-22 0,-1 0 0,1 0 16,0 21-16,0-20 0,0-1 15,21 21-15,-21-21 0,21 0 0,0 1 16,0-1-16,0 0 16,0 0-16,21-21 0,0 0 15,0 0-15,0 0 0,0 0 16,1 0 0,-1 0-16,0 0 0,0-21 15,0 0-15,0 0 16</inkml:trace>
  <inkml:trace contextRef="#ctx0" brushRef="#br1" timeOffset="-96192.37">8699 7408 0,'-21'0'0,"0"0"0,0 0 16,0 0-16,0 0 0,-1 0 15,1 0 1,42 0 46,1 0-62,-1 22 0,0-22 16,0 0-16,0 0 0,22 0 0,-1 0 16,-21 0-16,21 0 0,22 0 0,-22 0 15,1 0-15,20 0 0,-21 0 16,22 0-16,-22 0 0,22 0 0,-22 0 15,22 0-15,-22 0 0,21 0 16,1 0-16,-1 0 0,22 0 0,0 0 16,-22 0-16,22 0 0,0 0 0,20 0 15,-20 0-15,21 0 0,-21 0 16,20 0-16,22 0 0,0-22 0,0 22 16,0 0-16,0 0 0,22-21 15,-22 21-15,0 0 0,21 0 16,-21-21-16,21 21 0,-21 0 0,0 0 15,21 0-15,-21-21 0,0 21 0,21 0 16,0 0-16,1 0 0,-1-21 16,0 21-16,0 0 0,0 0 0,0-21 15,1 21-15,20 0 0,-21 0 0,21-22 16,-20 22-16,20-21 0,0 21 16,1-21-16,-1 21 0,0 0 0,1-21 15,-1 0-15,0 21 0,1-21 16,-1 21-16,21-22 0,-41 22 0,20 0 15,0-21-15,1 21 0,-1 0 16,-21-21-16,21 21 0,-20-21 16,-1 21-16,0 0 0,21-21 0,-21 21 15,-21 0-15,22 0 0,-22-21 0,0 21 16,0 0-16,-22 0 0,22-22 16,-21 22-16,0 0 0,-21 0 0,-1 0 15,1-21-15,-21 21 0,-1 0 0,-21 0 16,1 0-16,-1-21 0,-21 21 15,0 0-15,1 0 0,-1 0 16,0 0 15,-42 0 94,0-21-109,-22 21-16,1 0 0</inkml:trace>
  <inkml:trace contextRef="#ctx0" brushRef="#br1" timeOffset="-35685.22">31623 5144 0,'0'0'0,"-21"0"16,0 0-16,-22 0 0,22 0 15,-21 0-15,-1 0 0,22 0 0,-21 0 16,21 0-16,-22 0 0,22 0 16,0 0-16,0 0 0,0 0 0,0 0 15,42 0 17,0 0-32,0 0 15,21 0-15,22 0 0,-1 0 16,1 0-16,-1 0 0,1 0 0,-1 0 15,22 0-15,0 0 0,-22 0 16,22 0-16,0 0 0,-22 0 0,1 0 16,-22 0-16,0 0 15,1 0-15,-22 0 0,0 0 0,-63 0 32,20 0-32,-20 0 0,0 0 0,-22-22 15,1 22-15,-1 0 0,22 0 16,-43 0-16,22 0 0,-1 0 15,1 0-15,-22 0 0,22 0 0,-1 0 16,1 0-16,-1 0 0,22 0 16,-1 0-16,1 0 0,21 0 0,-21 0 15,42 22 1,21-22-16,0 0 16,21 0-16,1 21 15,-1-21-15,21 0 0,1 21 0,-1-21 16,1 0-16,-1 0 0,1 0 15,-1 0-15,1 0 0,-22 21 0,22-21 16,-22 0-16,0 0 0,-20 0 16,-1 0-16,0 0 0,-42 0 31,0 0-31,-1 0 0,-20 0 0,0-21 16,-22 21-16,22 0 0,-22 0 15,22 0-15,-21 0 0,-1 0 16,1 0-16,20 0 0,1 0 0,-22 0 15,43 0-15,-21 0 0,21 21 16,0-21-16,-1 21 0,22 0 16,22-21-1,-1 22-15,21-22 0,0 0 16,22 0-16,-22 21 0,22-21 16,-1 0-16,-20 0 0,20 0 0,-21 0 15,22 0-15,-22 0 0,1 0 16,-1 0-16,0 0 0,-21 0 0,1 0 15,-1 0-15,-42 0 16,-1 0 0,-20 0-16,0-21 0,-1 21 15,1 0-15,-21 0 0,20 0 16,-20 0-16,-1 0 0,22 0 16,-22 0-16,22 0 0,0 0 0,21 0 15,-22 0-15,22 0 0,21 21 31,21-21-31,0 0 16,22 0-16,-1 21 0,0-21 0,22 0 16,-22 0-16,1 0 0,20 21 15,-21-21-15,1 0 0,-1 0 0,22 0 16,-43 0-16,21 0 0,-21 0 16,0 0-16,1 0 0,-44 0 31,-20 0-31,0-21 0,-1 21 15,-20-21-15,-1 21 0,1 0 16,-22 0-16,22 0 0,-1 0 0,1 0 16,-1 0-16,1 0 0,20 0 15,1 0-15,0 0 0,21 0 16,-1 0-16,1 21 0,21 0 16,21-21-1,22 0-15,-1 21 16,0-21-16,1 0 0,20 0 0,1 0 15,-1 0-15,1 0 0,-1 0 16,-20 0-16,20 0 0,-21 0 0,1 0 16,-1 0-16,0 0 0,1 0 15,-22 0-15,0 0 0,0 0 16,0 0-16,-63 0 31,21 0-31,-21 0 0,-1 0 16,1-21-16,-22 21 0,1 0 15,-1 0-15,1 0 0,-1 0 0,-20 0 16,20 0-16,1 0 16,20 0-16,1 0 0,0 0 0,21 0 15,-1 0-15,22 21 16,22-21 0,-1 0-16,21 0 0,0 0 15,22 0-15,-1 0 0,1 0 0,-1 0 16,1 0-16,-1 0 0,22 0 15,-21 0-15,-1 0 0,1 0 0,-1 0 16,-21 0-16,1 0 0,-1 0 16,-21 0-16,0 0 0,1 0 0,-44 0 31,1 0-31,-21 0 16,0 0-16,-1 0 0,1 0 15,0 0-15,-1 0 0,-20 0 0,20 0 16,-20 0-16,-1 0 0,22 0 15,-21 0-15,20 0 0,1 0 0,0 0 16,-1 0-16,22 0 0,0 0 16,0 0-16,21 21 15,21-21 1,0 0-16,21 0 0,-20 0 0,20 0 16,0 0-16,1 0 0,-1 0 15,0 0-15,1 0 0,-1 0 16,21 0-16,-20 0 0,-1 0 15,0 0-15,-20 0 0,20 0 0,-21 0 16,0 0-16,0 0 0,1 0 16,-44-21-1,1 21 1,0 0-16,-21 0 0,-1 0 16,1 0-16,0 0 0,-1 0 0,-20 0 15,21-21-15,-22 21 0,1 0 16,20 0-16,-20 0 0,20 0 0,1 0 15,0 0-15,-1 0 0,22 0 16,0 0-16,21 21 16,21-21 15,0 0-31,1 0 0,-1 0 16,0 0-16,21 0 0,1 0 0,-22 0 15,21 0-15,-21 0 0,22 0 16,-22 0-16,0 0 0,0 0 15,21 0-15,-20 0 0,-1 0 16,-42 0 15,-22 0-15,1 0-16,0 0 0,-1 0 16,-20 0-16,20-21 0,-20 21 15,-1 0-15,1 0 0,-1 0 0,22 0 16,0 0-16,-1 0 0,1 0 15,21 0-15,0 0 0,42 0 32,0 0-32,0 0 0,22 0 0,-1 0 15,0 0-15,1 0 0,-1 0 16,0 0-16,1 0 0,-1 0 0,0 0 16,1 0-16,-1 0 0,-21 0 15,0 0-15,0 0 0,1 0 0,-1-21 16,0 21-1,-42 0 17,0 0-32,-22 0 0,22 0 0,-42 0 15,20 0-15,1 0 0,-22 0 16,22 0-16,0 0 0,-1 0 0,1 0 16,21 0-16,0 0 0,0 0 15,42 0 16,0 0-31,21 0 0,-21 0 0,22 0 16,-22 0-16,21 0 0,-21 0 16,1 0-16,20 0 0,-21 0 15,0 0-15,0 0 16,1 0 0,-44 0 30,1 0-46,0 0 0,0 0 16,0 0-16,0 0 16,-1 0-1,44 0 1,-1 0-16</inkml:trace>
  <inkml:trace contextRef="#ctx0" brushRef="#br1" timeOffset="68459.58">32279 3683 0,'0'0'0,"21"-21"0,-21 0 15,0 0-15,0-1 0,0 1 16,-21 0-16,0 0 16,21 0-16,-21 21 0,0-21 15,21-1-15,-22 22 0,1 0 0,0-21 16,0 21-16,0 0 15,0 0-15,-1 0 0,1 0 0,-21 21 16,21 1-16,-22-1 0,22 0 16,-21 21-16,0-21 0,-1 22 0,1-1 15,0 0-15,-22 1 0,22-1 16,-22 0-16,22 22 0,-22-22 0,1 22 16,-1-22-16,22 22 0,-21-1 15,20 1-15,1-22 0,0 21 16,20 1-16,1-22 0,0 22 0,21-22 15,0 22-15,0-1 0,21-21 16,22 22-16,-1-1 0,0 1 16,1-1-16,20-20 0,-21 20 0,22-20 15,-1-1-15,1 0 0,-1 1 16,-20-22-16,20 0 0,1 0 0,-1 0 16,-20 0-16,41-21 0,-20 0 15,-1 0-15,22 0 0,-22 0 16,22 0-16,-21 0 0,-1-21 0,1 0 15,20 21-15,-41-42 0,20 21 16,1-22-16,-1 1 0,-21 0 0,22-1 16,-22-20-16,22-1 0,-22-20 15,22 20-15,-22-21 0,0 22 0,1-22 16,-1 1-16,-21-22 0,0 21 16,-21 0-16,0-20 15,-21 20-15,-21 0 0,-1 1 0,-20-22 16,-1 21-16,1 22 0,-22-22 15,1 21-15,-1 1 0,0-1 16,1 22-16,-1 21 0,0 0 0,22 0 16,-22 21-16,22 0 0,-1 0 15,1 21-15,-1 0 0,22 0 16,-22 0-16,1 22 0,-1-22 0,-20 21 16,20-21-16,-21 22 0,1-22 15,-1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5T01:27:31.0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11874 1863 0,'0'-21'16,"0"-1"-16,0 1 16,0 0-1,0 0-15,0 0 0,0 0 31,0-1-31,0 1 32,0 42 15,0 1-47,-21-22 0,21 21 15,0 0-15,0 0 0,0 0 0,0 22 16,0-22-16,0 21 0,0-21 15,0 22-15,0-22 0,0 21 0,0-21 16,21 22-16,-21-1 0,0-21 16,0 21-16,22 1 0,-22-22 15,21 21-15,-21 1 0,0 20 16,0-21-16,0 1 0,0-1 0,0 0 16,0 1-16,0-1 0,0 0 15,0 1-15,0-1 0,0 0 0,0 1 16,0-22-16,0 21 0,0-21 0,0 22 15,0-22-15,0 0 0,0 0 16,0 22-16,0-22 0,0 0 0,0 0 16,0 0-16,0 0 0,0 1 15,0-1-15,0 0 0,0 0 16,21-21 0,0-21 15,-21 0-31,0 0 15,0-1-15,0 1 0,0 0 0</inkml:trace>
  <inkml:trace contextRef="#ctx0" brushRef="#br0" timeOffset="2784.62">12001 1820 0,'-21'0'32,"21"-21"-32,-21 21 15,21-21 16,21 21 32,0 0-63,1 21 16,-1-21-16,0 0 0,0 0 15,0 0-15,0 0 0,1 0 0,-1 21 16,0-21-16,21 0 0,-21 0 15,1 22-15,20-22 0,-21 21 0,21-21 16,-20 0-16,20 21 0,-21-21 16,21 0-16,1 0 0,-22 21 0,21-21 15,22 0-15,-22 0 0,0 0 16,22 0-16,-22 0 0,22 0 0,-22 0 16,22 0-16,-22 0 0,21 0 15,-20 0-15,20 0 0,-20 0 0,-1 0 16,0 0-16,1 0 0,-1 0 15,0 0-15,1 0 0,-1 0 16,0 0-16,1 0 0,-1 0 0,0 0 16,22 0-16,-22 0 0,0 0 15,22 0-15,-22 0 0,22 0 0,-22 0 16,22 0-16,-22 0 0,0 0 16,22 0-16,-22 0 0,0 0 0,1 0 15,-1 0-15,0 0 0,1 0 16,-1 0-16,0 0 0,1 0 0,20 0 15,-20 0-15,20-21 0,-21 21 16,22 0-16,21 0 0,-22 0 16,1 0-16,20-21 0,-20 21 15,-1 0-15,1 0 0,-1 0 0,1 0 16,-1-21-16,1 21 0,-22 0 16,22-22-16,-1 22 0,1 0 0,-1 0 15,1 0-15,20 0 0,-20 0 16,-1 0-16,22 0 0,-22 0 0,22 0 15,-21 0-15,-1 0 0,1 0 16,-1 0-16,22 0 0,-22 0 0,1 0 16,-1 0-16,22 0 0,-22 0 0,22 0 15,-21 0-15,-1 0 0,1 0 16,-1 0-16,1 0 0,-22 0 16,21 0-16,-20 0 0,20 0 15,-20 0-15,20 0 0,-21 0 0,22 0 16,-22 0-16,22 0 0,-1 0 15,1 0-15,-1 0 0,1 0 0,-22 0 16,22 0-16,-1 0 0,1 0 16,-1 0-16,-21 0 0,1 0 0,20 0 15,-20 0-15,-1 0 0,-21 0 16,21 0-16,1 0 0,-1 0 0,-21 0 16,22 0-16,-22 0 0,21 0 15,-21 0-15,22 0 0,-22 0 0,21 0 16,-21 0-16,0 0 15,22 0-15,-22 0 0,0 0 0,0 0 16,0 0-16,1 0 0,-1 0 16,0 0-16,0 0 15,0 0 17,-21 22 14,0-1-30,0 0-16,0 0 16,0 0-16,0 0 15,-21 1-15,21-1 0,0 0 16,0 0-16,-21 0 16,21 0-16,0 1 0,0-1 0,0 0 15,0 21-15,0-21 0,0 1 16,0-1-16,0 0 0,0 0 0,0 21 15,0-20-15,0 20 0,0-21 16,0 21-16,0 1 0,0-22 0,0 21 16,0 1-16,0-22 0,0 21 15,0-21-15,0 22 0,0-1 0,0-21 16,0 21-16,0-20 0,0 20 0,0-21 16,0 21-16,0 1 15,0-22-15,0 21 0,0-21 0,0 22 16,0-22-16,0 21 0,0 1 15,0-22-15,0 21 0,0-21 0,0 22 16,0-22-16,0 0 0,0 21 16,0-21-16,0 1 0,0-1 0,0 0 15,0 0-15,0 0 0,0 0 0,0 1 16,0-1-16,-21-21 0,21 21 16,-21 0-16,-1-21 15,22 21 1,-21-21-1,0 0-15,0 0 16,0 0 0,0 21-16,-1-21 0,1 0 15,0 0-15,0 0 0,0 0 16,0 0-16,-22 0 0,22 0 0,-21 0 16,-1 0-16,22 0 0,-21 0 0,0 22 15,-1-22-15,1 0 0,0 0 16,20 0-16,-41 0 0,21 0 15,-1 0-15,-20 0 0,-1 0 0,1 0 16,-1 0-16,1 0 0,-1 0 0,-20 0 16,20 0-16,1 0 0,-22 0 15,21 0-15,1 0 0,-1 0 16,-20 0-16,20-22 0,-20 22 0,20 0 16,-21 0-16,22 0 0,-1 0 15,-20 0-15,20 0 0,1-21 0,-1 21 16,1 0-16,-1 0 0,1 0 0,-22 0 15,22 0-15,-1 0 0,-21 0 16,22 0-16,-22-21 0,22 21 0,-22 0 16,22 0-16,-1 0 0,1 0 15,-1 0-15,1 0 0,20-21 0,-20 21 16,20 0-16,-20 0 0,21 0 16,-22 0-16,22-21 0,-22 21 15,22 0-15,-22 0 0,1 0 0,21 0 16,-22 0-16,1 0 0,-1 0 15,22-21-15,-22 21 0,22 0 0,-22 0 16,22 0-16,0 0 0,-1 0 0,1 0 16,0 0-16,-1 0 0,22 0 15,-21 0-15,0 0 0,20 0 0,-20 0 16,0 0-16,-1 0 0,22 0 16,-21 0-16,0 0 0,-1 0 0,1 0 15,0 0-15,-1 0 0,1 0 0,21 0 16,-22 0-16,1-22 0,21 22 15,-21 0-15,-1 0 0,22 0 16,-21 0-16,21 0 0,-1 0 16,-20 0-16,21 0 0,0 0 0,-22 0 15,22 0-15,-21 0 0,21 0 0,-22-21 16,22 21-16,0 0 0,-21 0 16,21 0-16,-1 0 0,-20-21 0,21 21 15,0 0-15,0 0 0,-22 0 16,22 0-16,0 0 0,-21 0 0,20 0 15,1 0-15,0 0 0,-21 0 16,21 0-16,-1 0 0,1 0 16,0 0-16,0 0 0,0 0 0,0 0 15,-1 0-15,1 0 0,0 0 16,0 0-16,0 0 0,0 0 0,-1 0 16,1 0-16,0 0 0,0 0 15,0 0-15,0 0 31,-1 0-31,1 0 16,0 0 0,0 0-16,0 0 0,0 0 15,-1 0 1,1 0-16,0 0 0,0 0 16,0 0-1,0 0-15,-1 0 16,1 0-16,0 0 15,0 0-15,0 0 16,0 0-16,-1 21 16,1-21-16,0 0 0,0 0 15,0 0-15,0 0 16,-1 0-16,1 0 0,21 21 16,-21-21-16,0 0 62,0 0-31,0 0-31,21-21 16,-22 0 0,22 0-16,-21 0 0,21 0 15,0-1-15,0 1 16,0 0-16,-21 0 0,21 0 0,0 0 15,0-1-15,0 1 0,0 0 16,0 0-16,21 21 16,0 0-16,1 0 0,-1 0 15</inkml:trace>
  <inkml:trace contextRef="#ctx0" brushRef="#br0" timeOffset="3737.1">6985 7176 0,'-21'0'0,"21"-22"16,-21 22-16,21-21 0,-22 21 15,1-21-15,0 21 16,0-21-1,0 21-15,21 21 32,0 0-32,0 22 0,0-22 0,0 21 15,0 22-15,0-22 0,0 21 16,0 1-16,0-1 0,0 1 0,0-1 16,0 1-16,0-1 0,0 22 0,0-21 15,0 20-15,0-20 0,0 20 16,0-20-16,0 21 0,0-22 15,0 1-15,0-1 0,0 1 0,0-1 16,0-21-16,0 22 0,0-1 16,0-20-16,0 20 0,0-20 0,0-1 15,0 0-15,0 1 0,0-22 0,0 0 16,0 0-16,21 0 0,0-21 16,-21-21-1,0-21-15,0 21 16,0-22-16,0 1 0</inkml:trace>
  <inkml:trace contextRef="#ctx0" brushRef="#br0" timeOffset="4989.05">6943 7133 0,'0'0'0,"0"-21"31,21 21-15,0 0 0,0 0-16,21 0 15,-20 0-15,20 0 0,0 0 0,1 0 16,20 0-16,1 0 0,-1 0 15,43 0-15,-21 0 0,20 0 0,1 0 16,21 0-16,-21-21 0,21 21 0,0 0 16,21 0-16,0 0 0,1 0 15,-1 0-15,0 0 0,0 0 0,21 0 16,-20 0-16,20 0 0,0 0 0,1 0 16,-1 0-16,0 0 0,22 0 15,-22 21-15,0-21 0,1 0 16,-1 0-16,-21 0 0,0 0 15,1 0-15,-1 21 0,0-21 0,0 0 16,-21 0-16,0 0 0,0 0 0,-21 0 16,21 0-16,0 0 0,0 0 15,0 0-15,0 0 0,-21 0 0,0 0 16,-1 0-16,-20 0 0,0 0 16,-1 0-16,1 0 0,-21 0 0,-1 0 15,-21 0-15,22 0 0,-22 0 16,-21 0-16,1 0 0,-1 0 0,0 0 15,-21-21-15,0 42 47,0 0-47,0 1 16,0-1-16,0 0 0,0 21 16,0-21-16,0 22 0,0-22 0,0 21 15,0 1-15,0-1 0,0 0 16,0 1-16,-21-1 0,21 0 0,-21 1 15,21-1-15,0 0 0,-22 22 0,22-22 16,-21 0-16,21 22 0,0-22 16,0 22-16,0-1 0,0-20 0,0 20 15,0-21-15,0 22 0,0-22 0,0 22 16,0-22-16,0 0 16,0 22-16,0-22 0,0 1 0,0 20 15,0-21-15,0 1 0,0-1 0,0 0 16,-21 1-16,21-1 0,-21 0 15,21-20-15,0 20 0,-21-21 0,21 0 16,0 0-16,0 1 0,-21-1 0,21 0 16,-22-21-16,22 21 0,-21-21 15,0 21-15,0-21 16,0 0-16,0 0 0,-1 0 0,1 0 16,0 0-16,-21 0 0,21 0 0,-22 0 15,1 0-15,0 0 0,-22 0 16,22 0-16,-22 0 0,1 0 15,-1 0-15,1 0 0,-22 0 0,0-21 16,22 21-16,-22 0 0,1 0 0,-1 0 16,0-21-16,-21 21 0,22 0 15,-22 0-15,0 0 0,0 0 0,0 0 16,-21 0-16,22 0 0,-22 0 0,0 0 16,0 0-16,0 0 0,-22 0 15,22 0-15,0 0 0,22 0 0,-22 0 16,21 0-16,21 0 0,-21 0 15,0 0-15,22 0 0,-22 0 0,0 0 16,0 0-16,0 0 0,1 0 0,-1 0 16,-21 0-16,0 21 0,0-21 15,0 0-15,-21 0 0,21 21 16,0-21-16,21 0 0,0 0 0,0 0 16,0 0-16,22 0 0,-22 0 0,21 0 15,-21 0-15,22 0 0,-1 0 16,-21 0-16,43 0 0,-22 0 0,0 0 15,22 0-15,-1 0 0,1 0 0,20 0 16,1 0-16,0 0 0,21 0 16,-22 0-16,22-21 0,0 0 15,42 21 32,0 0-47,0 0 16,1 0-1</inkml:trace>
  <inkml:trace contextRef="#ctx0" brushRef="#br0" timeOffset="5892.53">18859 7070 0,'-42'63'32,"42"-42"-32,0 22 0,0 20 15,0-20-15,-21 20 0,21 1 16,-21 20-16,21-20 0,-21 20 15,21 1-15,0 0 0,0-1 0,-22 22 0,22-21 16,-21 21-16,21-22 16,-21 1-16,21 0 0,0-1 0,0-20 15,0 21-15,0-1 0,0-20 0,0-1 16,0 1-16,21-1 0,-21 1 16,0-22-16,21 0 0,-21-20 0,0 20 15,0-21-15,0 0 0,0 0 16,0-42-1,0-21 1,0 21-16,-21 0 0,21-22 0</inkml:trace>
  <inkml:trace contextRef="#ctx0" brushRef="#br0" timeOffset="6034.45">18817 7281 0,'0'0'0,"0"-21"0</inkml:trace>
  <inkml:trace contextRef="#ctx0" brushRef="#br0" timeOffset="6924.94">18817 7239 0,'0'-21'0,"0"42"0,0-63 16,21 42 15,0 0-31,1-21 0,-1 21 0,21 0 16,-21 0-16,43 0 15,-22 0-15,22 0 0,20 0 0,1 0 16,21 0-16,0 0 0,21 0 16,0 0-16,21 21 0,21-21 0,0 0 15,22 0-15,-22 0 0,22 0 16,20 0-16,1 21 0,-21-21 0,20 0 16,1 0-16,0 0 0,-1 0 15,1 0-15,0 21 0,-1-21 0,-20 0 16,20 0-16,-20 0 0,-22 0 15,1 0-15,-1 0 0,-21 0 0,0 0 16,-21 0-16,21 0 0,-42 0 0,21 0 16,-42 0-16,21 0 15,-22 0-15,-20 0 0,-1 0 0,-20 0 16,-1 0-16,0 0 0,1 0 16,-22 0-16,0 0 0,0 0 0,0 0 15,1 0 1,-22 21-16,0 0 15,0 1-15,0-1 0,0 0 16,0 21-16,0-21 0,0 22 0,0-1 16,0 0-16,0 1 0,0-1 0,0 22 15,-22-1-15,22-21 0,0 22 16,0-1-16,0 22 0,0-21 0,0-1 16,0 1-16,0 20 0,0-20 15,0-1-15,0 1 0,0-22 16,0 22-16,0-1 0,0 1 0,0-1 15,0 1-15,0-22 0,0 21 0,0-20 16,-21 20-16,21-20 0,-21-1 16,0 0-16,21 1 0,0-1 0,0-21 15,-21 21-15,0-20 0,21 20 0,-22-21 16,1 0-16,0 0 16,0 1-16,0-22 0,0 0 0,-1 21 15,-20-21-15,21 0 0,-21 0 0,-22 0 16,22 0-16,-22 0 15,1 0-15,-1 0 0,-20 0 0,-1 0 16,21 0-16,-20 0 0,-22-21 0,21 21 16,-42 0-16,21 0 0,-21-22 15,0 1-15,0 21 0,-21 0 0,0-21 16,0 21-16,-21 0 0,20 0 0,-20-21 16,0 21-16,21 0 0,-1 0 0,1 0 15,21 0-15,0 0 0,-21 0 16,42 0-16,-21 0 0,21 0 0,-21 0 15,22 0-15,-22 0 0,0 0 16,0 0-16,21 0 0,-21 0 0,0 0 16,21 0-16,0 0 0,21 0 15,-20 0-15,41 0 0,-21 0 0,22 0 16,21 0-16,-22 0 0,43 0 16,-21 0-16,20 0 0,1 0 0,0 0 15,0 0-15,0 0 0,0 0 16,-1 0-16,1 0 15,0 0-15,0 0 16,0 0-16,0 0 16,-1 0-16,1 0 15,0 0-15</inkml:trace>
  <inkml:trace contextRef="#ctx0" brushRef="#br0" timeOffset="7600.61">18817 9165 0,'0'0'0,"-21"0"0,0 21 15,0-21-15,21 22 16,0-1 0,21-21-16,0 0 15,0 21-15,0-21 0,22 0 0,-1 0 16,0 0-16,22 0 0,-1 0 0,1 0 16,-1 0-16,22 0 0,-22 21 15,22-21-15,-21 0 0,-1 0 16,1 21-16</inkml:trace>
  <inkml:trace contextRef="#ctx0" brushRef="#br0" timeOffset="8196.54">19283 12256 0,'0'0'0,"-21"-22"0,-1 1 0,1 0 0,0-21 16,0 21-16,0 21 0,0-22 15,-1 22 1,22 22-16,0-1 0,0 21 16,-21-21-16,21 22 0,0 20 0,0-21 15,0 22-15,0-1 0,0 1 0,0 21 16,0-22-16,0 22 0,0-1 16,0 1-16,0 0 0,0-1 0,0 1 15,0-21-15,0 20 0,0 1 16,-21 0-16,21-1 0,0-20 15,-21-1-15,21 1 0,-21-1 0,21-20 16,0-1-16,0 0 0,0 1 0,0-22 16,-21 0-16,21 0 0,0 0 15,0-42 1,0 0-16,0 0 0,0-22 16,0 1-16</inkml:trace>
  <inkml:trace contextRef="#ctx0" brushRef="#br0" timeOffset="9140.9">19029 12510 0,'0'-43'31,"21"43"-31,21-21 15,1 21-15,-1-21 0,0 21 0,22-21 16,20 0-16,-20 21 0,21-22 0,20 22 16,-20-21-16,21 21 0,0 0 15,0 0-15,21-21 0,21 21 0,-21 0 16,21-21-16,0 21 0,-21-21 16,42 21-16,-20 0 0,20 0 15,-21 0-15,21 0 0,1 0 0,-1 0 16,0 0-16,1 0 0,-1 0 0,0 0 15,1 0-15,-1 0 0,-21 21 16,22-21-16,-22 0 0,0 0 0,0 0 16,-21 21-16,0-21 0,0 0 15,-21 0-15,0 0 0,-22 0 0,1 0 16,0 0-16,-22 0 0,-20 0 0,20 0 16,-42 0-16,22 0 0,-22 0 15,0 0-15,0 0 0,-21 21 16,0 0-1,0 1-15,0-1 16,0 0-16,0 0 0,0 0 16,0 22-16,0-22 0,0 21 0,0 0 15,0 1-15,-21-1 0,0 22 0,21-22 16,0 21-16,-21 1 0,-1-22 16,22 22-16,0-1 0,-21 1 0,21-1 15,0 1-15,0-22 0,0 22 0,0-1 16,0 1-16,0-1 0,0 1 15,0-1-15,0-21 0,0 22 0,21-22 16,-21 22-16,0-22 0,22 0 0,-22 1 16,0-22-16,0 21 0,0-21 15,0 1-15,0-1 0,0 0 16,0 0-16,0 0 0,-22-21 0,1 21 16,0-21-16,0 22 0,0-22 0,0 21 15,-22-21-15,22 21 0,-21-21 0,-1 21 16,1-21-16,-21 21 0,20-21 15,-20 21-15,-22-21 0,22 0 0,-22 22 16,0-22-16,-21 0 0,1 0 0,-1 21 16,-21-21-16,0 0 0,-21 0 0,21 0 15,-43 0-15,22 0 0,0 0 16,-21 0-16,20 0 0,1-21 0,0 21 16,-21-22-16,21 22 0,-1-21 15,1 21-15,0 0 0,0-21 0,0 0 16,-22 21-16,22 0 0,0 0 15,0-21-15,21 21 0,0 0 0,0 0 16,21-21-16,0 21 0,0 0 0,22 0 16,-1 0-16,22 0 0,-1 0 0,1 0 15,20 0-15,1 0 0,0 0 16,-1 0-16,1 0 0,0 0 0,20 21 16,-20-21-16,21 21 0,-21 0 15,20-21-15,22 21 0,-21-21 0,21 21 16,21-42 15,-21 0-31,22-21 0</inkml:trace>
  <inkml:trace contextRef="#ctx0" brushRef="#br0" timeOffset="9985.57">25781 3260 0,'0'0'0,"-42"0"0,20-21 0,1-1 16,-21 1-16,42 0 0,-21 0 15,0 0-15,21 0 0,-22-1 16,22 1-16,-21 21 16,0 0-16,21 21 15,0 22-15,0-1 16,0 0-16,0 22 0,21 21 0,0-22 15,-21 22-15,22-22 0,-22 1 16,21 20-16,-21-20 0,0 21 0,0-22 16,0 1-16,0-1 0,0 1 15,0-1-15,0 1 0,0-22 0,0 0 16,0-21-16,0 22 0,0-22 16,0 0-16,0 0 0,21-21 15,0 0-15,0 0 0,-21-21 16,21 0-16,1 0 0</inkml:trace>
  <inkml:trace contextRef="#ctx0" brushRef="#br0" timeOffset="11040.06">25929 3133 0,'0'0'0,"0"-21"0,0-1 15,21 22 1,0-21-16,1 21 0,20 0 16,0 0-16,1 0 0,20 0 0,1 0 15,-1 0-15,43-21 0,-21 21 16,42 0-16,0 0 0,0 0 0,21 0 16,0 0-16,21-21 0,22 21 15,-1 0-15,1 0 0,-1 0 0,1 0 16,20 0-16,-20 0 0,-1 0 15,22 0-15,-21 0 0,-1 21 0,1-21 16,-22 0-16,0 0 16,-21 0-16,1 0 0,-22 0 0,0 0 15,0 0-15,-43 0 0,22 0 16,-42 0-16,20 0 0,-20 21 0,-22-21 16,22 0-16,-43 0 0,21 21 15,-21-21-15,0 22 0,1-22 0,-1 21 16,0 0-16,0-21 0,-21 21 15,0 0-15,0 22 0,0-22 16,0 21-16,0 0 0,0 1 0,0-1 16,0 22-16,0-1 0,0-21 15,0 22-15,-21-1 0,0 1 0,0-1 16,-1 1-16,22-1 16,-21 1-16,0-1 0,21 1 0,0-1 15,-21-20-15,0 20 0,21 1 16,0-22-16,0 0 0,-21 1 0,21-1 15,-22 0-15,22 1 0,0-1 16,-21 0-16,21-20 0,0 20 0,-21-21 16,0 0-16,0 0 0,0 1 0,-1-1 15,-20 0-15,0-21 0,-1 0 16,1 0-16,-21 0 0,-1 0 0,1 0 16,-22 0-16,0 0 0,-21 0 15,22 0-15,-43-21 0,21 21 0,-21-21 16,0-1-16,0 1 15,-42 21-15,20-21 0,-20 0 0,-21 21 16,-1-21-16,1 21 0,-43-21 0,21 21 16,0 0-16,1 0 0,20 0 15,-20-22-15,41 22 0,1 0 0,0 0 16,42 0-16,0 0 0,21 0 16,0 0-16,21 0 0,22 0 0,-22-21 15,22 21-15,-1 0 0,22 0 0,-1 0 16,-20 0-16,21 0 0,20 0 15,-20 0-15,21-21 0,-21 21 0,20 0 16,1 0-16,0 0 16,0 0-1,0 0-15,0 0 16,-1 0-16,1 0 16,0 0-16,0-21 0,0 21 0,0 0 15,-1 0-15,1 0 0,0 0 16,0 0-16,0-21 0,0 21 0,-1 0 15,1 0-15,0 0 0,0 0 16,21-21-16,-21 21 16,0 0-16,42-22 62,0 22-46,-21-21-16,21 0 15,-21 0-15,21 21 0,-21-21 16,0 0-16,21-1 16,1 1-16,-22 0 0,0-21 0,21 21 15,-21-1-15</inkml:trace>
  <inkml:trace contextRef="#ctx0" brushRef="#br1" timeOffset="16860.31">8170 2879 0,'-21'0'0,"0"0"15,0 0-15,0 0 16,-1 0 15,44 0 1,-1 0-32,0 0 0,21 0 0,-21 0 15,22 0-15,-1-21 0,22 21 16,-1 0-16,1 0 0,20 0 15,1-22-15,21 22 0,0 0 0,-22 0 16,22-21-16,0 21 0,0 0 16,0 0-16,21-21 0,-22 21 0,22 0 15,0 0-15,-21-21 0,21 21 16,-21 0-16,0 0 0,-21 0 0,20 0 16,-20-21-16,0 21 0,-1 0 15,-20 0-15,-1 0 0,1 0 0,-1 0 16,-20-21-16,-1 21 0,0 0 15,1 0-15,-22 0 0,0 0 0,0 0 16,-21-22 0,21 22-16,-21-21 62,-21 21-46,0-21-16,21 0 0</inkml:trace>
  <inkml:trace contextRef="#ctx0" brushRef="#br1" timeOffset="17319.05">10816 2371 0,'0'0'0,"0"21"0,21 0 15,0 0-15,1 0 0,-1-21 16,0 22-16,0-1 0,21 0 0,-20-21 16,20 21-16,0 0 0,-21-21 15,22 0-15,-1 21 0,-21-21 0,22 0 16,-22 0-16,0 0 0,0 0 15,0 0-15,0 22 0,1-22 16,-22 21 15,-22-21-31,1 21 0,0 0 0,-21 0 16,21-21-16,-22 21 0,22 1 16,-21 20-16,-1-21 0,22 0 0,-21 0 15,0 22-15,20-22 0,-20 21 16,0-21-16,21 1 0,-22 20 0,22-21 15,0 0-15,0 0 0,-22 1 0,22-1 16,21 0-16,-21 0 16,0 0-16,0-21 15,21-21 1</inkml:trace>
  <inkml:trace contextRef="#ctx0" brushRef="#br1" timeOffset="19020.18">5482 1990 0,'0'-21'32,"0"-1"-32,0 1 15,0 0-15,0 0 16,0 0-16,-21 0 16,0-1-16,0 1 0,-1 21 0,1-21 15,0 0-15,-21 21 16,21-21-16,-22 21 0,22 0 0,-21 0 0,-1 0 15,22 0-15,-21 0 16,0 21-16,20 0 0,-20 0 0,21 22 16,-21-22-16,20 21 0,-20 0 15,21 1-15,0-1 0,0 0 0,-1 1 16,22-1-16,0 0 0,0-20 16,0 20-16,0-21 0,0 21 0,0-20 15,22-1-15,-22 0 0,21 0 16,0-21-16,0 0 0,0 0 0,0 0 15,1 0-15,-1-21 0,21 21 16,-21-21-16,0 0 0,1-1 16,-1 1-16,21-21 0,-21 21 15,0 0-15,1-22 0,-22 1 0,21 21 16,0-22-16,-21 1 0,0 21 16,0-21-16,0-1 0,0 1 0,0 21 15,0 0-15,0-1 0,0 1 16,0 0-16,0 42 15,0 0 1,0 22-16,0-22 0,0 21 0,0-21 16,0 22-16,0-1 0,0 0 15,0-20-15,21 20 0,-21-21 0,0 21 16,21-20-16,-21-1 16,21 0-16,-21 0 0,22-21 0,-1 21 15,0-21-15,0 0 0,0 0 16,0 0-16,1 0 0,-1 0 15,0-21-15,0 21 0,0-21 16,0 0-16,1 0 0,62-85 16,-63 63-1,-21 1-15,22 0 0,-1-1 0,-21 1 16,21-21-16,-21 20 0,0 1 16,0 0-16,0-1 0,21 1 0,-21 21 15,0 0-15,0-1 0,0 1 16,0 0-16,0 42 31,0 22-31,0-22 0,0 21 0,0 0 16,0 1-16,0-1 0,0 0 15,0 1-15,0 20 0,0-20 0,0-1 16,0-21-16,0 21 0,0 1 16,0-22-16,0 0 0,0 0 0,0 0 15,0 1-15,0-1 0,21-21 16,0 0-16,1 0 15,-1 0-15,0 0 0,21 0 16,-21-21-16,1-1 0,-1 1 0,21 0 16,-21 0-16,0-21 15,1 20-15,-1-20 0,0 0 0,0-1 16,0 1-16,-21 0 0,0-1 16,0 1-16,0 0 0,0-1 0,0 1 15,0 21-15,0-21 0,0 20 16,0 1-16,0 0 0,0 0 0,-21 21 15,0 21 1,21 0-16,0 0 0,0 22 16,0-1-16,0 0 0,0 1 15,0 20-15,0-20 0,0-1 0,0 21 16,0-20-16,0-22 16,0 21-16,0 1 0,0-22 0,0 0 15,0 0-15,0 0 0,0 0 0,0 1 16,21-22-16,0 0 15,0 0-15,1 0 0,-1 0 16,0-22-16,0 1 0,0 0 16</inkml:trace>
  <inkml:trace contextRef="#ctx0" brushRef="#br1" timeOffset="19289.03">7006 1482 0,'0'21'0,"-21"21"15,21-21-15,0 22 0,-21-1 16,21 0-16,-21 1 0,21-1 0,-22 0 16,22 1-16,-21-1 0,21 0 15,0 1-15,0-1 0,-21 0 0,21-20 16,-21-1-16,21 21 0,0-21 15,0 0-15,0 1 0,-21-22 47</inkml:trace>
  <inkml:trace contextRef="#ctx0" brushRef="#br1" timeOffset="19928.66">6413 2074 0,'0'0'15,"0"-21"-15,22 21 16,-1-21 0,21 21-16,-21-21 0,22 21 0,-1-21 15,21 21-15,-20-21 0,20-1 16,1 22-16,-1-21 0,-20 0 16,20 0-16,-21 0 0,22-22 15,-22 22-15,22 0 0,-22-21 0,-21 21 16,22-1-16,-22-20 0,0 21 15,0 0-15,-21-22 0,0 22 0,0 0 16,0 0-16,0 0 0,-21 0 16,0 21-1,0 0-15,-1 0 16,22 21-16,0 0 0,0 0 0,-21 21 16,21 1-16,-21-1 0,21 0 15,-21 1-15,21-1 0,-21 0 0,21 1 16,0-1-16,0 0 0,0 1 15,-21-1-15,21-21 0,0 22 16,-22-22-16,22 0 0,0 0 0,0 0 16,0 0-16,0 1 15,0-44 17,0 1-17,0 0-15,0 0 0,0 0 16,22-22-16,-22 22 0,21 0 15,-21 0-15,21 0 16,0 0-16,0-1 0,-21 1 0,21 0 0,1 21 16,-1 0-16,0 0 15,0 0-15,0 21 0,-21 0 16,0 1-16,21-1 0,-21 0 16,0 0-16,0 0 0,0 0 0,0 1 15,0-1-15,0 0 0,0 0 16,0 0-16,0 0 0,-21 1 15,21-1-15,0-42 47,0-1-31</inkml:trace>
  <inkml:trace contextRef="#ctx0" brushRef="#br1" timeOffset="20284.46">7599 2011 0,'21'0'0,"0"0"16,0 0-16,0 0 0,1-21 16,-1 21-16,0-21 0,-21-1 0,21 22 15,0-21-15,0 0 16,1 21-16,-22-21 0,0 0 15,0 0-15,0-1 16,-22 22-16,1 0 16,0 0-16,0 22 0,0-1 15,0-21-15,-1 21 0,1 21 0,0-21 16,21 1-16,0-1 0,-21 0 16,21 21-16,0-21 0,0 1 0,0-1 15,0 0-15,0 0 16,0 0-16,21 0 15,0-21-15,0 0 16,22 0-16,-22 0 0,0 0 16,21 0-16,-20 0 0,-1-21 0,21 0 15</inkml:trace>
  <inkml:trace contextRef="#ctx0" brushRef="#br1" timeOffset="21020.98">8255 1757 0,'-21'42'31,"21"-21"-31,0 22 0,0-22 16,0 0-16,0 0 0,0 0 0,0 22 15,0-22-15,0 0 0,0 0 16,0 0-16,0 1 0,0-1 0,0 0 15,0 0-15,0 0 16,-21 0-16,21-42 47,0 0-47,0 0 0,0 0 16,0 0-16,0-1 0,0 1 15,0-21-15,0 21 0,0 0 0,0-22 16,0 22-16,21-21 15,-21 21-15,21-1 0,0 1 0,0 0 16,-21 0-16,21 21 0,1 0 16,-1 0-16,0 0 0,0 21 15,0-21-15,-21 21 0,21 0 16,1 22-16,-22-22 0,0 0 0,21 0 16,-21 22-16,0-22 0,0 0 15,0 0-15,0 0 0,0 0 0,0 1 16,0-1-16,0 0 0,-21-21 47,21-21-32,0 0-15,0-1 16,0 1-16,0 0 0,0 0 16,21 0-16,0 0 0,-21-22 0,21 22 15,0-21-15,0 21 0,1-1 16,-1 1-16,0 0 0,21 0 0,-21 21 15,1 0-15,-1 0 0,0 0 16,0 0-16,0 21 0,-21 0 0,21 0 16,-21 1-16,0-1 0,22 21 0,-22-21 15,0 0-15,0 1 0,0-1 16,0 21-16,0-21 0,-22 0 16,22 1-16,-21-1 15,21 0-15,0-42 47,0 0-47,0-1 16</inkml:trace>
  <inkml:trace contextRef="#ctx0" brushRef="#br1" timeOffset="21392.78">8953 1905 0,'22'0'16,"-1"0"-16,0 0 16,0 0-16,0 0 15,0-21-15,1 21 0,-1-21 0,0 21 16,0-21-16,-21-1 0,21 1 16,-21 0-16,0 0 15,0 0-15,0 0 16,-21 21-16,0 0 15,0 0-15,0 0 0,-1 21 16,1 0-16,0 0 0,0 0 16,21 0-16,0 22 0,-21-22 15,21 21-15,-21-21 0,21 1 16,0 20-16,0-21 0,0 0 0,0 0 16,0 1-16,0-1 0,0 0 15,0 0-15,0 0 0,21-21 16,0 0-16,0 0 0,0 0 15,0 0-15,1 0 0,-1 0 0,0-21 16,0 0-16,0 21 0,22-21 0</inkml:trace>
  <inkml:trace contextRef="#ctx0" brushRef="#br1" timeOffset="21696.75">9567 1355 0,'0'0'0,"-42"42"16,21 0-1,21-20-15,0-1 0,0 21 0,0 0 16,-21 1-16,21-1 0,0 0 16,-22 1-16,22-1 0,0 0 0,-21 1 15,21-1-15,0 0 0,0-20 0,0 20 16,-21-21-16,21 0 0,0 0 15,0 1-15,0-1 32,0-42-17,21-1-15,0 1 16,-21 0-16,22 0 0,-1-21 16,0-1-16</inkml:trace>
  <inkml:trace contextRef="#ctx0" brushRef="#br1" timeOffset="22205.48">9779 1334 0,'0'0'0,"-21"0"15,21 21 1,0 0-16,0 0 0,-21 21 0,21-20 16,0 20-16,-22 0 0,22 1 15,0-1-15,0 21 0,0-20 0,-21-1 16,21 0-16,-21 1 0,21-1 15,-21-21-15,21 22 0,0-22 0,0 0 16,0 0-16,-21 0 0,21 0 0,0 1 16,0-1-16,0-42 62,0-1-62,0 1 0,0-21 16,0 21-16,21 0 0,-21-1 15,21-20-15,0 21 0,0 0 0,1-22 16,-1 22-16,0 0 0,0 0 16,0 0-16,22 0 0,-22 21 0,0 0 15,0 0-15,0 0 16,0 0-16,-21 21 0,0 0 0,22 0 16,-22 0-16,0 0 0,0 22 15,0-22-15,0 0 0,0 0 16,0 0-16,0 1 0,0-1 15,-22 0-15,1 0 0,0 0 0,21 0 16,-21-21-16,21 22 0,-21-1 0,0-21 16,42-21 31,0-1-47,0 22 0,0-21 0</inkml:trace>
  <inkml:trace contextRef="#ctx0" brushRef="#br1" timeOffset="22632.23">10393 1715 0,'-21'0'16,"-1"0"-1,1 21-15,0 0 0,0 0 0,21 0 16,-21 0-16,0 1 0,-1-1 15,1 0-15,21 0 0,0 21 0,-21-20 16,21-1-16,-21 0 0,21 0 16,0 0-16,0 0 0,0 1 0,0-1 15,21-21-15,0 0 16,-21 21-16,21-21 16,1 0-16,-1 0 0,0 0 0,0 0 15,0-21-15,0 21 0,1-21 16,-1 21-16,-21-22 0,21 1 0,0 0 15,-21 0-15,21 0 0,-21 0 0,0-1 16,0 1-16,0 0 0,0-21 16,0 21-16,0-1 0,0 1 0,-21 0 15,0 0-15,0 21 0,0-21 16,-1 21-16,1 0 16,21 21-1,-21-21-15,21 21 0,0 0 16</inkml:trace>
  <inkml:trace contextRef="#ctx0" brushRef="#br1" timeOffset="23218.57">10795 1715 0,'0'0'16,"-21"0"-16,0 0 0,-1 0 0,1 0 16,0 0-16,0 21 15,0-21-15,0 21 16,21 0-16,0 0 0,-22 0 0,22 1 16,-21-1-16,21 0 0,0 0 15,0 21-15,0-20 0,-21-1 0,21 0 16,0 0-16,0 0 0,0 0 15,0 1-15,0-1 0,21-21 16,-21 21-16,21-21 0,1 0 16,-1 0-16,0 0 15,0 0-15,0-21 0,0 21 0,1-21 16,-1-1-16,0 1 0,0-21 16,0 21-16,0 0 15,1-22-15,-1 22 0,0-21 0,-21-1 16,21 1-16,0-21 0,-21 20 15,0 1-15,0 0 0,21-1 0,-21 1 16,0 0-16,0-1 0,0 22 16,0 0-16,0-21 0,0 20 15,-21 22 1,21 22-16,0-1 0,0 0 0,-21 0 16,21 21-16,-21 1 0,21-1 15,-21 0-15,21 1 0,0-1 0,0 22 16,0-22-16,-21 0 0,21 1 0,0-22 15,-22 21-15,22-21 16,0 22-16,0-22 0,0 0 0,0 0 16,0 0-16,0 0 15,22-21 1,-1 0-16,0 0 16,0 0-16,0-21 15,0 0-15</inkml:trace>
  <inkml:trace contextRef="#ctx0" brushRef="#br1" timeOffset="23624.34">11345 1799 0,'0'-21'0,"-21"42"31,0-21-15,0 21-16,21 1 0,-21-1 0,-1 0 15,22 0-15,-21 0 0,21 0 16,-21 1-16,21-1 0,0 0 16,0 0-1,21-21-15,0 0 16,1 0-16,-1 0 16,0 0-16,0 0 0,-21 21 15,21-21-15,0 0 16,1 21-16,-22 1 31,-22-22-31,1 21 16,0-21-16,21 21 0,-21-21 0,0 0 15,0 0-15,-1 0 0,1 0 16,0 0-16,0 0 16,0 0-1,0 0-15,-1 0 16,1 0-16,0 0 15,21-21-15,-21 21 0</inkml:trace>
  <inkml:trace contextRef="#ctx0" brushRef="#br1" timeOffset="24028.65">9271 1503 0,'0'0'0,"21"0"16,21 0-16,-20 0 0,-1-21 0,21 21 15,0-21-15,22 21 0,-1 0 0,1-22 16,-1 22-16,1 0 0,-1 0 16,1-21-16,-1 21 0,1 0 15,-22 0-15,1 0 0,-1-21 16,-21 21-16,0 0 0,-42-21 47</inkml:trace>
  <inkml:trace contextRef="#ctx0" brushRef="#br1" timeOffset="37888.79">12658 2350 0,'0'-22'31,"21"22"-31,0-21 16,-21 0-1,0 0 1,0 0-1,-21 0 1,0 21 0,-1 0-16,1 0 15,0 0-15,0 0 0,0 21 16,21 0-16,-21 0 0,-1-21 16,22 42-16,0-20 0,0-1 0,-21 21 15,21-21-15,0 22 0,0-22 16,0 21-16,0 0 0,0-20 0,0-1 15,0 21-15,0-21 0,21 0 16,-21 1-16,22-1 0,-1-21 16,0 21-16,0-21 0,0 21 15,0-21-15,1 0 0,-1 0 16,0 0-16,21 0 0,-21 0 0,1-21 16,-1 21-16,0-21 0,21 0 15,-21 21-15,1-22 0,20-20 0,-21 21 16,0 0-16,0-22 0,1 1 15,-1 0-15,0-1 0,0 1 0,-21 0 16,0 21-16,21-22 0,-21 1 16,21 21-16,-21-22 0,0 22 0,0 0 15,0 0-15,0 0 0,0 0 16,0-1-16,0 44 47,0-1-47,0 0 0,0 21 0,0-21 15,0 1-15,0 20 0,0 0 16,0 1-16,0-1 0,0 0 0,-21 1 16,21-22-16,-21 21 0,21 0 15,0-20-15,0 20 0,0-21 0,-21 0 16,21 0-16,0 1 0,0-1 16,-21-21-16,21 21 0,0-42 46,0 0-30,0-1-16,0 1 0,0 0 16,0-21-16,0 21 0,21-22 0,0 22 15,0 0-15,0-21 0,1 20 16,-1 1-16,21-21 0,0 21 0,-20 21 16,20-21-16,-21 21 0,21 0 15,-20 0-15,-1 0 0,0 0 0,0 0 16,-21 21-16,0 0 0,21 0 15,-21 0-15,0 0 0,0 1 0,0 20 16,0-21-16,0 21 0,0-20 16,-21-1-16,21 0 0,0 0 15,-21 0-15,21 0 0,-21 1 0,21-1 16,0 0-16,0-42 62,0 0-62,0-1 16,21 1-16</inkml:trace>
  <inkml:trace contextRef="#ctx0" brushRef="#br1" timeOffset="38312.54">13674 2519 0,'21'0'31,"0"0"-31,0-21 16,0 0-16,0 21 15,1-22-15,-1 1 0,0 21 16,-21-21-16,0 0 0,21 21 15,-21-21-15,0 0 0,0-1 16,-21 22 0,0 0-16,0 0 15,-1 0-15,1 22 0,21-1 0,-21 0 16,0 0-16,0 0 0,21 22 16,0-22-16,-21 0 0,21 21 0,-22-21 15,22 1-15,0-1 0,0 0 16,0 0-16,0 0 0,0 0 0,0 1 15,0-1-15,22-21 16,-1 0 0,0 0-16,0 0 0,0 0 0,0 0 15,1 0-15,-1-21 0,0 21 16,0-22-16,0 1 0,0 0 0</inkml:trace>
  <inkml:trace contextRef="#ctx0" brushRef="#br1" timeOffset="39153.21">14287 2286 0,'-21'0'0,"0"0"16,0 0-16,21 21 0,-21 0 16,0 1-16,-1-1 0,22 0 15,0 21-15,-21-21 0,21 22 0,-21-22 16,21 21-16,0-21 0,0 22 15,0-22-15,0 0 0,0 0 0,0 0 16,0 1-16,21-22 0,-21 21 16,21 0-16,1-21 0,-1 0 0,0 0 15,0 0-15,21 0 16,-20 0-16,-1 0 0,0-21 0,21 21 16,-21-21-16,22-1 0,-22 1 0,0-21 15,0 21-15,0-22 0,1 1 16,-1 0-16,0-1 0,-21 1 15,0 0-15,0-1 0,0 1 16,0 0-16,0-1 0,0 22 0,0 0 16,0-21-16,0 21 15,-21 42 1,21 0 0,0 21-16,0-21 0,0 22 0,0-22 15,-21 21-15,21 1 0,0-1 0,0 21 16,0-41-16,0 20 0,0 0 15,-22 1-15,22-22 0,0 0 0,0 21 16,-21-21-16,21 1 16,0-1-16,0-42 47,0-1-47,0 1 0,21 0 15,1 0-15,-22-21 0,21 20 16,0 1-16,-21 0 0,21 0 0,0 0 15,0 0-15,-21-1 0,22 1 16,-1 21-16,-21-21 0,21 21 16,-21 21 15,-21 0-15,0-21-1,-1 0-15,22 22 0,-21-1 16,0-21-16,21 21 0,-21-21 15,21 21-15,-21-21 0,21 21 0,0 0 16,0 1-16,0-1 16,0 0-16,0 0 15,21 0-15,0 0 16,0 1-16,0-22 0,-21 21 16,22-21-1,-1 0-15,0 0 16,0 0-1,0 0-15,0 0 16,1 0-16,-22-21 0,21-1 0,0 22 16,0-21-16,0 0 0</inkml:trace>
  <inkml:trace contextRef="#ctx0" brushRef="#br1" timeOffset="39453.03">15325 2138 0,'0'-21'16,"-22"42"15,22 0-15,-21 0-16,21 0 0,0 1 0,0 20 16,0 0-16,-21-21 0,21 22 15,-21-1-15,21 0 0,-21 1 0,21-1 16,0 0-16,0-20 0,0-1 0,-21 21 15,21-21-15,0 0 0,0 1 16,0-1-16,21-21 31,0 0-31,-21-21 16,21-1-16,0 1 0,0 0 16,1 0-16,20-21 0</inkml:trace>
  <inkml:trace contextRef="#ctx0" brushRef="#br1" timeOffset="40120.17">15600 2117 0,'0'0'0,"0"21"15,0 0-15,0 21 16,0-20-16,0-1 0,0 21 16,0-21-16,-21 22 0,21-1 0,-22 0 15,22 1-15,0-22 0,0 21 16,-21-21-16,21 22 0,-21-22 15,21 0-15,-21 0 0,21 0 16,0 0-16,0 1 0,0-1 16,0-42 15,0-1-31,0 1 0,21 0 16,-21 0-16,21-21 0,0 20 15,-21-20-15,0 21 0,22 0 0,-1 0 16,-21-1-16,21 1 0,-21 0 15,21 21-15,0 0 16,-21 21 0,0 0-16,0 1 15,0-1-15,21 0 0,-21 0 0,0 0 16,0 0-16,0 1 0,0-1 16,0 0-16,22 0 0,-22 0 0,21-21 15,0 21-15,0-21 16,0 0-16,0 0 0,1 0 0,-1 0 15,0 0-15,0 0 0,0 0 16,22-21-16,-22 0 0,0 0 0,0 0 16,0 0-16,-21-1 0,21 1 15,-21 0-15,22-21 0,-22 21 0,0-1 16,0 1-16,0 0 16,0 0-16,-22 21 15,1 21 1,21 0-16,0 0 15,-21 22-15,21-22 0,0 0 0,0 0 16,0 0-16,0 1 0,0-1 16,0 0-16,0 0 0,0 0 0,21-21 15,-21 21-15,21-21 0,1 0 16,-1 0-16,0 0 0,0 0 16,0 0-16,0 0 0,1-21 15,-1 21-15,0-21 0,0 0 16,0 21-16,-21-21 0,0 0 0,0-1 15,0 1-15</inkml:trace>
  <inkml:trace contextRef="#ctx0" brushRef="#br1" timeOffset="40337.05">15240 2328 0,'0'0'0,"-21"0"0,0 0 15,-1 22-15,44-22 32,20 0-32,-21 0 15,21 0-15,1 0 0,-1 0 0,0 0 16,-20 0-16,20-22 0,0 22 16,1 0-16,-22 0 0,21-21 0,-21 21 15,0 0-15</inkml:trace>
  <inkml:trace contextRef="#ctx0" brushRef="#br1" timeOffset="40984.37">17208 2159 0,'0'0'0,"0"-21"0,0 0 15,0 0-15,-21 21 16,21-22-16,-21 22 0,0 0 16,0 0-16,0 0 0,-1 0 15,-20 0-15,21 22 0,0-1 0,0-21 16,-1 21-16,1 0 0,0 21 16,21-20-16,-21 20 0,21-21 0,-21 21 15,21 22-15,0-22 0,0 1 16,0-1-16,0 0 0,0 1 0,0-1 15,0-21-15,0 21 0,0-20 16,0-1-16,0 0 0,21 0 0,0-21 16,0 21-16,0-21 15,1 0-15,20 0 0,-21 0 0,21-21 16,-20 0-16,20 21 0,0-21 16,1 0-16,-22-1 0,21-20 15,0 21-15,-20 0 0,20-22 0,-21 22 16,0-21-16,0 0 0</inkml:trace>
  <inkml:trace contextRef="#ctx0" brushRef="#br1" timeOffset="41388.51">17505 2350 0,'0'0'0,"0"-22"0,-21 22 31,21 22-31,-22-1 16,1 0-16,21 0 0,0 0 0,-21 0 16,0 22-16,21-22 0,-21 0 15,21 21-15,0-20 0,0-1 0,0 21 16,0-21-16,0 0 15,0 1-15,0-1 0,21-21 16,0 0-16,0 0 0,0 0 16,1 0-16,-1 0 0,21 0 15,-21-21-15,0 21 0,1-22 0,-1 1 16,0 0-16,-21 0 0,21 0 16,-21 0-16,21-1 0,-21 1 0,0-21 15,0 21-15,0 0 0,0-22 16,-21 22-16,0 0 0,0 21 0,0-21 15,-1 21-15,1 0 0,0 0 16,0 0-16,0 0 0,0 21 16,-1-21-16,22 21 0,-21 0 15,0 0-15,21 1 0,-21-1 0,21 0 16,0 0-16,0 0 0,0 0 16,21-21-16,0 0 0,0 0 15,1 0-15,-1 0 0,0 0 0,21 0 16,-21 0-16,1 0 0,20-21 15,-21 21-15,21-21 0,-20 0 0,-1 0 16,0 0-16</inkml:trace>
  <inkml:trace contextRef="#ctx0" brushRef="#br1" timeOffset="41844.73">17886 2392 0,'0'0'16,"0"21"15,0 0-31,0 0 0,0 1 16,0-1-16,0 0 0,0 0 15,0 0-15,0 0 0,0 1 0,0-1 16,0 0-16,0 0 0,0 0 16,0 0-16,0 1 0,0-1 15,0-42 32,0-1-31,0 1-16,0 0 0,0 0 0,0 0 15,0-22-15,0 22 0,0-21 16,0 21-16,21-22 0,0 22 0,0-21 16,0 21-16,22 0 0,-22-1 15,0 22-15,21 0 0,-20 0 0,20 0 16,-21 0-16,0 0 0,0 0 16,1 22-16,-1-1 0,0 0 0,-21 0 15,21 0-15,-21 22 0,0-22 16,0 0-16,0 21 0,0-21 0,-21 1 15,0-1-15,0 21 16,21-21-16,-22-21 0,22 21 0,-21 1 0,0-1 16,21 0-1,0-42 17,21 0-32,0-1 15,1 22-15,-1-21 0,0 0 0</inkml:trace>
  <inkml:trace contextRef="#ctx0" brushRef="#br1" timeOffset="43756.87">18859 2307 0,'0'0'0,"-21"0"0,-85 0 31,85 21-31,0-21 0,0 22 16,0-1-16,-22 0 0,22 21 16,0-21-16,21 22 0,-21-22 0,0 21 15,21-21-15,-21 22 0,21-22 16,0 0-16,0 0 0,0 0 0,0 1 16,0-1-16,0 0 0,21-21 15,0 0-15,0 0 0,0 0 16,0 0-16,1 0 0,-1 0 15,0 0-15,0-21 0,21 21 0,-20-21 16,-1-1-16,0 1 0,21 0 0,-21-21 16,1-1-16,-1 22 0,0-21 15,-21 0-15,21-1 0,-21 1 0,21 0 16,-21-1-16,0 1 0,0 21 16,0-22-16,0 22 0,0-21 0,0 21 15,0 0-15,0 42 31,0 0-31,0 0 16,-21 0-16,21 22 0,0-1 16,-21-21-16,21 43 0,0-22 15,0 0-15,0 1 0,0-1 0,0 0 16,0-21-16,0 22 0,0-22 16,0 0-16,0 0 0,0 0 0,21 1 15,0-22-15,0 0 16,1 0-16,-1 0 0,0 0 15,0-22-15,0 1 0,0 0 16,1 0-16,-1 0 0,0 0 16,0-22-16,-21 22 0,0 0 0,0-21 15,21 20-15,-21 1 0,0 0 16,0 0-16,0 42 31,0 0-31,0 0 16,0 1-16,-21-1 0,21 21 15,0-21-15,0 0 0,0 1 0,0-1 16,0 0-16,0 0 16,0 0-16,21-21 15,0 0 1,1 0-16,-1 0 0,0 0 0,0-21 16,0 21-16,0-21 0,1 0 15,-1 0-15,21-22 0,-21 22 0,0-21 16,22 21-16,-22-22 0,0 1 15,0 0-15,0-1 0,1 1 16,-1 21-16,-21-22 0,0 1 0,0 21 16,21 0-16,-21 0 0,0-1 15,0 1-15,-21 21 16,0 0 0,21 21-16,0 1 0,-22-1 0,22 21 15,-21-21-15,21 22 0,-21-1 16,21 0-16,0 1 0,0-1 0,-21 0 15,21 1-15,0-1 0,-21 0 16,21 1-16,0-22 0,0 21 0,0-21 16,0 0-16,0 1 15,0-1-15,21-21 0,-21 21 0,21-21 16,0 0-16,0 0 0,1 0 0,-1 0 16,0 0-16,0-21 0,0 0 15,0 21-15,1-22 0,-1 1 0,0-21 16,0 21-16,0-22 0,0 22 15,-21-21-15,0 0 0,22 20 0,-22 1 16,21-21-16,-21 21 16,0 42 15,0 0-31,0 0 0,0 0 0,0 22 16,0-22-16,0 0 15,0 21-15,0-20 0,0-1 0,0 0 16,0 0-16,0 0 0,0 0 0,0 1 15,21-22-15,-21 21 16,21-21-16,0 0 0,0 0 0,1 0 16,-1 0-16,0 0 15,0-21-15,0-1 0,-21 1 0,21 21 16,1-21-16,-1 0 0,-21-21 16,21 20-16,-21 1 0,21 0 15,-21 0-15,0 0 0,0 0 0,0 42 47,0 0-47,0 0 0,0 0 16,0 0-16,0 1 0,0-1 15,0 0-15,0 0 0,0 0 16,0 0-16,21-21 31,-21-21-15,0 0-1,0 0-15,0 0 0,0 0 16,0-1-16,0 1 16,-21 0-16,21 0 0,0 0 15,0 0-15,-21-1 0,21 1 16,0 0-16,0 0 0,0 0 16,21 0-16,0 21 15,0 0-15,1 0 16,-1 0-16,0 0 0,0 0 0,0 0 15,0 0-15,1 21 0,-1-21 16,0 21-16,0 0 0,-21 0 0,21 22 16,-21-22-16,21 0 0,-21 0 15,0 0-15,0 22 0,0-22 0,0 0 16,0 0-16,0 0 0,0 0 16,0 1-16,0-1 15,-21-21 16,21-21-15,0-1-16,0 1 16,0 0-16,0 0 0,21 0 0,1-22 15,-1 1-15,0 21 16,0-21-16,0-1 0,0 1 0,22 21 0,-22-22 16,0 22-16,21 21 0,1-21 15,-22 21-15,0 0 0,21 0 16,-20 0-16,-1 21 0,0 0 0,-21 1 15,0 20-15,0-21 0,0 21 16,0 1-16,0-22 0,0 21 16,0-21-16,0 1 0,-21 20 0,0-21 15,21 0-15,-22 0 0,22 1 16,-21-22-16,0 21 16,21-42 15,0-1-16,0 1-15,0 0 0,0-21 16</inkml:trace>
  <inkml:trace contextRef="#ctx0" brushRef="#br1" timeOffset="43958.77">20786 2138 0,'0'0'0,"-22"0"15,22-21-15,-21 21 16,0 0-16,0 0 31,0 0 16,0 0-31,-1 0-16</inkml:trace>
  <inkml:trace contextRef="#ctx0" brushRef="#br1" timeOffset="44176.82">19812 2180 0,'21'0'31,"0"0"-31,0 0 0,1 0 0,-1 0 15,0 0-15,0 0 0,0 0 16,0 0-16,1 0 0,-1-21 16,-21 0-1,0 0 1</inkml:trace>
  <inkml:trace contextRef="#ctx0" brushRef="#br1" timeOffset="44372.87">19304 2074 0,'0'22'15,"-21"-22"1,0 21-16,-1-21 15,1 0-15,0 21 0</inkml:trace>
  <inkml:trace contextRef="#ctx0" brushRef="#br1" timeOffset="45668.28">13822 3683 0,'0'0'0,"42"0"31,-63 0 1,0 21-32,0-21 15,-1 21-15,1 1 0,-21-22 16,21 21-16,-22 0 0,22 0 0,-21 0 15,0 22-15,-1-22 0,1 21 16,-22 0-16,1 1 0,21-1 0,-22 22 16,1-22-16,-22 21 0,21-20 15,1 20-15,-1-20 0,-20 20 16,20-21-16,1 22 0,-22-22 0,22 22 0,-1-22 16,1 22-16,-1-22 0,1 21 15,-22-20-15,43 20 0,-22-20 16,1-1-16,-1 0 0,1 1 15,20-1-15,-20 0 0,-1 1 0,22-1 16,-22 0-16,22-21 0,-21 22 0,20-1 16,1-21-16,0 22 0,-1-22 15,1 21-15,0 0 0,20-20 0,-20 20 16,0-21-16,-1 21 0,22-20 16,-21 20-16,0-21 0,-1 0 0,1 22 15,0-22-15,-1 0 0,1 0 0,21 21 16,-22-20-16,22-1 0,-21 0 15,21 0-15,0 0 0,-1-21 0,1 21 16,0 1-16,0-1 0,21 0 16,-21-21-16,0 0 15,21 21-15,-22-21 0,1 21 16,0-21 0,0 0-1,21 21 1,-21-21-16,21 22 15,-21-22 1,-1 21-16,1 0 16,21 0-1,-21 0-15,0 0 16,0-21-16,21 22 16,-21-22-16,21 21 0,-22-21 15,1 21-15,0 0 0,0 0 16,0-21-16,21 21 15,-21-21-15,-1 0 16,22 22-16,-21-22 16,21 21-16,-21-21 0,21 21 15,-21 0 1,0 0 0,21-42 46,0 0-62,0 0 16,21 0-16,-21-1 0,0 1 15,0 0-15,21-21 0</inkml:trace>
  <inkml:trace contextRef="#ctx0" brushRef="#br1" timeOffset="46153.01">10118 6138 0,'0'0'0,"0"-21"32,21 42-1,-21 1-15,0-1-16,0 0 0,0 0 15,0 0-15,0 0 0,0 1 16,0-1-16,0 0 15,-21 0-15,-1 0 0,22 0 0,-21-21 16,21 22-16,-21-1 0,0-21 16,0 0-1,0 0-15,-1 0 16,1 0-16,42 0 47,1 21-47,-1 0 15,0-21-15,21 21 16,-21-21-16,1 21 0,20-21 0,-21 22 16,0-1-16,22-21 0,-22 21 15,21 0-15,-21-21 0,0 21 0,1-21 16,-1 21-16,0-21 0,-21 22 0,21-22 16,0 0-1,0-22 16,-21 1-31,0 0 0,22 0 16,-22 0-16,0 0 0,0-22 16,0 22-16,0-21 0</inkml:trace>
  <inkml:trace contextRef="#ctx0" brushRef="#br1" timeOffset="47268.37">9398 4657 0,'-21'-21'47,"21"-1"-47,0 1 16,0 0-1,0 0-15,21 0 16,-21 0-16,21 21 0,0-22 16,0 22-16,1-21 15,-1 21-15,0 0 16,0 0-16,-21 21 0,0 1 16,21-22-16,-21 21 0,0 21 15,0-21-15,0 0 0,0 1 0,0 20 16,0-21-16,0 21 0,21-20 15,-21-1-15,0 0 0,22 0 0,-22 0 16,21 0-16,0-21 16,0 22-16,0-22 0,0 0 15,1 0-15,-1-22 0,0 1 16,21 21-16,-21-21 0,1-21 16,-1 21-16,21-1 0,-21 1 0,0 0 15,1-21-15,-1 21 0,0-1 16,0-20-16,0 21 0,-21 0 0,21 0 15,-21-1-15,0 1 0,0 0 0,0 0 16,0 0-16,0 42 47,0 0-47,0 0 0,0 0 16,0 1-16,0 20 0,0-21 0,0 0 15,0 22-15,0-22 0,0 21 16,0 0-16,0 1 0,0-1 0,0 0 15,0 1-15,0-1 0,0 0 16,0 1-16,0-1 0,0-21 0,0 22 16,0-1-16,0-21 0,22 0 0,-22 22 15,0-22-15,21 0 0,-21 0 16,0 0-16,0 0 0,0 1 0,0-1 16,0 0-16,0 0 15,-21-21 1,-1 0-16,1 0 15,0 0-15,0-21 0,0 0 16,0 21-16,21-21 0,-22-1 16,1 1-16,21 0 0,0-21 0,0 21 15,-21-22-15,21 22 0,-21-21 0,21-1 16,0 22-16,0-21 0,0 21 16,0-22-16,0 1 0,0 21 0,21 0 15,0-22-15,-21 22 0,21-21 16,1 21-16,-1 0 0,21-1 0,-21 1 15,0 0-15,1 0 0,-1 0 0,0 0 16,0-1-16,0 1 16</inkml:trace>
  <inkml:trace contextRef="#ctx0" brushRef="#br1" timeOffset="47973.71">10414 4551 0,'21'0'0,"0"0"16,0 0 0,1 0-1,-22-21-15,21 21 0,-21-21 0,21 21 16,0-22-16,-21 1 16,21 0-16,-21 0 15,0 0 1,-21 21-1,0 0-15,21 21 0,-21-21 16,0 21-16,21 0 0,-22 0 16,22 1-16,-21-1 0,21 0 0,-21 0 15,21 0-15,0 22 0,0-22 16,0 0-16,0 0 0,0 0 0,0 0 16,0 1-16,0-1 0,0 0 0,21-21 15,0 0-15,1 21 16,-1-21-16,0 0 0,0 0 0,0 0 15,0-21-15,1 0 16,-1 21-16,0-21 0,0-1 0,21 1 16,-20 0-16,-1 0 0,0 0 0,0 0 15,21-1-15,-20 1 0,-1 0 16,0 0-16,-21-21 0,21 20 0,-21 1 16,21 0-16,-21 0 0,0 0 0,0 0 15,-21 21 1,0 0-16,0 0 15,21 21-15,-21 0 0,-1-21 16,1 21-16,21 21 0,-21-20 16,21-1-16,0 0 0,0 0 0,0 0 15,0 0-15,0 1 0,0-1 16,21-21-16,0 21 0,1 0 0,-22 0 16,21-21-16,0 21 0,-21 1 15,21-22-15,-21 21 16,21-21-16,-21 21 15,-21-21 1,0 21-16,0-21 0,0 0 0,-1 0 16,1 0-16,0 0 15,21 21-15,-21-21 0,21-21 47</inkml:trace>
  <inkml:trace contextRef="#ctx0" brushRef="#br1" timeOffset="50248.12">7387 8107 0,'0'21'31,"0"-42"-15,0 0 0,0 0-16,0-1 15,0 1-15,0 0 0,0 0 16,21 0-16,0 21 0,1-21 0,-22-1 15,21 1-15,0 21 0,0 0 16,21-21-16,-20 21 0,-1 0 0,0 0 16,0 0-16,0 0 0,0 0 15,1 21-15,-1 0 0,0 22 16,0-22-16,-21 21 0,0-21 0,21 22 16,-21-1-16,0 0 0,0 1 0,0-1 15,0 0-15,0 1 0,0-22 16,-21 21-16,0-21 0,21 1 0,0 20 15,0-21-15,-21-21 0,21 21 0,-21 0 16,21-42 15,0 0-15,0 0-16,21 21 0,-21-42 0,21 20 16,-21 1-16,0-21 0,21 21 15,0-22-15,0 1 0,1 0 16,-22-1-16,21 1 0,0 0 0,21-1 15,-21 22-15,1-21 0,-1 21 0,0 0 16,0-1-16,0 22 0,0 0 16,1 0-16,-22 22 15,0-1-15,0 0 0,0 0 16,0 21-16,0-20 0,0 20 0,0 0 16,0-21-16,0 22 0,0-1 0,0 0 15,0-20-15,0 20 0,0-21 16,0 0-16,0 22 0,0-22 0,0 0 15,21 0-15,0 0 16,0-21-16,0 0 0,0 0 16,1 0-16,20 0 0,-21 0 15,0 0-15,0-21 0,22 21 0,-22-21 16,0 0-16,21 0 0,-20-1 16,20 1-16,-21 0 0,21 0 0,-20-21 15,-1 20-15,0 1 0,0-21 0,-21 21 16,21-22-16,-21 22 0,0-21 15,0 21-15,0 0 0,0-1 0,-21 1 16,0 0-16,0 21 16,0 0-16,-1 0 0,1 21 15,21 0 1,-21 1-16,21-1 0,0 21 16,0-21-16,0 0 0,0 22 0,0-22 15,0 21-15,0-21 0,0 1 16,21-1-16,0 0 0,-21 0 0,22 0 15,-22 0-15,21 1 0,0-22 16,-21 21-16,21-21 0,0 0 16,0 0-16,1 0 15,-1 0 1,-21-21-16,21-1 0,0 1 0,-21 0 16,0-21-16,21 21 0,-21-1 15,21 1-15,-21-21 16,22 21-16,-22-22 0,0 1 0,21 21 15,0-21-15,0 20 0,0 1 0,0 0 16,1 0-16,-1 0 0,0 21 16,21 0-16,-21 0 0,1 0 0,-1 0 15,21 0-15,-21 21 0,0 0 0,-21 0 16,22 22-16,-22-22 0,21 0 16,-21 0-16,0 21 0,0-20 0,0 20 15,0-21-15,0 0 0,0 22 16,-21-22-16,-1 0 0,22 0 15,-21 0-15,21 0 0,-21 1 0,0-22 16,21 21-16,0-42 47,0-1-47,21 1 0,-21 0 16,21 0-16,0 0 0,-21-22 15,22 22-15,-1 0 0,-21-21 0,21 21 16,0-22-16,-21 22 0,21-21 15,0 21-15,-21-1 0,0 1 0,22 21 16,-22-21-16,21 21 0,-21-21 16,0 42-1,0 0-15,0 0 16,0 1-16,0-1 0,0 0 0,-21 21 16,21-21-16,-22 22 0,22-22 15,0 0-15,0 21 0,0-20 0,0-1 16,0 0-16,0 0 0,0 0 0,0 0 15,0 1-15,0-1 0,22 0 16,-1-21 0,0 0-16,0 0 0,0 0 0,0 0 15,1 0-15,-1 0 0,0-21 16,0 0-16,0 21 0,0-22 16,1 1-16,20 21 0,-21-21 0,0 0 15,0-21-15,22 20 0,-22 1 16,0-21-16,0 21 0,0-22 0,1 1 15,-1 21-15,-21-21 0,0-1 0,21 1 16,-21 0-16,0 20 0,0 1 16,0-21-16,0 21 0,0 0 0,0-1 15,-21 22 17,21 22-32,0-1 15,0 0-15,0 21 0,0-21 16,0 22-16,0-1 0,-21 0 15,21-20-15,0 20 0,-22 0 0,22 1 16,0-22-16,0 21 0,0-21 0,0 0 16,-21 1-16,21-1 0,0 0 15,0 0-15,21-21 32,1-21-17,-1 0-15,-21 0 16,21-1-16,-21 1 0,0 0 0,0 0 15,0 0-15</inkml:trace>
  <inkml:trace contextRef="#ctx0" brushRef="#br1" timeOffset="50498.98">9694 7938 0,'0'0'15,"0"-22"1,21 22-1,-21-21-15,22 21 0,-1 0 16,21 0-16,-21-21 0,0 21 0,1 0 16,-1 0-16,0-21 0,21 21 0,-21-21 15,1 21-15,-1 0 0,0 0 16,21 0-16,-21-21 0,1 21 0,-1 0 16,0 0-16,0 0 15</inkml:trace>
  <inkml:trace contextRef="#ctx0" brushRef="#br1" timeOffset="52032.81">10202 8319 0,'21'0'0,"43"0"16,-43 0-1,0-22-15,0 22 16,-21-21-16,22 0 0,-1 0 0,0 0 16,0 0-16,-21-1 0,21 1 0,0-21 15,1 21-15,-22-22 0,21 1 16,0 0-16,0-1 0,-21 1 0,0 0 15,0 21-15,21-22 0,-21 1 0,0 0 16,0-1-16,0 22 0,0 0 16,0 0-16,0 0 0,0-1 0,-21 22 15,21 22 1,0-1-16,-21 0 16,21 0-16,-21 21 0,21 1 0,-21-22 15,21 21-15,0 22 0,0-22 16,0 0-16,0 22 0,-22-22 0,22 1 15,0-1-15,0 0 0,0 1 0,0-22 16,0 21-16,22-21 0,-1 0 16,0 1-16,-21-1 0,21 0 0,0-21 15,0 0-15,1 0 0,20 0 0,-21 0 16,0 0-16,0 0 0,1-21 16,-1 21-16,0-21 0,21-1 0,-21 1 15,1 0-15,-1 0 0,0-21 0,0 20 16,0-20-16,0 21 15,1-21-15,-1-1 0,-21 22 0,0 0 16,0 0-16,0 0 0,0-1 0,0 44 31,0-1-15,-21 0-16,21 0 0,0 0 0,0 0 16,0 22-16,0-22 0,0 0 15,0 21-15,0-20 0,0-1 0,0 0 16,0 0-16,0 0 0,21 0 0,0-21 15,0 22-15,0-22 0,0 0 16,1 0-16,-1 0 0,0 0 0,21 0 16,-21 0-16,1-22 0,20 1 15,-21 21-15,21-21 0,-20 0 16,20 0-16,-21 0 0,0-22 0,0 22 16,1 0-16,-1-21 0,-21-1 0,0 22 15,0 0-15,0-21 0,21 20 16,-21 1-16,0 0 0,0 42 31,0 0-31,-21 1 0,21-1 16,-21 21-16,21-21 0,0 22 0,0-22 15,-22 21-15,22-21 0,0 22 0,0-22 16,-21 0-16,21 0 0,-21 0 16,21 0-16,0 1 0,0-1 15,-21-21-15,21 21 0,0-42 47,0 0-47,0-1 0,21 1 16,-21 0-16,21 0 0,0 0 0,1-22 15,-22 22-15,21-21 0,0 21 16,0-22-16,0 22 0,0 0 0,1-21 16,-1 42-16,-21-21 0,21-1 15,0 22-15,0 0 0,0 22 16,-21-1-16,22 0 15,-22 0-15,0 0 0,0 0 0,0 1 16,0-1-16,0 0 0,0 21 16,0-21-16,0 1 0,0-1 0,0 0 15,0 0-15,21 0 0,-21 0 0,21-21 16,-21 22-16,21-22 0,0 0 16,0 21-16,1-21 0,-1 0 15,0 0-15,0 0 0,0 0 0,0-21 16,22 21-16,-22-22 0,0 1 15,0 21-15,0-21 0,22 0 0,-22 0 16,0 0-16,0-22 0,0 22 16,1 0-16,-1-21 0,0-1 0,0 22 15,-21-21-15,0 21 0,0-22 16,0 22-16,0 0 0,0 0 0,-21 0 16,0 21-1,0 0-15,-1 0 0,1 0 0,0 21 16,0 0-16,0 0 0,0 0 0,-1 22 15,22-22-15,0 21 0,-21-21 16,21 22-16,0-22 0,0 21 0,0-21 16,0 0-16,0 1 0,0-1 0,0 0 15,21 0-15,1-21 0,-1 21 16,0-21-16,21 0 0,-21 0 16,1 0-16,-1 0 0,0 0 15,0 0-15,0-21 0,22 21 16,-22-21-16,0 0 0,0 0 0,0-1 15,0 1-15,1 0 0,-1 0 0,-21 0 16,0 0-16,21-1 0,-21-20 16,0 21-16,0 0 0,0 0 0</inkml:trace>
  <inkml:trace contextRef="#ctx0" brushRef="#br1" timeOffset="52248.69">11366 7599 0,'0'0'0,"-21"0"15,0 0-15,0 0 16,0 0 31,0 0-47,-1 0 15,-20 0-15</inkml:trace>
  <inkml:trace contextRef="#ctx0" brushRef="#br1" timeOffset="66481.39">18690 3810 0,'21'0'141,"0"0"-110,-21 21-31,0 0 0,22-21 16,-22 22-16,21-22 0,-21 21 16,21-21-16,-21 21 0,21 0 0,0 0 15,-21 0-15,21 1 0,1-1 16,-1 0-16,0 21 0,0-21 0,0 1 15,0 20-15,1 0 0,-1-21 16,0 22-16,0-22 0,0 21 16,0 1-16,1-22 0,-1 21 15,0 0-15,21-20 0,-21 20 0,22 0 16,-22-21-16,0 22 0,21-1 16,-20 0-16,20 1 0,-21-1 0,0 0 15,22 1-15,-22-1 0,0 0 16,0-20-16,0 20 0,0 0 15,22 1-15,-22-22 0,0 21 0,0 0 16,0-20-16,1 20 0,-1-21 0,0 21 16,0-20-16,0 20 0,0-21 0,1 21 15,-1 1-15,0-22 0,0 21 16,0 1-16,0-1 0,1-21 16,-1 21-16,0 1 0,0-22 15,0 21-15,0 1 0,1-22 0,20 21 16,-21-21-16,0 0 0,0 22 0,1-22 15,20 0-15,-21 0 0,0 0 16,0 1-16,-21-1 0,22 0 0,-1 0 16,-21 0-16,21-21 0,-21 21 15,0 1-15,0-1 0,0 0 16,0 0 0,0 0-16,0 0 15,0 1-15,21-1 16,-21 0-1,21-21-15,-21 21 16,21 0-16,1 0 16,-22 1-16,21-22 15,-21 21-15,21-21 0,0 21 16,0-21-16,-21 21 16,21-21-1,-21 21-15,0 0 16,22-21-1,-1 22 1,-42-22 187,-1 0-203,22-22 0,-21 22 0,0 0 16,21-21-16</inkml:trace>
  <inkml:trace contextRef="#ctx0" brushRef="#br1" timeOffset="66880.17">20172 6562 0,'0'0'0,"-21"-21"31,42 21 16,0 0-31,0 21-16,0-21 0,0 21 16,1-21-16,-1 21 0,0-21 0,0 21 15,21 0-15,-20-21 0,-1 22 0,0-22 16,21 21-16,-21 0 0,1-21 15,-1 21-15,0-21 0,-21 21 0,21-21 16,0 0-16,0 21 0,1-21 16,-22 22-1,21-22-15,0 0 32,0 0-17,-21-22 1,0 1-1,0 0-15,0 0 16</inkml:trace>
  <inkml:trace contextRef="#ctx0" brushRef="#br1" timeOffset="67201.1">20891 6287 0,'0'-43'31,"22"43"-31,-22 21 31,0 1-31,0-1 0,0 0 16,0 21-16,0-21 0,-22 1 16,22 20-16,-21-21 0,21 21 0,0-20 15,-21-1-15,0 21 0,0-21 16,21 0-16,0 1 0,-21-1 15,-1 0-15,22 0 0,-21-21 16,21 21-16,0-42 47,0 0-47,0 0 0,0 0 16,0-1-16,21 1 0</inkml:trace>
  <inkml:trace contextRef="#ctx0" brushRef="#br1" timeOffset="67725.82">21018 5271 0,'-21'-43'32,"21"22"-17,-21 21-15,0 0 16,21 21 0,0 0-16,-21 1 0,21-1 0,0 0 15,0 21-15,-21-21 0,21 22 16,-22-22-16,22 21 0,0-21 0,0 22 15,0-1-15,-21-21 0,21 0 16,0 1-16,0 20 0,0-21 16,0 0-16,0 0 0,0 1 15,0-44 17,0 1-17,0 0-15,0 0 16</inkml:trace>
  <inkml:trace contextRef="#ctx0" brushRef="#br1" timeOffset="68269.14">20807 5101 0,'0'0'0,"0"-21"31,0 0-31,21 21 0,0 0 16,0 0-16,0 0 0,1 0 15,-1 0-15,0 0 0,0 21 16,0 0-16,0 0 16,1 1-16,-1 20 0,0-21 0,0 0 0,0 22 15,0-1-15,1-21 16,-22 21-16,0-20 0,21 20 0,-21-21 15,21 0-15,-21 22 0,0-22 16,0 0-16,0 0 0,0 0 16,0 0-16,0-42 31,0 0-15,0 0-16,0 0 15,0-22-15,0 22 0,0 0 0,21-21 16,-21-1-16,0 22 0,21-21 15,-21 0-15,0-1 0,0 1 16,21 0-16,-21-1 0,22 22 16,-22-21-16,0 21 0,0-1 0,0 1 15,21 21-15,-21-21 16,21 21 15,-21 21-15,0 0-1,0 1 1,21-22-16,-21 21 0,21-21 0</inkml:trace>
  <inkml:trace contextRef="#ctx0" brushRef="#br1" timeOffset="68753.73">21632 5228 0,'-21'0'31,"0"0"-31,0 21 0,21 1 16,-21-22-16,-1 21 16,22 0-16,-21-21 0,21 21 15,0 0-15,0 0 0,0 1 0,0-1 16,0 0-16,0 0 0,0 0 15,0 0-15,21 1 16,1-22-16,-1 0 0,-21 21 0,21-21 16,0 0-16,0 0 0,0 0 15,1 0-15,-1 0 0,0 0 0,21 0 16,-21 0-16,1-21 0,-1 21 16,0-22-16,0 1 0,-21 0 0,21 21 15,0-42-15,-21 21 0,0-1 0,0 1 16,0 0-16,0-21 15,0 21-15,0-1 0,0 1 0,0 0 16,-21 0-16,0 0 0,0 21 16,0 0-16,0-21 0,-1 21 0,1 0 15,0 0-15,0 0 0,0 0 16,0 0 0,21 21-16,-22-21 15,22 21-15,-21 0 31,0-21-31</inkml:trace>
  <inkml:trace contextRef="#ctx0" brushRef="#br1" timeOffset="71900.46">19516 7938 0,'0'0'0,"-22"-22"15,1 22-15,0 0 0,0 0 16,0 0-16,0-21 0,-1 21 0,1 0 16,0 0-16,0 0 15,21-21-15,21 21 47,0 0-47,0 0 0,1 0 16,20 0-16,0 0 0,1 0 15,-1 0-15,0 0 0,1 0 0,20 0 16,-21 0-16,22 0 0,-22 0 16,22 0-16,-22 0 0,0-21 15,1 21-15,20 0 0,-20 0 0,-1-21 16,-21 21-16,21 0 0,-20 0 16,-1 0-16,-42 0 31,-1 0-31,1 0 15,0 0-15,0 0 0,-21 0 0,42 21 16,-22-21-16,1 0 0,0 0 16,0 21-16</inkml:trace>
  <inkml:trace contextRef="#ctx0" brushRef="#br1" timeOffset="72256.58">19981 7916 0,'-21'0'0,"0"0"16,21 22 15,-21-1-31,21 0 16,0 0-16,-21 0 0,21 22 16,0-22-16,0 21 0,0-21 0,0 22 15,0-1-15,0 0 0,0 1 0,0-22 16,0 21-16,0 0 15,0 1-15,-22-1 0,22-21 0,0 22 16,-21-22-16,21 21 0,0-21 0,0 0 16,0 1-16,0-1 0,0 0 15,0 0-15,0 0 0,0-42 47,0 0-31,0 0-16,0 0 15,21-1-15,1 1 0,-1 0 16</inkml:trace>
  <inkml:trace contextRef="#ctx0" brushRef="#br1" timeOffset="72536.55">20235 8403 0,'0'21'15,"0"1"-15,0-1 16,0 0-16,0 0 0,0 0 16,0 0-16,0 1 15,0-1-15,0 0 0,0 0 0,0 0 16,0 0 0,0 1-1,0-44 32,0 1-47,0 0 16,0 0-16,0 0 0,0 0 15</inkml:trace>
  <inkml:trace contextRef="#ctx0" brushRef="#br1" timeOffset="72761.73">20341 8234 0,'0'0'0,"0"-21"16,0 42 77,21-21-77,0 0-16</inkml:trace>
  <inkml:trace contextRef="#ctx0" brushRef="#br1" timeOffset="73601.32">20637 8340 0,'0'21'16,"0"0"-1,0 0 1,0 0-16,0 1 16,0-1-16,-21-21 0,21 21 0,0 0 15,0 0-15,0 0 16,0 1-16,0-1 0,0 0 15,0 0-15,0 0 16,0-42 31,0 0-31,0 0-16,0 0 15,0-1-15,0 1 16,0 0-16,0 0 0,0-21 0,21 20 15,-21 1-15,22 0 0,-1 0 0,-21 0 16,21 21-16,0-21 0,-21-1 16,21 22-16,0 0 0,1 0 15,-1 0-15,0 0 0,-21 22 16,21-1-16,-21 0 0,21-21 0,-21 21 16,21 0-16,-21 0 0,0 1 0,0-1 15,0 0-15,0 0 0,0 0 16,0 0-16,0 1 0,0-1 15,0 0-15,0 0 0,0 0 32,0-42 15,0 0-47,0 0 15,0 0-15,0-1 0,0 1 16,0 0-16,0 0 0,22 0 15,-22 0-15,21-1 0,0 1 0,-21 0 16,21 0-16,0 0 0,0 0 16,1 21-16,-22-22 0,21 22 0,0 0 15,0 0-15,0 0 0,0 22 16,-21-1 0,22 0-16,-1 0 0,-21 0 0,0 0 15,0 1-15,0-1 0,21 0 0,-21 0 16,0 0-16,0 0 0,0 1 15,0-1-15,0 0 0,0 0 16,0 0-16,-21-21 47,21-21-31,0 0-16,0 0 15,0 0-15,0-1 0,21 1 16</inkml:trace>
  <inkml:trace contextRef="#ctx0" brushRef="#br1" timeOffset="74056.14">21548 8424 0,'0'22'16,"21"-22"15,0 0-15,0 0-16,0-22 15,0 22-15,1-21 0,-1 0 16,0 0-16,0 21 0,-21-21 16,21 0-16,0-1 15,-21 1-15,0 0 0,0 0 16,-21 21-1,0 0-15,0 0 0,0 0 16,-22 0-16,22 21 0,0-21 16,0 21-16,0 0 0,0 1 0,-1-1 15,1 0-15,21 0 0,0 21 16,-21-20-16,21-1 0,-21 0 0,21 0 16,0 0-16,0 0 0,0 1 15,0-1-15,0 0 16,0 0-16,21-21 0,0 0 0,-21 21 15,21-21-15,1 0 0,-1 0 0,0 0 16,0 0-16,0 0 0,0 0 16,1 0-16,-1 0 0,0 0 0,0-21 15,0 0-15,0 0 0,1 21 0,-1-21 16</inkml:trace>
  <inkml:trace contextRef="#ctx0" brushRef="#br1" timeOffset="74645">22479 8022 0,'0'0'0,"0"-42"16,-21 42-16,0 0 15,-1 0-15,1 0 16,0 0-16,0 0 0,21 21 15,-21 0-15,0 0 0,-1 1 0,22-1 16,-21 21-16,0-21 0,21 22 16,-21-1-16,21-21 0,0 21 15,-21 1-15,0-1 0,21-21 0,0 22 16,0-22-16,0 21 0,0-21 16,0 0-16,0 1 0,0-1 0,0 0 15,0 0-15,0 0 0,0 0 0,21-21 16,0 0-16,0 22 0,0-22 15,0 0-15,1 0 0,20 0 0,-21 0 16,0 0-16,22 0 0,-22-22 0,0 22 16,21-21-16,-21 0 0,1 0 15,20 21-15,-21-21 0,0 0 0,0-1 16,1-20-16,-1 21 0,0 0 0,0-22 16,-21 1-16,0 0 15,0-1-15,0 1 0,0 0 0,0-1 16,0-20-16,0 21 0,-21-1 15,0 1-15,0 0 0,-1 20 0,1 1 16,0 0-16,-21 0 0,21 21 0,-22 0 16,22 0-16,-21 0 0,21 0 15,-22 0-15,1 0 0,21 21 0,-22 0 16,22 0-16,0 1 0,0-1 16,0 0-16,0 21 0,21-21 0,0 22 15,-22-22-15,22 21 0,0-21 0,0 1 16,0-1-16,0 21 15,0-21-15,0 0 0,22 1 16,-1-1-16,0-21 0,0 0 0,0 0 16</inkml:trace>
  <inkml:trace contextRef="#ctx0" brushRef="#br1" timeOffset="75104.92">22796 8319 0,'22'0'16,"-1"21"-1,-21 0-15,21 0 16,-21 0-16,0 0 16,21 1-16,-21-1 0,0 0 0,21 0 15,-21 0-15,0 0 0,0 1 16,0-1-16,0 0 0,0 0 15,0 0-15,0 0 16,21-21 0,1 0-1,-22-21-15,21 0 0,0 0 16,-21 0-16,21 0 16,-21-1-16,0 1 0,0 0 15,21 0-15,0 0 0,-21-22 0,0 22 16,22 0-16,-22 0 0,21 0 15,-21 0-15,0-1 0,21 22 16,0 0 0,-21 22-1,21-1 1,-21 0 0,0 0-16,0 0 15,0 0 1</inkml:trace>
  <inkml:trace contextRef="#ctx0" brushRef="#br1" timeOffset="75468.06">23177 8488 0,'22'21'15,"-1"-21"1,0 0-16,0 0 16,0 0-1,0 0-15,-21-21 0,22 21 16,-22-21-16,21 0 0,0 21 15,-21-22-15,0 1 16,0 0 0,-21 21 31,21 21-47,-21 0 0,-1 1 15,22-1-15,0 0 0,0 0 16,0 0-16,-21 0 0,21 1 15,0-1-15,0 0 16,0 0-16,21 0 16,1-21-1,-1 0-15,0 0 16,0 0-16,0 0 0,0-21 16,1 0-16,-1 0 15,0 0-15,0 21 0</inkml:trace>
  <inkml:trace contextRef="#ctx0" brushRef="#br1" timeOffset="75948.75">23601 8382 0,'0'0'0,"0"-21"0,0 0 16,0 0-1,21 21 1,0 0-16,0 0 15,0 0 1,1 21-16,-1-21 16,-21 21-16,21 0 0,-21 0 0,0 0 15,0 1-15,0-1 16,0 0-16,0 0 0,0 0 0,0 0 16,0 1-16,0-1 15,0 0 1,0-42 31,0 0-32,21-1-15,-21 1 0,0 0 16,21-21-16,-21 21 0,21-1 16,1 1-16,-22 0 0,21 0 0,-21 0 15,21 0-15,0 21 31,0 0-15,-21 21 0,21-21-16,-21 21 15,0 0 17</inkml:trace>
  <inkml:trace contextRef="#ctx0" brushRef="#br1" timeOffset="76194.02">24024 8509 0,'0'0'16,"0"21"0,21-21 62</inkml:trace>
  <inkml:trace contextRef="#ctx0" brushRef="#br1" timeOffset="76388.64">24193 8551 0,'22'0'125,"-22"-21"-125</inkml:trace>
  <inkml:trace contextRef="#ctx0" brushRef="#br1" timeOffset="76829.41">24786 8213 0,'0'0'0,"-21"0"0,0-21 0,0 21 15,-1-22-15,1 1 0,0 0 16,21 0-16,-21 21 0,21-21 16,0 0-16,0-1 0,0 1 15,0-21-15,21 21 0,0 0 16,0-1-16,1 1 0,20 0 0,-21 0 15,21 0-15,-20 0 0,-1-1 16,21 1-16,-21 21 0,0 0 0,22-21 16,-22 21-16,0 0 0,0 0 15,-21 21-15,21 0 0,-21 1 16,0-1-16,0 21 0,0-21 0,0 22 16,0-22-16,0 21 0,-21 0 15,0-20-15,0 20 0,0 0 0,0-21 16,-1 1-16,22 20 0,-21-21 0,0 0 15,0 0-15,0 1 0,21-1 16,0 0 0,0 0-1,0 0 1</inkml:trace>
  <inkml:trace contextRef="#ctx0" brushRef="#br1" timeOffset="77180.53">24955 8721 0,'0'21'16,"0"0"-1,22-21 1,-1 0-16,0 0 15,0 0-15,-21-21 16,21 0-16,-21 0 16,0-1-1,-21 22-15,0 0 16,0 0-16,0 0 0,-1 0 16,1 0-16,0 22 15,0-1-15,21 0 16,-21-21-16,21 21 0,-21-21 0,-1 21 15,44-21 48,-22-21-63</inkml:trace>
  <inkml:trace contextRef="#ctx0" brushRef="#br1" timeOffset="89004.94">21759 9313 0,'0'-21'31,"0"0"1,0 42 14,0 0-46,0 1 16,0-1-16,0 0 0,-21 0 0,21 0 16,0 22-16,0-1 0,-21 0 15,21 1-15,-21-1 0,21 21 0,-21-20 16,21 20-16,-22-20 0,22 20 0,0-21 16,0 1-16,-21 20 0,21-20 15,-21 20-15,21-21 0,-21 22 0,21-1 16,0-20-16,0 20 0,0 1 15,0-22-15,0 22 0,-21-22 16,21 21-16,0-20 0,0-1 0,-21 22 16,21-22-16,0 0 0,0 1 0,0-1 15,0 0-15,0 1 0,0-1 16,0-21-16,0 21 0,0 1 0,0-22 16,0 21-16,0-21 0,0 1 0,0-1 15,0 0-15,0 0 0,0 0 16,0 0-16,0 1 0,0-1 15,0 0-15,0 0 16,0 0-16,0 0 31,0 1-31,0-1 16,0 0 0,0 0-1,0 0-15,0 0 16,0 1-16,0-1 15,0 0 1,-22-21-16,22 21 16,-21-21 31,21-21-32,0 0 1,0 0-16,0-1 15,0 1-15,0 0 0,0 0 16</inkml:trace>
  <inkml:trace contextRef="#ctx0" brushRef="#br1" timeOffset="89368.73">21230 11451 0,'0'0'0,"-21"0"16,0-21-16,0 21 0,-1 0 15,22-21 1,22 21 0,-1 0-1,0 0-15,0 0 0,0 21 0,0 0 16,1-21-16,-22 21 0,42 1 16,-21-1-16,0 0 0,0 0 0,1 0 15,-1 0-15,0 1 0,-21-1 0,21 0 16,0 0-16,-21 0 0,21 0 15,-21 1-15,22-22 0,-22 21 16,0 0-16,21-21 31,0 0-15,-21-21 0,21 0-16,0 21 0,-21-22 0,21 1 15,1 21-15,-1-21 0,0 0 0,-21 0 16,21 0-16,0-22 0,0 22 15,22 0-15</inkml:trace>
  <inkml:trace contextRef="#ctx0" brushRef="#br1" timeOffset="89604.59">22013 11240 0,'-21'21'16,"0"0"-1,0 0-15,0 0 0,-1 0 16,22 1-16,-21-1 0,0 21 0,0-21 15,0 0-15,0 22 0,-1-22 0,1 0 16,0 21-16,21-20 0,-21-1 16,0 0-16,0 0 0,-1 0 0,22 0 15,-21 1-15,0-1 16,42-42 15,0-1-31,1 1 16,-1-21-16</inkml:trace>
  <inkml:trace contextRef="#ctx0" brushRef="#br1" timeOffset="90691.97">23050 10795 0,'-21'0'16,"0"0"0,21-21 15,0 0-31,0 0 15,0-1-15,21 1 16,0 0-16,-21 0 0,0 0 16,22 0-16,-1-1 15,-21 1-15,0 0 0,21 21 0,0-21 16,0 0-16,-21 0 16,21 21-16,1 0 15,-22 21-15,0 0 16,0 0-16,0 0 0,0 0 15,0 1-15,0 20 0,0-21 16,0 21-16,0-20 0,0-1 0,0 0 16,0 21-16,0-21 0,0 1 0,0-1 15,0 0-15,21 0 16,0-21-16,0 21 0,0-21 16,0 0-16,1 0 0,-1 0 15,0 0-15,0 0 0,0-21 16,0 21-16,1-21 0,-1 0 0,0 21 15,-21-21-15,21-1 0,-21 1 0,21 0 16,-21-21-16,0 21 0,21-1 16,-21 1-16,0-21 0,0 21 15,22 0-15,-22-1 0,0 1 16,0 0-16,0 42 31,0 0-31,-22 1 0,22-1 16,0 0-16,-21 0 0,21 21 15,0-20-15,0 20 0,0 0 0,0-21 16,0 22-16,0-1 0,0-21 0,0 22 16,0-1-16,0 0 0,0 1 15,0-1-15,0 0 0,0 1 0,0-1 16,0 0-16,0 1 0,0-1 0,0 0 16,0-21-16,0 22 0,0-22 15,0 21-15,0-21 0,0 1 16,0-1-16,-21 0 0,0-21 15,0 0 1,21-21 0,0 0-16,0-1 0,-21 1 15,21 0-15,0-21 0,0 21 0,0-22 16,0 1-16,0 0 0,0-1 0,0 1 16,0-22-16,0 22 0,21 21 15,-21-21-15,21-1 0,0 22 0,0 0 16,-21 0-16,21 0 0,1-1 15,-22 1-15,21 21 0,-21-21 16,21 21-16,0-21 16,0 21-16,0-21 0,1 21 15,-1-21-15,0 21 16,0 0-16,0-22 0,0 22 16</inkml:trace>
  <inkml:trace contextRef="#ctx0" brushRef="#br1" timeOffset="91497.51">23939 10837 0,'22'0'0,"-1"0"15,0 0 1,0 0-16,-21-21 0,21 0 16,0 21-16,-21-21 0,22 21 15,-1-21-15,-21 0 0,21-1 16,0 1-16,-21 0 0,0 0 15,0 0-15,0 0 16,0-1-16,-21 22 47,0 0-47,0 22 16,21-1-16,-22 0 0,1 0 15,21 0-15,-21 0 16,21 1-16,0-1 0,0 0 15,0 0-15,0 0 0,0 0 0,0 1 16,0-1-16,0 0 16,0 0-16,21-21 15,0 21-15,-21 0 0,22-21 0,-1 0 16,0 0-16,0 0 16,0 0-16,0 0 0,1 0 15,-1 0-15,0 0 0,0 0 16,-21-21-16,21 21 0,22-21 0,-1 0 15,-42 0-15,42 0 16,-21-1-16,1 1 0,-1 0 0,0 0 16,-21 0-16,21-22 0,0 22 15,-21 0-15,21 0 0,-21 0 0,0 0 16,0-1-16,-21 22 31,0 22-31,0-1 0,0-21 0,0 21 16,21 0-16,-22 0 0,22 0 0,-21 1 15,21-1-15,0 0 16,0 0-16,0 0 0,0 0 16,0 1-16,21-22 0,1 21 15,-1-21-15,0 21 0,0-21 16,0 0-16,-21 21 16,21-21-16,-21 21 15,0 0 1,-21-21-1,0 0 1,0 0-16,0 0 16,0 0-16,-1 0 0,1 0 15,0 0-15,0 0 16,21-21 46</inkml:trace>
  <inkml:trace contextRef="#ctx0" brushRef="#br1" timeOffset="94344.61">19685 12912 0,'0'0'0,"0"-21"0,-21 21 0,0 0 16,21 21 15,0 0-31,0 0 16,0 0-16,0 0 15,21-21-15,-21 22 16,21-22-16,0 0 0,0 0 16,0 0-16,1 0 0,-1 0 15,21 0-15,-21 0 0,0-22 16,1 22-16,-1-21 0,0 21 0,0-21 16,0 0-16,0 21 0,-21-21 15,0 0-15,22 21 0,-22-22 16,0 1-16,0 0 0,0 0 15,0 0-15,0 42 47,0 0-31,0 0-16,0 22 0,-22-22 0,22 21 16,0-21-16,0 22 0,0-1 15,0 0-15,-21 1 0,21-22 0,0 21 16,0 0-16,0 1 0,0-1 0,0-21 15,0 22-15,0-1 16,0 0-16,0-21 0,0 22 0,0-1 16,-21-21-16,21 0 0,0 1 0,0-1 15,-21 0-15,0 0 16,0-21-16,-1 0 0,1 0 16,0 0-16,0 0 0,0 0 15,-22-21-15,22 21 0,-21-21 0,21 0 16,-22-1-16,1 22 0,21-21 0,0 0 15,-22 0-15,22 0 0,0 0 16,21-1-16,-21 22 16,21-21-16,21 21 31,0 0-31,0 0 0,22 0 16,-22 0-16,0 0 0,21-21 0,-20 21 15,20 0-15,-21 0 0</inkml:trace>
  <inkml:trace contextRef="#ctx0" brushRef="#br1" timeOffset="94628.45">20172 13335 0,'0'21'46,"0"0"-46,0 1 16,0-1-16,0 0 0,0 0 16,-21 0-16,21 0 0,-22 1 15,22-1-15,0 0 0,0 0 16,-21 0-16,21 0 0,-21-21 16,21 22-16,0-44 31,0 1-16,0 0-15,0 0 0,0 0 16</inkml:trace>
  <inkml:trace contextRef="#ctx0" brushRef="#br1" timeOffset="94820.34">20214 13102 0,'0'0'15,"0"-21"-15,-21 21 16,0 0-1,21 21 17,0 0-17,0 1-15,0-1 16,21-21-16,0 0 0,0 21 16,0-21-16</inkml:trace>
  <inkml:trace contextRef="#ctx0" brushRef="#br1" timeOffset="95557.17">20426 13335 0,'-21'42'32,"-1"-20"-32,22-1 15,0 0-15,0 0 0,0 0 16,0 0-16,0 1 0,0-1 15,0 0-15,0 0 16,0 0-16,-21-21 47,0-21-31,21 0-16,0 0 15,0 0-15,0-1 0,0 1 16,0 0-16,0 0 0,0 0 15,21 0-15,0-1 16,-21 1-16,22 0 0,-1 21 0,0 0 16,0-21-16,0 21 0,22 0 0,-22 0 15,0 0-15,0 0 16,0 21-16,0-21 0,1 21 0,-22 0 16,21 1-16,-21-1 15,0 0-15,0 0 0,0 0 16,0 0-16,0 1 0,0-1 15,0 0-15,-21-21 32,21-21-1,0 0-31,0-1 0,0 1 16,0 0-16,0 0 0,21-21 0,0 20 15,0 1-15,-21 0 0,21 21 16,0-21-16,1 0 0,-1 0 0,0 21 15,0 0-15,0 0 0,0 0 16,1 0-16,-1 0 0,-21 21 16,21 0-16,-21 0 0,21 0 15,-21 0-15,0 1 16,0-1-16,0 0 0,0 0 0,0 0 16,-21 0-16,21 1 0,-21-1 0,21 0 15,0 0-15,-21 0 16,-1 0-16,22-42 47,0 0-32,0 0-15,0 0 0,22 0 16</inkml:trace>
  <inkml:trace contextRef="#ctx0" brushRef="#br1" timeOffset="95941.82">21061 13420 0,'21'0'15,"0"0"-15,0 0 16,0 0-16,1 0 0,-1 0 16,0 0-16,0-21 15,0 21-15,22-22 0,-22 22 0,0-21 16,0 0-16,0 0 15,-21 0 1,-21 21 0,0 0-16,0 0 15,0 0-15,-1 0 0,1 0 0,0 0 16,0 21-16,0 0 0,0 0 16,21 0-16,-22 1 0,22-1 15,0 0-15,0 0 0,0 0 0,0 0 16,0 1-16,0-1 0,0 0 0,0 0 15,0 0-15,22-21 16,-1 0-16,0 0 0,-21 21 16,21-21-16,0 0 0,0 0 15,1 0-15,-1 0 0,0-21 0,0 0 16,0 21-16,0-21 0,22 0 16</inkml:trace>
  <inkml:trace contextRef="#ctx0" brushRef="#br1" timeOffset="96461.54">21992 12912 0,'0'0'0,"0"-21"0,0-43 32,-21 64-32,0 0 0,0 0 0,-1 0 15,-20 21-15,21 0 0,0 1 16,0-1-16,-1 0 0,1 21 15,0-21-15,-21 22 0,42-22 0,-43 21 16,43 1-16,-21-22 0,0 21 16,0 0-16,21-20 0,0 20 15,0 0-15,0-21 0,0 22 0,0-22 16,0 21-16,0-21 0,0 1 16,0-1-16,21 0 0,0 0 0,0-21 15,1 21-15,20-21 0,-21 0 0,21 0 16,-20 0-16,20 0 0,-21 0 15,21-21-15,-20 21 0,20-21 0,-21 0 16,21 0-16,-20-1 0,-1-20 16,0 21-16,0 0 0,0-22 15,0 22-15,-21-21 0,0 0 0,0-1 16,0 1-16,0 0 0,0-1 16,0 1-16,0 0 0,0-1 0,-21 1 15,21 0-15,-21 20 0,0-20 0,0 21 16,0 0-16,-1 21 15,1 0-15,0 0 0,0 0 0,0 0 16,0 0-16,-1 21 0,1 21 16,0-21-16,0 1 0,0 20 0,21-21 15,0 21-15,0 1 0,0-22 16,0 21-16,0-21 0,0 22 16,0-22-16,0 0 0,21 0 0,0 0 15,0-21-15</inkml:trace>
  <inkml:trace contextRef="#ctx0" brushRef="#br1" timeOffset="97233.1">22331 13272 0,'0'0'0,"-21"0"31,21 21-15,-22 0-16,22 0 15,-21 0-15,21 0 16,-21 1-16,21-1 0,0 0 0,0 0 16,0 0-16,0 0 0,0 1 15,0-1-15,0 0 0,0 0 16,21-21-16,0 0 0,1 0 16,-1 0-16,0 0 0,0 0 15,0 0-15,0-21 16,1 0-16,-1 21 0,-21-21 0,21-1 15,0 1-15,0 0 0,-21 0 0,21 0 16,-21 0-16,22-1 16,-22 1-16,0 0 0,0 0 0,0 0 15,0 0-15,0 42 32,0 0-17,0 0-15,0 0 0,0 0 16,-22 1-16,22-1 0,0 0 0,0 0 15,0 0-15,0 0 0,0 1 0,0-1 16,0 0-16,0 0 16,22-21-16,-22 21 0,21-21 0,0 0 15,0 0-15,21 0 0,-20 0 0,-1 0 16,21 0-16,-21-21 16,0 0-16,1 21 0,20-21 0,-21 0 15,0-1-15,0-20 0,1 21 16,-1 0-16,0-22 0,0 1 0,-21 21 15,21-21-15,0-22 0,1 22 0,-1-1 16,-21-20-16,21 21 0,-21-1 16,21 1-16,-21 0 0,0 20 0,0-20 15,0 21-15,0 42 32,-21 0-32,21 0 0,-21 1 0,21 20 15,-21-21-15,21 21 0,-22 1 16,22-1-16,0 0 0,0-20 15,0 20-15,-21 0 0,21 1 16,0-22-16,0 21 0,-21-21 0,21 22 16,0-22-16,0 21 0,0-21 0,0 22 15,0-22-15,0 0 0,0 0 16,0 0-16,21-21 16,0 0-16,1 0 15,-1 0-15,0-21 16,-21 0-16,21 0 0</inkml:trace>
  <inkml:trace contextRef="#ctx0" brushRef="#br1" timeOffset="97486.95">23029 13187 0,'0'0'0,"-21"0"0,42 0 31,0 0-15,1 0-16,-1 0 16,0 0-16,0 0 0,0 0 15,0 0-15,1 0 16,-1 0-16,0 0 16,-21-21 15,21 21-31</inkml:trace>
  <inkml:trace contextRef="#ctx0" brushRef="#br1" timeOffset="98768.19">23685 13208 0,'22'0'47,"-1"-21"-47,21 21 15,-21 0-15,22-21 0,-22 21 0,21-21 16,0-1-16,-20 22 0,20-21 16,-21 0-16,21 0 0,-20 21 0,-1-21 15,-21 0-15,0-1 0,0 1 16,0 0-16,0 0 16,-21 0-16,-1 21 0,1 0 0,0 0 15,-21 0-15,-1 0 0,1 0 16,21 0-16,-21 0 0,-1 21 0,22 0 15,-21-21-15,21 21 0,-1 22 16,1-22-16,0 0 0,0 0 0,21 21 16,0-20-16,0-1 0,0 0 0,0 21 15,0-21-15,0 1 0,21-1 16,0-21-16,0 21 0,1 0 0,-1-21 16,0 21-16,0-21 0,0 21 15,0-21-15,22 0 0,-22 0 16,0 0-16,-42 0 31,0 0-31,0 0 16,-1 0-16,-20 0 0,21 0 0,-21 0 15,20 0-15,1 0 0,-21 0 16,21 0-16,0 22 0,-1-22 0,1 21 16,0 0-16,0 0 0,21 0 15,0 0-15,0 1 0,0-1 0,0 0 16,0 0-16,0 0 0,21 0 0,0-21 15,22 22-15,-22-1 0,21-21 16,0 0-16,1 0 0,-22 0 16,21 0-16,1 0 0,-1 0 0,0 0 15,-21 0-15,22-21 0,-22 21 16,21-22-16,-21 1 0,1 0 0,-1 0 16,-21 0-16,21 0 15,-21-1-15,0 1 0,0 0 0,0 0 16,0 0-16,0 0 0,0-1 0,0 1 15,0 0-15,0 42 47,0 0-47,21-21 0,-21 22 16,21-1-16,0 0 0,1 0 16,-22 0-16,21 0 0,0 1 15,0-1-15,0 0 0,-21 0 16,21-21-16,-21 21 0,22-21 15,-1 0 1,0-21 0,-21 0-16,0 0 15,0 0-15,0-1 16,0 1-16,0 0 0,0 0 16,0 0-16,0 0 0,0-1 15,-21 22 16,0 0-15,-1 0-16,1 22 0,0-22 16,0 21-16,0 0 0,21 0 0,-21 0 15,-1-21-15,1 21 0,21 1 16,0-1-16,-21 0 0,0 0 0,21 0 16,-21-21-16,21 21 0,0 1 0,0-1 15,21-21 1,0 0-1,0 0-15,0 0 16,1 0-16,20-21 0,-21-1 0</inkml:trace>
  <inkml:trace contextRef="#ctx0" brushRef="#br1" timeOffset="99127.99">24574 13356 0,'0'0'0,"22"-21"0,-22 42 47,-22-21-31,22 21-16,0 22 0,0-22 0,0 0 15,0 21-15,0 1 0,0-1 0,0 0 16,0 1-16,0 20 0,0-20 16,0-1-16,0 21 0,0 1 15,0-22-15,-21 22 0,21-1 0,-21 1 16,0-1-16,21 1 0,-21-1 15,0-20-15,-1 20 0,1-21 0,0 22 16,0-22-16,0-21 0,0 22 0,-1-22 16,22 21-16,0-21 0,-21-21 15,21 22-15,-21-22 0,21-22 32,0 1-32,0 0 15,21-21-15,0 21 0,1-22 16,-1 22-16,0-21 0,0-22 0,0 22 15,0 0-15,1-22 0</inkml:trace>
  <inkml:trace contextRef="#ctx0" brushRef="#br1" timeOffset="99420.82">24617 13589 0,'0'0'0,"0"-63"0,-21 20 16,21 1-16,-22 21 0,22-22 0,0 22 15,0-21-15,0 21 0,0 0 0,0-1 16,0 1-16,22 0 15,-1 21-15,0 0 0,0 0 0,0 0 16,22 0-16,-22 0 0,0 21 16,21-21-16,-21 21 0,1 1 15,-1-1-15,0 0 0,-21 21 0,0-21 16,0 1-16,0-1 0,0 0 16,-21 0-16,0 0 0,-1 0 0,1 1 15,0-1-15,-21-21 0,21 21 0,-1-21 16,1 0-16,0 0 0,0 21 15,0-21-15,0 0 32,21-21-17</inkml:trace>
  <inkml:trace contextRef="#ctx0" brushRef="#br1" timeOffset="101984.91">20468 3556 0,'-21'0'0,"0"0"16,0 0 0,-1 0-16,1 0 15,0 0-15,0 0 16,21 21-16,-21-21 15,0 0 1,42 0 47,0 0-63,21 0 0,-21 0 15,22 0-15,-22 0 0,21 0 16,22 0-16,-22 0 0,0 0 15,22 0-15,-1 0 0,1 0 16,-1 0-16,1 0 0,-1 0 0,1 0 16,21 0-16,-22 0 0,22 0 15,-1 0-15,1 0 0,0-21 0,-1 21 16,22 0-16,-21 0 0,0 0 16,-1 0-16,22 0 0,-21 0 0,21 0 15,-1 0-15,1 0 0,0 0 16,0 0-16,0 0 0,0 0 15,-22 0-15,1 0 0,0 0 0,-1 0 16,1 0-16,0 0 0,-1 0 16,1 0-16,0 0 0,-1 0 15,1-21-15,0 21 0,-1 0 0,-20 0 16,20 0-16,-20 0 0,-1-21 16,1 21-16,-22 0 0,22 0 0,-22 0 15,0 0-15,1 0 0,-1 0 16,-21 0-16,22-21 0,-22 21 15,0 0-15,0 0 0,0 0 0,0 0 16,1 0 15,-22-22 16,0 1-31</inkml:trace>
  <inkml:trace contextRef="#ctx0" brushRef="#br1" timeOffset="102557.6">24617 3175 0,'-21'0'31,"21"21"-31,0 0 16,0 1-1,21-22-15,0 21 0,0 0 16,0-21 0,0 21-16,1-21 0,20 0 0,-21 21 15,0-21-15,22 0 0,-22 0 16,0 21-16,0-21 0,21 0 0,-20 0 16,-1 0-16,0 0 0,0 0 15,0 0-15,0 0 16,-42 0 46,0 22-46,0-22-16,21 21 0,-21 0 16,0 0-16,-1-21 0,1 21 0,0 0 15,0 22-15,-21-22 0,20 0 16,-20 0-16,21 0 0,-21 22 0,20-22 15,1 0-15,0 0 0,0 0 16,0-21-16,0 22 0,21-1 0,-22-21 16,22 21-16</inkml:trace>
  <inkml:trace contextRef="#ctx0" brushRef="#br1" timeOffset="104956.9">25802 8805 0,'0'0'0,"-21"0"0,0 0 0,0 22 16,42-22 46,0 0-62,21 0 16,-21 0-16,22 0 0,-1 0 16,0 0-16,1 0 0,-1 0 0,22 0 0,-1 0 15,22 0-15,-1 0 16,1 0-16,21 0 0,0 0 0,0 21 15,21 0-15,-22-21 0,22 21 0,-21 0 16,0-21-16,0 21 0,-21-21 16,-1 22-16,1-22 0,0 0 0,-22 0 15,-21 0-15,22 21 0,-22-21 0,-21 0 16,22 0-16,-22 0 0,0 0 16,0 0-16,-21-21 0,21 21 0,1-22 15,-22 1-15,21 21 0,-21-21 16,21 0-16,-21-21 0,21 20 15,0 1-15,-21 0 0,0-21 0,21 21 16,-21-22-16,22 22 0,-22-21 0,0-1 16,21 1-16,-21 0 0,21-1 15,0-20-15,-21-1 0,21 1 0,0-1 16,-21 1-16,22-22 0,-22 22 16,0-22-16,21 0 0,0 1 0,-21-1 15,21-21-15,-21 22 0,0-1 0,21 0 16,0 1-16,-21-1 0,22 0 15,-22 1-15,21-1 0,0 0 0,-21-21 16,0 22-16,21 20 16,0-20-16,-21-1 0,0 21 0,0 1 15,0-22-15,0 22 0,0-1 16,0 1-16,0-22 0,0 22 0,0 20 16,0-20-16,0 20 0,0 1 15,0 0-15,0-1 0,0 22 0,0 0 16,0 0-16,0 0 0,0 0 15,0-1-15,0 1 16,0 0 0,0 0-1,0 0 1,0 0-16,0-1 31,0 1 0,0 0 1,0 42 15,-21 0-47,0-21 0,0 22 15,0-1-15,-22 0 0,22 0 16,-21 21-16,-1-20 0,1-1 0,0 0 15,-1 21-15,22-21 16,-21 1-16,21-1 0,0 0 0,-1 0 16,22 0-16,22-21 31,-1 0-31,0-21 0,0 21 16,0-21-16,22 0 0,-22 0 0,0-1 15,21 1-15,-21 0 0,1 0 16,20-21-16,-21 20 0,0 1 0,0 0 15,22 0-15,-22-21 0,0 20 16,0 1-16,0 0 0,1-21 0,-1 21 16,0-1-16,0 22 15,0-21-15,0 21 0,1 0 0,-1 0 16,0 0-16,0 21 0,-21 1 16,21-1-16,0 21 0,1-21 0,-1 22 15,0-1-15,0 0 0,0 1 16,0-1-16,1 0 0,-1 1 0,-21-1 15,21-21-15,0 21 0,0 1 16,0-22-16,-21 0 0,0 0 0,22 0 16,-22 1-16,21-22 0,-21-22 31,0 1-15,-21 0-16,-1-21 0,22-1 15</inkml:trace>
  <inkml:trace contextRef="#ctx0" brushRef="#br1" timeOffset="105520.58">26882 3747 0,'0'0'0,"0"-22"16,-43-20 0,43 21-16,-21 21 15,0 0 1,0 21-16,21 0 15,0 22-15,0-22 0,0 21 0,0 22 16,0-22-16,0 21 0,0-20 16,0 20-16,0-20 0,0 20 0,0-21 15,0 1-15,0-1 0,0 0 16,0-20-16,0 20 0,0-21 0,-21 0 16,21 0-16,0 1 15,-22-22 1,22-22-1,0 1 1,0 0-16,0 0 0,0 0 0,0 0 16</inkml:trace>
  <inkml:trace contextRef="#ctx0" brushRef="#br1" timeOffset="105852.74">26628 3725 0,'0'0'0,"0"-63"15,0 42 1,21 0-16,0-1 0,0 1 16,0 21-16,22-21 0,-22 0 0,21 21 15,22 0-15,-22-21 0,0 21 16,22 0-16,-22 0 0,0 21 0,1 0 16,-22 0-16,21 0 0,-21 1 15,-21-1-15,0 21 0,0 0 0,0-20 16,-21 20-16,0-21 0,0 21 15,-21-20-15,20 20 0,-20-21 0,0 0 16,-1 0-16,1 22 0,21-22 16,-21 0-16,20-21 0,1 21 0,0 0 15,21 1 1,21-22 0,0 0-1,1 0-15,-1 0 0,21 0 16,-21 0-16</inkml:trace>
  <inkml:trace contextRef="#ctx0" brushRef="#br1" timeOffset="106261.51">27432 3979 0,'0'22'15,"-21"-1"1,21 0-16,-21 0 0,21 0 0,-22 0 15,22 1-15,0-1 0,0 21 0,0-21 16,0 0-16,0 1 0,0-1 16,0 0-16,0 0 0,22-21 15,-1 21-15,0-21 16,0 0-16,0 0 0,0 0 16,1 0-16,-1-21 0,0 21 15,0-21-15,0 0 0,0 0 16,1-1-16,-22 1 0,0 0 15,0-21-15,0 21 0,0-22 0,0 22 16,0-21-16,0 21 0,-22-1 16,1 1-16,0 0 0,0 21 0,0 0 15,0-21-15,-1 21 16,1 0-16,0 0 0,0 21 16,21 0-16,0 0 15,0 1-15,0-1 0,0 0 16,0 0-16,21-21 15,0 0-15,0 0 16,1 0-16</inkml:trace>
  <inkml:trace contextRef="#ctx0" brushRef="#br1" timeOffset="106548.92">27961 3747 0,'0'0'0,"21"-22"0,-21 1 16,21 0-16,-21 0 0,22 0 0,-1 21 15,-21 21 1,0 0 0,-21 0-16,-1 22 15,1-22-15,0 21 0,0 0 0,0 1 16,21 20-16,-21-20 0,-1-1 16,22 0-16,-21 1 0,21-1 0,0-21 15,0 21-15,-21-20 0,21-1 16,0 0-16,0 0 0,0 0 15,21-21 1,0 0-16,1-21 16,-1 0-16,0 0 0,21 0 15,-21-1-15,1-20 0,-1 21 0</inkml:trace>
  <inkml:trace contextRef="#ctx0" brushRef="#br1" timeOffset="106993.01">28342 3598 0,'0'0'0,"0"22"32,-21-1-32,0 0 0,21 21 15,-21 1-15,-1-22 0,1 21 16,0 0-16,21 22 0,-21-22 0,0 1 16,21-1-16,-21 21 0,21-20 15,-22-1-15,22-21 0,0 22 0,0-22 16,0 0-16,0 0 0,0 0 15,0 0-15,22 1 0,-1-22 0,0 0 16,0 0-16,0 0 0,0 0 16,22 0-16,-22-22 0,0 22 15,21-21-15,-20 0 0,-1 0 16,21 0-16,-21 0 0,0-22 0,1 22 16,-22-21-16,21 21 0,-21-1 15,21 1-15,-21 0 0,0 0 0,0 42 31,0 0-31,0 0 0,0 1 16,0-1-16,0 21 0,0-21 16,0 0-16,0 1 0,0-1 15,0 0-15,0 0 0,0 0 16,0-42 31,21 0-47,0 0 15,-21 0-15</inkml:trace>
  <inkml:trace contextRef="#ctx0" brushRef="#br1" timeOffset="107164.93">28660 3895 0,'0'-21'31,"0"42"-15,-22-21-16,22 21 15,0 0-15,0 0 32,22-21-32,-1 0 0,0 21 15</inkml:trace>
  <inkml:trace contextRef="#ctx0" brushRef="#br1" timeOffset="108141.04">28914 4128 0,'0'21'0,"-43"63"32,43-62-32,0-1 0,0 0 0,-21-21 15,21 21-15,0 0 0,0 0 16,0 1 0,21-44 30,0 1-30,1 0-16,-1 0 0,0 0 0,0 0 16,0-1-16,22-20 0,-22 21 15,21 0-15,-21-22 0,0 22 0,22 0 16,-22 0-16,0 21 0,0 0 16,0 0-16,-21 21 15,0 0-15,0 0 16,0 1-16,0-1 0,0 0 0,-21 21 15,21-21-15,-21 1 0,21 20 16,0-21-16,0 0 0,0 0 0,0 1 16,0-1-16,0 0 15,21 0-15,0-21 16,1 0-16,-1 0 0,0 0 16,21 0-16,-21 0 0,22 0 0,-1 0 15,-21 0-15,22-21 0,-1 0 16,0 21-16,-21-21 0,22-1 0,-22 1 15,0 0-15,0 0 0,0 0 16,1 0-16,-22-1 0,21-20 16,-21 21-16,0 0 0,0 0 0,0-1 15,-21 1-15,-1 21 16,1 0-16,0 0 0,0 0 0,0 21 16,0-21-16,-1 22 0,1-1 15,0 21-15,0-21 0,0 0 0,0 1 16,21-1-16,-22 0 0,22 0 15,0 0-15,0 0 0,22-21 16,-1 0 0,0 0-16,0 0 0,0 0 0,0 0 15,1 0-15,-1 0 16,0-21-16,0 21 0,0-21 16,0 21-16,-21-21 0,22 21 15,-22-21-15,21 21 16,-21 21-1,0 0 1,0 0-16,-21 0 0,21 1 16,-22-1-16,22 0 0,0 0 15,0 21-15,-21-20 0,21 20 0,0-21 16,0 21-16,0 1 0,0-1 0,0 0 16,21 22-16,-21-22 0,22 1 15,-22 20-15,0-21 0,21 22 16,-21-22-16,21 22 0,-21-22 0,0 0 15,0 1-15,0-22 0,0 21 0,0-21 16,0 22-16,-21-22 0,0-21 16,-1 21-16,1 0 0,0-21 0,0 0 15,0 0-15,0 0 0,-1 0 16,1 0-16,-21-21 0,21 0 0,0 21 16,-22-21-16,22 0 0,-21-1 0,21 1 15,-1-21-15,1 21 0,21 0 16,0-1-16,0-20 0,0 21 0,0 0 15,0-22-15,0 22 16,21-21-16,1 21 0,-1-22 0</inkml:trace>
  <inkml:trace contextRef="#ctx0" brushRef="#br1" timeOffset="108873.63">30332 3937 0,'0'0'0,"21"0"0,-21-21 16,0 0-16,0 0 15,0-1-15,0 1 16,0 42 15,0 1-15,0-1-16,-21 21 0,0 0 15,-1 1-15,22-1 0,-21 22 0,0-22 16,0 0-16,21 1 0,0 20 16,0-42-16,-21 22 0,21-22 0,0 21 15,0-21-15,0 0 0,0 1 16,0-1-16,0-42 47,21-1-47,-21 1 15,21 21-15</inkml:trace>
  <inkml:trace contextRef="#ctx0" brushRef="#br1" timeOffset="109176.46">30289 3937 0,'0'0'0,"0"-21"0,0-64 31,0 64-31,0 0 0,22 0 15,-1 0-15,21 21 0,-21 0 16,22 0-16,-22 0 0,21 0 0,0 0 16,-20 0-16,20 21 0,-21-21 15,21 42-15,-20-21 0,-22 0 0,0 22 16,0-22-16,0 21 0,0 1 16,-22-22-16,1 21 0,0-21 0,-21 22 15,21-22-15,-22 0 16,22 0-16,-21-21 0,21 21 0,-1 0 15,1-21-15,0 0 0,21 22 16,21-22 31</inkml:trace>
  <inkml:trace contextRef="#ctx0" brushRef="#br1" timeOffset="109562.24">30586 4339 0,'84'0'31,"-62"0"-31,-1 0 16,0 0-16,0 0 0,0 0 16,0 0-16,-21-21 0,22 0 0,-1 21 15,-21-21-15,0 0 16,0-1-16,0 1 0,0 0 15,0 0-15,-21 21 0,-1 0 16,1 0-16,0 0 0,0 21 16,0 0-16,21 0 15,0 1-15,-21-1 0,21 0 0,-22 21 16,22-21-16,0 1 16,0-1-16,0 0 0,0 0 15,0 0-15,0 0 0,22-21 16,-22 22-16,21-22 0,0 0 15,0 0-15,0 0 0,22 0 16,-22 0-16,0 0 0,0 0 16,21 0-16,-20 0 0,-1-22 15,21 1-15,-21 21 0,0-21 0,1 0 16,-1 0-16</inkml:trace>
  <inkml:trace contextRef="#ctx0" brushRef="#br1" timeOffset="110128.91">31136 4318 0,'21'-21'15,"-42"42"-15,42-63 0,0 42 16,-21-21-16,22 21 15,-1 0 1,0 0-16,0 0 16,0 0-16,0 0 15,1 21-15,-22 0 0,21-21 16,-21 21-16,21 0 0,-21 0 0,0 1 16,0-1-16,0 0 0,0 0 15,0 0-15,0 0 0,-21 1 16,0-1-16,-1-21 15,22 21-15,-21-21 16,21-21 15,0 0-15,0-1-16,21 1 0,-21 0 16,22 0-16,-1 0 0,-21 0 15,21-1-15,0 1 0,0 0 0,-21 0 16,21 0-16,1 21 0,-1-21 15,-21-1-15,21 22 0,0 0 0,-21-21 16,21 21-16,0 0 0,1-21 16,-1 21-16,0 0 15,0-21-15,0 21 16,-21 21 15,0 0-15,0 0-16,0 1 0,0-1 0,0 0 15,-21 0-15,21 0 0,-21 0 16,21 1-16,-21-22 0,21 21 0,0 0 16,0 0-16,0 0 31,0-42 16,0 0-47,21 0 15,-21 0-15,21-1 0,-21 1 16</inkml:trace>
  <inkml:trace contextRef="#ctx0" brushRef="#br1" timeOffset="110301.82">31686 4022 0,'0'0'0,"0"-21"0,0-43 31,-21 64 0,21 21-15,0 0-16,0 1 16,0-1-1,21-21-15,-21 21 0</inkml:trace>
  <inkml:trace contextRef="#ctx0" brushRef="#br1" timeOffset="110692.59">31919 4191 0,'0'0'0,"-21"21"0,-21 43 31,21-43-31,21 0 0,0 0 16,-22-21-16,22 21 0,0 1 0,0-1 15,0 0-15,0 0 16,0 0-1,22-21-15,-1 0 0,0 0 16,0 0-16,0 0 16,0 0-16,1-21 0,-1 0 15,0 0 1,-21 0-16,0-1 0,0 1 16,0 0-16,0 0 0,0 0 15,0 0-15,0-1 0,0 1 16,-21 21-16,21-21 0,-21 21 15,-1 0-15,1 0 16,0 0-16,21 21 31,0 0-15,21-21 0</inkml:trace>
  <inkml:trace contextRef="#ctx0" brushRef="#br1" timeOffset="111297.33">32448 4276 0,'0'-21'0,"0"42"0,22-64 0,-22 22 16,0 0 0,-22 21-16,1 0 0,0 0 15,0 0-15,0 0 16,0 0-16,-1 0 0,1 21 15,0 0-15,0 1 0,-21-1 0,20 0 16,1 0-16,0 21 0,21-20 16,-21-1-16,21 0 0,-21 0 0,21 0 15,0 0-15,0 1 0,0-1 16,0 0-16,21 0 16,0-21-16,0 0 15,0 0-15,1 0 0,-1 0 16,0 0-16,21 0 0,-21 0 0,1 0 15,-1 0-15,0-21 0,0 0 16,0 0-16,0 21 0,1-22 0,-1-20 16,0 21-16,0-21 0,0 20 15,0-20-15,1 0 0,-1-1 16,0 1-16,0-21 0,-21 20 0,21 1 16,0 0-16,-21 20 0,0-20 15,0 21-15,0 0 0,22 0 16,-22-1-16,0 44 31,-22 20-31,22-21 0,-21 21 0,21 1 16,-21-1-16,0 0 0,21 22 15,-21-22-15,21 1 0,-21-1 16,-1 0-16,22-21 0,0 22 0,0-1 16,0-21-16,0 0 0,0 1 15,0-1-15,0 0 0,0 0 0,0 0 16,22 0-1,-1-21-15,0 0 16,0 0-16,0 0 0,0 0 16,1 0-16,-1 0 15,0-21-15,0 21 0,0 0 0</inkml:trace>
  <inkml:trace contextRef="#ctx0" brushRef="#br1" timeOffset="111516.2">32956 4699 0,'0'0'0,"-21"0"15,0 0-15,0 0 32,0 0 30,0 0-62</inkml:trace>
  <inkml:trace contextRef="#ctx0" brushRef="#br1" timeOffset="-113031.68">29676 8446 0,'0'-22'32,"0"1"-32,0 0 15,-22 21 32,22 21-47,-21 0 16,0 1-16,21 20 0,0-21 15,-21 21-15,0-20 0,21 20 16,-21 0-16,-1 1 0,22-1 0,0 0 16,0 1-16,-21-1 0,21 0 0,0 1 15,0-22-15,0 0 0,0 21 16,0-21-16,0 1 0,21-22 0,1 21 16,-1-21-16,0 0 0,0 0 0,0 0 15,0 0-15,1 0 0,-1 0 16,21 0-16,-21-21 0,22-1 0,-22-20 15,21 21-15,-21-21 0,22-1 16,-22 1-16,0 0 0,0-1 0,0 1 16,0-22-16,-21 22 0,0 0 15,0-22-15,0 22 0,0 0 16,0 20-16,-21-20 0,0 21 0,0 0 16,0 0-16,0 21 0,-1 0 15,1 0-15,0 0 0,-21 21 0,21-21 16,-22 21-16,22 21 0,0-21 0,-21 1 15,20 20-15,1 0 0,0-21 16,0 22-16,21-22 0,-21 21 0,21 1 16,-21-22-16,21 21 0,0-21 15,0 22-15,0-22 0,0 0 0,0 0 16,0 0-16,0 0 0,0 1 0,21-22 16,0 0-16,0 21 15,0-21-15,0 0 0</inkml:trace>
  <inkml:trace contextRef="#ctx0" brushRef="#br1" timeOffset="-112620.17">30268 8869 0,'0'0'0,"21"21"0,1-21 31,-1 0-31,-21-21 16,0 0-16,0 0 15,0-1-15,-21 1 16,-1 21-16,1 0 15,0 0-15,0 0 0,0 0 16,21 21-16,-21-21 0,21 22 16,0-1-16,0 0 0,-22-21 15,22 21-15,0 0 0,0 0 0,0 1 32,22-22-32,-1 0 0,0 0 15,0 0-15,0 0 16,0-22-16,-21 1 0,22 21 15,-1-21-15,0 0 0,-21 0 0</inkml:trace>
  <inkml:trace contextRef="#ctx0" brushRef="#br1" timeOffset="-112199.16">30988 8446 0,'-21'0'31,"21"-22"-31,21 22 47,0 0-47,0 0 0,0 0 16,1 0-16,-1 0 15,0 0-15,0 0 0,0 0 16,-42 0 15,21-21-15,-21 21-16,0 0 0,0 0 15,-1 0-15,1 0 16,0 0 0,21-21-1</inkml:trace>
  <inkml:trace contextRef="#ctx0" brushRef="#br1" timeOffset="-111695.45">30819 8382 0,'0'0'0,"-43"42"31,22-20-31,0-22 0,21 21 0,0 0 16,-21 0-16,0 0 15,21 0-15,-22 1 0,22-1 0,0 0 16,0 0-16,0 0 0,0 0 15,0 1-15,0-1 0,0 0 16,0 0 0,0-42 31,22 21-47,-1 0 0,0-21 0,0 21 15,0 0-15,0 0 0,1-21 16,-1 21-16,21 0 0,-21 0 15,22 0-15,-1 0 0,-21 0 0,21 0 16,1 21-16,-22-21 0,21 21 16,-21 0-16,1 0 0,-1 0 0,-21 1 15,0-1-15,0 21 0,0-21 16,0 0-16,0 1 0,-21-1 0,-1 0 16,1 0-16,0 0 0,-21 0 0,21 1 15,-22-1-15,1 0 0,21-21 16,-22 21-16,22-21 0,-21 0 0,21 21 15,0-21-15,-1 0 0,1 0 16,0 21-16,0-21 16,0 0-1</inkml:trace>
  <inkml:trace contextRef="#ctx0" brushRef="#br1" timeOffset="-110994.33">29527 10012 0,'0'0'0,"22"0"0,-22-21 16,0 0-16,0-1 16,0 1-16,0 0 15,0 0-15,0 0 0,0 0 0,0-1 16,0 1-16,0 0 0,0-21 15,0 21-15,0-1 0,21 1 0,-21 0 16,0 0-16,21 21 16,-21 21-1,0 0-15,21 0 16,-21 22-16,0-1 0,21 0 0,-21-20 16,0 20-16,0 0 0,0 1 0,21-1 15,-21 0-15,0 1 0,0-1 16,0-21-16,0 21 0,0-20 0,0 20 15,0-21-15,0 0 0,0 22 0,0-22 16,0 0-16,-21-21 16,0 21-16,21 0 0,-21-21 0,0 21 15,-22-21-15,22 0 0,0 0 0,-21 0 16,21 0-16,-85 0 16,85 0-16,-1 0 0,-20 0 15,42-21-15,-21 21 0,21-21 0,-21 21 16,21-21-16,21 21 15,0 0-15,0 0 16,0 0-16,1 0 0,20 0 0,-21 0 16,21 0-16,-20 0 0,20 0 0,-21 21 15,21-21-15,-20 0 0,-1 0 16,21 21-16,-21-21 0,0 0 16,1 0-16,-1 0 0,0 0 0,0 0 15,0 0 1</inkml:trace>
  <inkml:trace contextRef="#ctx0" brushRef="#br1" timeOffset="-110246.52">29422 11007 0,'21'0'16,"-21"-21"-16,0-1 15,21 1-15,0 0 16,-21 0-16,21 0 0,0 0 16,-21-1-16,0 1 15,22 21-15,-22 21 32,0 1-32,0-1 15,0 0 1,0 0-16,-22-21 15,22 21-15,0 0 16,0 1 0,0-1-1,0 0 1,0 0-16,0 0 16,0 0-16,0 1 0,0-1 0,0 0 15,0 0-15,0 0 0,0 0 16,0 1-16,0-1 0,0 0 0,0 0 15,-21 0-15,21 0 0,-21 1 16,0-22-16,21 21 0,-21 0 16,0-21-16,-1 21 0,1-21 0,-21 21 15,21-21-15,0 0 0,-1 0 0,-20 0 16,21 0-16,0 0 0,0 0 0,-1 0 16,1 0-16,0 0 0,21-21 31,21 21-16,0 0-15,22 0 0,-22 0 16,0 0-16,0 0 0,22 0 0,-22 0 16,21 0-16,-21 0 0,0-21 0,22 21 15,-22 0-15,21 0 0,-21-21 0,1 21 16,20 0-16,-21 0 0,0-21 16,0 21-16,1 0 0,-1 0 0,0 0 15,-21-22-15,21 22 16,0-21-16,-21 0 0</inkml:trace>
  <inkml:trace contextRef="#ctx0" brushRef="#br1" timeOffset="-110083.61">29845 11197 0,'0'0'0,"0"-21"16,21 21 46,0-21-46,0 0-16,1 21 0,-22-21 16,21-1-16,0 22 0,0-21 0,0 0 15</inkml:trace>
  <inkml:trace contextRef="#ctx0" brushRef="#br1" timeOffset="-109647.7">30522 10859 0,'0'0'0,"21"-22"0,1 1 31,-1 0-31,0 21 16,0-21-16,0 21 16,0-21-16,1 21 15,-44 21 16,1 0-31,0-21 16,-21 21-16,21 0 0,-1-21 0,-20 22 16,21-1-16,0-21 0,0 21 0,-1 0 15,22 0-15,0 0 16,22 1-16,-1-22 0,0 0 16,0 21-16,21-21 0,-20 0 0,20 21 15,0-21-15,1 0 0,-1 21 16,-21-21-16,21 21 0,1-21 0,-22 21 15,0 1-15,0-22 0,-21 21 0,0 0 16,-21 0 0,0-21-16,0 21 0,-22 0 15,22-21-15,-21 22 0,0-22 0,-1 21 16,1-21-16,0 21 0,-1-21 16,1 21-16,0-21 0,-1 0 0,22 0 15,-21 21-15,21-21 0,-1 21 0,1-21 16</inkml:trace>
  <inkml:trace contextRef="#ctx0" brushRef="#br1" timeOffset="-109043.99">30057 12298 0,'0'0'0,"-43"0"0,1 0 16,-106-64-1,127 64-15,-22-21 0,43 0 16,-21 0-16,21 0 0,0 0 0,0-1 16,0-20-16,0 21 0,0-21 15,21 20-15,-21 1 0,21 0 0,22 0 16,-22 21-16,0 0 0,21 0 0,-20 0 15,20 0-15,-21 21 0,0 0 16,0 0-16,1 22 0,-1-22 16,-21 21-16,0 1 0,0 20 0,0-21 15,-21 1-15,-1-1 0,1 0 0,-21 1 16,0-1-16,20 0 0,-20-20 16,0 20-16,-1-21 0,1 0 0,0 0 15,-1 1-15,1-1 0,0 0 0,21-21 16,-22 0-16,1 21 0,21-21 0,0 0 15,-1 0-15,1 0 0,0 0 16,0-21-16,0 0 0,21 0 16,0-22-16,0 22 0,0 0 0,0 0 15,21 0-15,0-1 0,0 22 16,0 0-16,1 0 16,20 0-16,-21 0 0,0 0 0,0 22 15,1-1-15,-1 0 0,0 0 0,0 0 16,0 22-16,0-22 0,1 0 15,-1 0-15,0 0 0,-21 0 0,21 1 16,0-22-16,-21 21 0,21 0 16,1-21-16,-1-21 31,0 0-31,0-1 16,0 1-16</inkml:trace>
  <inkml:trace contextRef="#ctx0" brushRef="#br1" timeOffset="-108275.93">29549 13420 0,'0'-43'31,"0"22"-15,21 0-16,0-21 0,0 21 0,0-1 15,0 1-15,1 0 0,-1 21 0,0-21 16,0 21-16,0 0 0,0 0 0,1 0 15,-1 0-15,0 21 0,-21 0 16,0 0-16,0 1 0,0-1 0,0 21 16,0-21-16,0 22 0,0-22 0,0 21 15,0 0-15,0 1 0,0-22 0,-21 21 16,0 1-16,-1-1 0,1 0 16,0 1-16,0-22 0,0 21 15,-22 0-15,22-20 0,-21-1 0,21 0 16,0 0-16,-22 0 0,22 0 0,0-21 15,0 0-15,0 0 0,-1 0 16,1-21-16,21 0 16,0 0-16,0 0 0,0 0 15,0-1-15,0 1 0,21 0 0,1 0 16,-1 21-16,0 0 16,0 0-1,-21 21-15,21 0 0,0 0 0,-21 1 16,22-1-16,-1 0 0,-21 0 15,0 0-15,21 0 0,0 1 16,0-1-16,0 0 0,1 0 16,-1 0-16,21 0 0,-21-21 0,0 0 15,1 0-15,-1 0 0,0 0 16,0 0-16,0 0 0,0 0 16,1-21-16,-1 0 0,0 0 15,0 0-15,0 0 0</inkml:trace>
  <inkml:trace contextRef="#ctx0" brushRef="#br1" timeOffset="-108056.39">30078 13737 0,'-21'0'16,"-1"0"15,22-21 0,22 21-15,-22-21-16,21 0 0,0 21 15,0-21-15,0 21 0,-21-22 16,21 1-16,1 21 0,-1-21 16</inkml:trace>
  <inkml:trace contextRef="#ctx0" brushRef="#br1" timeOffset="-107544.2">30776 13377 0,'0'0'0,"21"-21"31,-21 0-31,0 0 16,0 0-16,22 0 15,-1-1-15,-21 1 16,21 21-16,0 0 15,-21-21-15,0 42 32,-21-21-32,21 21 0,-21-21 15,0 22-15,21-1 0,0 0 16,-22-21-16,22 21 0,-21 0 0,21 0 16,0 1-16,0-1 0,0 0 15,0 0-15,21 0 16,1-21-16,-1 0 0,0 21 0,0-21 15,0 0-15,0 0 0,1 0 0,-1 0 16,0 22-16,0-22 16,0 0-1,-42 0 1,0 0 0,0 0-16,0 21 15,-1-21-15,-20 0 0,21 0 0,0 0 16,0 0-16,-1 0 0,1 0 0,0 0 15,0 0-15,21-21 32,0-1-17,21 22-15,-21-21 0,0 0 16,21 21-16,-21-21 16,21 21-16,-21-21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F22A-752A-41CD-AEB6-18C8D9E16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751C8-2838-4925-B02C-9C8D189F5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10F2-6159-4DAF-9841-9FE538D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6D5F-AD1C-444A-98F7-2B3B2087728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49B0-75FD-44C9-BD10-1F71C348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0E906-9585-4AE3-8E2A-F6D2584B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406-A511-44C7-B047-FA642F542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5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6519-8EB4-4F35-8114-69664B0E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B107-3C6A-4E6D-AB11-11D6D1367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F419-3F9B-48FF-B608-93407BF6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6D5F-AD1C-444A-98F7-2B3B2087728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988A-F942-4878-9832-04DBD8B6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87760-0D6F-4AB3-AAA4-EEB2A93F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406-A511-44C7-B047-FA642F542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0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9ED7B-8B74-40C3-8747-0834F6F5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0F07C-7FE8-47F6-A6C9-ADBBC28A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75F1B-A25F-41EB-9C5F-160B6138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6D5F-AD1C-444A-98F7-2B3B2087728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97A07-52E5-4675-ADAC-5ECC5374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23EE-4177-4731-AB65-CC2B08D6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406-A511-44C7-B047-FA642F542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728-93B2-4D63-8BF3-B8EC1A3F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8CA6-CE17-4E9B-8E65-A9B03D84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34919-9503-4832-99DC-7BC299AA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6D5F-AD1C-444A-98F7-2B3B2087728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655D-DE53-465F-A511-1F1A0933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56B6-3327-4CA9-95D6-D292F4A1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406-A511-44C7-B047-FA642F542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CA58-E065-4654-A79C-568C68B4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D3B6-F7CB-455B-90E3-C7249A12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B8DB-066F-4353-8CC7-88A22B73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6D5F-AD1C-444A-98F7-2B3B2087728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4653-14C9-4DCC-A9B4-346C3346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92C01-F5C6-4163-B1C6-7F6A67C6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406-A511-44C7-B047-FA642F542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4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B707-0CC3-4B39-8DEF-BAEE7A50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BA8D-EF1E-450E-89F8-F4B6DB092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3CA37-F155-4B8E-99E3-EC8857BC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A5D08-EEDA-4156-8987-C7E9DB54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6D5F-AD1C-444A-98F7-2B3B2087728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05D9-8980-45DC-8E0F-90B28D76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A84EB-6587-44C4-A3BE-87952449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406-A511-44C7-B047-FA642F542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9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2CD0-EFD6-463B-985C-030A40A5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B2A99-1FFD-414F-A998-754D19DF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0E8BA-4AD7-4A3E-BB3E-88A265274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BB6BA-669A-45C3-8838-CC22582F6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495B7-C7CF-4D01-A8D4-65109D72D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82946-3DB6-4CEF-B845-C4A05B3A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6D5F-AD1C-444A-98F7-2B3B2087728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4D92E-4098-49DD-80DD-BD352668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334A4-59A5-4C55-AA48-26AAF253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406-A511-44C7-B047-FA642F542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9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35B7-03CC-468A-BF80-05BFB3DA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075A0-C1DD-46A4-8BAE-99FBFA0B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6D5F-AD1C-444A-98F7-2B3B2087728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7B865-2B35-4AB2-A322-7EA3AD1F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1196B-C968-4B31-B73B-8E86A651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406-A511-44C7-B047-FA642F542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9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67193-6D0F-46FF-A29D-50A74339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6D5F-AD1C-444A-98F7-2B3B2087728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67567-41BC-406C-B1EF-BA344393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DB817-072E-4BA3-843B-F59B33DB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406-A511-44C7-B047-FA642F542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AAF1-C76E-4BF9-8FCF-67B2884B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610B-C0F7-4495-BBE8-836DE08FF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C49D8-3FB3-4BC6-8BE4-961148D43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2D9D8-E832-4D4E-8D58-C4C8DE4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6D5F-AD1C-444A-98F7-2B3B2087728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7B8E4-4101-439E-8B52-A8A87032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427C6-1C3B-4029-8B96-625F5E04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406-A511-44C7-B047-FA642F542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1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28A3-C9B8-4591-9C72-1DAC213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87F05-E695-44BC-AA2A-A0D450700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0484A-11DB-4472-9DCE-4987CF0FA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ED6CE-8D9A-47E9-87D6-DCD49C22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6D5F-AD1C-444A-98F7-2B3B2087728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4A948-94D5-4815-ACDA-FAE2655B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378E9-CB8C-43C3-8052-093B8386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F406-A511-44C7-B047-FA642F542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9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4C499-3821-4397-B0FC-2AB369B8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3CB9-9544-499A-9F8E-207A4D62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3735-4A05-473D-8E90-9A874C0EE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66D5F-AD1C-444A-98F7-2B3B2087728C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D181-906D-4D90-9C16-0992153AB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3229-E31C-4867-BFC3-900A43190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F406-A511-44C7-B047-FA642F542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4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C3CC-3288-4D6D-9E86-3EB299508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74854-945D-46B8-B968-12B19ECAE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EC9691-0435-43E6-AA84-144ECD935FFD}"/>
                  </a:ext>
                </a:extLst>
              </p14:cNvPr>
              <p14:cNvContentPartPr/>
              <p14:nvPr/>
            </p14:nvContentPartPr>
            <p14:xfrm>
              <a:off x="411480" y="221040"/>
              <a:ext cx="11072160" cy="58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EC9691-0435-43E6-AA84-144ECD935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211680"/>
                <a:ext cx="1109088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34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C3CC-3288-4D6D-9E86-3EB299508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74854-945D-46B8-B968-12B19ECAE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1B48DE-C6A8-424B-B229-3DF3CCB4E28E}"/>
                  </a:ext>
                </a:extLst>
              </p14:cNvPr>
              <p14:cNvContentPartPr/>
              <p14:nvPr/>
            </p14:nvContentPartPr>
            <p14:xfrm>
              <a:off x="426600" y="221040"/>
              <a:ext cx="4420080" cy="173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1B48DE-C6A8-424B-B229-3DF3CCB4E2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11680"/>
                <a:ext cx="4438800" cy="17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1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C3CC-3288-4D6D-9E86-3EB299508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74854-945D-46B8-B968-12B19ECAE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B04A0D-C8F1-4057-BB4A-3476F66FE583}"/>
                  </a:ext>
                </a:extLst>
              </p14:cNvPr>
              <p14:cNvContentPartPr/>
              <p14:nvPr/>
            </p14:nvContentPartPr>
            <p14:xfrm>
              <a:off x="182880" y="91440"/>
              <a:ext cx="1184940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B04A0D-C8F1-4057-BB4A-3476F66FE5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82080"/>
                <a:ext cx="1186812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19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C3CC-3288-4D6D-9E86-3EB299508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74854-945D-46B8-B968-12B19ECAE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FEE8D4-A9B3-429B-92E3-7287295A262D}"/>
                  </a:ext>
                </a:extLst>
              </p14:cNvPr>
              <p14:cNvContentPartPr/>
              <p14:nvPr/>
            </p14:nvContentPartPr>
            <p14:xfrm>
              <a:off x="312480" y="190440"/>
              <a:ext cx="11719800" cy="390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FEE8D4-A9B3-429B-92E3-7287295A2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81080"/>
                <a:ext cx="11738520" cy="39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33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C3CC-3288-4D6D-9E86-3EB299508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74854-945D-46B8-B968-12B19ECAE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A0BC86-D15A-4EB6-93EA-2C605FDC8B5C}"/>
                  </a:ext>
                </a:extLst>
              </p14:cNvPr>
              <p14:cNvContentPartPr/>
              <p14:nvPr/>
            </p14:nvContentPartPr>
            <p14:xfrm>
              <a:off x="1714320" y="472320"/>
              <a:ext cx="10150200" cy="485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A0BC86-D15A-4EB6-93EA-2C605FDC8B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4960" y="462960"/>
                <a:ext cx="10168920" cy="48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51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2021-06-05T01:34:17Z</dcterms:created>
  <dcterms:modified xsi:type="dcterms:W3CDTF">2021-06-05T01:53:43Z</dcterms:modified>
</cp:coreProperties>
</file>