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1:16:1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910 0,'0'-21'0,"21"21"0,-21-21 15,21-21 1,-21-1 0,0 1-1,21 21-15,-21-22 16,0 65 31,0-1-32,0 106 1,0 84 0,-21-20-1,-21 42 1,20-64 0,22 0-1,0-84 1,0-64-1,0-42 1,22 0-16,-1-64 16,21-42-1,22-84 1,-1 84 0,22 0-1,-43 105 16,0 22-15,22 127 0,-22-21-1,1 0 1,20 42 0,1-63-1,20-64 1,-20-63-1,-1-43 1,22-63 0,-85-21-1,21-85 1,-21 0 0,-21 127-1,0 42 16,0 64-15,21 84 15,21-20-15,0 41 0,0 1-1,-21-64-15</inkml:trace>
  <inkml:trace contextRef="#ctx0" brushRef="#br0" timeOffset="450.37">3387 1545 0,'0'0'0,"21"21"0,-21 1 0,0-1 16,21-21-1,42-21 1,-20-22 0,-1 1-1,0-22 1,-42 1 0,-21 21-1,-42 42 1,-22 0-1,22 84 1,-1 1 0,43 63-1,21-21 1,42-42 0,22-43-1,20-21 16,-20-21-15,21-42 0,-43 21-16,85-127 15</inkml:trace>
  <inkml:trace contextRef="#ctx0" brushRef="#br0" timeOffset="1116.96">4318 614 0,'0'0'0,"-21"-21"0,0 21 16,-1 42 0,22 43-1,0-43-15,-21 106 16,0 85 15,-21-64-15,21 1-1,21-64 1,0-1 0,0-62-1,0-64 16,0-1-15,0-83 0,42 20-1,21-21 1,-20 85-16,20-43 16,43 22-1,21 21 16,-21 21-15,0 85 0,-64-1-1,-42 22 1,-63-21 0,-86 21-1,22-43 1,0-21-1,43-20 1,41-22 0,43-22 15,22-41-15,20 21-1</inkml:trace>
  <inkml:trace contextRef="#ctx0" brushRef="#br0" timeOffset="2250.42">5694 1101 0,'0'0'0,"-21"0"0,-1 21 0,-62-21 16,41 0 0,65 0 15,-1 0-16,21 0 1,85-64 0,-21 22-1,-85 21-15,85-64 16,-21-21 0,-85 22-1,0 20 1,-106 43-1,-21 63 1,21 22 0,-21 105-1,63-63 1,64 21 0,0-21-1,22-85-15,41 21 31,64-20-15,-21-22 0,0-22-1,-43 1 1,-63 0 0,-21 0-1,-85 42 1,22 21-1,-22 64 1,42-42 0,43 63-1,21-43 1,21-41 0,85-22-1,-21-21 16,84-42-15,-63-22 0,84-84-1,-84 21 1,21-85 0,-84 43-1,-1-22 1,-42 107-1,0 20 1,-42 64 0,20 85-1,-20 105 1,42-41 0,-42 62-1,21-63 16,21-21-15,0-63 0,0-22-1,21-63 17,21-42-17,0 20-15</inkml:trace>
  <inkml:trace contextRef="#ctx0" brushRef="#br0" timeOffset="2699.18">6837 1376 0,'0'21'0,"0"0"15,21-21 32,0 0-31,0 0-16,0 0 0,1-21 15,41-21 1,-42-1 0,22 1-1,-43 0 1,-22 42-1,-41 0 1,-22 42 0,64 22-1,0 20 1,21-63-16,-21 22 16,21 20-1,21-42 16,85-21-15,0 0 0,21-63-1,-64 21-15</inkml:trace>
  <inkml:trace contextRef="#ctx0" brushRef="#br0" timeOffset="3465.74">7429 1207 0,'0'-22'15,"0"44"-15,-21-44 32,21 44-32,0-1 15,0 0-15,-21 42 16,21 22 0,0-21-1,0-22 16,0 0-15,0-21 0,0-42 15,-21-42-15,21-1-1,0-42 1,42 43-1,43-1 1,0 43 0,-1 21-1,-41 64 1,-22 20 0,0-20-1,-21 21 16,0-64-15,0 21 0,-21-42 15,21-21-15,0-64-1,0-21 1,84-21-1,-20 43 1,63 20 0,-42 64-1,-64 0-15,21 85 16,-21 21 0,-21 21-1,-21-43 1,0 1 15,21-43-15,0-20-1,0-65 1,0 22-16</inkml:trace>
  <inkml:trace contextRef="#ctx0" brushRef="#br0" timeOffset="4198.58">8657 1249 0,'-21'21'16,"21"0"-1,21-21 17,0 0-17,0 0-15,85-42 16,-42-22 0,-1 1-1,-63-1 1,-63 22-1,-22 42 1,-63 64 0,84 20-1,43 43 1,21-21 0,64-21-1,42-64 16,21-21-15,0 0 0,21-64-1,-85 22-15</inkml:trace>
  <inkml:trace contextRef="#ctx0" brushRef="#br0" timeOffset="4750.25">9419 931 0,'-21'0'32,"21"22"-17,-21 20-15,0 43 16,21-64-16,-22 85 16,22-85-16,0 63 15,0 22 16,0-63-15,0-1 0,0-63 15,0 0-15,0-64-1,0 0 1,64-84-1,21 21 1,42 42 0,-22 85-1,22 84 1,-63 43 0,-43 63-1,-21-63 1,0-63-1,0 62 1,-21-62 0,0-1-1,21-63 17,0-43-17,42-41 1</inkml:trace>
  <inkml:trace contextRef="#ctx0" brushRef="#br0" timeOffset="5066.28">10477 339 0,'0'21'31,"0"0"-31,0 21 16,-42 64 0,21 85-1,21-128-15,-64 212 16,64-126 0,0-1-1,0-64 1,0-41-1,22-43 1,20-43 0,-21 22-16</inkml:trace>
  <inkml:trace contextRef="#ctx0" brushRef="#br0" timeOffset="5483.04">10985 910 0,'0'0'0,"22"0"16,-22-21 0,-22 21-1,-83 21 1,-1 43 0,0 42-1,106-1 1,0-41-1,85-43 1,42 0 0,-43 0-1,-20 22 1,-64-1 0,-64 0-1,-42-20 16,43-1-15,-1-21 0,22 0-1,42-64 17,0 43-32,0 0 15</inkml:trace>
  <inkml:trace contextRef="#ctx0" brushRef="#br0" timeOffset="5765.88">10308 741 0,'0'-21'31,"21"0"-31,0 21 0,85-43 31,64 22-15,-43 0-1,21 21 1,-106 0 0,-63 0 15,0 0-31,-43 0 0</inkml:trace>
  <inkml:trace contextRef="#ctx0" brushRef="#br0" timeOffset="6615.39">2413 2794 0,'0'0'15,"-42"-21"-15,20 21 0,-62-21 16,41 0 0,43-1-1,43 1 1,63 0-1,84-21 1,106 21 0,1 21-1,359-43 1,-360 22 0,572-21-1,-318 21 1,170-1 15,-170 1-15,191 0-1,-571 21-15,380-21 16,127 0 0,-232 21-1,105-21 1,-148 21-1,-169 0 1,-148 0 0,-106 0 15,-22 0-15,1 0-16</inkml:trace>
  <inkml:trace contextRef="#ctx0" brushRef="#br0" timeOffset="7215.05">2265 4445 0,'0'-21'31,"0"42"32,0 0-63,0 0 0,0 22 0,0 20 15,0 128 1,21-43 0,0 21-1,0-63 1,-21 0 15,0-21-15,-21-43-1,0-42 1,21-21 0</inkml:trace>
  <inkml:trace contextRef="#ctx0" brushRef="#br0" timeOffset="7545.48">2879 4953 0,'42'21'16,"-42"0"-16,21-21 15,0 0 1,0-21-1,1-21 17,-1 42-32,-21-42 15,-64 42 17,43 0-17,0 0 1,21 21-1</inkml:trace>
  <inkml:trace contextRef="#ctx0" brushRef="#br0" timeOffset="8432.96">4530 3895 0,'0'0'15,"21"-21"-15,-21-22 16,0 22-16,0 42 31,0 0-15,-43 128 0,22-86-16,-21 128 15,0 20 1,-22 22-1,1-42 1,20-22 0,43-63-1,0-85 1,-21-42 0,21-64-1,0-21 1,42-84 15,-20 126-31,20-126 16,-21-64-1,21 84 1,-20 43 0,-22 85-1,42 84 1,21 107-1,-41-1 1,20 63 0,-21-62-1,0 41 1,0-63 0,-21-42-1,22-64 1,-22-63 31,-22 20-47,-20 1 0</inkml:trace>
  <inkml:trace contextRef="#ctx0" brushRef="#br0" timeOffset="9782.37">4170 4805 0,'0'0'0,"-21"0"15,42 0 32,21 0-47,64-21 16,127-43 0,-64 22-1,22-22 1,-64 1 15,-106 63-31,63-21 16,-84 0-1,0 63 17,0 43-17,0 42 1,0-43-1,0-63-15,0 64 16,22-64 0,41-21-1,1-21 1,41-85 0,1 0-1,-21-42 1,-43 64 15,-21-1-15,-21 64-1,0 42 1,0 42 0,0 43-1,0 0 1,0 0-1,64-21 1,21-85 0,42-22-1,-43-41 1,1-43 0,-22 21-1,-20-84 1,-1-64 15,-42 43-15,42 84-1,-42 42 1,0 170 15,0 106-15,-21 0-1,0-22 1,21-84 0,0-21-1,0-22 1,85-63 0,-22-21-1,-42 21-15,85-85 16,0 1 15,-42-22-15,-1 0-1,-42 85-15,0-22 16,-21 65 15,0 83-15,0-20-1,0 0 1,0-64-16,0 21 16,0-21-16,43-21 15,41 0 1,-20-21 0,-1-42-1,-20-1 1,-43-84 15,0 85-15,-21 63-16,-22-43 15,-41 43 1,20 0 0,22 0-1,21 21-15,-43-21 31,22 0-31</inkml:trace>
  <inkml:trace contextRef="#ctx0" brushRef="#br0" timeOffset="10031.23">6011 4106 0,'0'-21'31,"21"0"-31,1 21 16,-1-21-1,85-21 1,-85 42-16,85-22 16,21 1-1,-43 0 1,-20 21-1,-43 0-15</inkml:trace>
  <inkml:trace contextRef="#ctx0" brushRef="#br0" timeOffset="12265.77">8297 3895 0,'0'0'0,"21"0"0,1-21 16,-1 21-16,21-64 15,22-21 1,-64 64-16,21-42 16,-42-64-1,-43 63 1,-63 64 0,0 0-1,-42 106 1,21 0 15,126-85-31,-41 148 16,84-20-1,106-1 1,0-42 0,42 21-1,-63-64 1,-42 64-1,-64-42 1,-127 21 0,-64-1-1,22-83 1,-43-44 0,128-20-1,62 21-15,-62-127 31,84 42-15,-21-42 0,42 84-1,42 43 1,-20 106 0,41 42-1,-41-21 1,41 21-1,-20-22 1,20-20 0,1-85-1,21-21 1,0-85 0,0 0-1,42 0 1,-64 22 15,-62 63-31,20-22 16,-42 64 15,0 64-15,0 0-1,0-1 1,21 1-1,64-43 1,-22-42 0,43-42-1,0-21 1,42-22 0,-127 64-16,64-85 15,-64 42 1,-21 22 15,0 21-15,0 106 15,0-1-15,42-20-1,-42-43-15,43 21 16,41 1-1,22-43 1,42-22 0,43-41-1,-1-22 1,-63-21 0,-105 1-1,-22-1 1,-22 63 15,1 43-31,-63 0 16,-43 22-1,21 62 1,42 1 0,64-22-1,0 1 1,85-64-1,0 0 1,-1-42 0,-41 20-1,-1-20 1,-42 0 0,0 21-1,0 42 16,0 0-15,0 42 0,0 22-1,0 63 1,0 64 0,42 21-1,-42-22 1,0-41-1,0 41 1,-42-84 0,0-42-1,20-85 1,-41-63 0,21-64-1,42-85 1,0-63-1,21 0 17,42 63-17,-20 127 1,-1 1 0,21 41-1,1 43 1,21 0-1</inkml:trace>
  <inkml:trace contextRef="#ctx0" brushRef="#br0" timeOffset="13049.32">11007 4445 0,'0'0'0,"21"-127"31,-21 85-31,0 21 0,-21-1 0,-43-62 32,-21 84-17,1 42 1,20 43 0,43-43-16,21 43 15,0 42 1,0-85-1,42 0 1,64-42 0,-21-21-1,0-42 1,-64-1 0,-21-20-1,0 62 1,0 1-1,0 64 17,0 20-17,0 85 1,0 43 0,0-22-1,0 64 1,42-21-1,43 169 1,-64-85 0,21-106-1,-42-20 1,0-107 0,0-147-1,0-43 1,-63-106 15,20-85-15,43 64-1,0-42 1,22 232-16,20-105 16,21 0-1,1 42 1,-1 63-1,22 22 1,-64 42-16</inkml:trace>
  <inkml:trace contextRef="#ctx0" brushRef="#br0" timeOffset="15464.93">11642 4487 0,'-22'0'15,"22"-21"1,0 0 0,0 0-16,0 0 15,0-22 1,0 22 0,0 0-1,-21 21 1,-21 64-1,21 20 1,0 22 0,-1-42-1,22-22 1,85-21 0,-21-21-1,-43 0-15,127-63 16,-42 20-1,42-63 17,-63 1-17,-43 20 1,-42 64 0,-21 63-1,21 43 1,0-22-1,0 43 1,0-21 0,42-64-1,-42 0 1,-63-42 15,-1-21-15,22 20 15,21 22-31,-1 0 16,22 22-1,0 20 1,43 0 0,20-21-1,43-21 1,0-21-1,0-21 1,-43-22 0,22-41-1,-22-86 1,-20 43 0,-22-85-1,-21 148 1,0 43 15,0 106 0,-21 20-15,0 128 0,-1-170-16,1 170 15,21-106 1,0 0-1,21-64 1,43-42 0,21-21-1,42-43 1,-43-63 0,-20 43-1,-1-1 1,-63 43-1,0 105 32,0 22-31,-21-1 0,21-41-1,0-1 1,42-21-1,-20-21-15,41 0 16,43-42 0,-43-22-1,1-20 1,-43 20 0,-21 22-1,0 63 1,0 21-1,-21 43 17,21 0-17,0-22 1,21-42 0,21 1-1,22-22 1,-43-43-1,0 1 1,-21-43 0,-63 1-1,20 41 1,22 22 0,42 21 30,-21-21-46,85 0 16,21 0 15,0-1-15,-43 22 0,-63 22-1,0 41 1,0 1-1,-21-1 1,0 1 0,0-43-1,21-42 48,0-1-48,0 1-15,0 0 0,63-64 32,43-20-17,-42 41 1,20 43 0,-63 21-1,-21 21-15,0 43 16,0 20-1,0 86 17,0-149-32,22 0 15,62 0 1,-41-21 0,62 0-1,1-63 1,-42-22-1,20-42 17,-62 85-32,20-43 15,-42 0 1,0 64 0,-64 42-1,43 64 1,21 0-1,0-64-15,0 85 16,43-22 0,-22-41-1,-21-1 1,0-21 0,0 0-1,-21-21-15,-43 0 16,22 0 15,21-42 0,-1 0-15,1-1-16</inkml:trace>
  <inkml:trace contextRef="#ctx0" brushRef="#br0" timeOffset="15698.8">13716 3747 0,'0'0'0,"-42"0"16,20 0-16</inkml:trace>
  <inkml:trace contextRef="#ctx0" brushRef="#br0" timeOffset="15998.62">12128 3958 0,'0'0'0,"-21"0"16,0 21-16,-21-21 15,84-21 16,64 0-31,21 21 32,-21-21-17,-22 21 1,-62 0 0,-44 0-1,-41 0 1</inkml:trace>
  <inkml:trace contextRef="#ctx0" brushRef="#br0" timeOffset="17081">1228 7303 0,'0'0'0,"21"-22"16,-21 1-16,0 0 15,0-21 1,21-22-1,21 22 1,-21 42 0,22-21-1,63 21 1,-43 21 0,1 127-1,-64 0 1,-106 64-1,-64-64 1,65-63 0,20-43-1,21-42 1,43-21 0,0-64-1,21 64-15,0-42 16,64-22-1,-1 64 1,22 21 15,42 63-15,-43-20 0,1 20-1,-43-21 1,1-20-1,-22-22 17,21-43-17,-21 22-15,1 21 0</inkml:trace>
  <inkml:trace contextRef="#ctx0" brushRef="#br0" timeOffset="17253.9">2053 7514 0,'0'0'15,"0"-21"-15,0 0 47,0 0 0,21 21-47,-21-21 16</inkml:trace>
  <inkml:trace contextRef="#ctx0" brushRef="#br0" timeOffset="17798.64">3873 6625 0,'0'0'0,"0"-21"0,0-106 32,22 106-32,-22 42 31,0 21-31,0 85 15,0 43 1,0 147 15,0-190-15,0-84-16,-22 147 16,1-105-1,21-43 1,0-84 15,0 21-31,0-22 16</inkml:trace>
  <inkml:trace contextRef="#ctx0" brushRef="#br0" timeOffset="18229.91">3577 6773 0,'0'0'15,"-21"-21"-15,-21 0 0,20-42 16,22 20 15,64-20-15,42 20 0,105 22-1,-147 21-15,105 43 16,64 105-1,-64-21 1,-63 63 0,-127 1-1,-127-22 1,-43-21 0,64-84-1,-21-22 1,85-42-1,42 0 1,21-42 15,42-22-15,64 1 0,-64 42-16</inkml:trace>
  <inkml:trace contextRef="#ctx0" brushRef="#br0" timeOffset="18681.65">4868 7239 0,'0'0'16,"0"-21"-16,0 0 0,21-22 15,43-20 1,-1 42-1,22 21 17,21 21-17,-64 64 1,1 42 0,-43-43-1,-22 22 1,1-85-16,0 22 15,21-65 17,0-20-17,0-85 1,0 106-16,42-127 16,1 42-1,20 42 1,-20 64-1,20 0 17,22 0-32</inkml:trace>
  <inkml:trace contextRef="#ctx0" brushRef="#br0" timeOffset="19147.38">5948 6964 0,'21'-21'16,"-42"21"-1,-43 21 1,1 64 0,20 20-1,1 22 1,42 0-1,21-42 1,64-64 15,-22-21-15,43-63 0,-42-22-1,-43 64-15,0-85 16,-21-21-1,0 64 1,-42-1 0,-22 64-1,22 0 1,21 21 0,63 0 15,-21-21-16</inkml:trace>
  <inkml:trace contextRef="#ctx0" brushRef="#br0" timeOffset="19546.66">6456 6922 0,'0'0'0,"-21"-22"31,-1 22-16,-20 0 1,21 0-16,21 106 16,0 0-1,0 85 1,21 41 0,-21-83-1,0 83 1,0 44-1,-42-107 1,-1-21 15,43-63-15,0-64 0,0-63-1,22-43 1,20-106-1,0 22 1,-42 106-16</inkml:trace>
  <inkml:trace contextRef="#ctx0" brushRef="#br0" timeOffset="19814.5">6392 7303 0,'-42'-191'16,"42"85"-1,0 43 1,42 20-1,43 22 1,63 21 15,-106 0-31,64 43 16,-63 41 0,-43 22-1,-85-21 1,-63-1-1,63-20 1,0-43 0</inkml:trace>
  <inkml:trace contextRef="#ctx0" brushRef="#br0" timeOffset="22347.05">8086 6392 0,'0'0'0,"0"-42"0,21 21 16,-21-21-16,0 20 15,0 44 1,-21 210 15,-43-62-15,-42 63 0,0-85-1,-42 21 1,42-63-1,43-85 1,42-63 0,0-64-1,42-42 1,21 0 0,64-1-1,-43 107 1,-41 106-1,41 84 1,-21-21 15,43 42-15,-21-63 0,84-21-1,42-85 1,-42-64-1,22-63 1,-43-21 0,-43-64-1,-84-42 1,0 191-16,-63-128 16,-106 22-1,42 105 1,-43 64-1,64 85 1,1 169 15,105 0-15,42-85 0,43 1-1,20-64 1,65-64-1,20-63 1,1-64 0,-22-42-1,-84 42 1,-43 1 0,-42 63-1,0 42 1,-42 106-1,42-21 1,21-43 15,42 22-15,22-64 0,-21-21-1,63-85 1,-64 22-1,-21-85 1,-42-1 0,-63 65-1,-64 63 1,42 42 0,-21 106-1,85 0 1,21-21-1,85 21 17,-22-85-17,64-42 1,0-21 0,0-64-1,-42 0 1,21-42-1,-64 22 1,-42 83 0,0 65-1,-21 20 1,0 43 0,21 0-1,0-43 1,85-20-1,-1-43 17,1-43-17,21-41 1,-22-22 0,-41 42-1,-43 43-15,21-21 16,-42 105 15,0 22-15,21 0-1,0-43 1,0-21-16,42 0 16,21-21-1,-20-42 1,-1-21-1,-42-22 17,0-21-17,-21-21 1,21 106 0,21 21 15,85 0-16,21 21 1,21 148 31,-148-147-47,0-1 0,0 21 16,-42 0-1,21-20 1,-1-22-16,1 21 15,21-85 32,0 1-31,106-43 0,21-42-1,-21 84 1,-85 43-16,85 21 15,-85 64 1,-21 41 0,0 1-1,21-42 1,43-22 0,-1-42-1,1-21 1,20-43-1,1-41 1,-64-1 15,-21-42-15,0 126-16,0-20 16,-21 106-1,0 63 1,-21 0-1,20 21 1,22-106 0,-21 22-1,-42-22 1,42-42-16</inkml:trace>
  <inkml:trace contextRef="#ctx0" brushRef="#br0" timeOffset="23230.55">931 9292 0,'-21'0'15,"0"0"1,21-21-16,0 0 16,0 0-16,106-43 15,0 43 1,-1 21 0,1 106-1,-106 0 1,-63 105-1,-22-105 1,0-21 15,43-43-15,63-42 15,0-21-31,64-21 16,84-22-1,-20 64 1,20 0 0,-106 85-1,-84 0 1,-127 42 0,0-64-1,0 22 1,63-85-1,22 0 1,41 0 15,1-21-15,21-1-16,0 1 16,85-63-1</inkml:trace>
  <inkml:trace contextRef="#ctx0" brushRef="#br0" timeOffset="23413.44">2244 9821 0,'0'0'0,"21"0"0,0 0 31,-21-21 0</inkml:trace>
  <inkml:trace contextRef="#ctx0" brushRef="#br0" timeOffset="23897.16">4000 9186 0,'0'0'0,"0"-21"0,-21-21 16,0-64 0,0 64-1,0 148 1,0 63-1,-22 106 1,-20 21 0,-22-105-1,43-85 1,21-64 0,-1-42-1,1-21 1,-21-21-1</inkml:trace>
  <inkml:trace contextRef="#ctx0" brushRef="#br0" timeOffset="24414.38">3323 9567 0,'-21'-63'16,"42"126"-16,-63-317 16,42 127-1,0 85-15,63-64 16,128 22-1,63 126 1,-64 64 0,22 105-1,-106 1 1,-85-148-16,-21 63 16,0 0-1,-21-64 1,-43-63-1,43-63 17,21-43-17,0 63-15,0-105 16,85-106 0,63-42-1,-21 148 1,63 105-1,-84 149 1,-42 127 0,-64-191-16,-21 191 15,-43-63 1,-21-1 0,43-42-1,42-85 1,85-63-1,21-42 1</inkml:trace>
  <inkml:trace contextRef="#ctx0" brushRef="#br0" timeOffset="25813.84">5313 9440 0,'42'-42'15,"-84"84"-15,84-63 31,-63 42-31,-43 85 16,22 21 0,42 21-1,0-21 1,64-63 0,-43-64-16,148 0 15,-42-42 1,42-43-1,-63-42 1,-85 0 15,-42-42-15,-127 42 0,63 127-1,-63 42 1,85 43-1,42 84 1,42-21 0,85-42-1,21-106 1,42-21 0,-21-43-1,0-63 1,-42-42-1,-85 105 1,-21 43 15,-21 64-15,0 62 0,21 44-1,0-44 1,21-41-1,64-64 1,-1-21 0,43-64-1,-21-42 1,-42-21 0,-22 42-1,-21 106 1,-21 21-1,-42 85 1,42 42 15,0-42-15,63-64 0,22-20-1,0-65 1,42-41-1,0-43 1,-43 21 0,65 42-1,-86 85 1,-42 43 0,0 42-1,-84 0 1,-1-43-1,43-42 1,0-21 15,0-21-15,21-42 0,-21-1-1,21 85 16,0 43-15,42-22 0,43-21-1,84-21 1,-21-42 0,-42 0-1,-21-64 1,-43-21 15,-42 42-31,0 43 31,-42 42-15,21 84 0,-1 43-1,22-42 1,0 0-1,85-43 1,0-42 0,-1-42-1</inkml:trace>
  <inkml:trace contextRef="#ctx0" brushRef="#br0" timeOffset="26947.09">9525 8594 0,'0'0'16,"0"-21"-16,21 21 16,-21-22-1,0 1 1,0 0-1,0 0 1,-21 21 0,21-21-16,0 0 31,0-1 0,0 1 0,0 0 16,-21 21 0,21 21-47,-21 0 16,21 1-16,-22 189 15,-20 22 1,0 106 0,-22-64-1,43-106 1,-21-21 0,42-105-1,0-128 16,63-63-15,-42 21 0,43-85-1,-1-84 17,-20 21-17,-43 127 1,0 63-1,0 148 1,0-20-16,63 126 16,1 127-1,-1-84 1,-42 21 0,1-64-1,-22-105 1,0-43-16,-22-21 31,-41-64-15,21 43-1</inkml:trace>
  <inkml:trace contextRef="#ctx0" brushRef="#br0" timeOffset="28680.27">9313 9398 0,'0'0'0,"-21"0"16,42 0 15,85 0-15,63-21-1,22-21 1,84-1 0,-42-20-1,-170 42-15,43-22 16,-106-20-1,-21 63 1,-64 0 15,-20 84-15,83-62-16,-20 62 16,42-41-16,0 41 15,21 22 1,85-21-1,0-85 1,42 0 0,64-85-1,-43-21 1,-21-63 0,-84 0-1,-22-107 1,-42 44-1,0 126 1,-21 85-16,-43 21 31,1 127-15,42 63 0,21 85-1,0-21 1,42-84-1,43-65 1,-1-83 0,22-44-1,21-83 1,-21-22 0,0-43-1,-64 43 1,-21 106-1,-21 85 1,-21 63 15,0 0-15,21-22 0,0-83-16,85 41 15,-22-42 1,64-42-1,-21-42 1,-85 41-16,43-62 16,-1-22-1,-42 0 1,-21 85 0,0 63-1,-21 43 1,21 0-1,0 20 1,43-83 15,20-22-15,-21 0 0,-20-43-1,-22-41 1,-64-22-1,1 0 1,41 21 0,22 64-1,85 21 1,42 21 0,-42 22-1,-43-22-15,43 85 16,-64-22-1,0 1 1,-21-22 0,-21-63 15,0 0-15,0-21-1,21-42 1,63-64-1,106-85 1,-84 149 0,127-1-1,-106 128 1,-64 41 0,-42 22-1,0 0 1,21-63-1,64-64 1,42 0 15,0-42-15,-43-22 0,-20-84-1,-64 0 1,0 84-1,0 43-15,-21 42 16,-22 64 0,22 21-1,0 0 1,21-1 0,-21-62-1,0-43 1,0-21 15,-1-43-15</inkml:trace>
  <inkml:trace contextRef="#ctx0" brushRef="#br0" timeOffset="28846.28">13039 8594 0,'0'0'0,"-64"-21"15,-21-22 1,64 43 0,0-21-1,-42 21 1,41-21-16</inkml:trace>
  <inkml:trace contextRef="#ctx0" brushRef="#br0" timeOffset="29046.23">11493 8784 0,'-21'21'15,"42"-42"-15,-63 64 0,84-43 32,107-22-17,-22-41 1,-64 42-16,170-43 15,-64 1 1,-126 63 0</inkml:trace>
  <inkml:trace contextRef="#ctx0" brushRef="#br0" timeOffset="29896.14">1079 12213 0,'0'0'0,"43"-21"0,-1-42 16,0-1-1,-42 85 1,-21 64 0,21-43-16,-42 170 15,21-43 1,21 1-1,63-22 1,22-106 15,42-21-15,-21-84 0,-43-22-1,22-42 1,-64 42-1,0 43 1,-21 106 0,-42 63-1,21 42 1,21-63 0,21-43-1,42-63 1,-41-21-1</inkml:trace>
  <inkml:trace contextRef="#ctx0" brushRef="#br0" timeOffset="30049.11">2265 12637 0,'0'0'0,"21"-22"0,-21-20 31,21 42 16</inkml:trace>
  <inkml:trace contextRef="#ctx0" brushRef="#br0" timeOffset="30629.29">4762 11917 0,'0'0'0,"0"-21"0,0-22 15,0-41 1,0-22 0,0 85-16,-42-22 15,-106 43 1,-64 85 0,43 21-1,42 84 1,127-63-1,127 43 1,21-86 15,64 22-15,-85 0 0,-106-42-1,-169 20 1,-64-20-1,22-64 1,63 0 0,21-64-1,85-20 1,21 20 0,127-42-1,-85 85-15,21 0 0</inkml:trace>
  <inkml:trace contextRef="#ctx0" brushRef="#br0" timeOffset="32012.48">5080 12213 0,'0'0'0,"21"0"16,-42 0-1,-64 21 1,1 64-1,41 42 1,43-21 0,43-43-1,-22-41-15,85 20 16,21-42 0,42-21-1,-21-64 1,-42 22-1,-85 41-15,0-105 16,-21 43 15,-21-1-15,0 106 0,21 43-1,0 63 1,21-43-1,106 22 1,-21-85 0,0-21-1,21-21 1,-21-63 0,-1-22-1,-41 0 1,-43 64-1,-21 105 17,0 22-1,0-1-15,0-62-16,0 41 15,42-63 1,43 0-1,21-21 1,-43-21 0,22-64-1,-85-64 1,-21 1 0,-106 63-1,42 85 1,-42 85-1,21 84 1,106 21 0,22-42 15,41-63-15,106-22-1,22-42 1,-64-42-1,42-43 1,-126 43-16,84-128 16,-64 1-1,-63-22 1,0 86 0,-63 168 15,41-21-31,1 85 15,0 85 1,21-21 0,64-86 15,41-20-15,-20-85-1,-64 0-15,43-21 16,20-64-1,22-63 1,-42-21 0,-43-128-1,-21 128 1,0 127 0,-21 63-1,-43 127 1,43 0-1,21 64 1,0-170-16,0 85 16,42-21-1,1-64 17,-22-42-17,64 0 1,-22-63-1</inkml:trace>
  <inkml:trace contextRef="#ctx0" brushRef="#br0" timeOffset="32524.27">8488 11642 0,'0'0'16,"0"-85"-16,0 22 15,-21 84 1,-22 63-1,43 107 1,-21 21 0,21-1 15,0-84-15,0-84-1,0-22-15,-21-21 16,0-64 15,21-20-15,63-65-1,-42 128-15,85-85 16,85 64 0,-43 63-1,-106 43 1,-63 63-1,-85 0 1,-21-43 15,21-20-15,85-43 0,85-21-1,211-106 1</inkml:trace>
  <inkml:trace contextRef="#ctx0" brushRef="#br0" timeOffset="33130.23">9631 11896 0,'0'0'0,"0"-21"0,0-43 16,-64 64-1,-105 85 1,63 21-1,-21 63 1,106-21 0,21-84 15,63-22-15,43-42-1,-42-42 1,20-43-1,1-63 1,-21 21 0,-22 21-1,-42 127 1,0 64 0,0 42-1,21-21 1,43-22-1,-1-63 1,-42-21-16,85 0 16,-21 0 15,21-105-15,21-22-1,0-22 1,-64 86-1,-42 63-15,0 42 16,-21 22 0,-21 63-1,0-43 1,21-41 0,0-64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1:04:4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2011 0,'22'0'31,"-1"0"-15,0 0-16</inkml:trace>
  <inkml:trace contextRef="#ctx0" brushRef="#br0" timeOffset="2464.36">2582 423 0,'0'0'0,"0"-21"0,0 0 15,0 0-15,0 0 0,0 0 16,21-1-16,-21 1 16,0 42 30,0 1-30,0-1-16,-21 0 0,21 21 16,-21-21-16,21 22 0,0-1 15,0 0-15,-21 1 0,0 20 0,0-20 16,-1 20-16,22 1 0,-21-1 16,0-21-16,0 22 0,0-1 0,0-20 15,21-1-15,0 0 0,-22 1 16,22-1-16,0-21 0,0 0 0,0 1 15,0-1-15,22-42 47,-22-1-47,21 1 16,0 0-16,-21-21 0,21 21 0,0-22 16,0 1-16,-21 0 0,22-1 15,-1 1-15,0 0 0,0-1 0,0 22 16,0-21-16,1 21 0,-22-1 15,21 22-15,0 0 0,0 0 16,0 0-16,0 43 16,-21-22-16,22 0 0,-1 21 15,-21 1-15,21-1 0,0 0 0,-21-20 16,21 20-16,0 0 0,-21-21 16,22 22-16,-1-22 0,-21 0 15,21 0-15,0 0 0,0 1 16,0-22-16,1 0 0,-1 0 15,0 0-15,0 0 0,0 0 16,0-22-16,1 1 0,-1 0 16,0 0-16,-21-21 0,21-1 0,0 1 15,0 0-15,-21-1 0,0-20 16,0 20-16,22-20 0,-22 21 0,0-1 16,0-20-16,0 20 0,0 22 15,0-21-15,0 21 0,0 0 16,0-1-16,0 1 0,0 0 0,-22 21 31,22 21 0,0 0-31,0 1 0,0-1 16,22 0-16,-1 0 16,0 0-16,0 0 0</inkml:trace>
  <inkml:trace contextRef="#ctx0" brushRef="#br0" timeOffset="3108.11">3450 1080 0,'0'0'15,"21"0"-15,0 0 0,-21-22 16,22 22-16,-1-21 0,0 0 16,0 0-16,-21 0 15,21 0-15,-21-1 0,21 1 16,-21 0-16,0-21 0,0 21 15,0-1-15,0 1 0,0 0 0,0 0 16,0 0-16,0 0 16,0-1-16,-21 22 0,0 0 15,0 22 1,21-1-16,0 0 0,-21 0 16,0 21-16,21 1 0,-22-1 0,22 0 15,-21 1-15,21-1 0,-21 0 16,21 1-16,0-1 0,0 0 0,0-20 15,0-1-15,0 21 0,0-21 16,0 0-16,0 1 0,0-1 16,0 0-16,0 0 15,21-21-15,0 0 16,1 0 0,-1 0-16,0-21 0,0 0 15,0 0-15,0-1 0</inkml:trace>
  <inkml:trace contextRef="#ctx0" brushRef="#br0" timeOffset="3735.75">3979 508 0,'0'0'0,"0"-42"16,0 21-16,0-22 0,0 22 16,0 0-16,0 0 0,0 0 0,-21 21 15,0 0 1,21 21-1,-21 0-15,21 21 0,0 1 0,0-1 16,0 0-16,0 1 0,0 20 16,0-21-16,-21 22 0,21-1 0,0 1 15,-22-22-15,22 22 0,0-22 16,0 0-16,0 1 0,0-1 0,0 0 16,0 1-16,0-22 0,0 0 15,0 0-15,0 0 0,0 1 16,0-44 31,0 1-47,0 0 15,0 0-15,0 0 0,0 0 16,0-1-16,0-20 0,0 21 0,0 0 16,0-22-16,0 22 0,0 0 15,22 0-15,-1 0 0,0 0 16,-21-1-16,21 22 0,21 0 0,-20 0 15,-1 0-15,0 0 16,21 0-16,-21 0 0,1 0 0,-1 22 16,21-1-16,-21 0 0,0 21 15,1-21-15,-22 1 0,0-1 0,0 21 16,0-21-16,0 0 0,-22 1 16,1 20-16,0-21 0,-21 0 0,21 0 15,-22 1-15,22-22 0,0 21 16,-21-21-16,20 21 0,1-21 0,0 21 15,0-21-15,0 0 0,21 21 16,-21-21-16,-1 0 16,22-21 31,0 0-32,22 0-15,-1 0 0,0-1 16</inkml:trace>
  <inkml:trace contextRef="#ctx0" brushRef="#br0" timeOffset="4429.39">4699 762 0,'42'-21'15,"-21"21"1,1 0 0,-1 0-16,0-21 0,0 21 0,0-21 15,0 21-15,1 0 0,-1-22 16,0 22-16,21-21 0,-21 0 0,1 21 16,20-21-16,-21 0 0,0 0 15,0 21-15,-21-22 0,0 1 0,0 0 16,0 0-16,0 0 15,-21 21-15,0 0 16,0 0-16,0 0 16,0 0-16,-22 0 0,22 0 0,-21 21 15,21 0-15,-22 0 0,1 0 16,21 22-16,0-22 0,-1 21 0,1 1 16,0-22-16,0 21 0,21 0 15,0-20-15,0 20 0,0-21 0,0 21 16,0-20-16,0-1 0,21 0 15,0 0-15,0 0 0,1-21 16,-1 21-16,0-21 0,0 0 0,21 0 16,-20 0-16,-1 0 0,0 0 15,0 0-15,0 0 0,0 0 16,-21-21 0,-21 21-1,0 0 1,0 0-16,0 0 0,0 21 15,-1 1-15,1-1 0,0 0 16,0 0-16,0 0 0,0 0 0,-1 1 16,1 20-16,21-21 0,0 0 15,-21 0-15,21 1 0,0-1 0,0 0 16,0 0-16,0 0 0,21 0 16,0-21-1,1 0-15,-1 0 0,0 0 0,0 0 16,0 0-16,0 0 0,1 0 15,-1 0-15,21 0 0,-21-21 0,0 0 16,1 21-16,20-42 0,-21 21 16,21-1-16,-20-20 0,-1 21 0,21-21 15</inkml:trace>
  <inkml:trace contextRef="#ctx0" brushRef="#br0" timeOffset="4784.1">5609 127 0,'0'0'0,"0"21"31,0 0-31,-21 1 0,21 20 16,0 0-16,0 1 0,-21-1 0,21 21 15,-21-20-15,-1-1 0,22 22 16,0-1-16,-21 1 0,0-1 0,21 1 15,-21-1-15,21 1 0,0-1 16,-21-21-16,21 22 0,-21-22 0,21 1 16,0-1-16,0-21 0,0 21 15,0-20-15,0-1 0,0 0 16,0 0-16,0 0 0,0 0 16,0-42 30,21 0-46,-21 0 16,21 0-16,0 0 0,-21-1 16</inkml:trace>
  <inkml:trace contextRef="#ctx0" brushRef="#br0" timeOffset="5975.36">5630 1228 0,'0'21'0,"21"-21"0,1 0 0,-1 0 16,0 0-16,0 0 15,0 0-15,0 0 0,1 0 0,-1-21 16,0 21-16,0-21 0,0 21 16,-21-22-16,21 1 0,1 21 0,-22-21 15,0 0-15,0 0 0,21 0 16,-21-1-16,0 1 0,0 0 0,0 0 15,0 0-15,-21 21 16,-1 0-16,1 0 16,0 0-16,0 21 15,0 0-15,0 0 0,-1 0 0,1 1 16,0-1-16,0 21 0,21-21 16,0 0-16,0 22 0,0-22 0,0 0 15,0 21-15,0-20 0,0-1 16,0 0-16,0 0 0,21-21 15,0 21-15,0-21 0,1 21 16,-1-21-16,0 0 0,21 0 16,-21 0-16,1 0 0,-1 0 15,0 0-15,0-21 0,21 0 0,-20 21 16,-1-21-16,0 0 16,0 0-16,0-1 0,0 1 0,1 0 15,-1-21-15,-21 21 0,21-1 16,-21-20-16,21 21 0,-21 0 0,0 0 15,0-1-15,0 1 0,0 0 16,0 42 15,0 0-31,0 1 16,0-1-16,0 0 0,0 0 16,0 21-16,0-20 0,0-1 0,-21 0 15,21 0-15,0 0 0,0 0 16,0 1-16,0-1 0,0 0 15,0 0-15,0 0 16,0-42 31,0 0-31,0 0-16,0 0 0,0-1 15,0 1-15,0 0 0,0 0 0,21 0 16,-21-22-16,21 22 0,-21-21 15,0 21-15,21 0 0,1-1 16,-22 1-16,21 0 0,-21 0 0,21 0 16,0 21-16,0 0 15,0 0-15,1 0 16,-1 0-16,0 0 0,-21 21 0,21 0 16,0 0-16,0 0 0,-21 22 15,22-22-15,-22 0 0,21 0 0,-21 22 16,0-22-16,0 0 0,21 0 15,-21 0-15,0 0 0,21 1 0,-21-1 16,0 0-16,0 0 16,0 0-1,0-42 32,0 0-47,0 0 16,0 0-16,0-22 0,0 22 15,21 0-15,0 0 0,1-22 16,-22 22-16,21-21 0,0 21 0,21-22 16,-21 22-16,22-21 0,-22 21 15,21 0-15,-21-1 0,22 1 16,-1 0-16,-21 0 0,22 21 0,-1 0 16,-21 0-16,21 0 0,-20 0 0,-1 21 15,0 21-15,-21-20 16,0 20-16,0-21 0,0 21 0,0 1 15,0-1-15,0 0 0,0 1 16,-21-22-16,0 21 0,21-21 0,-22 22 16,1-22-16,0 0 0,21 0 15,0 0-15,-21-21 0,21 22 0,21-44 47</inkml:trace>
  <inkml:trace contextRef="#ctx0" brushRef="#br0" timeOffset="6527.05">7578 1439 0,'0'0'16,"21"0"15,0-21-31,0 0 0,0 0 15,0 21-15,1-21 0,-1 0 16,0 21-16,0-22 0,-21 1 0,21 0 16,0 0-16,-21 0 0,0 0 15,0-1-15,0-20 0,0 21 16,0 0-16,0 0 16,-21 21-1,0 0 1,0 0-16,0 21 0,0 0 0,-1 0 15,1 21-15,0-20 0,0-1 16,0 21-16,21-21 0,0 22 0,-21-22 16,21 0-16,0 21 0,0-21 15,0 1-15,0-1 0,0 0 0,0 0 16,21 0-16,0 0 0,0-21 16,0 22-16,0-22 15,1 0-15,20 0 0,-21 0 0,0 0 16,0 0-16,1 0 0,20 0 15,-21-22-15,21 1 0,-20 0 0,20 0 16,-21 0-16</inkml:trace>
  <inkml:trace contextRef="#ctx0" brushRef="#br0" timeOffset="7083.72">8361 1016 0,'-21'0'16,"-1"21"-16,22 0 16,-21 1-16,21-1 0,0 0 0,0 0 15,0 21-15,-21-20 0,21-1 16,0 21-16,0-21 0,0 0 16,-21 1-16,21-1 0,0 21 0,0-21 15,-21 0-15,21 1 0,0-1 16,-21 0-16,21 0 0,0 0 15,-22-21 1,1 0 15,21-21-31,0 0 0,0 0 16,0 0-16,0-1 16,21 1-16,1 0 0,-1-21 0,0 21 15,0-22-15,0 1 0,22 0 16,-22-1-16,21 1 0,0-22 15,1 22-15,-1 21 0,0-21 0,1 20 16,-1 1-16,-21 21 0,0 0 16,1 0-16,-1 0 0,0 21 0,0 1 15,-21-1-15,0 21 0,0 0 16,0 1-16,0-1 0,0 0 0,0 1 16,0-1-16,0 0 0,0-20 15,0 20-15,0 0 0,-21-21 0,21 1 16,0-1-16,-21 21 0,0-21 15,21 0-15,-22 1 0,22-1 16,-21-21-16,21 21 16,-21-21-16,21-21 31,0 0-31,21-1 16,0 1-16</inkml:trace>
  <inkml:trace contextRef="#ctx0" brushRef="#br0" timeOffset="7440.23">9334 466 0,'0'0'0,"0"-21"0,0-1 31,0 44-16,0-1 1,0 0-16,0 21 0,0 1 0,0-1 16,0 0-16,-21 22 0,21-1 15,0 1-15,-21-1 0,21 1 0,0-1 16,0 1-16,0-1 0,0-20 16,0 20-16,0-21 0,0 1 0,0-22 15,0 21-15,0-21 0,-21 22 16,21-22-16,0 0 0,-21 0 15,21 0-15,0 1 16,21-44 15,0 22-31,0-21 0,0 0 16</inkml:trace>
  <inkml:trace contextRef="#ctx0" brushRef="#br0" timeOffset="7871.05">9821 1122 0,'0'0'0,"21"0"0,-21-21 16,-21 21 15,0 0-31,0 0 16,0 21-16,0 0 15,21 0-15,-22 0 0,1-21 0,0 22 16,0-1-16,21 0 0,0 0 15,0 0-15,0 0 0,0 1 16,0-1-16,21-21 16,0 0-16,22 21 0,-22-21 15,0 0-15,21 0 0,-21 0 16,1 21-16,20-21 0,-21 0 16,0 0-16,0 0 0,1 21 0,-22 0 15,0 1 1,-22-1-1,1 0-15,0-21 16,0 0-16,0 21 0,0-21 0,-22 0 16,22 0-16,0 21 0,0-21 0,0 0 15,-1 0-15,1 21 0,0-21 16,0 0-16,0 0 16,0 0-1,21-21 1,-22 21-16,22-21 0,-21 0 0</inkml:trace>
  <inkml:trace contextRef="#ctx0" brushRef="#br0" timeOffset="8162.88">9080 910 0,'0'-21'0,"85"0"16,-64 21-1,22 0-15,-22-21 0,0 21 16,21 0-16,-21 0 0,1-21 0,20 21 16,-21-22-16,0 22 0,0 0 15,1 0-15,-1 0 31,-21-21-15,0 0-16,21 21 16,0-21-16</inkml:trace>
  <inkml:trace contextRef="#ctx0" brushRef="#br0" timeOffset="8579.1">10308 402 0,'0'0'0,"-42"-42"31,42 21-16,-21 21-15,21 21 47,0 0-47,0 0 0,0 0 16,0 1-16,0-1 0,0 0 0,0 21 16,0-21-16,-22 1 0,22 20 15,0-21-15,0 0 0,0 0 0,0 1 16,0-1-16,0 0 0,-21 0 15,21 0-15,0 0 0</inkml:trace>
  <inkml:trace contextRef="#ctx0" brushRef="#br0" timeOffset="8859.94">10054 868 0,'0'0'0,"21"0"47,0 0-47,1 0 15,-1 0-15,0 0 16,0 0-16,0 0 0,0 0 0,1 0 16,-1-21-16,0 21 15,0 0-15,-21-21 0,21 21 16,0 0-16,-21-22 16,0 1-16,22 0 15,-1 0-15</inkml:trace>
  <inkml:trace contextRef="#ctx0" brushRef="#br0" timeOffset="9091.82">10118 402 0,'0'0'0,"-22"0"16,44 0 15,-1 0-15,0 0-16,0-21 0,0 21 0,0 0 15,1 0-15,-1 0 0,0-21 16,0 21-16,0-21 0,0 21 0,1-21 16,-1 21-16,0 0 0</inkml:trace>
  <inkml:trace contextRef="#ctx0" brushRef="#br0" timeOffset="9699.65">10562 42 0,'-106'-42'31,"85"42"-31,0 0 15,0 0-15,0 0 0,-1 0 16,1 0-16,0 0 0,-21 0 16,21 0-16,-1 0 0,-20 21 0,21 0 15,0 1-15,-22-1 0,22 0 16,-21 21-16,21 1 0,0-22 0,-22 21 16,43 0-16,-21 1 0,0-1 15,21 0-15,0 1 0,0-1 0,0 0 16,0 1-16,0-1 0,21-21 15,0 22-15,0-22 0,1 21 16,-1-21-16,0 0 0,21 1 0,1-1 16,-22 0-16,21 0 0,-21-21 15,22 21-15,-22-21 0,21 0 0,-21 0 16,0 0-16,22 0 0,-22 0 16,0 0-16,0 0 0,22 0 0,-22-21 15,0 0-15,0 0 0,0 21 16,0-21-16,1-22 0,-1 22 0,0 0 15,0-21-15,-21 20 0,21-20 16,0 0-16,-21-1 0,0 1 0,0 0 16,0-1-16,0-20 15,0 21-15,0-1 0,0 1 0,0 0 16,-21-1-16,0 22 0,0-21 16,0 21-16,0-22 0,-1 22 0,1 21 15,-21 0-15,21 0 0,0 0 16,-22 0-16,22 0 0,0 0 0,0 0 15,0 0-15,-22 0 0,22 0 0,0 0 16,0 0-16,0 0 0,-1 0 16,1 0-16,0 21 0,0 0 0,0 1 15,0-1-15,-1 0 0,1 0 16,0 0-16,0 0 0</inkml:trace>
  <inkml:trace contextRef="#ctx0" brushRef="#br0" timeOffset="10799.32">1651 2032 0,'0'0'0,"0"-21"0,-42 21 31,20 0-31,44 0 63,-1 0-63,0 0 0,0 0 0,21 0 15,1 0-15,20 0 0,-20 0 16,20 0-16,-21 0 0,43 0 0,-21 0 16,20 0-16,1 0 0,0 0 15,20 0-15,-20 0 0,21 0 16,0 0-16,0 0 0,-22 0 15,22 0-15,21 0 0,-21 0 0,21 0 16,0 0-16,0 0 0,0 0 16,0 0-16,21 0 0,0 0 0,0 0 15,1 0-15,-1 0 0,21 0 16,-21 0-16,0 0 0,1 0 0,-1 0 16,-21 0-16,21 0 0,-21 0 15,21 0-15,-21 0 0,0 0 0,0 0 16,21 0-16,-21 0 0,0 0 15,0 0-15,-21 0 0,21 0 0,-21 0 16,21 0-16,-21 21 0,21-21 16,-21 0-16,21 0 0,-22 0 15,1 0-15,-21 0 0,21 0 0,-22 0 16,1 0-16,21 0 0,-21 0 16,-1 0-16,1 0 0,0 0 0,-1 0 15,1 0-15,0 0 0,-1 0 16,-20-21-16,-1 21 0,22 0 0,-22 0 15,22-21-15,-21 21 0,-1 0 16,22 0-16,-22 0 0,1-21 0,-1 21 16,1 0-16,-1 0 0,1 0 0,-22 0 15,0 0-15,1 0 16,-1 0-16,-21 0 0,0-22 0,1 22 16,-1 0-1,0 0 1,-21-21-16,0 0 31,0 0 0</inkml:trace>
  <inkml:trace contextRef="#ctx0" brushRef="#br0" timeOffset="17579.4">2011 3048 0,'0'0'0,"0"21"15,-21-21-15,-1 21 0,1-21 16,42 0 15,1 0-15,-1 0-16,21 0 0,0 0 15,1 0-15,-1 0 0,22 0 0,-1 0 16,1 0-16,-1 0 0,1 0 16,-1 0-16,1 0 0,-1 0 0,1 0 15,-22 0-15,21 0 0,-20 0 0,-1 0 16,0 0-16,1 0 0,-22-21 15,21 21-15,-21 0 0,1 0 0,-44 0 63,1-21-63,0 21 16</inkml:trace>
  <inkml:trace contextRef="#ctx0" brushRef="#br0" timeOffset="18003.16">2879 2879 0,'-22'-21'32,"22"42"-17,22-21 1,-1 0-16,-21 21 0,21 0 0,0-21 15,0 21-15,0-21 0,1 21 16,20-21-16,-21 22 0,21-22 0,-20 0 16,20 0-16,-21 21 0,21-21 15,-20 0-15,20 0 0,-21 0 0,0 0 16,22 21-16,-22-21 0,0 0 0,0 0 16,-21 21-1,0 0 1,-21-21-16,0 21 15,-22-21-15,22 22 0,0-1 0,-21 0 16,21 0-16,-22 0 0,22 22 16,-21-22-16,21 0 0,-22 21 0,22-21 15,-21 1-15,21-1 0,-1 0 0,1 0 16,0 0-16,0 0 0,21 1 16,0-1-16,21-21 31,0-21-31,0-1 15</inkml:trace>
  <inkml:trace contextRef="#ctx0" brushRef="#br0" timeOffset="18951.93">4911 2731 0,'21'-127'16,"-21"105"0,0 44 31,0-1-47,-21 0 0,21 0 0,0 0 15,0 22-15,0-22 0,-22 21 16,22 0-16,0 1 0,0-1 0,0-21 15,0 22-15,0-1 0,-21 0 16,21-21-16,-21 22 0,0-1 16,21-21-16,0 22 0,-21-22 0,21 21 15,-21-21-15,21 0 0,-22-21 16,22 22-16,0-1 16,0-42 15,0-1-31,0 1 15,0 0-15,0 0 0,0 0 16,0 0-16,0-22 0,0 22 0,0-21 16,0-1-16,22 22 0,-1-21 0,-21 0 15,21-1-15,0 1 0,0 0 16,0-1-16,1 1 0,-1 0 16,0-1-16,0 1 0,0 0 15,0 20-15,22-20 0,-22 21 0,0 0 16,0 0-16,0 21 0,22-22 15,-22 22-15,0 0 0,0 0 0,0 0 16,1 22-16,-1-1 0,0 0 16,-21 21-16,21-21 0,-21 22 0,21-1 15,-21 0-15,0 1 0,0 20 0,0-20 16,0-1-16,0 0 0,0 1 16,0-1-16,0 0 0,0 1 15,0-22-15,0 21 0,0-21 0,0 22 16,0-22-16,0 0 0,0 0 15,0 0-15,0 0 0,0 1 16,-21-22 15,21-22-15,-21 1-16,0 0 0</inkml:trace>
  <inkml:trace contextRef="#ctx0" brushRef="#br0" timeOffset="19175.74">4847 3133 0,'21'0'16,"0"0"-16,1 0 15,-1 0-15,21 0 0,-21 0 0,0 0 16,22-21-16,-22 21 0,21 0 15,-21-22-15,22 22 0,-1 0 0,0-21 16,1 21-16,-22 0 0,21-21 0,1 0 16,-22 21-16,21 0 0,0 0 15</inkml:trace>
  <inkml:trace contextRef="#ctx0" brushRef="#br0" timeOffset="19492.56">5927 2879 0,'0'0'0,"0"-21"16,-22 21 15,1 0-15,0 0-16,0 21 0,0 0 0,0 0 15,-1 0-15,1 0 0,21 1 0,-21 20 16,0-21-16,0 0 15,0 22-15,21-22 0,0 21 0,0 0 16,-22-20-16,22 20 0,0-21 16,0 0-16,0 0 0,0 1 0,22-1 15,-1 0-15,0-21 0,0 21 0,0-21 16,0 0-16,1 0 0,20 0 16,-21 0-16,21 0 0,-20 0 0,20-21 15,-21 0-15,21 0 0,-20-1 0,-1 1 16</inkml:trace>
  <inkml:trace contextRef="#ctx0" brushRef="#br0" timeOffset="19851.09">6371 2582 0,'0'0'0,"0"-21"0,-21 21 0,21-21 16,-21 21-16,0 0 15,21 21-15,-22 0 16,22 1-16,0-1 0,0 0 0,0 21 16,-21-21-16,21 22 0,0-1 15,0 0-15,-21 1 0,21-1 16,0-21-16,0 22 0,0-1 0,0 0 16,0 1-16,0-1 0,0-21 15,0 21-15,0 1 0,0-22 0,0 0 16,0 21-16,0-20 0,0-1 15,0 0-15,0 0 0,0 0 16,21-21-16,0 0 16,1 0-16,-1 0 0,0 0 15,-21-21-15,42 0 0,-21 0 0,1 0 16,-1-1-16,0 1 0,0-21 16,0 21-16,0-22 0,-21 1 0,22 21 15,-1-21-15</inkml:trace>
  <inkml:trace contextRef="#ctx0" brushRef="#br0" timeOffset="20083.96">6646 2963 0,'0'22'31,"0"-1"-31,0 0 16,-21 0-16,21 0 0,0 0 16,-21 1-16,21 20 0,0-21 0,0 0 15,0 0-15,0 1 0,0-1 16,0 0-16,0 0 0,0 0 0,0 0 15,0 1-15,21-22 32,0 0-32,0 0 15,1 0-15,-1 0 0,0-22 16,0 22-16,0-21 0,0 0 16,1 0-16</inkml:trace>
  <inkml:trace contextRef="#ctx0" brushRef="#br0" timeOffset="20507.73">7027 3006 0,'0'21'47,"0"0"-47,0 0 0,0 0 15,-21 1-15,21-1 0,0 0 0,0 21 16,0-21-16,-21 1 0,21-1 15,0 0-15,0 0 0,0 0 0,0 0 16,0 1-16,21-22 0,0 21 0,0-21 16,1 0-16,-1 0 15,0 0-15,0 0 0,0 0 0,0 0 16,1-21-16,-1-1 0,0 22 16,0-21-16,-21 0 0,21 0 15,0 0-15,-21 0 0,0-1 0,0-20 0,0 21 16,0 0-16,0 0 15,0-22-15,0 22 0,0 0 0,-21 0 16,0 0-16,0 21 0,0-22 0,0 22 16,-1 0-16,1 0 15,0 0-15,0 0 0,0 0 0,0 0 16,-1 0-16,22 22 16,0-1-1,22-21-15,-1 0 16,0 0-16,0 0 0,21 0 15,-20 0-15</inkml:trace>
  <inkml:trace contextRef="#ctx0" brushRef="#br0" timeOffset="21043.01">7768 2942 0,'-21'21'31,"0"-21"-31,21 22 0,0-1 0,0 0 16,-21-21-16,21 21 0,-22 0 16,22 0-16,0 1 0,0-1 0,0 0 15,0 0-15,0 0 0,0 0 16,0 1-16,0-1 0,0 0 16,0 0-16,0 0 0,0 0 15,0 1 1,-21-44 15,21 1-15,-21 21-16,21-21 0,0 0 15,0 0-15,0 0 0,0-1 0,0 1 16,0 0-16,0 0 0,21-21 16,0 20-16,1 1 0,-1 0 0,0 0 15,21 0-15,-21 0 0,22-1 16,-1 1-16,0 0 0,-20 21 15,20 0-15,0-21 0,1 21 0,-1 0 16,-21 0-16,0 0 0,0 21 16,1 0-16,-1 0 0,-21 1 0,0-1 15,0 0-15,0 0 0,0 21 0,0-20 16,0-1-16,0 0 0,0 21 16,-21-21-16,-1 1 0,22-1 0,-21 0 15,0 0-15,21 0 0,-21-21 0,21 21 16,0 1-16,-21-22 15,42 0 17,0 0-32</inkml:trace>
  <inkml:trace contextRef="#ctx0" brushRef="#br0" timeOffset="21567.72">8784 3006 0,'0'0'0,"21"-21"0,0-1 0,-21 1 15,0 0 17,-21 21-32,0 0 0,0 0 15,0 0-15,0 21 0,-1-21 0,1 21 16,0-21-16,0 22 0,0-1 15,0-21-15,-1 21 0,1 0 0,0-21 16,21 21-16,0 0 0,0 1 16,0-1-16,21 0 15,0-21 1,1 21-16,-1-21 0,0 21 16,21-21-16,-21 0 0,1 0 0,-1 21 15,0-21-15,0 0 0,0 0 0,0 22 16,1-22-16,-1 21 15,0 0-15,-21 0 16,0 0 0,0 0-16,-21-21 15,0 22-15,-1-22 0,1 21 16,0-21-16,0 21 0,0-21 16,0 0-16,-1 0 0,1 0 15,0 0-15,0 0 0,0 0 16,0 0-16,-1 0 0,1 0 31,0 0-31,21-21 16,0 0-16,0-1 15,-21 1-15,21 0 16,-21 0-16</inkml:trace>
  <inkml:trace contextRef="#ctx0" brushRef="#br0" timeOffset="21883.77">7493 2646 0,'0'0'0,"-21"0"15,21-21-15,-21 0 16,-1 21-16,22-22 31,-21 22 32,21 22-48,-21-22-15</inkml:trace>
  <inkml:trace contextRef="#ctx0" brushRef="#br0" timeOffset="22127.63">6498 2942 0,'0'0'15,"21"0"17,0 0-32,1 0 15,-1 0-15,0 0 16,0 0-16,0 0 0,0 0 0,1 0 16,-1 0-16,0 0 15,0 0-15,-21 21 16</inkml:trace>
  <inkml:trace contextRef="#ctx0" brushRef="#br0" timeOffset="22979.16">1841 5715 0,'0'0'0,"-21"0"0,0 0 0,0 0 15,0 0-15,0 0 16,-1 0-16,44 0 31,-1 0-31,0 0 16,21 0-16,22 0 0,-22 0 0,22 0 16,-1 0-16,22 0 0,-1 0 15,1 0-15,21-21 0,0 21 0,-22 0 16,1-21-16,21 21 0,-21 0 15,-1-21-15,-20-1 0,20 22 0,-20 0 16,-1-21-16,-20 21 0,20 0 16,-20-21-16,-1 21 0,-21 0 0,0 0 15,0 0-15,-21-21 0,-21 0 32,0 21-32,-21 0 0,21 0 15,-22 0-15,22 0 0,0-21 16,-21 21-16,20 0 0,-20-22 0,21 22 15,0 0-15,0 0 0,-1 0 0,1 0 16,0 0-16,0 0 0,0 0 16,0 0-16,21-21 0,21 21 31,0 0-15,0 0-16,21 0 0,-20 0 15,20 0-15,-21 0 0,21 0 16,-20 0-16,20 0 0,-21 0 0,0 0 15,22 0-15,-22 0 0,0 21 16,-21 1-16,21-22 0,-21 21 0,0 0 16,0 0-16,0 0 0,0 22 15,-21-22-15,21 0 0,-21 0 0,-22 0 16,22 0-16,0 22 0,-21-22 0,21-21 16,-22 21-16,22 0 0,-21 0 15,21-21-15,-1 0 0</inkml:trace>
  <inkml:trace contextRef="#ctx0" brushRef="#br0" timeOffset="24019.27">4911 5503 0,'21'0'0,"-42"0"0,63 0 15,-21-21-15,0 21 0,-21-21 16,21 0-16,1 21 0,-1-21 15,0 0-15,0 21 0,-21-22 16,21 1-16,0 0 0,-21 0 0,0 0 16,0 0-16,0-1 0,0 1 15,0 0-15,-21 0 0,0 0 16,0 0-16,-21 21 0,20-22 0,-20 22 16,0 0-16,21 0 0,-22 0 0,1 0 15,21 0-15,-22 0 0,22 22 16,-21-1-16,21 0 0,0 0 0,-1 0 15,1 0-15,0 1 0,21-1 16,-21 0-16,21 0 0,0 0 16,0 0-16,21-21 15,0 22-15,22-22 0,-22 0 16,0 0-16,21 0 0,-21 0 0,22 0 16,-22 0-16,21-22 0,1 1 0,-22 21 15,21-21-15,0 0 0,-20 21 16,20-21-16,-21 0 0,0-1 0,0 22 15,1-21-15,-1 0 0,0 21 0,-21-21 16,0 0 0,0 42 15,0 0-31,0 0 0,0 0 0,0 1 16,0 20-16,0-21 0,0 21 15,0 64-15,0-63 16,0 20-16,0 1 0,0-1 0,0 1 15,21 20-15,-21-20 0,0-1 0,0 1 16,0 20-16,0-20 0,0 21 0,0-22 16,0 22-16,0-22 0,-21 1 15,0-1-15,21 1 0,-21-1 0,-1-20 16,22-1-16,0 0 0,-21-21 0,21 22 16,-21-22-16,0 0 15,0 0-15,0-21 0,-1 0 16,1 0-16,0 0 15,0-21-15,21 0 0,-21 0 0,0 0 16,-1-22-16,1 1 0,21 0 16,-21-1-16,21-20 0,-21 20 0,21-41 15,0 20-15,0 1 0,0-1 0,0-20 16,0 20-16,0 1 0,0-1 16,0 1-16,21-1 0,0 1 0,0 20 15,1-20-15,-1 20 0,0-20 0,0 21 16,0-1-16,22 1 0,-22 21 15,0-22-15,0 1 0,0 21 16,0 0-16</inkml:trace>
  <inkml:trace contextRef="#ctx0" brushRef="#br0" timeOffset="24395.05">5334 5334 0,'0'0'0,"21"0"0,-21-21 16,21 21-16,0-21 0,1 0 15,-1 21-15,0-22 0,-21 1 16,21 21-16,0-21 0,0 0 16,-21 0-16,0 0 0,0-1 15,0 1-15,-21 21 16,0 0-16,0 0 0,-21 0 15,20 0-15,1 0 0,-21 21 0,21 1 16,0-1-16,-1 0 0,22 0 16,0 0-16,-21 22 0,21-22 0,0 0 15,0 0-15,0 21 0,0-20 0,0-1 16,0 0-16,21 0 16,1-21-16,-1 21 0,0-21 0,0 0 15,0 0-15,0 0 0,1 0 16,20 0-16,-21 0 0,21 0 15,-20-21-15,-1 0 0,21 21 0,-21-21 16,22 0-16</inkml:trace>
  <inkml:trace contextRef="#ctx0" brushRef="#br0" timeOffset="24715.87">6054 4445 0,'0'0'0,"0"-21"15,0 0 1,0 42 0,0 0-16,0 0 0,-22 22 0,22-1 15,-21 0-15,21 1 0,0 20 16,0-21-16,0 22 0,0-1 0,0 1 16,0-1-16,0 1 0,0-1 15,0 1-15,0-22 0,-21 1 0,21-1 16,0 0-16,-21 1 0,21-22 0,0 21 15,0-21-15,0 0 0,0 1 16,0-1-16,0 0 16,21-42-1,0 0-15,0-1 16,-21 1-16,22-21 16,-22 21-16,0-22 0,21 22 0</inkml:trace>
  <inkml:trace contextRef="#ctx0" brushRef="#br0" timeOffset="25033.69">6413 4339 0,'0'21'16,"0"1"-16,0-1 15,0 0-15,-21 0 0,21 21 0,-21-20 16,21 20-16,0 0 0,0 22 15,-21-22-15,21 22 0,-21-1 0,21 1 16,0-1-16,0 1 0,-21-22 16,21 21-16,-22-20 0,22 20 0,0-20 15,0-1-15,0 0 0,0-21 0,0 1 16,-21 20-16,21-21 0,0 0 16,0 0-16,21-21 31,1 0-16,-22-21-15,21 0 0,-21 0 16,21-21-16,-21 20 0,21 1 0</inkml:trace>
  <inkml:trace contextRef="#ctx0" brushRef="#br0" timeOffset="25455.45">6435 5207 0,'0'21'15,"0"43"1,21-64 0,0 0-16,-21 21 0,21-21 15,0 0-15,0 0 0,1 0 0,-1 0 16,0 0-16,21 0 0,-21 0 0,1 0 16,-1 0-16,21-21 0,-21 0 15,0 21-15,1-22 0,-1 22 0,0-21 16,0 0-16,-21 0 0,21 0 15,-21 0-15,0-1 0,0 1 16,0 0-16,0 0 0,-21 21 16,0 0-16,0 0 0,0 0 0,-1 0 15,-20 0-15,21 0 0,0 21 0,0-21 16,-1 21-16,1 0 0,0 1 16,0-1-16,0 0 0,21 0 15,0 0-15,0 0 0,0 1 0,0-1 0,0 0 16,0 0-1,0 0-15,0 0 0,21-21 16,0 0-16,0 22 0,0-22 0,1 0 16,-1 0-16,0 0 0,0 0 15,0 0-15,0 0 0,1 0 0,20 0 16,-21 0-16,0 0 0,0 0 0,1 0 16</inkml:trace>
  <inkml:trace contextRef="#ctx0" brushRef="#br0" timeOffset="25895.61">7070 5207 0,'0'-21'0,"0"42"0,0-63 16,0 21-16,21 21 0,-21-22 15,0 1-15,0 0 16,21 0-16,0 0 0,0 21 16,-21-21-16,21 21 0,1 0 0,-1 0 15,-21-22-15,21 22 0,0 0 16,0 0-16,0 0 0,1 0 0,-1 0 15,-21 22-15,21-1 0,0-21 16,0 21-16,0 0 0,-21 21 0,0-20 16,22-1-16,-22 0 0,0 0 0,0 0 15,0 22-15,0-22 0,0 0 0,0 0 16,0 0 0,0 0-16,-22-21 0,22 22 0,-21-22 15,21-22 32,0 1-47,0 0 16,0 0-16,0 0 15,0 0-15,0-1 0,21-20 0,-21 21 16,22 0-16,-1 0 0,-21-22 0,21 22 16,0 0-16,-21 0 15,21 0-15,0-1 0,1 1 0,-1 21 16,0-21-16,0 0 0,0 21 0,0 0 15,22-21-15,-22 21 0,0 0 16,0 0-16</inkml:trace>
  <inkml:trace contextRef="#ctx0" brushRef="#br0" timeOffset="26479.59">8149 4974 0,'0'0'0,"0"-21"16,21 21-16,-21-21 15,0 0 1,0 0 0,-21 21-16,0 0 15,0 0-15,0 0 16,-1 0-16,1 21 0,0 0 0,0-21 15,0 21-15,0 0 0,21 0 0,-22 1 16,1-1-16,21 0 0,-21 0 16,21 0-16,0 0 0,0 1 15,0-1-15,0 0 16,21-21-16,0 0 16,1 0-16,-1 0 0,0 0 15,-21 21-15,21-21 0,0 0 0,0 0 16,1 0-16,-1 0 0,0 0 15,-21 21-15,21-21 0,0 0 0,-21 21 16,21 1-16,1-22 0,-22 21 16,0 0-1,0 0 1,0 0-16,-22 0 16,1-21-1,0 0-15,0 22 0,0-22 0,0 0 16,-1 0-16,1 0 0,0 0 15,0 0-15,0 0 0,0 0 16,-1 0-16,1 0 0,0 0 16,0 0-16,0 0 0,0 0 15,-1 0-15,1 0 0,0 0 16,0 0-16,21-22 16,0 1-16,0 0 15,0 0-15</inkml:trace>
  <inkml:trace contextRef="#ctx0" brushRef="#br0" timeOffset="27047.68">5821 4784 0,'-21'0'0,"42"0"0,-64 0 16,22 0-16,0 0 15,42 0 17,0 0-32,1 0 15,20 0-15,0 0 0,1 0 0,20-21 16,1 21-16,-1 0 0,1 0 15,-1 0-15,22-22 0,-22 22 0,22 0 16,0 0-16,-22-21 0,22 21 16,-22 0-16,22-21 0,-43 21 0,22 0 15,-22 0-15,0 0 0,1 0 0,-1 0 16,-21 0-16,0-21 0,1 21 16,-1 0-1,-42 0 32,-1 0-31,1 0-16,0 0 15</inkml:trace>
  <inkml:trace contextRef="#ctx0" brushRef="#br0" timeOffset="28019.78">2646 7959 0,'42'0'47,"-21"0"-47,22 0 15,-1-21-15,0 21 0,22 0 16,-1 0-16,1-22 0,-1 22 15,1 0-15,20 0 0,-20 0 0,21-21 16,-1 21-16,1 0 0,-22 0 16,22 0-16,-21 0 0,-1-21 0,1 21 15,-1 0-15,-21 0 0,1 0 16,-1 0-16,0 0 0,-20 0 0,-1 0 16,0-21-16,0 21 0,0 0 0,-21-21 31,0 0-16,-21 21-15,0 0 0,0 0 16</inkml:trace>
  <inkml:trace contextRef="#ctx0" brushRef="#br0" timeOffset="28563.34">3916 7451 0,'0'0'0,"0"-21"0,0 42 16,0 0-16,0 0 15,21 0-15,0 0 16,-21 1-16,21-1 0,0 0 15,1-21-15,-22 21 0,21 0 0,0 0 16,0-21-16,21 22 0,-20-1 16,-1-21-16,0 21 0,0-21 0,21 0 15,-20 0-15,-1 21 0,0-21 16,0 0-16,0 0 0,0 0 0,1 0 16,-1 0-16,0 0 0,0 0 15,-42 0 16,0 0-15,0 0-16,-1 21 0,-20-21 16,21 21-16,0 1 0,-22-1 0,1 0 15,21 0-15,-21 0 0,20 0 16,-20 22-16,21-1 0,0-21 0,0 22 16,-1-1-16,1-21 0,0 21 0,0-20 15,0 20-15,21-21 0,0 0 16,0 0-16,0 1 0,-21-1 0,21 0 15,0 0 1,21-21 15,0-21-15</inkml:trace>
  <inkml:trace contextRef="#ctx0" brushRef="#br0" timeOffset="30498.94">5800 7472 0,'-22'21'0,"1"-21"0,0 0 15,0 0 16,21-21-31,0 0 16,0 0-16,0-1 16,0 1-16,0 0 0,21 0 15,0 0-15,-21 0 0,21-1 0,1 1 16,-1-21-16,0 21 0,21 0 16,-21-1-16,1 1 0,20 0 0,-21 21 15,21-21-15,-20 21 0,-1 0 0,21 0 16,-21 0-16,0 0 0,1 21 15,-1 0-15,0 0 0,21 22 0,-21-1 16,1 0-16,-1 1 0,0-1 0,0 22 16,0-22-16,0 0 0,-21 1 15,0-1-15,22 0 0,-22 1 16,0-1-16,0 0 0,0-21 0,0 22 16,0-22-16,0 0 0,0 0 15,0 0-15,0 1 0,0-1 0,0 0 16,0-42 31,0 0-47,0-1 0,0 1 15,0 0-15,0-21 0,0 21 16,0-22-16,21 1 0,-21 0 0,21-1 16,-21 1-16,21 0 0,0-22 0,0 22 15,1-22-15,-1 1 16,0 20-16,0 1 0,0-21 0,0 20 15,1 22-15,-1-21 0,0 21 0,0-1 16,0 1-16,0 0 0,-21 0 16,22 21-16,-1 0 15,0 0 1,-21 21 0,21-21-16,-21 21 0,0 0 15,0 1-15,0-1 0,0 0 16,0 21-16</inkml:trace>
  <inkml:trace contextRef="#ctx0" brushRef="#br0" timeOffset="30939.72">7006 7916 0,'0'0'0,"21"0"0,0 0 16,1 0-16,-1 0 0,0-21 16,0 0-16,0 21 0,0-21 15,1 0-15,-1 21 0,0-21 0,0-1 16,0 1-16,0 0 0,-21 0 16,22 0-16,-22 0 0,21-1 15,-21 1-15,0 0 0,0 0 0,0 0 16,0 0-16,0-1 0,0 1 0,0 0 15,-21 21-15,-1 0 0,1 0 16,0 0-16,0 21 0,0 0 16,0 1-16,-1-1 0,1 21 0,0-21 15,0 22-15,21-22 0,-21 21 16,21 0-16,-21-20 0,21 20 0,0 0 16,0-21-16,0 22 0,0-22 0,0 0 15,0 0-15,0 0 0,21 1 16,0-1-16,0-21 0,0 21 15,0-21-15,1 0 0,-1 0 0,0 0 16,0 0-16,0 0 0,0 0 16,22 0-16,-22-21 0,0 21 0,0-21 15,0-1-15,1 22 0,-1-21 0,0 0 16</inkml:trace>
  <inkml:trace contextRef="#ctx0" brushRef="#br0" timeOffset="31395.45">7599 7705 0,'0'0'0,"0"-21"0,-21 21 0,21-43 16,0 22-16,0 0 16,0 0-1,0 0-15,21 21 16,0 0-16,0 0 16,0 0-16,0 0 0,1 0 0,-1 0 15,0 21-15,0 0 0,21 0 0,-20-21 16,-1 21-16,0 0 0,0 1 15,0 20-15,0-21 0,-21 0 0,22 0 16,-22 1-16,0-1 0,0 0 0,0 0 16,0 0-16,0 0 15,0 1-15,0-1 0,0 0 0,-22-21 0,22 21 16,-21-21-16,0 0 31,21-21-15,0 0-16,0 0 15,0-1-15,0 1 0,0 0 16,21 21-16,-21-21 0,21-21 0,-21 20 16,0 1-16,22 0 0,-1 0 0,-21-21 15,21 20-15,0 1 0,-21 0 16,21 0-16,0 0 0,-21 0 0,0-1 16,22 1-16,-1 21 0,0-21 15,0 21-15,0 0 16,0 0-1,1 0-15,-22 21 16</inkml:trace>
  <inkml:trace contextRef="#ctx0" brushRef="#br0" timeOffset="31655.35">8424 7557 0,'0'21'15,"0"0"1,0 0-16,0 0 0,0 0 16,0 1-16,0-1 15,0 0-15,0 0 16,0 0-16,0 0 0,0 1 0,0-1 16,0 0-16,0 0 15,0 0 1,0-42 15,0 0-31</inkml:trace>
  <inkml:trace contextRef="#ctx0" brushRef="#br0" timeOffset="31831.25">8445 7345 0,'0'0'0,"0"-21"0,0 0 32,22 21-1,-22-22-31,0 1 16</inkml:trace>
  <inkml:trace contextRef="#ctx0" brushRef="#br0" timeOffset="33139.61">8721 7916 0,'21'0'15,"0"0"-15,0 0 16,0-21-16,22 0 0,-22 21 16,0-21-16,0 0 0,21 21 0,-20-21 15,20-1-15,-21 1 0,0 0 0,22-21 16,-22 21-16,0-1 0,21-20 0,-21 21 16,1-21-16,-1 20 0,-21-20 15,21 0-15,-21-1 0,21 1 16,-21 0-16,0-1 0,0 1 0,0 0 15,0-1-15,0 22 0,0 0 16,0 0-16,0 0 0,0 0 0,-21 21 16,0 0-16,21 21 15,0 0-15,-21 0 0,21 21 16,-22 1-16,1-1 0,21 0 0,0 1 16,0-1-16,-21 0 0,21 22 0,0-22 15,0 1-15,-21 20 0,21 1 16,0-22-16,0 21 0,0 1 0,0-1 15,0 22-15,0-21 0,0 20 0,0-20 16,0 20-16,0 1 0,0 0 16,0-1-16,0 1 0,-21 0 15,0-1-15,21 1 0,-22 0 0,22-22 16,-21 22-16,0-22 0,0 22 0,21-21 16,0-1-16,-21 1 0,21-1 0,-21-21 15,21 1-15,0-1 0,0 0 0,0-20 16,0 20-16,0-21 0,0 0 15,21-21-15,0 0 16,0-21-16,0 0 0,0-21 16,22 20-16,-22-20 0,21 0 0,-21-1 15,22-20-15,-22 21 0,21-22 16,-21 1-16,22-1 0,-22-21 16,0 22-16,0-22 0,0 1 0,-21 20 15,0-21-15,0 22 0,0-22 0,-21 22 16,0-1-16,-21 22 0,21-22 15,-22 22-15,1 0 0,21-1 0,-22 22 16,1-21-16,0 21 0,21 21 0,-22-21 16,22-1-16,-21 22 0,21 0 0,-1 0 15,22-21-15,0 0 16,0 0-16,22 0 16,-1 21-16,0-21 15,21 21-15,-21-22 0,22 1 16,-22 21-16,21-21 0,-21 0 15,22 0-15,-22 0 0,21-1 0,-21 1 16,22 0-16,-22-21 0,0 21 0,21-1 16,-20-20-16,-1 21 0,0-21 15,0 20-15,-21 1 0,0 0 0,21 0 16,-21 0-16,0 0 0,0-1 0,0 1 16,-21 42 30,21 1-46,0-1 0,0 0 16,0 0-16,-21 0 0,21 0 16,0 1-16,0-1 0,0 0 0,-21 0 15,21 0-15,0 0 0,0 1 16,0-1-16,21-42 62,-21-1-62,21 22 0</inkml:trace>
  <inkml:trace contextRef="#ctx0" brushRef="#br0" timeOffset="33355.01">9546 7324 0,'0'21'47,"0"0"-31,0 0 15,21-21-31</inkml:trace>
  <inkml:trace contextRef="#ctx0" brushRef="#br0" timeOffset="33731.79">10139 7493 0,'0'0'0,"0"-21"16,0 0-16,-21 21 15,-1 0-15,1-21 16,0 21-16,0 0 16,0 0-16,0 0 0,-1 21 15,1-21-15,0 21 0,21 0 0,-21 0 16,0 0-16,0 22 0,21-22 0,0 0 16,-22 21-16,22-20 0,-21-1 0,21 0 15,0 21-15,0-21 0,0 1 16,0-1-16,0 0 0,21-21 0,1 21 15,-1 0-15,0-21 0,0 0 0,21 21 16,-20-21-16,-1 0 0,21 0 16,-21 0-16,22 0 0,-22 0 0,0 0 15,21 0-15,-21 0 0,1 0 0,-1-21 16,21 21-16,-21-21 0,0 0 16,1 21-16,-1-21 0,0 0 15,0-1-15,0 1 0,22 0 0</inkml:trace>
  <inkml:trace contextRef="#ctx0" brushRef="#br0" timeOffset="36083.08">10689 7557 0,'0'0'0,"0"-22"0,21-62 31,-42 63-31,0 21 0,0 0 16,0 0-16,-1 0 0,1 0 16,0 0-16,0 21 0,0 0 15,0 0-15,-1 0 0,22 0 16,-21 1-16,21-1 0,-21 0 15,21 0-15,0 21 0,0-20 0,0-1 16,0 0-16,0 0 0,0 0 0,0 0 16,0 1-16,0-1 15,21-21-15,0 21 0,1-21 16,-1 0-16,0 0 16,0 0-16,0 0 0,0-21 15,1 0-15,-1-1 0,0 1 16,-21 0-16,21 21 0,-21-21 15,0 0-15,21 0 0,-21-22 0,21 22 16,-21 0-16,0 0 0,0 0 0,0-1 16,0 1-16,0 0 0,-21 21 47,21 21-47,-21 0 0,0 1 15,21-1-15,0 21 0,0-21 16,0 0-16,0 1 0,0-1 0,0 0 15,0 0-15,0 0 0,0 0 0,0 1 16,0-1-16,21-21 0,0 21 16,0-21-16,1 0 15,-1 0-15,0 21 0,0-21 0,0 0 16,0 0-16,1 0 0,20 0 16,-21-21-16,0 21 0,0-21 0,1 0 15,-1 21-15,0-22 0,0 1 16,21-21-16,-20 21 0,-1 0 0,0-22 15,0 1-15,0 0 0,-21-1 0,21 1 16,1-22-16,-1 22 0,0-21 16,-21 20-16,0-20 0,21 20 0,-21-20 15,0 21-15,21-1 0,-21 1 0,0-22 16,0 22-16,0 21 0,0-21 16,0-1-16,0 22 0,0 0 0,0 0 15,-21 21 1,0 0-1,21 21-15,-21 0 0,21 0 0,0 22 16,-21-1-16,21-21 0,0 21 0,-22 1 16,22-1-16,0 0 0,0 22 15,0-22-15,0 22 0,0-22 0,0 22 16,0-22-16,0 0 0,0 22 0,0-22 16,22 0-16,-22-20 0,21 20 15,-21 0-15,21-21 0,-21 1 0,0 20 16,21-21-16,0 0 0,-21 0 0,21-21 15,1 22-15,-1-1 0,0-21 16,0 0-16,0 0 0,0 0 16,1 0-16,-1 0 0,21 0 15,-42-21-15,42 21 0,-20-22 16,-1 1-16,0 0 0,0 0 16,0 0-16,0 0 0,-21-1 15,22 1-15,-1-21 0,-21 21 0,0 0 16,0-1-16,21 1 0,-21 0 0,0 0 15,21 0 1,-21 42 0,0 0-1,0 0-15,-21 0 16,21 1-16,0-1 0,-21 0 0,21 0 0,0 0 16,0 0-16,0 1 0,0-1 15,0 0-15,0 0 16,21-21-1,0 21-15,0-21 0,0 0 16,1 0-16,-1 0 0,0 0 16,0 0-16,0-21 0,0 21 0,-21-21 15,22 21-15,-1-21 0,0 0 16,0-1-16,-21 1 0,21 0 0,0 0 16,1 0-16,-1 0 0,-21-1 15,21 1-15,0 0 0,-21 0 0,0 0 16,21 21-16,-21-21 15,0 42 1,0 0 0,-21 0-16,21 0 0,0 0 0,-21 1 15,21-1-15,-21 0 0,21 0 0,0 0 16,0 0-16,0 1 0,0-1 0,0 0 16,0 0-16,21-21 15,0 0-15,-21 21 0,21-21 16,0 0-16,1 0 0,-1 0 15,0 0 1,0-21-16,-21 0 0,0 0 16,0 0-16,21 21 0,-21-22 15,0 1-15,0 0 0,0 0 0,0 0 16,0 0-16,0-1 0,-21 1 16,21 0-16,-21 0 0,0 0 15,21 0-15,-21 21 0,-1 0 0,22-22 0,-21 22 16,0 0-1,42 0 17,0 0-32,1-21 0,-1 21 15,0 0-15,0 0 0,0-21 0,0 21 16,1-21-16,-1 21 0,21 0 0,-21 0 16,0-21-16,1 21 15,-1 0-15,0 0 0,0 0 0,0 0 16,0 21-16,-21 0 0,22 0 15,-22 0-15,0 1 0,0-1 0,0 0 16,0 0-16,0 21 0,0-20 16,0-1-16,0 0 0,0 0 0,0 0 15,0 0-15,0 1 0,0-1 16,0 0-16,-22-21 16,22 21-16,0-42 46,0 0-30,0 0-16,0-1 16,0 1-16,0 0 0,0 0 0,0 0 15,22 0-15,-1-1 0,0-20 16,0 21-16,0-21 0,0 20 0,1 1 16,20-21-16,-21 21 0,0 0 0,22-1 15,-22 22-15,21-21 0,-21 21 16,0 0-16,1 0 0,-1 0 0,-21 21 15,21 1-15,-21-1 16,0 0-16,0 21 0,0-21 16,0 1-16,0-1 0,0 21 0,0-21 0,0 0 15,0 22-15,0-22 0,0 0 16,0 0-16,0 0 0,0 1 0,-21-1 16,21 0-16,0 0 0,0 0 15,0 0 1,21-21-1,0 0-15,0 0 16,0 0-16,1 0 0,-1-21 0,0 0 16,0 21-16,0-21 0,0 0 0,22 21 15,-22-21-15,0-1 0,21-20 16,-20 21-16,-1 0 0,0-22 16,21 22-16,-21-21 0,1 21 0,-1-22 15,0 1-15,0 21 0,0-21 0,-21 20 16,0 1-16,21 0 0,-21 0 15,0 0-15,-21 21 32,0 0-32,0 21 15,21 0-15,-21 0 0,0 0 0,21 22 16,0-22-16,0 0 0,0 0 0,-22 0 16,22 1-16,0-1 0,0 0 15,0 0-15,0 0 0,22-21 16,-1 21-16,-21 1 0,21-22 0,0 21 15,0-21-15,0 21 0,1-21 16,-1 0-16,0 21 0,0-21 16,0 0-16,0 21 0,1 0 15,-22 1-15,0-1 16,0 0 0,-22-21-1,1 0-15,0 0 0,0 0 16,0 21-16,0-21 0,-1 0 15,1 0-15,0 0 0,0 0 16,0 0 0,0 0-1,21-21 1,-22 0-16,1 0 16</inkml:trace>
  <inkml:trace contextRef="#ctx0" brushRef="#br0" timeOffset="36369.93">12594 6879 0,'0'0'15,"-21"0"-15,0 0 16,0 0 78</inkml:trace>
  <inkml:trace contextRef="#ctx0" brushRef="#br0" timeOffset="36703.22">11261 7218 0,'-43'0'0,"86"0"0,-107 0 0,43 0 0,0 0 16,63 0 15,-21 0-31,0 0 0,22 0 0,-22 0 16,21 0-16,1 0 0,-1 0 0,-21 0 15,21 0-15,1 0 0,-22 0 16,21 0-16,1 0 0,-22-21 0,0 21 15,0 0-15,0 0 0,0 0 0,1 0 16,-1 0-16,0 0 16,0 0-1,0 0 1</inkml:trace>
  <inkml:trace contextRef="#ctx0" brushRef="#br0" timeOffset="38207.5">10308 9567 0,'0'0'0,"0"-21"15,0 0-15,0 0 16,0 0-16,0 0 0,0-1 16,0 1-16,0 0 0,0 0 15,0 0-15,0 0 0,0-1 16,0 1-16,0 0 0,0 0 15,0 0-15,0 0 16,0-1 0,21 22 15,0 22-15</inkml:trace>
  <inkml:trace contextRef="#ctx0" brushRef="#br0" timeOffset="38323.43">10308 9970 0,'-21'0'0,"21"21"0,0 0 15,0 0-15</inkml:trace>
  <inkml:trace contextRef="#ctx0" brushRef="#br0" timeOffset="38360.41">10308 10097 0,'0'0'15,"-21"0"1</inkml:trace>
  <inkml:trace contextRef="#ctx0" brushRef="#br0" timeOffset="38393.4">10350 10054 0,'0'0'0,"0"-21"0</inkml:trace>
  <inkml:trace contextRef="#ctx0" brushRef="#br0" timeOffset="38423.37">10456 9948 0,'0'0'0,"21"-21"15</inkml:trace>
  <inkml:trace contextRef="#ctx0" brushRef="#br0" timeOffset="38903.1">10837 9758 0,'0'21'47,"0"0"-15,21-21 46,-21-21-78,22 21 0,-22-21 15,0 0-15,0 0 16,0-1 0,-22 22 30,1 0-46,21 22 0,0-1 16</inkml:trace>
  <inkml:trace contextRef="#ctx0" brushRef="#br0" timeOffset="39039.01">10816 9843 0,'0'0'16,"21"0"15,-21-22-15,21 22-16,-21-21 15,0 0 1,0 0 0</inkml:trace>
  <inkml:trace contextRef="#ctx0" brushRef="#br0" timeOffset="39087">10774 9673 0,'0'0'16</inkml:trace>
  <inkml:trace contextRef="#ctx0" brushRef="#br0" timeOffset="39587.42">10372 9377 0,'0'0'0,"0"-21"0,0 0 16,0 42 46,0 0-62,0 0 16,0 0-16,0 0 0,0 22 16,0-22-16,0 21 0,0-21 0,0 22 15,0-1-15,0 0 0,0-20 16,0 20-16,-22-21 0,65 0 0,-43 22 16,0-22-16,0 0 0,0 21 0,0-21 15,-21 1-15,21-1 0,0 0 0,0 0 16,0 0-16,0 0 15,0-42 48,0 0-63,21 0 16,0 0-16</inkml:trace>
  <inkml:trace contextRef="#ctx0" brushRef="#br0" timeOffset="39789.31">10837 9758 0</inkml:trace>
  <inkml:trace contextRef="#ctx0" brushRef="#br0" timeOffset="40011.18">10816 9758 0,'0'-21'32,"0"0"-17,-21 21 48,21 21-48,0 0 17,-42-21 14</inkml:trace>
  <inkml:trace contextRef="#ctx0" brushRef="#br0" timeOffset="40043.16">10795 9758 0,'-21'-21'16,"42"42"-16</inkml:trace>
  <inkml:trace contextRef="#ctx0" brushRef="#br0" timeOffset="40079.14">10837 9673 0,'0'0'0</inkml:trace>
  <inkml:trace contextRef="#ctx0" brushRef="#br0" timeOffset="41190.94">12107 9440 0,'0'0'16,"0"-21"-16,0 0 0,0 0 15,0 0-15,-21 21 0,21-21 16,0-1-16,0 1 15,0 42 17,0 1-17,0-1-15,0 21 0,0-21 16,0 0-16,0 22 0,0-22 16,0 21-16,0 1 0,0-22 0,0 21 15,0-21-15,0 22 0,0-22 0,0 21 16,0-21-16,21 0 0,-21 1 15,0-1-15,0 0 0,0 0 16,0 0-16,0-42 31,21 21-15</inkml:trace>
  <inkml:trace contextRef="#ctx0" brushRef="#br0" timeOffset="41695.66">12700 9356 0,'0'0'0,"21"-21"0,0-22 16,0 22 0,1 21-16,-22-21 0,-22 21 31,-20 21-31,21 0 0,0-21 15,-22 21-15,22 1 0,0-1 16,0 0-16,-21 0 0,20 0 0,1 0 16,0 1-16,21-1 0,-21 0 0,21 0 15,-21 0-15,21 0 0,0 1 16,0-1-16,21 0 16,0-21-16,0 0 15,0 0-15,22 0 0,-22 0 16,0 0-16,0 0 0,0 21 15,1-21-15,-1 0 0,0 21 0,21-21 16,-21 0-16,-21 21 0,22-21 0,-1 22 16,0-1-16,-21 0 15,0 0-15,0 0 16,0 0-16,-21-21 16,0 22-16,-1-22 0,1 0 0,0 21 15,0-21-15,0 21 0,-22-21 16,22 0-16,0 0 0,0 0 0,0 0 15,0 0-15,-1 0 0,1 0 16,0 0-16,0 0 16,0-21-16,21 0 15,-21 21-15,21-22 0,-22 22 0,22-21 16,-21 0-16</inkml:trace>
  <inkml:trace contextRef="#ctx0" brushRef="#br0" timeOffset="42099.61">12234 9059 0,'0'0'0,"-21"0"0,0 22 16,21-1-1,0 0-15,0 0 16,21 0 0,0-21-1,0 0-15,1 0 0,-1 0 16,-21-21-16,21 21 0,-21-21 16,0 0-1,0 0-15,0-1 0,-21 1 16,0 21-16,-1-21 15,1 21-15,0 0 16,21 21 0,0 0-16,0 1 15,0-1-15,0 0 16,21 0-16,0 0 0,1 0 0,-1 1 16,0-1-16,0-21 0,0 21 0,22-21 15,-22 21-15</inkml:trace>
  <inkml:trace contextRef="#ctx0" brushRef="#br0" timeOffset="42456.41">13525 9123 0,'0'-21'0,"-21"0"16,0 21 0,0 21-1,21 0-15,0 0 16,0 0-16,0 22 0,0-1 16,0-21-16,0 21 0,0 1 0,0-1 15,0 0-15,0 1 0,0-1 0,0 0 16,0 1-16,0-1 0,0-21 15,0 22-15,0-22 0,0 0 16,0 21-16,0-21 0,0 1 16,21-22 15,-21-22-31,0 1 16</inkml:trace>
  <inkml:trace contextRef="#ctx0" brushRef="#br0" timeOffset="42860.81">13102 9102 0,'-21'-21'0,"42"42"0,-63-64 0,21 22 16,21-21-16,0 21 0,0 0 0,0-1 16,0 1-16,0 0 0,0 0 15,21 0-15,0 0 0,21 21 0,-21-22 16,22 1-16,-1 21 0,0 0 0,1-21 15,20 21-15,-20 0 0,20 0 16,-21 21-16,22 0 0,-1 1 0,1-1 16,-1 21-16,-20-21 0,20 22 0,-20-1 15,20 0-15,-42 1 0,22-1 16,-22 0-16,0 1 0,0-1 16,-21 0-16,0 1 0,0-1 0,0 0 15,0 1-15,-21-1 0,0 0 0,-22-21 16,1 22-16,0-22 0,-1 21 15,1-21-15,-21 1 0,20 20 0,-20-21 16,20 0-16,1-21 0,0 21 0,-1 1 16,22-22-16,-21 0 0,21 21 0,0-21 15,-1 0 1,22-21 0,0-1-16,22 1 15,-1 21-15,0-21 0,0 21 0</inkml:trace>
  <inkml:trace contextRef="#ctx0" brushRef="#br0" timeOffset="43154.91">14330 9440 0,'0'22'31,"0"-1"-31,0 0 16,0 0-16,0 21 0,0-20 0,0-1 16,0 0-16,0 0 15,0 21-15,0-20 0,0-1 0,0 0 16,0 0-16,0 0 0,0 0 16,0 1-1,0-44 16,0 1-31,0 0 0,0 0 16,0 0-16,0 0 0</inkml:trace>
  <inkml:trace contextRef="#ctx0" brushRef="#br0" timeOffset="43343.81">14287 9271 0,'0'0'0,"0"-21"0,-21 21 0,21-21 16,0 0-16,-21 21 15,21 21 32,21 0-31,0-21-16,1 0 16,-1 0-1</inkml:trace>
  <inkml:trace contextRef="#ctx0" brushRef="#br0" timeOffset="43851.33">14965 9419 0,'0'0'0,"21"0"16,-21-21-1,0 0-15,-21 21 16,0 0-16,-1 0 0,1 0 16,0 0-16,0 0 0,0 0 15,0 0-15,-1 21 0,-20-21 16,42 21-16,-21-21 0,21 21 0,-21 1 16,21-1-16,0 0 0,0 0 15,0 0-15,0 0 0,0 1 16,21-22-16,0 0 0,0 21 15,0-21-15,1 0 0,20 21 0,-21-21 16,21 0-16,-20 0 0,20 21 0,-21-21 16,0 21-16,0-21 0,1 0 15,-1 21-15,0 1 0,0-22 16,-21 21-16,0 0 0,0 0 16,-21 0-1,0-21-15,-22 0 0,22 21 16,0-21-16,-21 0 0,21 22 0,-22-22 15,22 0-15,-21 0 0,21 0 0,-1 0 16,1 21-16,0-21 0,0 0 16,0 0-1,21-21 17,0-1-17,21 22-15</inkml:trace>
  <inkml:trace contextRef="#ctx0" brushRef="#br0" timeOffset="44263.09">15430 9462 0,'0'21'32,"0"0"-32,0 0 0,0 0 15,0 22-15,0-22 0,0 21 0,0-21 16,22 22-16,-22-1 0,0 0 0,0 1 16,0-1-16,0 0 0,0 1 15,0 20-15,0-21 0,0 1 0,0-1 16,0 22-16,0-22 0,0 0 0,0 1 15,0 20-15,0-21 0,0 1 16,0-1-16,0 0 0,0 1 0,0-22 16,0 21-16,0-21 0,0 1 0,0-1 15,0 0-15,0 0 16,21-21-16,0 0 16,0 0-16,-21-21 15,0 0-15,21 0 0,0-1 0,-21 1 16,22 0-16,-22 0 0,0-21 0,0-1 15,0 1-15,0 0 0,0-1 0</inkml:trace>
  <inkml:trace contextRef="#ctx0" brushRef="#br0" timeOffset="44606.89">15557 9906 0,'0'0'16,"0"-42"-16,-42-22 0,42 22 16,0 0-16,-21 20 0,21 1 0,-21-21 15,21 21-15,0 0 0,0-1 16,0 1-16,0 0 0,0 0 15,0 0-15,21 0 0,0 21 16,0-22-16,0 22 0,1 0 0,-1-21 16,0 21-16,0 0 0,21 0 0,-20 0 15,-1 0-15,21 0 0,-21 0 16,0 21-16,1-21 0,-1 22 0,0-1 16,0 0-16,-21 0 0,0 21 0,0-20 15,0-1-15,0 0 0,0 0 0,0 0 16,-21 22-16,21-22 0,-42 0 15,20-21-15,1 21 0,0 0 0,-21-21 16,21 21-16,-1-21 0,-20 0 16,21 22-16,0-22 0,0 0 15,-1 0-15,22-22 32,22 1-17,-1 0-15,0 0 0</inkml:trace>
  <inkml:trace contextRef="#ctx0" brushRef="#br0" timeOffset="44931.71">16277 8890 0,'21'-42'16,"-42"84"-16,42-148 0,-21 64 0,0 0 0,21 20 15,-21-20-15,0 21 0,22 0 0,-22 0 16,0-1-16,-22 65 31,1-1-31,21 0 0,-21 22 0,0-1 16,21 1-16,0-1 0,-21 1 15,21 21-15,-21-22 0,21 1 0,-22-1 16,22 1-16,0-1 0,0-21 0,0 22 16,-21-22-16,21 1 0,0-1 15,0 0-15,0-21 0,0 1 0,0 20 16,0-21-16,0 0 15,0 0-15,21-21 16,1 0 0,-1 0-16,0-21 0,0 21 15,0-21-15,0 0 0</inkml:trace>
  <inkml:trace contextRef="#ctx0" brushRef="#br0" timeOffset="46227.24">16827 9525 0,'0'0'0,"22"-63"31,-22 41-31,0 1 0,0 0 16,0 0-16,-22 21 16,1 0-16,0 0 15,0 0-15,0 0 0,0 0 0,-1 21 16,1-21-16,0 21 0,0 0 0,0 22 15,0-22-15,-1 0 0,1 21 0,21 1 16,-21-22-16,0 21 0,21-21 16,0 22-16,0-22 0,0 0 0,0 0 15,0 0-15,0 1 0,21-1 16,0-21-16,0 0 16,1 0-16,-1 0 0,21 0 15,-21 0-15,0-21 0,1 21 0,-1-22 16,0 1-16,0 0 0,0 0 0,0 0 15,1 0-15,-1-22 0,-21 22 16,21-21-16,0 21 0,0-1 0,0-20 16,-21 21-16,0 0 0,22 0 0,-22 42 31,0 0-15,0 0-16,0 0 0,-22 22 0,1-22 15,21 21-15,0-21 0,0 22 16,0-22-16,0 21 0,0-21 0,0 0 15,0 1-15,0 20 0,21-21 16,1 0-16,-1-21 16,0 21-16,0-21 0,0 0 15,0 0-15,1 0 0,20 0 0,-21-21 16,0 21-16,0-21 0,1 0 0,-1 0 16,0 0-16,0-1 0,0-20 0,0 21 15,1-21-15,-1 20 0,0-20 16,-21 21-16,21-21 0,-21 20 0,21 1 15,-21 0-15,0 0 0,0 42 47,0 0-47,0 0 0,0 1 0,0-1 16,0 0-16,0 0 0,0 0 0,0 0 16,21 1-16,1-1 0,-22 0 15,21 0-15,0-21 0,0 21 0,0-21 16,0 0-16,1 0 0,-1 0 0,0 0 15,0 0-15,0 0 0,0 0 0,1 0 16,-1-21-16,-21 0 16,0 0-16,21 0 0,-21-1 15,0 1-15,0 0 0,21 0 0,-21-21 16,0 20-16,0 1 16,0 0-16,0 0 0,0 0 0,0 0 15,0-1-15,0 44 47,0-1-47,0 0 0,0 0 16,0 0-16,0 0 0,0 22 0,0-22 15,0 21-15,0-21 0,0 22 0,0-1 16,0 0-16,-21 1 0,21-1 16,0 0-16,0 1 0,0 20 0,0-20 15,0-1-15,0 0 0,0 22 0,0-22 16,0 22-16,0-22 0,0 21 15,0 1-15,0-22 0,0 22 16,0-22-16,0 22 0,0-22 0,0 21 16,0-20-16,0-1 0,0 0 0,0 22 15,0-22-15,0 1 0,0-1 0,0 0 16,-21-21-16,0 22 0,21-22 16,-22 0-16,1 0 0,21 0 0,-21-21 15,0 0-15,0 0 0,0 0 16,-1 0-16,1-21 0,21 0 15,0 0-15,-21 0 0,0-22 0,21 22 16,-21-21-16,21 0 0,0-22 16,0 22-16,0-22 0,0 1 15,0-1-15,0 1 0,0-1 0,21 1 16,0-1-16,0 1 0,22 20 0,-22-20 16,0 21-16,0-1 0,0 1 15,0 0-15,1-1 0,-22 1 0,21 21 16,0-22-16,0 22 0,-21-21 0,21 21 15,0 0-15,-21-22 0,0 22 16,22 0-16,-22 0 0,21 0 0,-21-1 16,0 1-16,0 0 15,21 0-15,-21 0 16,21 21 0,-21-21-16,21 21 15,0 0-15,-21-22 0</inkml:trace>
  <inkml:trace contextRef="#ctx0" brushRef="#br0" timeOffset="46560.05">18034 9673 0,'0'0'0,"21"0"31,-21-21-31,21 21 16,-21-21-16,21 0 0,1 21 16,-22-21-16,21-1 0,0 22 15,-21-21-15,21 0 0,0 0 16,-21 0-16,21 0 15,-21-1-15,0 1 16,-21 21 0,0 0-16,0 0 15,0 0-15,0 21 0,-1 1 16,22-1-16,-21 0 0,21 0 16,-21 0-16,21 0 0,-21 1 0,21-1 15,0 0-15,0 0 0,0 0 0,0 0 16,0 1-16,0-1 0,0 0 15,21-21-15,0 0 0,22 0 16,-22 0-16,0 0 0,21 0 16,-21 0-16,22 0 0,-1 0 0,-21 0 15,22 0-15,-1-21 0</inkml:trace>
  <inkml:trace contextRef="#ctx0" brushRef="#br0" timeOffset="47159.7">19008 9419 0,'21'0'0,"-42"0"0,42-21 0,-21 0 16,-21 21-1,-1 0-15,1 0 0,0 0 16,0 0-16,0 0 0,-22 21 16,22 0-16,-21 0 0,21 1 0,0-1 15,-22 0-15,22 0 0,0 0 16,0 0-16,0 22 0,-1-22 0,22 0 15,0 0-15,0 0 0,0 1 0,0-1 16,0 0-16,0 0 0,0 0 16,22-21-16,-1 21 0,0 1 0,0-22 15,0 0-15,0 21 0,22-21 0,-22 0 16,0 0-16,21 0 0,-20 0 16,-1-21-16,21-1 0,-21 22 0,0-21 15,1-21-15,-1 21 0,0-22 0,0 1 16,0 0-16,0-1 0,1 1 15,-1 0-15,0-22 0,0 22 16,0 0-16,-21-22 0,21 1 0,-21 20 16,22-20-16,-22 20 0,21-20 0,-21-1 15,0 22-15,0 0 0,0-1 16,0 1-16,0 21 0,0-21 0,0 20 16,0 1-16,-21 21 15,-1 0-15,1 21 16,0 1-16,0 20 0,0 21 0,0-20 15,-1 20-15,1 1 0,21-1 0,0 22 16,0-43-16,0 22 0,0-1 16,0 1-16,0-22 0,0 22 15,21-22-15,1 0 0,-1 1 0,0-1 16,21-21-16,1 21 0,-1-20 16,-21-1-16,21 0 0,-20-21 15,20 0-15,-21 0 0,21 0 0,-20 0 16,20 0-16,-21 0 0,0-21 15,22 0-15,-22 21 0,-21-22 0,21 1 16,-21 0-16,0 0 0,0 0 16</inkml:trace>
  <inkml:trace contextRef="#ctx0" brushRef="#br0" timeOffset="48255.84">10393 11663 0,'-85'-42'31,"85"20"-31,-21 22 0,21-21 0,0 0 16,0 0-16,0 0 15,0 0-15,0-1 0,21 1 16,0 21-16,-21-21 0,21 0 0,1 21 16,-1 0-16,0-21 0,0 21 15,0 0-15,22 0 0,-22 21 0,0 0 16,0 0-16,21 0 0,-20 1 15,-1 20-15,0-21 0,0 21 0,0 1 16,-21-22-16,0 21 0,0 1 16,0-1-16,0 0 0,-21 1 0,0-1 15,0 0-15,-22 1 0,1-1 0,21-21 16,-21 21-16,-1 1 0,1-22 16,-22 21-16,22-21 0,0 1 0,-1-1 15,22 0-15,-21-21 0,0 21 0,20-21 16,-20 0-16,21 0 0,0 0 15,0 0-15,-22-21 0,22 0 16,0 0-16,21-1 0,-21 1 16,21 0-16,0-21 0,0 21 15,0-22-15,0 1 0,0 0 0,0 20 16,0-20-16,21 21 0,0 0 0,0 0 16,0-1-16,1 1 0,20 21 15,-21 0-15,0 0 0,22 0 0,-22 21 16,21 1-16,-21-1 0,0 21 0,1-21 15,-1 22-15,0-22 0,0 21 16,0-21-16,0 22 0,1-22 0,-22 0 16,21 21-16,0-21 0,-21 1 0,0-1 15,21 0-15,0 0 16,-21 0 0,21-21-1,1 0-15,-22-21 16,21 0-1,0 21-15</inkml:trace>
  <inkml:trace contextRef="#ctx0" brushRef="#br0" timeOffset="48455.73">10922 12002 0</inkml:trace>
  <inkml:trace contextRef="#ctx0" brushRef="#br0" timeOffset="48799.57">11980 11557 0,'0'0'0,"0"-21"15,0 42 17,0 0-32,21 0 15,-21 1-15,0-1 0,22 0 0,-22 21 16,0-21-16,0 22 0,0-22 16,0 21-16,0-21 0,0 22 0,0-22 15,0 0-15,0 0 0,0 0 16,-22 1-16,22-1 0,0 0 0,-21-21 15,21 21-15,21-21 32,1-21-32,-1 0 15</inkml:trace>
  <inkml:trace contextRef="#ctx0" brushRef="#br0" timeOffset="49263.77">12615 11642 0,'0'0'0,"21"-21"0,1 21 0,-22-22 16,21 1-16,0 21 16,-42 0 15,0 21-31,-1 1 16,1-22-16,0 21 0,21 0 0,-21 0 15,0 0-15,21 0 0,0 1 16,0-1-16,0 0 0,0 0 15,21-21 1,0 21-16,0-21 16,0 0-16,1 0 0,-1 21 15,0-21-15,0 0 16,0 0-16,-21 22 0,21-22 16,1 21-16,-22 0 0,21 0 15,-21 0-15,0 0 16,0 1-16,-21-1 15,-1-21-15,1 21 0,0-21 16,0 0-16,0 21 0,-22-21 0,22 0 16,-21 0-16,21 0 0,0 21 15,-22-21-15,22 0 0,0 0 0,0 0 16,0 0 0,21-21-16,0 0 15,0 0 1,0 0-16,0-1 0,0 1 0,0 0 15,0 0-15,0 0 0,0-22 0</inkml:trace>
  <inkml:trace contextRef="#ctx0" brushRef="#br0" timeOffset="49459.66">12255 11367 0,'0'0'16,"0"-22"-16,-21 22 0,21-21 15,-21 21 1,21-21-16,0 0 16,0 0-1,21 21 1,0-21 0,1 21-16</inkml:trace>
  <inkml:trace contextRef="#ctx0" brushRef="#br0" timeOffset="50299.09">13801 11515 0,'0'0'0,"0"21"0,0 0 16,21-21 0,0 0-16,0 0 15,0-21-15,22 21 0,-22-21 16,21 0-16,-21-1 0,22 1 0,-1 0 15,0 0-15,1 0 0,-22 0 16,21-22-16,0 22 0,-20-21 16,20 21-16,-21-22 0,0 22 0,0-21 15,-21 21-15,0-22 0,0 22 0,0-21 16,0 21-16,-42-1 0,21 1 16,0 21-16,-22-21 0,1 21 0,0 0 15,-1 0-15,-20 0 0,21 0 0,-1 21 16,1 0-16,0-21 0,-1 22 0,22 20 15,-21-21-15,21 21 16,-1-20-16,22 20 0,0 0 0,0 1 16,0-1-16,0 0 0,0 1 0,0-22 15,22 21-15,-1 0 0,0-20 16,21 20-16,-21 0 0,22-21 0,-22 1 16,21 20-16,-21-21 0,22 0 0,-22 22 15,0-22-15,21 0 0,-20 0 16,-22 0-16,0 0 0,0 1 0,0-1 15,0 0-15,-22 0 0,1 0 0,0-21 16,-21 21-16,-1 1 0,1-22 0,21 0 16,-21 0-16,-1 0 0,1 0 15,21 0-15,-22 0 0,22 0 16,0 0-16,-21-22 0,42 1 0,-21 21 16,21-21-16,-22 0 0,22 0 15,0 0-15,0-1 0,0 1 0,0 0 16,0 0-16,0 0 0,0 0 15,22 21-15,-1-22 0,0 22 0,0-21 16,0 21-16,0 0 0,1 0 16,20-21-16,-21 21 0,21-21 0,-20 21 15</inkml:trace>
  <inkml:trace contextRef="#ctx0" brushRef="#br0" timeOffset="50711.85">14457 11790 0,'0'0'0,"21"0"0,-21 21 16,21-21-1,0 0-15,0 0 16,1 0-16,-1 0 0,0 0 16,21 0-16,-21-21 0,1 21 0,-1-21 15,21 0-15,-21 21 0,0-22 16,22 1-16,-22 0 0,0 0 0,0 0 15,-21 0-15,0-1 0,0 1 0,0 0 16,0 0-16,0 0 16,0 0-16,-21-1 0,0 22 0,0 0 15,0-21-15,-1 21 0,-20 0 0,21 0 16,0 21-16,0 1 0,-22-1 16,22 0-16,0 0 0,0 0 0,0 22 15,-1-22-15,22 21 0,0-21 0,0 22 16,-21-22-16,21 21 0,0-21 15,0 22-15,0-22 0,0 21 0,21-21 16,-21 0-16,22 1 0,-1-1 0,0-21 16,0 21-16,0-21 0,0 0 0,1 0 15,-1 0-15,21 0 0,-21 0 16,0-21-16,1 21 0,20-21 16,-21-1-16,0 1 0</inkml:trace>
  <inkml:trace contextRef="#ctx0" brushRef="#br0" timeOffset="51055.66">15409 11113 0,'0'-43'0,"0"86"0,0-128 0,0 43 16,0 20-16,0-20 0,0 21 0,0 0 16,0 0-16,-21 21 31,21 21-31,-21 21 0,21-21 15,0 22-15,0-1 0,0 0 0,0 22 16,0-1-16,0 1 0,0-1 16,0 1-16,0-1 0,0-20 0,-21 20 15,21 1-15,-21-22 0,-1 21 0,22-20 16,0-1-16,-21 0 0,21 1 0,-21-22 16,21 21-16,-21-21 0,21 1 15,0-1-15,0 0 0,0 0 0,0-42 47,21 0-47,-21 0 0,21-1 16,0 1-16,1-21 0,-1 21 15,0-22-15,21 22 0</inkml:trace>
  <inkml:trace contextRef="#ctx0" brushRef="#br0" timeOffset="51436.28">15642 11705 0,'0'0'15,"-21"0"-15,21 21 0,-21-21 16,21 22-16,0-1 0,0 0 16,21-21 15,0 0-31,0 0 16,0 0-16,1 0 0,-1-21 15,0 0-15,0-1 0,0 22 0,0-21 16,1 0-16,-1 0 0,-21 0 15,21 0-15,-21-1 0,0 1 16,0 0-16,-21 21 16,0 0-1,-1 21-15,-20-21 0,21 21 0,0 1 16,-22-1-16,22 21 0,0-21 0,0 0 16,0 1-16,0 20 0,21-21 0,0 0 15,-22 0-15,22 1 0,0-1 16,0 0-16,0 0 0,0 0 15,0 0-15,22-21 0,-1 22 16,0-22-16,0 0 0,21 0 0,-20 0 16,20 0-16,-21 0 0,21-22 15,1 1-15,-1 21 0,22-21 0</inkml:trace>
  <inkml:trace contextRef="#ctx0" brushRef="#br0" timeOffset="52215.18">16446 11599 0,'0'0'0,"0"-42"16,-21 21-16,0 21 0,0 0 16,0 0-16,0 0 15,-1 0-15,1 21 0,0-21 0,0 21 16,0 0-16,0 1 0,21-1 0,-22 0 16,1 0-16,21 0 0,0 22 15,0-22-15,0 0 0,-21 0 0,21 21 16,0-20-16,0-1 0,0 0 0,0 0 15,21 0-15,0 0 0,1 1 16,-1-1-16,0-21 0,0 21 16,21-21-16,-20 0 0,83 0 15,-62 0-15,-1 0 0,-21-21 16,22 21-16,-1-21 0,-21-1 0,21 1 16,1 0-16,-22 0 0,0-21 15,0 20-15,0-20 0,22 0 0,-1-43 16,-21 43-16,-21-22 15,21 22-15,1-22 0,-1 22 0,0-21 16,-21-1-16,0 22 0,21-1 0,-21 1 16,0 0-16,0-1 0,0 22 0,0 0 15,0 0-15,-21 21 16,0 0-16,0 21 16,21 0-16,-22 0 0,1 22 15,21-22-15,0 21 0,0 1 16,0-1-16,-21 0 0,21 22 0,0-22 15,0 0-15,0 1 0,0-1 0,0 0 16,0 1-16,0-22 0,0 21 16,0 1-16,0-22 0,0 21 0,0-21 15,0 0-15,0 1 0,21 20 0,0-42 16,1 21-16,-22 0 0,42-21 0,-21 0 16,0 0-16,0 0 0,22 0 15,-22 0-15,0 0 0,21 0 0,-20-21 16,20 0-16,-21 0 0,21 0 0,-20 21 15,-1-22-15,0 1 16,0-21-16,0 21 0,0 0 0,-21-1 16,0-20-16,0 21 0,0 0 0,0 0 15,0-1-15,0 1 0,-21 21 32,0 21-17,0 1-15,21-1 0,0 0 0,0 0 16,0 21-16,-21-20 0,21-1 15,0 0-15,0 0 0,0 0 16,0 0-16,0 1 0,0-1 0,21 0 16,0-21-16,0 21 0,0-21 15,22 0-15,-22 0 16,0 0-16,21 0 0,-20 0 0,20 0 16,-21 0-16,21 0 0,1 0 0</inkml:trace>
  <inkml:trace contextRef="#ctx0" brushRef="#br0" timeOffset="52843.49">18436 11536 0,'0'0'0,"0"-21"0,0 0 16,0-1-16,-21 1 0,0 21 16,0 0-16,-1 0 0,1 0 0,0 0 15,0 0-15,0 0 0,-22 0 16,22 0-16,-21 21 0,21 1 15,0-1-15,-1 0 0,1 0 0,-21 21 16,42-20-16,-21-1 0,0 42 16,-1-20-16,22-22 0,0 0 0,0 21 15,0-21-15,0 1 0,0-1 16,0 0-16,0 0 0,0 0 0,0 0 16,22-21-16,-1 22 0,0-22 0,0 0 15,0 0-15,0 0 0,1 0 16,-1 0-16,0 0 0,0-22 0,21 1 15,-20 21-15,-1-21 0,0 0 0,0 0 16,0-22-16,0 22 0,1-21 16,-1 21-16,0-22 0,0 1 15,0-21-15,0 20 0,1-20 0,-1 20 16,0-20-16,0-1 0,0 1 0,-21-1 16,0 1-16,21-1 0,-21 22 0,22-21 15,-22 20-15,0 1 0,0 0 16,0 20-16,0 1 0,0 0 15,0 0-15,0 0 0,-22 42 16,1 0-16,0 0 16,0 0-16,0 22 0,21-22 0,-21 21 15,-1 22-15,22-22 0,-21 22 0,21-1 16,0 1-16,0-1 16,0 1-16,0-1 0,0-21 0,0 22 15,0-22-15,0 1 0,0-1 0,0 0 16,21-21-16,1 22 0,-1-22 0,-21 0 15,21 0-15,0 0 0,0 1 16,0-1-16,1-21 0,20 0 0,-21 0 16,0 0-16,0 0 0,22 0 0,-22 0 15,0 0-15,21-21 0,-20 21 16,20-22-16,-21 1 0,0 0 16,0 0-16,22 0 0,-22-22 0,0 22 15</inkml:trace>
  <inkml:trace contextRef="#ctx0" brushRef="#br0" timeOffset="53151.6">16976 11367 0,'0'0'0,"-22"0"0,1 0 16,42 0 0,1-22-16,-1 22 0,21-21 15,0 21-15,1-21 0,-1 21 16,0 0-16,22-21 0,-22 21 16,1 0-16,20-21 0,-21 21 0,1 0 15,-1 0-15,-21 0 0,22 0 0,-22 0 16,0 0-16,-42 0 31,0 0-31,-22 0 0</inkml:trace>
  <inkml:trace contextRef="#ctx0" brushRef="#br0" timeOffset="54227.21">10626 13377 0,'-85'22'31,"64"-22"-15,21-22 15,0 1-31,21 21 16,0-21-16,0 21 0,0-21 15,22 21-15,-22 0 0,0 0 0,0 0 16,22 0-16,-22 0 0,0 21 16,0 0-16,0 0 0,0 1 0,1 20 15,-22-21-15,0 21 0,0-20 0,0 20 16,-22 0-16,1-21 0,0 22 16,0-1-16,-21-21 0,20 0 0,-20 22 15,21-22-15,0 0 0,-22 0 16,22 0-16,0-21 0,0 22 0,0-22 15,0 0 1,-1 0-16,22-22 16,0 1-1,0 0-15,0 0 0,22 0 16,-1 0-16,0 21 0,0-22 16,0 22-16,0 0 0,1 0 15,20 0-15,-21 0 0,21 0 0,1 0 16,-1 0-16,-21 22 0,22-22 0,-22 21 15,21 0-15,-21 0 16,0 0-16,1 0 0,-22 1 0,0-1 0,0 0 16,0 0-16,-22 0 0,-20 22 15,21-22-15,-21 0 0,20 0 0,-20-21 16,0 21-16,-1 0 0,1 1 16,0-22-16,-1 21 0,22-21 0,-21 0 15,0 0-15,-1 0 0,1 0 0,0 0 16,20 0-16,-20 0 0,21 0 15,-21-21-15,20 21 0,1-22 0,-21 1 16,21 21-16,0-21 0,21 0 16,-22 0-16,22 0 15,0-1 1,22 1-16,-1 21 0,0-21 0,0 21 16,21 0-16,-20-21 15,-1 21-15,21-21 0</inkml:trace>
  <inkml:trace contextRef="#ctx0" brushRef="#br0" timeOffset="54452.08">11282 13864 0,'21'0'0,"-21"-21"31,21 21 16,0 0-47,0 0 15,1 0-15,-1 0 16,0 0-16,21-21 0</inkml:trace>
  <inkml:trace contextRef="#ctx0" brushRef="#br0" timeOffset="54743.91">12488 13589 0,'0'0'0,"0"-21"31,0 42-15,0 0-16,0 0 0,0 1 15,0-1-15,0 0 0,0 21 16,0-21-16,-21 1 0,21 20 0,-21-21 16,21 0-16,0 0 0,0 1 0,-21-1 15,21 0-15,-21 0 0,21 0 0,0 0 16,0 1-16,21-22 31,0 0-31,0 0 16,0 0-16,0-22 0</inkml:trace>
  <inkml:trace contextRef="#ctx0" brushRef="#br0" timeOffset="55163.71">12996 13547 0,'0'0'0,"-21"0"31,0 0-31,0 0 0,0 0 15,-1 0-15,1 21 0,0-21 16,0 21-16,0 0 0,0-21 0,21 21 16,0 1-16,-22-1 0,22 0 0,0 0 15,0 0-15,0 0 16,0 1-16,22-22 0,-1 0 16,0 21-16,0-21 0,0 0 0,0 0 15,1 0-15,20 0 0,-21 0 0,0 21 16,0-21-16,22 0 0,-22 0 15,0 21-15,0-21 0,0 21 0,1 0 16,-22 1 0,0-1-1,-22 0-15,1-21 0,0 0 16,0 21-16,-21-21 0,20 0 0,1 21 16,0-21-16,0 0 0,0 0 15,0 0-15,-1 0 0,1 0 0,0 0 16,0 0-1,0-21-15,21 0 16,-21 0-16,-1 0 0,22-1 16,-21 1-16</inkml:trace>
  <inkml:trace contextRef="#ctx0" brushRef="#br0" timeOffset="55365.59">12467 13335 0,'0'0'0,"0"-21"16,-21 21 0,0 0 15,42 0 0,0 0-15</inkml:trace>
  <inkml:trace contextRef="#ctx0" brushRef="#br0" timeOffset="58810.8">14287 13250 0,'0'22'31,"0"-1"-16,22-21 1,-1 0 0,0 0-16,0 0 0,21 0 0,-20-21 15,20 21-15,0-22 0,1 1 0,-1 21 16,0-21-16,1 0 0,-1 0 16,0 0-16,1 21 0,-22-22 0,21 1 15,-42 0-15,0 0 0,0 0 16,0 0-16,-21 21 15,0-22-15,-22 1 0,22 21 0,-21-21 16,0 21-16,20 0 0,-20-21 0,0 21 16,21 0-16,-22 0 0,22 0 15,0 0-15,-21 21 0,20 0 0,1 0 16,0 1-16,21-1 0,0 0 16,-21 21-16,21-21 0,0 1 0,0 20 15,0-21-15,0 0 0,21 0 0,0 1 16,0-1-16,1-21 0,-1 21 15,0 0-15,0-21 0,0 0 0,0 0 16,22 0-16,-22 0 0,0 0 16,0 0-16,0 0 0,-42 0 31,0 0-31,-21 0 16,21 0-16,-1 0 0,-20 21 0,21-21 15,-21 21-15,20-21 0,-20 22 16,21-1-16,-21 0 0,20 0 0,1 0 15,0 0-15,0 22 0,21-1 16,0 0-16,0-20 0,0 20 16,0 0-16,0 1 0,0-22 0,0 21 0,21-21 15,64 64 1,-64-64-16,21 0 0,-21-21 16,22 0-16,-1 0 0,22 0 15,-22 0-15,0 0 0,1 0 0,20-21 16,-21 21-16,1-21 0,-1 0 15,0 0-15,1-1 0,-1 1 0,0-21 16,22 0-16,-43-1 0,0 22 16,-21-21-16,0 21 0,0-22 15,0 22-15,0 0 0,0-21 0,0 20 16,0 1-16,-21 21 0,0 0 16,0 0-16,0 0 15,-1 21-15,22 1 0,-21-1 0,21 21 16,0-21-16,-21 22 0,21-22 15,-21 21-15,21-21 0,0 22 16,-21-22-16,21 21 0,0-21 0,0 0 16,0 1-16,0-1 0,0 0 15,21-21 17,0 0-17,-21-21-15,21 0 0,-21-1 16,21 1-16,-21-21 0,22 21 15,-1 0-15,-21-22 0,21 22 0,0-21 16,-21 21-16,21-1 0,0-20 16,1 21-16,-1 21 0,0-21 15,0 21-15,0 0 0,0 0 16,1 21-16,-1 0 0,-21 0 16,21 0-16,0 22 0,0-22 0,0 0 15,-21 0-15,22 22 0,-1-22 0,0 0 16,0 0-16,21 0 0,-20 0 15,-1-21-15,21 0 0,-21 22 16,0-22-16,22 0 0,-22 0 0,0 0 16,21 0-16,-20 0 0,-1-22 15,21 22-15,-21-21 0,0 0 0,1 21 16,20-21-16,-21 0 0,-21 0 0,21-1 16,-21 1-16,21-21 0,-21 21 15,0 0-15,0-22 0,0 22 16,0 0-16,0-21 0,-21 20 0,0 1 15,0 0-15,0 0 0,0 21 16,-1 0-16,1 0 0,0 0 16,0 21-16,0 0 0,21 0 15,0 22-15,-21-22 0,21 21 0,-22-21 16,22 22-16,0-22 0,0 21 16,0-21-16,0 1 0,0-1 15,0 0-15,0 0 0,0 0 0,0 0 16,22-21-16,-1 0 0,0 0 15,0 0 1,0-21-16,0 0 16,-21 0-16,0 0 15,22 0-15,-22-1 0,0 1 0,21 0 16,-21 0-16,0-21 0,0 20 0,0 1 16,0-21-16,0 21 0,0 0 0,0-1 15,0 44 1,0-1-1,0 0-15,0 0 0,0 0 0,0 0 16,21 22-16,-21-22 0,0 0 16,21 0-16,0 0 0,-21 1 15,21-1-15,1 0 0,-22 0 0,21-21 16,0 21-16,0-21 0,0 0 16,0 0-16,22 0 0,-22 0 0,0 0 15,0 0-15,22 0 0,-22 0 0,0-21 16,0 0-16,0 21 0,0-21 15,-21 0-15,0-1 0,22 1 0,-22 0 16,0-21-16,0 21 0,0-22 0,0 1 16,0 21-16,0-22 0,-22 1 15,22 0-15,-21-1 0,21 1 16,0 0-16,0-1 0,0 22 0,0 0 16,0 0-16,0 0 0,0 42 15,0 21 1,0-21-16,0 1 0,0 20 15,0-21-15,0 21 0,0 1 16,0-22-16,0 21 0,0 1 0,0-1 16,0-21-16,0 21 0,0-20 0,0 20 15,0-21-15,0 0 0,0 0 0,0 1 16,0-1-16,21-21 47,-21-21-47,0-1 0,0 1 15,22 0-15,-1 0 0,-21 0 16,0 0-16,21-1 0,0 1 0,0 0 16,-21 0-16,21 0 0,1 0 15,-1-1-15,0 22 0,0 0 0,0 0 16,0 0-16,1 0 0,-1 22 16,-21-1-16,21 0 0,0 0 15,-21 0-15,0 0 0,21 1 0,0-1 16,-21 0-16,0 0 0,0 0 0,0 0 15,0 1-15,0-1 16,0 0-16,0 0 16,-21-21-16,0 21 0,0-21 15,0 0-15,0 0 0,-1 0 0,1 0 16,0 0-16,0 0 0,0 0 16,0 0-16,-1 0 0,1-21 0,0 0 15,21 0-15,-21 21 0,21-21 16,21 42 15,0 0-15,0-21-16,1 21 0,-1-21 15,0 21-15,0-21 0,0 0 0,22 21 16,-22-21-16,21 0 0,-21 0 16,22 0-16,-22 0 0,21 0 15,0 0-15,1-21 0,-1 21 0,0-21 16,-20 0-16,20 0 0,-21 21 0,21-21 15,-20-1-15,-1-20 0,0 21 0,-21 0 16,21-22-16,-21 1 0,21 0 16,-21-1-16,0 1 0,0 0 0,0-22 15,0 22-15,0 0 0,0-1 0,0 1 16,0 0-16,0 20 0,0 1 16,0 0-16,0 42 15,0 0 1,0 1-16,0 20 15,0-21-15,0 21 0,0-20 0,0 20 16,0 0-16,0 1 0,0-1 0,0 0 16,0 1-16,0-1 0,0 0 15,0-21-15,21 22 0,1-22 0,-22 21 16,21-21-16,-21 1 0,21-1 0,0 0 16,0-21-16,0 21 0,1-21 15,-1 0-15,0 0 0,21 0 0,-21 0 16,1 0-16,20 0 0,-21-21 0,43-21 15,-22 42-15,-21-43 16,0 22-16,0 0 0,1 0 16,-1-22-16,0 1 0,-21 21 0,21-21 15,-21 20-15,0-20 0,0 21 0,0 0 16,0 0-16,-21-1 16,0 22-16,0 0 0,-1 0 0,1 0 15,0 22-15,0-22 0,0 21 16,21 0-16,-21 0 0,21 21 15,0-20-15,0-1 0,0 21 0,0-21 16,0 22-16,21-22 0,0 21 0,-21-21 16,21 0-16,0 1 0,0-1 15,1 0-15,-1 0 0,21-21 16,-21 21-16,22-21 0,-22 0 0,21 0 16,0 0-16,1 0 0,-1 0 0,43 0 15,-43 0-15,0-21 16,1 0-16,-1 21 0,0-21 0,1 0 15,-22-22-15,21 22 0,1 0 0,-22-21 16,0-1-16,0 22 0,0-21 16,0-1-16,-21 22 0,22 0 0,-22 0 15,0 0-15,0 0 0,0-1 0,-22 22 16,1 0-16,0 0 0,-21 0 0,21 0 16,-1 0-16,1 0 0,0 0 15,0 0-15,0 22 0,-22-1 16,22 0-16,0 0 0,0 0 0,21 0 15,-21 1-15,21 20 0,-21-21 16,21 0-16,0 22 0,0-22 0,0 0 16,0 0-16,0 0 0,0 0 0,0 1 15,21-1-15,0-21 0,0 21 0,0-21 16,0 0-16,1 0 0,-1 0 16,0 0-16,0 0 0,0 0 15,0-21-15,22 21 0,-22-21 0,0-1 0,0 22 16,0-21-16,1-21 0,-1 21 15,0 0-15,-21-22 0,21 1 0,-21 21 16,21-22-16,0 1 0,-21-21 16,0 20-16,0 1 0,22-22 15,-22 22-15,0 0 0,0-22 0,0 22 16,0-22-16,0 22 0,0 0 0,0 21 16,0-22-16,0 22 15,-22 42 1,22 0-16,-21 1 0,0 20 0,0-21 15,0 21-15,0 22 0,-1-22 16,1 22-16,0-22 0,21 22 0,0-22 16,0 21-16,0-20 0,0 20 0,0-20 15,0-1-15,0 0 0,0 1 16,0-1-16,21-21 0,0 21 16,1-20-16,-1-1 0,0-21 0,0 21 15,21-21-15,-20 0 0,-1 0 0,21 0 16,-21 0-16,22 0 0,-22 0 15,21-21-15,-21 0 0,22 21 0,-22-22 16,0 1-16,21 0 0,-21 0 0,1 0 16,-1 0-16,0-1 0,0-20 0,0 21 15,-21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1:33:31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1693 0,'0'-21'15,"21"21"1,0-21-16,-21 0 15</inkml:trace>
  <inkml:trace contextRef="#ctx0" brushRef="#br0" timeOffset="1292.25">1947 995 0,'0'0'0,"0"-21"0,0 0 15,-21-1-15,21 1 16,-21 0-16,21 0 0,0 0 16,0 0-16,-21-1 15,21 1-15,-21 21 0,21-21 16,0 0-16,0 0 0,0 0 0,0-1 16,-22 22-1,22-21-15,0 42 31,0 1-31,0-1 0,0 0 16,0 21-16,0 22 0,0-1 0,0 1 16,0-1-16,0 1 15,0-1-15,0 1 0,0-1 0,-21 1 16,0-1-16,21 1 0,-21-1 0,0 1 16,21-22-16,-21 22 15,21-22-15,0 0 0,0 1 0,0-22 16,0 0-16,0 0 0,0 0 15,0-42 17,21 0-32,0-21 0,-21-1 15,21 1-15</inkml:trace>
  <inkml:trace contextRef="#ctx0" brushRef="#br0" timeOffset="1628.06">1736 720 0,'0'0'0,"-22"-21"0,1-1 16,21 1-16,-21 21 0,21-21 15,21 0 1,0 21-16,22-21 0,-22 21 15,21-21-15,22-1 16,-22 22-16,22-21 0,-1 0 0,1 21 16,-1-21-16,22 0 0,-22 21 15,1 0-15,-22-21 0,22 21 16,-43 0-16,21 0 0,-21 0 0,-21 21 16,0 0-1,-21 0-15,0-21 16,0 21-16,0 0 0,-1-21 15,1 22-15,0-1 0</inkml:trace>
  <inkml:trace contextRef="#ctx0" brushRef="#br0" timeOffset="1902.9">1693 1524 0,'0'0'0,"21"0"31,1 0-31,-1-21 0,0 21 16,0-21-16,0 21 15,0-21-15,1 21 0,-1 0 16,0-22-16,0 22 0,0 0 15,0 0-15,1 0 0,-1 0 0,0 0 16,0 0-16,0 0 16,0 0-16</inkml:trace>
  <inkml:trace contextRef="#ctx0" brushRef="#br0" timeOffset="2191.73">2286 1503 0,'0'21'63,"0"0"-63,0 0 15,0 1-15,0-1 0,-21 21 16,21-21-16,0 22 0,-21-22 15,21 0-15,0 21 0,0-21 0,0 1 16,0-1-16,0 0 16,21-21 15,0-21-31,-21 0 16</inkml:trace>
  <inkml:trace contextRef="#ctx0" brushRef="#br0" timeOffset="2557.53">2413 1270 0,'-64'21'32,"43"0"-32,21 1 0,-21-1 15,21 0-15,0 0 16,21-21-1,0 0 1,1 0-16,-1 0 0,0 0 0,0-21 16,0 21-16,0-21 0,1 0 15,-22-1-15,0 1 0,0 0 16,0 0-16,0 0 16,-22 21-16,-20 0 0,21 0 15,0 0-15,0 0 0,-1 0 16,1 0-16,0 0 0,0 21 15,0-21-15,0 21 0,21 0 0,0 0 16,0 1-16,0-1 0,0 0 16,0 0-16,0 0 15,21 0-15,0 1 0,0-1 16,0 0-16</inkml:trace>
  <inkml:trace contextRef="#ctx0" brushRef="#br0" timeOffset="3855.81">2709 1566 0,'0'0'0,"0"22"31,0-1-15,-21 0-16,21 0 15,0 0-15,-21 22 0,21-22 0,0 0 16,0 21-16,0-21 0,0 1 16,0-1-16,0 0 0,0 0 0,0 0 15,0 0-15,0 1 0,0-44 47,0 1-31,0 0-16,0 0 0,0 0 0,0 0 15,0-22-15,0 22 0,21-21 16,0-1-16,0 22 0,1-21 0,-1 21 16,0-22-16,0 22 0,0 0 15,0 0-15,1 21 0,-1 0 0,0 0 16,0 0-16,0 0 16,0 0-16,1 21 0,-22 0 0,0 22 15,21-22-15,-21 21 0,21-21 16,-21 22-16,0-1 0,0-21 15,21 21-15,-21-20 0,21-1 16,-21 21-16,0-21 0,21 0 0,1 1 16,-1-1-16,0-21 15,0 0-15,0 0 16,0 0-16,1-21 0,-22-1 16,21 1-16,0 0 0,0 0 15,0-21-15,0 20 0,1-20 0,-1 0 16,0-1-16,0 1 0,21 0 15,-20 21-15,-1-22 0,21 22 0,-21 0 16,0 0-16,1 21 0,20-21 16,-21 21-16,0 0 0,0 0 0,1 0 15,-1 0-15,0 21 16,-21 0-16,21 0 0,0-21 0,-21 21 16,0 0-16,21 1 0,-21-1 15,22 0-15,-22 0 0,21 0 0,-21 0 16,0 1-16,21-1 15,0 0-15,0-21 16,-21-21 0,0 0-1,0-1-15,0 1 16,0 0-16,0 0 0,0 0 16,-21 0-16,21-1 0,-21 1 15,0 0-15,0 0 0,-1 21 16,1-21-16,0 21 15,-21 0-15,21 0 0,-1 0 0,-20 0 16,21 21-16,0 0 0,-22 0 16,22 0-16,0 22 0,-21-22 0,21 21 15,-1-21-15,1 22 0,0-1 16,21 0-16,0-20 0,-21 20 0,21-21 16,0 21-16,0-20 0,0-1 15,0 0-15,0 0 0,21-21 0,0 21 16,0-21-16,22 0 15,-22 0-15,0 0 0,0 0 16,22 0-16,-22 0 0,0-21 16,21 0-16,-21 21 0,22-42 0,-22 20 15,0 1-15,21 0 0,-20-21 16,20-1-16,-21 22 0,0-42 0,0 20 16,22 1-16,-22 0 0,0-22 15,0 22-15,0-22 0,1 22 0,-1-21 16,0-1-16,-21 1 0,21-1 15,-21 1-15,21-1 0,-21 22 16,0-22-16,0 22 0,0 0 0,0 20 16,0-20-16,0 21 0,0 0 15,0 0-15,-21 21 16,0 0-16,0 0 16,0 21-16,-1 21 0,22 0 15,-21 1-15,0 20 0,21 1 16,-21-1-16,0 1 0,0-1 0,-1 1 15,22 20-15,0-20 0,-21-1 16,21 22-16,0-21 0,0-1 0,0-21 16,0 22-16,0-22 0,0 1 15,0-1-15,21-21 0,1 21 0,-22-20 16,21-1-16,0-21 0,0 0 16,21 0-16,-20 0 0,-1 0 0,21 0 15,-21-21-15,22-1 16,-22 1-16,21 0 0</inkml:trace>
  <inkml:trace contextRef="#ctx0" brushRef="#br0" timeOffset="4715.27">5080 953 0,'0'0'0,"0"21"31,0 0-31,0 0 16,21-21 0,0 0-16,0 0 0,1 0 15,-1 0-15,0 0 0,21-21 0,1 21 16,-22-21-16,21 0 0,0 21 15,1-22-15,-1 1 0,-21 0 0,22 0 16,-22 0-16,21 0 0,-21-1 16,0 1-16,-21-21 0,0 21 0,0 0 15,0-1-15,0 1 0,-21 0 16,0 0-16,0 0 0,-21 21 0,20 0 16,-20 0-16,0 0 0,-1 0 15,1 0-15,21 0 0,-21 0 16,-1 21-16,22 0 0,-21 0 15,21 0-15,-22 22 0,22-22 0,0 21 16,0 1-16,21-1 0,0 0 16,0 1-16,0-22 0,0 21 15,0 0-15,0-20 0,0 20 0,0-21 16,21 0-16,0 22 0,0-43 16,0 21-16,22 0 0,-22-21 0,0 0 15,0 21-15,22-21 0,-22 0 16,0 0-16,0 0 0,0 0 0,0 0 15,-42 0 17,0 0-32,0 0 15,0 21-15,-22-21 0,22 21 0,0 1 16,-21-1-16,-1 0 0,22 0 16,-21 21-16,21-20 0,-22 20 0,22 0 15,-21 1-15,21-1 0,0 0 16,-1 22-16,22-22 0,0 0 0,0 1 15,0-22-15,0 21 0,0-21 16,0 22-16,0-22 0,43 0 0,-22 0 16,0-21-16,0 21 0,22-21 15,-1 0-15,-21 0 0,21 0 0,1 0 16,-1 0-16,0-21 0,1 0 16,-1 0-16,0 0 0,1 0 15,-1-22-15,0 22 0</inkml:trace>
  <inkml:trace contextRef="#ctx0" brushRef="#br0" timeOffset="5067.07">6054 614 0,'0'0'0,"0"-64"16,0 22-16,0 0 0,0-1 15,0 22-15,0-21 0,-22 21 16,22 0-16,0-1 0,-21 22 15,0 0-15,21 22 16,-21-1-16,21 0 0,-21 21 0,0 1 16,-1 20-16,22-21 0,-21 22 15,0 21-15,0-1 0,0 1 0,0 0 16,-1-1-16,1 1 0,0 0 16,0-1-16,0 1 0,0-22 0,21 22 15,0-21-15,0-1 0,0 1 16,0-22-16,0 21 0,0-20 0,0-22 15,0 21-15,0-21 0,0 1 16,0-1-16,0 0 0,21-21 31,0 0-31,-21-21 0,0 0 16,21-22-16,-21 22 0,21 0 0,-21-21 16</inkml:trace>
  <inkml:trace contextRef="#ctx0" brushRef="#br0" timeOffset="5475.84">5863 1630 0,'0'21'15,"0"21"1,0-20 0,21-22-16,0 0 15,1 0-15,-1 0 0,0 0 16,0 0-16,-21-22 0,21 22 0,0-21 15,1 0-15,-1 0 0,0 0 16,0 0-16,-21-1 0,21 1 16,-21 0-16,0 0 0,0 0 15,0 0-15,0-1 0,-21 22 16,0 0 0,0 0-16,0 0 0,-1 22 15,1-1-15,0 0 16,0 21-16,0-21 0,0 22 0,21-22 15,-22 21-15,22 1 0,0-22 16,0 21-16,0-21 0,0 22 0,0-22 16,0 0-16,0 0 0,22 0 0,-22 0 15,21-21-15,0 22 0,0-22 16,0 0-16,0 0 0,1 0 0,-1 0 16,0 0-16,0 0 0,0-22 15,0 1-15,1 0 0,-1 0 0,0 0 16</inkml:trace>
  <inkml:trace contextRef="#ctx0" brushRef="#br0" timeOffset="6187.42">6413 1482 0,'0'0'0,"0"-21"0,0-1 16,-21 44 15,21-1-31,-21 0 16,21 0-16,0 0 0,0 0 0,-21 22 15,21-22-15,-21 21 0,21-21 16,0 22-16,0-22 0,0 21 16,0-21-16,-21 1 0,21-1 0,0 0 15,0 0-15,0 0 0,0 0 16,0-42 31,0 0-47,0 0 0,0 0 0,0 0 15,21-22-15,-21 1 0,0 21 16,21-22-16,0 1 0,0 21 0,0-21 16,1 20-16,-1 1 0,-21-21 0,21 42 15,0-21-15,0 21 0,0 0 16,1 0-16,-1 0 16,-21 21-16,0 0 15,21 0-15,0 0 0,-21 22 0,0-22 16,0 0-16,21 21 15,-21-20-15,0 20 0,21-21 0,-21 0 16,0 0-16,0 1 0,0-1 16,0 0-16,0 0 0,0-42 47,0 0-47,0 0 0,0-1 0,22 1 15,-1-21-15,0 21 0,-21-22 16,21 1-16,0 0 0,22 21 0,-22-22 15,0 1-15,21 21 0,-21 0 16,22-1-16,-22 1 0,21 21 0,-21 0 16,1 0-16,-1 0 15,0 0-15,-21 21 0,21 1 16,-21-1-16,0 0 0,0 21 16,0-21-16,0 22 0,0-1 0,0-21 15,0 22-15,0-1 0,0-21 16,0 0-16,-21 22 0,21-22 0,0 0 15,-21 0-15,21 0 0,0 0 16,0-42 15,0-21-15,21 21-16,-21 0 0</inkml:trace>
  <inkml:trace contextRef="#ctx0" brushRef="#br0" timeOffset="6627.17">7451 1715 0,'0'0'0,"-22"0"0,1 42 31,42-42 0,1-21-31,-1 0 0,0 21 16,0-22-16,0 1 0,0 0 0,1 0 16,-1 0-16,0 0 0,0-1 15,-21 1-15,0 0 0,0 0 16,0 0-16,-21 21 16,0 0-16,0 0 0,-1 0 15,-20 0-15,21 0 0,0 0 16,-22 21-16,22 0 0,0 0 0,0 0 15,0 1-15,0 20 16,21-21-16,0 0 0,-22 22 0,22-22 16,0 0-16,0 21 0,0-21 15,0 1-15,0-1 0,0 0 0,0 0 16,22-21-16,-22 21 0,21 0 16,0-21-16,0 22 0,0-22 15,0 0-15,1 0 0,-1 0 0,0 0 16,0 0-16,0-22 0,0 22 15,22-21-15,-22 0 0,0 0 0</inkml:trace>
  <inkml:trace contextRef="#ctx0" brushRef="#br0" timeOffset="7171.86">8086 1439 0,'0'0'16,"0"-21"-16,-22 21 15,1 0 1,0 21-16,0 1 16,0-1-16,21 0 0,0 0 15,0 21-15,-21-20 0,21 20 16,0-21-16,-22 21 0,22-20 0,0-1 16,0 21-16,-21-21 0,21 0 15,0 1-15,0-1 0,0 0 16,0 0-16,0 0 0,0-42 47,0 0-32,0 0-15,0-22 0,0 22 0,21-21 16,1 21-16,-1-22 0,-21 1 16,21 0-16,0-1 0,0 1 0,0 0 15,22 21-15,-22-22 0,0 22 16,21 0-16,-20 0 0,20 0 0,-21 21 15,21 0-15,-20 0 0,-1 0 16,21 21-16,-21 0 0,-21 0 16,21 0-16,-21 22 0,22-22 0,-22 21 15,0 0-15,0 1 0,0-22 16,0 21-16,0 1 0,-22-22 0,1 21 16,21-21-16,0 0 0,0 1 15,-21-1-15,21 0 0,-21 0 0,21 0 16,-21-21-16,21 21 15,0-42 17,0 0-32,0 0 0,21 0 0,0-22 15,-21 1-15,21 0 0</inkml:trace>
  <inkml:trace contextRef="#ctx0" brushRef="#br0" timeOffset="7540.65">8975 550 0,'0'0'0,"0"-21"0,21 0 0,-21 0 0,21 0 16,-21 0-16,0-1 0,0 44 47,0 20-47,0-21 0,-21 21 0,21 1 15,-21-1-15,-1 22 0,22-1 16,-21 1-16,0 20 0,0-20 0,0 20 16,21-20-16,-21-1 0,-1 22 15,1-21-15,21-1 0,0-21 0,-21 22 16,21-22-16,-21 22 0,21-22 16,0 0-16,0-20 0,0 20 0,0-21 15,0 0-15,0 0 0,21 1 0,0-22 16,0 0-16,1 0 0,-1 0 15,0 0-15,0 0 0,0 0 0,0-22 16,1 1-16,-1-21 16,21 21-16,-21-22 0,0 22 0,1-21 15,-1 0-15</inkml:trace>
  <inkml:trace contextRef="#ctx0" brushRef="#br0" timeOffset="7771.52">8615 1143 0,'0'0'0,"-21"0"0,-1 0 0,1 0 15,42 0 1,1 0 0,-1 0-16,21 0 0,0 0 0,1 0 15,-1-21-15,0 21 0,22 0 16,-22-21-16,1 0 0,20 21 0,-21 0 15,-20-22-15,20 22 0,-21 0 16,21-21-16,-20 21 0,-1-21 0,0 21 16</inkml:trace>
  <inkml:trace contextRef="#ctx0" brushRef="#br0" timeOffset="9991.67">15727 741 0,'21'0'0,"0"0"31,0 0-15,-21-21-16,0 0 15,0-1 1,21 22-16,-21-21 16,0 42 62,0 1-63,0-1-15,0 0 0,0 0 0,0 0 16,0 0-16,0 1 0,0 20 16,0-21-16,0 0 0,0 22 0,0-22 15,0 21-15,0 0 0,0-20 16,0 20-16,0-21 0,0 21 0,0-20 16,0 20-16,0 0 15,0-21-15,0 22 0,0-22 0,0 21 16,-21 1-16,21-22 0,0 21 15,0 0-15,0 1 0,0-1 0,-21 0 16,21 1-16,0-1 0,-21 0 0,21 1 16,0-1-16,-21 22 0,21-22 15,0 0-15,0-21 0,0 22 0,0-1 16,0 0-16,0 1 0,0-1 16,0 22-16,0-22 0,0 0 0,-21 1 15,21 20-15,0-21 0,0 1 16,-22 20-16,22-20 0,0-1 15,0 21-15,0-20 0,0-1 0,0 0 16,0 1-16,0 20 0,0-20 16,0-1-16,0 21 0,0-20 0,0 20 15,0-20-15,0 20 0,0-21 16,0 22-16,0-22 0,0 1 0,0 20 16,0-21-16,0 1 0,0-1 0,0 22 15,0-22-15,0 21 0,0-20 16,0 20-16,0-20 0,0 20 0,-21-21 15,21 22-15,0-22 0,0 22 16,0-22-16,0 22 0,0-22 16,-21 21-16,21-20 0,0 20 0,0-20 15,0 20-15,0 1 0,0-1 16,0-21-16,0 22 0,0-1 0,0 1 16,0-22-16,0 22 0,0-22 0,0 22 15,0-1-15,0-21 0,0 22 16,0-22-16,0 22 0,0-22 0,0 22 15,0-1-15,0-21 0,0 22 0,0-22 16,0 1-16,0 20 0,0-21 16,0 22-16,0-22 0,0 22 0,0-1 15,0 1-15,0-1 0,0 1 16,0-1-16,0 1 0,0-1 0,0 1 16,21-1-16,-21 1 0,0-1 15,21 1-15,-21-1 0,0 1 16,0-1-16,0 1 0,22-1 0,-22 22 15,0-22-15,21 1 0,-21-1 0,0 1 16,0-1-16,0 22 0,0-21 16,21 20-16,-21-20 0,0-1 0,21 22 15,-21-22-15,0 1 0,0 21 0,21-22 16,-21 1-16,21 20 0,-21-20 16,0 20-16,22-20 0,-22 21 15,21-22-15,-21 22 0,21-22 0,-21 1 16,0 20-16,0-20 0,0 21 15,21-22-15,-21 22 0,0-22 0,21 22 16,-21-22-16,0 22 0,0-21 0,0-1 16,0 22-16,0-22 0,0 1 15,0 20-15,0-20 0,21-1 0,-21 22 16,0-21-16,0-1 0,0 1 16,0-1-16,0 1 0,0-1 0,0 1 15,0-1-15,0 22 0,0-22 0,-21 1 16,0 20-16,21-20 0,-21-1 15,21 22-15,0-21 0,-21-1 16,21 1-16,-21 20 0,-1-20 0,22-1 16,0 22-16,0-22 0,-21 22 15,21-21-15,-21-1 0,21 22 0,-21-22 16,21 1-16,-21 20 0,21-20 0,0-1 16,0 22-16,0-21 0,-21 20 15,21-20-15,0 20 0,-22-20 0,22-1 16,0 22-16,0-21 0,0 20 0,0-20 15,0 20-15,-21-20 0,21 21 16,0-22-16,-21 22 0,21-22 16,0 22-16,0-22 0,-21 22 0,21-21 15,-21 20-15,21 1 0,0-22 16,0 22-16,-21 0 0,21-22 0,-22 1 16,22 20-16,0-20 0,-21 21 15,21-1-15,-21-20 0,0 20 0,21 1 16,-21-21-16,0 20 0,21-20 0,-22 20 15,1-20-15,21 21 0,-21-22 16,21 22-16,-21-22 0,21 22 0,-21-22 16,0 22-16,21-21 0,0-1 0,-22 22 15,1-22-15,21 1 0,-21-1 16,21 1-16,0-1 0,0 1 0,-21-1 16,21 1-16,0-1 0,0-20 15,0-1-15,0 21 0,0-20 16,0-1-16,0-21 0,0 22 0,0-22 15,0 21-15,0-21 0,0 0 16,0 1-16,0-1 0,0 0 0,0 0 16,0 0-16,0 0 15,-21-21-15,0 0 16,-1-21-16,1 0 16,0 0-16,0 0 0,0-22 0,0 22 15,-1-21-15,1-22 0,21 22 0,-21-21 16,21-22-16,0 0 0,0 1 15</inkml:trace>
  <inkml:trace contextRef="#ctx0" brushRef="#br0" timeOffset="11331.62">16849 1228 0,'0'0'0,"0"-21"0,0-1 15,0 1-15,0 0 16,0 42 15,0 0-31,0 1 16,0 20-16,0 0 0,0 1 16,0-1-16,0 0 0,0 1 0,-22 20 15,22 1-15,-21-22 0,0 21 16,21 1-16,0-22 0,0 22 0,-21-22 15,21 22-15,0-22 0,0-21 16,0 21-16,0-20 0,0 20 0,0-21 16,0 0-16,0 0 15,0-42 17,21 0-32,-21 0 15</inkml:trace>
  <inkml:trace contextRef="#ctx0" brushRef="#br0" timeOffset="11579.88">16743 1418 0,'-21'-21'0,"42"42"0,-64-63 0,22 21 16,21 0-16,-21-1 0,21 1 16,-21 21-16,21-21 0,0 0 0,0 0 15,0 0-15,0-1 16,21 1-16,21 0 0,-20 0 0,20 0 0,0 0 15,1-1-15,-1 1 0,0 0 16,1 21-16,20 0 0,-21 0 16,1 0-16,-22 0 0,21 0 15,-21 0-15,1 21 0,-22 0 16,0 1-16,0-1 0,0 0 16,0 0-16,0 0 0</inkml:trace>
  <inkml:trace contextRef="#ctx0" brushRef="#br0" timeOffset="11802.78">16806 1863 0,'0'21'0,"0"-42"0,0 63 0,21-63 31,1 0-31,-1 21 16,-21-21-16,42-1 0,-21 22 15,0-21-15,1 0 0,-1 0 16,0 21-16,21-21 0,-21 21 0,1-21 16,-1 21-16,0 0 15,-21-22-15,21 22 0</inkml:trace>
  <inkml:trace contextRef="#ctx0" brushRef="#br0" timeOffset="12071.99">17335 1820 0,'0'22'0,"0"62"32,0-63-32,0 1 0,0-1 15,0 0-15,0 0 0,0 0 16,0 0-16,0 1 0,0-1 15,0 0 1,0 0-16,0-42 47,0 0-47,0 0 16</inkml:trace>
  <inkml:trace contextRef="#ctx0" brushRef="#br0" timeOffset="12251.3">17420 1545 0,'0'0'0,"0"-21"0,0 0 15,-21 21-15,21-21 0,-21 21 16,42 21 15,0-21-31,0 21 16,0 0-16,1 0 0,-22 1 15,21-1-15,0 0 0,-21 0 0</inkml:trace>
  <inkml:trace contextRef="#ctx0" brushRef="#br0" timeOffset="12751.79">17759 1799 0,'0'-42'16,"-21"42"-16,21 21 16,0 0-16,0 0 15,-22 1-15,22-1 16,0 0-16,0 21 0,0-21 0,-21 1 16,21-1-16,0 0 0,0 21 15,0-21-15,-21 1 0,21-1 16,0 0-16,0-42 47,21 0-32,0-1-15,-21 1 0,22-21 0,-1 21 16,-21 0-16,21-22 0,0 22 16,0-21-16,0 21 0,1-22 0,-1 22 15,21 0-15,-42 0 0,21 21 16,0 0-16,1 0 0,-1 0 0,0 0 15,-21 21-15,0 21 16,21-21-16,-21 1 0,0-1 16,0 0-16,0 21 0,0-21 0,0 1 15,0-1-15,0 0 0,21 0 0,-21 0 16,0 0-16,0 1 16,21-1-16,1-21 0,-1 21 15,0-21-15,0 0 16,0 0-16,0 0 0,1 0 0,20 0 15,-21 0-15,0-21 0</inkml:trace>
  <inkml:trace contextRef="#ctx0" brushRef="#br0" timeOffset="13303.48">18732 1820 0,'0'0'0,"22"-21"0,-1-106 31,-42 127-31,-1-21 15,1 21-15,0 0 0,0 0 16,-21 0-16,20 21 0,-20-21 0,21 21 16,-21 1-16,20 20 0,-20-21 15,21 21-15,0-20 0,0 20 0,-1-21 16,22 21-16,-21-20 0,21 20 0,0-21 16,0 0-16,0 22 0,0-22 15,21-21-15,1 21 0,-1 0 0,0-21 16,0 0-16,0 0 0,0 0 15,1 0-15,-1 0 0,0 0 0,21 0 16,-21 0-16,1-21 16,-1 0-16,0-22 0,0 22 0,0-21 15,0 21-15,-21-43 0,22 22 16,-1-22-16,0 22 0,0-21 0,0-1 16,-21 1-16,21-1 0,1 1 15,-1-22-15,0 21 0,0 1 0,-21 21 16,21-22-16,-21 22 0,21-1 15,-21 22-15,0 0 0,0 0 0,0 0 16,0 42 0,0 21-16,-21-21 0,0 22 15,21 20-15,-21-20 0,0 20 16,0 1-16,21-1 0,-22 1 0,1-1 16,21 1-16,-21-1 0,21 1 15,0-1-15,0 1 0,0-22 0,0 0 16,0 1-16,0-1 0,0-21 15,0 0-15,21 0 0,0 1 0,-21-1 16,22-21-16,-1 0 0,0 0 16,0 0-16,0 0 0,0-21 15,1-1-15,-1 1 0,21 0 16</inkml:trace>
  <inkml:trace contextRef="#ctx0" brushRef="#br0" timeOffset="13947.41">19494 1312 0,'-63'64'15,"63"-43"1,0 0-16,21 0 16,0-21-16,0 0 15,22 0-15,-22 0 0,0 0 16,21 0-16,1 0 0,-22 0 0,21-21 15,1 21-15,-1-21 0,-21 0 16,21 21-16,-20-21 0,-1 0 0,0-1 16,0-20-16,-21 21 15,0 0-15,0 0 0,0-1 0,0 1 16,-21 0-16,0 0 0,0 21 16,-1 0-16,-20 0 0,0 0 0,21 0 15,-22 21-15,1 0 0,0 0 16,-1 1-16,1 20 0,21-21 0,-22 0 15,22 22-15,0-22 0,0 21 16,21-21-16,0 22 0,0-22 0,0 21 16,0-21-16,0 0 0,21 1 15,0-1-15,0 0 0,1 0 16,-1 0-16,0 0 0,21-21 0,-21 0 16,1 0-16,-1 0 0,0 0 15,0 0-15,0 0 0,-42 0 47,0 0-47,-21 22 0,20-1 16,-20-21-16,21 21 0,-21 21 15,20-21-15,-20 1 0,21 20 0,-21-21 16,20 21-16,1-20 0,0 20 16,21-21-16,0 21 0,0-20 0,0-1 15,0 0-15,0 0 0,21 0 16,0 0-16,1 1 0,-1-22 15,0 0-15,0 21 0,21-21 16,-20 0-16,20 0 0,-21 0 0,21 0 16,-20-21-16,20-1 0,-21 22 0,0-21 15,22 0-15,-22-21 0,21 21 16,-21-22-16,0 1 0,1 0 16,-1-1-16</inkml:trace>
  <inkml:trace contextRef="#ctx0" brushRef="#br0" timeOffset="14243.28">20214 741 0,'0'0'16,"-21"0"-16,0 0 0,21 21 0,-21 21 16,-1 1-16,22-1 0,-21 0 15,0 22-15,21-1 0,-21 1 0,21 21 16,-21-22-16,21 1 0,-21 20 15,-1-20-15,22-1 0,0 22 0,-21-22 16,21 1-16,-21-22 0,21 22 16,-21-22-16,21 0 0,0 1 0,0-1 15,0-21-15,0 0 16,0 1-16,0-1 0,0 0 0,21-21 47,-21-21-47,21 0 0,-21-22 15,21 22-15</inkml:trace>
  <inkml:trace contextRef="#ctx0" brushRef="#br0" timeOffset="14752.03">20087 1884 0,'0'0'16,"21"0"-1,0 0-15,1 0 16,-1-21-16,0 21 0,21-21 16,-21-1-16,22 22 0,-22-21 0,21 0 15,-21 21-15,1-21 0,20 0 16,-42 0-16,21-1 0,-21 1 0,0 0 16,0 0-16,0 0 0,0 0 15,-21 21-15,0 0 0,0 0 16,-1 0-16,1 0 0,0 21 15,0 0-15,-21 0 0,20 0 0,1 0 16,0 22-16,0-22 0,21 0 16,0 21-16,-21-20 0,21 20 0,0-21 15,0 0-15,0 0 16,0 22-16,0-22 0,0 0 16,21 0-16,0-21 15,0 21-15,22-21 0,-22 0 0,0 0 16,21 0-16,-21 0 0,22 0 15,-22-21-15,21 0 0,1 21 0</inkml:trace>
  <inkml:trace contextRef="#ctx0" brushRef="#br0" timeOffset="15459.07">20849 1588 0,'0'0'15,"-21"0"1,0 21-16,0 0 15,21 0-15,0 21 0,-22-20 16,22-1-16,-21 0 0,21 21 16,0-21-16,-21 1 0,21-1 0,0 0 15,0 21-15,0-21 0,0 1 16,0-1-16,0 0 0,-21-21 16,21 21-16,0-42 46,0 0-46,0 0 0,0-22 16,21 22-16,-21 0 0,21-21 16,-21-1-16,21 22 0,1-21 15,-1 21-15,-21-22 0,21 22 16,0 0-16,0 0 0,0 0 0,1 21 16,-1 0-1,0 0-15,0 21 16,-21 0-16,0 0 0,21 0 15,-21 22-15,21-22 0,-21 0 0,0 21 16,0-21-16,0 1 0,0-1 16,0 0-16,0 0 0,0 0 15,0 0-15,0 1 0,0-1 0,0 0 16,0-42 31,0 0-47,0-1 0,0 1 15,0 0-15,22-21 0,-1 21 16,0-22-16,0 22 0,0-21 0,0 21 16,1-1-16,-1-20 0,21 21 15,-21 0-15,0 0 0,22-1 0,-22 22 16,0 0-16,0 0 0,0 0 16,1 0-16,-22 22 15,21-1-15,-21 0 0,21 21 16,-21-21-16,0 22 0,0-22 0,0 21 15,0-21-15,0 1 0,0-1 16,0 21-16,0-21 0,-21 0 0,0 1 16,21-1-16,0 0 15,21-21 17,0-21-32</inkml:trace>
  <inkml:trace contextRef="#ctx0" brushRef="#br0" timeOffset="15815.18">21590 1799 0,'21'0'31,"0"-21"-15,0 21-16,1-21 0,-1 21 15,0-21-15,0 21 0,0-21 16,0 21-16,1-22 0,-1 1 15,-21 0-15,21 21 0,-21-21 0,0 0 16,0 0-16,0-1 16,-21 22-1,0 0 1,-1 0-16,1 0 0,0 22 0,0-1 16,0 0-16,21 0 0,-21 21 15,-1-20-15,1 20 0,21-21 0,0 0 16,0 22-16,0-22 0,0 0 0,0 0 15,0 0-15,0 0 0,21 1 16,1-1-16,-1-21 0,0 0 0,0 21 16,21-21-16,-20 0 0,-1 0 15,21 0-15,-21 0 0,22 0 0,-22-21 16,0 0-16,0-1 0</inkml:trace>
  <inkml:trace contextRef="#ctx0" brushRef="#br0" timeOffset="16307.89">22204 1524 0,'0'0'0,"0"-21"0,0 42 31,-21 0-31,21 0 16,-22 1-16,22-1 0,0 21 16,-21-21-16,21 22 0,0-22 0,0 0 15,0 21-15,0-21 0,0 1 16,-21-1-16,21 0 0,0 0 0,0 0 15,-21 0-15,21 1 16,0-1-16,0-42 47,0-1-31,0-20-16,0 21 0,0 0 15,0-22-15,21 1 0,0 0 0,0-1 16,1 1-16,-1 0 0,21-1 15,-21 22-15,22-21 0,-1 21 0,0 0 16,-21-1-16,22 22 0,-22 0 16,0 0-16,0 0 0,0 0 0,1 22 15,-1-1-15,-21 0 16,21 21-16,-21-21 0,0 22 0,0-1 16,0-21-16,0 22 0,0-1 15,0 0-15,0-21 0,0 22 0,-21-22 16,21 21-16,0-21 0,-21 1 15,21-1-15,0 0 0,0-42 47,0 0-47,0-1 16</inkml:trace>
  <inkml:trace contextRef="#ctx0" brushRef="#br0" timeOffset="16611.49">23093 677 0,'0'0'0,"0"-21"0,0 0 16,0 42 15,0 22-31,-21-1 0,21 0 16,0 1-16,0 20 0,-22 22 0,22-22 15,0 1-15,0 20 0,0-20 16,-21 21-16,0-22 0,21 1 16,-21-1-16,21 1 0,0-1 15,-21 1-15,21-22 0,-21 0 0,21 1 16,-22-1-16,22-21 0,0 0 16,0 0-16,0 1 0,0-1 0,0-42 31,22-1-31</inkml:trace>
  <inkml:trace contextRef="#ctx0" brushRef="#br0" timeOffset="17011.25">23453 1355 0,'0'0'0,"-43"0"15,22 21-15,0 0 16,0 0-16,-22 0 0,22 1 0,0-1 16,0 0-16,21 21 0,0-21 15,-21 1-15,21-1 0,0 0 0,0 0 16,0 0-16,0 0 0,21-21 16,0 22-16,0-22 0,0 0 15,1 21-15,-1-21 0,0 21 0,0-21 16,0 21-16,0-21 0,1 21 0,-1-21 15,0 21-15,-21 1 16,0-1-16,0 0 0,0 0 16,0 0-16,-42 0 15,20-21-15,1 0 0,0 22 16,0-22-16,0 0 0,0 0 16,-1 0-16,1 0 0,0 0 0,0 0 31,0 0-31,21-22 15,0 1-15,0 0 16,0 0-16</inkml:trace>
  <inkml:trace contextRef="#ctx0" brushRef="#br0" timeOffset="17292">22860 1164 0,'63'-42'31,"-126"84"-31,148-84 0,-43 42 0,0-21 16,1 21-16,-1-21 0,0 21 16,22 0-16,-1 0 0,-20-22 0,20 22 15,-21 0-15,1 0 0,-1-21 16,0 21-16,-20 0 0,20 0 0,-21 0 15,-21-21-15,21 21 16,-42 0 15,-21 0-31</inkml:trace>
  <inkml:trace contextRef="#ctx0" brushRef="#br0" timeOffset="18375.33">1926 2688 0,'0'0'0,"-21"0"0,0 0 0,-22 0 16,22 0-16,0 0 0,0 0 16,42 0 15,0 0-16,22 0-15,-22 0 0,42 0 16,-20 0-16,41 0 0,1 0 0,0 0 16,42 0-16,0 0 0,0 0 15,0 0-15,21-21 0,0 21 16,21 0-16,-21-21 0,22 21 16,-1-21-16,22 21 0,-1 0 0,1 0 15,-1 0-15,22 0 0,-22-21 16,22 21-16,0 0 0,-22 0 0,1 0 15,-1 0-15,-21 0 0,22 0 16,-22 0-16,22 0 0,-43 0 0,21 0 16,-42 0-16,21 0 0,-21 0 15,0 0-15,-21 0 0,0 0 0,-21 0 16,-1 0-16,-20 0 0,-1 0 16,-41 0-16,20 0 0,-21 0 15,0 0-15</inkml:trace>
  <inkml:trace contextRef="#ctx0" brushRef="#br0" timeOffset="19448.13">17632 2625 0,'-43'0'0,"86"0"0,-128 0 0,22 0 15,20 0-15,1 0 0,0 0 0,-22 0 16,22 0-16,-1 0 0,1 0 15,0 0-15,-1 0 0,1 0 16,21 0-16,-21 0 0,20 0 0,1 0 16,0 0-1,42 0 17,0 0-32,1 0 15,-1 0-15,21 0 0,0 0 16,1 0-16,20 0 0,1 0 0,-1 0 15,22 0-15,-22 0 0,43 0 16,-21-21-16,0 21 0,42 0 16,-22-22-16,22 22 0,22 0 0,-22 0 15,21 0-15,-21 0 0,21 0 16,0 0-16,0 0 0,22 0 16,-22 0-16,0 0 0,21 0 0,-21 0 15,1 0-15,20 0 0,0 0 16,1 0-16,-22 0 0,21 0 15,0 0-15,1 0 0,20 0 0,-20 0 16,-22 0-16,21 0 0,0 0 16,1 0-16,-1 0 0,-21 0 0,22 22 15,-22-22-15,-21 21 0,21-21 16,-21 0-16,0 21 0,0-21 0,0 0 16,0 21-16,-21-21 0,0 0 15,-1 0-15,-20 21 0,0-21 16,-1 0-16,-20 0 0,-1 0 15,1 0-15,-22 0 0,-21 0 0,22 0 16,-22 0-16,-21-21 16,-21 21-1,0 0-15,-1 0 0,1-21 16,0 21-16,0-21 0,0 21 0,-22 0 16,22-21-16</inkml:trace>
  <inkml:trace contextRef="#ctx0" brushRef="#br0" timeOffset="20727.27">974 4191 0,'-85'0'15,"43"0"-15,20-21 16,1 21-16,-21 0 0,21 0 15,0 0-15,-22 0 0,22 0 16,0 0-16,42 0 31,0 0-31,0 0 16,22 0-16,-1 0 0,22 0 0,-22 0 16,43 0-16,-22 0 0,22 0 15,-1 0-15,1 0 0,0 0 16,-1 0-16,1 0 0,0 0 0,-1 0 15,1 0-15,-21 0 0,-1 0 16,1 0-16,-1 0 0,1 0 0,-1 0 16,-21 0-16,1 0 0,-22 0 15,21 0-15,-21 0 0,1-21 16,-1 21-16,-21-21 16,-21 21-1,-1-22-15,1 22 0,0-21 16,0 21-16</inkml:trace>
  <inkml:trace contextRef="#ctx0" brushRef="#br0" timeOffset="21172.17">1947 3852 0,'-42'0'31,"42"22"1,0-1-32,21-21 0,0 21 0,0 0 15,1 0-15,20-21 0,-21 21 16,21 1-16,1-22 0,-22 21 16,21-21-16,1 21 0,-1-21 0,0 21 15,1-21-15,-22 0 0,21 21 16,-21-21-16,0 0 0,1 0 0,-1 21 15,-21 1 1,0-1-16,-21-21 16,-1 21-16,1 0 0,-21 0 15,21 0-15,-22 1 0,1-1 0,0 0 16,-1 0-16,22 21 0,-21-20 16,0-1-16,20 0 0,-20 21 0,21-21 15,0 1-15,0-1 0,-1 0 16,1-21-16,0 21 0,21 0 0,-21-21 15,21 21-15,0 1 16,21-44 15,0 1-31</inkml:trace>
  <inkml:trace contextRef="#ctx0" brushRef="#br0" timeOffset="21787.26">3196 4085 0,'0'0'0,"0"-21"0,0 0 16,0 0-16,0 0 15,0-1-15,21 22 0,0-21 16,1 21-16,-1-21 0,0 21 15,0 0-15,21-21 0,-20 21 0,-1 0 16,0 0-16,21 0 0,-21 0 16,1 0-16,-1 21 0,0 0 15,0 0-15,0 1 0,0 20 16,-21-21-16,0 21 0,0 1 0,0-1 16,0 0-16,0-20 0,0 20 15,0-21-15,0 21 0,0-20 0,0-1 16,0 0-16,0 0 0,0 0 15,0-42 17,0 0-32,0 0 15,0 0-15,0-1 0,0-20 16,0 21-16,0-21 0,22-1 0,-22 22 16,21-21-16,0-1 0,-21 1 15,21 21-15,-21-21 0,0 20 16,21 1-16,0 0 0,-21 0 0,22 0 15,-1 21 1,0 0-16,0 0 16</inkml:trace>
  <inkml:trace contextRef="#ctx0" brushRef="#br0" timeOffset="22143.57">3979 4297 0,'85'-21'16,"-64"0"-1,0-1-15,-21 1 16,0 0-16,21 0 0,1-21 0,-22 20 16,21 1-16,-21 0 0,0-21 0,0 21 15,0-1-15,0 1 0,0 0 16,-21 21-16,-1-21 0,1 21 0,0 0 15,0 0-15,0 0 16,0 21-16,-1 0 0,1 0 0,0 1 16,0 20-16,21 0 0,-21-21 15,21 22-15,-21-1 0,21 0 0,0 1 16,0-22-16,0 21 0,0-21 16,0 1-16,0-1 0,21 0 0,-21 0 15,21 0-15,0 0 0,0-21 16,0 0-16,1 0 0,-1 0 0,0 0 15,0 0-15,0 0 0,0-21 0,22 0 16,-22 0-16,21 0 0</inkml:trace>
  <inkml:trace contextRef="#ctx0" brushRef="#br0" timeOffset="23959.53">4614 3387 0,'0'0'15,"-21"-21"-15,21-22 0,-21 22 16,21 0-16,-21 21 0,0 21 16,21 21-16,-22-20 15,22 20-15,-21 0 0,21 1 0,0-1 16,0 21-16,0-20 0,0 20 16,0 1-16,0-22 0,0 22 0,0-1 15,0 1-15,0-22 0,0 21 0,0-20 16,0 20-16,0-20 15,0-1-15,0-21 0,0 21 0,0-20 16,0-1-16,21 0 0,-21 0 16,22-21-16,-1 0 0,0 0 15,0 0-15,0 0 0,0 0 16,1-21-16,-1 0 0,0 0 0,0-1 16,0-20-16,0 21 0,1-21 15,-1-1-15,-21 1 0,21 0 0,-21-1 16,21 1-16,-21 21 0,0-22 15,21 22-15,-21 0 0,0 0 16,21 21-16,-21 21 31,0 0-31,-21 0 0,21 22 16,0-22-16,-21 21 0,21-21 16,0 22-16,0-22 0,0 21 0,0-21 15,0 22-15,0-22 0,0 0 16,0 0-16,0 0 0,21 1 0,0-1 15,1 0-15,-1-21 0,0 0 16,0 0-16,0 0 0,0 0 16,1 0-16,-1-21 0,0 0 0,0-1 15,0 1-15,0 0 0,1 0 16,-1-21-16,-21 20 0,21-20 0,-21 0 16,21-1-16,-21 22 0,0-21 15,0 21-15,21-22 0,-21 22 16,0 0-16,0 0 0,0 0 15,0 42 1,0 0 0,0 0-16,0 0 0,0 1 15,0 20-15,0-21 0,0 21 0,-21 1 16,21-22-16,0 21 0,0-21 16,0 1-16,0 20 0,0-21 15,0 0-15,0 0 0,21-21 0,0 22 16,1-22-16,-1 0 0,0 0 15,0 0-15,21 0 0,-20 0 0,20 0 16,0-22-16,-21 1 0,22 0 16,-22 0-16,0 0 0,0 0 0,0-22 15,1 22-15,-22-21 0,0 21 16,0-22-16,0 22 0,0 0 0,0 0 16,0 0-16,0-1 0,0 1 15,-22 21 1,22 21 15,22 1-31,-22-1 16,21-21-16,0 21 0,0-21 15,-21 21-15,21 0 0,0-21 0,-21 21 16,22 1-16,-22-1 0,0 0 0,0 0 16,0 0-16,0 0 0,0 1 15,0-1-15,0 0 0,0 0 0,0 0 16,0 0-16,0 1 0,0-1 15,0 0-15,0 0 0,21-21 16,-21 21-16,21-21 0,0 0 16,0 0-16,0 0 0,1 0 15,-1 0-15,0 0 0,21 0 16,-21-21-16,1 0 0,-1 0 16,21 0-16,-21-1 0,0 1 0,1 0 15,-1-21-15,-21-1 0,21 22 0,-21-21 16,21 21-16,-21-22 0,0 22 15,0 0-15,0 0 0,0 0 0,0 0 16,0 42 15,-21 0-31,21 0 0,0 0 16,-21 0-16,21 22 0,0-22 0,0 0 16,0 21-16,0-20 0,0-1 0,0 0 15,0 21-15,0-21 16,0 1-16,0-1 0,0 0 15,0 0-15,0 0 16,0-42 15,0 0-31,0 0 16,0 0-16,0-1 0,0-20 0,0 21 16,0-21-16,21-1 0,0 1 15,0 21-15,0-22 0,-21 1 0,43 0 16,-22 21-16,0-1 0,21-20 15,-20 42-15,-1-21 0,21 0 0,-21 21 16,0 0-16,1 0 0,-1 0 16,0 21-16,-21 0 0,0 0 15,21 0-15,-21 22 0,0-22 0,0 21 16,0 1-16,0-22 0,0 21 16,0-21-16,0 22 0,0-22 0,0 21 15,0-21-15,0 0 0,0 1 0,21-1 16,0 0-16,1-21 15,-1 0-15,0 0 0,0 0 0,21 0 16,-20 0-16,-1 0 0,21 0 16,-21-21-16,22 21 0,-22-21 0,21-1 15,-21 1-15,22-21 0,-22 21 16,21-22-16,-21 22 0,0-21 16,22 0-16,-22 20 0,0-20 0,-21 21 15,0-21-15,21 20 0,-21 1 16,0 0-16,-21 21 15,0 0-15,0 0 0,0 21 16,21 0-16,-22 1 0,22 20 16,-21-21-16,21 0 0,0 22 0,0-22 15,0 0-15,0 21 0,0-21 16,21 1-16,-21-1 0,22 0 0,-1 0 16,0 0-16,-21 0 0,21-21 0,-21 22 15,21-1-15,-21 0 16,0 0-16,0 0 15,-21-21 1,0 0-16,0 21 0,0-21 16,-1 0-16,1 0 0,0 0 0,0 0 15,0 0-15,0 0 16,21-21-16,-22 21 16,22-21-16,-21 0 0,0 0 15</inkml:trace>
  <inkml:trace contextRef="#ctx0" brushRef="#br0" timeOffset="24231.37">4635 3789 0,'0'0'0,"106"-64"31,-63 64-31,-1-21 0,21 21 0,-20-21 16,20 21-16,-20-21 0,20 21 15,-21 0-15,1-21 0,20 21 0,-20 0 16,-1-21-16,0 21 0,1 0 16,-22 0-16,0 0 0,0 0 15,0 0 1,0 0-16</inkml:trace>
  <inkml:trace contextRef="#ctx0" brushRef="#br0" timeOffset="24779.31">9144 3662 0,'0'-21'0,"0"42"0,0-85 0,0 43 16,0 0-16,0-21 0,0 21 0,0-22 15,0 22-15,0 0 0,0 0 0,0 0 16,-21 21-16,0 0 16,21 21-16,-22 0 0,22 0 15,0 21-15,0 1 0,0-1 16,0 0-16,-21 22 0,21-22 0,-21 22 16,21-22-16,0 22 15,0-1-15,-21 1 0,21-22 0,-21 0 16,21 1-16,0-1 0,0 0 0,0 1 15,0-22-15,0 0 0,0 0 16,0 0-16</inkml:trace>
  <inkml:trace contextRef="#ctx0" brushRef="#br0" timeOffset="25439.61">8361 4022 0,'0'0'0,"-21"-21"0,21-1 16,21 1 0,0 21-16,0-21 0,21 21 15,22 0-15,-22-21 0,22 21 16,20-21-16,-20 0 0,21 21 0,-1-22 16,1 1-16,0 0 0,-1 0 15,-20 0-15,20 0 0,1-1 0,-21 1 16,-1 0-16,1-21 0,-22 21 0,0-22 15,-21 1-15,1 21 0,-1-22 16,-21 1-16,0 0 0,0-1 16,-21 22-16,-1-21 0,1 21 15,0 0-15,0-1 0,0 22 0,0 0 16,-1 0-16,1 0 16,0 22-16,21 20 0,-21-21 0,21 21 15,0 22-15,0-22 0,0 22 16,0-22-16,0 22 0,-21-22 0,21 21 15,0-20-15,-21 20 0,21-20 0,0 20 16,-22-21-16,22 1 0,-21-1 16,21 0-16,-21 1 0,21-22 15,0 21-15,0-21 0,0 1 16,-21-1-16,21 0 0,-21-21 16,21-21-1,0 0 1,0-1-16,0 1 0,0 0 0,0-21 15,21-1-15,0 1 0,0 0 16,22 21-16,-22-22 0,21 1 0,0 21 16,-20 0-16,20-1 0,0 1 15,-21 21-15,22 0 0,-22 0 0,0 0 16,0 0-16,0 0 0,-21 21 0,0 1 16,0 20-16,0-21 15,0 0-15,0 22 0,0-22 0,0 21 16,0-21-16,0 22 0,0-22 0,0 0 15,-21 21-15,21-21 0,0 1 16,-21-22-16,21 21 0,0 0 16,21-21-1,0 0-15,1-21 16,-1 0-16,0 21 0,0-22 0</inkml:trace>
  <inkml:trace contextRef="#ctx0" brushRef="#br0" timeOffset="25795.66">10160 3979 0,'0'22'15,"21"-22"-15,0 0 16,0 0-16,1 0 0,-1 0 16,0 0-16,0 0 0,0 0 15,22 0-15,-22 0 0,21-22 0,0 1 16,-20 21-16,20-21 0,0 21 15,-21-21-15,1 0 0,-1 21 0,0-21 16,0-1-16,-21 1 0,0 0 16,-21 21-1,0 0-15,-22 0 0,22 0 0,-21 21 16,0 0-16,20-21 0,-20 22 16,0 20-16,-1-21 0,1 21 15,21-20-15,-21 20 0,20 0 0,1-21 16,21 22-16,0-22 0,0 21 15,0-21-15,0 1 0,21-1 0,1 0 16,-1 0-16,21 0 0,-21-21 0,43 0 16,-22 0-16,0 0 0,22 0 15,-1 0-15,1 0 0</inkml:trace>
  <inkml:trace contextRef="#ctx0" brushRef="#br0" timeOffset="26351.34">11917 3958 0,'0'-63'32,"-21"63"-32,21-21 0,0-1 15,0 1-15,-22 0 0,1 0 16,21 0-16,-21 21 15,21-21-15,-21-1 16,0 22-16,0 0 0,-1 0 0,1 0 0,0 22 16,0-1-16,-21 0 15,20 0-15,1 21 0,-21 1 0,21-1 16,0 0-16,-22 1 0,22-1 0,21 0 16,0 1-16,0-1 0,0-21 15,0 22-15,0-22 0,0 0 0,0 0 16,21 0-16,0-21 0,1 0 15,-1 0-15,0 0 0,0 0 0,21 0 16,-20 0-16,-1-21 0,21 0 0,-21 0 16,22 0-16,-22-1 0,0 1 15,0-21-15,21 21 0,-20-22 16,-1 1-16,0 0 0,0-1 16,-21 22-16,21-21 0,-21 0 0,0 20 15,21 1-15,-21 0 0,0 0 0,0 0 16,-21 21-1,0 21-15,0 0 0,0 0 16,0 22-16,21-22 0,-22 21 16,22-21-16,-21 22 0,21-1 0,0 0 15,0-21-15,0 22 0,0-22 0,21 21 16,1-21-16,-1 1 0,0-1 16,0 0-16,0 0 0,22-21 15,-22 0-15,21 0 0,0 0 0,1 0 16</inkml:trace>
  <inkml:trace contextRef="#ctx0" brushRef="#br0" timeOffset="26852.12">12785 3874 0,'0'-22'0,"0"44"0,0-65 16,0 22-16,-22 0 0,1 0 0,0 21 15,-21 0-15,21-21 0,-22 21 0,22 0 16,-21 0-16,-1 0 0,22 21 15,-21 0-15,0 0 0,20 0 16,-20 0-16,21 22 0,-21-1 0,20-21 16,1 22-16,0-1 0,21 0 15,0-21-15,0 22 0,0-1 0,0-21 16,0 0-16,0 1 0,21-1 16,0 0-16,1 0 0,-1-21 0,0 0 15,0 0-15,21 0 0,-20 0 16,-1 0-16,21-21 0,-21 0 0,22 0 15,-22-1-15,21-20 0,-21 0 0,0-1 16,1 1-16,20-21 0,-21 20 16,0-20-16,0-1 0,1 1 0,-1-1 15,0 1-15,0-1 16,0 1-16,-21 20 0,0-20 0,0 21 16,0-22-16,0 43 0,0-21 0,0 20 15,0 1-15,-21 21 16,21 21-16,-21 1 0,21 20 15,-21 0-15,0 1 0,21 20 16,-22 1-16,22-22 0,0 21 0,0 1 16,0-1-16,0-20 0,0 20 15,0 1-15,0-22 0,0 22 0,0-22 16,0 0-16,0 1 0,0-1 0,22-21 16,-1 0-16,-21 22 0,21-43 15,0 21-15,0-21 0,22 0 16,-22 0-16</inkml:trace>
  <inkml:trace contextRef="#ctx0" brushRef="#br0" timeOffset="27371.81">13589 3852 0,'0'0'0,"0"-21"0,0 0 15,-21 21-15,0 0 0,-22 0 16,22 0-16,0 0 0,-21 0 0,-1 0 15,1 21-15,21-21 16,-22 21-16,1 1 0,0 20 0,-1-21 16,22 21-16,0-20 0,0 20 15,0 0-15,21-21 0,0 22 0,0-22 16,0 21-16,0-21 0,0 1 0,21-1 16,0 0-16,0-21 0,0 21 15,1-21-15,20 0 0,-21 0 0,0 0 16,22 0-16,-22 0 0,21-21 15,-21 0-15,0 0 0,1-1 0,-1-20 16,21 21-16,-21-21 0,0-1 0,1 1 16,-22-22-16,21 22 0,0-21 15,0 20-15,-21-20 0,21-1 16,0 1-16,-21-1 0,0 1 16,22 20-16,-22-20 0,0 21 0,0 20 15,0 1-15,0 0 0,0 0 16,-22 42-16,22 0 15,-21 22-15,0-1 0,0 0 0,0 1 16,21-1-16,-21 21 0,21 1 16,-22-22-16,22 22 0,0-22 0,0 22 15,0-22-15,0 0 0,0 22 16,0-22-16,0 0 0,0-20 0,0 20 16,22-21-16,-1 0 0,-21 0 0,0 1 15,21-22-15,0 0 16,0 0-16,0 0 0,1 0 15,-1 0-15,0-22 0</inkml:trace>
  <inkml:trace contextRef="#ctx0" brushRef="#br0" timeOffset="27767.58">13885 3916 0,'0'0'0,"0"-21"0,0 0 15,0-1 1,21 22-16,1-21 0,-1 21 0,0 0 15,0 0-15,0 0 16,0 0-16,1 0 16,-1 21-16,-21 1 0,0-1 15,21 21-15,-21-21 0,0 0 16,0 1-16,0 20 0,0-21 0,0 0 16,0 0-16,0 22 0,0-22 0,-21 0 15,21 0-15,0 0 16,-21-21-1,21-21 1,0 0-16,0 0 16,0-21-16,0 20 0,21 1 15,-21 0-15,21-21 0,0 21 16,0-22-16,-21 22 0,21 0 16,1 0-16,-1 0 0,0-1 0,0 1 15,0 21-15,0 0 0,1 0 16,-1 0-1,-21 21 1,21 1-16</inkml:trace>
  <inkml:trace contextRef="#ctx0" brushRef="#br0" timeOffset="28599.12">14457 4043 0,'0'0'16,"21"0"-16,0 0 0,0 0 15,0 0-15,1 0 16,-1-21-16,0 0 15,0-1-15,-21 1 0,0 0 16,21 0-16,0 0 0,-21 0 0,22 21 16,-22-22-16,0 1 0,-22 21 31,1 0-31,0 0 0,21 21 16,-21-21-16,0 22 0,0-1 15,21 21-15,0-21 0,-22 0 0,22 1 16,-21 20-16,21-21 0,0 0 15,0 0-15,0 1 0,0-1 16,0 0-16,21 0 0,1-21 16,-1 0-16,0 0 0,0 0 15,0 0-15,0 0 0,22 0 0,-22 0 16,0-21-16,21 21 0,-20-21 16,-1 0-16,0-1 0,0-20 0,0 21 15,0 0-15,1 0 0,-1-22 0,-21 22 16,0 0-16,0 0 15,0 0-15,-21 21 16,-1 21 0,22 0-16,0 0 15,-21 0-15,21 0 0,0 1 0,0-1 16,0 0-16,0 0 0,0 0 16,0 0-16,0 1 0,0-1 15,0 0-15,0 0 0,-21-21 47,0 0-31,0 0-1,21 21 1,21-21 15,0 0-31,0 0 0,0 0 16,1 0-16,-1 0 0,0 0 15,0-21-15,0 0 0,0 21 16,1-21-16,-1 0 16,0-1-16,0 1 0,0 0 0,-21-21 15,0 21-15,21-1 0,-21 1 0,0 0 16,22 0-16,-22 0 0,0 42 47,0 0-47,0 0 0,0 0 15,0 1-15,0-1 0,0 21 16,0-21-16,0 0 0,0 1 16,-22-22-16,22 21 0,-21 0 0,0 0 15,21 0-15,-21-21 16,0 0-16,0 21 0,-1-21 16,1 0-16,0 0 0,0 22 15,-21-22-15,20 0 0,-20 0 16</inkml:trace>
  <inkml:trace contextRef="#ctx0" brushRef="#br0" timeOffset="29882.73">635 5779 0,'0'0'0,"0"-22"0,0 1 0,0 0 16,0-21-16,0 21 0,0-22 15,0 22-15,0 0 0,0-21 0,0 20 16,0 1-16,-21 21 15,0 0-15,-1 0 16,1 21-16,0 22 0,0-22 0,0 21 16,0 1-16,-1-1 0,1 0 15,0 1-15,0 20 0,0-21 16,0 22-16,-1-22 0,22 1 16,0-1-16,0 0 0,0-21 15,0 22-15,0-22 0,22 0 0,-1-21 16,21 0-16,0 0 0,1 0 15,-1 0-15,22 0 0,-22 0 16,21-21-16,-20 0 0,-1-22 0,0 22 16,1 0-16,-1-21 0,-21 21 15,0-22-15,1 1 0,-22 21 0,0-22 16,0 1-16,-22 0 0,1-1 16,-21 1-16,0 21 0,-1-21 15,1 20-15,0 1 0,-1 0 0,-20 0 16,20 21-16,-20 0 15,21 0-15,-1 21 0,22 0 0,-21 0 16,21 1-16,21-1 0,0 0 16,0 0-16,0 0 0,42-21 15,-21 21-15,21 1 0,1-22 0,20 0 16,-20 0-16,20 0 0,1 0 16,-1 0-16,22-22 0,-22 1 0,22 21 15,0-42-15,-22 21 0,22 0 16,-22-1-16,1-20 0,-22 21 15,0 0-15,1-22 0,-22 22 0,0 0 16,-21-21-16,0 21 16,0-1-16,0 1 0,-21 0 0,0 0 15,-22 0-15,22 0 0,-21-1 16,21 22-16,0 0 0,-22 0 0,22 0 16,0 22-16,0-1 0,0 0 15,21 0-15,0 21 0,-22 22 16,22-22-16,0 22 0,-21 20 0,21-20 15,0 21-15,0-22 0,0 22 16,0-1-16,0 1 0,0 0 16,21-1-16,1 22 0,-1-21 0,0 21 15,0 0-15,0-22 0,0 22 16,1-21-16,-1 21 0,0-22 16,0 22-16,-21-21 0,0-22 0,0 22 15,0-22-15,0-20 0,0 20 16,0-20-16,-21-22 0,-21 0 0,20 0 15,1 0-15,-21-21 0,21 0 16,-22 0-16,1-21 0,-21 0 0,20-21 16,1-1-16,-22-20 0,22-1 15,0 1-15,-1-22 0,1 0 16,0 1-16,21-22 0,-1 21 0,22-21 16,0 22-16,0-22 0,0 21 15,22 1-15,-1 20 0,21-21 0,0 22 16,1-1-16,-1 22 15,0-21-15,22 20 0,-22-20 0,22 20 16,-1 22-16</inkml:trace>
  <inkml:trace contextRef="#ctx0" brushRef="#br0" timeOffset="32024.2">2879 6033 0,'0'0'0,"-22"0"0,22 21 16,0 0-1,22-21 1,-1 0 0,0 0-16,0 0 0,0 0 15,0 0-15,1 0 0,20 0 16,-21-21-16,21 0 0,1-1 0,-1 1 15,22 0-15,-22-21 0,21 21 16,1-22-16,-1 1 0,1 0 0,-1-1 16,1 1-16,-22-22 0,1 22 15,-1 0-15,-21-1 0,0-20 0,0 21 16,-21-1-16,0 1 0,0 21 16,0-22-16,0 1 0,-21 21 0,0 0 15,0 0-15,0 21 0,0 0 16,-22 0-16,22 0 0,-21 0 0,21 42 15,-22-21-15,22 21 0,0 1 16,-21 20-16,20 22 0,1 0 16,0-1-16,0 1 0,0 21 0,0 0 15,-1-1-15,1 1 0,21 0 16,0 0-16,-21 21 0,21-21 0,0 21 16,0-21-16,-21 21 0,21-22 15,0 22-15,0 0 0,0-21 0,0 21 16,-21-21-16,21 0 0,-21-21 0,21 20 15,-22-20-15,22 0 16,0-22-16,0 1 0,0-1 0,0-20 0,0-1 16,0 0-16,0-21 0,22 1 15,-1-22-15,0 0 0,0 0 16,0-43-16,22 22 0,-22-21 0,21-1 16,0-20-16,1 21 0,-1-43 15,0 21-15,1-20 0,-1 20 0,0-20 16,-20-1-16,-1-21 0,0 21 0,0 1 15,-21-22-15,0 21 0,0 1 16,0-1-16,-21 0 0,0 1 0,-22 20 16,1-21-16,0 22 0,-1 21 15,1-22-15,-21 22 0,20 21 16,1-22-16,0 22 0,-1 0 0,22 21 0,-21-21 16,21 21-16,-1 0 15,22-21 1,22-1-1,-1 22-15,0-21 0,21 21 0,1-21 16,-1 0-16,21 0 0,-20 0 16,20-1-16,1 1 0,-1 0 0,1 0 15,-22-21-15,22 20 0,-22-20 16,0 0-16,1 21 0,-1-22 0,-21 22 16,0 0-16,0-21 0,-21 20 15,22 1-15,-22 0 0,0 0 0,0 0 16,0 0-16,-22-1 15,1 22 1,0 0-16,21 22 16,-21-1-16,21 0 0,0 0 15,0 0-15,0 22 0,0-22 0,0 21 16,0-21-16,0 0 0,0 22 16,0-22-16,0 0 0,0 21 0,21-20 15,-21-1-15,0 0 0,21-21 16,0 21-16,1-21 0,-1 0 0,21 0 15,-21 0-15,0 0 16,22 0-16,-1 0 0,-21-21 16,22 0-16,-1 0 0,0-1 0,1 1 15,-1 0-15,0 0 0,1 0 16,-22-22-16,21 22 0,-21-21 0,0 21 16,1-22-16,-22 22 0,0 0 0,0 0 15,0 0-15,0 0 0,0-1 16,0 1-16,-22 21 0,1 0 31,21 21-15,0 1-1,0-1-15,0 0 0,0 0 16,21 0-16,-21 0 0,0 1 0,0-1 16,22 0-16,-22 0 0,0 0 15,21 0-15,-21 1 0,0-1 0,0 0 16,0 0-16,21 0 0,-21 0 15,21 1-15,-21-1 16,21-21-16,0 0 16,1 0-16,-1 0 0,0 0 15,21 0-15,-21 0 0,1-21 0,-1-1 16,0 22-16,0-21 0,21 0 16,-20 0-16,-1-21 0,0 20 0,21 1 15,-21-21-15,1 21 0,-1-22 16,0 1-16,0 21 0,0 0 15,-21 0-15,0-1 0,0 1 0,-21 21 32,0 0-32,0 0 0,0 0 15,21 21-15,0 1 0,0-1 16,0 0-16,0 0 0,0 0 16,0 0-16,0 1 0,21-1 15,0 0-15,-21 0 0,21 0 0,0 0 16,-21 1-16,0-1 0,21-21 0,-21 21 15,22 0-15,-22 0 16,-22-21 15,1 0-31,0 0 16,0 0-16,0 0 0,21-21 0,-21 21 16,-1-21-16,22 0 15,-21 21-15,0 0 0,21-21 0,-21 21 16,21 21-1,0 0 1,0 0-16,0 0 0,0 0 16,0 1-16,21-1 15,0-21-15,0 21 0,1-21 0,-1 0 16,21 21-16,-21-21 0,22 0 16,-1 0-16,0 0 0,1 0 15,20-21-15,-21 21 0,1-21 0,-1 0 16,0-1-16,1 1 0,-1 0 15,0-21-15,1-1 0,-1 1 0,-21 0 16,22-22-16,-22 1 0,0 20 16,0-20-16,0-1 0,-21 1 0,21-1 15,1 22-15,-1-21 0,-21 20 0,0 1 16,21 0-16,-21-1 0,21 22 16,-21 0-16,0 0 0,0 42 31,0 0-31,0 21 0,-21-20 15,0 20-15,0 0 0,-1 22 16,22-1-16,-21-20 0,0 20 16,0 1-16,0-1 0,21 1 0,0-1 15,0 1-15,0-22 0,0 0 16,0 1-16,0-1 0,0 0 0,21-21 16,-21 1-16,21-1 0,0 0 0,0 0 15,1-21-15,-1 0 0,0 0 16,0 0-16,0 0 0,0 0 0,22-21 15,-22 21-15,0-21 0,0 0 16,0-1-16,1-20 0,-1 21 16,0 0-16</inkml:trace>
  <inkml:trace contextRef="#ctx0" brushRef="#br0" timeOffset="32216.09">6181 5736 0,'21'0'31,"0"0"-31,0 0 16,21 0-16,-20 0 0,-1 0 15,0 0-15,21-21 0,-21 0 16,22 21-16,-1-21 0,0 21 0,-20-21 16,20-1-16,-21 22 0,21-21 15,-20 0-15,-22 0 0</inkml:trace>
  <inkml:trace contextRef="#ctx0" brushRef="#br0" timeOffset="32380.33">5059 5609 0,'0'0'0,"-21"0"0,21-21 31,21 21-31</inkml:trace>
  <inkml:trace contextRef="#ctx0" brushRef="#br0" timeOffset="34022.94">8149 5588 0,'0'-21'15,"0"42"-15,0-63 0,-21 21 16,0 21-16,0 0 16,-1 21-16,1 0 0,21 0 15,0 21-15,-21-20 0,0 20 0,21 0 16,0 1-16,0-1 0,0 0 0,0 1 16,0-1-16,0-21 15,0 21-15,0-20 0,0-1 0,0 0 16,0 0-16,0 0 0,0-42 31,0 0-15,0 0-16,21 0 0,-21-1 15,0-20-15,0 21 0,21-21 0,-21-1 16,0-20-16,0 20 0,21 1 16,-21-21-16,22 20 0,-1 22 0,-21-21 15,21 21-15,0-1 0,0 1 0,0 21 16,1 0-16,-1 21 15,0 1-15,0-1 0,-21 0 16,21 21-16,0 1 0,1-1 0,-1 0 16,-21 1-16,21-1 0,-21-21 15,21 21-15,-21-20 0,21 20 0,-21-21 16,21 0-16,1-21 0,-22 21 16,21-21-16,0 0 0,0-21 15,0 21-15,-21-21 0,21 0 16,-21 0-16,22 0 0,-1-22 15,-21 22-15,21-21 0,0-1 0,-21 1 16,21 0-16,0-1 0,-21-20 16,22 21-16,-1-1 0,0 22 0,0-21 15,0 21-15,0-1 0,1 22 16,-1 0-16,0 22 16,-21-1-16,0 0 0,0 0 15,0 21-15,0 1 0,21-1 16,-21 0-16,0 1 0,0-1 15,21 0-15,-21 22 0,21-43 0,-21 21 0,22 1 16,-22-1-16,21-21 0,0 0 16,0 1-16,0-1 0,0 0 0,22-21 15,-22 0-15,21 0 0,-21 0 0,22 0 16,-1 0-16,-21 0 0,22 0 16,-1-21-16,0 0 0,22-1 0,-22 1 15,0-21-15,1 21 0,-1 0 16,-21-22-16,0 1 0,1 21 15,-22-22-15,0 1 0,0 0 0,0-1 16,0 22-16,-22-21 0,1 21 16,0 0-16,-42 21 0,41 0 15,-20 0-15,21 0 0,0 0 0,0 0 16,-1 21-16,1 0 0,0 21 16,0-21-16,0 22 0,0-1 0,21-21 15,-22 22-15,22-1 16,0 0-16,0-21 0,0 22 0,0-22 0,0 21 15,0-21-15,0 1 0,22-1 0,-1-21 16,0 0-16,0 21 0,0-21 16,0 0-16,1 0 0,-1 0 15,0-21-15,0 0 0,0 21 0,0-22 16,1 1-16,-1-21 0,0 21 16,0-22-16,0 22 0,-21-21 0,0 0 15,21-1-15,-21 1 0,22 0 16,-22-1-16,0 22 0,0 0 0,0 0 15,0 0-15,0-1 0,0 44 32,0-1-32,0 21 0,0-21 0,-22 22 15,22-1-15,0-21 0,0 21 16,0 1-16,0-1 0,0 0 16,0-20-16,0 20 0,22-21 0,-22 0 15,21 0-15,0 1 0,0-1 0,0-21 16,0 0-16,22 0 0,-22 0 15,21 0-15,-21 0 0,22 0 0,-1-21 16,-21-1-16,22 1 0,-22 0 16,21 0-16,-21-21 0,22-1 0,-22 1 15,0 0-15,0-22 0,0 22 0,0-22 16,1 22-16,-1-22 0,-21 1 16,0-1-16,21 22 0,-21-21 0,0 20 15,21 1-15,-21 0 0,0-1 16,0 22-16,0 0 0,0 42 15,-21 0 1,0 22-16,0-22 0,-1 21 16,1 0-16,0 22 0,21-22 0,0 22 15,-21-1-15,21-20 0,0 20 16,0 1-16,0-22 0,0 21 0,0-20 16,0-1-16,0 0 0,21 1 0,-21-22 15,21 21-15,0-21 0,1 1 16,-1-1-16,0-21 15,0 0-15,0 0 0,0 0 0,-21-21 16,0-1-16,22 1 16,-22 0-16</inkml:trace>
  <inkml:trace contextRef="#ctx0" brushRef="#br0" timeOffset="34187.86">10223 5630 0,'0'-21'31,"22"21"-31,-1 0 0,0 0 16,21 0-16,-21 0 0,22-21 0,-22 21 15,21 0-15,1 0 0,-1-21 16,0 21-16,1 0 0</inkml:trace>
  <inkml:trace contextRef="#ctx0" brushRef="#br0" timeOffset="35843.68">11091 5482 0,'-42'0'15,"84"0"-15,-105 0 0,42 0 0,-1 0 0,1 0 16,-21 21-16,21 1 0,0-1 0,-1 0 16,1 0-16,0 21 0,0-20 15,0 20-15,21 0 0,0 1 16,-21-22-16,21 21 0,0 0 0,0-20 15,0 20-15,0-21 0,0 21 16,0-20-16,21-1 0,0 0 0,0-21 16,21 21-16,-20-21 0,20 0 0,-21 0 15,21 0-15,1 0 0,-1 0 16,0 0-16,1-21 0,-1 0 0,0 0 16,1-22-16,-1 22 0,0-21 0,1-1 15,-22-20-15,0 21 0,0-22 16,0 1-16,1-1 0,-1 1 0,0-1 15,-21 1-15,0-1 16,0 1-16,0 20 0,0 1 0,0 0 0,0 20 16,0 1-16,0 0 0,-21 21 15,0 0-15,-1 21 16,22 0-16,-21 22 0,0-22 0,0 21 16,21 1-16,0-1 0,-21 21 15,21-20-15,-21 20 0,21-20 0,0 20 16,0 1-16,-22-22 0,22 21 0,-21 22 15,21-43-15,0 1 16,0-22-16,0 0 0,0 0 0,0 0 16,0 1-16,21-22 31,1-22-31,-22 1 0,21 0 16,0 0-16,0-21 0,0 20 15,0-20-15,1 21 0,-1 0 0,-21 0 16,21-1-16,-21 1 0,21 21 0,-21 21 31,0 1-15,0-1-16,21 0 0,-21 0 15,0 0-15,0 0 0,0 1 0,21-1 16,1 0-16,-1 0 0,-21 0 16,21-21-16,0 21 0,0-21 15,0 0-15,1 0 0,-1 0 0,21 0 16,-21 0-16,0 0 0,22 0 0,-22 0 15,21-21-15,-21 0 16,22 0-16,-22 0 0,0 0 0,0-22 16,0 22-16,1 0 0,-1-21 15,-21 20-15,0 1 0,21 0 0,-21 0 16,0 0-16,21 21 0,-21 21 31,0 0-31,0 0 16,-21 0-16,21 1 0,0-1 0,0 0 15,0 0-15,0 0 16,0 0-16,0 1 0,0-1 0,21 0 16,0 0-16,0 0 0,1-21 15,-1 0-15,0 0 0,0 0 16,0 0-16,22 0 0,-22 0 0,0 0 16,0-21-16,21 21 0,-20-21 15,-1 0-15,-21 0 0,21-1 0,0-20 16,0 21-16,-21 0 0,0 0 0,21-1 15,-21 1-15,22 0 0,-22 0 16,0 42 0,0 0-1,-22 0-15,22 1 16,-21-1-16,21 0 0,0 0 0,0 0 16,-21 0-16,21 1 0,-21-1 15,21 0-15,21-21 47,0-21-47,-21 0 16,21-1-16,1 1 0,-1 0 0,-21 0 15,21 0-15,0 0 0,0-1 16,0 1-16,1 0 0,-1 21 0,0 0 16,-21 21 15,0 0-31,0 1 0,0-1 0,0 0 15,0 0-15,0 0 0,0 0 0,0 1 16,0-1-16,0 0 0,21 0 16,0 0-16,0-21 0,1 21 0,-1-21 15,21 0-15,0 0 0,1 0 0,20 0 16,-20 0-16,20 0 0,1 0 16,-1 0-16,1-21 0,-1 21 0,-21-21 15,1 0-15,-1-21 0,0 20 16,1-20-16,-1 21 0,-21-21 0,0-1 15,22 1-15,-22 0 0,-21-1 0,0 1 16,0 0-16,0 20 16,0 1-16,0 0 0,-42 21 15,20 0-15,-20 0 0,0 0 0,21 21 16,-22 0-16,1 1 0,0 20 16,-1-21-16,1 21 0,21 1 0,-22-1 15,22 0-15,21-20 0,0 20 0,0-21 16,0 21-16,0-20 0,0-1 15,0 21-15,21-21 0,1 0 16,-1-21-16,0 0 16,0 22-16,0-22 0,0 21 0,1-21 15,-1 21-15,0 0 0,0 0 0,-21 0 16,0 1-16,21-1 16,-21 0-16,0 21 0,0-21 0,0 22 15,0-1-15,0-21 0,0 22 0,-21-1 16,21 0-16,-42 1 0,21-1 15,-1 0-15,1 1 0,-21-1 0,21 0 16,0-21-16,-22 22 0,22-22 0,0 0 16,0 0-16,0 0 0,-1 1 15,1-22-15,0 0 16,0 0-16,21-22 16,0 1-16,0 0 0,0-21 15,0-1-15</inkml:trace>
  <inkml:trace contextRef="#ctx0" brushRef="#br0" timeOffset="36016.58">12679 5503 0,'0'0'15,"-43"0"-15,22 0 0,-21 0 0,21 0 0,0 0 16,-1 0 15</inkml:trace>
  <inkml:trace contextRef="#ctx0" brushRef="#br0" timeOffset="38660.44">6392 6964 0,'0'0'0,"-21"21"16,0 0 0,42-21-1,0 0-15,0 0 16,22 0-16,-1-21 0,0 0 0,1 21 16,20-21-16,-20 0 0,20-1 0,1 1 15,-22 0-15,21 0 0,-20 0 16,-22 21-16,0-21 0,0-1 0,-21 1 15,0 0-15,-21 21 16,0-21-16,-21 21 0,-1 0 0,1 0 16,-22 0-16,22 21 0,-21-21 0,-1 21 15,22 0-15,-22 1 0,22 20 16,0-21-16,-1 21 0,22 1 0,0-1 16,0 0-16,21-20 0,0 20 15,0 0-15,0 1 0,0-22 0,21 0 16,0 0-16,21 0 0,1 0 0,-22 1 15,21-22-15,1 0 0,-1 0 16,0 0-16,1 0 0,-1 0 0,-21-22 16,21 1-16,-20 21 0,-1-21 15,-21 0-15,0 0 0,0 0 16,-43 21-16,22 0 16,-21 0-16,0 0 0,20 0 15,-41 21-15,21 0 0,-1 0 0,1 0 16,0 22-16,20-1 0,-20 0 15,21 1-15,0 20 0,0-21 0,-1 1 16,22 20-16,-21-20 0,21-1 0,0 0 16,0-21-16,0 22 0,21-22 15,1 21-15,-1-21 0,21 1 0,-21-22 16,22 0-16,20 0 0,-21 0 16,1 0-16,20 0 0,1-22 0,-1 1 15,1 0-15,-1 0 0,-20-21 0,20 20 16,1-20-16,-1 0 15,-21-1-15,1-20 0,-1-1 0,0 1 16,-20-1-16,20-20 0,-21 20 0,0 1 16,0-22-16,-21 22 0,0-1 15,0 1-15,0-1 0,0 1 0,0 20 16,0 1-16,0 0 0,0-1 16,0 22-16,0 0 0,0 42 15,0 0 1,0 0-16,0 22 0,0-1 0,-21 0 15,21 22-15,-21-22 0,21 22 16,0-1-16,-21 1 0,0-1 16,21 1-16,-21-1 0,21 1 0,0-1 15,0 1-15,0-22 0,0 0 16,0 1-16,0-1 0,0-21 0,0 22 16,21-22-16,0 0 0,0-21 0,0 0 15,0 21-15,1-21 0,-1 0 16,21 0-16,-21 0 0,22-21 0,-22 0 15,21 21-15,0-21 0,-20-1 16,20-20-16,0 21 0,1 0 0,-22-22 16,21 22-16,-21-21 0,0 21 0,1-22 15,-22 1-15,0 21 0,0-21 16,0 20-16,0 1 0,0 0 16,-22 21-16,1 0 0,0 0 15,0 0-15,0 21 0,21 0 16,-21 1-16,-1-1 0,1 21 0,21-21 15,0 22-15,0-22 0,0 21 16,0-21-16,0 22 0,0-22 0,0 21 16,0-21-16,0 0 0,21 1 0,1-1 15,20 0-15,-21-21 16,0 0-16,22 0 0,-22 0 0,21 0 16,0 0-16,-20 0 0,20-21 15,0 21-15,1-21 0,-22-1 0,21 1 16,-21 0-16,22-21 0,-22 21 15,0-22-15,0 1 0,-21 21 0,21-22 16,-21 1-16,0 21 0,21 0 16,-21 0-16,0-1 0,0 44 31,0-1-31,0 21 16,-21-21-16,21 0 0,0 22 0,-21-22 15,21 21-15,0-21 0,0 22 16,0-22-16,0 0 0,0 0 15,0 0-15,-21 1 0,21-1 0,0 0 16,0 0 0,0-42-1,0 0-15,0 0 16,21-1-16,-21 1 0,0 0 16,21 0-16,0-21 0,-21-1 0,22 1 15,-22 0-15,21-1 0,0 22 0,-21-21 16,21-1-16,0 22 0,-21 0 15,0 0-15,21 0 0,1 21 0,-1 21 32,-21 0-32,21 0 0,-21 0 15,21 22-15,-21-22 0,0 21 0,0-21 0,0 22 16,0-22-16,0 21 0,0-21 16,21 1-16,-21-1 0,0 0 15,21 0-15,-21 0 0,0 0 0,22 1 16,-1-22-1,0 0-15,0 0 16,0 0-16,-21-22 0,21 1 0,1 0 16,-22 0-16,21-21 0,0 20 15,0-20-15,0 0 0,0-1 0,1 1 16,-1-21-16,21 20 0,-21 1 16,0 21-16,1-22 0,20 22 15,-42 0-15,21 21 0,0 0 0,0 0 16,-21 21-1,0 0-15,0 1 0,0 20 16,0-21-16,0 21 0,0 1 0,0-1 16,0-21-16,-21 22 0,21-22 15,0 21-15,0-21 0,0 22 16,0-22-16,21 0 0,-21 0 0,22 0 0,20-21 16,-21 21-16,0-21 0,22 0 15,-22 0-15,21 0 0,0 0 0,1 0 16,-22 0-16,21 0 0,1-21 15,-1 0-15,-21 0 0,21 0 0,-20 0 16,-1-22-16,0 22 0,0-21 16,0 21-16,-21-22 0,0 1 0,0 21 15,0-22-15,0 22 0,0 0 16,0 0-16,-21 21 0,0 0 0,0 0 16,0 0-16,-22 0 0,22 0 0,21 21 15,-21 0-15,0 0 0,21 22 16,0-22-16,0 21 0,0-21 0,0 22 15,0-22-15,0 21 0,0-21 0,0 1 16,0 20-16,21-21 0,0 0 16,0-21-16,0 21 0,22 1 0,-22-22 15,0 0-15,21 0 0,-20 0 0,20 0 16,0 0-16,1 0 0,-22 0 16,21-22-16,0 1 0,-20 0 15,20 0-15,-21 0 0,0-22 0,22 22 16,-22-21-16,0 21 0,0-22 0,-21 1 15,21 21-15,-21 0 0,21-22 16,-21 22-16,0 0 0,0 42 31,0 0-31,-21 1 0,21-1 0,-21 21 16,21-21-16,0 22 0,0-22 16,-21 0-16,21 21 0,-21-21 15,21 1-15,0-1 0,0 0 0,0 0 16,0 0-16,-21 0 0,21 1 15,-22-22 1,22-22 15,0 1-31,0 0 0,22-21 16,-1 21-16,-21-22 0,21 22 16,0-21-16,0-1 0,0 1 0,1 0 15,-1 21-15,21-22 0,-21 22 16,0-21-16,22 21 0,-22 21 0,21 0 15,-21 0-15,1 0 0,-1 0 16,21 0-16,-42 21 0,21 21 0,-21-21 16,21 22-16,-21-22 0,0 21 15,0-21-15,0 22 0,0-1 0,0-21 16,0 21-16,0-20 0,0-1 0,-21 0 16,21 0-16,0 0 0,-21 0 0,21 1 15,0-1 1,0-42-1,0-1 1,21 1-16,0 0 0,1 0 16,-1 0-16,0-22 0,0 1 15</inkml:trace>
  <inkml:trace contextRef="#ctx0" brushRef="#br0" timeOffset="38979.26">11303 6731 0,'0'0'0,"0"-21"0,0 0 0,0 0 15,0-1-15,0 1 0,0 0 0,-21 21 16,0 0 0,-1 21-16,1 0 0,21 1 15,-21 20-15,0-21 0,0 21 0,21 1 16,-21-1-16,-1 0 0,22 22 16,-21-22-16,21 22 0,-21-1 15,0-20-15,21 20 0,0 1 0,-21-22 0,21 21 16,-21-20-16,21-1 0,0 0 15,0-20-15,0 20 0,0-21 16,0 0-16,0 0 0,0 1 0,0-1 16,21-21-1,0 0 1,0 0-16,0-21 0,0-1 0,22 1 16,-1 0-16,0 0 0,-20 0 15,41-22-15,-21 22 0,1-21 0,-1 0 16,0-1-16</inkml:trace>
  <inkml:trace contextRef="#ctx0" brushRef="#br0" timeOffset="39307.9">11642 7239 0,'21'-21'16,"0"0"-16,-127 127 0,170-170 0,-1 1 0,-63 41 0,0 1 16,-21 21-1,0 21-15,0 1 16,-1-1-16,-20 0 0,21 0 0,0 0 16,0 0-16,21 1 0,0-1 0,-22 0 15,22 0-15,0 0 0,0 0 16,0 1-16,0-1 0,22-21 0,-1 21 15,0-21-15,0 0 0,0 0 0,22 21 16,-22-21-16,0 0 0,0 0 16,0 21-16,0-21 0,1 0 0,-22 21 15,0 1 1,0-1 0,-22-21-16,1 21 0,0-21 15,0 0-15,-21 0 0,20 0 0,1 21 16,0-21-16,0 0 0,0 0 15,0 0-15,21-21 47,21 0-31,0 21-16</inkml:trace>
  <inkml:trace contextRef="#ctx0" brushRef="#br0" timeOffset="39642.69">11155 6985 0,'-43'0'0,"86"0"0,-107 0 0,43 0 16,0-21-16,21 0 16,42 0-16,-21 21 0,22 0 15,-1-22-15,22 22 0,-22-21 16,21 21-16,-20 0 0,20-21 0,-20 21 15,20-21-15,-21 21 0,1 0 0,-1 0 16,0-21-16,1 21 16,-22 0-16,21 0 0,-21 0 0,1 0 15,20 0-15,-21 0 0,0 0 16</inkml:trace>
  <inkml:trace contextRef="#ctx0" brushRef="#br0" timeOffset="40875.76">16679 3514 0,'0'0'0,"-21"0"0,0 0 0,0 0 0,0 0 16,-22 0-16,22 21 0,-21-21 16,-1 0-16,1 0 0,21 0 0,-21 0 15,20 0-15,1 0 16,0 21-16,0-21 0,42 0 16,0 0-1,22 0-15,-1 0 0,0 0 16,22 0-16,-1-21 0,1 21 0,-22 0 15,22 0-15,-1 0 0,22 0 16,-22-21-16,1 21 0,-1 0 0,22 0 16,-22 0-16,1 0 0,-1 0 15,1 0-15,-22 0 0,1 0 0,-1 0 16,-21 0-16,0-21 0,0 21 16,1 0-16,-1 0 0,-21-22 31,0 1-16,0 0-15,0 0 0</inkml:trace>
  <inkml:trace contextRef="#ctx0" brushRef="#br0" timeOffset="41320.51">17484 3196 0,'0'0'0,"-22"0"0,1 0 0,0 0 15,0 0 1,21 21 15,21 1-31,0-22 16,0 21-16,22-21 0,-22 21 16,21-21-16,1 0 0,-1 21 0,-21-21 15,21 0-15,1 21 0,-22-21 16,21 0-16,-21 21 0,1-21 0,-1 0 15,0 0-15,0 22 0,-21-1 16,0 0 0,0 0-1,-21 0-15,0 0 0,0 1 16,-1-1-16,1 0 0,0 0 16,-21 0-16,21 0 0,-22 1 15,22-1-15,-21 0 0,-1 0 0,22 21 16,-21-42-16,21 22 0,0-1 15,-1 0-15,1-21 0,0 21 0,0-21 16,21 21-16,21-21 31,0 0-31,0 0 16,1-21-16,-1 21 16</inkml:trace>
  <inkml:trace contextRef="#ctx0" brushRef="#br0" timeOffset="44032.05">19156 4064 0,'0'0'0,"-21"0"15,21-21 17,0 0-32,0 0 0,0-1 0,21 1 15,0 0-15,0 0 16,0 0-16,22 0 0,-22-1 0,21 1 15,0-21-15,-20 21 0,20-22 0,0 22 16,-21-21-16,1 0 0,-1 20 16,0-20-16,-21 21 0,0-21 0,0 20 15,0 1-15,0 0 0,-21 0 16,0 21-16,-1 0 0,1 0 0,0 0 16,0 0-16,0 0 0,0 21 15,21 0 1,21 0-16,0 1 15,0-1-15,0 0 0,0 0 0,22-21 16,-22 42-16,21-20 0,-21-1 16,1 0-16,-1 0 0,0 0 15,0 0-15,-21 22 0,0-22 0,21 0 16,-21 0-16,0 22 0,0-22 16,0 0-16,0 0 0,0 0 0,21 0 15,-21 1-15,22-1 0,-1 0 16,0-21-16,0 0 0,0 0 15,0 0-15,1 0 0,-1 0 0,0 0 16,0 0-16,0-21 0,22 21 16,-22-21-16,0-1 0,21 1 0,-21 0 15,22 0-15,-22 0 0,0 0 16,0-1-16,0-20 0,1 21 16,-22 0-16,0-22 0,0 22 0,0-21 15,0 21-15,0 0 0,0-1 16,0 1-16,0 0 0,-22 21 0,1 0 15,0 0-15,0 0 0,0 0 16,21 21-16,-21 0 0,-1 1 0,1-1 16,0 0-16,21 21 0,0-21 15,0 22-15,-21-1 0,21 0 0,0-20 16,0 20-16,0 0 0,0 1 0,0-22 16,0 0-16,0 21 0,0-21 15,21 1-15,0-22 0,0 21 0,1-21 16,-1 0-16,21 0 0,-21 0 15,22 0-15,-1-21 0,0 21 16,-21-22-16,22-20 0,-1 21 0,0 0 16,1-22-16,-22 1 0,21 21 15,1-21-15,-22-22 0,21 22 0,-21-1 16,0-20-16,1-1 0,-1 1 16,0-1-16,0 1 0,0-1 0,0 22 15,-21-21-15,0 20 0,0 1 0,0 0 16,0 20-16,0 1 0,0 0 15,0 63 1,0-20 0,-21 20-16,0 0 0,21 22 15,-21-22-15,0 22 0,21-1 16,-21 1-16,-1-1 0,1-21 0,21 22 16,0-1-16,-21-20 0,21-1 0,0 22 15,0-22-15,0 0 0,0 1 16,21-1-16,0-21 0,1 21 0,-1-20 15,21-22-15,-21 21 0,0-21 16,22 0-16,-22 0 0,0 0 0,21-21 16,-20 21-16,-1-22 0,21 1 0,-21-21 15,0 21-15,1-22 16,20 22-16,-42-21 0,21 0 0,0-1 0,0 1 16,-21 0-16,0-1 15,22 22-15,-22-21 0,0 21 0,21-1 16,-21 1-16,0 42 31,0 1-31,-21-1 16,21 21-16,-22-21 0,22 22 15,0-22-15,0 21 0,0-21 0,0 22 16,0-22-16,0 0 0,0 106 31,0-106-31,22-21 16,-1 0-16,0 0 0,0 0 15,0-21-15,22 21 0,-22-21 16,0 0-16,0-1 0,0 1 16,0-21-16,1 21 0,-1-22 0,0 22 15,0-21-15,0 21 0,0-22 0,1 22 16,-1 0-16,-21 0 0,0 0 16,21 0-16,-21-1 0,0 44 31,0-1-16,-21 0-15,21 0 16,-21 0-16,21 0 0,0 1 0,-22 20 0,22-21 16,-21 0-16,21 22 0,0-22 15,0 0-15,0 21 0,0-21 16,0 1-16,0-1 0,21 0 0,1 0 16,-1 0-16,0-21 15,0 0-15,21 0 0,-20 0 0,-1 0 16,21 0-16,-21-21 0,0 0 0,22 0 15,-22 0-15,0-1 0,21 1 16,-20-21-16,-1 21 0,0-22 16,0 22-16,-21 0 0,0-21 0,0 21 15,0-1-15,0 1 16,0 0-16,-21 21 0,0 0 16,0 21-1,21 0-15,-22-21 0,22 22 0,0-1 16,0 0-16,0 0 0,0 0 15,0 0-15,0 22 0,0-22 0,22 0 16,-22 0-16,21 0 0,0 1 16,0-1-16,0 0 0,0 0 0,1 0 15,20-21-15,-21 0 0,21 21 0,-20-21 16,20 0-16,-21 0 0,64-21 16,-64 21-16,21-21 0,1 0 15,-22 0-15,0 0 16,21-1-16,-21-20 0,1 21 0,-1-21 15,0 20-15,-21-20 0,0 21 0,21-21 16,-21 20-16,0 1 0,0 0 16,0 0-16,0 0 0,-21 42 31,0 0-31,0 0 0,21 0 0,-22 1 16,1-1-16,21 21 0,-21-21 15,0 0-15,21 22 0,-21-22 0,21 0 16,0 21-16,0-20 0,-21-1 0,21 0 15,0 0-15,0 0 0,0 0 16,-22-21 0,22-21 15,22 0-31,-1 0 0,-21 0 0,21-22 16,0 22-16,0-21 0,22 0 15,-22 20-15,21-20 0,0 0 0,-20 21 16,20-22-16,0 22 0,-21-21 15,22 21-15,-22 21 0,0-22 0,0 22 16,0 0-16,-21 22 16,22-22-16,-22 21 0,0 0 15,0 21-15,0-21 0,0 1 0,-22 20 16,22-21-16,-21 0 16,21 22-16,-21-22 0,21 0 0,0 0 15,0 21-15,0-20 0,0-1 0,0 0 16,21 0-16,0-21 15,1 0-15,-1 0 0,0 0 0,21 0 16,-21 0-16,22 0 0,-22-21 16,21 21-16,-21-21 0,22 0 0,-1-1 15,-21 1-15,22-21 0,-22 21 16,0 0-16,0-22 0,0 22 0,0-21 16,-21 21-16,0-1 0,0 1 15,0 0-15,-21 21 16,0 0-1,0 0-15,0 21 0,21 0 16,-21 1-16,21-1 0,0 0 16,0 0-16,0 0 0,0 0 0,0 1 15,0-1-15,0 21 0,0-21 16,21 0-16,-21 1 0,21-1 0,-21 21 16,0-21-16,0 0 0,0 1 15,-21-22 16,0 0-31,21-22 16,-22 1-16,1 21 0,0-21 16,0 0-16,0 0 0,-22 0 0</inkml:trace>
  <inkml:trace contextRef="#ctx0" brushRef="#br0" timeOffset="44286.91">20616 3514 0,'0'0'0,"-42"0"15,-106 0 1,148-21-16,21-1 16,21 22-16,-21-21 15,22 0-15,-1 21 0,0-21 0,22 21 16,-22-21-16,22 0 0,-22 21 0,0-22 15,1 22-15,-1-21 0,-21 21 16,22-21-16,-22 21 0,0-21 0,0 21 16,0-21-16,22 21 0,-22-21 15</inkml:trace>
  <inkml:trace contextRef="#ctx0" brushRef="#br0" timeOffset="44814.89">25082 3302 0,'0'0'0,"22"-42"0,-22-1 15,21-20-15,-21 21 0,0 20 16,0 1-16,0-21 0,0 21 16,0 42 15,-21 0-31,21 0 0,-22 22 0,22 20 16,-21-21-16,21 43 0,0-21 0,0-1 15,-21 22-15,0-22 0,0 1 16,21-1-16,-21 1 0,-1-22 0,22 0 15,-21 22-15,21-22 0,-21 1 16,21-22-16,0 21 0,0-21 0,0 22 16,-21-43-16,21 21 0,0 0 15,-21-21-15,0 0 16,-1 0-16,1 0 0,0 0 0</inkml:trace>
  <inkml:trace contextRef="#ctx0" brushRef="#br0" timeOffset="45619.44">24384 4022 0,'0'0'0,"-42"-21"0,20-1 15,-20 1-15,21 21 0,21-21 16,0 0-16,21 21 16,0 0-16,22-21 15,-1 21-15,0 0 0,22 0 0,-1-21 16,1-1-16,20 22 0,1-21 16,21 21-16,-21-21 0,-1 0 0,1 21 15,0-21-15,-1 0 0,-20-1 0,20 1 16,-20-21-16,-1 21 0,-20 0 15,-1-22-15,0 1 0,1 0 0,-22-1 16,0-20-16,0 20 16,-21-20-16,0 21 0,0-1 0,0 1 15,0 0-15,-21 20 0,0 1 16,0 21-16,0 0 0,-1 0 16,1 0-16,0 43 0,0-22 0,0 42 15,0-20-15,-1 20 0,1 1 16,0-1-16,0 22 0,0-22 0,0 1 15,-1-1-15,1-20 0,21 20 16,-21 1-16,0-22 0,21 21 0,-21-20 16,21-1-16,0 0 0,-21-20 15,21 20-15,0-21 0,0 0 0,-22 0 16,22-42 15,22 21-31,-1-21 0,0-21 0,-21 21 16,21-22-16,21 22 0,-20-21 15,-1-1-15,0 22 0,21-21 0,-21 0 16,22 20-16,-22 1 0,0 0 0,0 0 16,0 21-1,-21 21 1,0 0-16,0 0 0,0 1 16,0-1-16,0 0 0,0 21 0,0-21 15,0 1-15,22 20 0,-22-21 0,21 0 16,-21 0-16,21 1 15,0-1-15,0 0 0,0-21 0,1 0 16,-1 21-16,21-21 0,-21 0 0,22 0 16,-1 0-16,0-21 0,1 0 15,-1 0-15,0-1 0,1 1 0,-22 0 16,21 0-16,0-21 0,-20 20 16,-1-20-16,0 21 0,0 0 15,-21-22-15,0 22 0,0 0 0,0 0 16,-21 21-1,0 0-15,0 0 0,-22 21 0,22-21 16,0 21-16,0 0 0,0 22 16,-1-22-16,22 0 0,0 0 15,0 22-15,0-22 0,0 0 0,0 21 16,0-21-16,0 1 0,22-1 16,-1-21-16,-21 21 0,21-21 0,21 0 15,-21 0-15,1 0 0,20 0 0,0 0 16,1 0-16,-1 0 0,0-21 15,22 0-15</inkml:trace>
  <inkml:trace contextRef="#ctx0" brushRef="#br0" timeOffset="48103.96">27876 3810 0,'22'-21'0,"-44"42"0,65-42 0,-22 0 16,-21 0-16,0-1 0,21 1 0,0 0 15,-21 0-15,0 0 0,0 0 16,0-1-16,0 1 0,0-21 0,0 21 16,0 0-16,-21-1 15,0 22-15,0 0 0,-22 0 0,22 22 16,-21-1-16,-22 0 0,22 0 16,0 0-16,-1 22 0,1-1 0,0 0 15,-1-21-15,22 22 0,-21-1 16,21 0-16,21 1 0,0-22 0,0 21 15,0-21-15,0 22 0,0-22 16,0 0-16,0 0 0,21-21 16,0 21-16,0-21 0,0 0 15,22 0-15,-22-21 0,21 21 0,-21-21 16,22 0-16,-1-21 0,-21 20 16,22 1-16,-22-21 0,21 0 0,-21-1 15,0 1-15,1 0 0,-1-1 16,0 22-16,0-21 0,-21-1 0,21 22 15,-21 0-15,-21 21 32,0 21-32,0 22 0,0-22 15,-1 0-15,22 21 0,0 1 16,0-22-16,0 21 0,0-21 0,0 22 16,0-22-16,22 21 0,-1-21 15,0 0-15,0 1 0,21-1 0,-20 0 16,20 0-16,0-21 0,-21 0 15,22 0-15,-1 0 0,0 0 0,1 0 16,-1 0-16,22-21 0,-43 0 0,21 0 16,0-1-16,1 1 0,-22-21 15,21 21-15,-21-22 0,1 1 0,-1 21 16,0-21-16,-21 20 0,0-20 16,0 21-16,0 0 0,0 0 15,0-1-15,-21 22 0,0 0 16,-1 0-16,1 0 0,0 0 0,-21 22 15,21-1-15,-22 0 0,22 21 16,0-21-16,-21 1 0,20 20 0,1-21 16,21 21-16,0-20 0,0 20 0,0-21 15,0 0-15,0 0 0,0 1 16,0-1-16,0 0 0,21-21 0,1 0 16,-1 0-16,0 0 0,0 0 15,0 0-15,0 0 0,1 0 0,20-21 16,-21 0-16,0-1 0,0 1 15,1-21-15,-1 21 0,0-22 16,0 1-16,0 0 0,0-22 0,-21 22 16,22-22-16,-1 1 0,-21-22 15,21 22-15,-21-1 0,0 1 0,21-1 16,-21 1-16,0 20 0,0 22 16,0-21-16,0 21 0,0 0 0,-21 21 15,0 21 1,0 0-16,-1 0 0,1 21 0,21 1 15,-21 20-15,21-20 0,-21 20 16,21 1-16,0-1 0,0 1 0,0-1 16,0-21-16,0 22 0,21-22 15,0 1-15,22-1 0,-22 0 16,21-21-16,-21 22 0,22-22 0,-1 0 16,21 0-16,-20-21 0,-1 0 15,22 0-15,-22 0 0,0 0 0,22 0 16,-22 0-16,0-21 0,-20 0 0,20 21 15,-21-42-15,21 20 0,-20 1 16,-1-21-16,-21 21 0,0-22 0,0 1 16,0 21-16,0-21 0,0 20 15,0-20-15,-21 21 0,-22 0 16,22 21-16,0 0 16,-21 0-16,20 21 0,-20-21 0,21 21 15,-21 21-15,20-20 0,1 20 16,0-21-16,0 21 0,0 1 0,21-22 15,0 21-15,0-21 0,0 22 0,0-22 16,0 21-16,0-21 0,21 1 16,0-1-16,0 0 0,0-21 15,1 0-15,20 0 0,-21 0 16,0 0-16,0 0 0,22-21 0,-22 0 16,0-1-16,0 1 0,22-21 15,-22 21-15,0-22 0,0 1 16,0 0-16,0-22 0,1 1 15,-1-1-15,-21 1 0,21-1 0,-21 1 16,0-1-16,0 22 0,0-22 16,0 43-16,0-21 0,0 21 0,0 0 15,0-1-15,-21 44 16,21-1 0,-21 21-16,21-21 0,0 22 0,0 20 15,0-21-15,-22 1 0,22 20 16,0-20-16,0 20 0,0-21 0,0 1 15,0 20-15,0-20 0,0-1 16,0-21-16,0 21 0,22-20 16,-22 20-16,21-21 0,0 0 15,0 0-15,0-21 0,0 0 0,1 0 16,-1 0-16,0 0 0,0 0 16,21 0-16,-20 0 0,-1-21 0,21 0 15,-21 0-15,0 0 0,22 0 0,-22-1 16,0-20-16,21 21 0,-20 0 15,-1 0-15,0-22 0,-21 22 0,21 21 16,0-21-16,-21 0 0,21 21 16,-21 21-1,0 0 1,0 0-16,0 0 0,0 1 16,0-1-16,0 0 0,0 0 15,0 0-15,0 0 0,0 1 0,22-1 16,-22 0-16,21 0 0,0 0 15,0-21-15,0 0 0,22 21 16,-22-21-16,0 0 0,0 0 16,21 0-16,-20 0 0,-1-21 0,0 21 15,0-21-15,21 0 0,-20 0 0,-22 0 16,21-1-16,0-20 0,0 21 16,-21-21-16,0-1 0,21 22 0,-21-21 15,0 21-15,0-1 0,0 1 16,0 0-16,-21 21 15,21 21 1,-21 0-16,0 1 0,0-1 0,-1 0 16,1 0-16,0 0 0,21 22 15,0-22-15,-21 0 0,21 0 0,0 21 16,0-20-16,0-1 0,0 0 16,21 0-16,0 0 0,0-21 15,1 0-15,-1 0 0,0 0 16,0 0-16,0 0 0,0 0 0,22 0 15,-22 0-15,0-21 0,0 0 16,22 0-16,-22 0 0,0-22 0,21 22 16,-21-21-16,1-1 15,20 22-15,-21-21 0,0 21 0,0-22 16,22 22-16,-22 21 0,0-21 16,0 21-16,-21 21 15,21-21-15,-21 43 0,0-22 16,0 0-16,0 0 0,0 21 0,0-20 15,0-1-15,0 0 0,0 0 16,0 0-16,-21 0 0,21 1 0,0-1 16,-21-21-16,21 21 0,-21-21 31,0 0-15,21-21-1,-21 0-15,-1-1 0,22 1 16,-21 21-1,0 0 17,21 21-32,0 1 0,0-1 15,21 0 1,0-21-16,1 0 0,-1 0 0,0 0 16,21 0-16,-21 0 0,22 0 15,-1 0-15,0 0 0,1 0 0,-1 0 16,22 0-16,-22-21 15,0 0-15,-21 21 0,22-22 0,-1-20 16,0 21-16,1 0 0,-1-22 16,-21 1-16,22 0 0,-1-1 0,-21 1 15,0 21-15,0-21 0,-21 20 16,0 1-16,0 0 0,0 0 16,-21 21-16,0 21 15,0 0-15,0 22 0,21-22 16,0 21-16,-21-21 0,21 22 0,0-22 15,0 21-15,0-21 16,0 22-16,0-22 0,0 0 0,0 21 0,0-21 16,-22 1-16,22-1 15,0 0-15,-21 0 0,21 0 16,-21 0-16,0-21 16,0 0-16,0 0 0,-1 0 15,1 0-15,0 0 0,0 0 16,0 0-16</inkml:trace>
  <inkml:trace contextRef="#ctx0" brushRef="#br0" timeOffset="49276.3">18796 5313 0,'0'0'0,"0"-64"32,0 43-32,0 0 0,0 0 15,-21 21 1,0 21 0,-1 0-16,22 0 0,-21 22 15,0-1-15,0 0 0,21 1 0,-21-1 16,0 22-16,-1-1 0,22-21 0,0 1 15,-21 20-15,21-20 0,0-1 16,0-21-16,0 21 0,21-20 0,1-1 16,-1-21-16,21 0 0,0 0 15,1 0-15,-1 0 0,0 0 0,1-21 16,20-1-16,-20 1 0,-1 0 16,0 0-16,1-21 0,-1-1 15,-21 22-15,0-21 0,0-1 0,-21 1 16,0 21-16,0-21 0,-21-1 15,0 22-15,-21-21 0,21 21 0,-22-22 16,1 22-16,21 21 0,-22-21 0,1 21 16,21 0-16,0 0 0,0 0 15,-1 0-15,1 0 0,21 21 0,0 0 16,0 0 0,21 1-16,1-22 0,-1 0 0,21 0 15,-21 0-15,22 0 0,20 0 0,-21 0 16,22 0-16,-1 0 15,1-22-15,21 22 0,-22-21 0,1 0 16,-1 0-16,1 0 0,-1 0 16,-21-1-16,1 1 0,-22 0 0,0 0 15,0 0-15,-21 0 0,0-1 16,0 1-16,-21 21 16,0 0-16,0 0 0,0 0 0,-1 0 15,1 21-15,21 1 0,-21-1 16,0 21-16,21 0 0,-21 1 15,21 20-15,0 1 0,0-1 0,-21 1 16,21 20-16,0 1 0,-22-21 0,22 20 16,0 1-16,0 0 0,0-1 15,0 1-15,0 0 0,0-1 16,0 1-16,0 0 0,0-1 0,0 1 16,0-22-16,0 22 0,0-21 0,0-1 15,0 1-15,0-22 0,0 0 0,0 1 16,0-1-16,-21-21 0,0 0 15,21 0-15,-21-21 0,0 0 0,0 0 16,-22-21-16,22-21 0,0 21 0,-21-22 16,20 1-16,-20 0 0,21-22 15,0 22-15,0-43 0,-1 22 0,22-22 16,0 0-16,0 1 0,0 20 0,0-20 16,22 20-16,20 1 15,-21-1-15,0 1 0,22-1 0,-1 22 16,0-22-16,1 22 0,-1 0 0,21-1 15,-20 22-15,20-21 0,1-1 16,20 22-16,-20-21 0,21 21 0,-1 0 16,1-1-16</inkml:trace>
  <inkml:trace contextRef="#ctx0" brushRef="#br0" timeOffset="50303.71">21421 5673 0,'21'0'16,"-42"0"-16,63 0 0,-21 0 0,-21-21 0,21-1 16,0 1-16,1 0 0,-1 0 15,0 0-15,-21 0 0,21-1 0,-21 1 16,0 0-16,21-21 0,-21 21 0,0-1 16,0-20-16,0 21 0,-21-21 15,0 20-15,0 1 0,-22 0 0,22 0 16,0 21-16,-21 0 0,21 0 15,-22 0-15,1 0 0,21 21 16,-22 0-16,1 22 0,21-22 0,-21 21 16,20 0-16,-20 1 0,21 20 15,0-20-15,21 20 0,0-21 0,0 1 16,0 20-16,0-20 0,0-22 16,0 21-16,21-21 0,0 22 0,0-43 15,0 21-15,22-21 0,-1 0 0,-21 0 16,22 0-16,-1 0 0,0-21 15,1-1-15,-1 1 0,0 0 0,-21-21 16,22 21-16,-22-22 0,21 1 0,-21 0 16,1-1-16,-1-20 0,-21 20 15,0 1-15,21 0 0,-21-1 16,0 1-16,21 0 0,-21 21 16,0-1-16,0 1 0,-21 42 15,0-21-15,21 43 16,0-22-16,-21 0 0,21 21 15,-22 1-15,22-1 0,0 0 0,0 1 16,0-1-16,0 0 0,22 1 16,-22-1-16,21 0 0,0-20 0,0 20 15,0-21-15,0 0 0,22-21 0,-22 21 16,0-21-16,21 0 0,-20 0 16,20 0-16,-21-21 0,21 0 0,-20 0 15,-1 0-15,21 0 0,-21-22 16,0 1-16,22 0 0,-22-1 15,0 1-15,0-22 0,0 1 0,1 21 16,-1-22-16,-21 1 0,21-1 16,0 1-16,-21-1 0,21 22 0,-21-1 15,0 22-15,0 0 0,0 0 0,0 42 16,0 0 0,-21 22-16,21-1 0,-21 0 15,0 1-15,21 20 0,-21-21 0,21 22 16,-22-22-16,22 22 0,0-1 0,0-20 15,0 20-15,0-21 0,0 1 0,0-1 16,0-21-16,0 22 16,22-22-16,-1 0 0,0-21 0,0 0 15,0 0-15,22 0 0,-22 0 0,21 0 16,-21-21-16,22 0 0,-1-1 16,0-20-16,-21 0 0,22-1 0,-1 1 15,0 0-15,-20-1 0,20-20 16,0 21-16,-21-22 0,1 1 15,-1-1-15,0 1 0,0 20 0,-21 1 0,0 0 16,0-1-16,0 22 0,-21 21 16,0 21-16,0 0 15,-1 1-15,1 20 0,0 0 16,0 1-16,0 20 0,0-21 16,-1 1-16,22 20 0,0-20 0,0-1 15,0 21-15,0-20 0,0-1 16,0 0-16,0 1 0,0-22 0,22 21 15,-22-21-15,21 1 0,0-1 16,0 0-16,0-21 0,0 0 0,1 0 16,20 0-16,-21 0 0,21 0 0,1-21 15,-1 0-15,0-1 0,1 1 16</inkml:trace>
  <inkml:trace contextRef="#ctx0" brushRef="#br0" timeOffset="50579.29">24574 4911 0,'0'0'15,"0"-21"-15,-21 21 16,0 21-16,0 0 16,21 0-16,-21 21 0,21 1 15,-21-1-15,21 0 0,-22 22 0,1-22 16,21 22-16,0-22 0,-21 22 15,21-22-15,-21 21 0,21-20 0,-21 20 16,21-20-16,0-1 0,0-21 0,0 21 16,0-20-16,0 20 15,0-21-15,0 0 0,21-21 16,21 0-16,-21-21 16,1 0-16,-1 0 0</inkml:trace>
  <inkml:trace contextRef="#ctx0" brushRef="#br0" timeOffset="51229.2">25019 5059 0,'0'0'0,"21"-21"0,-21 0 15,0-1-15,0 44 16,0-1-16,-21 0 16,0 21-16,0-21 0,-1 22 15,1-1-15,0 0 0,0 1 0,0-1 16,21 0-16,-21 22 0,-1-22 0,1 1 15,0-1-15,21 0 0,-21 1 16,0-1-16,21-21 0,-21 21 0,21-20 16,0-1-16,0 0 15,0-42 1,0 0 0,21-1-16,0 1 15,0-21-15,0 21 0,22-22 0,-22 22 0,0-21 16,0 21-16,0 0 0,0-1 15,1 1-15,-1 0 0,0 42 32,-21 0-32,0 1 15,0 20-15,0-21 0,0 0 16,0 0-16,0 22 0,0-22 0,0 0 16,0 0-16,21 0 0,0 1 15,0-22-15,1 21 0,-1-21 0,0 21 16,21-21-16,-21 0 0,22 0 15,-1 0-15,-21 0 0,22-21 16,-1 0-16,-21 21 0,21-22 0,-20 1 16,-1 0-16,0 0 0,0-21 0,0-1 15,0 22-15,1-21 0,-1 21 16,-21-22-16,0 22 0,0 0 0,0 0 16,-21 21-1,-1 0-15,1 0 0,-21 63 16,21-42-16,0 1 15,21 20-15,0-21 0,-22 21 0,22-20 16,-21-1-16,21 0 0,0 0 16,0 0-16,0 0 0,0 1 0,21-22 15,1 0-15,-1 0 0,0 0 16,0 0-16,0 0 0,0 0 0,1 0 16,20 0-16,-21-22 0,0 1 15,0 21-15,22-21 0,-43-21 0,21 21 16,0-1-16</inkml:trace>
  <inkml:trace contextRef="#ctx0" brushRef="#br0" timeOffset="51439.07">24215 5271 0,'0'0'0,"-64"21"16,22-21-16,-1 0 0,1 0 15,63 0 1,22 0-16,-22 0 16,21 0-16,0 0 0,-20 0 15,20 0-15,0 0 0,1 0 0,-1-21 16,-21 21-16,21-22 0,-20 22 0</inkml:trace>
  <inkml:trace contextRef="#ctx0" brushRef="#br0" timeOffset="53046.72">27326 5419 0,'0'0'0,"0"-21"0,0-1 0,0-20 16,0 21-16,0 0 0,0 0 15,-21 21-15,0 0 16,21 21-16,-21 0 0,21 0 16,0 21-16,0-20 0,-22 20 15,22 0-15,-21 1 0,21-1 16,0 0-16,0 1 0,0-1 0,-21 0 15,21-21-15,0 22 0,0-22 16,-21 0-16,21 0 0,0 0 0,0-42 31,0 0-31,21 0 16,0 0-16,-21 0 0,21-22 0,1 1 16,-1 0-16,-21 20 0,21-41 15,0 21-15,0-1 0,0 1 0,1 0 16,-1 20-16,-21-20 0,21 21 15,-21 0-15,21 0 0,0 21 16,-21 21-16,0 0 16,0 0-16,0 0 0,0 22 15,0-1-15,21 0 0,-21-21 0,0 43 16,0-43-16,22 21 0,-22 1 16,0-1-16,21 0 0,0-20 0,-21-1 15,21 0-15,0 0 0,0 0 0,1-21 16,-1 0-16,21 0 15,-21 0-15,0 0 0,22-21 0,-22 0 16,21 0-16,-21 0 0,22-1 16,-1-20-16,0 0 0,1 21 0,-22-22 15,21 1-15,-21 0 0,22-1 16,-22 1-16,0 0 0,0 20 16,0-20-16,1 21 0,-22 0 0,0 42 31,0 0-31,-22 0 15,22 22-15,0-22 0,-21 21 16,21-21-16,0 22 0,-21-1 0,21-21 16,0 21-16,0 1 0,0-22 0,21 21 15,0-21-15,1 1 0,-1-1 16,0 0-16,21-21 0,-21 0 16,1 21-16,20-21 0,0 0 0,1 0 15,-1 0-15,0-21 0,1 0 16,-1 0-16,21-1 0,-20 1 0,-1 0 15,0-21-15,1 21 0,-22-22 16,0 1-16,0 21 0,0-22 0,-21 1 16,0 0-16,0 21 0,0-1 15,0 1-15,-21 0 0,0 0 0,0 21 16,-21 0-16,20 0 0,-20 0 0,0 0 16,21 21-16,-22 0 0,1 22 15,21-22-15,-22 21 0,22-21 0,0 22 16,0-1-16,0 0 0,0 1 15,21-22-15,0 21 0,0 0 16,0-20-16,0-1 0,0 0 0,21 0 16,0 0-16,0-21 0,0 0 15,0 0-15,1 0 0,-1 0 0,21 0 16,-21-21-16,0 21 0,22-21 16,-22 0-16,0-22 0,0 22 0,22-21 15,-22 21-15,0-22 0,-21 1 16,21 0-16,0-1 0,0 1 0,1 0 15,-22-1-15,0 22 0,0-21 0,21 21 16,-21 42 0,0 0-1,-21 0-15,-1 0 16,22 22-16,0-22 0,0 21 0,0 1 16,0-22-16,0 21 0,0 0 0,0-20 15,0 20-15,0-21 0,0 0 16,22 0-16,-1 1 0,0-1 0,0 0 15,21-21-15,-20 0 0,-1 0 16,21 0-16,-21 0 0,0 0 0,22-21 16,-22 0-16,0-1 0,0 1 15,0-21-15,1 21 0,-1-22 0,0 1 16,0 0-16,-21-22 0,21 22 0,0-22 16,-21 22-16,22-21 0,-22-22 15,21 21-15,-21 1 0,21-1 16,-21 1-16,0 21 0,0-1 15,0 22-15,0 0 0,0 42 16,0 0-16,-21 22 16,21-1-16,-21 0 0,-1 1 0,22 20 15,0 1-15,-21-22 0,0 21 16,21-20-16,0 20 0,-21-20 0,21 20 16,0-21-16,0 1 0,0-1 0,0 0 15,0-20-15,21 20 0,0-21 16,0 0-16,-21 0 0,22 1 0,-1-22 15,0 0-15,0 0 0,0 0 16,0 0-16,1-22 0,20 22 16,-21-21-16,0 0 0,0-21 0,1 21 15,-1-22-15</inkml:trace>
  <inkml:trace contextRef="#ctx0" brushRef="#br0" timeOffset="53211.62">29527 5334 0,'-21'0'0,"42"0"0,-63 0 0,21 0 16,0 0-16,42 0 31,0 0-31,0 0 0,0 0 16,22 0-16,-1 0 0,-21 0 16,22 0-16,-1 0 0,21 0 15,-20 0-15</inkml:trace>
  <inkml:trace contextRef="#ctx0" brushRef="#br0" timeOffset="54730.68">30374 5228 0,'0'0'0,"-21"0"0,0 21 0,-22-21 16,22 22-16,-21-1 0,21-21 0,-22 21 15,22 0-15,-21 0 0,21 22 16,0-22-16,-1 21 0,22-21 15,0 22-15,0-22 0,0 21 0,0 0 16,0-20-16,22-1 0,-1 21 16,0-21-16,0 0 0,21 1 0,-20-22 15,-1 21-15,21-21 0,0 0 16,1 0-16,-22 0 0,21 0 0,1-21 16,-1-1-16,0 1 0,-21 0 15,22-21-15,-1 21 0,-21-22 0,0 1 16,22-22-16,-22 22 0,0-21 15,0-1-15,0 1 0,1-1 0,-22 1 16,0-22-16,0 21 0,0 1 0,0-1 16,0 22-16,0 0 15,0-1-15,0 22 0,-22 21 0,1 0 16,0 0-16,0 0 16,0 21-16,0 22 0,21-1 0,0 0 15,-22 1-15,22 20 0,-21 1 16,21-1-16,0 1 0,0-22 0,0 22 15,0-1-15,0-21 0,0 22 16,0-22-16,0 1 0,0-1 0,0 0 16,0 1-16,0-1 0,0-21 15,0 0-15,0 0 0,0-42 32,21 21-17,1-42-15,-1 21 0,-21 0 16,21-22-16,0 22 0,0-21 0,-21 21 15,21-22-15,1 22 0,-22 0 0,21 0 16,0 0-16,-21 42 31,0 0-31,0 0 16,0 0-16,0 0 0,21 1 0,-21-1 16,0 21-16,21-21 0,-21 0 15,0 1-15,0-1 0,21 0 0,1 0 16,-1 0-16,0-21 15,0 21-15,0-21 0,0 0 16,1 0-16,-1 0 0,0 0 0,0-21 16,0 0-16,0 0 0,22 0 15,-22 0-15,0-1 0,21-20 0,-20 21 16,-1 0-16,0-22 0,0 22 16,21 0-16,-42 0 0,22 21 0,-1-21 15,0 21-15,-21 21 31,0 0-31,0 0 16,0 0-16,0 1 0,0-1 0,0 0 16,0 0-16,0 0 15,0 0-15,21 1 0,-21-1 16,21-21-16,0 0 0,-21 21 16,22-21-16,-1 0 0,0 0 0,0 0 15,0 0-15,0 0 0,1-21 16,-1 21-16,0-21 0,0-1 0,0 1 15,0 0-15,-21 0 0,22 0 16,-1-22-16,0 22 0,0 21 0,0-21 16,-21 0-16,0 0 0,21 21 15,1 0-15,-22 21 32,0 0-17,0 0-15,0 0 16,0 1-16,0-1 0,0 0 15,21 0-15,0 0 0,0 0 0,-21 1 16,21-22-16,0 21 0,1 0 16,20-21-16,-21 0 0,21 21 0,1-21 15,-22 0-15,21 0 0,1 0 16,-1 0-16,0-21 0,1 0 16,-22 0-16,21-1 0,-21 1 0,22 0 15,-22-21-15,0 21 16,0-22-16,0 22 0,0-21 0,1-1 15,-22 1-15,0 21 0,21-21 16,-21 20-16,0 1 0,0 0 0,-21 0 16,-1 21-16,1 0 0,-21 0 15,21 0-15,-22 0 0,1 21 0,-21 0 16,20 0-16,1 1 0,21-1 16,-22 0-16,22 0 0,-21 0 15,21 22-15,21-22 0,0 0 0,0 0 16,0 0-16,0 0 15,0 1-15,21-1 0,-21 0 16,21-21-16,0 21 16,-21 0-16,21 0 0,-21 1 0,0-1 15,22 21-15,-22 0 0,21 1 16,-21-1-16,21 0 0,-21 1 0,0 20 16,0 1-16,0-22 0,0 22 15,0-22-15,0 21 0,-21 1 0,21-1 16,-21 1-16,-1-22 0,22 22 15,0-22-15,-21 0 0,21 1 0,-21-1 16,0-21-16,21 22 0,0-22 16,-21 0-16,0-21 0,-1 21 0,1-21 15,0 0 1,0 0-16,21-21 16,0 0-16,0-22 0,0 22 15,0 0-15,0-21 0,0-1 16,0 1-16,21-21 0</inkml:trace>
  <inkml:trace contextRef="#ctx0" brushRef="#br0" timeOffset="54935.57">31559 5080 0,'0'0'0,"-21"0"0,0 0 15,0-21 1,0 21 15,0 0-31,21 21 16,-22-21-16,1 21 0</inkml:trace>
  <inkml:trace contextRef="#ctx0" brushRef="#br0" timeOffset="57983.92">22183 6646 0,'-22'0'0,"44"0"0,-65 0 0,43 22 16,-21-22-16,0 21 0,0 0 15,21 0-15,0 0 16,0 0-16,0 1 0,0-1 0,21-21 31,0 0-31,0 0 0,0 0 0,22 0 16,-22 0-16,21-21 0,22 21 15,-22-22-15,22 1 0,-1 0 0,-21 0 16,22 0-16,-22 0 0,-21-22 0,22 22 16,-43 0-16,0 0 0,0 0 15,0-22-15,-21 22 0,-1 0 0,-20 21 16,0-21-16,-22 21 0,22 0 15,-22 0-15,1 0 0,21 21 16,-1 0-16,-20 0 0,20 0 16,1 22-16,0-1 0,-1-21 0,22 22 15,0-1-15,0-21 0,0 21 0,21-20 16,0 20-16,0-21 0,0 0 16,0 22-16,0-22 0,21 0 0,0-21 15,0 21-15,0 0 0,22-21 0,-22 0 16,21 0-16,-21 0 0,22 0 15,-22 0-15,21 0 0,-21 0 0,1 0 16,-1 0-16,-21-21 16,-21 21-16,-1 0 15,1 0-15,-21 0 0,0 0 16,20 0-16,-20 21 0,0 0 16,-1 1-16,1-1 0,0 0 0,-1 0 15,1 21-15,21 1 0,0-1 0,0 0 16,-1-20-16,22 20 0,0 0 15,0 1-15,0-22 0,0 21 0,22-21 16,-1 0-16,21 1 0,0-1 16,-20-21-16,20 0 0,0 0 0,22 0 15,-22 0-15,0 0 0,22-21 0,-1-1 16,1 1-16,-1 0 0,1-21 16,-1-1-16,22 1 0,-21 0 0,-1-1 15,1-20-15,-22 21 0,21-22 16,-20 1-16,-1-1 0,-21 1 15,22-1-15,-22 1 0,0-1 0,0 1 16,-21-1-16,0 1 0,0 20 16,0 1-16,0 0 0,0 20 0,-21 22 15,0 43 1,0-22-16,-1 21 0,1 22 16,0-22-16,0 22 0,0-1 0,0-21 15,-1 22-15,1-1 0,0 1 16,0-22-16,21 22 0,0-1 0,0-20 15,0 20-15,0-21 0,0 1 0,0-1 16,21 0-16,0 1 16,0-22-16,22 0 0,-1 0 0,0-21 15,1 0-15,-1 0 0,0 0 16,22 0-16,-22-21 0,1 0 0,20 0 16,-21 0-16,1-22 0,20 22 0,-20-21 15,-1-1-15,-21 1 0,21 0 16,-20-1-16,-1 1 0,-21 0 0,0-1 15,0 1-15,0 21 0,0 0 0,-21 0 16,-1 21-16,-20 0 16,21 0-16,0 0 0,0 0 0,-22 21 15,22 21-15,0-21 0,0 0 16,21 22-16,0-22 0,-21 21 16,21 1-16,0-1 0,0-21 0,0 21 15,0-20-15,21 20 0,0-21 16,0 0-16,0 0 0,22-21 0,-22 22 15,21-22-15,0 0 0,-20 0 0,20 0 16,0 0-16,1 0 0,-1-22 16,0 1-16,1 0 0,-1 0 0,0 0 15,-21 0-15,22-22 0,-22 22 0,0-21 16,0-1-16,0 1 0,-21 21 16,0-21-16,22 20 0,-22 1 0,0 0 15,21 0-15,-21 42 31,0 0-31,-21 0 0,21 1 0,-22-1 16,1 21-16,21 0 0,0-20 16,-21 20-16,21 0 0,-21-21 0,21 22 15,0-22-15,-21 0 0,21 0 0,0 0 16,0 1-16,0-1 0,0-42 31,21 21-31,0-22 16,-21 1-16,21-21 0,-21 21 15,21-22-15,1 22 0,-22-21 0,21 0 16,0-1-16,0 1 0,-21 21 16,21-22-16,0 22 0,-21 0 15,22 21-15,-1-21 0,0 21 16,-21 21-16,0 0 16,21 0-16,-21 1 0,0-1 15,0 0-15,0 21 0,0 1 0,0-22 16,0 21-16,0-21 0,21 22 15,0-22-15,1 21 0,-22-21 0,0 0 16,21 1-16,0-22 0,0 21 0,0 0 16,0-21-16,1 0 15,-1 0-15,0 0 0,0 0 0,0-21 16,0 0-16,1-1 0,-1 1 16,0-21-16,0 21 0,0-22 15,0 1-15,1 21 0,-1-21 0,0-1 16,0 22-16,-21-21 0,21 21 0,0-1 15,-21 1-15,0 0 0,0 42 32,0 0-17,0 1-15,0-1 0,-21 0 16,21 0-16,0 21 0,0-20 0,0 20 16,0-21-16,0 0 0,0 22 15,0-22-15,0 0 0,0 0 0,21 0 16,1 0-16,-1-21 0,0 22 15,0-22-15,21 0 0,-20 0 16,20 0-16,0 0 0,-21 0 0,22 0 16,-1 0-16,0-22 0,1 1 0,-22 0 15,21 0-15,1 0 0,-22-22 16,21 22-16,-21-21 0,0 0 0,-21 20 16,0-20-16,0 21 0,0-21 0,0 20 15,0 1-15,0 0 0,-21 21 16,0 0-16,0 0 0,0 0 0,0 0 15,-1 0-15,1 21 16,0 0-16,21 1 0,0-1 0,0 21 16,0-21-16,0 22 0,0-1 15,0 0-15,0-21 0,0 22 16,21-22-16,0 21 0,1-21 0,-1 1 16,21-1-16,-21 0 0,22-21 0,-1 21 15,-21-21-15,21 0 0,1 0 16,-1 0-16,0 0 0,-20 0 0,20-21 15,-21 0-15,21 0 0,-20-1 0,-1 1 16,0 0-16,0-21 0,0 21 16,0-22-16,-21 1 0,0 0 15,22 20-15,-22 1 0,0 0 0,0 0 16,0 42 15,-22 0-31,22 0 0,0 22 16,-21-22-16,21 21 0,-21-21 0,21 1 15,-21 20-15,21-21 0,0 0 0,0 0 16,0 1-16,0-1 0,0 0 16,0-42 15,0 0-31,0-1 16,0 1-16,21 0 0,0 0 0,0-21 15,1 20-15,-1-20 0,0 21 16,0-21-16,0-1 0,22 22 15,-22-21-15,0 21 0,21-1 0,-21 1 16,22 0-16,-22 21 0,0 0 16,0 0-16,0 0 0,1 0 0,-22 21 15,0 0-15,0 1 0,0-1 0,0 21 16,0 22-16,0-22 16,0 0-16,21 1 0,-21-22 0,21 21 15,-21-21-15,21 0 0,0 22 16,0-22-16,1-21 0,-1 21 15,0 0-15,0-21 0,0 0 0,0 0 16,1 0-16,-1 0 0,0 0 0,0-21 16,0 0-16,0 21 0,1-21 15,-1-22-15,0 22 0,0-21 0,0 0 16,0-1-16,1 1 0,-1 0 16,0-22-16,0 22 0,21-64 15,-20 42-15,-1 22 0,0-21 0,0-1 16,0 22-16,0-1 0,-21 1 15,22 21-15,-22-21 0,-22 42 32,1 42-32,0-21 0,0 21 0,0-20 15,0 20-15,-1 21 0,1-20 16,0-1-16,0 0 0,0 22 16,0-22-16,21 1 0,-22 20 0,22-21 15,0 22-15,0-22 0,0 1 16,0-22-16,0 21 0,22-21 0,-1 0 15,0 1-15,0-1 0,0 0 0,0-21 16,1 0-16,41 0 16,-21-21-16,-20 0 0,20-1 0,-21 1 15,21 0-15,1 0 0,-22-21 16,21 20-16,-21-20 0,1 21 16,20-21-16,-21 20 0,0 1 0,-21 0 15,0 42 1,0 0-1,0 1-15,-21-1 0,21 21 0,-21-21 16,21 0-16,-21 1 0,21-1 16,-21 0-16,21 0 0,0 0 0,0 0 15,0 1-15,0-1 0,-22-21 16,22-21 31,0-1-47,0 1 0</inkml:trace>
  <inkml:trace contextRef="#ctx0" brushRef="#br0" timeOffset="58230.78">26797 6752 0,'-21'0'0,"42"0"0,-85 0 15,43 0-15,64 0 16,-22 0-1,21 0-15,0 0 0,22 21 0,-22-21 16,22 0-16,-1 0 0,-20 0 16,20 22-16,-21-22 0,22 0 0,-22 0 15,1 0-15,-22 0 0,21 0 16,-21 0-16,0 0 0,1 0 16,-44 21-1,1-21-15,0 21 0,-21-21 16,-22 21-16,1 0 0</inkml:trace>
  <inkml:trace contextRef="#ctx0" brushRef="#br0" timeOffset="59491.03">0 10329 0,'0'0'16,"0"-21"-16,0 0 15,0 42 32,42 0-31,-21-21-16,22 0 0,20 0 15,1 0-15,20 0 0,1 0 0,0 0 16,-1 0-16,1 0 0,0 0 16,21-21-16,-22 0 0,22 21 0,-21-21 15,-1 21-15,22-21 0,-21 21 16,0 0-16,-22-21 0,1 21 16,-22 0-16,0 0 0,1-22 15,-22 22-15,0 0 0,-21-21 16,-21 21-16,-22-21 15,22 21-15,-21 0 0,21-21 16,-22 21-16,1 0 0,0-21 16,-1 21-16,22 0 0,-21-21 0,21 21 15,0-22-15,-1 22 0,22-21 16,0 0 0,22 21-16,-1 0 15,0 0-15,21 0 0,-21 0 16,1 0-16,-1 0 0,21 0 15,-21 21-15,0 0 0,1-21 0,-22 22 16,0-1-16,0 21 0,0-21 16,0 0-16,-22 1 0,-20-1 0,21 21 15,0-21-15,-22 0 0,22 22 16,0-22-16,0 0 0,0 0 0,0 0 16,42-21-1,0 0 1,0 0-16,21-21 0,-20 0 15</inkml:trace>
  <inkml:trace contextRef="#ctx0" brushRef="#br0" timeOffset="59951.47">2244 10202 0,'-22'-21'15,"-20"-42"1,42 42-16,0-1 16,0 1-16,21 0 0,0 0 15,22 21-15,-22-21 0,0 21 16,21 0-16,-20 0 0,20 0 16,0 21-16,1-21 0,-1 21 15,0 0-15,-21 22 0,22-22 0,-22 21 16,0-21-16,0 22 0,0-1 0,-21 0 15,0-21-15,0 22 0,0-1 16,0 0-16,0-20 0,-21-1 16,0 0-16,0 0 0,0 0 0,21 0 15,-21-21-15,-1 0 0,1 0 0,0 0 16,0-21-16,21 0 16,0-21-16,0 21 0,0-1 0,0-20 15,0 0-15,0-1 0,0 1 0,21 0 16,-21-1-16,21 1 15,22 0-15,-22-1 0,0 1 0,0 0 16,21 21-16,-20-1 0,20 1 16,-21 0-16,0 0 0,22 21 0,-22 0 15,0 0-15,0 0 0,0 21 16,-21 0-16,0 0 0,21 1 0,-21-1 16,0 0-16,0 21 0</inkml:trace>
  <inkml:trace contextRef="#ctx0" brushRef="#br0" timeOffset="60287.28">2984 10372 0,'0'0'0,"22"21"16,-22 0-16,21-21 0,0 0 0,0 0 16,0 0-16,0-21 15,1 21-15,-1-21 0,21 0 16,-21-1-16,0 1 0,1 0 0,-22 0 16,21 0-16,-21 0 0,21-22 15,-21 22-15,0 0 0,0 0 0,0 0 16,0-1-16,-21 1 0,0 21 15,-1 0-15,1 0 16,0 0-16,0 21 0,0 1 0,21-1 16,-21 0-16,-1 0 0,22 0 15,-21 0-15,21 22 0,0-1 0,0-21 16,0 22-16,0-1 0,0-21 16,0 21-16,0-20 0,0-1 15,21 0-15,1 0 0,-22 0 0,21 0 16,0-21-16,0 0 0,0 0 15,22 0-15,-22 0 0,21-21 0,-21 0 16,22 0-16,-22 0 0,21 0 0,0-22 16,-20 1-16,20 0 0,-21-1 15</inkml:trace>
  <inkml:trace contextRef="#ctx0" brushRef="#br0" timeOffset="61671.37">3810 9525 0,'21'-42'0,"-42"84"0,42-127 0,-21 64 15,0 0-15,-21 42 16,21 0 0,0 22-16,-21-1 0,21 0 15,-21 22-15,21-22 0,-22 22 0,22-1 16,0 1-16,0-1 0,-21-20 16,21 20-16,0 1 0,0-22 0,0 21 15,0-20-15,0-1 0,0 22 0,0-22 16,0-21-16,0 21 0,0-20 15,21-1-15,1 0 0,-1-21 16,0 0-16,0 0 16,0 0-16,0 0 0,1-21 0,-1 0 15,0-1-15,0-20 0,0 21 0,0-21 16,1-1-16,-1 1 0,-21 0 16,21-1-16,0 22 0,0-21 0,-21-1 15,0 1-15,0 21 0,0 0 0,21 0 16,-21-1-16,0 44 31,0-1-31,0 0 0,-21 0 16,21 0-16,0 22 0,0-22 0,0 21 15,0-21-15,-21 22 0,21-22 16,0 21-16,0-21 0,0 22 16,0-22-16,0 0 0,0 21 0,0-21 15,21-21-15,0 22 0,1-22 16,-1 0-16,0 0 0,0 0 15,0 0-15,0-22 0,1 1 0,-1 0 16,0 0-16,0 0 0,0-22 0,0 22 16,1 0-16,-1-21 0,0 21 15,0-22-15,-21 22 0,0-21 0,21 21 16,0-1-16,-21 1 0,0 0 16,0 42 15,0 0-31,0 1 0,0-1 15,0 0-15,0 0 0,0 0 16,-21 0-16,21 22 0,0-22 0,-21 0 16,21 43-16,0-22 15,0-21-15,0 0 0,0 0 0,0 1 16,21-22-16,0 21 0,1-21 0,-1 0 16,0 0-16,21 0 0,-21 0 15,22 0-15,-22-21 0,21 21 0,1-22 16,-22 1-16,21 0 0,0-21 0,-20 21 15,-1-1-15,0-20 16,0 21-16,0-21 0,0 20 0,-21-20 16,0 21-16,0-21 0,0 20 0,0 1 15,0 0-15,-21 21 16,0 0-16,0 0 16,0 21-1,21 0-15,-21 1 0,21-1 0,0 21 16,0-21-16,0 0 0,0 1 0,0 20 15,0-21-15,0 0 0,0 22 16,21-22-16,0 0 0,21 0 0,-21 0 16,22 0-16,-22 1 0,21-22 0,1 0 15,-1 0-15,-21 0 16,21 0-16,1 0 0,-1 0 0,0 0 16,1 0-16,-1-22 0,-21 1 0,22 0 15,-22-21-15,0 21 0,0-1 16,0-20-16,0 21 0,-21-21 0,22 20 15,-22 1-15,0 0 0,0-21 16,0 21-16,0-1 0,-22 22 16,1 0-1,21 22-15,-21-1 0,21 0 16,0 0-16,-21 0 0,21 22 16,-21-22-16,21 0 0,0 21 0,0-21 15,-21 22-15,21-22 0,-22 0 16,22 21-16,0-20 0,0-1 15,0 0-15,-21-21 0,21 21 0,0 0 16,-21-21-16,21-21 31,0 0-31,0 0 0,0 0 16,0-22-16,21 1 0,0 21 0,1-22 16,-1 1-16,21 0 0,-21-1 15,22 1-15,-22 0 0,21 21 16,-21-1-16,22-20 0,-22 42 0,21-21 0,-21 21 15,0 0-15,1 0 0,-1 0 16,0 21-16,-21 0 0,0 0 0,0 1 16,0-1-16,0 21 0,0-21 15,0 22-15,0-1 0,0-21 0,0 21 16,0-20-16,0 20 0,0-21 16,0 0-16,0 0 0,0 1 0,0-1 15,21-21-15,0 0 16,0 0-16,1 0 0,-1 0 15,0 0-15,0-21 0,0-1 0,0 1 16,1-21-16,-1 21 0,21-106 31,-42 84-31,0 1 0,0 0 0</inkml:trace>
  <inkml:trace contextRef="#ctx0" brushRef="#br0" timeOffset="61895.24">4297 9716 0,'0'0'0,"-43"21"0,1 0 0,21-21 16,0 0-16,42 0 31,0 0-31,0 0 0,22 0 0,-1 0 16,21-21-16,-20 21 0,20-21 0,1 21 0,-1-22 15,1 22-15,-1-21 16,-20 0-16,20 21 0,-21-21 0,1 21 16</inkml:trace>
  <inkml:trace contextRef="#ctx0" brushRef="#br0" timeOffset="62427.66">7895 9589 0,'21'-43'16,"-42"86"-16,63-128 0,-42 64 0,22-22 0,-1 1 15,0 0-15,-21 21 0,21-1 16,-21-20-16,0 21 0,0 42 31,-21 0-31,21 0 0,-21 22 16,21-1-16,-21 22 0,21-1 16,0 1-16,0-1 0,0 1 0,0-1 15,0 1-15,0-1 0,0 1 0,0-22 16,0 21-16,0-20 0,0-1 15,0-21-15,0 22 0,0-22 16,21 21-16,-21-21 0,21 0 16,0-21-16,-21-21 15,0 0 1</inkml:trace>
  <inkml:trace contextRef="#ctx0" brushRef="#br0" timeOffset="63127.49">7535 10033 0,'0'0'0,"-21"0"16,42 0 0,0 0-1,22 0-15,-22 0 0,21 0 16,1 0-16,-1 0 0,21 0 0,-20 0 16,20 0-16,1-21 0,-1 0 15,1 21-15,-22-21 0,22-1 0,-1 22 16,-21-21-16,22 0 0,-22 0 0,1 0 15,-22 21-15,21-21 0,-21 21 16,-21 21 15,0 0-31,-21 0 0,21 0 16,-21 22-16,0-22 0,21 0 16,0 0-16,0 0 0,0 22 0,0-22 15,0 0-15,0 0 16,0 0-16,21-21 0,0 0 0,0 21 15,0-21-15,22 0 0,-1 0 0,0 0 16,1 0-16,-1-21 0,0 0 16,1 21-16,20-21 0,-20 0 0,-1 0 15,-21-1-15,21 1 0,-20 0 0,-1-21 16,0 21-16,0-1 0,-21 1 16,21 0-16,-21 0 0,0 0 0,0 0 15,0-1-15,-21 44 31,0-22-31,0 21 0,21 21 16,0-21-16,-21 0 0,21 22 0,-22-1 16,22 0-16,0 1 0,0-1 15,-21 0-15,21 22 0,-21-22 0,21 22 16,-21-1-16,21 1 0,0-1 0,0-20 16,0 20-16,0 1 0,0-22 15,0 0-15,0 1 0,0-1 0,-21 0 16,21-21-16,-21 22 0,21-22 0,0 0 15,0 0-15,-22-21 0,1 21 16,0-21-16,0 0 16,21-21-16,-21 0 15,21 0-15,-21 0 0,21 0 0,0-22 16,0 1-16,0 0 0,0-1 0,0 1 16,0-22-16,21 22 0,0-21 15,0 20-15,21-20 0,-20 20 0,20 1 16,-21 0-16,21-1 0,1 1 0,-22 0 15,21-1-15,1 1 0</inkml:trace>
  <inkml:trace contextRef="#ctx0" brushRef="#br0" timeOffset="63435.32">9610 9694 0,'0'-21'15,"-64"21"1,43 21-16,21 1 15,-21-1-15,0 0 0,21 21 0,-22 1 16,22-1-16,0 0 0,0 22 0,0-22 16,0 22-16,0-1 0,0 1 15,0-1-15,-21 1 0,21-1 0,0 1 16,-21-1-16,21 1 0,0-1 0,0 1 16,-21-1-16,21-21 0,-21 22 15,21-22-15,-21 1 0,21-1 0,-22 0 16,22 1-16,0-22 0,0 21 0,0-21 15,0 0-15,0-42 32,22 0-17,-1-21-15,0 21 0,0-22 0,-21 1 16,21 0-16,0-22 0</inkml:trace>
  <inkml:trace contextRef="#ctx0" brushRef="#br0" timeOffset="63720.75">9588 10075 0,'0'0'0,"0"-42"0,0 0 0,0-1 0,0 1 16,22 0-16,-1 21 16,-21-22-16,21 22 0,0 0 0,0 0 15,0 21-15,22 0 0,-22 0 0,0 0 16,21 0-16,-20 0 0,20 0 16,-21 21-16,0 21 0,0-21 0,-21 22 15,0-22-15,0 21 0,0 1 0,0-1 16,-21-21-16,0 21 0,0 1 15,0-22-15,-22 21 0,22-21 0,-21 1 16,21-1-16,-22 0 0,22 0 0,0 0 16,0-21-16,0 21 0,0-21 15,21-21 17,21 0-32,0 21 0,0-21 15,0 0-15,0 0 0,1-1 0</inkml:trace>
  <inkml:trace contextRef="#ctx0" brushRef="#br0" timeOffset="64051.56">10012 10097 0,'0'0'15,"21"0"-15,0 0 16,0 0-16,0 0 16,1 0-16,-1 0 0,0 0 0,0 0 15,0 0-15,0-22 0,22 22 0,-22-21 16,0 0-16,21 0 0,-20 21 15,-1-21-15,0 0 0,0-22 16,0 22-16,0 0 0,-21 0 0,22 0 16,-22-1-16,0 1 0,0 0 15,-22 21-15,1 0 16,0 0-16,0 0 0,0 21 0,-22 0 16,22 1-16,0-1 0,0 21 15,0-21-15,0 22 0,21-22 0,0 21 16,0-21-16,0 0 0,0 22 0,0-22 15,0 0-15,0 0 0,0 0 0,21-21 16,-21 22-16,21-1 0,0-21 16,21 0-16,-20 0 0,20 0 15,0 0-15,1 0 0,-1-21 0,21-1 16</inkml:trace>
  <inkml:trace contextRef="#ctx0" brushRef="#br0" timeOffset="64319.94">11832 9525 0,'0'-21'0,"0"42"0,0-21 31,-21 21-31,21 0 16,-21 22-16,21-22 0,0 21 15,0 1-15,-21-1 0,-1 21 0,22-20 16,-21-1-16,0 0 0,21-20 15,-21 20-15,21 0 0,-21-21 0,0 1 16,21-1-16,0 0 0,0 21 16,21-42-1,0 0-15,0 0 16,0 0-16,22-21 0,-22 0 0,21 0 16</inkml:trace>
  <inkml:trace contextRef="#ctx0" brushRef="#br0" timeOffset="64663.74">12467 9589 0,'0'0'0,"0"-22"0,0 1 0,-21 21 31,0 0-31,-22 0 0,22 0 0,-21 21 16,0 1-16,-1-1 0,1 0 0,21 0 16,-22 0-16,22 0 0,0 22 15,0-22-15,21 0 0,0 0 0,0 0 16,0 1-16,21-1 0,0 0 0,22 0 15,-22-21-15,0 21 0,21-21 16,-21 0-16,22 21 0,-22-21 16,0 22-16,0-22 0,0 21 0,1-21 15,-1 21-15,0 0 0,-21 0 16,0 0-16,0 1 16,-21-22-16,0 0 0,-1 21 15,1-21-15,-21 0 0,21 0 0,0 21 16,-1-21-16,1 0 0,0 0 15,0 0-15,0 0 0,0 0 0,-1 0 16,1-21-16,21 0 16,0-1-16,-21 1 0,21 0 0,0 0 15</inkml:trace>
  <inkml:trace contextRef="#ctx0" brushRef="#br0" timeOffset="64863.62">11493 9102 0,'0'0'16,"-21"0"-16,0-21 0,0 21 0,0 0 0,0 0 15,21-22-15,-22 22 0,44 0 47,-22 22-31,0-1-16,-22 0 15</inkml:trace>
  <inkml:trace contextRef="#ctx0" brushRef="#br0" timeOffset="66495.07">4678 11705 0,'0'-21'0,"0"42"0,0-84 0,0 20 16,0 1-16,0 21 0,0-21 0,0 20 15,0 1-15,0 42 16,0 1-1,0 20-15,0 0 0,-21 1 0,21-1 16,0 21-16,0 1 0,-22-1 16,1 1-16,21-1 0,-21 1 0,21-1 15,0 1-15,-21-1 0,21-20 0,0-1 16,-21 0-16,21-20 0,0-1 16,0 0-16,0 0 0,21-21 31,0-21-31,0-21 15,-21 20-15,21 1 0,1-21 16,-1 0-16,-21-1 0,21 1 16,0-22-16,0 22 0,0 0 0,-21-1 15,22 1-15,-1 0 0,-21 21 0,21 21 16,0 0 0,-21 21-16,0 21 0,0-21 15,0 22-15,21-1 0,-21 0 16,0-21-16,21 22 0,-21-1 0,22 0 15,-22-20-15,21-1 0,0 0 0,-21 0 16,21 0-16,0 0 16,0-21-16,1 0 0,-1 0 0,21 0 15,-21 0-15,0-21 0,22 0 0,-22 0 16,21 0-16,-21 0 0,22-22 16,-22 1-16,0 0 0,21-1 0,-20 1 15,-1-22-15,0 22 0,0-21 16,-21-1-16,21 1 0,-21-1 0,21 1 15,-21-1-15,0 1 0,0 20 0,0 1 16,0 21-16,0 0 0,0-1 16,0 44-16,-21-1 15,0 21-15,21 0 0,-21 1 16,0-1-16,21 22 0,-21-22 16,21 21-16,0 1 0,0-22 0,0 22 15,0-1-15,0-20 0,0 20 16,0-21-16,0 1 0,21-1 0,0 0 15,0-20-15,21-1 0,-20 0 0,20 0 16,0-21-16,1 0 0,-1 0 16,0 0-16,-21 0 0,22 0 0,-1-21 15,0 0-15,1 0 0,-22-1 16,21-20-16,-21 21 0,1-21 16,-1 20-16,0-20 0,0 0 0,-21-1 15,0 22-15,0-21 0,0 21 0,0 0 16,0-1-16,0 1 0,-21 21 15,0 0-15,0 0 0,-1 21 16,1 1-16,0-1 0,0 0 0,0 21 16,0-21-16,-1 22 0,22-1 15,0 0-15,0 1 0,0-1 0,0-21 16,0 22-16,0-22 0,0 21 16,22-21-16,-1 0 0,0 1 0,0-22 15,0 21-15,0-21 0,22 0 0,-22 0 16,21 0-16,1 0 0,-22-21 15,21-1-15,-21 22 0,22-42 0,-1 21 16,-21 0-16,21-22 0,-20 1 16,20 0-16,-21-22 0,0 1 15,0 20-15,22-20 0,-22-1 0,0 1 16,-21-1-16,21 1 0,-21-1 0,21 1 16,-21 21-16,0-1 0,0 1 15,0 0-15,0 20 0,-21 44 31,21 20-31,-21-21 0,21 21 16,0 1-16,0-1 0,0 0 0,0 22 16,0-22-16,-21 1 0,21 20 0,0 1 15,-21-22-15,21 21 0,0-20 16,0-1-16,-21 0 0,21 1 16,-22-1-16,22-21 0,0 0 0,0 1 15,0-1-15,0 0 0,-21-21 16,21-21-1,0 0-15,0-1 16,0 1-16,0-21 0,21 21 16,1-22-16,-1 1 0,21 0 0,-21-1 15,22 22-15,-1-21 0,0 0 16,22 20-16,-22 1 0,0 0 0,1 21 16,-1 0-16,0 0 0,1 0 0,-22 0 15,21 21-15,-21 0 0,1 1 16,-1-1-16,-21 0 0,0 0 15,0 0-15,0 22 0,0-22 0,0 0 16,0 21-16,-21-21 0,-22 1 0,22 20 16,-21-21-16,-1 0 0,1 0 15,0 1-15,-1-1 0,1-21 0,0 21 16,21-21-16,-22 0 0,22 0 0,-21 0 16,21 0-16,-1 0 15,22-21-15,0 0 16,0-1-16,22 1 0,-1 0 15</inkml:trace>
  <inkml:trace contextRef="#ctx0" brushRef="#br0" timeOffset="69199.49">7599 11769 0,'0'0'0,"21"0"0,0-21 0,0-1 15,0 22-15,1-21 0,-1 0 0,0 0 16,21 0-16,-21 0 0,22-1 16,-22 1-16,21 0 0,-21 0 0,1 0 15,-1-22-15,-21 22 0,0 0 16,0 0-16,0 0 0,0 0 16,-21 21-16,-22 0 0,22 0 0,-21 0 15,-1 0-15,1 0 0,0 0 0,-1 21 16,22 0-16,-21 0 0,21 21 15,-22-20-15,22 20 0,21-21 0,0 0 16,-21 22-16,21-22 0,0 21 16,0-21-16,0 0 0,0 1 0,21 20 15,0-42-15,1 21 0,-1 0 0,0 0 16,0-21-16,0 0 0,0 0 0,22 0 16,-22 0-16,0 0 0,0 0 15,0 0-15,1 0 0,-1 0 16,0 0-16,0 0 0,-42 22 31,0-22-31,-22 21 0,22 0 16,0 0-16,-21 0 0,21 22 0,-22-22 15,22 21-15,-21-21 0,21 22 16,-1-22-16,1 21 0,0-21 16,21 22-16,0-22 0,0 0 0,0 0 0,0 0 15,0 0-15,21-21 0,0 0 16,22 22-16,-1-22 0,0 0 0,1 0 15,-1 0-15,0-22 0,22 22 16,-22-21-16,22 0 0,-22-21 16,22 21-16,-22-1 0,21-20 0,-20 0 15,-1-1-15,-21 1 0,22 0 0,-22-22 16,21 22-16,-21-22 0,0 22 16,-21-21-16,22-1 0,-22 1 0,21 20 15,-21-20-15,0 20 0,0 1 0,0 21 16,0-21-16,0 20 0,0 44 31,-21-1-31,-1 21 16,22 0-16,0-20 0,-21 20 0,21 21 15,-21-20-15,21-1 0,-21 0 0,21 22 16,0-22-16,0 1 0,0-1 16,0 0-16,0 1 0,0-1 15,0 0-15,0-21 0,0 1 0,21-1 16,0 0-16,22 0 0,-22-21 15,21 0-15,0 0 0,1 0 0,-1 0 16,0 0-16,1-21 0,20 0 0,-20 21 16,-1-21-16,0-22 0,1 22 15,-1 0-15,-21-21 0,21 20 0,-20-20 16,-1 21-16,0-21 0,-21 20 0,0 1 16,0-21-16,0 21 15,0 0-15,-21 21 16,0 0-16,-1 0 0,1 0 0,0 0 15,0 21-15,0 0 16,21 0-16,-21 0 0,21 22 0,-22-22 16,22 0-16,0 21 0,0-21 0,0 1 15,0 20-15,0-21 0,0 0 16,0 0-16,22-21 0,-1 22 0,0-1 16,0-21-16,0 0 0,0 0 0,22 0 15,-22 0-15,21 0 0,-21 0 16,22-21-16,-1-1 0,-21 1 0,22 0 15,-1 0-15,-21 0 0,21-22 16,-20 22-16,20-21 0,-21 21 16,0-22-16,22 22 0,-22-21 0,0 21 15,-21 0-15,0-1 0,21 22 0,-42 22 32,21-1-17,-21 0-15,21 21 0,-21-21 16,-1 1-16,22-1 0,0 0 0,0 21 15,-21-21-15,21 1 0,-21-1 16,21 0-16,0 0 0,0 0 0,0 0 16,0 1-16,21-22 31,0 0-15,-21-22-16,22-20 0,-1 21 15,-21 0-15,21 0 0,0-22 16,0 1-16,0 21 0,-21-22 0,22 22 15,-1-21-15,0 21 0,0 0 0,0-1 16,0 1-16,1 21 0,-1 0 16,-21-21-16,21 21 0,0 21 15,-21 0-15,0 1 16,0-1-16,0 0 0,0 0 16,0 0-16,42 85 15,-42-85-15,0 0 16,22 1-16,-1-22 0,-21 21 15,21 0-15,0-21 0,0 0 0,0 0 16,1 0-16,-1 0 0,0 0 16,0 0-16,0 0 0,0-21 15,1 0-15,-22-1 0,21 1 0,0 0 16,0-21-16,0 21 0,-21-22 0,21 22 16,1-21-16,-1-1 0,0 22 15,21 0-15,-21-21 0,1 21 0,-1-1 16,0 22-16,-21-21 0,21 21 15,-21 21 1,0 1-16,0-1 16,0 0-16,0 21 0,0-21 0,0 1 15,0-1-15,0 0 0,0 21 16,0-21-16,0 1 0,0-1 0,0 0 16,0 0-16,0 0 0,21-21 0,0 21 15,1-21-15,-1 0 16,21 0-16,-21 0 0,0 0 0,1 0 15,20 0-15,-21 0 0,21-21 0,22-21 16,-22 21-16,1 0 16,-1-1-16,0 1 0,1 0 15,-1 0-15,0 0 0,1 0 0,-22-22 16,0 22-16,0 0 0,-21 0 16,0 0-16,-21 21 15,0 0-15,0 0 0,-1 0 16,1 21-16,21 0 0,-21 0 15,0 0-15,21 0 0,-21 1 0,21-1 16,0 0-16,0 0 0,0 21 0,0-20 16,0-1-16,0 0 15,21 0-15,0 0 0,0-21 16,0 0-16,1 0 0,-1 0 16,0 0-16,21 0 0,-21 0 15,1 0-15,-1-21 0,0 21 0,0-21 0,0 0 16,0 0-16,1-1 0,-1 1 15,0 0-15,0 0 0,0 0 16,-21 0-16,21-1 0,1 1 0,-22 0 16,0 0-16,0 0 0,0 42 31,0 0-31,0 0 16,-22 0-16,22 1 0,0 20 0,-21-21 15,21 0-15,-21 0 0,21 1 16,0-1-16,0 0 0,0 0 0,0 0 15,0 0-15,0-42 47,21 0-47,0 21 0,-21-21 16,22 0-16,-1 0 0,0-22 16,-21 22-16,42 0 0,-21-21 0,1-1 15,20 22-15,0-21 0,1-1 0,-22 22 16,21-21-16,0 21 0,1 0 15,-22 21-15,21 0 0,-21 0 0,1 0 16,-22 21-16,0 21 16,0-21-16,0 0 0,0 22 15,0-22-15,0 21 0,0-21 0,0 1 16,0 20-16,0-21 0,0 0 0,0 0 16,0 1-16,21-1 15,0 0-15,0 0 0,0-21 0,0 0 16,1 0-16,-1 0 0,21 0 0,-21 0 15,0 0-15,22 0 0,-22-21 16,21 0-16,-21 0 0,1-1 0,-1 1 16,21 0-16,-21-21 0,0-1 15,1 1-15,-1 0 0,0-22 0,0 1 16,0-1-16,0 1 0,1-1 16,-22 1-16,0-1 0,21 1 0,-21 20 15,0-20-15,0 42 0,0-22 16,0 22-16,-21 21 15,-1 21 1,1 1-16,0-1 0,21 21 0,0 22 16,0-22-16,-21 21 0,21-20 0,0 20 15,0 1-15,0-22 0,0 22 16,0-22-16,0 21 0,21-20 0,-21-1 16,21 0-16,-21-20 0,21 20 0,-21-21 15,22 0-15,-1 0 0,0 1 16,0-22-16,0 0 0,0 0 15,1 0-15,-1 0 0,0 0 0,0-22 16,0 1-16,0 0 0,1 0 16,20 0-16,-21 0 0,0-1 15,22 1-15,-1 0 0,-21 0 0,21 0 16,-20 0-16,20 21 0,0 0 16,-42 21-1,0 0-15,0 0 16,0 0-16,0 0 15,-21 1-15,21-1 0,0 0 0,-21 0 16,21 0-16,-21 0 0,21 1 16,0-1-1,-21-21-15,21-21 16</inkml:trace>
  <inkml:trace contextRef="#ctx0" brushRef="#br0" timeOffset="69403.38">12679 11367 0,'0'0'0,"-21"0"31,42 0-31,21 0 16,-21 0-16,22 0 0,-22 0 15,21 0-15,0 0 0,1 0 0,-22-22 16,21 22-16,-21-21 0,22 21 15,-22 0-15,0-21 0,-21 0 16,0 0-16,0 0 16,0-1-16</inkml:trace>
  <inkml:trace contextRef="#ctx0" brushRef="#br0" timeOffset="70327.88">16679 9864 0,'-21'0'15,"0"21"-15,0-21 16,21 21-16,42 0 16,-21-21-16,0 0 0,22 0 15,-1 0-15,22 0 0,-1 0 16,1 0-16,-1 0 0,1 0 15,20 0-15,-20 0 0,-1 0 0,22-21 16,-22 21-16,1 0 0,-1-21 16,-20 21-16,20 0 0,-42 0 0,22-21 15,-22 21-15,0 0 0,-21-21 16,0-1-16,-21 22 0,0-21 16,0 21-16,-22 0 0,22-21 0,-21 21 15,-1-21-15,22 21 0,-21-21 16,21 21-16,0 0 0,-1-21 0,22-1 15,22 1 17,-1 21-32,21 0 0,-21 0 0,22 0 15,-22 0-15,21 0 0,-21 0 16,22 0-16,-22 0 0,0 0 16,0 21-16,21 22 0,-42-1 15,0-21-15,0 0 0,0 22 16,0-22-16,-21 21 0,0-21 0,0 22 15,0-22-15,0 0 0,-1 21 0,1-20 16,0-1-16,0 0 0,0-21 16,0 21-16,-1 0 0,22 0 15,22-21 17,-1 0-32</inkml:trace>
  <inkml:trace contextRef="#ctx0" brushRef="#br0" timeOffset="72755.6">19452 9377 0,'0'0'0,"21"0"0,-21-21 16,0 0-16,0 63 46,0 0-46,0 1 0,0 20 16,0 1-16,-21 20 0,0 1 0,0-22 16,21 22-16,-21-21 0,-22-1 15,22 1-15,0 20 0,-21-20 0,20-22 16,-20 22-16,0-1 0,21-21 0,-22 1 16,1-1-16,21-21 0,-22 22 15,22-22-15,0 0 0,0-21 0,0 0 16,0 0-16,-1 0 0,1-21 15,0 0-15,21-1 0,-21 1 16,21-21-16,-21 0 0,21-1 16,0-20-16,0 20 0,0 1 0,0-21 15,0-1-15,0 22 0,0-22 0,0 22 16,0 0-16,0-1 0,0 22 16,0 0-16,0 0 0,21 21 0,0 0 15,-21 21-15,0 0 16,21 0-16,0 22 0,1-22 0,-1 21 15,-21 0-15,21 1 0,0-1 0,0 0 16,0 1-16,1 20 0,-1-20 16,0-1-16,0-21 0,0 21 0,0 1 15,1-22-15,20 0 0,-21 0 0,0-21 16,22 0-16,-22 0 0,21 0 16,-21 0-16,22 0 0,-1 0 15,-21-21-15,21 0 0,-20 0 0,20 0 16,-21-22-16,21 22 0,-20-21 15,-1-1-15,0 1 0,0 0 0,-21 21 16,21-22-16,-21 1 0,21 0 0,-21 20 16,0 1-16,0 0 0,22 0 15,-1 21 1,-21 21-16,0 0 0,0 0 16,0 1-16,0 20 0,0-21 15,0 21-15,0-20 0,-21 20 0,21-21 16,0 21-16,-22-20 0,22 20 15,0-21-15,0 0 0,0 0 0,22 1 16,-1-1-16,0-21 16,0 0-16,0 0 0,0 0 0,1 0 15,20-21-15,-21-1 0,0 22 0,22-21 16,-22 0-16,21-21 0,0 21 16,-20-1-16,20-20 0,0 21 0,1-21 15,-22-1-15,21 22 0,-21-21 0,0 21 16,1-1-16,-22 1 0,0 0 15,-22 21-15,1 0 16,0 0-16,0 0 0,0 21 0,0 0 16,-1 1-16,1-1 15,0 0-15,0 0 0,21 0 0,0 0 16,0 22-16,0-22 0,0 0 0,0 0 16,0 0-16,21 1 0,0 20 15,0-21-15,1 0 0,-1 0 0,0 1 16,0-1-16,0 0 0,0-21 0,-21 21 15,22-21-15,-22 21 16,-22-21 0,1 0-16,0 0 0,0-21 15,-21 21-15,20-21 0,1 21 16,0 0-16,0-21 0,0 21 16,0 0-16,21-21 0,0-1 31,0 1-16,0 0-15,42 21 0,-21-21 0,0 0 16</inkml:trace>
  <inkml:trace contextRef="#ctx0" brushRef="#br0" timeOffset="73063.7">20997 9610 0,'0'0'0,"0"-43"0,0 22 16,0 0-16,0 0 15,0 0-15,-21 21 16,0 21 0,0 0-16,0 21 0,-1 1 15,22-1-15,-21 0 0,0 22 0,0-1 16,21 1-16,-21-22 0,0 22 0,-1-22 16,22 22-16,-21-22 0,21 0 15,-21 1-15,21-1 0,0 0 0,0-21 16,0 22-16,0-22 0,0 0 0,21 0 15,0-21-15,1 0 0,-1 0 16,0 0-16,21 0 0,-21 0 16,22 0-16,-22 0 0,21-21 0,-21 0 15,22 0-15,-22 0 0,0-22 16,0 22-16,0 0 0,1-21 0</inkml:trace>
  <inkml:trace contextRef="#ctx0" brushRef="#br0" timeOffset="73239.6">20891 9906 0,'0'0'0,"22"0"15,-1 0 1,0 0-16,0 0 16,0 0-16,0 0 0,22-21 0,-22 21 15,0 0-15,21-21 0,-20 0 0,-1 21 16,0-22-16,0 22 0,-21-21 15</inkml:trace>
  <inkml:trace contextRef="#ctx0" brushRef="#br0" timeOffset="73439.48">20510 9673 0,'0'0'0,"-42"21"0,21-21 0,0 0 16,-22 0-16,22 0 15,21 22-15,-21-22 0,42 0 32,0 21-17,1-21-15,20 0 0,-21 0 0,0 0 16,22 0-16,-22 0 0,21 0 0</inkml:trace>
  <inkml:trace contextRef="#ctx0" brushRef="#br0" timeOffset="73907.39">22415 9631 0,'0'0'0,"22"0"0,-22 21 16,0 0-16,0 0 0,0 1 15,-22 20-15,1-21 0,0 21 16,-21 1-16,21-1 0,-22 0 0,1 1 16,0-22-16,-1 21 0,1 1 0,0-22 15,-1 21-15,-20-21 0,20 0 16,22 1-16,-21-1 0,0 0 16,20 0-16,1-21 0,21-21 31,21 21-16,1-21-15,-1 21 0,21-21 0,-21 21 16,0-22-16,22 22 0,-22 0 16,21 0-16,-21 0 0,22 0 0,-22 0 15,21 22-15,-21-1 0,1-21 0,20 21 16,-21 0-16,0 0 0,22 0 16,-22 1-16,0-1 0,21-21 0,-21 21 15,1 0-15,20-21 0,-21 21 16,0-21-16,0 0 0,1 0 0,-1 21 15,0-21-15,0 0 0,0 0 16,0 0-16,1 0 0,-1 0 16,0-21-16,0 0 0,0 21 0</inkml:trace>
  <inkml:trace contextRef="#ctx0" brushRef="#br0" timeOffset="74517.03">23093 10033 0,'0'0'0,"21"-42"0,-21-1 0,21 1 16,0 0-16,-21-1 0,0 22 0,0 0 15,0 0-15,0 0 0,0 42 32,0 0-32,0 21 0,0 1 15,0-22-15,0 21 0,-21 1 0,0-1 16,0 0-16,21 1 0,-21-1 16,-1 0-16,22 1 0,-21-22 0,21 21 15,-21-21-15,21 22 0,0-22 0,0 0 16,0 0-16,0 0 15,21-21-15,0 0 16,1-21-16,-1 0 0,0 0 16,0 0-16,-21-1 0,21 1 15,0 0-15,1 0 0,-1-21 16,21 20-16,-21-20 0,0 21 0,1 0 0,-1-22 16,0 22-16,0 0 15,0 0-15,0 21 0,1 0 16,-22 21-16,0 0 15,0 22-15,0-22 0,0 0 16,0 0-16,0 0 0,0 22 0,0-22 16,0 0-16,0 0 0,0 0 0,0 0 15,0 1-15,21-22 16,0 0-16,0 21 0,0-21 0,0 0 16,1 0-16,-1 0 0,21 0 15,-21-21-15,0-1 0,22 22 0,-22-21 16,0-21-16,0 21 0,-21 0 15,21-22-15,-21 1 0,22 0 0,-1-1 16,-21-20-16,0 20 0,21-20 0,-21-1 16,21 1-16,-21 21 0,0-22 15,0 22-15,0-1 0,21 22 0,-21 0 16,0 0-16,0 42 16,-21-21-1,21 21-15,0 22 0,-21-22 0,21 0 16,-21 21-16,21-21 0,0 22 15,0-1-15,0-21 0,0 0 16,0 1-16,0 20 0,0-21 0</inkml:trace>
  <inkml:trace contextRef="#ctx0" brushRef="#br0" timeOffset="74852.21">24236 10075 0,'21'0'47,"0"0"-47,-21-21 0,21 21 0,0-21 16,1 21-16,-1-21 0,0 0 0,0 21 15,0-21-15,0-1 16,1 22-16,-1-21 0,-21 0 0,0 0 16,21 0-16,-21 0 0,0-1 0,0 1 15,0 0-15,-21 21 16,0 0-16,-1 21 15,1 0-15,0 1 0,0 20 0,0 0 16,0 1-16,-1-1 0,1 0 16,0 1-16,21-22 0,0 21 0,0 0 15,0-20-15,0-1 0,0 21 0,0-21 16,21 0-16,0-21 0,1 22 16,-1-22-16,0 0 0,21 0 0,-21 0 15,22 0-15,-22 0 0,21 0 0,1-22 16</inkml:trace>
  <inkml:trace contextRef="#ctx0" brushRef="#br0" timeOffset="75318.94">25040 9821 0,'0'0'0,"42"-232"16,-20 168-16,-22 22 0,21 21 16,-21-22-16,0 22 0,21 0 0,-21 42 31,0 0-31,0 22 0,0-1 0,0 21 15,0-20-15,-21 20 0,21 1 16,0-1-16,-21 1 0,-1-1 16,22 1-16,-21-22 0,0 0 0,21 1 15,0-1-15,-21 0 0,0 1 0,21-22 16,-21 0-16,21 0 0,0 0 16,0 1-16,-22-22 0,1 0 15,21-22-15,0 1 16,0 0-16,0 0 15,0 0-15,21 0 0,1-1 0,-1 1 16,0-21-16,21 21 0,1-22 0,-1 22 16,0 0-16,1-21 0,20 21 15,-21-1-15,1 22 0,-1 0 16,0 0-16,1 0 0,-22 0 0,0 0 16,0 22-16,-21-1 0,0 21 15,0-21-15,0 0 0,0 1 0,0 20 16,0-21-16,-21 0 0,0 0 0,-21 22 15,20-22-15,-20 0 0,21-21 16,-21 21-16,-1 0 0,1 1 0,0-22 16,20 21-16,-20-21 0,-21 0 15,41 0-15,1 0 0,0 0 16,0 0-16,0 0 0,21-21 0</inkml:trace>
  <inkml:trace contextRef="#ctx0" brushRef="#br0" timeOffset="78149.11">25739 9906 0,'0'0'0,"-22"0"0,1 0 32,42 0-17,1 0-15,-1 0 16,0-21-16,21 21 0,1-21 15,-22 0-15,21 21 0,0-22 0,1 1 16,-1 0-16,-21 0 0,0 0 0,1 0 16,-1-22-16,-21 22 0,0 0 15,0-21-15,0 20 0,0 1 0,-21 0 16,-1 0-16,1 21 0,0 0 16,-21 0-16,21 0 0,-1 0 15,1 0-15,-21 21 0,21 21 0,0-20 16,-1 41-16,1-21 0,21 1 0,0 20 15,0-20-15,0-1 0,0 21 16,0-20-16,43-22 0,-22 21 0,0 1 16,0-22-16,0 0 0,22 0 15,-22 0-15,21 0 0,-21 1 0,22-22 16,-22 0-16,0 0 0,0 0 0,0 0 16,0 0-16,1 0 15,-44 0 1,1-22-16,0 22 0,0 0 15,0 0-15,-22 0 16,22 0-16,0 0 0,-21 22 0,-1-22 16,22 21-16,0 0 0,-21 0 0,21 21 15,-1-20-15,1 20 0,0-21 16,21 21-16,0-20 0,0 20 0,-21-21 16,21 0-16,0 0 0,0 1 0,21-1 15,0 0-15,0 0 0,1-21 16,20 0-16,0 0 0,1 0 0,-1 0 15,0 0-15,1-21 0,20 21 0,-21-42 16,22 20-16,-22 1 0,22-21 16,-22 21-16,22-22 0,-1 1 0,-21-21 15,22 20-15,-22 1 0,1-22 16,-1 1-16,0 21 0,-21-22 0,22-21 16,-22 22-16,0-1 0,0-20 15,0 20-15,-21 1 0,0 20 0,0 1 16,0 0-16,0-1 0,0 22 15,-42 21 1,21 21-16,0 1 0,0 20 0,-1 21 16,1-20-16,0 20 0,0 1 15,0 20-15,0-20 0,-1-1 0,22 1 16,-21-1-16,21 1 0,0-1 16,0 1-16,0-22 0,0 22 15,0-22-15,0 0 0,21 1 0,1-22 16,-1 21-16,21-21 0,0-21 0,1 22 15,20-22-15,-20 0 0,20 0 16,-21 0-16,1 0 0,20-22 0,-20 1 16,-1 0-16,21 0 0,-20 0 0,-22-22 15,21 1-15,1 0 0,-22-1 16,0 1-16,0 0 0,-21-1 0,0 1 16,0 21-16,0-21 0,0 20 0,0 1 15,-21 0-15,0 21 0,0 0 16,-1 0-16,1 0 0,0 21 0,0 0 15,0 1-15,0-1 0,-1 0 0,22 21 16,0-21-16,0 22 0,0-22 16,0 21-16,0-21 0,0 22 15,0-22-15,22 0 0,-22 21 0,21-20 16,21-22-16,-21 21 0,0 0 16,1-21-16,20 0 0,0 0 0,-21 0 15,22 0-15,-1 0 0,0-21 0,-20 0 16,20-1-16,0 1 0,-21 0 15,22 0-15,-1 0 0,-21 0 0,0-22 16,22 22-16,-22-21 0,0 21 0,0-22 16,0 22-16,-21-21 0,0 21 15,22-1-15,-22 1 0,0 42 32,-22 1-17,1-1-15,0 0 0,0 0 0,21 21 16,-21-20-16,0 20 0,-1-21 0,22 21 15,0-20-15,0-1 0,-21 0 16,21 21-16,0-21 0,0 1 16,0-1-16,21-21 31,-21-21-31,22 21 16,-22-22-16,21 1 0,0 0 0,-21-21 15,21 21-15,0-22 16,-21 22-16,21-21 0,1-1 0,-1 22 15,0-21-15,0 21 0,0-22 0,0 22 16,1 21-16,-1-21 0,0 21 16,0 21-1,-21 0-15,0 1 0,21-1 0,-21 0 16,0 21-16,0-21 0,0 1 16,0-1-16,0 21 0,21-21 0,-21 0 15,22 22-15,-22-22 0,21 0 0,0 0 16,0 0-16,0-21 0,-21 22 15,21-22-15,1 0 0,-1 0 16,0 0 0,-21-22-16,21 1 15,0 0-15,0-21 0,-21 21 0,22-1 16,-1-20-16,0 21 0,0-21 0,0-1 16,0 1-16,1 0 0,20 20 15,-21-20-15,21 21 0,-20 0 0,20 0 16,-21-1-16,0 22 0,0 0 15,-21 22-15,0-1 0,0 0 16,0 0-16,0 0 0,0 22 0,0-22 16,0 21-16,0-21 0,-21 22 15,21-22-15,0 0 0,0 21 0,0-21 16,0 1-16,21 20 0,1-21 16,-1 0-16,0-21 0,21 21 15,-21-21-15,22 0 0,-1 0 0,0 0 16,1 0-16,-1 0 0,22 0 0,-22 0 15,0 0-15,-21-21 0,22 0 16,-1 0-16,-21-21 0,0 20 0,1 1 16,-1-21-16,0 0 0,0-1 15,-21 22-15,21-21 0,-21-1 0,0 22 16,0 0-16,0-21 0,0 21 16,-21 21-16,0 0 0,0 0 15,0 21-15,-1 0 0,1 0 0,0 0 16,0 0-16,0 22 0,0-22 15,21 21-15,0-21 0,0 22 16,0-22-16,0 21 0,0-21 0,0 1 16,0 20-16,21-21 15,0 0-15,0-21 0,0 0 0,22 0 16,-22 0-16,0 0 0,21 0 0,-21 0 16,22 0-16,-22 0 0,21-21 15,-21 0-15,22 0 0,-22 0 0,0-1 16,0-20-16,0 21 0,1-21 15,-1 20-15,0-20 0,0 21 16,0-21-16,-21 20 0,0 1 0,0 0 16,0 42-1,-21 0-15,21 1 16,-21-1-16,0 0 0,0 21 0,-1-21 16,1 1-16,0 20 0,21-21 15,0 0-15,-21 0 0,21 1 0,0-1 16,0 0-16,0 0 0,0 0 15,21-21 1,-21-21 0,21 21-16,-21-21 0,0 0 15,21 0-15,1-1 0,-1 1 16,0 0-16,0-21 0,0 21 0,0-22 16,1 22-16,20-21 0,-21-1 15,0 22-15,22 0 0,-22 0 0,0 0 16,0 21-16,0 0 0,-21 21 15,0 0-15,0 0 16,0 0-16,0 1 0,0-1 0,0 0 16,0 21-16,0-21 0,0 1 15,21-1-15,1 21 0,-22-21 0,21 0 16,0 1-16,0-22 0,0 21 16,0 0-16,1-21 0,-1 0 0,0 0 15,0 0-15,0 0 0,0 0 16,1-21-16,-1 0 0,0-1 0,0 1 15,-21 0-15,21-21 0,0 21 16,1-22-16,-1 1 0,0-22 16,0 22-16,21-21 0,-20-1 0,-1 1 15,0-1-15,21 1 0,-21-1 0,1 22 16,-1-22-16,0 43 16,0-21-16,-21 21 0,0-1 0,-21 22 15,0 0 1,0 22-16,-1 20 0,1 0 0,0 1 15,-21-1-15,21 21 16,-1-20-16,1 20 0,0-20 0,0 20 16,0-21-16,21 1 0,0 20 0,-21-20 15,21-22-15,0 21 0,0-21 16,0 22-16,0-22 0,0 0 0,0 0 16,0 0-16,21-21 0,0 0 15,0 0-15,0 0 0,22 0 16,-22 0-16,21 0 0,-21 0 0,22-21 15,-22 0-15,21 21 0,-21-21 16,22 0-16,-22-1 0,0 1 0,-21 0 16</inkml:trace>
  <inkml:trace contextRef="#ctx0" brushRef="#br0" timeOffset="78339.02">30903 9906 0,'-21'0'0,"42"0"0,-84 0 0,42 0 16,-1 0-16,1 0 15,42 0 1,1 0 0,-1 0-16,21 0 0,0 0 15,-20 0-15,20 0 0,0 0 0,22 0 16,-22 0-16,0 0 0,1 0 16,20 0-16,-20 0 0,20 0 15,-21 0-15,22 0 0</inkml:trace>
  <inkml:trace contextRef="#ctx0" brushRef="#br0" timeOffset="78699.82">31940 9779 0,'-42'0'16,"42"21"0,21 0-1,22-21-15,-22 22 16,0-1-16,21 0 0,1-21 0,20 21 15,-21 0-15,22 0 0,-1-21 16,-20 22-16,20-22 0,-20 0 16,-1 0-16,0 21 0,-21-21 15,1 0-15,-1 0 0,-42 0 16,-22 0 0,1 0-16,0 0 0,-1 21 15,-20 0-15,-1 0 0,22 0 0,-22 1 16,1 20-16,21-21 0,-22 0 0,22 22 15,-22-22-15,22 21 0,0-21 16,-1 0-16,1 1 0,21-1 0,0 0 16,-1 0-16,1 0 0,0 0 15,0-21-15,0 22 0,0-22 0,-1 0 16,1 0-16,0 0 16,0 21-16,-21-21 0</inkml:trace>
  <inkml:trace contextRef="#ctx0" brushRef="#br0" timeOffset="79987.49">593 14457 0,'-22'0'16,"44"0"-16,-86 0 0,22 0 0,21 0 16,-22 0-16,22 0 0,0 0 0,-21 21 15,84-21 16,0 0-31,1 0 0,41 0 0,-20 0 16,20 0-16,1 0 0,0 0 16,-1 0-16,22 0 0,0 0 0,-21 0 15,21 0-15,-22 0 0,1 0 16,-22 0-16,22-21 0,-21 21 16,-22 0-16,21 0 0,-20-21 15,-22 21-15,0 0 0,0 0 0,-21-21 31,-21-1-31,0 22 16,0 0-16,-22-21 0,1 21 0,0 0 16,-1-21-16,22 21 0,-21 0 15,21-21-15,-22 21 0,22-21 16,21 0-16,21 21 31,1 0-31,-1 0 0,0 0 0,21 0 16,-21 0-16,22 0 15,-22 21-15,21 0 0,-21 21 0,1-21 16,-1 22-16,-21-1 0,0-21 16,0 22-16,0-22 0,0 21 0,0-21 15,-21 0-15,-1 22 0,-20-22 16,21 0-16,-21 0 0,20 0 0,-20 1 16,21-22-16,0 21 0,0-21 15,-1 0-15,1 0 0</inkml:trace>
  <inkml:trace contextRef="#ctx0" brushRef="#br0" timeOffset="83012.72">3090 14161 0,'0'0'0,"-21"0"0,0 0 15,0 0 1,21-22 31,21 1-47,0 21 15,21-21-15,-20 0 0,20 21 0,0-21 16,1 0-16,-1-22 0,21 22 16,1 0-16,-22 0 0,22-22 0,-22 22 15,-21 0-15,22 0 0,-22 0 16,0 0-16,-21-1 0,0 1 0,-42 21 16,20 0-16,-20 0 15,0 0-15,-22 0 0,1 21 0,20 1 16,-20-1-16,21 21 0,-22-21 15,22 0-15,-1 22 0,1-22 0,21 21 16,0-21-16,0 22 0,21-22 16,0 0-16,0 21 0,0-20 15,0-1-15,21 0 0,0 0 0,0 0 16,0 0-16,22 1 0,-22-22 16,21 0-16,0 21 0,1-21 15,-22 0-15,21 0 0,-21 0 0,22 0 16,-22 0-16,-42 0 31,0 21-31,-22-21 16,22 21-16,0-21 0,-21 21 0,20 0 15,1 1-15,0-1 0,0 0 16,21 0-16,0 21 0,0-20 0,0 20 16,0-21-16,0 21 15,0-20-15,0 20 0,0-21 0,21 0 16,-21 0-16,21 1 0,22-1 15,-22-21-15,0 0 0,21 0 0,1 0 16,-1 0-16,-21 0 0,43-21 0,-22-1 16,0 1-16,1 0 0,20 0 15,-21-21-15,1-1 0,20 1 0,-20-22 16,-1 22-16,0-21 0,1-1 16,-1 1-16,-21-1 0,21 1 0,-20-1 15,-1 1-15,0-22 0,0 21 16,-21 1-16,0-1 0,0 1 15,0 21-15,0-1 0,0 1 16,0 21-16,0 0 0,0-1 0,-21 44 16,0 20-1,0 0-15,-1 1 0,22 20 0,-21 1 16,0-1-16,21 1 0,-21-1 16,21 22-16,-21-22 0,21 1 0,-21 20 15,21-20-15,0-1 0,0 1 16,0-1-16,0 1 0,0-22 15,21 1-15,0-1 0,0-21 0,0 0 0,0 0 16,1 1-16,20-1 0,-21-21 16,21 0-16,-20 0 0,20 0 15,0 0-15,-21-21 0,22-1 16,-1 1-16,0-21 0,1 21 0,-22-22 16,21 1-16,1 0 0,-22-1 0,21 1 15,-21-21-15,0 20 0,1 1 16,-1 0-16,-21-1 0,0 1 0,0 21 15,0 0-15,-21 21 16,-1 0-16,1 0 0,0 0 0,0 21 16,-21 0-16,20 0 0,1 0 15,0 22-15,0-22 0,0 21 16,21-21-16,0 22 0,0-1 0,0-21 16,0 21-16,0-20 0,0-1 15,21 0-15,0 0 0,0 0 0,0-21 16,1 0-16,20 21 0,-21-21 15,21 0-15,-20 0 0,20 0 16,-21-21-16,21 0 0,-20 0 0,20 0 16,0 0-16,-21-1 0,22-20 0,-22 21 15,0-21-15,0 20 0,0-20 0,1 21 16,-22 0-16,0-22 0,0 22 16,21 0-16,-21 0 0,0 42 31,0 0-31,0 0 0,-21 1 15,21 20-15,-22-21 0,22 21 16,0 1-16,0-22 0,0 21 16,0-21-16,0 22 0,0-22 0,0 0 15,0 0-15,0 0 0,0 1 16,0-1-16,0-42 31,0-1-31,22 1 16,-22 0-16,0-21 0,21 21 0,0-22 15,-21 1-15,21 0 0,0-1 16,-21 1-16,21 0 0,1 20 0,-1-20 16,-21 21-16,21 0 0,0 21 15,0 0-15,0 0 0,1 0 16,-1 21-16,-21 0 16,0 0-16,0 22 0,0-22 15,0 0-15,21 21 0,-21-21 0,0 22 16,0-22-16,0 21 0,21-21 15,-21 1-15,0-1 0,0 0 0,21-21 16,-21 21-16,21 0 0,1-21 16,-1 0-16,0 0 15,0 0-15,0 0 0,0-21 0,1 0 16,-1 0-16,0 0 0,0-1 16,0 1-16,0 0 0,1-21 15,-1 21-15,21-22 0,-21 1 0,-21 0 16,21 20-16,1-20 0,-1 21 15,0 0-15,0 0 0,-21-1 16,21 22-16,-21 22 16,0-1-16,0 0 15,0 0-15,0 21 0,0 22 16,0-43-16,0 21 0,0 1 16,0-22-16,0 21 0,0-21 0,0 1 15,0-1-15,21 0 0,1 0 16,-1 0-16,0 0 0,0 1 15,0-22-15,22 0 0,-22 0 0,21 0 16,0 0-16,1 0 0,-22 0 0,21-22 16,1 22-16,-1-21 0,0 0 15,-21 0-15,22-21 0,-22 20 0,0-20 16,21 21-16,-42-21 0,22-1 16,-22 1-16,0 0 0,0-1 0,0 22 15,0-21-15,0 21 0,0-1 0,-22 22 16,1 0-1,0 0-15,0 22 16,0-1-16,21 0 0,-21 21 0,21-21 16,-22 22-16,22-22 0,0 21 15,0-21-15,0 22 0,0-22 0,0 21 16,22-21-16,-1 1 0,0-1 0,0 0 16,0-21-16,0 21 0,1-21 15,20 0-15,-21 0 0,0 0 0,22 0 16,-1 0-16,-21-21 0,21 0 15,-20 0-15,-1-1 0,0 1 0,0 0 16,0 0-16,-21-21 0,0 20 0,21-20 16,-21 21-16,0-21 0,22 20 15,-22 1-15,0 0 0,0 0 16,0 0-16,0 42 16,0 0-1,0 0-15,-22 0 0,22 1 0,-21-1 16,21 21-16,-21-21 0,21 0 0,-21 1 15,21-1-15,-21 0 0,21 0 16,0 0-16,0 0 0,0 1 16,0-44 15,0 1-31,21 0 0,-21 0 16,21 0-16,0-22 15,0 22-15,1-21 0,-1 0 0,21-22 16,-21 22-16,22-1 0,-22 22 15,0 0-15,21 0 0,-21 0 16,1 21-16,-1 0 0,0 0 0,-21 21 16,0 0-16,0 0 15,0 22-15,0-22 0,0 21 0,0-21 16,0 22-16,0-22 0,0 21 0,0-21 16,0 22-16,0-22 0,21 0 15,0 0-15,0 0 0,1 0 0,-1-21 16,0 0-16,0 0 0,0 0 0,0 0 15,1 0-15,-1 0 16,0 0-16,0-21 0,0 21 0,0-21 0,1-21 16,-1 21-16,0-1 0,-21-20 15,21 0-15,0-1 0,0 1 16,-21 0-16,22-1 0,-1-20 0,0 21 16,0-22-16,-21 1 0,42 20 15,-20-20-15,-1 20 0,0 1 0,0 21 16,-21-21-16,0 63 31,0 0-31,-21 21 0,0-21 0,0 22 16,-1-1-16,1 22 0,0-22 15,0 0-15,0 1 0,0-1 16,-1 0-16,22 1 0,-21-1 0,21 0 16,0 1-16,0-1 0,0 0 15,0 1-15,0-22 0,0 21 0,0-21 16,21 0-16,1-21 0,-1 22 15,0-22-15,21 0 0,-21 0 0,22 0 16,-22 0-16,21 0 0,1-22 0,-22 1 16,21 0-16,0 0 0,1 0 15,-22-22-15,21 22 0,-21-21 16,22 21-16,-22-22 0,0 1 0,-21 21 16,0 0-16,0 0 0,0-1 15,0 1-15,0 0 0,-21 21 16,0 0-16,21 21 15,-21 0-15,21 1 0,0-1 16,0 0-16,0 0 0,0 0 0,0 0 16,0 1-16,0-1 0,0 0 15,0 21-15,21-21 0,-21 1 0,0-1 16,0 0-16,0 0 16,0 0-16,-21-21 0,-1 21 15,1-21-15,0 0 0,0 0 16,0 0-16,0-21 15,-1 0-15,1 0 0,0 0 0,-21 0 16,21-22-16</inkml:trace>
  <inkml:trace contextRef="#ctx0" brushRef="#br0" timeOffset="83203.61">7578 13970 0,'0'0'0,"21"0"31,0 0-31,21 0 0,-21-21 0,22 21 16,-1-21-16,0 21 0,1-21 16,-1 21-16,0-22 0,1 22 0,-1-21 15,0 21-15,-20-21 0,-1 21 0,21 0 16,-21-21-16,0 21 16,1 0-16,-22-21 0</inkml:trace>
  <inkml:trace contextRef="#ctx0" brushRef="#br0" timeOffset="83695.32">9059 13970 0,'21'-21'0,"-42"42"0,64-84 0,-43 41 0,0 1 16,21-21-16,-21 21 0,0 0 0,0-1 16,-21 44-1,-1-1-15,1 0 16,21 21-16,-21 1 0,0-1 16,0 0-16,0 22 0,21-22 0,-22 0 15,1 22-15,0-22 0,21 22 0,0-22 16,-21 0-16,21 1 0,-21-1 15,21 0-15,0-20 0,0 20 0,0-21 16,0 0-16,0 0 16,21-21-1,0-21-15,-21 0 0,0 0 16,21-21-16,-21 20 0,21-20 16</inkml:trace>
  <inkml:trace contextRef="#ctx0" brushRef="#br0" timeOffset="83923.19">8953 14076 0,'0'0'15,"0"-64"-15,0 22 0,0-21 0,0 20 16,0 22-16,22 0 0,-1 0 16,0 21-16,0 0 0,0 21 15,0 0-15,1 0 0,-1 22 16,0-22-16,0 21 0,0 0 0,0-20 16,1 20-16,-1 0 0,0 1 0,-21-1 15,0 0-15,21-21 0,0 22 16,-21-22-16,0 21 0,0-21 0,21 1 15,-21-1-15,22-21 0,-22 21 16,21-21 0,0-21-16,-21 0 15,21-1-15,0 1 0</inkml:trace>
  <inkml:trace contextRef="#ctx0" brushRef="#br0" timeOffset="84139.07">9652 13716 0,'0'-21'0,"0"42"0,0-84 0,0 41 0,-21 22 16,0 0 0,-1 22-16,1-1 0,0 0 0,0 21 15,0 1-15,0-1 0,21 0 16,-22 1-16,1-1 0,0 0 0,21 1 16,0-1-16,-21 0 0,21-21 0,-21 22 15,21-22-15,0 21 0,0-21 16,0 1-16,0-1 0,21 0 15,0-21-15,0 0 16,0 0-16,1-21 0</inkml:trace>
  <inkml:trace contextRef="#ctx0" brushRef="#br0" timeOffset="84503.86">9885 13970 0,'0'0'16,"-21"0"-1,-1 21-15,1-21 0,0 21 0,0 1 16,0-1-16,0 0 0,-1 0 0,1 0 16,0 0-16,0 22 0,0-22 15,21 0-15,0 21 0,0-20 0,0-1 16,0 0-16,0 0 0,0 0 16,0 0-16,0 1 0,21-22 0,0 0 15,0 0-15,0 0 0,1 0 16,20 0-16,-21-22 0,0 1 15,22 0-15,-22 0 0,0 0 0,0 0 16,0-1-16,-21 1 0,21 0 0,-21-21 16,0 21-16,0-1 0,0 1 15,0 0-15,-21 0 0,0 0 0,0 0 16,0 21-16,0 0 16,-1 0-16,1 0 15,42 0 16,1 0-31</inkml:trace>
  <inkml:trace contextRef="#ctx0" brushRef="#br0" timeOffset="84779.7">10456 13547 0,'0'-21'0,"0"42"0,21-64 0,-21 22 16,0 42-1,-21 1-15,0 20 16,0 0-16,21 1 0,-21-1 0,0 21 16,-1-20-16,1 20 0,0-20 15,0 20-15,0-21 0,21 1 0,-21-1 16,21 0-16,-22-20 0,22 20 16,0-21-16,0 21 0,0-20 15,0-1-15,0 0 0,22-21 16,-1 0-1,0-21-15,0 0 0,0-1 16,0 1-16,1 0 0,-22 0 0,21-21 16,0 20-16,-21-20 0</inkml:trace>
  <inkml:trace contextRef="#ctx0" brushRef="#br0" timeOffset="84907.63">10350 13822 0,'-21'0'0,"42"0"0,-63 0 0,63 0 31,0 0-15,1 0-16,-1 0 0,21 0 0,-21 0 16,0-21-16,22 21 0,-22-21 0</inkml:trace>
  <inkml:trace contextRef="#ctx0" brushRef="#br0" timeOffset="87251.96">11134 13991 0,'0'0'0,"0"21"0,0 1 0,0-1 0,0 0 16,21 0-1,0-21-15,0 0 0,21 0 0,-20 0 16,20 0-16,-21 0 0,21 0 0,1-21 16,-1 21-16,0-21 0,1 0 15,-1-1-15,0 1 0,-20 0 0,20-21 16,-21 21-16,21-22 0,-20 1 0,-1 0 15,0-22-15,-21 22 0,0-22 16,0 22-16,0 0 0,0-1 0,0 22 16,0 0-16,0 0 0,-21 0 15,0 21-15,-1 0 0,1 0 16,0 21-16,0 0 0,-21 21 0,20-21 16,1 43-16,0-22 0,21 22 15,-21-1-15,0 1 0,0-1 0,-1 22 16,22-22-16,-21 86 0,21-65 15,-21 1-15,21-22 0,0 22 16,0 0-16,-21-22 0,0 22 0,0-22 16,-1 1-16,22 21 0,-21-22 15,0 1-15,21-22 0,0 21 0,0-20 16,0-1-16,0 0 0,0-20 0,0-1 16,0 0-16,21-21 15,0 0-15,1 0 0,20-21 16,-21-22-16,21 22 0,-20-21 0,20 21 15,0-22-15,1 1 0,-22 0 0,21-1 16,0 1-16,-20 0 0,-1-1 16,0 1-16,-21 0 0,0-1 0,0 1 15,0 21-15,-21-21 0,0 20 16,-1-20-16,1 21 0,-21 0 0,21-22 16,-22 22-16,22 0 0,-21 0 0,21 0 15,0 0-15,21-1 0,0 1 16,0 0-16,0 0 0,21 0 15,0 0-15,21-1 0,-21 1 16,22 21-16,-22-21 0,21 0 16,1 0-16,-1 0 0,0-1 0,1 1 15,-1 0-15,0-21 0,1 21 16,-22-1-16,21-20 0,0 21 0,1-21 16,-22 20-16,0 1 0,0-21 0,-21 21 15,-21 21 1,0 0-16,0 21 15,0 0-15,-1 0 0,1 0 16,0 1-16,0 20 0,21-21 0,0 21 16,0-20-16,0-1 0,0 21 0,0-21 15,0 0-15,0 1 0,0-1 16,21 0-16,0-21 0,0 21 16,1-21-16,-1 0 0,0 0 0,0 0 15,21 0-15,-20 0 0,-1 0 16,21-21-16,-21 0 0,22 21 0,-22-21 15,0-1-15,0 1 0,0-21 0,0 21 16,1 0-16,-22-22 0,0 1 16,0 21-16,0-22 0,0 22 0,0 0 15,0 0-15,0 0 0,-22 21 16,1 0-16,0 0 0,-21 0 0,21 0 16,-22 0-16,1 0 0,0 21 0,-1 0 15,1 21-15,21-20 16,-22-1-16,22 21 0,0-21 0,21 0 15,0 22-15,0-22 0,0 21 0,0-21 16,0 1-16,21-1 0,0 0 16,1 0-16,-1 0 0,0 0 0,0 1 15,21-22-15,-20 0 0,-1 0 16,21 0-16,-21 0 0,22 0 0,-22-22 16,21 1-16,-21 21 0,0-21 0,1 0 15,-1 0-15,0 0 0,0-1 16,0-20-16,0 21 0,1 0 0,-22-22 15,0 22-15,21-21 0,-21 21 16,21 21-16,-21-21 0,0-1 16,0 44-1,0-1-15,0 0 16,0 0-16,0 0 0,-21 22 0,21-22 16,0 0-16,0 0 0,0 0 0,0 0 15,0 1-15,0-1 0,0 0 16,0 0-16,21 0 0,0-21 0,0 21 15,0-21-15,1 0 16,-1 0-16,0 0 0,0 0 0,0 0 16,0-21-16,1 21 0,-1-21 0,0 0 15,-21 0-15,21 0 0,0-1 16,0 1-16,1 0 0,-22-21 16,21-1-16,0 22 0,0 0 0,0-21 15,0 21-15,1-1 0,-22 44 31,0-1-15,0 0-16,0 0 0,-22 0 16,22 0-16,0 1 0,0-1 0,0 0 15,0 0-15,0 0 16,0 0-16,22 1 0,-1-22 0,0 21 16,0-21-16,0 0 0,0 0 0,22 0 15,-22 0-15,0 0 0,21 0 16,-20 0-16,-1-21 0,0 21 15,0-22-15,0 1 0,0 0 0,1 0 16,-1 0-16,0 0 0,0-22 16,0 22-16,0 0 0,-21 0 0,0 0 15,0 42 1,0 0 0,-21 0-16,0 0 0,21 0 15,-21 22-15,0-22 0,21 0 16,0 0-16,-21 0 15,21 1-15,0-1 0,21-21 47,-21-21-47,21 21 16,-21-22-16,21 22 0,0-21 0,0 0 16,1 0-16,-1 0 0,-21 0 0,21-1 15,21 1-15,-21 0 0,1 21 16,-1-21-16,0 0 0,0 21 0,0 0 15,0 0-15,1 0 0,-1 21 16,-21 0-16,0 0 16,21-21-16,0 21 0,-21 1 15,21-1-15,0-21 0,1 21 16,-22 0-16,21-21 0,0 21 0,0-21 16,21 0-16,-20 21 0,-1-21 15,0 0-15,21 0 0,-21 0 16,22 0-16,-22 0 0,21 0 0,-21 0 15,22 0-15,-22-21 0,21 21 0,-21-21 16,1 0-16,-1 21 0,0-21 16,0 0-16,-21-22 0,0 22 15,0 0-15,0-21 0,0 20 0,0 1 16,0 0-16,-21 0 0,0 0 0,0 21 16,-1 0-16,1 0 0,0 0 15,0 0-15,-21 0 0,20 21 16,1 0-16,0 0 0,0 0 0,0 1 15,0-1-15,21 0 0,-22 0 0,22 0 16,0 0-16,0 1 0,0-1 16,0 0-16,0 0 0,22-21 0,-1 21 15,0-21-15,0 0 16,0 0-16,0 0 0,1 0 0,-1 0 16,0 0-16,21 0 0,-21-21 0,1 21 15,-1-21-15,21 0 0,-21 0 16,0-22-16,1 22 0,20-21 0,-21-1 15,0 1-15,0-21 0,1 20 16,-22-20-16,0-1 0,21 22 16,-21-22-16,21 1 0,-21 21 0,0-1 15,0-20-15,0 20 0,0 22 16,0-21-16,0 21 0,0 0 0,-21 21 16,0 0-16,-1 21 15,1 0-15,0 0 0,21 21 16,0 1-16,0 20 0,0-20 0,0 20 15,0 1-15,0-1 0,0 1 16,21-1-16,0-21 0,1 1 0,-1 20 16,0-42-16,0 22 0,0-1 15,0-21-15,-21 0 0,22 1 16,-1-1-16,0 0 0,0-21 16,0 0-16,0 0 0,1 0 15,-1 0-15,0 0 16,0-21-16,0 0 0,0 21 0,-21-22 15,0 1-15,0 0 0,0 0 0</inkml:trace>
  <inkml:trace contextRef="#ctx0" brushRef="#br0" timeOffset="88031.51">296 15917 0,'0'0'0,"0"-21"0,0 0 0,0 0 16,0 0-16,0 0 0,0-1 15,0 1-15,0 0 16,0 42 15,0 22-31,0-1 0,0 0 0,0 22 16,21-1-16,-21 1 0,0-1 15,0 1-15,0-1 0,0 1 16,0-1-16,0 1 0,-21-22 0,0 22 16,21-22-16,0 0 0,-21 1 15,21-22-15,0 0 0,0 0 16,0 0-16,0 0 0,0-42 15,0 0 1,0 0-16,0 0 0,0 0 16,0-22-16,0 1 0</inkml:trace>
  <inkml:trace contextRef="#ctx0" brushRef="#br0" timeOffset="88317.35">127 15854 0,'0'0'16,"0"-42"-16,0-1 0,0 22 0,0 0 15,0 0-15,21 21 16,0 0-16,22 21 0,-22 21 16,21-21-16,22 43 0,-22-22 15,21 1-15,-20 20 0,20-21 0,-20 22 16,-1-22-16,0 22 16,1-22-16,-22 0 0,0 22 15,0-22-15,0 1 0,-21-22 0,0 21 16,21 0-16,-21-20 0,0-1 15,0 0-15,0 0 0,22-21 16,-1 0 0,-21-21-16,21 0 15,0 0-15,-21-22 0,0 1 0,21 0 16,0-1-16</inkml:trace>
  <inkml:trace contextRef="#ctx0" brushRef="#br0" timeOffset="88555.76">1016 15642 0,'0'0'0,"0"-63"0,0 20 0,0 22 16,0 0-16,-21 42 16,0 0-16,-1 22 15,22-1-15,0 0 0,-21 1 16,21-1-16,0 22 0,0-1 0,0 1 16,0-22-16,0 21 0,0 1 15,0-22-15,0 1 0,0-1 16,0 0-16,0 1 0,0-22 0,0 21 15,0-21-15,0 0 0,21 1 16,1-22-16,-1 0 16,0 0-1,0-22-15,-21 1 0,21 0 16,0 0-16</inkml:trace>
  <inkml:trace contextRef="#ctx0" brushRef="#br0" timeOffset="88907.56">1270 16044 0,'0'0'0,"0"22"0,0-1 0,0 0 16,-21 0-16,0 0 0,21 0 16,-22 22-16,1-22 0,21 21 15,0 1-15,-21-22 0,21 21 0,0-21 16,0 22-16,0-22 16,0 21-16,21-21 0,-21 0 0,21-21 15,22 22-15,-22-22 0,0 0 16,21 0-16,-20 0 0,20 0 0,0 0 15,-21 0-15,22-22 0,-22 1 16,21 21-16,-21-21 0,1 0 16,-22-21-16,0 20 0,0 1 0,0-21 15,0 21-15,0-22 0,-43 22 16,22-21-16,0 21 0,0 0 16,-22-1-16,22 1 0,0 21 15,0 0-15,-21 0 0,20 0 0,1 0 0,0 0 16,21 21-16,-21 1 15,0-22-15,21 21 0,0 0 16,0 0-16,0 0 16,0 0-16</inkml:trace>
  <inkml:trace contextRef="#ctx0" brushRef="#br0" timeOffset="90263.78">2794 15981 0,'0'21'15,"21"-21"32,0-21-47,0 0 0,1 0 16,-1-1-16,0 1 0,21 0 0,-21 0 16,22 0-16,-22-22 0,0 22 15,0 0-15,0 0 0,1-21 16,-1 20-16,-21 1 0,0 0 0,0-21 15,0 21-15,0-1 0,0 1 16,-21 0-16,-1 0 0,-20 21 16,0 0-16,-1 0 0,1 0 0,0 0 15,-22 0-15,22 21 0,-22 21 16,22-20-16,0-1 0,-1 21 16,22-21-16,-21 22 0,21-22 0,21 21 15,0 0-15,0 1 0,21-1 16,0 0-16,0 1 0,22-22 0,-1 21 15,0 1-15,-21-1 0,22-21 16,-1 21-16,0 1 0,1-22 0,-1 21 16,-21-21-16,22 1 0,-22 20 15,0-21-15,0 0 0,-21 0 16,0 1-16,0-1 0,0 0 16,0 0-16,-21-21 0,0 21 0,-22-21 15,1 21-15,21-21 0,-21 0 16,-1 0-16,-20 0 0,20 0 0,-20 0 15,21 0-15,-22 0 0,22-21 16,-1 0-16,-20 0 0,21 0 0,20-22 16,-20 22-16,0-21 0,21 0 15,-1-1-15,1 22 0,21-21 16,0-1-16,0 1 0,0 21 16,0 0-16,0 0 0,21 21 15,1 0-15,-1 21 16,-21 0-16,21 0 0,0 21 15,0-20-15,0 20 0,1 0 0,-1 1 16,0-22-16,21 21 0,-21 0 16,1-20-16,-1 20 0,0-21 15,21 21-15,-21-20 0,1-1 0,20-21 16,-21 21-16,21-21 0,-20 0 0,20 0 16,-21 0-16,21 0 0,-20 0 15,20 0-15,-21-21 0,21 0 16,-20-1-16,20 1 0,-21 0 15,0 0-15,22-21 0,-22 20 0,0-20 16,0 0-16,0-1 0,-21 1 16,0 0-16,0 21 0,0-22 0,0 1 15,0 21-15,0 0 0,0-1 16,0 44 0,0-1-16,0 21 15,0-21-15,0 0 0,0 22 0,0-1 16,0-21-16,0 22 0,0-22 15,0 0-15,21 0 0,1 0 0,-22 0 16,21 1-16,0-1 16,0-21-16,0 0 0,0 0 15,1 0-15,-1 0 0,0 0 16,0-21-16,0 21 0,0-22 0,1 1 16,-1 0-16,0 0 0,0-21 15,-21 20-15,0-20 0,21 21 0,-21-21 16,0-1-16,0 1 0,0 21 15,0-22-15,0 22 0,0 0 0,0 0 16,0 42 0,0 0-16,0 22 0,0-22 15,0 21-15,-21-21 0,21 22 16,0-22-16,0 21 0,0-21 16,0 0-16,0 22 0,0-22 15,21 0-15,43 0 16,-43-21-1,0 0-15,0 0 0,0 0 0,1 0 16,-1-21-16,21 0 0</inkml:trace>
  <inkml:trace contextRef="#ctx0" brushRef="#br0" timeOffset="90927.4">4064 15917 0,'0'-21'0,"0"42"0,-21-42 16,0 21-1,-1 0-15,1 21 0,0 1 16,0-1-16,0 21 0,0-21 0,-1 22 16,22-1-16,0-21 0,0 21 15,-21 1-15,21-1 0,0-21 0,0 22 16,0-22-16,21 0 0,-21 0 0,22 0 16,-1 0-16,0-21 0,0 22 15,21-22-15,-20 0 0,-1 0 0,21 0 16,0 0-16,-20 0 0,20-22 15,0 1-15,-21 0 0,22 0 0,-22 0 16,21-22-16,-21 22 16,1-42-16,-1 20 0,0-20 0,0 21 15,-21-22-15,0 1 0,21-1 16,-21 1-16,21-1 0,-21 22 0,0-1 16,0 1-16,0 21 0,0 0 15,0 0-15,-21 42 16,0 0-16,0 0 0,0 21 15,0-20-15,-1 20 0,22 0 0,-21 1 16,21 20-16,-21-21 0,21 1 0,-21-1 16,21 0-16,0 1 0,0-1 15,0 0-15,0-20 0,0 20 0,0-21 16,0 0-16,0 0 16,21-42 15,0 0-31,0 0 15,-21-21-15,22 20 0,-1-20 0,0 0 16,0-1-16,0 1 0,22 0 16,-22 21-16,0-1 0,0 1 0,21 0 15,-20 21-15,-1 0 0,0 21 16,-21 0-16,0 1 0,21-1 0,-21 21 16,0-21-16,0 22 15,0-1-15,0-21 0,0 21 0,0-20 0,0-1 16,-21 0-16,21 0 15,0 0-15,0 0 0,0 1 0,0-1 16,0 0 0,21-21-1,0 0-15</inkml:trace>
  <inkml:trace contextRef="#ctx0" brushRef="#br0" timeOffset="93675.81">5292 15727 0,'-22'0'0,"22"21"15,0 0 1,0 0-1,0 1-15,22-22 16,-1 21-16,0-21 0,0 0 0,0 0 16,22 0-16,-1 0 0,0-21 15,1-1-15,-1 22 0,21-21 0,-20 0 16,20 0-16,-20 0 0,-1 0 16,0-1-16,-21 1 0,1 0 15,-22 0-15,0 0 0,0 0 16,0-1-16,-22 1 0,1 21 0,0-21 15,-21 0-15,-1 21 0,1 0 0,21 0 16,-21 0-16,-1 0 0,22 0 16,-21 21-16,21 0 0,-22 22 0,22-22 15,0 0-15,21 21 0,0-21 16,0 22-16,0-22 0,0 21 0,21 22 16,0-43-16,0 0 15,22 0-15,-22 22 0,21-43 0,-21 21 16,22 0-16,-1-21 0,-21 0 15,0 0-15,22 0 0,-22 0 0,0 0 16,-42-21 15,0 21-31,0 0 0,-22 0 0,22 0 16,-21 0-16,-1 0 0,22 21 16,-21 0-16,0 0 0,20 0 0,1 22 15,-21-1-15,21-21 0,0 22 16,-1-1-16,22 21 0,0-20 0,-21-1 15,21 0-15,0 1 0,0-22 16,0 21-16,21-21 0,1 1 0,20-1 16,-21 0-16,21 0 0,1-21 15,-1 0-15,0 0 0,1 0 0,20-21 16,-20 0-16,20 0 0,-21-1 16,22 1-16,-22-21 0,22 0 15,-22 20-15,0-41 0,1 21 0,-1-1 16,-21-20-16,0-1 0,22 1 15,-22-22-15,-21 22 0,0-1 0,21 1 16,-21-22-16,0 21 0,0 1 16,0-1-16,0 1 0,0 21 0,0 20 15,0 1-15,0 0 0,0 42 16,-21 0-16,0 1 0,21 20 16,-21 0-16,-1 22 0,22-22 0,-21 22 15,0-1-15,21 1 0,0-1 16,-21 22-16,21-22 0,-21 1 15,21-22-15,0 22 0,0-22 16,0 21-16,0-20 0,0-22 0,21 21 16,0-21-16,0 22 0,0-22 15,22 0-15,-22-21 0,21 21 0,-21-21 16,22 0-16,-22 0 0,21 0 0,1 0 16,-22-21-16,21 0 0,-21 0 15,22 21-15,-22-43 0,21 22 0,-21 0 16,0 0-16,1-21 0,-1 20 15,-21-20-15,0 0 0,0 21 16,0-1-16,0 1 0,0 0 0,0 0 0,-21 21 16,-1 0-16,1 0 15,0 0-15,0 21 0,0 0 16,0 0-16,21 1 0,0-1 16,-22 0-16,22 0 0,0 21 0,0-20 15,0-1-15,0 0 0,0 0 0,22 0 16,-1 0-16,0-21 15,0 0-15,0 0 0,0 0 0,22 0 16,-22 0-16,0 0 0,21-21 16,-20 21-16,20-21 0,-21 0 0,0 0 15,0 0-15,22-1 0,-43 1 16,21-21-16,0 21 0,-21-22 0,21 22 16,-21 0-16,0 0 0,0 0 15,0 0-15,0-1 0,0 44 31,0-1-31,0 0 0,0 0 16,0 0-16,0 0 0,0 22 0,-21-22 16,21 0-16,0 0 0,-21 0 0,21 1 15,0-1-15,0 0 0,0 0 16,0 0-16,0-42 47,21 0-47,0 0 15,-21 0-15,21-1 0,-21-20 16,22 21-16,-1-21 0,-21 20 0,21 1 16,0-21-16,0 21 15,0 21-15,1 0 16,-22 21-16,0 0 16,0 0-16,0 0 0,0 22 0,0-22 15,21 0-15,-21 0 0,21 0 16,-21 1-16,0-1 0,21 0 0,0-21 15,-21 21-15,21-21 0,1 0 16,-1 0-16,0 0 16,0 0-16,0 0 0,0 0 0,1 0 0,-1-21 15,0 21-15,0-21 16,-21 0-16,21-1 0,0 1 0,1-21 16,-1 21-16,-21-22 0,21 22 0,0 0 15,-21-21-15,0 21 0,21-1 16,-21 1-16,21 21 0,-21 21 31,0 1-31,0-1 16,-21 0-16,21 0 0,-21 0 0,21 22 15,0-22-15,0 0 16,0 0-16,0 21 0,0-20 0,0-1 16,0 0-16,21 0 0,0 0 15,1-21-15,-1 21 0,0 1 0,0-22 16,21 0-16,-20 0 0,20 0 0,0 0 15,-21 0-15,22 0 0,-1 0 16,0-22-16,43-20 0,-64 21 16,22 0-16,-22 0 0,21-1 15,-21-20-15,-21 21 0,0 0 0,0-22 16,0 22-16,0 0 0,0-21 0,0 21 16,-21 21-16,0-22 0,0 22 15,-22 0-15,22 0 0,0 0 16,0 0-16,0 0 0,0 22 15,-1-1-15,1 0 0,21 0 16,0 0-16,0 22 0,0-22 0,0 0 16,21 0-16,1 0 0,-1 0 15,0 1-15,0-1 0,0 0 0,0-21 16,1 21-16,-1 0 0,21-21 16,-21 0-16,0 0 0,22 0 0,-22 0 15,21 0-15,-21 0 0,22-21 0,-22 21 16,21-21-16,-21 0 0,22 0 15,-22-1-15,0 1 0,0 0 16,0-21-16,1 21 0,-1-1 0,0-20 16,0 21-16,-21 0 0,0 0 15,0-1-15,0 44 32,-21-1-32,0 0 0,0 0 15,21 0-15,0 0 0,0 1 0,-22 20 16,22-21-16,0 0 15,0 0-15,0 1 0,0-1 16,22-42 15,-1-1-15,0 1-16,0 0 16,0 0-16,-21 0 0,21 0 0,1-1 15,20-20-15,-21 21 0,0 0 16,0 0-16,1-1 0,-1 22 0,0 0 15,-21 22 1,0 20-16,0-21 16,0 0-16,0 0 0,0 1 0,0 20 15,0-21-15,0 0 0,0 0 16,21 1-16,-21-1 0,21 0 0,0-21 16,1 21-16,-1-21 0,21 0 0,-21 0 15,22 0-15,-22 0 0,21 0 16,-21 0-16,22-21 0,-22 0 15,21 21-15,-21-43 0,0 22 0,22 0 16,-22-21-16,0-1 0,21 1 16,-20 0-16,-1-22 0,0 1 0,0 20 15,-21-20-15,21-1 0,0 1 0,1-1 16,-1 22-16,0-21 0,-21 20 16,21 1-16,0 21 0,-21 0 0,0-1 15,0 44 1,0 20-16,0-21 0,-21 0 15,0 22-15,0-1 0,0 0 0,21 1 16,-22-1-16,1 0 16,21 22-16,-21-22 0,21 0 0,0 22 15,-21-22-15,21 1 0,0-1 0,0 0 16,-21 1-16,21-1 0,0-21 16,0 0-16,0 22 0,0-22 0,0 0 15,21-21 1,0 0-16,0 0 0,0 0 0,1 0 15,-1-21-15,21 0 0,-21-1 0,22 1 16,-1 0-16,-21-21 0,21 21 16,-20-22-16,20 22 0,-21 0 15,0-21-15,-21 20 0,0-20 0,0 21 0</inkml:trace>
  <inkml:trace contextRef="#ctx0" brushRef="#br0" timeOffset="93893.86">9737 15833 0,'-22'0'32,"44"0"-32,-1 0 0,-21 21 0,21-21 15,0 0-15,0 0 0,0 0 16,1 0-16,-1 0 0,0 0 0,0 0 16,21 0-16,-20 0 0,-1 0 0,21-21 15,0 21-15,-20 0 16,20-21-16,-21 21 0,21-22 0,1 22 15,-22 0-15,0-21 0,21 21 0,-20-21 16,-1 21-16,0 0 0</inkml:trace>
  <inkml:trace contextRef="#ctx0" brushRef="#br0" timeOffset="94904.4">10964 15833 0,'-21'0'0,"42"-21"47,0 21-47,1 0 0,-1-22 16,0 22-16,21-21 0,-21 21 15,22-21-15,-22 0 0,21 21 0,1-21 16,-22 0-16,21-1 0,0 1 16,-20 0-16,20 0 0,-21 0 0,0-22 15,0 22-15,-21 0 0,0-21 0,0 21 16,0-1-16,0-20 16,-21 42-16,0-21 0,0 0 0,0 21 0,0 0 15,-1 0-15,-20 0 0,21 21 16,-21 0-16,20 21 0,-20-20 15,0 20-15,21 0 0,-22 1 0,22-1 16,21 0-16,0 1 0,0-22 16,0 21-16,0 0 0,0-20 0,21-1 15,0 0-15,1 21 0,20-42 16,-21 21-16,21 1 0,-20-22 0,20 0 16,-21 0-16,21 0 0,-20 0 15,20 0-15,-21 0 0,0-22 16,-21 1-16,-21 21 15,0-21-15,0 21 16,0 0-16,-22 0 0,1 0 16,0 21-16,-1-21 0,-20 21 0,20 1 15,1 20-15,0-21 0,21 0 16,-22 22-16,22-1 0,0-21 0,0 21 16,21-20-16,-21-1 0,21 21 15,0-21-15,0 0 0,21 1 0,0-1 16,0-21-16,21 21 0,1-21 15,-1 0-15,0 0 0,1 0 0,-1 0 16,22-21-16,-22 0 0,21 21 0,-20-22 16,-1 1-16,22-21 0,-22 21 15,-21 0-15,21-1 0,-20-20 0,-1 21 16,0-21-16,0-1 0,-21 1 16,0 21-16,0-22 0,0 1 15,0 21-15,0-21 0,0 20 0,0 1 16,0 0-16,0 42 31,21-21-31,-21 43 0,21-22 0,1 0 16,-1 21-16,21-21 0,-21 22 15,0-1-15,1 0 0,20-20 0,-21 20 16,0-21-16,0 21 0,22-20 16,-22-1-16,0 0 0,0 0 15,0 0-15,1-21 0,-1 21 0,0-21 0,0 0 16,0 0-1,0 0-15,-21-21 16,0 0-16,22 0 0,-22 0 0,21 0 16,-21-1-16</inkml:trace>
  <inkml:trace contextRef="#ctx0" brushRef="#br0" timeOffset="95131.27">12425 15727 0,'0'0'0,"0"-21"0,-43 21 16,22 21-1,0-21-15,0 21 0,-21 21 16,-1-20-16,1-1 0,0 21 0,-1 0 0,1 1 16,0-1-16,-1 0 15,22-20-15,-21 20 0,21 0 0,-22-21 16,43 1-16,-21 20 0,21-21 0,-21 0 16,21 0-16,0 1 15,21-22-15,0 0 16,0 0-16,1 0 0,20 0 15,0-22-15,1 1 0,20 0 0,-21-21 16</inkml:trace>
  <inkml:trace contextRef="#ctx0" brushRef="#br0" timeOffset="95479.07">12763 15727 0,'0'0'0,"0"-21"0,22 21 15,-22-21-15,0 42 31,0 0-31,0 0 16,0 21-16,0 1 0,0-1 16,-22 0-16,22 22 0,-21-22 0,21 22 15,0-1-15,0 1 0,0-1 16,0 1-16,0 20 0,0-20 0,0-1 16,0 1-16,0-1 0,0 1 0,0-1 15,-21 22-15,21-21 0,-21-1 16,21-21-16,-21 22 0,21-1 0,0-20 15,-21-1-15,21 22 0,-22-22 16,22 0-16,0 1 0,-21-22 16,21 21-16,0-21 0,0 0 0,0 1 15,21-22 1,1-22 0,-22-20-16,0 21 0,21-21 15,0 20-15,-21-20 0,21-21 0,-21 20 16,0-20-16</inkml:trace>
  <inkml:trace contextRef="#ctx0" brushRef="#br0" timeOffset="95766.91">12742 16320 0,'0'0'0,"-42"-233"16,42 169-16,0 22 0,0 0 16,0-1-16,0 1 0,0 21 15,21-22-15,0 22 0,0 0 0,1 0 16,20 0-16,0 0 0,43-1 15,-43 22-15,1 0 0,-1 0 16,0 0-16,1 0 0,-1 0 0,0 22 16,-21-1-16,1 0 0,-22 21 15,0-21-15,0 22 0,-22-1 16,1 0-16,-21-20 0,21 20 0,-22 0 16,-20-21-16,21 22 0,-1-22 15,1 0-15,0 0 0,-1 0 0,1 1 16,21-22-16,0 21 0,-1-21 0,22-21 31</inkml:trace>
  <inkml:trace contextRef="#ctx0" brushRef="#br0" timeOffset="96656.41">16616 14034 0,'0'21'16,"21"-21"-1,0 21-15,0-21 0,22 0 0,-1 0 16,0 0-16,1 0 0,-1 21 0,21-21 16,1 0-16,-1 0 15,22 0-15,-21 0 0,20 0 0,-20 0 0,20 0 16,-20 0-16,-1 0 0,1 0 15,-22-21-15,1 21 0,-22 0 16,21 0-16,-21 0 0,-21-21 0,0 0 31,-21-1-31,0 22 0,-21-21 16,20 21-16,1 0 0,0-21 0,0 21 16,0-21-16,-22 21 0,22-21 15,0 21-15,21-21 16,21 21-1,0 0-15,1 0 16,-1 0-16,0 0 0,0 0 0,0 0 16,0 0-16,1 0 15,-1 0-15,-21 21 0,21 0 16,-21 0-16,0 0 0,0 0 0,0 1 16,-21 20-16,0-21 0,-1 0 15,-20 22-15,21-22 0,-21 21 0,-1-21 16,22 0-16,-21 22 0,-1-22 15,22 0-15,0 0 0,0 0 0,0 1 16,0-22-16,21 21 0,0 0 16</inkml:trace>
  <inkml:trace contextRef="#ctx0" brushRef="#br0" timeOffset="99477.14">19325 13102 0,'0'0'0,"0"21"16,0 1-16,0-1 0,0 0 16,21-21-16,-21 21 0,21-21 15,1 0-15,-1 0 0,0 0 16,21 0-16,-21 0 0,22 0 16,-1 0-16,0-21 0,1 21 0,-1-21 15,0 0-15,1-1 0,-1 1 0,0 0 16,1 0-16,-1 0 0,-21 0 15,0-1-15,1 1 0,-22-21 0,0 21 16,0 0-16,0-1 0,0 1 16,-22 0-16,1 0 0,0 0 0,-21 21 15,21 0-15,-22 0 0,1 0 0,0 21 16,-1 0-16,1 0 16,0 0-16,-1 22 0,1-1 0,21 0 15,-22 1-15,22-1 0,0 0 16,21 1-16,0-1 0,0 0 0,0 1 15,0-22-15,21 0 0,0 21 0,1-20 16,-1-1-16,21 0 0,-21-21 16,22 0-16,-22 0 0,21 0 0,-21 0 15,0 0-15,1 0 0,-1 0 0,-42 0 32,-1-21-32,1 21 0,0 0 15,-21 0-15,-1 0 0,1 0 16,21 21-16,-21-21 0,-1 21 15,22 0-15,0 0 0,0 1 0,0 20 16,21-21-16,0 21 0,0 1 0,0-1 16,0-21-16,21 22 0,0-1 15,0-21-15,0 0 0,22 0 0,-22 1 16,21-1-16,-21 0 0,22-21 16,-1 0-16,0 0 0,1 0 0,-1 0 15,0-21-15,1 0 0,-1-1 0,21 1 16,1-21-16,-22 21 0,22-22 15,-1 1-15,1-21 0,-1 20 0,-20-20 16,-1 20-16,0-20 0,1-1 16,-22 1-16,21-1 0,-21 1 15,-21-1-15,0 1 0,21-1 0,-21 1 16,0-1-16,0 22 0,0 0 0,0 21 16,0-1-16,0 1 0,-21 42 15,0 1-15,21-1 0,-21 21 16,0 0-16,0 22 0,-1-1 15,1 1-15,0-1 0,0 1 0,0-1 16,0 1-16,-1-1 0,22-20 16,-21 20-16,21 1 0,0-1 0,0-20 15,0-1-15,21 0 0,1-21 0,-1 22 16,0-22-16,21 0 0,-21 0 16,22-21-16,-1 0 0,0 0 15,22 0-15,-22 0 0,1-21 0,-1 0 16,0 0-16,1 0 0,-1-1 0,0-20 15,-21 21-15,22-21 0,-22 20 16,0-20-16,0 0 0,-21-1 0,0 22 16,0-21-16,0 21 0,0-22 0,0 22 15,0 0-15,-21 21 16,0 0-16,0 0 0,0 21 16,-1-21-16,1 21 0,0 1 15,21 20-15,-21-21 0,21 21 16,-21 1-16,21-1 0,0-21 0,0 22 15,0-1-15,0-21 0,0 21 16,21-20-16,0-1 0,0 0 0,0 0 16,1-21-16,-1 0 0,0 0 0,0 0 15,21 0-15,-20 0 0,20 0 16,0-21-16,-21 0 0,22 0 0,-1-1 16,-21 1-16,22-21 0,-1 21 0,-21-22 15,0 1-15,0 21 0,1-21 16,-1-1-16,0 1 0,-21 21 0,0 0 15,0-1-15,0 1 0,0 42 32,0 1-32,0 20 0,0-21 15,0 21-15,0 1 0,0-22 0,-21 21 16,21 1-16,0-1 0,0-21 16,0 21-16,0-20 0,0-1 0,0 21 15,0-21-15,0 0 0,21-21 16,0 0-1,0 0-15,0-21 16,1 0-16,-22 0 0,21-21 16,-21 20-16,21-20 0,0 0 15,-21-1-15,0 1 0,21 0 0,0 21 16,-21-22-16,22 22 0,-22 0 16,0 0-16,0 0 0,21 21 15,-21 21 1,0 0-16,0 0 15,0 0-15,0 0 0,0 22 0,0-22 16,0 21-16,21-21 0,-21 1 0,0 20 16,0-21-16,0 0 0,21 0 15,-21 1-15,21-1 0,-21 0 0,21-21 16,1 21-16,-1-21 0,0 0 16,0 0-16,0 0 15,0 0-15,-21-21 0,22 21 0,-1-21 16,0 0-16,0-1 0,0 1 0,0-21 15,1 21-15,-22-22 0,21 22 16,0-21-16,0 21 0,-21-22 0,21 22 16,-21 0-16,21 0 0,-21 0 0,22 21 15,-22 21 17,0 0-32,0 21 0,0-20 15,0-1-15,0 21 0,0-21 0,0 22 16,0-22-16,-22 21 0,22-21 0,0 22 15,0-22-15,0 0 0,0 0 16,22 0-16,-1 0 0,0-21 0,0 22 16,0-22-16,22 0 0,-22 0 15,21 0-15,0 0 0,1 0 16,-1 0-16,0-22 0,-20 22 0,20-21 16,0 0-16,-21 0 0,1 0 0,-1-22 15,0 22-15,-21-21 0,0 21 16,0-22-16,0 1 0,0 21 0,0-21 15,0 20-15,0 1 0,-21 0 0,0 0 16,-1 21-16,1 0 16,0 21-16,0 0 0,0 0 15,0 22-15,21-22 0,0 21 16,-22-21-16,22 22 0,0-22 16,0 21-16,0-21 0,0 22 0,0-22 15,0 0-15,22 0 0,-1 0 16,0 1-16,21-22 0,-21 21 0,22-21 15,-22 0-15,21 0 0,1 0 0,-1 0 16,-21 0-16,21-21 0,1 21 16,-22-22-16,21 1 0,-21 0 0,1 0 15,-1 0-15,0 0 0,0-22 0,0 22 16,-21-21-16,0 21 16,21-22-16,-21 22 0,0 0 0,0 0 15,0 0-15,0 42 16,0 0-1,-21 0-15,21 21 0,0-20 0,-21 20 16,21-21-16,-21 21 0,21-20 16,-21-1-16,21 0 0,0 21 0,0-21 15,-21 1-15,21-1 0,0 0 16,0-42 15,0 0-15,0-1-16,0 1 0,0 0 15,21-21-15,0 21 0,0-1 0,-21-20 16,21 0-16,0-1 0,1 1 16,20 21-16,-21-21 0,0-1 15,0 22-15,1 0 0,20 0 0,-21 21 16,0 0-16,0 0 0,1 0 16,-22 21-16,21 42 15,-21-41-15,0 20 0,0 0 16,0-21-16,0 22 0,0-22 0,0 21 15,0-21-15,0 1 0,0-1 0,0 0 16,0 0-16,0 0 0,21-21 0,0 21 16,0-21-16,0 0 0,1 0 15,-1 0-15,0 0 0,21 0 0,-21 0 16,1-21-16,20 21 0,-21-21 0,0 0 16,0 0-16,1 0 15,-1-1-15,0-20 0,21 0 0,-21-1 16,22-41-16,-22 41 0,0-20 15,0 21-15,0-22 0,1 1 16,-1 20-16,0-20 0,0 20 0,0 1 16,0 0-16,1 21 15,-1-1-15,-21 44 16,0-1-16,-21 21 0,-1 0 0,1 1 16,0-1-16,0 0 15,0 1-15,0 20 0,-1-20 0,1-1 16,21 0-16,0 22 0,-21-22 0,21 0 15,-21-20-15,21 20 0,0 0 16,0-21-16,0 1 0,0-1 0,0 21 16,0-21-16,21-21 15,0 0-15,0 0 0,1 0 16,-1 0-16,21 0 0,-21-21 16,0 21-16,1-21 0,-1 0 15,0 0-15,-21-22 0,21 22 0,-21 0 16</inkml:trace>
  <inkml:trace contextRef="#ctx0" brushRef="#br0" timeOffset="99667.03">24024 13441 0,'0'0'0,"-21"0"0,21 21 16,21-21-1,0 0-15,43 0 16,-43 0-16,21 0 0,22 0 15,-43 0-15,21-21 0,-21 21 0,22 0 16,-22 0-16,0-21 0,21 21 16,-20-21-16,-1 21 0,0 0 0,0-22 15,0 22-15</inkml:trace>
  <inkml:trace contextRef="#ctx0" brushRef="#br0" timeOffset="100163.75">25717 13377 0,'0'0'0,"0"-21"0,22 0 0,-22 0 0,21-21 16,-21 20-16,0 1 0,21 0 15,-21 0-15,0 0 0,0 0 0,0 42 32,-21 0-32,0 0 0,21 21 15,-22 1-15,1-1 0,0 0 0,21 1 16,0-1-16,0 0 0,-21 22 0,21-22 16,-21 1-16,21-1 0,-21 0 15,21 1-15,0-1 0,0 0 0,0-21 16,0 1-16,-22 20 0,22-21 15,0 0-15,-21 0 0,21 1 16,0-44 15</inkml:trace>
  <inkml:trace contextRef="#ctx0" brushRef="#br0" timeOffset="100451.59">25569 13610 0,'0'0'0,"0"-42"0,0-22 16,0 22-16,0 0 0,0-1 0,0 1 15,0 0-15,21-1 0,1 22 16,-22 0-16,21 0 0,0 21 0,0 0 16,0 0-16,22 0 0,-22 0 0,21 21 15,-21 0-15,22 22 0,-1-1 16,21-21-16,-20 43 0,-1-22 16,0 0-16,-20 22 0,20-22 0,-21 22 0,21-22 15,-20 21-15,-1-20 0,-21-1 16,0-21-16,21 22 0,-21-22 15,21 0-15,-21 0 0,0 0 0,0 0 16,0-42 15,0 0-31,0 0 16,0 0-16,0 0 0,0-22 0,0 1 16,0 0-16,21-1 0</inkml:trace>
  <inkml:trace contextRef="#ctx0" brushRef="#br0" timeOffset="100683.45">26458 13166 0,'0'-64'0,"0"128"0,21-170 16,-21 64-16,22-1 0,-22 22 0,0 0 16,0 0-16,0 42 15,0 0 1,0 21-16,-22 1 0,1-1 0,0 22 16,21-22-16,-21 21 0,0 1 0,0-1 15,-1 1-15,1-1 0,21 1 16,-21-22-16,0 22 0,0-22 0,21 0 15,-21 1-15,21-1 0,0-21 0,0 22 16,0-22-16,0 0 0,0 0 16,21-21-1,0 0-15,0 0 0,-21-21 16,21 0-16</inkml:trace>
  <inkml:trace contextRef="#ctx0" brushRef="#br0" timeOffset="101035.25">26691 13483 0,'0'0'0,"21"-21"0,0 0 0,1 0 0,-22 0 16,-22 42 0,1 0-16,0 0 15,21 0-15,-21 22 0,0-22 0,0 21 16,21 0-16,0 1 0,-22-1 0,22-21 16,-21 22-16,21-22 0,0 21 15,0-21-15,0 22 0,0-22 16,0 0-16,0 0 0,0 0 0,0 0 15,21-21 1,1 0-16,-1 0 0,0 0 16,0-21-16,0 21 0,0-21 15,-21 0-15,0 0 0,22 0 16,-22-22-16,0 22 0,0-21 0,0 21 16,0-22-16,0 22 0,0-21 0,-22 21 15,22-22-15,0 22 0,-21 0 16,21 0-16,-21 21 0,21-21 0,21 21 47</inkml:trace>
  <inkml:trace contextRef="#ctx0" brushRef="#br0" timeOffset="101315.09">27411 13166 0,'0'0'0,"21"-43"0,0 22 16,-21 0-16,0 0 0,0 0 0,0 42 31,0 0-15,0 21-16,-21 1 0,0-1 0,21 0 16,-21 1-16,21 20 0,-22 1 15,1-22-15,21 22 0,-21-1 0,0-21 16,21 1-16,-21 20 0,21-20 15,-21-22-15,21 21 0,0-21 0,0 22 16,0-22-16,0 0 0,0 0 16,21-21-16,0 0 15,0 0-15,0-21 0,-21 0 16,0 0-16,0-1 0,0 1 0</inkml:trace>
  <inkml:trace contextRef="#ctx0" brushRef="#br0" timeOffset="101467">27114 13504 0,'22'0'31,"20"-21"-31,-21 21 0,0 0 0,22 0 16,-22 0-16,21-21 0,0 21 16,1 0-16,-1-21 0,22 21 0,-22-21 15,0 21-15,22 0 0</inkml:trace>
  <inkml:trace contextRef="#ctx0" brushRef="#br0" timeOffset="103920.43">28300 13589 0,'0'0'16,"0"21"-16,0 0 0,21-21 15,0 0-15,0 0 16,22 0-16,-22 0 0,21 0 0,0 0 15,22-21-15,-22 21 0,22-21 0,-1 0 16,-20 0-16,20 0 0,1-1 16,-1 1-16,-21 0 0,1 0 0,-1 0 15,0-22-15,-20 22 16,20-21-16,-21 0 0,0-1 0,0 22 16,-21-21-16,0-1 0,0 1 0,0 0 15,0-1-15,0 1 0,0 21 16,0 0-16,0 0 0,-21 21 15,0 0-15,0 0 0,0 21 16,0 0-16,-1 21 0,-20 1 0,21-1 16,0 0-16,0 1 0,-1 20 0,-20-21 15,21 22-15,0-1 0,-22 22 16,22-21-16,0 20 0,-21-20 0,21-1 16,-22 22-16,22-22 0,0 1 15,-21-1-15,20 1 0,1-1 16,0 1-16,0-22 0,0 22 0,0-1 15,-1 1-15,1-22 0,21 22 16,0-22-16,-21 0 0,21 1 0,0-1 16,0-21-16,0 21 0,0-20 0,0-1 15,0 0-15,21-21 0,0 0 16,1 0-16,-1 0 0,21 0 16,-21 0-16,0 0 0,1-21 0,-1 0 15,0-1-15,0 1 0,0-21 16,0 21-16,1-22 0,-1 1 0,-21 0 15,0-1-15,21 1 0,-21 0 0,0-22 16,0 22-16,0 0 16,0-1-16,-21 1 0,21 0 0,-21-1 15,-1 22-15,1 0 0,21 0 0,0 0 16,-21-1-16,21 1 0,0 0 16,21 0-1,0 21-15,1 0 16,-1-21-16,21 21 0,-21-21 15,22 21-15,-1-22 0,0 1 0,22 0 16,-22 0-16,0 0 0,1 0 16,20-1-16,-20 1 0,-1 0 0,0 0 15,-21 0-15,1-22 0,20 22 16,-42 0-16,21 0 0,-21 0 16,21 21-16,-21-21 0,0-1 0,-21 22 31,0 0-31,0 0 0,0 22 15,-1-1-15,1 0 0,0 0 16,0 21-16,0 1 0,0-22 0,-1 21 16,22 1-16,-21-1 0,21-21 0,0 21 15,0-20-15,0 20 0,0-21 16,21 0-16,1 0 0,-1 1 16,0-1-16,0-21 0,0 0 0,0 0 15,22 0-15,-22 0 0,0 0 0,21 0 16,-20 0-16,-1-21 0,21-1 15,-21 1-15,22 0 0,-22 0 16,0 0-16,0-22 0,0 1 0,0 0 16,1-1-16,-22 1 0,0 0 0,0-1 15,0 1-15,0 0 0,0 21 16,-22-1-16,1 1 0,0 21 0,-21 0 16,21 0-16,-22 0 0,1 0 15,21 21-15,-22 1 0,1-1 0,21 21 16,-21-21-16,20 22 0,1-22 15,0 21-15,0-21 0,21 22 0,0-22 16,0 21-16,0-21 0,0 0 0,0 22 16,0-22-16,21 0 0,0-21 15,0 21-15,22 0 0,-22-21 16,0 0-16,21 0 0,-20 0 0,20 0 16,-21 0-16,21 0 0,1-21 15,-1 0-15,-21 0 0,22 0 0,-1 0 16,0-1-16,-21 1 0,22-21 0,-1 21 15,-21 0-15,0-22 0,1 22 16,-22 0-16,0 0 0,-22 21 31,1 21-31,0 0 0,21 0 16,-21 0-16,0 22 0,21-22 16,-21 0-16,21 21 0,0-20 15,0-1-15,0 0 0,0 0 0,0 0 16,0 0-16,0 1 0,21-22 15,0 21-15,0-21 0,0 0 0,0 0 16,1 0-16,20 0 0,-21 0 0,21 0 16,1 0-16,-22-21 0,21 21 15,-21-22-15,1 1 0,20 0 0,-21 0 16,0 0-16,0-22 0,22 22 16,-22-21-16,0 0 0,-21 20 15,21-20-15,-21 21 0,21 0 0,-21 0 16,0 42-1,-21 0 1,21 0-16,-21 0 0,0 0 16,21 22-16,-21-22 0,21 0 0,0 0 15,0 0-15,0 1 0,0-1 16,0 0-16,0 0 0,21 0 16,0-21-16,0 0 0,0 0 15,1 0-15,-1 0 0,21 0 0,-21 0 16,0 0-16,1 0 0,20 0 0,-21-21 15,0 21-15,0-21 16,1 0-16,-1 0 0,0-1 0,0-20 16,0 21-16,-21-21 0,21 20 0,1-20 15,-22 21-15,21 0 0,-21 42 47,0 0-47,-21 21 0,-1-20 0,1-1 16,0 0-16,21 0 0,-21 0 15,0 0-15,21 1 0,-21-1 0,21 0 16,0 0-16,21-42 63,0 0-63,0 21 0,-21-21 0,21-1 15,0 1-15,22-21 0,-22 21 16,0 0-16,21-22 0,-20 22 0,-1 0 15,21 0-15,-21 0 0,0-1 16,22 22-16,-22 0 0,0 0 16,-21 22-16,0-1 15,0 0-15,0 0 0,0 0 0,0 0 16,0 22-16,21-22 0,-21 0 16,21 0-16,-21 0 0,22 1 0,-1-1 15,0 0-15,21-21 0,-21 21 16,22-21-16,-22 21 0,21-21 15,1 0-15,-1 0 0,-21 0 0,21 0 16,1 0-16,-1 0 0,-21 0 16,22-21-16,-1 0 0,-21 0 0,21 0 15,-20-1-15,20 1 0,-21 0 16,0-21-16,0-1 0,1 22 0,-1-21 16,0 0-16,-21 20 15,0-20-15,0 21 0,0 0 0,-21 21 16,0 0-16,-22 0 15,22 0-15,0 21 0,-21 0 16,20 21-16,-20-20 0,21 20 16,-21-21-16,20 21 0,1-20 0,0 20 15,21-21-15,0 21 0,0-20 16,0-1-16,0 0 0,0 0 0,0 0 16,21-21-1,0 0-15,1 0 0,-1 0 0,0 0 16,0 0-16,0 0 0,22-21 15,-22 0-15,0 0 0,21 0 0,-21-1 16,22-20-16,-22 21 0,21-21 16,-21-1-16,22-20 0,-22 20 15,21-20-15,-21-1 0,22 22 0,-22-21 16,21-1-16,1 1 0,-22 20 16,21-20-16,-21 20 0,22 1 15,-22 0-15,0 21 0,0-1 16,-21 1-16,-21 42 15,0 1-15,-22 20 0,22 0 16,-42 1-16,20-1 0,1 21 0,0 1 16,-1-22-16,1 22 0,0-1 15,-1 1-15,22-1 0,0 1 0,0-22 16,21 0-16,0 1 0,0-1 16,0-21-16,0 22 0,21-22 0,0 0 15,0 0-15,22-21 16,-22 21-16,21-21 0,22 0 0,-22 0 15,22 0-15,-22 0 0,21 0 16,1 0-16,-22 0 0,22-21 0,-1 0 16,-20 21-16,20-21 0,-21 0 15,1-1-15,-1 1 0</inkml:trace>
  <inkml:trace contextRef="#ctx0" brushRef="#br0" timeOffset="105651.44">18394 15579 0,'0'0'16,"-21"0"-16,21 21 0,-22-21 0,22 21 0,-21-21 16,42 0 15,1 0-31,-1 0 0,21 0 0,0-21 15,-20 21-15,20-21 0,0 0 16,1-1-16,-1 22 0,0-21 0,-21 0 16,1-21-16,-1 21 0,0-1 0,-21 1 15,0-21-15,0 21 0,0 0 16,-21-22-16,0 22 0,-22 21 0,1-21 16,0 21-16,-1 0 0,1 0 15,-22 21-15,22 0 0,-21 0 0,20 22 16,-20-1-16,20 0 0,1 1 15,0 20-15,-1-20 0,22-1 16,0 0-16,21 22 0,0-22 0,0 0 16,0-20-16,21 20 0,0 0 0,1-21 15,-1 1-15,21-1 0,-21 0 16,22 0-16,-1-21 0,-21 0 16,21 0-16,1 0 0,-1 0 0,-21 0 15,22-21-15,-22 0 0,-21 0 16,-21 21-1,-1 0-15,-20 0 0,21 0 0,-21 0 16,-22 0-16,22 21 0,-1 0 16,1 0-16,0 0 0,-1 0 0,22 1 15,-21 20-15,21-21 0,0 21 16,-1-20-16,1-1 0,21 21 16,0-21-16,0 0 0,0 22 0,21-22 15,1 0-15,-1 0 0,0 0 0,21-21 16,-21 22-16,22-22 0,-1 0 15,22 0-15,-22 0 0,0 0 0,22 0 16,-22-22-16,22 1 0,-22 0 16,21 0-16,-20 0 0,-1 0 0,-21-22 15,22 22-15,-22-21 0,0 21 0,0-22 16,0 1-16,-21 21 0,0 0 16,0-1-16,0 1 0,0 0 0,0 42 31,0 0-31,-21 1 0,0-1 15,21 21-15,0-21 0,-21 0 0,21 22 16,-21-22-16,21 21 0,0-21 16,0 1-16,-22-1 0,22 0 0,0 0 15,0 0-15,22-42 32,-22 0-17,21 0-15,0 0 0,-21-1 16,0 1-16,21-21 0,0 21 0,-21-22 15,21 1-15,1 21 0,-22-21 16,21 20-16,0 1 0,-21 0 16,0 0-16,21 21 0,0 0 15,0 0-15,-21 21 16,0 0-16,0 0 0,22 1 0,-22 20 16,21-21-16,-21 0 0,0 0 0,0 1 15,21-1-15,-21 0 0,21 0 16,-21 0-16,21-21 15,0 0-15,1 0 0,-1 0 16,0-21-16,0 0 16,0 0-16,0 0 0,-21-1 0,22 1 15,-1 0-15,0 0 0,0 0 16,0 0-16,-21-1 0,21 1 16,-21 0-16,22 0 0,-22 42 31,0 0-31,0 0 15,0 22-15,0-22 0,0 0 16,0 0-16,0 0 0,0 1 0,0-1 16,21 0-16,0 0 0,0 0 0,0 0 15,0-21-15,22 22 0,-22-22 16,0 0-16,21 0 0,1 0 16,-22 0-16,21 0 0,-21 0 0,22-22 15,-22 22-15,0-21 0,21 0 0,-20 0 16,-1 0-16,-21 0 0,21-22 15,0 1-15,0 21 0,-21-22 16,0 1-16,21 21 0,-21-21 0,22 20 16,-22 1-16,0 0 0,21 21 15,-21 21 1,0 0-16,0 1 0,0-1 16,0 21-16,0-21 0,0 22 15,0-1-15,0 0 0,0 1 0,0-1 16,0 0-16,0 1 0,0-1 15,0 21-15,0-20 0,0 20 0,0-20 16,21 20-16,-21 1 0,0-1 16,0 1-16,21-22 0,0 21 15,-21 1-15,21-1 0,-21-20 0,22-1 16,-22 0-16,21 1 0,-21-1 16,21 0-16,0-20 0,-21-1 0,0 0 15,21-21-15,0-21 16,1-22-1,-1 22-15,-21-21 0,21 0 16,0-1-16,-21 1 0,21-22 16,-21 1-16</inkml:trace>
  <inkml:trace contextRef="#ctx0" brushRef="#br0" timeOffset="105928.28">20278 16214 0,'-22'-43'15,"44"86"-15,-44-128 0,22 43 0,0 21 0,0-1 16,0 1-16,0-21 0,22 42 15,-1-21-15,0 0 0,0 21 0,0 0 16,22-22-16,-22 22 0,0 0 0,0 0 16,21 0-16,-20 22 0,-1-22 15,-21 21-15,0 0 0,0 21 0,0-21 16,0 1-16,0-1 0,0 0 16,-21 21-16,-1-21 0,1 1 0,0-1 15,-21-21-15,21 21 0,-22 0 16,22 0-16,0-21 0,-21 0 15,42 21-15,-22-21 0,1 0 16,21-21 0,21 21-16,1-21 15,-1 0-15,0 0 0,21 0 0,-21-22 16</inkml:trace>
  <inkml:trace contextRef="#ctx0" brushRef="#br0" timeOffset="106743.97">20976 15579 0,'0'0'0,"42"-43"0,-20 22 15,-1 0-15,-21 0 0,0 0 16,0 42 0,-43 0-16,22 0 0,0 0 15,0 22-15,-21-22 0,20 21 16,1 1-16,-21-1 0,21 0 0,0 1 16,-1-1-16,22 21 0,0-20 15,-21-1-15,21 0 0,0-20 0,0 20 16,0-21-16,0 21 0,0-20 0,21-1 15,1 0-15,-1-21 0,0 0 16,0 21-16,21-21 0,-20 0 0,-1 0 16,21 0-16,-21-21 15,22 0-15,-22 21 0,21-21 0,-21-1 0,0 1 16,22 0-16,-22 0 0,-21 0 0,21 0 16,0-1-16,-21 1 15,0 0-15,0 42 31,0 0-31,0 1 0,0-1 0,0 0 16,0 0-16,0 0 0,0 0 0,0 1 16,0-1-16,0 0 0,21 0 15,1 0-15,-1 0 0,0-21 16,0 0-16,0 0 0,0 0 16,1 0-16,20 0 0,-21 0 15,21-21-15,1 0 0,-1 0 0,-21 0 16,22 0-16,-22-1 0,21-20 0,-21 21 15,0 0-15,1-22 0,-22 22 16,0-21-16,21 21 0,-21 0 0,0-1 16,0 1-16,0 42 31,0 1-31,0-1 0,0 0 0,-21 0 16,21 21-16,0 1 0,0-22 15,-22 21-15,22 1 0,-21 20 0,0-21 16,21 1-16,0 20 0,0 1 15,-21-22-15,21 22 0,-21 20 16,21-20-16,0-1 0,-21 1 0,21-1 0,0 22 16,-22-22-16,1 1 15,21-1-15,0 1 0,0-1 0,0-20 16,0 20-16,0 1 0,0-22 0,0 22 16,0-22-16,0-21 0,0 21 15,0-20-15,0-1 0,0 0 0,0-42 31,0 0-31,0-22 0,0 1 0,21 0 16,-21-1-16,22 1 0,-1-22 0,0 1 16,0 21-16,21-22 0,-20 1 15,20-1-15,-21 1 0,21 20 16,1-20-16,-22 20 0,21-20 16,-21 21-16,1-1 0,-1 1 0,-21 0 15,0-1-15,21 1 0,-21 21 0,0-22 16,0 22-16,0-21 0,0 0 15,-21 20-15</inkml:trace>
  <inkml:trace contextRef="#ctx0" brushRef="#br0" timeOffset="107011.82">20616 15917 0,'-42'0'0,"84"0"0,-126-21 0,62 21 15,1 0-15,21-21 16,21 21-16,1-21 0,20 21 16,0-21-16,1 21 0,-1-21 0,21 21 15,1-22-15,-1 22 0,1-21 16,-1 21-16,1-21 0,-22 0 0,22 21 16,-1-21-16,-20 21 0,-1-21 0,0 21 15,1-22-15,-22 22 0,21-21 16,-21 21-16,0 0 0,1-21 0,-22 0 15,21 21-15,-21-21 0,21 21 0,-21-21 16</inkml:trace>
  <inkml:trace contextRef="#ctx0" brushRef="#br0" timeOffset="108143.05">23601 15346 0,'0'0'0,"0"-42"15,0 20-15,0 1 16,0-21-16,0 21 0,0 0 15,-21-1-15,-1 22 0,1 0 16,0 0-16,0 0 0,0 22 16,0 20-16,-1 0 0,1 1 0,21 20 15,-21 1-15,0-1 0,0 1 16,21 20-16,-21 1 0,-1 0 0,1-1 16,0 1-16,0 0 0,0-22 15,0 1-15,-1-1 0,-20 1 16,21-1-16,0-21 0,0 1 0,-1-1 15,1-21-15,0 0 0,0 1 16,0-1-16,0-21 16,21-21-16,-22-1 15,22 1-15,0 0 0,0-21 16,-21 21-16,21-22 0,0-20 0,0 20 16,0-20-16,0-1 0,0 1 0,0-1 15,0 22-15,0-21 0,0-1 16,21 22-16,-21-1 0,0 22 0,22 0 15,-22 0-15,21 21 0,-21 21 16,0 0-16,21 22 16,-21-1-16,0 0 0,0 1 15,0 20-15,21-21 0,-21 22 16,0-22-16,0 1 0,21-1 0,0 0 16,1-21-16,-22 22 0,21-22 0,0 0 15,0 0-15,0-21 0,22 21 16,-22-21-16,0 0 0,42 0 15,-20 0-15,-22 0 0,21-21 0,1 0 16,-22 0-16,0 0 0,21 0 16,-21-1-16,1-20 0,-1 0 0,0 21 15,-21-22-15,0 1 0,21-22 16,0 22-16,-21 0 0,21 21 0,-21-22 16,0 22-16,0 0 15,0 42 1,0 0-16,0 0 0,0 22 15,0-1-15,0 0 0,0 1 0,0-22 16,-21 21-16,21 1 0,-21-1 16,21-21-16,0 0 0,0 22 0,0-22 15,0 0-15,0 0 0,21 0 16,22-21-16,-22 0 16,0 0-16,21 0 0,-21 0 0,22 0 15,-1-21-15,0 0 0,1 0 16,-1 0-16,0-1 0,1 1 15,-1-21-15,0 0 0,-20-1 0,20 1 16,-21 0-16,0 20 0,0-20 16,-21 0-16,22 21 0,-22-1 0,0 1 15,-22 21-15,1 0 16,0 0-16,0 21 0,0 1 16,0-1-16,-1 0 0,1 0 0,21 0 15,0 22-15,0-22 0,0 0 16,0 0-16,0 21 0,0-20 0,21-1 15,1 0-15,-22 0 0,21 0 16,0 0-16,-21 1 0,0-1 16,21 0-16,-21 0 0,0 0 15,-21-21 17,0 0-32,0 0 15,-1 0-15,1 0 0,21-21 16,0 0-16,0 0 0,0 0 15,0-1-15,0 1 0,0 0 16,0 0-16,21 0 0</inkml:trace>
  <inkml:trace contextRef="#ctx0" brushRef="#br0" timeOffset="108463.87">24977 15431 0,'21'-22'15,"-42"44"-15,42-65 0,-21 22 0,-21 21 16,-1 0 0,1 0-16,0 0 0,0 21 15,0 0-15,0 22 0,-1-1 0,1-21 16,0 22-16,0-1 0,0 21 16,0-20-16,21-1 0,-22 22 0,1-22 15,0 21-15,0-20 0,0-1 16,0 22-16,21-22 0,0 0 15,-22-21-15,22 22 0,0-22 0,0 21 16,0-21-16,0 1 0,0-1 16,22-21-1,-1 0-15,0 0 0,0 0 0,0 0 16,0-21-16,1-1 0,-1 1 0,21 0 16,-21 0-16,0 0 0,1-22 15,-1 1-15</inkml:trace>
  <inkml:trace contextRef="#ctx0" brushRef="#br0" timeOffset="108674.75">24680 15727 0,'127'21'16,"-106"-21"-1,22 0-15,-22-21 0,0 21 0,21 0 16,-20-21-16,20 0 0,-21 21 0,0-22 16,22 1-16,-22 21 0,0-21 15,0 0-15,-21 0 0,0 0 0</inkml:trace>
  <inkml:trace contextRef="#ctx0" brushRef="#br0" timeOffset="109047.12">24109 15346 0,'0'0'16,"-43"21"-16,-84 43 15,106-64 1,21 21-16,21-21 31,1 0-31,-1 0 16,0 0-16,0 0 0,0 0 0,0 0 16,1 0-16,-1-21 15,-21-1 1,0 1-1,-21 21 1,-1 0 0,1 0-16,0 0 0,0 0 15,0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1:35:47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2223 0,'21'0'172,"0"0"-157</inkml:trace>
  <inkml:trace contextRef="#ctx0" brushRef="#br0" timeOffset="1503.83">4170 741 0,'21'0'0,"-21"-21"0,0 0 16,21 21 0,-21-22-16,0 1 0,0 0 15,0 0 1,0 0 0,0 0-16,0-1 15,0 1-15,0 0 16,0 42 31,0 0-32,0 1-15,0-1 0,0 0 16,0 21-16,0-21 0,0 22 16,0-1-16,0 22 0,0-1 15,0-21-15,0 22 0,0-1 0,0 22 16,0-21-16,0-1 0,0 1 15,-21-1-15,0 1 0,0-1 0,21-21 16,-22 22-16,1-1 0,0-20 16,21-1-16,0 0 0,0 1 0,-21-22 15,21 0-15,0 0 0,0 0 16,-21 1-16,0-22 31,21-22-15,0 1-16,-22 0 0,22 0 15,-21-21-15,21-1 0</inkml:trace>
  <inkml:trace contextRef="#ctx0" brushRef="#br0" timeOffset="2079.94">3556 931 0,'0'0'15,"-21"-21"-15,-22 21 0,22-21 0,0 0 16,0 0-16,0 0 0,-22-22 16,43 22-16,0 0 0,0 0 15,0 0-15,0-1 0,22 1 16,-1 0-16,0 0 0,21 0 15,22 0-15,-1-1 16,22 1-16,-22 0 0,43 21 0,-21-21 16,0 0-16,20 21 0,22 0 15,-21 0-15,21 0 0,0 0 0,-21 21 16,21 0-16,-21 0 0,-21 22 16,-1-1-16,1 21 0,0 1 0,-22 21 15,-21-22-15,1 22 0,-1-22 16,-21 22-16,-21-22 0,0 22 0,-21-21 15,-21-1-15,21 22 0,-22-22 16,-20 1-16,-1 20 0,1-20 0,-1-1 16,-20-20-16,-1 20 0,0-20 15,-21-1-15,1 0 0,-1 1 0,21-22 16,-21 0-16,0 0 0,1 0 16,20-21-16,0 0 0,1 0 15,-1 0-15,0 0 0,22 0 16,-1 0-16,1-21 0,-1 0 0,22 0 15,-22 0-15,22-1 0,0 1 16,21-21-16,-22 21 0,22-22 0,21 22 16,-21 0-16,21 0 0,0 0 15,0 0-15,0-1 0,21 1 16,0 21-16,0 0 16,22 0-16</inkml:trace>
  <inkml:trace contextRef="#ctx0" brushRef="#br0" timeOffset="3139.47">5651 1588 0,'-21'-43'16,"21"22"-1,0 0 1,0 0-16,0 0 16,21 21-16,-21-22 15,22 1-15,-1 21 16,0 0-16,0-21 0,0 21 16,0 0-16,1 0 0,-1 0 15,0 0-15,0 21 0,0 0 0,0 1 16,1-1-16,-22 0 0,21 21 15,0-21-15,-21 22 0,21-1 16,-21-21-16,0 22 0,0-1 0,0 0 16,0-21-16,0 22 0,0-22 0,0 0 15,-21 0-15,0 0 16,0 1-16,21-1 0,-22-21 16,22 21-16,-21-21 0,0 0 15,21-21 1,0 0-16,0-1 15,0 1-15,0 0 0,0-21 0,0 21 16,21-22-16,0 22 0,1-21 16,-1-1-16,-21 1 0,21 0 0,0 21 15,0-22-15,0 1 0,-21 21 16,22 0-16,-1-1 0,0-20 0,0 42 16,-21-21-16,0 0 0,21 21 15,0 0-15,-21 21 31,22 0-15</inkml:trace>
  <inkml:trace contextRef="#ctx0" brushRef="#br0" timeOffset="3676.16">6519 1482 0,'0'0'0,"0"-21"0,-21-1 16,0 22 0,0 0-1,21 22-15,-21-22 0,-1 21 0,1 0 16,21 0-16,-21 21 0,0-20 15,21 20-15,-21 0 0,21 1 16,-21-22-16,21 21 0,-22 0 0,22-20 16,0 20-16,0-21 0,0 0 0,0 0 15,0 1-15,0-1 0,0 0 16,22 0-16,-1-21 0,0 0 16,-21 21-16,21-21 0,21 0 15,-20 0-15,-1 0 0,0 0 0,21 0 16,-21-21-16,1 21 0,20-21 15,-21 0-15,21 0 0,-20-1 0,-1 1 16,0-21-16,0 21 0,0-22 16,-21 22-16,0-21 0,0 0 0,0 20 15,0-20-15,0 21 0,-21-21 16,0 20-16,-21 1 0,20 0 0,-20 0 16,21 21-16,-21-21 0,20 21 15,1 0-15,-21 0 0,21 0 0,0 0 16,-1 0-16,1 21 0,0 0 15,21 0-15,-21 0 16,21 1-16,0-1 0,0 0 0,0 0 16,0 0-16,0 0 15,21 1-15,0-22 0</inkml:trace>
  <inkml:trace contextRef="#ctx0" brushRef="#br0" timeOffset="4087.93">7281 1418 0,'0'0'0,"-21"0"0,21-21 16,-21 21-1,0 0 1,21 21-16,0 0 15,-21 1-15,21-1 0,-22 21 0,22 0 16,-21 1-16,21-1 0,0 0 16,0 22-16,-21-1 0,21 1 15,-21-22-15,21 22 0,0-1 0,0 1 16,-21-1-16,21 1 0,-21-1 0,21 1 16,-22-1-16,22 22 0,-21-22 15,0 1-15,0-1 0,0 1 16,0-1-16,-1-20 0,1-1 0,0 0 15,21 1-15,-21-22 0,21 0 16,-21 0-16,21 0 0,0-42 31,21 0-31,-21 0 16,21-21-16,0 20 0,-21-20 0,21 0 16,-21-1-16,22-20 15</inkml:trace>
  <inkml:trace contextRef="#ctx0" brushRef="#br0" timeOffset="4423.77">6943 1778 0,'-22'-42'0,"44"84"0,-65-105 16,22 20-16,21 22 0,0 0 16,0 0-16,0 0 0,0-1 0,0 1 15,0 0-15,21 0 0,22 0 0,-22 0 16,21-1-16,0 22 0,1-21 15,20 21-15,-20 0 0,20 0 0,1 0 16,-22 0-16,21 21 0,-20-21 16,20 22-16,-20 20 0,-22-21 0,21 21 15,-21-20-15,-21 20 16,0 0-16,0 1 0,-21-1 0,-21-21 16,21 21-16,-22-20 0,22 20 15,-21-21-15,-1 0 0,1 0 0,0 1 16,21-22-16,-22 21 0,1 0 15,21-21-15,-22 0 0,22 0 0,0 0 16,0 0-16,0 0 0,21-21 16,0 0-1,0-1-15</inkml:trace>
  <inkml:trace contextRef="#ctx0" brushRef="#br0" timeOffset="5448.18">8784 847 0,'0'0'16,"-21"-21"-16,0 21 0,0 0 16,-1 0-16,1 0 0,21 21 15,-21 21-15,0 0 0,0 1 16,21-1-16,-21 22 0,-1-1 16,1 1-16,0-1 0,0 1 0,0-1 15,0 22-15,-1-22 0,1 22 0,-21-22 16,21 1-16,-22-1 0,22 1 15,-21-1-15,0-20 0,20-1 0,-20-21 16,21 22-16,0-22 0,-22-21 16,43 21-16,-21-21 0,0 0 0,0 0 15,21-21-15,0 0 16,0-1-16,0 1 0,0-21 16,0 0-16,0-1 0,0-20 0,0 20 15,0-20-15,21-1 0,0 1 16,-21-1-16,21 22 0,1-21 0,-22 20 15,21 1-15,0 21 0,-21 0 16,21-1-16,0 22 0,0 0 16,-21 22-16,22-1 0,-22 0 15,21 21-15,0 1 0,-21-22 0,21 42 16,-21-20-16,21-1 0,0 21 16,1-20-16,-22-1 0,21 0 0,0 22 15,0-43-15,21 21 0,-20 1 16,-1-22-16,0 0 0,21 0 15,-21 0-15,22-21 0,-22 0 0,21 0 16,1 0-16,-1 0 0,-21 0 16,21-21-16,1 0 0,-1 0 0,0 0 15,1-22-15,-1 1 0,-21 0 16,22-22-16,-22 1 0,0-1 0,0 22 16,0-22-16,-21-20 0,0 20 15,0 1-15,0-1 0,0 1 0,0-1 16,-21-20-16,0 20 0,0 1 15,-22-1-15,22 22 0,-21-22 0,0 22 16,-1 0-16,1 20 16,0-20-16,-1 42 0,22-21 0,-21 21 15,-1 0-15,22 21 0,-21 0 16,21 22-16,0-1 0,-22 21 0,22 1 16,21-1-16,0 1 0,-21-1 15,21 1-15,0-1 0,0 1 0,0-22 16,0 22-16,21-22 0,-21 0 15,21-20-15,0 20 0,1-21 0,-1 21 16,21-20-16,-21-22 0,22 21 16,-22 0-16,21-21 0,-21 0 0,22 0 15,-1 0-15,-21 0 0,21 0 16,1 0-16,-22 0 0,21-21 16</inkml:trace>
  <inkml:trace contextRef="#ctx0" brushRef="#br0" timeOffset="5935.9">9610 1376 0,'0'0'0,"-22"0"32,22 21-32,-21 0 0,0-21 15,0 21-15,0 1 0,21 20 16,-21-21-16,-1 21 0,1 1 15,0-22-15,0 21 0,0 1 16,21-1-16,0 0 0,-21-21 0,21 22 16,0-22-16,0 21 0,0-21 0,0 1 15,0-1-15,21 0 0,0 0 16,0-21-16,21 0 0,-20 0 16,20 0-16,-21 0 0,21 0 15,1-21-15,-1 0 0,0 0 0,1-1 16,-22 1-16,21-21 0,1 21 15,-22-22-15,0 1 0,0 0 0,0-1 16,-21 1-16,0 0 0,0-1 16,0 1-16,0 0 0,-21 21 15,0-22-15,-21 22 0,20 0 0,1 0 16,0 21-16,-21 0 0,21 0 16,-22 0-16,22 0 0,-21 0 0,21 0 15,-22 21-15,22 0 0,0 0 16,0 0-16,0 1 0,-1-1 0,1 21 15,21-21-15,-21 0 0,21 22 16,0-22-16,0 21 0,0-21 0,0 1 16,21-1-16,0 0 0,1 0 15,-1 0-15,0-21 0,21 0 0,1 21 16</inkml:trace>
  <inkml:trace contextRef="#ctx0" brushRef="#br0" timeOffset="7059.26">10350 1482 0,'0'0'0,"0"-21"0,-21 21 47,21 21-47,-21 0 0,21 0 15,0 0-15,-21 22 0,21-22 0,-21 21 16,21 0-16,-21-20 0,21 20 15,0 0-15,0-21 0,0 22 16,0-22-16,0 0 0,0 21 0,0-20 16,0-1-16,21 0 15,0-21-15,0 0 0,0 0 16,0 0-16,1 0 0,-1 0 16,0 0-16,0 0 0,0-21 0,0 0 15,1-1-15,-1 1 0,-21 0 16,21 0-16,0-21 0,0 20 0,0-20 15,-21 0-15,22 21 0,-1-22 16,-21 22-16,0-21 0,21 21 0,-21-1 16,21 22-16,-21 22 31,0-1-31,0 0 16,0 21-16,0-21 0,0 22 15,0-22-15,0 21 0,0-21 0,0 1 16,0 20-16,0-21 0,0 0 0,0 0 15,0 1-15,21-1 0,0-21 16,-21 21-16,22-21 0,-1 0 0,0 0 16,0 0-16,0 0 0,0 0 15,1 0-15,-1 0 0,0 0 16,0-21-16,0 0 0,0-1 0,1 1 16,-1 0-16,0 0 0,-21-21 15,21-1-15,-21 22 0,21-21 0,-21-1 16,0 1-16,0 21 0,0-21 15,0 20-15,-21 1 0,0 0 0,0 0 16,0 21-16,-1 0 0,22-21 16,-21 21-16,21-21 31,21 21-31,1 0 16,-1 0-16,21 0 0,-21 0 0,22 0 15,-1-22-15,-21 22 16,21 0-16,1 0 0,-22 0 0,21 0 15,-21 0-15,22 0 0,-22 0 16,21 0-16,-21 22 0,1-1 0,-1-21 16,-21 21-16,0 0 0,0 21 15,0-20-15,0-1 0,0 0 0,0 21 16,0-21-16,0 1 0,0-1 0,0 21 16,0-21-16,0 0 0,0 1 15,0-1-15,-21 0 0,21 0 0,0 0 16,-22-21-16,22 21 0,0 1 15,-21-44 32,21 1-31,0 0-16,0 0 0,0-21 16,0 20-16,0-20 0,0 0 0,0 21 15,21-22-15,-21 1 0,22 0 16,-1-1-16,21 1 0,-21 0 0,0-1 15,22 22-15,-22-21 0,21 21 16,1-1-16,-1 1 0,0 21 0,1 0 16,-1 0-16,0 21 0,-21 1 15,22-1-15,-22 0 0,0 0 0,0 21 16,-21 1-16,0-1 0,0 0 16,0-20-16,0 20 0,0 0 15,0 1-15,0-22 0,0 0 0,0 21 16,0-21-16,0 1 0,0-1 15,0 0-15,-21 0 0,21 0 0,0 0 16,0 1-16,-21-22 16,21 21-16,-21-21 15</inkml:trace>
  <inkml:trace contextRef="#ctx0" brushRef="#br0" timeOffset="7880.71">3768 2371 0,'-22'0'0,"44"0"0,-65 21 0,22-21 0,0 0 15,0 0-15,0 21 0,-1-21 16,1 0-16,21 21 16,43-21 15,-22 0-31,21 0 16,0 0-16,1 0 0,20 0 0,1 0 15,-1 0-15,1-21 0,20 21 16,1 0-16,21-21 0,0 21 0,21 0 15,21-21-15,-21 21 16,21-21-16,21 21 0,-20 0 0,41-22 16,-21 22-16,1 0 0,20 0 15,1-21-15,20 21 0,1 0 0,-21 0 16,41-21-16,-20 21 0,21 0 0,-21 0 16,-1-21-16,22 21 0,-21-21 15,21 21-15,-22 0 0,-20 0 0,20 0 16,-20-21-16,21 21 0,-43 0 15,21 0-15,-20 0 0,-22 0 0,0-22 16,0 22-16,-21 0 0,-21 0 16,0 0-16,0 0 0,-43-21 15,22 21-15,-43 0 0,1 0 0,-1 0 16,-21-21-16,0 21 0,0 0 16,-21-21-16,0 0 31,-21 21-31,0 0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1:38:4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3831 0,'0'21'93,"0"1"-77,22-22 0,-22 21-1,21-21-15,0 0 16,0 0-16,0 0 0,0 0 0,1 0 15,-1 0-15,0 0 16,21-21-16,-21 21 0,1-22 0,20 22 16,-21-21-16,0 21 0,0-21 15,22 21-15,-22-21 0,0 0 0,0 21 16,0-21-16,1-1 0,-1 22 16,0-21-16,-21 0 0,0 0 0,0 0 15,0 0-15,0-1 16,0 1-16,0 0 15,-21 21-15,0 0 16,-1 0-16,1 0 16,0 0-16,-21 0 0,21 0 0,-22 21 0,22-21 15,-21 21-15,-1-21 16,22 22-16,-21-1 0,21 0 0,-22 0 16,22 0-16,-21 0 0,21 1 15,0-1-15,-1 0 0,1 0 16,0 0-16,0 0 0,0 1 0,0-1 15,21 0-15,-22 0 0,22 0 16,0 0-16,0 22 0,0-22 16,0 0-16,0 0 0,0 0 15,0 1-15,0-1 0,0 0 16,0 0-16,22-21 0,-1 21 16,0-21-16,0 21 0,0 1 15,0-22-15,1 21 0,-1-21 16,0 21-16,21-21 0,-21 21 15,1-21-15,20 21 0,-21-21 0,0 21 16,0-21-16,1 22 0,-1-22 16,0 21-16,0-21 0,0 21 0,0-21 15,-21 21-15,22 0 16,-22 0-16,0 1 0,0-1 16,0 0-1,0 0-15,-22 0 16,1-21-16,0 21 0,0-21 15,0 22-15,0-22 0,-22 0 16,22 21-16,-21-21 0,-1 0 0,1 0 16,0 0-16,-1 0 0,1 0 15,0 0-15,-1 0 0,1 0 0,0 0 16,21-21-16,-22 21 0,22 0 16,-21-22-16,21 22 0,-1-21 15,1 21-15,0-21 16,21 0 46,21 21-46,0-21-16,1 0 16,-1 21-16</inkml:trace>
  <inkml:trace contextRef="#ctx0" brushRef="#br0" timeOffset="603.65">1672 4318 0,'21'21'32,"0"-21"-32,1 21 15,-1-21 1,0 0-16,0 0 16,0 0-16,0 0 0,1 0 15,-1-21-15,0 21 0,-21-21 16,21 21-16,0-21 0,0 0 15,1 21-15,-22-21 0,0-1 16,21-20 0,-21 21-16,0 0 0,0 0 15,0-1-15,-21 1 0,-1 21 0,22-21 16,-21 21-16,0 0 0,0 0 16,0 0-16,0 0 15,-1 0-15,1 0 0,0 21 0,0 0 16,0 1-16,0-1 0,-1 0 15,1 0-15,0 0 0,0 22 0,21-22 16,-21 21-16,21 0 0,-21-20 16,21 20-16,0-21 0,0 0 15,0 22-15,0-22 0,0 0 16,0 0-16,0 0 0,21 0 16,0 1-16,0-22 0,0 0 15,0 21-15,1-21 0,-1 0 0,0 0 16,0 0-16,0 0 0,0 0 15,22 0-15,-22 0 0,0 0 0,0 0 16,0 0-16,1-21 0,-1 21 16,0-22-16,0 1 0,0 0 0,22 21 15,-22-42-15,0 21 0,0-1 16</inkml:trace>
  <inkml:trace contextRef="#ctx0" brushRef="#br0" timeOffset="1088.36">2498 3387 0,'0'21'47,"-22"0"-47,1 21 0,21-20 15,-21-1-15,21 21 0,0 0 16,0-20-16,-21 20 0,21 0 0,-21 1 16,21 20-16,0-21 0,0 1 15,-21-1-15,21 22 0,0-22 0,-22 21 16,22-20-16,0-1 0,-21 0 15,21 1-15,0-1 0,0 0 16,0 1-16,0-22 0,-21 21 0,21-21 16,0 1-16,-21-1 0,21 0 15,0 0-15,0 0 0,0 0 16,0 1-16,0-1 16,21-42 46,-21-1-62,0 1 0,21 21 16,0-21-16,1 0 0,-1 0 0,-21 0 15</inkml:trace>
  <inkml:trace contextRef="#ctx0" brushRef="#br0" timeOffset="1643.04">2709 4424 0,'0'21'16,"21"-21"46,1 0-62,-1 0 0,0 0 0,0 0 16,0-21-16,0 0 16,1 21-16,-1-21 0,0 21 0,-21-22 15,21 22-15,-21-21 0,21 21 16,-21-21-16,0 0 0,0 0 0,0 0 16,0-1-16,0 1 15,0 0-15,0 0 16,-21 21-1,0 0-15,0 0 16,0 0-16,-1 21 16,1 0-16,0 0 15,0 1-15,21-1 0,0 21 16,-21-21-16,21 0 0,-21 1 16,21-1-16,0 0 0,0 0 0,0 0 15,0 0-15,0 1 0,0-1 16,0 0-16,0 0 0,0 0 0,0 0 15,0 1 1,21-22-16,0 0 0,0 0 16,0 0-16,0 0 15,1 0-15,-1 0 0,0 0 16,0 0-16,0 0 16,0 0-16,1-22 0,-1 1 0,0 21 15,0-21-15,0 0 0</inkml:trace>
  <inkml:trace contextRef="#ctx0" brushRef="#br0" timeOffset="2055.8">3535 4149 0,'0'0'16,"0"-21"-16,0-1 0,0 1 15,-21 21 1,-1 0 0,1 0-1,21 21-15,-21 1 0,0-1 16,21 0-16,-21 0 0,0 0 16,21 0-16,0 1 0,-22-1 0,22 0 15,-21 21-15,21-21 0,-21 1 16,21-1-16,0 0 0,0 0 0,0 0 15,-21 0-15,21 1 0,0-1 16,0 0-16,0 0 0,0 0 16,0 0-16,21-21 15,0 22 1,0-22-16,1 0 0,-1 0 0,0 0 16,0 0-16,0 0 0,0 0 15,1 0-15,-1-22 0,0 22 16,-21-21-16,21 21 0,0-21 0,0 0 15,1 0-15,-22 0 0,21-1 16</inkml:trace>
  <inkml:trace contextRef="#ctx0" brushRef="#br0" timeOffset="2584.51">4064 3429 0,'0'0'0,"-21"-42"16,0 42-1,-1 0 1,1 21-1,21 0-15,-21 0 16,21 0-16,-21 22 0,21-22 0,0 21 16,0-21-16,-21 22 0,21-1 15,-21 0-15,21 1 0,-22-1 0,22 0 16,0 1-16,0-1 0,-21 0 16,21 1-16,0-1 0,-21 0 0,21 1 15,0-1-15,0 0 0,0 1 16,0-22-16,0 21 0,-21-21 0,21 22 15,0-22-15,-21 0 0,21 21 0,0-20 16,0-1-16,0 0 0,0 0 16,0 0-16,0 0 15,0 1 1,21-22 0,0 0-1,0 0-15,0 0 16,1 0-16,-1 0 0,-21-22 15,21 22-15,0 0 0,-21-21 16,21 0-16,-21 0 0,21 21 16,1-21-16,-22 0 0</inkml:trace>
  <inkml:trace contextRef="#ctx0" brushRef="#br0" timeOffset="3012.27">3725 3874 0,'21'0'16,"1"0"-1,-1 0-15,0 0 0,0 0 16,0-22-16,0 22 0,1 0 16,-1 0-16,21 0 0,-21 0 0,0 0 15,1 0-15,-1 0 0,21 0 0,-21 0 16,0-21-16,1 21 15,-1 0-15,0 0 16</inkml:trace>
  <inkml:trace contextRef="#ctx0" brushRef="#br0" timeOffset="8676.16">6096 4466 0,'0'21'16,"0"1"15,21-44 32,0 1-48,0 0-15,-21 0 16,22 0-16,-1 0 0,0-1 0,0-20 16,0 21-16,0-21 0,1-1 15,-1 1-15,0 0 0,0-1 0,21 1 16,-20 0-16,-1 20 0,0-20 0,0 21 16,0 0-16,0 0 0,-21-1 15,-21 22 16,0 0-31,0 0 0,0 0 0,0 0 16,-1 0-16,-20 22 16,21-1-16,0-21 0,0 21 0,-1 0 15,22 21-15,-21-20 0,21-1 16,-21 0-16,21 0 0,0 0 0,-21 0 16,21 1-16,0-1 0,0 0 0,0 0 15,0 0-15,0 0 0,21 1 16,0-22-16,0 21 0,1 0 0,-1-21 15,0 21-15,0 0 0,0-21 16,0 21-16,1-21 0,-1 22 0,0-22 16,0 0-16,0 21 0,0-21 15,-21 21-15,22-21 0,-22 21 0,0 0 16,0 0 0,0 1-16,-22-22 15,1 21-15,0-21 0,0 21 0,0-21 16,0 0-16,-1 0 0,1 21 15,0-21-15,0 0 0,0 0 0,0 0 16,-1 0-16,1 0 16,0 0-1,21-21-15,-21 21 0,0 0 16,21-21 0,0 0-1,21-1 1,0 22-1,0-21-15,0 21 0,1-21 0</inkml:trace>
  <inkml:trace contextRef="#ctx0" brushRef="#br0" timeOffset="9092.04">7726 4170 0,'0'0'0,"-21"0"15,-1 0-15,22 21 0,22-21 63,-1 0-63,0 0 0,0 0 0,0 0 15,22 0-15,-22 0 0,0 0 0,0 0 16,21 0-16,-20 0 0,-1 0 16,0 0-16,0 0 0,0 0 0,0 0 15,1 0-15,-1 0 16,-42 0 46</inkml:trace>
  <inkml:trace contextRef="#ctx0" brushRef="#br0" timeOffset="9368.34">7726 4382 0,'0'0'16,"21"0"15,0 0-31,0 0 0,0 0 16,1 0-16,-1 0 0,0 0 0,0 0 15,0 0-15,0 0 0,1 0 16,-1 0-16,0 0 16,0 0-1,0 0 1,0 0 0</inkml:trace>
  <inkml:trace contextRef="#ctx0" brushRef="#br0" timeOffset="10192.03">9038 4276 0,'-21'0'15,"21"-21"-15,-21 21 0,21-22 16,0 1-16,0 0 16,0 0-16,0 0 0,0 0 15,0-1 1,21 1-16,0 21 0,0-21 0,0 0 15,1 21-15,-1 0 0,0-21 0,0 21 16,0 0-16,0 0 0,1 0 16,-1 0-16,0 0 0,0 21 0,0-21 15,0 21-15,1 0 0,-22 0 16,0 1-16,21-1 0,-21 21 0,0-21 16,0 0-16,0 22 0,0-22 15,0 0-15,0 21 0,0-20 0,0-1 16,0 21-16,0-21 0,0 0 0,0 1 15,0-1 1,0 0-16,0 0 0,-21-21 0,21 21 16,-22-21-16,22 21 15,0-42 17,0 0-17,0 0-15,0 0 0,0 0 16,0-22-16,22 22 0,-22 0 15,21 0-15,0 0 0,-21-22 16,21 22-16,0 0 0,0 0 0,1-22 16,-1 22-16,0 0 0,0 0 15,0 21-15,0-21 0,22 0 0,-22-1 16,21 22-16,-21 0 0,1 0 16,20 0-16,-21 0 0,0 0 15,0 0-15,1 22 0,-22-1 0,21 0 16,-21 0-16,21 0 0,-21 22 15,0-22-15,0 21 0,0-21 0,0 0 16,0 22-16,0-22 0,0 0 0,0 0 16,0 0-16,0 1 0,0-1 15,0 0-15,0 0 0,0 0 16,0 0 0,0-42 30,0 0-30,21 21-16,0-21 0,-21 0 0</inkml:trace>
  <inkml:trace contextRef="#ctx0" brushRef="#br0" timeOffset="10648.7">10308 4403 0,'0'0'0,"21"0"16,0-21-16,1 21 15,-1-22-15,0 22 16,-21-21-16,21 21 0,0-21 0,0 0 16,1 21-16,-1-21 0,0 0 15,0-1-15,0 1 0,-21 0 0,0 0 16,21 0-16,-21 0 0,0-1 0,0 1 15,0 0-15,0 0 0,-21 0 16,0 21-16,0 0 0,0 0 16,0 0-1,-1 0-15,1 21 0,0 0 0,0-21 16,0 42-16,21-20 0,-21-1 0,21 21 16,-22-21-16,22 22 0,-21-22 15,21 21-15,0-21 0,0 22 0,0-22 16,0 0-16,0 0 0,0 21 15,21-20-15,-21-1 0,22 0 16,-22 0-16,21-21 0,0 21 16,0-21-16,0 0 15,0 0-15,1 0 16,-1 0-16,0 0 0,0-21 0,0 21 16,0-21-16,1 21 15,-1-21-15,0 0 0,0-1 0,0 1 16</inkml:trace>
  <inkml:trace contextRef="#ctx0" brushRef="#br0" timeOffset="11351.89">11091 4106 0,'0'0'0,"0"-21"0,0 0 16,0 0-16,0 0 15,0 42 16,0 0-15,0 21-16,-21-20 0,21-1 0,-21 0 16,21 21-16,0-21 0,0 22 15,0-22-15,0 21 0,0-21 0,0 1 16,0-1-16,-21 0 0,21 0 0,0 0 16,0 0-16,0 1 0,0-1 15,0 0 1,21-21 15,0 0-31,0 0 0,-21-21 0,21 0 16,1 21-16,-1-22 0,0 1 15,-21 0-15,21 0 0,0 0 16,0-22-16,1 22 0,-1 0 0,0 0 16,0 0-16,-21 0 0,21-1 15,0 1-15,-21 0 16,22 21-16,-1 0 15,-21 21 1,0 0-16,0 1 0,0-1 16,0 0-16,0 21 0,0-21 15,0 1-15,0-1 0,0 0 0,0 0 16,0 0-16,0 0 0,0 1 0,0-1 16,21 0-16,0-21 15,-21 21-15,21-21 16,0 0-16,1 0 0,-1 0 15,0 0-15,0 0 16,-21-21-16,21 21 0,0-21 0,-21 0 16,0-1-16,22 1 0,-1-21 15,-21 21-15,0-22 0,21 1 0,-21 21 16,0-21-16,21-1 0,-21 1 0,0 0 16,0 20-16,0-20 0,0 21 15,0 0-15,0 0 0,0-1 16</inkml:trace>
  <inkml:trace contextRef="#ctx0" brushRef="#br0" timeOffset="12453.46">13652 3747 0,'0'0'0,"22"0"16,-1 0-16,0 0 15,0 0-15,0 0 0,22 0 16,-22-22-16,0 22 0,21-21 15,-21 0-15,22 21 0,-22-21 0,21 0 16,-21 0-16,22 21 0,-22-22 16,21 1-16,-21 0 0,-21-21 15,22 21-15,-22-1 0,0 1 16,0 0-16,0 0 0,-22-21 0,1 20 16,0 1-16,0 0 0,-21 0 15,-1 0-15,22 21 0,-21-21 0,-1 21 16,1 0-16,21 0 0,-21 0 0,-1 21 15,1 0-15,0 0 0,-1 0 16,-20 22-16,20-1 0,22-21 0,-21 21 16,0 1-16,20-1 0,1 0 15,0 1-15,0-22 0,21 21 0,0 1 16,0-22-16,0 0 0,0 21 16,21-21-16,0 1 0,0-1 15,22 21-15,-22-21 0,21 0 0,-21 1 16,22-1-16,-22 0 0,21 0 15,-21 0-15,22 0 0,-22 1 0,21-1 16,-21 0-16,1 0 0,20 0 16,-21 0-16,0 1 0,-21-1 0,21 0 15,-21 0-15,0 0 0,0 0 0,0 1 16,0-1-16,0 0 0,-21-21 16,0 21-16,-21 0 0,21 0 0,-22-21 15,1 22-15,0-22 0,-1 0 0,1 21 16,0-21-16,-1 0 0,1 0 15,0 0-15,-1 0 0,1 0 16,0-21-16,20 21 0,1-22 16,-21 1-16,21 0 0,0 21 0,-1-21 15,1 0-15,0 0 0,0-1 0,21 1 16,0 0-16,-21 21 0,21-21 16,0 0-16,0 0 15,21 21 1,0-22-16,0 22 0,0 0 15,1 0-15,-1 0 0,0 0 0,21 0 16,-21-21-16,22 21 0,-22-21 16,0 21-16</inkml:trace>
  <inkml:trace contextRef="#ctx0" brushRef="#br0" timeOffset="12900.21">14097 4297 0,'0'21'0,"21"-21"0,0 0 15,0 0 1,-21-21-16,22 21 0,-1-21 0,0 21 16,0-21-16,0 21 0,0-22 15,1 1-15,-1 0 0,0 0 16,0 0-16,0 0 0,0-1 0,1 1 15,-22 0-15,0 0 0,0 0 16,0-22-16,0 22 0,0 0 16,-22 21-16,1 0 0,0 0 15,0 0-15,-21 0 0,20 0 0,-20 0 16,21 0-16,-21 21 0,20 0 0,-20 1 16,21-1-16,-21 21 0,20-21 15,1 22-15,0-22 0,0 21 0,0 0 16,21-20-16,0 62 15,0-63-15,0 1 0,0-1 0,21 0 16,0 0-16,0 0 0,0 0 16,1 1-16,-1-22 0,0 21 15,21-21-15,-21 0 0,22 0 0,-22 0 16,21 0-16,1 0 0,-22 0 0,21 0 16,-21 0-16,22-21 0,-22 21 15,0-22-15,21 1 0,-21 0 0,1 0 16</inkml:trace>
  <inkml:trace contextRef="#ctx0" brushRef="#br0" timeOffset="13312.97">15113 3112 0,'0'21'0,"0"0"0,0 0 16,0 0-16,-21 22 0,0-1 15,-1 0-15,22 1 0,-21-1 0,0 21 16,21-20-16,-21 20 0,0 1 16,21-22-16,-21 22 0,-1-1 15,22 1-15,-21-1 0,21 1 0,0-22 16,-21 21-16,21 1 0,-21-22 15,21 1-15,0-1 0,0 0 0,0-21 16,0 22-16,-21-22 0,21 0 0,0 0 16,0 0-16,0 1 15,21-22 17,0 0-17,-21-22 1,21 22-16,-21-21 15,0 0-15,21 21 0,1-21 0,-22 0 16,21 0-16,0 21 0</inkml:trace>
  <inkml:trace contextRef="#ctx0" brushRef="#br0" timeOffset="13756.71">15198 4318 0,'0'21'0,"21"-21"16,0 0-16,0 0 16,0 0-16,0 0 15,1 0-15,-1 0 0,0-21 16,0 21-16,0-21 0,22 0 0,-22 21 16,0-21-16,0-1 0,0 1 0,0 0 15,1 0-15,-22 0 0,0 0 16,0-1-16,0 1 0,0 0 0,0 0 15,0 0-15,0 0 0,-22 21 16,1 0-16,0 0 0,0 0 0,-21 0 16,20 0-16,1 21 0,-21-21 15,21 21-15,-22 0 0,22 21 0,0-20 16,0-1-16,-21 21 0,42-21 0,-22 22 16,1-22-16,21 21 15,0-21-15,0 0 0,0 1 0,0 20 16,0-21-16,0 0 0,0 0 0,21-21 15,1 22-15,-1-1 0,0-21 16,0 21-16,0-21 0,0 21 0,1-21 16,-1 0-16,0 0 0,0 0 0,21 0 15,-20 0-15,-1 0 0,21 0 16,-21 0-16,0-21 0,22 21 0,-22-21 16,21 0-16,-21-1 0</inkml:trace>
  <inkml:trace contextRef="#ctx0" brushRef="#br0" timeOffset="14088.52">16362 4022 0,'0'-21'0,"0"42"0,0-64 0,0 22 16,0 0-16,-21 0 16,-1 21-16,1 0 15,0 0-15,0 0 0,0 0 16,0 0-16,-1 0 0,1 0 0,0 21 15,0 0-15,0 0 0,0 1 0,-1 20 16,1 0-16,21-21 0,-21 22 16,21-1-16,-21 0 0,21 1 0,0-22 15,0 21-15,0-21 16,0 22-16,0-22 0,0 0 0,0 0 16,0 0-16,21 1 0,0-1 15,0-21-15,1 0 0,-1 21 16,0-21-16,0 0 0,0 0 0,22 0 15,-22 0-15,0 0 0,21 0 0,-21-21 16,22 0-16,-1-1 0,-21 1 16,22 0-16,-1 0 0,-21-21 0,21-1 15</inkml:trace>
  <inkml:trace contextRef="#ctx0" brushRef="#br0" timeOffset="14520.27">17018 3217 0,'0'0'0,"-21"-21"0,0 21 15,-1 0 1,1 0-16,21 21 16,-21 1-16,0-1 0,0 0 0,21 21 15,-21-21-15,-1 22 0,1-1 16,0 0-16,21 1 0,-21-1 0,0 0 15,21 22-15,0-22 0,0 1 16,-21-1-16,21 0 0,0 22 16,-22-22-16,22 22 0,0-22 0,0 0 15,0 1-15,0 20 0,0-21 16,-21-20-16,21 20 0,0 0 0,0-21 16,0 22-16,0-22 0,0 0 0,0 0 15,0 0-15,0 1 0,0-1 16,0 0-16,0 0 0,0 0 15,21-21-15,1 0 16,-22 21-16,21-21 0,0 0 16,0 0-16,0 0 0,0 0 15,1-21-15,-1 21 16,0-21-16,0 21 0,-21-21 0,21 0 16,0 0-16,-21-1 0,22 1 0,-1 0 15,-21 0-15,0 0 0</inkml:trace>
  <inkml:trace contextRef="#ctx0" brushRef="#br0" timeOffset="14884.84">16722 3895 0,'0'0'0,"-22"0"0,1 0 31,42 0-15,1 0-1,-1 0-15,0 0 0,21 0 0,-21 0 16,1 0-16,20 0 0,-21 0 16,21 0-16,-20-21 0,20 21 0,-21 0 15,0 0-15,0 0 0,1 0 0,-1 0 16,0 0-1,-42 21 64,0 0-64</inkml:trace>
  <inkml:trace contextRef="#ctx0" brushRef="#br0" timeOffset="22088.17">18563 2794 0,'0'0'0,"21"0"0,-21-21 16,21 21 0,-21-21-1,0 0 1,-21 21 31,0 0-47,0 0 0,0 0 0,-22 21 15,22-21-15,0 21 0,0-21 16,0 21-16,0-21 0,-1 21 16,1 0-16,0-21 0,-21 22 0,21-1 15,-1 0-15,1-21 0,0 21 16,0 0-16,0 22 0,0-22 0,-1 0 16,1 0-16,0 21 0,0 1 15,0-22-15,0 21 0,-1 1 0,1-1 16,0 0-16,21 1 0,-21-1 15,0 0-15,21 1 0,-21-1 0,21 0 16,0 1-16,0-1 0,-22 0 16,22 1-16,-21-1 0,21 0 15,0 22-15,0-22 0,-21 22 0,21-1 16,-21-21-16,21 22 0,-21-1 16,21 1-16,0-22 0,0 22 0,0-22 15,-21 22-15,21-22 0,0 21 0,0-20 16,0-1-16,0 0 0,0 22 15,21-22-15,-21-21 0,21 22 0,0-1 16,0-21-16,-21 22 0,21-22 16,1 0-16,-1 0 0,0 0 15,0 0-15,0 1 0,0-1 0,1 0 0,-1-21 16,0 21-16,0 0 0,0-21 16,0 0-16,1 21 0,-1-21 15,0 0 1,0 0-1,-21-21 1,0 0-16,0 0 16,0 0-16,0 0 15</inkml:trace>
  <inkml:trace contextRef="#ctx0" brushRef="#br0" timeOffset="24468.41">18796 3895 0,'21'0'15,"0"0"-15,0 0 32,-21-21-17,0-1 1,-21 22 31</inkml:trace>
  <inkml:trace contextRef="#ctx0" brushRef="#br0" timeOffset="24799.81">18775 3577 0,'0'0'0,"0"-21"16,0 0-16,0 0 0,0-22 15,0 22-15,0 0 0,0 0 0,0 0 16,0 0-16,0-1 15,-21 22 1,-1 22 0,22-1-16,-21 0 15,21 0-15,-21 0 0,21 0 16,0 1-16,0-1 0,0 0 0,-21 0 16,21 0-16,0 0 0,-21 1 15,21-1-15,0 0 0,0 0 16</inkml:trace>
  <inkml:trace contextRef="#ctx0" brushRef="#br0" timeOffset="25040.62">19008 3366 0,'-22'0'47,"22"21"-47,-21 0 0,0-21 0,21 21 16,0 0-16,-21 0 0,21 1 16,-21-1-16,21 0 0,0 0 0,0 0 15,0 0-15,0 1 16,0-1-16,0 0 0,0 0 15</inkml:trace>
  <inkml:trace contextRef="#ctx0" brushRef="#br0" timeOffset="25636.28">19685 3874 0,'0'0'15,"0"-22"-15,0 1 0,0 0 0,-21 0 16,0 0-16,-1 21 16,1-21-16,0-1 0,0 22 0,0 0 15,-22-21-15,22 21 0,0 0 16,-21 0-16,21 0 0,-22 21 0,22 1 15,-21-1-15,-1 0 0,22 21 16,-21 1-16,0-1 0,20 0 16,-20 1-16,21-1 0,0 21 0,0-20 15,-1-1-15,22 0 0,0 1 16,0-1-16,0-21 0,0 0 0,0 22 16,22-43-16,-1 21 0,21-21 15,-21 0-15,22 0 0,-1 0 0,0 0 16,1 0-16,-1-21 0,0 0 15,1-1-15,20-20 0,-21 21 16,1-21-16,-1-1 0,-21 1 0,22 0 0,-22-1 16,0 1-16,0 0 15,-21-1-15,0 1 0,0 21 0,0 0 16,0-1-16,0 1 0,0 0 16,-21 42-1,21 0-15,-21 1 0,21-1 16,0 21-16,0 0 0,0 1 0,0-1 15,0 22-15,0-22 0,0 0 0,0 1 16,0-1-16,21 0 0,0 1 16,0-22-16,0 21 0,1-21 0,-1 0 15,21 1-15,-21-1 0,22 0 16,-22-21-16,21 0 0,0 0 0,-20 0 16,20 0-16,0 0 0,1 0 0,-1-21 15</inkml:trace>
  <inkml:trace contextRef="#ctx0" brushRef="#br0" timeOffset="26168.03">20659 4064 0,'0'0'0,"0"-21"0,0 0 15,0 0-15,-22-1 0,1 1 16,0 0-16,0 21 0,0 0 16,0-21-16,-1 21 0,1 0 0,0 0 0,0 0 15,0 21-15,-22-21 0,22 21 16,0 0-16,0 22 0,0-22 0,0 21 15,-1 1-15,1-22 0,21 21 16,0 0-16,-21 1 0,21-22 16,0 21-16,0-21 0,0 22 0,0-22 15,0 0-15,21 0 0,0 0 16,1-21-16,-1 22 0,0-22 0,21 0 16,-21 0-16,1 0 0,20 0 0,0 0 15,-21 0-15,22 0 0,-1-22 16,0 1-16,-20 0 0,20-21 0,-21 21 15,21-22-15,-20-20 0,-1 20 16,0-20-16,0-1 0,0 1 0,0-1 16,-21 22-16,0-21 0,0-1 15,0 22-15,0-1 0,0 1 16,0 0-16,0-1 0,0 22 0,0 0 16,0 0-16,-21 21 15,0 21-15,21 21 16,0-20-16,0 20 0,-21 0 15,21 1-15,-21 20 0,21-21 0,0 22 16,0-1-16,-21 1 0,21-1 16,0-20-16,0 20 0,0-20 0,0-1 15,0 0-15,0-21 0,21 22 0,0-22 16,0 0-16,-21 0 0,42 0 16,-20 1-16,-1-22 0,0 0 0,21 0 15,-21 0-15,22 0 16,-22 0-16,21 0 0,1 0 0,-1-22 15,0 1-15</inkml:trace>
  <inkml:trace contextRef="#ctx0" brushRef="#br0" timeOffset="26668.74">21611 4170 0,'0'0'0,"0"-42"0,0 20 0,0-20 16,0 21-16,0 0 0,0 0 0,0-1 16,0 1-16,-21 21 0,0 0 15,0-21-15,-1 21 0,1 0 0,0 0 16,0 0-16,0 21 0,0 0 15,-1 1-15,1-1 0,0 21 16,0 0-16,0-20 0,21 20 0,0 0 16,-21 1-16,21-22 0,0 21 15,0-21-15,0 22 0,0-22 0,0 0 16,0 0-16,0 0 0,21 0 0,0-21 16,0 22-16,0-22 0,0 0 15,1 0-15,20 0 0,-21 0 0,0 0 16,22-22-16,-22 1 0,21 0 15,-21 0-15,0-21 0,22 20 0,-22-41 16,0 21-16,0-22 0,0 1 16,1-1-16,-1 1 0,0-1 15,-21 22-15,0-22 0,0 1 0,0 20 16,0 1-16,0 0 0,0-1 16,0 22-16,0 0 0,-21 21 15,0 0-15,21 21 16,-22 0-16,22 22 0,-21-22 0,0 21 15,21 1-15,0-1 0,0 0 16,-21 22-16,21-1 0,0-20 0,0 20 16,0 1-16,0-22 0,0 21 15,0-20-15,0-1 0,0-21 0,0 22 16,0-22-16,21 0 0,-21 0 0,21 0 16,0 0-16,1-21 15,-1 0-15,0 0 0,0 0 0,0 0 16,0 0-16,1 0 0,-1 0 0,-21-21 15</inkml:trace>
  <inkml:trace contextRef="#ctx0" brushRef="#br0" timeOffset="27060.52">22077 4170 0,'0'0'16,"0"-21"-16,0 0 0,0-1 16,0 1-16,0 0 0,21 0 15,0 21-15,0 0 16,0-21-16,1 21 0,-1 0 15,21 0-15,-21 0 0,22 21 16,-22-21-16,0 42 0,0-21 16,0 1-16,0 20 0,1 0 0,-22-21 15,0 22-15,0-22 0,0 21 16,0-21-16,0 22 0,0-22 0,-22 0 16,1 0-16,21 0 0,0 1 0,-21-22 15,0 0-15,21 21 0,-21-21 16,21-21-1,0-1-15,0 1 16,0 0-16,21 0 0,-21-21 16,21 20-16,0-20 0,0 0 15,1-1-15,-1 1 0,0 0 16,21 21-16,-21-22 0,1 22 0,-1 0 16,0 0-16,0 0 0,0 21 15,0 0-15,1 0 0,-1 21 31,-21 0-31,0 0 0,0 0 0,0 0 16,21 1-16</inkml:trace>
  <inkml:trace contextRef="#ctx0" brushRef="#br0" timeOffset="27908.29">22860 4297 0,'0'0'0,"21"0"0,0 0 15,0-21-15,-21 0 16,22 21-16,-1-22 0,0 1 15,-21-21-15,21 21 0,0 0 0,0-22 16,-21 22-16,0 0 0,0 0 16,0 0-16,-21 42 31,0 0-31,0 0 0,0 0 16,0 22-16,-1-22 0,1 21 15,0-21-15,21 22 0,-21-22 0,21 21 16,-21-21-16,21 22 0,0-22 0,0 0 15,0 0-15,21 0 16,0 0-16,21-21 0,-20 22 0,20-1 16,-21-21-16,21 0 0,1 0 15,-1 0-15,0 0 0,1 0 0,-22-21 16,21-1-16,1 1 0,-1 0 0,0-21 16,1 21-16,-22-22 0,21 1 15,-21 0-15,0-1 0,1 1 0,-1 0 16,-21 20-16,0-20 0,0 21 15,0 0-15,-21 21 16,-1 0-16,22 21 16,-21 21-16,21-21 0,0 22 0,0-22 15,0 21-15,0-21 0,0 22 16,0-1-16,0-21 0,0 0 16,0 1-16,0 20 0,21-21 15,-21 0-15,0 0 0,0 1 16,-21-22 15,21-22-15,-21 1-16,0 21 0,21-21 15,-21 21-15,42 0 32,0 0-17,0 0-15,0 0 16,1 0-16,-1 0 0,21 0 15,-21 0-15,0 0 0,1 0 0,20-21 16,-21 0-16,0 0 0,0 21 16,22-22-16,-22-20 0,0 21 0,-21 0 15,21-22-15,0 22 0,-21-21 16,0 21-16,0-22 0,0 22 0,0 0 16,0 42 15,0 0-31,0 1 0,0-1 0,0 0 15,0 21-15,0-21 0,0 1 0,0 20 16,0-21-16,0 0 0,0 0 16,0 1-16,0-1 0,0 0 15,-21 0-15,21 0 0,-21 0 16,0-21 0,0 0-16,21 22 0,-21-22 0,-1 0 15,1 0-15,0 0 16,21-22-16,-21 1 0</inkml:trace>
  <inkml:trace contextRef="#ctx0" brushRef="#br0" timeOffset="29048.52">24850 3789 0,'0'0'0,"21"-21"0,0 0 0,-21-1 0,0 1 16,0 0-16,0 0 15,-21 21-15,0 0 16,-1 0-16,1 0 0,0 0 16,0 21-16,0 0 0,21 22 15,0-22-15,-21 0 0,21 21 0,-22 1 16,22-22-16,0 21 0,0 0 16,0-20-16,0 20 0,22 0 0,-1-21 15,-21 1-15,21-1 0,0 0 16,21 0-16,-20 0 0,-1-21 0,21 0 15,0 0-15,-20 0 0,20 0 16,0 0-16,1 0 0,-1-21 0,0 0 16,1 0-16,-22 0 0,0-22 15,0 22-15,-21-21 0,0 21 16,0-22-16,0 22 0,-21-21 0,-21-1 16,20 22-16,-20-21 0,-21 0 15,20 20-15,-20-20 0,20 21 0,1 0 16,0 0-16,21 21 0,-1 0 0,1-22 15,42 22 1,1 0-16,-1 0 16,21 0-16,0 0 0,1 0 15,-1 0-15,0 0 0,22 0 0,-22 0 16,22 0-16,-22 0 0,22-21 16,-22 21-16,21-21 0,-20 21 15,-1 0-15,-21-21 0,22 21 16,-22-21-16,-21 42 47,0 21-47,0-21 0,0 22 15,0-1-15,0 0 0,0 1 16,0 20-16,0-20 0,0 41 0,0-20 16,0-1-16,0 22 0,-21-22 15,21 1-15,0 21 0,0-22 0,-22 22 16,22-1-16,0-20 0,-21 21 0,21-1 15,0 1-15,0 0 16,0-1-16,-21-20 0,21 20 0,0 1 16,-21-21-16,21-1 0,0 22 0,0-22 15,0-20-15,0 20 0,0-21 16,0 1-16,0-22 0,0 21 0,0-21 16,0-42-1,0 0-15,0 0 16,0-21-16,0-1 0,0 1 15,0-22-15,0 22 0,0-21 0,0-1 16,0 1-16,0-22 0,0 0 16,0 1-16,0-1 0,-21 21 0,21-20 15,0-1-15,0 22 0,0-1 16,0 22-16,0-22 0,0 22 0,0 0 16,0 20-16,21-20 0,0 21 15,0 0-15,0 0 0,22-22 0,-1 22 16,0 0-16,22 0 0,-22 0 15,22-1-15,-1 1 0</inkml:trace>
  <inkml:trace contextRef="#ctx0" brushRef="#br0" timeOffset="29608.05">27220 4001 0,'0'0'0,"21"-22"0,-21 1 0,22 0 0,-22 0 16,0 0-16,0 0 0,0-1 16,-22 1-16,1 0 0,0 0 0,0 21 15,0-21-15,0 21 0,-22 0 16,22 0-16,-21 0 0,-1 0 0,1 21 16,0 0-16,-1 0 0,1 0 15,0 22-15,21-1 0,-22 0 0,22 1 16,0-1-16,0 0 0,21-20 15,0 20-15,0 0 0,0 1 0,0-22 16,0 0-16,21 21 0,21-21 16,-21 1-16,1-22 0,20 21 15,0-21-15,-21 0 0,22 0 0,-1 0 16,0 0-16,1-21 0,-1 21 16,-21-22-16,22 1 0,-1-21 0,-21 21 15,0-22-15,22 1 0,-22-21 0,0 20 16,-21-20-16,21 20 0,-21-20 15,21 21-15,-21-22 0,0 1 16,0 20-16,0 1 0,0-22 16,0 43-16,0-21 0,0 21 0,0 0 15,0 42 1,0 21-16,0-21 16,-21 22-16,21-1 0,0 0 15,0 1-15,0-1 0,0 21 0,0-20 16,0-1-16,0 0 0,0 1 15,0-1-15,0 0 0,0 1 0,0-22 16,21 21-16,0-21 0,1 1 0,-1-1 16,0-21-16,0 21 0,0-21 15,22 0-15,-22 0 0,21 0 0,0 0 16,1 0-16</inkml:trace>
  <inkml:trace contextRef="#ctx0" brushRef="#br0" timeOffset="30132.75">28130 4043 0,'0'0'0,"0"-42"0,0 20 0,0-20 16,0 21-16,0-21 0,0 20 16,0 1-16,-21 0 0,21 0 0,-21 0 15,0 21-15,0 0 0,0 0 16,-1 0-16,1 0 0,0 0 0,0 21 16,-21 0-16,20 21 0,-20-20 15,21 20-15,0 0 0,-22-21 0,22 22 16,21-1-16,0 0 0,0 1 15,0-22-15,0 21 0,0-21 16,0 1-16,0-1 0,21 0 0,-21 0 16,22 0-16,20-21 0,-21 0 15,0 0-15,22 0 0,-22 0 0,21 0 16,-21 0-16,22-21 0,-22 0 0,21 0 16,0 0-16,-20-22 0,20 1 15,-21-22-15,21 22 0,-20-21 0,20-1 16,-21 22-16,0-22 0,0 1 15,1-1-15,-1 1 0,0-1 0,0 1 16,-21-1-16,0 1 0,0 20 16,0 1-16,0 21 0,-21 0 15,0 0-15,0 21 0,-1 0 16,-20 42-16,21-21 0,-21 21 0,20 1 16,1-1-16,0 22 0,0-22 15,0 21-15,21-20 0,0 20 0,0-20 16,0 20-16,0 1 0,0-22 15,0 21-15,0-20 0,21-1 0,0 0 16,-21 1-16,21-1 0,0-21 16,1 0-16,-1 22 0,0-43 0,0 21 15,0 0-15,0-21 0,22 0 0,-22 0 16,0 0-16,21 0 0,-20-21 16,-1 0-16,21 0 0,-21-1 15</inkml:trace>
  <inkml:trace contextRef="#ctx0" brushRef="#br0" timeOffset="30407.59">29273 3302 0,'-21'0'0,"0"0"16,0 0-16,0 21 15,21 0-15,-21 1 16,21 20-16,-22-21 0,22 0 16,0 0-16,0 1 0,0-1 15,-21 0-15,21 0 0,-21 0 16,21 0-16,-21 1 16</inkml:trace>
  <inkml:trace contextRef="#ctx0" brushRef="#br0" timeOffset="30652.45">29527 3323 0,'0'21'31,"0"1"-31,0-1 16,-21 0-16,21 0 0,0 0 15,0 0-15,-21-21 0,21 22 16,0-1-16,0 0 16</inkml:trace>
  <inkml:trace contextRef="#ctx0" brushRef="#br0" timeOffset="31107.72">29676 2709 0,'0'0'15,"0"22"-15,0-1 16,0 0-16,21 0 0,0 0 0,0 0 16,0 22-16,0-22 0,1 0 15,20 21-15,0-20 0,-21 20 0,22 0 16,-22-21-16,0 22 0,21-1 15,-20 22-15,-22-22 0,0 21 0,0-20 16,0-1-16,0 22 16,0-22-16,0 21 0,-22-20 0,1 20 0,0-20 15,0 20-15,0 1 0,0-22 16,-22 21-16,22-20 0,0-1 16,0 22-16,0-22 0,-1 0 15,1 1-15,0-22 0,0 21 0,0-21 16,0 0-16,-1 1 0,1-22 15,21 21-15,-21-21 0,42 0 32,-21-21-17,21-1-15,1 1 0,-1 0 0,21 0 16</inkml:trace>
  <inkml:trace contextRef="#ctx0" brushRef="#br0" timeOffset="31348.58">30988 3747 0,'0'0'0,"-42"-22"31,42 1-31,0 42 78</inkml:trace>
  <inkml:trace contextRef="#ctx0" brushRef="#br0" timeOffset="31600.44">31009 4191 0,'0'0'0,"-21"21"16,0 0-16,0 1 16,21-1-16,0 0 0,-22 0 0,22 0 15,-21 22-15,0-22 0,21 0 16,0 0-16,-21 0 0,0 0 0,21 1 15,-21-1-15,21 0 0,-22-21 0,22 21 16,-21-21-16,0 21 0,0-21 16,0 0-16,0 21 0,-1-21 0,1 0 15,-21 22-15,0-22 0</inkml:trace>
  <inkml:trace contextRef="#ctx0" brushRef="#br0" timeOffset="40444.19">3365 7176 0,'-21'0'0,"0"21"15,0-21 1,21 21 0,-21-21-16,21-21 31,0 0-16,0-1-15,0 1 16,21-21-16,0 21 0,0 0 16,0-22-16,22 1 0,-22 0 15,21-1-15,1 1 0,-1-22 16,0 1-16,1-1 0,-1 1 0,0-1 16,1 1-16,-22-1 0,21 1 15,0 21-15,-20-1 0,-1 1 0,0 0 16,0 20-16,-21 1 0,21 0 15,-21 0-15,-21 21 16,0 0-16,0 0 0,-22 0 16,1 21-16,0 0 0,-1 0 0,1 1 15,0-1-15,-1 21 0,1-21 16,0 22-16,21-1 0,-1-21 16,-20 21-16,21 1 0,21-1 0,0 0 15,0-20-15,0 20 0,0-21 16,0 21-16,21-20 0,0 20 0,0-21 15,1 0-15,-1 0 0,21 1 16,-21-1-16,22 0 0,-22 0 0,21 0 16,-21 0-16,22 1 0,-22-1 15,0 0-15,0 21 0,0-21 0,0 1 16,1-1-16,-22 0 0,0 0 16,0 21-16,0-20 0,0-1 0,-43 21 15,22-21-15,0 0 0,-21 1 0,20-1 16,-20 0-16,0 0 0,-1-21 15,22 0-15,-21 0 0,0 0 16,-1 0-16,22 0 0,0 0 16,0 0-16,-22-21 0,22-21 0,0 20 15,21 1-15,-21 0 0,0-21 0,0 21 16,21-22-16,0 22 0,-22-21 16,22 21-16,0-1 0,0 1 0,0 0 15,0 0-15,0 0 0,0 0 16,22 21-16,-1 0 15,0-22-15,21 22 0,-21 0 16,1 0-16,20-21 0,-21 21 0</inkml:trace>
  <inkml:trace contextRef="#ctx0" brushRef="#br0" timeOffset="40663.58">4318 6858 0,'0'0'16,"21"0"-16,-21 21 15,21-21 48</inkml:trace>
  <inkml:trace contextRef="#ctx0" brushRef="#br0" timeOffset="41449.15">5673 7408 0,'0'0'0,"-22"0"0,1-21 31,21 0-31,0 0 0,0 0 16,0 0-16,0-22 0,0 22 15,21-21-15,1 21 0,-1-22 0,0 1 16,21-22-16,-21 22 0,22 0 16,-1-22-16,0 22 0,1-22 0,-1 1 15,-21 21-15,22-22 0,-1 1 0,-21 20 16,0 1-16,0 0 0,1-1 16,-22 22-16,0 0 0,-22 21 31,1 0-31,0 21 0,-21 0 0,21 0 15,-22 1-15,22 20 0,0 0 0,0-21 16,0 22-16,-1-1 0,22 0 16,0 22-16,0-22 0,0 1 0,0-22 15,0 21-15,22 0 0,-1 1 16,0-22-16,0 21 0,0-21 0,0 22 16,1-22-16,-1 21 0,0-21 0,0 1 15,0-1-15,0 21 16,-21-21-16,22-21 0,-22 21 0,0 1 15,0-1-15,-22 0 16,1-21-16,0 0 0,-21 0 16,21 0-16,-1 0 0,-20 0 0,21-21 15,-21 21-15,20-21 0,-20-1 16,21 22-16,0-21 0,0 0 0,-1 21 16,1-21-16,21 0 0,-21 21 0,21-21 15,0-1 1,21 22-16,0 0 0,1 0 15,-1 0-15,0 0 0,0-21 16,0 21-16,0 0 0,1 0 16,20-21-16</inkml:trace>
  <inkml:trace contextRef="#ctx0" brushRef="#br0" timeOffset="41815.94">6477 7027 0,'0'0'0,"85"-42"32,-64 42-32,0-21 0,0 0 15,0 0-15,0 21 0,1-22 16,-22 1-16,21 0 16,-21 0-16,0 0 15,0 0-15,0-1 0,0 1 16,-21 21-16,-1 0 0,1 0 0,0 0 15,0 0-15,0 0 0,0 0 16,-1 21-16,1 1 0,0 20 0,0-21 16,0 0-16,21 22 0,0-22 15,-21 21-15,21 0 0,-22-20 0,22 20 16,0-21-16,0 21 0,0-20 0,0-1 16,0 21-16,22-21 0,-1 0 15,0 1-15,0-22 0,21 0 16,-20 0-16,-1 0 0,21 0 15,0-22-15,1 1 0,-1 0 16,0-21-16,1 21 0,-1-22 0</inkml:trace>
  <inkml:trace contextRef="#ctx0" brushRef="#br0" timeOffset="42111.98">7345 6033 0,'0'0'0,"0"-43"0,-21-20 31,-1 63-31,22 21 0,0 0 16,-21 21-16,21 1 0,-21-22 15,21 42-15,0-20 0,0 20 16,-21 1-16,21 20 0,0-20 0,-21 21 16,21-22-16,-21 1 0,21 20 0,0-20 15,-22-22-15,22 22 0,-21-1 16,21-21-16,-21 1 0,21-1 0,0 0 15,0-20-15,0 20 0,0-21 0,0 0 16,0 0-16,21-21 16,0 0-16,1 0 15,-1-21-15,0 0 16,0-21-16,-21 21 0</inkml:trace>
  <inkml:trace contextRef="#ctx0" brushRef="#br0" timeOffset="42484.77">7451 6943 0,'21'0'0,"-21"21"16,21-21-1,-21 21-15,21-21 0,0 0 0,0 0 16,1 0-16,-1 0 0,0 0 16,0 0-16,0 0 0,0-21 15,1 21-15,20-21 0,-21 21 0,0-21 16,0-1-16,1 1 0,-1 21 15,-21-21-15,21 0 0,-21 0 16,0 0-16,0-1 0,0 1 0,-21 21 16,0 0-16,-22 0 0,22 0 15,0 0-15,-21 0 0,20 21 0,-20 1 16,21-1-16,0 0 0,-22 0 0,22 21 16,0-20-16,0 20 0,21-21 15,-21 0-15,21 22 0,0-22 0,0 0 16,0 0-16,0 0 0,0 0 15,0 1-15,0-1 0,21 0 0,0-21 16,0 0-16,0 0 0,22 0 0,-22 0 16,21 0-16,1 0 15,-1-21-15,0 0 0,1-1 0,20 1 16,-21 0-16,1 0 0</inkml:trace>
  <inkml:trace contextRef="#ctx0" brushRef="#br0" timeOffset="43031.62">8361 6710 0,'0'0'16,"0"-21"-16,0 0 0,-21 21 16,-1 0-16,22 21 0,-21 0 15,0 0-15,0 0 0,21 0 16,-21 1-16,0 20 0,21-21 0,0 21 16,-22-20-16,1 20 0,21-21 15,0 21-15,0-20 0,0-1 16,0 21-16,0-21 0,0 0 0,0 1 15,21-1-15,1 0 0,-1 0 16,0 0-16,0-21 0,0 0 0,22 0 16,-1 0-16,-21 0 0,21-21 0,1 21 15,-1-21-15,22 0 0,-22 0 16,0-22-16,22 22 0,-22-21 0,0 21 16,1-22-16,-1 1 0,-21 0 0,22-22 15,-22 22-15,0-22 0,0 1 16,0-1-16,-21-20 0,0 20 0,0 1 15,0-1-15,0 22 0,0-22 16,0 22-16,0 0 0,0-1 16,0 22-16,0-21 0,0 21 15,0 42 1,0 21-16,-21-21 0,0 22 16,0-1-16,0 21 0,21 1 0,-22-1 15,1 22-15,0-21 0,21-1 16,-21 1-16,0-1 0,21 1 0,-21-1 15,21-21-15,-22 22 0,22-22 0,0 1 16,0-1-16,0 0 0,0 1 16,0-22-16,0 21 0,22-21 15,-22 0-15,21 1 0,0-22 0,0 0 16,0 0-16,0 0 0,1 0 16,20 0-16,-21 0 0,21-22 0,-20 1 15,20 0-15,-21-21 0,21 21 0,-20-22 16,-1 22-16</inkml:trace>
  <inkml:trace contextRef="#ctx0" brushRef="#br0" timeOffset="43204.54">8996 6689 0,'0'0'16,"-21"0"-16,-1 0 0,22 21 0,-21-21 15,21 21-15,21-21 16,1 0-16,-1 0 15,0 0-15,0 0 0,21 0 0,1 0 16,-1 0-16,0-21 0,1 0 0,20 0 16,-20 21-16</inkml:trace>
  <inkml:trace contextRef="#ctx0" brushRef="#br0" timeOffset="43468.39">10139 6202 0,'0'0'0,"-21"0"16,-64 0 0,43 21-16,20-21 0,1 21 0,0 0 15,0 22-15,21-1 0,-21 0 16,0 1-16,21-1 0,-22 22 0,22-22 16,0 21-16,0-20 0,0 20 15,0-20-15,0-1 0,0 0 0,0 1 16,0-22-16,0 21 0,0-21 0,0 22 15,0-22-15,0 0 0,0 0 16,0 0-16,22-21 31,-1-21-31</inkml:trace>
  <inkml:trace contextRef="#ctx0" brushRef="#br0" timeOffset="43979.61">9842 6371 0,'0'0'0,"0"-21"0,0-21 0,0 21 0,0-1 16,0 1-16,0 0 0,0 0 0,22 21 15,-1-21-15,21 21 0,-21 0 16,22 0-16,-1 0 0,0 0 0,1 0 16,-1 21-16,0-21 0,-21 42 15,22-21-15,-22 22 0,0-1 16,0 0-16,-21 1 0,0-1 0,0-21 15,-21 22-15,0-1 0,0 0 16,-22-21-16,1 1 0,21-1 0,-21 0 16,-1 0-16,1 0 0,21-21 0,0 0 15,-22 21-15,22-21 0,42-21 32,0 21-32,22-21 15,-22 0-15,21 21 0,1 0 16,-1-21-16,0 21 0,1 0 0,-1 0 15,-21 0-15,21 21 0,1 0 16,-22 0-16,21 0 0,-21 1 16,1-1-16,-1 0 0,0 21 0,-21-21 15,0 22-15,0-22 0,0 0 0,0 21 16,-21-20-16,0-1 0,-22 0 16,22 0-16,-21 0 0,-1 0 0,1 1 15,21-1-15,-21 0 0,-1-21 0,1 0 16,21 21-16,0-21 0,-1 0 15,1 0-15,21-21 16,21 0-16,1 0 16,-1-1-16,0-20 0,0 21 15,21 0-15,1-22 0,-22 22 16,21-21-16</inkml:trace>
  <inkml:trace contextRef="#ctx0" brushRef="#br0" timeOffset="44580.45">10689 6752 0,'0'0'0,"21"0"0,64-21 31,-64 21-31,0 21 0,-21 0 16,0 1-16,0-1 0,0 0 0,0 0 15,0 0-15,0 0 0,0 22 16,0-22-16,0 0 0,0 0 0,0 0 16,0 1-16,0-1 0,0 0 15,0 0-15,21-21 0,1 21 16,-1-21-16,0 0 0,0 0 15,0 0-15,0 0 0,1-21 0,20 0 16,-21 21-16,0-21 0,22 0 16,-22-1-16,0-20 0,0 21 0,0-21 15,0 20-15,1-20 0,-22 21 16,0-21-16,21 20 0,-21-20 0,0 21 16,0 0-16,0 0 0,0 42 31,0 0-31,0 0 0,-21 0 15,21 0-15,-22 22 0,1-22 16,21 21-16,-21 1 0,0-1 0,21 0 16,0 1-16,-21-1 0,21 21 15,0 1-15,0-1 0,0-20 0,0 20 16,0 1-16,0-1 0,0 1 0,0-1 16,0 1-16,0-1 0,0 1 15,0-1-15,0 1 0,0-1 0,0-20 16,-21 20-16,-1 1 0,22-1 0,0-21 15,-21 22-15,0-22 0,21 1 0,-21-1 16,21-21-16,0 21 0,-21-20 0,0-1 16,-1-21-16,1 0 15,0 0-15,0 0 16,0-21-16,0-1 0,-1 1 0,1-21 16,0 0-16,21-1 0,0 1 0,0-22 15,0 1-15,0-1 0,0 1 16,0 21-16,21-22 0,0 1 0,1 20 15,-1 1-15,0-22 0,0 22 0,0 0 16,22-1-16,-22 1 0,0 0 0,21-1 16,-21 1-16</inkml:trace>
  <inkml:trace contextRef="#ctx0" brushRef="#br0" timeOffset="45213.09">11409 6350 0,'0'-63'16,"0"41"-1,0 1-15,21 21 31,0 0-31,0 21 0,0 1 16,1 20-16,-1 0 0,21 1 16,-21-1-16,0 0 0,1 22 0,-1-22 15,0 22-15,0-22 0,-21 0 0,0 1 16,0-1-16,0 0 16,0-21-16,0 22 0,0-22 0,0 0 15,0 0-15,0-42 31,0 0-31,0 0 16,0 0-16,0-1 0,0-20 0,0 0 16,0-1-16,0 1 0,0-21 15,0 20-15,21-20 0,0-1 0,-21 1 16,22 20-16,-1-20 0,0 21 16,0-1-16,21 1 0,-20 0 0,-1 20 15,0 1-15,0 0 0,0 0 0,0 21 16,1 0-1,-1 21-15,0 0 16,-21 0-16,21 1 0,0-1 0,-21 0 16,21 0-16,1 0 0,-22 0 15</inkml:trace>
  <inkml:trace contextRef="#ctx0" brushRef="#br0" timeOffset="46768.56">12509 6858 0,'0'0'0,"85"-21"31,-64 0-31,-21 0 0,0-1 16,21-20-16,1 21 0,-22 0 16,0-22-16,0 22 0,0-21 15,0 0-15,0-1 0,-22 22 0,1-21 16,0 21-16,0-1 0,-21 1 0,20 0 15,1 21-15,-21 0 0,21 0 16,-22 21-16,22 0 0,-21 1 0,0 20 16,20-21-16,1 21 0,-21 1 15,21-1-15,0 0 0,21 1 16,0-1-16,0 0 0,0 1 0,0-1 16,0-21-16,0 0 0,0 22 15,21-22-15,0 0 0,0-21 0,0 21 16,0-21-16,1 0 0,-1 0 0,42 0 15,-42 0-15,22 0 16,-22-21-16,0 21 0,21-21 0,-20 0 16,-1 0-16,0-1 0,0-20 0,0 21 15,0-21-15,-21 20 0,0-20 16,0 0-16,0-1 0,0 1 0,0 0 16,0-1-16,0 22 0,0-21 15,0 21-15,0 0 0,0 42 31,0 0-31,0 0 0,0 0 16,0 22-16,-21-1 0,21-21 16,0 21-16,0 1 0,0-1 0,0 0 15,0-20-15,21 20 0,-21-21 16,0 0-16,22 0 0,-1 1 0,0-1 16,-21 0-16,21 0 0,0-21 0,0 0 15,1 0-15,20 0 0,-21 0 16,0 0-16,22 0 0,-22-21 0,21 21 15,-21-21-15,22 0 0,-22-1 16,0-20-16,0 21 0,0-21 16,0-1-16,1 1 0,-1-22 0,0 1 15,-21 21-15,0-22 0,0 1 0,21-1 16,-21 22-16,0-22 0,0 22 16,0 0-16,0 20 0,0-20 0,0 21 15,0 0-15,0 0 0,0-1 16,0 44-1,-21-1-15,21 21 0,0-21 16,0 22-16,0-1 0,0 0 16,-21 1-16,21-1 0,0 21 15,0 1-15,0-22 0,-21 22 16,21-22-16,0 0 0,0 1 0,0-1 16,0 0-16,0 1 0,0-22 0,0 0 15,0 0-15,0 0 0,21 1 16,0-1-16,0-21 0,0 0 15,0 0-15,1 0 0,-1 0 0,0 0 16,0 0-16,0-21 0,0-1 16,1 22-16,-1-21 0,21 0 0,-21-21 15,0 21-15,1-1 0,-1-20 16,-21 0-16,21 21 0,-21-22 16,21 22-16,0-21 0,-21 21 0,0-1 15,0 1 1,0 42-1,0 1-15,0-1 0,0 0 0,0 21 16,0-21-16,0 1 0,0 20 16,0-21-16,0 21 0,0-20 0,0-1 15,0 0-15,0 0 0,0 0 16,0 0-16,0 1 0,0-1 16,21-21-16,1 0 0,-1 0 15,0 0-15,0 0 0,0 0 16,0 0-16,1 0 0,-1-21 0,0-1 15,0 22-15,0-21 0,0 0 16,1-21-16,-1 21 0,0-22 16,-21 22-16,21-21 0,0-1 0,0 22 15,1-21-15,-22 21 0,0-22 0,21 22 16,0 0-16,-21 0 16,0 42-1,0 0 1,0 0-16,0 1 0,0-1 0,-21 0 15,21 21-15,-21-21 0,21 22 0,0-22 16,0 21-16,0-21 0,0 22 16,0-22-16,0 0 0,0 0 15,0 0-15,21 1 0,0-1 0,0-21 16,0 21-16,0-21 0,1 0 16,-1 0-16,0 0 0,21 0 0,-21 0 15,1 0-15,20 0 0,-21 0 0,21-21 16,-20 0-16,20-1 0,-21 1 15,21 0-15,-20 0 0,-1-21 0,0-1 16,0 22-16,0-21 0,0-22 0,1 22 16,-22 0-16,0-1 0,0 22 15,0-21-15,0 21 0,0-1 0,0 1 16,-22 21 0,1 0-16,0 21 0,0 1 0,0 20 15,0-21-15,-1 21 0,22 1 16,0-1-16,-21 0 0,21 1 15,0-1-15,0-21 0,0 22 0,0-22 16,0 21-16,21-21 0,-21 0 16,22 1-16,-1-1 0,0-21 0,0 21 15,0-21-15,0 21 0,22-21 0,-22 0 16,0 0-16,21 0 0,-20 0 0,-1 0 16,21-21-16,0 0 0,-20 0 15,20-1-15,21 1 0</inkml:trace>
  <inkml:trace contextRef="#ctx0" brushRef="#br0" timeOffset="47048.47">15790 6181 0,'0'0'0,"-63"-43"15,42 43-15,-1 0 16,1 0-16,0 22 0,0-1 15,0 0-15,21 0 0,-21 21 0,-1 1 16,1 20-16,0-20 0,21 20 0,0-21 16,0 22-16,0-22 0,0 1 15,0-1-15,0 0 0,0-21 16,0 22-16,21-22 0,0 0 0,1 0 16,-1 0-16,0 1 0,0-22 15,21 0-15,-20 21 0,-1-21 0,0 0 16,0 0-16,21 0 0,-20-21 0,-1-1 15,21 22-15</inkml:trace>
  <inkml:trace contextRef="#ctx0" brushRef="#br0" timeOffset="47291.33">16446 6096 0,'0'0'0,"0"-21"0,0 0 0,22 21 16,-1 0-1,-21 21-15,0 0 0,21 0 16,0 0-16,-21 22 0,21-22 0,0 42 16,1-20-16,-22-1 0,21 22 15,-21-22-15,21 21 0,-21-20 0,0-1 16,0 0-16,0 1 0,0-22 16,-21 21-16,0-21 0,-1 1 0,1-1 15,0 0-15,0 0 0,0 0 0,-22-21 16,1 21-16,0-21 0,-1 22 0</inkml:trace>
  <inkml:trace contextRef="#ctx0" brushRef="#br0" timeOffset="48204.08">3069 9335 0,'-63'42'31,"63"-63"16,21 0-47,0-1 0,0 1 0,0 0 16,0 0-16,22 0 0,-22-22 16,0 1-16,21 0 0,1-1 0,-22 1 15,21-21-15,-21 20 0,22 1 0,-22 0 16,0-1-16,-21 1 0,0 0 15,0 20-15,0 1 0,-21 21 16,-21 0-16,20 0 0,-20 0 16,0 21-16,-1 1 0,1-1 15,0 21-15,21-21 0,-22 22 0,22-22 16,0 21-16,21 0 0,0 1 16,0-22-16,0 21 0,21 1 15,0-1-15,0-21 0,22 21 0,-22-20 16,21 20-16,1-21 0,-22 0 0,21 22 15,-21-22-15,0 0 0,1 0 16,-1-21-16,0 21 0,-21 0 0,0 1 16,0-1-16,-21-21 15,0 0-15,-1 21 0,-20-21 16,21 0-16,0 0 0,0 0 16,-22 0-16,22 0 0,0 0 0,21-21 15,-21 21-15,0-21 16,21-1-16,0 1 15,21 0 1,0 21-16,0-21 0,0 21 0,0-21 16,22 0-16</inkml:trace>
  <inkml:trace contextRef="#ctx0" brushRef="#br0" timeOffset="48355.99">4043 9208 0,'0'0'0,"0"21"0</inkml:trace>
  <inkml:trace contextRef="#ctx0" brushRef="#br0" timeOffset="49018.24">5313 9419 0,'0'0'0,"-21"0"16,21-21-1,0 0 1,0 0-16,21 0 0,0-1 15,0-20-15,0 21 0,0-21 0,22 20 16,-22-20-16,21-21 0,-21 20 16,22 1-16,-1-22 0,0 1 0,1 21 15,-1-22-15,0 22 0,-20-1 16,20 1-16,-21 0 0,-21-1 0,0 22 16,0 0-16,-21 21 15,0 0-15,-22 0 0,-20 21 16,21 0-16,-1 1 0,-20 20 0,20-21 15,1 21-15,0-20 0,-1 20 16,22 0-16,21 1 0,0-1 16,0 0-16,0 1 0,21-1 0,1-21 15,20 21-15,-21-20 0,21 20 0,1-21 16,-22 21-16,21-20 0,1-1 16,-22 0-16,0 0 0,21 0 0,-21 0 15,-21 1-15,0-1 0,0 0 16,0 0-16,-21-21 0,0 21 15,0-21-15,-21 0 0,20 21 16,-20-21-16,0 0 0,21 0 0,-1 0 0,-20 0 16,21 0-16,0 0 0,0-21 15,21 0-15,0 0 16,0 0-16,21 0 16,0 21-16,0-22 15,21 1-15,-20 21 0</inkml:trace>
  <inkml:trace contextRef="#ctx0" brushRef="#br0" timeOffset="49388.12">6371 9123 0,'21'-21'15,"-42"42"-15,42-63 16,-21 20-16,21 1 0,-21 0 0,22 0 15,-22 0-15,0 0 0,0-22 0,0 22 16,0 0-16,0-21 0,0 20 16,0-20-16,0 21 0,-22 21 0,1-21 15,0 21-15,0 0 0,0 0 16,0 21-16,-1 0 0,1 0 16,0 22-16,0-22 0,0 21 0,21 0 15,-21 1-15,21 20 0,-22-20 16,22-1-16,0 0 0,0 1 0,0-1 15,0-21-15,0 21 0,0-20 0,22-1 16,-1 21-16,0-42 0,-21 21 16,21 0-16,0-21 0,0 0 15,1 0-15,20 0 0,-21 0 0,21 0 16,-20-21-16,20 0 0,0 21 0,1-21 16,-1-21-16,0 20 0,1-20 15,20 0-15</inkml:trace>
  <inkml:trace contextRef="#ctx0" brushRef="#br0" timeOffset="49644.98">7112 8340 0,'0'0'0,"21"-43"15,-21-20 1,0 84 0,0 0-16,-21 0 0,21 1 15,0 20-15,0 0 0,0 22 0,0-22 16,0 22-16,-21-1 0,21 1 0,0-1 15,-21 1-15,21-1 0,0 1 16,0-1-16,-22-21 0,22 22 0,-21-22 16,21 1-16,0-22 0,0 21 0,0-21 15,0 0-15,0 1 0,0-1 16,21-21 0,1 0-16,-1 0 15,0-21-15,0-1 0,0 1 0</inkml:trace>
  <inkml:trace contextRef="#ctx0" brushRef="#br0" timeOffset="50020.76">7408 9059 0,'0'22'0,"0"-1"31,0 0-31,21-21 16,1 0-1,-1 0-15,0-21 0,0 21 0,0-21 16,22 21-16,-22-22 0,0 1 16,21 0-16,-21 0 0,1 21 0,-1-21 15,0 0-15,-21-22 0,0 22 0,0 0 16,0 0-16,0 0 16,-21 21-16,0 0 0,-22 0 0,22 0 15,0 21-15,-21 0 0,20 0 0,1 0 16,-21 0-16,21 22 0,0-1 15,-1-21-15,1 22 0,0-1 0,0-21 16,21 21-16,0-20 0,0 20 0,0-21 16,0 0-16,0 0 15,0 1-15,21-1 0,0-21 0,0 21 16,22-21-16,-22 0 0,21 0 0,1 0 16,-1 0-16,0 0 0,1 0 15,20-21-15,-21 0 0,1-1 0</inkml:trace>
  <inkml:trace contextRef="#ctx0" brushRef="#br0" timeOffset="50540.09">8361 8890 0,'0'0'0,"0"-42"0,0 21 15,0-1-15,0 1 0,0 0 16,-21 21-16,-1 0 0,1 0 16,0 21-16,0 0 15,0 1-15,0 20 0,-1-21 16,1 21-16,21 1 0,-21-1 0,21 0 15,-21-20-15,21 20 0,0 0 0,0 1 16,0-22-16,0 21 0,0-21 16,0 0-16,0 1 0,21-1 0,0 0 15,-21 0-15,21 0 0,1-21 0,20 0 16,-21 0-16,0 0 0,22 0 16,-22 0-16,21 0 0,0-21 0,-20 0 15,20 0-15,0 0 0,1-1 0,-22-20 16,21 21-16,-21-21 0,22-22 15,-22 22-15,0-22 0,0 1 0,0-1 16,0 1-16,1-1 0,-1 1 16,0-1-16,0 1 0,0-1 15,-21 1-15,0 20 0,21 1 0,-21 0 16,0 21-16,0-1 0,0 1 0,-21 21 16,0 21-1,0 1-15,0-1 0,0 0 0,21 21 16,-22 1-16,22 20 0,-21-21 0,21 22 15,0-1-15,0 1 0,0-1 16,0 1-16,0-22 0,0 22 0,0-1 16,0-20-16,0-1 0,0 0 0,0 1 15,0-22-15,0 0 0,21 0 16,-21 0-16,22 0 0,-22 1 16,21-22-16,0 0 0,0 0 15,0 0-15,0 0 0,1 0 16,-1-22-16,0 1 0,0 0 0,-21-21 15</inkml:trace>
  <inkml:trace contextRef="#ctx0" brushRef="#br0" timeOffset="50715.99">8805 8763 0,'0'0'0,"21"21"31,1-21-31,-1 0 15,0 0-15,21 0 0,-21 0 16,22 0-16,-1 0 0,0 0 0,22 0 16,-22-21-16,1 21 0,20-21 15,-21 0-15</inkml:trace>
  <inkml:trace contextRef="#ctx0" brushRef="#br0" timeOffset="50999.54">9991 8319 0,'-22'0'0,"44"0"0,-65 0 16,22 0-16,0 0 0,0 0 15,0 21-15,-1 0 0,22 0 0,0 0 16,-21 22-16,21-22 0,-21 21 16,21 22-16,0-22 0,0 21 0,0-20 15,0 20-15,0-20 0,0 20 0,-21-21 16,21 22-16,-21-22 0,21 1 15,0-22-15,0 21 0,0-21 0,0 0 16,0 1-16,0-1 0,0 0 0,0 0 16,0-42 15,21 0-31,-21 0 16,21-1-16,0 1 0</inkml:trace>
  <inkml:trace contextRef="#ctx0" brushRef="#br0" timeOffset="51543.67">9758 8467 0,'0'0'0,"0"-21"0,-21-22 0,21 22 0,0 0 15,0 0-15,0 0 0,21 21 16,0-22-16,21 22 16,1-21-16,-1 21 0,0 0 0,1 0 15,20 0-15,-21 21 0,22 1 16,-22-1-16,1 0 0,-1 0 15,0 0-15,-21 22 0,22-22 0,-43 21 16,0-21-16,0 22 0,0-22 0,0 21 16,-43-21-16,22 0 0,0 22 15,-21-22-15,-1 0 0,1 0 0,0 0 16,-1-21-16,1 22 0,0-1 0,-1-21 16,22 0-16,0 21 0,0-21 15,42 0 1,0-21-16,0 21 0,1-21 15,20 21-15,0-22 0,1 1 16,-1 21-16,21-21 0,-20 21 16,-1 0-16,0 0 0,-20 0 0,20 0 15,-21 0-15,21 0 0,-20 0 16,-1 21-16,0 0 0,0 1 0,-21-1 16,21 0-16,-21 21 0,0-21 0,21 1 15,-21 20-15,0-21 0,0 21 16,0-20-16,0-1 0,-21 21 0,0-21 15,0 0-15,0 1 0,0-1 0,-1-21 16,-20 21-16,21 0 0,0-21 16,-22 0-16,1 21 0,21-21 0,-21 0 15,20 0-15,-20 0 0,21 0 16,0 0-16,0 0 0,-1 0 16,22-21-1,0 0-15,22 0 0,-1 0 16,0-1-16,0 1 0,21 0 0,1 0 15</inkml:trace>
  <inkml:trace contextRef="#ctx0" brushRef="#br0" timeOffset="52244.26">10922 8848 0,'21'-64'31,"-21"85"-16,-21 1 1,0-1-16,21 0 0,-21 0 0,-1 0 16,1 22-16,21-22 0,0 21 15,-21-21-15,21 0 0,0 22 0,0-22 16,0 0-16,0 0 0,21 0 0,0 1 16,1-1-16,-1 0 0,21-21 15,-21 21-15,22-21 0,-1 0 0,0 0 16,-21 0-16,22 0 0,-1 0 0,-21 0 15,22-21-15,-22 21 0,0-21 16,0 0-16,0-1 0,0 1 16,-21-21-16,22 21 0,-1-22 0,-21 1 15,21 21-15,-21-21 0,21 20 0,-21 1 16,21-21-16,-21 21 16,0 0-16,0 42 31,0 0-31,0 0 0,0 0 15,-21 0-15,21 22 0,-21-1 0,0-21 16,21 22-16,-21-1 0,-1 0 0,22 1 16,0-1-16,0 0 0,0 1 15,0-1-15,0 0 0,0 22 16,0-22-16,0 22 0,0-1 0,0 1 16,0-1-16,0 1 0,0-22 0,0 21 15,0 1-15,0-1 0,0-20 16,0 20-16,0-20 0,0 20 0,0-21 15,0 22-15,0-22 0,0 1 0,0-1 16,0 0-16,0-21 0,0 22 0,-21-22 16,0 0-16,21 0 0,-21-21 15,0 0-15,0 0 0,-1 0 0,1 0 16,0 0-16,0 0 0,0-21 0,-22 0 16,22 0-16,0 0 0,0-1 15,0 1-15,21-21 0,0 0 16,-21 20-16,21-20 0,0 0 0,0-1 15,0 1-15,0 0 0,0-1 0,0 1 16,0 0-16,21-1 0,0 1 0,-21-21 16,21 20-16,0 1 0,22-22 15,-22 22-15,0 0 0,0-1 0,0-20 16,0 21-16,-21-1 0,22 22 0,-22-21 16</inkml:trace>
  <inkml:trace contextRef="#ctx0" brushRef="#br0" timeOffset="54648.01">12065 8488 0,'0'0'15,"0"21"1,21-21 31,0 0-47,0 0 0,1 0 15,-1-21-15,0 0 0,21 21 0,-21-21 16,1-1-16,20 1 0,-21 0 0,21 0 16,-20 0-16,20-22 0,-21 22 15,0-21-15,0 21 0,-21-22 16,22 1-16,-22 0 0,0 21 0,0-22 15,0 22-15,0-21 0,-22 21 16,1 21-16,0-22 0,0 22 16,0 0-16,21 22 0,0-1 15,-21 0-15,21 21 0,0 1 0,0 20 16,0-21-16,0 22 0,0-22 0,0 22 16,0-1-16,0 1 0,0-22 15,0 22-15,0-1 0,0-21 0,0 22 16,0-22-16,0 22 0,0-22 0,0 0 15,0 1-15,0-22 0,0 21 16,0-21-16,-22 1 0,22-1 16,-21 0-16,0-21 0,0 0 15,0 0-15,0 0 16,-22 0-16,22 0 0,0-21 0,-21 21 16,20-21-16,1-1 0,-21 1 0,21 0 15,0 0-15,-1 0 0,1 0 16,0-1-16,0 1 0,0 21 15,21 21 17,0 1-32,21-1 15,-21 0-15,21-21 0,0 21 16,22-21-16,-22 0 0,21 21 16,-21-21-16,22 0 0,-1 0 0,21 0 15,-20 0-15,-1 0 0,22 0 0,-22 0 16,21-21-16,-20 21 0,20-21 15,-20 0-15,-1 21 0,0-21 0,1-1 16,-1 1-16,-21 0 0,0-21 16,22 21-16,-43-22 0,21 22 0,-21 0 15,0 0-15,0 0 0,0-1 0,0 1 16,-21 21 0,21 21-1,-22 1-15,22-1 0,-21 0 0,21 21 16,-21-21-16,0 22 0,21-22 15,0 21-15,-21-21 0,0 1 0,21 20 16,0-21-16,0 0 0,-22 0 16,22 1-1,22-22 1,-22-22-16,21 22 16,0-21-16,0 0 0,0 0 15,0 0-15,1 0 0,-1-22 16,0 22-16,0 0 0,0-21 0,0 20 0,1-20 15,-1 21-15,0 21 0,0-21 16,0 21-16,-21 21 16,0 0-1,0 0-15,21 0 0,-21 1 16,0-1-16,0 0 0,0 21 0,0-21 16,22 1-16,-1-1 0,0 0 0,-21 0 15,21-21-15,21 21 0,-20 0 16,20-21-16,-21 0 0,21 22 0,1-22 15,-1 0-15,0 0 0,1 0 0,-22 0 16,21 0-16,1 0 0,-22-22 16,21 1-16,-21 21 0,22-21 0,-22 0 15,0 0-15,0-22 0,0 22 0,0-21 16,1 21-16,-1-22 16,-21 1-16,0 0 0,0-43 15,0 64-15,0-21 0,0 20 0,-21 1 16,-1 0-16,1 0 0,0 21 15,0 0-15,0 0 0,-22 0 0,22 0 16,0 21-16,0 0 0,-21 0 0,20 22 16,1-22-16,-21 21 0,21-21 15,0 22-15,21-1 0,-22 0 0,22 1 16,0-1-16,0-21 0,0 22 0,0-22 16,0 0-16,22 0 15,20 21-15,-21-42 0,0 0 16,0 22-16,1-22 0,-1 0 0,21 0 15,-21 0-15,0-22 0,1 22 16,20-21-16,0-21 0,1 0 16,-22-1-16,0 22 0,0-21 0,21-22 15,-20 22-15,-1 0 0,0-22 16,0 22-16,0-22 0,0 1 16,-21 20-16,22-20 0,-22 21 0,21-22 15,-21 1-15,0 20 0,0 1 0,0-22 16,0 43-16,21-21 0,-21 0 0,0 20 15,0 1-15,-21 64 32,0-22-32,21 21 15,0 22-15,-22-22 0,22 21 16,-21 1-16,21-1 0,0 1 0,0-1 16,0-20-16,0 20 0,0-20 15,0 20-15,0-21 0,0 1 0,0-1 16,21 0-16,1 1 0,-1-22 0,21 21 15,-21-21-15,0 1 0,22-1 16,-22 0-16,21-21 0,-21 0 16,22 0-16,-22 0 0,21 0 0,-21 0 0,22-21 15,-1 21-15,-21-21 16,22-1-16,-22-20 0,21 21 0,-21-21 16,0 20-16,1-20 0,-1 21 0,-21-21 15,0 20-15,21-20 0,-21 21 16,0 0-16,0 0 0,0-1 0,-21 22 15,0 0-15,-1 0 0,1 0 16,0 0-16,0 22 0,0-1 16,0 0-16,21 21 0,-22-21 0,22 22 15,0-22-15,0 21 0,0-21 0,0 22 16,0-22-16,0 0 0,0 0 16,22 0-16,-1 1 0,-21-1 0,21-21 15,0 21-15,0-21 0,0 0 16,1 0-16,-1 0 0,0 0 15,0 0-15,0 0 0,0 0 0,-21-21 16,22 0-16,-1 21 0,-21-43 0,21 22 16,0 0-16,0-21 0,-21 20 15,21-20-15,1 0 0,-1 21 0,21-22 16,-21 22-16,0-21 0,22 21 0,-1-1 16,-21 22-16,22-21 0,-1 21 15,0 0-15,-21 0 0,22 0 16,-22 0-16,0 21 0,0-21 0,0 22 0,-21 20 15,0-21-15,0 0 0,0 22 16,0-22-16,0 21 0,0 0 16,0-20-16,0-1 0,0 21 0,-21-21 15,0 0-15,0 1 0,21-1 16,-21 0-16,21 0 0,-21-21 16,21 21-16,0-42 31,0 0-16,21 0-15,-21 0 0,21-1 0,0 1 16,0-21-16,0 0 0,1 20 16,-1-20-16,0 0 0,0-1 15,0 22-15,0-21 0,1 21 0,-1-22 16,0 22-16,-21 0 0,0 0 16,0 42 15,-21 21-31,0-20 0,21-1 0,-22 21 15,22-21-15,0 22 0,0-1 0,0-21 16,0 21-16,0-20 0,0 20 16,0-21-16,0 0 0,22 0 0,-22 1 15,21-1-15,0 0 0,0-21 16,0 21-16,0-21 16,1 0-16,-1 0 0,0 0 15,0-21-15,0 0 0,0 21 0,22-21 16</inkml:trace>
  <inkml:trace contextRef="#ctx0" brushRef="#br0" timeOffset="54923.88">16658 8065 0,'0'-22'0,"0"44"0,-21-44 0,0 22 16,0 0-16,-1 0 0,-20 22 15,21-1-15,0 21 0,0-21 16,-1 22-16,1-1 0,0 0 0,0 1 16,0-1-16,21 0 0,-21 22 0,21-22 15,0 0-15,0-20 0,0 20 16,0 0-16,0 1 0,0-22 0,0 21 16,21-21-16,0 0 0,-21 1 0,21-1 15,0-21-15,0 21 0,1-21 16,-1 0-16,0 0 0,0 0 0,0 0 15,0 0-15,22-21 0</inkml:trace>
  <inkml:trace contextRef="#ctx0" brushRef="#br0" timeOffset="55204.61">17166 8107 0,'0'0'0,"0"-42"0,0 20 0,0 1 0,21 0 15,0 21 1,1 21-16,-22 0 16,21 1-16,0-1 0,0 0 0,0 21 15,-21 1-15,21-1 0,1 0 16,-22 22-16,0-22 0,0 0 0,0 1 16,0-1-16,0 0 0,0 1 15,0-1-15,0-21 0,0 22 16,0-22-16,-22 0 0,1 0 0,0 0 15,0 22-15,0-22 0,0 0 0,-1-21 16,1 21-16,-21 0 0,0 0 16,20 1-16,-20-22 0</inkml:trace>
  <inkml:trace contextRef="#ctx0" brushRef="#br0" timeOffset="56273.07">3387 11578 0,'-43'21'16,"22"-21"-1,21-21 1,0 0-16,0 0 0,21 0 15,0 0-15,1-22 0,20 1 0,0 0 16,1-1-16,-1 1 0,21-22 16,-20 22-16,20-21 0,1-1 0,-22 22 15,22-22-15,-22 1 0,0 20 0,-21 1 16,22 0-16,-43-1 16,0 1-16,0 21 0,0 0 0,0 0 15,-21 21-15,-1 0 0,1 0 16,-21 21-16,0 0 0,-22 0 0,22 0 15,-1 22-15,-20-22 0,21 21 0,20 0 16,-20 1-16,21-22 0,21 21 16,0 1-16,0-1 0,21 0 0,21 1 15,1-22-15,-1 21 0,0 0 16,1 1-16,-1-1 0,0-21 0,1 22 16,-1-22-16,0 21 0,-20-21 0,-1 0 15,0 1-15,-21-1 16,0 0-16,0 0 0,0 0 0,-21 0 15,0 1-15,-1-22 0,-20 21 16,21-21-16,-21 0 0,-1 21 0,22-21 16,-21 0-16,21 0 0,-22 0 0,22 0 15,21-21-15,-21 21 16,21-21-16,0-1 0,0 1 16,0 0-16,21 0 0,0 0 15,0-22-15,1 22 0,20 0 0</inkml:trace>
  <inkml:trace contextRef="#ctx0" brushRef="#br0" timeOffset="56435.97">4466 11303 0,'0'0'16,"21"0"-16,0 0 0,1 0 0,-22-21 31</inkml:trace>
  <inkml:trace contextRef="#ctx0" brushRef="#br0" timeOffset="57673.27">6117 11684 0,'0'0'15,"-21"0"-15,21-21 16,0 0-16,21 0 16,0-1-16,0 1 0,1 0 15,-1 0-15,21-21 0,-21 20 0,22-20 16,-1 0-16,0-22 0,1 22 15,-1-22-15,0 1 0,1-1 16,20 22-16,-21-21 0,1-1 0,-1 1 16,0-1-16,-20 1 0,-1 20 15,0 1-15,-21 0 0,0 20 0,0 1 16,-21 21-16,-22 0 0,1 0 0,-64 43 16,64-22-16,-22 0 15,1 21-15,21 1 0,-1-1 0,1 0 16,21 1-16,0-1 0,21 0 15,0 1-15,0 20 0,0-21 0,21 1 16,0 20-16,21-20 0,-21-1 0,22 0 16,-22-21-16,21 22 15,-21-1-15,22-21 0,-22 0 0,0 1 16,0-1-16,0 0 0,1 0 0,-22 0 16,-22-21-1,1 0 1,0 0-16,0 0 0,0-21 0,0 0 15,-22 0-15,22 0 0,0-1 16,-21 1-16,20 0 0,1 0 0,0 0 16,0 0-16,0-1 0,21 44 31,0-1-31,0 0 16,0 0-16,21 0 15,0 0-15,0 1 0,0 20 0,1-21 16,-1 0-16,21 0 0,0-21 0,-20 22 15,20-22-15,0 0 0,1 0 16,-1 0-16,21 0 0,-20 0 0,20 0 16,-20-22-16,20 1 0,-21 0 0,22 0 15,-22 0-15,1 0 0,-1-22 16,0 1-16,1 0 0,-1-1 0,-21 1 16,21-22-16,-20 1 0,-1 21 0,0-22 15,0 1-15,0 20 16,-21-20-16,21-1 0,-21 1 0,0-1 0,0 22 15,0-22-15,0 22 16,0 21-16,0-21 0,0 20 0,0 44 31,0-1-31,-21 21 0,21 0 16,-21 1-16,21-1 0,-21 22 0,21-22 16,0 21-16,0-20 0,0 20 0,0 1 15,0-1-15,0-20 0,0 20 16,0-21-16,0 22 0,0-22 0,0 1 15,0-1-15,0-21 0,0 21 16,0-20-16,21-1 0,0 0 0,0-21 16,-21 21-16,22-21 0,-1 0 15,0 0-15,0-21 16,0 21-16,0-21 0,1 0 16,-1-1-16,0 1 0,0-21 0,0 21 15,0 0-15,1-22 0,-22 22 16,21 0-16,-21 0 0,21 0 0,-21-1 15,0 1-15,0 42 32,0 1-32,0-1 15,0 0-15,0 0 0,0 0 0,0 0 16,0 1-16,0-1 16,21-21 15,0 0-16,0 0-15,1-21 0</inkml:trace>
  <inkml:trace contextRef="#ctx0" brushRef="#br0" timeOffset="58080.01">8213 11134 0,'0'21'16,"0"0"-16,21-21 47,0 0-47,0 0 15,0 0-15,-21-21 16,21 21-16,1-21 0,-22 0 0,21-1 16,0 1-16,-21 0 15,0 0-15,0 0 16,-21 0-16,0 21 0,-1 0 15,-20 0-15,21 0 0,0 0 16,0 0-16,-1 21 0,-20 0 16,21 21-16,0-21 0,0 22 0,-1-1 15,22 0-15,0 1 0,0-1 0,0 0 16,0-20-16,0 20 16,0-21-16,0 21 0,0-20 0,22-1 15,-22 0-15,21 0 0,0-21 0,21 0 16,-21 21-16,1-21 0,-1 0 15,21 0-15,-21 0 0,22 0 0,-1-21 16,0 0-16,1 0 0,-1 0 0,0-1 16,1 1-16,-1 0 0</inkml:trace>
  <inkml:trace contextRef="#ctx0" brushRef="#br0" timeOffset="58579.98">8911 11028 0,'0'0'0,"0"-21"0,0 0 0,-21 21 31,0 0-31,21 21 0,-21-21 0,-1 21 16,1 21-16,0-21 0,0 22 16,21-22-16,-21 21 0,21 1 0,-21-1 15,21-21-15,0 21 0,0 1 16,0-22-16,0 21 0,0-21 0,0 1 16,0-1-16,21 0 0,0 0 0,0 0 15,0-21-15,22 0 0,-22 0 16,21 0-16,-21 0 0,22 0 0,-1 0 15,0 0-15,1-21 0,-1 21 0,0-21 16,-21-21-16,22 20 0,-1 1 16,-21-21-16,22 0 0,-22-1 15,21 1-15,-21-22 0,0 22 0,1-21 16,-1 20-16,0-20 0,-21 20 0,0 1 16,0-21-16,21 20 0,-21 1 15,21 0-15,-21-1 0,0 1 0,0 21 16,21 0-16,-21-1 0,0 1 15,0 42-15,0 1 16,0-1-16,0 21 0,-21 0 16,21 1-16,-21-1 0,21 0 15,-21 22-15,0-22 0,21 22 0,0-22 16,0 22-16,-21-22 0,21 21 0,0-20 16,0-1-16,0 0 0,0 1 15,0-22-15,0 21 0,0-21 0,0 1 16,21-22-16,-21 21 0,21-21 0,0 0 15,0 0-15,0 0 16,1 0-16,-22-21 0,21-1 16,0 1-16,-21 0 0</inkml:trace>
  <inkml:trace contextRef="#ctx0" brushRef="#br0" timeOffset="58755.88">9440 11113 0,'0'0'0,"-21"0"15,21 21-15,21-21 32,0 0-32,1 0 15,20 0-15,0 0 0,1 0 16,-1-21-16,21 21 0,1-22 0,-1 1 16,1 0-16,21 21 0,-22-21 0</inkml:trace>
  <inkml:trace contextRef="#ctx0" brushRef="#br0" timeOffset="59020.75">10710 10647 0,'-21'0'15,"42"0"-15,-63 0 0,21 0 16,0 0-16,-1 0 0,1 21 0,21 0 16,-21 0-16,0 22 0,21-1 0,0 0 15,-21 1-15,0-1 0,21 0 16,-22 22-16,22-22 0,0 1 0,0 20 15,0-21-15,0 1 0,-21-1 0,21 0 16,0 1-16,0-22 0,0 0 16,0 21-16,0-20 0,0-1 15,21-21-15,1 0 16,-1 0 0,0 0-16,-21-21 0,0-1 15,0 1-15,0 0 0,0-21 0</inkml:trace>
  <inkml:trace contextRef="#ctx0" brushRef="#br0" timeOffset="59564.45">10477 10837 0,'0'0'0,"0"-21"0,0-21 15,0 21-15,0-22 0,0 22 0,0 0 16,0 0-16,0 0 0,22 21 16,-1 0-16,0-21 15,21 21-15,-21 0 0,22 0 0,-1 0 16,-21 0-16,22 0 0,-1 21 0,0 0 15,-21 0-15,1 0 0,-1 22 16,0-22-16,-21 21 0,0-21 0,0 22 16,0-1-16,0-21 0,-21 21 0,0-20 15,-1-1-15,-20 0 0,0 21 16,21-21-16,-22 1 0,22-1 0,-21 0 16,21-21-16,-1 21 0,1-21 15,0 0-15,42 0 31,0-21-31,1 0 0,-1 21 16,21-21-16,0-1 0,-20 22 16,20 0-16,0-21 0,1 21 0,-22 0 15,21 0-15,-21 0 0,22 21 0,-22 1 16,21-1-16,-21 0 0,0 0 16,1 0-16,-1 22 0,0-22 0,-21 0 15,0 21-15,0-21 0,0 1 0,0-1 16,0 0-16,-21 0 0,-22 0 15,22 0-15,0 1 0,-21-22 0,21 21 16,-22-21-16,1 21 0,21-21 0,-22 0 16,1 0-16,21 0 0,-21 21 15,20-21-15,-20 0 0,21 0 16,0 0-16,0 0 16,21-21 15,21 21-31,0-21 0,0 0 0,0 21 15,22-22-15,-1 1 0,0 0 0,1-21 16,-1 21-16</inkml:trace>
  <inkml:trace contextRef="#ctx0" brushRef="#br0" timeOffset="60198.51">11557 10986 0,'0'0'0,"21"0"0,0 0 0,-21-22 15,0 44 16,0-1-31,0 0 16,0 0-16,0 21 0,-21-20 0,21-1 16,0 0-16,0 21 0,0-21 15,0 1-15,0-1 0,0 0 0,0 0 16,0 0-16,0 0 0,21 1 0,0-22 16,1 21-16,-1-21 0,0 0 15,0 0-15,0 0 0,0 0 0,1 0 16,20 0-16,-21 0 0,0 0 0,22-21 15,-22-1-15,0 22 0,0-21 0,0 0 16,0-21-16,1 21 16,-22-1-16,0-20 0,21 21 0,-21 0 15,21-22-15,-21 22 0,0 0 0,0 0 16,-21 42 15,0 0-31,-1 0 16,1 1-16,21 20 0,-21 0 15,21 1-15,-21-1 0,21 0 0,0 1 16,0 20-16,0-21 0,0 22 0,0-22 16,0 22-16,21-1 0,-21-20 0,21 20 15,-21 1-15,0 20 16,21-20-16,1-1 0,-22 1 0,21-1 16,-21 1-16,0-1 0,21 1 0,-21-1 15,0-20-15,0 20 0,0-21 0,0 1 16,0 20-16,0-20 0,-21-22 15,0 21-15,-22-21 0,22 22 0,0-22 16,-21-21-16,-1 21 0,22-21 0,-21 0 16,21 0-16,-1 0 0,1 0 15,0-21-15,0 21 0,0-21 0,0-22 16,21 22-16,0-21 0,0 21 0,0-22 16,0-20-16,0 20 0,0 1 15,0-21-15,0-1 0,0 1 16,21-1-16,0-21 0,0 22 0,0-1 15,22 1-15,-22-1 0,21 1 0,0-1 16,-20 22-16,20-21 0,-21 20 0,21-20 16</inkml:trace>
  <inkml:trace contextRef="#ctx0" brushRef="#br0" timeOffset="60712.13">12488 10456 0,'0'0'0,"-21"-21"0,21 0 0,-21 21 0,21-21 15,0 63 16,21-21-15,0 22-16,0-1 0,1 0 16,-1 1-16,-21 20 0,21-20 0,0-1 15,0 21-15,-21-20 0,0-1 0,21 0 16,-21-20-16,22 20 0,-22 0 16,0-21-16,0 1 0,0-1 15,0 0-15,0 0 0,0-42 47,21 21-47,0-42 0,-21 20 0,21 1 16,0 0-16,-21-21 0,21-1 15</inkml:trace>
  <inkml:trace contextRef="#ctx0" brushRef="#br0" timeOffset="60967.98">13144 10224 0,'0'0'0,"0"-22"0,0 1 15,-21 42 1,0 22-16,0-22 0,0 21 16,0 22-16,-22-22 0,22 0 15,0 22-15,0-1 0,0-20 0,-22 20 16,22-20-16,0 20 0,0-21 0,0 1 16,21-1-16,-22 0 0,22-20 15,-21 20-15,21 0 0,0-21 0,0 1 16,0-1-16,0 0 0,21-21 31,1 0-31,-1 0 0,0-21 16,0 0-16,0-1 0,0 1 15,22 0-15</inkml:trace>
  <inkml:trace contextRef="#ctx0" brushRef="#br0" timeOffset="61176.46">13335 10689 0,'0'0'0,"0"85"32,0-64-32,0 0 0,0 0 0,-21 1 15,21-1-15,0 0 0,0 0 0,-21 0 16,21 0-16,-22 1 0,22-1 16,0 0-1,0-42 16,22 0-31,-1-1 0</inkml:trace>
  <inkml:trace contextRef="#ctx0" brushRef="#br0" timeOffset="61360.36">13483 10478 0,'-21'0'0,"0"0"16,21 21-16,-21-21 15,21 21-15,-22-21 0,22 21 16,0 0 0,22-21-1,-1 0 1,0 0-16,0 21 0</inkml:trace>
  <inkml:trace contextRef="#ctx0" brushRef="#br0" timeOffset="61808.1">14055 10668 0,'0'0'16,"21"-21"-16,-21 0 16,-21 21-1,-1 0-15,1 0 0,0 0 16,-21 0-16,21 21 0,-22 0 0,22-21 15,0 21-15,-21 0 0,20 1 16,1-1-16,0 0 0,0 0 0,21 0 16,0 0-16,0 1 0,0-1 15,21-21 1,0 21-16,0-21 0,1 0 0,-1 21 16,0-21-16,21 21 0,-21-21 0,1 0 15,20 21-15,-21-21 0,21 22 16,-20-22-16,20 21 0,-21-21 15,0 21-15,-21 0 0,0 0 16,-42-21-16,21 21 16,0-21-16,-22 0 0,1 0 15,21 22-15,-22-22 0,22 0 0,-21 0 16,21 0-16,0 0 0,-1 0 0,1 0 16,21-22 15,21 1-31,1 21 0,-1-21 15,0 0-15,0 21 0,0-21 16</inkml:trace>
  <inkml:trace contextRef="#ctx0" brushRef="#br0" timeOffset="62056.1">14478 10732 0,'21'-22'0,"-21"44"31,0-1-31,0 0 16,0 0-16,-21 0 0,21 0 0,0 1 16,0-1-16,0 0 0,0 0 15,-21 0-15,21 0 0,0 1 0,0-1 16,0 0-16,0 0 16,0-42 30,0 0-46,21 0 0,-21-1 16</inkml:trace>
  <inkml:trace contextRef="#ctx0" brushRef="#br0" timeOffset="62228">14478 10435 0,'0'0'0,"-21"-21"0,0-21 15,21 21 1,-22 21-16,1 0 15,21 21 17,21-21-32,1 0 15,-1 0-15,0 0 16</inkml:trace>
  <inkml:trace contextRef="#ctx0" brushRef="#br0" timeOffset="62795.68">15028 10139 0,'0'0'0,"-21"0"31,21 21-15,0 0-16,0 0 0,0 22 0,0-1 15,0-21-15,0 43 0,0-22 0,0 0 16,0 22-16,0-22 0,0 1 15,0-1-15,0 21 0,0-20 0,0-1 16,0-21-16,-21 22 0,21-1 16,0-21-16,-21 0 0,21 0 15,0 1-15,0-1 0,0 0 0,-21 0 16,-1-21 0,22-21 15,0 0-31,0 0 0,0-1 0,0 1 15,0 0-15,0 0 0,0 0 16,22 0-16,-22-22 0,42 22 0,-21 0 16,0 0-16,22 0 0,-1-1 0,-21 1 15,21 0-15,22 0 0,-22 21 16,1 0-16,-1 0 0,0 0 0,1 0 16,-1 21-16,-21 0 0,0 0 15,0 22-15,1-22 0,-1 0 16,-21 0-16,0 22 0,0-22 0,0 0 15,0 0-15,-21 0 0,-1 0 0,1 1 16,0-22-16,-21 21 0,-1 0 16,22 0-16,-21-21 0,0 21 0,20-21 15,-20 0-15,0 21 0,21-21 0,-1 0 16,1 0-16,0 0 0,0 0 16,0 0-16,21-21 15,0 0-15,21 0 16,0 0-16,0 0 0,22-1 15,-22 1-15</inkml:trace>
  <inkml:trace contextRef="#ctx0" brushRef="#br0" timeOffset="63060.53">15960 10202 0,'0'-21'0,"0"42"0,0-63 0,0 63 31,0 22-16,-22-22-15,22 21 0,-21 0 0,0 22 16,21-22-16,0 22 0,-21-1 16,21 1-16,-21-22 0,21 22 0,0-22 15,0 0-15,0 22 0,0-22 16,0-21-16,0 22 0,0-22 16,0 21-16,0-21 0,0 0 0,0 1 15,0-1-15,21-21 16,0 0-1,0 0-15,0-21 0,1-1 0,-1 1 16,0 21-16</inkml:trace>
  <inkml:trace contextRef="#ctx0" brushRef="#br0" timeOffset="63436.31">16214 10753 0,'-22'0'15,"22"21"1,0 0-1,22-21 1,-22 21-16,21-21 0,0 0 0,0 0 16,0 0-16,0 0 0,1 0 0,20 0 15,-21-21-15,0 21 0,0-21 16,1 21-16,-1-21 0,0 0 0,0 21 16,0-22-16,-21 1 0,0 0 0,0 0 15,0 0-15,0 0 0,0-1 16,0 1-16,-21 21 0,0 0 0,0 0 15,0 0-15,-22 21 0,22 1 0,-21-1 16,-1 0-16,1 21 16,0 1-16,21-1 0,-22 0 0,22-21 15,0 22-15,0-1 0,21-21 0,0 0 16,0 22-16,0-22 0,0 0 16,0 0-16,21-21 0,0 21 0,0 1 15,0-22-15,22 0 0,-22 21 0,21-21 16,1 0-16,20 0 0,-21 0 15,1-21-15,20-1 0,-20 22 0,20-21 16,-21 0-16</inkml:trace>
  <inkml:trace contextRef="#ctx0" brushRef="#br0" timeOffset="63708.15">17039 10012 0,'0'0'0,"-42"0"0,21 0 16,-1 0-16,22 21 15,22-21-15,20 0 16,-21 0-16,21 0 0,22 0 0,-22 0 16,22 0-16,-22 0 0,22 0 15,-1 0-15,1 0 0,-1 0 16,1 0-16,-22 0 0,21 0 15,-20 0-15,-1 0 0,-21-21 0,0 21 16,1 0-16,-1 0 0,-21-21 0,0 0 16</inkml:trace>
  <inkml:trace contextRef="#ctx0" brushRef="#br0" timeOffset="63956.29">17505 9970 0,'0'0'0,"-21"0"0,-1 21 16,22 0-16,-21 0 0,0 0 15,0 22-15,0-22 0,0 21 16,21-21-16,0 22 0,-22 20 0,22-21 16,0 1-16,0-1 0,0 22 15,0-22-15,0 0 0,0 1 0,0 20 16,0-21-16,0-20 0,0 20 0,0 0 16,0 1-16,0-22 0,0 0 15,0 21-15,0-21 0,0 1 0,0-1 16,0 0-16,0 0 0,0 0 15,0 0-15</inkml:trace>
  <inkml:trace contextRef="#ctx0" brushRef="#br0" timeOffset="64584.93">17822 10880 0,'0'0'0,"0"21"16,21-21-1,1 0 1,-1 0-16,0 0 0,0 0 16,0 0-16,22 0 0,-22 0 15,0 0-15,21 0 0,-21-21 16,22 0-16,-22 21 0,21-22 0,-21 22 16,22-21-16,-22 0 0,0 0 0,-21 0 15,0 0-15,0-1 16,0 1-16,-21 0 0,-21 0 0,20 0 15,1 21-15,-21-21 0,0 21 16,20 0-16,-20 0 0,21 0 0,-21 0 16,20 21-16,1 0 0,0 21 15,0-21-15,0 22 0,21-22 16,0 21-16,-21 1 0,21-1 0,0-21 16,0 21-16,0 1 0,0-22 0,0 21 15,0-21-15,21 1 0,-21-1 16,21 0-16,0 0 0,0-21 0,0 21 15,22-21-15,-22 0 0,21 0 0,-21 0 16,22 0-16,-1 0 0,0-21 16,22 21-16,-22-21 0,1 0 0</inkml:trace>
  <inkml:trace contextRef="#ctx0" brushRef="#br0" timeOffset="64868.28">18965 10689 0,'0'0'0,"21"-21"0,1-21 31,-44 63-15,1-21-1,0 21-15,0 0 0,-21 0 0,-1 1 16,22-1-16,-21 0 0,21 0 16,-22 0-16,22 0 0,0 1 0,0-1 15,21 0-15,0 0 0,0 0 16,0 0-1,21-21 1,0 0-16,0 0 0,0 0 0,1 0 16,-1 0-16,0-21 15,0 21-15,0-21 0,0 21 0,1-21 16,-1 0-16,-21 0 16</inkml:trace>
  <inkml:trace contextRef="#ctx0" brushRef="#br0" timeOffset="65157.08">18775 10605 0,'0'0'0,"21"0"31,-21 21-31,21 0 0,0-21 16,0 42-16,1-21 0,-1 1 15,0-1-15,0 21 0,0-21 0,0 22 16,22-22-16,-22 21 0,21-21 15,-21 22-15,1-22 0,41 42 16,-42-42-16,0 22 0,1-22 0,-22 0 16,21 0-16,0 0 15,-21 1-15,21-22 0,-21-22 32,0 1-17,0 0-15,0 0 0,0 0 16,0 0-16,0-22 0</inkml:trace>
  <inkml:trace contextRef="#ctx0" brushRef="#br0" timeOffset="65408.94">19325 10520 0,'0'0'0,"-21"-21"0,21 0 16,-21-1-16,0 1 0,-1 21 16,1 0-16,0 21 0,0 1 15,0-1-15,-22 21 0,22-21 0,-21 22 16,21-1-16,-22 0 0,22 1 15,-21-1-15,21 0 0,-22-21 16,1 22-16,21-22 0,-21 21 0,20-21 16,-20 1-16,21 20 0,0-21 0,0-21 15,-1 21-15,22 0 0,22-21 32,-1 0-32,0-21 15,0 0-15,0 21 0,22-21 16,-1 0-16,-21-22 0</inkml:trace>
  <inkml:trace contextRef="#ctx0" brushRef="#br0" timeOffset="65728.75">19875 9948 0,'-21'64'16,"0"-22"-16,0 1 0,0-1 0,0 21 16,-1 1-16,22-1 0,-21 22 15,0-21-15,21-1 0,0 1 0,0-22 16,0 21-16,0-20 0,0-1 16,0 0-16,0 1 0,0-1 15,0-21-15,0 0 0,0 22 0,0-22 16,0 0-16,0 0 15,21-21-15,0 0 0,1 0 16,-1 0-16,0 0 16,0-21-16,-21 0 15,21 0-15,-21 0 0,21-1 0,-21 1 16</inkml:trace>
  <inkml:trace contextRef="#ctx0" brushRef="#br0" timeOffset="65916.53">19473 10562 0,'-21'0'0,"42"0"0,-21 0 31,21 0-31,1 0 0,-1 0 0,0 0 16,21 0-16,-21 0 0,22 0 0,-1 0 16,0 0-16,-20 0 0,20 0 15,0 0-15,1 0 0,-1-21 0,0 21 16,22-21-16,-22 0 0,0 21 15</inkml:trace>
  <inkml:trace contextRef="#ctx0" brushRef="#br0" timeOffset="66200.81">20722 10224 0,'0'0'0,"0"-22"0,-21 44 46,0-1-46,21 0 0,-43 21 16,22 1-16,0 20 0,0-21 16,0 22-16,0-1 0,-1-20 0,1 20 15,21-20-15,-21-1 0,21 0 16,-21 1-16,21-1 0,0 0 0,0-21 16,0 1-16,0 20 0,21-21 15,0 0-15,-21 0 0,21 1 16,1-22-16,-1 21 0,21-21 0,-21 0 15,0 0-15,1 0 0,20 0 0,-21 0 16,21 0-16,-20-21 0,20 21 16,-21-22-16</inkml:trace>
  <inkml:trace contextRef="#ctx0" brushRef="#br0" timeOffset="66488.64">21336 10160 0,'0'-21'16,"0"42"-16,21-63 0,0 42 0,0 0 0,1 0 16,-1 0-16,0 0 15,21 0-15,-21 0 0,1 21 0,20 21 16,-21-21-16,0 22 0,0-1 16,-21 22-16,0-1 0,0 1 0,0-1 15,0 1-15,-21-1 0,0-21 0,0 22 16,0-22-16,-22 1 0,22-1 15,0 0-15,-21-21 0,21 22 0,-22-22 16,22 0-16,0 0 0,0 0 0,0 1 16,-1-22-16,1 21 15,0 0-15,0-21 0,0 0 0,-22 0 16,22 21-16,0-21 0,-21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65AD-A50A-4026-A24D-08F99A4E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1E989-EB02-4DE8-B42B-3E887A0ED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098A-4E67-4E67-99F8-EEB2219B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C9E3-B521-406E-953E-989CB78E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3374-BE89-473A-ACEE-FD802683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7DA4-0EBB-467A-BFF8-260C6840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2B90-ADF0-4B9D-AADB-A43F2AD6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FE22-1E6B-40C4-8214-5DD05CD6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92CB-71FB-4650-9CFD-C790B6AC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1FCC-8E9C-4CBD-BB20-5E521883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2C721-1C96-44E0-8215-41B0CD5B9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0A4A-02EA-4B1D-8A37-DCC6C336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D6E5-E0A5-44FE-BA91-CCD5675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AE1E-455E-4D6B-8770-72F99B2B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907-7DAD-4222-8EFF-5DFBD245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B7C0-63B1-4650-93BA-A49F01B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5E5D-CF43-4E5B-A25D-93E304C7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8668-B6FE-4BC5-B7C1-248B6782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AF5A-ADC7-44CF-89D0-8BE86BC8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EA4F-D3AA-473C-BE95-F5AC6E9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2DF6-1300-4C2A-A228-D17D4FF6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7DB5-614F-47F2-BEB3-249CBD00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FEDC-E4C0-4B6F-B5BA-16F1241A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679B-105A-41BC-893C-782508A9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B9D-A3B1-483D-8EA8-CCF709D6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384-9615-49E9-B425-7032625A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1D8F-0D30-48A9-85C2-66EE016D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E5B9-6AB2-42AA-B5FF-E1463EE7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D8B3-AAAE-48A8-A01E-32B17931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7428-50A1-42DB-BFC6-20F8868E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698E-1B53-4A73-B199-80FD8928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9996-24BF-44F7-B76C-11A13FE3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7029-133D-49B5-9023-5561DCD3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45AD9-413A-42FD-8980-F2B267AD8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BEB9B-1F32-4607-904F-D5229006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6BEF-AF56-4A83-9B2E-D17D12E1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F9199-71D5-4447-AAB3-688F8BA9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7D6BF-0532-4B3D-9030-1DCC12A9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0C3EE-B8FB-4ABD-BAB4-EE2F9B98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065-D556-4271-93CF-624AA2A4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1C85F-1F34-4E44-86B4-CFE48A77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3E95-0DBF-41D3-9C26-390431B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CE74E-5C0C-470F-B0C2-39D0DDA8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ECC17-C2D5-4D02-B7BA-E9681ECD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F1615-DF1D-4A98-90A6-26F2B2A8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9EC9-D424-4ECC-BAEE-7B038E1F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9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1743-DAAA-4DD9-A792-0FD772C9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4D36-5DC8-4BDB-B0E7-3A999EFF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B23F-02CC-48E0-9CE4-DDD3524A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20E0-717D-41B5-8C0B-05CE8C14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E3ED-34BF-444F-9828-E51E0969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564E6-6166-495F-89C2-7B7CC10F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D415-53EE-4AD6-BC76-D1B88E6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89C0A-19DE-4F19-A00C-3789F3FA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8704-972E-4D00-8080-02B9695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2426-5C1D-4D5B-BA6D-96E30C5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3F782-9229-4409-A1FA-3AA33D67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91ED-0594-4121-A81D-F8D7942F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871E0-8621-4749-91E6-AF48F722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E063B-B351-4D1C-AC18-CFE61C13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7B35-26C7-4B22-91E8-C6277D3FA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7F8B-C008-4522-BA65-4EFE480E2FB4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EE52-07D2-4059-85B9-88423AC55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760D-17EF-4F25-ACB6-29D145DE3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02E5-8CB4-4859-A2A8-207D6EB9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3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F67-47B7-4A17-9540-AFFF6749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74F0-F27E-447E-8F4A-8B8073227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4E1A0-3140-447C-A82E-17C6CCB11EB3}"/>
                  </a:ext>
                </a:extLst>
              </p14:cNvPr>
              <p14:cNvContentPartPr/>
              <p14:nvPr/>
            </p14:nvContentPartPr>
            <p14:xfrm>
              <a:off x="320040" y="122040"/>
              <a:ext cx="498384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4E1A0-3140-447C-A82E-17C6CCB11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12680"/>
                <a:ext cx="500256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06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F67-47B7-4A17-9540-AFFF6749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74F0-F27E-447E-8F4A-8B8073227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CD28E-8E8F-4231-9655-83A8B75D0321}"/>
                  </a:ext>
                </a:extLst>
              </p14:cNvPr>
              <p14:cNvContentPartPr/>
              <p14:nvPr/>
            </p14:nvContentPartPr>
            <p14:xfrm>
              <a:off x="525600" y="0"/>
              <a:ext cx="656136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CD28E-8E8F-4231-9655-83A8B75D0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-9360"/>
                <a:ext cx="658008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0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F67-47B7-4A17-9540-AFFF6749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74F0-F27E-447E-8F4A-8B8073227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D0C384-276C-4062-A316-EA7C9E86E8B1}"/>
                  </a:ext>
                </a:extLst>
              </p14:cNvPr>
              <p14:cNvContentPartPr/>
              <p14:nvPr/>
            </p14:nvContentPartPr>
            <p14:xfrm>
              <a:off x="0" y="106560"/>
              <a:ext cx="1189512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D0C384-276C-4062-A316-EA7C9E86E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191384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83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F67-47B7-4A17-9540-AFFF6749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74F0-F27E-447E-8F4A-8B8073227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DFBF8-9C74-4FEF-A8FB-E4F3D187ED0A}"/>
                  </a:ext>
                </a:extLst>
              </p14:cNvPr>
              <p14:cNvContentPartPr/>
              <p14:nvPr/>
            </p14:nvContentPartPr>
            <p14:xfrm>
              <a:off x="1143000" y="167760"/>
              <a:ext cx="3215880" cy="94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DFBF8-9C74-4FEF-A8FB-E4F3D187E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58400"/>
                <a:ext cx="32346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3CB6F2-1B89-40E8-9C3A-73BDB5BFBBC4}"/>
                  </a:ext>
                </a:extLst>
              </p14:cNvPr>
              <p14:cNvContentPartPr/>
              <p14:nvPr/>
            </p14:nvContentPartPr>
            <p14:xfrm>
              <a:off x="236160" y="975240"/>
              <a:ext cx="10927440" cy="368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3CB6F2-1B89-40E8-9C3A-73BDB5BFBB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965880"/>
                <a:ext cx="10946160" cy="36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23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2021-06-09T01:12:55Z</dcterms:created>
  <dcterms:modified xsi:type="dcterms:W3CDTF">2021-06-09T01:57:18Z</dcterms:modified>
</cp:coreProperties>
</file>