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1:47:49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9758 6435 0,'0'0'0,"-64"127"16,43-85-16,21 0 0,0 1 0,0-1 15,21 0-15,0-20 0,1 20 16,-1-21-16,0 21 0,0-20 0,0 20 16,-21-21-16,0 0 0,0 0 0,0 22 15,-21-22-15,0 0 0,0 0 16,0 0-16,-1 1 0,1-22 0,0 21 16,0-21-16,-21 0 0,20 0 15,1 0-15,0 0 0,0 0 16,0 0-16,0 0 15,-1 0 1,1 0-16,0 0 16,0 0-16</inkml:trace>
  <inkml:trace contextRef="#ctx0" brushRef="#br0" timeOffset="1743.9">11007 7197 0,'0'0'0,"-22"0"0,1 0 16,0 0-16,0 0 16,0 0-16,0 0 15,-1 0-15,1 0 0,0 0 16,0 0-16,0 0 15,0 0-15,-1 0 16,1 0-16,21-21 63,21 21-48,1 0-15,-1 0 0,21 0 16,-21 0-16,22 0 0,-1 0 15,0 0-15,1 0 0,-1-22 0,0 22 16,1-21-16,-1 21 0,0 0 16,1 0-16,-1 0 0,0-21 0,1 21 15,-1 0-15,0 0 0,1 0 0,-1 0 16,0-21-16,22 21 16,-22 0-16,22 0 0,-22 0 0,21-21 15,1 21-15,-1 0 0,1 0 0,-1 0 16,1 0-16,-1 0 0,-20-21 15,20 21-15,1 0 0,-22 0 0,22 0 16,-22 0-16,21 0 0,1-22 16,-1 22-16,1 0 0,-1 0 0,1 0 15,-1 0-15,22-21 0,-21 21 0,20 0 16,-20 0-16,-1 0 0,22 0 16,-22 0-16,1 0 0,-1-21 0,1 21 15,-22 0-15,22 0 0,-1 0 16,1 0-16,-1 0 0,1 0 15,-1 0-15,1 0 0,20 0 0,-20-21 16,-1 21-16,1 0 0,-1 0 16,1 0-16,21 0 0,-22 0 0,22 0 15,-22 0-15,22 0 0,0 0 0,-1 0 16,1 0-16,0 0 0,-22 0 16,22 0-16,-22 0 0,22 0 0,-22 0 15,1 0-15,21 0 0,-22 0 0,22 0 16,-22 0-16,1 0 0,20 0 15,-20 0-15,-1 0 0,1 0 0,-1 0 16,1 0-16,-1 0 0,1 0 16,-22 0-16,1 0 0,-1 0 15,0 0-15,1 0 0,-22 0 0,0 0 16,0 0-16,0 0 0,0 0 16,1 0-16,-44 0 62,1 0-62,0 0 0</inkml:trace>
  <inkml:trace contextRef="#ctx0" brushRef="#br0" timeOffset="2648.41">12912 8001 0,'0'0'0,"-22"0"0,-83 0 32,83-21-32,-20 21 0,21 0 0,0 0 15,0 0-15,-1 0 0,22-21 0,-21 21 16,0 0-16,21-21 31,21 21-15,0 0-16,22 0 15,-1 0-15,-21 0 0,43 0 0,-22 0 16,22-22-16,-1 22 16,1 0-16,20 0 0,1 0 0,0 0 15,-1 0-15,1 0 0,0 0 0,-1 0 16,1 0-16,21 0 0,-22 0 15,22 0-15,0 0 0,-21 0 0,21 0 16,-1 0-16,-20 0 0,0 0 16,-1 0-16,22 0 0,-21 0 0,0 0 15,-1 0-15,22 0 0,-21 0 0,-1 0 16,1 0-16,0 0 0,-22 0 16,22 0-16,-22 0 0,22 0 0,0 0 15,-22 0-15,22 0 0,0 0 16,-1 0-16,-20 0 0,20 0 15,1 0-15,-21 0 0,20 0 0,-20 0 16,-1 0-16,1 0 0,-1 0 16,1 0-16,-22 0 0,0 0 0,1 0 15,-1 0-15,0 0 0,1 0 16,-1 0-16,-21 0 0,22 0 0,-22 0 16,21 0-16,-21 0 0,0 0 0,1 0 15,-1 0-15,0 0 0,0 0 16,0 0-16,-21-21 47,-21 21-47,0 0 15,-21 0-15,20 0 0,-20 0 0</inkml:trace>
  <inkml:trace contextRef="#ctx0" brushRef="#br0" timeOffset="3819.8">10435 8657 0,'-42'0'0,"84"0"0,-127 0 15,43 0-15,0 0 0,-1 0 0,1 0 16,0 0-16,-1 0 0,1 0 0,0 0 16,-1 0-16,1 0 0,0 0 15,21 0-15,-22 0 0,22 0 0,0 0 16,0 21-16,0-21 0,42 0 47,21 0-47,-21 0 0,22 0 15,-22 0-15,21 0 0,0 0 0,1 0 16,-1 0-16,22 0 0,-22 0 16,0 0-16,22 0 0,-22 0 15,22 0-15,-1 0 0,1 0 0,-1 0 16,22 0-16,-1 0 0,22 0 15,-21 0-15,21 0 0,0 0 0,-22 0 16,22 0-16,-21 0 0,21 0 0,-1 0 16,1 0-16,-21 0 0,21 0 15,0 0-15,-22 0 0,22 0 0,-21 0 16,-1 0-16,1 0 0,0 0 16,-1 0-16,1 0 0,0 0 0,-1 0 15,1 0-15,0 0 0,21 0 0,-22 0 16,1 0-16,0 0 0,20 0 15,-20-21-15,0 21 0,-1 0 16,22 0-16,-21 0 0,0 0 0,-1 0 16,1 0-16,0 0 0,-22 0 15,22-21-15,-22 21 0,-20 0 0,20 0 16,1 0-16,-1 0 0,1 0 0,-1 0 16,1 0-16,-1 0 0,1-21 15,-1 21-15,1 0 0,-1 0 0,22 0 16,-22 0-16,1 0 0,-1 0 15,1 0-15,-22-21 0,22 21 16,-22 0-16,21 0 0,1 0 0,-22 0 0,22 0 16,-22 0-16,22 0 15,-22 0-15,21-21 0,-20 21 0,20 0 16,-20 0-16,20 0 0,-21 0 0,1 0 16,-1 0-16,0 0 0,-20 0 15,20 0-15,-21-22 0,0 22 0,0 0 16,1 0-16,-1 0 0,0 0 0,0 0 47,0 0-16</inkml:trace>
  <inkml:trace contextRef="#ctx0" brushRef="#br0" timeOffset="5687.16">4276 2053 0,'0'0'0,"0"21"32,0 1-32,0-1 15,21-21 1,0 0-16,0 0 15,0 0-15,0 0 0,1 0 16,20-21-16,0-1 0,1 1 0,-1 0 16,0 0-16,1-21 0,-1 20 15,0-20-15,1 21 0,-1-21 0,-21-1 16,-21 22-16,0-21 16,0-1-16,0 22 0,-21-21 0,-21 21 15,-1-22-15,-20 22 0,20 0 16,-20 0-16,-1 21 0,1 0 0,-1-21 15,1 21-15,21 0 0,-22 0 16,22 21-16,-22 0 0,22 21 0,0-20 16,-1 20-16,1 0 0,0 22 15,-1-22-15,22 0 0,0 22 16,21-22-16,0 1 0,0-1 0,0 0 16,21 1-16,0-1 0,0 0 15,1-21-15,20 22 0,0-1 0,1-21 16,-22 22-16,21-22 0,0 21 15,1-21-15,-1 22 0,0-22 16,1 21-16,-22-21 0,21 22 0,-21-22 16,1 21-16,-1-21 0,-21 22 15,0-22-15,0 21 0,-21-21 0,-22 0 16,22 1-16,-21 20 0,-1-21 16,1 0-16,-21 0 0,20-21 0,-20 22 15,-1-22-15,22 0 0,-22 0 16,1 0-16,-1 0 0,43 0 15,-42 0-15,-1-22 0,22 1 0,-22 0 16,22-21-16,0 21 0,-1-22 0,1 22 16,21-21-16,-21-1 0,20 22 15,22-21-15,0 21 0,0 0 16,0-1-16,22-20 0,-1 21 16,0 0-16,21 0 0,1-22 0,20 22 15,1 0-15</inkml:trace>
  <inkml:trace contextRef="#ctx0" brushRef="#br0" timeOffset="6051.95">5186 1566 0,'0'-63'31,"-21"63"-31,-1 0 16,1 0-16,21 21 0,0 0 15,0 0-15,-21 22 0,0-22 16,21 42-16,0-20 0,-21 20 0,0 1 16,21-1-16,-22 1 0,1-1 15,0 1-15,21 20 0,-21-20 0,0 21 16,0-22-16,21 22 0,-22-22 15,22 1-15,-21-22 0,21 0 16,0 1-16,0-1 0,0-21 0,0 0 16,0 1-16,0-1 0,0-42 31,0-1-15,0-20-16,0 21 0</inkml:trace>
  <inkml:trace contextRef="#ctx0" brushRef="#br0" timeOffset="6247.84">4657 2477 0,'-22'-22'32,"44"22"-32,-1 0 0,21 0 15,0 0-15,1 0 0,-22-21 16,0 0-16,21 21 0,-20-21 0,20 21 15,0 0-15,-21-21 0,1 21 16,-1 0-16,0 0 0,0 0 0</inkml:trace>
  <inkml:trace contextRef="#ctx0" brushRef="#br0" timeOffset="6851.53">5800 2561 0,'0'0'0,"0"-21"15,0 0-15,0 0 16,0 0-16,21-1 0,-21 1 16,0 0-16,0-21 0,0 21 0,0-1 15,0 1-15,-21-21 0,-1 21 16,1 0-16,-21-1 0,21 1 0,-22 0 15,22 21-15,-21 0 16,0 0-16,20 0 0,-20 0 0,21 0 16,0 0-16,-22 21 0,22 0 15,0 1-15,0 20 0,0 0 0,-22 1 16,22-1-16,0 21 0,0-20 16,21-1-16,-21 22 0,21-22 0,0 0 15,0 1-15,0-1 0,0-21 0,0 0 16,0 22-16,21-43 0,0 21 15,0 0-15,0-21 0,1 0 0,-1 0 16,21 0-16,0-21 0,-20 0 16,20-1-16,0 1 0,1-21 15,-1 0-15,0-1 0,1 1 16,-1 0-16,0-22 0,-21 22 0,1-22 16,-1 22-16,-21 0 0,0-1 15,0 1-15,0 21 0,0 0 0,0-1 16,0 1-16,-21 21 0,-1 0 15,1 0-15,0 0 0,21 21 16,-21 1-16,21-1 0,-21 21 0,21 0 16,-21 1-16,21-1 0,0 0 15,0 1-15,0-1 0,0 0 16,0-20-16,0 20 0,0 0 16,0-21-16,0 1 0,21-1 0,-21 0 15,21-21-15,0 0 0,0 0 0,0 0 16,1 0-16,20 0 0,-21-21 15,21 0-15,-20-1 0,20-20 0</inkml:trace>
  <inkml:trace contextRef="#ctx0" brushRef="#br0" timeOffset="7164.35">6371 1312 0,'0'0'0,"0"-42"0,0 21 0,-21 21 15,21-21-15,-21 21 16,21 21-16,-21 0 0,21 0 16,-22 22-16,22-1 0,0 21 0,0 1 15,-21 21-15,21-22 0,-21 43 16,21-21-16,0-1 0,0 1 0,0 0 16,-42-1-16,-1 1 0,22 0 15,0-22-15,0 1 0,21-22 0,-21 21 16,21-20-16,-21-1 0,21 0 0,0-20 15,0-1-15,0 0 0,0 0 16,0 0-16,21-21 31,-21-21-31,21 0 0,0 0 16,0 0-16,-21-1 0,21-20 0</inkml:trace>
  <inkml:trace contextRef="#ctx0" brushRef="#br0" timeOffset="7447.19">6244 2519 0,'0'21'0,"0"-42"0,0 63 15,0-21-15,21-21 16,0 0-16,1 0 16,-1 0-16,0 0 0,0-21 15,0 0-15,0 0 0,22 0 0,-22 0 16,0-1-16,0-20 0,0 21 15,1 0-15,-1-22 0,-21 22 0,0 0 16,0 0-16,0 0 0,-21 21 16,-1 0-16,1 0 0,0 0 0,0 0 15,-21 0-15,20 0 0,-20 21 16,21 21-16,-21-21 0,20 22 0,1-1 16,0 0-16,0 1 0,0-1 0,63 0 15,-42-20-15,0-1 0</inkml:trace>
  <inkml:trace contextRef="#ctx0" brushRef="#br0" timeOffset="7499.16">6223 2815 0,'85'0'16,"-43"0"-16</inkml:trace>
  <inkml:trace contextRef="#ctx0" brushRef="#br0" timeOffset="7547.13">6921 2392 0,'22'-21'0,"20"-43"16</inkml:trace>
  <inkml:trace contextRef="#ctx0" brushRef="#br0" timeOffset="8283.92">7662 1757 0,'0'0'0,"21"-21"0,1 21 15,20-21-15,-21-1 0,21 1 16,1-21-16,-1 21 0,0 0 0,-20-22 15,20 22-15,-21 0 0,0-21 16,-21 20-16,0 1 0,0-21 0,-21 21 16,0 0-16,-21-1 0,-1 1 15,1 21-15,-22 0 0,22 0 0,-21 0 16,-1 0-16,22 0 0,-22 21 16,22 1-16,-22 20 0,22-21 0,0 21 15,-1 1-15,22-1 0,0 0 16,0 1-16,0 20 0,21-20 15,0 20-15,0-21 0,0 1 0,0-1 16,0 0-16,21 1 0,-21-1 16,42-21-16,-21 0 0,1 1 0,20-1 15,0 0-15,1 0 0,-1-21 16,21 0-16,-20 0 0,-1 0 0,22 0 16,-22 0-16,0 0 0,-21-21 15,22 21-15,-22-21 0,0 0 0,0 21 16,-21-22-16,0 1 0,0 0 0,-21 0 15,-21 0-15,21 21 0,-22 0 16,1-21-16,-22 21 0,22 0 16,0 0-16,-22 21 0,22 0 15,0 0-15,-1 0 0,1 22 0,0-22 16,-1 21-16,22 0 0,-21 22 16,21-22-16,-22 1 0,22 20 0,0 1 15,-21-1-15,20-21 0,22 1 0,0-1 16,0 0-16,22-20 0,-1-1 15,0 0-15,0 0 0,0-21 0,22 0 16,-22 21-16,21-21 0,0 0 16,1 0-16,-1 0 0,0-21 0,1 0 15,-1 21-15,0-42 0,1 20 0,-1 1 16,-21-21-16</inkml:trace>
  <inkml:trace contextRef="#ctx0" brushRef="#br0" timeOffset="8915.77">6286 2815 0,'0'0'16,"0"21"-16,0 1 15,22-22-15,-1 0 0,0 0 16,0 0-16,0 0 16,0 0-16,1 0 0,-1 0 0,21 0 15,-21-22-15,0 22 0,1-21 16,-1 0-16,0 21 0,0-21 0</inkml:trace>
  <inkml:trace contextRef="#ctx0" brushRef="#br0" timeOffset="11883.88">8043 2836 0,'-21'0'15,"0"0"1,21 22-16,0-44 47,21 22-47,0-21 0,0 0 16,1-21-16,-1 21 0,0-22 15,21 1-15,-21 0 0,22-22 0,-1 22 16,0-22-16,22-20 0,-22 20 15,1-21-15,20 22 0,-21-22 0,22-21 16,-22 22-16,1-1 0,-22 0 16,0 22-16,0-22 0,-21 22 0,0-1 15,0 1-15,-21-1 0,0 1 16,0 20-16,-1 1 0,-20 0 16,21 21-16,0-1 0,-22 1 15,22 0-15,0 21 0,0 0 0,0 0 16,0 21-16,-1 0 0,1 1 15,0 20-15,-21 0 0,21 1 16,-1 20-16,1-21 0,0 22 0,-21-1 16,21 22-16,-1 0 0,1-1 15,0-20-15,0 21 0,21-1 0,0-20 16,-21 20-16,21-20 0,-21 21 0,21-22 16,0 22-16,0-22 0,0 1 15,0-1-15,0 1 0,0-22 16,0 0-16,0 22 0,21-43 15,0 21-15,0-20 0,0 20 0,0-21 16,1-21-16,-1 21 0,0-21 16,21 0-16,-21 0 0,22 0 0,-22 0 15,21 0-15,1-21 0,-1 0 0,0 0 16,1 0-16,-1-1 0,0-20 16,1 21-16,-1-21 0,0 20 0,1-20 15,-22 0-15,21-1 0,-21 1 16,0 21-16,-21-21 0,0-1 0,0 22 15,0 0-15,0 0 0,0 0 16,-21-1-16,0 1 0,0 21 16,0 0-16,0 0 0,-1 0 15,1 0-15,0 21 0,0 1 16,0-1-16,0 0 0,-1 21 0,22-21 16,0 22-16,-21-22 0,21 21 15,-21 1-15,21-22 0,0 21 0,0 0 16,0-20-16,0-1 0,0 0 15,21 21-15,0-42 0,1 21 0,-1 1 16,0-22-16,21 0 0,-21 0 16,22 0-16,-1 0 0,-21 0 0,22 0 15,-1 0-15,0-22 0,1 1 0,-1 0 16,0 0-16,1-21 16,-22 20-16,21 1 0,-21-21 0,0 0 15,1-1-15,-1 22 0,0-21 16,-21 21-16,21-22 0,-21 22 0,0 0 15,0 0-15,0 0 16,-21 21 0,0 21-16,21 0 0,-21 0 15,21 0-15,0 0 0,-22 22 16,1-22-16,21 21 0,-21-21 0,21 22 16,0-22-16,0 21 0,0-21 15,0 1-15,0-1 0,0 0 0,0 0 16,0 0-16,0 0 15,0-42 1,21 0 0,0 0-16,1 0 15,-22-22-15,21 22 0,-21 0 0,0-21 16,21-1-16,-21 22 0,21-21 16,-21 21-16,0 0 0,21-22 0,-21 22 15,21 21-15,-21-21 0,0 0 16,22 21-16,-1 21 15,-21 0-15,0 0 0,21 0 16,-21 1-16,21-1 0,-21 0 16,0 0-16,21 0 0,0 0 15,1 22-15,-22-22 0,21 0 16,-21 0-16,21 0 0,0-21 16,0 0-16,-21 22 0,21-22 15,1 0-15,-1 0 0,0-22 16,0 1-16,0 0 0,0 0 15,1 0-15,-1-22 0,0 22 16,0-21-16,0 0 0,22 20 0,-22-20 16,0 0-16,0 21 0,0-1 15,0 1-15,1 0 0,-1 0 0,0 21 16,-21 21 15,0 0-31,0 0 0,0 1 16,0 20-16,0-21 0,-21 21 15,21-20-15,0 20 0,0-21 0,0 21 16,0-20-16,0-1 0,0 0 0,0 0 16,0 0-16,21 0 0,0-21 15,0 0-15,22 0 0,-22 0 0,0 0 16,21 0-16,1-21 0,-1 21 16,0-21-16,1-21 0,20 21 0,-21-1 15,22-20-15,-22 21 0,1-21 16,-1 20-16,0-20 0,-21 21 15,22 0-15,-43-22 0,0 22 0,0 0 16,0 0-16,0 0 16,-21 21-16,-1 0 0,1 0 0,0 0 15,-21 0-15,21 0 0,-22 0 16,22 21-16,-21 0 0,21 0 0,-1 0 16,1 1-16,0 20 0,0-21 0,21 21 15,0-20-15,0 20 0,0-21 16,0 21-16,0-20 0,0-1 0,21 21 15,0-42-15,0 21 16,22 0-16,-22-21 0,21 0 0,1 0 0,-1 0 16,21 0-16,-20 0 0,20-21 15,-20 0-15,-1 0 0,0 0 16,22 0-16,-43-1 0,21-20 0,1 21 16,-22-21-16,0-1 0,21 1 15,-21 21-15,-21-22 0,22 22 0,-22 0 16,0 0-16,21 0 0,-42 21 31,-1 21-31,22 0 16,-21 0-16,21 0 0,0 22 15,-21-22-15,21 0 0,-21 21 0,21-20 16,-21 20-16,21-21 0,0 21 16,0-20-16,0-1 0,0 0 0,0 0 15,-21 0-15,21 0 16,0-42 15,0 0-31,21 0 0,-21 0 0,21-22 16,-21 22-16,21-21 0,0 0 15,0 20-15,1-20 0,-1 0 16,0 21-16,0-22 0,0 22 0,0 0 16,-21 0-16,22 21 0,-1-21 0,0 21 15,0 0 1,0 21-16,-21 0 0,0 0 0,0 0 15,21 0-15,-21 1 0,0 20 16,22-21-16,-22 21 0,0-20 16,21 20-16,0-21 0,0 0 0,-21 0 15,21 1-15,0-1 0,1 0 0,-1 0 16,0-21-16,0 0 0,0 0 16,22 0-16,-22 0 0,0 0 0,21 0 15,-21-21-15,22 0 0,-22 0 16,21-22-16,1 22 0,-22-21 15,0-22-15,21 22 0,-21 0 0,22-22 16,-22 1-16,0-1 0,0-21 16,0 22-16,1-22 0,-1 22 0,-21-22 15,21 0-15,-21 22 0,0-1 16,0 22-16,0 0 0,0-1 0,0 1 16,-21 21-16,0 0 0,-1 21 15,1 0-15,0 0 0,0 0 0,0 0 16,0 21-16,-1 21 0,1-21 15,0 22-15,0 20 0,0 1 16,0-1-16,21 1 0,-22 20 0,22-20 0,0 21 16,0-22-16,0 1 0,0 20 15,0-20-15,0-22 0,0 22 0,0-1 16,0-21-16,0 1 0,22-1 16,-1-21-16,0 22 0,0-22 15,0 0-15,22-21 0,-22 0 0,0 0 16,21 0-16,-21 0 0,1 0 15,20 0-15,-21-21 0,0 0 0,0-1 16,1 1-16,-1-21 0,0 0 16,0 20-16,-21-20 0,21-21 0</inkml:trace>
  <inkml:trace contextRef="#ctx0" brushRef="#br0" timeOffset="12083.76">11790 1990 0,'-21'21'0,"42"-42"0,-42 63 16,21-21-16,21 0 16,0-21-16,21 0 15,1 0-15,-1 0 0,0 0 0,22 0 16,-22 0-16,22 0 0,-1 0 16,1-21-16,-22 21 0,21-21 0,-20 21 15,-1-21-15,-21 0 0,22 21 16,-22-21-16,0-1 0</inkml:trace>
  <inkml:trace contextRef="#ctx0" brushRef="#br0" timeOffset="12599.87">13398 1461 0,'0'-22'15,"0"44"-15,0-86 0,22 43 0,-22-21 0,0 20 16,0 1-16,-22 42 31,22 1-31,-21-1 0,21 42 16,-21-20-16,21 20 0,-21 22 0,21-1 15,0 1-15,-21 0 16,0-1-16,-1 1 0,1 0 0,0-1 16,0 1-16,0-21 0,0 20 0,-22-20 15,22-1-15,21-20 0,-21-1 16,21 0-16,0-21 0,0 1 0,0-1 16,21-21-1,0-21-15,0-1 0,1 1 16,-22-21-16,21 0 0,0-1 0,-21 1 15,21-22-15</inkml:trace>
  <inkml:trace contextRef="#ctx0" brushRef="#br0" timeOffset="13088.59">13102 1630 0,'0'0'0,"0"-42"0,0 20 0,0-20 0,0 21 15,0-21-15,0 20 0,21 1 16,0-21-16,22 21 0,-1 0 0,0-1 15,1 1-15,20 0 0,-20 0 16,20 0-16,1 21 0,20 0 0,-20 0 16,-1 0-16,22 0 0,-22 42 15,1-21-15,-1 22 0,-20-1 0,-22 0 16,0 22-16,-21-1 0,-21-20 16,-21 20-16,-1 1 0,-20-1 15,-1 1-15,-20-22 0,20 21 16,-21-20-16,1-1 0,-1 0 0,0-20 15,1-1-15,-1 0 0,22 0 0,20 0 16,-20-21-16,20 0 0,22 0 16,-21 0-16,42-21 0,0 0 0,0 0 15,0 0-15,0-1 16,21 1-16,0 0 0,0 21 0,22 0 16,-22 0-16,21 0 0,1 0 15,-1 21-15,21 0 0,-20 1 0,-1 20 16,0-21-16,1 21 0,-22 1 0,21-22 15,-21 21-15,22 1 16,-22-1-16,0 0 0,0 1 0,0-1 16,1-21-16,-22 21 0,0-20 15,21-1-15,0 0 0,-21 0 0,21-21 16,0 0-16,0 0 0,1 0 16,-1 0-16,21 0 0,-21-21 15,0 0-15,1 0 0,20-22 0,-21 1 16,0 21-16,0-22 0</inkml:trace>
  <inkml:trace contextRef="#ctx0" brushRef="#br0" timeOffset="13463.37">14118 2159 0,'0'0'0,"-21"21"0,0 0 0,0 1 16,21-1-16,0 0 15,0 0-15,0 0 16,21-21-16,0 0 15,0 0-15,21 0 0,-20 0 0,20 0 16,-21 0-16,21 0 0,1 0 0,-1-21 16,-21 0-16,22 0 0,-1 0 15,-21-1-15,0 1 0,-21 0 0,0 0 16,0 0-16,0-22 0,0 22 16,-21 0-16,0 0 15,0 21-15,-22 0 0,22 0 0,-21 21 16,0-21-16,-1 21 0,1 0 15,0 22-15,20-22 0,-20 21 0,21-21 16,0 22-16,0-1 0,-1 0 16,22 1-16,0-22 0,0 21 0,0-21 15,0 22-15,0-22 0,22 0 0,-1 0 16,21-21-16,-21 21 0,22-21 16,-1 0-16,0 0 0,1 0 0,20 0 15,-21-21-15,22 0 0,-1 0 16,-20-21-16,20-1 0,1 22 15</inkml:trace>
  <inkml:trace contextRef="#ctx0" brushRef="#br0" timeOffset="15472.23">15579 1270 0,'0'0'16,"0"-42"-16,0-1 0,0 1 0,-22 21 15,1 0-15,0-22 0,0 22 0,0 0 16,-22 21-16,22-21 0,0 0 15,-21 21-15,21 0 0,-1 0 16,1 21-16,-21 0 0,21 21 16,0 22-16,-22-22 0,22 22 0,0 20 15,0 1-15,0 0 0,-1 21 16,1-1-16,0 1 0,0 21 0,0-21 16,21 0-16,-21 0 0,-1 0 15,1 21-15,21-22 0,0 1 0,-21-21 16,21 21-16,-21 0 0,21-1 0,-21 1 15,21 0-15,0 0 0,0-21 16,-21 20-16,-1-20 0,22 0 0,-21-1 16,0 1-16,21-21 0,0 20 0,0-20 15,0-22-15,0 0 0,0 1 16,0-22-16,0 0 0,21 0 16,0-21-16,1 0 0,-1-21 0,21 0 15,0 0-15,1-22 0,-1 1 16,22-21-16,-1 20 0,-21-20 0,22-1 15,-22 1-15,1-22 0,-1 22 0,-21-1 16,0-21-16,-21 1 0,0 20 16,0-20-16,-21 20 0,-21 1 0,-1-1 15,1 1-15,-21 20 0,-1-20 0,1 20 16,-1 1-16,1 0 0,20 21 16,-20-1-16,20 1 0,22 0 0,0 0 15,0 0-15,21 0 16,0-1-16,21 1 15,21 21-15,1-21 0,-1 0 0,0 0 16,22 0-16,-1-1 0,1 1 16,-1-21-16,1 0 0,21 20 0,-22-20 15,1 0-15,-1-1 0,-21 1 16,1 21-16,-1-21 0,0-1 0,-20 22 16,-22 0-16,0-21 0,0 20 15,0 1-15,-22 0 0,1 0 16,0 21-16,0 0 0,0-21 0,0 21 15,-1 0-15,1 0 0,0 0 16,21 21 0,0 0-1,0 0-15,21 0 0,0 22 16,1-22-16,-22 0 0,21 0 16,0 22-16,-21-22 0,0 21 0,0-21 15,21 22-15,-21-22 0,21 21 0,-21-21 16,0 22-16,21-22 0,-21 0 15,22 0-15,-1-21 0,-21 21 0,21 0 16,0-21-16,0 0 0,0 0 16,22 0-16,-22 0 0,21-21 0,1 0 15,-22 0-15,21 0 0,0-22 16,1 22-16,-1-21 0,0 21 16,1-22-16,-1 1 0,-21 0 0,0-1 15,1 22-15,-22-21 0,0 21 16,0 0-16,0-1 0,0 1 0,0 0 15,-22 21-15,1-21 16,0 21-16,0 0 0,0 21 16,0-21-16,21 21 0,-22 0 0,1 1 15,0 20-15,21-21 0,0 21 16,-21-20-16,21 20 0,0 0 0,0-21 16,0 22-16,0-1 0,0-21 15,0 0-15,21 22 0,0-22 0,0 0 16,22-21-16,-22 21 0,21-21 15,1 0-15,-22 0 0,21 0 16,0 0-16,22-21 0,-22 0 0,1 0 16,-1 0-16,0-22 0,-21 22 15,22-21-15,-22-1 0,21 1 0,-21 0 16,-21 21-16,22-22 0,-22 22 16,0 0-16,0 0 0,0 0 0,-22 42 31,22 0-31,-21 0 15,0 0-15,21 0 0,-21 1 16,21-1-16,0 0 0,-21 21 0,21-21 16,-21 1-16,21-1 0,0 0 0,0 0 15,0 0-15,0 0 16,21-42 15,0 0-15,-21 0-16,21-21 0,0 20 0,0 1 15,1-21-15,-1 21 0,0 0 0,0-1 16,0 1-16,-21 0 16,21 21-16,1 0 0,-22 21 31,21-21-31,-21 21 0,21 1 0,0-1 16,-21 0-16,21 0 0,0 0 15,1 0-15,-22 1 0,21-1 16,0 0-16,0-21 0,0 21 0,0-21 15,1 0-15,-1 0 16,0 0-16,0 0 0,0-21 0,22 0 16,-22 0-16,0-1 0,0 1 0,0 0 15,22-21-15,-22 21 0,0-22 16,0 22-16,-21-21 0,21 21 0,0-22 16,1 22-16,-22 0 0,0 0 15,0 0-15,21 21 0,0 0 16,-21 21-1,0 0 1,0 0-16,0 0 0,21-21 0,-21 21 16,0 1-16,21-1 15,0-21 1,1 0 0,-22-21-16,0-1 15,21 1-15,-21 0 0,0 0 16,0 0-16,0 0 15,0-1-15,0 1 0,0 0 16,-21 21 0,-1 21-1,1 0-15,0 1 0,21 20 16,-21-21-16,0 21 0,0-20 0,-1 20 16,22-21-16,0 21 0,-21-20 0,21 20 15,0 0-15,0-21 0,0 22 16,0-22-16,0 0 0,21 21 0,1-20 15,-1-1-15,0-21 0,21 21 16,-21-21-16,22 21 0,-22-21 0,21 0 16,1 0-16,-1-21 0,-21 0 0,21 0 15,1-1-15,-1 1 0,-21-21 16,22 21-16,-22-22 0,21 22 16,-21-21-16,0 0 0,-21-1 15,0 1-15,0 0 0,0 20 0,0-20 16,0 21-16,0 0 0,-21 21 15,0 0-15,0 0 0,0 0 16,0 21-16,-1 0 0,1 0 0,21 22 16,-21-1-16,21-21 0,0 21 15,0 1-15,0-22 0,0 21 0,0-21 16,21 22-16,0-22 0,1 0 16,-1 0-16,0 0 0,21 1 0,1-22 15,-1 0-15,-21 0 0,21 0 16,1 0-16,-22-22 0,0 1 15,21 0-15,-20-21 0</inkml:trace>
  <inkml:trace contextRef="#ctx0" brushRef="#br0" timeOffset="15592.16">18690 1842 0,'0'0'0,"21"0"0,-21-22 0,0 1 31</inkml:trace>
  <inkml:trace contextRef="#ctx0" brushRef="#br0" timeOffset="16339.73">18838 1588 0,'0'42'31,"0"-21"-31,21-21 16,1 0-16,-1 0 0,0 0 15,0 0-15,21 0 0,-20 0 0,20 0 16,21 0-16,-20-21 0,20 0 16,-20 0-16,20-1 0,1 1 0,-1 0 15,-21 0-15,1 0 0,-1 0 16,0-22-16,-20 22 0,-1-21 0,-21-1 16,0 1-16,0 0 0,-21-1 15,-22 1-15,1 0 0,0-1 0,-1 1 16,1 0-16,-22 21 0,22-1 15,-21 22-15,20 0 0,1 0 16,0 43-16,-1-22 0,1 21 16,0 1-16,20 20 0,-20 1 0,21-1 15,-21-21-15,20 22 0,22-1 16,0 1-16,0-1 0,0-20 0,0 20 16,0-20-16,0-1 0,22-21 15,-1 21-15,21-20 0,-21-1 0,22 0 16,-1-21-16,0 0 0,22 0 15,-22 0-15,0 0 0,1 0 16,-1 0-16,0-21 0,-20 0 0,-1-1 16,-21 1-16,0 0 0,0 0 0,-21-21 15,-1 42-15,-20-22 16,0 1-16,-1 21 0,-20 0 0,21 21 16,-22 1-16,1-1 0,20 0 15,-20 21-15,20 1 0,-20 20 0,21-21 16,-1 22-16,1-22 0,0 22 15,20-22-15,1 0 0,0 1 0,21-1 16,0-21-16,0 22 0,21-22 0,0 21 16,1-21-16,20 0 0,0-21 15,22 0-15,-22 0 0,0 0 0,22 0 16,-1 0-16,1 0 16,-1-21-16,1 0 0,-1 0 0,-20 0 0,20 0 15,1-1-15,-22 1 16,22 0-16,-22 0 0,0 0 0,1 0 15</inkml:trace>
  <inkml:trace contextRef="#ctx0" brushRef="#br0" timeOffset="16587.59">19791 1990 0,'0'-21'32,"0"42"-32,0 0 15,0 0-15,0 0 0,21 0 16,0 1-16,0-1 0,22 0 0,-22 0 15,21 0-15,-21 0 16,22 1-16,-22-1 0,0 0 0,21 0 16,-21-21-16,1 21 0,-1-21 15,0 0-15,0 0 16,-21-21 0,21 0-16,-21 0 0,0 0 15,21-1-15,-21 1 0,22 0 0,-22-21 16,0 21-16,21-22 0</inkml:trace>
  <inkml:trace contextRef="#ctx0" brushRef="#br0" timeOffset="16767.48">20299 2032 0,'21'-42'0,"-42"84"0,42-105 0,-21 41 16,-21 22 0,0 0-1,-1 22-15,-20-22 0,21 21 16,0 0-16,0 0 0,-22 21 0,22-20 16,0-1-16,0 0 0,-22 21 0,22-21 15,0 1-15,0 20 0,0-21 16,-22 0-16,43 22 0,-21-22 0,0 0 15,21 0-15,0 0 0,0 0 16,0 1-16,21-22 16,0 0-16,22 0 0,-1-22 15,0 1-15</inkml:trace>
  <inkml:trace contextRef="#ctx0" brushRef="#br0" timeOffset="17123.28">20934 1969 0,'0'0'0,"-21"0"16,-1 0-1,1 0-15,0 21 0,0 0 16,0 21-16,21-21 0,-21 22 16,-1-22-16,1 42 0,0-20 0,0 20 15,0 1-15,21-1 0,-21 1 16,21 20-16,-22 1 0,22 0 15,-21-22-15,21 22 0,0 0 0,0-1 16,0 1-16,0 0 0,0-1 16,0-20-16,0 20 0,0-20 0,0-1 15,0 1-15,0-1 0,0 1 16,-21-22-16,21 1 0,0-1 0,-21 0 16,21-21-16,0 1 0,0-1 0,0 0 15,0-42 1,0-22-16,0 22 0,0 0 15,0-21-15,21-1 0,0-20 0,-21 21 16,0-22-16,21-21 16,1 22-16</inkml:trace>
  <inkml:trace contextRef="#ctx0" brushRef="#br0" timeOffset="17395.64">20764 2286 0,'0'0'0,"0"-63"0,0-1 0,0 1 0,0 20 16,0 1-16,0 0 0,0 20 15,0 1-15,0 0 0,22 0 0,-1 0 16,0 0-16,0 21 0,0 0 16,22 0-16,-22 0 0,21 0 0,0 0 15,1 0-15,-22 21 0,21 0 16,1 0-16,-22 0 0,0 22 16,-21-22-16,0 21 0,0-21 0,0 22 15,-21-22-15,0 21 0,-22-21 16,1 22-16,0-22 0,-1 0 0,-20 0 15,20 0-15,-20 0 0,21 1 16,-22-1-16,22 0 0,21 0 0,-22-21 16,1 21-16,21-21 0,0 21 15,-1-21-15,1 22 0</inkml:trace>
  <inkml:trace contextRef="#ctx0" brushRef="#br0" timeOffset="23115.37">11430 10202 0,'0'0'0,"-21"0"15,0 0 1,-1 0 0,1 0-16,0 0 0,0 0 0,0 22 15,0-22-15,-1 0 16,1 0-16,0 0 0,0 0 16,0 0-16,0 0 15,-1 0 16,44 0 32,-1 0-47,0 0-16,0 0 0,0 0 15,0 0-15,1 21 0,-1-21 0,0 0 16,0 0-16,0 0 0,0 0 15,1 0-15,-1 0 0,0 0 16,0 0-16,0 0 0,0 0 0,1 0 0,-1 0 16,21 0-16,-21 0 15,0 0-15,1 0 0,-1 0 16,0 0-16,0 0 0,0 0 0,0 0 16,1 0-16,20 0 0,-21 0 15,0 0-15,0 0 0,1 0 0,-1 0 16,0 0-16,0 0 0,0 0 0,22 0 15,-22 0-15,0 0 0,0 0 16,21 0-16,-20 0 0,-1 0 0,21 0 16,-21 21-16,0-21 0,1 0 0,20 0 15,-21 0-15,0 0 0,0 0 0,1 0 16,20 0-16,-21 0 0,0 0 16,0 0-16,1 0 0,20 0 15,-21 0-15,0 0 0,22 0 0,-22 0 16,21 0-16,-21 21 0,22-21 15,-1 0-15,-21 0 0,21 0 0,-20 0 16,20 0-16,0 0 0,-21 0 0,22 21 16,-22-21-16,21 0 0,-21 0 15,22 0-15,-22 0 0,21 0 0,-21 21 16,22-21-16,-22 0 0,21 0 0,1 0 16,-22 0-16,21 0 0,-21 0 15,22 0-15,-22 0 0,21 0 0,-21 0 16,0 0-16,22 0 0,-22 0 15,0 0-15,0 0 0,22 0 16,-22 0-16,0 0 0,0 0 0,0 0 16,22 0-16,-22 22 0,0-22 0,21 0 15,-21 0-15,22 0 0,-22 0 16,21 0-16,-21 0 0,22 0 0,-22 0 16,0 0-16,21 0 0,-20 0 15,-1 0-15,21 21 0,-21-21 0,0 0 16,22 0-16,-22 0 0,0 0 0,21 0 15,-20 0-15,-1 0 0,21 0 16,-21 0-16,0 0 0,22 0 0,-22 0 16,21 0-16,-21 0 0,22 0 15,-22 0-15,21 0 0,1 0 16,-22 0-16,21 0 0,-21 0 0,22 0 16,-1 0-16,-21 0 0,21 0 0,1 0 15,-1 0-15,-21 0 0,22 0 16,-1 0-16,-21 0 0,21 0 0,1 0 15,-22 0-15,21 0 0,1 0 16,-22 0-16,21 0 0,-21 0 0,22 0 16,-22 0-16,21 0 0,-21 0 0,22 0 15,-1 0-15,-21 0 0,21 0 16,-20 0-16,20 0 0,0 0 0,-21 0 16,22 0-16,-1 0 0,0 0 15,1 0-15,-1 0 0,0 0 16,1 0-16,-1 0 0,0 0 0,1 0 15,-1 0-15,0 0 0,1-21 0,-1 21 16,0 0-16,1 0 0,-1 0 16,0 0-16,1 0 0,-1-22 0,0 22 15,1 0-15,-1 0 0,0 0 16,-20 0-16,20 0 0,0 0 0,1 0 16,-1 0-16,21 0 0,-20 0 0,-1 0 15,0 0-15,1 0 0,-1 0 16,0 0-16,1 0 0,-1 0 0,0 0 15,1 0-15,-1 0 0,-21 0 16,22 0-16,-1 0 0,-21 0 16,21 0-16,1 0 0,-22 0 0,21 0 15,1 0-15,-1 0 0,0 0 0,-21 0 16,22 0-16,-1 0 0,0 0 16,1 0-16,-1 0 0,0 0 0,1 0 15,-22 0-15,21 0 0,1 0 16,-1 0-16,-21 0 0,21 0 0,1 0 15,-22 0-15,21 0 0,1 0 16,-22 0-16,21 0 0,0 0 0,-20 0 16,20 0-16,-21 0 0,21 0 0,1 0 15,-22 0-15,21 0 0,1 0 16,-1 0-16,-21 0 0,21 0 16,1 0-16,-1 0 0,0 0 0,-20 0 15,20 0-15,0 0 0,-21 0 0,22 0 16,-22 0-16,21 0 0,-21 0 15,22 0-15,-22 0 0,0 0 0,21 0 16,-20 0-16,20 0 0,-21 0 16,21 0-16,-20 0 0,-1 0 0,21 0 15,-21 0-15,22 0 0,-22 0 16,0 0-16,21 0 0,-21 0 16,1 0-16,20 0 0,0 0 0,-21 0 15,22 0-15,-1 0 0,-21 0 0,22 0 16,-1 0-16,0 22 0,-21-22 15,22 0-15,-1 0 0,0 0 0,-20 21 16,20-21-16,-21 0 0,21 0 16,-20 0-16,-1 0 0,21 21 0,-21-21 15,22 0-15,-22 0 0,0 0 0,21 21 16,-21-21-16,1 0 0,-1 0 16,0 0-16,0 0 0,0 21 0,22-21 15,-22 0-15,0 0 0,0 0 16,0 21-16,0-21 0,1 0 15,20 0-15,-21 0 0,0 0 0,0 0 16,1 0-16,-1 0 0,0 0 0,0 0 16,0 0-16,0 0 15,1 0-15,-1 0 16,-21-21 46</inkml:trace>
  <inkml:trace contextRef="#ctx0" brushRef="#br0" timeOffset="27756.17">8911 10308 0,'0'0'0,"-21"0"15,0 0-15,21-21 16,-21 21-16,-1 0 16,1 0-16,0 0 31,0 0-31,42 0 94,0 0-94,0 0 15,1 0-15,-1 0 0,0 0 16,0 0-16,0 0 0,0 0 16,22 0-16,-22 0 0,21 0 0,-21 0 15,22 0-15,-1 0 0,0 0 0,-20 0 16,20 0-16,0 0 0,1 0 15,-22 0-15,21 0 0,0 0 0,-20 0 16,20 0-16,-21 0 0,0 0 0,0 0 16,1 0-16,-1 0 15,0 0 1,-42 0 46,0 0-46,-1 0-16,1 0 0,0 0 16,0 0-16</inkml:trace>
  <inkml:trace contextRef="#ctx0" brushRef="#br0" timeOffset="28417.82">8826 10287 0,'-21'21'0,"21"0"32,-21-21-32,21 22 15,21-1 32,0-21-47,1 0 0,-1 0 16,0 0-16,0 0 0,21 0 0,-20 0 15,20 0-15,0 0 0,-21 0 0,22 0 16,-1 0-16,0 0 0,1 0 16,-1 0-16,0 0 0,1 0 0,-22 0 15,21 0-15,-21 0 0,22 0 0,-22 0 16,0-21-16,0 21 0,0 0 16,1 0-1,-1 0 1,-42 0 62,-1 0-78</inkml:trace>
  <inkml:trace contextRef="#ctx0" brushRef="#br0" timeOffset="45843.61">4678 11070 0,'-21'0'0,"-1"0"31,22-21-31,-21 21 0,0 0 16,0 0 0,0 0-16,0 0 15,-1 0-15,1 0 31,42 0 16,1 0-31,-1 0-16,0 0 0,0 0 16,0 0-16,0 0 15,1 0-15,-1 0 0,0-21 0,0 21 16,21 0-16,-20 0 0,-1 0 0,0 0 15,0 0-15,0 0 0,22 0 16,-22 0-16,0 0 0,0 0 0,0 0 16,0 0-16,1 0 0,-1 0 0,0 0 15,0 0-15,0 0 16,0 0-16,1 0 0,-1 0 0,0 0 16,0 0-16,0 0 0,0 0 0,1 0 0,-1 0 15,21-21-15,-21 21 16,0 0-16,1 0 0,20 0 0,-21 0 15,21 0-15,-20 0 0,20 0 0,-21-21 16,21 21-16,-20 0 0,20 0 16,-21 0-16,21 0 0,-20 0 0,20 0 15,-21 0-15,21 0 0,-20 0 0,20-22 16,-21 22-16,0 0 0,22 0 16,-22 0-16,0 0 0,21 0 15,-21 0-15,1 0 0,-1 0 0,21 0 16,-21 0-16,22 0 0,-22-21 15,21 21-15,0 0 0,1 0 0,-1 0 0,0 0 16,1 0-16,-22 0 0,21 0 16,1 0-16,-1 0 0,0 0 15,1 0-15,-1 0 0,0 0 0,1 0 16,-1 0-16,0 0 0,1 0 0,-1 0 16,0 0-16,-21 0 0,22 0 15,-1 0-15,-21 0 0,22 0 0,-1 0 16,-21 0-16,21 0 0,1 0 0,-1 0 15,0 0-15,1 0 0,-1 0 0,0-21 16,1 21-16,-1 0 16,0 0-16,1 0 0,-1 0 0,0 0 15,-20 0-15,20 0 0,0 0 0,1 0 16,-1 0-16,0 0 0,-21 0 16,22 0-16,-1 0 0,0 0 0,-20 0 15,20 0-15,0 0 0,1 0 0,-22 0 16,21 0-16,0 0 0,1 0 15,-22 0-15,21 0 0,1 0 0,-1 0 16,-21 0-16,21 0 0,1 0 0,-1 0 16,0 0-16,-20 0 0,20 0 15,0 0-15,1 0 0,-1 0 0,0 0 16,1 0-16,-22 0 0,21 0 16,0 0-16,-20 0 0,20 0 0,-21 0 15,21 0-15,-20 0 0,20 0 16,-21 0-16,0 0 0,22 0 0,-22 0 15,0 0-15,0 0 0,21 0 0,-20 0 16,20 0-16,-21 0 0,0 0 16,22 0-16,-22 0 0,21 0 0,-21 0 15,22 0-15,-1 0 0,-21 0 0,21 0 16,1 0-16,-22 0 0,21 0 16,1 0-16,-1 0 0,-21 0 0,21 0 15,1 0-15,-22 0 0,21 0 16,1 0-16,-1 0 0,-21 0 0,21 0 15,1 0-15,-1 0 0,0 0 16,1 0-16,-1 0 0,22 0 0,-22 0 16,0 0-16,1 0 0,20 0 0,-21 0 15,1 0-15,-1 0 0,22 0 16,-22 0-16,0 0 0,1 0 0,-1 0 16,0 0-16,1 0 0,-1 0 0,0 0 15,1 0-15,-1 0 0,-21 0 16,21 0-16,1 0 0,-22 0 0,21 0 15,1 0-15,-22 0 0,21 0 16,0 0-16,-20 0 0,20 0 16,0 0-16,-21 0 0,22 0 0,-1 0 15,-21 0-15,22 0 0,-1 0 0,-21 0 16,21 0-16,-20 0 0,20 0 16,0 0-16,-21 0 0,22 0 0,-22 0 15,21 0-15,-21 0 0,1 0 0,20 0 16,-21 0-16,21 0 0,-20 0 0,20 0 15,-21 21-15,0-21 0,0 0 16,22 0-16,-22 0 0,21 0 0,-21 0 16,1 0-16,20 0 0,-21-21 0,0 21 15,0 0-15,1 0 16,20 0-16,-21 0 0,0 0 0,0 0 16,1 0-16,-1 0 0,0 0 15,0 0-15,0 0 0,0 0 16,-21-21-16,22 21 0,-1 0 0,0 0 15</inkml:trace>
  <inkml:trace contextRef="#ctx0" brushRef="#br0" timeOffset="46015.51">13631 10901 0,'21'0'16,"-42"0"-16,64 0 0,-22 0 0,0 0 15,0 0-15,0 0 0,0 0 16,1 0-16,-1 0 16,0 0-16,0 0 15,0 0 1,0 0-16,1 0 0,-1 0 15,0 0-15,0 0 0,0 0 16,0 0-16,1 0 16,-1 0-16,-21-21 15</inkml:trace>
  <inkml:trace contextRef="#ctx0" brushRef="#br0" timeOffset="46055.49">14118 10880 0,'-21'0'16,"42"0"-16</inkml:trace>
  <inkml:trace contextRef="#ctx0" brushRef="#br0" timeOffset="46149.5">14097 10880 0</inkml:trace>
  <inkml:trace contextRef="#ctx0" brushRef="#br0" timeOffset="46228.45">14076 10880 0,'-21'0'15,"-1"0"1,1 0-16</inkml:trace>
  <inkml:trace contextRef="#ctx0" brushRef="#br0" timeOffset="46278.42">13377 10732 0,'-21'0'0,"-21"0"0</inkml:trace>
  <inkml:trace contextRef="#ctx0" brushRef="#br0" timeOffset="51709.88">14139 3217 0,'-21'0'0,"0"0"15,0 0-15,0 0 16,-1-21-16,1 21 15,0 0-15,0 0 0,0 0 16,0 0-16,-1 0 16,-20 0-16,21 0 0,0 0 0,-22 0 15,22 0-15,0 0 0,0 0 16,0 0-16,0 0 31,42 0 63,0 0-94,0 0 0,0 0 0,0 0 16,1 0-16,20 0 0,-21 0 0,21 0 15,-20 0-15,20 0 0,0 0 16,-21 0-16,22 0 0,-1 0 0,0 0 15,-20 21-15,20-21 0,0 0 16,1 0-16,-1 0 0,0 0 0,1 0 16,20 0-16,-21 0 0,1 0 15,20 0-15,1 0 0,-22 0 16,43 0-16,-22 22 0,1-22 16,-1 0-16,22 0 0,-22 0 0,1 0 15,-1 0-15,1 0 0,-1 21 16,1-21-16,-22 0 0,22 0 0,-22 0 15,22 0-15,-22 0 0,21 0 0,-20 0 16,20 0-16,1 0 0,-1 0 16,1 0-16,-1 0 0,1 0 0,-1 0 15,22 0-15,-22 0 16,1 0-16,-22 0 0,22 0 0,-1 0 16,-20 0-16,20 0 0,-21 0 15,1 0-15,-1 0 0,22 0 0,-22 0 16,21 0-16,-20 0 0,20 0 15,-20 0-15,20 0 0,1-21 0,-1 21 16,1 0-16,-22 0 0,21 0 16,1 0-16,-22-22 0,22 22 0,-22 0 15,0 0-15,22 0 0,-22 0 16,1-21-16,-1 21 0,21 0 0,-20 0 16,20 0-16,1 0 0,-1 0 15,1-21-15,-1 21 0,1 0 0,-1 0 16,22 0-16,-22 0 0,1 0 15,-1 0-15,1 0 0,-1 0 16,1 0-16,-22 0 0,43 0 0,-22 0 16,1 0-16,-1 0 0,1 0 15,-1 0-15,1 0 0,-1 0 0,-20 0 16,20 0-16,1 0 0,-22 0 16,22 0-16,-22 0 0,0 0 0,1 0 15,-22 0-15,21 0 0,-21 0 16,0 0-16,1 0 0,-1 0 0,0 0 15,0 0-15,0 0 16,-21-21 0,21 21-1,-42 0 17,0 0-17,0 0-15,-21 0 0,-1-21 0,-20 21 16,-22 0-16,0-21 0</inkml:trace>
  <inkml:trace contextRef="#ctx0" brushRef="#br0" timeOffset="52971.26">13949 3450 0,'0'0'0,"-21"0"0,-64 0 16,64-21 0,0 21-16,-1 0 15,1 0 1,0 0-1,42 0 17,0 0-17,1 0-15,20 0 0,-21-21 16,0 21-16,22 0 0,-1 0 0,0 0 16,1 0-16,-1 0 15,0 0-15,1 0 0,-1 0 0,0 0 16,22 0-16,-22-21 0,0 21 15,1 0-15,20 0 0,-20 0 0,-1 0 16,0 0-16,22 0 0,-22 0 16,22 0-16,-1 0 0,22 0 0,-22 0 15,22 0-15,-22 0 0,22 0 0,-21 0 16,20 0-16,-20 0 0,-1 0 16,22 0-16,-22 0 0,1 0 0,-1 0 15,1 0-15,-1 0 0,1 0 16,21 0-16,-22 0 0,1 0 15,-1 0-15,22 0 0,-22 0 16,1 0-16,-1 0 0,1 0 0,20 0 16,-20 0-16,-1 0 0,1 0 15,-1 0-15,22 0 0,-21 0 0,-1 0 16,22 0-16,-22 0 0,1 0 0,-1 0 16,1 0-16,-1-21 0,1 21 15,-1 0-15,1 0 0,-22 0 0,22 0 16,-1 0-16,1 0 0,-1 0 15,1 0-15,20 0 0,-20 0 0,-1 0 16,22 0-16,-22 0 16,1 0-16,-1 0 0,1 0 0,-1 0 15,1 0-15,-22 0 0,22 0 16,-22 0-16,22 0 0,-22 0 0,0 0 16,22 0-16,-22 0 0,22 0 15,-22 0-15,21 0 0,1 0 0,-22 0 16,22 0-16,-1 0 0,1 0 15,-1 0-15,-20 0 0,20 0 0,-21 0 16,1 0-16,-1 0 0,0 0 16,-20 0-16,20 0 0,-21 0 0,21 0 15,-20 0-15,-1 0 0,0-22 0,21 22 16,-21 0-16,1 0 16,20 0-16,-21 0 0,0 0 0,0 0 15,1 0-15,-1 0 0,0 0 16,-42 0 93,0 0-93,-1-21-16,1 21 15,-21 0-15,21 0 0</inkml:trace>
  <inkml:trace contextRef="#ctx0" brushRef="#br0" timeOffset="54403.62">8361 3429 0,'0'0'16,"-21"0"-16,-1 0 0,1 0 0,0 0 15,0 0-15,0 0 0,0 0 0,-1 0 16,44 0 31,-1 0-32,0 0-15,21 0 0,1 0 0,20 0 16,1 0-16,-1 0 0,22 0 16,21-21-16,-1 21 0,1 0 0,0 0 15,21-21-15,0 21 0,0 0 16,21 0-16,22 0 0,-22-21 0,21 21 15,-21 0-15,0 0 0,22-22 0,-22 22 16,0 0-16,0 0 0,-21 0 16,0 0-16,0 0 0,-21 0 0,0 0 15,0 0-15,0 0 16,-1 0-16,1 0 0,-21 0 0,0-21 0,-1 21 16,1 0-16,-22 0 0,1 0 15,-1 0-15,-20 0 0,20 0 16,-20 0-16,-1 0 0,0 0 0,1 0 15,-22 0-15,21 0 0,-21 0 16,0 0-16,-42 0 31,-21-21-31,0 21 0,-1 0 0,-20 0 16</inkml:trace>
  <inkml:trace contextRef="#ctx0" brushRef="#br0" timeOffset="54959.72">8064 3641 0,'0'0'16,"22"0"-16,-1 0 16,21 0-16,-21 0 0,0 0 0,22-21 15,-1 21-15,0 0 0,1 0 16,20-22-16,1 22 0,20 0 0,1 0 15,21-21-15,0 21 0,0-21 16,-1 21-16,22 0 0,0-21 0,0 21 16,22 0-16,20 0 0,-21-21 15,0 21-15,22 0 0,-22 0 0,0 0 16,0 0-16,0 0 0,0 0 16,-21 0-16,0 0 0,0 0 15,-21 0-15,0 0 0,21 0 0,-42 0 16,21 0-16,-1 0 0,-20 0 15,0 0-15,-1 0 0,-20-21 0,-1 21 16,22 0-16,-21 0 0,-22 0 0,21 0 16,-20-22-16,20 22 0,-20 0 15,-1 0-15,-21 0 0,21 0 0,-20 0 16,-22-21-16,21 21 0,-42 0 47,-1 0-47,-20 0 0</inkml:trace>
  <inkml:trace contextRef="#ctx0" brushRef="#br0" timeOffset="55619.8">3492 3408 0,'0'21'16,"22"-21"-16,-1 0 16,21 0-16,-21 0 0,43 0 15,-22 0-15,22 0 0,20 0 0,-20 0 16,20 0-16,22 0 15,-21 0-15,42 0 0,0 0 0,0 0 16,0 0-16,0 0 0,21 0 16,-21 0-16,0 0 0,0 0 0,0 0 15,0 0-15,-21-21 0,0 21 16,0 0-16,-22 0 0,-20 0 0,20 0 16,-41 0-16,20 0 0,-20 0 0,-1 0 15,-21 0-15,0 0 0,0 0 16,-42 0-1,0 0-15,-21-21 16,-22 21-16,22 0 0,-43 0 0</inkml:trace>
  <inkml:trace contextRef="#ctx0" brushRef="#br0" timeOffset="55983.6">3196 3662 0,'-63'0'16,"126"0"-16,-169 0 0,64 0 0,0 0 0,20 0 15,1 21-15,42-21 32,22 0-32,-1 0 0,22 0 15,-1 0-15,22 0 0,21 0 16,-1-21-16,22 21 0,0-21 15,0 0-15,22 21 0,20-22 0,-21 22 16,21-21-16,-20 0 0,20 21 16,-21-21-16,-21 21 0,21 0 0,-21-21 15,-21 21-15,0 0 0,0-21 16,-22 21-16,-20 0 0,-1 0 0,1 0 16,-43 0-16,21 0 0,-20 0 0,-1 0 15,-42 0 16,-1 0-31,-20 0 0,0 21 16,-1 0-16</inkml:trace>
  <inkml:trace contextRef="#ctx0" brushRef="#br0" timeOffset="56743.74">0 4636 0,'0'0'0,"0"-22"0,0 1 16,0 0-16,0 0 16,0 0-16,0 0 15,0-1-15,0 1 16,0 42 15,0 1-15,0-1-16,0 0 0,0 0 0,0 21 15,0 1-15,0-1 0,0 22 16,0-22-16,0 21 0,0-20 0,0 20 16,0-20-16,0-1 0,0-21 15,0 21-15,0-20 0,0-1 0,0 0 16,21-21-1,43-21 1,-1 0-16,-21-1 0,22 1 16,-22 0-16,22-21 0,-22-1 0,0 1 15,1 0-15,-1-1 0,-21 1 16,22 0-16,-22-1 0,-21 1 16,0 0-16,0-1 0,0 1 0,0 0 15,-21 21-15,-22-22 0,22 22 16,-21-21-16,-1 21 0,1 21 0,0-22 15,-22 22-15,22 0 0,0 0 16,-22 22-16,22-22 16,-22 21-16,22 0 0,42 0 0,0 0 0,0 0 15,0 1-15,0-1 16,0 0-16,0 0 0,0 0 0,0 0 16,0 1-16,0-1 15,0 0-15,0 0 0,0 0 16,42-21-1,1 0-15,-1 0 16,-21 0-16,21-21 0,1 0 0</inkml:trace>
  <inkml:trace contextRef="#ctx0" brushRef="#br0" timeOffset="57123.75">868 3852 0,'0'0'0,"42"-42"16,-21 42 0,-21 21-1,0 0-15,0 1 16,0-1-16,0 21 0,-21 0 0,21 22 15,-21-1-15,21 22 0,-21-21 16,0 20-16,-1 1 0,22-22 0,-21 22 16,0 0-16,0-22 0,0 22 15,0-22-15,-1 1 0,22-22 16,-21 1-16,21-1 0,0 0 0,0-21 16,0 22-16,0-22 15,0 0-15,0-42 16,21 0-1,1 0-15,-22-1 0,21 1 0,0-21 16,0 0-16,0 20 0,0-20 16</inkml:trace>
  <inkml:trace contextRef="#ctx0" brushRef="#br0" timeOffset="57703.76">1587 4487 0,'0'-21'16,"-21"21"-1,-21 0-15,21 0 0,0 0 16,-22 0-16,1 21 0,21 1 16,-22-1-16,1 0 0,0 0 15,21 0-15,-22 22 0,22-1 16,-21-21-16,21 21 0,-1 1 15,1-1-15,21 0 0,0 1 0,0-1 16,0-21-16,0 22 0,0-22 16,0 0-16,0 0 0,21-21 15,1 0-15,-1 0 0,21 0 16,-21 0-16,0-21 0,22 0 0,-1 0 16,0-22-16,1 22 0,-1-21 15,0-22-15,22 22 0,-22 0 16,1-22-16,-1 1 0,0-1 0,1 1 15,-22-1-15,21 1 16,-21-1-16,0 1 0,-21-22 0,0 21 16,0 22-16,0-21 0,0 41 15,0-20-15,0 21 0,0 0 0,0 0 16,-21 21-16,0 0 0,21 21 16,-21 0-16,21 0 0,-21 21 15,21 22-15,0-22 0,-21 22 16,21-1-16,0 1 0,0-1 15,0 1-15,0-1 0,-22-20 16,22 20-16,0-21 0,0 22 0,0-22 16,0 1-16,0-22 0,0 21 0,0-21 15,0 0-15,22 1 16,-1-22-16,0 0 0,0 0 16,0 0-16,0-22 0,22 1 15,-22 0-15,0-21 0,0 21 0,22-22 16,-22 1-16</inkml:trace>
  <inkml:trace contextRef="#ctx0" brushRef="#br0" timeOffset="58007.83">2773 3810 0,'0'0'0,"21"0"0,-21 21 31,-21 0-31,0 1 0,-1 20 0,1 0 16,-21 22-16,21-1 0,0 1 16,-22 20-16,1 1 0,21 0 0,-43-1 15,22 1-15,0 0 0,-1 21 16,-20-22-16,20 1 0,1 0 0,0-1 16,-1-20-16,22-1 0,0-20 15,0-1-15,0 0 0,0 1 0,21-22 16,0 0-16,0 0 0,21-21 31,0-21-31,21-21 16,-21 20-16,22-20 0,20-21 0</inkml:trace>
  <inkml:trace contextRef="#ctx0" brushRef="#br0" timeOffset="58628.04">3133 4318 0,'0'21'31,"21"-21"0,0 0-31,0 0 0,0 0 16,0 0-16,1-21 0,20 21 15,-21-21-15,0 0 0,0 21 0,1-21 16,-1-1-16,-21 1 0,21 21 0,-21-21 16,0 0-16,-21 21 15,-22 0-15,22 0 0,-21 0 0,0 0 16,-1 0-16,1 21 0,0-21 16,-1 42-16,1-20 0,0-1 0,20 0 15,-20 21-15,21-21 16,0 1-16,0-1 0,21 21 0,0-21 15,0 0-15,0 1 0,21-1 16,0 0-16,0-21 0,21 0 16,-20 21-16,20-21 0,0 0 15,-21 0-15,22 0 0,-1 0 0,0 0 16,-20 0-16,20-21 0,-21 21 16,0 0-16,0-21 0,-21 0 15,-21 21 1,0 0-16,-21 0 0,-1 0 15,1 0-15,0 0 0,-1 21 0,1 0 16,-21 0-16,20 0 0,1 0 16,0 1-16,20 20 0,-20-21 0,21 21 15,0 1-15,21-22 0,0 21 16,0-21-16,0 1 0,0-1 0,0 21 16,21-42-16,0 21 0,0 0 15,0-21-15,22 0 0,-1 0 0,-21 0 16,22 0-16,20 0 0,-21-21 15,1 0-15,20 0 0,-20 0 0,-1 0 16,21-22-16,-20 22 0,-1-21 16,-21 21-16</inkml:trace>
  <inkml:trace contextRef="#ctx0" brushRef="#br0" timeOffset="58875.89">3577 4466 0,'0'0'0,"-21"0"0,21 21 31,0 1-31,0-1 0,21-21 16,0 21-16,0 0 0,1 0 16,-1 0-16,0 1 0,0-1 0,0 0 15,0 0-15,-21 0 0,22 0 16,-1 1-16,-21-1 0,21 0 16,-21 0-1,0-42 16,0 0-31,0 0 0,0-1 16,0 1-16,0-21 0,0 21 0,21 0 16,-21-22-16</inkml:trace>
  <inkml:trace contextRef="#ctx0" brushRef="#br0" timeOffset="59079.75">3852 4424 0,'-21'0'31,"0"21"-15,0 0-16,0 0 0,-1 1 0,-20-1 15,21 0-15,-21 21 0,20-21 16,-20 22-16,0-1 0,21 0 0,-22-20 16,22 20-16,0-21 0,-21 21 15,42-20-15,0-1 0,0 0 0,21-21 32,0 0-32,0 0 0,21-21 0,1 0 15,20-22-15,-20 22 0,-1 0 16,21-21-16</inkml:trace>
  <inkml:trace contextRef="#ctx0" brushRef="#br0" timeOffset="59423.55">4127 4445 0,'0'0'0,"0"-21"0,0 0 16,-21 21 0,0 0-1,21 21-15,0 0 16,-21 0-16,21 0 0,-21 1 0,21 20 15,0-21-15,0 21 0,0 1 0,-21 20 16,21-20-16,-22 20 0,22 1 16,0-1-16,0 22 0,0-22 0,0 1 15,0 20-15,0 1 0,0-21 16,0 20-16,0 1 0,0-22 16,0 22-16,0-21 0,0 20 0,0-20 15,0-1-15,0-20 0,0-1 16,0 0-16,0 1 0,0-22 0,0 21 15,0-21-15,0-42 32,0 0-32,22 0 0,-22-22 15,0 1-15,0 0 0,0-1 0,21-20 16,-21-1-16,21 1 0,-21-22 16,0 22-16</inkml:trace>
  <inkml:trace contextRef="#ctx0" brushRef="#br0" timeOffset="59711.38">4043 4932 0,'-21'-64'0,"42"128"0,-42-170 0,21 43 16,-22 20-16,1 22 0,21-21 0,0-1 16,0 22-16,0 0 0,0 0 15,0-21-15,21 20 0,1 1 0,20 21 16,-21-21-16,0 0 0,22 21 16,-1 0-16,0 0 0,1 0 0,-1 0 15,-21 0-15,21 0 0,-20 0 16,-1 21-16,0 0 0,-21 0 0,0 22 15,0-22-15,-21 0 0,-22 21 16,22-20-16,-21-1 0,0 21 16,20-21-16,-20 0 0,0 1 0,21-1 15,-1 0-15,1-21 0,0 0 16,21-21 15,21 21-31,0-21 0,1-1 0,-1 1 16,21 0-16,0 0 0,-20 21 0</inkml:trace>
  <inkml:trace contextRef="#ctx0" brushRef="#br0" timeOffset="59931.26">4805 4424 0,'0'0'0,"-21"21"31,-1-21-31,22 21 16,-21 0-16,0 1 0,0 20 0,21-21 15,0 0-15,0 0 0,-21 22 16,21-22-16,0 0 0,0 0 0,0 0 16,0 1-16,0-1 15,0-42 1,21-1 0,-21 1-16,0 0 0</inkml:trace>
  <inkml:trace contextRef="#ctx0" brushRef="#br0" timeOffset="60079.68">4762 4255 0,'0'0'0,"-21"0"0,0 0 15,0 0 1,0 0-16,42 0 31,0 0-15,0 0-16</inkml:trace>
  <inkml:trace contextRef="#ctx0" brushRef="#br0" timeOffset="60459.85">4995 4382 0,'0'-22'31,"21"22"-16,1 0-15,-1 0 0,0 0 16,0 0-16,0 22 0,0-22 16,1 21-16,-1 0 0,0 0 0,0 0 15,0 0-15,0 22 0,-21-22 0,0 0 16,0 0-16,0 22 16,0-22-16,0 0 0,0 0 0,-21 0 15,0 0-15,21 1 0,-21-22 0,0 0 16,21-22 15,0 1-31,0 0 0,0 0 16,0 0-16,0 0 0,0-22 0,21 22 15,-21-21-15,21 21 0,0-1 0,0 1 16,-21 0-16,22 0 0,-1 0 16,0 0-16,0 21 0,0-22 15,0 22-15,1-21 0,-1 21 16,0 0-16,0 0 0,0 0 0</inkml:trace>
  <inkml:trace contextRef="#ctx0" brushRef="#br0" timeOffset="60803.81">5567 4487 0,'0'0'0,"0"22"0,0-1 0,0 0 16,0 0-16,0 0 0,0 0 16,0 1-1,21-22 1,0 0-16,0 0 0,0 0 15,1 0-15,-1-22 0,0 1 16,0 21-16,0-21 0,0 0 0,1 21 16,-22-21-16,0 0 0,0-1 0,0 1 15,0 0-15,0 0 0,0 0 16,0 0-16,-22 21 16,1 0-16,0 0 0,0 0 15,0 21-15,0-21 0,-1 21 16,1 0-16,21 0 0,-21 0 0,21 22 15,-21-22-15,21 0 0,0 0 0,0 0 16,0 1-16,0-1 0,0 0 16,0 0-16,0 0 0,21-21 0,0 21 15,0-21-15,1 0 0,20 0 16,-21 0-16,0 0 16,0 0-16,22 0 0,-22-21 0</inkml:trace>
  <inkml:trace contextRef="#ctx0" brushRef="#br0" timeOffset="61344.5">6371 4424 0,'0'0'0,"0"-21"16,-21 21-16,0 0 0,0 0 16,-1 0-16,1 0 0,0 0 15,-21 0-15,21 21 0,-1 0 16,1-21-16,0 21 0,0 0 15,0 1-15,0 20 0,-1-21 16,1 0-16,21 0 0,0 22 0,-21-22 16,21 0-16,0 21 0,0-20 0,0-1 15,0 0-15,0 0 0,0 0 16,21-21-16,0 0 16,1 0-16,-1 0 0,0 0 15,0 0-15,0 0 0,0-21 16,1 0-16,-22 0 0,21-22 0,0 22 15,0 0-15,0-21 0,0-1 16,-21 1-16,22 0 0,-1-1 0,-21 1 16,0-21-16,0-1 0,21 22 15,-21-22-15,0 1 0,21 20 16,-21-20-16,0 21 0,0 20 0,0-20 16,0 21-16,0 0 0,0 0 0,0 42 31,0 0-31,-21 0 15,21 21-15,-21 1 0,21-1 16,-21 0-16,21 22 0,0-22 0,0 1 16,0 20-16,0-21 0,0 1 0,0-1 15,0 0-15,0 1 16,0-22-16,0 0 0,0 0 0,21 0 16,0 1-16,-21-1 0,21 0 0,0-21 15,0 0-15,1 0 16,-1 0-16,0 0 0,0-21 15</inkml:trace>
  <inkml:trace contextRef="#ctx0" brushRef="#br0" timeOffset="61479.43">6646 4593 0,'0'21'31</inkml:trace>
  <inkml:trace contextRef="#ctx0" brushRef="#br0" timeOffset="91872.37">5482 12002 0,'0'0'0,"-21"-22"16,21 1-16,-21 21 0,21-21 15,-21 21-15,-1-21 0,1 0 16,21 0 0,-21 21-16,21-22 15,0 1 1,0 42 46,21 1-46,-21-1-16,21 0 0,-21 0 16,22 0-16,-1 0 0,0 1 0,-21-1 15,21 21-15,0-21 0,0 0 16,1 1-16,-1-1 0,0-21 0,0 21 15,0 0-15,0 0 0,1 0 0,-1-21 16,0 22-16,0-22 0,0 21 16,0-21-16,1 0 0,20 0 0,-21 0 15,0 0-15,0 0 0,1 0 16,-1 0-16,21 0 0,-21 0 16,0 0-16,1 0 0,20-21 0,-21 21 15,0-22-15,22 1 0,-22 21 16,21-21-16,-21 0 0,22 0 0,-22 21 15,21-21-15,0-1 0,-20 1 0,20 0 16,0 0-16,1 0 0,-1 21 16,-21-21-16,21-1 0,1 1 0,-1 0 15,0 0-15,1 21 0,-1-21 16,0 0-16,1 21 0,-1-22 0,0 1 16,1 21-16,-1-21 0,0 21 0,1-21 15,20 21-15,-20 0 16,-1-21-16,21 21 0,-20 0 0,20 0 15,-20-21-15,20 21 0,-21 0 0,1 0 16,20 0-16,-20 0 0,-1 0 16,0 0-16,1 0 0,-1 0 0,0 0 15,1 0-15,-1 0 0,0 0 0,-21 0 16,22 0-16,-1 21 0,-21-21 16,22 0-16,-22 21 0,21-21 0,-21 21 15,0-21-15,22 21 0,-22-21 0,21 21 16,-21-21-16,1 22 0,20-1 15,-21-21-15,0 21 0,0 0 0,1 0 16,-1 0-16,0 1 0,0-22 16,0 21-16,-21 0 0,21 0 15,1 0-15,-22 0 0,21 1 16,0-22-16,-21 21 0,21 0 16,0-21-16,-21 21 15,21-21-15,-21 21 16,0-42 46,22 21-62,-22-21 0,21 21 16,-21-21-16,21 0 0,0-1 16,0 1-16,0 0 0,1 0 15,-1 0-15,0 0 0,0-1 16,0 1-16,0 0 0,1 0 0,20 0 15,-21 0-15,0 21 0,0-22 0,22 1 16,-22 21-16,0-21 0,0 21 16,22-21-16,-22 21 0,21-21 0,-21 21 15,22 0-15,-1-21 0,-21 21 0,21 0 16,1 0-16,-1 0 0,22 0 16,-22 0-16,0 0 0,1 0 0,20 0 15,-21 0-15,1 0 0,-1 0 0,22 21 16,-22-21-16,0 0 15,1 21-15,-22-21 0,21 21 0,0-21 16,1 21-16,-1-21 0,0 0 0,1 21 16,-1-21-16,0 22 0,1-22 0,-22 0 15,21 21-15,1-21 0,-1 21 16,0-21-16,1 21 0,-22-21 0,21 21 16,0-21-16,1 0 0,-22 21 0,21-21 15,1 0-15,-22 22 0,21-22 16,0 21-16,-20-21 0,20 0 0,-21 0 15,21 0-15,-20 0 0,20 0 0,-21 0 16,21 0-16,-20 0 16,20 0-16,-21 0 0,21 0 0,-20 0 15,20 0-15,-21 0 0,21 0 0,-20 0 16,20-21-16,-21-1 0,21 22 16,-20 0-16,20-21 0,-21 21 0,0-21 15,22 21-15,-22-21 0,0 0 0,0 21 16,0-21-16,0 21 0,1-22 0,-1 1 15,-21 0-15,21 0 16,0 0-16,-21 0 0,0-1 16,0 1-1,21 21 1,-42 0 62,0 0-78,0 0 0,0 0 16</inkml:trace>
  <inkml:trace contextRef="#ctx0" brushRef="#br0" timeOffset="153128.04">25188 4636 0,'21'0'125</inkml:trace>
  <inkml:trace contextRef="#ctx0" brushRef="#br0" timeOffset="153923.9">25252 4657 0,'-21'0'32,"-1"0"-17,22-21-15,0-1 16,0 1 0,0 0-1,0 0 1,0 0 15,0 0-31,0-1 16,0 1-16,0 0 15,0 0 1,0 0 0,0 42 46,22-21-62,-22 21 16,0 0-16,0 0 15,0 1 1,0-1-16,0 0 0,0 0 16,0 0-16,0 0 0,0 1 15,0 20-15,0-21 0,0 0 0,0 22 16,0-1-16,0 0 0,0 1 0,0-1 15,0 0-15,0 1 0,0 20 16,0-21-16,0 1 0,0-1 0,0 0 16,-22 1-16,22-1 0,0 0 15,0 1-15,0-1 0,0 0 16,0 1-16,0-1 0,0 0 0,-21 1 16,21-22-16,0 21 0,0-21 15,0 22-15,-21-22 0,21 0 0,0 0 16,0 0-16,0 1 0,0-1 0,0 0 15,0 0-15,0 0 16,0-42 31,0 0-47,0 0 0,0 0 16,0-1-16</inkml:trace>
  <inkml:trace contextRef="#ctx0" brushRef="#br0" timeOffset="154575.53">24511 4720 0,'0'0'16,"0"-21"-16,0 0 0,0 0 15,0 0-15,0-1 16,0 1-16,0 0 0,0 0 15,21 0-15,0 0 0,0-1 16,1 22-16,-1-21 0,21 0 0,-21 0 16,22 21-16,20-21 0,-21 0 15,22 21-15,-1-22 0,-20 1 0,20 21 16,1 0-16,-1-21 0,1 21 16,-1 0-16,1 0 0,-1 0 15,1 0-15,-1 0 0,1 0 0,-1 0 16,1 0-16,-22 21 0,0 0 15,1 1-15,84 83 16,-127-83-16,0 20 16,0 0-16,0 1 0,0-1 0,0 0 15,0 22-15,-21-22 0,-22 22 16,22-22-16,-21 21 0,21-20 0,-22-1 16,1 0-16,0 1 0,-1-22 0,-20 21 15,20-21-15,1 1 16,0-1-16,-1 0 0,1 0 0,21 0 15,-21 0-15,20-21 0,1 22 0,0-22 16,0 0-16,0 0 0,0 0 16,21-22 15,0 1-15,0 0-16,21 0 15,0 0-15,0 0 16</inkml:trace>
  <inkml:trace contextRef="#ctx0" brushRef="#br0" timeOffset="155408.04">26712 4572 0,'0'-21'16,"-21"21"15,0 0-15,0 0-16,21 21 15,-21 0-15,-1 0 0,1 1 0,0 20 16,21-21-16,-21 21 0,0 1 0,0 20 16,-1-20-16,1-1 0,0 21 15,0-20-15,21 20 0,-21-20 0,0-1 16,-1 0-16,1 1 15,21-1-15,0 0 0,-21 1 0,21-1 16,-21-21-16,21 21 0,0 1 0,0-1 16,0-21-16,0 22 0,0-1 15,0-21-15,0 21 0,21-20 0,-21 20 16,21-21-16,0 21 0,-21-20 16,22-1-16,-22 0 0,21 0 0,0-21 15,0 21-15,0 0 0,0-21 0,1 0 16,-1 0-16,0 0 0,0 0 15,0 0-15,0 0 0,22 0 0,-22 0 16,21-21-16,-21 0 0,22 21 0,-22-21 16,21 0-16,1 21 15,-22-21-15,21-1 0,0 1 0,1 0 16,-22 0-16,21 0 0,-21 0 16,22-1-16,-22 1 0,21 0 0,-21 0 15,1 0-15,20-22 0,-21 22 0,0 0 16,0-21-16,22 21 0,-22-22 15,0 22-15,0-21 0,0-1 0,1 1 16,-22 0-16,0-1 0,0 22 16,0-21-16,0 0 0,0-1 0,0 1 15,-22 0-15,1-1 0,0 1 16,0 0-16,0-1 0,-22 1 0,22 0 16,-21 20-16,21-20 0,-22 21 15,22-21-15,0 20 0,0 1 16,0 21-16,21-21 0,-21 21 0,-1 0 15,1 0-15,0 0 16,0 0-16,0 21 0,0-21 16,-1 21-16,1-21 0,0 22 15,-21-22-15,21 0 0,-1 0 0,-20 0 16,21 0-16</inkml:trace>
  <inkml:trace contextRef="#ctx0" brushRef="#br0" timeOffset="164047.04">28025 4636 0,'0'-22'0,"0"1"16,-22 21-16,22-21 15,-21 21-15,21-21 0,-21 21 16,0 0 0,0 0-1,21 21 1,-21 0-16,21 22 0,-22-22 15,22 21-15,-21 0 0,21 22 16,-21-1-16,21 1 0,-21-1 0,21 1 16,0-1-16,0 1 0,0-1 0,-21-20 15,21 20-15,0 1 0,0-1 16,0-20-16,-21 20 0,21-21 0,0 22 16,0-22-16,0 1 15,0-1-15,0-21 0,0 21 0,0-20 0,0 20 16,0-21-16,0 0 15,0 0-15,0 1 16,0-44 0,0 1-1,0 0-15,0 0 0,0-21 0,0-1 16,21 22-16,-21-21 0,21-1 16,-21 1-16</inkml:trace>
  <inkml:trace contextRef="#ctx0" brushRef="#br0" timeOffset="164451.82">27898 4699 0,'0'0'0,"42"-42"31,-21 42-31,0 0 15,0 0 1,1 0-16,-1 0 0,0 0 0,0 21 16,21 0-16,-20 0 0,20 0 15,-21 22-15,21-22 0,-20 21 0,20 1 16,-21-1-16,0 0 0,0 1 16,1 20-16,-1-21 0,-21-20 15,0 20-15,21 0 0,-21 1 16,0-22-16,0 0 0,0 21 0,0-21 15,0 1-15,0-1 16,0 0-16,0 0 16,0-42 15,21 0-31,-21 0 16,0-1-16,21 1 0,0 0 15,1 0-15,-22-21 0,42 20 0,-21-20 16</inkml:trace>
  <inkml:trace contextRef="#ctx0" brushRef="#br0" timeOffset="165184.4">29019 4551 0,'0'0'0,"-21"0"0,0 0 0,0 0 15,-21 21-15,20-21 0,1 21 16,0 0-16,-21 22 16,21-22-16,-1 21 0,-20 1 0,21-1 0,0 0 15,0 22-15,-22-22 16,22 22-16,0-22 0,0 0 0,21 1 16,-21-1-16,-1 0 0,1 1 15,21-22-15,0 0 0,0 21 0,-21-42 16,21 21-16,0 1 0,0-1 15,0-42 17,0-1-32,21 1 0,-21 0 15,21 0-15,1 0 0,-1-22 16,-21 1-16,21 0 0,0-1 16,0 1-16,0-21 0,22 20 0,-22-20 15,0 20-15,0 1 0,0-21 16,22 41-16,-22-20 0,0 0 0,0 21 15,22-22-15,-22 22 0,0 0 16,0 0-16,0 0 0,0 21 16,1 0-1,-22 21 1,0 0 0,21 0-16,-21 0 0,0 0 0,0 1 15,0-1-15,0 21 16,0 0-16,0 1 0,0-1 0,0 0 15,0 22-15,0-22 0,0 1 16,0 20-16,0-21 0,21 1 0,-21-1 16,0 0-16,0 1 0,0-1 0,0 0 15,21 22-15,-21-22 0,0 1 16,0-1-16,0 21 0,21-20 0,-21-1 16,21 0-16,-21 1 0,0-1 15,0-21-15,0 22 0,22-22 0,-22 21 16,0-21-16,21 0 0,-21 1 15,0-1-15,0 0 0,21-21 32,0 0-17,-21-21 1,0 0-16,0-1 16,0 1-16,-42 0 0,21 0 15</inkml:trace>
  <inkml:trace contextRef="#ctx0" brushRef="#br0" timeOffset="165987.94">25167 5503 0,'0'22'0,"0"-1"0,0 85 31,0-85-31,0 21 0,0-21 16,0 22-16,0-1 0,0-21 0,0 21 16,0-20-16,0 20 0,21-21 15,-21 0-15,0 22 0,0-22 0,0 0 16,0 0-16,21-21 0,-21 21 0,0 0 16,0 1-16,22-22 15,-22 21-15</inkml:trace>
  <inkml:trace contextRef="#ctx0" brushRef="#br0" timeOffset="166727.51">24596 6668 0,'0'0'0,"21"0"62,0 0-62,0 0 16,0 0-16,0 0 0,1 0 16,-1 0-16,0 0 0,21 0 15,-21 0-15,1 0 0,20 0 16,0 0-16,1 0 0,-1-22 0,21 22 16,-20 0-16,20 0 0,22 0 15,-22-21-15,22 21 0,21 0 0,-21 0 16,20 0-16,1 0 0,0 0 0,0 0 15,0 0-15,-22 0 16,22 0-16,-21 0 0,21 0 0,0 0 16,-22 0-16,22 0 0,0 0 0,0 0 15,0 0-15,-22 0 0,22 0 16,0 0-16,0 0 0,21 0 0,-21 0 16,21 0-16,-22 0 0,22 0 15,-21 0-15,0 0 0,0 21 0,0-21 16,0 0-16,-1 0 0,-20 0 15,0 0-15,-1 0 0,1 22 16,-21-22-16,-1 0 0,1 0 0,-22 0 16,0 0-16,1 0 0,-22 0 15,21 0-15,-21 0 0,0 0 0,1 0 16,-1 0-16,0 0 0,-21-22 31,-21 1-15,0 21-16,-22 0 15,1-21-15,-22 21 0,1 0 0</inkml:trace>
  <inkml:trace contextRef="#ctx0" brushRef="#br0" timeOffset="168271.63">24786 6795 0,'0'0'0,"-21"0"0,0 0 16,0 0-16,-1 0 15,1 21-15,0-21 0,0 0 0,0 0 16,0 0-16,-1 0 0,1 0 0,0 0 16,0 0-16,0 0 15,42 0 16,0 0-31,0 0 16,22 0-16,-1 0 0,-21 0 0,43 0 16,-22 0-16,64 0 15,-43 0-15,-20 0 0,20 0 0,-21 0 16,22 0-16,-1 0 0,-20 0 16,20 0-16,-20 0 0,20 0 15,1 0-15,-22 0 0,21 0 0,1 0 16,-1 0-16,1 21 0,-1-21 0,1 0 15,-1 0-15,1 0 0,-1 0 16,1 0-16,-1 0 0,1 21 0,-22-21 16,22 0-16,-1 0 0,-20 0 0,-1 0 15,0 0-15,22 0 0,-22 0 16,0 0-16,1 0 0,-1 0 0,0 0 16,1 0-16,20 0 0,-20 0 15,20 0-15,-21 0 0,1 0 16,20 0-16,-20 0 0,20 0 0,1 0 15,-22 0-15,21 0 0,1 0 16,-22 0-16,22 0 0,-1 0 0,1 0 16,-1 0-16,-20 0 0,20 0 0,1 0 15,-1 0-15,1 0 0,-22 0 16,21 0-16,1 0 0,-22 0 0,22 0 16,-22 0-16,22 0 0,-22 0 0,0 0 15,22 0-15,-22 0 0,22 0 16,-22 0-16,0 0 0,22 21 0,-22-21 15,0 0-15,1 0 0,20 0 16,-20 0-16,-1 0 0,-21 0 0,21 0 16,1 0-16,-1 0 0,-21 0 15,22 0-15,-22 0 0,0 0 16,21 0-16,-21 0 0,1 0 0,-1 0 16,0 0-16,0 0 0,0 0 15,0 0-15,1 0 16,-1 0-16,-21-21 359,21 21-343,0 0 62,-21-21 0,0 0-62,0 0-1</inkml:trace>
  <inkml:trace contextRef="#ctx0" brushRef="#br0" timeOffset="185824.4">19748 3725 0,'0'0'0,"-21"0"16,42 0 47,1 0-63,-1 0 0,21-21 0,-21 21 15,22 0-15,-22 0 0,21 0 16,22 0-16,-22 0 0,21 0 0,1 0 15,21 0-15,-1 0 0,1 21 16,21 1-16,-22-22 0,22 21 16,0 0-16,0 0 0,21 0 15,0 0-15,0 1 0,0-1 0,0 0 16,21 21-16,-21-21 0,0 22 16,0-1-16,0-21 0,0 22 0,-21 20 15,21-21-15,-21 1 0,-22-1 16,22 0-16,-21 1 0,0-1 0,-22 0 15,22 1-15,-22-1 0,1 0 0,-22-20 16,22 20-16,-22 0 0,0-21 16,-21 22-16,22-22 0,-22 21 0,0-21 15,0 1-15,-21-1 0,0 0 16,-42-21 15,21 0-31,0-21 0,-1 0 16</inkml:trace>
  <inkml:trace contextRef="#ctx0" brushRef="#br0" timeOffset="186444">19812 3831 0,'0'0'16,"0"-21"-16,0 0 31,0 0-31,21 21 16,0 0-16,0 0 16,1-21-16,-1 21 0,21 0 15,-21 0-15,43 0 0,-22 0 0,43 0 16,-22 0-16,22 21 0,21-21 15,0 21-15,21 0 0,-22 0 0,22 0 16,-21 1-16,21 20 0,21-21 16,-21 21-16,22 1 0,-22 20 0,21-20 15,-21-1-15,0 21 0,-21-20 16,21-1-16,0 22 0,-22-22 0,1 0 16,0 1-16,-21-1 0,-22 0 15,22 1-15,-22-22 0,1 21 16,-22 0-16,1-20 0,20 20 0,-42-21 15,22 0-15,-1 22 0,-21-22 16,0-21-16,0 21 0,-21 0 0,0 0 16,22-21-16,-1 21 0,-21-42 47,0 0-47,0 0 15,-21 0-15,21 0 0</inkml:trace>
  <inkml:trace contextRef="#ctx0" brushRef="#br0" timeOffset="187139.6">23431 4149 0,'0'0'0,"-42"-64"15,42 43 1,-21 21-16,21-21 0,0 0 16,0 42 15,0 0-31,0 0 0,0 0 15,0 1-15,21-1 0,0 21 0,0-21 16,1 22-16,-1-1 0,0 0 16,21-21-16,-21 22 0,22-1 0,-1 0 15,-21 1-15,22-1 0,-1-21 16,0 22-16,-21-1 0,22-21 0,-1 21 16,-21 1-16,0-22 0,1 0 15,-1 21-15,0-20 0,0-1 16,-21 0-16,0 0 0,21-21 0,-21 21 15,0 0-15,0 1 16,0-1-16,-21-21 16,0 0-16,0 21 0,0-21 15,-1 0-15,-20 0 0,0 0 16,-1 21-16,1-21 0,0 0 0,-22 0 16,1 21-16,-1 0 0,1-21 15,-1 22-15,-20-22 0,-1 21 16,21 0-16,-20-21 0,-1 21 0,0 0 15,22 0-15,-22 1 0,1-22 16,20 21-16,1 0 0,20-21 0,-20 21 16,20-21-16,1 0 0,21 21 0,0-21 15,0 21-15,-1-21 0,1 0 16,0 0-16,0 0 16,21 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1:51:5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1969 0,'0'0'0,"-21"-22"16,21 1-16,0 0 0,0 0 15,0 0-15,0-22 0,0 22 0,-21-21 16,21 21-16,0-22 0,0 22 15,0-21-15,0 0 0,0 20 16,0-20-16,0 21 0,0-21 0,0 20 16,0 1-16,0-21 0,-21 21 15,21 0-15,0-1 0,0 1 0,0 0 16,0 42 15,0 0-15,0 1-16,0-1 0,0 21 0,0 0 0,0 22 15,0-1-15,0 22 16,0-21-16,0 20 0,0 1 0,0 0 16,0-1-16,0 1 0,0 0 15,0-1-15,0 1 0,0 0 0,-21-1 16,-1-20-16,22-1 0,-21 1 16,21-1-16,0-20 0,0-1 0,0 0 15,0-21-15,0 1 0,0-1 0,0 0 16,21-21-1,1 0-15,-22-21 16,21 0-16,-21-1 0,0-20 16,0 21-16,0-21 0</inkml:trace>
  <inkml:trace contextRef="#ctx0" brushRef="#br0" timeOffset="635.63">2265 1947 0,'0'0'0,"-43"-21"0,-84-127 31,106 106-31,0-1 0,0 1 16,0 0-16,0-1 0,21 22 0,0-21 15,0 0-15,0-1 0,0 1 16,21-22-16,0 22 0,21 0 0,1-1 15,20 1-15,1 0 0,-1-1 16,22 1-16,-1 21 0,1 0 0,0 0 16,-1-1-16,1 22 0,0 0 15,-1 0-15,-20 22 0,-1-1 16,1 21-16,-1 0 0,-20 1 0,-1-1 16,-21 22-16,0-1 0,-21 22 15,0-22-15,0 22 0,0 0 16,-21-1-16,0 1 0,-21-22 15,-1 22-15,1-21 0,0 20 0,-1-41 16,-20 20-16,21 1 0,-1-22 0,-20 0 16,20 1-16,-20-1 0,21-21 15,-22 21-15,22-42 0,-1 22 0,-62-22 16,62 0 0,22-22-16,0 1 0,0 0 0,0 0 15,21-21-15,0 20 0,0-20 16,0 21-16,21-21 0,0 20 0,0 1 15,0 0-15,22 21 0,-22 0 16,21 0-16,-21 0 0,0 0 16,22 21-16,-22 0 0,21 1 15,-21 20-15,1-21 0,-1 21 0,0 1 16,0-1-16,0 0 0,0 1 16,-21-1-16,22 0 0,-1 1 0,0-1 15,0 0-15,-21-20 0,21-1 16,0 21-16,1-21 0,-1 0 0,0-21 15,0 22-15,0-22 0,0 0 0,1 0 16,-1 0-16,0 0 0,0 0 16,0 0-16,-21-22 0,21 1 0,1 0 15</inkml:trace>
  <inkml:trace contextRef="#ctx0" brushRef="#br0" timeOffset="1023.41">3387 2625 0,'0'0'16,"0"21"-16,0 0 0,0 0 15,21-21 1,0 0-16,0 0 16,0 0-16,0 0 0,1-21 15,-1 0-15,21 0 0,-21 21 0,0-21 16,1-22-16,-22 22 15,21 0-15,-21 0 0,0 0 0,0-1 16,0 1-16,0 0 0,-21 0 16,-1 21-16,1 0 0,0 0 0,0 0 15,-21 0-15,20 21 0,-20 0 16,21 0-16,-21 1 0,20 20 0,1 0 16,0-21-16,0 22 0,21-1 0,0 0 15,0-20-15,0 20 0,0-21 16,0 0-16,0 0 0,0 1 0,0-1 15,0 0-15,21-21 0,0 0 16,0 0-16,1 0 0,-1 0 0,21 0 16,-21 0-16,22 0 15,-22-21-15,21 21 0,0-21 0,-20-1 16</inkml:trace>
  <inkml:trace contextRef="#ctx0" brushRef="#br0" timeOffset="2391.63">4614 2413 0,'0'0'0,"0"-21"16,0 0-16,0 0 0,-21 21 0,0-22 16,-21 22-16,20 0 0,1-21 15,-21 21-15,0 0 0,20 0 16,-20 0-16,-21 21 0,20 1 0,1-1 15,0 0-15,20 21 0,-20 1 16,21-1-16,0 0 0,0 1 0,-1-22 16,22 21-16,0 0 0,-21 1 0,21-1 15,0-21-15,0 0 0,0 1 16,21-1-16,1 0 0,-1 0 0,0-21 16,0 0-16,0 0 0,22 0 15,-22 0-15,0 0 0,21-21 0,1 0 16,-22 21-16,21-21 0,-21-1 0,22-20 15,-1 21-15,-21-21 16,0 20-16,22-20 0,-22 0 0,0 21 16,-21-22-16,21 1 0,-21 0 0,21 20 15,-21-20-15,0 21 0,0 0 16,0 0-16,0-1 0,0 1 0,0 42 47,0 1-47,0-1 0,0 0 0,0 21 15,0 1-15,0-1 16,0 0-16,0 22 0,0-22 0,0 22 0,0-1 16,0 1-16,0-1 15,0 22-15,-21-1 0,21-20 0,-21 21 16,0-1-16,21 1 0,0 21 0,-21-22 16,21 1-16,-22 0 0,22-1 15,0 1-15,0 0 0,-21-1 0,0 1 16,0 0-16,21-1 0,-21-20 0,21 21 15,0-22-15,-21-21 0,21 22 16,-22-22-16,22 1 0,0-22 0,0 0 16,0 0-16,0-42 31,0 0-31,0 0 0,0-22 0,0 1 16,22-22-16,-1 1 0,0-1 0,0-20 15,0-1-15,0-21 0,1 0 16,-1 1-16,21-1 0,-21-21 0,22 0 15,-22 21-15,0-21 0,21 0 0,-21 21 16,22 0-16,-22 22 0,0-22 16,21 21-16,-20 0 0,-22 22 0,21-22 15,-21 22-15,0 20 0,0 1 16,0 0-16,0-1 0,0 1 0,0 21 16,0 0-16,0 0 0,0 42 31,0 0-16,0 0-15,0 21 0,0-20 0,0-1 16,0 21-16,0 0 0,0 1 16,0-1-16,0-21 0,0 22 0,0-1 15,0 0-15,0-21 0,0 22 16,21-22-16,-21 0 0,0 0 0,21 0 16,0 1-16,0-22 0,1 0 15,-1 0-15,0 0 0,0 0 16,21 0-16,-20-22 0,-1 1 0,0 0 15,21 0-15,-21 0 0,1 0 16,-1-22-16,21 1 0,-21 21 16,0-22-16,-21 1 0,22 21 0,-1-21 15,-21-1-15,21 22 0,-21 0 16,0 0-16,0 0 0,0-1 0,0 1 16,0 42 15,0 1-31,0-1 0,-21 0 0,21 21 15,0-21-15,0 22 0,-21-1 16,21 0-16,0 1 0,0-1 0,0-21 16,0 22-16,0-22 0,0 21 15,0-21-15,21 0 0,0-21 0,0 22 16,0-22-16,0 0 0,1 0 16,-1 0-16,0 0 0,0 0 15,21-22-15,-20 1 0,-1 0 0,21 0 16,-21 0-16,0 0 0,1-22 0,-1 22 15,0-21-15,0-1 0,-21 22 16,21-21-16,-21 0 0,0 20 0,0 1 16,0 0-16,0 0 0,0 42 31,0 0-15,0 0-16,0 1 0,-21 20 15,21-21-15,0 0 0,-21 22 0,21-22 16,0 0-16,0 0 15,0 0-15,0 0 0,0 1 16,0-44 15,21 1-31</inkml:trace>
  <inkml:trace contextRef="#ctx0" brushRef="#br0" timeOffset="2707.45">5948 1926 0,'0'0'0,"-21"0"0,-1 21 15,1 1-15,21-1 16,-21 0-16,21 0 0,0 0 0,0 0 16,0 1-16,21-22 31,0 0-31,1 0 0,-1 0 15,0-22-15,-21 1 0,21 0 16,-21 0-16,0 0 16,0 0-16,0-1 0,0 1 15,-21 21-15,0 0 0,0 0 16,-1 0-16,22 21 16,-21 1-16,21-1 15,-21 0-15,21 0 0,0 0 0,0 0 16,0 1-16,0-1 0</inkml:trace>
  <inkml:trace contextRef="#ctx0" brushRef="#br0" timeOffset="3283.15">6096 2561 0,'0'0'0,"0"-21"0,0-21 16,0 21-1,0-1-15,0 1 0,0 0 16,21 0-16,0 21 0,0 0 16,1 0-16,-1 0 0,0 0 0,0 0 15,21 0-15,-20 21 0,20 0 16,-21 0-16,21 22 0,-20-22 0,-1 21 15,0-21-15,-21 22 0,0-22 16,0 21-16,0-21 0,0 1 0,0-1 16,0 0-16,-21-21 0,21 21 15,-21-21-15,-1 0 16,22-21 0,0 0-16,0 0 15,0-22-15,0 22 0,0 0 0,0-21 16,0 20-16,0-20 0,0 21 15,0-21-15,22-1 0,-1 22 0,0-21 16,-21 21-16,21-1 0,0 1 0,0 0 16,1 0-16,-1 21 0,0-21 15,0 21-15,0-21 0,0 21 0,1 0 16,-1 0-16,0 0 0</inkml:trace>
  <inkml:trace contextRef="#ctx0" brushRef="#br0" timeOffset="3654.93">6921 2688 0,'0'0'0,"22"0"0,-1 0 16,0 0-16,0 0 0,0 0 16,0-21-16,1 0 0,-1 0 15,0 0-15,0-1 0,-21-20 16,21 21-16,0 0 0,-21-22 0,0 22 15,0 0-15,0-21 0,0 21 16,0-1-16,0 1 0,0 0 0,-21 0 16,0 21-16,0 0 0,0 0 15,0 0-15,-1 0 0,1 0 16,-21 0-16,21 21 0,0 0 0,-1 22 16,1-22-16,0 21 0,21 0 0,0 1 15,-21-22-15,21 21 0,0 1 16,0-1-16,0-21 0,0 21 0,0-20 15,0-1-15,21 0 0,0 0 16,0 0-16,1-21 0,-1 0 0,0 0 16,0 0-16,21 0 0,-20-21 0,20 21 15,-21-21-15,21 0 16,-20 0-16,20-22 0</inkml:trace>
  <inkml:trace contextRef="#ctx0" brushRef="#br0" timeOffset="4343.54">7641 2159 0,'-21'0'16,"0"21"-1,0 0-15,21 1 0,0-1 0,-22 21 16,22-21-16,-21 22 0,21-22 16,-21 21-16,21 0 0,0-20 0,0 20 15,-21-21-15,21 21 0,-21-20 16,21 20-16,0-21 0,0 0 15,-21 0-15,21 1 0,0-1 16,0-42 15,0-1-31,0 1 0,0 0 0,0 0 16,0 0-16,0-22 0,21 1 16,-21 0-16,21-1 0,0 22 0,-21-21 15,21 0-15,0-1 0,1 22 16,-1 0-16,0-21 0,21 20 0,-21 22 15,1-21-15,-1 21 0,0 0 0,21 0 16,-21 0-16,1 21 16,-1-21-16,0 22 0,0-1 0,-21 21 15,21-21-15,0 0 0,-21 22 0,22-1 16,-22-21-16,0 22 0,0-22 16,0 21-16,0-21 0,0 0 0,0 22 15,0-22-15,0 0 16,0 0-16,0-42 31,0 0-15,0 0-16,0-22 0,0 22 0,0-21 15,0 21-15,21-22 0,0 1 0,0 0 16,0-1-16,0 1 16,1 0-16,20-1 0,0 22 0,-21-21 15,22 21-15,-1 21 0,0-21 0,-20 21 16,20 0-16,0 0 0,-21 21 15,1 0-15,-1 0 0,0 0 0,0 22 16,-21-22-16,0 21 0,0 0 16,0 1-16,0-1 0,0 0 0,-21-20 15,0 20-15,0 0 0,21-21 0,-22 1 16,1-1-16,0 21 0,21-21 16,0 0-16,0-42 31,21 0-16,0 0-15,1 0 0</inkml:trace>
  <inkml:trace contextRef="#ctx0" brushRef="#br0" timeOffset="4695.34">8848 2392 0,'0'21'16,"21"-21"-1,0 0-15,0 0 0,0 0 16,0 0-16,1 0 0,-1-21 0,21 21 16,-21-21-16,0 21 0,22-21 15,-22-1-15,0 1 0,0 0 16,0 0-16,1 0 0,-22 0 0,0-1 16,0 1-16,-22 21 15,1 0-15,0 0 0,0 0 16,0 0-16,-22 0 0,22 0 0,-21 21 15,21 1-15,-22 20 0,22-21 0,-21 0 16,21 22-16,0-1 0,21-21 16,0 21-16,0-20 0,0 20 0,0-21 15,0 0-15,0 0 0,0 1 0,0-1 16,21 0-16,0-21 0,0 0 16,21 0-16,-20 0 0,20 0 15,0 0-15,1-21 0,-22 21 0,21-21 16</inkml:trace>
  <inkml:trace contextRef="#ctx0" brushRef="#br0" timeOffset="5159.07">9800 2074 0,'-63'0'31,"41"22"-31,1 20 0,0-21 0,0 0 16,21 22-16,-21-1 0,21 0 0,-21-21 15,21 22-15,0-1 0,0 0 16,-22 1-16,22-22 0,-21 21 16,21-21-16,0 1 0,-21 20 0,21-21 15,0 0-15,0-42 47,0 0-47,0 0 0,0-22 0,0 22 16,21-21-16,-21 0 0,21-1 15,22 1-15,-22 0 0,21-1 16,-21 1-16,22-22 0,-1 22 0,0 21 0,22-21 16,-22 20-16,1 1 0,-1 0 15,0 21-15,1 0 0,-22 0 16,21 21-16,-21 0 0,0 1 0,-21 20 16,0-21-16,0 21 0,0 1 15,0-22-15,0 21 0,0 1 0,0-1 16,-21-21-16,0 21 0,0 1 0,21-22 15,-21 0-15,21 0 0,0 0 16,-21 1-16,21-1 0,0-42 31,21-1-15,0 1-16,0-21 0</inkml:trace>
  <inkml:trace contextRef="#ctx0" brushRef="#br0" timeOffset="5427.94">10901 1439 0,'0'0'16,"21"-21"-16,-21 0 0,0 0 0,-21 21 15,0 21 1,21 0-16,-22 22 0,1-1 0,0 0 16,21 22-16,-21-22 0,0 43 15,0-22-15,-1 1 0,1-1 16,21 1-16,-21-1 0,0 1 0,0-1 15,0-20-15,-1 20 0,22-21 16,0 1-16,-21-1 0,21-21 0,0 22 16,0-22-16,0 0 0,0 0 0,21 0 15,1-21 1,-1 0-16,0-21 16,0 0-16,-21 0 0,0 0 0</inkml:trace>
  <inkml:trace contextRef="#ctx0" brushRef="#br0" timeOffset="5596.86">10499 1990 0,'-22'0'15,"44"0"-15,-65 0 0,22 0 0,42 0 32,0 0-32,1 0 15,-1 0-15,0 0 0,21 0 0,-21 0 16,22-21-16,-22-1 0,0 22 15,0-21-15,0 21 0</inkml:trace>
  <inkml:trace contextRef="#ctx0" brushRef="#br0" timeOffset="7204.46">11980 1524 0,'0'0'15,"0"-42"-15,21-128 16,-21 128-16,0 21 15,0 0-15,0 0 0,0 42 32,-21 0-32,21 21 15,0 1-15,0-1 0,0 21 0,0 22 16,0-21-16,0 20 0,0 1 16,-21-22-16,21 22 0,-21-21 0,0 20 15,0-20-15,-1-1 0,1 1 0,0-1 16,-21-20-16,21 20 0,-1-21 15,1 1-15,0-22 0,0 0 0,0 0 16,21 0-16,0-42 16,0 0-1,21 0-15,-21-21 0,21 20 0,0-20 16,0 0-16,22-1 0,-22 1 16,21 0-16,-21-1 0,22 1 15,-22 0-15,21-1 0,1 1 0,-1 0 16,0 21-16,1-1 0,-1 1 15,-21 0-15,21 21 0,-20 0 0,-1 0 16,0 0-16,-21 21 16,0 0-16,0 1 0,0-1 15,-21 0-15,0 0 0,-22 0 0,22 0 16,0-21-16,-21 22 0,20-1 0,1 0 16,-21-21-16,21 0 0,0 21 15,-1-21-15,1 0 0,0 0 0,0 0 16,0 0-16,21 21 15,-21-21 1,21 21-16,0 1 0,0-1 16,0 0-16,0 0 15,0 0-15,0 0 0,21 1 0,0-1 16,-21 21-16,21-21 0,0 0 0,0 1 16,1-22-16,-1 21 0,0 0 15,21-21-15,-21 21 0,1-21 0,20 0 16,-21 0-16,21 0 0,1 0 0,-22 0 15,21 0-15,1-21 0,-22 0 16,21 21-16,0-21 0,1-1 0,-1 1 16,-21-21-16,22 21 0,-1 0 15,0-1-15,-21-20 0,22 21 16,-22 0-16,0-22 0,0 22 0,-21-21 16,21 21-16,-21 0 0,0-1 0,0 1 15,0 0-15,-21 21 0,0 0 16,0 0-16,0 0 0,0 0 0,-1 0 15,1 0-15,0 21 0,0 0 16,0 1-16,0-1 0,-1 21 0,22-21 16,-21 22-16,21-22 0,-21 0 0,21 21 15,0-21-15,0 1 0,0 20 16,0-21-16,21 0 16,0 0-16,22-21 0,-22 0 0,0 0 15,21 0-15,1 0 0,-22 0 16,21 0-16,1 0 0,20-21 0,-21 0 15,1 21-15,20-21 0,-20 0 0,-1 0 16,0-1-16,1-20 0,-22 21 16,21 0-16,-21 0 0,0-1 0,1-20 15,-22 21-15,0 0 0,0 0 0,0-1 16,-22 22-16,1-21 16,0 21-16,0 0 0,0 21 15,0 1-15,-1-22 0,1 21 0,21 21 16,-21-21-16,21 0 15,-21 1-15,21 20 0,0-21 0,0 21 16,0-20-16,0-1 0,0 0 0,0 21 16,21-21-16,0-21 0,0 22 15,1-22-15,20 0 0,0 0 0,-21 0 16,22 0-16,-1 0 0,0-22 0,1 1 16,-1 21-16,0-21 0,-20-21 15,20 21-15,0-1 0,-21 1 0,22 0 16,-22-21-16,0 21 0,-21-1 0,21-20 15,-21 21-15,0 0 0,0 0 16,0-1-16,0 1 0,-21 42 31,21 1-31,0-1 16,-21 0-16,21 21 0,-21-21 0,21 22 16,0-1-16,-21 22 0,-1-22 0,22 21 15,-21 1-15,0-1 0,21 22 16,0-21-16,-21-1 0,21 1 0,-21 20 15,0-20-15,21-1 0,-22 1 0,1-1 16,21 1-16,-21-22 0,0 0 16,21 22-16,-21-43 0,21 21 0,-21-20 15,21-1-15,0 0 0,0-42 32,0 0-32,21-22 15,0 22-15,0-21 0,0-1 0,0-20 16,1-1-16,-1 1 0</inkml:trace>
  <inkml:trace contextRef="#ctx0" brushRef="#br0" timeOffset="7471.31">13864 2413 0,'0'0'0,"0"-63"15,0-1-15,0 22 0,0-64 16,0 64-16,0 20 0,0 1 16,0 0-16,0 0 0,21 21 15,0 0-15,22 0 0,-22 0 16,21 0-16,-21 0 0,22 21 15,-22-21-15,21 21 0,-21 22 0,1-22 16,-1 0-16,-21 21 0,0 1 16,0-22-16,0 21 0,0-21 0,-21 22 15,-22-22-15,22 21 0,-21-21 0,-1 0 16,1 1-16,21-1 0,-21 0 16,20-21-16,-20 0 0,21 0 0,0 0 15,21-21 1,0 0-1,21-1-15,0 1 0</inkml:trace>
  <inkml:trace contextRef="#ctx0" brushRef="#br0" timeOffset="7874.32">14774 2011 0,'0'0'15,"-21"0"1,0 0-16,0 0 16,0 0-16,-22 21 0,1-21 0,0 21 15,-1 0-15,1-21 0,0 22 16,20-1-16,-20-21 0,21 21 16,0 0-16,0-21 0,21 21 0,0 0 15,42-21-15,-21 22 16,0-22-16,22 0 0,-22 21 15,21-21-15,0 21 0,-20-21 0,20 21 16,-21-21-16,21 21 0,-20-21 0,-1 21 16,0 1-16,-21-1 15,0 0-15,0 0 0,0 0 16,-21 0-16,0-21 0,-1 0 16,-20 0-16,21 22 0,-21-22 15,20 21-15,-20-21 0,21 0 0,-21 0 16,20 0-16,-20 0 0,21 0 0,0 0 15,0 0-15,-1 0 16,1-21-16,21-1 16,0 1-16</inkml:trace>
  <inkml:trace contextRef="#ctx0" brushRef="#br0" timeOffset="11474.98">16277 1884 0,'0'0'0,"0"-85"16,0 64 0,0 0-16,0 0 0,0 0 0,0-1 15,-21 1-15,21 0 0,-21 0 0,0 0 16,-1 0-16,1 21 16,0 0-16,0 0 0,0 0 0,0 0 15,-1 21-15,-20 0 0,21 0 16,-21 21-16,-1 1 0,22 20 15,-21-20-15,21 20 0,-1 1 0,1-1 16,0-21-16,21 22 0,0-1 16,0 1-16,0-22 0,0 1 0,0 20 15,0-21-15,42 1 0,-20-22 0,20 21 16,0-21-16,1-21 0,20 22 16,1-22-16,-1 0 0,1 0 0,-1-22 15,22 1-15,-22 0 0,1-21 16,20-1-16,-20 22 0,-1-21 0,1-22 15,-1 22-15,1 0 0,-1-22 0,1 1 16,-22-1-16,1 1 0,-1-22 16,0 0-16,-21 22 0,1-22 15,-1 22-15,-21-1 0,0 1 16,0-1-16,0 22 0,0 0 0,-21-1 16,-1 22-16,1 0 0,0 0 0,0 21 15,0 0-15,0 21 0,-1 0 16,22 21-16,-21-20 0,0 41 0,21-21 15,0 22-15,0-1 0,-21 1 16,21 21-16,-21-22 0,0 22 0,21-22 16,-22 22-16,1-22 0,21 1 15,-21-1-15,0-20 0,0 20 0,21-20 16,0-1-16,-21 0 0,21 1 16,-22-22-16,22 0 0,0 0 15,0-42 1,22 21-16,-1-21 15,0-22-15,0 22 0,0 0 16,0-21-16,1 21 0,20-22 0,-21 22 16,0-21-16,0 21 0,22-1 0,-22 1 15,0 21-15,0-21 0,0 21 16,1 0-16,-1 0 16,0 21-16,-21 0 15,0 1-15,0-1 0,0 0 0,0 0 16,0 0-16,0 0 0,21 1 15,-21 20-15,0-21 0,21 0 16,-21 0-16,21 1 0,-21-1 0,22-21 16,-1 21-16,0-21 0,0 0 15,0 0-15,0 0 0,1 0 16,20 0-16,-21 0 0,21-21 0,1 0 16,-22-1-16,21 1 0,1 0 0,-22 0 15,21 0-15,0-22 0,-20 22 16,-1 0-16,0 0 0,0 0 0,-21-22 15,0 22-15,0 0 0,0 0 16,0 0-16,0 0 16,-21 21-16,0 0 0,0 0 0,-22 0 15,22 0-15,0 0 0,0 0 16,-22 0-16,22 21 0,0 0 0,0-21 16,0 21-16,0 21 0,-1-20 0,1-1 15,21 0-15,0 0 0,0 21 16,-21-20-16,21-1 0,0 0 0,0 0 15,0 0-15,0 0 0,21 1 0,0-22 16,1 0-16,-1 0 16,0 0-16,0 0 0,0-22 15,0 22-15,22-21 0,-22 0 0,0 0 16,0 0-16,0 0 16,1-1-16,-22 1 0,21-21 0,-21 21 15,21 0-15,-21-1 0,0 1 16,0 0-16,0 0 15,0 42 1,0 0-16,0 0 16,0 1-16,0-1 0,0 0 0,0 0 15,0 0-15,0 0 0,0 1 0,0-1 16,0 0-16,0 0 0,21 0 16,0-21-16,0 21 0,1-21 0,20 0 15,-21 0-15,21 0 0,1 0 16,-1 0-16,0-21 0,1 21 15,-1-21-15,0 0 0,1 0 0,-22 0 16,21-1-16,-21 1 0,1 0 16,-1 0-16,0 0 0,-21 0 0,0-1 15,0 1-15,0 0 0,0 0 0,-21 21 32,0 0-32,-1 0 0,1 21 15,21 0-15,-21 0 0,0 1 0,21-1 16,-21 21-16,0-21 0,21 0 15,0 22-15,-22-22 0,22 0 16,-21 0-16,21 0 0,0 1 0,0-1 16,0 0-1,21-21 1,1-21-16,-1 0 0,-21-1 16,21 1-16,0 0 0,0 0 15,0 0-15,1 0 0,-1-1 0,0 1 16,-21-21-16,21 21 0,0 0 15,0-1-15,1 1 0,-1 21 16,-21 21 0,0 1-1,0-1-15,0 0 0,0 0 0,0 0 16,0 0-16,21 1 16,-21-1-16,21 0 0,-21 0 15,21 0-15,0-21 0,1 21 0,-1 1 16,21-22-16,-21 21 0,0-21 0,22 21 15,-22-21-15,21 0 0,1 0 16,-22 0-16,21 0 0,0 0 0,1 0 16,-1-21-16,-21 0 0,22 21 0,-1-22 15,0 1-15,1 0 0,-22 0 16,0 0-16,0 0 0,0-1 0,0-20 16,-21 21-16,0 0 0,0 0 15,0-1-15,0 1 0,0 0 0,-21 21 16,0 0-16,0 0 0,-21 0 15,20 0-15,1 0 0,-21 0 16,21 21-16,-22-21 0,22 21 0,0 1 16,0-1-16,-21 0 0,20 0 0,1 0 15,21 0-15,0 1 0,0-1 16,0 0-16,0 0 0,0 0 16,21-21-16,1 0 15,-1 0-15,0 0 0,0 0 16,0 0-16,22-21 0,-22 0 0,21 21 15,-21-21-15,0 21 0,1-21 16,-1-1-16,-21 1 0,21 0 16,-21 0-1,0 42 17,0 0-32,-21-21 0,0 21 15,21 1-15,0 20 0,0-21 16,-22 21-16,1-20 0,21 20 0,-21 0 15,21 22-15,0-22 0,0 0 0,0 1 16,0 20-16,-21-20 0,21 20 16,0-21-16,-21 22 0,21-22 0,0 22 15,0-1-15,0 1 0,0-1 0,0 1 16,-21-22-16,21 22 16,0-1-16,0 1 0,0-1 0,-22-21 15,22 22-15,0-22 0,0 1 0,-21-1 16,0 0-16,0-21 0,0 22 15,0-22-15,-1 0 0,1 0 0,-21-21 16,21 0-16,0 0 0,-22 0 0,22-21 16,-21 0-16,21 0 0,-22 0 0,22-22 15,0 22-15,0-21 0,0-1 16,21 1-16,0 0 0,0-1 0,0 1 16,0-21-16,21 20 0,0-20 0,0 20 15,21-20-15,-20 21 0,20-22 16,0 1-16,22 20 0,-22-20 15,22-1-15,-1 1 0,1-1 0,-1 1 16,1-1-16,-1 1 0,1-1 16,-1 1-16,1-1 0,-22 22 0,0-22 15,1 43-15,-1-21 0,-21 21 16,21 0-16,-42-1 0,22 1 0,-22 0 16,0 0-16,0 42 62,-22-21-46,22 21-16,0 0 0,0 1 15,0-1-15,0 0 0,0 0 16,0 0-16,0 0 16,0 1-16,0-1 0,0 0 15,22-21 1,-1 21-16,0-21 0,0 21 15,0-21-15,0 0 0,1 0 0,-1 0 16,0 0-16,0 0 0,21 0 16,-20 0-16,-1-21 0,21 21 0,-21-21 15,0 21-15,1-21 0,20 0 0,-21-1 16,0 1-16,-21 0 0,21 0 16,-21 0-16,22 0 0,-22-1 15,0 1 1,-22 21 15,1 0-31,0 21 16,21 1-16,-21-1 0,21 0 15,-21-21-15,21 21 0,-21 0 0,21 0 16,0 1-16,0-1 16,-22-21-16,22 21 0,22-21 46,-22-21-46,21 21 0,0-21 16,-21-1-16,21 1 0,0 0 0,0 21 16,1-21-16,-1 0 0,0 0 15,0-1-15,0 1 0,22 21 0,-22-21 16,0 21-16,0 0 16,0 0-16,-21 21 15,0 0-15,0 1 16,0-1-16,0 0 0,0 0 15,0 0-15,0 0 0,0 1 16,21-1-16,1 0 16,-1-21-16,0 0 0,0 21 15,0-21-15,22 0 0,-1 0 0,-21 0 16,43 0-16,-22 0 0,0 0 0,1 0 16,20 0-16,-21-21 0,22 0 15,-22 21-15,22-21 0,-22-1 0,0-20 16,1 21-16,-1 0 0,0-22 0,-20 22 15,20-21-15,-42 21 0,0-22 16,21 22-16,-21 0 0,0 0 0,0 0 16,-21 0-16,0-1 0,0 22 15,-22 0-15,22 0 0,-21 0 0,-1 0 16,1 0-16,-21 0 0,20 22 16,1-1-16,0 0 0,-1 0 15,1 0-15,0 0 0,20 1 0,1-1 16,0 0-16,21 0 0,0 0 15,0 0-15,21 1 16,0-1-16,22-21 0,-22 21 0,21 0 16,-21 0-16,22 0 0,-22 1 15,21 20-15,-21-21 0,1 21 0,-1 1 16,-21-1-16,21 0 0,-21 1 0,0-1 16,0 0-16,0 1 0,0-1 15,0 22-15,0-22 0,-21 0 16,0 1-16,21 20 0,-22-21 0,1 22 15,0-22-15,0 22 0,0-22 0,0 0 16,-1 22-16,1-22 0,0 1 16,0-22-16,0 21 0,0 0 0,-1-20 15,-83 41 1,83-42-16,1-21 16,0 0-16,0 0 0,0-21 0,0 21 15,-1-21-15,1 0 0,0 0 0,0-22 16,0 22-16,0-21 0,-1-1 15,22-20-15,-21-1 0,21 1 16</inkml:trace>
  <inkml:trace contextRef="#ctx0" brushRef="#br0" timeOffset="11683.31">20129 1715 0,'0'0'0,"-21"-22"32,0 22-32,21 22 31,0-1-15,-21 0-1,0-21-15</inkml:trace>
  <inkml:trace contextRef="#ctx0" brushRef="#br0" timeOffset="12786.65">4085 3620 0,'0'0'15,"-21"0"-15,0 0 0,0 0 0,-1 0 16,1 0-16,0 0 16,42 0 15,0 0-31,1 0 16,-1 0-16,0 0 0,21 0 0,1 0 15,-1 0-15,0-22 16,22 22-16,-1 0 0,22 0 0,0 0 15,20-21-15,1 21 0,0 0 0,0 0 16,21-21-16,0 0 0,21 21 16,0 0-16,0-21 0,22 21 0,-1-21 15,0 21-15,22-22 0,-22 22 0,22-21 16,-1 21-16,1-21 0,-1 21 16,22-21-16,-22 21 0,22-21 0,0 21 15,-1-21-15,1 21 0,0 0 16,-1-22-16,1 22 0,21 0 0,-21-21 15,20 21-15,1-21 0,-21 21 0,21 0 16,0 0-16,-1-21 0,1 21 16,0 0-16,0 0 0,0 0 15,0-21-15,-1 21 0,22 0 0,-21 0 16,21 0-16,-21 0 0,0 0 0,21 0 16,-21-21-16,0 21 0,-1 0 15,22 0-15,-21 0 0,-21 0 0,21 0 16,0 0-16,-22 0 0,22 0 15,-42-22-15,20 22 0,1 0 0,-22 0 16,22 0-16,-21 0 0,-1 0 0,1 0 16,-1-21-16,1 21 0,-1 0 15,1 0-15,-22-21 0,21 21 0,-20 0 16,-1 0-16,0-21 0,-20 21 16,-1-21-16,0 21 0,-21 0 15,0 0-15,0 0 0,0 0 0,-21-21 16,0 21-16,-1 0 0,-20 0 0,0 0 15,-1 0-15,-20 0 0,-22 0 16,22-22-16,-43 22 0,21 0 0,-21 0 16,1 0-16,-1 0 0,-21-21 15,0 0 1</inkml:trace>
  <inkml:trace contextRef="#ctx0" brushRef="#br0" timeOffset="12895.62">21145 3048 0,'0'21'16</inkml:trace>
  <inkml:trace contextRef="#ctx0" brushRef="#br0" timeOffset="20295.59">5546 5757 0,'0'0'0,"0"-21"15,21 21 1,-21-21 0,0 0-16,0 0 47,-21 21-47,21-21 15,-22 21-15,1 0 0,0 0 16,-21 0-16,21 0 0,-1 0 0,1 0 15,-21 0-15,21 0 0,0 0 16,-22 0-16,22 21 0,0 0 0,0-21 16,0 21-16,-1 0 0,1 0 0,0 1 15,21-1-15,0 21 0,0-21 16,0 22-16,-21-22 0,21 21 0,0 0 16,0-20-16,0 20 0,0-21 15,0 21-15,0-20 0,0-1 16,0 0-16,0 0 0,21 0 0,0 0 0,-21 1 15,21-22-15,1 0 16,-1 21-16,0-21 0,0 0 16,0 0-16,0 0 0,1 0 0,-1 0 15,21-21-15,-21-1 0,0 22 16,22-21-16,-22 0 0,0-21 0,21 21 16,-20-22-16,-1 22 0,21-21 0,-21-22 15,0 22-15,1-22 0,-1 1 16,0-1-16,0 1 0,0-1 0,0 1 15,1-1-15,-22 1 0,21-1 16,-21 1-16,0-1 0,0 1 16,21-1-16,-21 1 0,0-1 0,0 22 15,0 0-15,0-1 0,0 1 16,0 21-16,0 0 0,-21 0 0,0 42 31,-1 0-31,22 21 0,-21-21 0,21 43 16,-21-22-16,21 22 0,0-1 15,0 1-15,0-1 0,0-20 0,0 20 16,0 1-16,0 20 0,0-20 0,0-1 16,0 1-16,0-22 0,0 22 15,21-1-15,-21-21 0,0 22 16,21-22-16,-21 1 0,0-1 0,22 0 16,-22 1-16,21-22 0,0 0 15,-21 21-15,21-21 0,0-21 0,0 22 16,1-1-16,-1-21 0,0 0 15,0 0-15,0 0 0,0 0 0,1 0 16,20-21-16,-21-1 0,0 1 0,0 0 16,22 0-16,-22 0 0,0-22 15,0 22-15,0-21 0,1 0 0,-22-1 16,0 22-16,21-21 0,-21-1 0,0 22 16,0-21-16,0 21 0,0 0 15,0-1-15,-21 22 0,-1 0 16,1 0-16,0 0 15,0 22-15,0-1 0,0 0 0,21 0 16,0 0-16,-22 0 0,22 1 16,0-1-16,22-21 15,-1 0 1,0 0-16,0 0 0,21 0 16,-20 0-16,-1 0 0,0 0 15,0 0-15,0-21 0,0 21 0,1 0 16,-1 0-16,0 0 15,-21 21-15,21-21 0,-21 21 0,0 0 16,0 0-16,0 0 0,0 1 0,0-1 16,0 0-16,0 0 15,0 0-15,0 0 0,0 1 0,0-1 16,0 0-16,0 0 16,21-21-1,0 0-15,1 0 16,-1 0-16,0-21 15,0 0-15,0 0 0,0-1 0,1 1 16,-1 0-16,0 0 0,-21-21 0,21 20 16,-21-20-16,21 21 0,-21 0 15,0 0-15,0-1 0,0 1 0,21 21 16,-21 21 15,0 1-31,0-1 0,0 0 0,0 0 16,0 0-16,0 0 0,0 1 0,0-1 15,0 0-15,-21 0 0,21 0 16,0 0-16,0 1 16,0-44 15,0 1-31,0 0 16,0 0-16</inkml:trace>
  <inkml:trace contextRef="#ctx0" brushRef="#br0" timeOffset="20439.5">6752 5694 0,'0'0'0,"0"-21"0,0 0 16,-21 21-16,21-22 0,21 22 62,0 0-62,0 22 0</inkml:trace>
  <inkml:trace contextRef="#ctx0" brushRef="#br0" timeOffset="21492.14">7154 5906 0,'-21'-22'0,"21"1"16,0 0-16,0 0 0,0 0 15,0 0-15,0-1 16,21 1-16,0 21 16,1 0-1,-1 21-15,-21 1 0,0-1 0,21 0 16,0 21-16,-21-21 0,0 22 0,0-22 16,0 21-16,0-21 15,0 22-15,0-22 0,0 0 0,0 0 16,0 22-16,0-22 0,0 0 15,21-21-15,0 0 16,1 0-16,-1 0 16,0-21-16,0 21 0,0-21 15,0-1-15,1 1 0,-1-21 16,0 21-16,21-22 0,-21 22 0,1-21 16,-1 21-16,0-22 0,0 1 0,-21 21 15,21-21-15,-21 20 0,21 1 16,1 0-16,-22 42 31,0 0-15,0 1-16,-22-1 0,1 21 0,0-21 15,0 22-15,21-22 0,-21 21 16,0-21-16,21 22 0,-22-22 0,22 0 16,0 21-16,0-21 0,0 1 0,0-1 15,0 0-15,0 0 16,22-21-16,-1 0 0,0 0 0,21 0 15,-21 0-15,22 0 0,-22 0 0,21 0 16,1-21-16,-1 0 0,-21 21 16,21-21-16,-20-1 0,20 1 15,-21 0-15,21 0 0,-20 0 0,-1-22 16,0 22-16,-21-21 0,21 21 16,-21-22-16,21 1 0,-21 21 0,0 0 15,0-22-15,0 22 0,0 0 16,0 0-16,-21 21 15,0 0-15,0 21 0,0 0 16,-1 0-16,22 1 0,-21-1 16,0 0-16,0 21 0,21-21 15,0 22-15,-21-22 0,21 21 0,0-21 16,0 22-16,0-22 0,0 0 0,0 21 16,0-20-16,21-1 0,-21 0 15,21-21-15,0 21 0,0-21 0,1 0 16,-1 0-16,21 0 0,-21 0 0,0 0 15,22 0-15,-22 0 0,21 0 16,-21-21-16,1 0 0,20 0 0,-21-1 16,21 1-16,-20-21 0,20 21 0,-21-22 15,0 1-15,22 21 0,-22-21 16,-21-1-16,21 1 0,-21 0 0,21 20 16,-21 1-16,0 0 0,0 0 15,0 0-15,-21 21 16,0 0-16,0 21 0,21 0 15,-22 0-15,22 0 16,-21 22-16,21-22 0,0 0 0,0 21 16,0-20-16,0-1 0,0 21 0,0-21 15,0 0-15,21 22 0,-21-22 16,0 0-16,22 0 0,-22 0 0,0 1 16,0-1-16,0 0 0,21-21 15,0 0 1,0-21-1,0 0 1,-21-1-16,21 1 0,1 0 16</inkml:trace>
  <inkml:trace contextRef="#ctx0" brushRef="#br0" timeOffset="21651.04">8869 5969 0,'0'0'0,"21"0"15,0 0-15,-21 21 47</inkml:trace>
  <inkml:trace contextRef="#ctx0" brushRef="#br0" timeOffset="21827.92">9525 6096 0,'0'0'0,"-21"21"0</inkml:trace>
  <inkml:trace contextRef="#ctx0" brushRef="#br0" timeOffset="23263.03">9461 6160 0,'0'0'16,"0"21"-16,22-21 15,-1 0-15,0 0 16,0 0-16,0 0 0,22-21 0,-22 21 16,21-22-16,0 1 0,1 0 15,-1 0-15,22 0 0,-22 0 0,21-1 16,-20-20-16,20 21 0,-20-21 0,20-1 15,-21 1-15,1 0 0,-22-1 16,21 1-16,-21-22 0,1 22 16,-1 0-16,-21-1 0,0-20 0,0 21 15,0-1-15,0 1 0,0 21 16,-21-22-16,-1 22 0,1 0 0,0 21 16,0 0-16,0 0 0,0 0 15,-1 21-15,-20 22 0,21-1 16,0 0-16,0 1 0,-1 20 0,1 1 15,0 20-15,0 1 0,0 0 16,0-1-16,-22 1 0,22 0 0,0-1 16,-21 1-16,20 0 0,1 20 0,0-20 15,0 0-15,-21-1 0,20 22 0,22-42 16,-21 20-16,21 1 16,-21 0-16,21-1 0,0-20 0,-21-1 15,21 1-15,0-22 0,0 1 0,0-1 16,21 0-16,0-21 0,0 1 15,22-22-15,-22 0 0,0-22 16,21 1-16,1-21 0,-1 0 0,0-1 16,1 1-16,-1-22 0,0 22 0,1-21 15,-1-1-15,0 1 0,-20-1 16,-1-21-16,0 22 0,0-1 0,-21-20 16,0 20-16,0-20 0,-21 20 0,0 1 15,0 20-15,-22 1 0,1 0 0,0-1 16,-22 22-16,1 0 15,20 0-15,-20 21 0,-1 0 0,22 0 16,0 0-16,-1 0 0,22 21 0,-21-21 16,42 21-16,0 0 15,21-21-15,0 0 16,21 0-16,1 0 0,-1 0 0,22 0 16,-22-21-16,21 21 0,1-21 15,-1 0-15,1 0 0,-1-1 0,22 1 16,-21 0-16,-1-21 0,-21 21 15,22-1-15,-1 1 0,-20 0 16,-1 0-16,0 0 0,-20 0 0,-1 21 16,0 0-16,0 0 0,-21 21 31,0 0-31,0 0 0,0 0 0,0 0 16,0 1-16,0-1 0,0 0 15,0 0-15,0 0 0,0 0 16,21-21-1,0 0 1,1-21-16,-1 0 0,0 0 16,0 0-16,0 0 0,0-1 15,1 1-15,20 0 0,-42 0 0,21 0 0,0 0 16,0-1-16,1 1 16,-1 21-16,0 0 15,0 0-15,-21 21 16,0 1-16,0-1 0,21 0 15,-21 0-15,21 0 0,-21 0 16,22 1-16,-1-1 0,0 0 16,0 0-16,0-21 0,0 0 15,1 0-15,20 0 0,-21 0 0,21 0 16,1 0-16,-1 0 0,0 0 0,1-21 16,-1 21-16,22-21 0,-22 21 15,0-21-15,-21-1 0,22 1 0,-22 0 16,0 0-16,0 0 0,-21 0 15,0-1-15,0 1 0,0 0 16,0 0-16,-21 21 0,0-21 0,0 0 16,0 21-16,-22 0 0,22 0 0,-21 0 15,21 0-15,-22 21 0,22 0 16,0 0-16,-21 0 0,20 0 0,1 22 16,0-22-16,0 0 0,21 21 15,0-20-15,0-1 0,0 0 0,0 0 16,0 0-16,21 0 0,0 1 0,0-22 15,1 0-15,-1 0 0,21 0 16,-21 0-16,22 0 0,-22 0 0,21-22 16,0 1-16,1 0 0,-22-21 15,21 21-15,1-22 0,-1 22 0,-21-21 16,21-22-16,-20 22 0,20-22 16,-21 1-16,0-1 0,0 1 0,1-1 15,20-84-15,-21 85 16,-21-1-16,0 1 0,0 20 0,0 1 15,0 0-15,0-1 0,-21 22 0,0 0 16,0 21-16,-1 0 0,1 0 16,0 21-16,0 22 0,0-22 0,0 42 15,-1-20-15,1 20 0,21 1 16,0-1-16,0 1 0,0 20 0,0-20 16,0-1-16,0 1 0,0-1 15,0 1-15,0-22 0,0 22 0,0-22 16,0-21-16,0 21 0,0-20 15,0-1-15,0 0 0,21-21 16,-21-21 0,0 0-1,0-1-15</inkml:trace>
  <inkml:trace contextRef="#ctx0" brushRef="#br0" timeOffset="23426.93">11303 5376 0,'0'0'0,"-42"0"0,20 22 16,-20-22-16,0 21 0,42 0 15,0 0 1,21-21-16,0 0 16,0 0-16,22 0 0,-1-21 0</inkml:trace>
  <inkml:trace contextRef="#ctx0" brushRef="#br0" timeOffset="25083.06">12721 5398 0,'0'0'0,"0"21"0,21-21 15,0 0-15,1 0 0,-1 0 16,0 0-16,0-21 0,21-1 15,1 22-15,-22-21 0,21 0 0,1 0 16,-1 0-16,0 0 0,-21-1 0,22 1 16,-22 0-16,0-21 0,-21 21 15,0-1-15,0 1 0,0-21 0,-21 42 16,-21-21-16,20 0 0,-20 21 16,0 0-16,-1 0 0,1 21 15,0 0-15,-22 0 0,22 21 0,0-20 16,-1 20-16,1 0 0,21 1 0,-22 20 15,22-21-15,0 1 0,21-1 16,0-21-16,0 22 0,0-1 0,0-21 16,0 0-16,21 0 0,0 1 15,1-22-15,-1 0 0,21 0 0,0 0 16,-20 0-16,20 0 0,0 0 0,1 0 16,-1-22-16,-21 1 0,0 21 15,0-21-15,1 21 0,-22-21 16,-22 21-1,-20 0-15,21 21 16,-21 0-16,-1 0 0,22 1 0,-21-1 16,-1 21-16,1 0 0,21-20 0,-21 20 15,20 0-15,-20 1 0,21-1 16,0 0-16,21 1 0,-21-22 0,21 21 16,0-21-16,0 0 0,0 22 0,21-22 15,0 0-15,0-21 0,21 0 16,1 0-16,-1 0 0,22 0 15,-22-21-15,21 0 0,1 0 16,-1-1-16,1 1 0,-1 0 0,-20-21 16,20-1-16,1 1 0,-22 0 15,0-1-15,1-20 0,-1-1 0,-21 1 16,22-1-16,-22-20 0,0 20 0,0-20 16,-21 20-16,0-21 0,0 22 15,0-1-15,0 1 0,0 21 0,0-1 16,0 22-16,-21 0 0,0 0 15,0 21-15,-1 0 0,1 0 0,0 21 16,0 0-16,0 21 0,-22 1 0,22-1 16,0 22-16,0-1 0,0 1 15,0-1-15,-1 1 0,22-1 16,0 22-16,-21-22 0,21 22 0,0-22 0,0 1 16,0-1-16,0-20 15,0-1-15,21 0 0,1 1 0,-1-1 16,0-21-16,21 0 0,-21 1 0,22-1 15,-22 0-15,21-21 0,1 0 16,-22 0-16,21 0 0,0 0 0,1 0 16,-22-21-16,21 0 0,1-1 0,-22 1 15,21 0-15,0 0 0,-20 0 0,-1-22 16,0 22-16,0 0 0,0 0 16,-21-21-16,0 20 0,0 1 15,-21 42 16,0 1-31,0-1 0,21 0 0,-21 0 16,21 0-16,0 22 0,0-22 0,0 0 16,0 0-16,0 0 0,0 0 15,0 1-15,0-1 0,21-21 16,0 0-16,0 0 16,0 0-16,0 0 0,1 0 0,20 0 15,-21-21-15,0 21 0,0-22 16,22 1-16,-22 0 0,0 0 0,0 0 15,22 0-15,-22-1 0,0 1 0,0 0 16,0 21-16,-21-21 16,21 21-16,1 0 0,-1 0 15,-21 21 1,0 0 0,0 0-16,0 1 0,21-22 15,-21 21-15,21-21 0,-21 21 16,21-21-16,0 0 0,1 0 15,-1 0-15,0 0 16,0 0-16,0 0 0,0-21 0,1 21 16,-1-21-16,0-1 0,0 1 15,0 21-15,0-21 16,1 21-16,-1 0 0,-21-21 0,21 21 16,0 0-16,-21 21 15,0 0 1,0 0-16,0 1 15,0-1-15,0 0 0,0 0 16,21 0-16,0-21 16,1 21-16,-1-21 0,0 0 15,21 0-15,1 0 0,-1 0 0,0 0 16,1 0-16,-1 0 0,0 0 0,22 0 16,-22 0-16,0 0 0,1-21 0,-1 21 15,-21-21-15,22 0 16,-1 0-16,0-22 0,1 1 0,-1 0 15,-21-1-15,21-20 0,1 21 0,-22-22 16,0-21-16,21 22 0,-20-1 16,-1 1-16,-21-1 0,0 1 0,0-1 15,0 22-15,0 0 0,0 21 0,0-22 16,-21 22-16,-1 21 16,1 0-16,0 0 0,0 0 0,21 21 15,-21 0-15,0 22 0,21-1 16,0 0-16,-22 1 0,22-1 0,-21 22 15,21-1-15,0 1 0,-21-1 0,21 1 16,0-22-16,0 21 0,-21 1 16,21-22-16,-21 1 0,21-1 15,0-21-15,0 21 0,0-20 0,0-1 16,0 0-16,0 0 16,0-42-1,0 0-15,0 0 16,0-1-16,0-20 0</inkml:trace>
  <inkml:trace contextRef="#ctx0" brushRef="#br0" timeOffset="25214.98">15452 5715 0,'-22'0'0,"44"0"0,-65 0 16,64 0 0,1-21-16,-1 21 15,0 0-15,0-21 0,21 21 0,1-21 16,-22-1-16,21 1 0,1 21 15,-1-21-15</inkml:trace>
  <inkml:trace contextRef="#ctx0" brushRef="#br0" timeOffset="25755.67">17420 4445 0,'0'0'0,"-21"-21"0,-170-21 31,149 63-31,-21 21 0,20 0 16,-20 1-16,20 20 0,-20 22 16,21 0-16,-1 20 0,1 1 0,0 21 15,20-21-15,-20 0 0,21 0 0,0 21 16,0-43-16,-1 22 16,22-21-16,0 0 0,0-22 0,0 1 15,0-1-15,0-21 0,0 1 0,22-1 16,20-21-16,-21 22 0,21-43 15,1 21-15,-1-21 0,0 0 0,22 0 16,-22 0-16,22-21 0,-1-1 0,1 1 16,-1 0-16,1-21 0</inkml:trace>
  <inkml:trace contextRef="#ctx0" brushRef="#br0" timeOffset="25987.27">17759 5122 0,'0'0'0,"-85"127"32,64-84-32,21-1 15,-21 0-15,21 22 0,-21-22 0,-1 22 16,22-22-16,0 22 0,0-22 0,-21 0 16,21 1-16,0-1 0,0-21 15,0 0-15,0 0 0,0 1 0,0-44 47,0 1-47,0 0 0</inkml:trace>
  <inkml:trace contextRef="#ctx0" brushRef="#br0" timeOffset="26923.73">17611 5652 0,'0'0'0,"0"-64"0,0 22 0,21-1 16,-21-20-16,0 21 0,21-22 0,0 22 16,-21-1-16,21-20 0,0 42 15,22-22-15,-22 22 0,21 0 0,1 0 16,-22 0-16,21 21 0,0 0 15,1 21-15,-1 0 0,-21 0 0,0 0 16,1 22-16,-22-22 0,0 21 0,0 1 16,-22-1-16,1-21 0,-21 21 15,0 1-15,-1-22 0,1 21 0,0-21 16,-1 1-16,1-1 0,0 0 16,20 0-16,1-21 0,21-21 31,21 0-31,1 21 15,20 0-15,-21-21 0,21 21 0,-20 0 16,20 0-16,0 0 0,1 0 0,-1 0 16,0 0-16,1 0 0,-1 21 15,0-21-15,1 21 0,-1 0 0,0 0 16,-21 0-16,1 1 0,-1 20 0,-21-21 16,0 21-16,-21-20 0,-1-1 15,-20 21-15,0-21 0,-1 0 0,1 1 16,-21-22-16,20 21 0,-20 0 15,20-21-15,1 0 0,0 21 16,-1-21-16,1 0 0,21 0 0,0 0 16,0 0-16,42-21 15,0 0 1,0 21-16,21-21 0,1-1 0,-1 1 16,0 0-16,22-21 0,-1 21 0,1-1 15,-22-20-15,22 21 0,-1 0 16,-20 0-16,-1-1 0,0 22 0,1 0 15,-22 0-15,0 0 16,0 0-16,-21 22 0,0-1 0,0 0 16,0 0-16,0 0 0,0 0 15,0 1-15,0-1 0,0 0 16,0 0-16,0 0 0,0 0 16,21-21-1,0 0-15,1 0 0,-1 0 16,21 0-16,-21-21 0,22 0 0,-22 0 15,21 0-15,0 0 0,-20-1 0,20 1 16,-21-21-16,21 21 0,-20-22 16,-1 22-16,0 0 0,0 0 0,0 0 15,-21 0-15,0 42 32,0 0-32,-21 0 0,0 21 15,0-20-15,21 20 0,0 0 0,-21 1 16,21 20-16,0-21 0,0 22 15,0-22-15,0 22 0,0-22 0,0 22 16,0-1-16,0 1 0,0-1 0,0 1 16,0-1-16,0 1 0,0-22 15,-22 21-15,22 1 0,0-1 0,0-20 16,0-1-16,-21 22 0,0-22 0,0 0 16,0-21-16,21 22 0,-21-22 15,-1 0-15,1 0 0,0 0 16,0-21-16,0 0 0,-22 0 0,22 0 15,-21 0-15,21 0 0,-22-21 0,1 0 16,21 0-16,-21-21 0,-1 20 16,1-20-16,21 0 0,0-1 0,-1 1 15,22 0-15,0-22 0,0 22 0,0-22 16,22 1-16,-1 21 0,21-22 16,0 1-16,22 20 0</inkml:trace>
  <inkml:trace contextRef="#ctx0" brushRef="#br0" timeOffset="27114.62">19537 5694 0,'0'0'0,"21"-21"0,0 21 15,-21 21 17,-21-21-17,21 21-15,-21-21 16</inkml:trace>
  <inkml:trace contextRef="#ctx0" brushRef="#br0" timeOffset="27295.1">19748 5292 0,'0'0'0,"-21"0"0,0 0 15,0 0-15,0 21 16,0-21-16,-1 21 0,22 0 0,0 0 16,0 1-1,22-22 1,-1 0 0</inkml:trace>
  <inkml:trace contextRef="#ctx0" brushRef="#br0" timeOffset="27894.78">19685 5546 0,'-21'0'31,"21"21"-31,-21 0 16,-1-21 125,22-21-126</inkml:trace>
  <inkml:trace contextRef="#ctx0" brushRef="#br0" timeOffset="28320.11">19494 5609 0,'0'21'16,"0"1"0,0-1-16,0 0 15,0 0-15,0 0 16,22-21 0,-1 0-16,0 0 15,0 0-15,0 0 16,0-21-16,-21 0 0,0 0 15,0 0-15,0-1 16,0 1-16,-21 21 16,0-21-16,0 21 0,0 0 15,0 0-15,-1 0 16</inkml:trace>
  <inkml:trace contextRef="#ctx0" brushRef="#br0" timeOffset="28590.95">20320 5355 0,'0'0'0,"-21"0"16,0 0-1,21 21-15,-22-21 0,1 22 16,0-1-16,0 0 0,0 21 16,0-21-16,21 22 0,-22-1 0,1 0 15,0 1-15,0-1 0,0 0 0,21-20 16,0 20-16,0-21 0,-21 0 16,21 0-16,0 1 0,0-1 0,21-42 31,0-1-16,0 22-15</inkml:trace>
  <inkml:trace contextRef="#ctx0" brushRef="#br0" timeOffset="28886.78">20235 5144 0,'0'0'15,"-21"0"-15,21 21 16,21-21 0,0 0-16,1 0 15,-1 0-15,0 0 0,0 0 16,0 0-16,-21-21 0,21-1 16,-21 1-1,-21 21 1,0 0-16,0 0 15,0 0-15,0 21 0,21 1 16,-22-1-16,22 0 0,0 0 16,0 0-16,0 0 0,0 1 0,0 20 15</inkml:trace>
  <inkml:trace contextRef="#ctx0" brushRef="#br0" timeOffset="29423.29">21018 5503 0,'0'0'0,"0"-21"0,0 0 15,0 0-15,-21 21 0,0-21 16,0 21-16,0 0 0,0 0 0,-1 0 16,-20 0-16,21 0 0,0 0 15,-22 21-15,22 0 0,-21 0 0,21 22 16,-22-1-16,1 0 0,21 22 0,0-22 15,-22 0-15,22 1 0,21 20 16,0-42-16,0 22 0,0-1 0,0-21 16,21 0-16,1 1 0,20-22 15,0 0-15,1 0 0,-1 0 0,0 0 16,22 0-16,-22-22 0,22 1 16,-22 0-16,21 0 0,-20-21 0,-1-1 15,22 1-15,-22 0 0,0-22 16,1 1-16,-1-1 0,0 1 0,1-1 15,-1-21-15,0 1 0,-21-1 16,1 0-16,20 1 0,-21-1 0,0 22 16,-21-22-16,0 21 0,21 1 0,-21 21 15,0-22-15,0 43 0,-21-21 16,0 42-16,0 0 0,0 0 0,-22 0 16,1 21-16,0 21 0,21 0 15,-22 22-15,1-1 0,21 1 16,0 21-16,-1-22 0,1 22 0,0-1 15,21 1-15,0 0 0,0-1 16,0-20-16,0 21 0,0-22 0,21 1 16,0-1-16,1-21 0,-22 1 15,21-1-15,0 0 0,0-20 0,0-1 16,0-21-16,1 0 0,-1 0 0,0 0 16,21 0-16,-21 0 0</inkml:trace>
  <inkml:trace contextRef="#ctx0" brushRef="#br0" timeOffset="29847.05">21950 5567 0,'0'21'31,"21"0"-15,0-21 0,0 0-16,0 0 0,22 0 0,-22 0 15,42 0-15,-20 0 0,20 0 16,1 0-16,20-21 0,-20 21 0,21 0 15,-1-21-15,1 21 0</inkml:trace>
  <inkml:trace contextRef="#ctx0" brushRef="#br0" timeOffset="29986.97">23453 5567 0,'0'0'0,"42"0"31,-21 0-15,0 0-16,0 0 15,1 0-15,-1 0 0,0 0 16,21-21-16,1 0 0,-1 21 0</inkml:trace>
  <inkml:trace contextRef="#ctx0" brushRef="#br0" timeOffset="30142.88">24553 5503 0,'0'0'0,"21"22"0,1-22 0,-1 0 47,0 0-47,0 0 16,0 0-16,0-22 15,1 1-15,-1 21 0</inkml:trace>
  <inkml:trace contextRef="#ctx0" brushRef="#br0" timeOffset="30459.7">24955 4339 0,'0'0'0,"22"0"0,-1 21 0,0 1 0,21-1 16,-21 0-16,22 0 0,-1 21 15,22-20-15,-22 20 0,0 0 0,22 22 16,-22-1-16,0 1 0,1-1 16,-22 22-16,0-22 0,0 22 0,-21 0 15,0-22-15,0 22 0,0 0 0,0-1 16,-21-20-16,0 20 0,-21-20 16,-1-1-16,1 1 0,0-1 0,-22 1 15,22-22-15,-43 1 0,22-1 0,-22 0 16,0-21-16,-21 22 0</inkml:trace>
  <inkml:trace contextRef="#ctx0" brushRef="#br0" timeOffset="31507.83">6900 8594 0,'0'-21'15,"0"42"-15,21-42 0,-21-1 0,0 1 16,22 0-16,-1 0 0,-21 0 16,21 0-16,-21-1 0,0-20 0,0 21 15,0-21-15,0-1 0,0 22 0,-21-21 16,0-1-16,-1 1 0,1 0 16,-21-1-16,-22 1 0,22 0 0,0-1 15,-22 22-15,1 0 0,-1 0 0,22 0 16,-22 21-16,22 0 0,-21 0 15,20 21-15,1 0 0,0 0 0,-1 22 16,1-1-16,21 21 0,0-20 0,-1 20 16,22 1-16,-21-22 0,21 22 15,0-1-15,0-21 0,0 1 16,21-1-16,1 0 0,-1-20 0,0-1 16,21 0-16,-21 0 0,22-21 15,-1 0-15,0 0 0,1 0 0,-1-21 16,22 0-16,-22 0 0,21-22 0,-20 22 15,20-21-15,-20-1 0,20 1 16,-21-21-16,22 20 0,-22-20 0,1-1 16,-1 1-16,-21-1 0,21 1 0,-20-1 15,-1 1-15,-21-22 0,0 22 16,0-1-16,0 1 0,0-22 0,0 21 16,-21 1-16,-1-1 0,1 22 0,21 0 15,-21-1-15,0 22 16,0 0-16,0 0 0,-1 21 0,1 0 15,0 21-15,0 21 0,21 1 0,-21 20 16,21 1-16,-21 20 0,21-20 16,0 21-16,0-1 0,0 1 0,0 0 15,0-1-15,0 1 0,0-22 16,0 22-16,21-21 0,0-22 0,0 21 16,0-20-16,0-22 0,22 0 0,-22 0 15,0 0-15,21 1 0,-20-22 16,20 0-16,0 0 0,-21 0 0,22 0 15,-1-22-15,-21 1 0,22 0 0,-1 0 16,-21 0-16,21 0 0,-20-22 16,20 22-16,-21-21 0,0 21 15</inkml:trace>
  <inkml:trace contextRef="#ctx0" brushRef="#br0" timeOffset="31702.55">7789 8065 0,'0'0'0,"0"21"0,0 0 0,0 0 16,0 0-16,0 0 16,0-42 46,0 0-46,21 0-16</inkml:trace>
  <inkml:trace contextRef="#ctx0" brushRef="#br0" timeOffset="31915.43">8424 8149 0,'0'0'0,"21"21"0,1-21 0,-1 0 15,0 22-15,0-22 0,0 0 16,0 0-16,1 21 0,20-21 15,-21 0-15,0 0 0,0 0 0,1 0 16,20 0-16,-21 0 0,0 0 16,0 0-16,22 0 0,-22 0 0,0 0 15,0 0-15,22 0 0,-22 0 0,21 0 16,-21 0-16,22 0 0,-22 0 16</inkml:trace>
  <inkml:trace contextRef="#ctx0" brushRef="#br0" timeOffset="32492.1">9504 8319 0,'0'0'0,"21"0"0,0 0 0,0 0 0,0 0 16,1 0-16,-1 0 0,0-22 15,0 1-15,21 21 0,1-21 16,-22-21-16,21 21 0,1-22 0,20 22 16,-21-21-16,1-1 0,20-20 0,1 21 15,-22-22-15,22 22 0,-22-22 0,0 1 16,1-1-16,-1 1 0,-21-1 15,21 1-15,-20-1 0,-1 22 0,-21 0 16,0-1-16,21 1 0,-21 21 0,0 0 16,-21 21-1,0 42-15,-1-21 0,1 43 16,0-22-16,0 21 0,0 1 0,0 21 16,-1-22-16,22 22 15,-21 21-15,0-22 0,0 22 0,-21-21 16,20 21-16,1-22 0,0 22 0,0-21 15,21 21-15,-21-22 0,0 22 16,21-21-16,-22-1 0,22 1 0,0 0 16,0-22-16,0 1 0,0-1 0,0-20 15,22-1-15,-1-21 0,0 0 0,0 22 16,0-43-16,0 21 0,1-21 16,20 0-16,-21 0 0,0 0 15,22-21-15,-22-1 0,21 1 0,-21 0 0,0 0 16,22 0-16,-22 0 0,0-22 0,0 1 15,0 21-15,1-22 16,-1-20-16,-21 21 0,0-22 0,0 22 16,0-22-16,0 1 0,-21-1 0,-1 22 15,-20-22-15,21 22 0,-21 0 0,-1-1 16,22 1-16,-21 21 0,-1 0 16,1 0-16,0 21 0,21-22 0,-1 22 15,1 0-15,21-21 0,0 0 16,0 0-1,21 0-15,1 0 0,20-1 16,0 1-16,-21 0 0,22-21 0,20 21 16</inkml:trace>
  <inkml:trace contextRef="#ctx0" brushRef="#br0" timeOffset="32850.89">11028 7789 0,'0'0'0,"0"-42"32,42 21-32,-21 21 0,22-21 0,-1 0 0,0-1 15,1 1-15,-1-21 0,0 21 16,22-22-16,-22 22 0,-21-21 16,22 21-16,-22-22 0,0 22 0,0 0 15,-21 0-15,0 0 0,-21 21 16,-21 0-16,20 0 15,-20 0-15,0 21 0,-22 0 0,22 0 16,0 0-16,-22 22 0,22-22 0,-1 21 16,22-21-16,-21 22 0,21-22 15,21 21-15,0-21 0,0 1 0,0-1 16,0 0-16,21 0 0,21 0 0,22 0 16,-43-21-16,21 0 15,1 0-15,-1 0 0,0 0 16,1 0-16,-22 0 0,21 0 0,-21 0 15,0 0-15,1 0 0</inkml:trace>
  <inkml:trace contextRef="#ctx0" brushRef="#br0" timeOffset="33024.79">11324 7874 0,'-42'21'0,"84"-42"0,-127 85 0,22-43 16,21 21-16,-1-21 0,22 22 16,0-1-16,-21-21 0,42 21 0,0-20 15,0-1-15,0 0 0,0 0 0,21 0 16,0 0-16,21-21 0,-21 0 15,43 0-15,-22 0 0,1 0 0,20 0 16,-21 0-16,22-21 0,-22 0 16,1 0-16,20 0 0,-21 0 0,1-1 15,-22 1-15,21-21 0,1 21 16</inkml:trace>
  <inkml:trace contextRef="#ctx0" brushRef="#br0" timeOffset="33559.69">14224 6943 0,'0'0'0,"0"-21"0,0-22 0,21 22 16,-21-21-16,0 21 0,21-22 0,-21 22 15,0 0-15,-21 21 16,0 0-16,-21 21 0,20 0 16,-20 0-16,0 22 0,-1-1 0,1 0 15,0 22-15,-1-1 0,22 22 16,-21 0-16,21-1 0,0 1 0,21 0 15,0-1-15,0 1 0,0 0 16,0-22-16,0 1 0,21-1 16,0 1-16,0-22 0,21-21 0,1 22 15,-1-22-15,0-21 0,22 0 0,-1 0 16,1 0-16,-1 0 0,1-21 16,-1-1-16,1 1 0,-1 0 0,1-21 15</inkml:trace>
  <inkml:trace contextRef="#ctx0" brushRef="#br0" timeOffset="34183.14">15219 7218 0,'0'0'0,"0"-21"0,0 0 15,-21 63 1,21-21 0,-22 21-16,22 1 0,0 20 0,-21-20 15,0 20-15,0-21 0,21 22 0,0-22 16,-21 1-16,0-1 0,-1 0 15,22 1-15,0-22 0,-21 21 0,21-21 16,0 0-16,0 1 0,21-22 31,1 0-31,-22-22 0,21 1 16,0 0-16,-21 0 0,0-21 0,0 20 16,21-20-16,-21 0 0,0-22 15,21 22-15,-21-22 0,0 22 0,0-21 16,21-1-16,1 1 0,-1 20 15,0-20-15,0 20 0,21 1 16,1 21-16,-22 0 0,21 0 0,1 21 16,-22 0-16,21 0 0,-21 21 0,0 0 15,-21 0-15,0 0 0,0 22 16,0-1-16,0 0 0,-42 1 0,21-1 16,-21 0-16,-1 1 0,1-1 0,0 0 15,-1-21-15,1 1 0,0-1 16,20 0-16,1 0 0,42-21 15,1 0 1,-1 0-16,21 0 0,0 0 16,1 0-16,-1 0 0,0 0 15,22 0-15,-22 0 0,1 0 0,-1 21 16,0 0-16,-21-21 0,22 22 16,-22-1-16,21 0 0,-21 0 0,-21 0 15,0 0-15,0 1 0,0-1 0,-21 0 16,0 0-16,0 0 15,0 0-15,-22 1 0,1-22 0,21 21 16,-21 0-16,-1-21 0,1 0 0,21 0 16,0 0-16,-1 0 0,22-21 31,22 21-31,-1-21 0,0-1 0,21 1 16,-21 0-16,22 0 15,-1 0-15</inkml:trace>
  <inkml:trace contextRef="#ctx0" brushRef="#br0" timeOffset="34595.93">16192 7620 0,'0'0'0,"22"0"0,20 0 0,-21 0 16,0 106 15,-21-85-31,0 0 0,-21 0 0,21 1 0,-21-1 16,21 0-16,0 0 0,0 0 0,21-21 31,0 0-31,0 0 0,22 0 15,-22-21-15,21 21 0,-21-21 16,22 0-16,-22 0 0,21-1 16,1 1-16,-22 0 0,21-21 0,-21 21 15,22-1-15,-22 1 0,0 0 0,0 0 16,0 21-16,0 0 0,-21 21 16,0 0-16,0 22 15,0-1-15,0 0 0,0 1 0,0-1 16,0 21-16,-21 1 0,0-1 15,0 1-15,21-1 0,0 1 16,-21-22-16,21 22 0,-21-22 0,21 22 16,0-22-16,0-21 0,0 21 0,0 1 15,0-22-15,0 21 0,0-21 16,0 1-16,21-22 0,-21 21 0,0 0 16,-21-21-1,-1 0 1,22-21-16,-21 0 0,0-1 0,21 1 15,0 0-15,-21-21 0</inkml:trace>
  <inkml:trace contextRef="#ctx0" brushRef="#br0" timeOffset="34766.83">17843 7789 0,'0'0'0,"43"0"32,-22 0-17,0 0-15</inkml:trace>
  <inkml:trace contextRef="#ctx0" brushRef="#br0" timeOffset="35007.69">18881 7662 0,'21'0'0,"-42"0"0,63 0 0,-21 0 15,-21 22-15,21-22 0,0 21 16,1-21-16,-1 21 0,0-21 16,0 0-16,21 0 0,-20 21 0,20-21 15,-21 0-15,21 0 0,1 0 16,-1 0-16,0 0 0,22 0 15,-22 0-15,22 0 0,-22 0 0,22 0 0,-22 0 16,21 0-16,-20-21 0,20 21 16,-20-21-16,-1 21 0,0 0 15</inkml:trace>
  <inkml:trace contextRef="#ctx0" brushRef="#br0" timeOffset="35159.62">20383 7641 0,'22'0'15,"-44"0"-15,86 0 0,-43 0 0,21 0 0,-20 0 16,-1 0-16,0 0 0,0 0 0,0 0 15,0 0-15,22 0 0,-22 0 16,0 0-16,0 0 0,0 0 0,1 0 16,-1-21-16,0 21 0,0 0 0,0 0 15,0 0-15,1-21 0,-1 21 16,0-21-16,0 21 0</inkml:trace>
  <inkml:trace contextRef="#ctx0" brushRef="#br0" timeOffset="35412.18">10964 10181 0,'0'0'0,"-211"85"0,20-43 0,22 22 0,21-43 16,42 21-16,0-21 0,21-21 0</inkml:trace>
  <inkml:trace contextRef="#ctx0" brushRef="#br0" timeOffset="36275.92">7578 10245 0,'0'0'0,"21"0"16,0-21 0,-21-1-16,21 1 0,0 21 15,-21-42-15,21 21 0,1 0 16,-1-1-16,0-20 0,-21 21 15,0 0-15,0-22 0,0 22 0,0-21 16,-21 21-16,0 0 0,-22-22 0,22 22 16,-21 0-16,-22 0 0,22 21 15,0 0-15,-1 0 0,-20 0 0,20 21 16,1 0-16,-21 21 0,20-20 16,1 20-16,-22 0 0,22 1 0,0-1 15,-1 21-15,1-20 0,21-1 0,-21 22 16,20-22-16,1 0 0,21 1 15,0-1-15,0 0 0,0-21 16,0 1-16,21-1 0,22 0 16,-22-21-16,21 0 0,1 0 0,-1-21 15,0 0-15,1-1 0,20 1 0,-21-21 16,22 21-16,-22-22 0,22 1 16,-1 0-16,1-1 0,-1 1 0,1-21 15,-1-1-15,1 22 0,-22-22 0,22 1 16,-22-22-16,-21 22 0,21-1 15,-20 1-15,-22 20 0,0-20 0,0 20 16,0-20-16,0 42 0,0-22 16,0 22-16,0 0 0,-22 21 15,1 0-15,0 21 0,0 0 16,0 22-16,-22-1 0,22 22 16,0-1-16,0 1 0,0-1 0,0 22 15,-1-22-15,1 1 0,21 20 16,0-20-16,0-22 0,0 22 0,0-22 15,0 0-15,0 1 0,0-1 0,21-21 16,1 22-16,20-22 0,-21-21 16,0 0-16,22 0 0,-1 0 0,-21 0 15,21-21-15,-20 21 0,20-22 0,-21 1 16</inkml:trace>
  <inkml:trace contextRef="#ctx0" brushRef="#br0" timeOffset="36430.83">8340 10054 0,'0'21'31,"21"-21"-15,0 0 0,0 0-16,0 0 0,0 0 0,1 0 15</inkml:trace>
  <inkml:trace contextRef="#ctx0" brushRef="#br0" timeOffset="37063.23">9229 10393 0,'0'0'0,"21"21"0,0-21 16,0 0-16,0 0 0,0 0 0,1-21 15,-1 21-15,0-21 0,0 0 16,21-1-16,-20 1 0,20-21 0,0 21 15,1-22-15,20 1 0,-21 21 0,1-21 16,20-22-16,-20 22 0,-1-1 16,21-20-16,-20 21 0,-22-22 0,21 1 15,-21 20-15,1-20 0,-1 20 16,-21 1-16,0 0 0,0-1 0,0 1 16,0 21-16,0 0 0,-21 0 15,-1 21-15,1 0 16,0 21-16,0 0 0,0 0 0,0 21 15,-1 22-15,22-1 0,-21 1 0,0 21 16,0-22-16,21 22 0,-21-1 16,0 1-16,21 0 0,-22 21 0,1-22 15,0 1-15,0 21 0,21-22 0,0 1 16,-21 0-16,21-1 0,-21 1 16,21 0-16,0-22 0,0 22 0,0 0 15,0-22-15,21 1 0,0-1 0,0-21 16,0 22-16,0-43 0,1 21 15,-1-20-15,0-1 0,21 0 16,-21-21-16,1 0 0,20 0 0,-21 0 16,21-21-16,-20 0 0,20-1 0,-21-20 15,21 0-15,-20-1 0,20 1 0,-21 0 16,0-22-16,0 1 0,1 20 16,-1-20-16,-21-1 0,0 22 0,0-21 15,0-1-15,-21 22 0,-22-22 0,22 1 16,-21 20-16,-1 1 0,1-21 15,-21 20-15,20 22 0,1-21 16,0 21-16,-1 21 0,1-22 0,21 22 16,0-21-16,42 21 31,0 0-31,0 0 0,21 0 16,-20 0-16,-1-21 0,21 0 15,0 21-15,-20-21 0</inkml:trace>
  <inkml:trace contextRef="#ctx0" brushRef="#br0" timeOffset="37451.01">10626 9927 0,'21'0'0,"-42"0"0,63-21 16,-21 0-16,0 0 0,0 0 0,1-1 15,-1 1-15,21 0 0,-21 0 16,0 0-16,1 0 0,-1-1 0,0 1 16,-21 0-16,-42 21 15,20 21 1,-20 0-16,21 1 0,-21 20 0,-1 0 16,22 1-16,-21-1 0,21 21 15,-22-20-15,22 20 0,21-20 0,0 20 16,-21-21-16,21 1 0,0 20 0,0-42 15,21 22-15,0-1 16,0-21-16,22 0 0,-1 1 0,-21-22 16,22 0-16,-1 0 0,21 0 0,-20 0 15,-1 0-15,0 0 0,22-22 16,-22 1-16,1 0 0,-1-21 0,0 21 16,-21-1-16,22-20 0,-22 21 0,0-21 15,-21-1-15,0 22 0,0-21 16,0 21-16</inkml:trace>
  <inkml:trace contextRef="#ctx0" brushRef="#br0" timeOffset="37631.91">10626 10139 0,'0'0'0,"21"0"31,0 0-31,21 0 0,1-21 0,-1 0 16,0 21-16,1-22 0,-1 1 15,0 21-15,1-21 0,-1 0 0,-21 0 16,21 0-16,1-1 0,-22 1 0,0-21 16,0 21-16,0 0 0</inkml:trace>
  <inkml:trace contextRef="#ctx0" brushRef="#br0" timeOffset="37778.82">10943 9631 0,'0'0'0,"-21"0"0,0 0 31,42 0-31,0 0 16,0 0-16,22 0 0,-1 0 0,0 0 15,22-21-15,-22 21 0,22-21 0,-1-1 16,22 1-16</inkml:trace>
  <inkml:trace contextRef="#ctx0" brushRef="#br0" timeOffset="38128.44">13504 9123 0,'0'0'15,"-21"-21"-15,21 0 0,-21-1 0,0 1 16,0 21-16,-1 0 0,1 0 0,0 21 16,-21 1-16,-1 20 15,-20 0-15,21 1 0,-22 20 0,1 22 16,20-1-16,-20 1 0,20 0 0,1-1 16,0 22-16,21-21 0,-22 0 15,43-22-15,0 22 0,0-22 0,0 1 16,0-1-16,0-20 0,0-1 0,21 0 15,22-21-15,-22 1 0,21-1 16,1-21-16,-1 0 0,21 0 0,-20-21 16,20-1-16,1 1 0</inkml:trace>
  <inkml:trace contextRef="#ctx0" brushRef="#br0" timeOffset="38811.3">13906 9525 0,'0'0'15,"0"-42"-15,0-1 0,0 22 0,0-21 16,-21 42-16,21 21 16,-21 21-16,0 1 15,21 20-15,-21 1 0,0-1 16,21 1-16,-22-1 0,1 1 0,0-22 16,21 22-16,-21-1 0,0-21 0,21 1 15,0-1-15,-21-21 0,21 0 0,0 1 16,0-1-16,21-21 15,0 0 1,0-21-16,0-1 0,0 1 0,1 0 16,-1-21-16,0-1 0,0 1 15,0 0-15,0-1 0,1-20 0,-1-1 16,0 1-16,-21-1 0,21 1 0,0-1 16,-21 1-16,21-1 0,1 22 15,-1 0-15,0-1 0,0 1 0,0 21 16,0 0-16,1 0 0,-1 21 15,-21 21-15,21 0 0,-21 0 16,0 21-16,0-20 0,0 20 0,0 0 16,-21 1-16,0-1 0,-1 0 15,-20 1-15,21-1 0,-21-21 16,20 21-16,-20 1 0,0-22 0,21 0 16,-22 21-16,22-20 0,0-22 0,0 21 15,42-21 1,0 0-16,21 0 15,-20-21-15,20-1 0,0 1 0,1 21 16,20-21-16,-21 21 0,1 0 16,-1 0-16,0 0 0,1 0 0,-1 0 15,-21 21-15,22 0 0,-22-21 0,0 22 16,-21-1-16,0 0 0,0 21 16,0-21-16,0 1 0,-21-1 15,0 0-15,-1 0 0,-20 0 0,21 0 16,-21 1-16,-1-1 0,1 0 0,21-21 15,-22 21-15,22-21 0,0 0 16,0 21-16,42-21 31,0 0-31,0 0 16,1 0-16,-1 0 0,21-21 0,0 0 16,1 0-16,-1 0 0,0-1 15,1 1-15,20-21 0</inkml:trace>
  <inkml:trace contextRef="#ctx0" brushRef="#br0" timeOffset="39155.1">15007 9758 0,'0'0'0,"42"0"0,1 21 31,-43 0-31,0 22 0,0-22 0,-21 0 0,21 0 16,-22 21-16,1-20 0,21-1 16,0 0-16,0 0 0,0 0 15,21-21-15,1 0 16,-1 0-16,0 0 0,0-21 0,0 21 15,22-21-15,-22 0 16,21 0-16,-21-1 0,22-20 0,-22 21 0,21 0 16,-21-22-16,22 22 0,-22-21 15,0 21-15,21 0 0,-21-1 16,1 22-16,-1 0 0,-21 22 16,0-1-16,0 0 0,0 21 15,0 1-15,0-1 0,-21 0 16,-1 1-16,1-1 0,0 0 0,21 1 15,-21 20-15,0-21 0,0 1 0,-1 20 16,22-20-16,0-1 0,-21 21 16,21-20-16,-21-1 0,21-21 0,-21 22 15,21-1-15,0-21 0,0 0 0,0 0 16,0 1-16</inkml:trace>
  <inkml:trace contextRef="#ctx0" brushRef="#br0" timeOffset="39474.92">16002 9948 0,'0'0'0,"0"-21"16,21 0 0,0 21-16,0 0 15,1 0-15,-1 0 16,0 0-16,0 0 0,0 0 0,22 0 15,-22 0-15,0 0 0,0-21 0</inkml:trace>
  <inkml:trace contextRef="#ctx0" brushRef="#br0" timeOffset="39718.78">17314 9335 0,'0'0'15,"21"0"-15,22 0 0,-22-22 0,0 22 0,0 0 16,0 0-16,1 0 0,-1 0 0,0 22 16,0-22-16,21 21 0,-20 0 15,20 0-15,21 0 0,-20 0 0,-1 1 16,22-1-16,-1 0 0,1 0 16,20 21-16,-20-20 0,-1-1 15,1 0-15,-1-21 0,1 21 0,-22-21 16,0 0-16,-20 0 0,-1 0 0,0 0 15</inkml:trace>
  <inkml:trace contextRef="#ctx0" brushRef="#br0" timeOffset="39939.65">18436 9271 0,'0'0'0,"-21"-21"0,0 0 15,0 21-15,-1 0 16,1 0-16,-21 21 0,21 0 15,0 0-15,-22 22 0,1-1 0,21 0 16,-22 1-16,1-1 0,0 21 16,-1-20-16,-20 20 0,21 1 0,20-22 15,-20 0-15,0 1 0,21-1 0,-1 0 16,22 1-16,0-22 0,0 0 16,0 0-16,22-21 0,20 0 0,-21 0 15,21 0-15,1 0 0</inkml:trace>
  <inkml:trace contextRef="#ctx0" brushRef="#br0" timeOffset="40231.1">19135 9440 0,'0'43'15,"0"-22"-15,0 21 0,0 1 16,0-1-16,0 0 0,0 1 15,0 20-15,-22-21 0,22 22 0,0-1 16,0 1-16,-21-1 0,21 1 0,-21-1 16,21 1-16,0 21 0,-21-22 15,0 1-15,21-1 0,-21 1 0,21-22 16,0 21-16,-22-20 0,22-1 0,0 0 16,-21-20-16,21 20 0,0-21 15,0 0-15,21-21 16,1-21-1,-22 0-15,21-21 0,-21 20 16,21-20-16</inkml:trace>
  <inkml:trace contextRef="#ctx0" brushRef="#br0" timeOffset="40490.94">19219 9673 0,'0'0'15,"21"-63"-15,1-1 0,-22 22 0,21 0 16,0-1-16,-21 22 0,0 0 0,0 0 15,21 21-15,0 0 16,0 0-16,1 0 0,-1 21 16,-21 21-16,21-21 0,0 1 0,-21 20 15,0 0-15,21 1 0,-21-1 16,0 0-16,0 1 0,-21-1 0,0-21 16,0 21-16,0-20 0,-22 20 0,22-21 15,0 0-15,-21 0 0,20 1 16,1-22-16,21 21 0,21-21 15,1 0-15,-1-21 16,21-1-16,0 1 16</inkml:trace>
  <inkml:trace contextRef="#ctx0" brushRef="#br0" timeOffset="40915.4">20193 9546 0,'0'0'16,"0"-21"-16,0 0 0,0 0 15,0 42 1,-21-21-16,0 21 0,-1 21 16,1-20-16,0-1 0,21 21 15,-21-21-15,0 22 0,21-1 16,0 0-16,-21-21 0,21 22 0,0-22 16,0 0-16,0 0 0,0 0 15,0 1-15,21-22 16,0 0-16,0 0 0,0 0 15,0 0-15,1-22 0,-1 1 16,0 0-16,0 0 0,0 0 0,0-22 16,1 1-16,-1 21 0,-21-21 0,21-1 15,0 1-15,0 0 0,-21 20 16,0-20-16,21 21 0,-21 42 16,0 21-1,0-20-15,0 20 0,0 0 16,0 1-16,0-1 0,0 0 15,0 1-15,0-1 0,0 0 0,22-21 16,-1 22-16,0-22 0,0 0 0,21 0 16,1-21-16,-22 0 0,21 21 15,1-21-15,-1 0 0,0 0 0,1 0 16,-1-21-16,0 0 0,1 0 0,-1 0 16</inkml:trace>
  <inkml:trace contextRef="#ctx0" brushRef="#br0" timeOffset="41147.26">21421 9165 0,'0'-42'16,"0"84"-16,0-148 0,0 85 0,0-21 0,0 21 15,-22 21 1,1 21-16,21 0 0,-21 0 0,0 22 16,0 20-16,0-21 0,21 1 0,-22 20 15,22 1-15,-21-1 0,21 1 16,0-1-16,0 1 0,0-22 0,0 22 15,0-1-15,0-21 0,-21 1 0,21-1 16,0-21-16,0 22 0,0-22 16,0 0-16,0 0 0,0 0 0,21-21 15</inkml:trace>
  <inkml:trace contextRef="#ctx0" brushRef="#br0" timeOffset="41595.4">21780 9144 0,'0'0'16,"0"-42"-16,0-1 0,0 22 0,0 0 0,0 42 31,-21 0-31,21 1 0,-21 20 16,21 0-16,0 1 0,0-1 15,0 0-15,0 22 0,0-22 0,0 22 16,-21-1-16,21 1 0,-21-22 15,0 21-15,21-20 0,0-1 16,-22 0-16,22 1 0,-21-22 0,21 0 16,0 0-16,0 0 0,0 1 0,-21-22 15,21-22 17,0 1-32,21 0 0,0-21 0,1-1 15,-1 22-15,-21-21 0,42 0 16,-21-1-16,0 1 0,22 0 0,-1 20 15,-21-20-15,22 42 0,-22 0 0,21 0 16,-21 0-16,0 0 0,1 21 16,-22 0-16,0 22 0,0-1 15,0-21-15,0 22 0,0-1 0,0 0 16,0-21-16,0 22 0,-22-22 16,1 0-16,0 0 0,0 0 0,0 1 15,0-1-15,-1-21 0,1 0 16,0 0-16,0 0 15,0 0-15,0 0 0</inkml:trace>
  <inkml:trace contextRef="#ctx0" brushRef="#br0" timeOffset="41776.29">21082 9440 0,'-21'0'16,"42"0"-16,-21 0 31,21 0-31,0 0 0,22-21 16,-1 21-16,0 0 0,1 0 0,20 0 15,1-21-15,-1 21 0,1 0 16</inkml:trace>
  <inkml:trace contextRef="#ctx0" brushRef="#br0" timeOffset="42044.14">22945 8911 0,'0'0'15,"0"-21"-15,0 0 0,0 0 0,0 0 16,21 21 0,0 0-16,21 21 15,-21 0-15,22 21 0,-22 1 0,21-1 16,-21 21-16,22-20 0,-1 41 0,-21-20 15,0 21-15,1-1 0,-1 1 16,-21 0-16,0-1 0,-21 1 16,-1 0-16,-20-1 0,0-20 0,-22-1 0,1 1 15,-1-1-15,1-20 16,-22-1-16,0 0 0,22 1 0,-22-1 16,22-21-16</inkml:trace>
  <inkml:trace contextRef="#ctx0" brushRef="#br0" timeOffset="50527.14">1672 8488 0,'-21'0'47,"0"0"-31,0 0 0,-1 0 15,22 21-16,0 0 17,0 0-32,22-21 62,-1 0-62,-21-21 0,21 0 16,0 21-16,-21-21 15,21 21-15,0-21 0,-21 0 0,22 21 16,-1-22-16,0 1 0,0 21 16,0-21-16,0-21 0,22 21 0,-22-1 15,21-20-15,22 0 0,-1-1 16,22-20-16,0 21 0,20-22 0,22 22 16,22-22-16,-22 22 0,21-22 15,21 22-15,-21 0 0,22-1 0,-1 1 16,-21 0-16,0 21 0,0-22 15,1 22-15,-1 0 0,0 0 16,0 0-16,-21 21 0,21-22 0,-21 22 16,0 0-16,0 0 0,0-21 15,0 21-15,-21 0 0,0 0 0,0 0 16,-22 0-16,1 0 0,0 0 0,-22 0 16,-20 0-16,-1 0 0,0 0 15,-21 0-15,1 0 0,-1 0 0,-42 0 47,-1 0-47,-20 0 0,21 0 0,0 0 16,0 0-16,-22 0 15,22-21-15,0 21 0,-21 0 0,20 0 16,1-21-16</inkml:trace>
  <inkml:trace contextRef="#ctx0" brushRef="#br0" timeOffset="50998.77">5609 7049 0,'21'0'31,"0"0"-31,1 21 0,20-21 16,0 0-16,-21 21 0,22-21 0,-1 0 15,0 0-15,1 0 0,-1 21 16,22-21-16,-22 0 0,-21 0 0,21 0 16,1 0-16,-22 0 0,21 0 15,-21 0-15,1 0 0,-1 0 16,0 0-16,-21 21 0,0 0 15,0 1-15,0-1 16,-21 0-16,0 21 0,-22-21 16,22 22-16,-42-22 0,20 21 0,-20 1 15,-1-1-15,1 21 0,-1-20 16,1-1-16,-1 0 0,1 1 0,20-22 16,-20 21-16,42 1 0,-22-22 0,22 21 15,-21-21-15,42 0 0,-21 1 16,21-1-16,0 0 0,21-21 31,0 0-15,0-21-16,0 0 0</inkml:trace>
  <inkml:trace contextRef="#ctx0" brushRef="#br0" timeOffset="51633.48">5969 9186 0,'0'-21'0,"0"42"0,-21-84 0,21 42 0,0 0 16,-21-22-16,21 22 0,0 0 16,0-21-16,0 20 0,0 1 15,0 42 1,0 1-16,0 20 0,0 0 15,0 1-15,0 20 0,0-21 0,0 22 16,0 21-16,0-22 0,0 22 0,0-1 16,0 1-16,0 21 15,0-21-15,0-1 0,0 22 0,-22-21 16,1 21-16,0-22 0,21 22 0,-21-21 16,0-1-16,0 1 0,21-21 15,0-1-15,-22 1 0,22-1 0,-21-21 16,21 1-16,0-22 0,0 0 0,0 0 15,0-42-15,0 0 16,0 0-16,21-22 0,1 1 16,-1-21-16,-21-1 0,21-21 0</inkml:trace>
  <inkml:trace contextRef="#ctx0" brushRef="#br0" timeOffset="52619.92">5948 9017 0,'0'0'16,"-21"-21"-16,21 0 0,0 0 16,21 21-1,21 0-15,-21 0 0,22-22 16,20 22-16,-21-21 0,43 21 0,-21 0 16,20 0-16,22-21 0,0 21 0,0 0 15,21 0-15,0-21 0,21 21 16,0 0-16,0-21 0,43 21 15,-22 0-15,43 0 0,-1-21 0,1 21 16,21-22-16,21 22 0,0 0 16,21-21-16,0 21 0,22-21 0,-1 21 15,21-21-15,-20 21 0,20-21 0,-20 21 16,20-21-16,1-1 0,-22 22 16,21-21-16,1 21 0,-22-21 0,1 0 15,-1 21-15,0-21 0,1 0 0,-22 21 16,21-22-16,-21 22 15,22 0-15,-22 0 0,21-21 0,-21 21 0,0 0 16,22 0-16,-22 0 0,0 0 16,0 0-16,0 0 0,1 0 15,-22 0-15,0 0 0,0 0 0,-22 0 16,1 0-16,0 0 0,0 0 0,-21 0 16,-1 0-16,-20 0 0,-1 0 15,1 0-15,-22 0 0,0 0 0,-20 0 16,-1 0-16,0 0 0,-21 0 15,-21 0-15,21 0 0,-21 0 0,-22 0 16,1-21-16,0 21 0,-22 0 0,1 0 16,-22 0-16,0 0 0,1-21 15,-22 21-15,0 0 0,0 0 0,0 0 16,0 0-16,1 0 31,-22 21-15,0 0-16,0 0 0,0 1 15,0-1-15,0 21 0,0-21 16,0 22-16,0-1 0,0 21 0,0-20 16,0 20-16,21-20 0,-21 20 15,21-21-15,-21 22 0,21-22 0,0 22 16,0-1-16,1-20 0,-1 20 0,0 1 16,0-1-16,0 1 0,0 20 15,1-20-15,-1-1 0,0 1 0,0-1 16,0 1-16,-21-1 0,0-20 15,21 20-15,-21-21 0,0 22 0,0-22 16,0 22-16,-21-22 0,0 0 16,-21 1-16,21-1 0,-22-21 0,-20 22 15,20-1-15,-41-21 0,20 0 0,-20 22 16,-22-22-16,21 0 0,-42 0 16,0-21-16,0 21 0,-21 0 0,-21-21 15,-1 22-15,-20-22 0,-1 0 0,-42 21 16,1-21-16,-22 0 0,-22 0 0,1 0 15,-21 0-15,-22 0 0,1 0 16,-1 0-16,-20 0 0,-22 0 16,0 0-16,-21 0 0,0 0 0,0 0 15,-21 0-15,0 0 0,0 0 0,-1 0 16,-20 0-16,21 21 0,-21-21 16,20 21-16,-20 0 0,21-21 0,0 21 15,21 1-15,0-1 0,0 0 0,42 0 16,0-21-16,22 21 0,21-21 0,-1 0 15,43 0-15,21 0 0,22 0 0,-1 0 16,43 0-16,21-21 0,-1 0 16</inkml:trace>
  <inkml:trace contextRef="#ctx0" brushRef="#br0" timeOffset="53253.02">14351 8636 0,'0'0'0,"-21"0"0,21 21 31,0 0-31,21 1 16,0 20-16,21 21 0,1 1 0,-1-1 16,0 22-16,22-21 0,-1 20 0,1 22 15,21-21-15,-1 21 0,1-22 16,0 22-16,20 0 0,1-21 0,-21 20 15,21-20-15,-22 21 0,1-21 0,21 20 16,-21-20-16,-22 0 0,22-22 16,-22 22-16,22-22 0,-43 1 0,22-1 15,-22 1-15,0-22 0,1 22 0,-22-22 16,21-21-16,-42 22 0,21-1 16,1-21-16,-22 0 0,21-21 15,-21 21-15,0-42 16,0 0-16,0-21 15,0 21-15,-21-1 0,21-20 16,-22 21-16,1-21 0,21-22 16,-21 22-16,21-1 0</inkml:trace>
  <inkml:trace contextRef="#ctx0" brushRef="#br0" timeOffset="53630.8">16700 8848 0,'0'0'16,"0"-43"-16,-42 1 0,21 0 0,0 21 15,0-1-15,-22 1 0,1 21 0,0 0 16,-1 0-16,1 0 0,-22 0 16,1 0-16,-1 21 0,1 1 0,-22-1 15,22 21-15,-22 22 0,0-1 0,1 1 16,-1 20-16,-21-20 0,0 42 15,1-22-15,-1 22 0,-21 0 0,21 0 16,0 21-16,-21-21 0,0-1 16,0 1-16,21 21 0,-21-21 15,21 0-15,1 0 0,-1 0 0,0-22 16,21 22-16,1-21 0,-1-1 0,21-20 16,1 21-16,-1-22 0,1 1 0,21-22 15,-22 21-15,43-20 0,-21-22 16,-1 21-16,22-21 0,0 1 0,0-22 15,0 0-15,-1 0 16,1 0-16,0-22 0,0 1 16,-21 0-16,20 0 0,-20 0 0</inkml:trace>
  <inkml:trace contextRef="#ctx0" brushRef="#br0" timeOffset="70546.88">4487 6138 0,'0'0'0,"21"0"0,-21-21 0,22 0 16,-22 0-16,21 0 15,0 21-15,-21-21 16,21 21-16,-21-22 0,21 1 15,0 21-15,-21-21 0,22 21 16,-22-21-16,0 0 0,21 21 16,-21-21-1,-21 21 32,-1 0-47,1 0 0,0 0 0,-21 0 16,21 0-16,-22 21 0,22-21 15,-21 21-15,21-21 0,-22 21 0,22-21 16,-21 21-16,21 0 0,-1-21 16,-20 22-16,21-1 0,-21 0 0,20 0 15,1 0-15,0 0 0,-21 1 16,21 20-16,-1-21 0,-20 21 0,21-20 16,0 20-16,0 0 0,-1 1 15,1 20-15,0-21 0,0 1 16,0-1-16,21 0 0,-21 1 0,21-1 15,0-21-15,0 22 0,0-22 16,0 21-16,0-21 0,0 0 0,0 1 16,21 20-16,0-21 0,0 0 15,0 0-15,0 1 0,22-1 0,-22 0 16,0 0-16,21 0 0,-20 22 0,20-22 16,0 21-16,-21-21 0,22 0 15,-1 22-15,0-22 0,1 21 16,-1-21-16,0 22 0,1-22 0,-1 21 15,0-21-15,-20 22 0,20-22 16,-21 21-16,0-21 0,0 22 0,-21-22 16,0 21-16,22-21 0,-22 22 15,0-1-15,0 0 0,0 1 0,0-1 16,-22 0-16,22 1 0,-21-1 0,0 0 16,-21 1-16,21-1 0,-1 0 0,1-20 15,-21 20-15,21-21 0,0 21 16,-1-20-16,1-1 0,0 0 0,0-21 15,0 21-15,0-21 0,-1 0 16,1 0 0,0 0-1,21-21 17,21 21-32,0 0 0,1 0 15,-1 0-15,21-21 0,-21 21 0,22 0 16,-22 0-16,21 0 0,0 0 0,-20 0 15,20 0-15,0 0 0,-21 0 16,22 21-16,-22-21 0,0 21 0,0-21 16,0 21-16,1 0 0,-22 1 0,21-1 15,-21 0-15,0 0 16,0 0-16,0 22 0,0-22 0,0 21 16,0 0-16,0-20 0,-21 20 0,-1 0 15,1 1-15,21-1 0,-21 0 0,0 1 16,0-1-16,21 0 0,-21 1 15,-1-1-15,1 0 0,0 1 0,21-22 16,-21 21-16,0 0 0,0 1 0,-1-22 16,1 21-16,0 1 0,21-1 0,-21-21 15,0 21-15,0 1 0,21-22 16,0 21-16,-22 1 0,1-22 0,21 21 16,0-21-16,0 22 0,-21-22 0,21 21 15,-21-21-15,21 0 0,-21 22 16,21-22-16,0 21 0,0-21 0,0 22 15,0-22-15,0 0 0,0 21 16,0-20-16,0 20 0,0-21 0,0 21 16,0-20-16,0 20 0,0-21 0,0 0 15,0 22-15,0-22 0,21 0 0,0 0 16,0 0-16,-21 0 0,21 1 0,1-1 16,-1 0-16,0 0 0,0-21 15,0 21-15,0 0 0,1-21 0,-1 22 16,0-22-16,0 0 0,0 0 0,0 21 15,1-21-15,-1 0 0,0 0 0,21 0 16,-21 0-16,1 0 0,-1 0 16,0 0-16,0 0 0,0 0 15,22-21-15,-22-1 0,0 22 16,0-21-16,0 21 0,-21-21 16,21 21-16</inkml:trace>
  <inkml:trace contextRef="#ctx0" brushRef="#br0" timeOffset="79403.71">2011 8424 0,'-21'0'62,"-1"0"-46,1 0-1,21-21 1,0 0 0,0 0-1,0 0 1,0 0-16,0-1 16,0 1-16,0 0 15,0 0-15,0 0 16,0 0-16,21-1 0,1 1 15,-22 0-15,21 0 0,0 0 16,-21 0-16,21-1 0,0 1 16,0 0-16,1 0 0,20 0 15,-21-22-15,21 22 0,-20 0 0,20 0 16,0 0-16,1 0 0,-1-1 16,0 1-16,22 0 0,-22 0 0,0 0 15,22 0-15,-22-1 0,22 1 16,-22 0-16,0 21 0,22-21 0,-22 0 15,22 0-15,-22-1 0,22 1 16,20-21-16,-20 21 0,20 0 0,1-1 16,0 1-16,21-21 0,-22 21 0,22 0 15,-21-22-15,21 22 16,-1 0-16,-20 0 0,21 0 0,0-1 16,0 22-16,-1-21 0,-20 0 0,21 21 15,-21 0-15,-1-21 0,-20 21 16,20 0-16,-20 0 0,21 0 0,-22-21 15,1 21-15,-1 0 0,1 0 16,-1 0-16,1 0 0,-22 0 0,0 0 16,22 0-16,-22 0 0,-21 0 0,22 0 15,-22 0-15,0 0 0,0 0 16,0 0-16,0 0 0,1 0 16,-22-21 15,-22 21 0,1 0-31,0 0 0,0 0 16,0 0-1</inkml:trace>
  <inkml:trace contextRef="#ctx0" brushRef="#br0" timeOffset="80596.42">5461 6689 0,'0'0'0,"-21"0"16,0-21-16,-1 21 0,-20-22 31,21 22-31,21-21 0,-21 21 16,21 21-1,0 1-15,0-1 16,21-21-16,0 21 15,0 0-15,0 0 0,22-21 0,-22 21 16,21 1-16,22-1 0,-22 0 0,22-21 16,-1 21-16,1 0 0,-1 0 15,1-21-15,-1 22 0,1-1 0,-1-21 16,-21 21-16,22 0 0,-22-21 0,1 21 16,20-21-16,-21 21 15,1-21-15,-22 22 0,21-22 0,1 0 16,-22 21-16,0-21 0,0 0 0,0 21 15,0-21-15,1 0 0,-22 21 16,0 0 0,0 0-1,-22-21-15,1 22 16,0-22-16,0 21 0,0 0 0,-22-21 16,22 21-16,0 0 0,-21 0 0,21 1 15,-22-1-15,1 0 0,21 0 16,-22 21-16,1-20 0,0 20 0,-1 0 15,1 1-15,0-22 0,-1 21 0,1 0 16,-21 1-16,20-1 16,1 22-16,0-22 0,-1 0 0,22 1 15,-21-1-15,-1 0 0,22 22 0,-21-43 16,21 21-16,0 1 0,-22-22 16,22 21-16,0-21 0,21 22 0,-21-22 15,21 0-15,-21 0 0,21 0 0,-22 0 16,22 1-16,0-1 0,0 0 15,0 0-15,0 0 16,0 0 0,0-42 390,-21 21-390,21-21-16,0 0 15,0 0-15,0 0 16,0-1-16,0 1 0,0 0 15,0 0-15,0-21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1:53:29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1143 0,'0'-21'62,"0"0"-46,0 0 0,0-1-16,0 1 15,0 0-15,0 0 16,0 0-16,0 0 0,0-1 0,0 1 16,0 0-16,0 0 0,0 0 15,0 0-15,0-1 0,-21 1 0,21 0 16,0 0-16,-22 21 15,22-21-15,0 0 0,0-1 32,0 44-17,0-1 1,-21-21-16,21 21 0,0 0 0,0 21 16,0-20-16,0 20 0,0 0 15,-21 1-15,21-1 0,0 0 0,0 1 16,0-1-16,0 21 0,0-20 15,-21-1-15,21 0 0,0 1 0,0-1 16,0 0-16,-21-20 0,21 20 16,0 0-16,0 1 0,0-1 15,0-21-15,0 21 0,0-20 0,0 20 16,0-21-16,0 0 0,0 0 16,0 1-16,-21-1 0,21 0 15,0-42 32,0 0-47,0-1 0,0-20 0,0 21 16,0-21-16,0 20 0</inkml:trace>
  <inkml:trace contextRef="#ctx0" brushRef="#br0" timeOffset="567.71">9038 910 0,'-21'0'0,"42"0"0,-42-21 0,0 0 15,21 0-15,0 0 16,0-1-16,0 1 0,0 0 16,0 0-16,0 0 15,0 0-15,0-1 16,21 1-16,0 21 16,0-21-16,0 21 0,22 0 0,-1-21 15,0 21-15,1 0 0,-1-21 16,22 21-16,-1 0 0,1 0 0,-1 0 15,1 0-15,-1 0 0,1 0 16,-22 21-16,21 0 0,-20 0 0,-22 0 16,21 1-16,-21-1 0,1 21 15,-22 0-15,0 1 0,0-1 16,0 0-16,-43 1 0,22-1 0,-21 0 16,21 1-16,-22-1 0,-20-21 15,20 22-15,1-1 0,-21-21 0,20 0 16,1 0-16,0 22 0,-1-22 15,1-21-15,21 21 0,-22 0 0,22-21 16,0 0-16,21 21 0,-21-21 16,21-21 31,21 0-32,0 21-15,0-21 0,1 0 16</inkml:trace>
  <inkml:trace contextRef="#ctx0" brushRef="#br0" timeOffset="1247.33">10731 741 0,'0'0'16,"0"-21"-16,-21 0 0,0 21 15,21-22-15,-21 22 0,0 0 0,0 0 16,-1 0 0,1 0-16,0 0 15,0 22-15,0-1 0,0 0 16,21 21-16,-22-21 0,1 22 0,0-1 15,0 0-15,0 1 0,0-1 16,-1 0-16,1 1 0,0-1 16,0 0-16,0 1 0,0-1 0,-1 0 15,1-20-15,21 20 0,0 0 16,0-21-16,0 22 0,0-22 0,0 21 16,0-21-16,0 1 0,0 20 15,21-21-15,1 0 0,-1 0 0,0 1 16,0-22-16,0 21 0,0 0 15,1-21-15,20 0 0,-21 0 0,0 0 16,22 0-16,-22 0 0,21 0 16,0 0-16,-20-21 0,20 0 0,0-1 15,1 1-15,-22 0 0,21 0 16,-21 0-16,22 0 0,-22-1 16,21-20-16,-21 21 0,0-21 0,1-1 15,-1 22-15,0-21 0,-21-1 16,0 1-16,21 0 0,-21-1 0,0 1 15,0 0-15,0-1 0,0 1 16,0 0-16,-21-1 0,0 22 0,0-21 16,-22 21-16,1 0 0,21-1 15,-22 1-15,1 0 0,0 21 0,-1 0 16,1 0-16,21 0 0,-21 0 16,20 0-16,-20 0 0,21 0 0,-21 21 15,20-21-15,1 21 0,0 1 16,0-1-16,0 0 0,0 0 15,21 0-15,0 0 0,0 1 0,0-1 16,0 0-16,21 0 16,0-21-16,21 21 0</inkml:trace>
  <inkml:trace contextRef="#ctx0" brushRef="#br0" timeOffset="1648.11">11684 910 0,'0'0'0,"0"-21"0,-21 0 0,0 0 16,-1 21-1,22 21 1,-21 0-1,21 0-15,0 0 0,0 1 16,-21 20-16,21-21 0,0 21 0,0 1 16,0-22-16,0 21 0,-21 1 15,21-1-15,-21-21 0,0 21 0,21 1 16,-22-1-16,22-21 16,0 22-16,-21-1 0,21-21 0,-21 21 15,21-20-15,0-1 0,0 0 0,0 21 16,0-21-16,-21 1 0,21-1 15,0 0-15,0-42 47,21 21-47,-21-21 0,0-1 16</inkml:trace>
  <inkml:trace contextRef="#ctx0" brushRef="#br0" timeOffset="1967.92">11557 953 0,'-21'0'0,"42"0"0,-42-22 15,42 22 17,0 0-32,0 22 0,0-1 15,1 0-15,-1 0 0,0 0 16,0 0-16,0 22 0,0-22 0,1 0 15,-1 21-15,-21-20 0,0-1 16,21 21-16,-21-21 0,21 0 0,-21 1 16,0-1-16,0 0 15,0 0-15,0 0 16,0-42 31,0 0-47,21 0 15,22 0-15</inkml:trace>
  <inkml:trace contextRef="#ctx0" brushRef="#br0" timeOffset="2564.02">12509 889 0,'0'0'16,"-21"0"-16,0 0 0,0 21 0,0 0 0,0 1 16,-1-1-16,1 0 0,-21 0 15,21 0-15,-22 0 0,22 1 0,-21-1 16,21 0-16,-22 0 0,22 0 0,-21 0 16,21 1-16,0-1 0,-1 0 15,1 0-15,0 0 0,0-21 16,0 21-16,0-21 0,21 22 15,21-22 17,0-22-32,21 1 0,1 0 15,-1 0-15,0 0 0,1 0 0,-1-22 16,0 1-16,1 21 0,-1-22 16,0 1-16,-21 21 0,22 0 0,-22-22 15,0 22-15,0 0 0,0 21 16,-21-21-16,0 0 15,22 21-15,-22 21 32,0 0-32,0 0 0,0 0 0,0 1 15,-22 20-15,22 0 0,-21-21 16,21 22-16,-21-1 0,21 0 16,-21-20-16,0 20 0,21 0 0,0 1 15,0-1-15,-21-21 0,21 21 0,-22 1 16,22-22-16,0 21 0,0 1 15,0-22-15,-21 21 0,21-21 0,0 22 16,0-22-16,0 0 0,0 0 16,0 0-16,0 0 0,0 1 0,0-1 15,0 0-15,21-21 32,-21-21-32,22 0 15,-22-1-15,21 1 0,0 21 0</inkml:trace>
  <inkml:trace contextRef="#ctx0" brushRef="#br0" timeOffset="3519.62">13885 720 0,'0'0'0,"0"-21"15,-21 21-15,21-22 0,21 1 47,0 21-47,22 0 0,-1 0 0,0 0 16,22 0-16,-1 0 0,-20-21 15,20 21-15,-20 0 0,20 0 0,-21 0 16,-20 0-16,-1 0 0,0 0 16,0 0-16,-42 0 15,0 0 1,-22 0-16,1 0 0,0 0 0,-22 21 16,1-21-16,-1 0 0,22 0 15,-22 0-15,22 0 0,0 0 0,-1 0 16,22 0-16,-21 0 0,21 21 15,0-21-15,-1 0 0,1 0 16,0 0 0,21 22-1,-21-1-15,21 0 16,0 0-16,0 0 0,0 0 16,0 1-16,0 20 0,0-21 0,0 21 15,0-20-15,0 20 0,0 0 16,0 1-16,0-1 0,0 0 0,0 1 15,0-1-15,0 0 0,0 22 16,0-22-16,0 0 0,0 22 0,0-22 16,0 22-16,0-1 0,0-20 15,0 20-15,0-21 0,0 1 16,0-1-16,0 0 0,0 1 0,0-1 16,0-21-16,21 22 0,-21-22 15,21 0-15,0 0 0,-21 0 0,22 0 16,-1 1-16,0-22 0,0 21 0,0-21 15,0 0-15,1 0 0,-1 0 16,0 0-16,21 0 0,-21 0 0,1 0 16,20-21-16,-21-1 0,0 1 0,22 0 15,-22 0-15,0-21 16</inkml:trace>
  <inkml:trace contextRef="#ctx0" brushRef="#br0" timeOffset="3831.44">14584 1058 0,'0'0'0,"-64"64"31,43-43-31,21 0 0,-21 22 15,21-22-15,0 21 0,-21 0 0,21 1 16,-21-1-16,21 0 0,-22 1 0,22-1 16,0 0-16,0 22 0,0-22 15,0-21-15,0 22 0,0-1 0,0-21 16,0 0-16,0 1 0,0-1 16,0 0-16,22 0 0,-1-21 15,-21-21 1,0 0-16</inkml:trace>
  <inkml:trace contextRef="#ctx0" brushRef="#br0" timeOffset="4151.63">14330 1164 0,'0'0'15,"0"-21"-15,0 0 0,0 0 0,0 0 0,0-1 16,0 1-16,0 0 0,21 0 15,0 0-15,21-22 0,-20 22 0,20 0 16,0 0-16,1 21 0,20-21 16,-21 21-16,1 0 0,20 0 0,-20 0 15,-1 21-15,0 0 0,-21 21 16,1-20-16,-22 20 0,0-21 16,0 21-16,-22 1 0,1-22 15,-21 21-15,0 1 0,-1-22 0,1 0 16,0 21-16,-1-21 0,1 1 0,0-1 15,20 0-15,-20 0 0,21-21 16,0 21-16,0-21 0,21 21 16,21-21-1,21 0 1,-21 0-16</inkml:trace>
  <inkml:trace contextRef="#ctx0" brushRef="#br0" timeOffset="4727.3">15430 1630 0,'22'0'16,"-22"-21"-16,21 0 0,-21-1 15,0 1-15,0 0 0,0 0 0,0 0 16,0 0-16,0-1 0,0-20 15,0 21-15,-21 0 0,-1 21 0,22-21 16,-42 21-16,21 0 16,0 0-16,-22 0 0,1 0 0,21 21 15,-21-21-15,-1 21 0,-20 21 0,20-21 16,1 22-16,0-22 0,-1 21 16,22 1-16,-21-1 0,21 0 0,0-21 15,-1 22-15,22-1 0,0-21 16,0 0-16,0 1 0,0-1 0,22-21 15,-1 0-15,21 21 0,-21-21 16,22 0-16,-1 0 0,21-21 0,-20 21 16,-1-21-16,22-1 0,-22-20 0,21 21 15,-20-21-15,-1 20 16,0-20-16,-20 0 0,20 21 0,-21-22 16,-21 1-16,0 21 0,21 0 0,-21-1 15,0 1-15,0 0 0,0 0 16,-21 21-16,0 0 15,0 21-15,0 0 16,-1 22-16,22-22 0,-21 0 16,0 21-16,21-21 0,0 22 15,0-1-15,0 0 0,0-20 0,0 20 16,0-21-16,0 0 0,0 0 0,21 1 16,-21-1-16,21 0 0,22-21 15,-22 0-15,0 0 0,21 0 16,1 0-16,-1 0 0,0 0 0,1-21 15,20 0-15,-20-1 0,20-20 16,-21 21-16</inkml:trace>
  <inkml:trace contextRef="#ctx0" brushRef="#br0" timeOffset="5103.08">16192 1439 0,'0'0'16,"0"-42"-16,0 21 0,-21 21 0,0-21 0,0 21 16,0 0-16,-22 0 0,22 0 15,-21 0-15,21 0 0,-22 0 0,1 21 16,0 0-16,21 0 0,-22 0 15,1 1-15,21-1 0,-22 0 0,22 21 16,21-21-16,0 1 0,0-1 16,0 0-16,0 0 15,21 0-15,1-21 0,20 0 0,-21 21 16,21-21-16,-20 0 0,20 0 16,-21 22-16,21-22 0,-20 21 0,-1 0 15,0 0-15,0 0 0,0 0 16,-21 1-16,0 20 0,0 0 0,0 1 15,0-1-15,0 0 0,0 1 0,-21-1 16,0 0-16,0 1 0,0 20 16,-1-21-16,1 1 0,0 20 0,0-20 15,0-1-15,0 0 0,-1-21 0,1 22 16,0-22-16,0 0 16,0 0-16,21 0 0,0-42 31,21-21-16,0 21-15,0-22 0,0 1 0,22-21 16,-1-1-16</inkml:trace>
  <inkml:trace contextRef="#ctx0" brushRef="#br0" timeOffset="5447.69">16446 1566 0,'0'-21'31,"22"21"-15,-1-21-16,0 21 0,0-21 15,0 21-15,0-21 0,1 21 16,-1-21-16,0-1 0,0 22 0,-21-21 16,0 0-16,0 0 0,0 0 15,-21 21 1,-21 0-16,20 0 15,-20 21-15,0 0 0,21 0 0,-22 0 16,1 22-16,21-22 0,-22 21 0,22-21 16,0 22-16,0-1 0,21-21 15,0 22-15,0-22 0,0 0 16,0 0-16,0 0 0,21-21 0,0 21 16,0-21-16,1 0 0,-1 0 15,0 0-15,21 0 0,-21-21 0,1 0 16,-1 0-16</inkml:trace>
  <inkml:trace contextRef="#ctx0" brushRef="#br0" timeOffset="5709.54">16150 1397 0,'0'0'16,"21"0"-16,0 21 0,-21 0 0,0 1 0,0-1 15,0 0-15,0 0 0,0 0 16,0 0-16,-21 1 0,0-1 0,0 0 16,0 0-16,-22 0 0,1-21 15,21 21-15,-21-21 0,20 0 16,-20 0-16,21 0 0,0 0 0,0 0 15</inkml:trace>
  <inkml:trace contextRef="#ctx0" brushRef="#br0" timeOffset="6336.47">17611 1228 0,'0'0'0,"0"-21"0,-22 21 31,-20 21-31,21-21 16,0 21-16,0 21 0,-1-21 15,-20 22-15,21-1 0,-21 0 0,20 1 16,1-1-16,0 0 0,0 1 0,0-1 15,21-21-15,0 22 0,0-22 16,0 21-16,0-21 0,0 0 0,21-21 16,0 22-16,0-22 0,22 0 15,-22 0-15,21 0 0,0 0 0,-20 0 16,20-22-16,0 22 0,1-21 0,-1 0 16,0 0-16,1-21 0,-1 20 15,-21-20-15,0 0 0,0-1 16,1 1-16,-22 0 0,0-1 15,0 1-15,0 0 0,-22-22 0,1 22 16,-21 21-16,21-22 0,-22 22 16,1 0-16,0 21 0,-1 0 0,1 0 15,0 0-15,-1 0 0,22 21 0,-21 0 16,0 1-16,20-1 0,1 0 16,0 0-16,21 0 0,0 0 0,0 1 15,21-22-15,0 0 16,22 0-16,-1 0 0,0 0 0,1 0 15</inkml:trace>
  <inkml:trace contextRef="#ctx0" brushRef="#br0" timeOffset="6875.94">18224 741 0,'0'-21'15,"0"42"-15,-21-63 0,0 20 0,0 1 0,0 21 16,0 0-16,-1 0 15,1 0-15,21 21 0,-21 1 0,21 20 16,-21-21-16,21 21 0,0 22 16,0-22-16,0 22 0,0-1 0,0-20 15,0 20-15,0 1 0,0-1 16,0 1-16,0-1 0,0-21 16,0 1-16,0 20 0,-21-20 0,21-1 15,0-21-15,0 21 0,0-20 16,-21-1-16,21 0 0,0 0 15,-22-21 1,22-21-16,0 0 16,-21 0-16,21-1 0,0-20 15,0 21-15,0-21 0,0 20 0,0-20 16,0 0-16,21 21 0,1-1 0,-1 1 16,21 0-16,-21 0 15,22 21-15,-1 0 0,0-21 0,1 21 0,-1 0 16,0 0-16,1 0 15,-1 21-15,0 0 0,-21-21 0,1 21 16,-1 22-16,-21-22 0,0 0 16,0 0-16,0 0 0,-21 0 0,-1 1 15,-20 20-15,0-21 0,-1 0 0,1 0 16,0-21-16,-1 22 0,1-1 16,0 0-16,-1-21 0,1 21 0,21-21 15,0 0-15,0 0 0,-1 0 16,44 0-1,20 0 1,-21 0-16,0-21 0,22 21 16,-22-21-16,21 21 0</inkml:trace>
  <inkml:trace contextRef="#ctx0" brushRef="#br0" timeOffset="7211.75">18754 1418 0,'0'0'0,"21"-42"16,-21 63 15,0 0-15,-21 0-16,21 1 0,0 20 0,-22 0 16,1 1-16,21-1 0,-21 0 15,21 22-15,0-22 0,0 22 0,0-1 16,-21-21-16,21 22 0,-21-1 0,21 1 15,0-22-15,-21 22 0,-1-22 16,22 22-16,-21-22 0,0 0 0,0 1 16,21-1-16,-21-21 0,0 21 15,-1-20-15,1-1 0,0 0 0,0 0 16,0-21-16,0 0 0,-1 0 0,1 0 16,0 0-16,21-21 15,0 0-15,0 0 0,0-22 16,0 1-16,0 0 0,0-22 0,0 22 0,0-22 15</inkml:trace>
  <inkml:trace contextRef="#ctx0" brushRef="#br0" timeOffset="7403.64">18817 1080 0,'0'0'16,"-21"0"-16,0 0 15,21 21 17,0 0-32,0 0 15,0 0-15,0 0 0,21 1 16,0-1-16</inkml:trace>
  <inkml:trace contextRef="#ctx0" brushRef="#br0" timeOffset="7728.48">19008 1503 0,'0'0'0,"0"21"31,21-21-31,0 0 16,0 0-16,0 0 16,-21-21-16,21 0 0,1 21 0,-22-21 15,0-1-15,0 1 0,0 0 16,0 0-16,0 0 15,-22 21-15,1 0 16,0 0-16,0 0 0,0 21 16,0 0-16,-1 0 0,1 0 0,21 1 15,-21-1-15,21 0 0,-21 0 0,21 0 16,0 0-16,0 1 0,0-1 16,0 0-16,0 0 0,0 0 0,21-21 15,0 21 1,0-21-16,1 0 0,-1 0 0,21 0 15,-21 0-15,22-21 0,-22 0 0,21 21 16</inkml:trace>
  <inkml:trace contextRef="#ctx0" brushRef="#br0" timeOffset="8223.86">19621 1249 0,'-84'21'31,"63"0"-31,-1 0 0,1 1 16,0-1-16,0 0 0,21 0 0,0 21 16,-21-20-16,21-1 0,0 0 15,0 0-15,0 0 0,0 0 16,0 1-16,0-1 0,21 0 16,0-21-16,0 0 0,0 0 0,1 0 15,20 0-15,-21 0 0,21 0 16,-20-21-16,20 0 0,-21-1 0,21 1 15,-20 0-15,-1 0 0,21-21 16,-21 20-16,0-20 0,1 0 0,-1-1 16,-21-20-16,21 21 0,0-22 15,-21 22-15,0-22 0,0 22 0,0-22 16,21 43-16,-21-21 0,0 21 16,0 0-16,0-1 0,-21 44 15,21-1 1,0 0-16,0 0 0,-21 21 15,21 1-15,0-1 0,0 0 0,0 1 16,0-1-16,0 22 0,-21-22 16,21 0-16,0 1 0,0-1 0,0 0 15,0 1-15,0-22 0,-21 21 16,21-21-16,0 0 0,0 1 0,0-1 16,0 0-16,0 0 15,21-21 1,0 0-16,0-21 0,0 0 15,-21 0 1</inkml:trace>
  <inkml:trace contextRef="#ctx0" brushRef="#br0" timeOffset="8388.77">19791 1249 0,'0'0'0,"-21"0"0,42 0 31,0 0-16,0 0-15,0 0 0,22 0 16,-22-21-16,0 21 0,21 0 0,-21 0 16,22-21-16,-1 21 15,22 0-15,-22-22 0</inkml:trace>
  <inkml:trace contextRef="#ctx0" brushRef="#br0" timeOffset="8667.61">20891 910 0,'0'0'0,"-21"21"15,0 1-15,21-1 16,-21 0-16,0 21 0,21-21 0,0 22 16,-21-1-16,-1-21 15,22 22-15,-21-1 0,21 0 0,-21 1 16,21-1-16,0 0 0,0 1 0,0-22 15,-21 21-15,21-21 0,0 22 16,0-22-16,0 0 0,0 0 16,0-42 15,0 0-31,0 0 16,0-1-16</inkml:trace>
  <inkml:trace contextRef="#ctx0" brushRef="#br0" timeOffset="8899.12">20701 974 0,'0'0'0,"0"-21"0,0-1 16,0 1-16,21 42 15,0 1 1,0-1-16,-21 0 0,43 0 0,-22 0 16,0 22-16,0-22 0,22 0 15,-22 0-15,0 0 0,0 0 0,0 1 16,0-1-16,1 0 0,-1 0 15,-21 0-15,21-21 0,0 0 16,-21-21 15,21 0-31,0 21 16,-21-21-16</inkml:trace>
  <inkml:trace contextRef="#ctx0" brushRef="#br0" timeOffset="9363.99">21378 826 0,'0'0'0,"-21"0"16,0 21-16,0 0 0,0-21 15,21 21-15,-43 0 0,22 0 0,0 1 16,0 20-16,0-21 0,-1 0 16,1 0-16,0 1 0,0-1 15,0 0-15,0 0 0,21 0 16,0 0-16,0 1 15,21-22 1,0 0-16,0 0 16,0-22-16,0 22 0,1-21 0,-1 0 15,0 0-15,0 0 0,0 0 16,0-22-16,1 22 0,-1-21 0,-21 21 16,21-22-16,0 22 0,-21 0 15,21 0-15,-21 0 0,0-1 0,0 44 31,0-1-31,0 0 16,0 0-16,-21 0 0,0 22 0,21-1 16,-21 0-16,0 22 0,-1-22 15,1 0-15,21 22 0,-21-22 0,0 1 16,0-1-16,0 0 0,21 1 16,0-1-16,0 0 0,0-21 0,0 22 15,0-22-15,0 0 0,0 0 16,0 0-16,21-21 15,0 0-15,0 0 16,0-21-16,0 0 0</inkml:trace>
  <inkml:trace contextRef="#ctx0" brushRef="#br0" timeOffset="9719.79">21611 1291 0,'0'0'16,"-21"0"-16,0 0 0,0 21 15,-1-21-15,1 22 0,0-1 16,0 0-16,0-21 0,0 21 0,-1 0 16,1 0-16,21 1 0,0-1 0,-21 0 15,21 0-15,0 0 0,0 0 16,0 1-16,0-1 16,21-21-1,0 0-15,1 0 0,-1 0 16,0 0-16,0-21 0,0 21 15,0-22-15,1 1 0,-1 0 16,0 0-16,0 0 0,0-22 0,0 22 16,-21 0-16,0-21 0,22 21 15,-22-1-15,0 1 0,0 0 0,-22 21 32,1 0-32,0 0 0,0 0 15,0 0-15,0 0 0,21 21 16,-22-21-16,44 21 15,-1-21-15</inkml:trace>
  <inkml:trace contextRef="#ctx0" brushRef="#br0" timeOffset="10287.48">22098 1270 0,'-21'-42'15,"0"42"1,-1 0-16,1 0 0,0 0 0,0 0 16,0 0-16,-22 0 0,22 0 0,0 21 15,0 0-15,0 0 16,0 0-16,-1 1 0,1-1 0,21 0 16,0 0-16,-21 0 0,21 0 0,0 1 15,0-1-15,0 0 0,0 0 16,0 0-16,0 0 0,21 1 0,0-1 15,1-21-15,-1 21 16,0-21-16,0 0 0,0 0 0,0 0 16,1 0-16,-1 0 0,0-21 15,0 0-15,0 21 0,0-22 0,-21 1 16,22-21-16,-1 21 0,0-22 16,0 22-16,-21-21 0,0 0 15,21-1-15,-21-20 0,21 20 0,-21-20 16,0 21-16,0-1 0,0-20 15,0 20-15,0 1 0,0 21 0,0-21 16,0 20-16,0 1 0,0 0 16,0 0-16,0 42 15,0 0 1,-21 0-16,21 22 0,0-1 0,0 0 16,-21 1-16,21 20 0,-21-20 15,21 20-15,0-21 0,0 1 16,-21 20-16,21-20 0,-21-1 15,21 0-15,0 1 0,0-22 0,0 21 16,0-21-16,0 0 0,0 1 16,0-1-16,0 0 0,21-21 15,0 0-15,0 0 0,0 0 16,0 0-16,1 0 0,-1-21 16</inkml:trace>
  <inkml:trace contextRef="#ctx0" brushRef="#br0" timeOffset="10699.66">22373 1461 0,'0'0'0,"-21"21"0,21 0 32,21-21-1,0 0-31,0 0 0,1 0 15,-1 0-15,0 0 0,0-21 16,0 0-16,-21-1 0,21 22 16,1-21-16,-22 0 0,0-21 0,0 21 15,0-1-15,0 1 0,0 0 0,0 0 16,0 0 0,-22 21-16,1 0 0,0 0 15,0 0-15,0 21 0,0 0 16,-1 0-16,1 0 0,0 1 0,0-1 15,21 21-15,0-21 0,-21 0 16,21 1-16,0 20 0,0-21 0,0 0 16,0 0-16,0 1 0,0-1 0,0 0 15,0 0-15,21-21 16,0 21-16,0-21 0,0 0 16,1 0-16,-1 0 15,21 0-15,-21 0 0,22 0 0,-22-21 0,0 0 16,21 0-16</inkml:trace>
  <inkml:trace contextRef="#ctx0" brushRef="#br0" timeOffset="11039.46">22902 635 0,'0'0'15,"-21"0"-15,21 21 0,-21-21 16,21 21-16,-21 1 0,21-1 16,0 21-16,0 0 0,-21-20 0,-1 20 15,1 0-15,21 1 0,-21 20 16,21-21-16,-21 1 0,21-1 0,0 0 16,-21 1-16,21-1 0,-21-21 15,21 22-15,0-1 0,0-21 0,0 0 16,0 22-16,0-22 0,0 0 0,0 0 15,0 0-15,0 0 0,21 1 16,0-1-16,0-21 0,0 0 16,0 0-16,1 0 0,-1 0 15,21 0-15,-21 0 0,22 0 16,-22 0-16,21-21 0,0-1 16,-20 1-16</inkml:trace>
  <inkml:trace contextRef="#ctx0" brushRef="#br0" timeOffset="11656.12">23093 508 0,'21'0'0,"0"0"15,0 0-15,0 0 0,22 0 0,-22 21 16,0-21-16,21 0 0,-20 0 16,-1 0-16,0 0 0,21 0 0,-21 0 15,1 0-15,-1 0 0,21 0 16,-21 0-16,0 0 0,1 0 0,-1 0 16,0 0-16,0 0 0,0 0 0,0 0 31,-21 21-16,0 1 1,0-1-16,0 0 16,0 0-16,0 0 0,0 22 15,0-22-15,0 21 0,-21 0 0,21 1 16,-21-1-16,21 0 0,0 1 16,-21-1-16,21 22 0,-21-22 0,21 0 15,-21 1-15,21-1 0,0 0 16,0 1-16,0-1 0,0 0 0,0 1 15,0-22-15,0 21 0,0 0 0,0 1 16,0-1-16,0-21 0,0 22 16,0-1-16,0-21 0,0 0 0,0 22 15,0-22-15,0 0 0,0 0 16,-22 0-16,22 0 0,-21-21 16,21 22-16,0-1 0,-21-21 0,0 0 15,0 21-15,0-21 16,-1 0-16,1 0 0,0 21 0,0-21 15,-21 0-15,20 0 0,1 0 16,0 21-16,0-21 0,0 0 0,0 0 16,-1 21-16,1-21 0,0 0 0,0 0 15,0 0-15,0 0 0,-1 0 16,1 0-16,0 0 0</inkml:trace>
  <inkml:trace contextRef="#ctx0" brushRef="#br0" timeOffset="13383.09">9165 2392 0,'0'0'0,"0"-21"0,-21 21 31,21-21-31,-21 21 0,0 0 16,-1 0-16,1 0 15,0 0-15,0 21 0,0 0 16,21 0 0,0 0-16,21 0 15,0-21-15,21 22 0,-20-22 16,20 21-16,21-21 0,-20 0 0,20 0 16,1 21-16,20-21 0,1 0 15,21 0-15,-21 0 0,20 0 16,1 21-16,21-21 0,-21 0 0,21 0 0,0 0 15,21 0-15,-21 0 16,43 0-16,-22 0 0,0 0 0,0 0 16,21 0-16,-20 0 0,-1 0 0,0 0 15,0 0-15,-21 0 0,-21 21 16,0-21-16,0 0 0,-22 0 0,-20 0 16,-1 0-16,1 0 0,-22 0 15,-21 0-15,22 0 0,-22 0 0,0 0 16,-42 0 15,0 0-31,-22 0 16,22 0-16,-21 0 15,21-21-15</inkml:trace>
  <inkml:trace contextRef="#ctx0" brushRef="#br0" timeOffset="13993.77">9038 2646 0,'0'0'16,"-21"0"-16,0 0 0,0 0 0,-1 0 16,1 0-16,0 0 15,0 0 1,0 21 0,0-21-16,21 21 0,0 0 15,0 1 1,0-1-1,21 0 1,0-21-16,0 0 0,21 0 0,1 0 16,-1 0-16,22 0 0,-1 0 15,22 0-15,-22-21 0,22 21 0,21 0 16,0-21-16,21 21 0,0 0 0,21-22 16,-21 22-16,21-21 0,0 21 15,21 0-15,1 0 0,-22 0 0,21-21 16,-21 21-16,22 0 0,-22 0 15,0 0-15,0 0 0,-21 0 0,0 0 16,-21-21-16,0 21 0,0 0 16,-22 0-16,1 0 0,-21 0 15,-1 0-15,-21 0 0,1 0 0,-1 0 16,0 0-16,-20 0 0,20 0 16,-21 0-16,0 0 0,0 0 15,-21 21 1</inkml:trace>
  <inkml:trace contextRef="#ctx0" brushRef="#br0" timeOffset="14147.68">12890 2709 0,'0'0'0,"0"22"15,22-22-15,-1 0 16,-21 21-16,0 0 16,0 0-1</inkml:trace>
  <inkml:trace contextRef="#ctx0" brushRef="#br0" timeOffset="28963.97">974 3535 0,'0'0'0,"0"-42"0,0 20 16,0-20-16,0 0 0,0 21 0,0-22 16,-22 1-16,22 21 0,0-22 15,0 22-15,0 0 0,0 0 0,0 0 16,0 0-16,-21 21 16,21 21-1,0 0-15,0 0 0,0 21 16,0 22-16,0-1 0,0 1 15,0-1-15,0 22 0,0-21 0,0 20 16,0 1-16,0 0 0,0-1 16,0 1-16,0-22 0,0 22 15,0-21-15,0-1 0,0-21 16,0 1-16,0-1 0,0 0 0,0-20 16,0-1-16,0-42 31,0-1-31,21 1 0,-21-21 15,22 21-15</inkml:trace>
  <inkml:trace contextRef="#ctx0" brushRef="#br0" timeOffset="29395.74">402 3302 0,'0'0'0,"-42"-21"0,21 0 0,-1 21 0,1-21 16,0-1-16,21 1 16,0 0-16,21 0 0,0 0 15,22 21-15,-1-21 0,0-1 16,1 1-16,20 0 0,1 21 16,-1-21-16,22 0 0,0 21 15,-22 0-15,43 0 0,-21 0 0,-1 0 16,1 21-16,0-21 0,-1 42 0,1-21 15,-22 43-15,1-22 16,-22 22-16,1-1 0,-1 1 0,-21 20 16,0-20-16,-21 21 0,0-22 15,-21 22-15,0-1 0,-21-20 0,-1 21 16,-20-22-16,20 22 0,-41-22 16,20 1-16,-20-1 0,-1-20 15,0-1-15,1 0 0,-1 1 0,0-1 16,1-21-16,20 0 0,1 0 15,-1 1-15,22-1 0,-1-21 16,1 0-16,21 0 0,0 0 0,21-21 16,0-1-16,0 1 15,21 0-15,0 0 16</inkml:trace>
  <inkml:trace contextRef="#ctx0" brushRef="#br0" timeOffset="29991.8">1863 4149 0,'0'0'0,"0"21"16,0 0-16,21-21 16,0 0-1,0 0-15,0 0 0,0 0 16,1 0-16,-1-21 0,0 21 16,0-21-16,0 0 0,0-1 0,1 1 15,-1 0-15,0 0 0,0 0 16,-21 0-16,0-1 0,0 1 0,0 0 15,0 0-15,-42 21 16,21 0-16,-1 0 0,1 0 0,-21 0 16,0 0-16,20 21 15,-20 0-15,21 0 0,-21 22 0,20-1 16,-20 0-16,21-20 0,0 41 16,21-21-16,0-20 0,0 20 0,0 0 15,0-21-15,0 22 0,0-22 16,21 0-16,0 0 0,0 0 0,0-21 15,22 0-15,-22 0 0,21 0 16,1 0-16,-1 0 0,0-21 0,22 21 16</inkml:trace>
  <inkml:trace contextRef="#ctx0" brushRef="#br0" timeOffset="30281.64">2836 3852 0,'0'0'0,"0"-21"0,-21 21 16,0 0 0,0 0-16,0 21 0,-1-21 15,-20 22-15,21 20 0,0-21 0,0 21 16,-22 1-16,22-1 0,0 0 16,0 1-16,0-1 0,21 0 15,0 1-15,-22-1 0,22 0 0,0 1 16,0-22-16,0 0 0,0 0 15,22 0-15,-1 1 0,0-1 16,0-21-16,21 0 0,-20 0 0,20 0 16,0 0-16,1-21 0,-1-1 15,-21 1-15,21 0 0,1 0 0,-1-21 16,0-1-16,1 1 0</inkml:trace>
  <inkml:trace contextRef="#ctx0" brushRef="#br0" timeOffset="30575.47">3302 2963 0,'0'0'0,"0"-21"0,-85 42 32,64 1-32,21 20 0,0 0 15,-21 1-15,21 20 0,-21 22 0,21-22 16,-21 22-16,21-22 0,0 22 15,0-21-15,0 20 0,-22 1 0,22-22 16,-21 22-16,21-21 0,-21 20 16,21-20-16,0-1 0,0-20 0,0 20 15,0-21-15,0-20 0,0 20 16,0-21-16,0 0 0,0 0 16,0 1-16,21-22 15,0 0-15,1-22 16,-1 1-16,0 0 0</inkml:trace>
  <inkml:trace contextRef="#ctx0" brushRef="#br0" timeOffset="33516.83">3598 4212 0,'0'0'0,"43"-21"31,-43 0-31,21 0 16,0 0-16,-21-1 0,0 1 15,0 0-15,0 0 0,0 0 16,0 0-16,0-22 0,0 22 0,0 0 16,0 0-16,-21 0 15,0 21-15,-1 0 0,1 0 16,-21 0-16,21 21 0,0 0 0,-1 0 16,-20 0-16,21 22 0,0-22 15,0 21-15,-1 0 0,1 1 0,0-1 16,0 0-16,21-20 0,-21 20 15,21-21-15,0 21 0,0-20 0,0-1 16,0 0-16,21 0 16,0-21-16,0 0 0,0 0 15,1 0-15,-1 0 0,0 0 16,0-21-16,21 21 0,-20-21 0,-1 0 16,21-22-16,-21 22 0,0 0 0,1-21 15,-1-1-15,-21 1 0,0 0 16,21-1-16,-21 1 0,0 21 0,0-22 15,0 22-15,0 0 0,0 0 16,0 42 15,0 0-31,0 0 0,0 1 0,0 20 16,0 0-16,0-21 0,0 22 16,0-1-16,21-21 0,-21 22 15,0-22-15,0 0 0,21 0 0,0 0 16,1 0-16,-1 1 0,0-22 15,0 0-15,0 0 0,0 0 0,22 0 16,-22 0-16,21 0 0,-21-22 16,1 1-16,20 0 0,-21 0 0,21-21 15,-20 20-15,-1-20 0,21 0 0,-21-1 16,-21 1-16,0 0 0,0-1 16,0 22-16,0-21 0,0 21 0,0 0 15,0-1-15,-21 22 0,0 0 16,0 0-16,0 0 15,-1 0-15,1 0 0,0 22 16,0-1-16,21 0 0,0 0 16,0 0-16,0 22 0,0-22 0,21 0 15,-21 0-15,21 0 0,0 22 16,1-22-16,-1 0 0,-21 0 0,21 21 16,0-20-16,0-1 0,0 0 15,1 0-15,-1 0 0,0 0 0,0-21 16,0 22-16,-21-1 0,21-21 0,1 0 15,-1 21-15,0-21 0,0 0 16,0 0-16,0 0 0,1 0 0,20 0 16,-21 0-16,0 0 0,22-21 15,-22 0-15,0 21 0,21-22 16,-21 1-16,1 0 0,20 0 0,-21 0 16,0 0-16,0-22 0,1 22 15,-1-21-15,-21 21 0,0-22 0,0 1 16,0 0-16,0 20 0,0-20 15,0 21-15,0 0 0,0-22 0,-21 22 16,-1 0-16,1 21 0,0 0 16,0 0-16,0 0 0,-22 0 15,22 0-15,0 0 0,-21 21 0,21 0 16,-1 22-16,1-22 0,0 21 16,0 1-16,0-1 0,21-21 15,0 21-15,0 1 0,0-1 0,0-21 16,0 0-16,0 22 0,0-22 15,0 0-15,21-21 0,0 21 0,0-21 16,0 0-16,1 0 0,-1 0 16,0 0-16,21 0 0,-21-21 0,1 0 15,-1 0-15,0 0 0,0-1 0,0 1 16,0-21-16,1 0 0,-22 20 16,21-20-16,-21 0 0,0 21 0,0-22 15,0 22-15,0 0 0,0 0 16,0 0-16,0 42 31,0 0-31,0 0 0,0 21 16,-21-20-16,21-1 0,0 21 0,0-21 15,0 22-15,0-22 0,0 21 0,0-21 16,0 0-16,0 22 0,21-22 16,-21 0-16,21-21 0,0 21 0,0 0 15,0-21-15,22 0 0,-22 0 16,0 0-16,0 0 0,22 0 0,-22-21 15,0 21-15,21-21 0,-21 0 0,1 0 16,-1-22-16,0 22 16,21-21-16,-21 0 0,1-22 0,-1 22 15,0-22-15,0 1 0,-21-1 0,21 1 16,0-1-16,1 1 0,-22-22 16,21 22-16,-21-1 0,21 1 0,-21 20 15,0-20-15,0 20 0,0 22 16,0-21-16,0 21 0,0 0 0,0-1 15,-21 22 1,0 22-16,-1-1 0,22 0 16,-21 21-16,21 1 0,0-1 15,-21 0-15,21 22 0,0-1 16,0 1-16,0-1 0,0 1 0,0-1 16,0 1-16,0 20 0,0-20 0,0-1 15,0 1-15,0-1 0,0-20 16,0 20-16,0-20 0,0-1 0,21 0 15,-21-21-15,21 1 0,-21 20 16,22-21-16,-1-21 0,-21 21 0,21-21 16,0 0-16,0 0 0,0 0 0,1 0 15,-1-21-15,21 0 0,-21 0 16,22 0-16,-22-1 0,21-20 0,-21 21 16,0-21-16,22-1 0,-22 1 15,0 0-15,0-1 0,0 22 16,-21 0-16,22 0 0,-22 0 0,21-1 15,-21 44 1,0-1 0,0 0-16,0 0 0,0 0 0,0 0 15,0 1-15,0 20 0,0-21 16,0 0-16,0 0 0,0 1 0,0-1 16,0 0-16,0 0 0,0 0 0,0 0 15,21-21-15,0 0 0,0 22 16,0-22-16,1 0 0,-1 0 0,0 0 15,0 0-15,0-22 0,0 22 16,1-21-16,-1 0 0,0 0 16,21 0-16,-21 0 0,1-22 0,-22 22 15,21-21-15,0 21 0,0-22 16,-21 22-16,0-21 0,21 21 0,-21-1 16,0 1-16,21 21 0,-21-21 15,0 42 1,0 0-16,0 1 0,0-1 15,0 21-15,0-21 0,0 22 0,0-1 16,-21-21-16,21 21 0,0 1 16,0-22-16,0 21 0,0-21 0,0 1 15,0-1-15,0 0 0,21-21 16,-21 21-16,22-21 0,-1 0 16,0 0-16,0 0 0,0 0 0,0 0 15,1 0-15,20-21 0,-21 0 0,0 0 16,0-1-16,1 1 0,20-21 15,-21 21-15,0-22 0,-21 1 0,21 0 16,-21-1-16,0 1 0,0 0 0,0-1 16,0 1-16,0 0 0,-21 21 15,0-22-15,-21 22 0,21 0 0,-22 21 16,22 0-16,-21 0 0,21 0 16,-22 0-16,22 0 0,-21 21 0,21 0 15,-1 0-15,-20 22 0,21-22 16,21 21-16,-21 1 0,21-1 15,0 0-15,0 1 0,0-1 0,0 0 16,21 1-16,-21-1 0,21-21 0,21 0 16,-20 0-16,-1 1 0,21-1 15,-21 0-15,22-21 0,-1 0 0,0 0 16,1 0-16,-1 0 0,0 0 0,1-21 16,-1 0-16,0-1 0,1 1 15,-1 0-15,0 0 0,-21-21 0,22-1 16,-22 1-16,21 0 0,-21 20 15,1-20-15,-1 0 0,0 21 16,0-1-16,0 1 0,0 0 0,-21 0 16,22 21-16,-22 21 15,0 0 1,0 0-16,0 1 0,0 20 0,-22-21 16,22 21-16,-21-20 0,21 20 15,0-21-15,0 21 0,-21-20 0,21-1 16,-21 0-16,21 21 0,0-21 15,0 1-15,0-1 16,0-42 0,0-1-1,0 1-15,0 0 0,0 0 16,0-21-16,21 20 0,0-20 16,0 0-16,1-1 0,-22 1 0,21 0 15,0-1-15,0 1 0,21 21 16,-20 0-16,-1 0 0,0-1 0,0 22 15,0 0-15,0 0 0,1 0 0,-1 0 16,0 0-16,0 0 0,0 22 16,0-1-16,-21 0 0,22 0 0,-22 21 15,0-20-15,0 20 0,0 0 16,0-21-16,0 22 0,0-22 0,0 21 16,0-21-16,0 1 0,0-1 0,0 0 15,21 0-15,-21 0 0,21-21 16,0 21-16,0-21 15,0 0-15,1 0 0,-1 0 0,0 0 16,21-21-16,-21 21 0,22-21 16,-22 0-16,0 0 0,21-22 0,-20 22 15,20-21-15,-21 0 0,0-1 0,0 1 16,1 0-16,-1-1 0,-21 1 16,0 21-16,0-22 0,21 22 0,-21 0 15,0 0-15,0 0 0,-21 21 16,0 0-16,-1 21 15,1 0-15,21 0 0,-21 22 0,21-22 16,0 21-16,0-21 0,0 22 0,0-22 16,0 21-16,0-21 15,0 22-15,0-22 0,0 0 0,0 0 16,0 21-16,21-20 0,-21-1 16,21 0-16,-21 0 0,0 0 15,0 0-15,-21 1 31,0-22-31,0 0 0,0 0 0,0 0 16,-1 0-16,1 0 0,0 0 0,-21 0 16,21-22-16,-1 22 0,1-21 15,0 0-15,0 0 0</inkml:trace>
  <inkml:trace contextRef="#ctx0" brushRef="#br0" timeOffset="33763.43">7091 3281 0,'0'0'0,"0"-21"0,-21 21 0,-1 0 16,22-21 15,0-1 0</inkml:trace>
  <inkml:trace contextRef="#ctx0" brushRef="#br0" timeOffset="34035.28">5715 3535 0,'-42'0'0,"84"0"0,-106 0 16,43 21-16,0-21 0,42 0 31,0 0-31,1 0 0,20-21 16,-21 21-16,21 0 0,1-21 15,-22 21-15,21 0 0,1 0 0,-1-21 16,0 21-16,-21-22 0,22 22 16,-22 0-16,0 0 0,-42 0 47</inkml:trace>
  <inkml:trace contextRef="#ctx0" brushRef="#br0" timeOffset="34775.62">1185 4911 0,'-21'0'0,"42"0"0,-63 0 0,21-21 16,0 21-16,-1 0 0,22-22 16,-21 22-1,42 0 32,-21 22-47,43-22 16,-22 0-16,0 0 0,21 21 0,22-21 15,-1 0-15,1 0 0,21 0 16,20 0-16,1 0 0,0 0 0,21-21 16,0 21-16,0-22 15,42 1-15,-20 21 0,-1-21 0,21 21 16,-21-21-16,22 0 0,-1 21 16,-21-21-16,21 21 0,-20-22 0,20 22 15,-21 0-15,21-21 0,1 0 0,-22 21 16,21 0-16,1 0 0,-22-21 15,21 21-15,0 0 0,-20 0 0,20 0 16,-21-21-16,0 21 0,-21 0 0,21 0 16,-21 0-16,22-21 0,-22 21 15,-22 0-15,22 0 0,-21 0 0,0 0 16,-21-22-16,-1 22 0,1 0 16,0 0-16,-22 0 0,1 0 0,-1 0 15,1 0-15,-22 0 0,0 0 0,1 0 16,-22 0-16,0 0 0,0 0 15,0 0-15,-21-21 32,0 0-17,-21 21 1,0 0-16</inkml:trace>
  <inkml:trace contextRef="#ctx0" brushRef="#br0" timeOffset="34899.56">7810 4572 0,'-21'21'31,"21"0"-15,0 1-1,-21-1 1</inkml:trace>
  <inkml:trace contextRef="#ctx0" brushRef="#br0" timeOffset="36227.23">1884 6244 0,'0'0'0,"0"-21"0,21 0 15,-21 0 1,0 0-1,0 42 17,0 0-32,0 0 15,0 21-15,0 1 0,0 20 0,0 1 16,0-1-16,0 1 16,-21-1-16,21 1 0,-21-1 0,21 1 15,0-22-15,-22 0 0,22 1 16,-21-1-16,21-21 0,0 22 0,0-22 15,0 0-15,0-42 47,0 0-47,0-1 16,0 1-16,0 0 16,0 0-1,0 0-15,-21 0 16,0-1-1,21 1-15,0 0 0,-21 21 16,21-21-16</inkml:trace>
  <inkml:trace contextRef="#ctx0" brushRef="#br0" timeOffset="37787.56">1270 5969 0,'0'0'16,"-21"0"-16,0 0 0,-1 0 0,1 0 0,0 21 16,21 0-16,0 1 15,0-1-15,0 0 0,0 0 16,21 0-16,0-21 0,22 21 0,-1-21 16,0 0-16,1 0 0,20 0 15,-20 0-15,20 0 0,1 0 0,-1-21 16,-21 0-16,22 0 0,-1 0 15,-20-22-15,-1 22 0,0 0 0,1-21 16,-22 21-16,0-22 0,0 1 16,-21 21-16,0 0 0,0-22 15,0 22-15,0 0 0,-21 21 16,0 0-16,0 0 16,0 0-16,21 21 0,-22 21 0,1-20 15,21 41-15,-21-21 0,21 22 16,0-1-16,0 1 0,0 21 0,0-1 15,0 1-15,0 0 0,0-1 16,0 1-16,21 0 0,-21-1 0,0-20 16,21 20-16,-21-20 0,0-1 15,0 1-15,0-1 0,0 1 0,0-22 16,0 1-16,0-1 0,-21-21 16,0 0-16,21 0 0,-21 1 0,0-22 15,0 0-15,-1 0 0,1-22 16,0 1-16,0-21 15,-21 0-15,20-1 0,-20 1 0,21 0 16,-21-1-16,-1 1 0,1 0 16,21-1-16,-22 1 0,22 21 0,0 0 15,21-1-15,0 44 16,21-1 0,0 0-16,1 0 0,20 21 15,0 1-15,-21-22 0,22 21 16,20 1-16,-20-1 0,-1 0 15,0 1-15,1-22 0,-1 0 0,21 21 0,-20-42 16,-1 21-16,22-21 0,-1 0 16,-21 0-16,22-21 0,-22 21 15,22-21-15,-1-21 0,-20 21 16,20-22-16,-21 1 0,1 0 0,-1-1 16,-21 1-16,0 0 0,1-1 0,-22 1 15,0 0-15,0-1 0,0 1 16,0 21-16,0 0 0,0-1 0,-22 22 15,22 22 1,-21-1-16,21 0 0,-21 21 16,21-21-16,-21 22 0,21-22 15,0 21-15,0 1 0,0-1 0,0 0 16,-21-21-16,21 22 0,0-22 16,0 0-16,0 0 0,0 0 15,0 1-15,21-22 16,0 0-16,0-22 15,0 1-15,1 0 0,-1-21 16,0 21-16,0-22 0,0 1 16,-21 21-16,21-22 0,1 22 0,-22-21 15,21 21-15,-21 0 0,0-1 0,21 22 16,0 0-16,-21 22 16,0-1-16,0 0 0,0 0 15,21 0-15,-21 0 16,0 22-16,0-22 0,21 0 0,-21 21 0,0-20 15,0 20-15,22-21 0,-1 0 16,0 0-16,0 1 0,0-1 16,0-21-16,1 0 0,20 0 0,-21 0 15,21 0-15,1-21 0,-1-1 16,0 1-16,1 0 0,-1 0 0,0-21 16,1 20-16,-22-20 0,21 0 0,-21-1 15,1 1-15,-1 21 0,0-21 16,-21-1-16,0 1 0,0 21 0,0-22 15,0 22-15,0 42 32,-21-21-32,21 43 0,-21-22 0,-1 0 15,22 21-15,0-20 16,0 20-16,0 0 0,0-21 0,0 22 16,0-1-16,0 0 0,0-20 0,0 20 15,0-21-15,0 0 0,22 0 16,-1 1-16,0-1 0,0-21 0,0 0 15,0 0-15,22 0 0,-22 0 0,21-21 16,-21-1-16,22 1 0,-22-21 16,21 0-16,-21 20 0,22-20 0,-1-21 15,-21 20-15,0-20 0,22-1 16,-22 1-16,0-22 0,0 22 16,0-22-16,-21 0 0,0 22 0,0-22 15,0 22-15,0-1 0,0 1 16,0 20-16,0 1 0,0 0 0,-21 20 15,21 1-15,-21 0 0,0 21 16,0 0-16,21 21 0,0 0 16,-21 1-16,21 20 0,-22 0 0,22 22 15,0-1-15,0 1 0,0 20 16,0 1-16,-21-21 0,21 20 0,0-20 16,-21 20-16,21-20 0,0-22 0,0 22 15,0-22-15,0 0 0,0 1 16,21-1-16,0-21 0,1 0 15,-1 1-15,0-1 0,0-21 0,0 0 16,0 0-16,22 0 0,-22 0 16,0-21-16,0-1 0,22 1 0,-22 0 15,0 0-15,0 0 0,-21-22 16,0 1-16,0 21 0,0-21 0</inkml:trace>
  <inkml:trace contextRef="#ctx0" brushRef="#br0" timeOffset="37979.44">3937 6477 0,'0'0'0,"-21"0"0,21 21 15,21-21 1,21 0-16,1 0 0,-22 0 0,21-21 16,0 21-16,1-21 0,20 21 0,-20-21 15,-1 21-15,21-21 0,-20-1 16,-1 1-16,0 21 0,1-21 0,-22 0 15,0 21-15,0-21 0,-21 0 16</inkml:trace>
  <inkml:trace contextRef="#ctx0" brushRef="#br0" timeOffset="38155.68">3514 6265 0,'0'0'16,"-22"22"-16,1-22 0,21 21 0,0 0 15,0 0-15,21 0 16,1-21-16,-1 21 16,0-21-16,0 0 0,0 22 15,0-1-15,1-21 16,-1 0-16,0 0 0</inkml:trace>
  <inkml:trace contextRef="#ctx0" brushRef="#br0" timeOffset="38755.76">5016 6879 0,'22'-63'16,"-22"42"-1,0-1-15,0-20 0,0 21 0,0 0 16,0-22-16,0 22 0,-22-21 0,1 0 16,0 20-16,0-20 15,-21 21-15,20 21 0,1-21 0,-21 21 16,21 0-16,-22 0 0,1 21 0,0 0 16,-1 0-16,1 22 0,0-1 15,-1 0-15,1 1 0,21-1 0,0 21 16,0-20-16,-1-1 0,22 0 0,0 1 15,0-1-15,0 0 0,0-20 16,0 20-16,22-21 0,-1 0 0,0-21 16,0 21-16,0-21 0,0 0 0,1 0 15,-1 0-15,21-21 16,-21 0-16,22 0 0,-1 0 0,-21 0 16,21-1-16,1-20 0,-22 21 0,0-21 15,0-1-15,22-20 0,-43 20 16,21 1-16,-21-21 0,0 20 0,0 1 15,0 0-15,0-1 0,0 22 16,0 0-16,-21 21 16,-1 21-16,22 21 0,-21-20 15,21 20-15,-21 0 0,21 1 16,0-1-16,0 21 0,0-20 0,0-1 16,0-21-16,0 22 0,0-1 0,0-21 15,0 0-15,0 0 0,21 1 16,0-1-16,22-21 0,-22 0 15,0 0-15,0 0 0,22-21 16,-1-1-16,-21 1 0,21 0 16,1 0-16,-22-21 0,21-1 0,1 1 15</inkml:trace>
  <inkml:trace contextRef="#ctx0" brushRef="#br0" timeOffset="39175.61">5567 5927 0,'0'0'16,"0"-43"-16,0 1 0,-21 21 0,21 0 15,-22 21-15,1 0 0,0 21 16,0 0-16,0 21 0,21 1 16,-21-1-16,-1 0 0,1 22 0,21-1 15,0 22-15,0 0 0,-21-22 16,21 22-16,0 0 0,0-22 0,0 22 16,0-22-16,0-20 0,0 20 15,0-21-15,0 1 0,21-22 0,0 21 16,1-21-16,-1 1 0,0-22 0,21 0 15,-21 0-15,1 0 0,20 0 16,-21 0-16,21 0 0,-20-22 0,-1 1 16,0 0-16,21-21 0,-21 21 0,1-22 15,-1 1-15,-21 0 16,21-1-16,-21 1 0,21 0 0,-21-1 16,0 22-16,0 0 0,0 42 31,0 0-31,0 22 0,-21-22 0,21 21 15,-21-21-15,21 22 0,-21-22 0,21 0 16,0 21-16,0-21 0,0 1 16,0-1-16,0 0 0,0 0 15,21-21 1,0 0-16,0-21 16,-21 0-16,0 0 0,21-1 0</inkml:trace>
  <inkml:trace contextRef="#ctx0" brushRef="#br0" timeOffset="39299.54">5905 6371 0,'-21'0'0,"42"0"0,-63 0 15,21 0-15</inkml:trace>
  <inkml:trace contextRef="#ctx0" brushRef="#br0" timeOffset="40108.01">6413 6731 0,'0'0'15,"-21"-21"-15,0 21 0,0-21 0,21 0 16,0-1-16,0 1 16,0 0-16,0 0 0,0 0 0,0 0 15,21-1-15,0 22 16,0 0-16,1-21 0,20 21 0,-21 0 16,21 0-16,-20 21 0,20 1 0,-21-1 15,0 0-15,0 21 0,-21 1 16,0-22-16,0 21 0,0 0 15,-21 1-15,0-1 0,0-21 0,-21 22 16,-1-1-16,1-21 0,0 21 16,20 1-16,-20-22 0,0 21 0,-1-21 15,22 1-15,0-1 0,-21 0 0,21-21 16,21-21 0,21 21-1,0-21-15,21 21 0,-21-22 0,22 22 16,-1 0-16,-21 0 0,43 0 15,-22 0-15,0 22 0,1-1 16,-1 0-16,22 0 0,-22 21 0,0-20 16,1 20-16,20 0 0,-42 1 15,22-1-15,-1 21 0,-21-20 0,0-1 16,0 22-16,-21-22 0,0 0 0,0 22 16,-21-22-16,0 22 0,-21-22 0,21 21 15,-22 1-15,1-22 0,-22 1 16,22 20-16,0-21 0,-22-20 0,22 20 15,-22 0-15,22-21 0,0 1 0,-22-1 16,22-21-16,-22 0 0,22 0 0,-21 0 16,20 0-16,-20 0 0,20 0 15,-20-21-15,21-1 0,-1 1 16,1 0-16,0-21 0,20 21 0,1-1 16,0-20-16,21 21 0,0-21 0,0 20 15,0-20-15,21 21 0,0-21 16,1-1-16,-1 22 0,21-21 0,-21-1 15,22 1-15,-1 21 0,-21-21 0,21-1 16,1 1-16,-1-22 0</inkml:trace>
  <inkml:trace contextRef="#ctx0" brushRef="#br0" timeOffset="41851.54">7514 6710 0,'0'-85'16,"0"64"0,-21-21-16,0 21 0,0-1 15,-1 1-15,1 0 0,0 0 16,0 0-16,0 21 0,-22 0 16,22 0-16,0 0 0,0 0 0,0 21 15,0 21-15,-1-21 0,1 22 0,0-1 16,0 0-16,0 1 0,0 20 15,-1-20-15,22-1 0,0 0 0,0 1 16,0-1-16,0 0 0,0-21 0,0 1 16,0-1-16,22 0 15,-1 0-15,0-21 0,0 0 0,0 0 16,22 0-16,-22 0 0,0-21 0,0 0 16,21 21-16,-20-21 0,-1-1 15,0-20-15,0 21 0,0 0 0,0-22 16,1 1-16,-22 21 0,21-21 0,-21-1 15,21 1-15,-21 0 0,0-1 16,0 1-16,0 21 0,0 0 0,0-1 16,0 1-16,0 42 15,0 1-15,0 20 16,0 0-16,0-21 0,-21 22 0,21-1 16,0 0-16,0 1 15,0-1-15,0-21 0,0 0 0,0 22 16,0-22-16,21 0 0,0-21 0,0 21 15,22-21-15,-22 0 0,0 0 16,21 0-16,1-21 0,-1 21 0,0-21 16,1 0-16,-22 0 0,21-22 0,0 22 15,1-21-15,-22-1 0,21-20 16,-21-1-16,1 1 0,-1-1 0,0 1 16,0-1-16,0-20 0,0 20 15,1-20-15,-22 20 0,21-21 16,0 1-16,-21 20 0,0 1 0,0-1 0,0 1 15,0 20-15,0 22 0,0 0 16,0 0-16,0 42 16,-21 0-16,0 22 0,-1-1 0,1 21 15,0 1-15,0-1 0,0 1 16,0 21-16,-1-22 0,22 22 0,0-22 16,0 22-16,0-22 0,0 22 0,0-21 15,0-1-15,0 1 0,0-22 16,0 21-16,0-20 0,0-1 0,22-21 15,-1 0-15,0 1 0,0-1 0,0 0 16,0-21-16,1 0 16,-1 0-16,0 0 0,0 0 0,21 0 15,-20-21-15,-1 0 0,21-1 0,-21 1 16,0-21-16,22 21 0,-22-22 16,0 1-16,0 0 0,0-1 0,1-20 15,-1 21-15,-21 20 0,21-20 0,-21 21 16,21 0-16,-21 0 0,0 42 31,0 0-31,-21 21 0,0-21 0,21 22 16,-21-1-16,21 0 0,0 1 15,0-1-15,-22-21 0,22 22 16,0-22-16,0 21 0,0-21 0,0 0 16,0 1-16,22-22 0,-1 21 15,0-21-15,0 0 0,0 0 0,0 0 16,22 0-16,-22 0 0,21-21 0,-21-1 15,22 1-15,-1 0 0,-21 0 16,22 0-16,-22-22 0,21 1 0,-21 0 16,22-1-16,-22 1 0,0 0 0,0 21 15,0-64-15,-21 64 16,21 0-16,-21 42 16,0 0-1,-21 0-15,0 21 16,0-20-16,21 20 0,-21-21 0,0 21 15,-1-20-15,22 20 0,0 0 0,0 1 16,0-22-16,0 0 0,0 21 16,0-21-16,0 1 0,22-1 0,-1-21 15,0 21-15,0-21 0,0 0 0,0 0 16,1 0-16,20 0 0,-21 0 0,0-21 16,0 21-16,22-21 0,-22-1 15,0 1-15,-21 0 0,21 0 0,-21 0 16,21 0-16,-21-22 0,0 1 0,0 21 15,0-22-15,-21 1 0,0 21 16,0-21-16,0 20 0,-22 1 16,22 0-16,-21 0 0,21 0 0,0 21 15,-22 0-15,22 0 0,0 0 16,42 0 0,0 0-16,0-21 15,22 21-15,-22 0 0,21-22 16,1 22-16,-1 0 0,21-21 0,-20 21 15,20 0-15,-20 0 0,-1 0 16,21 0-16,-20 0 0,-1 0 16,0 21-16,-20 1 0,-1-1 0,0 0 0,0 21 15,-21-21-15,0 22 0,0-22 16,0 21-16,0 1 0,0-22 16,0 21-16,0-21 0,0 22 0,0-22 15,0 0-15,0 0 0,0 0 0,0 0 16,0 1-16,0-1 0,0 0 15,0-42 17,0 0-32,0-1 15,0 1-15,0-21 0,0 21 0,0-22 16,0 22-16,21-21 0,0-22 0,1 22 16,-1 0-16,0-1 0,21-20 15,1 21-15,-1-1 0,0 22 16,1-21-16,-1 21 0,0-1 0,22 22 0,-22 0 15,0 0-15,-20 0 16,20 0-16,0 43 0,-21-22 0,1 21 16,-1 1-16,0-1 0,-21 21 0,0-20 15,0-1-15,0 22 0,0-22 16,0 0-16,-21 1 0,0-22 0,-1 21 16,1-21-16,0 22 0,0-22 0,0 0 15,0-21-15,21 21 0,-22-21 0,1 0 16,0 0-16,21-21 15,-21 0-15,21 0 16,-21-1-16</inkml:trace>
  <inkml:trace contextRef="#ctx0" brushRef="#br0" timeOffset="42055.42">9398 5863 0,'0'0'0,"-42"0"0,20 0 0,-20 0 0,21 0 16,0 0-16,0 0 16,-1 0 46</inkml:trace>
  <inkml:trace contextRef="#ctx0" brushRef="#br0" timeOffset="42268.31">7895 6202 0,'-42'0'0,"84"0"0,-105 21 16,41-21-16,44 0 15,-1 0-15,21 0 16,0 0-16,1 0 0,20-21 15,1 21-15,-1-21 0,1 21 0,-1 0 16,1-21-16,-1 21 0,1 0 0,-1 0 16,1-22-16,-1 22 0,-20 0 15,-1 0-15,-21 0 0,0 0 0</inkml:trace>
  <inkml:trace contextRef="#ctx0" brushRef="#br0" timeOffset="43656.03">1905 8932 0,'0'-21'0,"0"42"0,0-63 0,0 0 0,0 21 16,0-1-16,0 1 0,0 0 15,0 0-15,-21 21 16,0 0-16,-1 21 16,1 21-16,0 1 15,21-1-15,-21 22 0,21-22 0,0 43 16,-21-22-16,21 22 0,-21-1 16,21 1-16,-22 0 0,22-1 0,0 1 15,0-21-15,0 20 0,0-20 16,0-1-16,0-20 0,0-1 0,22 0 15,-1-21-15,0 1 0,0-1 16,0 0-16,22-21 0,-22 0 0,0 0 16,0 0-16,21 0 0,-20-21 15,20 0-15,-21-1 0,21-20 16,1 21-16,-1-21 0,0-22 0,-20 22 16,20-22-16,0-20 0,1 20 15,-1-21-15,-21 22 0,21-22 0,1 1 16,-22-1-16,21-21 0,-21 21 15,1 1-15,-22 20 0,0-20 0,0 41 16,0-20-16,0 20 0,0 22 16,0 0-16,-22 0 0,22 0 0,-21 21 15,0 0-15,0 21 0,0 0 16,0 0-16,-1 22 0,-20 20 16,21 1-16,21-1 0,-21 1 0,21 20 15,-21 1-15,-1 0 0,22-22 16,0 22-16,0-1 0,0 1 0,0 0 15,0-22-15,0 1 0,0-1 16,0-20-16,22 20 0,-1-21 0,21-20 16,-21 20-16,22-21 0,-1 0 15,0-21-15,22 0 0,-22 0 0,0 0 16,1 0-16,20 0 0,-20-21 0,-1 0 16,0-21-16,1 20 0,-22-20 15,21 0-15,0-1 0,-20-20 0,20 21 16,-21-22-16,0 1 0,0-1 15,1-21-15,-1 22 0,0-22 16,-21 22-16,21-22 0,-21 0 16,0 1-16,0-1 0,0 22 0,0-1 15,0 1-15,0 20 0,0 1 0,0 21 16,0 0-16,0-1 0,-21 22 16,0 22-16,0-1 0,21 0 15,0 21-15,0 22 0,-22-1 0,22 1 16,-21-1-16,21 22 0,-21-22 15,21 22-15,0 0 0,0-22 0,0 22 16,0-22-16,0 22 16,0-21-16,0-1 0,0 1 0,0-1 15,0-21-15,21 22 0,0-43 0,22 21 16,-22-20-16,0-1 0,21 0 16,-20-21-16,20 0 0,-21 0 0,21 0 15,1 0-15,-22 0 0,21-21 0,-21 0 16,22-22-16,-22 22 0,21 0 15,-21-21-15,1-1 0,-1 1 0,0 0 16,0-22-16,0 22 0,0-1 16,-21 22-16,0-21 0,0 21 0,0 0 15,0 42 17,0 21-32,0-21 0,0 0 0,0 22 15,0-1-15,0-21 0,0 22 0,0-1 16,0-21-16,0 21 0,0-20 15,0-1-15,0 0 0,0 0 0,0 0 16,0-42 15,22 0-31,-1 0 0,0 0 0,-21-22 16,0 22-16,21-21 0</inkml:trace>
  <inkml:trace contextRef="#ctx0" brushRef="#br0" timeOffset="43811.95">4064 9102 0,'0'0'0,"0"-21"32,-21 21-32,0 21 0,-1 0 0,1-21 15,21 21-15,-21 0 16,0-21-16,21 21 16,-21-21-16,21 22 15</inkml:trace>
  <inkml:trace contextRef="#ctx0" brushRef="#br0" timeOffset="43995.84">3027 9525 0,'0'0'0,"0"21"0,21-21 47,0 0-47,21 0 0,-20-21 0,20 21 15,-21-21-15,21 0 0,1 21 16,-1-21-16,0 21 0,1-22 0,-1 22 16,-21 0-16</inkml:trace>
  <inkml:trace contextRef="#ctx0" brushRef="#br0" timeOffset="44647.07">4212 9906 0,'0'21'15,"0"-42"-15,0 63 0,0-20 0,0-44 32,0 1-32,21 0 15,0-21-15,1 21 0,20-22 16,-21 1-16,0 0 0,22-22 0,-22 22 0,0-22 15,21 1-15,-21-1 16,1 1-16,-1-1 0,0 1 0,0-22 16,0 22-16,-21-1 0,0-21 0,0 22 15,0 21-15,0-22 0,0 22 16,0 21-16,0-22 0,-21 22 0,0 21 16,0 0-16,0 21 15,-1 0-15,22 1 0,-21 20 0,0 0 16,21 22-16,0-1 0,-21 1 0,0-1 15,21 22-15,-21-22 0,21 1 16,0 21-16,0-22 0,-22 1 0,22 20 16,0-20-16,0-1 0,0-20 15,0 20-15,0-21 0,0 1 16,0-1-16,22-21 0,-22 0 0,21 1 16,21-1-16,-21-21 0,0 0 0,22 0 15,-22 0-15,21 0 0,-21 0 16,22-21-16,-1-1 0,-21 1 0,22-21 15,-1 21-15,-21-22 0,21 1 0,-20 0 16,20-1-16,-21 1 0,0 0 16,0-1-16,-21 1 0,22 21 0,-22 0 15,21 0-15,-21 42 32,0 0-32,0 0 0,0 21 0,0-20 15,0 20-15,-21-21 0,21 21 0,-22 1 16,22-22-16,0 0 0,0 0 15,0 0-15,0 1 0,0-1 0,0 0 16,22-42 15,-22 0-31,21-1 0,0-20 16</inkml:trace>
  <inkml:trace contextRef="#ctx0" brushRef="#br0" timeOffset="44795.98">5101 9377 0,'-21'0'0,"-21"0"32,20 21-32,44-21 47,-1 0-47</inkml:trace>
  <inkml:trace contextRef="#ctx0" brushRef="#br0" timeOffset="45411.65">5397 9631 0,'0'-21'31,"22"0"-31,-1-1 0,0 22 16,21-21-16,-21 0 0,22 21 0,-22 0 15,21 0-15,-21 0 0,22 0 16,-22 0-16,21 0 0,-21 21 0,1-21 16,-1 21-16,-21 1 0,0 20 0,0-21 15,0 0-15,-21 22 0,-1-22 16,-20 21-16,21-21 0,-21 22 0,-1-22 16,1 21-16,-22-21 0,22 0 15,0 22-15,-1-22 0,1 0 0,21 0 16,0-21-16,0 21 0,-1-21 15,44 0 1,-1 0-16,0 0 16,0 0-16,0 0 0,22 0 15,-1 0-15,-21 0 0,21 0 0,1 22 16,-1-1-16,-21-21 0,22 21 0,-1 0 16,0 0-16,1 0 0,-22 1 15,21-1-15,0 21 0,1 0 16,-1-20-16,-21 20 0,0 0 0,22 22 0,-43-22 15,21 0-15,-21 22 0,0-22 16,0 1-16,-21 20 0,0-21 16,-1 22-16,-20-22 0,0 22 0,-1-22 15,-20 22-15,-1-22 0,1 0 0,-1 1 16,-20-1-16,-1-21 0,22 21 0,-22-20 16,21-1-16,-20-21 0,20 0 15,-20 0-15,20 0 0,1 0 0,-1-21 16,1-1-16,20 1 0,1-21 0,21 21 15,0-22-15,-1 1 0,1 0 0,21-1 16,0 1-16,0 0 16,0-1-16,21 1 0,1-21 0,-1 20 0,21 1 15,0-22-15,1 22 0,20-21 16,-20-1-16,20 1 0,1-22 0,20 21 16</inkml:trace>
  <inkml:trace contextRef="#ctx0" brushRef="#br0" timeOffset="47355.95">6625 9673 0,'0'0'0,"21"0"0,0-21 0,-21 0 15,22 0-15,-1 0 0,-21-1 0,0 1 16,21-21-16,-21 21 0,0 0 15,0-22-15,0 22 0,0-21 0,0 21 16,-21-1-16,0 1 0,-1 0 0,-20 0 16,21 21-16,0 0 0,-22 0 15,22 0-15,-21 21 0,21 0 0,-22 0 16,22 22-16,0-1 0,-21 0 0,21 22 16,-1-22-16,1 22 0,0-1 15,0-20-15,21 20 0,-21-21 16,21 1-16,0-1 0,0-21 0,0 22 15,0-22-15,21 0 0,0 0 16,0-21-16,0 0 0,1 0 0,-1 0 16,21 0-16,-21 0 0,22-21 0,-22 0 15,21 0-15,-21-1 0,22 1 0,-1-21 16,-21 0-16,21-1 0,-20 1 16,20 0-16,-21-22 0,0 22 0,0-1 15,1 1-15,-1 0 0,-21-1 0,0 22 16,0-21-16,0 21 15,-21 42 1,21 0-16,-22 0 16,1 22-16,0-1 0,21 0 15,0 1-15,0-1 0,0 0 0,0-21 16,0 22-16,0-1 0,0-21 0,0 22 16,21-22-16,0 0 0,1 0 15,-1 0-15,21-21 0,0 0 0,-20 0 16,20 0-16,0 0 0,1 0 0,-1 0 15,0-21-15,1 0 0,-1 0 0,0-22 16,1 22-16,-22-21 16,21 0-16,0-22 0,-20 22 0,20-22 0,-21 1 15,21-1-15,-20 1 0,-1-1 0,0 1 16,0-22-16,0 22 16,-21-1-16,0 22 0,0-22 0,0 22 15,0 21-15,0 0 0,0-1 0,-21 1 16,0 21-16,0 0 0,21 21 15,-21 1-15,-1-1 0,1 21 0,21 0 16,0 22-16,0-22 0,0 22 0,0-1 16,0 1-16,0-1 0,0 1 15,0-22-15,0 22 0,0-1 0,0 1 16,0-22-16,21 0 0,-21 1 0,22-1 16,-1-21-16,-21 21 0,21-20 15,0-1-15,0-21 0,0 0 0,22 0 16,-22 0-16,0 0 0,21 0 15,-20 0-15,20-43 0,-21 22 16,21 0-16,1-21 0,-22-1 0,21 1 16,-21 0-16,22-1 0,-22 1 0,0 21 15,0-21-15,0 20 0,-21 1 0,22 0 16,-22 0-16,0 0 0,0 42 31,-22 0-31,22 0 0,-21 0 0,21 1 16,0 20-16,-21 0 0,21-21 15,0 22-15,0-1 0,0-21 0,0 22 16,0-22-16,21 0 0,0 21 0,-21-21 16,22-21-16,-1 22 15,0-1-15,0-21 0,0 0 0,0 0 16,1 0-16,20 0 0,-21 0 0,0-21 16,0 21-16,22-22 0,-22 1 0,0 0 15,0-21-15,0 21 0,1-22 16,-1 1-16,0 21 0,0-22 0,0 22 15,0 0-15,1 0 0,-1 0 0,-21 0 16,0-1-16,0 44 16,0-1-1,0 0-15,0 0 0,0 21 0,0-20 16,0 20-16,0-21 0,0 21 16,0-20-16,0 20 0,0-21 15,0 0-15,0 22 0,0-22 0,21-21 16,-21 21-16,21 0 0,0-21 0,0 0 15,22 0-15,-22 0 0,0 0 16,21 0-16,-20 0 0,20-21 0,-21 21 16,0-21-16,22-22 0,-22 22 0,0 0 15,0-21-15,0-1 0,-21 1 0,0 0 16,0-1-16,0-20 0,0 21 16,0-1-16,0 1 0,-21 21 0,21-22 15,-42 22-15,21 0 0,-22 0 0,22 0 16,-21 21-16,-1 0 15,1 0-15,0 0 0,-1 21 0,1 0 16,21 0-16,-21 22 0,20-22 0,1 21 16,0 0-16,0-20 0,21 20 15,0 0-15,0 1 0,0-1 0,0 0 16,0-21-16,21 22 0,0-22 0,0 21 16,22-21-16,-1 1 0,-21-22 0,43 21 15,-22-21-15,0 0 0,22 0 16,-22 0-16,22 0 0,-22 0 0,22 0 15,-22-21-15,21-1 0,-20-20 0,-1 21 16,22 0-16,-22-22 16,0 1-16,-21 0 0,22-1 0,-1 1 15,-21 0-15,0 21 0,1-22 0,-1 22 16,0 0-16,-21 0 0,0 0 0,0-1 16,-21 22-1,0 0-15,21 22 0,-22-1 16,1 0-16,21 0 0,0 0 0,0 22 15,-21-22-15,21 21 0,0-21 16,0 22-16,0-22 0,0 21 0,0-21 16,0 22-16,0-22 0,0 21 0,0-21 15,0 0-15,0 1 0,0-1 0,0 0 16,0-42 15,0 0-31,21-1 16,-21 1-16,0 0 0,21-21 0,1-1 15,-1 1-15,0 0 0,-21-1 16,42 1-16,-21 0 0,1-1 0,-1 1 16,0 0-16,21-1 0,-21 22 0,22 0 15,-22 0-15,21 0 0,-21 0 16,1 21-16,20 0 0,-21 0 0,0 21 16,-21 0-16,21 0 0,1 0 0,-22 0 15,0 1-15,0 20 0,0 0 16,0-21-16,0 22 0,21-1 15,-21 0-15,0 1 0,0-22 0,21 21 16,-21 1-16,0-22 0,21 0 0,0 0 16,-21 0-16,21 0 0,1 1 15,-1-22-15,0 0 0,0 0 0,0 0 16,0 0-16,1-22 0,-1 22 0,0-21 16,21 0-16,-21-21 0,1 21 15,-1-1-15,0-20 0,0 0 0,-21-1 16,21 1-16,0 0 0,-21-1 0,0 1 15,0 0-15,0-1 0,0 1 16,0 0-16</inkml:trace>
  <inkml:trace contextRef="#ctx0" brushRef="#br0" timeOffset="47591.23">9398 8594 0,'0'0'0,"-21"0"0,42 0 78</inkml:trace>
  <inkml:trace contextRef="#ctx0" brushRef="#br0" timeOffset="47844.08">7514 9102 0,'0'0'0,"-21"0"0,-21 21 16,20-21-16,1 0 0,42 0 16,1 0-1,-1 0-15,21-21 0,-21 21 16,22-21-16,-1 21 0,0-22 0,1 22 16,-1-21-16,0 21 0,1-21 0,-1 21 15,0-21-15,1 21 0,-1 0 16,0-21-16,-21 0 0,1 21 0,-1-22 15,0 1-15</inkml:trace>
  <inkml:trace contextRef="#ctx0" brushRef="#br0" timeOffset="48735.66">3006 7811 0,'0'0'0,"-22"0"0,1 0 16,21-22-16,-21 22 0,42 0 62,0 0-62,22 0 0,-1 0 0,22 0 16,20 0-16,1 0 0,0 0 15,20 0-15,22 0 0,0 0 0,0 0 16,22 0-16,-1 0 0,0 0 0,42 0 16,-20 0-16,20 22 15,22-22-15,0 0 0,-1 0 0,22 21 16,-21-21-16,21 0 0,-1 0 0,-20 21 15,0-21-15,-1 0 0,1 0 16,-21 0-16,-1 0 0,-21 0 0,-20 0 16,-1 0-16,-21 0 0,0 0 0,-21 0 15,-1 0-15,-20-21 0,0 21 16,-1 0-16,-20 0 0,-22 0 0,22 0 16,-22 0-16,-21 0 0,0 0 0,1 0 15,-1 0-15,-42 0 31,-1 0-31,1 0 0,-21 0 16,0 0-16,-1 0 0</inkml:trace>
  <inkml:trace contextRef="#ctx0" brushRef="#br0" timeOffset="49432.32">2625 10541 0,'0'0'0,"-22"0"16,22-21-16,0 0 15,0 0 1,0-1-16,22 22 31,-1 0-31,0 0 16,21 0-16,1 0 0,20 0 0,1 0 16,-1 0-16,1 0 0,20 0 0,1 0 15,21 0-15,0 0 16,21 0-16,0 0 0,0 0 0,21 0 15,0 0-15,21 0 0,1 0 0,20 0 16,-21 0-16,22 0 0,21 0 0,-22 0 16,22 0-16,-1 0 0,-20 0 15,21 0-15,-1 0 0,-20 0 0,-1 0 16,22-21-16,-43 21 0,22 0 0,-22 0 16,0-21-16,-20 21 0,20 0 15,-42-21-15,0 0 0,0 21 0,-21-21 16,-22 21-16,1-22 0,0 22 0,-22 0 15,1-21-15,-22 21 0,0 0 0,1 0 16,-22-21-16,0 21 16,-21-21-1,-21 21-15,0 0 16,0-21-16,-1 21 0,1 0 0,-21 0 16,21-21-16,0 21 0,-1 0 15,1 0-15</inkml:trace>
  <inkml:trace contextRef="#ctx0" brushRef="#br0" timeOffset="49556.24">8636 10245 0,'0'0'0,"0"21"31,0-42 1,0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1:54:26.2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 1461 0,'0'0'0,"0"-22"0,0 1 15,0 0-15,0 0 16,0 0 0,0 42 31,0 0-47,0 0 0,0 22 15,21-22-15,-21 42 0,0-20 16,0-1-16,0 21 0,0 1 15,0-22-15,0 22 0,0-1 0,0-20 16,0-1-16,0 21 0,0-20 16,0-1-16,0 0 0,0-20 0,0 20 15,0-21-15,-21 0 0,21 0 16,0 1-16,0-1 0,0 0 16,0-42 15,0 0-31,0-1 0,0 1 15</inkml:trace>
  <inkml:trace contextRef="#ctx0" brushRef="#br0" timeOffset="303.82">1524 2074 0,'0'0'0,"0"22"0,21-22 16,0 0-16,0 0 16,1 0-1,-1 0-15,-21-22 0,0 1 16,0 0-16,0 0 16,-21 21-1,-1 0-15,1 0 16,0 0-16,21 21 31,0 0-31,0 0 31,21-21-31</inkml:trace>
  <inkml:trace contextRef="#ctx0" brushRef="#br0" timeOffset="1065.07">3852 1249 0,'0'0'0,"21"0"0,-21-21 0,0 0 15,0-1 1,0 44 15,0-1-31,0 0 0,0 0 16,0 21-16,0 1 0,0-22 15,0 42-15,0-20 0,0 20 0,0 1 16,0-1-16,-21 1 0,0-1 16,0 1-16,0-22 0,0 22 0,-1-1 15,1-21-15,0 1 0,21-22 16,-21 21-16,21-21 0,-21 1 0,21-1 15,0-42 17,0-1-32,0 1 15,0 0-15,0-21 0,0 21 16</inkml:trace>
  <inkml:trace contextRef="#ctx0" brushRef="#br0" timeOffset="1500.82">3154 1291 0,'0'0'0,"-127"-127"31,127 106-31,0 0 0,0 0 16,0 0-16,21-1 0,0 1 0,21-21 15,22 21-15,-22 0 0,43-1 16,-22 1-16,22 0 0,21 0 15,-21 21-15,20 0 0,1 0 0,0 0 16,-21 21-16,21 0 0,-22 22 16,1-1-16,0 0 0,-1 22 0,-20-22 15,-22 22-15,0-1 16,-20 1-16,-1-1 0,-21 1 0,0-1 16,0 22-16,-21-22 0,-22 22 15,1-22-15,0 1 0,-1-1 0,-20 1 16,-1-1-16,1 1 0,-22-22 15,22 1-15,-1 20 0,-21-42 0,22 22 16,-22-1-16,1-21 0,20 0 0,1 0 16,-1-21-16,1 0 0,-1 0 15,22 0-15,-1 0 0,22 0 0,-21 0 16,21 0-16,0-21 0,-1 0 16,22 0-16,0 0 0,0 0 15,22-1 1,-1 1-16,21 0 0,-21 0 0,22 0 15</inkml:trace>
  <inkml:trace contextRef="#ctx0" brushRef="#br0" timeOffset="1913.6">4699 1947 0,'0'0'0,"21"0"0,0 0 16,0 0-16,1 0 16,-1 0-16,0 0 15,0 0-15,0 0 0,22-21 0,-22 21 16,0-21-16,21 0 0,-21 0 16,1 21-16,20-21 0,-21-1 0,-21 1 15,0 0-15,0 0 0,0 0 16,0 0-16,-21 21 15,0 0-15,-22 0 0,1 0 16,21 21-16,-21-21 0,-1 21 0,1 21 16,0-21-16,20 1 0,-20 20 15,21 0-15,-21-21 0,20 22 0,22-22 16,0 21-16,-21-21 0,21 22 16,0-22-16,0 0 0,0 0 15,21-21-15,1 21 0,-1-21 0,21 0 16,-21 0-16,22 0 0,-1 0 15,0 0-15,1 0 0,-1 0 0,0-21 16,1 21-16,20-21 0,22-21 16</inkml:trace>
  <inkml:trace contextRef="#ctx0" brushRef="#br0" timeOffset="2188.42">5673 1609 0,'0'0'0,"-22"0"15,1 0-15,0 0 16,0 0-16,0 0 0,0 21 0,-1 0 16,1 0-16,0 0 0,0 22 15,0-22-15,0 21 0,-1 1 0,1-1 16,21-21-16,0 21 0,0 1 16,0-1-16,0-21 0,0 22 0,0-22 15,0 0-15,0 0 0,21 0 16,1 0-16,-1-21 0,0 22 0,21-22 15,-21 0-15,22 0 0,-1 0 16,0 0-16,22 0 0,-22-22 0,1 1 16,20 0-16,-21 0 0,1 0 15,-1-22-15,0 22 0,1-21 16</inkml:trace>
  <inkml:trace contextRef="#ctx0" brushRef="#br0" timeOffset="2500.23">6308 826 0,'0'0'0,"0"-22"0,-64-83 31,43 105-15,21 21-16,-21 21 0,21-21 16,0 43-16,0-22 0,-21 22 15,21-1-15,0 22 0,-22-22 0,22 1 16,0-1-16,0 22 0,-21-22 15,21 1-15,-21 21 0,21-22 0,-21 1 16,21-1-16,0 1 0,0-1 16,-21-21-16,21 1 0,-21-1 0,21 0 15,-22 1-15,22-22 0,0 0 0,0 21 16,0-20-16,22-22 16,-1 0-16,0 0 15,0 0-15,0 0 0,0-22 16,1 1-16,-1-21 0,0 21 15</inkml:trace>
  <inkml:trace contextRef="#ctx0" brushRef="#br0" timeOffset="3348.11">6752 1863 0,'0'21'0,"42"-21"31,-20 0-31,-1-21 15,0 0-15,0-1 16,0 1-16,-21 0 16,0 0-16,0 0 0,0 0 0,0-22 15,0 22-15,0 0 0,0-21 16,0 20-16,-21 1 0,0 0 0,0 0 16,0 21-16,-22 0 0,22 0 15,0 0-15,-21 0 0,20 0 0,-20 21 16,21 21-16,-21-20 0,20 20 15,1 0-15,0 1 0,0-1 0,0 0 16,0 1-16,21-1 0,-22 0 16,22 1-16,0-1 0,0-21 0,0 0 15,0 0-15,0 1 0,22-1 0,-1-21 16,0 0-16,0 0 0,0 0 16,22 0-16,-22 0 0,0 0 15,21 0-15,-21-21 0,1-1 0,20 1 16,-21 0-16,0 0 0,22-21 15,-22 20-15,0-20 0,-21 0 0,21-1 16,-21 1-16,21 0 0,-21-1 16,0 22-16,0-21 0,0 21 0,0 0 15,0-1-15,0 44 16,-21-1 0,21 0-16,-21 0 0,21 21 15,0-20-15,0 20 0,0 0 0,0 1 16,0-22-16,0 21 0,0-21 15,0 22-15,0-22 0,0 0 16,0 21-16,0-21 0,21 1 16,0-1-16,0-21 0,1 0 15,-1 0-15,0 0 0,21 0 0,-21 0 16,1 0-16,20-21 0,-21 21 0,21-22 16,-20 1-16,-1 0 0,21-21 15,-21 21-15,22-22 0,-22 1 0,0 0 16,0-1-16,0-20 0,0 20 15,-21 1-15,22 21 0,-22-21 0,0 20 16,0 1-16,0 0 16,-22 21-16,1 0 15,0 0-15,0 21 0,21 0 16,0 1-16,0-1 0,0 0 16,0 0-16,0 21 0,0-20 0,0-1 15,0 21-15,0-21 0,0 22 16,0-22-16,0 0 0,0 0 0,21 0 15,-21 22-15,0-22 0,0 0 16,0 0-16,0 0 0,0 0 16,21-21-1,-21 22-15,0-44 32,21 1-17</inkml:trace>
  <inkml:trace contextRef="#ctx0" brushRef="#br0" timeOffset="3919.82">7895 1799 0,'0'0'0,"21"-21"0,0 0 0,1 0 0,-1 0 15,0-1-15,0 1 16,-21 0-16,21 0 0,-21 0 15,0 0-15,0-1 0,0 1 16,0 0-16,-21 21 16,0 0-16,0 0 0,0 0 15,-1 0-15,-20 0 0,21 21 16,0 0-16,-22 1 0,22-1 0,-21 21 16,21 0-16,0-20 0,-1 20 15,1 0-15,0 1 0,0-1 0,21-21 16,0 21-16,0 1 0,0-22 15,0 0-15,0 0 0,21 0 0,0 1 16,0-22-16,1 21 0,-1-21 16,21 0-16,-21 0 0,0 0 15,22 0-15,-22 0 0,21-21 0,-21-1 16,1 1-16,20 0 0,-21 0 0,0 0 16,0-22-16,1 1 0,-1 21 15,-21-43-15,0 22 0,0 0 0,0-1 16,0 1-16,0 21 0,0-21 15,0 20-15,0 1 0,0 42 32,0 1-32,0-1 0,0 0 0,0 21 15,0 1-15,0-1 0,0-21 16,0 21-16,21 1 0,-21-22 16,21 21-16,0-21 0,-21 1 0,21-1 15,1 0-15,-1 0 0,0-21 16,0 21-16,21-21 0,-20 0 15,-1 0-15,0 0 0,0-21 0,21 21 16,-20-21-16,-1 0 0,21 0 16,-21-22-16,22 22 0,-22-21 0</inkml:trace>
  <inkml:trace contextRef="#ctx0" brushRef="#br0" timeOffset="5288.25">8890 699 0,'0'0'0,"0"-22"16,-64-20 0,43 42-16,0 21 0,0 0 15,0 1-15,21-1 0,-21 21 16,-1 0-16,1 22 0,21-1 0,0 1 16,-21-1-16,21 1 0,-21-1 15,21 1-15,-21 21 0,21-22 0,0 1 16,0-1-16,0 1 0,0-1 15,0 1-15,0-1 0,0-21 16,0 1-16,0-1 0,0 0 0,0 1 0,0-22 16,21 0-16,0 0 15,0 0-15,0-21 0,1 0 0,-1 0 16,21 0-16,-21 0 0,22 0 0,-1-21 16,0 21-16,-21-21 0,22-21 15,-1 21-15,0-1 0,-20-20 0,20 0 16,-21-1-16,0 1 0,0 0 15,1-1-15,-1 1 0,0 21 0,-21-21 16,0 20-16,0 1 0,0 42 31,0 1-31,0-1 0,-21 0 16,0 0-16,21 21 0,-22-20 16,22 20-16,0 0 0,0-21 15,0 1-15,0 20 0,0-21 0,0 0 16,0 0-16,0 1 0,0-1 15,0 0-15,22 0 0,-1-21 0,0 0 16,0 0-16,0 0 16,0 0-16,22 0 0,-22 0 0,0-21 15,0 21-15,0-21 0,22 0 0,-22-1 16,0 1-16,0-21 0,0 21 16,22-22-16,-22 1 0,0 21 0,-21-21 15,21-1-15,0 22 0,-21 0 16,0 0-16,0 0 0,0 42 31,0 0-31,0 0 0,-21 0 16,0 0-16,21 22 0,-21-22 0,21 21 15,-21-21-15,21 22 0,-21-22 16,21 21-16,0-21 0,0 1 0,0-1 16,0 0-16,0 0 0,21 0 15,0-21-15,0 0 0,0 0 16,0 0-16,1 0 0,20 0 0,-21 0 15,0 0-15,0 0 0,1 0 0,-1-21 16,0 0-16,0 0 16,0 0-16,-21-1 0,0 1 0,0-21 15,0 0-15,0 20 0,0-20 16,0 0-16,-21-1 0,0 1 0,0 21 16,0 0-16,-1 0 0,1-1 0,-21 1 15,21 21-15,0 0 0,-1 0 16,1 0-16,21 21 15,21-21 1,1 0 0,20 0-16,0 0 0,-21 0 15,22 0-15,20 0 0,-20 0 16,-1 0-16,0-21 0,1 21 0,-1 0 16,21 0-16,-20-21 0,-1 21 15,0 0-15,1 0 0,-1 0 0,-21 0 16,0 21-16,1 0 0,-22 1 15,21-1-15,-21 0 0,0 0 0,0 0 16,0 22-16,0-22 0,-21 0 0,21 21 16,-22-21-16,1 22 0,0-22 15,0 0-15,21 21 0,-21-20 0,0-1 16,-1 0-16,22 0 0,0 0 16,-21 0-16,21 1 0,-21-22 0,21 21 15,0-42 32,0-1-47,21 22 0,0-21 0,-21-21 16,22 21-16,-1-22 0,0 1 15,0 0-15,0-1 0,0 1 0,1-21 16,20 20-16,-21 1 0,21 0 16,-20-1-16,20 1 0,-21 21 0,21-22 15,1 43-15,-22-21 0,21 21 0,1 0 16,-22 0-16,0 0 0,0 0 15,0 21-15,0 22 0,1-22 16,-22 21-16,0 1 0,0-1 0,0 0 16,0 1-16,0-1 0,0 0 15,0 1-15,-22-1 0,1 0 0,21-21 16,0 22-16,-21-22 0,21 0 16,-21 0-16,21 0 0,0 1 0,0-1 15,-21-21-15,21-21 31,0-1-15,0-20-16,0 21 16,0 0-16</inkml:trace>
  <inkml:trace contextRef="#ctx0" brushRef="#br0" timeOffset="5539.46">9906 889 0,'0'0'0,"-42"0"32,20 0-17</inkml:trace>
  <inkml:trace contextRef="#ctx0" brushRef="#br0" timeOffset="5800.31">8615 1291 0,'-21'0'0,"42"0"0,-21 0 31,21 0-31,21 0 16,-21 0-16,22 0 0,-1 0 15,0 0-15,22 0 0,-22 0 0,1 0 16,-1-21-16,21 21 0,-20 0 15,-1 0-15,-21-21 0,22 21 0,-22 0 16,0 0-16,-42 0 16,0 0-1</inkml:trace>
  <inkml:trace contextRef="#ctx0" brushRef="#br0" timeOffset="6640.84">3323 2752 0,'0'0'0,"-21"0"15,21-21 16,21 21-31,0 0 0,0 0 16,1 0-16,-1 0 0,21 0 0,-21-22 16,22 22-16,-1 0 0,0 0 15,22 0-15,-1 0 0,1 0 0,-1-21 16,1 21-16,20 0 0,1 0 0,0 0 16,-1-21-16,22 21 15,21 0-15,0 0 0,0-21 0,21 21 16,1 0-16,-1 0 0,0-21 15,21 0-15,-21 21 0,22 0 0,-1 0 16,0-22-16,1 22 0,20 0 16,-20 0-16,-1 0 0,0-21 0,1 21 15,-1 0-15,0 0 0,1 0 16,-1 0-16,-21-21 0,21 21 0,1 0 16,-22 0-16,21 0 0,1-21 0,-1 21 15,-21 0-15,0 0 16,22 0-16,-22 0 0,0-21 0,0 21 15,0 0-15,-21 0 0,0-21 16,0 21-16,-21 0 0,0-22 0,0 1 16,0 21-16,-22 0 0,1-21 15,0 21-15,-22 0 0,1 0 0,-1-21 16,-21 21-16,1 0 0,-1 0 0,-21 0 16,0 0-16,1-21 0,-1 21 15,-21-21 1,0-1-1</inkml:trace>
  <inkml:trace contextRef="#ctx0" brushRef="#br0" timeOffset="6764.76">11472 2350 0,'0'0'0,"-21"0"15,0 0 16,0 21-31,-22-21 0</inkml:trace>
  <inkml:trace contextRef="#ctx0" brushRef="#br0" timeOffset="8280.56">1609 4212 0,'0'0'0,"21"-21"47,0 0-31,0 0-16,0 0 0,0-1 15,22 1-15,-22 0 0,0-21 16,0 21-16,0-1 0,1-20 0,-1 21 15,-21 0-15,0 0 0,0-1 16,0 1-16,-21 21 0,-1-21 0,-20 21 16,21 0-16,-21 0 0,-1 0 15,-20 0-15,20 0 0,-20 0 0,-1 21 16,22 0-16,-21 1 0,20-1 16,-20 21-16,20-21 0,22 22 15,-21-1-15,21 0 0,0-21 16,21 22-16,-22-1 0,22 0 15,0-20-15,0 20 0,22-21 0,-1 21 16,21-20-16,-21 20 0,22-21 16,-1 0-16,0 0 0,1 22 0,-1-22 15,21 0-15,-20 21 0,-1-20 16,0-1-16,-20 21 0,20 0 16,-21-20-16,-21 20 0,0 0 0,0 1 15,-21-1-15,0-21 0,-22 21 16,-20 1-16,21-22 0,-22 21 0,1-21 15,-22 1-15,21-22 0,1 0 16,-1 0-16,22 0 0,-21 0 16,20 0-16,1-22 0,0 1 15,-1 0-15,22-21 0,0 21 0,-21-22 16,20 1-16,1 0 0,21-1 16,-21 1-16,21 0 0,0-1 15,0 1-15,0 21 0,0-22 0,0 1 16,21 21-16,0 0 0,1 0 15,20 21-15,0 0 0,-21 0 0,22 0 16,-1 0-16,0 0 0</inkml:trace>
  <inkml:trace contextRef="#ctx0" brushRef="#br0" timeOffset="8956.17">1863 4614 0,'0'0'16,"0"22"-1,0-1 1,-22 0-16,22 0 0,-21 0 0,21 0 16,-21 22-16,21-22 0,0 0 15,-21 21-15,21-20 0,0 20 0,0-21 16,0 0-16,0 0 15,0 1-15,0-1 0,21-21 16,0 0-16,0 0 0,22 0 16,-22 0-16,0-21 0,21 21 0,-20-22 15,20 1-15,-21-21 0,21 21 16,-20 0-16,-1-1 0,21-20 0,-21 21 16,-21 0-16,21 0 0,-21-1 15,22 1-15,-22 0 0,0 0 0,0 0 16,0 42 15,-22 0-15,22 0-16,0 22 0,-21-22 0,21 21 15,0-21-15,0 22 0,0-1 16,0 0-16,0 22 0,0-22 0,0 0 16,0 1-16,0 20 0,0-20 15,0-1-15,0 21 0,0-20 0,0 20 16,0-20-16,0 20 0,0 1 15,0-22-15,0 21 0,0-20 0,0-1 16,-21 0-16,0 1 0,0-1 16,0-21-16,-1 0 0,1 1 0,0-1 15,-21 0-15,21-21 0,-22 0 16,22 0-16,-21 0 0,-1 0 0,1-21 16,-21 0-16,20-1 0,1 1 15,0-21-15,-1 21 0,1-22 16,0 22-16,20-21 0,-20 21 15,21 0-15,21-22 0,0 22 0,0 0 16,0 0-16,0 0 0,0-22 16,0 22-16,21 0 0,0 0 0,22 0 15,-22-22-15,21 22 0,0 0 16,-20-21-16,20 20 0,0-20 0,1 0 16</inkml:trace>
  <inkml:trace contextRef="#ctx0" brushRef="#br0" timeOffset="9472.87">2434 4551 0,'0'0'0,"0"21"32,0 0-17,0 0-15,0 1 16,0 20-16,-21-21 0,21 0 0,-21 22 15,21-22-15,-21 21 0,21-21 16,0 22-16,-22-22 0,22 0 16,-21 0-16,0 0 0,21 0 0,-21 1 15,21-1-15,-21-21 32,21-21-32,0-1 15,0 1-15,0 0 0,0 0 16,0 0-16,0-22 0,21 1 0,-21 21 15,21-21-15,0 20 0,0-20 16,22 21-16,-22 0 0,21-22 0,-21 22 16,22 0-16,-1 0 0,0 0 15,1 0-15,-1-1 0,0 22 16,1 0-16,-22 0 0,0 0 0,21 0 16,-20 22-16,-22-1 0,0 0 0,0 0 15,0 0-15,0 22 16,0-22-16,0 21 0,0-21 0,-22 22 15,1-22-15,0 21 0,0-21 0,0 0 16,21 1-16,0-1 0,-21 0 16,21 0-16,0-42 31,0 0-31,21 0 0,0-1 16,0 1-16,0-21 0,0 0 15</inkml:trace>
  <inkml:trace contextRef="#ctx0" brushRef="#br0" timeOffset="9755.71">3238 3979 0,'0'-21'16,"0"42"-16,0-63 0,0 63 16,0 0-1,-21 22-15,0-22 0,21 21 16,0 1-16,-21-1 0,0 21 0,0-20 15,-1 20-15,22-20 0,-21 20 16,0-21-16,21 22 0,-21-22 16,0 22-16,21-22 0,0 0 0,-21 1 15,21-1-15,-22 0 0,22-20 16,0-1-16,0 0 0,0 0 0,22-21 16,-1 0-1,0 0-15,-21-21 0,21 0 0,0 0 16,0-1-16,1-20 0,-1 21 15,0 0-15</inkml:trace>
  <inkml:trace contextRef="#ctx0" brushRef="#br0" timeOffset="9948.64">2942 4530 0,'0'0'0,"0"21"0,-21-21 0,42 0 31,0 0-31,0 0 16,1 0-16,-1 0 0,0-21 0,21 21 16,-21 0-16,22-21 0,-22 21 15,21-22-15,-21 22 0,1-21 0,20 21 16,-21 0-16</inkml:trace>
  <inkml:trace contextRef="#ctx0" brushRef="#br0" timeOffset="10540.3">3662 4699 0,'0'0'0,"21"0"0,0 0 0,0 0 16,0 0-16,1-21 15,-1 21-15,0-21 0,-21 0 0,21-1 16,0 1-16,0 21 0,-21-21 15,0 0-15,22-21 0,-22 20 16,0 1-16,0 0 0,0 0 0,0 0 16,0 0-16,-22-1 0,1 1 15,0 0-15,0 21 0,-21 0 0,20 0 16,-20 0-16,21 21 0,-21 0 16,20 1-16,1-1 0,-21 0 0,21 0 15,0 21-15,-1 1 0,1-22 16,0 21-16,0 1 0,0-22 0,21 21 15,-21 0-15,21-20 0,0-1 0,0 0 16,0 0-16,21 0 0,0 0 16,0-21-16,0 0 0,22 0 0,-22 0 15,21 0-15,0-21 0,-20 0 16,20 21-16,-21-21 0,21 0 16,-20 0-16,20-22 0,-21 22 0,0 0 15,0 0-15,1-22 0,-22 22 16,0 0-16,0 0 0,21 0 0,-21 0 15,0-1-15,0 1 0,-21 21 32,-1 21-32,22 1 15,0-1-15,0 0 0,0 0 0,-21 21 16,21-20-16,0-1 0,0 0 0,0 21 16,0-21-16,0 1 0,0-1 15,21 0-15,1-21 16,-1 0-16,0 0 15,0 0-15,0 0 0,0 0 0,1 0 16,-1-21-16,0 0 0,0-1 0,0 1 16,0 0-16</inkml:trace>
  <inkml:trace contextRef="#ctx0" brushRef="#br0" timeOffset="11020.06">4191 4403 0,'0'0'0,"0"-21"0,0-1 0,0 1 16,0 0-16,0 0 15,21 0 1,0 21-16,0 0 0,1 0 0,-1 0 16,21 21-16,-21 0 0,0 0 15,22 0-15,-22 1 0,0 20 0,21-21 16,-42 21-16,22-20 0,-22 20 16,21-21-16,-21 21 0,0-20 0,0-1 15,-21 21-15,-1-21 0,22 0 16,-21 1-16,0-1 0,0-21 0,0 21 15,0-21-15,21-21 32,0 0-32,21-1 15,0 1-15,0-21 0,0 21 16,0-22-16,1 22 0,20-21 16,-21 0-16,21 20 0,-20-20 0,-1 0 15,21 21-15,-21-22 0,0 22 16,1 0-16,-22 0 0,0 42 31,-22-21-31,22 21 0,-21 21 0,0-20 16,0-1-16,21 21 0,-21-21 15,0 22-15,21-1 0,-22-21 0,22 21 16,0-20-16,0-1 0,-21 21 0,21-21 16,0 0-16,0 1 0,0-1 15,0 0-15,21 0 0,1-21 16,-1 0-16,0 21 0,0-21 0,21 0 15,-20 0-15,-1 0 0,0 0 16,21-21-16</inkml:trace>
  <inkml:trace contextRef="#ctx0" brushRef="#br0" timeOffset="11556.27">720 5503 0,'0'0'0,"-22"0"0,1 0 0,0 0 16,42 0 15,0 0-31,22-21 0,-1 21 0,0 0 16,22-21-16,-1 21 0,22 0 15,21-21-15,0 21 0,21 0 0,0-21 16,0 0-16,0 21 0,21-22 15,0 22-15,21 0 0,1-21 0,-1 21 16,22-21-16,-22 21 0,21-21 16,1 21-16,-1-21 0,1 21 0,-1 0 15,1-21-15,-22 21 0,22 0 0,-22-22 16,-21 22-16,0 0 0,-21-21 16,0 0-16,-21 21 0,-21 0 0,0 0 15,-22 0-15,-21-21 0,1 21 16,-1 0-16,-21 0 0,0 0 15,-21-21 1,-21 21 0,21-21-16,-21-1 0,0 1 15</inkml:trace>
  <inkml:trace contextRef="#ctx0" brushRef="#br0" timeOffset="11941.07">6202 4445 0,'0'21'0,"-21"-21"0,21 21 16,-22-21-16,22 22 15,22-22 1,-1 0 0,0 0-1,0 0-15,0-22 16,-21 1-16,0 0 16,0 0-1,-21 21-15,0 0 16,0 0-16,21 21 15,0 0 1,0 0-16,-21 1 16,21-1-16,0 0 15,0 0 1</inkml:trace>
  <inkml:trace contextRef="#ctx0" brushRef="#br0" timeOffset="12252.24">6181 4995 0,'0'0'0,"21"0"31,-21-21-15,21 21-16,-21-21 15,0 0-15,0 0 0,0 0 16,-21 21 15,21 21-15,-21-21 0,21 21-16,0 0 15,21-42 16</inkml:trace>
  <inkml:trace contextRef="#ctx0" brushRef="#br0" timeOffset="13450.11">8530 4360 0,'0'0'0,"21"0"0,-21-21 16,21 21-16,1-21 0,-1 0 15,-21 0-15,21 0 16,-21-1-16,0 1 0,21 0 0,-21 0 16,0 0-16,0 0 0,0-1 15,0 1-15,0 0 0,-21 0 16,0 0-16,0 0 0,-1-1 0,1 1 16,0 21-16,0 0 0,-21 0 0,20 0 15,1 21-15,-21 1 0,21-1 16,-22 21-16,22 0 0,0 1 0,-21-1 15,21 0-15,-1 1 0,1-1 16,0 0-16,21 1 0,0-1 0,0-21 16,0 22-16,0-22 0,0 0 0,0 0 15,21-21-15,0 21 16,1-21-16,-1 0 0,0 0 0,0 0 0,21 0 16,-20 0-16,-1-21 0,21 21 15,-21-21-15,22 0 0,-22 0 16,21-1-16,-21-20 0,22 21 0,-22-21 15,0 20-15,0-20 0,0 0 16,-21-1-16,0 1 0,0 21 0,0-21 16,0-1-16,0 22 0,0-21 0,0 21 15,0-1-15,0 44 32,0-1-32,0 0 0,0 21 15,0-21-15,0 22 0,-21-1 0,21 0 16,0 1-16,-21-1 0,21 0 15,0 1-15,0-22 0,0 21 16,0-21-16,0 1 0,21-1 0,0 0 16,0 0-16,1-21 0,20 0 0,-21 0 15,21 0-15,1 0 0,-1 0 16,0 0-16,1-21 0,-1 0 0,0 0 16,1-1-16,-1 1 0,-21-21 0,22 21 15,-22-22-15,0 1 0,0-21 16,0 20-16,-21-20 0,0 20 0,0-20 15,0-1-15,0 22 0,-21-21 16,0 20-16,-21-20 0,20 20 0,-20-20 16,0 21-16,-22-22 0,1 22 15,20-1-15,-20 22 0,-22-21 16,22 21-16,-1 0 0,1-1 0,-1 22 16,1 0-16,-1 0 0,1 0 15,-1 22-15,1-1 0,-1 21 0,1 0 16,-1 1-16,22 20 0,-22-20 15,1 20-15,21 1 0,-22 20 0,22-20 16,-1 20-16,1 1 0,0 0 0,21-1 16,-1-20-16,1 21 0,21-22 15,0 22-15,0-22 0,0 1 0,21-1 16,1 1-16,-1-22 0,21 22 16,0-22-16,1-21 0,20 21 15,-20-20-15,20 20 0,1-42 0,-1 21 16,1-21-16,-1 0 0,-21 0 0,22 0 15,-1 0-15,1 0 0,-1-21 16,-20 0-16,20 0 0,-20 21 0,-1-22 16,-21-20-16,21 21 0,-20 0 15,20 0-15,-21-1 0,0-20 0,0 21 16,1 0-16,-1 0 0</inkml:trace>
  <inkml:trace contextRef="#ctx0" brushRef="#br0" timeOffset="14005.09">9758 3852 0,'0'-21'0,"0"42"0,0-63 0,-21 21 16,21 0-16,0 0 15,-22 21-15,22-22 0,0 44 32,0-1-32,0 21 15,0-21-15,-21 22 0,21-1 0,0 21 16,-21-20-16,21 20 0,0 1 15,0-1-15,-21 1 0,21-1 0,-21 1 16,21-22-16,-21 22 0,21-22 0,0 0 16,-22 1-16,22-22 0,-21 21 15,21-21-15,0 0 0,0 1 0,0-1 16,0-42 0,0-1-1,21 22-15,1-21 0,-22-21 0,21 21 16,0-22-16,-21 1 0,21 0 15,0-1-15</inkml:trace>
  <inkml:trace contextRef="#ctx0" brushRef="#br0" timeOffset="14244.5">9715 3747 0,'0'0'0,"-21"-43"15,21 22 1,0 0-16,21 0 15,22 21-15,-22-21 0,21 21 16,1-22-16,-1 22 0,0 0 16,1-21-16,-1 21 0,0 0 0,1 0 0,-22 0 15,21 0-15,-21 0 16,0 0-16,1 0 0,-22 21 16,0 1-16,0-1 15,-22-21-15,1 21 0,-21 0 16,21-21-16,-22 21 0</inkml:trace>
  <inkml:trace contextRef="#ctx0" brushRef="#br0" timeOffset="14431.56">9631 4297 0,'0'0'0,"0"21"0,0 0 15,21-21-15,0 0 16,0 0-16,0 0 15,1 0-15,-1 0 0,0 0 0,0 0 16,0-21-16,0 0 0,1 21 16,-1 0-16,0-21 0,0 21 15,0-21-15</inkml:trace>
  <inkml:trace contextRef="#ctx0" brushRef="#br0" timeOffset="14696.28">10181 4276 0,'0'0'0,"0"21"0,0 0 15,0 0-15,0 0 0,0 1 0,0-1 16,0 0-16,0 0 0,0 0 16,0 0-16,0 22 0,-21-22 0,21 0 15,-21 0-15,21 0 0,0 1 0,0-1 16,-21-21-16,21 21 0,0 0 15,-22-21-15,44-21 47,-1 0-47,0 0 0,0-1 16,0 1-16,0-21 0</inkml:trace>
  <inkml:trace contextRef="#ctx0" brushRef="#br0" timeOffset="15008.1">10350 4001 0,'-42'21'31,"21"0"-31,21 0 0,0 0 16,21-21 15,0 0-31,0-21 16,1 0-16,-22 0 0,21 0 15,-21-1-15,0 1 16,0 0-16,0 0 16,-21 21-16,-1 0 15,1 21-15,0 0 16,0-21-16,21 21 0,0 1 0,-21-1 16,21 0-16,0 21 0,0-21 0,0 1 15,0-1-15,0 0 0,0 0 16,0 0-16,21 0 0,0-21 0,0 0 15,0 22-15</inkml:trace>
  <inkml:trace contextRef="#ctx0" brushRef="#br0" timeOffset="15502.11">10647 4276 0,'0'21'0,"0"0"16,-21 0-16,-1 0 15,22 1-15,-21-1 16,21 0-16,0 0 0,0 0 16,0 0-16,0 1 0,0-1 0,0 0 15,0 0-15,0 0 16,0 0-16,0 1 0,0-1 0,0 0 16,0-42 30,0 0-46,0-1 16,-21 1-16,21 0 0,0 0 0,0 0 16,0-22-16,0 22 0,0-21 15,21 21-15,0-22 0,1 22 16,-1-21-16,21 0 0,-21 20 0,22 1 0,-1-21 16,0 21-16,1 21 15,-1-21-15,0 21 0,1 0 0,-1 0 16,0 21-16,-21-21 0,22 21 0,-22 0 15,0 21-15,0-20 0,0 20 16,-21-21-16,0 0 0,0 22 0,0-22 16,0 21-16,0-21 0,-21 0 15,0 1-15,0-1 0,0 0 0,21 0 16,-21 0-16,-1-21 0,22 21 16,22-21 15,-1-21-31,0 0 0,0 21 15</inkml:trace>
  <inkml:trace contextRef="#ctx0" brushRef="#br0" timeOffset="16055.99">11874 4212 0,'0'0'0,"0"-21"0,0 0 0,0 0 15,-21 0-15,0-1 0,0 22 16,0 0-16,0 0 0,-22 0 0,22 0 16,0 0-16,-21 22 0,20-1 15,-20 0-15,21 21 0,-21-21 16,20 22-16,-20-1 0,21-21 0,0 22 16,0-1-16,-1 0 0,1-21 0,21 22 15,0-22-15,0 21 0,0-21 16,0 1-16,0-1 0,21 0 0,1-21 15,-1 21-15,21-21 0,-21 0 0,0 0 16,22 0-16,-1 0 0,0 0 16,-20-21-16,20 21 0,0-21 0,1 0 15,-1-1-15,0-20 0,1 21 0,-1-21 16,-21-1-16,21 1 16,-20-22-16,20 1 0,-21-1 0,0 1 15,0-22-15,1 22 0,-22-1 0,0 1 16,0-1-16,0 22 0,0 0 15,0-1-15,0 22 0,0 0 0,0 0 16,0 0-16,-22 21 16,22 21-16,-21 0 0,0 21 15,0 1-15,0-1 0,21 0 0,-21 22 16,21-22-16,-22 22 0,22-1 16,0 1-16,0-1 0,0-21 15,0 22-15,0-22 0,0 1 0,22-22 16,-1 21-16,0-21 0,-21 0 0,21 1 15,0-1-15,0 0 0,1-21 16,-1 0-16,0 0 0,0 0 0,0 0 16,0 0-16,1-21 0,20 0 15,-21-1-15,0 1 0</inkml:trace>
  <inkml:trace contextRef="#ctx0" brushRef="#br0" timeOffset="16291.73">12806 3768 0,'0'0'0,"0"-43"32,0 65-32,0-1 0,0 0 15,0 0-15,-21 21 0,21-20 0,-22 20 16,22 21-16,-21-20 0,21-1 0,0 22 16,0-22-16,-21 0 0,21 1 15,-21-1-15,21 0 0,0 1 0,0-22 16,0 0-16,-21 0 0,21 0 0,0-42 47,0 0-47</inkml:trace>
  <inkml:trace contextRef="#ctx0" brushRef="#br0" timeOffset="16797.47">12721 3831 0,'0'-106'15,"0"212"-15,0-233 0,21 106 0,0 0 0,1 0 16,-1 0-16,0-1 0,0 1 16,0 21-16,22 0 0,-22 0 0,21 0 15,-21 0-15,22 0 0,-22 0 16,21 21-16,-21 1 0,0 20 0,1-21 16,-1 0-16,-21 22 0,0-1 0,0-21 15,0 21-15,-21-20 0,-22 20 16,1 0-16,21-21 0,-22 1 0,1-1 15,0 0-15,21 0 0,-22 0 16,22-21-16,-21 0 0,21 0 16,21-21-1,0 0-15,21 21 0,0-21 16,0 0-16,21-1 0,1 22 16,-22 0-16,21-21 0,22 21 0,-22 0 15,0 0-15,1 0 0,-1 21 0,22-21 16,-22 22-16,-21-1 0,21 0 0,-20 21 15,20-21-15,-42 1 0,21 20 0,-21-21 16,0 21-16,0-20 16,0 20-16,-21-21 0,0 0 0,0 22 15,-1-22-15,-20 0 0,0 0 0,-1 0 16,1 0-16,-21 1 0,20-22 16,1 21-16,-22-21 0,22 0 0,0 0 15,-1 0-15,1 0 0,21 0 0,0 0 16,0 0-16,21-21 0,0-1 15,0 1-15,0 0 0,0 0 16,21 0-16,0 0 0,21-1 0,1 1 16,-22 0-16,42 0 0</inkml:trace>
  <inkml:trace contextRef="#ctx0" brushRef="#br0" timeOffset="17420.11">13779 3937 0,'0'0'0,"0"-21"0,-21 42 32,0 0-32,21 0 0,-21 1 15,21 20-15,0-21 0,-21 21 0,21 1 16,-21-22-16,21 21 0,0 1 16,0-22-16,0 21 0,0-21 0,0 0 15,21 1-15,0-1 0,0 0 0,0 0 16,22-21-16,-22 0 15,21 0-15,-21 0 0,22 0 0,-1 0 16,0 0-16,-21-21 0,22 0 0,-22 0 16,21-1-16,-21 1 0,1-21 15,20 21-15,-42-22 0,21 1 0,0 0 16,0 21-16,-21-22 0,0 1 0,22 21 16,-22 0-16,21-1 0,-21 1 15,0 42 1,0 1-1,0 20-15,0-21 16,-21 21-16,21 1 0,-22-1 0,1 0 0,0 22 16,21-22-16,0 1 15,0 20-15,0-21 0,0 22 0,0-1 16,0-20-16,0 20 0,0 1 0,0-1 16,0 1-16,0-1 0,0 1 15,0-1-15,0 1 0,0-1 0,0 1 16,0-22-16,0 22 0,0-22 0,-21 21 15,0-20-15,21-1 0,-21-21 0,-1 0 16,1 22-16,0-22 16,0-21-16,0 0 0,0-21 15,-1 0-15,22-1 0,-21-20 0,0 21 16,21-21-16,0-1 0,0 1 16,0-22-16,0 22 0,0-21 15,0 20-15,0-20 0,21-1 0,22 22 16,-22-22-16,0 22 0,21-21 15,-21 20-15,22 1 0,-22 0 0,21 20 16,-21-20-16,22 0 0,-22 21 0,0-22 16,-21 1-16,21 21 0,-21-22 0</inkml:trace>
  <inkml:trace contextRef="#ctx0" brushRef="#br0" timeOffset="17963.68">15748 2879 0,'0'0'0,"0"-21"31,-21 21-31,0 0 0,-1 0 0,-20 21 16,21 0-16,-21 0 0,-1 0 15,-20 22-15,20-1 0,1 21 0,-21 1 16,20 21-16,1-1 0,0 1 16,-1 0-16,22-1 0,0 1 15,-21 0-15,42-1 0,0 1 0,-22 0 16,22-1-16,0-20 0,0-1 15,22 1-15,-1-1 0,21 1 0,-21-22 16,22 0-16,-1 1 0,0-22 0,1 21 16,-1-21-16,0-21 0,-21 22 15,22-22-15,-1 0 0,0 0 0,-20 0 16,20-22-16,-21 22 0,21-21 0,-20-21 16,20 21-16</inkml:trace>
  <inkml:trace contextRef="#ctx0" brushRef="#br0" timeOffset="18476.25">16129 3556 0,'0'-21'0,"0"42"0,0-63 0,-21 42 16,0 0 0,-1 21-16,1 0 0,0 0 15,0 22-15,0-1 0,0 0 16,-1 1-16,1-1 0,0 0 0,0 1 15,0 20-15,0-21 0,-1 1 0,1-1 16,21 0-16,-42 107 31,42-128-15,0-42 0,21 21-16,0-22 0,-21 1 0,21-21 15,-21 21-15,22-22 0,-1 1 16,0 0-16,-21-1 0,21 1 0,0-21 15,0 20-15,-21 1 0,22-22 16,-1 22-16,0-21 0,0 20 0,0 1 16,22 21-16,-22-22 0,0 22 0,0 0 15,21 21-15,-20 0 0,-1 0 16,0 0-16,21 0 0,-21 21 16,1 0-16,20 1 0,-21 20 15,0 0-15,0 1 0,1-1 0,-1 0 16,-21 1-16,0-1 0,0 0 0,0 1 15,0-1-15,0 0 0,0 1 16,0-22-16,-21 21 0,-1-21 0,22 0 16,-21 1-16,21-1 0,-21 0 15,0-21 1,0 0 0,0-21-16,-1 0 15,22-1-15</inkml:trace>
  <inkml:trace contextRef="#ctx0" brushRef="#br0" timeOffset="18648.16">15790 3979 0,'0'0'0,"-21"0"0,21-21 16,21 21 0,0 0-16,1-21 0,-1 21 15,21-21-15,0 21 0,1 0 0,-1-21 16,22 21-16,-1-21 0,-21 21 15,22-22-15,-1 22 0,1-21 16,-22 0-16,22 21 0</inkml:trace>
  <inkml:trace contextRef="#ctx0" brushRef="#br0" timeOffset="18908">16976 3535 0,'-22'0'31,"1"21"-15,21 0-16,-21 0 0,21 1 0,0 20 16,-21-21-16,21 21 0,-21-20 0,0 20 15,21 0-15,0 1 0,-22-22 16,1 21-16,21 0 0,-21 1 16,21-22-16,0 0 0,-21 21 0,21-20 15,-21-1-15,21 0 0,21-42 47,0 0-47,-21-1 0,21 1 16</inkml:trace>
  <inkml:trace contextRef="#ctx0" brushRef="#br0" timeOffset="19127.87">16891 3556 0,'0'0'0,"0"-21"0,0 0 0,21 21 16,-21 21-1,21 0-15,-21 0 16,0 22-16,21-22 0,1 21 0,-22 0 16,21 1-16,0-22 0,0 21 0,0 1 15,0-1-15,1-21 0,20 21 16,-21-20-16,21 20 0,-20-21 0,-1 0 16,0 0-16,0-21 0,0 0 15,0 22-15,1-44 16,-22 1-16,21 0 15</inkml:trace>
  <inkml:trace contextRef="#ctx0" brushRef="#br0" timeOffset="19388.72">17505 3260 0,'0'0'16,"-21"0"-16,-1 21 0,1 0 15,21 0-15,-21 22 0,0-1 16,21 0-16,-21 1 0,0-1 0,21 21 16,-22-20-16,1-1 0,21 22 15,-21-22-15,21 0 0,-21 1 16,21-1-16,0-21 0,0 21 0,-21-20 16,21-1-16,0 0 0,0 0 15,0 0-15,0 0 0,21-21 16,0-21-1,0 0-15,22 0 0</inkml:trace>
  <inkml:trace contextRef="#ctx0" brushRef="#br0" timeOffset="19668.89">18161 3556 0,'-21'0'31,"42"0"-15,0 0 0,0 0-16,0 0 0,22 0 15,-22 0-15,0 0 0,0 0 0,22 0 16,-22 21-16,0-21 0,0 0 15,0 0-15,0 0 16</inkml:trace>
  <inkml:trace contextRef="#ctx0" brushRef="#br0" timeOffset="19868.43">18034 3725 0,'0'22'0,"0"-44"0,0 65 15,0-22 1,21-21 0,0 0-16,0 0 0,22 21 0,-22-21 15,0 0-15,21 0 16,-20 0-16,20 0 0,0 0 0,-21 0 16,22 0-16,-22 0 0,0-21 0,0 21 15,0 0-15,1-21 0,-22 0 16,0-1-16</inkml:trace>
  <inkml:trace contextRef="#ctx0" brushRef="#br0" timeOffset="20647.99">19473 3154 0,'0'0'0,"-21"0"0,0 0 16,21 21-16,0 0 0,-21 0 15,21 1-15,-21-1 16,21 0-16,0 0 15,21-21 1,0 0-16,0 0 0,21 0 16,-20 0-16,-1-21 0,21 21 15,-21-21-15,0 0 0,1 21 0,-1-22 16,-21 1-16,0 0 0,0 0 16,0 0-16,0 0 0,0-1 15,0 1-15,0 0 0,-43 21 16,22 0-16,0 0 15,0 0-15,0 21 0,0 0 16,-1 1-16,22-1 0,0 0 0,-21 0 16,21 0-16,0 0 0,0 1 15,0-1-15,21-21 16,1 0-16,-1 0 16,0 0-16,0 0 15,0-21-15,0-1 0,1 1 0,-1 21 0,-21-21 16,21 0-16,-21 0 0,0 0 15,0-1-15,0 1 16,0 0-16,-21 21 16,0 0-16,-1 21 0,1 0 15,0 22-15,0-1 0,-21-21 0,20 43 16,1-22-16,0 0 0,0 1 16,0 20-16,0-20 0,21-1 0,0-21 15,0 21-15,0-20 0,0 20 16,21-21-16,0-21 0,21 21 0,1-21 15,-22 21-15,21-21 0,22 0 16,-22 0-16</inkml:trace>
  <inkml:trace contextRef="#ctx0" brushRef="#br0" timeOffset="21172.42">20299 3196 0,'21'-21'16,"-21"-21"-1,-21 42 1,0 21 0,21 0-16,-22 0 0,1 22 0,0-1 15,0 0-15,0 22 0,0-22 16,-1 22-16,1-22 0,-21 21 0,21 1 16,0-22-16,-22 1 0,22 20 15,0-21-15,21 1 0,-21-1 0,21 0 16,-21-20-16,21 20 0,-22-21 0,22 0 15,0 0-15,0 1 0,0-1 16,0-42 0,0-1-16,0 1 15</inkml:trace>
  <inkml:trace contextRef="#ctx0" brushRef="#br0" timeOffset="21460.26">20235 3154 0,'0'0'0,"0"-21"0,0 0 31,0 42-31,21 0 0,-21 0 16,22 21-16,-22 1 0,0-1 16,21 0-16,0 22 0,0-22 15,-21 22-15,21-22 0,-21 22 16,21-22-16,-21 0 0,0 1 0,0-1 15,0 0-15,0-21 0,0 22 0,22-1 16,-22-21-16,0 0 0,0 1 16,0-1-16,0 0 0,0 0 0,-22-21 15,1 0 1,0 0-16,0 0 0,0 0 16,0-21-16</inkml:trace>
  <inkml:trace contextRef="#ctx0" brushRef="#br0" timeOffset="21648.15">19812 3810 0,'0'0'0,"21"0"31,0 0-15,0 0-16,1 0 0,20 0 16,-21 0-16,21-21 0,-20 21 0,20 0 15,0 0-15,1 0 0,-22 0 0,21-21 16,0 21-16,1 0 0,-22-21 15,21 21-15,-21-22 0,1 22 16,-1-21-16,0 21 0</inkml:trace>
  <inkml:trace contextRef="#ctx0" brushRef="#br0" timeOffset="21905">20659 3323 0,'0'0'0,"21"-21"31,-21 42-31,21 22 16,0-22-16,0 21 0,-21 0 16,21 1-16,1-1 0,-22 0 0,0 1 15,21-1-15,-21-21 0,21 22 16,0-1-16,-21-21 0,0 21 0,21-20 16,0-1-16,-21 0 0,0 0 15,22 0-15,-1-21 16,-21-21-1,21 0 1,0-21-16</inkml:trace>
  <inkml:trace contextRef="#ctx0" brushRef="#br0" timeOffset="22151.86">21145 3196 0,'0'0'0,"0"-21"31,0 42-31,0 0 0,-21 1 16,0 20-16,21-21 0,-21 43 16,0-22-16,21 0 0,-21 1 0,-1 20 15,1-21-15,0 1 0,0-1 16,0 0-16,0 1 0,-1-22 0,1 21 16,21-21-16,0 1 0,0-1 0,0 0 15,0 0-15,21-21 16,1 0-1,-1 0-15,-21-21 0,21 21 16,0-21-16,0 0 0</inkml:trace>
  <inkml:trace contextRef="#ctx0" brushRef="#br0" timeOffset="22712.32">21590 3112 0,'0'0'0,"-21"0"16,21 21-1,21-21 48,-21-21-63,21 21 0,-21-22 15,21 1-15,0 21 16,1-21-16,-1 21 16,0 0-16,-21 21 15,0 0 1,0 1-16,0-1 0,0 0 0,0 0 16,0 0-16,0 0 0,0 1 15,-21-1-15,0 0 0,-1 0 16,22 0-16,-21-21 15,0 0-15,21-21 32,-21 0-32,21 0 15,0 0-15,0-1 0,0 1 16,0 0-16,0 0 0,21 0 16,-21 0-16,21-1 0,0 22 15,1 0-15,-1 0 16,0 0-16,-21 22 15,0-1-15,0 0 0,0 0 0,0 21 16,0-20-16,0-1 0,0 21 16,0-21-16,-21 0 0,21 22 15,-21-22-15,-1 0 0,1 0 16,0-21-16,-21 21 0,21 1 0,-1-22 16,1 0-16,0 21 0</inkml:trace>
  <inkml:trace contextRef="#ctx0" brushRef="#br0" timeOffset="23189.05">21971 2392 0,'0'0'0,"-21"0"0,42 0 31,0 0-31,0 21 16,22 0-16,-22 0 0,21 1 15,0-1-15,1 21 0,-1 0 0,0 1 16,1-1-16,-1 0 0,-21 1 15,22 20-15,-22-20 0,-21 20 16,0 1-16,0-1 0,0 1 0,0 20 16,0-20-16,-21-1 0,-22 22 0,22-22 15,0 1-15,-21 21 0,-1-43 16,1 21-16,0 1 0,20-1 0,-20-20 16,0-1-16,-1 0 0,22 1 15,-21-1-15,21 0 0,-22-20 0,1 20 16,21-21-16,0 0 0,-22 0 0,22-21 15,0 22-15,0-22 16,0 0-16,0 0 0,-1 0 16,1 0-16,0 0 0,0-22 15,0 22-15,0 0 16</inkml:trace>
  <inkml:trace contextRef="#ctx0" brushRef="#br0" timeOffset="24397.9">7154 5884 0,'0'0'0,"0"-21"16,21 21-16,-21-21 0,0 0 16,0 0-16,0 0 0,0-1 0,0 1 15,0 42 17,0 1-32,0-1 15,0 21-15,0 0 0,0 1 0,-21 20 16,21 1-16,0-1 0,-21 1 0,21-1 15,0 22-15,-21 0 0,0-1 16,0 1-16,-1 0 0,22-1 0,-21-20 16,0 20-16,0-20 0,21 21 0,-21-22 15,21 1-15,-21-1 16,21-21-16,0 22 0,-22-22 0,22 1 16,0-22-16,0 21 0,0-21 0,0 0 15,0-42 16,0 0-31,0 0 0,0-21 0,0-1 16,0 1-16</inkml:trace>
  <inkml:trace contextRef="#ctx0" brushRef="#br0" timeOffset="24744.71">6921 6223 0,'0'0'0,"0"-42"16,-42-64-1,42 64-15,-21 20 0,21-20 0,0 21 16,0-21-16,0 20 0,0-20 0,0 21 16,21-21-16,0 20 0,22-20 15,-22 21-15,21 0 0,0 0 0,1-1 16,20 22-16,-20 0 0,-1 0 16,0 0-16,1 22 0,-1-1 0,0 0 15,1 21-15,-22 1 0,0-1 16,-21 21-16,0-20 0,0-1 15,-21 22-15,0-22 0,-1 0 0,-20 1 0,21-22 16,-21 21-16,-1 0 16,22-20-16,-21-1 0,21 0 0,-22 0 15,22 0-15,0 0 0,21 1 0,0-1 16,21-21 15,-21-21-31,21-1 16,0 22-16,-21-21 0</inkml:trace>
  <inkml:trace contextRef="#ctx0" brushRef="#br0" timeOffset="25400.33">7451 6371 0,'21'-21'31,"0"0"-31,-21 0 15,21 0-15,0-1 0,0 1 16,1 0-16,-1 0 0,0-21 0,21-1 16,-21 1-16,22 21 0,-22-22 0,0 1 15,21 0-15,-20-1 0,-1 22 16,-21-21-16,0 21 0,0 0 16,-21 21-16,-1 0 15,1 21-15,-21 0 0,21 0 0,-22 0 16,22 0-16,-21 22 0,21-22 15,0 0-15,-1 21 0,22-20 16,0-1-16,0 0 0,0 0 0,0 0 16,0 0-16,22 1 15,-1-22-15,0 21 0,0 0 0,0-21 16,22 21-16,-22 0 0,0-21 0,0 21 16,0 1-16,0-22 0,1 21 15,-1 0-15,0 0 0,-21 0 0,0 0 16,21 1-16,0-22 15,0 0 1,1 0 0,-22-22-16,21 22 0,0-21 15,0 0-15,0 0 0,0 0 0,1 0 16,-1-1-16,0 1 0,0-21 0,21 21 16,-20 0-16,-1-22 0,-21 22 15,21 0-15,-21 0 0,21 0 0,-21-1 16,0 1-16,21 21 0,-21 21 31,0 1-31,0-1 0,-21 0 0,21 0 16,-21 0-16,0 0 0,21 22 0,0-22 15,-21 0-15,21 0 0,-22 0 16,22 1-16,0-1 0,0 0 16,0 0-16,0-42 46,0 0-46,0 0 0,0-1 16,22 1-16</inkml:trace>
  <inkml:trace contextRef="#ctx0" brushRef="#br0" timeOffset="25560.03">8234 5821 0,'0'0'0,"-21"0"15,-1 0 1,22 21-1,0 0-15,0 0 16,0 1-16,0-1 0,0 0 16,22-21-1,-22 21-15,21-21 0</inkml:trace>
  <inkml:trace contextRef="#ctx0" brushRef="#br0" timeOffset="25951.81">8445 5990 0,'0'21'31,"0"1"-31,22-22 16,-1 21-16,-21 0 0,21 0 0,-21 0 16,21 0-16,0 1 0,-21-1 0,21 0 15,-21 21-15,22-21 0,-1 1 16,-21 20-16,0-21 0,0 0 0,21 0 15,-21 1-15,0-1 0,21 0 0,-21 0 16,21-21 0,-21-21-1,0 0-15,21 0 0,1-1 16,-22 1-16,21 0 0,-21 0 16,21-21-16,-21 20 0,21-20 0,-21 21 15,21-21-15,0 20 0,-21-20 0,22 21 16,-1-21-16,0 20 0,-21 1 15,21 0-15,-21 0 0,21 21 0,-21 21 32,0 0-17,0 0-15,0 1 0,0-1 16,0 0-16,0 0 0</inkml:trace>
  <inkml:trace contextRef="#ctx0" brushRef="#br0" timeOffset="26500.22">9504 6181 0,'0'0'0,"21"-21"0,0-1 16,-21 1-16,0 0 16,0 0-16,0 0 0,0 0 0,0-1 15,0 1-15,0 0 0,0 0 0,-21 0 16,0 0-16,0 21 0,-1 0 15,1 0-15,0 0 0,0 0 0,0 0 16,0 21-16,-85 63 16,85-41-16,-22-22 15,22 21-15,0 1 0,0-1 0,0-21 16,-1 21-16,22 1 0,0-1 16,0-21-16,0 0 0,0 1 0,0-1 15,0 0-15,22 0 0,-1-21 0,0 0 16,21 0-16,-21 0 0,1 0 15,20-21-15,-21 0 0,21 0 0,-20-1 16,20 1-16,-21-21 0,21 21 0,-20 0 16,-1-22-16,21 1 0,-21 21 15,0-22-15,1 1 0,-1 0 0,-21-1 16,0 1-16,0 0 0,0-1 0,0 1 16,0 21-16,0 0 15,0 0-15,0-1 0,-21 44 16,-1-1-16,1 0 0,21 0 15,-21 21-15,21 1 0,-21-1 16,21 0-16,0-20 0,0 20 0,0 0 16,0 1-16,0-22 0,0 21 0,0-21 15,21 0-15,0 1 0,0-1 16,1 0-16,-1-21 0,21 0 0,-21 0 16,22 0-16,-1 0 0,0 0 0,1-21 15,-1 0-15,0-1 0,1 1 16,-1 0-16,0-21 0,1 21 15</inkml:trace>
  <inkml:trace contextRef="#ctx0" brushRef="#br0" timeOffset="26764.07">10477 5144 0,'0'0'15,"-21"0"-15,0 21 0,0-21 0,0 42 16,0-21-16,-1 22 0,1-1 0,21 0 15,-21 1-15,0 20 0,0 1 16,21-1-16,-21 1 0,21-1 16,-22 1-16,22-1 0,0 1 0,0-22 15,0 21-15,0-20 0,0-1 0,0-21 16,0 22-16,0-22 0,0 0 16,0 0-16,0 0 15,22-21-15,-1 0 0,0 0 16,0-21-16,0 0 0,0 21 15,1-21-15,-1 0 0,0-1 0</inkml:trace>
  <inkml:trace contextRef="#ctx0" brushRef="#br0" timeOffset="27147.85">10562 5969 0,'0'21'0,"0"0"15,0 1-15,0-1 16,21-21-1,0 0-15,1 0 16,-1 0-16,0 0 0,21 0 16,-21 0-16,1-21 0,-1-1 0,0 22 15,21-21-15,-42 0 0,21 0 16,1 0-16,-22 0 0,21-1 0,-21 1 16,0 0-16,0 0 0,0 0 0,-21 0 15,-1-1-15,1 22 16,0 0-16,0 0 0,-21 0 0,20 22 15,-20-1-15,21 0 0,-21 0 0,20 21 16,1-20-16,0 20 0,0 0 16,0-21-16,21 22 0,0-1 0,0-21 15,0 0-15,0 22 0,0-22 0,0 0 16,21 0-16,0-21 16,0 0-16,22 0 0,-22 0 0,0 0 15,21 0-15,-21 0 0,22 0 0,-22-21 16,21 21-16,1-21 0,-22 0 15,0 0-15,21-1 0,-21 1 16,1 0-16,-1-21 0</inkml:trace>
  <inkml:trace contextRef="#ctx0" brushRef="#br0" timeOffset="27384.71">10139 5567 0,'0'0'0,"-43"0"0,1 21 0,21-21 0,21 21 16,42-21 0,-21 0-16,22 0 0,-1 0 15,0 0-15,22 0 16,-22 0-16,22 0 0,-22 0 0,22-21 16,-1 21-16,1-21 0,-22 21 0,21 0 15,-20-21-15,-1 0 0,0 21 16,1 0-16,-1-22 0,-21 22 0,0 0 15,1 0-15,-22-21 0</inkml:trace>
  <inkml:trace contextRef="#ctx0" brushRef="#br0" timeOffset="28304.65">12742 5567 0,'0'0'0,"21"-42"0,-21 20 0,22-20 16,-22 21-16,0 0 0,0-22 0,21 43 15,-21-21-15,0 0 0,0 42 32,0 0-32,0 22 0,0-1 0,0 0 15,-21 1-15,-1 20 16,22 1-16,-21-22 0,0 22 0,21-22 16,-21 21-16,0-20 0,0-1 0,21 0 15,-22 1-15,22-22 0,-21 0 16,21 21-16,0-20 0,0-1 15,21-21 1,1 0-16,-1-21 0,0-1 16,0 1-16,0 21 0,0-42 0,1 21 15,20 0-15,-21-22 0,0 22 16,22-21-16,-22 21 0,0-22 0,0 1 16,0 21-16,0-22 0,1 22 0,-1 0 15,0 21 1,-21 21-16,0 0 15,0 1-15,0-1 0,0 21 0,0-21 16,0 22-16,0-22 0,0 21 16,0-21-16,0 22 0,0-22 0,0 0 15,21 0-15,0 0 0,-21 0 0,21-21 16,1 22-16,-1-22 0,21 0 16,-21 0-16,0 0 0,22 0 0,-1 0 15,0 0-15,1 0 0,-22-22 0,21 1 16,1 0-16,-22 0 0,21 0 15,0 0-15,-20-22 0,-1 22 16,0-21-16,0-1 0,-21 1 0,0-21 16,0-1-16,0 22 0,0-22 15,0 1-15,0-1 0,-21 22 0,0-22 16,21 22-16,-21 0 0,-1 21 16,1-1-16,21 1 0,-21 21 15,0 0-15,0 0 0,21 21 16,-21 1-16,21 20 0,0-21 0,-22 0 15,22 22-15,-21-1 0,21-21 0,0 21 16,0 1-16,0-22 0,0 21 16,0-21-16,0 1 0,0-1 0,21 0 15,1 0-15</inkml:trace>
  <inkml:trace contextRef="#ctx0" brushRef="#br0" timeOffset="28672.84">13822 5927 0,'0'0'16,"21"0"-1,0 0-15,0 0 16,0 0-16,1-21 0,-1-1 16,0 22-16,0-21 0,0 0 15,0 21-15,1-21 0,-1 0 16,-21 0-16,0-1 0,21 1 0,-42 21 31,0 21-31,-22-21 16,22 43-16,0-22 0,0 0 15,-22 21-15,22-20 0,0-1 0,0 21 16,0-21-16,0 22 0,21-22 0,-22 21 16,22-21-16,0 0 0,0 1 15,22-1-15,-1 0 0,0 0 0,21-21 16,-21 0-16,22 21 0,-1-21 0,0 0 15,22 0-15,-22 0 16,1-21-16,20 21 0,-21-21 0,1 0 16,20 0-16,-20-1 0,-1-20 0,0 21 15</inkml:trace>
  <inkml:trace contextRef="#ctx0" brushRef="#br0" timeOffset="29140.45">14795 5122 0,'0'0'0,"0"-42"0,0 21 0,-21 21 16,0 21 0,0 21-16,21-20 0,-21 20 0,21 0 15,0 1-15,-21 20 0,21 1 16,-22-22-16,22 21 0,0 1 16,0-1-16,0-20 0,-21 20 0,21-20 15,-21-1-15,21 0 0,-21 1 0,21-1 16,0-21-16,0 0 0,-21 0 15,21 1-15,0-1 0,-21-21 0,21-21 32,0-1-17,0 1-15,0 0 0,21 0 0,-21-21 16,21 20-16,0-20 0,43-21 16,-43 20-16,21 1 0,0 21 15,-20-22-15,20 22 0,0 0 16,1 21-16,-1 0 0,0 0 15,1 0-15,-1 0 0,-21 21 0,0 0 16,0 1-16,1 20 0,-22-21 0,21 21 16,-21-20-16,0 20 0,-21-21 15,-1 21-15,1 1 0,-21-22 0,0 0 16,-1 21-16,1-20 0,0-1 16,-1 0-16,1 0 0,0-21 0,-1 21 15,22 0-15,-21-21 0,21 0 0,-1 0 16,1 0-16,0 0 0,0 0 0,21-21 15,-21 0-15</inkml:trace>
  <inkml:trace contextRef="#ctx0" brushRef="#br0" timeOffset="30023.81">15663 5355 0,'0'0'0,"-21"21"0,21 1 16,0-1 0,21-21 15,0 0-31,1 0 16,-1 0-16,21-21 0,-21-1 0,0 22 15,22-21-15,-1 0 0,-21 0 0,22 0 16,-22 0-16,0 21 0,0-22 15,0 1-15,-21 0 0,0 0 16,0 0-16,0 0 0,0-1 16,-21 1-16,0 0 0,-21 21 0,20 0 0,-20 0 15,0 0-15,21 0 0,-22 0 16,22 42-16,0-20 0,0-1 16,0 21-16,-1 0 0,1 1 0,21-22 15,0 21-15,0 1 0,0-1 16,0 0-16,0-21 0,0 22 0,21-22 15,1 0-15,-1 21 0,0-42 16,0 22-16,0-1 0,0-21 0,22 0 16,-22 0-16,0 0 0,0 0 0,22 0 15,-22 0 1,-21-21 0,-21 21-16,-1 0 15,1 0-15,-21 0 0,21 0 0,0 0 16,-22 0-16,22 21 0,-21 0 0,21 0 15,-1 0-15,1 22 0,0-22 16,0 21-16,0 0 0,0-20 0,-1 20 16,22 0-16,0-21 0,-21 22 0,21-1 15,0-21-15,0 0 0,0 1 16,0-1-16,21 0 0,-21 0 0,43-21 16,-22 0-16,0 0 0,21 0 15,1 0-15,-1 0 0,0 0 16,1 0-16,20-21 0,-20 0 0,20 0 15,-21-1-15,22 1 0,-22-21 16,1 21-16,-1-22 0</inkml:trace>
  <inkml:trace contextRef="#ctx0" brushRef="#br0" timeOffset="30304.65">16595 4953 0,'0'0'0,"0"-42"0,0-1 16,0 22-16,0 0 0,-22 21 15,1 0-15,0 0 0,21 21 16,-21 22-16,0-1 0,0 0 16,-1 22-16,1-1 0,0 1 15,21-1-15,-21 22 0,0-22 0,0 1 16,-1 21-16,1-22 0,0 22 0,0-22 16,0 1-16,0-22 0,21 22 15,0-22-15,-22 0 0,22 1 0,0-22 16,0 21-16,0-21 0,0 0 0,0 1 15,22-22 1,-1 0-16,0 0 0,0-22 16,0 1-16,0 0 0,22 0 15,-22 0-15</inkml:trace>
  <inkml:trace contextRef="#ctx0" brushRef="#br0" timeOffset="30688.06">16573 5800 0,'0'0'0,"0"21"0,-21 0 16,21 0-16,0 0 0,0 1 15,21-22 1,1 0-16,-1 0 0,0 0 16,0 0-16,21-22 0,-20 22 0,-1-21 15,0 0-15,21 21 0,-21-21 0,1 0 16,-1 0-16,0 21 0,-21-22 15,0 1-15,0 0 0,0 0 16,0 0-16,0 0 0,-21-1 16,0 22-16,-1 0 15,1 0-15,0 0 0,-21 22 0,21-22 16,-1 42-16,1-21 0,0 21 16,-21-20-16,21 20 0,-1 0 0,22 1 15,0-22-15,0 21 0,0-21 16,0 22-16,0-22 0,0 0 0,0 0 15,22 0-15,-1-21 0,21 0 16,-21 0-16,0 0 0,22 0 16,-1 0-16,0 0 0,-20 0 0,20-21 15,0 0-15,1 0 0,-1 21 0,0-43 16</inkml:trace>
  <inkml:trace contextRef="#ctx0" brushRef="#br0" timeOffset="31380.32">17293 5567 0,'0'0'0,"0"-21"0,-21 42 32,0 0-32,21 0 15,-21 22-15,-1-22 0,22 21 16,0-21-16,0 22 0,-21-1 16,21-21-16,-21 21 0,21-20 0,0 20 15,0-21-15,0 0 0,0 0 0,0 1 16,0-1-16,0-42 47,0-1-32,0 1-15,0 0 0,21-21 0,0 21 16,-21-1-16,22-20 0,-1 0 16,-21 21-16,21-22 0,0 1 0,0 0 15,0 20-15,1-20 0,-1 21 16,21 0-16,-21 0 0,0-1 15,1 22-15,-1 0 0,0 0 0,0 0 16,0 22-16,0-1 0,1 0 0,-1 21 16,-21-21-16,0 22 0,21-1 15,-21-21-15,21 22 0,-21-1 0,0-21 16,0 21-16,0-20 0,0-1 16,0 21-16,0-21 0,0 0 15,0 1-15,0-44 31,0 1-15,0 0-16,0 0 0,0 0 16,0 0-16,0-22 0,0 22 15,0-21-15,21 21 0,0-22 0,-21 1 16,43 0-16,-22-1 0,0 1 16,0 21-16,22-22 0,-22 22 0,21 21 15,-21-21-15,22 21 0,-1 0 0,-21 0 16,21 21-16,-20-21 0,-1 43 15,0-22-15,0 21 0,0-21 0,-21 22 16,0-1-16,0 0 0,0-21 0,0 22 16,0-22-16,0 21 0,0-21 15,0 1-15,0-1 0,0 0 0,-21 0 16,0 0 0,21-42 15,21 0-31,0 21 0,0-21 0,1 0 15</inkml:trace>
  <inkml:trace contextRef="#ctx0" brushRef="#br0" timeOffset="31752.11">18457 5673 0,'0'0'0,"-21"21"0,0 0 0,0-21 15,21 21-15,0 0 16,21-21-1,0 0-15,0 0 16,0 0-16,1 0 0,-1 0 16,0-21-16,21 21 0,-21-21 0,1 0 15,-1 0-15,0 0 0,0-1 16,0 1-16,-21 0 0,0 0 0,0 0 16,0 0-16,0-1 0,0 1 0,0 0 15,-21 21-15,-21 0 16,21 0-16,-1 0 0,1 0 0,-21 21 15,21 0-15,0 1 0,-22 20 16,22-21-16,0 21 0,0 1 16,0-1-16,21 0 0,0-20 0,0 20 15,0-21-15,0 21 0,0-20 16,0-1-16,0 0 0,21-21 0,21 21 16,-21-21-16,0 0 0,22 0 0,-1 0 15,0 0-15,1 0 0,-1 0 16,0-21-16,1 0 0,-1 0 0,-21-1 15</inkml:trace>
  <inkml:trace contextRef="#ctx0" brushRef="#br0" timeOffset="32207.85">19029 5461 0,'0'0'0,"-21"21"31,21 0-31,-22 22 0,22-22 16,-21 21-16,21-21 0,0 22 0,0-1 15,-21-21-15,21 22 0,-21-1 0,21-21 16,-21 0-16,21 0 0,0 22 16,0-22-16,0 0 0,0 0 15,0-42 17,0 0-32,0 0 15,0 0-15,0-1 0,0-20 16,21 21-16,0-21 0,-21-1 15,21 1-15,0 0 0,1-1 0,20 1 16,-21 0-16,21 20 0,-20-20 16,20 21-16,0 0 0,1 0 0,-1-1 15,0 22-15,-21 0 0,22 0 0,-22 22 16,0-1-16,0 21 0,-21-21 16,0 22-16,0-1 0,0 0 0,0 1 15,0-1-15,0 0 0,0 1 16,0-1-16,0-21 0,0 21 0,0-20 15,0-1-15,0 0 0,0 0 16,0-42 15,21 21-31,1-21 16,-1 0-16,0-22 0,0 22 16,0 0-16</inkml:trace>
  <inkml:trace contextRef="#ctx0" brushRef="#br0" timeOffset="32483.69">20002 4868 0,'0'-42'0,"0"84"0,0-105 0,0 21 15,0 20-15,-21 44 16,0-1-16,21 21 16,-21 0-16,21 1 0,-21 20 15,21 1-15,0 20 0,0-20 0,0-1 16,-21 22-16,21-21 0,-22-1 15,22 1-15,0-1 0,0 1 0,0-22 16,0 0-16,0 1 0,0-1 0,-21-21 16,21 0-16,0 0 0,0 1 15,0-1-15,21-21 16,1-21 0,-1-1-16,-21 1 0,21 0 15,-21-21-15,21 21 0,-21-22 16</inkml:trace>
  <inkml:trace contextRef="#ctx0" brushRef="#br0" timeOffset="32666.58">19748 5334 0,'0'0'0,"-21"0"0,0 0 16,42 0 0,0 0-1,22 0-15,-22 0 0,21-21 0,1 21 16,-1 0-16,-21 0 0,21 0 15,1 0-15,-22-21 0,0 21 0,0-21 16,0 21-16,1-22 0,-22 1 16,21 21-16</inkml:trace>
  <inkml:trace contextRef="#ctx0" brushRef="#br0" timeOffset="33300.41">22606 4741 0,'0'0'0,"21"-21"16,-21 0-16,0 0 0,0 0 15,21 0-15,-21-1 0,21 1 0,-21 0 16,0 0-16,0 0 0,0 0 16,0-22-16,0 22 0,-21 0 0,0 0 15,0 0-15,0-1 0,-22 22 16,22 0-16,-21 0 0,0 0 0,-22 0 15,22 22-15,-1 20 0,-20-21 16,21 21-16,-1 22 0,-20-22 16,20 43-16,1 0 0,0-22 0,-1 22 15,1 21-15,21-43 0,0 22 16,0-1-16,21-20 0,0-1 0,0 1 16,0-1-16,21 1 0,0-22 15,0 1-15,0-1 0,0 0 0,22-21 16,-22 1-16,21-1 0,-21 0 0,22-21 15,-1 0-15,-21 0 0,22 0 16,-1 0-16,0-21 0,1 0 0,-1-1 16,0 1-16,1-21 0,20 21 15</inkml:trace>
  <inkml:trace contextRef="#ctx0" brushRef="#br0" timeOffset="33696.01">22839 5122 0,'0'0'0,"0"-42"16,-43-21-1,22 63-15,0 0 16,0 21-16,0 0 0,21 21 0,-21-21 16,-1 22-16,1-1 0,21 22 15,-21-22-15,21 0 0,-21 1 0,21-1 16,0 0-16,0 1 0,0-22 0,0 21 16,0-21-16,21 0 0,0 1 15,0-1-15,1-21 0,-1 0 0,21 0 16,0 0-16,-20 0 0,20 0 15,0 0-15,1-21 0,-22-1 16,21 1-16,-21 0 0,22-21 0,-22 21 16,0-22-16,0 22 0,-21-21 15,0-1-15,0 22 0,0-21 0,0 0 16,-42-1-16,21 1 0,-1 0 0,-20 20 16,0-20-16,-1 42 0,1-21 15,-21 21-15,20 0 0,1 21 0,0 0 16,-1 0-16,22 1 0,-21 20 15,21-21-15,-1 21 0,22 1 16,0-22-16,0 21 0,0 1 0,22-22 16,-1 0-16,0 0 0,64 21 15,-43-42-15,0 0 0,22 0 16,-22 0-16,22 0 0</inkml:trace>
  <inkml:trace contextRef="#ctx0" brushRef="#br0" timeOffset="34316.33">23453 5207 0,'0'-21'16,"0"42"-16,0-63 0,0 21 0,0-1 0,0 44 16,0-1-1,-22 0-15,22 0 16,-21 0-16,0 22 0,21-22 0,0 21 16,-21-21-16,21 0 0,-21 22 15,21-22-15,-21 0 0,21 0 0,0 0 16,0 1-16,0-1 0,0-42 31,0-1-15,21 1-16,0 0 15,0-21-15,-21 21 0,21-1 16,0-20-16,-21 21 0,22 0 0,-1-22 16,-21 22-16,21 0 0,0 0 15,-21 0-15,21 0 0,0 21 16,-21 21-16,0 0 15,22 0-15,-22 0 0,0 0 16,0 22-16,0-22 0,0 0 0,0 21 16,21-20-16,-21-1 0,21 0 0,0 0 15,0 0-15,-21 0 0,21 1 16,1-22-16,-1 0 0,0 0 0,0 0 16,0 0-16,0 0 0,1 0 15,-1-22-15,0 1 16,0 0-16,0 0 0,-21 0 0,21 0 15,-21-22-15,22 22 0,-1-21 16,0 21-16,-21-22 0,21 22 0,0-21 16,-21 21-16,0-1 0,21 22 15,1 0-15,-22 22 16,0-1-16,0 21 16,0-21-16,0 0 0,0 22 0,0-22 15,-22 21-15,22-21 0,0 22 16,0-22-16,0 0 0,0 0 0,0 0 15,22 1-15,-1-22 0,0 21 16,0-21-16,0 0 0,0 0 0,1 0 16,20 0-16,-21 0 0,0-21 0,0-1 15,1 1-15,20 0 0,-21 0 16</inkml:trace>
  <inkml:trace contextRef="#ctx0" brushRef="#br0" timeOffset="34676.12">24659 4487 0,'0'0'16,"0"-42"-16,0-21 0,0 41 0,0-20 16,-21 42-16,0 21 15,0 0-15,21 22 0,-22-1 0,1 0 16,0 22-16,0-1 0,21 1 16,-21 21-16,0-1 0,-1 1 0,22 0 15,-21-1-15,21 1 0,-21 0 16,21 20-16,0-20 0,-21 0 15,21-1-15,-21 1 0,21 0 0,-21-1 16,21-20-16,-22 21 0,22-1 16,-21 1-16,0-22 0,0 22 0,21-21 15,-21 20-15,-22-20 0,22-1 0,0 1 16,0-1-16,0 1 0,0-22 16,-1 0-16,1 1 0,0-22 0,0 21 15,0-21-15,21-42 31,21 0-31,0 0 0,21 0 16,-20-22-16,20 1 0,-21 0 16,21-1-16,-20 1 0,20 0 0,0-22 15,1 1-15</inkml:trace>
  <inkml:trace contextRef="#ctx0" brushRef="#br0" timeOffset="34971.94">24511 5546 0,'-21'-43'0,"42"86"0,-42-128 0,0 22 15,21 41-15,0-20 0,0 0 16,0 21-16,0-22 0,0 22 0,21 0 16,0 0-16,0 0 0,0-1 15,22 22-15,-22 0 0,21 0 0,-21 0 16,22 0-16,-1 0 0,-21 22 16,0-1-16,0 0 0,1 0 15,-22 0-15,0 22 0,0-22 0,-22 0 16,1 0-16,0 21 0,-21-20 0,-1-1 15,1 0-15,21-21 0,-21 21 16,-1-21-16,1 0 0,21 21 0,0-21 16,-22 0-16,22 0 15,42 0 1,0 0-16,1 0 16,20 0-16,-21-21 0,21 21 15</inkml:trace>
  <inkml:trace contextRef="#ctx0" brushRef="#br0" timeOffset="35364.53">25104 5122 0,'0'-21'0,"0"42"0,0-63 0,0 21 16,-22 21 0,1 21-16,0 0 0,0-21 0,0 21 15,0 22-15,-1-22 0,1 0 16,0 0-16,21 22 0,-21-22 0,21 0 15,0 21-15,0-21 0,0 1 16,0-1-16,0 0 0,21 0 16,0-21-16,0 0 0,1 0 15,20 0-15,-21 0 0,0 0 16,22 0-16,-22 0 0,0 0 0,0-21 16,21 0-16,-42 0 0,22-1 0,-1 1 15,-21-21-15,0 21 0,0-22 16,0 22-16,0-21 0,0 21 0,-21 0 15,-1-22-15,1 43 0,0-21 0,0 0 16,0 21-16,0 0 0,-1 0 16,22 21 15,22-21-31,-1 0 16,21 0-16,-21 0 0,22 0 0,-22 0 15,21-21-15,0 21 0,1-21 16,-1 0-16</inkml:trace>
  <inkml:trace contextRef="#ctx0" brushRef="#br0" timeOffset="35776.41">25675 5017 0,'0'0'0,"0"21"16,0 0-16,0 0 0,-21 21 15,0-20-15,21-1 0,-21 21 16,-1-21-16,1 0 0,21 22 0,-21-22 16,21 0-16,-21 0 0,21 0 0,-21 1 15,21-1-15,0 0 16,0 0-16,0-42 47,0 0-47,0 0 0,0-1 15,21-20-15,-21 21 0,21 0 16,0-22-16,0 22 0,1-21 16,-1 21-16,0 0 0,0-22 0,21 22 15,-20 0-15,-1 0 0,21 21 0,-21 0 16,0 0-16,1 0 0,-1 0 15,-21 21-15,21 0 0,-21 21 16,0-20-16,0-1 16,0 21-16,0-21 0,0 0 0,0 1 15,0 20-15,0-21 0,0 0 0,0 0 16,-21 1-16,21-1 16,0 0-16,-21-21 0,21-21 46,0 0-46,21-1 16,0 1-16,0 0 0</inkml:trace>
  <inkml:trace contextRef="#ctx0" brushRef="#br0" timeOffset="36137.21">26247 5207 0,'0'0'0,"-22"21"0,1-21 0,21 21 15,21-21 1,1 0-16,-1 0 16,0 0-16,0 0 0,0-21 15,-21 0-15,21 21 0,1-21 0,-1 0 16,0 21-16,0-21 0,-21-1 0,0 1 16,0 0-16,0 0 0,0 0 15,0 0-15,0-1 0,0 1 16,-21 21-1,0 21-15,-22-21 0,22 22 16,0 20-16,-21-21 0,21 21 0,-1-20 16,1 20-16,0-21 0,0 21 15,21-20-15,0 20 0,0-21 0,0 0 16,0 0-16,0 1 0,0-1 0,0 0 16,21-21-16,0 0 0,0 21 15,22-21-15,-22 0 0,0 0 0,21 0 16,-20 0-16,20-21 0,-21 0 0,0 21 15,22-21-15</inkml:trace>
  <inkml:trace contextRef="#ctx0" brushRef="#br0" timeOffset="36566.39">26670 5122 0,'0'0'0,"0"-21"0,0 0 16,0 0-16,-21 42 31,0 0-31,21 0 0,0 1 16,0-1-16,-22 21 0,1-21 0,21 0 15,0 1-15,0 20 0,-21-21 16,21 0-16,0 0 0,-21-21 0,21 22 16,0-1-16,0 0 15,0-42 17,0 0-17,0-1-15,21 1 0,0 0 16,-21-21-16,21 21 0,1-22 0,20 1 15,-21 0-15,0 20 0,22-20 16,-22 0-16,21-1 0,-21 22 0,0 0 16,1 0-16,-1 21 0,0 0 0,-21 21 15,0 0 1,0 22-16,0-22 0,0 21 0,0 0 16,0-20-16,0 20 0,0 0 15,0-21-15,0 1 0,0 20 0,0-21 16,0 0-16,0 0 0,0 1 15,21-22-15,-21 21 0,21-21 16,0 0-16,1 0 16,-1 0-16,-21-21 0,21-1 15,0 1-15,-21 0 0,21 0 16</inkml:trace>
  <inkml:trace contextRef="#ctx0" brushRef="#br0" timeOffset="36836.23">27390 4403 0,'0'0'0,"0"-21"16,0-1-16,0 1 31,0 42-31,-22 1 0,1-1 0,21 0 0,-21 21 16,21 1-16,0-1 0,-21 0 0,0 22 15,21-1-15,-21 1 0,21-22 16,0 22-16,0-1 0,0 1 0,-22-22 15,22 0-15,0 1 0,0-1 16,0 0-16,0-21 0,0 22 0,0-22 16,22 0-16,-22 0 0,21-21 15,0 0-15,0 0 16,0 0-16,0-21 0,1 0 16,-1 0-16</inkml:trace>
  <inkml:trace contextRef="#ctx0" brushRef="#br0" timeOffset="37016.12">27030 4868 0,'-21'0'0,"42"0"0,-64 0 0,65 0 32,-1 0-32,21 0 0,-21 0 15,0 0-15,22 0 0,-22-21 0,0 21 16,21 0-16,-20-21 0,-1 0 15,0 21-15,0-21 0,0 0 16</inkml:trace>
  <inkml:trace contextRef="#ctx0" brushRef="#br0" timeOffset="37504.19">28279 4360 0,'0'0'0,"0"-105"15,-22 105-15,1 0 16,0 21-16,0 21 15,0-21-15,0 22 0,21 20 0,-22-21 16,1 22-16,0-1 0,21 1 16,-21-1-16,0 22 0,21-21 0,-21-1 15,21 1-15,-22-22 0,22 21 0,-21-20 16,0-1-16,21-21 0,-21 22 16,21-22-16,-21 0 0,0 0 15,-1-21-15,1 0 16,0 0-16,21-21 15</inkml:trace>
  <inkml:trace contextRef="#ctx0" brushRef="#br0" timeOffset="37972.32">27601 4403 0,'0'0'16,"0"-170"-1,21 128-15,1 21 0,-1 0 16,21 21-16,-21 0 0,22 0 0,20 0 16,-21 21-16,1 21 0,20 1 15,1-1-15,-22 0 0,22 22 16,-22-1-16,21 22 0,-20-22 0,-1 22 16,-21 0-16,85 190 15,-85-212-15,0-20 16,-21-1-16,0 0 0,22 1 15,-22-22-15,0 0 0,0 0 0,0 0 16,0-42 0,-22 0-1,22 0-15,0-21 0,0 20 0,0-20 16,0 0-16,0-22 16,0 1-16,0-1 0,22 1 0,-1-22 15,0 22-15,21-1 0,-21-21 0,1 22 16,20-22-16,0 1 0,1 20 15,-1-21-15,0 22 0,1 21 16,-1-22-16,-21 22 0,21 21 0,1-22 16,-22 43-16,21-21 0,-21 21 15,1 0-15,-1 0 0,-21 21 0,0 0 16,0 1-16,0-1 0,0 21 16,-21-21-16,-1 22 0,1-1 0,0 21 15</inkml:trace>
  <inkml:trace contextRef="#ctx0" brushRef="#br0" timeOffset="38511.4">29231 5228 0,'21'0'0,"-42"0"0,63 0 15,-20 0-15,-1 0 0,0 0 16,0-21-16,0 0 0,0 0 15,1-22-15,-22 22 16,0-21-16,0 0 0,0-1 0,0 1 16,0 0-16,0-1 0,-22 22 15,1-21-15,0 21 0,0-1 0,0 1 16,-22 21-16,22 0 0,-21 0 16,0 0-16,-1 21 0,1 1 0,0 20 15,-22 0-15,22 1 0,21-1 16,-22 0-16,22 1 0,0-1 0,0 0 15,21 1-15,0-22 0,0 21 0,0-21 16,0 0-16,0 1 0,21-1 16,0 0-16,0 0 0,0-21 0,1 0 15,20 0-15,-21 0 0,0 0 16,22 0-16,-22 0 0,0-21 16,0 0-16,21 21 0,-20-21 0,-1-1 15,0 1-15,0-21 0,0 21 16,0-22-16,1 1 0,-1 21 0,0-21 15,0-1-15,-21 22 0,0-21 16,21 21-16,-21 42 31,0 0-31,0 0 0,0 0 0,0 22 16,0-22-16,0 0 0,0 21 16,21-21-16,-21 1 0,0-1 0,22 0 15,-22 0-15,21 0 0,0-21 0,0 21 16,0-21-1,0 0-15,1 0 0,-1 0 0</inkml:trace>
  <inkml:trace contextRef="#ctx0" brushRef="#br0" timeOffset="39208.69">29803 4826 0,'0'0'0,"0"-21"0,0 0 15,0 0-15,21 21 16,-21 21-16,0 0 15,0 21-15,0-21 0,-21 22 16,21-1-16,-22-21 0,22 22 0,0-1 16,-21-21-16,21 21 0,0-20 15,0-1-15,0 0 0,0 0 16,0 0-16,0 0 0,0 1 16,0-44 30,0 1-46,0 0 0,0 0 0,0 0 16,0 0-16,0-22 0,21 22 0,1-21 16,-22-1-16,21 1 0,0 0 15,0-1-15,0 1 0,0 0 0,1 21 16,-1-1-16,0 1 0,21 0 16,-21 21-16,1 0 0,-1 0 15,0 21-15,-21 0 16,21 22-16,-21-1 0,0-21 0,0 22 15,0-1-15,0 0 0,0 1 16,0-22-16,0 21 0,0-21 0,0 0 16,0 1-16,0-1 0,0 0 15,0 0-15,0-42 32,0 0-17,0 0-15,0-1 16,0 1-16,0 0 0,0-21 0,21 21 15,0-22-15,1 1 0,-1 0 16,21-1-16,-21 22 0,22-21 16,-22 21-16,21-1 0,-21 1 0,22 0 15,-22 21-15,0 0 0,0 0 16,0 21-16,0 0 0,1 22 0,-22-22 16,0 21-16,0 1 0,0-1 15,0 0-15,0 1 0,0-22 0,0 21 16,0-21-16,0 22 0,-22-22 15,1 0-15,21 0 0,0 0 32,0-42-1,0 0-31,0 0 0,21 21 16,1-21-16</inkml:trace>
  <inkml:trace contextRef="#ctx0" brushRef="#br0" timeOffset="39615.47">30755 4890 0,'0'21'15,"21"-21"17,0 0-17,1 0-15,-1 0 0,0 0 0,0 0 16,0-21-16,0-1 15,22 1-15,-22 21 0,0-21 0,0 0 16,0 0-16,1 0 0,-1-1 16,-21 1-16,0-21 0,0 21 0,0 0 15,0-1-15,0 1 0,0 0 16,-21 21-16,-1 0 16,-20 0-16,21 21 0,0 0 0,0 1 15,-1 20-15,1-21 0,0 21 16,0 1-16,0-1 0,0 0 15,21 1-15,-22-1 0,22 0 0,0-20 16,0 20-16,0-21 0,0 0 16,0 0-16,0 1 0,22-1 0,-1 0 15,0-21-15,0 0 0,0 21 16,0-21-16,22 0 0,-22 0 0,0 0 16,21 0-16,-20 0 0,20-21 15,-21 0-15,21 0 0,1-1 0,-1 1 16,0 0-16</inkml:trace>
  <inkml:trace contextRef="#ctx0" brushRef="#br0" timeOffset="40072.39">32173 4551 0,'0'0'0,"-21"21"0,0-21 0,0 21 15,0-21-15,-1 21 0,22 1 16,0-1 0,22-21-1,-1 0-15,0 0 0,0 0 16,0 0-16,0 0 16,-21-21-1,0-1-15,0 1 16,-21 0-16,0 21 0,0 0 15,21-21-15,-21 21 0,0 0 16,-1 0-16,1 0 16,0 0-16,21 21 31,21-21 0,0 0-15,-21 21 31,0 0-32,0 1-15,0-1 16,0 0-16,0 0 0</inkml:trace>
  <inkml:trace contextRef="#ctx0" brushRef="#br0" timeOffset="40664.5">32110 5144 0,'0'21'15,"-21"-21"-15,21 21 16,-22-21-16,1 0 0,21 21 16,-21-21-16,0 0 0,0 21 15,0-21-15,-1 0 16,1 0-1,21-21 1,21 0 15,1 0-31,-1 21 0,0 0 16,0-21-16,0 21 0,0 0 0,1 0 16,-1 0-16,-21 21 15,0 0 1,0 0-16,-21-21 15,-1 21-15,1 0 0,0-21 0,0 22 16,0-22-16,0 0 0,21 21 0,-22-21 16,1 0-16,0 0 0,0 0 31,21-21 0,21 21-31,-21-22 0,21 1 16,0 21-16,1-21 0,-1 0 15,21 21-15,-21-21 0,0 21 16,1 0-16,-1 0 16,-21 21-16,0 0 0,0 0 15,0 0-15,0 22 0,-21-22 0,-1 21 16,1-21-16,0 22 0,0-1 16,0 0-16,-22-20 0,22 20 0,-21 0 15,0-21-15,-1 22 0,1-22 16,0 0-16,-1 0 0,1-21 15,0 21-15,20-21 0,-20 0 0,21 0 16,-21 0-16,20 0 0,1-21 16,21 0-16,0 0 0</inkml:trace>
  <inkml:trace contextRef="#ctx0" brushRef="#br0" timeOffset="41647.57">32004 4509 0,'-21'0'16,"0"0"0,-1 21-16,22 0 15,0 0 1,-21 0-16,21 0 15,0 1-15,0-1 16,21-21 0,-21 21-16,22-21 15,-1 0-15,0 0 0,0 0 16,0-21 0,-21 0-16,0-1 15,0 1-15,0 0 16,-21 21-1,0 0 1,0 0 0,0 0-16,-1 21 15,22 0-15,0 1 16,0-1-16,0 0 16,0 0-1,22-21-15,-1 0 16,0 0-16,0 0 15,0 0-15,0 0 0,1-21 32,-22 0-32,0 0 15,0-1-15,0 1 16,-22 21-16,22-21 16,-21 21-16,0 0 15,0 0-15,0 0 0,0 0 16,-1 21-16,22 0 15,-21 1-15,21-1 16,0 0-16,0 0 16,21-21 15,1 0-31,-1 0 0,0 0 16,0 0-16,0 0 0,0 0 15,1 0-15,-1 0 0,-21-21 16,0 0-16,0 0 15,0-1-15,0 1 16,0 0-16,-21 21 16,-1 0-16,1 0 15,0 0-15,0 0 0,0 0 16,21 21-16,-21-21 0,21 21 16,-22 1-16,22-1 0,0 0 15,0 0-15,0 0 16,0 0-16,22-21 15,-1 0-15,0 22 0,0-1 16</inkml:trace>
  <inkml:trace contextRef="#ctx0" brushRef="#br0" timeOffset="42252.21">31940 5207 0,'0'0'15,"-21"0"-15,0 0 0,21 21 16,-21-21-16,21 21 0,-21-21 16,21 22-16,0-1 0,0 0 15,0 0 1,21-21-1,0 0 1,0 0-16,0 0 0,-21-21 16,22 21-1,-22-21-15,21 0 0,-21-1 16,-21 22 31,21 22-47,-22-22 0,22 21 15,-21-21-15,21 21 0,0 0 16,21-21 15,1 0-31,-1 0 0,0 0 16,0 0 0,0-21-16,-21 0 15,21 21-15,-21-21 0,22-1 16,-22 1-16,21 0 0,-21 0 0,0 0 15</inkml:trace>
  <inkml:trace contextRef="#ctx0" brushRef="#br0" timeOffset="42724.17">31983 4636 0,'0'21'16,"21"-21"15,0 0-15,-21-21-16,0-1 15,0 1 1,0 0 0,-21 21-1,0 0-15,0 0 0,-1 0 16,22 21-16,-21-21 15,21 21-15,-21 1 0,21-1 16,0 0-16,0 0 16,0 0-16,21 0 15,0-21-15,1 22 16,-1-22-16,0 0 16,0 0-16</inkml:trace>
  <inkml:trace contextRef="#ctx0" brushRef="#br1" timeOffset="58175.84">1503 8446 0,'0'0'0,"0"-22"15,0 1-15,0 0 0,0 0 16,0 0-16,0 0 0,0-1 15,0 1-15,-21 21 0,21-21 16,-22 21-16,22-21 0,-21 21 31,21 21-31,-21 0 0,21 0 0,-21 1 16,21 20-16,0 0 16,0 1-16,-21-1 0,21 0 0,0 22 15,0-1-15,0-20 0,-21 20 16,21 22-16,0-22 0,0 1 15,0-1-15,0 1 0,0-1 0,0-20 16,0 20-16,0-21 0,0 22 16,21-22-16,0 1 0,0-1 0,0 0 15,22-21-15,-22 1 0,21-1 16,0 0-16,1 0 0,-1-21 0,0 0 16,-20 0-16,20-21 0,0 0 15,1 0-15,-1-22 0,0 22 16,-21-21-16,22-1 0,-1 1 0,0 0 15,-20-1-15,20-20 0,-21-1 16,21 22-16,-20-21 0,-1-1 0,-21 1 16,0-1-16,0 1 0,0-1 15,0 22-15,0-1 0,0 1 0,0 0 16,0 21-16,0-22 0,0 22 16,0 0-16,0 0 0,0 0 15,0 42 1,0 0-1,0 0 1,0 0-16,0 0 0,21-21 0,0 22 16,0-1-16,0 0 0,1 0 15,-1-21-15</inkml:trace>
  <inkml:trace contextRef="#ctx0" brushRef="#br1" timeOffset="58727.52">3175 8700 0,'0'0'0,"21"-22"0,0 1 16,0 0-16,-21 0 16,0 0-16,0 0 0,0-1 15,0 1-15,-21 21 16,0 0-16,0-21 0,0 21 15,-22 0-15,22 0 0,0 21 16,-21 0-16,21 1 0,-22-1 0,22 0 16,-21 0-16,21 21 0,-22-20 15,22 20-15,0 0 0,21-21 0,-21 22 16,21-1-16,0-21 0,0 0 0,0 22 16,0-22-16,0 0 0,0 0 15,21-21-15,0 21 0,0-21 16,0 0-16,22 22 0,-22-22 15,21 0-15,-21 21 0,22-21 0,-22 0 16,21 21-16,-21 0 0,1-21 0,20 21 16,-21-21-16,0 21 0,0-21 15,-21 22-15,0-1 0,0 0 16,-21 0-16,0 0 0,0 0 16,-21-21-16,20 22 0,-20-1 0,0 0 15,-1-21-15,-20 21 0,21-21 16,-1 0-16,1 0 0,21 0 0,-22 0 15,22 0-15,-21 0 0,21 0 0,0 0 16,-1-21-16,1 21 16,0-21-16,0 0 0,21-1 15,0 1-15,0 0 16,0 0-16,21 0 0,0 21 0,0-21 16,1-1-16,-1 22 0,0-21 15,0 0-15,21 0 0</inkml:trace>
  <inkml:trace contextRef="#ctx0" brushRef="#br1" timeOffset="59080.32">3810 8742 0,'0'21'31,"0"0"-15,21-21 0,0 0-1,0 0 1,-21-21-16,0 0 16,0 0-16,0 0 15,-21 21 1,0 0-1,0 0-15,0 0 16,21 21 0,0 0-16,0 0 15,0 0-15,0 0 16,-21 1-16,21-1 0,0 0 16</inkml:trace>
  <inkml:trace contextRef="#ctx0" brushRef="#br1" timeOffset="59372.15">3810 9271 0,'0'0'0,"0"21"16,21-21-1,0 0 1,-21-21-16,21 21 0,-21-21 15,22 21-15,-22-21 0,0 0 16,-22 21 0,1 0-1,0 0 1,0 0-16,0 21 0,21 0 16</inkml:trace>
  <inkml:trace contextRef="#ctx0" brushRef="#br1" timeOffset="59995.8">5609 8170 0,'0'0'0,"0"-105"31,0 83-31,0 1 15,0 42 17,0 1-32,0 20 0,21 0 15,-21 1-15,21-1 0,-21 0 16,0 22-16,0-22 0,0 22 0,0-1 16,0-21-16,0 22 0,0-1 15,0 1-15,0-1 0,-21-20 0,21 20 16,-21 1-16,21-1 0,-21-20 0,21 20 15,-21-21-15,0 1 0,21-1 16,0 0-16,-22-20 0,22 20 0,0-21 16,0 0-16,0 0 0,0 1 15,0-44 17,0 1-32,22 0 0,-22 0 15,0 0-15,0-22 16,0 1-16,21 0 0,-21-1 0</inkml:trace>
  <inkml:trace contextRef="#ctx0" brushRef="#br1" timeOffset="61779.55">5715 8107 0,'-42'0'15,"20"0"1,44 0 31,-1 0-47,0 0 0,21 0 15,-21 21-15,22-21 0,-22 0 16,21 0-16,1 0 0,20 0 0,-21 0 16,1 0-16,20 0 0,1 0 15,-1 0-15,22 0 0,0 0 0,20 0 16,1 0-16,0 0 0,0 0 16,0 0-16,0 0 0,-1-21 15,22 21-15,0 0 0,0 0 0,0-21 16,0 21-16,0 0 0,0 0 15,0-21-15,0-1 0,22 22 0,-1 0 16,0-21-16,-21 21 0,21 0 0,-21-21 16,21 21-16,-21 0 0,21-21 15,-21 21-15,0 0 0,0 0 0,-21 0 16,21 0-16,-42 0 0,21 0 16,0 0-16,-1 0 0,1 0 0,-21 0 15,21 0-15,-22 0 0,1 0 0,0 0 16,-1 0-16,-20 0 15,-1 0-15,1 0 0,-1 0 0,-20 0 16,-1 0-16,-21 0 0,0 0 0,22 0 16,-22 0-16,0 0 15,0-21-15,0 21 16,-21-21 0,22 21-16,-1 0 0,-21-22 15,21 22-15,0 0 16,0 0-1,-21 22 1,0-1-16,0 0 0,0 0 16,0 0-16,0 22 15,0-22-15,0 21 0,0-21 0,0 22 16,0-1-16,-21 0 0,21 1 0,0-1 16,-21 0-16,21 1 0,0-1 15,0 0-15,-21 1 0,21-1 0,-21 0 16,21 22-16,0-22 0,0 0 0,0 1 15,0 20-15,0-20 0,0-1 16,0 0-16,-22 1 0,22-1 0,0 0 16,0 1-16,0-22 0,0 21 0,0-21 15,0 22-15,0-22 0,0 21 16,-21-21-16,21 0 0,0 1 0,0-1 16,0 0-16,0 0 0,0 0 15,0 0-15,0 1 16,0-1-16,0 0 31,0 0 0,0 0-15,-21-21 0,0 0-16,0 0 15,0 0-15,21 21 16,-22-21-16,-20 0 0,21 0 0,0 0 15,-22 0-15,1 0 0,0 0 16,-1 0-16,1 22 0,0-22 0,-1 0 16,-20 0-16,-1 0 0,22 21 0,-21-21 15,-22 0-15,21 0 0,-20 21 0,-1-21 16,0 0-16,1 0 0,-1 0 16,-21 0-16,0 0 0,1 0 0,-1 0 15,-21 0-15,21 0 0,0 0 0,0 0 16,22 0-16,-22 0 0,21 0 15,-21 0-15,22 0 0,-22 21 0,21-21 16,-21 0-16,0 0 0,22 21 0,-22-21 16,21 0-16,-21 0 15,22 21-15,-22-21 0,0 0 0,0 0 16,0 22-16,22-22 0,-1 0 0,0 21 16,1-21-16,20 0 0,1 0 15,20 0-15,-20 0 0,21 0 0,-1 0 16,-20 0-16,20 0 0,-20 0 0,-1 0 15,1 0-15,-1 0 0,1 0 16,-1 0-16,1-21 0,-22 21 0,22 0 16,20-22-16,-20 22 0,21 0 0,-1 0 15,1-21-15,0 21 0,20 0 16,-20 0-16,21-21 0,-21 21 16,20 0-16,-20 0 0,21-21 0,-21 21 15,-1 0-15,22 0 0,-21 0 0,21 0 16,-22 0-16,22-21 0,0 21 15,-21 0-15,20 0 0,1 0 16,0 0 0,21-21 124,0-1-46,0 1-78,0 0-1,0 0-15,-21 21 0,21-21 16,0 0-16,0-1 0,0 1 0,0 0 16,0 0-16,0 0 0,0 0 0,0-1 15,0 1-15,0 0 16,0 0-16,21 21 15,0 0-15,0 0 0,1 0 16,-1-21-16,0 21 0</inkml:trace>
  <inkml:trace contextRef="#ctx0" brushRef="#br1" timeOffset="67299.87">13737 8022 0,'0'0'0,"0"-21"0,0 0 0,21 21 16,0-21-16,1 21 0,-1-21 16,0-1-16,0 22 0,0 0 15,-21-21-15,21 21 0,1-21 16,-22 0-1,21 21-15,-42 21 32,-1-21-17,1 21-15,0 0 0,0 1 0,0-1 16,-22 0-16,22 21 0,-21-21 16,-22 22-16,22-22 0,-21 21 0,-1 1 15,-21-1-15,1 0 16,20 1-16,-20-1 0,-1 0 0,21-21 15,1 22-15,-1-1 0,1-21 0,21 0 16,-1 1-16,1-1 0,21 0 16,0 0-16,-1-21 0,1 0 0,21-21 47,21 21-47,1 0 0,-1-21 15,0 21-15,0 0 0,21-21 16,-20 21-16,20 0 0,0 0 0,1 0 15,-1 0-15,21 0 0,-20 0 16,20 0-16,-20 0 0,20 21 16,-21-21-16,22 21 0,-22 0 0,1 0 15,-1 0-15,0 1 0,-21-1 16,22 0-16,-22 0 0,0 0 0,21 0 16,-20-21-16,-1 22 0,-21-1 0,21-21 15,-21 21-15,21-21 0,0 0 16,-21-21 31,0 0-47</inkml:trace>
  <inkml:trace contextRef="#ctx0" brushRef="#br1" timeOffset="67559.73">14055 8467 0,'0'21'15,"0"0"1,0 0-16,0 0 0,0 1 16,0-1-16,-22 0 0,22 0 0,-21 0 15,21 0 1,0 1-16,0-1 0,0 0 15,-21-21-15,21 21 16,0-42 0,0 0-1,0 0-15,0-1 0,0 1 0</inkml:trace>
  <inkml:trace contextRef="#ctx0" brushRef="#br1" timeOffset="67875.62">14055 8170 0,'-43'22'31,"22"-1"-31,21 0 16,21-21 0,0 0-1,1 0-15,-1 0 0,0 0 0,0 0 16,0-21-16,-21 0 0,0-1 15,0 1 1,-21 0 0,0 21-16,21-21 0,-21 21 0,0 0 15,-1 0-15,1 0 0,21 21 16,0 0-16,0 0 16,0 1-16,0-1 0,0 0 15,0 0-15,0 0 0,21 0 16,1 1-16,-1-22 0,0 21 0,0-21 15</inkml:trace>
  <inkml:trace contextRef="#ctx0" brushRef="#br1" timeOffset="68360.34">14457 8340 0,'0'0'0,"-21"21"0,21 0 16,0 0-16,0 0 0,-22 1 0,1-1 16,21 0-16,0 0 15,-21 0-15,21 0 0,0 1 0,0 20 16,0-21-16,0 0 16,0 0-1,-21-21-15,21-21 31,0 0-31,0 0 16,0 0-16,0 0 0,0-1 0,0 1 16,21-21-16,0 21 15,0 0-15,-21-1 0,43-20 0,-22 21 16,0 0-16,0 21 0,0-21 0,1-1 16,-1 22-16,0 0 0,0 0 15,0 0-15,0 0 0,1 22 0,-22-1 16,21 0-16,-21 0 0,21 0 15,-21 0-15,0 1 0,0-1 0,0 0 16,0 0-16,0 21 0,0-20 0,0-1 16,0 0-16,-21 0 15,21 0-15,-21-21 0,21 21 0,21-42 47</inkml:trace>
  <inkml:trace contextRef="#ctx0" brushRef="#br1" timeOffset="68720.13">15134 8192 0,'0'0'15,"-21"0"16,21 21-31,0 0 0,0 0 0,-21 0 16,21 22-16,0-1 0,0-21 16,-21 21-16,21 1 0,0-1 0,0 22 15,-22-22-15,22 21 0,-21 1 0,21-1 16,0 1-16,-21-1 0,0 1 16,21-1-16,-21 22 0,0-21 0,21-1 15,-22 1-15,1-1 0,21 1 0,-21 20 16,21-20-16,-21-22 0,21 22 15,-21-1-15,21-21 0,-21 1 0,21-22 16,0 21-16,0-21 0,0 1 0,0-44 31,0 1-15,21 0-16,0 0 0,0-21 0,-21 20 16,21-41-16,0 21 0,1-1 15</inkml:trace>
  <inkml:trace contextRef="#ctx0" brushRef="#br1" timeOffset="69036.95">15028 8636 0,'-21'-21'0,"42"42"0,-42-84 0,0 20 0,21 1 16,0 21-16,0 0 0,0-22 0,0 22 16,0 0-16,0 0 0,0 0 15,21-1-15,0 1 0,0 21 0,1-21 16,20 21-16,-21-21 0,21 21 15,1 0-15,-22 0 0,21 0 0,1 21 16,-22 0-16,21 0 0,-21 22 0,0-22 16,-21 0-16,0 21 0,0-20 15,0 20-15,0-21 0,-42 21 0,21-20 16,0-1-16,-22 0 0,22 0 16,-21 0-16,21 0 0,0 1 0,-22-22 15,22 0-15,0 21 0,21-42 47,21 21-47,0-22 0,0 1 0,1 0 16,20 21-16</inkml:trace>
  <inkml:trace contextRef="#ctx0" brushRef="#br1" timeOffset="69768.55">15833 8213 0,'0'21'16,"-22"-21"0,22 21-16,-21 21 0,0-20 0,21-1 15,0 21-15,0-21 0,-21 22 16,21-22-16,-21 21 0,21-21 0,0 0 16,0 22-16,0-22 0,0 0 0,0 0 15,0 0-15,0 1 16,21-22-16,0 0 0,0 0 0,0 0 15,1 0-15,-1-22 0,0 22 16,0-21-16,21 0 0,-20 0 16,-1 0-16,0 0 0,0-22 0,0 22 15,0-21-15,1 21 0,-1-22 16,0 1-16,0 21 0,-21 0 16,21-1-16,-21 1 0,0 0 0,0 42 31,0 0-31,0 1 15,0-1-15,0 0 0,-21 21 0,21-21 16,0 1-16,0 20 0,-21-21 16,21 21-16,0-20 0,0-1 0,0 0 15,21 0-15,0 0 0,0 0 0,1-21 16,-1 22-16,0-22 0,21 0 16,-21 0-16,22 0 0,-22 0 0,21 0 15,-21-22-15,22 22 0,-22-21 16,21 0-16,-21 0 0,22-21 15,-22 20-15,21-20 0,-21 0 0,1-1 16,-1-20-16,21 21 0,-21-22 16,0 1-16,-21-1 0,22 1 0,-1-1 15,0 1-15,0 20 0,0 1 0,0 0 16,-21 20-16,0 1 0,0 0 16,0 0-16,0 0 0,0 42 31,-21 0-31,0 21 0,0 1 0,0-1 15,21 22-15,-21-1 0,-1 1 0,22-1 16,0 1-16,-21-22 16,21 21-16,-21 1 0,21-22 0,0 1 15,0-1-15,0 0 0,0 1 0,0-22 16,0 0-16,21 0 0,0 0 16,1 0-16,-1-21 0,0 0 15,0 0-15,0 0 0,0 0 0,22 0 16,-22-21-16,0 0 0,0 0 15,0 0-15,1 0 0,-1-1 0,0-20 16</inkml:trace>
  <inkml:trace contextRef="#ctx0" brushRef="#br1" timeOffset="69975.42">16722 8192 0,'-22'0'15,"44"0"1,-1 0-16,0 0 0,0 0 16,21 0-16,-20-22 0,20 22 0,-21 0 15,21 0-15,-20 0 0,20 0 0,-21-21 16,21 21-16,-20 0 0,-1 0 16,0-21-16,21 21 0,-21 0 0,1-21 15,-1 21-15</inkml:trace>
  <inkml:trace contextRef="#ctx0" brushRef="#br1" timeOffset="70501.13">18881 8107 0,'0'0'0,"0"-21"0,0 0 0,0-1 0,0 1 16,0 42 15,0 1-31,0-1 0,-22 0 15,1 21-15,21 1 0,-21-22 16,21 21-16,-21 0 0,0-20 0,21 20 16,-21-21-16,-1 21 0,22-20 15,-21-1-15,21 0 0,0 0 0,0 0 16,0 0-16,21-21 31,1-21-15,-22 0-16,21 0 0,0 0 0,0 0 15</inkml:trace>
  <inkml:trace contextRef="#ctx0" brushRef="#br1" timeOffset="70848.92">18923 7726 0,'0'0'0,"-21"0"0,0 0 15,-1 0-15,1 0 16,21 21-16,-21-21 0,21 21 15,-21-21-15,21 21 16,0 1-16,21-1 16,0-21-16,0 0 15,1 0 1,-1 0-16,0-21 0,0 21 16,-21-22-16,0 1 0,21 21 15,-21-21-15,0 0 0,0 0 16,-21 21-1,0 0-15,0 0 0,0 0 16,-1 0-16,1 0 0,21 21 16,-21-21-16,21 21 15,0 0-15,0 0 0,0 1 16,0-1-16,0 0 0,21 21 0,-21-21 16,21 1-16,22-1 0,-22 0 15,0 21-15</inkml:trace>
  <inkml:trace contextRef="#ctx0" brushRef="#br1" timeOffset="71432.6">19685 8086 0,'0'0'0,"0"-21"0,-21-1 15,0 1-15,-1 0 16,1 0-16,0 21 0,0 0 0,0 0 15,0 0-15,-1 0 0,-20 0 16,21 21-16,0 0 0,-22 0 0,22 1 16,0 20-16,-21 0 0,21 1 15,-1-1-15,1-21 0,0 21 0,0 1 16,21-1-16,0-21 0,0 22 0,0-22 16,0 0-16,0 0 0,0 0 15,21 0-15,0 1 0,0-22 0,1 0 16,-1 0-16,0 0 0,0 0 15,21 0-15,-20 0 0,20-22 0,-21 1 16,21 0-16,-20 0 0,20 0 16,-21-22-16,21 1 0,1 0 15,-22-1-15,21-20 0,-21-1 0,1 1 16,-1-1-16,0 1 0,0-1 0,0 1 16,-21-1-16,0 1 0,21-1 15,-21 1-15,22 21 0,-22-22 0,0 22 16,0-1-16,0 22 0,0 0 15,0 0-15,0 0 0,-22 21 0,1 0 16,0 21-16,0 21 0,21 1 16,-21-1-16,0 0 0,21 22 0,-22-1 15,22 1-15,0-1 0,0 1 0,-21-1 16,21 1-16,0 20 16,0-20-16,0-1 0,0-20 0,0 20 15,0-20-15,21-1 0,1-21 16,-22 21-16,21-20 0,0-1 0,0 0 15,0-21-15,0 0 0,1 0 16,-1 0-16,0 0 0,0 0 16,0-21-16,0 0 0,1-1 0,20 1 15,-21 0-15,0-21 0</inkml:trace>
  <inkml:trace contextRef="#ctx0" brushRef="#br1" timeOffset="71661.47">20680 7959 0,'0'21'32,"21"-21"-17,0 0-15,0 0 0,0 0 16,1 0-16,-1 0 0,0 0 15,0 0-15,0 0 0,-21-21 16</inkml:trace>
  <inkml:trace contextRef="#ctx0" brushRef="#br1" timeOffset="71815.5">20659 8170 0,'-43'64'31,"64"-64"-15,1 0-16,-1 0 0,21 0 16,-21-21-16,0 21 15,22-21-15,-22-1 0,21 1 0,1 0 16</inkml:trace>
  <inkml:trace contextRef="#ctx0" brushRef="#br1" timeOffset="72200.81">21780 7281 0,'0'0'15,"-63"64"1,42-43-16,21 0 15,0 0-15,0 1 0,0-1 16,21-21 0,-21-21-1,21 21-15,-21-22 16,21 1-16,-21 0 0,0 0 0,0 0 16,0 0-16,0-1 0,0 1 15,0 0-15,-21 21 0,0 0 16,0 0-16,21 21 15,-21 0-15,-1 1 16,1 20-16,21-21 0,0 21 0,-21-20 16,21 20-16,-21-21 0,21 21 15,0-20-15,0-1 0,0 21 0,0-21 16,0 0-16,0 1 0,0-1 0</inkml:trace>
  <inkml:trace contextRef="#ctx0" brushRef="#br1" timeOffset="72739.5">22352 7832 0,'-21'-21'0,"42"42"0,-42-64 15,0 22-15,-1 0 0,1 21 0,0-21 16,0 21-16,-21 0 0,20 0 0,1 0 16,0 0-16,-21 21 0,21-21 15,-1 21-15,1 0 0,-21 22 0,21-1 16,0-21-16,-1 22 0,1 20 16,0-21-16,0 1 0,0-1 15,21 0-15,0-20 0,0 20 0,0-21 16,0 21-16,0-20 0,21-1 15,0-21-15,21 21 0,-20-21 0,-1 0 16,0 0-16,0 0 0,0 0 16,22 0-16,-22-21 0,0 0 0,0-1 15,0 1-15,22-21 0,-22 21 0,0-22 16,0 1-16,0 0 0,0-1 16,-21-20-16,0 21 0,22-1 0,-22 1 15,21 21-15,-21-22 0,0 22 16,0 42-1,0 1 1,-21 20-16,21-21 16,0 21-16,0 1 0,0-1 0,0 22 15,0-22-15,0-21 0,0 21 0,0 1 16,0-22-16,0 0 0,21 21 16,0-42-16,0 22 0,0-1 0,0-21 15,1 0-15,20 0 0,-21-21 16,0-1-16</inkml:trace>
  <inkml:trace contextRef="#ctx0" brushRef="#br1" timeOffset="73262.77">22966 7345 0,'0'0'16,"0"-42"-16,-21 20 0,21 1 0,-22 0 15,1 21-15,0 0 0,0 0 0,0 0 16,0 21-16,-1 0 0,1 1 15,21-1-15,0 21 0,-21 0 0,21 1 16,0 20-16,-21-20 0,21 20 16,0 1-16,0-22 0,0 21 0,0 1 15,0-22-15,0 22 0,0-22 16,0 0-16,0 1 0,0-1 0,0 0 16,0-20-16,0-1 0,0 0 0,0-42 46,0 0-46,0-1 16,0-20-16,0 21 0,21-21 0,-21-1 16,21 22-16,0-21 0,1 21 0,-1-22 15,0 22-15,0 0 0,0 0 16,0 0-16,22-1 0,-1 22 0,-21 0 16,22 0-16,-22 0 0,21 0 15,0 0-15,-20 22 0,20-1 0,-21 0 16,0 0-16,0 0 0,1 22 0,-22-22 15,0 0-15,0 21 0,0-21 16,0 1-16,-43 20 0,22-21 0,0 0 16,-21 0-16,20 1 0,-20-22 15,0 21-15,-1 0 0,22-21 16,-21 0-16,0 0 0,20 0 0,-20 0 16,21 0-16,0 0 0,42 0 31,0-21-31,21 0 15,-20-1-15</inkml:trace>
  <inkml:trace contextRef="#ctx0" brushRef="#br1" timeOffset="73531.63">23876 7662 0,'0'0'0,"-21"0"15,0 0-15,-22 0 16,22 0-16,-21 22 0,21-1 0,-22 0 16,22 21-16,-21-21 0,21 22 15,-1-22-15,1 21 0,0-21 0,21 22 16,0-1-16,0-21 0,0 22 16,0-22-16,0 0 0,0 21 0,21-21 15,0 1-15,1-1 0,-1-21 16,0 21-16,21-21 0,-21 0 15,22 0-15,-1 0 0,0 0 0,-20-21 16,20 0-16,0-1 0,1 1 0,-1 0 16</inkml:trace>
  <inkml:trace contextRef="#ctx0" brushRef="#br1" timeOffset="73948.39">24490 6985 0,'-43'42'31,"43"-20"-31,0-1 16,-21-21-16,21 21 15,-21-21 17,21-21-17,-21 21-15,21-21 0,0-1 16,0 1 0,0 0-16,21 0 15,0 21-15,0-21 0,1 21 16,-1 0-16,0 0 15,-21 21-15,0 0 0,0 0 16,0 0-16,0 22 0,0-22 16,0 21-16,0 1 0,-21-1 0,0-21 15,-1 21-15,1-20 0,0 20 0,-21-21 16,21 0-16</inkml:trace>
  <inkml:trace contextRef="#ctx0" brushRef="#br1" timeOffset="76034.47">25950 7684 0,'0'-22'31,"0"44"-31,0-1 0,0 0 16,0 0-16,0 0 0,0 0 16,0 1-16,0 20 0,0-21 0,0 0 15,0 22-15,-21-22 0,0 0 16,21 21-16,-21-21 0,21 1 0,0-1 16,-21-21-16,21 21 0,-22 0 15,22-42 16,0 0-31,0 0 16,0-1-16,0 1 0,22-21 16,-1 21-16,0-22 0,0 1 0,0 0 15,0 21-15,1-22 0,-1 1 16,0 21-16,0-22 0,21 22 0,-20 0 16,-1 0-16,21 0 0,-21 21 0,0 0 15,1 0-15,-1 21 0,0 0 16,0 21-16,0-20 0,-21 20 15,21-21-15,-21 21 0,0-20 0,0 20 16,22 0-16,-22-21 0,21 22 0,-21-22 16,0 21-16,0-21 0,21 1 15,0-1-15,0 0 16,0-21-16,1 0 0,-1 0 0,0 0 16,0 0-16,0 0 0,22 0 0,-22 0 15,21-21-15,-21 0 0,22-1 16,-22 1-16,21 0 0,-21 0 0,22 0 15,-22 0-15,0-22 0,0 22 0,0-21 16,0 21-16,1-22 0,-22 1 16,0 21-16,0-22 0,0 1 0,0 21 15,0-21-15,0 20 0,-22 1 16,-20 21-16,21 0 0,0 0 0,0 0 16,-22 0-16,22 21 0,0 1 15,-21-1-15,20 21 0,-20-21 16,21 22-16,0-22 0,0 21 0,-1-21 15,1 22-15,0-1 0,21-21 0,-21 0 16,21 22-16,0-22 0,0 0 16,0 0-16,0 0 0,0 0 0,42 1 15,-21-22-15,22 0 16,-22 0-16,0 0 0,0 0 0,22 0 16,-22-22-16,0 1 0,0 21 15,21-42-15,-20 21 0,-1 0 0,0-1 16,0-20-16,-21 21 0,21-21 15,-21 20-15,21 1 0,-21-21 0,22 21 16,-22 0-16,0-1 0,0 1 16,0 42-1,-22 1 1,1-1-16,21 0 0,-21 0 0,21 0 16,0 22-16,0-22 0,0 0 0,0 0 15,0 21-15,0-20 0,0-1 16,0 0-16,21 0 0,0 0 15,1 0-15,-1-21 0,0 0 16,21 0-16,-21 0 0,22 0 16,-1 0-16,0 0 0,-20-21 0,20 0 15,-21 0-15,21 0 0,-20 0 0,-1-1 16,0-20-16,0 21 0,0-21 16,0 20-16,-21-20 0,0 21 0,0-21 15,0 20-15,0-20 0,0 21 16,0 0-16,0 42 15,0 0 1,0 0-16,0 0 0,0 22 16,-21-22-16,21 21 0,-21-21 0,21 22 15,0-1-15,0-21 16,0 22-16,0-22 0,0 0 0,0 21 16,0-21-16,0 1 0,0-1 15,0-42 16,0-1-31,0 1 16,0 0-16,0 0 0,0-21 16,21 20-16,0 1 0,-21-21 0,22 21 15,-1-22-15,0 22 0,0-21 16,0 21-16,0-22 0,1 22 0,-1 0 16,-21 0-16,21 21 0,0 0 15,-21 21 1,0 0-16,0 0 0,21 22 15,-21-22-15,0 0 0,0 21 0,0-20 16,0 20-16,0-21 0,21 0 16,-21 0-16,0 1 0,22-1 0,-1 0 15,-21 0-15,0 0 0,21-21 16,0 0-16,0 0 16,0-21-16,1 0 0,-1 0 15,0 0-15,-21-1 0,42 1 16,-21 0-16,1 0 0,-1-21 0,21 20 15,0-20-15,-20 0 16,20 21-16,0-22 0,1 1 0,-22 21 16,0 0-16,0-1 0,0 1 0,-21 0 15,21 21-15,-21 21 16,0 0-16,0 1 0,-21 20 16,0-21-16,0 0 0,21 22 15,-21-22-15,21 21 0,-21 0 0,21-20 16,0 20-16,0-21 0,0 0 0,0 22 15,0-22-15,21 0 0,0 0 16,0 0-16,0-21 0,0 21 0,1-21 16,20 0-16,-21 0 0,0 0 15,0 0-15,1 0 0,20-21 0,-21 0 16,0 0-16,0 0 0,22-22 16,-22 22-16,0 0 0,21-21 15,-20-1-15,-1 1 0,0 0 0,0-1 16,0 1-16,-21 0 0,0-1 0,0 22 15,0-21-15,0 21 0,-21 21 16,0 0-16,0 0 0,-22 21 16,22 21-16,0-21 0,-21 22 15,21-1-15,-1 0 0,22 1 0,0-1 16,0 0-16,0 1 0,0-1 0,0 0 16,0-20-16,22 20 0,-1-21 15,0 0-15,0 0 0,0 1 0,22-1 16,-22-21-16,21 0 15,0 0-15,-20 0 0,20 0 0,0-21 16,1-1-16,-1 1 0,-21 0 0,21 0 16</inkml:trace>
  <inkml:trace contextRef="#ctx0" brushRef="#br1" timeOffset="76283.85">29591 7599 0,'0'0'0,"42"42"31,-21-42-31,1 0 16,-1 0-16,0 0 0,0 0 15,0 0-15,0 0 0,1 0 16,-1 0-16,0 0 0,0 0 15,-42 0 17</inkml:trace>
  <inkml:trace contextRef="#ctx0" brushRef="#br1" timeOffset="76423.77">29527 7726 0,'0'0'0,"-21"21"0,21 0 15,-21-21-15,21 21 0,0 1 0,0-1 16,21-21-16,0 0 15,1 21-15,-1-21 0,0 0 0,0 0 16,0 0-16,0 0 0,1 0 0,-1 0 16,0-21-16,0 0 0,0-1 15</inkml:trace>
  <inkml:trace contextRef="#ctx0" brushRef="#br1" timeOffset="77047.92">30649 6879 0,'0'0'0,"-21"-21"0,0 21 0,0-21 16,0 21-16,-1 0 0,1 0 15,0 0-15,0 0 0,0 21 16,0 0 0,21 0-16,0 1 15,21-22 1,0 21-16,0-21 0,0 0 15,0 0-15,1 0 0,-1 0 0,0 0 16,0 0-16,0-21 0,0 21 16,1-22-16,-22 1 0,0 0 15,0 0-15,0 0 0,0 0 16,-22 21-16,1 0 0,0 0 16,0 0-16,0 21 0,0 0 15,-1 0-15,1 0 0,0 0 0,21 22 16,-21-22-16,21 0 0,-21 21 15,21-20-15,-21 20 0,21-21 16,0 21-16,0 1 0,0-22 0,0 21 16,0-21-16,0 22 0,0-1 15</inkml:trace>
  <inkml:trace contextRef="#ctx0" brushRef="#br1" timeOffset="77369.24">30797 7514 0,'0'0'0,"-63"-21"32,63 42-32,-21 0 0,0 1 0,21 20 15,-22-21-15,22 21 0,0 1 16,-21-22-16,21 21 0,-21 22 0,21-22 15,-21 0-15,21 22 0,0-22 0,0 22 16,-21-1-16,21-20 0,-21 20 16,-1-21-16,22 22 0,0-22 0,-21 1 15,0-1-15,21 0 0,-21-21 16,21 1-16,0-1 0,0 0 0,-21 0 16,42-42 15,-21 0-31,21 0 0</inkml:trace>
  <inkml:trace contextRef="#ctx0" brushRef="#br1" timeOffset="77664.07">30692 7895 0,'0'0'0,"0"-63"0,21 20 0,-21-20 16,0 21-16,0-1 0,21 1 16,-21 21-16,21-22 0,0 22 15,0 0-15,1 0 0,-1 0 16,0 21-16,21 0 0,-21 0 0,22 0 0,-1 0 15,0 0-15,-20 0 16,20 0-16,0 21 0,-21 0 0,1 0 16,-22 0-16,0 1 0,0 20 15,0-21-15,-22 0 0,1 0 0,-21 22 16,0-22-16,-1 0 0,1-21 16,0 21-16,-1 0 0,22 1 0,-21-22 15,-1 0-15,22 21 0,0-21 0,0 0 16,42 0 15,0 0-31,22 0 0,-22 0 16,0 0-16</inkml:trace>
  <inkml:trace contextRef="#ctx0" brushRef="#br1" timeOffset="78284.23">31729 7557 0,'0'0'0,"-85"-22"32,64 22-32,-21 0 0,20 0 0,-20 22 15,21-22-15,-21 21 16,20 21-16,-20-21 0,21 0 0,0 1 16,-22-1-16,22 21 0,0-21 15,21 0-15,0 1 0,-21 20 0,21-21 16,0 0-16,0 0 0,0 1 15,21-22-15,-21 21 0,21-21 16,0 0-16,1 0 0,-1 0 0,0 0 16,0 0-16,0 0 0,0 0 15,1-21-15,-1-1 0,0 1 0,0 0 16,0 0-16,0 0 0,22 0 16,-22-1-16,0-20 0,0 21 15,0-21-15,1 20 0,-1 1 0,0 0 16,-21 0-16,21 0 0,-21 42 31,-21 0-31,0 0 0,21 0 16,-21 22-16,-1-1 0,1 0 15,0 1-15,0-1 0,0 0 0,0 22 16,-1-22-16,22 22 0,-21-22 16,0 22-16,0-22 0,0 21 0,21-20 15,0-1-15,-21 0 0,21 1 16,-22-22-16,22 21 0,0-21 15,0 1-15,0-1 0,-21 0 0,21 0 0,21-21 32,1 0-17,-22-21-15,21 0 0,0 21 0,-21-21 16,21-22-16,0 22 0,0 0 16,1-21-16,-22-1 0,21 1 0,0 0 15,0 20-15,0-20 0,0 0 16,-21-1-16,22 1 0,-1 21 0,0-21 15,-21 20-15,21-20 0,0 21 16,-21 0-16,21-22 0,1 22 0,-1 0 16</inkml:trace>
  <inkml:trace contextRef="#ctx0" brushRef="#br1" timeOffset="78640.03">32067 7535 0,'0'0'15,"-21"-42"1,21 21-16,21 21 31,1 0-15,-1 21-16,-21 0 0,21 0 16,0 1-16,-21-1 0,0 21 15,0-21-15,0 0 0,0 1 16,0-1-16,0 21 0,0-21 0,0 0 15,0 1-15,0-1 16,-21-21 15,21-21-15,0-1-16,0 1 0,0 0 16,21 0-16,0 0 0,0 0 15,1-22-15,-1 22 0,0 0 0,0-21 16,0 20-16,0-20 0,1 21 15,-1 0-15,0-22 0,0 22 16</inkml:trace>
  <inkml:trace contextRef="#ctx0" brushRef="#br1" timeOffset="79031.8">32597 6879 0,'0'0'0,"0"-21"0,0 0 16,0 42 47,0 0-32,0-42 16,0 0-47,21 0 15,0 21-15,0-21 0,0 21 16,0 0-16,-21-22 0,22 22 16,-1 0-1,-21 22-15,0-1 0,0 0 16,0 0-16,0 21 0,0-20 15,-21 20-15,-1 0 0,1-21 16,0 22-16,0-22 0,0 21 0,0 1 16</inkml:trace>
  <inkml:trace contextRef="#ctx0" brushRef="#br1" timeOffset="79480.55">32956 7345 0,'22'21'31,"-1"0"-15,0-21-16,0 21 0,0 1 15,22-22-15,-22 21 0,21-21 0,-21 21 16,22-21-16,-1 21 0,0-21 16,1 0-16,-1 21 0,0-21 15,-21 0-15,22 0 0,-22 0 0,0 0 32,-42 0-17,-21 21-15,20-21 16,-20 22-16,0-1 0,-1 0 15,-20 0-15,21 0 0,-1 0 0,1 22 16,-22-22-16,22 21 0,0-21 16,21 1-16,-22 20 0,1-21 0,21 0 15,-22 0-15,22 1 0,0-1 16,0 0-16,21 0 0,-21 0 0,0-21 16,21 21-16,-22-21 15</inkml:trace>
  <inkml:trace contextRef="#ctx0" brushRef="#br1" timeOffset="80404.02">32554 6858 0,'0'21'0,"0"0"15,0 1 1,21-22 0,1 0-1,-1 0-15,0 0 16,-21-22-16,0 1 16,0 0-1,-21 21 16,0 0-31,-1 0 32,22 21-17,22-21 17,-1 0-32,0 0 15,0 0-15,0 0 16,-21-21-1,0 0 1,0 0 0,-21 21 15,0 0-31,0 21 16,21 0-1,0 0 1,0 0-1</inkml:trace>
  <inkml:trace contextRef="#ctx0" brushRef="#br2" timeOffset="92951.68">1693 11811 0,'0'0'0,"-21"0"16,0 0-16,0 0 31,21 21-31,0 0 16,-21 1-16,21-1 15,0 0-15,0 0 0,0 0 0,0 0 16,0 1-16,0-1 0,0 0 16,21 0-16,0 0 0,0-21 0,0 21 15,0-21-15,1 0 0,-1 0 16,0 0-16,0 0 0,0 0 0,0 0 16,22 0-16,-22 0 0,0-21 15,0 0-15,0 0 0,1 0 16,-1 0-16,0-1 0,0 1 15,-21 0-15,0 0 0,0-21 0,0 20 16,0 1-16,0 0 0,0 0 16,-21 0-16,21 0 0,-21 21 0,-22-22 15,22 22-15,0 0 0,0 0 16,-21 0-16,20 0 0,-20 22 0,0-1 16,-1 0-16,-20 0 0,21 21 15,-1 1-15,1-1 0,0 0 0,20 1 16,1-1-16,0 0 0,21 1 15,0-1-15,0 0 0,21-20 16,0 20-16,1-21 0,-1 0 16,0 0-16,21 1 0,-21-1 0,22 0 15,-22 0-15,21-21 0,-21 0 16,22 0-16,-1 0 0,-21 0 0,22 0 16,-22 0-16,0 0 0,0-21 15,0 21-15,0-21 0,-21 0 16,0-1-1,-21 22-15,0 0 0,0 0 16,-21 0-16,20 0 0,-20 22 16,0-22-16,-1 21 0,1 0 15,21 0-15,-21 0 0,-1 0 16,22 1-16,-21-1 0,21 21 16,-1-21-16,1 22 0,0-22 0,21 0 15,0 21-15,0-21 0,0 1 16,0 20-16,21-21 0,0 0 0,1-21 15,20 21-15,-21-21 0,21 0 16,-20 0-16,20 0 0,0 0 0,-21 0 16,22 0-16,-1 0 0,0-21 15,-20 0-15,20 21 0,-21-21 0,21 0 16,-20 0-16,20-22 0</inkml:trace>
  <inkml:trace contextRef="#ctx0" brushRef="#br2" timeOffset="93800.19">2688 12277 0,'0'-21'0,"0"42"0,0-64 0,-21 43 16,0 0-16,0 0 0,-1 0 15,1 0-15,0 0 0,-21 0 0,21 0 16,-1 0-16,1 22 0,-21-1 15,21 0-15,0 0 0,-22 0 0,22 0 16,0 1-16,0 20 0,0-21 16,-1 21-16,22-20 0,0-1 15,0 21-15,0-21 0,0 0 0,0 22 32,22-22-32,-1-21 0,0 0 0,0 0 0,21 0 15,-20 0-15,20 0 0,-21 0 16,21-21-16,1 0 0,-22-1 0,21 1 15,-21 21-15,22-21 0,-22 0 16,0 0-16,0 0 0,0-1 0,-21 1 16,0 0-16,22 0 0,-22 0 15,0 0-15,0-1 0,0 1 32,0 42-1,0 1-31,0-1 0,0 0 15,0 21-15,0-21 0,0 1 0,0 20 16,0 0-16,0-21 0,0 43 16,0-22-16,0 1 0,0 20 0,21-21 15,-21 22-15,0-1 0,21-20 16,0 20-16,-21 1 0,0-1 0,21 1 16,-21-1-16,21 1 0,-21-1 0,0 1 15,0-1-15,0 1 0,0-1 16,0 1-16,0-1 0,0 1 15,0-1-15,-21 1 0,0-22 16,0 0-16,0 22 0,21-22 0,-21 1 16,-1-1-16,1-21 0,0 21 0,0-20 15,0-1-15,21 0 0,-21 0 16,-1 0-16,-20-21 0,21 0 0,0 0 16,0 0-16,-22 0 0,22 0 15,-21-21-15,-1 0 0,1 0 0,0 0 16,-22-22-16,22 1 0,-22 0 15,22-1-15,0-20 0,-1 20 0,1-20 16,0-1-16,-1 1 0,22-22 16,0 22-16,0-22 0,21 22 15,0-22-15,0 21 0,0 1 16,0-22-16,0 22 0,21-1 0,0 1 16,0 20-16,1-20 0,-1 21 15,21-22-15,-21 22 0,0 21 0,1-22 16,20 22-16,-21 0 0,0 0 15,0 0-15,1-1 0,-1 1 0,0 21 16,0 0-16,0-21 0,0 21 16,1 0-16,-1 0 0,0 0 0,0-21 15</inkml:trace>
  <inkml:trace contextRef="#ctx0" brushRef="#br2" timeOffset="94204.96">3387 12277 0,'-22'0'31,"1"0"-31,0 21 16,21 0 0,0 0-1,21-21 1,0 0-16,1 0 16,-22-21-1,0 0 1,-22 0-1,1 21 1,0 0-16,0 0 16,0 0-1,21 21-15,0 0 16,0 0-16</inkml:trace>
  <inkml:trace contextRef="#ctx0" brushRef="#br2" timeOffset="94707.67">3302 12721 0,'0'0'15,"0"21"1,21-21 0,0 0-1,-21-21-15,21 21 16,1-21-16,-22 0 16,-22 21 15,1 0-31,0 0 0,0 0 15,0 0-15,0 21 16,-1 0-16,22 0 16,0 1-16,0-1 15,0 0 1,22-21 0,-1 0-16,0 0 15,-21-21 1,0 0-16,0-1 15,21 22 48,-21-21-47,21 21-16</inkml:trace>
  <inkml:trace contextRef="#ctx0" brushRef="#br2" timeOffset="102615.98">3260 12764 0,'0'21'15,"0"0"-15,0 0 16,0 0-1,21-21 1,0 0 0,0 0-1,-21-21-15,21 21 0,-21-21 0,0 0 16,0 0 0,0-1-16,0 1 0,0 0 15,0 0 1,-21 21-1,0 0 1,21 21 0,0 0-1,0 0-15,0-42 47,21 21-31,-21-21-16</inkml:trace>
  <inkml:trace contextRef="#ctx0" brushRef="#br2" timeOffset="103356.55">3260 12319 0,'0'0'0,"21"0"16,-21-21 15,0 0-15,0 0-16,-21 21 16,-1 0 15,22 21-31,0 0 0,0 0 15,0 0-15,0 0 16,0 1 0,22-22-1,-1 0 1,0 0-16,0 0 16,-21-22-16,0 1 15,0 0 1,0 0-1,-21 21 17,0 0-17,21 21 17,0 0-32,0 0 15,0 1-15</inkml:trace>
  <inkml:trace contextRef="#ctx0" brushRef="#br2" timeOffset="104241.05">3387 12764 0,'0'-22'31,"0"1"-31,0 0 16,0 0-16,-22 0 15,1 21 1,0 0-16,0 0 16,21 21 15,0 0-31,0 0 16,0 0-16,0 1 15,0-1-15,0 0 16,21-21-16,-21 21 0,21-21 15,0 0 17,1 0-32,-22-21 15,0 0-15,0 0 16,0-1-16,0 1 16,0 0-16,0 0 15,0 0 1,-22 21-16,1 0 15,21 21 17,0 0-32,0 0 0,0 0 15,0 1-15,21-1 16,1-21 0,-1 0-1,0 0-15,-21-21 16,21 21-1,-21-22-15,0 1 0,0 0 16,0 0 0,-21 0-1,0 21 1,0 0 0,-1 0-1</inkml:trace>
  <inkml:trace contextRef="#ctx0" brushRef="#br2" timeOffset="105343.42">3196 12171 0,'0'0'16,"0"42"0,0-21-16,0 1 15,0-1-15,21-21 16,-21 21-16,21-21 0,1 0 16,-1 0-1,0 0 1,0 0-16,-21-21 15,0 0 1,0-1 0,0 1-16,0 0 15,-21 21 17,0 0-32,21 21 15,0 0-15,0 1 16,0-1-16,0 0 15,0 0-15,0 0 16,21-21 0,0 0-1,0 0 17,-21-21-17,21 21-15,-21-21 16,0 0-16,0 0 15,0-1 1,-21 22-16,0 0 16,0 0-1,21 22 1,0-1 0,0 0-1,21-21 16,0 0-31,0 0 32,-21-21-32,0 0 15,0-1 1,0 1 0,-21 21-1,0-21-15,0 21 31,0 0-15,21 21-16,0 0 16,0 1-16,0-1 15,0 0 17,-21-21-32</inkml:trace>
  <inkml:trace contextRef="#ctx0" brushRef="#br2" timeOffset="111097.59">9038 11472 0,'0'0'15,"21"22"-15,0-22 47,-21-22-31,22 22 0,-22-21-16,0 0 0,0 0 15,0 0-15,0 0 0,0-22 16,0 22-16,0 0 0,0 0 0,0-22 15,0 22-15,0 0 0,0 0 16,-22 0-16,1 0 0,21-1 0,-21 1 16,0 21-16,0 0 0,0-21 15,-1 21-15,1 0 0,-21 0 0,21 0 16,0 21-16,-22 0 0,22 1 16,0-1-16,-21 0 0,20 21 15,1-21-15,0 22 0,0-1 0,0 0 16,0 1-16,-1-1 0,22-21 0,0 22 15,0-1-15,0-21 0,0 0 16,0 0-16,0 1 0,0-1 0,0 0 16,0 0-16,22-21 15,-1 0-15,0 0 0,0 0 16,0 0-16,22 0 0,-22 0 0,0 0 16,21-21-16,-21 21 0,1-21 15,-1 0-15,0-1 0,21 1 16,-21 0-16,1 0 0,-1-21 0,-21 20 15,21-20-15,-21 21 0,21-21 16,-21 20-16,0-20 0,0 21 0,0-21 16,0 20-16,0 1 0,0 0 15,0 0-15,0 0 0,21 21 0,-21 21 32,0 0-32,0 0 15,0 0-15,0 1 0,0 20 0,0-21 16,0 21-16,0-20 0,21 20 15,-21 0-15,0-21 0,0 22 16,22-22-16,-22 0 0,0 0 0,0 0 16,0 1-16,21-1 0,0-21 15,0 0-15,-21 21 0,21-21 0,0 0 16,1 0-16,-1 0 0,0 0 16,0-21-16,21 21 0,-20-21 15,-1-1-15,0 1 0,0 0 0,-21-21 16,21 21-16,0-22 0,1 22 15,-22-21-15,0-1 0,0 1 0,0 0 16,0-1-16,0 1 0,0 0 0,0-1 16,0 1-16,-22 0 0,1-1 15,0 22-15,0-21 0,0 21 16,0-22-16,-1 22 0,-20 0 16,0 0-16,21 0 0,-22 0 0,1 21 15,-22 0-15,22 0 0,-21 0 0,-1 0 16,1 21-16,20-21 0,-20 21 15,-1 0-15,1 21 0,-1-20 0,1 20 16,20 0-16,1 1 0,0 20 16,21-21-16,-22 22 0,22-1 0,21 1 15,0-1-15,-21 1 0,21-1 0,0 1 16,0-1-16,0-20 0,0-1 16,0 22-16,0-22 0,0 0 0,21 1 15,0 20-15,0-42 0,1 22 16,-1-1-16,0-21 0,0 0 15,21 0-15,1 1 0,-1-1 0,0-21 16,1 0-16,-1 0 0,0 0 16,1 0-16,-1 0 0,0 0 0,1 0 15,-1-21-15,0-1 0,1 22 0,-22-21 16,21 0-16,-21-21 0,1 21 16,20-1-16,-21-20 0,0 21 0,0-21 15</inkml:trace>
  <inkml:trace contextRef="#ctx0" brushRef="#br2" timeOffset="111404.41">9885 11070 0,'0'21'31,"-21"1"-31,21-1 0,0 21 0,0-21 16,0 22-16,-22-1 0,22 0 16,0 1-16,-21-1 0,21 0 0,-21 1 15,21-1-15,0 0 0,0 1 16,0-22-16,-21 21 0,21-21 16,0 0-16,0 1 0,0-1 0,0 0 15,0 0-15,21-21 31,-21-21-15,21 0-16,0 0 0,-21-1 0</inkml:trace>
  <inkml:trace contextRef="#ctx0" brushRef="#br2" timeOffset="111648.28">9821 11049 0,'0'0'15,"0"-21"-15,0 0 16,21 21 0,1-21-16,-1 21 0,0 0 0,21 0 15,-21 0-15,22-22 0,-1 22 0,0 0 16,-20 0-16,20 0 0,0 0 16,-21 0-16,22 0 0,-22 0 0,0 0 15,0 0-15,0 0 16,-21 22-1,-21-22-15,0 21 16,0-21-16</inkml:trace>
  <inkml:trace contextRef="#ctx0" brushRef="#br2" timeOffset="111848.16">9842 11494 0,'0'0'16,"0"21"-16,0 0 0,0 0 15,22 0-15,-1-21 16,0 0-16,0 0 16,0 0-16,0 0 0,1 0 15,-1 0-15,0-21 0,21 21 16,-21-21-16,1 21 0,-22-21 0,21 21 16,0-21-16,0 21 0,0 0 15,-21-22-15</inkml:trace>
  <inkml:trace contextRef="#ctx0" brushRef="#br2" timeOffset="112136">10456 11451 0,'0'21'31,"0"1"-15,0-1-16,0 0 15,-21-21-15,21 21 0,0 0 0,0 0 16,0 1-16,0-1 0,0 0 0,-21-21 16,21 21-16,0 0 0,-21 0 15,21 1-15,0-1 0,0 0 16,0 0 0,0-42 15,0 0-31,0 0 0,0-1 15,0 1-15</inkml:trace>
  <inkml:trace contextRef="#ctx0" brushRef="#br2" timeOffset="112319.89">10477 11240 0,'0'0'0,"0"-22"0,0 1 0,0 0 15,-21 21 1,21 21 15,0 0-15,21-21-16,-21 22 0,0-1 15,22-21-15,-1 21 16</inkml:trace>
  <inkml:trace contextRef="#ctx0" brushRef="#br2" timeOffset="112852.59">10816 11388 0,'-21'21'16,"21"0"-16,0 0 16,0 0-16,0 1 15,0-1-15,0 0 16,0 0-16,0 0 0,0 0 0,0 1 15,0-1-15,0 0 0,0 0 16,0 0-16,0 0 0,0 1 0,0-1 16,0 0-16,0 0 0,-21-21 15,21 21-15,0-42 47,0 0-47,0 0 0,0 0 16,0-1-16,0 1 0,0 0 0,0-21 15,0 21-15,0-22 0,0 22 0,21-21 16,0 21-16,0-22 16,0 1-16,1 21 0,20 0 0,-21-1 15,21 1-15,1 0 0,-22 21 0,21 0 16,1 0-16,-22 0 0,21 0 16,-21 21-16,22 0 0,-22 1 0,0-1 15,0 0-15,0 21 0,-21-21 0,21 22 16,-21-22-16,22 21 0,-22-21 15,0 1-15,0-1 0,0 21 0,0-21 16,0 0-16,-22-21 0,1 22 0,21-1 16,-21-21-16,21 21 0,21-21 47,0-21-32,1 0-15</inkml:trace>
  <inkml:trace contextRef="#ctx0" brushRef="#br2" timeOffset="113444.25">11980 11451 0,'0'0'15,"0"-21"-15,-42-42 16,42 41-1,-21 22-15,0 0 0,-1 0 16,1 0-16,-21 0 0,21 0 0,0 0 16,-1 22-16,1-1 0,-21 0 0,21 0 15,0 0-15,-1 0 0,1 22 16,21-22-16,-21 0 0,0 21 0,21-20 16,-21 20-16,21-21 0,0 21 0,0-20 15,0-1-15,0 0 0,0 0 16,0 0-16,0 0 0,0 1 0,21-22 15,0 0-15,0 21 0,0-21 16,1 0-16,-1 0 0,0 0 0,21-21 16,-21 21-16,22-22 0,-22 1 15,21 0-15,1 0 0,-1 0 0,-21-22 16,21 22-16,-20-21 0,20 0 16,-21-1-16,0 1 0,0-22 0,-21 22 15,22-21-15,-22-1 0,21 22 0,-21-22 16,0 22-16,0 0 0,0-1 15,0 22-15,0-21 0,0 21 0,0-1 16,0 44 15,0-1-31,-21 0 0,21 21 16,-22 1-16,22 20 0,-21-21 0,21 22 16,0-22-16,0 22 0,0-22 15,-21 0-15,21 1 0,0-1 0,0 0 16,0 1-16,0-22 0,0 21 15,0-21-15,0 1 0,0-1 0,0 0 16,0 0-16,21-21 0,0 21 16,1-21-16,-1 0 0,0 0 15,0-21-15,0 0 0,0 21 16,1-21-16</inkml:trace>
  <inkml:trace contextRef="#ctx0" brushRef="#br2" timeOffset="113732.08">12742 11091 0,'0'0'15,"0"-21"-15,-21 21 16,21 21 0,0 1-16,0 20 0,0-21 0,0 21 15,0 1-15,0-1 0,-21 0 16,21 1-16,0-1 0,-21 0 0,21 1 15,0-22-15,0 21 0,0 1 16,0-22-16,-21 0 0,21 0 0,0 0 16,0 0-16,-22-21 0,22 22 15,0-1-15,0-42 32,22-1-17,-22 1-15,21 0 0,-21-21 0</inkml:trace>
  <inkml:trace contextRef="#ctx0" brushRef="#br2" timeOffset="114303.76">12721 11091 0,'0'0'15,"0"-21"-15,0 0 0,0 0 16,21 0 0,0 21-1,1-21-15,20 21 0,-21 0 16,0-22-16,22 22 0,-22 0 0,0 0 15,21 0-15,-21 0 0,1 22 16,-1-1-16,0 0 0,0 0 0,-21 0 16,0 0-16,0 22 0,0-22 0,0 21 15,-21-21-15,0 1 0,0 20 16,-22-21-16,22 0 0,-21 0 0,21 1 16,-22-1-16,22 0 0,0-21 0,0 21 15,0-21-15,42-21 47,0 0-47,0 21 0,0-21 16,0 21-16,22-22 0,-22 22 0,21 0 15,-21 0-15,22 0 0,-1 0 16,-21 0-16,22 0 0,-22 22 0,21-1 16,-21 0-16,0 0 0,22 0 0,-22 0 15,0 1-15,-21-1 0,0 0 16,21 0-16,-21 0 0,0 0 0,0 1 15,0-1-15,-21 0 0,0 0 16,0 0-16,0 0 0,-1 1 0,-20-1 16,0 0-16,-1 0 0,1-21 15,0 21-15,21 0 0,-22-21 0,1 0 16,0 0-16,-1 22 0,22-22 0,0 0 16,-21 0-16,20 0 0,1 0 15,0 0-15,0 0 0,0-22 0,0 22 16,-1-21-16,22 0 0,0 0 15,0 0 1,0 0-16,0-1 16,22 1-16,-1 0 0,0 21 15,0-21-15</inkml:trace>
  <inkml:trace contextRef="#ctx0" brushRef="#br2" timeOffset="115061.33">13652 11345 0,'0'0'0,"22"-21"0,-22 42 32,0 1-17,0-1-15,0 0 16,0 0-16,-22 21 0,22-20 0,-21 20 15,21-21-15,0 21 0,0-20 0,0-1 16,0 21-16,0-21 0,0 0 16,0 1-16,0-1 0,0 0 15,21-21-15,1 0 0,-1 21 0,0-21 16,0 0-16,0 0 0,0 0 16,1 0-16,-1-21 0,0 21 0,0-21 15,0 0-15,0-1 0,-21 1 0,22 0 16,-22-21-16,21 21 0,0-22 0,-21 1 15,0 0-15,0 20 0,0-20 16,21 21-16,-21-21 0,0 20 16,21 1-16,-21 0 0,0 0 15,0 42 1,0 0-16,0 0 16,0 1-16,0 20 0,0 0 0,-21-21 15,21 22-15,-21-1 0,0 22 16,0-22-16,21 0 0,-22 1 0,1 20 15,21-21-15,-21 22 0,21-1 0,0 1 16,0-1-16,0-20 0,0 20 16,0 1-16,0-1 0,0-20 0,0 20 15,0-21-15,0 22 0,0-1 0,0-20 16,0 20-16,0-20 16,0-1-16,0 21 0,0-20 0,-21-1 15,21 0-15,-21 1 0,0-22 0,21 21 16,0-21-16,-22 1 0,22-1 15,-21-21-15,21 21 0,-21-21 0,0 0 16,0 0-16,0-21 16,-1 0-16,22-1 0,-42 1 15,21 0-15,0-21 0,0 21 0,-1-22 16,1-20-16,0 20 0,0 1 0,21-21 16,0-1-16,0 1 0,0-1 0,0 22 15,0-22-15,21 1 16,0-1-16,0 1 0,1 20 0,-1-20 15,21-1-15,-21 22 0,0-21 0,1 20 16,20 1-16,-21 0 0,21 20 16,-20-20-16,-1 0 0,21 21 0,-21-22 15,22 22-15,-22 0 0,0 0 0</inkml:trace>
  <inkml:trace contextRef="#ctx0" brushRef="#br2" timeOffset="115760.49">15621 10710 0,'21'0'0,"-42"0"0,42-21 16,0 21-16,-21-21 0,0 0 15,0 0 1,-21 0-16,0 21 16,0 0-16,0 0 0,-1 0 0,1 0 15,-21 21-15,21 0 0,-22-21 0,1 21 16,21 21-16,-21-20 0,-1-1 16,1 21-16,0 0 0,-1 1 0,1-1 15,0 22-15,-1-1 0,1 1 16,0-1-16,-1 1 0,22 20 0,0-20 15,0-1-15,0 1 0,-1-1 16,1 1-16,21-1 0,0 1 16,0-22-16,0 22 0,0-22 0,21 0 15,1 1-15,-1-22 0,21 21 0,0-21 16,1 0-16,-1 1 0,0-22 16,22 0-16,-22 0 0,1 0 0,20 0 15,-21 0-15,22-22 0,-22 22 0,1-21 16,-22 0-16,21-21 0,-21 21 15,22-22-15,-22 22 0</inkml:trace>
  <inkml:trace contextRef="#ctx0" brushRef="#br2" timeOffset="117240.64">16002 11451 0,'0'-21'0,"0"0"0,0 0 15,0 0-15,0-1 16,0 1-16,0 0 0,0 0 0,0 0 16,0 42 15,0 0-31,0 0 0,0 22 0,0-22 15,0 21-15,0-21 0,0 22 16,0-1-16,0-21 0,0 21 16,0-20-16,0-1 0,0 0 0,0 0 15,0 0-15,0 0 0,0 1 16,0-44 15,0 1-31,0 0 0,21 0 16,-21 0-16</inkml:trace>
  <inkml:trace contextRef="#ctx0" brushRef="#br2" timeOffset="117572.45">16108 10986 0,'-21'0'15,"-1"21"1,1 0-16,21 0 15,21-21 1,1 21-16,-1-21 0,0 0 16,0 0-16,0 0 0,0 0 15,1-21-15,20 21 0,-21-21 0,0 21 16,-21-21-16,21 0 0,-21-1 16,0 1-16,-21 0 15,0 21-15,0 0 0,0-21 0,0 21 16,-22 0-16,22 0 15,0 0-15,0 0 0,21 21 16,-21 0-16,21 0 0,0 1 16,0-1-16,0 0 0,0 21 15,21-21-15,0 1 0,-21-1 0,42 21 16,-21-21-16,22 0 0</inkml:trace>
  <inkml:trace contextRef="#ctx0" brushRef="#br2" timeOffset="118180.11">17103 11303 0,'-22'-21'0,"44"42"0,-65-42 0,22 0 15,0 21-15,0 0 0,0 0 0,-1 0 16,-20 0-16,21 0 0,0 21 15,-22 0-15,22 0 0,-21 0 0,21 22 16,0-22-16,-22 21 0,22-21 16,0 22-16,0-1 0,21-21 0,0 22 15,-21-22-15,21 21 0,0-21 0,0 0 16,0 22-16,0-22 16,21-21-16,-21 21 0,21 0 0,0-21 15,0 0-15,0 21 0,22-21 0,-22 0 16,0 0-16,21 0 0,-20-21 15,-1 21-15,21-21 0,-21 0 0,22 0 16,-22 0-16,21-22 0,-21 22 0,0-21 16,22-1-16,-22 1 0,21-21 15,-21-1-15,1 1 0,-1-1 0,0 1 16,0-1-16,0 1 0,0-1 16,-21 1-16,22-1 0,-22 1 0,0 20 15,0-20-15,0 20 0,0 1 0,0 21 16,0 0-16,-22 0 0,1-1 15,0 22-15,0 22 16,21-1-16,0 21 0,-21 0 0,21 1 16,0-1-16,-21 0 0,21 22 15,0-1-15,0 1 0,0 21 0,-22-22 16,22 1-16,0 20 0,-21-20 16,21-1-16,0-20 0,0 20 0,0-21 15,0 1-15,0-22 0,0 21 0,0-21 16,21 1-16,1-1 0,-22 0 15,21-21-15,0 0 0,0 0 0,21 0 16,-20 0-16,-1 0 0,21 0 0,0-21 16,1 0-16,-22-1 15,21 1-15,1-21 0</inkml:trace>
  <inkml:trace contextRef="#ctx0" brushRef="#br2" timeOffset="118455.95">18161 11113 0,'-21'0'32,"42"0"-17,0 0-15,0 0 16,0 0-16,1 0 0,20 0 0,-21 0 15,0 0-15,22 0 0,-22 0 0,0 0 16,21 0-16,-21 0 16,-42 0 15,0 0-31,-21 0 0,-1 21 0,1 0 16</inkml:trace>
  <inkml:trace contextRef="#ctx0" brushRef="#br2" timeOffset="118619.85">17928 11367 0,'0'21'0,"0"-42"0,0 63 0,0-21 16,21 0 0,0-21-16,22 0 15,-22 0-15,0 0 0,21 0 0,-20 0 16,20 0-16,0 0 0,-21 0 16,22-21-16,-1 21 0,0-21 0,-20 21 15,20-21-15,0 0 0,-21-1 16,22 1-16,-22 0 0</inkml:trace>
  <inkml:trace contextRef="#ctx0" brushRef="#br2" timeOffset="119020.62">19473 10668 0,'-21'21'31,"21"0"-31,-21-21 0,21 22 16,-21-1-16,21 0 0,0 0 15,0 0 1,21-21 0,0 0-16,0 0 0,0 0 15,1 0-15,-22-21 16,21 0-16,0 21 0,-21-21 0,0 0 15,0-1-15,0 1 0,0 0 16,0 0-16,0 0 0,0 0 0,-21 21 16,0 0-16,-1 0 0,1 0 0,0 0 15,0 21-15,0 0 16,0 0-16,-1 21 0,1-20 0,0 20 16,0-21-16,0 21 0,0-20 15,21 20-15,-22-21 0,22 21 16,-21-20-16,21-1 0,0 0 0,0 0 15,0 0-15,0 0 0,21 1 16,1-22-16</inkml:trace>
  <inkml:trace contextRef="#ctx0" brushRef="#br2" timeOffset="119640.27">20151 11324 0,'0'0'0,"0"-21"31,21 0-15,-21 0-16,0 0 15,0-1-15,0 1 0,0 0 0,0-21 16,0 21-16,0-1 0,0 1 15,0 0-15,0 0 0,-21 0 0,-1 21 16,22-21-16,-21 21 0,0 0 0,0 0 16,0 0-16,0 21 0,-1 0 15,-20 0-15,21 21 0,-21 1 0,-1-1 16,1 0-16,21 22 0,-22-22 16,1 22-16,21-22 0,-21 0 15,20 1-15,1-1 0,21 0 0,0 1 16,0-22-16,0 0 0,0 0 0,21 0 15,22 1-15,-22-22 0,0 0 16,21 0-16,-20 0 0,-1 0 0,21 0 16,0-22-16,-20 1 0,20 0 0,-21 0 15,0 0-15,22-22 0,-22 22 16,0-21-16,0 0 0,0-22 16,0 22-16,-21-22 0,22 1 0,-22 20 15,21 1-15,-21 0 0,0-1 0,0 22 16,0 0-16,0 0 0,0 42 31,0 0-31,0 22 0,-21-22 0,21 21 16,-22 0-16,22 22 0,0-22 0,0 1 15,0-1-15,0 0 0,0 1 16,0-1-16,22 0 0,-1 1 0,0-22 16,-21 0-16,21 0 0,0 0 0,0-21 15,1 21-15,-1-21 0,0 0 16,21 0-16,-21 0 0,1-21 0,20 21 15,0-21-15,-21 0 0,22 0 0</inkml:trace>
  <inkml:trace contextRef="#ctx0" brushRef="#br2" timeOffset="120163.97">21018 10626 0,'0'0'0,"0"-21"0,-105 63 31,83-21-31,22 21 0,-21 1 16,0-1-16,0 0 0,21 1 0,0 20 16,-21 1-16,21-1 0,-21 1 0,21-22 15,0 22-15,0-1 16,0-21-16,-22 22 0,22-22 0,0 1 0,0-22 16,0 21-16,0-21 0,0 0 15,0 1-15,0-1 0,0 0 16,0-42 15,0 0-31,0-1 0,0-20 16,0 21-16,22-21 0,-22 20 0,21-20 15,0 0-15,0-1 0,-21 22 16,21-21-16,22 21 0,-22-22 0,0 22 16,0 0-16,21 21 0,-20-21 15,20 21-15,0 0 0,-21 0 0,22 0 16,-1 0-16,0 21 0,1 0 0,-1 0 15,0 1-15,1-1 16,-22 0-16,0 21 0,0 1 0,-21-22 16,0 21-16,0-21 0,0 0 0,-21 22 15,0-22-15,0 0 0,-22 0 16,22 0-16,-21 1 0,0-22 0,20 21 16,-20 0-16,0-21 0,-1 0 0,1 0 15,0 21-15,21-21 0,-1 0 16,1 0-16,0 0 0,21-21 31,21 0-31,-21 0 16,21-1-16,22 1 0</inkml:trace>
  <inkml:trace contextRef="#ctx0" brushRef="#br2" timeOffset="120460.81">22267 11028 0,'0'-21'0,"0"42"0,-42-42 15,21 21-15,0 0 16,-1 0-16,-20 0 0,0 21 16,-1 0-16,1 0 0,0 22 0,21-1 15,-22 0-15,22 1 0,-21-1 0,21 21 16,-1-20-16,22-1 0,0 0 15,0-20-15,0 20 0,22-21 0,-1 0 16,0 22-16,21-22 0,-21-21 0,22 21 16,-22-21-16,21 0 0,1 0 15,-22 0-15,21 0 0,-21 0 0,22 0 16,-22 0-16,21-21 0,-21 0 0,22-22 16</inkml:trace>
  <inkml:trace contextRef="#ctx0" brushRef="#br2" timeOffset="120871.57">22860 10583 0,'0'0'0,"-21"0"0,21 22 16,0-1-16,-21 0 16,-1-21-16,22 21 15,0-42 32,0 0-47,0 0 16,0-1-16,0 1 15,0 0-15,22 21 0,-22-21 16,21 21-16,-21-21 16,21 21-16,0 0 15,0 0-15,-21 21 0,0 0 16,0 0-16,0 0 16,0 1-16,0 20 0,0-21 0,-21 21 15,0-20-15,0-1 0,0 21 0,-22-21 16,22 0-16,-21 1 0</inkml:trace>
  <inkml:trace contextRef="#ctx0" brushRef="#br2" timeOffset="121489.21">23453 10245 0,'0'-21'16,"21"21"-1,0 0 1,0 0-16,0 0 0,0 21 16,22 0-16,-22 0 0,21 0 0,1 22 15,-1-1-15,-21-21 0,21 43 0,1-22 16,-22 0-16,21 22 16,-21-22-16,1 22 0,-22-22 0,0 21 15,0 1-15,0-1 0,-22 22 16,1-21-16,-21-1 0,21 22 0,-22-22 15,-20 1-15,21-1 0,-1 1 0,1-1 16,-22-20-16,22 20 0,0-21 16,-22 1-16,22-22 0,0 21 0,-22 1 15,22-22-15,-1 0 0,-20 21 0,42-21 16,-22 1-16,1-22 0,0 21 16,21 0-16,-1-21 0,1 0 0,0 0 15,0 0-15</inkml:trace>
  <inkml:trace contextRef="#ctx0" brushRef="#br2" timeOffset="123593.11">7578 13653 0,'0'-22'0,"0"1"16,0 0-16,0 0 16,-22 0-16,22 0 0,0-1 15,-21 1-15,21 0 16,0 0-16,0 0 0,-21 0 15,0-1-15,21 44 32,0-1-32,0 21 15,0 22-15,0-1 0,0 1 16,0 20-16,0-20 0,0 20 0,0 1 16,0-21-16,0 20 0,0 1 15,0-22-15,0 1 0,0 21 0,0-22 16,0 1-16,0-22 0,0 21 15,0-20-15,0-22 0,0 21 16,0-21-16,0 1 0,0-1 0,0 0 16,0-42 15,0 0-31,0-22 0,0 22 0,0-21 16,0-22-16,0 22 0,0-22 0</inkml:trace>
  <inkml:trace contextRef="#ctx0" brushRef="#br2" timeOffset="123927.91">7429 13547 0,'0'0'0,"-21"-21"0,21-1 0,0 1 16,0 0-16,0 0 0,0 0 16,0 0-16,21-1 0,1 1 15,20 0-15,0 0 0,1 0 0,-1 0 16,21 21-16,-20-22 0,20 22 15,1 0-15,-22 0 0,0 22 0,1-1 16,-1 0-16,-21 21 0,0 1 16,-21-1-16,0 0 0,0 1 0,-21 20 15,-21-21-15,21 1 0,-22-1 16,1 0-16,21 1 0,-21-1 16,-1-21-16,1 22 0,21-22 0,0-21 15,-1 21-15,1-21 0,0 0 16,0 0-16,42-21 31,0 0-31,22 21 16,-22-22-16,0 1 0,0 0 0,21 0 15,-20 0-15</inkml:trace>
  <inkml:trace contextRef="#ctx0" brushRef="#br2" timeOffset="124579.54">8149 13949 0,'0'0'0,"21"21"0,0-21 16,1 0-1,-1-21-15,0 21 16,0-21-16,0 0 0,0-22 16,1 22-16,-1 0 0,0-21 0,0-1 15,0 1-15,0-22 0,1 22 0,-1 0 16,0-1-16,-21 1 0,0 0 15,0-1-15,0 22 0,0 0 0,-21 21 16,0 0 0,-22 0-16,22 0 0,0 0 0,0 21 15,0 0-15,-1 1 0,1-1 0,0 0 16,21 0-16,0 0 0,0 0 16,0 1-16,0-1 0,0 0 0,21 0 15,0 0-15,1-21 0,-1 21 16,0 1-16,21-22 0,-21 21 0,1-21 15,20 21-15,-21 0 0,0-21 0,0 21 16,1 0-16,-1 1 0,-21-1 16,0 0-16,0 0 0,0 0 0,0 0 15,0 1-15,0-1 16,0 0-16,0 0 16,21-21-1,0 0-15,0 0 16,-21-21-16,21 0 0,1 0 15,-1-1-15,0 1 0,0-21 16,0 21-16,0-22 0,1 22 0,-1-21 16,0 21-16,0-22 0,0 22 0,0 0 15,1 0-15,-22 42 32,0 0-32,0 0 0,-22 1 15,22 20-15,-21-21 0,0 0 16,21 0-16,0 22 0,0-22 0,0 0 15,0 0-15,0 0 16,0 1-16,0-1 16,0-42 15,0-1-31,0 1 0,0 0 16</inkml:trace>
  <inkml:trace contextRef="#ctx0" brushRef="#br2" timeOffset="124760.43">8890 13377 0,'0'0'0,"-21"0"31,42 0 0,0 0-31,0 0 0,0 0 16,1 0-16,-1 22 15,0-22-15,0 0 0</inkml:trace>
  <inkml:trace contextRef="#ctx0" brushRef="#br2" timeOffset="125124.24">9271 13441 0,'21'21'31,"-21"0"-31,21-21 0,0 21 16,-21 22-16,0-22 0,22 0 16,-22 21-16,0-20 0,0 20 0,21-21 15,-21 21-15,0-20 0,0-1 16,0 21-16,0-21 0,0 0 0,0 1 16,0-1-16,0 0 0,0-42 46,0 0-46,21-1 0,0 1 0,-21 0 16,21-21-16,0-1 0,-21 22 16,22-21-16,-1 0 0,-21-1 0,21 1 15,0 0-15,0 20 0,-21-20 16,21 21-16,1 0 0,-22 0 0,21 21 16,0 0-1,-21 21-15,21-21 16,-21 21-16,0 0 0,21 0 15</inkml:trace>
  <inkml:trace contextRef="#ctx0" brushRef="#br2" timeOffset="126083.68">10308 13483 0,'0'0'0,"0"-21"0,0 0 16,-21 0-16,0 0 0,0-1 16,-1 22-16,1 0 0,0 0 15,0 0-15,-21 0 0,20 22 0,-20-1 16,21 0-16,-21 21 0,-1-21 16,22 22-16,0-1 0,-21 0 0,20 1 15,1-1-15,21 0 0,0 1 16,0-22-16,0 21 0,0-21 0,0 1 15,21-1-15,1 0 0,-1-21 0,0 0 16,21 0-16,-21 0 0,22 0 16,-1 0-16,-21 0 0,22-21 0,-1 0 15,-21-1-15,0 1 0,22-21 16,-22 21-16,0-22 0,0 1 0,0 0 16,-21-1-16,0 1 0,0 0 15,0-1-15,0 22 0,0-21 16,0 21-16,0 0 0,0-1 0,-21 44 31,21-1-15,0 21-16,-21-21 0,21 22 0,0-1 15,0-21-15,0 21 0,0 1 0,0-1 16,0 0-16,0-20 0,21-1 16,0 21-16,0-21 0,-21 0 0,22 1 15,-1-22-15,0 0 0,0 21 16,21-21-16,1 0 0,-22 0 0,21-21 15,1-1-15,-1 22 0,0-42 16,1 21-16,-1 0 0,0-22 16,1 1-16,-1 0 0,-21-22 0,21 22 15,-20 0-15,-1-22 0,0 22 0,-21-22 16,0 22-16,0-22 0,21 22 16,-21 0-16,0-1 0,0 1 0,0 21 15,0 0-15,0 0 0,0 42 16,0 21-1,-21-21-15,0 22 0,21-1 16,0 0-16,0 1 0,-21-1 16,21 0-16,0 1 0,-22 20 0,22-21 15,0 1-15,0-1 0,0 0 16,0 1-16,22-1 0,-1-21 16,0 0-16,0 22 0,0-43 0,0 21 15,22 0-15,-1-21 0,-21 0 16,22 0-16,-1 0 0,0-21 0,1 0 15,-22 0-15,21-1 0,0 1 0,-20 0 16,-1-21-16,0 21 0,0-22 16,0 1-16,-21 21 0,0-22 0,0 22 15,0 0-15,0-21 0,0 21 16,-21 21-16,0 0 0,0 0 16,0 21-16,-1 0 0,22 0 15,0 0-15,0 22 0,0-22 16,0 21-16,0-21 0,0 22 15,0-22-15,0 0 0,0 0 0,22 0 16,-1 0-16,0 1 0,0-22 16,0 0-16,0 0 0,1 0 0,20 0 15,-21 0-15,21 0 0,-20-22 0,20 1 16,-21 0-16,21 0 0,-20 0 16,-1-22-16</inkml:trace>
  <inkml:trace contextRef="#ctx0" brushRef="#br2" timeOffset="126281.56">10985 13229 0,'-21'21'0,"42"-42"0,-42 64 0,42-43 16,1 0-1,-1 0-15,21 0 0,0 0 0,1 0 16,-1 0-16,22 0 0,-22-22 15,0 22-15,22-21 0,-22 0 0,0 0 16,1 0-16,-1 21 0,22-21 0</inkml:trace>
  <inkml:trace contextRef="#ctx0" brushRef="#br2" timeOffset="127140.14">14182 13166 0,'0'0'16,"0"-43"-16,21 22 0,-21-21 0,21 0 0,-21 20 15,21-20-15,-21 21 0,0 0 0,0 0 16,0 42-1,0 0-15,0 21 16,0 1-16,0-1 0,0 0 16,-21 22-16,21-22 0,-21 22 15,21-22-15,0 0 0,0 22 16,-21-22-16,-1 0 0,22 1 0,-21-1 16,21 0-16,0-20 0,0-1 0,0 0 15,0 0-15,21-42 31,1 0-31,-1 0 16,0-1-16,-21-20 0,21 21 0,0-21 16,0-1-16,1 1 0,-1 21 0,0-22 15,-21 1-15,21 0 0,0-1 16,-21 22-16,21 0 0,-21 0 16,22 0-16,-1 21 15,-21 21-15,21 0 0,-21 21 16,21-20-16,-21-1 0,0 21 0,0-21 15,21 22-15,-21-22 0,21 0 16,-21 21-16,22-21 0,-1 1 0,-21-1 16,21 0-16,0-21 0,0 0 0,22 0 15,-22 0-15,0 0 0,21 0 16,-21 0-16,22-21 0,-22 0 0,21-1 16,-21-20-16,22 21 15,-22-21-15,0-1 0,0 22 0,0-42 16,1 20-16,20-63 0,-21 64 15,-21-21-15,0-1 0,0 22 16,0-22-16,0 22 0,0 21 0,0 0 16,0-1-16,0 44 15,-21-22-15,21 21 16,-21 21-16,0-21 0,21 0 0,0 22 16,0-22-16,0 21 0,0-21 15,0 1-15,0-1 0,0 0 0,0 0 16,21 0-16,0 0 0,0-21 15,0 22-15,0-22 0</inkml:trace>
  <inkml:trace contextRef="#ctx0" brushRef="#br2" timeOffset="127447.96">15367 13272 0,'85'0'31,"-64"0"-31,0-22 0,0 22 15,0-21-15,0 0 0,1 0 0,-1 21 16,0-21-16,0 0 0,-21-1 16,0 1-16,0 0 0,0 0 15,0 0-15,-21 21 0,0 0 16,0 0-16,-1 0 0,1 0 0,0 21 16,-21 0-16,21 21 0,-1-20 15,1-1-15,0 21 0,0-21 16,21 22-16,0-22 0,0 21 0,0-21 15,0 0-15,0 1 0,0-1 0,21 0 16,0-21-16,22 0 0,-22 21 16,21-21-16,-21 0 0,22 0 0,-1-21 15,-21 21-15,21-21 0,1 0 16,-1-1-16,0 1 0</inkml:trace>
  <inkml:trace contextRef="#ctx0" brushRef="#br2" timeOffset="127947.68">16108 12615 0,'0'0'16,"-21"0"-16,-1 0 0,1 0 0,21 22 15,-21 20-15,0-21 16,21 21-16,0 1 0,-21 20 0,21-20 16,0-1-16,0 21 0,0-20 15,0 20-15,0-20 0,0-1 0,0 21 16,0-20-16,0-1 0,-21 0 0,21 1 15,0-22-15,0 21 16,0-21-16,0 1 0,0-1 0,0 0 16,0 0-16,0-42 31,0 0-31,0 0 0,0-1 0,0 1 16,21 0-16,-21-21 0,0 21 15,0-22-15,0 1 0,21 0 0,0 20 16,0-20-16,0 0 0,1 21 0,20-22 15,0 22-15,-21 0 0,22 21 16,-1 0-16,0 0 0,1 0 0,-1 0 16,0 21-16,1 0 0,-1 22 15,0-22-15,-20 21 0,-1-21 16,0 22-16,0-1 0,-21-21 0,0 21 16,0 1-16,0-22 0,-21 21 15,-21-21-15,20 22 0,-20-22 0,0 0 16,-1 0-16,1 0 0,0 1 0,21-22 15,-22 21-15,22-21 0,0 0 16,0 0-16,0 0 0,21-21 16,0-1-16,0 1 15,21 0-15,0 0 0,0-21 16,0 20-16,22-20 0</inkml:trace>
  <inkml:trace contextRef="#ctx0" brushRef="#br2" timeOffset="128507.86">17145 12996 0,'0'0'0,"21"0"31,0 0-15,0-21-16,1 21 0,-1-21 0,0 0 15,21 0-15,-21 0 0,1 21 16,-1-22-16,0-20 0,-21 21 16,0 0-16,0 0 0,0-1 0,0 1 15,0 0-15,-21 21 16,0 0-16,-1 0 0,-20 0 0,0 0 16,21 21-16,-22 0 0,1 22 0,21-1 15,-22-21-15,22 22 0,0-1 16,0 0-16,21 1 0,0-22 0,0 21 15,0-21-15,0 0 0,0 22 16,0-22-16,21-21 0,0 21 0,0 0 16,22-21-16,-22 0 0,21 0 0,-21 0 15,1 0-15,20 0 16,-21 0-16,0 0 0,0 0 0,1 0 16,-1 0-16,-21-21 0,0 0 15,-43 21 1,22 0-16,0 21 0,0 0 15,-21 0-15,20-21 0,1 22 16,-21-1-16,21 21 0,-22-21 0,22 0 16,0 22-16,0-22 0,0 0 0,21 21 15,0-20-15,0-1 0,0 21 16,0-21-16,0 0 0,0 1 0,21-1 16,0-21-16,0 0 15,0 0-15,22 0 0,-22 0 16,21 0-16,1-21 0,-1 21 0,21-43 15,-20 22-15,20 0 0</inkml:trace>
  <inkml:trace contextRef="#ctx0" brushRef="#br2" timeOffset="128776.72">17949 12700 0,'0'-42'0,"0"84"0,0-127 0,0 43 15,0 21-15,0 0 0,0 0 0,-21 21 16,21 21-1,-21-21-15,21 42 0,-21 0 0,21 1 16,0-1-16,0 22 0,-21-1 16,21 1-16,-22 20 0,22-20 15,-21-1-15,21 1 0,0-22 0,0 22 16,0-22-16,0 0 0,-21 1 0,21-1 16,0 0-16,0-21 0,0 22 15,0-22-15,0 0 0,0 0 16,21-21-16,0 0 15,1 0-15,-22-21 0,21 21 0,0-21 16,0 0-16,0 0 0</inkml:trace>
  <inkml:trace contextRef="#ctx0" brushRef="#br2" timeOffset="130703.91">18097 13272 0,'-21'63'31,"21"-42"-31,0 0 16,21-21-16,1 0 0,-1 0 16,0 0-16,0 0 0,0 0 15,0 0-15,22 0 0,-22 0 0,21 0 16,-21-21-16,1 0 0,20 21 0,-21-21 16,-21 0-16,21 0 0,-21-1 15,0 1-15,0 0 0,0 0 16,0 0-16,-21 0 0,0-1 15,0 22-15,-22 0 0,22 0 16,0 0-16,-21 0 0,21 22 0,-1-1 16,1 0-16,0 21 0,0-21 15,21 22-15,0-22 0,0 21 0,0-21 16,0 22-16,0-22 0,0 21 0,0-21 16,0 1-16,21-1 0,0 0 15,22 0-15,-22 0 0,21-21 0,0 0 16,1 0-16,-1 0 0,0 0 0,1 0 15,20 0-15,-20-21 0,-1 0 16,0 0-16,-21 0 0,22-22 16,-22 22-16,0 0 0,-21-21 0,0 20 15,21-20-15,-21 21 0,0-21 16,0 20-16,0 1 0,0 0 0,0 0 16,0 42 15,0 0-31,0 0 0,0 22 0,0-22 15,-21 0-15,21 21 0,-21-20 16,21 20-16,0-21 0,0 21 0,-21-20 16,21-1-16,0 0 0,-21 0 0,21 0 15,0 0-15,0 1 16,21-44 15,0 1-31,-21 0 16,21 0-16,-21 0 0,21-22 0,0 22 15,-21-21-15,22 21 0,-22-22 16,21 22-16,0 0 0,-21-21 0,21 21 16,-21-1-16,21 1 0,0 21 15,1 21 1,-22 1-16,0-1 16,21 0-16,-21 0 0,0 21 15,0-20-15,0-1 0,0 21 0,21-21 16,-21 0-16,21 1 0,-21-1 15,21 0-15,-21 0 0,21 0 16,1-21-16,-22 21 0,21-21 16,0 0-16,0-21 15,-21 0-15,21 0 16,0 0-16,1 0 0,-22-1 0,21-20 16,0 21-16,21-21 0,-21 20 0,1-20 15,20 21-15,-21 0 0,21-22 16,1 22-16,-22 21 0,21-21 0,-21 21 15,1 0-15,-1 0 0,0 21 16,-21 0-16,0 1 0,0-1 16,0 21-16,0-21 0,0 0 15,0 22-15,0-22 0,0 21 16,0-21-16,0 1 0,0 20 0,0-21 16,0 0-16,0 0 0,21 1 15,0-22-15,0 0 0,1 0 16,20 0-16,-21 0 0,21 0 0,1 0 15,-1 0-15,0 0 0,-20-22 0,20 1 16,0 0-16,1 0 0,-22-21 16,21 20-16,-21 1 0,22-21 15,-22 21-15,0 0 0,-21-22 0,0 22 0,0 0 16,0 0-16,0 0 16,0-1-16,0 1 0,-21 21 0,-22 0 15,22 0-15,0 0 0,0 0 16,0 21-16,0 1 0,-1-1 15,22 0-15,0 21 0,-21-21 0,21 1 16,0 20-16,0-21 0,0 21 16,0-20-16,0-1 0,0 21 0,0-21 15,21 0-15,1 1 0,-1-1 0,21 0 16,-21 0-16,22-21 0,-1 0 16,21 21-16,-20-21 0,-1 0 15,0 0-15,1 0 0,-1-21 0,-21 21 0,22-21 16,-22 0-16,0 0 15,0-22-15,-21 22 0,0 0 0,21-21 16,-21-1-16,21 1 0,-21 21 0,0-22 16,0 22-16,0 0 0,0 0 15,0 42 1,0 0-16,0 0 16,0 1-16,-21 20 0,0-21 15,21 21-15,0-20 0,-21 20 0,0-21 16,21 0-16,-21 22 0,21-22 15,0 0-15,0 0 16,0 0-16,0-42 31,0 0-31,21 0 16,0 0-16,0-1 0,0-20 0,0 0 16,1 21-16,-1-22 0,0 22 15,21-21-15,-21-1 0,22 22 0,-22 0 16,0 0-16,21 0 0,-20 21 0,-1 0 15,0 0-15,0 0 0,-21 21 16,21 0-16,-21 0 0,0 0 16,0 1-16,0-1 0,0 21 15,0-21-15,0 22 0,0-22 0,21 21 16,-21-21-16,0 22 0,22-22 16,-1 0-16,-21 0 0,21 0 15,0-21-15,0 21 0,0-21 0,22 0 16,-22 22-16,21-22 0,1 0 0,-22 0 15,21 0-15,-21-22 0,22 1 16,-22 0-16,21 0 0,-21 0 0,0-22 16,22 22-16,-22-21 0,21 0 0,-21-1 15,22-20-15,-22 20 0,0-20 16,21-1-16,-20 1 0,-1-1 0,0 1 16,0-22-16,0 22 0,0 20 15,-21-20-15,0 21 0,0-1 0,0 22 16,0 0-16,-21 21 15,0 0 1,0 21-16,0 21 0,0 1 0,21-1 16,-22 22-16,22-1 0,-21-21 15,21 22-15,0-1 0,0 1 0,0-1 16,0 1-16,0-22 0,-21 22 0,21-22 16,0 22-16,0-22 0,0-21 15,0 21-15,0 1 0,0-22 0,0 0 16,0 0-16,21 0 0,0-21 15,1 0-15,-1 0 16,0 0-16,0 0 0,0 0 16,0-21-16,1 21 0,-1-21 15,0 0-15,0 0 0,0-22 0,0 22 16,1-21-16,-1 21 0,-21-22 0,21 22 16</inkml:trace>
  <inkml:trace contextRef="#ctx0" brushRef="#br2" timeOffset="130952.28">21675 13166 0,'-22'0'0,"44"0"0,-86 0 16,64 21-16,0 0 15,21-21 1,0 0-16,22 0 0,-1 0 16,0 0-16,22 0 0,-22 0 0,22 0 15,-22 0-15,0 0 0,22 0 16,-22 0-16,1-21 0,-1 21 0,-21 0 15,21 0-15,-20-21 0,-1 21 16,0 0-16,0 0 0,-21-21 0,21 21 16,-21-22-1,-21 22 1,0 0-16,0-21 0,0 21 0</inkml:trace>
  <inkml:trace contextRef="#ctx0" brushRef="#br2" timeOffset="145418.82">23939 12658 0,'0'0'0,"0"-21"15,22-1 1,-22 1-16,0 0 16,0 0-16,0 0 15,0 0-15,21-1 16,-21 1-16,0 0 16,0 42 30,0 22-30,0-22-16,0 21 0,0 0 16,0 1-16,0-1 0,0 22 15,0-1-15,0-21 0,0 22 0,0-1 16,0-20-16,0-1 0,0 22 0,0-22 16,0 0-16,0-21 0,0 22 15,0-1-15,0-21 0,0 0 0,0 1 16,0-1-16,0 0 15,21-21-15,0 0 0,0 0 0,0 0 16,1 0-16,-1 0 0,0 0 16,0-21-16,0 0 0,0-1 15,1 1-15,-1 0 0,0 0 0,0-21 16,21 20-16,-20-20 0,-1 0 16,0-1-16,0-20 0,0 21 0,0-22 15,1 22-15,-22-22 0,21 1 0,-21 20 16,21 1-16,-21 0 0,0-1 15,21 22-15,-21-21 0,21 21 0,-21 0 16,0-1-16,0 1 16,0 42-1,0 1 1,0-1-16,0 0 0,0 21 16,0 1-16,0-1 0,0 21 0,0-20 15,0 20-15,0-20 0,0 20 16,0-21-16,0 1 0,0 20 0,0-42 15,0 22-15,0-1 0,21-21 0,-21 0 16,22 1-16,-1-1 0,-21 0 16,21 0-16,0-21 0,0 0 15,0 0-15,1 0 0,-1 0 16,0 0-16,0 0 0,0-21 0,22 0 16,-22 0-16,0-1 0,21 1 15,-21-21-15,22 21 0,-22-22 16,0 1-16,0 0 0,0-1 0,1 1 15,-22 0-15,0-1 0,21 22 16,-21 0-16,0 0 0,0 0 0,-21 21 16,-1 0-1,1 21-15,0 0 0,21 0 16,-21 0-16,0 22 0,21-22 0,-21 21 16,21-21-16,0 1 0,0 20 15,0-21-15,0 0 0,0 22 0,21-22 16,0 0-16,-21 0 0,21 0 15,-21 0-15,21-21 0,0 22 16,-21-1-16,0 0 16,-21-42 15,21 0-31,-21 21 0,21-22 16,-21 1-16,0 0 0,0 21 15,21-21-15,0 0 0,-22 21 0,1 0 16,21-21-16,-21 21 15,21 21 1,0 0-16,0 0 16,0 0-16,0 0 15,0 1-15,21-1 0,0 0 16,1-21-16,-1 0 0,21 21 16,-21-21-16,0 0 0,22 0 15,-22 0-15,21 0 0,-21 0 0,22 0 16,-22-21-16,21 21 0,-21-21 15,1 0-15,20 21 0,-21-22 0,0 1 16,0-21-16,1 21 0,-22 0 16,21-22-16,-21 22 0,21-21 0,-21-1 15,0 22-15,0-21 0,0 21 16,0 0-16,0-1 0,0 1 16,-21 21-1,0 21-15,-1 1 0,22-1 16,-21 21-16,0-21 0,21 22 15,0-22-15,-21 0 0,0 21 0,21-21 16,0 22-16,0-22 0,0 0 16,0 0-16,0 0 0,0 1 0,0-1 15,21 0-15,0-21 0,0 21 0,0-21 16,1 0-16,-1 0 0,0 0 16,0 0-16,21 0 0,-20 0 0,20 0 15,-21-21-15,21 21 16,1-21-16,-1 0 0,0-1 0,-20 1 15,20-21-15,-21 21 0,21-22 0,-20 22 16,-22-21-16,0 21 0,0-22 16,0 22-16,0 0 0,0 0 0,0 0 15,-22 21-15,1 0 16,0 0-16,0 0 0,0 0 0,0 21 16,21 0-16,-22 0 0,1 0 15,21 1-15,-21-1 0,21 0 16,0 21-16,0-21 0,0 1 0,0-1 15,0 0-15,0 0 0,21 0 16,0 0-16,1 1 0,-1-1 0,0 0 16,0-21-16,21 21 0,-20-21 15,-1 0-15,0 21 0,21-21 16,-21 0-16,22 0 0,-22 0 0,21 0 16,-21 0-16,22 0 0,-22-21 0,0 21 15,21-21-15,-20 0 0,-1 0 16,0-1-16,0 1 0,-21 0 0,0 0 15,21-21-15,-21 20 0,0-20 16,0 0-16,0 21 0,0-22 0,0 22 16,0 0-16,0 0 0,0 0 0,-21 21 15,0 21 1,21 0-16,-21 0 16,0 21-16,21-20 0,-22-1 0,22 21 15,0-21-15,-21 22 0,21-22 16,0 0-16,-21 21 0,21-21 0,0 1 15,0-1-15,0 0 16,0 0-16,0-42 47,21 0-47,-21 0 0,21-1 16,-21 1-16,0 0 0,0 0 15,22-21-15,-1 20 0,-21 1 16,0-21-16,21 21 0,0 0 0,0-1 15,0 22 1,-21 22-16,0-1 16,0 0-16,0 0 0,0 21 15,0-20-15,0-1 0,0 0 16,22 0-16,-22 0 0,21 0 0,0 1 16,0-1-16,0 0 0,0-21 0,22 21 15,-22-21-15,21 0 0,-21 0 16,22 0-16,-1 0 0,-21 0 0,22 0 15,-1 0-15,0 0 0,-21-21 16,22 0-16,-1 21 0,-21-21 16,22-1-16,-22 1 0,0 0 0,0-21 15,0 21-15,0-22 0,-21 1 16,0 21-16,22-22 0,-22 1 0,0 21 16,0-21-16,0 20 0,0 1 15,0 0-15,-22 21 0,1 0 0,0 0 16,0 0-16,0 21 0,0 0 0,-22 1 15,1-1-15,21 0 0,-22 21 16,22-21-16,-21 22 0,21-22 16,0 21-16,-1-21 0,22 22 0,0-22 15,0 0-15,0 0 0,0 0 0,0 1 16,0-1-16,22-21 0,-1 0 16,0 21-16,0-21 0,0 0 15,0 0-15,1 0 0,-1 0 0,21-21 16,-21 21-16,0-21 0,1-1 0,-1 1 15,0 0-15,0 0 0,0 0 16,0-22-16,-21 22 0,0-21 0,0 21 16,0 0-16,22-22 0,-22 22 15,0 0-15,-22 21 16,22 21-16,-21-21 0,0 21 16,21 22-16,-21-22 0,21 0 15,-21 21-15,21-21 0,0 1 0,0 20 16,0-21-16,0 0 0,0 0 15,0 1-15,0-1 0,21-21 16,0 21-16,0 0 0,0-21 0,1 0 16,-1 0-16,0 0 0,0 0 15,0 0-15,0 0 0,1 0 0,-1-21 16,0 0-16,0 0 0,0-1 0,0 1 16,-21 0-16,22 0 0,-1-21 15,0 20-15,-21-20 0,0 21 0,21-21 16,-21-1-16,21 22 0,-21 0 0,0 0 15,0 42 1,-21 0 0,0 0-16,0 0 15,21 22-15,-21-22 0,21 0 0,0 21 16,0-20-16,0-1 0,0 0 0,0 0 16,0 0-16,0 0 15,0 1-15,0-44 47,0 1-47,21 0 16,-21 0-16,21 0 0,-21-22 15,0 22-15,0 0 0,21 0 0,-21-21 16,21 42-16,-21-22 0,21 1 0,-21 42 31,0 1-15,0-1-16,0 0 0,0 0 15,0 0-15,22 0 0,-22 1 16,0-1-16,0 0 0,0 0 0,0 0 16,21-21-16,-21 21 0,21-21 15,0 22-15,0-22 16,0 0-16,1 0 0,-1 0 16,0-22-16,0 1 15,0 0-15,0 0 16,1 0-16,-1 0 0,21-22 0,-21 22 15,0 0-15,-21 0 0,22 0 16,-1-22-16,-21 22 0,0 0 16,0 42-1,0 0 1,0 0-16,0 1 0,0-1 0,0 0 16,-21 0-16,21 0 0,0 0 15,0 22-15,0-22 0,0 0 0,0 0 16,0 0-16,0 1 15,21-22-15,0 21 0,0-21 16,0 0-16,0 0 0,1 0 0,-1 0 16,0 0-16,0 0 0,0 0 15,22 0-15,-22 0 0,0-21 0,0-1 16,0 1-16,0 0 0,1 0 0,-22 0 16,21 0-16,-21-22 0,21 22 15,-21-21-15,0 21 0,0-22 0,0 22 16,0 0-16,0 0 0,-21 21 15,0 21 1,-1 0-16,1 0 0,0 0 16,21 22-16,-21-22 0,21 21 15,-21-21-15,21 22 0,0-22 0,0 0 16,0 0-16,0 0 0,0 1 16,0-1-16,21 0 0,0-21 15,0 0-15,0 0 0,1 21 0,-1-21 16,0 0-16,0 0 0,0 0 15,0 0-15,1-21 0,-1 0 0,0 21 16,0-21-16,0-1 0,0-20 16,1 21-16,-1 0 0</inkml:trace>
  <inkml:trace contextRef="#ctx0" brushRef="#br2" timeOffset="145707.66">29019 12446 0,'0'42'16,"0"-20"-1,0-1-15,0 21 0,-21-21 0,21 22 16,-21-1-16,21 21 0,-21-20 16,21-1-16,-21 0 0,0 22 0,21-22 15,0 1-15,-22-1 0,22 0 0,-21-21 16,21 22-16,0-22 0,0 0 15,0 0-15,0 0 0,0 1 0,21-1 16,1-21 0,-1 0-16,0 0 0,0 0 15,0 0-15,0 0 0,1-21 0,-1-1 16,0 22-16,0-21 0,0 0 16,0 0-16</inkml:trace>
  <inkml:trace contextRef="#ctx0" brushRef="#br2" timeOffset="145900.54">28787 12869 0,'-22'0'0,"44"0"0,-65 0 0,22 0 15,42 22 1,0-22-16,1 0 16,20 0-16,0 0 0,1 21 15,-1-21-15,0 0 0,1 0 0,20 0 16,-21 0-16,22 0 0,-1-21 15,-20-1-15,-1 1 0,0 21 0,1-21 16,-22-21-16,21 21 0</inkml:trace>
  <inkml:trace contextRef="#ctx0" brushRef="#br2" timeOffset="146684.01">29591 12361 0,'0'0'0,"0"-21"0,-21 42 31,0-21-16,21 22-15,-22-1 0,1 21 16,21-21-16,0 22 0,-21-1 0,21 0 16,-21 1-16,21-1 0,0 21 0,-21-20 15,21-1-15,-21 0 0,-1 1 16,22-1-16,-21 0 0,21 1 0,0-1 16,0-21-16,-21 0 0,21 1 15,0-1-15,-21 0 0,21 0 0,0 0 16,0-42 62,0 0 172,0 0-203,0 0 93,0-1-108,0 1-32,0 0 15</inkml:trace>
  <inkml:trace contextRef="#ctx0" brushRef="#br2" timeOffset="148668.67">29527 12467 0,'0'21'0,"-21"-21"16,0 22-16,21-1 16,0 0-1,-21-21 1,21 21-1,0-42 48,21 21-47,-21-21-16,0 0 15,21-1-15,0 1 16,-21 0-16,22 21 0,-22-21 15,0 0-15,0 42 63,0 0-63,0 0 0,0 22 16,-22-22-16,1 21 0,0 0 0,21 1 15,-21-1-15,21 22 0,-21-22 16,0 0-16,21 1 0,-22 20 0,1-21 15,21 1-15,-21-22 0,0 21 16,21-21-16,-21 22 0,21-22 0,-21 0 16,21 0-16,-22-21 0,22 21 15,0 1-15,0-1 16,22-42 15,-1-1-31,-21 1 16,21 0-16,-21 0 15,21 0-15,0-22 0,-21 22 0,21 0 16,1-21-16,-22 21 0,21-1 16,0-20-16,0 21 0,-21 0 0,21 0 15,22-1-15,-22 1 0,0 0 0,0 0 16,0 21-16,0 0 0,1 0 16,20 0-16,-21 0 0,0 0 0,0 21 15,1 0-15,-1 0 16,0 22-16,0-22 0,-21 0 0,0 21 15,0-20-15,0 20 0,0-21 16,0 0-16,-21 0 0,0 22 0,-22-22 16,22 0-16,-21-21 0,21 21 0,-22 0 15,1-21-15,0 22 0,-1-22 16,1 0-16,0 0 0,-1 21 0,22-21 16,-21 0-16,21 0 0,0 0 15,-1 0-15,1 0 0,0 0 0,21-21 16,0-1-1,21 1 1,0 0-16,1 0 16,20 0-16,-21 0 0,21-1 0</inkml:trace>
  <inkml:trace contextRef="#ctx0" brushRef="#br2" timeOffset="149004.48">30713 12827 0,'0'21'31,"21"-21"-31,0 0 16,0-21 15,-21 0-31,0 0 15,0 0-15,0-1 16,-21 22 15,0 0-15,21 22 0,0-1-16,0 0 0,-21-21 15,21 21-15,0 0 0,0 0 16,0 1-16,0-1 15</inkml:trace>
  <inkml:trace contextRef="#ctx0" brushRef="#br2" timeOffset="149536.13">30776 13293 0,'0'0'15,"0"21"-15,0 0 0,-21-21 16,21-21 46,21 21-46,0 0 0,-21 21-1,0 0-15,0 0 0,0 1 16,0-1-1,0 0-15,-21-21 0,21 21 0,0 0 16,-21-21-16,0 0 0,21 21 16,-21-21-16,0 0 15,-1 0-15,22-21 32,0 0-17,0 0-15,0 0 16,22 21-16,-22-21 0,21 21 0,0 0 15,0 0-15,0 0 16,0 0-16,1 0 0,-1 0 16,-21 21-16,21 0 15,-21 0-15,0 0 0,0 0 16,0 22-16,0-22 0,0 0 0,0 21 16,0-20-16,-21 20 0,0-21 15,-1 21-15,1-20 0,-21-1 0,0 0 16,-1 0-16,1 0 0,0-21 15,-1 21-15,1 1 0,0-22 16,-1 0-16,1 0 0,21 0 0,0 0 16,-1 0-16</inkml:trace>
  <inkml:trace contextRef="#ctx0" brushRef="#br2" timeOffset="150452.26">30882 12785 0,'-21'0'15,"21"21"1,-21 0-16,0 0 0,21 0 15,0 1 1,0-1-16,0 0 16,21-21-1,0 0 1,0 0-16,-21-21 16,0 0-16,0-1 0,21 22 15,-21-21-15,0 0 0,0 0 0,0 0 16,0 0-1,-21 21 1,0 0-16,0 0 0,0 0 16,-1 21-16,22 0 0,-21 0 15,0 0-15,0 0 0,21 1 16,0-1-16,0 0 0,0 0 16,0 0-16,21-21 15,0 0 1,0 0-16,1 0 0,-1 0 15,0 0-15,0 0 0,0 0 16,0-21-16,1 0 0,-22 0 16,0 0-16,0-1 0,0 1 15,0 0-15,0 0 0,0 0 16,0 0-16,-22 21 16,1 0-16,0 0 0,0 0 15,0 0-15,0 21 0,21 0 0,-22 0 16,1 0-16,0 0 15,21 1-15,0-1 0,0 0 0,0 0 16,21-21 0,0 0-16,1 0 15,-1 0-15,0 0 0,-21-21 16,21 0-16,-21 0 16,21-1-16,-21 1 0,0 0 0,0 0 15,0 0-15,0 0 0,0-1 0,0 1 16,0 42 15,-21 1-15,0-22-16,0 21 0,21 0 0,-21-21 15,-1 21-15,22 0 0,-21 0 16,0-21-16</inkml:trace>
  <inkml:trace contextRef="#ctx0" brushRef="#br1" timeOffset="-198924.84">8361 5144 0,'-21'0'109,"-1"0"-109,1 0 16,0 0-1,0 0-15,0 0 16,0 0-16,-1 0 15,1 0-15,0 0 16,0 0-16,0 0 0,0 0 16,-1 0-1,1 0-15,0 0 16,0 0-16,0 0 16,0 0-16,42 0 156,0 0-156,0 0 15,0 0 1,0 0 0,1 0-16,-1 0 15,0 0-15,0 0 16,0 0-16,-21-22 16,21 22-1,1 0-15,-1 0 0,0 0 16,0 0-1,0 0 1,0 0 0,1 0-16,-1 0 15,0 0 1,0 0-16,0 0 0,0 0 0,1 0 16,-1 0-16,0 0 15,0 0-15,0 0 0,0 0 0,1 0 16,-1 0-16,0 0 0,0 0 15,0 0-15,0 0 0,1 0 0,-1 0 16,0 0-16,0 0 0,0 0 0,0 0 16,1 0-16,-1 0 0,0 0 15,0 0-15,0 0 0,0 0 16,1 0-16,-1 0 0,0 0 0,0 0 16,0 0-16,0 0 0,1 0 15,-1 0-15,0 0 0,0 0 0,0 0 16,0 0-16,1 0 0,-1 0 15,0 0-15,0 0 0,0 0 0,0 0 16,1 0-16,-1 0 0,0 0 0,0 0 16,0 0-16,0 0 15,1 0-15,-1 0 0,0 0 0,0 0 16,0 0-16,0 0 0,1 0 16,-1 0-16,0 0 0,21 0 0,-21 0 15,1 0-15,20 0 0,-21 0 16,0 0-16,22 0 0,-22 0 15,0 0-15,21 0 0,-21 0 0,1 0 16,-1 0-16,0 0 0,21 0 0,-21 0 16,1 0-16,-1 0 0,0 0 15,0 0-15,0 0 0,0 0 0,1 0 16,-1 0-16,0 0 0,0 0 16,0 0-16,0 0 0,1 0 0,-1 0 15,-21-21-15,21 21 0,0 0 0,0 0 16,0 0-16,1 0 15,-1 0-15,0 0 0,0 0 0,0 0 16,0 0-16,1 0 0,-1 0 16,0 0-16,0 0 0,0 0 15,0 0-15,1 0 0,-1 0 0,21 0 16,-21-21-16,0 21 0,1 0 16,20 0-16,-21 0 0,0 0 0,0 0 15,1 0-15,-1 0 0,0 0 0,21 0 16,-21 0-16,1 0 0,-1-21 15,0 21-15,21 0 0,-21 0 0,1 0 16,-1 0-16,0 0 0,0 0 0,0 0 16,0 0-16,22 0 0,-1 0 15,-21 0-15,0 0 16,1 0-16,-1 0 0,0-21 16,0 21-16,0 0 15,0 0-15,1 0 0,-1 0 0,0 0 16,0 0-16,0 0 15,0 0-15,1 0 0,-1 0 0,0-21 16,21 21-16,-21 0 0,1 0 0,20 0 16,-21 0-16,21 0 0,-20 0 15,-1 0-15,21 0 0,-21 0 0,0 0 16,1 0-16,20 0 0,-21 0 16,0 0-16,0 0 0,1 0 0,-1 0 15,0 0-15,0 0 0,0-22 16,0 22-16,1 0 0,-1 0 15,0 0-15,0 0 0,0 0 0,0 0 16,1-21-16,-1 21 0,0 0 16,0 0-16,0 0 15,0 0-15,1 0 0,-1-21 16,0 21-16,0 0 16,0 0-16,0 0 0,1 0 0,-1 0 15,0 0-15,0 0 0,0 0 0,0-21 16,1 21-16,20 0 0,-21 0 15,0 0-15,22 0 0,-1 0 16,-21 0-16,21 0 0,-20 0 0,20 0 16,-21 0-16,0 0 0,22 0 15,-22 0-15,0 0 0,0 0 0,0 0 16,0 0-16,1 0 0,-1 0 16,0 0-16,0 0 15,-21-21-15,21 21 0,0 0 16,1 0-1,-1 0 1,0 0 0,0-21-16,0 21 15,0 0 1,-21-22 203,-21 22-219,0 0 0,0-21 15,0 21-15,0 0 16,-1 0-16,1 0 0</inkml:trace>
  <inkml:trace contextRef="#ctx0" brushRef="#br1" timeOffset="-78028.8">8107 6604 0,'-21'0'0,"21"21"0,-22-21 16,1 0-16,21 21 16,-21-21-16,0 0 15,0 0-15,0 0 0,21 22 0,-22-22 16,1 0-16,0 0 0,0 0 16,0 0-16,0 0 0,-1 0 15,1 0-15,0 0 0,0 0 0,0 0 16,0 0-16,-1 0 0,1 0 15,0 0-15,0 0 0,0 0 16,0 0-16,-1 0 0,1 0 16,0 0-1,0 0-15,21-22 63,21 22-48,0 0 1,0 0-16,1 0 0,-1 0 0,21 0 16,-21 0-16,22 0 0,-22 0 15,21 0-15,-21 0 0,22 22 0,-1-22 16,0 0-16,1 0 0,-1 0 0,0 0 16,1 21-16,-1-21 0,0 0 15,1 0-15,-1 0 0,21 0 0,-20 0 16,-1 0-16,22 0 0,-1 0 15,1 0-15,-1 0 0,1 0 16,-1 0-16,1 0 0,-1 0 0,1 0 16,20 0-16,-20 0 0,-1 0 15,1 0-15,-22 0 0,22 0 0,-1 0 16,1 0-16,-1 0 0,1 0 0,-1 0 16,1 0-16,-1 0 0,1 0 15,20 0-15,-20 0 0,-1 0 0,1 0 16,-1 0-16,1 0 0,-1 0 15,-20 0-15,20 0 0,-21 0 0,1 0 16,-1 0-16,0 0 0,-20 0 0,20 0 16,0 0-16,-21 0 0,22 0 15,-22 0-15,0 0 0,0 0 16,0 0-16,1 0 0,-1 0 0,0 0 16,0 0-1,0 0-15,-21-21 47,21 21-16,-21-22-15,22 22-16</inkml:trace>
  <inkml:trace contextRef="#ctx0" brushRef="#br1" timeOffset="-40040.99">16214 11345 0,'0'22'31,"0"-1"0,0 0-15,0 0 15,21-21-31,0 21 16,0-21-16,0 0 0,0 21 16,22-21-16,-22 22 0,0-22 15,21 21-15,-20-21 0,20 21 0,0-21 16,-21 21-16,22-21 0,-22 21 15,21-21-15,-21 0 0,22 21 16,-22-21-16,0 0 0,0 0 0,22 22 16,-22-22-16,0 0 0,0 0 15,0 0-15,22 0 0,-22 0 0,0 0 16,21 0-16,-21 0 0,1 0 0,20 0 16,0-22-16,-21 1 0,22 21 15,-1-21-15,-21 0 0,22 0 0,-1 21 16,0-21-16,1-1 0,-1 1 0,0 0 15,-21 0-15,22 21 0,-1-21 16,-21 21-16,22-21 0,-22 21 0,0-22 16,21 22-16,-21 0 0,1 0 15,-1 0-15,0 0 0,0 0 16,0 0-16,0 0 0,1 22 0,-1-1 16,0-21-16,0 21 15,0-21-15,0 21 0,1 0 0,-1 0 16,0 1-16,0-22 0,0 21 15,0 0-15,1-21 16,-1 21-16,0 0 0,0-21 0,0 0 16,0 21-16,1-21 0,20 0 15,-21 22-15,21-22 0,-20 0 16,20 0-16,0 0 0,-21 0 0,22 0 16,-1 0-16,0 0 0,-20-22 0,20 1 15,0 21-15,-21-21 0,22 0 16,-22 0-16,0 21 0,21-21 0,-20-1 15,-1 1-15,21 0 0,-21 0 16,0 0-16,1 0 0,20 21 0,-21-22 16,0 1-16,0 21 0,22 0 0,-22-21 15,0 21-15,0 0 0,0 0 16,1 0-16,-1 0 0,0 0 0,0 0 16,0 21-16,0 0 0,1 1 15,-1-1-15,0-21 16,-21 21-16,21 0 0,0-21 0,-21 21 15,21 0-15,1-21 0,-1 22 0,21-1 16,-21-21-16,0 21 0,1 0 16,20-21-16,-21 21 0,0-21 0,0 21 15,22-21-15,-22 0 0,0 22 0,21-22 16,-20 0-16,-1 0 0,21 0 16,-21 0-16,22 0 0,-22 0 0,0 0 15,21 0-15,-21-22 0,1 1 16,20 21-16,-21-21 0,21 0 0,-20 0 15,-1 0-15,21-1 0,-21 1 16,0 0-16,22 0 0,-22 0 16,0 0-16,21-1 0,-20 22 0,-1-21 15,0 21-15,0 0 0,0-21 0,0 21 16,1 0-16,-1 0 16,0 0-16,-21 21 0,21-21 0,0 21 15,0 1-15,1-1 0,-1-21 16,0 21-16,0-21 0,0 21 15,0 0-15,1-21 0,-1 21 0,0-21 16,0 22-16,0-22 16,0 0-16,22 21 0,-22-21 0,0 0 0,0 0 15,22 0-15,-22 0 0,0 0 16,0 0-16,0 0 0,22 0 16,-22 0-16,0 0 0,0-21 0,0-1 15,22 1-15,-22 21 0,0-21 0,0 0 16,0 0-16,0 0 0,1 21 15,-1-22-15,0 22 0,0-21 0,0 0 16,0 21-16,-21-21 0,22 21 16,-22-21-16,21 21 15,-21-21-15,0-1 0,21 22 16,-21-21-16,21 0 0,-21 0 16</inkml:trace>
  <inkml:trace contextRef="#ctx0" brushRef="#br1" timeOffset="-37832.25">16637 9970 0,'0'0'0,"-42"-43"31,20 43-31,1 0 16,0 21-1,0 1-15,21-1 0,0 0 0,-21 0 16,0 21-16,21-20 15,-22 20-15,22-21 0,0 0 0,0 22 16,-21-22-16,21 0 0,-21 0 0,21 0 16,0 0-16,0 1 0,0-1 15,0 0-15,0 0 0,0-42 47,0 0-47,0 0 16,0-1-16,0-20 0,21 21 15,0 0-15,-21 0 0,0-1 0,22-20 16,-1 21-16,-21 0 0,21 0 16,0-1-16,0 22 15,0 0 1,1 22 0,-1-1-16,-21 0 0,21 0 15,0 0-15,-21 0 0,21 1 0,0-1 16,-21 0-16,22 0 0,-1 0 15,0 0-15,0 1 0,0-22 16,0 21-16,1-21 0,-1 0 0,0 0 16,21 0-16,-21 0 15,1 0-15,-1 0 0,21 0 0,-21 0 0,22 0 16,-22-21-16,0 21 16,21-22-16,-21 1 0,1 0 0,-1 0 15,0 0-15,-21 0 0,21-1 0,-21 1 16,0 0-16,0 0 0,0 0 15,0 0-15,0-1 0,0 1 0,0 0 16,-21 0-16,0 0 0,0 0 16,-1 21-16,1 0 15,0 0-15,0 0 0,0 0 0,0 21 16,-1 0-16,1 0 16,0 0-16,0 0 0,0 1 0,21 20 15,0-21-15,-21 0 0,-1 22 16,22-22-16,0 0 0,0 0 0,0 0 15,0 0-15,0 1 0,0-1 16,0 0-16,0 0 16,22-21-16,-1 0 0,0 0 15,0 0-15,0-21 16,0 21-16,1-21 0,-22 0 16,21-1-16,0 22 0,0-21 0,0 0 15,-21 0-15,21 0 0,1 0 0,-22-1 16,0 1-16,21 0 0,-21 0 15,21 21-15,-21-21 16,0 42 15,0 0-31,0 0 0,0 0 16,0 1-16,0-1 0,0 0 0,0 0 16,21 0-16,-21 0 15,0 1-15,21-22 0,0 21 0,1-21 16,-1 0-16,0 0 15,0 0-15,0 0 0,0 0 16,1 0-16,-1-21 0,0-1 0,-21 1 16,21 21-16,0-21 0,-21 0 15,0 0-15,0 0 0,0-1 16,21 1-16,-21 0 0,0 0 0,0 0 16,-21 21 15,21 21-16,0 0-15,0 0 16,-21 0-16,21 1 0,0-1 0,0 0 16,0 0-16,0 0 0,0 0 0,0 1 15,0-1-15,0 0 16,0-42 31,0 0-47,21 21 0,-21-22 15,0 1-15,0 0 0,21 0 16,1 21-16,-22-21 0,0 0 0,0-1 16,21 1-16,0 0 0,0 0 15,0 21 1,-21 21 0,0 0-1,21 0-15,-21 1 0,22-1 16,-22 0-16,0 0 0,0 0 15,0 0-15,21 1 0,0-1 16,-21 0 0,21-21-16,0 0 15,0 0-15,1 0 16,-1-21-16,-21 0 16,21-1-16,0 1 0,-21 0 15,21 0-15,-21 0 0,21 0 16,-21-1-16,22 1 0,-22 0 15,0 0-15,0 0 0,21 21 16,-21-21 0,0 42-1,0 0 1,0 0-16,0 0 0,0 0 16,0 1-16,0-1 15,0 0-15,0 0 0,0 0 0,0 0 16,21 1-16,-21-1 15,21-21-15,0 0 16,0 0-16,1 0 16,-1 0-16,0 0 0,0 0 15,0 0-15,0-21 0,22-1 0,-22 22 16,0-21-16,0 0 0,0 0 0,1 0 16,-1 0-16,0-1 0,-21 1 15,0 0-15,0 0 0,0 0 16,0 0-16,0-1 0,-21 22 31,0 0-31,-1 0 0,1 0 16,0 22-16,0-1 0,0 0 15,21 0-15,0 0 0,0 0 16,0 1-16,0-1 0,0 0 0,0 0 16,0 0-16,0 0 0,0 1 15,21-22-15,0 0 0,-21 21 16,21-21-16,0 0 0,1 0 15,-1 0-15,0 0 0,0 0 16,0-21-16,0 21 0,22-22 16,-22 1-16,0 21 0</inkml:trace>
  <inkml:trace contextRef="#ctx0" brushRef="#br1" timeOffset="-37503.99">19050 10139 0,'-21'21'0,"42"-21"46,0 0-30,0 0 0,0 0-16,1 0 31,-1 0-31,0 0 47</inkml:trace>
  <inkml:trace contextRef="#ctx0" brushRef="#br1" timeOffset="-37257.13">19029 10287 0,'0'21'32,"21"-21"-32,0 0 15,0 0 1,0 0 0,1 0-16,-1 0 15,0-21-15,0 21 16,0 0-16</inkml:trace>
  <inkml:trace contextRef="#ctx0" brushRef="#br1" timeOffset="-36557.22">19960 9885 0,'0'0'15,"0"-21"-15,0 42 63,0 0-63,0 0 0,-21 0 15,21 1-15,0-1 16,0 0-16,0 0 0,0 0 16,0 0-1,21-21 1</inkml:trace>
  <inkml:trace contextRef="#ctx0" brushRef="#br1" timeOffset="-36216.41">20256 10075 0,'-21'0'16,"21"22"-1,0-1 1,0 0-16,-21 0 15,21 21-15,0-20 0,0-1 0,-21 0 16,21 21-16,0-21 0,0 22 0,0-22 16,0 21-16,-21-21 15,21 22-15,0-22 0,-21 0 0,21 0 16,0 0-16,0 1 0,0-1 0,0 0 16,0 0-16,0 0 15,21-21 16,0-21-31,-21 0 0,0 0 16,0 0-16,0-1 0</inkml:trace>
  <inkml:trace contextRef="#ctx0" brushRef="#br1" timeOffset="-35936.51">20193 10287 0,'0'-21'0,"0"42"0,0-84 0,0 41 0,0 1 15,0 0-15,0 0 0,0 0 0,0 0 16,0-1-16,21 1 15,-21 0-15,21 21 0,0-21 0,1 21 16,-1 0-16,0-21 16,0 21-16,0 0 0,0 0 15,1 0-15,-1 0 0,0 21 0,0-21 16,-21 21-16,21 0 0,0 0 16,-21 1-16,0-1 15,0 0-15,0 0 0,-21 0 16,0-21-16,0 21 15,-21-21-15,20 0 0,1 22 0,0-22 16,0 0-16,0 21 0,0-21 0,-1 0 16,22 21-1</inkml:trace>
  <inkml:trace contextRef="#ctx0" brushRef="#br1" timeOffset="-35268.81">21018 10097 0,'0'-22'16,"0"44"-16,0-65 0,0 22 16,-21 21-1,0 0-15,0 0 16,0 0-16,0 21 0,-1 0 0,1 1 15,0-1-15,-21 0 0,21 0 16,-1 0-16,1 22 0,0-22 0,0 0 16,0 21-16,0-21 0,21 1 0,0-1 15,-22 0-15,22 0 0,0 0 16,22-21 0,-1 0-16,0 0 0,0 0 15,0 0-15,0-21 16,1 0-16,-1 0 0,0 0 0,0-1 15,0 1-15,0 0 0,1 0 0,-1 0 16,-21 0-16,21-1 0,0 1 16,-21 0-16,21 0 0,-21 0 0,0 42 47,0 0-47,0 0 0,0 0 0,0 22 15,0-22-15,-21 21 0,0 1 16,0-1-16,21 0 0,-21 1 15,21-1-15,-22-21 0,22 21 0,0 1 16,0-1-16,0-21 0,0 22 16,0-22-16,0 0 0,0 21 0,0-21 15,0 1-15,0-1 0,0 0 16,0 0-16,22-21 16,-1 0-1,-21-21-15,21 0 16,0 0-16,-21-1 0,21 1 0,0 0 15,-21-21-15,22 21 16,-1-22-16,0 1 0,0 21 0,0-22 16,0 1-16,1 0 0,-1-1 0,0 22 15,-21-21-15,21 21 0,-21 0 16,21-1-16,-21 1 0,21 0 16,-21 0-16,22 0 0,-1 21 0,-21-21 15</inkml:trace>
  <inkml:trace contextRef="#ctx0" brushRef="#br1" timeOffset="-34868.38">21442 10097 0,'0'-43'16,"21"43"-1,0 0-15,0 0 16,0 0 0,-21 21-16,0 1 0,22-1 15,-22 0-15,0 0 16,0 0-16,0 0 0,0 1 0,0-1 16,0 0-16,0 0 0,0 0 15,0 0-15,0 1 16,0-44 15,0 1-15,21 0-16,-21 0 0,21 0 15,0 0-15,-21-1 0,21 1 0,0 0 16,1 0-16,-22 0 0,21 21 16,0-21-16,-21-1 0,21 1 0,0 0 15,0 21-15,1-21 16,-1 21-16,0-21 0,0 21 0,0 0 15</inkml:trace>
  <inkml:trace contextRef="#ctx0" brushRef="#br1" timeOffset="-34579.37">22183 9779 0,'21'21'32,"-21"0"-32,0 1 15,0-1-15,0 0 0,0 0 16,0 0-16,0 0 15,-21 1 1,-1-22-16,1 21 16,0-21-16</inkml:trace>
  <inkml:trace contextRef="#ctx0" brushRef="#br1" timeOffset="-7015.98">7535 6689 0,'0'0'0,"-21"0"0,0 0 16,0 0-16,0 0 16,-1 0-16,22 21 0,-21-21 15,0 0-15,21 21 0,-21-21 16,0 0-16,0 0 15,-1 0-15,22 21 16,-21-21-16,0 0 16,0 0-16,0 0 15,0 0 1,-1 0-16,1 0 16,0-21-16,0 21 15,0 0-15,0 0 16,-1 0-16,1 0 15,0 0 1,42 0 78,0 0-94,1 0 0,-1 0 15,0 0-15,0 0 0,0-21 16,0 21-16,1 0 16,-1 0-16,0 0 0,0 0 0,21 0 15,-20 0-15,-1 0 0,0 0 16,21 0-16,-21 0 0,22 0 0,-22 0 16,21 0-16,1 0 15,-1 0-15,-21 0 0,21 0 0,1 0 16,20 0-16,-20 0 0,-1 0 15,0 0-15,22 0 0,-22 0 0,22 0 16,-22 0-16,0 0 0,22-21 0,-22 21 16,0 0-16,1 0 0,-1-21 15,0 21-15,22 0 0,-22 0 0,1-22 16,-1 22-16,21 0 0,-20 0 16,20-21-16,-20 21 0,-1-21 0,21 21 15,-20 0-15,20 0 0,-20 0 0,20-21 16,-21 21-16,1 0 0,20 0 15,-20 0-15,-1 0 0,0 0 16,1-21-16,20 21 0,-21 0 16,22 0-16,-22 0 0,22 0 0,-22 0 15,0 0-15,22 0 0,-22 0 0,22 0 16,-22 0-16,0 0 0,1 0 16,-1 0-16,0 0 0,1 0 0,-1 0 15,-21 0-15,22 0 0,-22 0 16,21 0-16,-21 0 0,22 0 0,-22 0 15,0-21-15,21 21 0,-21 0 16,22 0-16,-22 0 0,0-22 0,21 22 16,-20 0-16,-1 0 0,0-21 0,0 21 15,0 0-15,0 0 16,1-21-16,-1 21 0,0 0 0,0 0 16,0-21-16,0 21 15,1-21 1,-1 21-16,-21-21 0,21 21 31,0 0-15,0 0-1,0 0 1,-21 21 15,22-21-31,-22-21 125,0-1-109,0 1 46,21 21-46,-21 21 15,0 1-15,0-1-1,0 0-15,0 0 32,0-42 46,0 0-78,0 0 15,0-1 1,0 1 0,0 42 46,0 1-62,0-1 16,0 0-1,0 0-15,0 0 16,0 0-16,0 1 16,0-1-16,0 0 15,0 0 1,0-42 46,0 0-62,0 0 16,0-1-16,0 1 16,0 0-1,0 0 1,-21 21 31,21 21-32,0 0-15,0 0 16,-22-21-16,22 22 0,0-1 0,0 0 16,0 0-1,0 0-15,0 0 16,0 1 0,0-44 62,-21 22-78,21-21 0,0 0 15,0 0-15,0 0 32,0 42 30,0 0-46,0 0-16,0 0 15,0 1 1,0-1 0,0-42 30,0-1-30,0 1-16,-21 0 16,21 0-16,0 0 15,0 0 1,0-1-16,0 1 16,0 0-1,-21 21-15,0 0 47,21 21-31,0 0-1,-21-21-15,21 22 0,0-1 16,-22-21-16,22 21 16,0 0-1,0 0 1,0-42 46,-21 21-62,21-21 16,-21 21 0,21-21-16,-21 0 15,0 21 1,0 0-16,-1-22 0,1 22 15,0 0-15,0 0 0,0 0 16,0 0-16,-1 0 0,1 0 16,0 0-16,0 0 0,0 0 0,0 22 15,-1-22-15,1 0 0,0 21 16,-21-21-16,21 21 0,-1-21 0,-20 21 16,0-21-16,-1 21 0,1-21 0,0 0 15,-1 21-15,-20-21 0,21 0 16,-22 22-16,1-22 0,20 0 0,1 0 15,-22 0-15,22 0 0,0 0 16,-1 0-16,1 0 0,0 0 16,-1 0-16,22 0 0,-21 0 0,21 0 15,-22 0-15,22 0 0,-21 0 16,21 0-16,-22 0 0,22 0 0,-21 0 16,0 0-16,20-22 0,-20 22 0,0 0 15,21 0-15,-22 0 0,1 0 16,21 0-16,-22 0 0,22 0 0,-21 0 15,0 0-15,20 0 0,-20 0 16,21 0-16,-21 0 0,-1 0 0,1 0 16,21 0-16,-22 22 0,1-22 15,21 0-15,-21 21 0,20-21 16,-20 0-16,21 0 0,-21 21 0,20-21 16,1 0-16,0 0 0,0 21 15,0-21-15,0 0 0,-1 0 0,1 21 16,0-21-16,0 21 0,0-21 15,-22 0-15,22 22 0,-21-22 0,0 0 16,-1 21-16,22-21 0,-21 0 0,21 0 16,-22 21-16,22-21 0,-21 0 15,21 0-15,-1 0 0,1 0 0,0 0 16,0 0-16,0 0 0,0 0 16,-1 0-16,1 0 0,0 0 0,0 0 15,0 0 1,0 0-16,-1 0 0,1 0 0,0 0 15,0 0-15,0 0 0,0 0 16,-1 0-16,1 0 0,0 0 16,0 0-16,0 0 0,0 0 15,-1 0-15,1 0 16,0 0-16,0 0 16,0 0-1,0 0-15,-1 0 16,1 0-16,21 21 15,-21-21 1,0 0 0,21 21-1,-21-21-15,0 0 16,-1 0-16,1 0 16,0 0-16,0 0 0,0 0 15,0 0-15,-1 0 0,1 0 16,0 0-16,0 0 0,0 0 15,0 0-15,-1 0 0,22-21 16,-21 21-16,0-21 16,0 21-16,21-21 31,0 42 63,21-21-79,-21 21 17</inkml:trace>
  <inkml:trace contextRef="#ctx0" brushRef="#br1" timeOffset="10948.16">13483 6541 0,'-21'0'15,"0"0"1,0 0-16,-1 21 0,1-21 16,0 21-16,-21 0 15,21-21-15,-1 21 0,1-21 0,-21 21 16,21-21-16,0 0 0,-1 22 15,1-22-15,0 0 16,42 0 78,0 0-79,1 0-15,-1-22 0,0 22 16,0 0-16,0 0 16,0 0-16,1 0 0,-1 0 0,0 0 15,0 0-15,0 0 16,0 0-16,1 0 0,-1 0 0,0 0 16,21 0-16,-21 0 0,1 0 0,20 0 15,-21 0-15,21 0 0,1 0 16,-22 0-16,21 0 0,1 0 0,-1 0 15,21 0-15,-20 0 0,-1 0 16,22 22-16,-22-22 0,0 0 0,22 0 16,-22 0-16,0 0 0,22 0 15,-22 0-15,1 0 0,20 0 0,-21 0 16,1 0-16,-1 0 0,0 0 16,1 0-16,-1 0 0,22-22 0,-22 22 15,0 0-15,22 0 0,-1-21 16,-20 21-16,20 0 0,1 0 15,-1 0-15,1-21 0,-1 21 0,1 0 16,-1 0-16,1 0 0,-1-21 16,-21 21-16,22 0 0,-1 0 0,1 0 15,-22 0-15,22 0 0,-1 0 0,1 0 16,-1 0-16,1 0 0,-1 0 16,1 0-16,-1 0 0,1 0 0,-22 0 15,22 0-15,-1 0 0,-21 0 16,22 0-16,-22 0 0,22 0 0,-22 0 15,22 0-15,-1 0 0,1 0 16,-22 0-16,21 0 0,22 0 16,-21 0-16,-1 0 0,1 0 0,20 0 15,-20 0-15,-1 0 0,1 0 16,-1 0-16,1-21 0,-22 21 0,22 0 16,-22 0-16,21-21 0,1 21 15,-22-22-15,22 22 0,-1 0 0,-20-21 16,20 21-16,1 0 0,-1-21 15,1 21-15,-1 0 0,1-21 0,-22 21 16,21 0-16,-20 0 0,20-21 16,-20 21-16,-1 0 0,0 0 0,1 0 15,-1 0-15,0 0 0,1 0 16,-1 0-16,-21 0 0,21 0 16,-20 0-16,20 0 0,-21 0 0,21 0 15,-20 0-15,-1 21 0,21-21 16,-21 0-16,0 21 0,1-21 0,-1 0 15,0 21-15,0-21 0,0 21 16,0-21-16,-21 22 0,-21-22 31,0 0-31,0 0 16,0 0-16</inkml:trace>
  <inkml:trace contextRef="#ctx0" brushRef="#br1" timeOffset="15792.56">21865 6096 0,'0'0'0,"-21"0"16,-21 0-16,20 0 0,-20 0 0,0 0 16,-1 0-16,1 0 0,0 0 15,-1 0-15,22 0 0,0-21 0,0 21 16,0-21-16,0 21 0,21-21 16,0-1-1,0 1 1,0 0-1,21 21 32,21 0-47,-21 0 16,22 0-16,-22 0 0,21 21 0,22-21 16,-22 0-16,21 21 0,1-21 15,-1 0-15,-20 22 0,20-22 0,1 0 16,-1 21-16,22-21 15,-22 21-15,22-21 0,0 21 0,21-21 16,-22 0-16,22 21 0,-21-21 0,21 0 16,-22 21-16,1-21 0,0 0 15,-1 0-15,-20 22 0,20-22 0,1 0 16,-21 0-16,20 0 0,-20 0 16,-1 0-16,1 0 0,-1 0 0,1 0 15,-1 0-15,1 0 0,-22-22 16,0 22-16,1 0 0,-1-21 0,0 21 15,1 0-15,-1 0 0,-21-21 16,22 21-16,-22 0 0,0 0 0,0 0 16,0 0-16,-21-21 15,21 21-15,1 0 16,-44 0 46,1 0-62,0 0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1:58:21.8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2709 0,'0'0'16,"-22"0"-16,22-21 15,-21 21-15,0 0 16,21 21 15,0 1-15,0-1-1,21 0-15,0-21 0,-21 21 16,22-21-16,20 21 0,-21-21 0,0 0 16,22 0-16,-1 0 0,21 0 15,-20 0-15,-1 0 0,22 0 0,-1 0 16,1-21-16,-1 0 0,-21 0 15,22 0-15,-1-22 0,-20 22 0,20-21 16,-20-1-16,-1 1 0,0 0 16,1-1-16,-22-20 0,21 21 0,-21-1 15,0 1-15,1 0 0,-22-1 16,0-20-16,0 20 0,0 1 16,0 21-16,0-21 0,-22-1 15,1 1-15,0 0 0,21 20 0,-21-20 16,0 21-16,0-21 0,-1 20 15,1 22-15,0-21 0,0 21 0,0 0 16,0 0-16,-1 21 16,1 1-16,0-1 0,21 21 0,-21 0 15,0 1-15,0-1 0,21 22 16,-22-1-16,1 1 0,21-1 0,0 1 16,0 20-16,0 1 15,-21 0-15,21-1 0,0 1 0,0 0 0,0-1 16,0 22-16,-21 0 15,21 0-15,-21 0 0,21-1 0,-21 1 16,-1 21-16,22-21 0,-21 21 16,0 0-16,0-21 0,0 21 0,0-21 15,-1 0-15,1-1 0,21 1 16,0 0-16,0 0 0,0-21 0,0-1 16,0 1-16,0-22 0,0 1 0,0-1 15,21-20-15,1-1 0,-1 0 16,0 1-16,0-22 0,0-21 0,0 21 15,22-21 1,-22-21-16,0 0 0,21 0 0,-20-22 16,-1-20-16,21-1 0,-21 1 0,0-22 15,22 0-15,-22 1 0,21-22 16,-21 0-16,1 0 0,-1 0 0,0 1 16,-21-1-16,0 21 0,0-21 15,0 43-15,-21-22 0,0 22 0,-1-1 16,-20 1-16,0 20 0,-1 1 15,1 21-15,0-22 0,-1 22 0,1 0 16,0 0-16,-1 0 0,1 21 16,0 0-16,21-21 0,-1 21 0,1 0 15,21-22 1,21 1 0,1 21-16,20 0 0,-21-21 15,21 0-15,1 0 0,-1 21 16,0-21-16,1-22 0,-1 22 0,0 0 15,1-21-15,-1 20 0,0-20 16,1 21-16,-22-21 0,21 20 0,1 1 16,-22-21-16,0 21 0,0 21 15,-21-21-15,0-1 0,-21 22 32,0 0-32,21 22 0,-21-1 0,21 0 15,-22 0-15,22 0 0,0 0 16,0 1-16,0-1 0,-21 0 15,21 21-15,0-21 0,0 1 16,0-1-16,0 0 0,0 0 16,0 0-16,0 0 15,0-42 17,0 0-32,0 0 15,0 0-15,0 0 0</inkml:trace>
  <inkml:trace contextRef="#ctx0" brushRef="#br0" timeOffset="178.89">3260 2836 0,'0'-21'0,"-22"21"31,22 21 0,22-21-31,-1 0 16,0 0 0</inkml:trace>
  <inkml:trace contextRef="#ctx0" brushRef="#br0" timeOffset="650.62">3577 2942 0,'0'21'0,"0"43"16,0-43-1,0 0-15,-21 0 0,21 1 0,0-1 16,-21 0-16,21 0 0,0 0 16,0 0-16,-21 1 0,21-1 15,-22 0-15,22 0 16,0-42 31,0 0-47,0 0 0,22-1 15,-1 1-15,0-21 0,-21 21 16,21 0-16,0-1 0,0-20 0,22 21 16,-22 0-16,0 0 0,0-1 15,22 1-15,-22 21 0,0 0 0,0 0 16,0 0-16,0 0 0,1 0 0,-1 0 15,-21 21-15,0 1 0,21-1 16,-21 0-16,21 0 0,-21 21 0,0-20 16,0-1-16,0 0 15,0 0-15,0 21 0,0-20 0,0-1 16,0 0-16,0 0 0,0 0 16,21-21-1,0 0-15,1 0 16,-22-21-16,21 0 0,0 21 15,0-21-15</inkml:trace>
  <inkml:trace contextRef="#ctx0" brushRef="#br0" timeOffset="1274.79">4530 2858 0,'0'-22'0,"-106"-20"31,85 42-31,-1 0 16,-20 0-16,21 0 0,-21 21 0,20-21 15,1 21-15,-21 22 0,21-22 16,0 0-16,-1 0 0,1 22 0,0-22 16,0 21-16,21 0 0,-21-20 0,21 20 15,0-21-15,0 0 0,0 22 16,0-22-16,0 0 0,21 0 15,0-21-15,-21 21 0,21-21 16,0 0-16,1 0 0,-1 0 0,0 0 16,21 0-16,-21 0 0,22 0 0,-22-21 15,21 0-15,1 0 0,-22 0 16,21-1-16,0-20 0,1 21 0,-1-21 16,-21-1-16,22 22 0,-1-21 15,-21-1-15,0 1 0,22-21 0,-22 20 16,0-20-16,-21 20 0,21-20 0,-21 21 15,0-22-15,0 22 0,0-22 16,0 22-16,0 0 0,0-1 0,0 1 16,0 0-16,0 20 15,-21 1-15,21 0 0,0 0 0,0 0 16,-21 21 0,21 21-16,-21 0 15,21 0-15,0 22 0,0-1 16,0 0-16,0 22 0,-22-1 0,22 1 15,0-1-15,-21 1 0,21-1 0,-21 1 16,21-1-16,0 1 0,0-22 16,0 22-16,0-22 0,0 0 0,0-21 15,0 22-15,0-22 16,0 21-16,0-21 0,0 1 16,21-22-16,0 0 0,1 0 15,-1 0-15,0-22 0,0 1 16,0 21-16,0-42 0,1 21 0,-1 0 15,0-22-15</inkml:trace>
  <inkml:trace contextRef="#ctx0" brushRef="#br0" timeOffset="1930.42">5419 2455 0,'0'22'15,"0"-1"1,0 0 0,21-21-1,0 0-15,0 0 0,0 0 16,0 0-16,1-21 0,-1 0 0,0 21 16,0-22-16,0 1 0,0 0 15,1 0-15,-1 0 0,0 0 0,-21-1 16,0 1-16,21 0 0,-21 0 15,0 0-15,0 0 16,-21-1-16,0 22 16,0 0-16,-22 0 0,22 0 15,-21 22-15,-1-1 0,1 0 0,0 0 16,-1 0-16,22 22 0,-21-22 16,21 21-16,-22 0 0,43 1 0,-21-1 15,21 0-15,0-20 0,0 20 16,0-21-16,0 21 0,0-20 0,0-1 15,21 0-15,1 0 0,-22 0 16,42 0-16,-21-21 0,0 0 0,0 22 16,22-22-16,-22 0 0,0 0 0,0 0 15,22 0-15,-22 0 16,0 0-16,-21-22 16,0 1-1,-21 21-15,0 0 0,-22 0 16,22 0-16,0 0 0,-21 0 15,20 0-15,-20 0 0,21 21 0,-21 1 16,20-1-16,1 0 0,0 0 0,0 0 16,0 0-16,0 1 0,-1 20 15,1-21-15,21 0 0,-21 22 0,21-22 16,0 0-16,0 0 0,0 0 16,0 0-16,21 1 0,0-1 0,1-21 15,-1 0-15,21 0 0,-21 0 16,0 0-16,22 0 0,-22 0 15,21 0-15,1-21 0,-1-1 0,0 1 16,1 0-16,-1 0 0,0 0 16,1-22-16</inkml:trace>
  <inkml:trace contextRef="#ctx0" brushRef="#br0" timeOffset="2259.26">6138 2032 0,'0'0'0,"0"-21"16,0 0-16,0 0 0,0-1 0,-21 22 16,21 22-1,0-1 1,-21 0-16,21 21 0,0-21 0,-21 22 16,21 20-16,0-20 0,0 20 15,0 1-15,-21 20 0,-1-20 0,1 20 16,21-20-16,-21-1 0,0 22 15,0-43-15,0 22 0,21-1 0,-22-20 16,1-1-16,21 0 0,0-20 0,0 20 16,0-21-16,0 0 0,0 0 15,0 1 1,0-44 0,21 1-16,1 0 15,-1 0-15,0 0 0,0 0 0,0-22 16,-21 22-16</inkml:trace>
  <inkml:trace contextRef="#ctx0" brushRef="#br0" timeOffset="2646.75">6117 3006 0,'0'21'15,"21"-21"-15,0 0 0,1 0 16,-1 0-16,-21-21 0,42 21 0,-21-21 16,0-1-16,1 22 0,-1-21 15,-21 0-15,21 0 0,0 0 0,-21 0 16,21-1-16,-21 1 0,0 0 0,0 0 16,-21 21-1,0 0-15,0 0 0,0 0 16,-1 21-16,1-21 0,21 21 15,-21 0-15,21 1 0,-21-1 0,0 0 16,21 21-16,0-21 0,0 1 0,0-1 16,0 0-16,0 0 15,0 0-15,0 0 0,0 1 0,21-22 16,-21 21-16,21-21 0,0 0 16,0 21-16,1-21 0,-1 0 0,21 0 15,-21 0-15,0 0 0,22-21 0,-22 21 16,0-21-16,21-1 0,-20 22 15</inkml:trace>
  <inkml:trace contextRef="#ctx0" brushRef="#br0" timeOffset="3338.11">6731 2773 0,'0'0'0,"-21"0"0,0 21 15,-1 0 1,22 0-16,0 1 0,0-1 15,-21 0-15,21 0 0,0 0 0,0 0 16,0 1-16,-21-22 0,21 21 0,0 0 16,0 0-16,0 0 0,0 0 15,0 1 1,0-44 31,0 1-32,0 0-15,-21 0 0,21 0 0,0 0 16,0-1-16,0-20 0,0 21 0,0 0 16,0-22-16,21 22 0,-21 0 15,21 0-15,0 0 0,1 0 0,-1-1 16,0 22-16,0-21 0,0 21 16,22 0-16,-22 0 0,0 0 0,21 0 15,-21 0-15,22 21 0,-22 1 0,0-1 16,0 0-16,0 0 0,1 21 15,-1-20-15,-21-1 0,0 21 16,0-21-16,0 0 0,0 1 0,0-1 16,0 0-16,0 0 0,0 0 15,0 0-15,0 1 0,-21-22 16,-1 0 0,22-22-1,0 1 1,0 0-16,0 0 0,0 0 15,22 0-15,-1-22 0,-21 22 0,21-21 16,0 21-16,21-1 0,-20-20 0,-1 21 16,21 0-16,-21 0 0,0 21 15,1 0-15,-1 0 0,0 0 0,0 0 16,0 0-16,0 21 16,-21 0-16,0 21 0,22-21 0,-1 1 15,-21 20-15,0-21 0,0 0 0,0 0 16,0 22-16,0-22 0,0 0 15,-21 0-15,21 0 0,-22-21 16,22 22-16,0-44 47,0 1-47</inkml:trace>
  <inkml:trace contextRef="#ctx0" brushRef="#br0" timeOffset="3742.88">7768 2942 0,'0'21'15,"21"-21"1,0-21-16,1 21 15,-1-21-15,0 21 0,0-21 0,0 0 16,0 0-16,22 21 0,-22-22 16,0 1-16,0 0 0,-21 0 15,21 0-15,-21 0 0,-21 21 32,0 0-32,0 0 0,0 0 0,0 0 15,-22 21-15,22 0 0,0 0 0,-21 21 16,20-20-16,1-1 0,-21 21 15,21-21-15,0 0 0,21 22 0,0-22 16,-22 0-16,22 0 0,0 0 16,22 1-16,-1-22 0,0 0 15,0 21-15,0-21 0,22 0 16,-1 0-16,-21 0 0,21 0 16,1-21-16,-1 21 0,0-22 0,1 1 15,-22 0-15</inkml:trace>
  <inkml:trace contextRef="#ctx0" brushRef="#br0" timeOffset="4206.62">8361 2667 0,'0'0'0,"0"-21"15,0 42 17,0 0-32,0 22 0,-21-22 15,21 0-15,0 0 0,0 21 0,-22-20 16,22-1-16,0 21 15,0-21-15,0 0 0,0 1 0,0-1 16,0 0-16,0 0 0,-21-21 0,21 21 16,0-42 31,0 0-47,0 0 0,0 0 15,21-22-15,-21 22 0,22-21 0,-1 21 16,-21-22-16,21 1 0,0 0 15,21-1-15,-20 22 0,-1-21 0,21 21 16,0-1-16,-20 1 0,20 0 16,-21 21-16,21 0 0,-20 0 15,20 21-15,-21-21 0,0 21 0,0 22 16,1-22-16,-22 21 0,0 1 0,0-22 16,21 21-16,-21 0 0,0-20 15,0 20-15,0-21 0,0 21 0,0-20 16,0-1-16,-21 0 0,21 0 0,0 0 15,0-42 32,21 0-47,0 0 0,0 0 16</inkml:trace>
  <inkml:trace contextRef="#ctx0" brushRef="#br0" timeOffset="4498.45">9334 1715 0,'0'0'0,"0"21"0,0 21 16,0-21-16,0 22 0,0-1 0,0 0 16,0 1-16,0 20 0,-21 1 15,21-22-15,-21 21 0,21 1 16,0 21-16,-21-22 0,0 1 0,0-1 15,21 1-15,0-1 0,-22-21 16,22 22-16,0-22 0,0-21 0,0 22 16,0-22-16,0 0 0,0 0 0,0 0 15,22 1-15,-1-22 0,0 0 16,0 0-16,0 0 0,0 0 0,1 0 16,-1-22-16,0 1 0,0 0 0,0 0 15,22-21-15</inkml:trace>
  <inkml:trace contextRef="#ctx0" brushRef="#br0" timeOffset="4730.32">9102 2307 0,'0'0'0,"-43"43"31,64-43-31,22 0 15,-22 0-15,21 0 0,1 0 16,-1 0-16,0 0 0,1 0 0,-1 0 16,0 0-16,-21-22 0,22 22 0,-1 0 15,-21 0-15,22-21 16,-22 21-16,0 0 0,-21-21 16,21 21-16,-21-21 0</inkml:trace>
  <inkml:trace contextRef="#ctx0" brushRef="#br0" timeOffset="6098.74">17886 2455 0,'0'-21'16,"0"0"-16,0 0 16,0 0-16,0 0 0,0-1 0,0 1 15,0 0-15,0 0 0,0 0 16,0 0-16,0-1 0,0 1 15,0 0-15,0 0 0,0 0 0,-21 21 16,-1-21-16,1 21 0,0 0 16,-21 0-16,21 0 0,-1 0 0,-20 0 15,0 21-15,21 0 0,-22 0 16,1 0-16,21 22 0,-22-22 0,22 21 16,0 0-16,0 1 0,0-1 0,0 0 15,-1 1-15,22-1 0,-21-21 16,21 22-16,0-22 0,0 21 0,0-21 15,0 0-15,0 1 0,21-1 16,1-21-16,-1 0 16,0 0-16,0 0 0,0-21 0,22 21 15,-22-22-15,0 1 0,0-21 16,0 21-16,0 0 0,22-22 0,-22 22 16,0-21-16,0-1 0,0 1 15,-21 21-15,22-21 0,-22 20 0,21 1 16,-21 0-16,0 0 0,0 0 15,0 42 1,0 0 0,0 21-16,0-20 0,0 20 15,0-21-15,0 21 0,0-20 0,0 20 16,0-21-16,0 21 16,0-20-16,0-1 0,21 0 0,0 0 15,0 0-15,0 0 0,1-21 16,-1 0-16,0 0 0,21 0 15,-21 0-15,1 0 0,20 0 0,0-21 16,-21 0-16,22 0 0,-1 0 16,0 0-16,1-22 0,-22 1 0,21 0 15,-21-1-15,1 1 0,-1 0 0,-21-1 16,0 1-16,0 0 0,0-1 16,0 1-16,-21 0 0,-1-1 0,-20 1 15,0-22-15,-1 22 0,1 0 16,-21 21-16,20-22 0,-20 22 15,-1-21-15,1 21 0,-1 21 16,1 0-16,-22 0 0,22 0 0,-1 21 16,-21 21-16,22-21 0,-1 22 15,1 20-15,-1-21 0,22 22 0,0-1 16,-1 1-16,22 21 0,-21-22 16,21 22-16,21-1 0,0-20 0,0-1 15,0 22-15,0-43 0,21 22 0,0-22 16,0 1-16,22-1 0,-1 0 15,0-21-15,1 1 0,20-1 0,-21 0 16,22 0-16,-22-21 0,22 0 0,-1 0 16,-20 0-16,20 0 15,-21-21-15,1 0 0,20 0 0,-20-1 16,-1 1-16,0-21 0,1 0 16</inkml:trace>
  <inkml:trace contextRef="#ctx0" brushRef="#br0" timeOffset="6375.58">18817 1990 0,'0'0'0,"0"-43"32,0 65-32,0-1 0,0 0 15,0 0-15,-21 21 0,0 1 16,21-1-16,-21 0 0,21 22 0,0-22 15,0 22-15,0-1 0,0 1 16,0-22-16,0 22 0,0-22 0,-22 0 16,22 1-16,0-22 0,0 0 15,0 0-15,0 0 0,0 0 0,22-21 32,-22-21-17,21 0-15,-21 0 0</inkml:trace>
  <inkml:trace contextRef="#ctx0" brushRef="#br0" timeOffset="6607.45">18796 2032 0,'0'0'0,"0"-21"0,0 0 0,0 0 0,0-1 16,0 1-16,0 0 0,0 0 15,0 0-15,21 0 16,0 21-16,0-22 0,1 22 15,20-21-15,-21 21 0,21 0 16,1 0-16,-22-21 0,21 21 0,-21 0 16,22 0-16,-22 0 0,0 0 15,0 21-15,-21 0 16,0 1 0,-21-22-16,21 21 0</inkml:trace>
  <inkml:trace contextRef="#ctx0" brushRef="#br0" timeOffset="6798.34">18732 2265 0,'0'0'0,"-21"85"31,42-85-15,1 0-16,-1 0 15,0 0-15,0 0 16,21 0-16,-20 0 0,-1 0 0,0-22 15,21 22-15,-21 0 0,1-21 0,-1 21 16,0-21-16</inkml:trace>
  <inkml:trace contextRef="#ctx0" brushRef="#br0" timeOffset="7032.45">19262 2328 0,'0'22'0,"0"-1"0,0 0 0,0 0 16,0 21-16,-22-20 0,22 20 16,-21-21-16,0 21 0,21-20 0,0 20 15,0-21-15,-21 0 0,21 0 16,-21 1-16,21-1 0,0 0 0,0 0 16,0-42 15,0 0-31,0 0 15,0-1-15,0 1 0</inkml:trace>
  <inkml:trace contextRef="#ctx0" brushRef="#br0" timeOffset="7199.35">19283 2117 0,'0'0'0,"-21"0"31,21 21 1,21 0-17</inkml:trace>
  <inkml:trace contextRef="#ctx0" brushRef="#br0" timeOffset="7646.83">19621 2392 0,'0'0'0,"0"42"0,-21-21 15,0 1-15,21 20 0,-21-21 16,21 21-16,0-20 0,-21 20 0,0-21 16,21 0-16,-22 22 0,22-22 15,0 0-15,-21 0 16,21 0-16,-21-21 0,21 21 15,0-42 17,0 0-32,0 0 15,0 0-15,0 0 0,0-22 0,21 22 16,0-21-16,1-1 0,-1 1 16,0 0-16,21-1 0,-21 22 0,22-21 15,-22 21-15,21 0 0,-21-1 0,22 22 16,-22 0-16,21 0 0,-21 0 15,22 0-15,-22 0 0,0 22 0,-21-1 16,21 0-16,-21 21 16,0-21-16,21 22 0,-21-1 0,0-21 15,0 22-15,0-22 0,-21 21 0,0-21 16,21 0-16,-21 1 0,0-1 16,21 0-16,-21 0 0,42-21 31,0-21-16</inkml:trace>
  <inkml:trace contextRef="#ctx0" brushRef="#br0" timeOffset="8186.52">20532 2477 0,'0'0'0,"0"-22"0,0 1 0,0 0 16,0 0-16,-22 0 0,1 21 15,0-21-15,0-1 0,0 22 0,0 0 16,-1 0-16,-20 0 0,21 0 16,0 0-16,-22 0 0,22 0 0,0 22 15,-21 20-15,21-21 0,-1 21 16,1-20-16,0 20 0,0 0 0,0 1 16,0-1-16,21-21 0,0 21 0,0-20 15,0 20-15,0-21 0,0 0 16,0 0-16,21-21 0,0 22 0,0-22 15,0 0-15,0 0 16,22 0-16,-22 0 0,21 0 0,1-22 16,-22 22-16,21-21 0,0 0 0,1 0 15,-22-21-15,21 20 0,1-20 16,-1 0-16,-21-1 0,21 1 0,-20-21 16,20 20-16,-21 1 0,-21 0 15,21-22-15,0 22 0,-21-1 0,0 1 16,0 0-16,0-1 0,0 1 15,0 21-15,0 0 0,0 0 0,0-1 16,0 44 0,0-1-1,-21 21-15,0 0 0,21 1 0,-21-1 16,21 22-16,-21-22 0,21 21 16,0 1-16,0-1 0,0 1 0,0-22 15,0 1-15,0 20 0,0-42 16,0 22-16,0-22 0,0 0 0,0 0 15,21 0-15,-21 0 0,21-21 16,0 0-16,0 0 0,1-21 16,-1 0-16</inkml:trace>
  <inkml:trace contextRef="#ctx0" brushRef="#br0" timeOffset="8430.37">21251 2096 0,'0'105'31,"0"-62"-31,-21-1 0,0 0 0,21 1 16,0-1-16,0 0 0,0 1 0,-21-1 16,21-21-16,0 22 0,0-22 15,0 0-15,0 0 0,0 0 16,0-42 15,0 0-15,0 0-16</inkml:trace>
  <inkml:trace contextRef="#ctx0" brushRef="#br0" timeOffset="8946.58">21230 2053 0,'0'0'16,"0"-21"-16,0 0 0,0 0 0,0 0 15,0-1-15,21 22 16,0-21-16,1 21 16,20 0-16,-21 0 0,21 0 15,1 0-15,-1 0 0,0 0 0,22 0 16,-22 0-16,-21 21 0,22 1 0,-22-1 16,0 21-16,-21-21 0,0 22 15,0-22-15,-21 0 0,0 21 0,-22-21 16,1 22-16,0-22 0,-22 0 15,22 0-15,0 0 0,-1 1 0,1-1 16,0-21-16,20 21 0,1-21 16,0 0-16,21-21 31,21 21-31,22-21 0,-22-1 16,21 22-16,-21-21 0,22 21 0,-1 0 15,0 0-15,1 0 0,-1 0 16,0 0-16,1 0 0,-1 21 0,0-21 15,-21 43-15,22-22 0,-22 0 16,0 21-16,0 1 0,-21-22 0,0 21 16,0 1-16,0-22 0,0 21 15,-21-21-15,-21 22 0,21-22 0,-22 0 16,1 0-16,0 0 0,-1 0 0,1-21 16,0 22-16,20-22 0,-20 0 15,0 0-15,21 0 0,-22 0 16,22 0-16,0 0 0,21-22 15,0 1-15,0 0 16,21-21-16,0 21 0,0-1 16,1-20-16,-1 21 0,21-21 15,-21 20-15</inkml:trace>
  <inkml:trace contextRef="#ctx0" brushRef="#br0" timeOffset="9679.17">22225 2223 0,'0'0'0,"21"0"32,-21 21-17,0 0-15,0 0 0,0 0 16,0 0-16,0 1 0,-21-1 0,21 21 16,0-21-16,0 22 0,0-22 15,0 0-15,0 21 0,0-21 0,0 1 16,21-1-16,0 0 0,0 0 15,1 0-15,-1-21 0,0 0 16,21 0-16,-21 0 0,22 0 0,-22 0 16,21 0-16,-21-21 0,22 0 15,-1 0-15,-21 0 0,22-1 16,-22-20-16,21 21 0,-21-21 16,0 20-16,-21-20 0,22 21 0,-22-21 15,21 20-15,-21 1 0,0 0 0,0 0 16,0 42 15,-21 0-31,-1 0 16,1 22-16,0-22 0,0 21 0,0 1 15,0-1-15,-1 0 0,1 22 16,0-22-16,21 22 0,0-22 0,0 21 16,0-20-16,0 20 0,0 1 0,0-22 15,0 22-15,0-1 16,0 1-16,0-22 0,21 21 0,-21 1 15,21-1-15,-21 1 0,0-22 0,22 22 16,-22-1-16,0-20 0,0-1 16,0 0-16,0 22 0,0-43 0,0 21 15,-22 1-15,22-22 0,-21 21 16,21-21-16,-21 0 0,0-21 0,0 0 16,0 0-16,-1 0 0,1 0 15,-21-21-15,21-21 0,0 21 16,-1-22-16,-20 1 0,21 0 0,0-22 15,-22 22-15,22-22 0,21 1 0,0-22 16,0 22-16,0-22 16,0 0-16,0 22 0,0-22 0,43 22 15,-22-1-15,0 1 0,21-1 0,1 22 16,-1-22-16,0 22 0,1 0 16,20 21-16,-21-22 0,22 22 0,-22 0 15,1 0-15,20 0 0,-21 21 16,1-22-16,-22 22 0,21 0 0,-21 0 15,1 0-15,-1-21 0,0 21 16</inkml:trace>
  <inkml:trace contextRef="#ctx0" brushRef="#br0" timeOffset="10662.75">3006 3895 0,'-22'0'0,"44"0"32,-1 0-32,0 0 15,21 0-15,1 0 0,-1 0 0,21 0 16,1 0-16,-1 0 15,22 0-15,21 0 0,-21 0 0,20 0 16,1 0-16,21 0 0,-21-21 0,21 21 16,0 0-16,21 0 0,-21-22 15,21 22-15,1-21 0,-22 21 0,21 0 16,0 0-16,21-21 0,-21 21 16,43 0-16,-22-21 0,22 21 0,-1 0 15,1-21-15,-1 21 0,1-21 0,20 21 16,-20 0-16,-1 0 0,1 0 15,-1 0-15,-20 0 0,-1 0 0,0 0 16,-20 0-16,-1 0 0,0 0 0,-42 0 16,21 0-16,-43 0 15,1 0-15,-21 0 0,-1 0 0,1 0 16,-22 0-16,-21 0 0,0 0 0,0 0 16,1 0-16,-1 0 0,0 0 15,0 0-15,0 0 16,0 0-16,1 0 0,-1 0 15,-21-22-15,21 22 0,0-21 16</inkml:trace>
  <inkml:trace contextRef="#ctx0" brushRef="#br0" timeOffset="11574.7">17230 3133 0,'0'0'0,"-85"0"16,64 0-1,0-21-15,-1 21 0,1 0 0,42 0 47,1 0-47,20 0 16,21 0-16,1 0 0,-1 0 0,22 0 15,0 21-15,-1-21 0,22 0 16,21 0-16,0 21 0,0-21 0,21 0 16,22 21-16,-1-21 0,0 21 15,1-21-15,20 21 0,1-21 0,-1 22 16,1-22-16,-1 21 0,1-21 15,-22 0-15,22 21 0,-43-21 16,21 0-16,-21 21 0,-21-21 0,0 0 16,-21 0-16,0 0 0,-21 0 15,-1 0-15,1 0 0,-22 0 0,1 0 16,-1 0-16,-20 0 0,-22 0 16,21-21-16,-21 21 0,1 0 0,-22-21 15,0 0 1,0-1-16,0 1 15,0 0 1,21 21 0,0 0-16,-21-21 0,21 21 15</inkml:trace>
  <inkml:trace contextRef="#ctx0" brushRef="#br0" timeOffset="11694.64">22098 3260 0,'0'0'0,"0"21"16,21-21 0</inkml:trace>
  <inkml:trace contextRef="#ctx0" brushRef="#br0" timeOffset="16395.5">1312 6096 0,'0'0'0,"-21"0"0,0 0 15,0 0-15,0 0 16,-1 0-16,44 0 31,-1 0-15,0 0-16,21 0 0,1 0 0,20 0 16,-21-21-16,43 21 0,-21 0 15,20 0-15,1 0 0,0 0 0,-1-21 16,22 21-16,-21 0 0,21 0 15,-1-21-15,-20 21 0,21 0 0,-21 0 16,-22-22-16,22 22 0,-43 0 16,22 0-16,-22 0 0,-21 0 0,0 0 15,0 0-15,1 0 16,-44 0 0,1 0-16,0 0 15,-21 0-15,21 0 0,-1 0 16,1 0-16,-21 0 0,21 0 0,-22 0 15</inkml:trace>
  <inkml:trace contextRef="#ctx0" brushRef="#br0" timeOffset="16755.16">1630 6096 0,'0'0'0,"21"0"15,0 0-15,21 0 16,1 0-16,-1 0 0,0 0 0,1 0 16,20 0-16,1 0 0,-1 0 15,22 0-15,-22 0 0,22-21 0,0 21 16,-1 0-16,-20 0 0,21-21 15,-22 21-15,1 0 0,-22 0 0,21 0 16,-20-21-16,-1 21 0,-21 0 16,0 0-16,1 0 0,-1 0 15,-42-22 1,-1 22 0,1 0-16,21-21 0,-21 21 15,0 0-15,0-21 0,0 21 0,21-21 16</inkml:trace>
  <inkml:trace contextRef="#ctx0" brushRef="#br0" timeOffset="17210.87">2730 5652 0,'0'21'15,"0"0"-15,0 0 0,22 0 0,-1 0 16,0 1-16,0-1 0,0 0 16,0-21-16,1 21 0,20 0 0,-21 0 15,21-21-15,-20 0 0,20 22 16,-21-22-16,21 0 0,-20 0 0,20 0 16,-21 0-16,21 0 0,-20 0 15,-1 0-15,0 0 0,0-22 0,0 22 16,-42 0-1,0 0 1,0 0-16,-22 0 0,22 22 16,-21-1-16,21 0 0,-22 0 15,1 0-15,0 22 0,21-22 0,-22 21 16,1-21-16,21 22 0,-22-1 16,22 0-16,-21 1 0,21-22 0,0 21 15,-1 0-15,-20 1 0,42-22 16,-21 21-16,0-21 0,21 1 0,-21-1 15,21 0-15,0 0 16,21-42 15,0 0-31,-21 0 0,21-1 16,0-20-16</inkml:trace>
  <inkml:trace contextRef="#ctx0" brushRef="#br0" timeOffset="20366.25">3979 5800 0,'21'0'15,"1"0"-15,-1-21 0,0 21 0,0-22 16,0 1-16,0 0 0,22 0 15,-22-21-15,0 20 0,21 1 0,-20-21 16,20 21-16,-21-22 0,21 22 16,-20-21-16,-1 0 0,0 20 0,-21-20 15,0 21-15,0-21 0,0 20 16,0 1-16,0-21 0,0 21 16,-21 21-16,0 0 15,-1 0-15,1 21 0,0 0 0,0 21 16,21-20-16,-21 20 0,0 21 15,-1-20-15,1 41 0,21-20 16,0 21-16,0-22 0,0 22 0,-21-1 16,21 1-16,0-21 0,0 20 15,-21 1-15,21 0 0,0-1 0,0 1 16,0 0-16,-21-1 0,21 1 0,-21-22 16,21 22-16,0-21 0,0-1 15,0 1-15,0-1 0,0-21 0,0 1 16,0-1-16,0 0 0,0 1 0,0-22 15,0 0-15,0 0 0,21-21 16,0 0-16,0-21 0,0 0 16,0 0-16,1 0 0,-1-22 15,0 1-15,0 0 0,0-1 16,0-20-16,1 20 0,-1-20 0,0-1 16,-21 1-16,21-1 0,-21 1 0,0-1 15,0 1-15,-21-1 0,0 1 16,-22-1-16,22 1 0,-21 21 0,0-1 15,-1 1-15,1 21 0,21 0 16,-22-1-16,22 1 0,-21 21 0,21 0 16,0 0-16,-1 0 0,44 0 31,-1 0-15,0 0-16,21 0 0,-21 0 15,22 0-15,-1 0 0,0-21 0,1 21 16,-1-21-16,0 0 0,22 0 0,-22-1 15,22 1-15,-22 0 0,0 0 16,1 0-16,-1 0 0,-21-22 0,22 22 16,-43 0-16,21 0 0,-21 0 15,21-1-15,-21 1 0,0 0 16,-21 21 0,21 21-16,-21-21 0,-1 21 15,22 1-15,0 20 0,-21-21 0,21 0 16,-21 0-16,21 22 15,0-22-15,0 0 0,0 0 0,0 0 16,21 1-16,0-22 0,-21 21 16,22-21-16,-1 0 0,21 0 0,-21 0 15,0 0-15,22 0 0,-22 0 0,0-21 16,21-1-16,-20 1 0,-1 0 16,0 21-16,0-42 0,0 21 0,0-1 15,1 1-15,-22 0 0,0 0 16,0-21-16,0 20 0,0 1 15,0 42 1,-22 1 0,22-1-16,0 0 0,0 21 15,-21-21-15,21 1 0,-21-1 16,0 0-16,21 0 0,0 0 0,0 0 16,0 1-16,-21-1 0,21-42 46,21 21-46,-21-22 16,21 1-16,0 0 0,-21 0 16,21 0-16,1 0 0,-22-1 15,21 1-15,0 0 0,-21 0 0,21 0 16,0 0-16,0 21 16,1 0-16,-1 0 0,-21 21 15,21 0-15,0 0 16,-21 0-16,0 22 0,21-22 15,-21 0-15,21 0 0,-21 0 16,0 0-16,22 1 0,-1-1 0,0 0 16,0-21-16,0 21 0,0-21 0,22 0 15,-22 21-15,0-21 0,21 0 16,1 0-16,-1 0 0,0 0 0,1 0 16,-1-21-16,0 0 0,1 21 15,20-21-15,-20 0 0,-1-1 16,0-20-16,1 21 0,-1-21 0,-21 20 15,0-20-15,0 21 0,1-21 16,-22 20-16,0-20 0,0 21 0,0-21 16,0 20-16,-22 1 0,1 0 0,0 21 15,0 0-15,0 0 0,-22 0 16,22 0-16,-21 0 0,21 21 0,-22 0 16,1 1-16,21 20 0,-21-21 15,20 21-15,1 1 0,0-1 0,0 0 16,21 1-16,0-22 0,0 21 0,0-21 15,0 22-15,0-22 16,21 0-16,0-21 0,0 21 0,1-21 16,20 21-16,-21-21 0,0 0 0,22 0 15,-22 0-15,21-21 0,-21 0 16,22 0-16,-22 0 0,21-22 0,-21 22 16,0-21-16,1 0 0,-1-22 15,0 22-15,0-22 0,0 1 16,0 20-16,1-20 0,-1-1 0,-21 1 15,21 21-15,-21-22 0,21 1 0,-21 20 16,0 1-16,0 0 0,21-1 0,-21 22 16,0 0-16,0 0 0,0 42 31,0 0-31,0 0 0,0 22 16,0-1-16,0 0 0,0 22 0,0-22 15,0 22-15,0-1 0,-21-21 0,21 22 16,0-1-16,0 1 0,0-1 15,0-20-15,0-1 0,0 0 0,0 1 16,0-22-16,0 0 0,21 0 16,0 0-16,1-21 0,-1 0 0,0 0 15,21 0-15,-21 0 0,22-21 0,-22 21 16,21-21-16,-21 0 0,1-21 16,20 20-16,-21-20 0,-21 0 0,0-1 15</inkml:trace>
  <inkml:trace contextRef="#ctx0" brushRef="#br0" timeOffset="20551.49">5482 5334 0,'-21'21'0,"42"-42"0,-84 42 15,41-21-15,1 0 0,21 21 16,21-21 15,1 0-31,-1 0 0,0 0 16</inkml:trace>
  <inkml:trace contextRef="#ctx0" brushRef="#br0" timeOffset="22418.08">8149 4868 0,'0'0'0,"0"-42"0,0 21 15,0 0-15,-106-64 31,64 85-31,21 0 0,-22 21 0,1 22 16,0-22-16,-1 21 0,1 22 16,0-22-16,-1 21 0,1 1 0,21 21 15,-21-22-15,-1 1 0,22 20 16,0-20-16,0-1 0,0 1 0,21-1 16,0 1-16,0-22 0,0 0 0,0 1 15,21-22-15,21 21 0,-21-21 16,22 1-16,-1-22 0,21 0 15,-20 0-15,20 0 0,1 0 0,-1 0 16,1 0-16,-22-22 0,22 1 16,-22 0-16,21-21 0,-20 21 0,-1-22 15,0 1-15,1 0 0,-1-1 16,-21 1-16,22-22 0,-22 22 0,0-21 16,-21-1-16,0 22 0,0-22 0,0 1 15,-21-1-15,0 1 0,-1 20 16,-20-20-16,0 21 0,-1-1 0,-20 22 15,-1 0-15,1 0 0,-22 21 16,1 0-16,-22 21 0,21 0 0,0 21 16,22 1-16,-1-1 0,1 22 15,21-1-15,-1 1 0,22-1 16,-21 1-16,42 20 0,0-20 0,0-1 16,0 22-16,0-43 0,0 22 0,42-22 15,-21 22-15,22-43 0,-1 21 16,21-21-16,1 0 0,21 1 0,-22-22 15,22 0-15,-1 0 0,1 0 16,-21-22-16,20 22 0,-20-21 0,-1 0 16,1-21-16,-1 21 0,1-22 15,-22 22-15,0-21 0,1-1 16,-1 22-16,-21-21 0,0 0 0,1 20 16,-22 1-16,0 0 0,0 0 0,0 0 15,-22 21 1,1 0-16,0 21 0,0 0 0,21 0 15,-21 0-15,0 22 0,21-22 0,-22 21 16,22 1-16,0-1 0,-21-21 16,21 21-16,0-20 0,0-1 0,0 0 15,0 0-15,0 0 0,0 0 0,21-21 47,-21-21-47,22 0 0,-1 0 16,0 0-16,0 0 0,0-22 15,0 1-15,1 21 0,-1-22 0,-21 1 16,21 0-16,0 21 0,0-1 16,-21 1-16,0 0 0,21 0 0,-21 42 15,0 0 1,0 0-16,0 1 0,0 20 16,0-21-16,0 0 0,0 22 0,0-22 15,22 0-15,-22 21 0,0-21 0,21 1 16,0-1-16,0-21 0,-21 21 15,21-21-15,0 0 0,1 0 16,-1 0-16,0 0 0,0 0 0,21 0 16,-20 0-16,-1-21 0,0 0 15,21-1-15,-21 1 0,1 0 0,20-21 16,-21-1-16,0 1 0,22-21 0,-22 20 16,0-20-16,0 20 0,21-20 15,-20-1-15,-1 1 0,0-1 0,-21 1 16,21 21-16,-21-1 0,21 1 15,-21 0-15,0 20 0,0 1 0,0 0 16,-21 21 0,0 21-16,21 0 0,-21 1 0,0 20 15,-1 0-15,1 1 0,0 20 16,0-21-16,21 22 0,0-1 16,-21 1-16,21-22 0,0 22 0,0-1 15,0-20-15,0 20 0,0-21 0,0 1 16,0-1-16,0-21 0,21 22 15,0-22-15,0 0 0,22 0 0,-22-21 16,21 0-16,0 0 0,1 0 16,-22 0-16,21 0 0,1 0 0,-1-21 15,-21 0-15,21 0 0,1-1 0,-22-20 16,0 21-16,21-21 0,-20 20 16,-1-20-16,0 21 0,0-21 0,-21 20 15,0 1-15,0 0 16,0 42-1,0 0 1,0 1-16,0-1 0,0 0 16,-21 0-16,21 0 0,0 0 15,0 1-15,0-1 0,0 0 16,21-21-16,0 21 0,0-21 16,1 0-16,20 0 0,0 0 15,-21 0-15,22-21 0,-1 0 0,0 21 16,-20-21-16,20-1 0,-21 1 15,0 0-15,0 0 0,1 0 16,-1 0-16,0-1 0,0 1 0,-21 0 16,0 0-16,0 0 15,-21 42 17,0 0-32,0 0 0,-1 0 15,1 1-15,0 20 0,0 0 0,0 1 16,0-1-16,21 21 0,0-20 0,-22 20 15,1-20-15,21 20 0,0 1 16,0-22-16,0 21 0,0 1 0,-21-1 16,21 1-16,0-1 0,0 1 0,0-1 15,0-20-15,0 20 0,0 1 16,0-22-16,0 22 0,0-22 16,0 0-16,-21 1 0,0-22 0,21 21 15,-21-21-15,-1 0 0,1 1 0,0-22 16,0 0-16,-21 0 0,20 0 15,-20 0-15,21 0 0,-21-22 0,20 1 16,-20-21-16,21 0 0,21 20 0,0-41 16,0 21-16,0-22 0,0 22 15,0-22-15,0-20 0,21 20 0,0 1 16,0-1-16,1-21 0,20 22 0,0-1 16,-21 22-16,22-21 0,-1-1 15,0 22-15,1-1 0,-22 1 16,21 21-16,1-21 0,-22 20 0,21 1 15,-21 21-15</inkml:trace>
  <inkml:trace contextRef="#ctx0" brushRef="#br0" timeOffset="22877.99">5609 6668 0,'0'0'0,"0"-22"0,0 1 0,0 0 16,0 42-1,0 0-15,0 22 0,0-22 16,0 21-16,0 1 0,0 20 0,0-21 15,0 1-15,0 20 0,-21 1 0,21-1 16,-21-20-16,0 20 0,21-21 16,0 1-16,-22-1 0,22 0 0,-21 1 15,21-22-15,0 0 0,0 0 0,0 0 16,-21-21-16,0 0 16,0 0-16,0 0 15,-1 0-15,1-21 0,0 0 0</inkml:trace>
  <inkml:trace contextRef="#ctx0" brushRef="#br0" timeOffset="23678.92">5016 7239 0,'22'0'32,"-1"0"-32,0 0 0,21 0 15,-21 0-15,22 0 0,-1-21 0,22 21 16,-22-21-16,21 0 0,1 21 0,21-22 15,-1 1-15,-20 0 16,20 0-16,-20 0 0,21-22 0,-22 22 16,1 0-16,-1-21 0,-21 21 0,1-22 0,-1 22 15,-21-21-15,0 21 16,1-22-16,-22 1 0,0 0 0,0 20 16,0 1-16,0 0 0,-22 0 15,1 21-15,0 0 0,0 0 0,0 0 16,0 21-16,-1 0 0,22 22 0,-21-1 15,0 0-15,0 1 0,21-1 16,0 0-16,-21 1 0,0 20 0,21-21 16,-22 1-16,22 20 0,-21-20 0,21-1 15,0 0-15,0-21 0,0 22 16,-21-1-16,21-21 0,0 0 16,0 1-16,0-1 0,0 0 15,0-42 16,21 0-31,-21-1 0,0 1 16,21-21-16,1 21 0,-1 0 16,0-1-16,-21-20 0,21 21 0,0 0 15,0 0-15,1-1 0,-1 22 16,0 0-16,0 22 16,-21-1-1,0 0-15,0 0 0,0 0 0,0 0 16,21 1-16,-21-1 15,21 0-15,-21 21 0,0-21 0,0 1 16,22-22-16,-1 21 0,0 0 0,0 0 16,21-21-16,-20 21 15,-1-21-15,21 0 0,-21 0 0,22 0 16,-1 0-16,0-21 0,-21 21 0,22-21 16,-1 0-16,22 0 0,-22-1 15,-21 1-15,21-21 0,1 21 0,-1-22 16,-21 22-16,22-21 0,-22 21 15,0-22-15,-21 1 0,0 21 0,0 0 16,0 0-16,0-1 0,-21 22 16,0 0-16,-1 0 0,1 0 15,0 22-15,0-1 0,0 0 16,0 0-16,21 21 0,0 1 0,0-22 16,0 21-16,0 1 0,0-22 0,0 21 15,21-21-15,0 0 0,0 1 16,0-1-16,0-21 0,22 0 0,-22 0 15,21 0-15,1 0 0,-22 0 0,21 0 16,0-21-16,1-1 0,-22 1 16</inkml:trace>
  <inkml:trace contextRef="#ctx0" brushRef="#br0" timeOffset="24390.42">8721 7303 0,'0'0'0,"21"0"0,0 0 16,0-22-16,0 1 16,0 21-16,1-21 0,-1 0 0,0 0 15,0 0-15,0-1 0,0 1 0,-21 0 16,22 0-16,-22-21 0,0 20 15,0 1-15,-22 0 0,1 0 0,-21-21 16,0 20-16,20 1 0,-20 21 16,0-21-16,-1 21 0,1 0 15,0 0-15,-22 21 0,22-21 0,0 21 16,-1 22-16,22-22 0,-21 21 16,-1 1-16,22-1 0,0 21 0,21-20 15,0 20-15,0-20 0,0 20 0,0-21 16,0-20-16,0 20 0,21-21 15,0 21-15,1-20 0,-1-22 0,0 21 16,0-21-16,21 0 0,-20 0 0,20 0 16,-21 0-16,21-21 0,-20 21 15,20-22-15,0-20 0,1 21 16,-1 0-16,-21-22 0,21 1 0,-20 21 16,20-21-16,-21-1 0,0 1 15,-21 0-15,0-1 0,0 22 0,0-21 16,0 21-16,0-1 0,-21 22 15,0 0-15,0 22 16,21 20-16,0-21 0,0 0 16,0 22-16,0-22 0,0 21 15,0 0-15,0-20 0,0 20 0,21-21 16,0 21-16,0-20 0,0-1 0,1 0 16,-1 0-16,0-21 0,21 0 15,-21 21-15,22-21 0,-22 0 16,21 0-16,1 0 0,-22-21 0</inkml:trace>
  <inkml:trace contextRef="#ctx0" brushRef="#br0" timeOffset="24866.15">9737 7070 0,'0'0'0,"0"-21"0,-149 21 31,128 0-31,-21 0 0,21 21 15,-22 0-15,22 0 0,0 0 0,-21 22 16,21-22-16,-1 21 0,22 0 16,-21 1-16,21-22 0,0 21 15,0-21-15,0 22 0,0-22 0,0 0 16,0 0-16,0 0 0,21-21 0,1 22 16,-1-22-16,0 0 15,0 0-15,0 0 0,22-22 0,-22 1 16,0 0-16,21 0 0,-21 0 0,22 0 15,-1-22-15,-21 1 0,0 0 16,22-1-16,-22 1 0,0 0 0,0-22 16,0 22-16,1-22 0,-1 22 0,-21-22 15,0 22-15,0 0 16,0-1-16,0 1 0,0 21 0,0 0 16,-21 0-16,-1 21 0,1 0 15,0 0-15,0 42 0,0-21 16,0 21-16,21 1 0,0-1 0,-22 0 15,22 1-15,0 20 0,0 1 0,0-22 16,0 22-16,0-22 0,0 0 16,0 1-16,0-1 0,0 0 0,22 1 15,-1-22-15,0 0 0,0 0 0,0-21 16,0 0-16,22 0 0,-1 0 16,-21 0-16,22 0 0,-1 0 0,-21-21 15</inkml:trace>
  <inkml:trace contextRef="#ctx0" brushRef="#br0" timeOffset="25374.2">10520 7027 0,'0'-21'0,"0"42"0,-21-42 16,-1 21 0,1 0-16,0 0 0,-21 0 15,21 0-15,-1 21 0,1 1 0,-21-1 16,21 0-16,0 0 0,-1 0 0,1 22 15,0-22-15,0 21 0,0-21 16,21 22-16,0-1 0,-21-21 16,21 0-16,0 22 0,0-22 0,0 0 15,0 0-15,21 0 0,0-21 16,0 0-16,0 0 0,0 0 16,1 0-16,-1 0 0,0-21 0,0 0 15,21 0-15,-20 0 0,-1-1 0,0-20 16,0 21-16,0-21 0,0-1 15,1-20-15,-1 20 0,0 1 0,0 0 16,-21-22-16,0 22 0,0 0 16,0-22-16,21 22 0,-21-1 0,0 1 15,0 21-15,0 0 0,0 0 16,0-1-16,0 44 16,-21-1-16,21 0 15,0 21-15,-21-21 0,21 22 0,0-1 16,0 22-16,0-22 0,0 0 15,0 1-15,0-1 0,0 0 0,0 22 16,0-43-16,0 21 0,0 1 0,0-22 16,0 21-16,0-21 0,0 0 15,21 1-15,0-22 0,0 0 16,1 0-16,-1 0 16,0-22-16,0 1 0,-21 0 15,21 0-15,0 0 0</inkml:trace>
  <inkml:trace contextRef="#ctx0" brushRef="#br0" timeOffset="25790.81">11007 7133 0,'0'0'0,"-64"-21"15,43 0 1,21 0-16,0 0 0,0-1 15,21 1-15,0 0 16,22 21-16,-22 0 16,0-21-16,21 21 0,-21 0 0,1 0 15,20 0-15,-21 21 0,21-21 16,-20 21-16,-1 0 0,0 1 0,0 20 16,-21-21-16,0 0 0,0 22 0,0-22 15,0 21-15,0-21 0,0 0 0,0 22 16,0-22-16,-21 0 0,0-21 15,21 21-15,-21 0 0,-1-21 16,1 0-16,21-21 16,0 0-16,0 0 15,0 0-15,0 0 0,43-22 16,-22 22-16,0-21 0,0-1 0,0 1 16,0 0-16,1 21 0,-1-22 15,0 1-15,0 21 0,0-22 0,0 22 16,1 0-16,-1 0 0,-21 0 0,21 21 15,0-21-15</inkml:trace>
  <inkml:trace contextRef="#ctx0" brushRef="#br0" timeOffset="26822.89">11684 7154 0,'0'0'0,"21"0"0,0 0 0,0 0 0,1 0 16,-1 0-16,0 0 0,0-21 16,0 0-16,0 21 0,1-21 0,20 0 15,-42 0-15,21-1 0,0 1 0,-21 0 16,21 0-16,-21 0 0,0 0 16,0-1-16,0 1 0,-21 21 15,0 0-15,0 0 0,0 0 16,0 0-16,-1 0 0,1 21 15,0 1-15,0 20 0,0-21 0,0 0 16,-1 22-16,1-22 0,21 21 16,0-21-16,-21 22 0,21-22 15,0 21-15,0-21 0,0 0 0,0 1 16,0-1-16,0 0 0,21-21 0,0 0 16,1 21-16,20-21 0,-21 0 15,21 0-15,1 0 0,-1-21 0,0 0 16,1 0-16,-1-1 0,0 1 0,1 0 15,20-21-15,-20 21 0,-1-22 16,0 22-16,1-21 0,-1 21 0,0-22 16,-21 1-16,1 0 0,-1 20 0,0-20 15,-21 21-15,0 0 0,0 0 16,0-1-16,-21 22 16,0 0-16,-1 0 15,1 22-15,0-1 0,0 21 16,21-21-16,0 0 0,0 22 0,0-22 15,0 0-15,0 21 0,0-20 0,0-1 16,0 21-16,0-21 0,21 0 0,0 1 16,0-1-16,-21 0 0,22 0 15,-1-21-15,-21 21 0,21-21 16,0 0-16,-42-21 47,0 0-47,0 0 0,-1 0 15,1 21-15,0 0 16,0-22-16,0 22 0,0 0 16,-1 0-16,1 0 0,21 22 15,0-1-15,0 0 16,0 0-16,0 0 0,0 0 0,0 1 16,0-1-16,21-21 0,1 21 15,-1-21-15,0 0 0,0 21 16,21-21-16,-20 0 0,20 0 0,-21 0 15,21 0-15,1 0 0,-1 0 16,0-21-16,1 21 0,-1-21 16,0 0-16,1-1 0,-1-20 0,0 21 15,1 0-15,20-22 0,-20 1 0,-1 21 16,-21-21-16,21-1 0,-20 1 16,-1 21-16,0-22 0,-21 22 0,0-21 15,0 21-15,0 0 0,-21 21 0,0 0 16,-1 0-16,1 0 0,-21 0 15,21 0-15,-22 21 0,22 0 0,0 0 16,0 0-16,21 0 0,0 1 0,0 20 16,0-21-16,0 21 0,0-20 15,0-1-15,21 21 0,0-21 16,0 0-16,-21 1 0,22-1 0,-1 0 16,0 0-16,-21 0 0,0 0 15,21 1-15,0-1 0,-21 0 16,-21-21 15,0 0-31,0 0 0,0 0 16,-1 0-16,1 0 0,0 0 0,0 0 15,0-21-15</inkml:trace>
  <inkml:trace contextRef="#ctx0" brushRef="#br0" timeOffset="28470.25">4762 8784 0,'0'-21'16,"-21"21"-1,0 0 1,0 21-16,21 0 0,-21 22 16,21-22-16,0 21 0,-21 22 0,21-22 15,-22 0-15,22 22 0,0-22 16,0 1-16,0-1 0,0 21 0,0-41 15,0 20-15,0 0 0,22-21 0,-1 1 16,0-1-16,0 0 0,0-21 16,0 0-16,22 0 0,-22 0 0,0 0 15,0 0-15,0-21 0,1 21 16,-1-21-16,0-1 0,0 1 0,0 0 16,0 0-16,-21 0 0,22-22 15,-22 22-15,0-21 0,0 21 0,0-22 16,0 1-16,0 0 0,-22-1 0,1 22 15,0-21-15,-21 21 0,21-22 16,-1 22-16,1 21 0,-21 0 16,21 0-16,0 0 0,-1 0 0,1 0 15,0 0-15,21 21 0,-21 1 0,21-1 16,0 0-16,0 0 0,21-21 16,0 21-16,0 0 0,1-21 0,-1 0 15,21 0-15,0 0 0,-20 0 16,20 0-16,0 0 0,1 0 0,-1-21 15,0 21-15,1-21 0,20 0 16,-21-21-16,1 20 0,20 1 16,-20-21-16,-1 21 0,0 0 0,1-22 15,-22 22-15,0 0 0,0 0 0,-21 0 16,21-1-16,-21 1 0,0 0 16,0 0-16,0 0 0,-21 21 15,0 0-15,0 0 0,0 0 16,-1 21-16,1 0 0,0 0 15,21 22-15,0-1 0,-21 21 0,21 1 16,-21-1-16,21 1 0,0-1 16,0 22-16,0-21 0,0 20 0,0-20 15,0 20-15,0 1 0,0 0 16,21-22-16,0 22 0,-21 0 16,21-22-16,0 22 0,1-1 0,-1-20 15,0 21-15,0-1 0,0 1 0,-21-22 16,21 22-16,-21-21 0,22-1 15,-22 1-15,0-22 0,0 21 0,0-20 16,0-1-16,0-21 0,0 0 0,0 1 16,0-44-1,-22 1-15,1 0 16,0-21-16,21 21 0,-21-43 0,0 22 16,0-22-16,-1 1 0,1-1 0,0 1 15,0-22-15,0 0 0,0 22 16,-1-22-16,22 1 0,-21 20 15,0-21-15,21 1 0,0-1 0,0 22 16,0-1-16,0 1 0,0-1 16,21 22-16,0-1 0,22 1 0,-1 21 15,0 0-15,22-22 0,-1 22 0,1 21 16,-22-21-16,22 0 0</inkml:trace>
  <inkml:trace contextRef="#ctx0" brushRef="#br0" timeOffset="28770.83">6858 8700 0,'0'0'16,"0"-22"-16,0 1 0,-21 0 0,0 0 16,-1 21-16,1 0 0,0 0 0,0 0 15,0 21-15,0 21 16,-1-20-16,1 20 0,21 21 0,0-20 15,-21 20-15,21 1 0,-21-22 0,0 22 16,21-1-16,-21-21 0,-1 1 16,22 20-16,-21-20 0,21-22 0,-21 21 15,21-21-15,0 22 0,0-22 0,0 0 16,0 0-16,0 0 16,21-21-16,0 0 0,1 0 15,-1 0-15,21-21 0,-21 21 0,0-21 16,22-21-16,-22 20 0,21-20 15</inkml:trace>
  <inkml:trace contextRef="#ctx0" brushRef="#br0" timeOffset="29426.45">7154 8509 0,'0'0'0,"0"-21"16,0 42-1,-21 0-15,21 0 0,0 1 16,0 20-16,0 0 15,0 1-15,0 20 0,-21-21 0,21 22 16,0-1-16,0-20 0,0 20 0,-21-20 16,21 20-16,0-21 0,0 1 15,-21-1-15,21-21 0,-22 22 0,22-22 16,0 0-16,0 0 0,0 0 0,22-42 47,-1 0-47,-21 0 0,21-22 15,-21 22-15,21-21 0,0 21 16,-21-22-16,21 22 0,-21-21 16,22 21-16,-22 0 0,21-1 0,0 22 31,0 0-31,-21 22 0,0-1 16,0 21-16,0-21 0,0 0 0,0 1 15,21 20-15,-21-21 0,0 0 16,0 0-16,21 1 0,-21-1 0,22 0 15,-1 0-15,-21 0 0,21-21 0,0 21 16,21-21-16,-20 0 0,-1 0 0,21 0 16,-21 0-16,22 0 0,-1 0 15,0-21-15,-21 21 0,22-21 16,-1 0-16,0 0 0,-20 0 0,20-1 0,-21 1 16,21-21-16,-20 21 15,-1 0-15,0-22 0,0 1 0,-21 21 16,0-22-16,0 22 0,0 0 0,0 0 15,-21 21 1,0 0-16,0 0 0,-1 21 0,1 0 16,0 0-16,0 22 0,0-22 0,0 0 15,-1 21-15,22-20 0,0-1 16,0 21-16,0-21 0,0 0 0,0 1 16,22-1-16,-1-21 15,0 0-15,0 0 16,0 0-16,0 0 0,1 0 0,-1 0 15,0 0-15,21-21 0,-21-1 0,1 1 16,-22 0-16,21 0 0,-21-21 16</inkml:trace>
  <inkml:trace contextRef="#ctx0" brushRef="#br0" timeOffset="29655.32">6413 8932 0,'-42'0'0,"84"0"0,-105 0 0,42 22 0,42-22 31,21 0-31,1 0 0,-1-22 16,0 1-16,22 21 0,-1-21 0,22 0 15,-22 0-15,22 0 0,-21 21 16,-1-22-16,1 1 0,-1 0 0,1 0 15,-22 0-15,0 0 0</inkml:trace>
  <inkml:trace contextRef="#ctx0" brushRef="#br0" timeOffset="30510.67">9229 8636 0,'-43'0'31,"64"0"0,1 0-31,-1 0 0,0 0 16,21-21-16,-21 0 0,22 21 16,-1-21-16,0 21 0,-20-22 15,20 1-15,21 0 0,-20 21 0,-22-21 16,21 0-16,1 0 0,-22-1 16,21 1-16,-42 0 0,0 0 15,0 0-15,0 0 0,-21 21 0,0-22 16,-22 22-16,1 0 0,0 0 15,-1 0-15,1 0 0,0 0 0,-1 22 16,1-1-16,21 0 0,-21 0 16,20 0-16,-20 22 0,21-22 15,0 21-15,21-21 0,0 22 0,-21-22 16,21 21-16,0-21 0,0 0 0,0 22 16,0-22-16,21 0 0,0-21 15,0 21-15,0 0 0,0-21 0,1 0 16,-1 0-16,0 0 0,0 0 15,0 0-15,22 0 0,-22 0 0,0 0 16,-21-21-16,-21 21 31,0 0-31,-1 0 0,-20 0 0,21 21 16,-21 1-16,20-1 0,-20 0 16,0 0-16,21 21 0,-1-20 0,1 20 15,0 0-15,0 1 0,0-1 16,21-21-16,-21 21 0,21 1 15,0-1-15,0-21 0,0 22 0,0-22 16,21 0-16,0 0 0,0 0 0,0-21 16,22 21-16,-22-21 0,0 0 15,21 0-15,-21 0 0,22 0 0,-1 0 16,0-21-16,1 0 0,-1 21 0,0-21 16,1-21-16,-1 20 0,22 1 15,-22-21-15,0 0 0,1-1 0,20 1 16,-21-22-16</inkml:trace>
  <inkml:trace contextRef="#ctx0" brushRef="#br0" timeOffset="30771.53">10266 8192 0,'0'0'0,"0"-22"0,0 1 0,0 0 0,0 42 16,-21 22-16,-1-22 15,1 21-15,21 0 0,0 1 16,-21 20-16,0-20 0,21 20 0,-21 1 15,0-1-15,21 1 0,0-1 0,-22-21 16,1 22-16,0-1 0,21-20 16,-21 20-16,21-20 0,-21-1 0,21 0 15,-21-21-15,21 22 0,0-22 16,0 0-16,0 0 0,0 0 16,21-21-1,0-21-15,0 21 0,0-21 16,-21 0-16,21-21 0,1 20 15</inkml:trace>
  <inkml:trace contextRef="#ctx0" brushRef="#br0" timeOffset="31159.91">10266 9017 0,'0'0'0,"0"21"16,0 64-1,0-64-15,0 0 16,21-21-16,0 0 15,0 0-15,0 0 16,1 0-16,-1 0 0,0-21 16,0 0-16,0 21 0,0-21 15,1 0-15,-1-22 0,-21 22 0,21 0 16,-21-21-16,21 20 0,-21-20 0,0 0 16,0 21-16,0-1 0,0-20 15,0 21-15,-21 21 0,0 0 0,0 0 16,-1 0-16,1 0 0,0 21 15,0 21-15,0-20 0,0 20 16,21 0-16,0 1 0,-22-22 0,22 21 16,0 0-16,0 1 0,0-1 15,0-21-15,0 0 0,0 22 16,0-22-16,22 0 0,-22 0 16,21-21-16,0 0 0,0 0 0,0 0 15,0 0-15,1 0 0,20 0 16,-21 0-16,21-21 0,1 0 0,-1 0 15,0 0-15,1-1 0,-1-20 0</inkml:trace>
  <inkml:trace contextRef="#ctx0" brushRef="#br0" timeOffset="31851.52">11155 8700 0,'-21'0'31,"-1"21"-31,22 0 0,-21 0 0,21 0 0,-21 0 15,21 22-15,0-1 0,0-21 0,-21 22 16,21-22-16,0 21 0,0 0 16,0-20-16,-21-1 0,21 21 0,0-21 15,0 0-15,0 1 0,0-1 16,0 0 0,0-42-1,0 0 1,0-1-1,0 1-15,0 0 0,0 0 0,0-21 16,21 20-16,-21 1 0,21-21 0,-21 21 16,21-22-16,-21 1 0,21 21 15,1 0-15,-1 0 0,0-1 0,21 1 16,-21 0-16,1 21 0,-1 0 0,0 0 16,0 0-16,0 21 0,0-21 15,1 43-15,-22-22 0,21 0 0,0 0 16,-21 0-16,0 22 0,0-22 0,21 21 15,-21-21-15,0 0 0,0 1 16,0-1-16,0 0 0,0 0 0,0 0 16,0 0-16,0-42 47,0 0-32,0 0-15,0 0 0,0 0 16,0-22-16,21 22 0,-21-21 15,21 21-15,1-22 0,-1 22 0,21-21 16,-21-1-16,0 22 0,22 0 0,-22 0 16,21 0-16,-21 21 0,1 0 15,20 0-15,-21 0 0,0 21 16,0 0-16,1 0 0,-22 0 0,0 1 16,21 20-16,-21-21 0,0 21 15,0-20-15,0 20 0,0-21 0,0 21 16,-21-20-16,21-1 0,-22 0 0,22 0 15,0 0-15,-21 0 0,21 1 16,-21-22-16,21 21 0,0-42 31,21-1-31,0 1 16,1 0-16,-22 0 16</inkml:trace>
  <inkml:trace contextRef="#ctx0" brushRef="#br0" timeOffset="32226.3">12001 8996 0,'22'0'16,"-1"0"-1,0 0 1,0 0-16,0 0 16,0 0-16,1 0 0,-1-21 0,0 21 15,0-21-15,0-1 0,0 1 16,1 0-16,-1 0 0,0 0 0,-21 0 15,0-1-15,0 1 0,0 0 16,0 0-16,-21 21 16,0 0-16,-1 0 0,1 0 15,0 0-15,-21 0 0,21 21 0,-22 0 16,22 0-16,0 22 0,-21-22 16,20 21-16,22-21 0,0 22 0,0-22 15,0 21-15,0-21 0,0 1 0,0-1 16,0 0-16,0 0 0,22 0 15,-1 0-15,0-21 0,0 0 0,0 22 16,0-22-16,1 0 0,-1 0 0,21 0 16,-21 0-16,0 0 0,22-22 15,-22 1-15,21 0 0,-21 0 16,1 0-16,-1 0 0,21-1 0,-21 1 16,0-21-16</inkml:trace>
  <inkml:trace contextRef="#ctx0" brushRef="#br0" timeOffset="32686.77">12594 8784 0,'0'0'0,"0"21"31,0 1-31,0-1 16,-21 0-16,21 0 0,0 0 0,0 0 15,-21 1-15,21 20 0,-21-21 16,21 0-16,0 0 0,0 1 0,-22-1 16,22 0-16,-21 0 0,21 0 0,0 0 15,0 1 1,0-44 15,0 1-15,0 0-16,0 0 0,0 0 15,0-22-15,21 22 0,1 0 0,-1-21 16,0 21-16,0-22 0,0 1 16,0 21-16,1-22 0,20 22 0,-21-21 15,0 21-15,22 21 0,-22-21 0,21 21 16,-21 0-16,22 0 0,-22 0 15,0 21-15,0 0 0,0 0 0,0 0 16,-21 22-16,0-22 0,0 21 16,0 0-16,0-20 0,0 20 15,0-21-15,0 0 0,0 22 0,0-22 16,0 0-16,-21 0 0,21 0 0,0 0 16,-21-21-16,21 22 15,0-44 16,21 22-31,0-21 0,1 0 16,-1 0-16,0 0 0,0 0 16,0-22-16,0 1 0</inkml:trace>
  <inkml:trace contextRef="#ctx0" brushRef="#br0" timeOffset="32978.61">13589 8213 0,'0'0'0,"0"-21"0,0 42 32,-21 0-32,21 0 0,-21 0 0,-1 22 15,1-1-15,21 0 0,-21 1 16,0 20-16,0-21 0,0 22 0,-1-22 16,1 22-16,0-1 0,21-20 15,-21 20-15,0-21 0,0 22 0,21-22 16,0-21-16,0 22 0,0-22 15,0 21-15,0-21 0,0 1 0,0-1 16,21 0-16,0-21 0,0 0 16,0 0-16,0 0 15,22 0-15,-22 0 0,0-21 0,0 0 16,22-1-16,-22 1 0,0 0 0,0-21 16,0 21-16</inkml:trace>
  <inkml:trace contextRef="#ctx0" brushRef="#br0" timeOffset="33210.47">13166 8594 0,'-22'0'0,"44"0"0,-1 0 32,21 0-32,0 0 0,1 0 0,20 0 15,-20 0-15,20 0 0,1-21 0,-1 21 16,-21 0-16,22 0 0,-22-22 15,22 22-15,-22 0 0,22 0 0,-22 0 16,-21-21-16,21 21 0,-20 0 0,-1 0 16,-21-21-16,0 0 15,-21 21 1,-1-21-16</inkml:trace>
  <inkml:trace contextRef="#ctx0" brushRef="#br0" timeOffset="35738.4">16552 5482 0,'-21'0'0,"21"-21"16,0 0 0,-21 21-16,0-21 31,21 0 0,21 21 0,21 0-31,-21 0 16,22 0-16,-1 0 0,0 0 0,1 0 16,20 0-16,1 0 0,-1 0 15,1 0-15,20 0 0,-20 0 0,21 0 16,-1 0-16,1 0 0,0 21 0,-1-21 16,1 0-16,-22 21 0,22-21 15,-21 21-15,-1-21 0,1 0 0,-1 0 16,1 21-16,-1-21 0,-21 0 15,22 0-15,-22 0 0,1 0 0,-22 0 16,0 0-16,21 0 0,-63-21 47,0 0-47,0 21 16,0-21-16,-1 0 0,1-1 0,0 22 15</inkml:trace>
  <inkml:trace contextRef="#ctx0" brushRef="#br0" timeOffset="36218.87">18076 5080 0,'0'0'0,"0"21"0,0 0 0,0 1 0,0-1 15,0 0-15,21 0 0,1 0 16,20 0-16,-21 1 16,21-22-16,-20 21 0,20-21 15,0 0-15,1 21 0,-1-21 0,0 0 16,1 0-16,-1 0 0,0 0 0,-21 0 16,22 0-16,-1 0 0,-21-21 15,0 21-15,1 0 0,-1-21 0,0 21 16,-21-22-1,-21 22 1,0 0-16,-1 0 16,1 0-16,-21 0 0,21 22 15,0-22-15,-22 21 0,22 0 0,0 0 16,-21 21-16,20-20 0,1 20 16,-21-21-16,21 21 0,0 1 0,-1-1 15,-20-21-15,21 22 0,0-1 16,0-21-16,-1 0 0,1 22 0,0-22 15,0 0-15,0 0 0,0-21 0,21 21 16,0 0-16,0-42 31,21 0-15,0 0-16</inkml:trace>
  <inkml:trace contextRef="#ctx0" brushRef="#br0" timeOffset="41642.76">19770 5461 0,'0'0'0,"21"0"0,0 0 15,0 0-15,0 0 16,0 0-16,1 0 0,-1 0 0,0-21 15,0 21-15,0-21 0,0 21 16,22-21-16,-22-1 0,21 1 16,-21 0-16,22 0 0,-1 0 0,-21 0 15,22-22-15,-1 22 0,0-21 16,-21-1-16,1 1 0,20 0 0,-21-1 16,-21 1-16,0 0 0,0-1 15,0 1-15,0 0 0,0-1 0,-21 22 16,21 0-16,-21 0 0,0 0 15,-1 0-15,1-1 0,0 22 0,0 0 16,0 0-16,0 0 0,-1 0 0,1 22 16,0-1-16,0 21 0,21 0 15,-21 22-15,0-1 0,21 22 16,-22-21-16,22 20 0,-21 1 16,21 21-16,-21-22 0,21 22 0,-21 0 15,21-21-15,-21 21 0,21-1 0,-21-20 16,-1 0-16,1 21 0,21-22 15,-21 1-15,21 0 0,-21-1 0,21 1 16,0-22-16,0 1 0,0-1 0,0 1 16,0-22-16,0 1 0,0-1 15,0 0-15,21-21 0,0 22 0,-21-22 16,21-21-16,1 21 0,-1-21 0,0 0 16,21 0-16,-21-21 0,1 0 15,20 0-15,0-1 0,1 1 16,-1-21-16,-21 0 0,21-1 0,1 1 15,-1-22-15,-21 1 0,22-1 0,-43 1 16,0-22-16,0 22 0,0-1 16,0 1-16,0-22 0,-22 22 0,-20-1 15,21 1-15,-21-1 0,-1 1 0,1-1 16,0 22-16,-1-1 0,22 1 16,-21 21-16,21 0 0,-1 0 0,22-1 15,22 22 16,-1 0-31,0-21 16,21 21-16,-21-21 0,22 21 16,-1-21-16,0 0 0,22 0 0,-22 21 15,22-22-15,-22 1 0,22 0 16,-22 0-16,21-21 0,-20 20 0,-1 1 16,-21 0-16,22 0 0,-22 0 15,0 0-15,0 21 0,-21-22 0,-21 22 31,0 22-31,0-1 0,-1 0 16,1 0-16,0 21 0,21-20 0,0 20 16,0-21-16,0 21 0,0 1 15,0-1-15,0-21 0,0 22 0,0-22 16,21 0-16,0 0 0,1 0 16,-1 0-16,0-21 0,21 0 15,-21 0-15,22 0 0,-22 0 0,21 0 16,-21-21-16,22 0 0,-22 0 0,21 0 15,-21 0-15,1-1 0,-1 1 16,0-21-16,-21 21 0,0-22 0,0 22 16,21 0-16,-21-21 0,0 21 15,0-1-15,0 44 32,0-1-32,0 0 0,0 0 15,0 0-15,-21 0 0,21 22 0,0-22 16,0 0-16,0 21 0,0-20 15,-21-1-15,21 0 0,0 0 16,0 0-16,0 0 16,0-42-1,21 21 1,0-21-16,-21 0 0,21 0 0,0 0 16,1-1-16,-22 1 0,21-21 15,0 21-15,0 0 0,0-1 0,0 1 16,1 21-16,-1 0 0,-21-21 15,21 21-15,0 0 0,-21 21 16,0 0-16,21 1 0,-21-1 16,21 0-16,-21 0 0,0 0 15,22 0-15,-1 22 0,-21-22 0,21 0 16,0 0-16,0 0 0,0 1 0,1-22 16,-1 21-16,21-21 0,-21 0 15,22 0-15,-1 0 0,-21 0 0,21 0 16,1 0-16,-1-21 0,0-1 15,22 22-15,-22-21 0,1 0 0,-1 0 16,0 0-16,-21-22 0,1 22 0,20 0 16,-42-21-16,0 21 0,0-1 15,0-20-15,0 21 0,0 0 0,0 0 16,-21-1-16,0 1 0,-22 21 16,22 0-16,-21 0 0,21 0 15,-22 0-15,22 21 0,-21-21 0,21 22 16,-1-1-16,-20 21 0,21-21 0,21 22 15,-21-22-15,21 21 0,-21 0 16,21-20-16,0 20 0,0-21 0,0 21 16,0-20-16,0-1 0,21-21 15,0 21-15,0-21 0,0 0 0,0 0 16,1 0-16,-1 0 0,0 0 0,21 0 16,-21-21-16,1 0 0,-1-1 15,0 1-15,21-21 0,-21 21 16,1-22-16,-1 1 0,0 0 0,-21-1 15,21 1-15,0-21 0,0 20 16,1 1-16,-22-22 0,21 22 0,0-21 16,-21-1-16,0 22 0,0-22 15,21 22-15,-21 0 0,0 20 0,0-20 16,0 21-16,0 42 16,0 0-16,0 22 15,0-1-15,0 0 0,-21 22 0,21-1 16,0 1-16,0-1 0,-21-20 15,21 20-15,0 1 0,-21-1 16,21 1-16,0-22 0,0 0 16,0 1-16,0-1 0,0 0 0,0-21 15,21 1-15,0-1 0,0 0 0,0 0 16,0-21-16,1 0 0,-1 0 16,0 0-16,0 0 0,0-21 0,0 0 15,1 0-15,-1-22 0,0 22 0,-21-21 16,0-1-16,0 22 0</inkml:trace>
  <inkml:trace contextRef="#ctx0" brushRef="#br0" timeOffset="41842.65">21632 4932 0,'0'0'0,"-106"0"31,106 21 1,22 0-32,-1-21 15,0 0-15,21 0 0,-21 21 16,22-21-16,-1 0 0</inkml:trace>
  <inkml:trace contextRef="#ctx0" brushRef="#br0" timeOffset="42142.48">24215 4763 0,'0'0'0,"21"0"0,0 0 15,-21-22 1,0 44-16,0 20 0,0-21 0,0 21 15,0 22-15,0-1 0,0-20 16,-21 20-16,21 1 0,-21-1 16,21-20-16,0 20 0,0-21 0,0 22 15,0-22-15,0 1 0,0-1 0,0 0 16,0 1-16,0-22 0,0 21 16,0-21-16,0 0 0,0 1 15,0-44 1,-22 1-16</inkml:trace>
  <inkml:trace contextRef="#ctx0" brushRef="#br0" timeOffset="42899">23580 5313 0,'0'0'0,"-43"0"0,22-21 16,42 21-1,22-21-15,-22 21 16,42 0-16,-20 0 0,20-22 0,1 22 15,20 0-15,-20-21 0,20 0 16,1 21-16,0-21 0,-1 0 0,1 0 16,0-1-16,-1 1 0,-20-21 0,-1 21 15,1-22-15,-1 1 0,-20 0 16,-22-1-16,0 1 0,0 21 0,-21-21 16,0 20-16,0 1 0,0 0 15,-21 21-15,0 0 0,0 0 16,0 0-16,-1 0 0,1 21 0,0 22 15,0-1-15,0 0 0,0 1 16,-1 20-16,1-21 0,0 22 0,21-1 16,-21-20-16,0 20 0,21-20 15,0-1-15,-21 0 0,21 1 0,-22-1 16,22 0-16,0-21 0,0 1 0,0 20 16,0-21-16,0 0 15,0 0-15,22-42 31,-22 0-31,21 0 0,-21 0 16,21 0-16,0-1 0,0 1 16,0-21-16,1 21 0,-1 0 15,0-22-15,0 22 0,0 0 0,-21 0 16,21 21-16,1 0 0,-22 21 16,21-21-1,-21 21-15,0 0 0,21 0 0,-21 1 16,0-1-16,0 0 0,21 21 0,0-21 15,0 1-15,1-1 0,-1 0 16,21 0-16,-21 0 0,0-21 16,1 0-16,20 0 0,-21 0 15,21 0-15,-20 0 0,20 0 0,0 0 16,-21-21-16,22 0 0,-1 0 16,-21 0-16,22-1 0,-22 1 15,0-21-15,0 21 0,0-22 0,0 1 16,-21 21-16,22-21 0,-22 20 0,0-20 15,0 21-15,0 0 0,-22 21 16,1 0-16,0 0 0,21 21 16,0 0-16,-21 0 0,21 0 0,-21 1 15,21-1-15,0 0 0,0 21 16,0-21-16,0 1 0,21-1 16,0 0-16,0-21 0,22 0 0,-22 21 15,21-21-15,0 0 0,-20 0 16,20 0-16,0-21 0,-21 0 15,22 21-15</inkml:trace>
  <inkml:trace contextRef="#ctx0" brushRef="#br0" timeOffset="43603.04">27326 5292 0,'0'0'0,"21"0"16,0 0-16,1 0 0,-1 0 16,0-21-16,0-1 0,0 22 15,22-21-15,-22 0 0,0 0 0,-21 0 16,21 0-16,-21-1 0,0-20 16,0 21-16,0-21 0,0 20 15,0-20-15,-21 0 0,0 21 0,0-1 16,-1 1-16,-20 0 0,21 21 15,-21 0-15,-1 0 0,1 21 0,0-21 16,-1 43-16,22-22 0,-21 21 16,-1 0-16,1 1 0,21-1 0,0 0 15,0 1-15,21-1 0,0-21 0,0 22 16,0-1-16,0-21 0,21 0 16,0 0-16,0 1 0,0-1 0,0-21 15,22 0-15,-22 21 0,21-21 0,-21 0 16,22 0-16,-22 0 15,21-21-15,1 21 0,-22-21 0,21-1 16,0 1-16,-20 0 0,20 0 16,-21-21-16,0 20 0,0-20 0,1 0 15,-1 21-15,-21-22 0,21 1 0,-21 21 16,0 0-16,0-1 0,0 44 16,0-1-1,-21 0-15,0 21 0,21-21 16,-22 22-16,22-22 0,0 21 0,0-21 15,0 1-15,0-1 0,22 21 0,-1-21 16,0 0-16,0-21 16,21 22-16,-20-1 0,20-21 0,0 0 15,1 0-15,20 0 0,-21 0 0,22 0 16,-22 0-16,22-21 0,-22-1 16,0 22-16</inkml:trace>
  <inkml:trace contextRef="#ctx0" brushRef="#br0" timeOffset="44054.58">28575 4953 0,'0'0'0,"-21"0"0,-22 0 15,1 21-15,-21 0 16,20 1-16,1 20 0,0-21 16,-1 0-16,22 22 0,-21-22 0,21 21 15,-22-21-15,22 0 0,21 1 0,0-1 16,0 0-16,0 0 0,21 0 15,0 0-15,1-21 0,-1 22 0,21-22 16,0 0-16,1 0 0,-1 0 16,0 0-16,-20 0 0,20 0 0,0 0 15,1-22-15,-1 1 0,0-21 0,-21 21 16,22-22-16,-22 22 0,21-42 16,-21 20-16,1-20 0,-1-1 0,0 1 15,-21-1-15,21 22 16,-21-21-16,21-1 0,-21 1 0,0 20 15,0 1-15,0 0 0,0-1 16,0 22-16,0 0 0,-21 21 0,0 0 16,0 0-16,0 21 0,21 21 0,-22 1 15,1-1-15,0 0 0,21 1 16,0 20-16,-21 1 0,21-1 0,0-20 16,0 20-16,0-21 0,0 22 15,0-22-15,0-21 0,21 22 0,-21-22 16,21 21-16,0-21 0,1 1 15,-1-22-15,0 21 0,21-21 16,-21 0-16,22 0 0,-1 0 0,0 0 0,1 0 16</inkml:trace>
  <inkml:trace contextRef="#ctx0" brushRef="#br0" timeOffset="44819.15">29527 4890 0,'0'0'15,"-21"0"-15,0 0 0,0 0 0,0 0 0,-22 0 16,22 0-16,-21 21 0,0 0 16,20 0-16,-20 0 0,21 22 0,-21-22 15,20 21-15,1-21 16,21 22-16,0-22 0,0 21 0,0-21 16,0 0-16,0 1 0,0-1 0,21 0 15,1-21-15,-1 21 0,0-21 16,0 0-16,21 0 0,-20 0 0,20 0 15,-21 0-15,0-21 0,0 21 16,22-42-16,-22 20 0,0-20 0,0 21 16,-21-43-16,21 22 0,1-21 15,-1-1-15,-21 1 0,21-1 0,-21 1 16,21-1-16,-21 22 0,0-1 16,21-20-16,-21 42 0,0-22 0,0 22 15,-21 42 16,0 22-31,0-22 0,0 21 0,21 22 16,-22-22-16,1 0 0,21 22 16,-21-22-16,21 22 0,0-22 0,0 22 15,0-22-15,0 0 0,0-21 16,0 22-16,0-22 0,21 0 0,0 0 16,-21 0-16,22 1 0,-1-22 15,0 0-15,0 0 0,0 0 16,-21-22-16,21 1 0,1 0 0,20 0 15,-21 0-15,0 0 0,0-22 16,1 1-16,20 0 0,-21 20 16,21-20-16,1 21 0,-22-21 15,21 20-15,-21 22 0,1 0 0,20 0 16,-21 0-16,0 22 0,-21-1 16,0 0-16,21 0 0,-21 21 0,0-20 15,0 20-15,0 0 0,0-21 16,0 22-16,0-22 0,0 21 0,0-21 15,-21 1-15,21-1 0,-21-21 16,21 21-16,-21-21 0,21 21 0,-21-21 16,0 0-16,21-21 15,0 0-15,0 0 16,0-1-16,0-20 0,0 21 16,0-21-16,21-1 0,0 1 15,0 0-15,0-1 0,22 22 0,-22-21 16,0 21-16,0-1 0,0 1 15,0 0-15,1 21 0,20 0 0,-21 0 16,0 0-16,0 0 0,1 0 16,-1 0-16,-21 21 0,0 0 0,21-21 15</inkml:trace>
  <inkml:trace contextRef="#ctx0" brushRef="#br0" timeOffset="45682.71">30586 5080 0,'21'0'15,"0"0"-15,0 0 16,0 0-16,1-21 0,-22 0 16,21 0-16,0-1 0,0 1 15,0 0-15,-21 0 0,0 0 0,21 0 16,-21-1-16,0 1 0,0 0 16,0 0-16,0 0 0,-21 21 0,0 0 15,0 0-15,0 0 0,0 21 16,-1 0-16,1 0 0,0 22 0,0-22 15,0 21-15,0 0 0,-1-20 16,22 20-16,0-21 0,0 21 16,0-20-16,0-1 0,0 0 15,0 0-15,22 0 0,-1-21 0,0 21 16,0-21-16,21 0 0,-20 0 16,20 0-16,0 0 0,1 0 0,-1 0 15,0-21-15,1 0 0,-1 0 0,0 0 16,1-22-16,-1 22 0,-21-21 15,0 0-15,0-1 0,1 22 16,-22-21-16,0-1 0,0 22 0,0 0 16,-22 21-16,1 0 15,0 0-15,0 0 0,0 21 0,0 0 16,21 1-16,0-1 0,0 0 16,0 0-16,0 0 0,0 0 15,0 1-15,21 20 0,0-21 0,21-21 16,-21 21-16,1 0 0,20 1 15,-21-1-15,0-21 0,0 21 0,1-21 16,-1 0-16,0 21 0,-21 0 16,-21-21-1,0 0 1,-1 0-16,1 0 0,0-21 0,-21 0 16,21 0-16,-22 21 0,22 0 15,-21-21-15,21 21 0,-1 0 16,1 0-16,42 21 31,22-21-31,-22 0 16,21 21-16,-21-21 0,22 0 0,-1 0 15,0 0-15,-20 0 0,20 0 16,0 0-16,-21 0 0,22 0 0,-1-21 16,-21 21-16,0-21 0,22-1 15,-22 1-15,0-21 0,0 21 0,-21-22 16,21 22-16,1-21 0,-22 0 15,0 20-15,0-20 0,0 21 16,21 21-16,-21-21 0,0 42 16,0 0-1,0 0-15,0 0 0,0 22 16,0-1-16,0-21 0,0 22 0,0-22 16,-21 21-16,21-21 0,0 0 15,0 1-15,0-1 0,0 0 16,0 0-16,-22-21 0,1 21 15,0-21-15,0 0 16,0 0-16,-22 0 0,1 0 0,0 0 16,-1-21-16</inkml:trace>
  <inkml:trace contextRef="#ctx0" brushRef="#br0" timeOffset="46586.19">22881 6541 0,'0'0'15,"-21"-22"-15,0 22 0,0 0 0,-1 0 16,1 0-16,0 22 0,0-1 16,0 0-16,21 0 0,0 21 0,0 1 15,-21-22-15,21 21 0,-22 1 0,22-1 16,0-21-16,-21 21 0,21-20 16,0-1-16,0 0 0,0 0 0,0 0 15,21-21-15,1 0 0,20 0 16,-21 0-16,21 0 0,-20 0 0,20 0 15,0 0-15,1-21 0,-1 0 0,0 0 16,1 0-16,-22-1 0,21 1 16,-21-21-16,0 21 0,-21-22 0,0 1 15,0 0-15,0 21 16,0-22-16,-21 1 0,0 0 0,0-1 16,0 1-16,0 21 0,21-22 0,0 22 15,0 0-15,0 0 0,0 0 16,0 0-16,21 21 0,0 0 15,0 0-15,21 21 0,-20 0 16,-1 21-16,21 1 0,-21-1 0,0 21 16,22 1-16,-22-22 0,0 43 15,-21-22-15,0 1 0,0-1 0,0 1 16,21 21-16,-21-22 0,0 22 0,0-1 16,21 1-16,-21 0 0,0-1 15,22 1-15,-1-21 0,0 20 16,0 1-16,0 0 0,-21-22 0,21 22 15,1-22-15,-22 1 0,21-22 16,-21 22-16,21-22 0,-21-21 0,0 21 16,0-20-16,0-1 0,0-42 31,0-22-31,0 1 0,-21 0 16,0-1-16,-1-20 0,1-1 0,0-20 15,0 20-15,21-21 0,-21 22 0,21-22 16,-21 1-16,21-1 0,0 21 15,0-20-15,0 20 0,0 1 0,21 20 16,0 1-16,0 0 0,0-1 16,22 1-16,-1 21 0,0 0 15,22-22-15,-1 22 0,1 0 0,-1 0 16,1 0-16</inkml:trace>
  <inkml:trace contextRef="#ctx0" brushRef="#br0" timeOffset="46854.78">24977 6392 0,'0'0'0,"0"-21"0,-22 21 15,1 21 1,21 22-16,-21-22 0,21 21 16,-21 1-16,21-1 0,-21 0 0,0 22 15,21-22-15,0 0 0,-22 22 16,1-22-16,21 1 0,-21-22 0,21 21 15,0-21-15,0 22 0,0-22 16,0 0-16,0 0 0,0 0 16,21-21-16,0 0 0,1 0 15,-1 0-15,0-21 0,0 0 16,0 0-16,0 0 0,1-1 0,-1-20 16,0 21-16</inkml:trace>
  <inkml:trace contextRef="#ctx0" brushRef="#br0" timeOffset="47435.45">25231 6414 0,'0'0'0,"0"-22"0,0 1 0,0 42 16,0 1-16,0-1 0,0 21 15,0 0-15,0 1 0,0 20 16,0-20-16,0-1 0,0 21 0,0-20 16,0-1-16,-22 0 0,22-20 15,0 20-15,0-21 0,0 21 0,0-20 16,0-1-16,0 0 0,0 0 0,22-21 31,-1 0-31,0 0 16,0-21-16,0 0 0,0 0 15,1-1-15,-1 1 0,0-21 16,-21 21-16,21 0 0,0-22 0,0 22 16,1 0-16,-22 0 0,21 21 15,-21 21 1,0 0-16,0 0 0,0 0 15,0 22-15,0-22 0,0 0 16,0 21-16,0-20 0,0-1 0,0 0 16,0 0-16,21 0 0,0 0 0,0 1 15,0-1-15,1-21 16,-1 0-16,0 0 0,21 0 0,-21 0 16,22 0-16,-1 0 0,-21-21 0,22-1 15,-22 22-15,21-21 0,-21-21 16,22 21-16,-22 0 0,0-1 0,-21-20 15,0 21-15,0-21 0,0 20 16,0 1-16,0 0 0,0 0 0,0 0 16,-21 21-16,0 0 15,-1 21-15,1 0 0,21 0 16,-21 0-16,21 1 0,-21 20 0,21-21 16,0 0-16,0 0 0,0 1 15,0-1-15,0 0 0,0 0 16,21 0-16,0-21 0,0 0 0,-21 21 15,43-21-15,-22 0 0,0 0 16,0 0-16,0-21 0,1 0 0,-1 0 16,0 21-16,-21-21 0</inkml:trace>
  <inkml:trace contextRef="#ctx0" brushRef="#br0" timeOffset="47654.07">24617 6668 0,'0'0'0,"-21"0"0,-1 0 31,44 0-31,-1 0 0,21 0 0,0-22 16,1 22-16,20 0 0,1 0 15,-1 0-15,1 0 0,20-21 0,-20 21 16,21 0-16,-22 0 0,22-21 0,-1 21 15,1-21-15</inkml:trace>
  <inkml:trace contextRef="#ctx0" brushRef="#br0" timeOffset="49411.09">26839 6583 0,'21'0'0,"-42"0"0,64 0 15,-22 0-15,0 0 16,0 0-16,0 0 0,0 0 15,1 0-15,-1 0 0,0 0 0,0 0 16,0-21-16,22 0 0,-1 21 16,-21-22-16,21 1 0,1-21 0,-1 21 15,-21 0-15,0-22 0,1 22 16,-1-21-16,-21 21 0,0-22 0,0 22 16,-21 0-16,-1 0 0,1 0 15,0 21-15,-21 0 0,-1 0 0,1 0 16,0 21-16,-1 0 0,1 0 15,0 21-15,-1-20 0,22 20 16,-21 0-16,21 1 0,21-1 0,0-21 16,0 21-16,0 1 0,0-22 15,0 21-15,21-21 0,0 1 0,21-1 16,-20 0-16,20-21 0,0 21 16,1-21-16,-22 0 0,21 0 0,0 0 15,1 0-15,-22 0 0,0 0 0,0 0 16,-21-21-1,-21 21-15,-21 0 16,21 0-16,-22 0 0,1 0 0,0 0 16,-1 21-16,1 0 0,-22 0 15,22 1-15,21 20 0,-21-21 0,-1 21 16,22-20-16,21 20 0,0 0 16,0-21-16,0 22 0,0-22 0,0 21 15,21-21-15,22 1 0,-1 20 0,0-42 16,1 21-16,-1 0 0,21-21 15,-20 0-15,20 0 0,1 0 0,-22-21 16,22 0-16,-1 0 0,1 0 16,-22-22-16,21 22 0,-20-21 0,20-1 15,-20 1-15,-1-21 0,0 20 16,1-20-16,-22-1 0,21 1 0,-21-1 16,0-20-16,1 20 0,-1 1 15,-21-1-15,0 22 0,0-1 16,0 22-16,0-21 0,-21 42 15,-1 21-15,1 0 16,21 22-16,-21-1 0,0 0 16,0 1-16,0 20 0,21-21 0,-22 22 15,22-1-15,0-20 0,0 20 16,-21-20-16,21 20 0,0-21 0,0 1 16,0-1-16,0 0 0,0 1 0,0-22 15,21 21-15,1-21 0,-1 1 16,0-1-16,0 0 0,21-21 15,1 0-15,-22 0 0,21 0 16,1 0-16,-1 0 0,0-21 0,1 0 16,-1-1-16,-21 1 0,21 0 0,-20 0 15,-1-21-15,0-1 0,0 1 16,-21 21-16,0-22 0,0 1 0,0 21 16,0 0-16,0 0 0,0-1 15,-21 22-15,0 0 0,0 0 0,-1 0 16,1 22-16,0-1 0,0 0 0,0 21 15,21-21-15,0 1 0,0-1 16,0 21-16,0-21 0,0 0 16,0 1-16,21-1 0,0 0 0,0 0 15,22 0-15,-22-21 0,21 0 16,0 21-16,-20-21 0,20 0 0,0 0 16,1 0-16,-1-21 0,-21 0 15,21 0-15,1 0 0,-22 0 0,0-1 16,0 1-16,0-21 0,1 21 15,-1-22-15,0 1 0,-21 21 0,0 0 16,0 0-16,0-1 0,0 44 31,-21-1-31,0 0 0,21 0 16,0 21-16,-22-20 0,1-1 0,21 0 16,0 21-16,-21-21 0,21 1 15,0-1-15,0 0 0,0 0 0,0 0 16,0 0-16,21 1 0,0-1 15,1-21-15,-1 0 16,0 0-16,-21-21 0,21 21 16,-21-22-16,0 1 0,21 0 15,0 0-15,-21-21 0,22 20 0,-22 1 16,21-21-16,0 21 0,-21-22 16,21 22-16,0 0 0,-21 0 0,21 21 15,1-21-15,-1 21 16,0 21-1,-21 0-15,0 0 16,0 0-16,0 1 0,0-1 16,0 0-16,0 0 0,0 0 0,0 0 15,0 1-15,0-1 0,21-21 0,-21 21 16,21 0-16,0-21 16,1 0-16,-1 0 15,0 0-15,0 0 0,-21-21 16,21 0-16,0 0 0,1-1 0,-1 1 15,0 0-15,0 0 0,0-21 0,0 20 16,22 1-16,-22-21 16,0 21-16,0 0 0,-21-1 15,21 22-15,1 0 16,-22 22-16,0-1 16,0 0-16,0 0 0,0 0 0,0 0 15,0 1-15,0-1 0,21 0 16,0 0-16,0 0 0,0 0 15,0 1-15,1-22 0,-1 21 16,21-21-16,-21 0 0,22 0 0,-1 0 16,-21 0-16,21 0 0,-20 0 0,20 0 15,-21-21-15,0 21 0,22-22 16,-22 1-16,-21-21 0,21 21 16,-21 0-16,21-22 0,-21 22 15,0-21-15,0 21 0,0-22 0,0 22 16,0 0-16,-21 21 15,0 0-15,0 0 0,-1 0 0,1 21 16,0-21-16,21 21 0,0 0 0,-21 22 16,21-22-16,0 0 0,0 0 15,0 0-15,0 1 0,0-1 0,21 0 16,0 0-16,0 0 0,1 0 16,20-21-16,-21 0 0,0 0 15,0 0-15,22 0 0,-22 0 16,0 0-16,21-21 0,-20 0 15,-1 21-15,21-21 0,-21 0 0,0-22 16</inkml:trace>
  <inkml:trace contextRef="#ctx0" brushRef="#br0" timeOffset="49754.89">30607 6773 0,'0'0'0,"0"22"0,-21-22 16,21 21-16,-21 0 0,21 0 15,0 0-15,-22-21 0,22 21 0,-21 1 16,21-1-16,0-42 62,21-1-62,1 22 0,-1-21 0,0 0 16,-21 0-16,21 0 0,0 21 16,0-21-16,-21-1 0,22 22 0,-1 0 15,-21 22 1,0-1-16,0 0 15,0 0-15,0 0 0,0 0 16,0 1-16,0-1 0,0 0 0,0 0 16,21 0-16,0-21 0,0 21 0,0-21 15,1 22-15,20-22 16,-21 0-16,0 0 0,0 0 16,22 0-16,-22-22 0,21 1 15,-21 0-15,22 0 0,-22 0 0,21-22 16</inkml:trace>
  <inkml:trace contextRef="#ctx0" brushRef="#br0" timeOffset="50002.75">31411 6223 0,'0'-42'15,"0"84"-15,0-105 0,0 41 0,-21 22 16,0 0 0,0 22-16,0-1 0,-1 0 15,1 21-15,0 1 0,0-1 0,0 21 16,21-20-16,0 20 15,-21-20-15,21 20 0,0-21 0,0 22 16,0-22-16,0-21 0,0 22 16,0-1-16,0-21 0,21 0 0,-21 1 15,21-1-15,0 0 0,0-21 16,0 0-16,1 0 16,-1 0-16,0 0 0,0 0 0,-21-21 15,21 21-15,0-21 0</inkml:trace>
  <inkml:trace contextRef="#ctx0" brushRef="#br0" timeOffset="50198.64">30861 6541 0,'0'0'15,"21"21"1,21-21-16,1 0 0,-1 0 15,0 0-15,1 0 0,20 0 16,-20 0-16,20 0 0,-21 0 0,22 0 16,-22 0-16,1-21 0,-1 21 15,0-22-15</inkml:trace>
  <inkml:trace contextRef="#ctx0" brushRef="#br0" timeOffset="51018.84">16997 9631 0,'0'0'0,"-21"0"16,-1 0-16,22 21 16,0 0-1,22-21-15,-1 0 0,21 21 16,0-21-16,22 0 0,-1 22 0,22-22 16,0 0-16,-1 0 0,22 0 15,-21 0-15,0 0 0,20 0 16,-20 0-16,0 0 0,-1 0 0,-20-22 15,21 22-15,-43 0 0,21-21 0,-41 21 16,20 0-16,-42-21 0,0 0 16,-21 0-16,-22 21 15,22-21-15,-21-1 0,0 22 16,-1-21-16,1 0 0,0 21 0,20-21 16,1 21-16,0-21 0,0 21 0,21-21 15,21 21 1,0 0-16,0 0 15,22 0-15,-1 0 0,0 0 0,1 0 16,-1 21-16,0-21 0,-20 21 16,20 0-16,-21 0 0,0 0 0,0 1 15,-21-1-15,0 0 0,0 0 0,0 0 16,0 0-16,-21 1 0,0-1 16,0 0-16,0 0 0,0-21 0,-22 21 15,22-21-15,0 0 0,0 0 0,0 0 16</inkml:trace>
  <inkml:trace contextRef="#ctx0" brushRef="#br0" timeOffset="51470.58">19600 9081 0,'0'0'0,"0"-22"0,0 1 0,0 0 16,0-21-16,0 21 0,0-1 15,0-20-15,21 21 0,-21-21 0,0 20 16,0-20-16,22 21 0,-22 0 16,0 0-16,0 42 31,0 0-31,-22 21 0,1 1 0,0-1 15,0 21-15,21 1 0,-21-1 0,21-20 16,-21 20-16,21 1 0,0-1 16,0 1-16,0-1 0,0-20 0,0 20 15,0-21-15,0 22 0,0-22 0,0 1 16,0-1-16,0-21 0,0 21 16,-22-20-16,1-1 0,0 0 15,0 0-15,0-21 0,0 0 0,-1 21 0,-20-21 16,21 0-16,0 0 15,0 0-15,-1-21 0,1 21 0,0-21 16,0 0-16,21 0 0,0-1 0,0 1 16,0-21-16,0 21 0,0 0 15,0-22-15,0 22 0,0-21 0,21 21 16,21-22-16,-20 22 0,20-21 0</inkml:trace>
  <inkml:trace contextRef="#ctx0" brushRef="#br0" timeOffset="51719.44">19960 8911 0,'0'64'15,"-21"-22"1,0 0-16,21 1 0,-21-1 16,21 0-16,0 1 0,0 20 0,0-20 15,0 20-15,0-21 0,0 1 0,0-1 16,0 22-16,0-22 0,0-21 15,0 21-15,0-20 0,0 20 0,0-21 16,0 0-16,0 0 0,21-21 31,-21-21-31,0 0 16,0 0-16,0-21 0</inkml:trace>
  <inkml:trace contextRef="#ctx0" brushRef="#br0" timeOffset="51854.36">19791 9419 0,'0'0'0,"0"-21"16,21 21 0,0 0-16,0 0 0,0 0 0,1 0 15,20-21-15,-21 21 0,21 0 0,22-21 16,-22 21-16,22-21 0,-1 21 16,1-22-16</inkml:trace>
  <inkml:trace contextRef="#ctx0" brushRef="#br0" timeOffset="52090.23">21505 9102 0,'-84'169'32,"84"-127"-32,0 1 15,-22-1-15,22 0 0,-21 1 16,21-1-16,0 0 0,0-20 0,0 20 15,0-21-15,0 21 0,0-20 0,0-1 16,0 0 0,21-21-1,1 0-15,-1 0 0,0-21 0,21 0 16,1-1-16,-22 1 0</inkml:trace>
  <inkml:trace contextRef="#ctx0" brushRef="#br0" timeOffset="52403.05">22204 9229 0,'0'-21'16,"0"42"-16,-43-42 16,22 21-16,0 0 15,-21 0-15,-1 21 0,22 0 0,-21-21 16,21 21-16,0 0 0,-22-21 16,43 21-16,0 1 0,0-1 15,0 0-15,0 0 0,21-21 16,1 21-16,-1-21 0,21 21 0,0 1 15,-20-22-15,20 21 0,0-21 16,-21 21-16,22 0 0,-22-21 0,0 21 16,0 0-16,0 1 0,-21-1 15,0 0-15,-21 0 16,0-21-16,0 0 0,-21 21 0,20-21 16,-20 21-16,0-21 0,-1 0 0,1 0 15,0 0-15,-1 0 0,22 0 16,0-21-16,-21 0 0,21 0 15,21 0-15</inkml:trace>
  <inkml:trace contextRef="#ctx0" brushRef="#br0" timeOffset="52566.96">21590 8911 0,'0'-21'0,"0"42"0,-21-63 0,0 21 16,-1 21-1,22-21-15</inkml:trace>
  <inkml:trace contextRef="#ctx0" brushRef="#br0" timeOffset="53810.28">23664 8827 0,'0'0'0,"21"-22"0,1 1 0,-1 21 0,-21 21 15,0 1 1,0-1-16,0 21 0,0 0 15,0 22-15,-21-22 0,21 22 0,-22-1 16,22 1-16,0-22 0,-21 22 16,21-1-16,0 1 0,0-22 0,0 0 15,0 1-15,0-1 0,0 0 0,21-21 16,1 22-16,-1-22 0,0 0 16,0-21-16,0 0 0,22 0 15,-22 0-15,21 0 0,-21-21 16,22 0-16,-1 0 0,-21-1 15,21-20-15,1 0 0,-22-1 0,21 1 16,-21 0-16,22-22 0,-22 22 0,0-22 16,0 1-16,0 21 0,1-22 15,-1 1-15,0-1 0,-21 22 0,0-1 16,0 22-16,0 0 0,0 0 16,0 42-16,0 21 15,-42 1-15,42-1 0,-22 0 16,1 1-16,0 20 0,0-20 0,21-1 15,0 21-15,0-20 0,0-1 0,0 0 16,0 1-16,0-1 0,0 0 16,0 1-16,21-22 0,0 0 0,0 0 15,1 0-15,-1 1 0,21-22 16,-21 0-16,22 0 0,-22 0 16,21 0-16,0-22 0,1 1 0,-1 0 15,0-21-15,1 21 0,-1-22 0,22 1 16,-22 0-16,0-1 0,1 1 15,-1 0-15,-21-1 0,21 22 0,-42-21 16,0 21-16,0-1 0,0 1 16,-21 21-16,0 0 0,0 21 15,0 1-15,0-22 0,-1 21 0,22 21 16,0-21-16,-21 0 0,21 22 16,0-22-16,0 0 0,0 21 15,0-20-15,21 20 0,-21-21 0,22 21 16,-1-20-16,-21-1 0,0 0 15,21 0-15,0 0 0,-21 0 0,0 1 16,-21-22 15,0-22-31,21 1 16,-21 0-16,-1 0 0,22 0 0,-21 21 16,21-21-16,-21 21 0,21-22 15,-21 22-15,21 22 31,0-1-31,21-21 0,0 21 16,0 0-16,1 0 0,-1-21 16,21 21-16,-21-21 0,0 0 15,1 0-15,20 0 0,0 0 0,-21 0 16,22 0-16,-1 0 0,0 0 0,1-21 16,20 21-16,-20-21 0,-22 0 15,21 0-15,0 0 0,-20-1 0,20-20 16,-21 21-16,0 0 0,-21-22 0,0 22 15,0 0-15,0-21 0,0 21 16,-21-1-16,0 22 0,0 0 16,0 0-16,-1 0 0,1 0 0,0 0 15,0 22-15,0-1 16,0 0-16,21 0 0,0 0 0,0 0 16,0 1-16,0-1 0,0 0 0,0 0 15,0 0-15,0 0 0,21 1 16,0-1-16,0 0 0,0-21 0,0 0 15,22 0-15,-22 0 0,21 0 0,22 0 16,-22 0-16,22 0 0,20-21 16,-20 21-16,-1-21 0</inkml:trace>
  <inkml:trace contextRef="#ctx0" brushRef="#br0" timeOffset="54310.99">26797 9313 0,'0'0'0,"-21"-21"0,-22 0 0,22 21 15,-21-21-15,0 21 0,20 0 16,-20 0-16,21 0 0,-21 0 0,20 0 16,1 0-16,-21 21 0,21 0 0,-22 0 15,22 1-15,0-1 0,-21 0 16,21 0-16,-1 0 0,1 22 0,21-22 16,0 0-16,0 0 0,0 21 0,0-20 15,0-1-15,0 0 0,21 0 16,1 0-16,-1-21 0,21 0 15,-21 0-15,0 0 0,22 0 16,-22 0-16,21-21 0,-21 0 16,22 0-16,-22 0 0,21-22 0,-21 22 15,1-21-15,20-1 0,-21 1 16,0 0-16,0-1 0,-21-20 0,22 21 16,-22-22-16,21 1 0,-21-1 0,0 1 15,0-1-15,0 22 0,0-22 16,0 22-16,0 0 0,0-1 0,0 22 15,0 0-15,-21 42 16,-1 21 0,22 1-16,0-1 0,-21 22 0,0-1 15,21-21-15,-21 22 0,21-1 16,0 1-16,0-22 0,0 22 16,0-22-16,0 0 0,0 1 0,0-1 15,0 0-15,0 1 0,0-22 16,0 21-16,21-21 0,0 1 0,0-1 15,1-21-15,-1 0 0,0 0 0,0 0 16,21 0-16,-20 0 0,20-21 16,0-1-16,1 1 0</inkml:trace>
  <inkml:trace contextRef="#ctx0" brushRef="#br0" timeOffset="54614.82">28490 8424 0,'0'0'15,"0"22"-15,0-1 16,0 21-16,0 0 0,-21 1 16,0-1-16,21 0 0,-21 22 0,0-1 15,-1 1-15,1-22 0,0 22 16,0-1-16,21-20 0,-21-1 0,0 21 15,21-20-15,-22-22 0,22 21 0,0-21 16,-21 22-16,21-22 0,0 0 16,0 0-16,0 0 15,21-21 17,1 0-32,-1-21 0,0 0 0,0 21 15</inkml:trace>
  <inkml:trace contextRef="#ctx0" brushRef="#br0" timeOffset="54942.63">28765 9059 0,'0'0'0,"0"22"31,-21-1-31,21 21 16,-21-21-16,0 22 0,21-22 0,-21 21 16,21-21-16,0 22 0,0-22 15,0 0-15,0 0 0,0 21 0,0-20 16,0-1-16,0 0 0,21 0 0,0-21 15,0 21-15,22-21 0,-22 21 16,21-21-16,-21 0 0,22 0 0,-22 0 16,0-21-16,21 0 0,-21 0 15,1 0-15,-1 0 0,0-22 0,0 22 16,-21-21-16,0-1 0,0 1 0,0 21 16,0-21-16,0 20 15,0-20-15,-21 21 0,0 0 0,0 21 0,-1 0 16,1 0-16,0 0 0,0 0 15,-21 0-15,20 0 0,1 0 16,0 21-16,-21-21 0,21 0 0,-1 21 16,1-21-16,0 0 15</inkml:trace>
  <inkml:trace contextRef="#ctx0" brushRef="#br0" timeOffset="55198.48">27940 8869 0,'0'0'0,"-21"0"0,21-21 0,0 0 16,21 21-16,21 0 15,1-22-15,-1 22 0,21 0 16,1 0-16,-22 0 0,22-21 0,-1 21 16,1 0-16,-1 0 0,1 0 15,-22 0-15,22-21 0,-22 21 0,21 0 16,-20 0-16,-1 0 0,-21 0 15,22 0-15,-22 0 0,-42 21 32,-1-21-32,1 21 0,-21-21 15,0 22-15</inkml:trace>
  <inkml:trace contextRef="#ctx0" brushRef="#br0" timeOffset="55995.02">21780 11875 0,'0'-22'16,"0"44"-16,0-65 0,0 22 0,0 0 16,0-21-16,0 20 0,0 1 15,0-21-15,0 21 0,0 0 0,-21-22 16,0 22-16,-21 0 0,21 0 0,-22 21 16,1 0-16,0 0 0,-1 0 15,1 21-15,0 0 0,-22 0 0,22 0 16,-1 1-16,1 20 0,21-21 0,-21 21 15,20 1-15,1-1 0,0 0 16,21-20-16,0 20 0,0 0 0,0-21 16,0 22-16,0-22 0,0 0 15,21 0-15,0-21 0,22 0 0,-22 0 16,21 0-16,-21 0 0,22-21 16,-1 0-16,0 0 0,1 0 15,20-22-15,-20 1 0,-1 0 0,0-1 16,1 1-16,-1 0 0,0-1 0,1-20 15,-22-1-15,21 1 0,-21-1 16,0-20-16,1 20 0,-1 1 0,0-1 16,-21 22-16,21-1 0,-21 1 0,0 21 15,0 0-15,0 0 0,0 42 16,0 0-16,-21 0 16,0 21-16,0 1 0,21-1 15,0 22-15,-22-1 0,22-21 16,0 22-16,-21-1 0,21-20 0,0 20 15,0-20-15,0-1 0,0 0 16,21 1-16,1-22 0,-22 21 0,21-21 16,0 0-16,0 1 0,-21-1 0,21 0 15,0-21-15,1 0 16,-1 0-16,0 0 0,-21-21 16,21 0-16,0-1 0,0 1 15</inkml:trace>
  <inkml:trace contextRef="#ctx0" brushRef="#br0" timeOffset="56338.83">22225 11621 0,'0'21'0,"0"0"0,0 0 16,21 0 0,0-21-16,0 0 15,1 0-15,-1 0 0,21 0 0,-21 0 16,0 0-16,1 0 0,20-21 15,-21 21-15,0-21 0,0 0 0,1 21 16,-1-21-16,-21-1 0,0 1 16,0 0-16,0 0 0,-43 21 15,22 0-15,0-21 0,-21 21 0,21 0 16,-22 0-16,22 21 16,-21 0-16,21 0 0,-22 0 0,22 22 15,0-22-15,0 21 0,21-21 0,0 22 16,0-22-16,0 0 0,0 21 15,0-20-15,0-1 0,0 0 0,21 0 16,0 0-16,0-21 0,0 0 0,22 21 16,-1-21-16,-21 0 0,22 0 15,-1-21-15,21 21 0,-20-21 0,-1 0 16,0 0-16</inkml:trace>
  <inkml:trace contextRef="#ctx0" brushRef="#br0" timeOffset="57483.17">23177 11515 0,'0'0'0,"0"-21"0,0-1 16,0 1-16,-21 21 16,0 0-16,0 21 0,0 1 15,0-1-15,-1 0 0,1 0 16,0 0-16,21 0 0,-21 22 0,0-22 16,21 21-16,0-21 0,-21 1 0,21 20 15,0-21-15,0 0 0,0 0 16,21 1-16,0-1 0,0 0 15,21-21-15,-20 21 0,-1-21 0,0 0 16,21 0-16,-21 0 0,22 0 0,-22-21 16,21 21-16,1-21 0,-1 0 15,0-1-15,1 1 0,-1 0 0,0-21 16,-21-1-16,22 1 0,-22 0 16,0-1-16,0-20 0,0-1 0,1 1 15,-22-1-15,0 1 0,0-1 16,0 1-16,21 21 0,-21-22 0,0 22 15,0 21-15,0-1 0,0 1 0,0 0 16,0 42 0,0 0-16,-21 1 15,21 20-15,-22 0 0,22 22 0,0-1 16,-21 1-16,0-1 0,21 1 0,0-1 16,0-20-16,0 20 0,0-21 15,0 1-15,0-1 0,0 0 0,21 1 16,-21-22-16,43 0 0,-22 0 15,0 0-15,21 1 0,1-22 0,-1 0 16,0 0-16,1 0 0,-1 0 16,0 0-16,1-22 0,-1 22 0,0-21 15,-21 0-15,22 0 0,-22 0 0,0-22 16,21 22-16,-20 0 0,-22-21 16,0-1-16,0 22 0,0-21 15,0 21-15,0 0 0,0-1 0,0 1 16,-22 0-16,1 21 0,0 0 15,0 0-15,0 21 0,0 0 0,-1 1 16,1-1-16,0 21 0,0-21 0,0 0 16,0 22-16,21-22 0,-22 21 15,22-21-15,0 1 0,0-1 0,0 0 16,0 0-16,0 0 0,22-21 16,-1 0-16,0 0 0,0 0 15,0 0-15,0 0 0,1 0 16,-1-21-16,0 0 0,0 21 15,-21-21-15,21-22 0,-21 22 16,21 0-16,-21 0 0,22 0 0,-22 0 16,0-1-16,0 1 0,0 42 15,0 1 1,0-1-16,0 0 0,0 0 0,0 0 16,0 0-16,0 1 0,0-1 0,0 0 15,0 0-15,0 0 0,0 0 16,0 1-16,0-1 0,21-21 0,0 0 15,-21 21-15,21-21 0,0 0 0,0 0 16,1 0-16,-1 0 0,0-21 16,21 0-16,-21-1 0,1 1 0,-1 0 15,0 0-15,0 0 0,0-22 16,0 22-16,22-21 0,-22 0 16,21 20-16,-21 1 0,22 0 0,-22 0 15,21 0-15,-21 21 0,1 0 0,-1 0 16,0 21-16,0 0 0,0 0 15,0 0-15,-21 1 0,0-1 0,22 21 16,-22-21-16,0 0 0,0 1 0,0 20 16,0-21-16,0 0 0,0 0 15,0 1-15,0-1 0,-22-21 32,22-21-17,0-1-15,0-20 16,0 21-16,0 0 0,0-22 0,0 22 15,22-21-15,-22 0 0,21-1 16,0 22-16,0-21 0,0-1 0,0 22 16,1-21-16,-22 21 0,21 21 0,0-21 15,0 21-15,0 0 0,0 0 16,1 0-16,-1 21 0,0 0 16,-21 0-16</inkml:trace>
  <inkml:trace contextRef="#ctx0" brushRef="#br0" timeOffset="57787">25612 11684 0,'0'0'0,"21"0"0,0 0 16,0 0-16,21-21 0,-20 21 0,20-21 16,-21 0-16,21-1 0,-20 1 15,-1 0-15,0 0 0,0 0 0,-21 0 16,0-1-16,0 1 0,0 0 0,-21 21 15,-21 0-15,20 0 16,-20 0-16,-21 21 0,20 0 0,1 1 16,0-1-16,-1 21 0,22-21 0,0 0 15,0 1-15,0 20 0,21-21 16,0 0-16,0 0 0,0 1 16,21-1-16,0 0 0,-21 0 0,21-21 15,21 21-15,-20-21 0,-1 0 16,0 0-16,21 0 0,-21 0 0,1 0 15,20-21-15,-21 0 0,0 21 0,0-21 16</inkml:trace>
  <inkml:trace contextRef="#ctx0" brushRef="#br0" timeOffset="58230.99">26628 10859 0,'0'0'0,"0"-22"0,0 1 0,21 0 15,-21 0-15,21 0 0,0 21 16,0 0-16,0 0 0,-21 21 16,22 0-16,-22 21 0,0 1 0,0-1 15,0 22-15,0-1 0,0 1 16,0-1-16,0 22 0,0-22 0,-22-20 15,22 20-15,-21-21 0,21 22 0,0-43 16,0 21-16,0 1 0,0-22 16,0 0-16,0 0 0,0 0 15,64-21 1,-43 0-16,-21-21 16,21 0-16,21 0 0</inkml:trace>
  <inkml:trace contextRef="#ctx0" brushRef="#br0" timeOffset="58834.68">27241 10859 0,'0'-22'0,"0"44"0,0-65 0,0 64 15,0 1 1,-21 20-16,0 0 0,21 1 0,0-1 16,0 21-16,0 1 0,-21-22 0,21 22 15,0-1-15,0-20 0,0 20 16,0-21-16,0 1 0,0-1 15,0 0-15,0-20 0,21-1 0,-21 0 16,0 0-16,0 0 0,21-21 16,0 0-16,1 0 0,-1 0 15,0 0-15,0-21 0,0 21 16,-21-21-16,21 0 0,1 0 16,-1-22-16,0 22 0,0 0 0,-21-21 15,0 20-15,21 1 0,-21 0 16,21 21-16,-21 21 15,0 0-15,0 1 16,0-1-16,0 0 16,0 0-16,0 21 0,0-20 0,0-1 15,0 0-15,0 0 0,0 0 0,0 0 16,0 1-16,22-22 0,-1 21 16,0-21-16,0 0 0,0 0 0,0 0 15,1 0-15,20 0 0,-21 0 0,21 0 16,-20-21-16,20-1 0,-21 1 15,0 0-15,0 0 0,1 0 0,-1 0 16,0-22-16,-21 1 0,0 0 0,0 20 16,0-20-16,0 0 0,0 21 15,0-1-15,0 1 0,-21 21 16,0 0-16,-1 21 0,22 1 0,-21 20 16,21-21-16,-21 0 15,21 22-15,-21-22 0,21 21 0,0-21 16,0 0-16,0 1 0,0-1 0,0 0 15,0 0-15,21-21 16,0 0-16,0 0 0,1 0 0,-1 0 16,21 0-16,-21 0 0,0 0 0,1-21 15,-1 0-15,0 0 0,0-1 16</inkml:trace>
  <inkml:trace contextRef="#ctx0" brushRef="#br0" timeOffset="59050.32">26606 11070 0,'-21'0'0,"42"0"0,-42 21 16,64-21-16,-22 0 15,21 0-15,22 0 0,-1 0 0,22 0 16,-22 0-16,22 0 0,0-21 15,-1 21-15,1-21 0,-22 21 0,22-21 16,0 21-16,-22 0 0,22-21 16</inkml:trace>
  <inkml:trace contextRef="#ctx0" brushRef="#br0" timeOffset="59586.53">28596 11049 0,'0'0'0,"21"21"16,0-21-16,1 0 16,-1 0-16,0 0 15,0-21-15,0 21 0,0-21 16,22 21-16,-22-21 0,21 0 16,-21 21-16,1-22 0,-1 1 0,0 0 15,0 0-15,-21 0 0,0 0 0,0-1 16,0 1-16,0 0 0,-21 21 15,0-21-15,-22 21 0,1 0 0,0 0 16,-1 0-16,1 21 0,-21 0 16,20 22-16,22-22 0,-21 21 0,21 0 15,-1 1-15,1-22 0,21 21 0,0 1 16,0-1-16,0 0 0,0 1 16,0-22-16,21 21 0,22-21 15,-22 0-15,0 1 0,21-1 0,-20 0 16,20-21-16,-21 0 0,21 0 0,-20 0 15,20 0-15,-21 0 0,0 0 16,-21-21-16,0 0 16,0-1-16,-21 1 0,0 21 15,-21 0-15,20 0 0,-20 0 0,21 21 16,-21 1-16,-1-1 0,22 0 16,-21 0-16,21 0 0,-1 22 0,1-22 15,0 0-15,21 21 0,-21-21 16,21 1-16,0-1 0,0 0 0,0 0 15,21 0-15,21 0 0,-20-21 16,-1 22-16,21-22 0,-21 0 16,22 0-16,-1 0 0,0 0 0,1 0 15,-22-22-15,21 1 0,0 0 0,1 0 16</inkml:trace>
  <inkml:trace contextRef="#ctx0" brushRef="#br0" timeOffset="59851.38">29316 10774 0,'0'0'0,"0"-42"0,21-1 16,-21 1-16,0 21 0,0 42 16,0 21-1,0-21-15,-21 22 0,0 20 16,21-20-16,0 20 0,-22 1 16,22-22-16,-21 21 0,21 1 0,0-1 15,0 1-15,0-1 0,0-20 0,-21 20 16,21-42-16,0 22 0,-21-1 15,21-21-15,0 0 0,0 1 0,0-1 16,0 0 0,21-21-16,0 0 15,0-21-15,1 0 0,-1 21 0,0-22 16,0 1-16,0-21 0,0 21 16</inkml:trace>
  <inkml:trace contextRef="#ctx0" brushRef="#br0" timeOffset="61575.4">29485 11409 0,'0'21'15,"0"0"1,0 0-16,0 1 16,0-1-16,21-21 31,0 0-31,1 0 0,-1 0 16,0 0-16,0-21 0,21 21 0,-20-22 15,-1 1-15,0 21 0,0-21 16,-21 0-16,0-21 0,0 20 15,0 1-15,0 0 0,0-21 0,0 21 0,0-1 16,-21 22 0,0 0-16,0 0 0,-22 22 15,22-1-15,0 0 0,0 21 16,0-21-16,-1 22 0,22-22 16,0 21-16,0 1 0,0-22 0,0 0 15,0 0-15,22 21 0,-1-20 0,0-22 16,0 21-16,21 0 0,-20-21 15,20 0-15,-21 0 0,21 0 0,-20 0 16,20 0-16,-21 0 0,21 0 16,-20 0-16,-1-21 0,0 0 0,0-1 15,0 1-15,0 0 0,-21 0 0,22-21 16,-1-1-16,-21 22 16,0-21-16,21 21 0,-21-1 0,21 1 15,-21 0-15,0 42 16,0 0-1,0 1-15,-21-1 0,21 21 0,-21-21 16,0 22-16,21-22 0,0 0 16,0 21-16,-22-21 0,22 1 0,0-1 15,0 0-15,0 0 0,0 0 16,0 0-16,22-21 0,-1 0 16,0 0-1,0-21 1,-21 0-16,21-21 15,0 21-15,1-1 0,-22 1 0,21-21 16,0 21-16,0-22 0,0 22 16,0-21-16,-21 21 0,22 0 0,-1-1 15,0 22 1,-21 22-16,0-1 16,0 0-16,0 21 0,0-21 15,21 1-15,0 20 0,-21-21 0,21 0 16,1 22-16,-1-22 0,-21 0 15,21 0-15,0-21 0,-21 21 0,21 0 16,0-21-16,1 0 16,-1 0-1,0-21-15,0 0 16,-21 0-16,21 0 0,0 0 0,1-1 16,-1 1-16,0-21 0,21 21 15,-21 0-15,1-22 0,-1 22 0,21 0 16,-21 0-16,0 21 15,-21 21 1,0 0-16,0 0 0,0 0 16,0 22-16,0-22 0,0 0 0,0 0 15,0 0-15,22 1 0,-22-1 0,21 0 16,0-21-16,0 21 16,0-21-16,0 0 0,1 0 15,-1 0-15,0 0 0,0 0 16,0 0-16,0 0 0,1 0 0,-1-21 15,0 0-15,0 0 0,0-1 16,-21 1-16,21 0 0,-21-21 0,22-1 16,-22 22-16,0 0 0,0-21 0,0 21 15,-22 21 1,1 0-16,0 0 0,21 21 16,-21 0-16,21 21 0,-21-21 15,21 1-15,0-1 0,0 21 0,0-21 16,0 0-16,0 1 15,0-1-15,0 0 0,21 0 16,0-21-16,0 0 0,0 21 16,22-21-16,-22 0 0,0 0 0,0 0 15,0 0-15,1 0 0,-1-21 16,0 0-16,0 0 0,-21 0 0,21 21 16,0-43-16,-21 22 0,0 0 0,0 0 15,22 0-15,-22-1 0,0 1 16,0 42-1,0 1-15,-22-1 16,22 0-16,0 0 0,-21 21 16,21-20-16,-21-1 0,21 0 15,0 0-15,0 0 0,0 0 16,21-21 0,0 0-1,1 0-15,-1 0 16,0-21-16,0 21 0,0-21 0,0 0 15,1-21-15,-1 20 0,0 1 16,-21-21-16,21 0 0,0 20 0,0-20 16,1 21-16,-1 0 0,-21 0 15,0 42 1,0 0-16,-21 0 0,-1 21 16,22-20-16,-21-1 15,21 0-15,0 0 0,0 0 0,0 0 16,0 1-16,0-1 15,21-21 1,1 0-16,-1 0 16,-21-21-16,0-1 0,0 1 15,21 0-15,-21-21 0,0-1 16,0 1-16,0 0 0,0-22 0,21 1 16,0-1-16,-21 1 0,21-1 15,-21 1-15,22-1 0,-1 1 16,-21 20-16,0-20 0,21 21 15,-21 20-15,0-20 0,0 21 0,0 63 32,0-21-32,-21 22 0,0-1 0,21 0 15,-22 1-15,1 20 0,21 1 16,-21-1-16,21 1 0,0-1 0,0 1 16,0-1-16,0 1 0,0-22 0,0 22 15,0-22-15,0 0 0,0-21 16,21 1-16,-21-1 0,21 0 15,-21 0-15,0 0 0,22-21 16,-1 0-16,0-21 16,-21 0-1,21 0-15,0 0 0</inkml:trace>
  <inkml:trace contextRef="#ctx0" brushRef="#br0" timeOffset="61754.29">31708 11240 0,'0'0'0,"21"0"32,0 21-32,0-21 0,0 0 0,22 21 15,-1-21-15,0 0 16,1 0-16,-1 21 0,21-21 0,-20 0 16,20 0-16,-20 0 0,20 21 15,-21-21-15,1 0 0,-22 0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2:02:35.7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445 0,'0'0'0,"0"-22"0,0 1 15,0 0-15,0 0 0,0 0 16,-43 0-16,43-1 0,0-20 0,0 84 16,0-63-1,0 42 17,0 1-32,0-1 0,0 0 0,0 0 15,22 21-15,-22-20 16,0-1-16,0 21 0,0-21 0,0 22 15,0-22-15,21 0 0,0 0 16,-21 0-16,21 0 0,0-21 0,-21 22 16,21-1-16,1-21 0,-1 0 15,21 0-15,-21 0 0,0 0 16,22 0-16,-22-21 0,21-1 0,1 1 16,-1 0-16,0 0 0,1 0 15,-1-22-15,0 22 0,1-21 0,-22 0 16,21-1-16,-21 1 15,0 0-15,-21-1 0,0 1 0,0 0 16,0-1-16,0 22 0,0-21 16,0 21-16,0-1 0,-21 1 15,0 0-15,0 21 0,0 21 32,21 0-32,0 1 0,-21-1 0,21 21 15,0 0-15,0 1 0,0-1 16,0 0-16,0 22 0,0-22 0,-22 1 15,1 20-15,21-21 0,-21 22 16,21-1-16,0 1 0,-21-22 16,21 22-16,-21-1 0,21-20 0,0 20 15,0-21-15,0 1 16,0-1-16,0 0 0,0 1 0,0-22 16,0 21-16,0-21 0,0 1 15,0 20-15,0-21 0,0 0 16,0 0-16,0 1 0,-21-22 15,21 21-15,-22-21 16,1-21 0,0-1-16,0 1 0,0 0 15,-22 0-15,22 0 0,0-22 16,0 22-16,-21 0 0,20 0 16,1 0-16,0 0 0,0 21 0,0 0 15,0 0-15,-1 0 16,22 21-1,0 0-15,0 0 0,0 21 16,0-20-16,22-1 0,-1 0 0,-21 0 16,21 21-16,0-20 0,0-1 15,0 0-15,1-21 0,20 21 0,-21-21 16,0 0-16,22 0 0,-1 0 16,0 0-16,1 0 0,-1 0 0,0 0 15,1-21-15,-1 0 0,0 0 16,1-1-16,-1 1 0,0 0 15,1-21-15,-22-1 0,21 22 0,-21-21 16,22 0-16,-22-1 0,0 1 16,-21 0-16,0 20 0,21-20 15,-21 21-15,0 0 0,0 0 16,0 42 15,-21 0-31,21 0 0,-21 21 0,21-20 16,0 20-16,0-21 0,-21 21 15,21 1-15,-22-22 0,22 21 0,0-21 16,0 1-16,0-1 0,0 0 16,0 0-16,0 0 0,0 0 0,0 1 15,0-1 1,0-42 15,0-1-31,0 1 0,22 0 16,-1-21-16,-21 21 0,0-22 15,21 22-15,0-21 0,0-1 0,-21 22 16,21-21-16,1 21 0,-1-22 16,0 22-16,-21 0 0,21 21 0,-21-21 15,21 21-15,0 0 0,1 0 16,-22 21-16,0 0 16,21 0-16,-21 1 0,21 20 15,-21-21-15,0 21 0,0-20 16,0-1-16,0 21 0,0-21 0,21 0 15,-21 22-15,0-22 0,21 0 16,-21 0-16,21 0 0,1-21 16,-1 0-16,0 0 15,0 0-15,0 0 0,0 0 0,1 0 16,-1 0-16,0-21 0,0 0 16,0 21-16,0-21 0,1 0 0,-1-22 15,-21 22-15,21 0 0,0-21 16,0 21-16,-21-22 0,0 22 0,21-21 15,-21 21-15,22-22 0,-22 22 16,0 0-16,0 0 0,0 0 16,0-1-16,0 44 31,0-1-31,0 21 16,0-21-16,-22 0 0,22 22 0,0-1 15,0-21-15,0 22 0,0-22 16,0 21-16,0-21 0,0 0 0,0 22 15,0-22-15,0 0 0,22-21 16,-1 0-16,0 21 0,0 0 0,0-21 16,0 0-16,1 0 0,20 0 0,-21 0 15,0-21-15,22 0 0,-22 21 16,0-21-16,21 0 0,-21-22 16,1 22-16,-1-21 0,21 0 15,-21-1-15,0-20 0,1 20 0,-1-20 16,-21-1-16,21 1 0,-21-1 15,0 1-15,0-1 0,0 22 0,0 0 16,0-1-16,0 1 0,0 0 16,0 21-16,-21-1 0,21 1 0,0 0 15,-21 0-15,-1 21 16,1 0-16,21 21 16,0 0-1,0 0-15,0 22 0,-21-1 0,21 0 16,0 1-16,0-1 0,0 0 15,0 22-15,0-22 0,0 22 0,0-1 16,0-20-16,0 20 0,0-21 16,0 1-16,0-1 0</inkml:trace>
  <inkml:trace contextRef="#ctx0" brushRef="#br0" timeOffset="124.92">4106 1397 0,'64'0'15,"-43"0"-15,0-21 16,0 21-16,0-21 0,1 21 0,-22-21 15,21-1-15,0 22 0,0-21 0,-21 0 16,0-21-16,0 21 16,0-1-16,0-20 0,0 21 0</inkml:trace>
  <inkml:trace contextRef="#ctx0" brushRef="#br0" timeOffset="252.26">3979 889 0,'0'-21'0,"0"42"0,0-63 16,21 42 0,1 0-16,-1 0 0</inkml:trace>
  <inkml:trace contextRef="#ctx0" brushRef="#br0" timeOffset="361.2">4424 677 0,'-43'0'31,"22"0"-31,-21 0 0,21 0 0,-22 0 0</inkml:trace>
  <inkml:trace contextRef="#ctx0" brushRef="#br0" timeOffset="569.04">3429 699 0,'0'0'0,"-21"0"0,21 21 0,0 0 31,21-21 0,-21 21 16,21-21-31</inkml:trace>
  <inkml:trace contextRef="#ctx0" brushRef="#br0" timeOffset="1601.88">4064 1122 0,'0'-21'0,"0"0"16,-21 21-16,21-22 16,0 44 30,0-1-30,0 0-16,0 0 0,0 0 16,0 0-16,0 1 15,0-1-15,0 0 0,0 0 0,0 0 16,0 0-16,0 1 16,21-22-16,0 21 15,0-21 1,0 0-16,1 0 15,-1-21-15</inkml:trace>
  <inkml:trace contextRef="#ctx0" brushRef="#br0" timeOffset="2256.8">4932 1101 0,'0'0'0,"21"0"0,-21-21 0,0-1 15,21 1-15,-21 0 0,0 0 16,0 0-16,0 0 15,0-1-15,0 1 0,0 0 0,-21 0 16,0 21-16,0-21 0,-1 21 16,1 0-16,0 0 0,0 0 0,0 0 15,0 0-15,-22 0 0,22 21 16,0 0-16,0 21 0,0-20 0,-1 20 16,1 0-16,0 1 0,21-22 15,-21 21-15,21 0 0,-21 1 16,21-1-16,0-21 0,0 0 15,0 22-15,0-22 0,0 0 0,21 0 16,0-21-16,0 21 0,22-21 16,-22 0-16,0 0 0,0 0 15,21-21-15,-20 0 0,-1 21 0,21-21 16,-21 0-16,0 0 0,1-22 16,-1 22-16,0-21 0,0 21 0,0-22 15,0 1-15,-21 0 0,22-22 16,-22 22-16,0 21 0,0-22 0,0 22 15,0-21-15,0 21 16,0 42 0,0 21-1,0-21-15,0 22 0,0-1 0,0 0 16,0 1-16,0-1 0,0 0 0,0 1 16,0-22-16,0 21 0,0-21 15,0 0-15,0 1 0,0-1 0,0 0 16,0 0-16,21-21 0,0 0 15,0 0-15,0 0 16,0 0-16,1 0 0,-1-21 16,0 0-16,0 0 0,0-1 15,0 1-15</inkml:trace>
  <inkml:trace contextRef="#ctx0" brushRef="#br0" timeOffset="2780.41">5546 466 0,'0'0'0,"0"-21"0,0-85 32,0 85-32,0-1 0,0 44 31,0-1-31,0 21 16,0 0-16,0 1 0,0-1 15,0 0-15,0 1 0,0 20 16,0 1-16,0-22 0,0 22 15,0-1-15,-22 1 0,22-22 0,0 21 16,-21-20-16,21-1 0,0 0 0,0 1 16,0-1-16,0-21 0,0 22 15,0-22-15,21 0 0,1 0 0,-1-21 16,0 0-16,21 21 0,-21-21 16,1 0-16,20 0 0,-21 0 0,21-21 15,-20 0-15,-1 21 0,21-21 16,-21 0-16,0-22 0,22 22 0,-22 0 15,-21-21-15,21-1 0,0 22 0,-21-21 16,0 21-16,0-1 16,0 1-16,0 0 0,0 42 31,0 0-31,0 1 0,0-1 16,-21 0-16,21 21 0,-21-21 15,21 22-15,0-22 0,0 0 0,0 0 16,0 0-16,0 1 0,0-1 0,0 0 15,0 0 1,21-21 0,0-21-1,-21 0-15,0 0 16,21-1-16,-21-20 0,22 21 0</inkml:trace>
  <inkml:trace contextRef="#ctx0" brushRef="#br0" timeOffset="2930.33">6054 868 0,'0'0'0,"-43"0"16,22 0-1</inkml:trace>
  <inkml:trace contextRef="#ctx0" brushRef="#br0" timeOffset="3556.91">6350 1037 0,'0'0'0,"21"0"15,0 0 1,0 0-16,1-21 0,-1 21 15,0-21-15,0 21 16,0-21-16,0 21 0,1 0 16,-1 0-16,0 0 15,-21 21 1,0 0-16,0 0 16,0 0-16,-21 22 0,0-22 0,-22 0 15,22 21-15,-21-20 0,-1-1 0,22 0 16,0 0-16,-21 0 0,21 0 15,21 1-15,-22-22 0,22 21 0,-21-21 16,21 21 0,21-21-1,1 0-15,-1 0 16,0 21-16,21-21 0,-21 0 16,1 21-16,20-21 0,-21 0 0,0 21 15,22-21-15,-22 22 0,21-22 16,-21 21-16,22 0 0,-22 0 0,0 0 15,0 0-15,0 1 0,0 20 0,-21-21 16,0 21-16,0 1 0,0-1 16,0-21-16,0 22 0,0-1 0,-21 0 15,0 1-15,0-1 0,0 0 16,-22 1-16,22-1 0,-21-21 0,0 21 16,-1-20-16,-20-1 0,20 0 0,1 0 15,-21 0-15,20-21 0,-20 0 16,20 0-16,1 0 0,0 0 15,-1 0-15,1 0 0,0 0 0,-1-21 16,22 0-16,0 0 0,0 0 0,0-1 16,0 1-16,21 0 0,0 0 15,0 0-15,0-22 0,0 22 0,0 0 16,0 0-16,0-21 0,21 20 16,-21-20-16,21 21 0,21-21 0,-21-1 15,22-20-15</inkml:trace>
  <inkml:trace contextRef="#ctx0" brushRef="#br0" timeOffset="4120.59">7260 910 0,'0'0'0,"0"-21"0,0-21 16,-21 21-16,21-1 0,-21 1 0,0 0 16,-1 0-16,1 21 0,0 0 0,0 0 15,0 0-15,0 0 0,-1 21 16,1 0-16,0 22 0,-21-22 16,21 42-16,-1-20 0,-20-1 15,21 21-15,0 1 0,0-22 0,-1 22 16,1-22-16,0 0 0,21 1 15,0-22-15,0 21 0,0-21 0,0 1 16,0-1-16,21 0 0,0-21 0,1 0 16,-1 0-16,0 0 0,21 0 15,-21 0-15,22-21 0,-22 0 0,21 21 16,-21-43-16,22 22 0,-22 0 16,0-21-16,21-1 0,-20 1 0,-1 0 15,0-1-15,0-20 0,0 20 16,-21-20-16,0 21 0,0-1 15,0 1-15,0 0 0,0 20 0,0 1 16,0 0-16,-21 21 16,21 21-16,-21 0 0,21 1 15,-21 20-15,21 0 0,0 1 16,0-1-16,0 0 0,0 22 0,0-22 16,0 0-16,0 1 0,0-1 15,0-21-15,0 22 0,0-22 0,21 0 16,0 0-16,0 0 0,0-21 15,1 0-15,-1 0 16,0 0-16,0 0 0,0 0 0,22-21 16,-22 0-16,21 0 0</inkml:trace>
  <inkml:trace contextRef="#ctx0" brushRef="#br0" timeOffset="4752.14">7747 169 0,'0'22'0,"0"-1"0,0 0 15,0 0-15,0 0 0,-21 22 16,21-1-16,0 0 0,0 22 0,0-22 16,0 22-16,0-22 0,0 21 0,0 22 15,0-21-15,0-1 0,0 1 16,0-1-16,0 1 0,0-1 0,0-21 15,0 1-15,0 20 0,0-42 16,0 22-16,0-22 0,-43-21 0,43 21 16,0 0-16,22-21 0,-1 21 15,0-21-15,0 0 16,0-21-16,22 0 0,-22 0 0,0 0 16,21 0-16,1-22 0,-22 1 15,21 0-15,-21-1 0,22 1 16,-22 0-16,21-1 0,-21 1 0,0 21 15,1 0-15,-22-1 0,0 44 32,0-1-32,0 21 15,0-21-15,-22 22 0,22-22 0,0 21 16,0-21-16,-21 22 0,21-22 0,0 0 16,0 21-16,0-21 0,0 1 15,0-1-15,0 0 0,0 0 16,21-21-16,1 0 0,-1 0 15,0 0-15,0 0 0,0 0 16,0 0-16,22-21 0,-22 0 0,21 0 16,-21-1-16,1 1 0,-1 0 15,0-21-15,0 21 0,0-22 0,0 22 16,1 0-16,-22-21 0,21 20 0,-21 1 16,0 0-16,0 42 31,-21 0-31,-1 1 15,22 20-15,-21-21 0,21 0 16,0 0-16,0 1 0,0-1 16,0 0-16,0 21 0</inkml:trace>
  <inkml:trace contextRef="#ctx0" brushRef="#br0" timeOffset="4782.13">8572 1439 0</inkml:trace>
  <inkml:trace contextRef="#ctx0" brushRef="#br0" timeOffset="4913.05">8784 1376 0,'42'-42'16,"-42"20"-16,0 1 15,0 0-15,0-21 0,0 21 0,0-22 16,0 22-16,-21-21 0,0 21 16,0-22-16,0 22 0,0 0 0,-1 0 15,1 21-15,21-21 0,-21 21 16,0 0-16,0 0 0</inkml:trace>
  <inkml:trace contextRef="#ctx0" brushRef="#br0" timeOffset="5087.96">8678 953 0,'21'0'0,"1"0"16,-1 0-16,0 0 0,21-22 15,1 22-15,-1 0 0,0 0 0,22-21 16,-22 21-16,0 0 0,-20 0 16,20 0-16,0 0 0,-21 0 0,1 0 15,-1 0-15,0 0 0,0 0 16,-21 21-16,0 22 0,0-22 0,0 0 16,0 21-16,0-20 0,0 20 0,0 0 15,0-21-15,0 22 0,0-22 16,-21 0-16,21 0 0,0 0 0,0 1 15</inkml:trace>
  <inkml:trace contextRef="#ctx0" brushRef="#br0" timeOffset="5320.82">9271 1461 0,'0'0'16,"0"-22"-1,0 1 1,0 0-16,0 0 16,0 0-16,0 0 0,0-1 0,0 1 15,0-21-15,21 0 0,0-1 0,-21 1 16,21 0-16,1-1 0,-1 1 15,0 0-15,21-1 0,-21 1 0,1 21 16,20 0-16,-21-1 0,21 1 16,1 0-16,-22 21 0,21 0 0,-21 0 15,22 0-15,-22 21 0,0 0 0,0 22 16,0-22-16,-21 21 16,0 1-16,0-1 0,0 0 0,0 1 15,0-22-15,0 21 0,43-21 0</inkml:trace>
  <inkml:trace contextRef="#ctx0" brushRef="#br0" timeOffset="5385.78">9758 1439 0</inkml:trace>
  <inkml:trace contextRef="#ctx0" brushRef="#br0" timeOffset="5430.76">9821 1334 0,'0'-22'16,"0"-62"-1</inkml:trace>
  <inkml:trace contextRef="#ctx0" brushRef="#br0" timeOffset="5680.61">9038 508 0,'0'0'0,"-21"0"15,0 0 1,21-21-16,-21 21 47,-22 21-47,22-21 31</inkml:trace>
  <inkml:trace contextRef="#ctx0" brushRef="#br0" timeOffset="5953.8">7705 3471 0,'0'22'15,"21"-22"-15,0 0 0,0 0 16,0 0-16,22-22 0,-22 22 0,21-21 16,-21 21-16,22 0 0,-22 0 0,21 0 15,-21-21-15,22 21 0,-22 0 0,0 0 16,21 0-16,-21 0 0,1-21 16,-1 21-16,0 0 0,-21 21 31</inkml:trace>
  <inkml:trace contextRef="#ctx0" brushRef="#br0" timeOffset="6720.7">8594 1080 0,'0'21'16,"-22"0"-1,22 0-15,-21 0 16,21 0-16,-21 1 0,21-1 16,0 0-16,0 0 0,0 0 15,0 0-15,0 1 0,0-1 0,0 0 16,0 0-16,-21 0 15,21 0-15</inkml:trace>
  <inkml:trace contextRef="#ctx0" brushRef="#br0" timeOffset="6790.66">8784 1397 0,'21'-21'16</inkml:trace>
  <inkml:trace contextRef="#ctx0" brushRef="#br0" timeOffset="7276.38">7387 550 0,'0'22'16,"21"-22"-1,0 0-15,22 0 0,-22 0 0,21 0 16,1 0-16,-1 0 0,0 0 16,1 0-16,20 0 0,-21 0 0,1 0 15,-1 0-15,0 0 0,1 0 16,-1 0-16,-21 0 0,22 0 0,-22 0 15,0 0-15,0 0 16,-42 0 31</inkml:trace>
  <inkml:trace contextRef="#ctx0" brushRef="#br0" timeOffset="8688.92">1926 2011 0,'-21'0'31,"42"0"16,0 0-47,0 0 15,1 0 1,-1 0-16,0 0 0,0 0 0,0 0 16,0 0-16,22 0 0,-1 0 15,0 0-15,1 0 0,-1 0 0,22 0 16,-22 0-16,21 0 0,1 0 16,-1 0-16,1 0 0,-1 0 0,1 0 15,-1 0-15,1 0 0,-1 0 16,1 0-16,-1 0 0,1 0 0,21 0 15,-22 0-15,22-21 0,-1 21 16,-20 0-16,21-21 0,-1 21 16,1 0-16,-22 0 0,22 0 0,0 0 15,-1 0-15,1-22 0,0 22 16,-1 0-16,22 0 0,0 0 16,0 0-16,-21 0 0,20 0 0,1-21 15,-21 21-15,21 0 0,0 0 16,-22-21-16,22 21 0,-21 0 0,21 0 15,-1-21-15,1 21 0,-21 0 16,21 0-16,0-21 0,-1 21 0,1 0 16,21 0-16,0-21 0,-21 21 15,21 0-15,0 0 0,0-22 0,-21 22 16,21 0-16,0 0 0,21-21 16,-21 21-16,0 0 0,0 0 0,-21-21 15,21 21-15,-21 0 0,21-21 16,0 21-16,0 0 0,-21 0 15,21-21-15,-22 0 0,1 21 0,0 0 16,21 0-16,-21-22 0,0 22 16,0 0-16,-1-21 0,22 21 0,-21 0 15,-21 0-15,21-21 0,-22 21 16,1 0-16,-21 0 0,20 0 0,-20 0 16,-1-21-16,1 21 0,-1 0 15,-20 0-15,-1 0 0,0 0 0,-21 0 16,1 0-16,-1 0 15,0 0-15,-21-21 0,-21 21 63,0 0-63,-1 0 0,1 0 16,-21-21-16,21 21 15,-22 0-15,-20 0 0,-1 0 0</inkml:trace>
  <inkml:trace contextRef="#ctx0" brushRef="#br0" timeOffset="9844.71">1799 2053 0,'0'0'16,"-21"0"-16,0 0 0,0 21 0,-1-21 15,1 0-15,0 22 16,0-22-16,21 21 31,21 0-15,0-21-16,0 0 16,22 0-16,-22 21 0,21-21 0,1 0 15,-1 0-15,0 0 0,22 21 16,-1-21-16,1 0 0,20 0 0,1 0 15,0 0-15,-1 0 0,1 0 16,0 0-16,-1 0 0,1 0 0,-21 21 16,20-21-16,1 0 0,-22 0 15,22 0-15,21 0 0,-21 0 0,20 0 16,-20 0-16,21 0 0,0 0 16,0 0-16,-1 0 0,1 0 0,21-21 15,-21 21-15,21 0 16,0-21-16,-21 21 0,21 0 0,-21-21 15,21 21-15,-21 0 0,21 0 16,-22-21-16,22 0 0,0 21 0,-21 0 16,21 0-16,-21-22 0,0 22 0,21 0 15,0 0-15,-21-21 0,21 21 16,0 0-16,0 0 0,0-21 0,-21 21 16,-1 0-16,22 0 0,-21 0 15,21-21-15,-21 21 0,0 0 0,21 0 16,-21 0-16,0-21 0,-1 21 15,1 0-15,0 0 0,0 0 0,0 0 16,0 0-16,-1-21 0,1 21 16,-21 0-16,21 0 0,-22 0 15,1 0-15,0 0 0,-22 0 0,22 0 16,-22 0-16,22 0 0,-21 0 16,-1 0-16,1 0 0,-1 0 0,1 0 15,-1 0-15,-21 0 0,22 0 16,-22-22-16,1 22 0,-1 0 0,-21 0 15,21 0-15,-20 0 0,20 0 16,-21 0-16,0 0 0,0 0 0,1 0 16,-1 0-16,0 0 0,0 0 0,0 0 15,0 0-15,1 0 16,-44 0 31,1 0-32,0 0-15</inkml:trace>
  <inkml:trace contextRef="#ctx0" brushRef="#br0" timeOffset="9964.65">10604 1969 0,'-42'21'15,"42"0"-15,-21-21 16,0 0-1,0 0-15,-1 0 0</inkml:trace>
  <inkml:trace contextRef="#ctx0" brushRef="#br0" timeOffset="12548.12">2328 3789 0,'0'0'0,"21"0"15,1 0 17,-1 0-17,0 0 17,-21-21-32,0 0 15,21 21-15,-21-22 0,0 1 16,0 0-16,0 0 15,0 0-15,0 0 16,-21 21-16,0-22 16,0 22-16,-1 0 0,1 0 15,0 0-15,0 0 0,-21 0 16,20 0-16,-20 0 0,21 0 16,-21 0-16,20 22 0,-20-22 0,21 21 15,-21 0-15,-1 0 0,22 0 16,-21 0-16,21 1 0,-22-1 0,22 0 15,-21 21-15,21-21 0,-1 22 16,-20-1-16,21 0 0,0 1 0,0-1 16,-22 22-16,22-22 0,0 0 15,0 22-15,21-22 0,-21 0 16,21 1-16,0-1 0,0 0 0,0-20 16,0 20-16,0-21 0,0 21 15,21-20-15,0-1 0,0 0 16,0 0-16,0 0 0,22 0 15,-22 1-15,0-1 0,0-21 0,22 0 16,-22 21-16,0-21 0,21 0 16,-21 0-16,1 0 0,-1 0 0,21-21 15,-21 21-15,0-21 0,1-1 16,-1 22-16,0-21 0,21 0 0,-21 0 16,1 0-16,-1 0 0</inkml:trace>
  <inkml:trace contextRef="#ctx0" brushRef="#br0" timeOffset="13552.73">2519 4149 0,'-21'-21'16,"-1"21"-1,1 0-15,0 21 16,0 0-16,0 0 0,21 0 0,-21 0 15,-1 22-15,22-22 0,-21 21 0,21-21 16,-21 22-16,0-1 0,21-21 16,-21 22-16,21-22 0,0 21 15,0-21-15,0 22 0,0-22 16,0 0-16,0 0 0,0 0 0,0 0 16,21-21-16,0 22 0,0-22 15,0 0-15,1 0 0,20 0 0,-21 0 16,21 0-16,1 0 0,-22-22 15,21 22-15,-21-21 0,22 0 0,-22 0 16,0 0-16,21 0 0,-20-1 16,-22 1-16,21-21 0,-21 21 0,21-22 15,-21 22-15,0-21 0,0 0 16,-21 20-16,0-20 0,-1 21 0,-20 0 16,21-22-16,-21 43 0,-1-21 15,1 21-15,0 0 0,-1 0 0,22 0 16,-21 0-16,21 0 0,-1 21 15,1-21-15,0 0 0,21 22 16,0-1-16,21-21 16,0 0-16,1 0 15,20 0-15,85 0 16,-85 0-16,1 0 0,-1-21 16,21-1-16,-20 22 0,-1-21 0,0 21 15,1-21-15,-22 21 0,21-21 16,1 21-16,-22 0 0,21 0 0,-21 0 15,0 0-15,1 0 16,-1 0-16,-21 21 16,21 0-16,-21 0 15,0 22-15,0-22 0,0 0 0,0 0 16,0 22-16,0-22 0,0 0 16,0 21-16,0-21 0,0 1 0,0-1 15,0 0-15,0 0 0,0 0 0,0 0 16,0 1-16,0-1 0,0 0 15,0-42 32,0 0-31,0-1-16,0 1 0,0 0 0,0 0 16,0 0-16,0 0 0,21-22 15,-21 22-15,0 0 0,21-21 0,0 20 16,1-20-16,-1 21 0,0 0 15,0-22-15,21 22 0,-20 0 0,20-21 16,0 21-16,1-1 0,-1 22 0,-21-21 16,21 21-16,1 0 0,-22 0 15,21 21-15,-21-21 0,1 22 0,-1 20 16,0-21-16,-21 21 0,0-20 16,0 20-16,0 0 0,0 1 0,0-1 15,0-21-15,-21 21 0,0 1 0,21-22 16,-22 0-16,22 21 15,-21-20-15,21-1 0,0 0 16,0 0 0,21-21-1,1 0-15,-1-21 16,-21 0-16,21 0 16,0-1-16,-21 1 0,0 0 15</inkml:trace>
  <inkml:trace contextRef="#ctx0" brushRef="#br0" timeOffset="15204.34">4466 4170 0,'0'0'0,"0"-21"0,0 0 15,-21-1 1,0 22-16,0-21 0,-1 21 15,1 0-15,-21 0 0,21 0 0,-22 21 16,22 1-16,0-22 0,-21 21 0,21 0 16,-1 0-16,1 21 15,0-20-15,0-1 0,0 0 0,21 0 0,0 0 16,0 0-16,0 1 16,0-1-16,21 0 15,0-21-15,0 21 0,0-21 0,1 21 16,-1-21-16,21 0 0,-21 21 15,0-21-15,22 22 0,-22-22 0,0 21 16,21-21-16,-20 21 0,-1 0 16,0 0-16,-21 0 15,0 1-15,0-1 0,-21-21 16,0 21-16,-1-21 0,-20 0 16,21 21-16,-21-21 0,20 0 15,-20 0-15,0 0 0,21 0 0,-22 0 0,22 0 16,-21 0-16,21 0 0,-1-21 15,1 21-15,21-21 0,-21 0 16,0 21-16,21-22 16,0 44 15,0-1-15,21 0-16,0 0 0,0 0 15,1 0-15,-1 1 16,0-22-16,0 21 0,0-21 0,0 0 15,1 21-15,-1-21 0,0 0 0,21 0 16,1 0-16,-22 0 16,21-21-16,0 0 0,1 21 0,-1-22 15,22 1-15,-22 0 0,0 0 0,1 0 16,20-22-16,-21 22 0,1-21 16,-1 0-16,0-1 0,1-20 0,-22 20 15,21-20-15,-21-1 0,1 1 16,-1-1-16,0 1 0,-21-1 0,0 22 15,0 0-15,0-1 0,0 1 0,0 0 16,0 21-16,0-22 0,0 22 16,0 0-16,0 0 0,-21 21 31,0 21-31,21 0 16,0 0-16,-22 0 0,22 22 0,-21-22 15,21 21-15,-21 1 0,21-1 16,0 21-16,0-20 0,0 20 0,-21-20 15,21-1-15,0 21 0,-21-20 0,21-1 16,0 0-16,0 1 0,0-1 16,0 0-16,0 1 0,0-1 0,0-21 15,0 22-15,0-22 0,0 0 16,0 0-16,21 0 0,0 0 0,-21 1 16,21-22-16,0 0 0,1 0 15,20 0-15,-21 0 0,0 0 0,22 0 16,-22 0-16,21-22 0,-21 1 15,22 0-15,-22 0 0,21 0 0,-21 0 16,0-22-16,22 22 0,-22-21 16,0 21-16,-21-22 0,0 22 0,21 0 15,-21-21-15,0 20 0,0 1 0,-21 0 16,0 21-16,0 0 16,-22 0-16,22 0 0,0 0 15,0 0-15,21 21 16,-21-21-16,21 21 0,0 1 0,0-1 15,21 0-15,0 0 16,0-21-16,0 21 0,1 0 16,-1-21-16,0 22 0,0-1 15,0 0-15,0 0 0,-21 0 16,0 0-16,0 1 16,0-1-16,0 0 0,0 0 15,22 0-15,-22 0 16,21-21-16,0 0 15,0 0-15,0 0 16,0 0-16,1 0 0,-1 0 16,0-21-16,0 21 0,0-21 0,0 0 15,22 0-15,-22 0 0,0-1 16,0-20-16,0 21 0,1 0 16,-1-22-16,0 22 0,0-21 0,0 21 15,0 0-15,1-1 0,-22 1 0,0 0 16,0 0-16,0 42 31,0 0-31,0 0 16,0 1-16,-22-1 15,22 21-15,0-21 0,0 0 0,0 1 16,-21-1-16,21 0 0,0 0 0,0 0 16,0 0-16,0 1 0,0-1 15,0 0-15,21-21 0,1 21 16,-1-21-16,0 0 15,0 0-15,0 0 0,0 0 16,1-21-16,-1 21 0,-21-21 0,21 0 16,0-1-16,0 1 0,0 0 0,1-21 15,-22 21-15,21-22 0,0 1 16,-21 21-16,0 0 0,21-22 0,-21 22 16,21 0-16,-21 0 0,0 42 31,0 0-31,0 0 15,0 0-15,0 1 0,0-1 16,0 0-16,0 21 0,0-21 16,0 1-16,0-1 0,0 0 0,0 0 15,0 0-15,0 0 0,0 1 16,21-22-16,1 21 0,-1-21 16,0 0-16,0 0 0,0 0 15,0 0-15,1 0 0,-1-21 16,0-1-16</inkml:trace>
  <inkml:trace contextRef="#ctx0" brushRef="#br0" timeOffset="15569.13">6985 4106 0,'0'0'0,"-21"0"0,0 0 0,-1 0 16,1 0-16,0 0 0,0 0 15,0 22-15,0-22 0,-1 21 16,1 0-16,21 0 0,-21 21 0,21-20 16,-21 20-16,21-21 0,-21 21 15,21-20-15,0 20 0,0-21 0,0 0 16,0 22-16,0-22 0,0 0 0,0 0 16,21-21-16,0 21 0,0 0 15,0-21-15,1 0 0,20 22 16,-21-22-16,0 0 0,22 0 0,-22 0 15,21 0-15,-21 0 0,22-22 16,-1 1-16,-21 0 0,21 21 0,1-42 16,-22 21-16,21-1 0,-21-20 0,22 0 15,-1-1-15,-21-20 0,22-1 16,-22 1-16,21-1 0,-21-20 0,22-43 16,-22 63-16,-21 1 0,0-1 15,21 1-15,-42 20 0</inkml:trace>
  <inkml:trace contextRef="#ctx0" brushRef="#br0" timeOffset="16208.62">7556 3344 0,'0'0'0,"-21"0"32,21 22-32,-21-22 15,21 42-15,0-21 0,-21 0 0,21 22 16,-21-1-16,21 0 0,0 1 0,0 20 16,0-21-16,-21 1 0,21 20 15,0 1-15,0-1 0,0-20 0,-22 20 16,22 1-16,0-22 0,0 0 0,0 1 15,0-1-15,0 0 0,0 1 16,0-22-16,22 21 0,-22-21 0,21 0 16,0-21-16,-21 43 0,21-43 0,21 0 15,1 0-15,-22 0 0,0 0 16,0 0-16,0-21 16,1-1-16,-1 1 0,0 0 0,21 0 15,-21 0-15,22-22 0,-22 22 16,21-21-16,-21 0 0,1-1 0,-1 22 15,0-21-15,0 21 0,0-1 0,-21 1 16,21 0-16,-21 42 31,-21 0-31,21 1 0,0-1 16,-21 21-16,0-21 0,0 22 16,21-22-16,-21 21 0,21-21 0,0 22 15,0-22-15,0 0 0,0 0 0,0 0 16,42 0-16,-21 1 15,-42-22-15,21 21 16,21-21-16,0 0 0,0 0 16,1 0-16,20 0 0,-21-21 0,0-1 15,22 22-15,-22-21 0,0 0 16,0-21-16,0 21 0,0-22 0,-21 1 16,0 21-16,22-22 0,-22 1 15,0 0-15,0 21 0,0-22 0,0 22 16,-22 0-16,22 0 0,-21 21 15,0 0-15,-21 0 0,21 0 16,-1 0-16,1 0 0,-21 0 0,21 42 0,0-21 16,-22 0-16,22 1 0,-21 20 15,21-21-15,-1 0 0,1 22 16,21-22-16,0 0 0,-21 0 0,21 0 16,0 0-16,0 1 0,21-22 15,0 0-15,1 0 16,-1 0-16,0 0 0,21-22 0,-21 1 15</inkml:trace>
  <inkml:trace contextRef="#ctx0" brushRef="#br0" timeOffset="16489.78">8678 4128 0,'0'-22'0,"-21"22"15,21-21-15,-21 21 16,21-21-16,0 0 16,0-21-16,21 42 15,0 0-15,0 0 0,1 21 16,20-21-16,-21 21 0,0 0 0,0 0 16,22 0-16,-22 1 0,0-1 15,-21 21-15,21-21 0,-21 22 0,0-22 16,0 21-16,0-21 0,0 22 15,0-22-15,0 21 0,0-21 0,0 0 16,-21 22-16,42-22 0</inkml:trace>
  <inkml:trace contextRef="#ctx0" brushRef="#br0" timeOffset="16685.66">8699 4593 0,'22'-63'31,"-22"42"-31,21-1 0,0 1 0,0 0 16,-21-21-16,21-1 0,0 22 0,1-21 15,-1 21-15,0 0 16,0-22-16,0 22 0,0 0 0,1 0 16,-1 0-16,0-1 0,0 22 0,-21-21 15,21 0-15,0 0 0,1 21 16,-22-21-16,0 0 0,21-1 16,-21 1-16,21 0 0,-21 0 15,0 0-15</inkml:trace>
  <inkml:trace contextRef="#ctx0" brushRef="#br0" timeOffset="17209.37">7070 3535 0,'0'0'0,"-22"0"0,1 0 0,0 0 16,0 0-16,0 21 0,42-21 47,0 0-47,21 0 0,1 0 0,-1 0 16,0 0-16,1 0 0,-1-21 15,22 21-15,-1 0 0,-21 0 0,22 0 16,21 0-16,-22 0 0,1 0 15,-1 0-15,1 0 0,-1 0 16,1 0-16,-1 0 0,-21 0 0,1 0 16,-1 0-16,0 0 0,-20 0 15,-1 0-15,0 0 0,0 0 0,-42 0 47,0 0-47,0 0 16,-22-21-16,1 21 0,0 0 15</inkml:trace>
  <inkml:trace contextRef="#ctx0" brushRef="#br0" timeOffset="17824.66">4762 3704 0,'0'0'0,"-42"0"0,84 0 16,1 0-16,-22 0 15,0 0-15,21 0 0,1-21 0,-22 21 16,21 0-16,1 0 0,20 21 0,-21-21 16,1 0-16,20 0 0,1 0 15,-1 0-15,-20 0 0,20 0 0,22 0 16,-22 0-16,-20 0 0,-1 0 0,0 0 15,1 0-15,-1 0 0,-21 0 16,0 0-16,0 0 0,1 0 31,-1 0 1,-42 0-17,-43 0-15,43 0 0,0 0 16,-22 0-16,22 0 0</inkml:trace>
  <inkml:trace contextRef="#ctx0" brushRef="#br0" timeOffset="18293.41">1418 5207 0,'0'0'0,"-21"0"0,0 0 16,0 21-16,-1-21 0,1 0 47,0-21-31</inkml:trace>
  <inkml:trace contextRef="#ctx0" brushRef="#br0" timeOffset="18776.13">1482 5249 0,'42'0'15,"-21"0"-15,21 0 0,1 0 0,20 0 16,1 0-16,-1 0 0,22 0 16,0 0-16,-1 0 0,1-21 0,21 21 15,-22 0-15,22 0 0,0 0 16,-21 0-16,-1 0 0,1 0 0,21 0 16,0 0-16,0-21 0,21 0 15,-22 21-15,22 0 0,0-21 0,-21 21 16,21 0-16,-21 0 0,21-21 15,0 21-15,0-22 0,0 1 0,0 21 16,0 0-16,-42 0 0,42 0 0,-21 0 16,-1-21-16,1 21 0,21 0 15,-21 0-15,0-21 0,0 21 0,0 0 16,-1 0-16,1-21 0,-21 0 0,21 21 16,-22 0-16,22 0 0,-21-22 15,21 22-15,0 0 0,-22 0 0,22-21 16,0 21-16,-21 0 0,-22-21 0,22 0 15,-1 21-15,1 0 0,-21 0 16,20 0-16,1 0 0,-22 0 16,22 0-16,-21 0 0,-1-21 0,-21 21 15,22 0-15,-22 0 0,1 0 0,-1 0 16,0 0-16,1-21 0,-22 21 16,21 0-16,-21 0 0,0 0 0,1 0 15,-1 0-15,0 0 0,0 0 31,-21-22-15,0 1 0,0 0 15,0 0-31,0 0 0</inkml:trace>
  <inkml:trace contextRef="#ctx0" brushRef="#br0" timeOffset="20044.55">10329 3090 0,'0'0'0,"21"0"0,1-21 16,-22 0-1,21 21-15,-21-21 16,0 0-16,0 0 31,-21 21-31,-1-22 16,1 22-16,0 0 0,-21-21 0,21 21 16,-1 0-16,-20 0 0,21 0 15,-21 0-15,-1 0 0,22 21 0,-21-21 16,-1 22-16,1-1 0,21-21 0,-21 21 15,-1 0-15,22-21 0,-21 21 16,21 0-16,-1 1 0,1-1 0,21 0 16,0 0-16,-21 0 0,21 0 15,0 1-15,0-1 0,0 0 0,0 0 16,0 0-16,0 0 0,0 1 16,21-1-16,-21 0 15,21-21-15,1 21 0,-1 0 0,0-21 16,0 21-16,0-21 0,22 22 0,-22-22 15,21 0-15,-21 21 0,22-21 16,-22 21-16,21-21 0,0 21 0,-20 0 16,-1-21-16,21 21 0,-21-21 15,0 22-15,-21-1 0,22-21 0,-22 21 16,0 0-16,0 0 0,0 0 16,0 1-16,-22-1 0,1-21 15,0 21-15,0 0 0,0 0 0,-22 0 16,1 1-16,0-22 0,-1 21 0,1 0 15,0-21-15,-1 21 16,22-21-16,-21 0 0,21 21 0,0-21 16,-22 0-16,22 0 0,0 0 0,21-21 31,0 0-15,21 21-16,0 0 0,0-21 15,1 21-15,-1 0 16,0 0-16,21 0 0,-21 0 0,1 0 15,-1 0-15,0 0 0,0 0 0,0 0 16,0 0-16,1 0 0,-1 21 16,-21 0-16,21 0 0,-21 0 15,0 1-15,0-1 0,0 21 0,0-21 0,0 22 16,0-22-16,0 21 16,-21 0-16,0-20 0,-1 20 0,1 0 15,21-21-15,-21 22 0,0-1 0,21-21 16,0 22-16,-21-22 0,21 21 15,0-21-15,0 0 0,0 1 0,0-1 16,0 0-16,0 0 0,21 0 0,0 0 16,0-21-16,0 0 15,1 0-15,-1 0 0,0 0 0,0 0 16,0 0-16,0 0 0,1 0 0,-1 0 16,0 0-16,0-21 0,-21 0 15,21 21-15,-21-21 16,21 21-16,1 0 94,-22-21-94</inkml:trace>
  <inkml:trace contextRef="#ctx0" brushRef="#br0" timeOffset="21764.48">10774 10668 0,'-64'21'31,"43"-21"-16,0 0-15,0 0 16,0-21 0,-1 0-1,22 0-15,0 0 0,0-1 16,0 1-16,0 0 16,0 0-16,0 0 0,0 0 15,22 21-15,-1-22 0,0 1 0,0 0 16,0 0-16,22 21 0,-22-21 15,21 0-15,0 21 0,1-22 16,-1 22-16,0 0 0,1-21 0,20 21 16,-20 0-16,-1 0 0,-21 0 15,21 0-15,-20 0 0,20 21 0,-21 1 16,0-22-16,0 21 0,-21 0 16,0 21-16,0-21 0,0 1 0,0-1 15,0 21-15,0-21 0,0 22 0,-21-22 16,0 0-16,0 21 0,-21-21 15,20 22-15,-20-22 0,21 21 0,-21-21 16,-1 1-16,22 20 0,-21-21 0,-1 0 16,22 22-16,-21-22 0,0 0 15,20 21-15,1-21 0,0 22 16,0-22-16,0 21 0,0-21 0,21 22 16,-22-22-16,22 0 0,0 21 0,0-20 15,0-1-15,0 0 0,0 21 16,0-21-16,22-21 0,-1 22 0,0-1 15,0 0-15,21-21 0,1 21 0,-1-21 16,0 0-16,1 0 0,-1 0 16,0 0-16,1 0 0,-1 0 0,0 0 15,1 0-15,-1-21 0,-21 21 0,0-21 16,1 21-16,-1-21 0,-21-1 16,0 1-1,-21 21-15,-1 0 0,1 0 16,0 0-16,0 0 0,0 0 15,-22 21-15,22 1 0,0-1 16,0 0-16,0 0 0,0 21 16,21-20-16,-22-1 0,22 0 0,0 0 15,0 21-15,0-20 0,-21 20 16,21-21-16,0 21 0,0 1 0,0-1 16,0 0-16,0 1 0,0-1 0,0 0 15,0 1-15,0-1 0,0 0 0,0 1 16,0-1-16,0-21 15,21 22-15,-21-1 0,0-21 0,0 21 0,0-20 16,0-1-16,0 21 0,0-21 16,0 0-16,0 1 0,0-1 0,0 0 15,0 0-15,-21 0 0,0 0 16,0 1-16,0-1 0,0-21 0,-22 21 16,22 0-16,0 0 0,-21 0 0,20 1 15,1-22-15,-21 21 0,21 0 0,0-21 16,-1 21-16,1 0 0,0-21 15,0 21-15,0-21 0,0 0 16,-1 0 0,1-21-1,21 0-15,0 0 0</inkml:trace>
  <inkml:trace contextRef="#ctx0" brushRef="#br0" timeOffset="32192.84">593 7006 0,'0'-21'15,"0"0"-15,0 0 16,0 0 0,0-1-16,0 1 0,0 0 15,0 0 1,0 0-16,0 0 0,0-1 16,0 1-1,0 0-15,0 0 16,0 42 15,0 0-15,0 0-16,0 1 0,0-1 15,0 21-15,0-21 0,21 22 0,-21-1 16,0 0-16,0 1 0,0-1 16,0 0-16,0 22 0,0-22 0,0 22 15,0-22-15,0 0 0,0 22 16,0-22-16,0 0 0,0 1 0,0-1 15,0-21-15,0 22 16,0-22-16,0 21 0,0-21 0,0 0 16,0 1-16,0-44 47,21 1-47,-21-21 0,21 21 0,-21-22 15,0 1-15,0 21 0,0-43 16</inkml:trace>
  <inkml:trace contextRef="#ctx0" brushRef="#br0" timeOffset="32572.14">487 6900 0,'-21'-21'16,"42"42"-16,-64-42 0,22 0 0,0 21 0,0-21 15,0 0-15,0 21 16,21-21-16,-22 21 0,22-22 16,0 1-16,0 0 0,0 0 15,22 0-15,-1 21 16,0-21-16,21-1 0,1 1 0,-1 0 16,21 21-16,-20-21 0,20 0 15,1 0-15,-22 21 0,22 0 16,-1 0-16,-21 0 0,22 21 15,-22-21-15,1 42 0,-1-21 0,-21 22 16,0-1-16,0 0 0,-21 1 16,0-1-16,0 0 0,-21 1 0,0-1 15,0 0-15,-21 1 0,-1-1 16,1 0-16,0 1 0,-1-22 16,1 21-16,0-21 0,20 0 0,-20 1 15,21-22-15,-21 0 0,20 0 0</inkml:trace>
  <inkml:trace contextRef="#ctx0" brushRef="#br0" timeOffset="32621.11">614 7281 0,'0'0'16,"0"-21"0,21 21-16</inkml:trace>
  <inkml:trace contextRef="#ctx0" brushRef="#br0" timeOffset="33940.73">1185 7789 0,'43'-42'16,"-22"21"-16,0 21 16,0-21-16,0 0 0,0 21 15,1-22-15,-22 1 0,21 0 0,0 0 16,-21 0-16,0 0 0,0-1 16,0-20-16,0 21 0,0 0 0,-21-22 15,0 22-15,-1 0 0,-20 0 16,21 0-16,-21 0 0,20 21 15,-20 0-15,0 0 0,-1 0 16,1 0-16,0 21 0,-1 0 0,1 0 16,0 0-16,-1 22 0,1-22 15,0 21-15,-1 0 0,22 1 16,0-1-16,0 0 0,0 1 0,21-1 16,0-21-16,0 22 0,0-1 15,0-21-15,21 0 0,0 0 0,0 1 16,0-1-16,1 0 0,-1-21 15,0 0-15,21 0 0,-21 0 0,22 0 16,-22-21-16,21 0 0,1 21 16,-22-22-16,21-20 0,0 21 0,1 0 15,-1-22-15,0 22 16,1-21-16,-22 0 0,21 20 0,-21-20 16,1 0-16,-1-1 0,-21 22 15,0-21-15,0 0 0,0 20 0,0 1 16,0 0-16,0 0 0,0 0 15,0 42 1,-21 0 0,21 0-16,0 22 0,0-22 0,0 21 15,0-21-15,0 22 0,0-1 16,0 0-16,0-21 0,0 22 0,0-22 16,0 21-16,21-21 0,-21 1 15,21-1-15,0 0 0,0 0 16,0 0-16,1-21 0,20 0 15,-21 0-15,21 0 0,1 0 0,-1 0 16,-21 0-16,22-21 0,-1 21 0,0-21 16,1 0-16,-1 0 0,0-1 15,-21 1-15,22 0 0,-22 0 0,21 0 16,-21-22-16,1 22 0,-1 0 16,-21-21-16,0 21 0,0-22 0,0 22 15,0-21-15,0 21 0,-21-1 16,-1 1-16,1 0 0,0 0 0,0 21 15,-21 0-15,20 0 0,-20 0 16,21 0-16,-21 21 0,20 0 16,-20 0-16,21 1 0,-21-1 0,20 21 15,1-21-15,21 0 0,0 1 16,-21 20-16,21-21 0,0 0 0,0 0 16,0 1-16,0-1 15,21-21-15,0 21 0,1-21 0,-1 0 16,0 0-16,0 21 0,0-21 15,0 21-15,1-21 0,20 21 0,-21 1 16,0-1-16,0 0 0,1 21 16,-1-21-16,0 22 0,-21-1 0,21 0 15,-21 1-15,21 20 0,-21-20 16,0-1-16,0 21 0,0-20 16,0-1-16,-21 22 0,0-22 0,0 0 15,0 1-15,-1-1 0,1 0 16,0 1-16,0-22 0,0 21 0,0-21 15,-1 0-15,22 1 0,-21-1 16,0 0-16,0-42 16,0 21-16,0-21 15,-1-22-15,22 22 0,0 0 16,-21 0-16,21-22 0,0 22 0,0-21 16,0 21-16,0-22 0,0 1 15,0-21-15,21 20 0,1-20 16</inkml:trace>
  <inkml:trace contextRef="#ctx0" brushRef="#br0" timeOffset="34265.55">2434 7578 0,'21'0'47,"0"-21"-47,1-1 16,20 22-16,0-21 0,-21 0 15,22 0-15,-22 0 0,21 0 16,-21-1-16,1 1 0,-1-21 0,-21 21 16,0 0-16,0-1 0,0 1 0,0 0 15,-21 21-15,-1 0 16,1 0-16,-21 0 0,-22 21 0,22 0 15,0 22-15,-22-22 0,22 21 16,0 1-16,-1-1 0,22-21 0,0 21 16,0 1-16,21-1 0,0-21 15,-21 0-15</inkml:trace>
  <inkml:trace contextRef="#ctx0" brushRef="#br0" timeOffset="34332.51">2773 7684 0,'0'0'0,"0"-22"0,21 1 15</inkml:trace>
  <inkml:trace contextRef="#ctx0" brushRef="#br0" timeOffset="34693.81">3387 6689 0,'0'0'0</inkml:trace>
  <inkml:trace contextRef="#ctx0" brushRef="#br0" timeOffset="34780.76">3344 6625 0,'0'21'47,"21"-21"-47,-21 22 16,22-1-16</inkml:trace>
  <inkml:trace contextRef="#ctx0" brushRef="#br0" timeOffset="35360.83">2540 7641 0,'0'0'0,"0"-21"15,-21 21-15,0 0 16,-1 0-1,22 21-15,-21 0 16,0-21-16,0 22 0,21-1 0,0 0 16,0 0-16,0 0 15,0 0-15,0 1 0,0-1 0,21 0 16,0-21 0,0 0-16,22 0 0,-22 0 15,0 0-15,0 0 0,0 0 0,22-21 16,-22 21-16,21-21 0,-21-1 15,22 22-15,-22-21 0,0 0 0,21 0 16,-20 0-16,-1 0 0,-21-22 0</inkml:trace>
  <inkml:trace contextRef="#ctx0" brushRef="#br0" timeOffset="35724.62">3217 6752 0,'0'0'0,"-21"0"47,21 21-47,-21 1 0,21-1 16,0 21-16,0 0 0,0 1 15,0 20-15,0-20 0,0 20 0,-21 1 16,21-1-16,-21 1 0,21-1 16,-22 1-16,22-1 0,0 1 0,0-22 15,-21 21-15,21-20 0,-21-1 16,21-21-16,0 22 0,0-22 0,0 0 15,0 0-15</inkml:trace>
  <inkml:trace contextRef="#ctx0" brushRef="#br0" timeOffset="35771.6">3111 7811 0,'0'-43'0</inkml:trace>
  <inkml:trace contextRef="#ctx0" brushRef="#br0" timeOffset="35952.49">3090 6710 0,'0'0'0,"0"-21"16</inkml:trace>
  <inkml:trace contextRef="#ctx0" brushRef="#br0" timeOffset="36121.4">3260 6625 0,'21'0'16,"-42"0"-16,63 0 0,-21-21 0,21 0 16,-20 21-16,20-21 0,0 21 0,1-21 15,-22 21-15,21 0 0,-21 0 0,22-22 16,-22 22-16,0 0 16,-21 22-1,0-1 1,-21-21-16,21 21 0,-21-21 0,-1 21 15,1 0-15,0 0 16,0 1-16,0-1 16,0 0-16,21 0 0</inkml:trace>
  <inkml:trace contextRef="#ctx0" brushRef="#br0" timeOffset="36357.26">3111 7387 0,'0'0'0,"0"21"0,22-21 31,-1 0-31,0 0 16,0 0-16,0-21 0,0 21 0,1 0 15,-1-21-15,0 21 0,0 0 16,0 0-16,0-21 0,1 21 0,-1 0 15,0 0-15,-21-21 0,21 21 0,0 0 16,0 0-16</inkml:trace>
  <inkml:trace contextRef="#ctx0" brushRef="#br0" timeOffset="36982.58">4043 7451 0,'21'0'0,"-42"0"0,42-21 16,-21-1-16,0 1 0,0 0 16,0 0-16,0 0 0,0-22 0,0 22 15,-21 0-15,0 0 0,-1-21 0,1 20 16,-21 22-16,0-21 0,20 0 15,-20 21-15,0 0 0,-1 0 0,22 0 16,-21 21-16,0 0 16,-1 1-16,1-1 0,21 0 0,-22 21 15,22 1-15,0-1 0,0 0 0,0 1 16,0-1-16,21 21 0,0-20 16,0-1-16,0-21 0,0 22 0,0-1 15,0-21-15,0 21 0,0-20 0,0 20 16,21-21-16,0-21 15,0 0-15,21 0 0,-42-21 0,22 21 16,20 0-16,0 0 0,1-21 0,-1 0 16,0 21-16,-21-22 0,22-20 15,-1 21-15,-21 0 0,22 0 0,-22-22 16,21 1-16,-21 21 0,0-22 16,1 1-16,-1 0 0,-21 21 0,0-22 15,0 1-15,0 21 0,0-22 16,0 22-16,0 0 0,0 0 15,0 42 1,0 0 0,0 0-16,0 1 0,0 20 0,-21 0 15,21-21-15,0 22 0,0-1 16,0-21-16,0 22 0,0-1 0,0-21 16,0 0-16,0 0 0,0 1 0,-22 62 15,22-63-15,22-21 16,-1 0-16,0-21 15,0 21-15,0-21 0,0 0 0,1 0 16,-1 21-16</inkml:trace>
  <inkml:trace contextRef="#ctx0" brushRef="#br0" timeOffset="37217.44">4784 7154 0,'0'0'0,"-22"0"16,1 0-16,0 0 0,0 0 16,-21 0-16,20 0 0,1 0 15,-21 22-15,21-1 0,0 0 0,-1 0 16,1 21-16,0-20 0,0 20 16,0 0-16,21-21 0,-21 22 0,21-1 15,0-21-15,0 22 0,0-1 0,0-21 16,0 0-16,0 0 0,0 1 15,-43-1-15</inkml:trace>
  <inkml:trace contextRef="#ctx0" brushRef="#br0" timeOffset="37292.4">4530 7789 0,'21'0'16,"0"0"-16,169-84 31,-147 41-31,-1 22 0,-21-21 16,22 21-16</inkml:trace>
  <inkml:trace contextRef="#ctx0" brushRef="#br0" timeOffset="37620.31">5546 6308 0,'-85'21'31,"85"0"-31,-21 0 0,0 22 0,-1-22 15,22 21-15,-21 22 0,0-22 0,21 0 16,-21 22-16,0-1 0,21-20 16,-21 20-16,-1-21 0,1 22 0,0-1 15,0 1-15,21-22 0,-21 22 0,0-1 16,-1-20-16,1-1 0,21 0 16,-21 1-16,21-1 0,-21-21 0,21 0 15,0 0-15,0 1 0,0-1 16,0 0-16,21-21 15,-21-21 1,21 0-16,0 21 0,1-22 0,-1 1 16,0-21-16,0 21 0</inkml:trace>
  <inkml:trace contextRef="#ctx0" brushRef="#br0" timeOffset="37768.23">5651 7070 0,'-42'63'31,"42"-42"-31,-21 1 16,0-1-16,0 21 0,-1-21 15,22 22-15,-21-22 0</inkml:trace>
  <inkml:trace contextRef="#ctx0" brushRef="#br0" timeOffset="37795.21">5292 7557 0,'21'0'0</inkml:trace>
  <inkml:trace contextRef="#ctx0" brushRef="#br0" timeOffset="37986.1">5588 7641 0,'148'-42'31,"-127"21"-31,0 0 16,1-1-16,-1 1 0,0 0 15,-21 0-15,0 0 0,21 0 0,-21-22 16,0 1-16,0 21 0,0-22 0,0 22 16,-21-21-16,0 21 0,21 0 15,-21-1-15,-1 1 0,1 21 16,0-21-16,0 21 0,0 0 0,-43-21 15,22 21-15,21 0 0,0 0 16</inkml:trace>
  <inkml:trace contextRef="#ctx0" brushRef="#br0" timeOffset="38069.06">5503 6964 0,'0'-21'16</inkml:trace>
  <inkml:trace contextRef="#ctx0" brushRef="#br0" timeOffset="38160">5016 6837 0,'0'0'16,"-21"0"-16</inkml:trace>
  <inkml:trace contextRef="#ctx0" brushRef="#br0" timeOffset="38309.43">5143 6858 0,'64'0'16,"-128"0"-16,149 0 0,-43 0 0,1-21 0,-1 21 0,0 0 15,1 0-15,-1-21 16,22 21-16,-22-21 0,0 21 0,-21 0 0,22 0 16,-22 0-16,0 0 0,0 0 15,0 0-15,-42 0 32,0 0-32,0 0 0,0 0 15,-22 21-15</inkml:trace>
  <inkml:trace contextRef="#ctx0" brushRef="#br0" timeOffset="38813.35">4762 7281 0,'0'0'0,"0"-21"32,0 0-32,-21 21 31,0 0-15,0 0-16,0 0 0,0 0 15,-1 21-15,1 0 0,0-21 0,0 43 16,0-22-16,0 21 0,-1-21 15,1 22-15,0-1 0,0 0 0,21-20 16,-21 20-16,21 0 0,0-21 0,0 1 16,0-1-16,0 0 0,21 0 15,0 0-15,0-21 0,0 21 16,22-21-16,-22 0 0,21 0 0,-21 0 16,22 0-16,-1 0 0,-21-21 0,22 0 15,-1 0-15,-21 0 0</inkml:trace>
  <inkml:trace contextRef="#ctx0" brushRef="#br0" timeOffset="40032.65">5715 7154 0,'0'0'0,"-21"0"0,21-21 0,-21 21 16,-1 0-1,1 0 1,0 0-16,0 0 0,21 21 16,-21 22-16,0-22 0,-1 21 15,22-21-15,0 22 0,-21-1 0,21 0 16,0-20-16,-21 20 0,21 0 15,0-21-15,0 1 0,0 20 16,0-21-16,0 0 0,21 0 16,0-21-16,1 22 0,-1-22 15,0 0-15,0 0 0,21 0 0,-20-22 16,-1 22-16,21-21 0</inkml:trace>
  <inkml:trace contextRef="#ctx0" brushRef="#br0" timeOffset="40500.11">6117 7176 0,'0'-22'0,"0"-20"31,0 21-31,21 0 0,0 21 15,1-21 1,-1 21-16,0 0 0,0 0 16,0 0-16,0 0 0,1 21 0,-1 0 15,0 0-15,0 21 0,0-20 16,0 20-16,-21 0 0,0 1 16,0-1-16,0 0 0,0 1 0,0-1 15,0-21-15,0 21 0,-21-20 0,0 20 16,21-21-16,-21 0 0,0 0 15,0-21-15,21-21 32,0 0-17,0 0-15,0 0 0,0 0 0,0-22 16,21 1-16,-21 21 0,21-22 0,0 1 16,0 21-16,0-21 0,1-1 0,-1 22 15,0-21-15,0 21 16,0-1-16,0 1 0,22 0 0,-22 21 15,0 0-15,0-21 0,0 21 16,1 0-16,-1 0 16</inkml:trace>
  <inkml:trace contextRef="#ctx0" brushRef="#br0" timeOffset="41196.71">7070 7112 0,'0'-21'0,"-22"21"31,1 0-31,0 21 16,0 21-16,21-20 0,0-1 15,-21 21-15,0 0 0,21-20 0,0 20 16,0 0-16,-22-21 0,22 22 15,0-22-15,0 21 0,0-21 0,0 1 16,0-1-16,0 0 0,22-21 0,-22 21 16,21-21-16,0 0 0,0 0 15,21 0-15,-20 0 0,20 0 0,-21-21 16,21 0-16,1 0 0,-1-1 16,-21 1-16,22 0 0,-1 0 0,-21-21 15,21 20-15,-20-20 0,-1 0 16,0 21-16,0-22 0,0 1 0,-21 21 15,21-22-15,-21 22 0,0 0 0,0 0 16,0 0-16,0 0 16,-21 21-1,0 21-15,21 0 0,-21 21 16,21 1-16,0-1 0,0 0 16,0 22-16,0-1 0,0-20 0,0 20 15,0 1-15,0 20 0,0-20 0,0-1 16,0 1-16,0 20 0,21-20 15,0 21-15,-21-22 0,21 22 16,-21-22-16,22 1 0,-22-1 0,0 1 16,0-1-16,0 1 0,0-1 0,0 1 15,0-22-15,0 22 0,0-22 0,0 0 16,0 1-16,-22-1 0,1-21 16,21 21-16,-21-20 0,0-1 0,0-21 15,0 21-15,-1-21 0,1 0 0,-21 0 16,21 0-16,-22 0 0,1-21 0,0 21 15,-1-21-15,-20-1 0,21 1 0,-22-21 16,1 21-16,20-22 0,1 1 16,-22 21-16,22-21 0,21-1 15,-21 1-15,20 0 0,1 20 0,21-20 16,0 21-16,0-21 0,0-1 0,21 22 16,1-21-16,-1 21 0,21-22 15,-21 22-15,22-21 0,-1-1 0,0 1 16,22 0-16</inkml:trace>
  <inkml:trace contextRef="#ctx0" brushRef="#br0" timeOffset="41576.49">8318 7218 0,'-42'21'31,"21"0"-31,21 0 0,-21-21 0,21 22 16,0-1-16,-21 0 0,21 0 15,0 0-15,0 0 16,21-21-16,0 0 16,0 0-16,0 0 15,0 0-15,1-21 16,-1 0-16,0 0 0,-21 0 15,0 0-15,0-1 16,0 1-16,-21 21 16,0-21-16,-1 21 0,1 0 0,0 0 15,0 0-15,0 21 0,21 0 16,0 1-16,0-1 16,0 0-16,0 0 15,42-21 1,-21 0-16,0 0 0</inkml:trace>
  <inkml:trace contextRef="#ctx0" brushRef="#br0" timeOffset="41832.35">8996 6964 0,'0'0'16,"-21"21"-1,21 0-15,-22 0 16,22 1-16,-21-1 0,21 0 16,0 21-16,0 1 0,-21-22 0,21 21 15,-21-21-15,21 22 0,-21-22 16,21 21-16,-21-21 0,21 0 0,0 1 16,0-1-16,0 0 15,0-42 1</inkml:trace>
  <inkml:trace contextRef="#ctx0" brushRef="#br0" timeOffset="42228.72">8932 6541 0,'0'0'0,"0"-22"16,-42-20-1,42 63-15,-21 0 16,21 1-16,-21-1 0,21 0 0,0 0 16,0 0-16,0 0 0,0 1 15,0-1-15,0 0 0,0 0 0,21 0 16,0-21-16,0 0 0,0 0 0,0 0 16,1 0-16,-1 0 0,0 0 15,21 0-15,-21-21 0,1 0 0,-22 0 16,21 0-16,0-1 0,0 1 0,-21 0 15,0 0-15,0-21 0,0 20 0,0 1 16,0 0-16,-21 0 0,0 0 16,0 21-16,-1 0 0,-20 0 15,21 0-15,0 0 0,-22 21 0,22 0 16,-21 0-16,21 0 0,0 22 16,-1-22-16,1 21 0,21 1 0,-21-1 15,21 0-15,0-21 0,0 22 0,0-22 16,0 21-16,21-21 0,0 1 15,1-1-15,-1 0 0,21-21 0,-21 21 16,22-21-16</inkml:trace>
  <inkml:trace contextRef="#ctx0" brushRef="#br0" timeOffset="42769.41">9419 6837 0,'0'0'16,"0"21"15,0 0-31,0 0 0,0 1 16,0 20-16,-21-21 0,21 0 15,0 0-15,0 1 0,0-1 0,0 21 16,-21-21-16,21 0 0,0 1 16,0 20-16,0-21 0,0 0 0,0 0 15,0 1-15,0-1 0,0 0 16,0 0-1,-21-21 1,-1-21 0,22 0-16,0 0 0,-21-1 15,21-20-15,0 21 0,0 0 0,0-22 16,0 22-16,0-21 0,0 0 16,21 20-16,-21-20 0,22 0 0,-1 21 15,21-22-15,-21 22 0,22 0 0,-22 0 16,21 0-16,0-1 0,1 22 15,-22 0-15,21 0 0,1 0 0,-22 0 16,0 22-16,0-1 0,0 0 16,0 0-16,-21 21 0,22-20 0,-22-1 15,0 21-15,0-21 0,0 22 16,0-22-16,-22 21 0,1-21 0,0 22 16,0-22-16,21 21 0,-21-21 0,0 0 15,21 1-15,0-1 0,0 0 0,-22 0 16,1 0-1,21-42 17,0 0-32,21 0 15,1 0-15,-22-1 0,21 1 16</inkml:trace>
  <inkml:trace contextRef="#ctx0" brushRef="#br0" timeOffset="43004.28">10245 6837 0,'0'0'0,"0"21"31,0 0-31,0 0 0,0 1 0,0-1 16,-22 0-16,1 21 0,21-21 16,-21 22-16,21-22 0,0 0 15,0 21-15,-21-20 0,21-1 0,-21 21 16,21-21-16,0 0 0,0 1 15,0-44 17,0 1-32,21 0 15</inkml:trace>
  <inkml:trace contextRef="#ctx0" brushRef="#br0" timeOffset="43361.08">10287 6541 0,'0'0'0,"-85"21"16,85 0-1,0 0-15,-21 0 0,21 0 0,0 1 16,0-1-16,0 0 16,0 0-16,21-21 0,0 21 15,1-21-15,-1 0 0,0 0 16,0 0-16,0 0 0,0-21 0,1 0 15,-1 21-15,-21-21 0,21 0 16,-21-1-16,21 1 0,-21 0 0,0-21 16,0 21-16,0-1 0,0 1 0,0 0 15,-21 0-15,0 21 16,0 0-16,-1 0 0,1 0 0,0 0 16,0 0-16,0 0 0,-22 21 0,22-21 15,0 21-15,0 0 0,0 1 16,21-1-16,0 0 0,42-21 15,-21 0 1,0 0-16,22 0 0,-22-21 0</inkml:trace>
  <inkml:trace contextRef="#ctx0" brushRef="#br0" timeOffset="43687.89">11261 5694 0,'0'-21'0,"0"42"0,0-63 16,0 20-16,-22 22 0,1 0 15,0 22-15,0-1 16,0 0-16,0 21 0,-1 1 16,1-1-16,0 0 0,0 22 0,21-22 15,-21 22-15,0-1 0,-1 1 0,1-1 16,0 1-16,0 20 0,0-20 15,0-1-15,-1 22 0,1-22 0,0 1 16,0 21-16,-21-22 0,20-21 16,1 22-16,0-1 0,0-20 0,0-1 15,21 0-15,0 1 0,0-22 16,0 0-16,0 0 0,0 0 0,21 1 16,0-22-16,0 0 0,0 0 0,1-22 15,-1 1-15,21 0 0,-21 0 0</inkml:trace>
  <inkml:trace contextRef="#ctx0" brushRef="#br0" timeOffset="43884.78">10774 6668 0,'0'0'0,"-21"0"16,21-22-16,21 22 15,0 0-15,0-21 0,0 21 16,22 0-16,-22-21 0,21 21 16,-21 0-16,22-21 0,-22 0 0,0 21 15,0 0-15</inkml:trace>
  <inkml:trace contextRef="#ctx0" brushRef="#br0" timeOffset="44749.28">11620 6308 0,'0'0'0,"0"21"16,0 0-16,22-21 15,-1 21-15,0-21 16,21 0-16,-21 0 0,22 0 0,-22 0 16,21 0-16,1 0 0,20-21 0,-21 0 15,1 21-15,20-21 0,1 0 0,-22-1 16,22 1-16,-22 0 0,0 0 15,1 0-15,-22 0 0,0-1 0,0 1 16,-21-21-16,0 21 0,0-22 0,0 22 16,-21-21-16,0 21 0,-22-22 15,22 22-15,-21 0 0,0 0 0,-22 21 16,22 0-16,-22 0 0,1 0 0,20 0 16,-20 21-16,21 0 15,-22 22-15,22-22 0,-1 21 0,1 0 16,0 22-16,21-22 0,-22 1 0,43-1 15,0 0-15,0 1 0,0-1 16,0 0-16,0 1 0,21-1 0,1-21 16,-1 21-16,21-20 0,-21-1 0,22 0 15,-1-21-15,0 0 0,-21 21 16,22-21-16,-1 0 0,0 0 0,-20 0 16,-1 0-16,0-21 0,-21 0 15,0 0-15,-21 21 0,0 0 16,-1-22-16,-20 22 0,0 0 15,-1 0-15,-20 0 0,21 0 16,-1 22-16,-20-1 0,20 0 0,1 0 16,0 21-16,-1 1 0,1-1 15,0 0-15,-1 1 0,1-1 0,21 0 16,0 1-16,0-1 0,-1 0 0,22 1 16,0-1-16,0-21 0,0 22 0,0-22 15,22 0-15,20 0 0,-21 0 16,0-21-16,22 0 0,-22 0 0,21 0 15,0 0-15,1 0 0,20 0 0,-20-21 16,20-21-16,1 21 0,-22-1 16,43-20-16,-22 0 0</inkml:trace>
  <inkml:trace contextRef="#ctx0" brushRef="#br0" timeOffset="45092.08">12827 5482 0,'-21'-21'16,"42"42"-16,-63-63 0,20 42 0,1 0 0,0 0 15,0 0-15,0 0 0,0 21 0,-1 0 16,1 22-16,0-1 0,0 0 16,0 22-16,0-1 0,-1 22 0,1 0 15,0-22-15,0 22 0,0-1 16,0 1-16,-1 21 0,1-21 15,0-1-15,0 1 0,21 0 0,-21-1 16,0-20-16,21 20 0,-22-20 0,22-22 16,0 22-16,-21-22 0,21 0 0,-21 1 15,21-22-15,0 0 0,0 0 16,0 0-16,0-42 31,0 0-31,0 0 16,21-21-16,0 20 0,1-20 0,-22 21 15,21-21-15,-21-1 0</inkml:trace>
  <inkml:trace contextRef="#ctx0" brushRef="#br0" timeOffset="45460.53">12382 6837 0,'0'21'0,"0"43"15,22-64-15,-22 21 16,0 0-16,21-21 0,-21 21 0,21-21 15,0 21-15,0-21 16,0 0-16,1 0 0,-1 0 0,0 0 16,0 0-16,0 0 0,0-21 15,1 0-15,-1 21 0,-21-21 0,21 0 16,-21-1-16,0 1 0,0 0 16,0 0-16,0-21 0,0-1 15,-21 43-15,0-21 0,-1 0 16,1 21-16,0 0 0,0 21 15,0 0-15,0 0 0,-1 1 0,-20-1 16,42 21-16,-21-21 0,0 22 16,0-22-16,21 21 0,0-21 0,0 0 15,0 22-15,0-22 0,0 0 0,0 0 16,0 0-16,21-21 0,0 22 0,0-22 16,0 0-16,0 0 15,1 0-15,20 0 0,-21 0 0,0-22 0,22 1 16,-22 21-16,21-21 0,-21 0 0,22 0 15</inkml:trace>
  <inkml:trace contextRef="#ctx0" brushRef="#br0" timeOffset="46124.49">13039 6731 0,'0'0'0,"-22"21"16,1 0-16,21 1 15,-21-1-15,21 21 0,-21-21 0,0 0 16,21 22-16,-21-22 0,21 0 0,0 0 15,-22 22-15,22-22 16,0 0-16,-21 0 0,21 0 16,0 0-16,0 1 15,0-44 1,0 1 0,0 0-16,0 0 0,0 0 15,0 0-15,0-1 0,0 1 0,21-21 16,1 21-16,-22-22 0,21 22 15,0-21-15,-21 21 0,21 0 0,0-1 16,0-20-16,1 42 0,-1-21 0,0 0 16,0 21-16,0 0 0,0 0 15,1 0-15,-1 0 0,0 21 16,0 0-16,0-21 0,0 21 0,-21 22 16,0-22-16,22 0 0,-22 0 0,21 0 15,-21 0-15,0 22 0,0-22 16,0 0-16,0 0 0,0 0 0,0 1 15,-21-1-15,21 0 0,-22-21 16,1 0-16,0 0 31,21-21-31,0 0 16,0-1-16,0 1 0,0-21 16,21 21-16,0 0 0,1-1 15,-1-20-15,0 21 0,0-21 0,0 20 16,22-20-16,-22 21 0,21 0 15,-21 0-15,22-1 0,-22 22 0,21 0 16,-21 0-16,0 0 0,1 22 16,-1-1-16,-21 0 0,0 0 0,0 21 15,0-20-15,0 20 0,0-21 0,0 21 16,0 1-16,-21-1 0,21-21 16,-22 22-16,1-22 0,21 0 0,-21 0 15,21 0-15,-21 0 0,0 1 0,21-1 16,21-42 31,0-1-47,0 1 0,0-21 0</inkml:trace>
  <inkml:trace contextRef="#ctx0" brushRef="#br0" timeOffset="46501.27">13949 6816 0,'-21'21'0,"-1"0"0,1-21 16,21 21-16,0 0 16,21-21 15,1 0-31,-1 0 0,0 0 0,0-21 16,0 21-16,22-21 0,-22 0 15,0 0-15,0 0 0,21-1 0,-20 1 16,-1 0-16,-21-21 0,21 21 0,-21-1 15,0 1-15,0 0 0,0 0 0,0 0 16,-21 21-16,0 0 16,-1 0-16,1 21 0,0 0 0,0 0 15,-21 22-15,20-22 0,1 21 0,-21 0 16,21-20-16,0 20 0,21-21 16,0 21-16,-22-20 0,22 20 15,0-21-15,0 0 0,0 0 0,0 1 16,22-1-16,-1-21 0,0 21 0,0-21 15,21 0-15,-20 0 0,20 0 16,0 0-16,-21 0 0,22 0 0,-1-21 16,0 0-16,1-1 0,-22 1 0</inkml:trace>
  <inkml:trace contextRef="#ctx0" brushRef="#br0" timeOffset="46952.5">14647 6625 0,'0'0'0,"0"-21"0,0 0 0,-21 42 31,0 0-31,0 0 0,0 1 16,21-1-16,0 0 0,-22 21 0,1-21 16,21 22-16,0-22 0,0 21 15,0-21-15,0 22 0,0-22 16,0 0-16,0 0 0,-21 0 0,21 1 16,0-1-16,0 0 0,-21-21 15,21-21 16,0 0-15,0-1-16,0-20 0,0 21 0,0-21 16,0 20-16,21-20 0,0 0 15,0-1-15,1-20 0,-1 21 0,21-1 16,-21 1-16,22 0 0,-22 20 0,21-20 16,0 21-16,-20 21 0,20 0 15,0 0-15,-21 0 0,22 21 16,-22 0-16,0 22 0,0-22 0,0 21 15,-21 0-15,0 1 0,0-1 0,0 0 16,0 1-16,0-1 0,-21-21 0,0 22 16,21-22-16,-21 21 0,0-21 15,21 0-15,-21 1 0,-1-1 0,22 0 16,-21-21-16,21-21 47,0 0-47,21-1 0,-21 1 0</inkml:trace>
  <inkml:trace contextRef="#ctx0" brushRef="#br0" timeOffset="47257.31">15706 5694 0,'0'0'16,"0"-21"-16,0 0 0,0 42 31,0 0-31,0 0 0,0 21 16,0 1-16,-22-1 0,1 0 0,0 22 15,0-22-15,0 22 0,0-1 0,-1 1 16,1 20-16,-21-20 0,21 21 16,-22-22-16,22 22 0,0-22 0,-21 1 15,21-1-15,-1 1 0,22-22 0,0 0 16,-21 1-16,21-1 0,0-21 0,0 22 15,0-22-15,0 0 0,0 0 16,21-21 0,1 0-16,-1-21 15</inkml:trace>
  <inkml:trace contextRef="#ctx0" brushRef="#br0" timeOffset="47633.61">15981 6562 0,'0'0'0,"21"-21"0,-21-1 16,-21 22 15,0 0-31,-22 0 0,22 0 16,0 22-16,0-1 0,0 0 15,-1 0-15,1 21 0,0-20 16,21-1-16,0 0 0,0 0 0,0 0 15,0 0-15,0 1 0,0-1 0,0 0 16,42 0-16,-20 0 16,-1-21-16,21 21 0,-21-21 0,0 22 15,22-22-15,-22 0 0,0 21 0,0-21 16,0 21-16,1 0 0,-22 0 16,-22-21-1,1 21-15,-21-21 0,21 0 16,0 0-16,-1 0 0,-20 0 0,21 0 15,0 0-15,0 0 0,-1 0 0,1 0 16,21-21 0,0 0-16,0 0 15,0 0-15</inkml:trace>
  <inkml:trace contextRef="#ctx0" brushRef="#br0" timeOffset="47892.46">15388 6181 0,'0'0'0,"21"-21"0,0 21 16,22 0-16,-22 0 16,21-22-16,22 22 0,-22 0 0,0 0 15,1-21-15,20 21 0,-20 0 0,-1 0 16,0 0-16,1 0 0,-1 0 0,0-21 15,1 21-15,-22 0 0,0 0 16,0 0-16,-21-21 16,0 0-1,0 0-15</inkml:trace>
  <inkml:trace contextRef="#ctx0" brushRef="#br0" timeOffset="48500.88">17568 5144 0,'0'0'0,"0"-22"0,0 1 0,-21 21 31,0 0-15,0 0-16,0 21 0,-1 1 15,1-1-15,0 21 0,-21-21 0,21 22 16,-22-1-16,22 0 0,0 22 0,-21-1 15,20 1-15,-20-1 0,0 22 16,21 0-16,-22-1 0,1-20 0,0 42 16,-1-22-16,1 1 0,0 21 0,-22 0 15,22-22-15,21 1 0,-22 21 0,1-22 16,21-20-16,0 21 0,-1-1 16,22-20-16,-21-1 0,21 1 0,0-1 15,0 1-15,21-22 0,1 0 0,-1 1 16,21-22-16,0 21 0,-20-42 15,20 21-15,21-21 0,-20 0 16,-1 0-16,22 0 0,-22-21 0,0 0 16,22 0-16,-22-21 0,0 20 0</inkml:trace>
  <inkml:trace contextRef="#ctx0" brushRef="#br0" timeOffset="49032.57">17801 6583 0,'0'0'0,"-21"-21"16,0 0-16,21-1 0,-21 1 0,-1 0 15,1 0-15,0 21 0,0 0 16,0-21-16,0 21 0,-22 0 0,22 0 16,0 21-16,-21 0 0,20 21 0,1-20 15,-21 20-15,21 0 0,0 1 16,-22-1-16,22 0 0,0 1 0,21-1 15,0-21-15,-21 21 0,21-20 0,0 20 16,0-21-16,0 0 0,0 0 0,21-21 16,0 22-16,0-22 0,0 0 15,1 0-15,20 0 0,-21 0 0,21-22 16,-20 1-16,20 21 0,-21-21 16,21-21-16,1 21 0,-1-22 0,-21 1 15,22 0-15,-22-1 0,21-20 16,0-1-16,-20 1 0,-1-22 0,21 22 15,-21-1-15,22-21 0,-22 22 0,0-1 16,0 1-16,0-1 0,-21 22 16,21-21-16,-21 20 0,0 22 0,0-21 15,0 21-15,-21 21 16,0 21-16,0 21 16,0-21-16,0 43 0,21-22 0,-22 22 15,1-22-15,0 43 0,21-22 0,-21 1 16,21 20-16,0-20 15,0 20-15,0-20 0,0-22 0,0 22 16,0-22-16,0 0 0,0 1 0,0-1 16,0-21-16,0 0 0,0 1 15,21-1-15,0-21 0,0 0 16,1 0-16,-1 0 0,0 0 0</inkml:trace>
  <inkml:trace contextRef="#ctx0" brushRef="#br0" timeOffset="49396.36">18288 6519 0,'0'0'0,"0"-21"15,0 0-15,0 0 16,21 21 0,0 0-16,0 0 0,1 0 15,-1 21-15,0 0 0,0 0 0,-21 1 16,21 20-16,0-21 0,-21 21 15,22-20-15,-22 20 0,0-21 0,0 21 16,0-20-16,0-1 0,0 21 0,0-21 16,0 0-16,0 1 15,-22-22-15,22 21 0,-21-21 16,0 0-16,21-21 16,0-1-1,0 1-15,0 0 0,0-21 16,21-1-16,0 22 0,1-21 0,-1 0 15,0-1-15,0 1 0,0 0 0,22 20 16,-22-20-16,0 21 0,0 0 16,0 21-16,0-21 0,1 21 0,-1 0 15,0 0-15,0 0 0,0 0 0</inkml:trace>
  <inkml:trace contextRef="#ctx0" brushRef="#br0" timeOffset="49593.25">18965 6498 0,'0'0'0,"0"21"16,0 1-16,0-1 0,0 0 0,-21 21 16,21-21-16,0 1 0,0 20 0,-21-21 15,21 21-15,-21-20 0,21 20 16,0-21-16,-21 0 0,21 0 0,0 1 16,0-1-16,0 0 0,0 0 15,21-21 1,0 0-16,-21-21 15,21 0-15</inkml:trace>
  <inkml:trace contextRef="#ctx0" brushRef="#br0" timeOffset="49902.08">19177 6160 0,'0'0'0,"-21"-22"0,0 22 0,-1 0 16,1 0-16,0 0 0,0 0 0,0 22 15,0-1-15,21 0 16,0 0-16,0 0 0,0 0 16,21-21-16,0 22 0,0-22 15,0 0-15,0 0 0,1 0 16,-1 0-16,0 0 0,21-22 16,-21 1-16,-21 0 0,22 21 15,-22-21-15,0 0 0,0 0 0,0-1 16,-22 1-16,1 21 0,0-21 15,0 21-15,0 0 0,0 0 16,-1 0-16,1 21 0,0 0 0,0 1 16,0-1-16,21 0 0,-21 0 15,21 0-15,0 0 0,0 1 0,0 20 16,0-21-16</inkml:trace>
  <inkml:trace contextRef="#ctx0" brushRef="#br0" timeOffset="50265.15">19410 6456 0,'0'0'0,"-21"0"0,-1 0 16,22 21-16,0 0 16,0 0-16,0 1 0,0-1 15,0 0-15,22 0 0,-1 21 0,-21-20 16,21 20-16,-21-21 0,0 0 0,21 22 15,-21-22-15,21 0 0,-21 0 0,0 0 16,0 0-16,0 1 16,21-22-16,1 0 15,-1-22 1,0 1-16,-21 0 16,21 0-16,0 0 0,-21-22 15,21 22-15,1-21 0,-1 0 0,-21-1 16,21 22-16,0-21 0,0-1 0,0 22 15,-21 0-15,22 0 0,-1 0 16,-21 0-16,21-1 0,0 22 0,0 0 16,0 0-16,1 0 15</inkml:trace>
  <inkml:trace contextRef="#ctx0" brushRef="#br0" timeOffset="50588.79">20045 6668 0,'21'0'31,"0"0"-31,0 0 0,0-22 0,1 22 16,-1-21-16,0 0 0,21 0 16,-21 0-16,1 21 0,-1-21 0,0-1 15,-21 1-15,0 0 0,0 0 0,0 0 16,-21 21-1,0 0-15,-22 0 16,22 21-16,-21-21 0,21 21 0,-22 0 16,22 22-16,0-22 0,0 0 0,0 21 15,-1-21-15,1 1 0,21 20 16,0-21-16,0 0 0,0 0 0,0 1 16,0-1-16,0 0 0,21-21 0,1 21 15,20-21-15,-21 0 0,21 0 16,-20 0-16,20 0 0,0 0 15,-21 0-15,22-21 0</inkml:trace>
  <inkml:trace contextRef="#ctx0" brushRef="#br0" timeOffset="50936.59">20595 6392 0,'0'0'0,"0"-21"0,0 0 15,0 0 1,21 21-1,0 0-15,1 21 0,-1-21 16,0 21-16,0 0 0,21 22 16,-20-22-16,-1 0 0,0 21 0,0-20 15,-21 20-15,21-21 0,-21 21 0,21-20 16,-21 20-16,0-21 0,0 0 16,0 0-16,0 1 0,0-1 15,0 0-15,-21-21 16,0 0-16,0-21 15,0 0-15,21-1 16,0 1-16,0 0 0,0 0 16,0-21-16,0 20 0,21-20 0,0 21 15,0-21-15,0 20 0,1-20 0,20 21 16,-21-21-16,0 20 0,22 1 16,-22 21-16,0-21 0,21 21 0,-21 0 15,1 0-15,-1 0 0</inkml:trace>
  <inkml:trace contextRef="#ctx0" brushRef="#br0" timeOffset="51164.46">21421 6752 0,'0'0'15,"0"21"1,0 1-1,0-1-15,0 0 16,0 0-16,0 0 0,0 0 16,0 1-16,-22-1 0,22 0 0,-21 0 15,0 0-15,21 0 0,-21-21 0,0 22 16,0-1-16,-22 0 0,22-21 16,-21 21-16</inkml:trace>
  <inkml:trace contextRef="#ctx0" brushRef="#br0" timeOffset="51728.81">21950 5694 0,'0'63'15,"0"-41"1,-21-1-16,-1 21 0,22 0 0,-21 1 16,0-1-16,0 0 0,21 22 0,-21-22 15,0 1-15,-1-1 0,1 0 16,0 1-16,21-1 0,0 0 0,-21 1 16,21-22-16,0 0 0,0 0 0,0 0 15,0 0-15,0 1 0,21-22 16,0 0-16,0 0 0,1 0 15,-1 0-15,0 0 0,-21-22 16,0 1-16</inkml:trace>
  <inkml:trace contextRef="#ctx0" brushRef="#br0" timeOffset="51928.7">21484 6096 0,'0'0'0,"21"0"31,0 21-31,1-21 0,20 0 0,0 21 16,1-21-16,-1 0 0,0 0 0,22 0 16,-1 0-16,1 0 0,-1 0 15,1 0-15,-1 0 0,22 0 0,-22 0 16,1-21-16,-1 0 0,1 0 0,-22 0 16,1 0-16,-1-1 0,-21 1 15</inkml:trace>
  <inkml:trace contextRef="#ctx0" brushRef="#br0" timeOffset="52376.44">22669 5800 0,'0'-43'15,"0"22"-15,0 148 0,0-190 0,-21-22 0,0 64 0,21 0 16,-21 21-16,0 0 0,0 0 16,-1 0-16,22 21 0,-21 21 15,0-21-15,0 22 0,21-1 16,-21 0-16,0 1 0,21 20 0,-22-20 16,1-1-16,21 0 0,-21 22 0,0-22 15,21 0-15,-21 1 0,21-1 16,0 0-16,-21-20 0,21 20 0,0-21 15,-22 0-15,22 0 0,0 1 0,0-1 16,0-42 15,0-1-15,0-20-16,0 21 16,22 0-16,-1-22 0,0 22 0,0-21 15,21 0-15,-20 20 0,20-20 0,0 21 16,1 0-16,-22-22 0,42 43 0,-20-21 15,-1 0-15,0 21 0,1 0 16,-22 0-16,21 21 0,-21-21 16,0 21-16,1 22 0,-22-22 0,0 0 15,0 21-15,0-20 0,0 20 16,0 0-16,0-21 0,0 22 0,0-22 16,0 21-16,0-21 0,-22 1 0,22-1 15,-21 0-15,21 0 0,-21 0 16,42-21 15,0-21-15,1 0-16,-1 0 0,0 0 0</inkml:trace>
  <inkml:trace contextRef="#ctx0" brushRef="#br0" timeOffset="52585.38">23453 6075 0,'0'0'0,"-43"106"31,43-85-31,-21 0 16,21 21-16,0-20 0,-21 20 15,21-21-15,-21 0 0,21 22 0,-21-22 16,21 0-16,0 0 0,0 0 0,0 0 16,0-42 15,0 0-16</inkml:trace>
  <inkml:trace contextRef="#ctx0" brushRef="#br0" timeOffset="52832.5">23474 5863 0,'0'0'0,"-21"0"0,21 21 16,-22-21-16,44 0 47,-22-21-47,0 0 15,0 42 32,0 0-31,21 1-1</inkml:trace>
  <inkml:trace contextRef="#ctx0" brushRef="#br0" timeOffset="53192.3">24088 6011 0,'-106'-21'31,"63"21"-31,22 0 0,-21 0 16,21 0-16,-22 0 0,1 0 0,21 21 16,0 1-16,0-1 0,-1-21 0,22 21 15,0 0-15,0 0 0,0 0 16,0 1-16,22-1 0,20 0 0,-21-21 16,21 21-16,-20 0 0,20 0 0,0 1 15,1-1-15,-22-21 0,21 21 16,-21 0-16,0-21 0,1 21 0,-1 0 15,-21 1-15,0-1 16,-21-21 0,-1 0-16,1 21 0,-21-21 0,0 0 15,-1 0-15,1 0 0,0 0 0,-1 21 16,1-21-16,0 0 0,20 0 16,1 0-16,0 0 0,21-21 15,0 0 1</inkml:trace>
  <inkml:trace contextRef="#ctx0" brushRef="#br0" timeOffset="53560.9">23897 5101 0,'0'0'0,"0"-21"0,21-64 31,0 85-31,22 0 0,-1 0 0,0 22 16,1-1-16,-1 0 0,22 0 0,-22 21 15,21 1-15,-20-1 0,20 22 16,-20-22-16,-1 21 0,0 1 0,1-1 16,-22 1-16,0-1 0,0 1 0,-21 21 15,0-22-15,0 1 16,0-1-16,0 1 0,-21-1 0,0 1 15,0-22-15,-1 21 0,1 1 0,0-22 16,0 1-16,0-1 0,0 0 16,-1 1-16,1-1 0,0-21 0,21 0 15,-21 0-15,0 1 0,21-1 0,-21-21 16,-1 0-16,22-21 31,0-1-31</inkml:trace>
  <inkml:trace contextRef="#ctx0" brushRef="#br0" timeOffset="53784.78">25188 6287 0,'0'0'0,"0"-22"0,-21 1 0,21 0 16,0 0-1,0 42 32,0 0-47,0 0 16,0 1-16,0-1 16</inkml:trace>
  <inkml:trace contextRef="#ctx0" brushRef="#br0" timeOffset="54008.65">25167 6731 0,'0'0'0,"-21"21"0,0 22 32,21-22-32,0 0 0,0 0 0,-21 0 0,-1 0 15,22 1-15,-21 20 0,0-21 16,21 0-16,-21 0 0,0 22 0,0-22 15,-1 0-15,1 21 0,0-20 16,0-1-16,-21 0 0,20 0 0,1 0 16,0 0-16,-21-21 0,21 22 0,-22-22 15,1 0-15</inkml:trace>
  <inkml:trace contextRef="#ctx0" brushRef="#br0" timeOffset="54924.58">21230 6900 0,'0'22'16,"21"-22"15,0 0-16,1 0 1,-1-22-16,0 1 16,-21 0-16,0 0 15,21 0-15,-21 0 16,0-1 0,-21 22-1,0 22-15,0-1 16,21 0-16,0 0 15,0 0-15,0 0 16,21-21 15,0 0-15,-21-21-16,21 21 0,-21-21 16,21 21-16,-21-21 0,21 0 15,-21 0-15,22 21 0,-22-22 16,21 22-16,0 0 15,-21 22 1,0-1-16,0 0 0,0 0 16,0 0-16,0 0 0,0 22 15,-21-22-15,0 0 0,-1 0 0,22 0 16,-21 1-16,0-1 0,0 0 0,0 0 16,0-21-16,-22 21 0,22 0 0</inkml:trace>
  <inkml:trace contextRef="#ctx0" brushRef="#br1" timeOffset="70768.53">931 8573 0,'0'0'0,"-21"0"0,0 0 31,0 0-15,42 0 93,0 0-93,0 0-16,0 0 0,1 0 16,-1 0-16,0 0 0,0 0 15,0-22-15,0 22 0,22 0 0,-22 0 16,21 0-16,-21 0 0,22 0 16,-22 0-16,21 0 0,-21 0 0,22 0 15,-22 0-15,21 0 0,-21 0 16,1 0-16,20 0 0,-21 0 0,21 0 15,1 0-15,-22 0 16,21 0-16,-21 0 0,22 0 0,-22 0 16,21 0-16,-21 0 0,1 0 15,20 0-15,-21 0 0,21 0 0,-20 0 16,20 0-16,0 0 0,-21 0 16,22 0-16,-1 0 0,0 0 0,1 0 15,-1-21-15,0 21 0,1 0 16,-1 0-16,-21 0 0,22 0 0,-1 0 15,0 0-15,1 0 0,-1 0 16,0 0-16,1 0 0,-1 0 0,0 0 16,1 0-16,-1 0 0,0 0 15,1 0-15,-1 0 0,0 0 16,1 0-16,-1 0 0,21-21 0,-20 21 0,-1 0 16,0 0-16,22 0 15,-1 0-15,-20 0 0,20 0 0,1 0 16,-1 0-16,-20 0 0,20-21 0,1 21 15,-1 0-15,1 0 0,-1 0 16,22 0-16,-22 0 0,22 0 0,0-21 16,-1 21-16,1 0 0,0 0 15,-1 0-15,1 0 0,-22 0 0,22 0 16,-21-21-16,20 21 0,-20 0 0,-1 0 16,22 0-16,-22 0 15,1-22-15,21 22 0,-22 0 0,1 0 0,20 0 16,-20 0-16,20-21 0,-20 21 15,-1 0-15,86-21 16,-86 21-16,1 0 0,-1 0 0,-21 0 16,22 0-16,-1 0 0,1 0 0,-1 0 15,1 0-15,-1 0 0,1-21 16,-22 21-16,22 0 0,-22 0 0,22-21 16,-22 21-16,0 0 0,22 0 15,-22 0-15,0 0 0,1 0 0,-1-21 16,-21 21-16,22 0 0,-1 0 15,0 0-15,-21 0 0,22 0 0,-22 0 16,21 0-16,-21 0 0,1 0 0,-1 0 16,0 0-16,0 0 0,0 0 15,0 0 1,1 0 46,-1 0-46,-21-22 0,21 1-1</inkml:trace>
  <inkml:trace contextRef="#ctx0" brushRef="#br1" timeOffset="104273.2">9123 8022 0,'-21'0'16,"-1"0"-16,1 0 0,0 0 15,0 0-15,0 0 0,0 0 16,-1 0-16,1 0 0,0 0 15,0 0-15,0 0 0,0 0 16,-1 0-16,1 0 0,21-21 16,-21 21-16,0 0 0,0 0 15,0 0 1,42 0 62,0-21-62,0 21-16,0 0 15,0 0-15,1 0 0,-1 0 16,0 0-16,0 0 0,0 0 0,0 0 16,1 0-16,-1 0 0,0 0 15,0-21-15,0 21 0,0 0 0,1 0 16,20 0-16,-21 0 0,0 0 15,0-21-15,22 21 0,-22 0 0,0 0 16,21 0-16,-20-22 0,20 22 0,-21 0 16,0 0-16,22 0 0,-22 0 15,21-21-15,-21 21 0,22 0 0,-22 0 16,21 0-16,-21 0 0,22 0 0,-1 0 16,-21 0-16,21 0 15,1-21-15,-1 21 0,0 0 0,1 0 16,-1 0-16,0 0 0,-20 0 15,20 0-15,0 0 0,1 0 0,-1 0 16,0 0-16,-21 0 0,22 0 0,-1 0 16,-21 0-16,22-21 0,-22 21 15,21 0-15,0 0 0,1 0 0,-22 0 16,21 0-16,22 0 0,-22 0 0,0-21 16,22 21-16,-22 0 0,22 0 15,-22-21-15,22 21 0,-22 0 0,21 0 16,-20 0-16,20 0 0,-20-22 0,-1 22 15,0 0-15,1 0 16,20 0-16,-21 0 0,1 0 0,-1 0 16,0 0-16,22-21 0,-22 21 0,1 0 15,20 0-15,-21 0 0,22 0 16,-22 0-16,1 0 0,-1 0 0,21 0 16,-20 0-16,-1 0 0,0 0 0,1 0 15,-1 0-15,0 0 0,1 0 16,20 0-16,-20 0 0,-1 0 0,0 0 15,22 0-15,-22 0 0,0 0 16,22 0-16,-22 0 0,22 0 0,-22 0 16,22 0-16,-22 0 0,21 0 15,-20-21-15,-1 21 0,0 0 16,22 0-16,-22 0 0,1 0 0,-1 0 16,0 0-16,1 0 0,-1 0 0,0 0 15,1 0-15,-1 0 0,21 0 16,-20 0-16,-1 0 0,0 0 0,22 0 15,-22 0-15,1 0 0,20 0 0,-21 0 16,1 0-16,-1 0 0,22 0 16,-22 0-16,0 0 0,1 0 0,-1 0 15,0 0-15,1 0 0,-1 0 16,0 0-16,1 0 0,-1 0 0,0 0 16,1 0-16,-1 0 0,0 0 15,22 0-15,-22 0 0,0 0 16,1 0-16,-1-21 0,0 21 0,1 0 15,-22 0-15,21 0 0,1 0 0,-1 0 16,-21 0-16,21-21 0,1 21 16,-22 0-16,21 0 0,-21 0 0,22 0 15,-22 0-15,21-21 0,-21 21 16,22 0-16,-22 0 0,21 0 0,-21 0 16,1 0-16,20 0 0,-21 0 0,21 0 15,-20 0-15,-1 0 0,0 0 16,0 0-16,0 0 0,0-22 0,1 22 15,-1 0-15,0 0 16,0 0-16,0 0 0,0 0 0,1 0 16,-1-21-16,0 21 0,0 0 15,0 0-15,0 0 16,1 0-16,-1 0 0,-21-21 16,21 21-16,0 0 15</inkml:trace>
  <inkml:trace contextRef="#ctx0" brushRef="#br1" timeOffset="120277.49">16468 1397 0,'0'-21'15,"0"0"-15,0 0 0,0-1 16,0 44 47,0-1-63,-22 0 0,22 0 15,0 21-15,-21-20 0,21 20 0,0 0 16,0 1-16,-21 20 0,21-21 15,-21 22-15,21-22 0,-21 22 16,21-22-16,0 0 0,0 1 0,0 20 16,0-42-16,0 22 0,0-1 15,0 0-15,0 1 0,0-1 0,0 0 16,0 1-16,0-1 0,-21 0 0,21 1 16,0-22-16,0 21 0,0 1 15,0-22-15,0 0 0,0 0 0,0 0 16,0 0-16,0 1 15,0-44 17,0 1-32,0 0 15,0 0-15,0 0 0,0 0 0,21-22 16,-21 1-16,21 21 0</inkml:trace>
  <inkml:trace contextRef="#ctx0" brushRef="#br1" timeOffset="121764.64">16531 1312 0,'-42'0'31,"63"0"0,0 0-15,0 0-16,0 0 0,22 0 16,-22 0-16,21 0 0,1 0 0,-1 0 15,21 0-15,-20 0 0,20 0 16,1 0-16,-1 0 0,1 0 0,20 0 16,-20 0-16,21 0 0,-1 0 15,-20 0-15,20 0 0,1 0 0,-21 0 16,20 0-16,-20 0 0,20 0 0,1 0 15,0 0-15,-22 0 0,22 0 16,0 0-16,-22 0 0,1 0 0,-1 0 16,1 0-16,-1 0 0,1 0 15,-22 0-15,21 0 0,-20 0 16,-1 0-16,-21 0 0,22 0 16,-22 0-16,0 0 0,0 0 0,0 0 15,0 0-15,1 22 0,-22-1 31,0 0-15,0 0 0,0 0-16,0 0 15,0 1-15,0-1 16,0 0-16,0 0 0,-22 0 16,22 0-16,0 1 0,0-1 15,0 21-15,0-21 0,-21 0 16,21 22-16,0-22 0,0 21 15,0-21-15,0 22 0,0-22 0,0 21 16,0 1-16,0-1 0,0-21 0,0 21 16,0 1-16,0-22 0,0 21 15,-21-21-15,21 1 0,0 20 0,0-21 16,0 21-16,0-20 0,0 20 16,0-21-16,0 21 0,0-20 0,0 20 15,0-21-15,0 21 0,0-20 16,0 20-16,0-21 0,0 0 0,0 0 15,-21 22-15,21-22 0,0 0 0,0 0 16,0 0-16,0 1 16,0-1-16,0 0 0,0 0 15,0 0-15,0 0 16,-21-21 0,21 22-16,0-1 0,-21-21 15,21 21 1,-22-21-16,1 21 15,0-21-15,0 0 16,0 0-16,0 0 16,21 21-16,-22-21 0,1 0 0,0 0 15,0 0-15,0 0 0,0 0 16,-1 0-16,1 0 0,-21 0 16,21 0-16,-22 0 0,22 0 0,-21 0 15,0 0-15,-1 0 0,1 0 16,21 0-16,-22 0 0,1 0 0,0 0 15,-1 0-15,1 0 0,0 0 16,-1 0-16,1 0 0,0 0 0,-1 0 16,1 0-16,0 0 0,21 0 0,-22 0 15,1 0-15,0 0 0,20 0 16,-20 0-16,0 0 0,-1 0 16,22 0-16,-21 0 0,0 0 0,-1-21 0,22 21 15,-21 0-15,21 0 0,-22 0 16,22 0-16,-21 0 0,21 0 15,-1 0-15,-20 0 0,21 0 0,0 0 16,-22 0-16,22 0 0,0 0 16,0 0-16,0 0 0,-22 0 0,22 0 15,0 0-15,0 0 0,0 0 0,0 0 16,-1 0-16,1 0 0,0 0 16,-21 0-16,21 0 0,-1 0 0,1 0 15,0 0-15,0 0 0,0 0 16,0 0-16,-1 0 0,-20 0 0,21 0 15,0 0-15,0 0 0,-1 0 0,1 0 16,0 0-16,0 0 0,0 0 16,0 0-16,-1 0 0,1-21 15,0 21-15,0 0 0,0 0 32,0 0-32,21-21 31,0 0-16,0-1 1,0 1-16,21 0 16,0 0-16,0 0 0,0 0 0,0-22 15,22 22-15,-22-21 0</inkml:trace>
  <inkml:trace contextRef="#ctx0" brushRef="#br1" timeOffset="122821.03">16806 1312 0,'-42'-21'16,"21"0"-1,0 21-15,-1 0 0,1 0 0,0 0 16,0 0-16,0 0 15,0 0-15,-1 0 0,1 0 16,0 0-16,0 0 0,0 0 0,0 0 16,-1 21-16,-20-21 0,21 21 15,0-21-15,0 22 0,-22-1 0,22 0 16,0 0-16,0 0 0,0 0 16,21 1-16,-22 20 0,22-21 0,-21 21 15,21 1-15,0-22 0,0 21 16,0 1-16,0-1 0,0-21 0,0 21 15,0 1-15,0-22 0,21 21 16,-21-21-16,22 1 0,-22 20 0,21-21 16,0 0-16,0 0 0,-21 1 15,21-1-15,0 0 0,1 0 16,-1 0-16,0-21 0,0 21 0,0 1 16,0-22-16,22 0 0,-22 21 15,0-21-15,0 0 0,22 0 0,-22 0 16,21 0-16,-21 0 0,0 0 0,22 0 15,-22 0-15,21 0 0,-21 0 16,22 0-16,-22-21 0,0 21 0,21 0 16,-20 0-16,-1-22 0,21 1 15,-21 21-15,0-21 0,22 0 16,-22 21-16,0-21 0,0 0 0,0 21 16,1-22-16,-22 1 0,21 0 0,-21 0 15,21 0-15,-21 0 0,21-1 16,-21 1-16,0 0 0,0 0 15,0-21-15,0 20 0,0 1 0,0 0 16,0-21-16,0 21 0,0-1 16,0-20-16,-21 21 0,21 0 0,-21-22 15,0 22-15,21 0 0,-22 0 16,1 0-16,0 0 0,21-1 0,-21 22 16,0-21-16,0 0 0,-1 21 0,1-21 15,0 21-15,0 0 0,0-21 16,0 0-16,-1 21 0,1 0 15,0 0-15,0 0 0,0 0 16,0 0-16,-1 0 0,1 0 16,0 0-16,-21 0 0,21 0 15,-1 0-15,1 0 0,-21 0 0,21 0 16,0 0-16,-1 0 0,1 0 16,-21 21-16,21 0 0,0-21 0,-1 21 15,1-21-15,0 21 0,0-21 16,0 21-16,0 1 0,-1-1 0,1 0 15,0 0-15,0 0 0,21 0 16,0 1-16,0-1 0,-21 0 0,21 0 16,0 0-16,-21 0 0,21 1 0,0-1 15,0 0 1,0 0-16,0 0 0,0 0 16,21-21-1,-21 22-15,21-22 0,0 0 0,0 0 16,0 0-16</inkml:trace>
  <inkml:trace contextRef="#ctx0" brushRef="#br1" timeOffset="124564.48">19833 1905 0,'21'0'0,"0"0"16,1 0-1,-22-21 1,0 0-16,0 0 16,0-1-16,0 1 15,-22 0-15,1 21 0,21-21 16,-21 21-16,0 0 15,0 0-15,0 0 0,-1 21 0,1 0 16,0 0-16,-21 1 0,21 20 16,-22-21-16,22 0 0,0 22 0,-21-22 15,20 21-15,1-21 0,21 0 0,0 1 16,-21-1-16,21 0 0,0 0 16,0 0-16,0 0 15,21-21-15,0 0 16,1 0-16,-1 0 0,0 0 0,0 0 15,0 0-15,0 0 0,1 0 0,-1 0 16,0-21-16,0 0 0,0 0 16,0 21-16,1-21 0,-1-22 0,0 22 15,-21 0-15,21 0 0,-21 0 16,21-22-16,-21 22 0,0 0 0,21 0 16,-21 0-16,0 0 15,22 21-15,-22 21 16,0 0-1,0 0-15,0 0 0,0 0 16,0 1-16,0-1 0,0 0 0,0 0 16,0 0-16,0 0 0,0 1 15,0-1-15,0 0 0,0 0 16,21-21-16,0 0 0,0 0 16,0 0-16,0 0 0,1 0 0,20 0 15,-21 0-15,21 0 0,1 0 0</inkml:trace>
  <inkml:trace contextRef="#ctx0" brushRef="#br1" timeOffset="125092.19">20595 1799 0,'0'0'0,"-21"0"0,21-21 15,-21 0-15,0 21 0,-1 0 16,1 0-16,0 0 0,0 0 0,0 0 15,0 0-15,-1 21 0,1-21 16,0 21-16,0 0 0,0 1 0,0-1 16,-1 0-16,1 0 0,0 21 0,21-20 15,0-1-15,0 0 16,0 0-16,-21-21 0,21 21 0,0 0 16,0 1-16,21-1 15,0-21-15,0 0 16,1 0-16,-1 0 0,0 0 15,0 0-15,0-21 0,22-1 16,-22 1-16,0 0 0,0 0 0,0 0 16,22-22-16,-22 22 0,0-21 15,0 0-15,-21-1 0,21 1 0,-21-22 16,21 22-16,-21 21 0,0-21 16,0 20-16,0-20 0,0 21 0,0 0 15,0 42 16,-21 0-31,0 21 0,21-20 16,0 20-16,-21-21 0,21 21 16,-21 1-16,21-1 0,0-21 0,0 22 15,0-22-15,0 21 0,0-21 16,0 0-16,0 1 0,0-1 0,0 0 16,21 0-16,0-21 15,0 0-15,0 0 0,1 0 0,-1 0 16,0 0-16,21 0 0,-21 0 15,1 0-15,20 0 0</inkml:trace>
  <inkml:trace contextRef="#ctx0" brushRef="#br1" timeOffset="125593.3">21124 1820 0,'0'-21'0,"0"42"0,-21-42 15,0 21 1,0 0-16,0 0 0,-1 0 15,1 0-15,0 0 0,0 21 16,0-21-16,0 22 0,-1-1 0,1 0 16,21 0-16,-21 0 0,21 0 0,-21 1 15,21-1 1,0 0-16,0 0 0,0 0 16,0 0-1,21-21-15,0 0 0,0 0 16,1 0-16,-1 0 0,0 0 15,0-21-15,0 21 0,0-21 0,-21 0 16,22 0-16,-1 0 0,0-1 0,-21-20 16,21 0-16,0 21 15,0-22-15,-21 1 0,0-22 0,22 22 0,-22 0 16,21-1-16,-21 1 0,0 21 16,0-21-16,0 20 0,0 1 15,0 0-15,0 63 31,0-20-31,-21-1 16,21 21-16,-22 0 0,22-20 0,0 20 16,-21 0-16,21 1 0,0-1 15,0-21-15,0 21 0,0-20 0,0-1 16,0 0-16,0 0 0,0 0 0,0 0 16,0 1-16,21-1 0,1-21 15,-1 21-15,0-21 0,0 0 16,0 0-16,0 0 15,1 0-15,-1 0 0</inkml:trace>
  <inkml:trace contextRef="#ctx0" brushRef="#br1" timeOffset="125981.08">21421 1863 0,'0'0'0,"0"-64"31,0 43-31,21 21 0,0 0 15,-21-21-15,21 21 0,0 0 0,0 0 16,1 0-16,-1 0 16,0 21-16,-21 0 0,21 0 15,-21 1-15,0-1 16,0 0-16,0 0 0,0 0 16,0 0-16,0 1 0,0-1 15,-21 0-15,0-21 16,21 21-16,-21-21 15,21-21 1,0 0 0,0 0-16,21-1 15,0 1-15,-21 0 0,21-21 0,0 21 16,-21-1-16,21 1 0,1 0 16,-22 0-16,21 21 0,-21-21 0,0 0 15,21 21-15,0 0 16,0 0-16,0 0 15,1 0 1,-22 21-16</inkml:trace>
  <inkml:trace contextRef="#ctx0" brushRef="#br1" timeOffset="126809.61">21802 1905 0,'84'0'16,"-63"0"-16,1 0 15,-1-21-15,0 0 0,0 21 0,0-21 16,0-1-16,1 1 0,-22 0 16,0 0-16,0 0 15,0 0-15,-22 21 16,1 0 0,0 0-16,0 0 0,0 21 0,0 0 15,-1 0-15,-20 0 0,21 0 16,0 1-16,0-1 0,21 0 0,0 0 15,0 0-15,0 0 0,0 1 16,0-1-16,0 0 0,21-21 0,0 21 16,0-21-16,0 0 0,0 0 0,1 0 15,-1 0-15,21 0 0,-21 0 16,22 0-16,-22 0 0,21-21 16,0 0-16,1 0 0,-22-1 15,21 1-15,-21 0 0,1 0 0,-1 0 16,0 0-16,-21-1 0,21 1 0,-21 0 15,0 0-15,0 0 16,-21 21-16,0 0 16,0 0-16,-1 21 15,1 0-15,21 0 0,-21 0 16,21 1-16,0-1 16,0 0-16,0 0 15,21-21-15,0 21 0,1-21 0,-22 21 16,21-21-16,0 22 0,0-22 15,0 21 1,-42-21 15,0 0-31,0 0 0,0 0 16,-1 0-16,1 0 0,21 21 16,0 0 15,21-21-31,1 0 15,-1 0-15,0 0 0,0 0 16,0 0-16,22 0 0,-22-21 0,0 21 16,21-21-16,-21 0 0,1-1 15,20 1-15,-21 0 0,0 0 16,0-21-16,-21 20 0,22 1 0,-22-21 16,0 21-16,0 0 0,0-1 15,-22 44 16,1-1-31,0-21 0,0 21 0,21 0 16,0 0-16,-21 0 0,21 22 0,0-22 16,-21 0-16,21 0 0,0 0 15,0 1-15,0-1 0,0 0 16,-22 0-16,1-21 16,0 0-1,21 21-15,-21-21 0</inkml:trace>
  <inkml:trace contextRef="#ctx0" brushRef="#br1" timeOffset="127218.38">20362 2709 0,'0'-21'15,"0"42"-15,0-63 0,0 21 0,0 0 0,0-22 16,0 22-16,0 0 0,0 0 16,0 0-16,0 0 0,-21 21 15,0 0-15,0 0 0,0 0 16,-1 21-16,1 0 0,0 0 15,0 0-15,0 0 0,0 22 16,-1-22-16,1 21 0,0-21 16,21 22-16,0-22 0,-21 21 0,21-21 15,0 1-15,0-1 0,0 0 0,0 0 16,21-21-16,-21 21 0,21-21 16,22 0-16,-22 0 0,21 0 0,-21 0 15,22 0-15,-1 0 0,0 0 16,1-21-16,-1 0 0,0 21 0,1-21 15,-1-22-15,0 22 0</inkml:trace>
  <inkml:trace contextRef="#ctx0" brushRef="#br1" timeOffset="128825.05">20849 2371 0,'0'0'0,"0"-21"0,0-1 0,0 1 0,-21 21 16,0 0-1,0 0-15,21 21 16,0 22-16,0-22 0,-22 21 0,22-21 15,-21 22-15,21-1 0,0 0 16,-21-20-16,21 20 0,0-21 0,0 21 16,0-20-16,0-1 0,0 0 15,-21 0-15,21 0 0,0 0 16,0-42 15,0 0-31,21 21 16,-21-21-16,0 0 15,0 0-15,21-1 0,0 1 0,-21 0 16,22 0-16,-22 0 0,21 0 16,0 21-1,0 21-15,-21 0 16,0 0-16,0 0 16,0 0-16,0 1 0,0-1 15,0 0-15,21 0 0,-21 0 0,0 0 16,21 1-1,1-1-15,-1-21 0,0 0 0,0 21 0,0-21 16,0 0-16,1 0 16,-1 0-16,0 0 0,21 0 0,-21 0 15,1-21-15,-1 0 0,0 21 0,0-22 16,0 1-16,0 0 0,-21 0 16,0-21-16,0 20 0,0 1 0,0-21 15,0 21-15,0 0 0,0-1 16,0 1-16,0 0 0,-21 0 0,0 21 15,0 0-15,0 0 0,0 0 16,-1 21-16,1 0 16,21 0-16,-21-21 0,21 22 0,0-1 15,-21 0-15,21 0 16,0 0-16,-21 0 0,21 1 0,0-1 16,0 0-16,0 0 0,21-21 15,0 0-15,-21 21 0,21-21 16,0 0-16,1 0 0,-1 0 0,0 0 15,0 0-15,0 0 16,0 0-16,1-21 0,-1 0 0,0 21 16,-21-21-16,0 0 0,21-1 0,-21 1 15,0 0-15,0 0 0,0 0 16,0 0-16,-21 42 47,21 0-47,0 0 0,0 0 0,-21 0 15,21 1-15,0-1 16,0 0-16,0 0 0,21-21 16,0 0-16,0 21 0,0-21 15,1 0-15,-1 0 0,0 0 0,0 0 16,0 0-16,0 0 0,22-21 0,-22 21 16,0-21-16,0 21 0,0-21 15,1 0-15,-1-1 0,0 1 16,-21 0-16,0 0 0,21 0 0,-21 0 15,0-1-15,0 1 0,0 0 16,0 42 15,-21-21-31,21 21 0,-21 1 0,21-1 16,0 0-16,0 0 0,-21 0 16,21 0-16,0 1 0,0-1 15,0 0-15,21-21 31,0 0-15,0 0-16,0-21 16,-21 0-16,21 21 0,-21-22 0,0 1 15,22 0-15,-1 21 0,-21-21 16,21 0-16,-21 0 0,21-1 16,0 22-1,-21 22 1,0-1-16,0 0 15,0 0-15,21 0 16,-21 0-16,22 1 0,-22-1 16,0 0-16,21-21 0,0 0 15,0 0-15,-21 21 0,21-21 16,0 0-16,1 0 0,-1 0 16,0 0-16,0 0 15,0 0-15,0-21 0,22 0 0,-22 21 0,0-21 16,0-1-16,0 1 0,-21-21 15,0 21-15,22 0 0,-22-22 16,0 22-16,0-21 0,0 21 0,0-1 16,0 1-16,-22 21 0,1-21 15,0 21-15,0 0 0,0 0 0,0 0 16,-1 0-16,1 21 0,0 0 16,0-21-16,21 22 0,-21-1 0,21 0 15,-21 0-15,21 0 0,0 0 16,0 1-16,0-1 15,0 0-15,21-21 0,0 21 0,0 0 16,0 0 0,-21 1-16,21-1 15,-21 0-15,0 0 0,0 0 0,0 0 16,0 1-16,0-1 0,0 0 16,0 0-16,0 0 0,0 0 0,0 1 15,0-1-15,0 0 0,-21 0 16,21 0-16,0 0 0,0 1 0,0-1 15,0 0-15,-21 0 0,21 0 16,-21 0 0,21-42 31,0 0-47,21 0 15,0 0-15,-21 0 0,21-1 16,1 1-16,-1 0 0</inkml:trace>
  <inkml:trace contextRef="#ctx0" brushRef="#br1" timeOffset="129224.82">22479 2625 0,'-42'0'31,"63"0"0,0 0-31,0 0 16,0 0-16,0 0 0,1 0 15,-1 0-15,0-21 0,0 21 16,-21-22-16,21 1 0,-21 0 16,0 0-1,0 0-15,-21 21 16,0 0-16,0 0 15,0 0-15,-1 0 0,1 21 16,0 0-16,21 0 16,-21 0-16,0-21 0,21 22 15,0-1-15,0 0 0,0 0 0,0 0 16,0 0-16,0 1 16,21-1-1,0-21-15,0 0 0,0 0 16,1 0-16,-1 0 15,0 0-15,0 0 0,0 0 0,0 0 16</inkml:trace>
  <inkml:trace contextRef="#ctx0" brushRef="#br1" timeOffset="129897.74">23029 2540 0,'0'0'15,"0"-21"-15,0 0 16,-21 21 0,0 0-16,0 0 0,0 0 15,-1 0-15,1 21 16,0-21-16,21 21 0,-21 0 16,0 0-16,0 1 0,-1-22 0,22 21 15,0 0-15,-21 0 0,21 0 16,0 0-16,0 1 15,0-1-15,0 0 16,21 0-16,1-21 16,-1 0-1,0 0-15,0 0 16,0 0-16,0 0 0,-21-21 16,22 0-16,-1 0 0,-21-1 15,0 1-15,21 0 0,0-21 0,-21 21 16,0-22-16,21 1 0,0 0 15,1 20-15,-22-20 0,0 0 0,0 21 16,21-1-16,-21-20 0,21 21 16,0 0-16,-21 0 15,0-1-15,0 44 32,0-1-17,0 0-15,-21 0 0,0 0 16,21 0-16,-21 22 0,21-22 0,0 0 15,0 21-15,0-20 0,0 20 0,0-21 16,0 21-16,0-20 0,0-1 16,0 0-16,0 0 0,0 0 0,0 0 15,0 1-15,21-1 0,0-21 16,-21 21-16,21-21 0,-21 21 16,21-21-16,0 0 0,1 0 15,-1 0 1,0 0-16,-21-21 15,21 21-15,0-21 16,-21 0-16,0-1 16,0 1-1,21 21-15,-21-21 16</inkml:trace>
  <inkml:trace contextRef="#ctx0" brushRef="#br1" timeOffset="134057.06">16849 1482 0,'0'-21'47,"0"-1"-16,0 1-15,0 0-1,-22 21-15,1 0 16,0 0-16,0 0 16,0 0-16,0 0 0,-1 0 15,1 0-15,0 0 0,0 0 0,0 0 16,0 0-16,-1 21 0,1-21 16,0 0-16,0 21 0,0 1 0,0-22 15,21 21-15,-22 0 0,1 0 16,21 0-16,0 0 0,-21 1 15,21 20-15,-21-21 0,21 21 16,-21-20-16,21 20 0,0-21 0,0 21 16,0-20-16,0 20 0,0-21 0,0 21 15,0-20-15,0-1 0,21 0 16,-21 21-16,21-21 0,0 1 0,0-1 16,1 0-16,-1 0 15,0 0-15,0-21 0,0 21 0,0-21 16,1 0-16,-1 0 0,21 0 15,-21 0-15,0 0 0,1 0 16,20 0-16,-21 0 0,21 0 0,-20 0 16,-1-21-16,21 0 0,-21 21 15,22-21-15,-22 0 0,0 0 0,0-1 16,0 1-16,0 0 0,1 0 0,-22-21 16,0 20-16,0 1 0,0-21 15,0 21-15,0-22 0,0 22 0,0-21 16,0 0-16,0 20 0,0-20 15,0 21-15,0-21 0,-22 20 0,1 1 16,21 0-16,-21 0 0,0 0 16,0 0-16,0-1 0,-1 22 0,1-21 15,0 21-15,0 0 16,0 0-16,-22 0 0,1 0 16,21 0-16,0 0 15,0 0-15,-1 0 0,1 0 0,0 21 16,0-21-16,0 22 0,21-1 0,-21-21 15,-1 21-15,22 0 0,0 0 16,-21 22-16,21-22 0,-21 0 0,21 21 16,0-21-16,-21 1 0,21 20 15,0-21-15,0 21 0,0-20 0,0-1 16,0 0-16,0 0 0,0 21 16,0-20-16,0-1 0,0 0 15,21 0-15,0 0 16,0 0-16,-21 1 0,22-22 15,-1 0-15,-21 21 0,21-21 0,0 0 16,0 0-16,0 0 0,1 0 16,-1 0-16,21 0 0,-21-21 15,0-1-15,1 22 0,-1-21 16,0 0-16,0 21 0,0-21 0,-21 0 16,21 0-16,-21-1 0,22 1 15,-22 0-15,0-21 0,0 21 16,0-1-16,0 1 0,0 0 0,0 0 15,-22 0-15,1 0 0,0-1 0,21 1 16,-21 0-16,0 21 0,0-21 16,-1 21-16,1 0 15,0 0-15,0 0 0,0 0 16,0 21-16,-1 0 0,1 0 16,0 1-16,21-1 0,-21 21 0,21-21 15,-21 0-15,21 1 0,0 20 16,0-21-16,0 0 0,0 0 0,0 1 15,0-1-15,0 0 16,21 0-16,0-21 16,0 0-16,0 0 15,1 0-15,-1 0 0,0 0 16,0 0-16,-21-21 0,21 21 0,0-21 16,-21 0-16,0-1 0,0 1 15,0 0-15,0 0 0,0 0 16,0 0-16,-21 21 15,0 0 1,0 0-16,0 0 16,0 21-16,21 0 0,-22-21 0,22 21 15,0 0-15,0 0 0,0 1 16,0-1-16,0 0 16,-21-21 109</inkml:trace>
  <inkml:trace contextRef="#ctx0" brushRef="#br1" timeOffset="147649.29">15833 3937 0,'0'21'0,"0"0"15,-22-21-15,22 22 16,0-1-16,-21-21 16,21 21-16,-21-21 0,0 21 15,21 0 1,-21-21-16,0 21 0,21 1 16,0-1-1,-22-21-15,1 21 16,21 0 31,0-42 31,0 0-63,21 21-15,1-21 16,-1 21-16,-21-22 0,21 22 16,0 0-16,0-21 15,-21 0-15,21 21 0,1 0 16,-22-21-16,21 21 0,0-21 16,0 21-16,0-21 15,0-1-15,1 22 16,-1-21-16,0 21 0,0-21 15,0 21-15,0 0 0,1-21 16,-1 21-16,21 0 0,-21-21 0,0 0 16,1 21-16,20 0 0,-21-22 15,0 22-15,22 0 0,-22-21 0,0 0 16,0 21-16,21-21 0,-20 21 0,-1-21 16,0 21-16,0-21 0,21 21 15,-20-22-15,-1 22 0,21-21 0,-21 0 16,0 21-16,22-21 0,-22 0 15,21 21-15,-21-21 0,22 21 0,-22-22 16,21 1-16,1 21 0,-22-21 16,21 21-16,0-21 0,-20 0 15,20 21-15,0-21 0,1 21 0,-1-22 16,0 1-16,1 21 0,-1-21 16,-21 21-16,21-21 0,1 21 0,-1-21 15,0 0-15,1 21 0,-1-22 0,-21 22 16,22-21-16,-1 0 0,-21 21 15,21-21-15,1 21 0,-22-21 0,21 0 16,-21 21-16,22-22 0,-1 1 16,0 21-16,-20-21 0,20 0 0,0 21 15,1-21-15,20 21 0,-21-21 16,1 21-16,-1-22 0,0 22 16,22-21-16,-22 0 0,1 21 0,-1 0 15,21 0-15,-20-21 0,-1 0 16,0 21-16,1-21 0,-1 21 0,0 0 15,-20-22-15,20 22 0,0 0 16,1-21-16,-1 0 0,0 21 0,1 0 16,-1-21-16,0 21 0,22 0 15,-22-21-15,0 21 0,22 0 0,-22 0 16,1-21-16,-1 21 0,0-22 16,1 22-16,-22 0 0,21 0 0,-21-21 15,0 21-15,1 0 0,-1 0 0,0-21 16,0 21-16,0 0 15,0-21-15,1 21 0,-22-21 16,21 21-16,0 0 0,0 0 16,-21-21-1,-21 21 32,0 0-31,0-22-16,-1 22 15,1 0-15,0 0 0,0 0 0,0-21 16,0 21-16,-1 0 0,-20 0 16,21-21-16,0 21 0,0 0 0,-1 0 15,1-21-15,0 21 0,0 0 16,0 0-16,0 0 0,-1 0 0,1 0 16,0 0-16,0 0 15,0 0-15,0 0 16,-1 0-1,1 0-15,42 0 63,1 0-63,-1 0 16,0 0-16,0 0 0,0 0 15,0 0-15,1 0 16,-1 0-16,0 0 0,0 0 0,0 0 15,0 0-15,1 0 0,-1 0 16,0 0-16,0 0 0,0 0 0,0 0 16,1 0-16,-1 0 15,0 0-15,0 0 0,0 21 32,-21 0-17,0 0 1,0 1-1,0-1-15,-21-21 0,0 21 0,0 0 16,0 0-16,-1 22 0,1-22 16,0 0-16,-21 21 0,21-21 0,-1 1 15,1 20-15,-21-21 0,21 0 0,0 0 16,-1 1-16,1-1 0,0 0 16,0 0-16,21 0 0,-21-21 15,0 21-15,-1-42 47,22 0-31,-21 0-16,21 0 0,0 0 15,0-1-15,0-20 0,0 21 16,0-21-16</inkml:trace>
  <inkml:trace contextRef="#ctx0" brushRef="#br1" timeOffset="148912.97">19516 1863 0,'0'0'0,"-22"0"0,1-43 31,21 22-31,-21 0 0,21 0 0,-21 0 0,21 0 16,0-1-16,0 1 0,0-21 16,0 21-16,0-22 0,0 22 0,0-21 15,0 21-15,21-22 16,0 1-16,0 21 0,1-21 0,20 20 15,-21-20-15,21 0 0,1-1 16,-1 22-16,22-21 0,-22 21 0,21 0 16,-20-22-16,20 22 0,1 0 15,20 0-15,-20 0 0,21-1 0,-1 22 16,1 0-16,0 0 0,-1 0 16,-20 0-16,20 0 0,-20 0 15,-22 22-15,22-22 0,-22 21 0,0 0 16,1 0-16,-22 0 0,0 0 15,21 1-15,-20-22 0,-22 21 16,21 0-16,0-21 0,0 21 16,0-21-1,0 0 1,-21-21-16,22 21 0,-1-21 16,0 0-16,0-1 0,0 1 15,22 0-15,-22 21 0,42-21 0,22 0 16,-22 0-16,1 21 0,-1-22 15,-20 22-15,20 0 0,1-21 0,42 21 16,-64 21-16,0-21 0,43 0 0,-22 22 16,1-1-16,-22 0 15,22 21-15,-1-21 0,-20 22 0,-1-22 16,0 21-16,1-21 0,-22 22 16,0-22-16,0 0 0,0 0 0,-21 22 15,21-43-15,-21 21 0,0 0 16,0 0-16,22-21 0,-22 21 15,21-21-15,0 0 16,0 0-16,0 0 0,22 0 16,-22 0-16,21 0 0,0 0 15,1 0-15,-22 0 0,21 0 0,1 0 16,-1 0-16,0 0 0,-21 0 16,22 21-16,-22-21 0,21 22 0,-21-1 15,-21 0-15,22 0 16,-22 0-16,0 0 0,21 22 0,-21-22 15,0 21-15,0 1 0,0-1 16,0 0-16,0-21 0,-21 22 0,-1-1 16,1 0-16,21-20 0,-21 20 15,0-21-15,21 0 0,-21 0 0,21 1 16,-21-1-16,21 0 0,0 0 16,0 0-16,0 0 0,0 1 15,0-1 1,21 0-1,0 0-15,0 0 0,-21 0 16,0 1-16,21-1 16,-21 0-16,21 0 0,-21 0 0,0 22 15,0-22-15,0 21 0,0-21 16,0 22-16,-21-22 0,0 0 0,0 21 16,0-21-16,-22 1 0,22-1 0,-21 21 15,0-21-15,-22 0 0,22 1 16,-22-22-16,1 21 0,-1 0 0,1-21 15,-22 21-15,22-21 0,-1 21 16,1-21-16,-1 0 0,-42 21 16,64 1-16,0-22 0,-1 0 15,22 0-15,0 0 0,0 0 16,0 0-16,-1 0 0,1 0 0,0 0 16,0 0-1,0 0 1,21 21-16,-21-21 0,-1 21 15,-20-21-15,21 21 0,0-21 16,-22 0-16,1 21 0,0 0 0,-22-21 16,1 0-16,20 0 0,-20 22 15,-1-1-15,1-21 0,-1 0 0,22 0 16,-21 0-16,20 0 0,-20 0 0</inkml:trace>
  <inkml:trace contextRef="#ctx0" brushRef="#br1" timeOffset="149436.67">20786 2879 0,'-106'-85'32,"63"64"-32,22 0 0,-21 21 0,21-21 15,-22 21-15,22 0 0,0 0 16,-21 0-16,21 0 0,-1 21 0,1 0 16,0-21-16,0 21 0,0 0 15,0-21-15,-1 21 0,22 1 16,-21-22-16,0 0 0,0 0 15,0 0 1,0 0-16,-1 0 0,1 0 16,0 0-16,0-22 0,0 1 15,0 0-15,-1 0 0,1 0 0,0 0 16,-21-22-16,21 22 0,-1-21 0,-20-1 16,21 1-16,-21 0 0,-1-1 15,22 22-15,-21-21 0,-1 0 0,22 20 16,-21 1-16,21 0 0,0 0 15,-22 0-15,22 0 0,0-1 0,0 1 16,0 21-16,-1-21 0,1 21 16,0 0-16,0 0 0,0-21 0,0 21 15,-1 0-15,1 0 16,21-21-16,0 0 31,0-1-15,0 1-16,21 0 15,1 0-15,-22 0 16,21 0-16,-21-1 0,0 1 0,0 0 16,0 0-16,0 0 15,0 0-15,21 21 32,0 21-32,0 0 15,0 0-15,1 0 0</inkml:trace>
  <inkml:trace contextRef="#ctx0" brushRef="#br1" timeOffset="150976.64">19833 3789 0,'0'0'0,"0"-64"31,-21 64 1,0 22-17,21-1-15,0 0 0,0 0 16,-21 0-16,21 0 0,-22 22 15,22-22-15,-21 0 0,21 0 0,0 22 16,0-22-16,0 0 0,0 0 16,-21 0-16,21 0 0,21-42 47,0 0-47,-21 0 15,0 0-15,22 0 0,-22-22 0,21 22 16,-21 0-16,0-21 0,21 20 15,0 1-15,-21 0 0,21 0 0,-21 0 16,0 0-16,21-1 16,1 44-1,-22-1-15,0 0 16,0 0-16,0 0 16,0 0-16,0 1 0,0-1 0,21 0 15,-21 0-15,21 0 0,-21 0 16,0 1-16,21-22 0,0 21 0,0-21 15,1 0-15,-22 21 0,42-21 16,-21 0-16,0 0 0,0 0 16,1 0-16,20-21 0,-21 21 0,21-21 15,-20-1-15,-1 1 0,21 0 0,-21 0 16,0 0-16,1 0 0,-1-1 16,-21 1-16,0-21 0,21 21 0,-21 0 15,0-1-15,0 1 0,0 0 16,0 0-16,-21 21 0,0 0 15,-1 0-15,1 0 16,0 0-16,0 0 0,0 21 0,0 0 16,21 0-16,-22 1 0,22-1 0,-21 0 15,21 0-15,0 0 0,0 0 16,0 1-16,0-1 0,0 0 16,0 0-16,0 0 0,0 0 0,0 1 15,21-22-15,1 21 0,-1-21 16,0 0-16,0 0 0,0 0 0,22 0 15,-22 0-15,0 0 0,0 0 16,0 0-16,0-21 0,22-1 0,-22 22 16,0-21-16,0 0 0,-21 0 0,21 0 15,1-22-15,-1 22 0,-21 0 16,0 0-16,0 0 0,21 0 0,-21-1 16,21 22-1,-21 22 16,-21-1-31,21 0 0,-21-21 16,21 21-16,0 0 0,0 0 0,0 1 16,0-1-16,0 0 0,0 0 15,0 0-15,21-21 16,0 0 0,0 0-16,0 0 15,1 0-15,-1-21 0,0 0 16,0 21-16,0-21 0,-21 0 0,0-1 15,21 22-15,-21-21 0,22 0 16,-22 0-16,0 42 47,0 0-31,0 0-16,0 1 0,0-1 15,0 0-15,0 0 16,21-21-1,0 21-15,0-21 16,0 0-16,0 0 0,1 0 16,-1 0-16,0-21 0,0 0 15,0 0-15,0 0 16,-21-1-16,0 1 16,0 0-16,0 0 0,0 0 15,0 0-15,0-1 0,0 1 0,0 0 16,-21 21-16,21-21 0,0 0 0,-21 21 15,0 0-15,42 0 79,0 0-79,0 0 15,1 0-15,-1 0 16,0 0-16,0 0 15,0 0-15,0 0 0,1 0 0,-1-21 16</inkml:trace>
  <inkml:trace contextRef="#ctx0" brushRef="#br1" timeOffset="152141.56">21675 3768 0,'21'0'0,"0"0"0,0 0 31,-21-21-31,21 21 0,-21-22 0,21 22 16,-21-21-16,0 0 0,0 0 16,-21 21-1,0 0-15,0 0 0,0 0 16,0 0-16,-1 0 0,1 0 15,0 0-15,0 0 0,0 21 0,-22 0 16,22 0-16,0 1 0,0-1 0,0-21 16,0 21-16,21 0 15,0 0-15,0 0 0,-22-21 0,22 22 16,0-1-16,22-21 16,-1 0-16,0 0 15,0 0-15,0 0 0,0 0 16,1 0-16,-1 0 0,0-21 15,0 21-15,0-22 0,-21 1 0,21 21 16,-21-21-16,22 0 0,-22 0 16,0 0-16,0-1 0,0 1 15,0 42 32,0 1-47,0-1 0,0 0 16,0 0-16,0 0 0,0 0 15,0 1-15,21-22 0,0 21 16,0-21-16,0 0 0,0 0 0,1 0 16,-1 21-16,21-21 0,-21 0 15,0 0-15,22 0 0,-22 0 0,0-21 16,0 21-16,22 0 0,-22-21 16,0-1-16,0 22 0,0-21 0,0 0 15,1 0-15,-22 0 0,21 21 0,-21-21 16,21-1-16,-21 1 0,0 0 15,0 0-15,0 0 0,-21 21 32,0 0-32,-1 0 0,1 0 15,0 21-15,0 0 0,0 0 0,0 0 16,-1-21-16,1 22 0,21-1 16,0 0-16,-21 0 0,21 0 15,0 0-15,0 1 31,21-22-31,0 0 0,1 0 16,-1 0-16,0-22 16,0 22-16,0-21 0,-21 0 0,21 21 15,-21-21-15,22 0 0,-22 0 16,0-22-16,21 22 0,-21 0 16,21-21-16,-21 20 0,0-20 0,0 0 15,0 21-15,0-22 0,0 22 16,0 0-16,0 0 0,0 0 0,0-1 15,0 44 1,0-1 0,0 0-16,0 0 0,0 21 0,0-20 15,0 20-15,0 0 0,0-21 16,0 22-16,0-22 0,0 0 0,0 0 16,0 22-16,0-22 0,21 0 15,0-21-15,0 21 0,1-21 16,20 21-16,0-21 15,-21 21-15,1-21 0,-1 0 16,0 0-16,0 0 0,21 0 0,-20 0 16,-1-21-16,21 21 0,-21-21 0,0 21 15,22-21-15,-22 0 0,0 21 16,0-21-16,0-1 0,-21 1 0,0 0 16,0 0-16,0 0 0,0 0 15,0-1-15,-21 22 16,0 0-16,0 0 0,0 0 15,0 0-15,-1 0 0,-20 22 16,21-1-16,0 0 0,0 0 0,-1 0 0,1 0 16,21 1-16,0-1 15,-21-21-15</inkml:trace>
  <inkml:trace contextRef="#ctx0" brushRef="#br1" timeOffset="152449.39">22818 3725 0,'42'-127'31,"-42"106"-31,21-21 0,-21 0 0,0-1 16,0 22-16,0-21 0,0 21 0,0-1 16,0 1-16,0 0 0,0 0 15,0 42 16,0 0-31,0 22 0,0-22 16,0 21-16,0-21 0,0 22 16,0-22-16,0 21 0,0-21 0,0 22 15,0-22-15,0 0 0,0 0 16,0 0-16,0 0 0,21 1 0,0-22 16,-21 21-16,22-21 15,-1 21-15,0-21 16</inkml:trace>
  <inkml:trace contextRef="#ctx0" brushRef="#br1" timeOffset="152637.19">23135 3768 0,'42'-43'16,"-42"22"0,85-85-1,-85 85 1,21 21-16,-21-21 0,0 42 31,0 0-31,0 1 16,0-1-16,0 0 15,0 0-15,21 0 0,-21 0 16,22-21-16,-22 22 0,21-22 16</inkml:trace>
  <inkml:trace contextRef="#ctx0" brushRef="#br1" timeOffset="153113.09">23453 3768 0,'21'0'16,"42"-106"15,-63 85-31,0 0 15,0-1-15,21 1 0,-21 0 0,0 0 16,0 0 0,0 42 31,-21 0-47,21 0 15,0 0-15,-21-21 0,21 22 0,0-1 16,0 0-16,0 0 15,0 0-15,0 0 0,0 1 16,21-22 0,0 0-16,1 0 15,-1 0-15,0 0 0,0 0 16,0 0-16,0 0 16,1-22-16,-1 1 0,0 0 0,0 21 15,-21-21-15,21 0 0,0-22 16,-21 22-16,0 0 0,22 0 15,-22 0-15,21 0 0,-21-1 0,0 1 16,0 42 15,0 1-15,0-1-16,0 0 0,0 0 0,0 0 16,0 0-16,0 1 0,0-1 0,0 0 15,0 0-15,0 0 16,0 0-16,0 1 31</inkml:trace>
  <inkml:trace contextRef="#ctx0" brushRef="#br1" timeOffset="153320.97">23812 3725 0,'0'0'16,"0"-21"-16,-21 21 0,0-21 16,21 0-16,-21 21 15,0 0 16,21 21-31,0 0 0,21 0 16,0-21 0,0 0-16,0 0 0,1 0 15,-1 0-15,0 0 0,0 0 0,0 0 16,0 0-16,22 0 16,-22 0-16,0 0 15,0-21-15,0 0 0,1 0 16</inkml:trace>
  <inkml:trace contextRef="#ctx0" brushRef="#br1" timeOffset="153508.87">24193 3493 0,'0'-22'16,"0"44"-16,0-65 0,0 22 0,0 42 47,0 0-47,0 1 16,0-1-16,0 0 0,0 0 0,0 0 15,0 0-15,0 1 0,0-1 0,0 0 16,0 0-1,0 0-15,-21 0 0,0 1 16,0-22 0,0 0-16,0 0 15</inkml:trace>
  <inkml:trace contextRef="#ctx0" brushRef="#br1" timeOffset="153569.84">23791 3662 0,'0'0'0,"-21"0"0,0 0 16</inkml:trace>
  <inkml:trace contextRef="#ctx0" brushRef="#br1" timeOffset="154234">22923 3747 0,'43'21'31,"-22"-21"-31,0 0 0,0 0 0,0 0 16,1 0-16,-1 0 16,0 0-16,-21-21 0,21 21 0,0-22 15,0 1-15,-21 0 16,22 0-16,-1 0 15,-21 0-15,0-1 0,0 1 0,0 0 16,0 0-16,0 0 0,0 0 16,0 42 15,0 0-31,0 0 16,0 0-16,0 0 15,0 1-15,-21-22 0,21 21 0,0 0 16,0 0-16,0 0 15</inkml:trace>
  <inkml:trace contextRef="#ctx0" brushRef="#br1" timeOffset="160205.2">19410 2498 0,'0'-21'16,"-21"21"-16,-1-22 15,22 1 48,-21 21-47,21-21-16,-21 21 46,42 0 33,0 21-64,1-21-15,-1 21 0,0 1 16,21-22-16,-21 21 0,22 0 0,-22-21 15,21 21-15,1 0 0,-1 0 16,0-21-16,22 22 0,-22-1 0,0 0 16,1-21-16,-1 21 0,0 0 15,-20-21-15,20 21 0,0-21 0,-21 22 16,1-22-16,20 0 0,-21 21 16,0-21-16,0 0 0,1 0 0,-22 21 15,21-21-15,-21 21 31,-21-21-15,-1 0 0,1 0-16,0 21 0,0-21 15,0 0-15,0 0 0,-22 21 16,22-21-16,0 0 0,0 22 0,-22-1 16,22-21-16,-21 21 0,0-21 15,20 21-15,-20 0 0,0 0 0,-1-21 16,1 22-16,0-1 0,-22 0 15,22 0-15,0 0 0,-1-21 0,22 21 16,-21 1-16,-1-1 0,22-21 16,0 21-16,-21-21 0,21 0 15,21 21-15,-22-21 0,1 0 16,21 21 0,0 0 46,-21-21-46,21 22-1,-21-22 1,21 21-16,-21-21 16,0 21-1,42-42 32,0 21-31,0-21-16,0 21 0,0-22 15,22 1-15,-22 21 0,21-21 0,1 0 16,-1 0-16,0 0 0,1-1 16,20 1-16,-21 0 0,22-21 15,-22 21-15,1-1 0,-1 1 0,0-21 16,1 21-16,-1 0 0,-21-1 15,21 1-15,-20 0 0,-1 0 0,-21 0 16,21 21-16,-21-21 0,21 21 16,-21-22-16,21 22 15,-21-21 1,0 0 0,0 0-1,-21 0 1,0 21-16,0-21 0,0 21 15,-1-22-15,-20 22 0,21-21 16,-21 0-16,-1 21 0,22-21 16,-21 0-16,-1 21 0,1-21 0,0-1 15,-1 1-15,22 21 0,-21-21 16,21 21-16,-22-21 0,22 21 0,0 0 16,0 0-16,0-21 0,0 21 15,-1 0-15,1 0 0,0 0 16,42 0 62,0 21-78,1-21 0,-1 21 16,0 0-16,21 0 0,-21-21 15,22 22-15,-22-1 0,21 0 0,22 0 16,-22 0-16,0 0 0,1 22 15,-1-22-15,22 0 0,-22 0 0,0 0 16,1 1-16,-22-1 0,21-21 16,-21 21-16,22 0 0,-22-21 0,0 21 15,21-21-15,-21 0 0,1 0 16,-1 0-16,0 0 0,0 0 31,-42 0 0,0 0-31,0 0 16,-22 0-16,22 21 0,0-21 0,-21 22 16,-1-1-16,1-21 0,0 21 15,-1 0-15,1 0 0,0 0 0,-1 1 16,1-1-16,0 0 0,-1 0 16,1 0-16,0 0 0,20 1 0,-20-1 15,21 0-15,-21 0 0,20-21 16,1 21-16,21 0 0,-21-21 0,21 22 15,-21-22-15,21 21 16,0-42 62,0-1-62,-21 22-16</inkml:trace>
  <inkml:trace contextRef="#ctx0" brushRef="#br1" timeOffset="160760.22">20129 4233 0,'0'0'16,"-21"0"-16,0 0 0,21-21 15,0 0-15,-21 0 16,0 0-16,21 0 0,0-1 0,-21 1 16,21 0-16,0 0 0,0 0 15,0 0-15</inkml:trace>
  <inkml:trace contextRef="#ctx0" brushRef="#br1" timeOffset="161744.43">19918 4297 0,'-21'0'16,"42"0"-16,-64 0 0,22 0 15,21 21-15,-21-21 0,0 0 0,0 0 16,0 0 0,21 21-16,21-21 46,0 0-46,0 0 0,0 0 16,0 0-16,1 0 0,20 0 0,-21 0 16,21 0-16,-20 0 0,20 0 15,0 0-15,1 0 0,-1 0 0,21 0 16,-20 0-16,20 0 0,1 0 16,-1 0-16,22 0 0,0 0 0,-1 0 15,1 0-15,0 0 0,-1 0 16,1 0-16,21 0 0,-22 0 15,22 0-15,-21 0 0,21 0 0,-22 0 16,22 0-16,-21 0 0,0 0 16,-1 0-16,1 0 0,-22 0 0,22 0 15,0 0-15,-22 0 0,22 0 16,0 0-16,-22 0 0,1 0 0,20 0 16,-20 0-16,-22 0 0,22 0 15,-22 0-15,0 0 0,1 0 0,-22 0 16,21 0-16,-21 0 0,0 0 0,1 0 15,-1 0-15,0 0 16,0 0 0,-21-21-1,-21 21 63,0 0-78,0 0 16,-1 0-16,1-21 0,0 21 16,0 0-16</inkml:trace>
  <inkml:trace contextRef="#ctx0" brushRef="#br1" timeOffset="165012.78">18542 7430 0,'0'0'0,"-21"0"0,0 0 16,-1 21-16,1-21 15,0 0-15,0 0 0,-21 0 16,20 0-16,1 0 0,-21 0 0,0 0 16,20 0-16,-20 0 0,0 0 15,-1 0-15,22 0 0,-21 0 0,0 0 16,20 0-16,1 0 0,0 0 0,-21 0 15,21 0-15,-1 0 16,1 0-16,42 0 63,1 0-63,20 0 15,-21 0-15,21 0 0,1 0 16,-1 0-16,0 0 0,22 0 0,-22 0 15,22 0-15,20 0 0,-20 0 0,-1 0 16,22 0-16,-21 0 0,-1 0 16,22 0-16,-22 0 0,1 0 0,20 0 15,1 0-15,0 0 0,-1 0 16,1 0-16,0 0 0,-1 0 0,-20 0 16,21 0-16,-22 0 0,1 0 15,-1 0-15,1 0 0,-1 0 0,-21 0 16,1 0-16,-1 0 0,0 0 15,1 0-15,-1 0 0,-21 0 0,22 0 16,-22 0-16,0 0 0,0 0 0,0 0 16,0 0-16,1 0 0,-1 0 15,0 0-15,0 0 16,0 0-16,0 0 16,1 0-1,-44 0 48,1 0-48,0 0-15,0 0 0</inkml:trace>
  <inkml:trace contextRef="#ctx0" brushRef="#br1" timeOffset="166212.91">15494 8678 0,'0'-21'16,"0"0"0,0 0-1,21 0-15,-21 0 16,21-1 0,-21 1-16,0 0 0,0 0 15,0 0-15,0 0 0,-21-1 16,0 1-16,0 21 0,0-21 15,-22 0-15,1 21 0,21 0 0,-22 0 16,1 0-16,0 0 0,-1 0 0,22 21 16,-21 0-16,0 22 0,20-22 15,-20 0-15,21 21 0,0 1 0,-22-1 16,22 0-16,0 1 0,0-1 16,0 0-16,21 1 0,0-1 15,0-21-15,0 21 0,0-20 0,0-1 16,0 0-16,0 0 0,21 0 15,0-21-15,0 0 0,0 0 0,1 0 16,20-21-16,0 0 0,1 0 0,-1 0 16,-21-1-16,21-20 0,1 21 15,-1-21-15,-21-1 0,22 22 0,-22-21 16,0 21-16,21-22 0,-42 22 0,21-21 16,1 21-16,-22-1 0,0 1 15,0 42 1,0 1-1,0-1-15,0 21 16,-22-21-16,22 0 0,-21 22 0,21-22 16,-21 21-16,21-21 0,0 22 0,0-22 15,0 0-15,0 0 0,0 0 16,21 1-16,0-1 0,1-21 0,-1 0 16,0 0-16,21 0 0,-21 0 0,22 0 15,-22-21-15,0-1 0,21 1 16,-20 21-16,20-42 0,-21 21 0,0 0 15,0-1-15</inkml:trace>
  <inkml:trace contextRef="#ctx0" brushRef="#br1" timeOffset="166500.75">15938 8488 0,'0'-21'16,"0"42"-1,0 0-15,-21 0 0,0 0 16,21 1-16,-21 20 0,21-21 0,0 21 15,0 22-15,-21-22 0,0 1 0,21 20 16,-22 1-16,22-22 0,0 21 16,-21 1-16,0-1 0,21 1 0,-21-1 15,21-20-15,-21 20 0,21 1 0,-21-22 16,21 0-16,-22 22 0,22-43 16,0 21-16,0-20 0,0-1 0,0 0 15,0 0-15,22-21 16,-1 0-16,-21-21 15,21 0-15,-21 0 0,21-22 16,-21 22-16,0-21 0,0-1 0,21 1 16,-21 0-16,0-1 0,0-20 0</inkml:trace>
  <inkml:trace contextRef="#ctx0" brushRef="#br1" timeOffset="166804.88">15790 8700 0,'0'0'0,"0"-22"0,21-62 31,22 84-31,-22-21 0,0 21 0,21-22 16,1 22-16,-1 0 0,0 0 15,1 0-15,-1 0 0,0 0 0,1 0 16,-1 0-16,0 0 0,1 22 16,-22-1-16,-21 0 0,0 0 0,0 21 15,0-20-15,0 20 0,-42-21 0,20 21 16,-20 1-16,-21-22 0,20 21 15,1-21-15,-22 1 0,22-1 0,0 0 16,-1 0-16,22 0 0,-21 0 0,21-21 16,0 0-16,42-21 31,0 0-15,0 0-16,21 0 15,-20 0-15</inkml:trace>
  <inkml:trace contextRef="#ctx0" brushRef="#br1" timeOffset="167120.7">16552 8573 0,'0'0'0,"0"-22"0,0 44 47,0 20-47,0-21 16,0 21-16,0 1 15,0-1-15,0 22 0,0-22 0,0 21 16,-21 1-16,21-1 0,-21 1 0,0-1 16,21-20-16,-21 20 0,-1 1 15,1-22-15,0 22 0,21-22 0,0 0 16,-21 1-16,21-1 0,-21-21 0,21 0 16,0 0-16,0 1 0,0-1 15,0-42 1,21-1-16,-21 1 15,21-21-15,-21 21 0,21-22 0,-21 1 16,0 0-16,0-1 0,0 1 16,0-21-16</inkml:trace>
  <inkml:trace contextRef="#ctx0" brushRef="#br1" timeOffset="167440.51">16446 8848 0,'0'-43'0,"0"86"0,0-128 0,0 64 15,0 0-15,0-22 0,22 22 0,-1 0 16,0 0-16,-21 0 15,21 0-15,0 21 0,0-22 0,22 1 0,-22 21 16,21 0-16,-21-21 0,22 21 0,-1 0 16,-21 0-16,22 0 15,-1 0-15,-21 21 0,0 0 0,0 1 0,-21-1 16,0 0-16,0 0 0,0 21 16,-21-20-16,0 20 0,0-21 15,-21 21-15,-1-20 0,1-1 0,0 0 16,20 0-16,-20 0 0,0 0 0,21 1 15,-22-22-15,22 21 0,0-21 16,0 0-16,21 21 16,21-21 15,0-21-31,0 0 0,0 21 16,22-22-16,-22 1 0,0 0 0,21-21 0,1 21 15,-22-1-15,21-20 16</inkml:trace>
  <inkml:trace contextRef="#ctx0" brushRef="#br1" timeOffset="167705.37">17335 8192 0,'-42'21'15,"21"0"1,0 0-16,0 0 0,-1 22 0,1-22 0,0 21 15,0 0-15,0-20 0,0 20 16,21 0-16,0-21 0,-22 22 16,22-22-16,-21 21 0,21-21 0,0 1 15,0-1-15,0 0 0,0 0 0,21-21 16,1 0 0,-1 0-16,0 0 0,21 0 0,-21 0 15,1-21-15,-1 0 0,0 0 0,0-1 16,0 1-16,0-21 0</inkml:trace>
  <inkml:trace contextRef="#ctx0" brushRef="#br1" timeOffset="168144.22">17589 8022 0,'0'0'0,"0"21"31,0 1-31,0-1 0,0 21 0,0-21 15,0 0-15,0 22 0,0-22 16,0 21-16,0-21 0,0 1 0,0-1 16,-21 21-16,0-21 0,21 0 15,0 1 1,-21-22-16,21-22 16,0 1-16,0 0 15,0 0 1,0-21-16,0 20 0,0-20 0,0 21 15,0-21-15,21 20 0,0-20 0,-21 21 16,21-21-16,1 20 0,-1 1 16,0 0-16,0 0 0,0 21 0,0 0 15,1 0-15,-1 0 0,21 0 16,-21 0-16,0 21 0,1 0 0,-1 22 16,-21-22-16,0 0 0,21 21 0,-21 1 15,0-22-15,0 21 0,0-21 16,0 0-16,0 22 0,0-22 0,-21 0 15,0-21-15,21 21 0,0 0 16,-22-21-16,22 22 16,0-44-1</inkml:trace>
  <inkml:trace contextRef="#ctx0" brushRef="#br1" timeOffset="169677.71">18457 8721 0,'0'0'0,"-21"0"16,21-21-1,0-1-15,21 1 0,-21 0 16,21 0-16,1 0 0,-1 0 0,21-22 15,-21 22-15,0-21 0,22-1 16,-22 1-16,0-21 0,21 20 0,-20 1 16,-1-22-16,-21 22 0,21-21 15,-21 20-15,0 1 0,0 21 16,0-22-16,0 22 0,0 0 0,0 0 0,-21 21 16,0 0-1,-1 0-15,1 0 0,21 21 16,-21 21-16,0-20 0,0 20 0,0 0 15,21 1-15,-22-1 0,1 21 16,21-20-16,0-1 0,-21 0 0,21 22 16,0-22-16,-21 1 0,21-22 0,0 21 15,0 0-15,0-20 0,0-1 16,21 0-16,0 0 0,0 0 0,1 0 16,-1 1-16,0-22 0,0 0 0,21 0 15,-20 0-15,20 0 0,-21 0 16,21 0-16,1-22 0,-1 22 0,0-21 15,1 0-15,-22 0 0,21-21 16,-21 20-16,22 1 0,-22-21 16,0 21-16,-21 0 0,0-22 0,0 22 15,0 0-15,0 0 0,0 0 0,-21-1 16,0 22 0,0 0-16,-1 0 0,1 0 0,0 22 15,21-1-15,-21 0 0,21 0 0,-21 0 16,21 0-16,-21 22 0,21-22 15,0 21-15,0-21 0,0 1 0,0-1 16,0 0-16,0 0 0,0 0 0,0 0 16,21 1-16,0-22 0,0 0 15,0 21-15,0-21 0,1 0 16,-1 0-16,21 0 0,-21 0 0,22-21 16,-22-1-16,21 22 0,-21-21 15,0 0-15,22 0 0,-22 0 0,0 0 16,0-1-16,0 1 0,1 0 0,-22 0 15,0 0-15,21 0 0,-21-1 16,0 44 15,0-1-31,0 0 16,0 0-16,0 0 0,0 0 0,0 1 16,0-1-16,0 0 0,0 0 0,0 0 15,0 0-15,0 1 16,0-1-1,21-21-15,0 0 0,0 0 16,0 0-16,1-21 0,-1-1 16,0 22-16,-21-21 0,21 0 15,0 0-15,0 0 0,1 0 0,-1-1 16,0-20-16,-21 21 0,21 0 0,0 0 16,0-1-16,-21 1 0,0 0 15,22 21-15,-22 21 31,0 0-31,0 1 16,0-1-16,0 0 0,0 0 16,0 0-16,0 0 0,0 1 15,0-1-15,0 0 0,0 0 16,21-21-16,0 21 0,0-21 16,0 21-16,0-21 0,1 0 0,20 0 15,-21 0-15,0 0 0,0 0 0,22-21 16,-22 21-16,21-21 0,-21 21 15,22-21-15,-22 0 0,21 0 0,-21-1 16,1 1-16,-22 0 0,21 0 0,-21 0 16,21 0-16,-21-1 0,0 1 15,0 0-15,0 0 0,-21 21 16,0 0 0,-1 0-16,1 0 0,0 21 15,0 0-15,0 0 0,0 22 0,-1-22 16,1 0-16,0 21 0,21-20 0,-21-1 15,21 0-15,0 0 0,0 0 16,0 0-16,0 1 0,21-1 16,0-21-16,0 0 0,1 0 0,20 0 15,-21 0-15,21 0 0,-20 0 16,20 0-16,0-21 0,1-1 0,-22 1 16,21 0-16,0-21 0,1 21 15,-1-22-15,-21 1 0,22 0 0,-22-1 16,21-20-16,-21 20 0,0-20 15,1 21-15,-22-22 0,0 22 0,0-1 16,0 1-16,0 0 0,0 21 0,0-22 16,0 22-16,-22 21 15,-20 0-15,21 21 16,0 0-16,0 22 0,-1 20 16,-20-20-16,42-1 0,-21 21 0,21 1 15,0-22-15,0 1 0,0 20 0,0-21 16,0 1-16,21-1 0,0-21 15,0 22-15,1-22 0,-1 0 16,0 0-16,0 0 0,21-21 0,-20 0 0,-1 0 16,21 0-16,-21 0 0,0 0 15,1 0-15,20 0 0,-21-21 16,0 21-16,22-21 0,-22 0 0,0 0 16,0-1-16,0 1 0,-21 0 0,0 0 15</inkml:trace>
  <inkml:trace contextRef="#ctx0" brushRef="#br1" timeOffset="172140.67">17357 9970 0,'0'0'0,"42"-22"15,-21 22 1,0-21-16,0 0 0,1 0 16,-1 0-16,0 0 0,-21-1 0,21 1 15,-21 0-15,0 0 0,0 0 16,0-22-16,0 22 0,-21 0 0,0-21 15,0 21-15,-22-1 0,22-20 0,-21 42 16,21-21-16,-22 21 16,1 0-16,0 0 0,20 0 0,-20 0 15,21 21-15,-21 21 0,20-20 0,1 20 16,0 0-16,0 1 0,21-1 16,0 0-16,-21 1 0,21-1 0,0 0 15,0-21-15,0 1 0,0 20 0,0-21 16,21-21-16,-21 21 0,21-21 15,0 21-15,0-21 0,22 0 0,-22 0 16,0 0-16,0-21 0,22 0 0,-22 0 16,0 0-16,21 21 15,-21-43-15,1 22 0,-1 0 0,-21 0 16,21-21-16,-21-1 0,21 22 0,-21-21 16,0-1-16,0 22 0,0-21 15,0 21-15,0 0 0,0-1 0,21 44 31,-21-1-31,21 21 0,-21 0 16,0 1-16,0-1 0,22-21 0,-22 22 16,21-1-16,-21 0 0,0-21 15,21 22-15,0-22 0,0 0 0,0 0 16,-21 0-16,22-21 0,-1 0 0,0 0 16,0 0-16,0 0 0,0 0 15,1 0-15,-1-21 0,0 21 16,0-21-16,0 0 0,0 0 0,1 0 15,-1-22-15,-21 22 0,0-21 0,21 21 16,0-22-16,-21 1 0,0 21 16,0-22-16,21 22 0,-21 0 0,21 0 15,1 21-15,-1 21 16,-21 0 0,0 0-16,0 1 0,0-1 0,0 0 15,21 0-15,-21 0 0,0 0 16,21-21-16,0 0 15,0 0 1,1-21-16,-22 0 16,21 21-16,-21-21 0,0 0 0,0 0 15,0-1-15,0 1 0,0 0 16,0 0-16,0 0 0,-21 0 16,-1 21-16,1 0 0,0 0 0,0 0 15,0 0-15,0 21 0,-1 0 16,22 0-16,-21 21 0,21 1 15,0-22-15,-21 21 0,21 1 0,0-1 16,0 0-16,0 1 0,0-1 16,0-21-16,0 21 0,0-20 0,0 20 15,21-21-15,0 0 0,1 0 0,-1-21 16,0 22-16,21-22 0,-21 0 16,22 0-16,-22 0 0,21 0 15,-21 0-15,22-22 0,-1 1 0,-21 21 16,22-21-16,-22 0 0,21-21 0,-21 20 15,0-20-15,22 21 0,-22-21 16,0-1-16,0 22 0,0-21 0,22-1 16,-43 1-16,21 21 0,0 0 0,0-22 15,0 43-15,-21-21 0,22 21 16,-1 0-16,0 0 0,-21 21 16,0 1-16,21-1 0,-21 0 15,0 0-15,21 0 0,-21 0 16,0 1-16,0-1 0,21 0 15,-21 0-15,0 0 16,22-21 0,-22-21-1,0 0-15,0 0 0,0 0 16,0-1-16,0 1 0,0 0 16,0 0-16,0-21 0,0 20 15,0 1-15,0 0 0,0 0 0,0 0 16,0 0-16,-22 21 0,1 0 15,0 0-15,0 0 16,21 21-16,-21 0 0,0 21 0,-1-21 0,1 22 16,-21-1-16,21 0 0,0 1 15,-1-1-15,22-21 0,0 22 16,-21-1-16,21-21 0,0 0 0,0 22 16,0-22-16,0 0 0,21 0 0,1 0 15,-1-21-15,0 0 16,0 0-16,0 0 0,0 0 0,22 0 15,-22 0-15,0 0 0,21 0 0,-20-21 16,-1 21-16,21-21 0,-21 0 16,22 0-16,-22-1 0,0 1 15,21 0-15,-21 0 0,1 0 0,-1 0 16,0-22-16,0 22 0,0 0 0,-21-21 16,0 20-16,0 1 0,0 0 15,0 0-15,-21 42 31,0 0-31,21 0 0,-21 1 16,21-1-16,0 0 0,-21 0 0,21 0 16,-22 0-16,22 1 0,0-1 0,0 0 15,0 0-15,0 0 16,22-21-16,-22 21 0,21-21 16,0 0-16,0 0 0,0 0 15,0 0-15,1 0 0,20 0 0,-21-21 16,21 21-16,-20-21 0,20 0 15,0 0-15,-21 0 0,22-1 0,-22 1 16,0 0-16,0 0 0,0 0 0,1-22 16,-22 22-16,0 0 0,0 0 15,0 0-15,0 0 0,0-1 0,0 44 47,0-1-47,0 21 0,0-21 0,0 0 16,0 1-16,0-1 0,0 0 0,0 0 15,0 0-15,0 0 0,21 1 16,0-1-16,0 0 16,-42-21 31,0 0-47,0-21 0,-1 21 15,22-21-15,-21 21 0,0-22 0,0 22 16,21-21-16,-21 21 15,0 0 1,21 21-16,0 1 16,0-1-16,0 0 15,0 0-15,21-21 16,0 21-16,0 0 0,0-21 16,0 0-16,1 22 0,-1-22 15,0 0-15,21 0 0,-21 0 16,1 0-16,20 0 0,0 0 0,-21-22 15,22 22-15,-1-21 0,-21 0 0,22 0 16,-22 21-16,21-21 0,-21 0 16,22-22-16,-22 22 0,0 0 0,0-21 15,0 20-15,0 1 0,1-21 0,-22 21 16,0 0-16,0-22 0,21 22 0,-21 0 16,0 0-16,0 0 15,-21 21-15,-1 0 0,1 0 16,0 21-16,21 0 0,-21 0 15,21 21-15,0-20 16,0-1-16,0 0 0,0 0 0,0 0 16,0 0-16,0 1 0,21-1 0,0 0 15,-21 0-15,21 0 0,1-21 0,-22 21 16,0 1-16,21-22 16,-21 21-16,0 0 15,-21-21 1,-1 0-1,1 0 1,21-21 15</inkml:trace>
  <inkml:trace contextRef="#ctx0" brushRef="#br1" timeOffset="174317.18">22373 7133 0,'0'0'0,"-21"0"0,0 0 0,0 0 0,-1 0 15,1 0-15,0 21 16,0-21-16,0 0 0,0 0 0,-1 0 16,1 0-16,-21 0 0,21 22 0,0-22 15,-1 0-15,1 0 16,0 0-16,0 0 16,42 0 15,0 0-16,0 0-15,1 0 0,20 0 16,0-22-16,1 22 0,20 0 0,1 0 16,20 0-16,1-21 0,21 21 15,-22 0-15,1 0 0,21-21 0,-21 21 16,-1-21-16,1 21 0,-22 0 0,22 0 16,-21 0-16,-1 0 0,1 0 15,-1-21-15,1 21 0,-22 0 0,0-21 16,1 21-16,-22 0 0,21 0 0,-21 0 15,0 0-15,1 0 0,-1 0 32,-21 21 15</inkml:trace>
  <inkml:trace contextRef="#ctx0" brushRef="#br1" timeOffset="176716.29">22585 8001 0,'0'0'0,"0"-21"0,21 0 0,-21-22 16,0 22-16,0 0 0,0 0 0,-21 0 15,0 21-15,-1-21 0,1 21 0,21-22 16,-21 22-16,0 0 0,0 0 15,0 0-15,-1 22 0,1-1 0,21 0 16,-21 0-16,0 21 0,0 1 0,0-1 16,-1 0-16,1 22 0,0-22 15,0 22-15,0-22 0,21 0 0,0 1 16,-21-1-16,21 0 0,0 1 0,0-1 16,0-21-16,0 0 15,0 1-15,0-1 0,21 0 0,0 0 16,0-21-16,0 0 0,0 0 0,22 0 15,-1 0-15,-21 0 0,22 0 16,-1-21-16,0 21 0,1-21 0,-1 0 16,0-1-16,-21 1 0,22 0 0,-22 0 15,0 0-15,0 0 0,0-22 16,1 22-16,-22 0 0,0-21 0,0 20 16,0 1-16,0 0 0,0 0 0,0 42 46,0 0-46,-22 0 0,1 1 16,21 20-16,-21-21 0,21 0 0,0 0 16,-21 22-16,21-22 0,0 0 15,0 0-15,0 0 0,0 1 16,21-22 0,0 0-16,0 0 15,1 0-15,-1 0 0,0-22 0,0 22 16,0-21-16,0 0 0,1 0 0,-1 0 15,0 0-15,0-22 0,0 22 16,-21 0-16,0-21 0,21 20 0,-21 1 16,22 0-16,-22 0 0,0 0 0,0 42 31,0 0-15,0 0-16,0 0 0,0 1 0,-22-1 15,22 0-15,-21 0 0,21 21 16,0-20-16,0-1 0,0 0 0,0 0 15,0 0-15,0 0 0,0 1 16,0-1-16,21-21 0,1 0 16,-1 0-16,0 0 0,0 0 15,0 0-15,0 0 0,22 0 0,-22-21 16,0 21-16,21-22 0,-20 1 0,-1 0 16,21 0-16,-21 0 0,0-22 15,1 22-15,-1-21 0,0 21 16,-21-22-16,0 22 0,0 0 0,0 0 15,0 0-15,0 0 0,-21 21 16,0 0 0,21 21-16,-22 0 0,1 0 0,21 0 15,0 0-15,0 1 16,0-1-16,0 0 0,0 0 0,0 0 16,0 0-16,0 1 0,21-1 15,-21 0-15,22-21 0,-22 21 16,21-21-16,0 21 15,0-21 1,0 0-16,0 0 16,1 0-16,-1 0 15,0 0-15,0-21 0,0 21 16,0-21-16,1 0 0,-1 0 0,0-1 16,0 1-16,0 0 0,0 0 0,-21-21 15,0 20-15,0 1 0,0-21 16,0 21-16,0 0 0,-21 21 15,0 0-15,0 0 16,0 0 0,21 21-16,0 0 15,0 0-15,0 0 0,0 0 0,21 1 16,-21-1-16,21 0 16,0 0-16,-21 0 0,0 0 15,21 1-15,1-1 16,-22 0-16,0 0 15,21-21-15,0 0 0,-21 21 0,21-21 16,0 0-16,0 0 0,1 0 0,-1 0 16,0 0-16,0 0 0,0 0 15,22 0-15,-22 0 0,0 0 0,21 0 16,-21-21-16,1 0 0,-1 21 0,0-21 16,0 0-16,0-1 0,0-20 0,-21 21 15,22 0-15,-22-22 0,0 22 16,0 0-16,0 0 0,0 0 15,0 0-15,-22 21 16,1 0-16,0 21 16,0 0-16,0 0 0,0 0 0,21 0 15,0 1-15,-22-1 0,22 0 0,0 0 16,0 0-16,0 0 0,0 1 16,0-1-1,22-21-15,-1 0 0,0 0 16,0 0-16,0 0 0,22 0 15,-22 0-15,0 0 0,0-21 0,21 21 16,-20-22-16,-1 1 0,0 21 0,-21-21 16,21 0-16,-21 0 15,21 0-15,-21-1 0,0 1 0,-21 42 47,0 1-47,0-1 0,0 0 16,-1 0-16,22 0 0,0 0 0,-21 1 15,21-1-15,0 0 0,21-21 47,1 0-47,-1 0 16,0 0-16,0-21 0,0 0 0,0 21 16,1-22-16,-1 1 0,0 0 0,0 0 15,0 0-15,0 0 0,1-1 16,-1 1-16,0 0 0,-21 42 31,0 0-15,-21 1-16,21-1 0,-21 0 0,21 0 15,-22-21-15,22 21 0,0 0 0,0 1 16,0-1 0,22-21-1,-1 0-15,0 0 0,0 0 16,0 0-16,0 0 15,1-21-15,-1 21 0,0-22 0,0 1 16,0 0-16,-21-21 0,21 21 0,1-22 16,-22 1-16,0 0 0,21-22 15,-21 22-15,0-22 0,0 22 0,0 0 16,0-1-16,0 1 0,0 21 0,0 0 16,0-1-16,-21 1 0,-1 21 15,1 0-15,21 21 0,-21 1 16,0-1-16,0 0 0,21 21 15,-21 1-15,-1-1 0,22 0 16,-21 1-16,21-1 0,0 0 0,0 1 16,0-1-16,0 0 0,0 1 0,0-22 15,0 0-15,0 21 0,21-21 16,1 1-16,-1-22 0,-21 21 0,21-21 16,0 0-16,0 0 0,0 0 0,1 0 15,-1 0-15,21 0 0,-21 0 0,0 0 16,1-21-16,-1-1 0,0 1 15,0 0-15,0 0 0</inkml:trace>
  <inkml:trace contextRef="#ctx0" brushRef="#br1" timeOffset="176944.16">24850 8001 0,'0'0'0,"21"0"31,0 0-31,0 21 0,21-21 16,-20 0-16,-1 0 0,21 0 0,-21 0 16,0 0-16,22 0 0,-22 0 15,0 0-15,0 0 0,0 0 0,1 0 16,-1 0-16,-42 21 47,-1 1-47</inkml:trace>
  <inkml:trace contextRef="#ctx0" brushRef="#br1" timeOffset="177444.97">22881 9038 0,'0'0'16,"-21"0"0,21 21-16,0 1 15,0-1-15,0 21 0,0-21 0,0 22 16,0-1-16,-21 0 0,21 1 0,-21-1 15,-1 0-15,22 1 0,-21-1 16,21 0-16,0-21 0,-21 22 0,21-22 16,-21 21-16,21-21 0,0 1 0,0-1 15,0 0-15,21-42 47,-21 0-47,0-1 16</inkml:trace>
  <inkml:trace contextRef="#ctx0" brushRef="#br1" timeOffset="177733.03">22733 9229 0,'0'-43'15,"0"86"-15,0-107 0,0 22 0,0 21 0,0-22 16,0 22-16,0 0 0,0 0 0,0 0 16,21 21-16,0-21 0,0 21 15,22-22-15,-22 22 0,21 0 0,1 0 16,-1 0-16,-21 0 0,21 0 15,1 0-15,-22 0 0,0 22 16,0-1-16,0 0 0,-21 21 0,0-21 16,0 22-16,0-22 0,-21 21 0,0-21 15,0 22-15,-21-22 0,20 21 16,-20-21-16,21 1 0,-21-1 0,20 0 16,1 0-16,0 0 0,0 0 0,21 1 15,0-1-15,0 0 16,0 0-16,0 0 15,21-21-15,0 0 16,0 0-16</inkml:trace>
  <inkml:trace contextRef="#ctx0" brushRef="#br1" timeOffset="178528.57">23326 9419 0,'0'0'0,"21"0"0,-21-21 16,0 0-16,0-43 31,-21 64-15,-1 0-16,1 0 0,0 0 15,0 22-15,21-1 0,-21 0 16,0 0-16,-1 0 0,1 22 0,0-22 16,21 0-16,0 0 0,-21 21 0,21-20 15,0-1-15,0 0 0,0 0 16,0 0-16,21 0 15,-21 1-15,21-22 0,0 0 0,1 0 16,-1 0-16,0 0 0,21 0 16,-21 0-16,1-22 0,-1 1 0,0 21 15,0-21-15,0 0 0,0 0 0,1 0 16,-1-1-16,0-20 0,0 21 0,-21 0 16,0-22-16,0 22 0,0 0 15,21 0-15,-21 0 0,0 0 0,0 42 31,0 0-31,-21 0 16,0 0-16,21 0 0,0 1 16,0 20-16,0-21 0,0 0 0,0 0 15,0 22-15,0-22 0,0 0 0,21 0 16,0 0-16,0-21 16,1 0-16,-1 0 0,21 0 0,-21 0 15,22 0-15,-22 0 0,21 0 0,0 0 16,1 0-16,-22-21 0,21 0 15,1 21-15,-22-21 0,21 0 0,-21 0 16,0-1-16,1-20 0,-1 21 0,-21 0 16,0-22-16,0 22 0,0-21 15,0 21-15,0-22 0,0 22 0,-21 0 16,-1 0-16,1 0 0,0 0 16,0-1-16,0 22 0,-22 0 15,22 0-15,0 0 0,-21 22 0,21-1 16,-1 0-16,1 0 0,0 0 0,0 22 15,21-22-15,0 21 0,0-21 16,-21 22-16,21-1 0,0 0 0,0 1 16,0-22-16,0 21 0,0 0 0,0-20 15,0 20-15,21 0 0,-21-21 0,0 22 16,0-22-16,21 0 0,-21 21 16,0-20-16,21-1 0,-21 0 0,0 21 15,0-21-15,0 1 0,0-1 0,0 0 16,0 0-16,0 0 0,0 0 15,0 1-15,-21-22 16,0 0 0,21-22-1,0 1-15,0 0 16,0 0-16</inkml:trace>
  <inkml:trace contextRef="#ctx0" brushRef="#br1" timeOffset="178896.43">24426 9525 0,'21'0'16,"1"0"0,-1 0-16,-21-21 0,21 21 15,0 0-15,-21-21 0,21 21 0,0 0 16,-21-21-16,22-1 15,-1 1-15,-21 0 16,0 0-16,0 0 0,0 0 16,-21 21-1,-1-22-15,1 22 0,0 0 0,0 0 16,0 22-16,0-22 0,-1 21 0,-20 0 16,21 21-16,0-21 0,21 22 15,0-22-15,-21 21 0,21-21 0,0 22 16,0-22-16,0 0 0,0 0 0,0 0 15,21 1-15,0-1 0,0 0 16,0-21-16,0 0 16,1 0-16,-1 0 0,0 0 0</inkml:trace>
  <inkml:trace contextRef="#ctx0" brushRef="#br1" timeOffset="180968.61">23114 10816 0,'0'0'0,"0"-21"32,21 0-32,0 0 0,0 0 0,1-1 15,-1 1-15,0 0 0,-21 0 0,21-21 16,-21 20-16,21 1 0,-21-21 0,0 21 16,0-22-16,0 22 0,0 0 15,-21 0-15,0 0 0,0 21 0,0 0 16,-1 0-16,-20 0 0,21 21 0,0 0 15,-22 0-15,22 0 0,-21 1 16,21 20-16,0-21 0,-1 21 0,-20-20 16,21 20-16,0-21 0,0 21 15,21-20-15,-22 20 0,22-21 0,-21 0 16,21 0-16,0 1 0,0-1 16,0 0-16,21-21 0,1 0 15,-1 0-15,21 0 0,-21 0 0,22 0 16,-22-21-16,21 21 0,-21-21 0,22-1 15,-22 1-15,21 0 0,-21 0 16,0 0-16,1 0 0,-1-22 0,0 22 16,0 0-16,0 0 0,0 0 0,-21-1 15,0 44 1,0-1 0,0 0-16,0 0 0,0 0 0,0 0 15,0 1-15,0-1 0,0 0 16,22 0-16,-1 0 15,-21 0-15,21-21 0,0 22 0,0-22 16,0 0-16,1 0 0,-1 0 0,0 0 16,0 0-16,21 0 0,-20 0 0,-1 0 15,0-22-15,21 22 0,-21-21 16,1 0-16,-1 0 0,0 0 0,-21 0 16,21-1-16,0 1 0,-21-21 0,0 21 15,0-22-15,21 22 0,-21 0 0,0 0 16,22 0-16,-22 42 31,0 0-15,0 0-16,21-21 15,-21 21-15,21-21 16,0 0-16,0 0 16,0 0-16,-21-21 15,0 0-15,22 21 16,-22-21-16,0 0 0,0 0 0,0-1 15,0 1-15,0 0 0,0 0 16,-22 0-16,1 21 16,0 0-16,0 0 15,0 21-15,21 0 0,-21 0 0,-1 0 16,22 22-16,-21-22 0,21 0 16,-21 21-16,21-20 0,-21 20 15,21-21-15,0 0 0,0 0 0,0 22 16,0-22-16,21 0 0,0-21 0,0 21 15,1 0-15,-1-21 0,21 0 0,-21 22 16,0-22-16,22 0 0,-22 0 16,0 0-16,21 0 0,-20 0 0,-1 0 15,0-22-15,0 22 0,0-21 0,0 0 16,1 0-16,-1 0 0,0 0 0,0-1 16,0 1-16,-21 0 15,21-21-15,1 21 0,-1-1 0,0-20 0,-21 21 16,21 0-16,0 0 0,-21-1 15,21 22-15,1 0 16,-1 0-16,-21 22 16,0-1-16,0 0 15,0 0-15,0 0 16,0 0 0,21-21-1,-21-21 16,0 0-15,0 0-16,0 0 0,0 0 16,0-1-16,0 1 15,-21 21-15,0 0 16,-1 0 0,22 21-16,-21 1 0,0-1 0,21 0 15,-21 21-15,21-21 0,-21 1 0,0-1 16,21 21-16,0-21 0,0 0 15,0 1-15,0-1 0,0 0 0,0 0 16,21 0-16,0 0 0,0-21 0,0 22 16,0-22-16,22 0 0,-22 0 0,0 0 15,21 0-15,-20 0 16,20 0-16,0 0 0,-21 0 0,22 0 16,-1-22-16,-21 22 0,22-21 0,-22 0 15,21 0-15,0 0 0,-20 0 0,-1-1 16,0 1-16,0 0 0,0 0 15,0 0-15,-21-22 0,22 22 0,-22 0 16,0 0-16,-22 21 16,1 0-16,0 0 0,0 0 15,0 21-15,0 0 0,-1 0 0,22 1 16,-21-1-16,0 0 0,21 0 0,0 0 16,-21-21-16,21 21 0,0 1 15,0-1-15,0 0 16,0 0-16,21-21 0,0 21 15,0-21-15,1 0 0,-1 0 0,21 0 16,-21 0-16,0 0 0,1 0 16,20 0-16,-21-21 0,0 0 0,22 21 15,-22-21-15,0 0 0,21-1 0,-21 1 16,1 0-16,-1 0 0,0 0 16,0-22-16,0 22 0,0 0 0,-21 0 15,22-21-15,-22 20 0,0 1 16,-22 21-1,1 0-15,0 21 0,0 1 0,0-1 16,0 0-16,21 0 0,-22 0 16,22 0-16,0 1 0,0-1 0,0 0 15,0 0-15,0 0 16,0 0-16,22-21 0,-1 22 0,0-1 16,0-21-1,-21 21-15,-21-21 47,0 0-47,0-21 0,-1 21 16,1 0-16,0 0 15,0 0-15,0 21 16,63 0 0,-21-21-1,0 21 1,1-21-16,-1 0 0,0 0 0,21 0 15,-21 0-15,1 0 0,20 0 0,0 0 16,-21 0-16,22-21 0,-22 21 16,21-21-16,-21 21 0,1-21 0,20 0 15,-21 21-15,0-22 0,-21 1 0,0 0 16,21 0-16,-21 0 0,0 0 0,0-1 16,0-20-16,0 21 0,0 0 15,0 0-15,0-1 0,-21 22 16,0 0-16,0 0 15</inkml:trace>
  <inkml:trace contextRef="#ctx0" brushRef="#br1" timeOffset="181092.54">25760 10605 0,'0'21'0,"0"-42"0,0 63 15,0-21 1,0 0-16,0 0 16,-21-21 15,-1 0-31,1-21 15,0 0-15,0 0 0</inkml:trace>
  <inkml:trace contextRef="#ctx0" brushRef="#br1" timeOffset="208818.54">15113 13610 0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2:06:07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826 0,'0'0'0,"21"-22"0,-21 1 16,0 0-16,0-21 0,0 21 15,0-1-15,0 1 0,0 0 0,0 0 16,0 0-16,0-22 0</inkml:trace>
  <inkml:trace contextRef="#ctx0" brushRef="#br0" timeOffset="59.96">1757 423 0,'-21'0'31</inkml:trace>
  <inkml:trace contextRef="#ctx0" brushRef="#br0" timeOffset="161.9">1736 762 0,'0'0'0,"0"42"0,0-20 15,0 41-15,0-21 0,0 22 0,0 21 16,0-22-16,0 1 15,0 20-15,0-20 0,0 20 0,0-20 16,0 21-16,0-22 0,42-21 16</inkml:trace>
  <inkml:trace contextRef="#ctx0" brushRef="#br0" timeOffset="611.7">1884 2074 0,'21'0'16,"0"0"-16,0 0 0,22-21 16,-22 0-16,21 0 0,-21 0 15,22-22-15,20 1 0,-21-21 0,1 20 16,20-20-16,-20-1 0,-1 1 15,0-22-15,1 22 0,-1-22 16,-21 0-16,0 1 0,22-1 0,-43 0 16,21 1-16,-21-1 15,21 21-15,-21-20 0,0 20 0,0-20 16,0 41-16,0-20 0,0 20 16,0 22-16,0-21 0,0 84 31,0 1-31,0-1 0,0 21 15,-21 1-15,21-1 0,-21 1 16,-1 21-16,22-22 0,0 22 16,-21-22-16,21 22 0,-21-22 0,21 1 15,-21-1-15,21 1 0,0-1 16,-42 43-16,42-63 16,21-1-16,0-21 0,0 21 0,0-20 15,0-1-15,22 0 0,-22 0 16,21 0-16,-21-21 0,22 0 0,-1 0 15,0 0-15,1-21 0,-22 0 16,21-21-16,1 20 0,-1-20 0,-21 21 16,21-21-16,1-1 0,-22-20 15,21 20-15,-21 1 0,22-21 0,-22-1 16,0 1-16,0-1 0,-21-21 16,0 22-16,21-1 0,-21 1 15,0-1-15,0 1 0,0-22 0</inkml:trace>
  <inkml:trace contextRef="#ctx0" brushRef="#br0" timeOffset="967.5">3323 339 0,'-42'21'32,"42"0"-32,0 21 0,0-20 15,0 20-15,0 0 0,0 1 16,0 20-16,0-21 0,0 22 0,0-1 16,0 22-16,0-21 0,0-1 15,0 1-15,-21-1 0,21 1 0,0-22 16,0 21-16,0-20 0,0-1 15,0 0-15,0 1 0,21-22 16,0 21-16,-21-21 0,21 1 16,0-1-16,0 0 0,1-21 0,20 0 15,-21 0-15,0 0 0,22 0 16,-22 0-16,21-21 0,-21 21 0,22-21 16,-22-22-16,0 22 0,21 0 15,-21-21-15,1-1 0,-1 22 0,0-21 16,0-1-16,0 1 0,-21 21 15,0-21-15,0 20 0,0 1 0,0 0 16,0 0-16,0 42 31,0 0-31,0 0 16,0 22-16,0-22 0,-21 0 0,21 21 16,0-20-16,0 20 0,-21-42 0</inkml:trace>
  <inkml:trace contextRef="#ctx0" brushRef="#br0" timeOffset="1064.44">3958 1312 0,'0'-63'16</inkml:trace>
  <inkml:trace contextRef="#ctx0" brushRef="#br0" timeOffset="1355.27">4043 572 0,'0'0'0,"-21"0"0,-1 63 15,22-42 1,0 0-16,0 1 0,0-1 16,22-21-1,-1 0-15,0 0 16,-21-21-16,21-1 15,-21 1-15,0 0 16,0 0-16,-21 21 16,0 0-1,0 0 1,-1 0-16,22 21 16,-21-21-16,21 21 15,-21 0-15,0-21 0,0 22 0</inkml:trace>
  <inkml:trace contextRef="#ctx0" brushRef="#br0" timeOffset="1604.17">3048 1058 0,'63'0'15,"-20"0"1,-1 0-16,-21 0 0,22-21 16,-1 0-16,0 21 0,1-21 0,-1 0 15,0 21-15,-21-21 0,22-1 16,-22 22-16,0-21 0,0 21 16,-21-21-16,-21 21 15,0 0-15</inkml:trace>
  <inkml:trace contextRef="#ctx0" brushRef="#br0" timeOffset="2379.4">1799 1355 0,'0'-21'0,"0"42"31,0 0-15,0 0-16,0 21 0,0-20 15,0 20-15,0 21 0,0-20 0,0 20 16,0-20-16,0 20 0,0-21 16,0 22-16,0-22 0,0 1 0,0-22 15,0 0-15,0 0 0,21 0 16,0 0-16,1-21 0,-1 0 0,-21-21 15</inkml:trace>
  <inkml:trace contextRef="#ctx0" brushRef="#br0" timeOffset="2415.38">2328 1799 0,'0'0'16,"43"0"-16,-1-42 0,21 21 0</inkml:trace>
  <inkml:trace contextRef="#ctx0" brushRef="#br0" timeOffset="3152.47">4381 572 0,'0'0'0,"0"-22"0,0 1 16,0 0-16,0 0 15,0 42 17,0 0-32,0 0 0,0 1 0,0 20 15,0 0-15,0 22 0,0-1 16,0 1-16,-21-1 0,0 1 0,21-1 16,-21 22-16,0-22 0,0 1 15,-1-1-15,1-20 0,0-1 0,0 22 16,21-22-16,-21-21 0,21 21 15,0-20-15,0-1 0,0 0 0,0 0 16,21-21-16,0 0 16,0 0-16,0 0 0,1-21 15,20 0-15,0 0 0,-21-1 0,22-20 16,-1 21-16,0-21 16,-20 20-16,20-20 0,0 0 0,-21-1 15,1 22-15,20-21 0,-42 0 16,21 20-16,-21 1 0,21 21 0,-21-21 15,0 42 1,0 0-16,-21 1 0,0 20 16,0-21-16,21 21 0,-21-20 0,21 20 15,-22-21-15,22 0 0,0 22 16,-21-22-16,21 0 0,0 0 0,0 0 16,0 0-16,0 1 15,0-1-15,0-42 31,0-1-31,21 22 0,-21-21 16,0-21-16,22 21 0,-1 0 0</inkml:trace>
  <inkml:trace contextRef="#ctx0" brushRef="#br0" timeOffset="3323.89">4826 931 0,'0'0'0,"0"-21"0,0 42 63,0 1-63,0-1 15,0 0 1,21-21-16,-21 21 0,21-21 0</inkml:trace>
  <inkml:trace contextRef="#ctx0" brushRef="#br0" timeOffset="3892.08">5080 1164 0,'21'0'31,"-21"-21"-15,21 21-16,0 0 15,1 0-15,-1 0 16,0 0-16,-21 21 0,21-21 15,-21 21-15,0 1 0,0-1 16,0 0-16,0 21 0,0-21 0,0 22 16,-21-22-16,0 0 0,0 21 0,-22-20 15,22 20-15,0-21 0,-21 0 16,20 0-16,1 1 0,0-22 0,0 21 16,0-21-16,21-21 31,21-1-16,0 22-15,0-21 0,0 21 16,1 0-16,-1 0 0,0-21 0,0 21 16,0 0-16,22 0 0,-22 0 15,0 21-15,0-21 0,21 21 0,-20 1 16,-1-1-16,21 0 0,-21 21 0,0-21 16,1 22-16,-1-1 0,-21-21 15,0 22-15,0-1 0,0 0 0,0 1 16,0-1-16,-21 0 0,-22 1 15,22-22-15,-21 21 0,-1-21 0,1 0 16,0 1-16,-1-1 0,22 0 16,-21-21-16,-22 0 0,22 0 15,21 0-15,-21 0 0,-22 0 0,22 0 16,-1-21-16,22 0 0,0 21 0,0-22 16,0 1-16,21 0 0,0 0 0,-21 0 15,21-22-15,0 22 0,0 0 16,0-21-16,0 21 0,0-1 0,21-20 15,21 21-15,-21-21 0,22-1 16</inkml:trace>
  <inkml:trace contextRef="#ctx0" brushRef="#br0" timeOffset="4407.47">6181 1058 0,'0'0'0,"0"-42"0,0 21 0,-22-21 0,1 20 16,0 1-16,-21 0 0,21 0 15,-1 0-15,1 0 0,-21 21 0,21 0 16,0 0-16,-1 0 0,1 21 0,-21 21 16,21 0-16,0 1 15,-1-1-15,1 22 0,-21-22 0,21 21 16,0 1-16,21-22 0,-22 22 15,22-22-15,0 0 0,0-20 0,0 20 16,0-21-16,0 0 0,22 0 0,-1 1 16,0-22-16,21 0 0,-21 0 15,22 0-15,-22-22 0,21 1 0,-21 0 16,22 0-16,-22 0 0,21 0 16,-21-22-16,1 1 0,20 0 0,-21-1 15,0 1-15,0 0 0,1-22 16,-22 22-16,0-1 0,0 1 0,21 0 15,-21 21-15,0-1 0,0 44 32,-21 20-32,21-21 0,-22 21 0,22 1 15,-21 20-15,21-20 0,-21-1 16,21 0-16,0 1 0,0-1 0,0-21 16,0 21-16,0-20 0,0 20 0,0-21 15,0 0-15,21-21 0,0 21 16,1-21-16,-1 0 0,0 0 0,0 0 15,21-21-15,-20 0 0,20 0 16,0 0-16,1 0 0,-1-22 0,0 1 16</inkml:trace>
  <inkml:trace contextRef="#ctx0" brushRef="#br0" timeOffset="5431.89">6879 529 0,'0'0'0,"0"-21"0,0 0 0,0 0 0,0-22 16,-21 22-16,0 21 0,0 0 15,-1 21-15,1 1 16,0-1-16,0 21 0,21 0 16,-21 1-16,0 20 0,-1 1 0,22-1 15,-21 1-15,0-1 0,21 22 16,-21-22-16,0 1 0,21-1 0,-21 1 16,21-22-16,0 22 0,0-43 0,0 21 15,0 1-15,0-22 16,21 0-16,0 0 0,0 0 0,0-21 15,0 0-15,1 0 0,-1 0 0,0 0 16,21-21-16,-21 21 0,1-21 16,20 0-16,-21 0 0,21-22 0,-20 22 15,20-21-15,-21 21 0,0-22 16,0 1-16,1 0 0,-1-1 0,-21 22 16,0 0-16,21 0 0,-21 0 15,0 42 1,0 0-16,0 0 0,0 21 15,0-20-15,-21 20 0,21 0 16,-21-21-16,21 22 0,0-22 16,0 21-16,0-21 0,0 1 0,0-1 15,0 0-15,0 0 0,21 0 16,-21 0-16,21-21 0,0 0 0,0 0 16,0 0-16,1 0 0,20-21 15,-21 0-15,0 0 0,0 0 0,1 0 16,20-1-16,-21-20 0,0 21 0,0 0 15,1-22-15,-22 22 0,0-21 16,21 21-16,0 0 0,-21 42 31,0 0-31,-21 0 16,21 21-16,-21-20 0,21-1 0,-22 0 16,22 0-16,0 0 0,0 0 15,0 1-15,0-1 0,0 0 0,0 0 16,22-21-16,-1 0 15,0 0-15,0 0 0,0-21 16,0 21-16,1-21 0,-1 0 16,0 21-16,-21-22 0,0-20 15,21 21-15,-21 0 0,0-22 0,0 22 16,0 0-16,0-21 0,-21 21 0,21-22 16,0 22-16,-21 0 0,21 0 15,0 0-15,0-1 16,0 1-16,21 21 15,-21-21-15,21 21 0,21 0 16,-20-21-16,20 21 0,-21 0 0,21 0 16,1 0-16,-1 0 0,0 21 15,1 0-15,-22 0 0,21 1 0,-21 20 16,-21-21-16,0 21 0,0-20 0,0 20 16,0 0-16,0-21 0,0 22 15,-21-22-15,21 21 0,-21-21 0,0 1 16,0-1-16,0 0 0,21 0 15,-22-21-15,1 0 16,21-21 0,0 0-1,0 0-15,0-1 0,21-20 0,1 0 16,-1-1-16,21 1 0,-21 0 0,22-22 16,-22 1-16,21 20 0,0-20 15,1 21-15,-22-1 0,21 22 0,-21 0 16,22 21-16,-22 21 15,0 0-15,-21 0 0,0 22 0,0-1 16,0 0-16,0 22 0,0-22 0,0 1 16,0-1-16,0 21 0,0-41 15</inkml:trace>
  <inkml:trace contextRef="#ctx0" brushRef="#br0" timeOffset="5499.85">8445 1566 0,'0'-84'16,"0"63"-1</inkml:trace>
  <inkml:trace contextRef="#ctx0" brushRef="#br0" timeOffset="5691.74">8107 529 0,'0'0'0,"-21"0"0,-1 0 0,1 0 16,21 21-1,0 1 1,0-1 15,-21-21-31,0 0 0,0 21 0,0-21 16,-1 0-16</inkml:trace>
  <inkml:trace contextRef="#ctx0" brushRef="#br0" timeOffset="5908.61">6689 804 0,'0'0'0,"-43"22"16,-63 20-1,106-21 1,22-21-16,-1 0 0,21 0 0,-21 0 16,22 0-16,-1 0 0,0 0 15,1 0-15,-1 0 0,0 0 0,1 0 16,-1 0-16,0 0 0,-21 0 15,1 0-15,20 0 0,-63 0 32</inkml:trace>
  <inkml:trace contextRef="#ctx0" brushRef="#br0" timeOffset="6355.39">2498 2201 0,'-64'22'0,"128"-44"0,-191 65 0,63-22 0,22 0 16,-1-21-16,22 21 0,0-21 15,42 21-15,22-21 16,-1 0-16,21 0 0,22 0 16,0 0-16,-1 0 0,22 0 0,21 0 15,-21 0-15,42 0 0,0 0 16,1 0-16,20 0 0,0 0 0,22-21 16,20 21-16,1-21 0,21 21 0,0-21 15,0 21-15,-1-21 0,1 0 16,21 21-16,-21-22 0,21 22 0,-21-21 15,21 21-15,-21 0 0,0-21 16,-1 0-16,-20 21 0,0 0 16,-1 0-16,-20-21 0,-22 21 0,1 0 15,-22 0-15,0 0 0,-21 0 0,-21 0 16,-22-21-16,-20 21 0,-1 0 16,-20 0-16,-22 0 0,0 0 0,-21-22 15,-21 22-15</inkml:trace>
  <inkml:trace contextRef="#ctx0" brushRef="#br0" timeOffset="7172.04">3704 4043 0,'0'0'0,"0"-21"16,0 0-16,0-1 15,0 1-15,0 42 31,0 1-31,0 20 0,0-21 16,0 21-16,0 22 0,0-22 16,0 22-16,0-1 0,0 1 0,0-1 15,0 1-15,0-1 0,0 22 16,-21-22-16,0 22 0,21-21 0,-21 20 16,-1-20-16,22-1 0,0-20 0,-21 20 15,0-21-15,21 1 16,-21-22-16,21 0 0,0 0 0,0 0 15,0 1-15,-21-44 16,21 1 0,-21-21-16,21 21 0,0-22 0,0 1 15</inkml:trace>
  <inkml:trace contextRef="#ctx0" brushRef="#br0" timeOffset="7491.86">3217 4424 0,'0'0'0,"-21"-42"0,-21-1 15,21 22-15,-1-21 0,22 21 16,0-22-16,0 1 0,0 21 16,0-22-16,0 1 0,22 21 15,20-21-15,-21 20 0,21-20 0,1 21 16,-1 0-16,22 0 0,-1-1 16,-21 22-16,22 0 0,-1 0 0,-20 22 15,20-1-15,-20 0 0,-1 21 16,-21 1-16,0-1 0,-21 21 0,0 1 15,0-22-15,-42 22 0,21-22 0,-22 0 16,1 22-16,-21-22 0,20 1 16,1-22-16,0 21 0,-1-21 15,22 0-15,0 1 0,0-22 0,42 0 32,0-22-32,0 1 15,22 0-15,-1 0 0,0-21 0,1 20 16,-1 1-16,0-21 0</inkml:trace>
  <inkml:trace contextRef="#ctx0" brushRef="#br0" timeOffset="7899.62">4170 4022 0,'0'0'0,"21"21"32,-21 0-32,0 0 0,0 22 0,0-22 15,0 21-15,0 0 0,0-20 16,0 20-16,0-21 0,0 21 15,0-20-15,0-1 0,0 21 0,0-21 16,0 0-16,0 1 16,21-22-16,0 0 0,0 0 15,1 0-15,-1-22 0,0 22 16,0-21-16,0-21 0,0 21 0,1-22 16,-1 1-16,0 0 0,0-1 15,0 1-15,0 0 0,1-1 0,-22 1 16,0 0-16,21 21 0,-21-1 0,0 44 31,-21-1-31,21 21 16,-22 0-16,22-20 0,0 20 15,0 0-15,-21 1 0,21-1 0,0 0 16,0-21-16,0 22 0,0-22 0,0 0 16,0 0-16,21 0 0,1-21 15,20 0-15,-21 0 0,21 0 0,1 0 16,-1-21-16,0 0 0,22 0 15,-22 0-15,1-22 0,20 22 0,-21-21 16,1-22-16,-22 22 0</inkml:trace>
  <inkml:trace contextRef="#ctx0" brushRef="#br0" timeOffset="8321.37">5270 3493 0,'0'0'0,"0"-43"15,-63 22 1,42 42-16,21 0 15,-21 22-15,21-1 0,0 0 0,0 1 16,-22 20-16,22-20 0,0 20 0,0 1 16,0-1-16,0-21 0,0 22 15,-21-1-15,21-20 0,0-1 0,-21 0 16,21 1-16,0-22 0,0 0 16,0 0-16,0 0 0,0 1 15,0-44 1,0 1-16,0 0 15,0 0-15,0-21 0,21 20 0,-21-20 16,21 0-16,-21-1 0,22 1 16,-1 21-16,0-21 0,0-1 0,0 22 15,22 0-15,-22 21 0,21 0 0,0 0 16,-20 0-16,20 0 0,0 0 16,1 21-16,-22 0 0,21 0 0,-21 1 15,0-1-15,1 21 0,-1-21 16,-21 0-16,0 22 0,0-22 0,0 0 15,0 0-15,-21 22 0,-1-22 16,-20 0-16,0 0 0,-1 0 16,1 0-16,0 1 0,-1-1 0,1-21 15,0 0-15,-1 21 0,22-21 0,0 0 16</inkml:trace>
  <inkml:trace contextRef="#ctx0" brushRef="#br0" timeOffset="8376.35">5122 4297 0,'0'-21'15,"64"-85"1,-43 64-16,0-22 0,0 22 15</inkml:trace>
  <inkml:trace contextRef="#ctx0" brushRef="#br0" timeOffset="9188.89">6032 3302 0,'0'0'0,"0"42"31,0 1-31,-21-1 16,21 0-16,-21 1 0,21-1 0,0 0 15,0 1-15,0 20 0,0-20 0,0-1 16,0 0-16,0 1 0,0 20 16,0-21-16,0 1 0,0-1 0,0-21 15,21 22-15,0-22 0,1 21 16,-22-21-16,21 0 0,0 1 0,21-22 16,-21 0-16,1 0 0,-1 0 0,0 0 15,0 0-15,0 0 16,0-22-16,1 1 0,-22 0 0,21 0 15,0 0-15,-21-22 0,21 1 0,-21 0 16,0 21-16,0-22 0,0 1 16,21 21-16,-21-22 0,0 22 15,21 21-15,-21 21 16,0 1-16,0-1 0,0 0 16,22 21-16,-22 1 0,0-1 0,21-21 15,-21 21-15,0 1 0,21-22 16,0 0-16,0 0 0,-21 0 15,21 1-15,1-22 0,-1 0 0,0 0 0,21 0 16,-21 0-16,22 0 16,-22-22-16,21 22 0,-21-21 0,1 0 15,20 0-15,-21-21 0,0 20 0,0-20 16,1 21-16,-1-21 0,0-1 16,0 22-16,0-21 0,0 21 0,1-22 15,-1 22-15,-21 0 0,21 0 16,-21 0-16,21 21 0,0 0 15,-21 21 17,0 0-32,0 0 15,21-21-15,-21-21 47,0 0-47,0 0 16,0-1-16,0 1 15,0 0-15,-21 21 16,0 0-16,0 0 16,0 0-16,0 0 0,21 21 15,-22 0-15,1 1 0,21 20 0,0-21 16,-21 21-16,0 128 16,21-128-1,0-21-15,0 22 0,0-22 0,21 0 16,-21 0-16,21 0 0,0 0 15,1-21-15,20 0 0,0 0 16,-21 0-16,22 0 0,-1 0 16,-21-21-16,22 0 0,-1 0 0,0 0 15,1 0-15,-1-22 0,-21 1 0,21 21 16</inkml:trace>
  <inkml:trace contextRef="#ctx0" brushRef="#br0" timeOffset="9383.78">6837 3514 0,'0'0'0,"-21"0"15,-22 21-15,22-21 0,21 21 16,21-21 15,0 0-31,1 0 16,-1 0-16,0 0 0,0 0 15,0 0-15,0 0 0</inkml:trace>
  <inkml:trace contextRef="#ctx0" brushRef="#br0" timeOffset="9816.53">8551 3556 0,'85'85'32,"-64"-64"-17,0 21-15,0-21 0,-21 22 0,22-22 16,-1 21-16,-21 1 0,0-22 15,0 0-15,0 21 0,21-21 0,-21 1 16,0-1-16,0 0 0,0 0 0,0 0 16,21-21-16,0 0 31,0-21-31,-21 0 0,22 0 16,-1 0-16,0-22 0,-21 22 0,21-21 15,0-1-15,0 22 0,1-21 0,-1 0 16,-21-1-16,21 1 0,0 0 15,-21 20-15,21-20 0,-21 0 16,0 21-16,0-1 0,0 1 0,0 0 16,0 42 15,0 0-31</inkml:trace>
  <inkml:trace contextRef="#ctx0" brushRef="#br0" timeOffset="10291.26">9525 3471 0,'0'0'0,"0"-21"0,-21 0 15,-22 0-15,22 21 0,0 0 16,21 21-1,0 0-15,-21 0 0,0 1 0,21 20 16,-21-21-16,21 21 0,-22-20 0,22 20 16,-21 0-16,21-21 0,0 22 15,0-1-15,0-21 0,0 22 0,0-22 16,0 0-16,21 0 0,22 0 0,-22 0 16,21 1-16,1-22 0,-1 0 15,0 0-15,22 0 0,-1 0 16,1-22-16,-1 1 0,-20 0 0,20 0 15,-21 0-15,1 0 0,-1-1 16,0-20-16,-20 21 0,-1-21 0,-21 20 16,0-20-16,0 0 0,-21-1 15,-1 22-15,-20-21 0,21 21 0,-21 0 16,-1-1-16,-20 1 0,20 21 0,1 0 16,-21 0-16,20 0 0,1 21 15,0 1-15,-1-1 0,1 0 0,21 21 16,0-21-16,21 1 0,-22-1 0,22 21 15,0-21-15,22 0 16,-1 1-16,0-22 0,21 0 16,-21 0-16,22 0 0,-1 0 0</inkml:trace>
  <inkml:trace contextRef="#ctx0" brushRef="#br0" timeOffset="10492.15">10414 3450 0,'0'0'0,"-21"0"16,21 21-16,-21 1 0,-1-1 16,22 0-16,-21 0 0,21 0 0,0 0 15,-21 22-15,21-22 0,-21 0 16,21 0-16,-21 0 0,21 1 16,0-1-16,0 0 0,0 0 0,21-42 31</inkml:trace>
  <inkml:trace contextRef="#ctx0" brushRef="#br0" timeOffset="10788">10350 3006 0,'0'0'0,"-21"0"0,0 0 16,0 0-16,21 21 15,21-21 17,0 0-32,0 0 0,1 0 15,-1 0 1,-21-21-16,0 0 31,-21 21-31,-1 0 16,1 0-16,0 21 0,0 0 15,21 0-15,0 0 16,-21 0-16,21 1 0,-21-1 0,21 0 16,0 0-16,0 0 0</inkml:trace>
  <inkml:trace contextRef="#ctx0" brushRef="#br0" timeOffset="10947.91">11134 3408 0,'0'0'0,"0"-21"15,-22 0-15,1 21 0,0 0 16,0-22-16</inkml:trace>
  <inkml:trace contextRef="#ctx0" brushRef="#br0" timeOffset="11155.79">10795 3493 0,'0'0'0,"-21"21"0,0 0 0,-1 0 16,1 0-16,21 0 0,0 1 15,-21 20-15,21-21 0,0 0 0,0 0 16,0 1-16,0-1 0,21 0 16,0-21-16,1 21 0,-1-21 0,0 0 15,21 0-15,-21 0 0,22 0 0,-1 0 16,0 0-16,1-21 0,-1 0 16,0 0-16,1-1 0,-22 1 0,21-21 15,1 21-15,-22-22 0,0-20 16,21 21-16,-21-22 0,1 1 15,-22-1-15,21 1 0,0-1 0,-21 1 16,21-1-16,-21 1 0,0 20 0</inkml:trace>
  <inkml:trace contextRef="#ctx0" brushRef="#br0" timeOffset="11258.95">11430 2752 0,'0'21'0,"0"-42"0,-21 63 16,0-21-16,-1 0 0,1 22 0,-21-1 16,0 22-16,20-1 0,-20 1 0,21-1 15,0 22-15,0-22 0,21 1 16,0-1-16,0-20 0,0-1 0,0 21 15,0-20-15</inkml:trace>
  <inkml:trace contextRef="#ctx0" brushRef="#br0" timeOffset="11296.93">11472 6689 0,'0'0'0,"21"0"0,1 0 15</inkml:trace>
  <inkml:trace contextRef="#ctx0" brushRef="#br0" timeOffset="11735.74">12869 3577 0,'0'-21'0,"0"0"0,0 0 16,21 21-16,-21-21 15,22 21-15,-22-22 0,0 1 16,-43 0-16,43 0 0,-21 0 0,0 21 16,0-21-16,0-1 0,-1-20 0,1 0 15,0 21-15,0-1 0,-21 1 16,20 21-16,-20 0 0,21 0 0,-43 0 16,22 21-16,0-21 0,-22 43 0,22-22 15,21 42-15,0-20 0,-1 20 0</inkml:trace>
  <inkml:trace contextRef="#ctx0" brushRef="#br0" timeOffset="11927.63">12150 3810 0,'0'0'16,"21"21"-16,0-21 0,21 0 0,-42 43 16,21-43-16,22 0 0,-1 0 0,-21 0 15,22 0-15,-1-22 0,0 1 16,1 0-16,-1 0 0,0 0 0,1 0 16,-1-22-16,21 22 0,-20-21 15,-1-1-15,0-20 0,1-1 0,-1 1 16,0-1-16,1 1 0,-22-1 0,0 1 15,0-1-15,0 1 0,-21-1 16,0 1-16,0 21 0,0-22 0,0 22 16,0 21-16,0-1 15,-42-20-15</inkml:trace>
  <inkml:trace contextRef="#ctx0" brushRef="#br0" timeOffset="12068.55">12912 3112 0,'0'21'0,"0"106"15,0-64 1,0-20-16,0-1 0,0 21 0,0-20 15,0-22-15,0 21 0,0-21 0,21 22 16,0-22-16,0-21 0,0 21 16,22-21-16,-22 0 0,0 0 0,21 0 15,-21 0-15,22 0 0,-22-21 0,21 0 16</inkml:trace>
  <inkml:trace contextRef="#ctx0" brushRef="#br0" timeOffset="12447.34">13398 3450 0,'0'21'0,"0"1"16,22-22 15,-1 0-31,0 0 0,0 0 16,0 0-16,0-22 0,1 22 0,-1-21 15,0 0-15,0 21 0,0-21 16,0 0-16,1 21 0,-22-21 0,0-1 15,0 1-15,0 0 16,0 0-16,-22 0 0,1 21 16,0 0-16,0 0 0,0 0 0,0 21 15,-22 0-15,22 0 0,0 0 16,-21 1-16,20 20 0,1-21 0,0 21 16,0 1-16,21-22 0,0 21 0,0-21 15,0 1-15,0 20 0,0-21 16,0 0-16,0 0 0,21 1 15,0-22-15,0 0 0,1 0 16,-1 0-16,0 0 0,0 0 0,0 0 16,0 0-16,1 0 0,-22-22 31,0 1-31</inkml:trace>
  <inkml:trace contextRef="#ctx0" brushRef="#br0" timeOffset="13296.01">12763 3217 0,'0'0'0,"0"-21"15,0 0-15,0 0 0,0 0 16,-21 21-16,0 0 15,0 0-15,0 0 0,0 0 0,-1 0 16,1 0-16,0 0 0,0 0 0,-21 21 16,20 0-16,-20 0 0,21 22 15,-21-1-15,20-21 0,-20 21 0,21 1 16,0-1-16,-22 22 0,22-22 0,0-21 16,0 21-16,21 1 0,0-22 15,0 0-15,0 0 0,0 0 0,0 1 16,42-1-16,-21-21 0,1 0 15,20 0-15,0 0 0,1 0 0,-1 0 16,0-21-16,22 21 0,-22-22 16,22 1-16,-1 0 0,-21-21 0,22 21 15</inkml:trace>
  <inkml:trace contextRef="#ctx0" brushRef="#br0" timeOffset="13699.78">13271 2879 0,'0'0'0,"0"-106"31,0 85-31,0 0 0,-21-1 0,0 22 16,0-21-16,0 21 16,0 0-16,-22 21 0,22 1 0,0-1 15,0 0-15,0 21 0,21 1 0,-22 20 16,1-21-16,21 22 15,-21-1-15,21 1 0,0-1 0,0 1 16,0-22-16,0 22 0,0-22 0,0 0 16,0 1-16,21-1 0,0-21 0,1 0 15,-1 1-15,0-1 0,21-21 16,-21 0-16,22 0 0,-1 0 0</inkml:trace>
  <inkml:trace contextRef="#ctx0" brushRef="#br0" timeOffset="14463.35">14055 3366 0,'0'-22'15,"21"1"-15,-21 0 0,-21 42 32,21 0-17,-22 1-15,22-1 0,0 21 16,-21-21-16,0 22 0,21-1 0,-21-21 16,21 21-16,0-20 0,-21 20 0,21-21 15,-21 0-15,21 0 0,0 1 16,0-1-16,0-42 47,0-1-47,0 1 0,0 0 0,0 0 15,0 0-15,0-22 0,21 22 0,0-21 16,0 0-16,0-1 0,0 22 0,1-21 16,-1 21-16,0-1 15,0 1-15,0 0 0,22 21 0,-22 0 16,0 0-16,0 21 0,0 0 0,-21 1 15,21 20-15,-21-21 0,22 0 16,-22 22-16,0-1 0,0-21 0,0 0 16,0 22-16,0-22 0,0 0 0,0 0 15,0 0-15,0 0 0,0 1 16,0-1 0,21-42-1,0-1-15,-21 1 0,21 0 16,0 0-16,0 0 0,1-22 15,20 22-15,-21-21 0,21 0 16,-20-1-16,20 1 0,-21 21 0,21-22 16,-20 22-16,-1 0 0,21 0 15,-21 21-15,0 0 0,-21 21 16,0 0-16,0 0 0,0 1 0,0 20 16,0-21-16,0 21 0,0 1 15,0-22-15,0 21 0,0 1 0,0-22 16,0 21-16,0-21 0,0 0 0,0 1 15,0-1-15,0 0 0,0 0 16,22-21-16,-1 0 0,0 0 16,0 0-16,0 0 0,0 0 0,1-21 15,20 21-15,-21-21 0,21 0 16,1-1-16,-22 1 0,21 0 16,1 0-16,-1-21 0,0 20 0</inkml:trace>
  <inkml:trace contextRef="#ctx0" brushRef="#br0" timeOffset="14807.15">15388 3493 0,'21'-22'0,"-105"107"16,147-148-16,-21 20 0,-20 22 0,-22 0 0,0 0 15,-22 21 1,1 0-16,0 0 0,0 21 16,0 0-16,0 21 0,-1-20 0,22-1 15,-21 21-15,0 0 0,21-20 16,-21 20-16,21-21 0,0 21 0,0-20 16,0-1-16,0 0 0,0 0 0,21 0 15,0-21-15,0 21 16,1-21-16,20 0 0,-21 0 0,21 0 15,-20 0-15,20 0 0,0-21 0,-21 0 16,22 21-16,-1-21 0,-21-21 0,22 20 16,-22 1-16,0-21 0,0 0 15,0-1-15,-21 1 0,21 0 0,-21-1 16,0 1-16,0 0 0,0 20 0,-21 1 16,0 0-16,0 0 0,-21 21 15,20 0-15,-20 0 0,21 0 0,-21 0 16,-1 21-16,1 0 0,21 0 0,-22 1 15,22-1-15,0 0 16,0 21-16,0-21 0,21 1 0,0-1 16,0 0-16,21 0 0,0-21 15,21 0-15,1 0 0,20 0 0</inkml:trace>
  <inkml:trace contextRef="#ctx0" brushRef="#br0" timeOffset="15056.01">16679 2985 0,'0'0'16,"0"-22"-16,0 1 0,-21 21 15,0 0-15,0 21 0,0 1 16,-1-1-16,1 21 0,0 0 16,-21 1-16,21 20 0,-1-20 0,1 20 15,-21-21-15,21 22 0,21-1 16,0-20-16,0-1 0,0 22 0,0-22 15,0 0-15,0-21 0,21 22 0,21-22 16,-21 0-16,22 0 0,-22 0 16,21 1-16,1-22 0,-1 0 0,0 0 15,22 0-15,-22-22 0</inkml:trace>
  <inkml:trace contextRef="#ctx0" brushRef="#br0" timeOffset="15315.86">17589 2794 0,'22'-21'16,"83"-43"-1,-62 64-15,-1 22 16,0-1-16,1 0 0,-1 0 0,22 21 16,-22 1-16,0-1 0,1 0 15,-1 22-15,0-1 0,-21 1 0,22-1 16,-22 1-16,0-1 0,-21 1 15,0-22-15,0 22 0,0-22 0,-21 22 16,-21-22-16,20-21 0,1 21 0,-21-20 16,21-1-16,-22 0 0,22-21 15,0 0-15,0 0 0</inkml:trace>
  <inkml:trace contextRef="#ctx0" brushRef="#br0" timeOffset="15471.82">19177 2858 0,'0'0'0,"0"-22"0,0 1 0,-21 21 32,0 0-32,-1 0 0,1 0 15,-42 0-15</inkml:trace>
  <inkml:trace contextRef="#ctx0" brushRef="#br0" timeOffset="15767.65">18754 2963 0,'0'22'15,"0"-1"-15,0 0 0,0 0 16,0 0-16,21 0 0,0 1 16,0-22-16,0 21 0,22 0 0,-22-21 15,21 21-15,-21 0 0,22-21 0,-22 21 16,21-21-16,-21 22 0,0-1 16,-21 0-16,0 0 0,0 0 0,0 22 15,-21-22-15,0 21 0,-21-21 16,21 22-16,-22-22 0,1 21 15,0-21-15,-1 22 0,1-22 0,21 0 16,-22 0-16,22 0 0,21 0 16,0 1-16,0-1 15,21-21-15,1 0 16,-1 0-16,0 0 0,21 0 0,-21 0 16,1 0-16,-1 0 0,0 21 15,0 0-15,-21 0 0,0 22 0,0-22 16,0 21-16,0 0 0,-21 1 0,-21 20 15,20 1-15,-20-1 0,21-20 0</inkml:trace>
  <inkml:trace contextRef="#ctx0" brushRef="#br0" timeOffset="15817.62">18627 4678 0,'21'63'16</inkml:trace>
  <inkml:trace contextRef="#ctx0" brushRef="#br0" timeOffset="16403.3">18119 8636 0,'0'-21'0,"0"0"15,21 0-15,0-1 0,0 22 16,0-21-16,0 21 0,22-21 0,-22 21 16,21 0-16,1 0 0,-1 0 0,0 0 15,-21 0-15,22 0 0,-22 21 16,0 0-16,0-21 0,-21 22 0,0 20 16,0-21-16,0 21 0,0-20 0,-21 20 15,-21 0-15,-1 1 0,1-1 16,0 0-16,-22 1 0,22-1 0,0-21 15,-1 21-15,22 1 0,-21-22 16,42 0-16,0 21 0,0-20 0,0-1 16,0 0-16,21 0 0,0 0 15,0-21-15,22 21 0,-22-21 0,21 0 16,0 0-16,-20 0 0,20 0 0,0 0 16,-21 0-16,1 0 0,-1 0 0,0 0 15,-42 22 1,0-1-1,-1-21-15,1 21 0,0 21 0,0-21 16,0 22-16,-22-22 0</inkml:trace>
  <inkml:trace contextRef="#ctx0" brushRef="#br0" timeOffset="16563.21">18415 9906 0,'106'169'16,"-85"-147"0,0 20-16,-21 0 0,0-21 0,21 22 15,-21-22-15,0 21 0,0-21 16,-21 1-16,0 20 0,0-42 0,0 21 15,-22 0-15,22 0 0,-21-21 0,-1 0 16,1 0-16,0 0 0,-1 0 0,22 0 16,-21-21-16,21 0 0,-22 21 0,22-21 15,0 0-15,0 0 0,0-22 16</inkml:trace>
  <inkml:trace contextRef="#ctx0" brushRef="#br0" timeOffset="46040.09">4297 6773 0,'0'0'0,"0"-21"15,-21 0-15,21 0 0,0-21 16,0 20-16,0 1 0,0 0 16,0 0-16,0 42 46,0 0-46,0 22 0,21-1 0,0 0 16,-21 1-16,0 20 0,0 1 16,21-1-16,-21 22 0,0-1 0,0 1 15,0 0-15,0-1 0,0 1 0,0-21 16,0 20-16,0-20 0,0-1 16,0 1-16,21-22 0,-21 22 0,21-43 15,1 21-15,-1-21 16,21 0-16,-21-21 0,0 0 0,22 0 15,-1 0-15,-21-21 0,22-21 0,-1 21 16,0-22-16,1 1 0,-1 0 16,0-22-16,1 1 0,-1-1 0,0-20 15,1 20-15,-1-42 0,-21 22 0,21-1 16,-20 0-16,-1 22 0,0-22 16,0 0-16,-21 22 0,21-22 0,-21 22 15,0-1-15,0 22 0,0 0 16,0-1-16,0 1 0,0 21 0,0 0 15,0-1-15,0 1 0,0 0 0,0 42 32,0 0-32,0 22 0,0-1 15,0 22-15,0-1 0,0 1 0,0-1 16,0 22-16,0-22 0,0 22 16,-21 0-16,21-1 0,0 1 0,0 0 15,-21-1-15,21-20 0,0-1 16,0 1-16,0-22 0,0 0 0,0 1 15,21-1-15,0-21 0,0 0 0,1 1 16,20-22-16,-21 0 0,21 0 16,-20 0-16,20 0 0,0 0 0,1-22 15,20 1-15,-21 0 0,1 0 0,-1-21 16,22-1-16,-22 1 16,0 0-16,1-1 0,-1-20 0,-21 20 15,21 1-15,-20-21 0,-1 20 0,-21 1 16,0 0-16,21 20 0,-21 1 15,0 0-15,0 0 0,0 0 0,-21 21 16,0 0 0,-1 0-16,22 21 0,-21 0 15,21 0-15,0 0 0,0 22 0,0-22 16,0 21-16,0-21 0,0 22 0,0-22 16,0 21-16,21-21 0,1 1 15,-1 20-15,-21-21 0,21 0 0,0 0 16,0 1-16,0-1 0,-21 0 15,0 0-15,22-21 0,-22 21 16,0 0-16,-22-21 31,1 0-31,0-21 0,0 21 0,0-21 16,0 21-16,-22-21 0,22 0 16,0 21-16,-21-21 0,20 21 0,22-22 15,-21 22-15,0 0 16,42 22-1,0-1 1,-21 0-16,22 0 0,-1-21 16,0 21-16,0 0 0,0 1 0,0-1 15,1 0-15,-1-21 0,0 21 0,0-21 16,0 0-16,0 0 0,1 0 0,-1 0 16,21 0-16,-21 0 0,22 0 15,-22 0-15,21-21 0,0 0 0,1 0 16,-22-22-16,21 22 0,1 0 15,-22-21-15,0-1 0,0 1 0,0 21 16,0-22-16,-21 1 0,22 0 0,-22 21 16,0-22-16,0 22 0,0 0 15,0 0-15,0 0 0,0-1 16,0 1-16,-22 21 0,1 0 0,0 0 16,0 0-16,21 21 15,-21 1-15,0-1 0,21 21 16,0-21-16,0 22 0,-22-1 0,22-21 15,0 21-15,0 1 0,0-1 16,0-21-16,0 22 0,0-1 0,0-21 16,22 0-16,-1 0 0,0 22 0,0-43 15,0 21-15,0 0 0,22-21 16,-22 0-16,21 0 0,-21 0 0,22 0 16,-22 0-16,21 0 0,1-21 15,-1 0-15,0 0 0,-21-1 0,22-20 16,-1 21-16,0-21 0,1-1 15,-22 1-15,21 0 0,-21-22 0,1 22 16,-1-1-16,0 1 0,-21 21 0,0-21 16,0 20-16,0 1 0,0 0 15,-21 21-15,0 0 0,-1 0 0,1 0 16,0 0-16,0 0 0,0 21 0,0-21 16,-1 21-16,22 1 0,0-1 15,0 0-15,0 0 0,0 0 0,0 0 16,22 1-16,-1-1 0,0 0 0,0 0 15,0 0-15,0 0 16,1 1-16,-1-1 0,21 0 16,-21 0-16,-21 0 0,21-21 0,1 21 15,-1-21-15,0 22 0,0-1 16,0-21-16,0 0 0,22 21 0,-22-21 16,0 0-16,0 0 0,0 0 15,1 0-15,-1 0 0,0 0 16,0-21-16,0 0 0,0-1 0,1 22 15,20-42-15,-21 21 0,0 0 0,0 0 16,-21-22-16,22 1 0,-1 21 16,-21-22-16,0 1 0,0 21 0,0-21 15,0 20-15,0 1 0,0 0 0,0 0 16,0 0-16,-21 42 31,-1 0-31,22 0 16,-21 22-16,0-22 0,21 21 15,-21-21-15,0 22 0,21-1 0,-21 0 16,21-21-16,0 22 0,-22-22 0,22 0 16,0 0-16,0 0 0,0 1 15,0-1-15,22-42 32,-1-1-32,0 1 0,-21 0 15,21 0-15,0-21 16,0 20-16,-21-20 0,22 21 0,-1-21 15,-21 20-15,21-20 0,0 21 0,-21-21 16,0 20-16,21 22 0,0-21 16,-21 0-16,22 21 0,-1 0 15,0 0-15,-21 21 0,0 0 16,21 1-16,0-1 0,-21 0 16,21 21-16,-21-21 0,22 1 0,-1 20 15,-21-21-15,21 0 0,0 0 0,0 1 16,0-1-16,1 0 0,-1 0 15,0 0-15,21-21 0,-21 0 0,22 21 16,-22-21-16,21 0 0,1 0 0,-22 0 16,21-21-16,0 21 0,1-21 15,-22 0-15,0 0 0,21 0 16,-20-22-16,-1 22 0,-21-21 0,0-1 16,0 22-16,0-21 0,0 0 0,0-1 15,0 22-15,0-21 0,-21 21 0,-1-1 16,1 1-16,21 0 0,-21 0 15,0 21-15,0 0 0,0 0 0,-1 0 16,1 21-16,0 0 0,0 0 16,0 22-16,21-22 15,-21 21-15,-1 1 0,22-22 0,-21 21 16,21 0-16,0-20 0,0 20 0,0-21 16,0 0-16,0 0 0,0 1 15,0-1-15,21-21 0,1 0 0,-1 0 16,0 0-16,0 0 0,0 0 15,0-21-15,1-1 0,-1 1 0,0 0 16,0-21-16,0 21 16,0-22-16,1 1 0,-22 21 0,21-22 15,-21 1-15,0 21 0,21 0 0,-21 0 16,0-1-16,0 1 0,0 42 31,0 1-31,0-1 16,0 0-16,0 21 0,0-21 0,0 1 15,0 20-15,0-21 0,0 0 16,0 0-16,21 1 0,0-1 0,0 0 16,1-21-16,-1 21 0,0-21 15,0 0-15,0 0 0,22 0 16,-22-21-16,0 0 0,0 0 0,21-1 16,-20 1-16,-1-21 0,0 21 0,0 0 15,0-22-15,0 22 0,1-21 16,-22 21-16,21-1 0,-21 1 0,0 0 15,0 0-15,0 0 0,0 42 32,0 0-17,-21 0-15,21 0 0,0 1 16,0-1-16,0 21 0,0-21 0,-22 0 16,22 1-16,0-1 0,-21 21 0,21-21 15,0 0-15,0 1 0,0-44 47,0 1-47,0 0 16,21-21-16,-21 21 0,22-1 0,-22-20 15,21 21-15,-21-21 16,21 20-16,0-20 0,-21 21 0,0 0 16,21 0-16,0-1 0,-21 1 0,22 21 15,-1 0-15,0 0 0,0 0 16,0 0-16,0 21 15,1 1-15,-22-1 0,0 0 16,0 21-16,21-21 0,-21 1 0,21-1 16,-21 21-16,0-21 0,0 0 15,0 1-15,21-1 0,0 0 16,-21 0-16,21-21 16,1 0-16,-1 0 0,0 0 15,0-21-15,-21 0 0,21 0 16,0-1-16,1 1 0,-1 0 15,0 0-15,0-21 0,-21 20 16,21 1-16,0 0 0,1 0 0,-1-21 0,0 42 16,0-22-16,-21 1 0,21 21 0,0 0 15,-21 21 17,0 1-32,0-1 0,0 0 0,0 0 15,0 21-15,-21-20 0,21-1 0,0 0 16,0 0-16,0 0 0,0 0 15,0 1-15,0-1 0,0 0 0,21-21 16,1 0-16,-1 0 16,0 0-16,0 0 0,0 0 0,22 0 15,-22 0-15,21-21 0,-21 0 16,22-1-16,-22 1 0,0 21 0,0-21 16,21-21-16,-20 21 0,-22-1 0,21 1 15,-21-21-15,21 21 0,-21 0 0,0-22 16,0 22-16,0 0 0,0 0 15,-21 21-15,0 0 16,-1 21-16,1-21 0,21 21 16,-21 0-16,0 22 0,21-22 0,-21 0 15,21 0-15,0 21 16,0-20-16,0-1 0,-21 0 0,21 21 16,0-21-16,0 1 0,0-1 15,0 0-15,21-21 16,0 0-1,0-21-15,0 0 16,0-1-16,-21 1 0,22 0 0,-1 0 16,0-21-16,0 20 0</inkml:trace>
  <inkml:trace contextRef="#ctx0" brushRef="#br0" timeOffset="46327.92">10922 6350 0,'-21'21'15,"21"0"-15,-21 22 0,21-1 16,0-21-16,0 22 0,0 20 0,-22-21 16,22 1-16,-21-1 0,0 0 0,21 1 15,0-1-15,0-21 0,0 22 0,-21-22 16,21 0-16,0 0 0,0 0 15,0 0-15,0 1 0,0-1 16,21-21 0,-21-21-1,21-1-15,-21 1 0,0 0 16,21 0-16,-21 0 0,0 0 16</inkml:trace>
  <inkml:trace contextRef="#ctx0" brushRef="#br0" timeOffset="46931.58">10583 6731 0,'0'0'0,"-21"42"31,42-42-31,22 0 0,-22 0 0,21 0 0,-21 0 16,22 0-16,-1 0 0,0 0 16,1-21-16,20 21 0,-21-21 15,1 0-15,-1 0 0,0 0 0,-20-1 16,20 1-16,0 0 0,-21-21 0,1 21 15,20-22-15,-42 22 0,21-21 0,-21-1 16,0 22-16,0 0 0,0-21 16,0 21-16,0-1 0,-21 44 31,21-1-31,0 0 16,0 21-16,0-21 0,-21 22 0,21-1 15,0 0-15,-21 1 0,21-1 16,0 0-16,0 1 0,0-22 0,-22 21 15,22-21-15,0 22 0,0-22 16,-21 0-16,21 0 0,0 0 0,0 1 16,0-1-16,0 0 0,0-42 47,0 0-47,0-1 15,0 1-15,0 0 0,0-21 0,0 21 16,0-1-16,21 1 0,1 0 0,-1 0 15,0 0-15,0 0 16,0-1-16,22 1 0,-22 21 0,21-21 16,-21 21-16,22 0 0,-22 0 0,21 0 15,-21 0-15,0 0 0,22 0 0,-22 21 16,0 0-16,0 1 0,0-1 16,1 21-16,-22-21 0,0 0 15,0 22-15,0-22 0,-22 0 0,-20 21 0,21-20 16,-21 20-16,-1-21 0,-20 0 0,20 0 15,1 1-15,0-1 0,-1 0 16,1 0-16,21-21 0,0 0 0,0 0 16,-1 0-16,1 0 0,0-21 15</inkml:trace>
  <inkml:trace contextRef="#ctx0" brushRef="#br0" timeOffset="47484.04">12255 6837 0,'-21'21'15,"21"0"-15,0 0 16,0 1 0,0-1-1,21-21-15,1 0 16,-1 0-16,0 0 0,-21-21 16,21-1-16,-21 1 15,0 0-15,0 0 16,0 0-16,-21 0 15,0 21-15,0 0 0,-1 0 16,22 21-16,-21-21 16,21 21-16,-21 0 0,21 0 15,0 0-15,0 1 0,0-1 16,21-21 15,0 0-31,1 0 0</inkml:trace>
  <inkml:trace contextRef="#ctx0" brushRef="#br0" timeOffset="50619.25">12890 7027 0,'0'0'0,"0"22"0,0-1 15,22-21 16,-1-21-15,0-1-16,0 1 0,0 0 16,0 0-16,22 0 0,-22-22 15,21 22-15,1-21 0,-1 0 0,0-22 16,22-42-16,-22 64 0,-21-22 16,0 22-16,1 0 0,-1-1 15,-21 22-15,21 0 0,-21 0 0,0 0 16,-21 21-16,0 0 0,-22 21 15,1 0-15,0 0 0,-1 22 0,1-22 16,0 21-16,-1 0 16,22 1-16,-21-1 0,42-21 0,0 22 15,0-1-15,0-21 0,0 21 0,21-20 16,0-1-16,0 21 0,22-21 16,-22 0-16,21 1 0,-21-1 0,0 0 15,22-21-15,-22 21 0,0 0 0,0-21 16,-21 21-16,-21-21 31,0 0-31,-21 0 0,20 0 16,-20 0-16,0-21 0,21 0 0,-22 21 15,22-21-15,-21 0 0,21 21 16,-1-21-16,1 21 16,21 21-1,0 0 1,0 0-16,21-21 0,1 21 15,-1 0-15,0 1 0,-21-1 0,21-21 16,21 21-16,-20 0 0,-1-21 0,21 0 16,-21 21-16,22-21 0,-1 0 15,0 0-15,1 0 0,20 0 0,-21-21 16,1 0-16,20 21 0,-20-21 0,20 0 16,-21-1-16,22-20 0,-22 21 15,1 0-15,-1-22 0,0 1 16,-21 21-16,1-21 0,-1-1 0,0 1 15,-21 0-15,0 20 0,0 1 0,0 0 16,0 0-16,0 0 0,-21 21 16,0 0-16,-1 0 0,-20 21 0,21-21 15,-21 42-15,20-21 0,-20 1 0,21 20 16,-21-21-16,20 21 0,1-20 16,0 20-16,21-21 0,0 21 0,0-20 15,0-1-15,0 0 0,21 0 0,0 0 16,22 0-16,-22-21 0,21 0 0,-21 0 15,22 0-15,-1 0 16,0 0-16,1 0 0,-1 0 0,22-21 16,-22 0-16,0 0 0,1 0 0,-1-22 15,0 22-15,-21-21 0,22 21 0,-22-22 16,21 22-16,-21 0 0,-21-21 16,22 42-16,-22-21 0,0 42 15,0 21 1,0-21-16,-22 0 15,22 1-15,0-1 0,0 21 0,-21-21 16,21 0-16,-21 1 0,21-1 0,0 0 16,0 0-16,0 0 0,0 0 15,21-21 17,0-21-32,-21 0 0,22 0 15,-1 0-15,0 0 0,0-1 0,0-20 16,0 21-16,1 0 0,-22 0 15,21-22-15,0 22 0,0 21 0,-21-21 16,21 21-16,0 0 0,1 0 16,-22 21-16,0 0 15,0 0-15,0 1 0,0-1 16,0 0-16,21 0 0,0 0 0,-21 0 16,21 1-16,0-1 0,0 0 15,1 0-15,-1-21 0,21 21 0,-21 0 16,22-21-16,-1 0 0,0 0 15,1 0-15,20 0 0,-21 0 0,22 0 16,-22-21-16,1 21 0,-1-21 0,0 0 16,1 0-16,-1 0 0,-21-1 0,21 1 15,-20-21-15,-1 21 0,-21-22 16,0 1-16,0 21 0,0-21 0,0 20 16,0 1-16,0 0 0,-21 0 0,-1 0 15,1 21-15,0 0 0,-21 0 0,21 0 16,-1 21-16,-20 0 0,21 0 15,-21 22-15,20-22 0,1 21 16,0-21-16,0 22 0,21-22 0,0 21 16,0-21-16,0 22 0,0-22 0,0 0 15,21 0-15,0 0 0,0 0 16,1-21-16,20 22 0,-21-22 0,21 0 16,-20 0-16,20 0 0,-21 0 0,0 0 15,22-22-15,-22 1 0,21 21 0,-21-21 16,0 0-16,1-21 0,-1 20 15,21-20-15,-21 0 0,0-1 16,1-20-16,-1-1 0,0 1 0,0-1 0,0-20 16,0 20-16,1 1 0,-22-1 15,0 1-15,0 20 0,0 22 16,0-21-16,0 21 0,0 0 0,-22 21 16,22 21-16,-21 0 15,0 0-15,0 21 0,0-20 16,0 41-16,21-21 0,0 22 0,0-1 15,0 1-15,0-22 0,0 22 0,0-1 16,0 1-16,21-22 0,0 0 0,-21 1 16,21-1-16,0-21 0,-21 22 15,21-22-15,1 0 0,-1 0 0,0-21 16,0 0-16,21 0 0,-20 0 16,-1 0-16,21 0 0,-21 0 0,22 0 0,-1-21 15,-21 0-15,21-22 0,1 22 16,-22-21-16,21 0 0,1-1 15,-22-20-15,0-1 0,21 1 0,-21-1 16,1-20-16,-22 20 0,21 1 0,-21 20 16,0-20-16,0 20 0,0 22 15,0-21-15,0 21 0,-21 21 16,-1 21 0,1 21-16,21-21 0,-21 22 15,21 20-15,0 1 0,-21-1 0,21 1 16,-21-1-16,21 1 0,0-1 0,0-20 15,-21 20-15,21-21 0,-22 1 0,22-1 16,-21 0-16,21-20 0,0-1 16,0 0-16,0 0 0,0 0 15,0-42 1,0 0 0,0 0-16,21 0 0,1-1 0,-1-20 15,-21 0-15,21 21 0,0-22 16,0 1-16,0 21 0,22-22 0,-22 22 15,0 0-15,21-21 0,-20 42 16,20-21-16,-21-1 0,21 22 0,-20 0 16,20 0-16,-21 0 0,0 0 0,0 0 15,1 0-15,-22 22 0,0-1 16,0 0-16,0 0 16,-43-21-16,22 21 0,0-21 15,0 0-15,0 0 0,-22 0 16,1 0-16,21 0 0,-22 0 0,22 0 15,-21 0-15,21 0 0,0 0 0,-1 0 16,1 0-16,0 0 0,21 21 16,0 1-1,0-1-15,0 0 0,0 0 0,0 0 16,0 0-16,21 1 0,0-1 16,-21 0-16,43 0 0,-22 0 15,0 0-15,0 1 0,0-22 0,22 21 16,-22-21-16,21 0 0,1 21 0,-1-21 15,0 0-15,1 0 0,-1 0 0,0 0 16,22 0-16,-22 0 0,0-21 0,22 21 16,-22-21-16,1-1 0,-1 1 15,0 0-15,-21-21 0,22 21 0,-22-1 16,0-20-16,0 21 0,-21-21 16,21 20-16,-21 1 0,22-21 0,-22 21 15,0 0-15,-22 21 16,1 21-16,0-21 15,21 21-15,-21 21 0,0-21 0,0 1 16,21 20-16,-22-21 16,22 21-16,0-20 0,0-1 0,0 21 15,0-21-15,0 0 0,0 1 0,0-1 16,22-21-16,-1 21 0,0-21 0,0 0 16,0 0-16,0 0 0,1 0 0,-1 0 15,21 0-15,-21-21 0,22 0 16,-22-1-16,21 1 0,-21 0 15,22 0-15,-22-21 0,21 20 0,-21-20 0,0 21 16,1-21-16,-1 20 0,0-20 16,0 21-16,-21 0 0,0 42 31,0 21-31,0-21 16,0 1-16,0-1 0,0 21 0,0-21 15,0 0-15,0 1 0,0-1 16,0 0-16,0 0 0,0 0 0,0 0 15,21-21-15,0 22 0,1-22 16,-1 0-16,21 0 0,-21 0 16,0 0-16,1-22 0,-1 1 0,0 0 15,21 0-15,-21 0 0,1 0 16,-1-22-16,21 22 0,-21-21 0,0-1 16,1 22-16,-1-21 0,0 21 15,0 0-15,-21-1 0,0 1 0,21 0 16,-21 42-1,0 0 1,0 1-16,0 20 0,0-21 16,0 0-16,0 22 0,0-1 0,0 0 15,0 1-15,0-1 0,0 0 0,21 1 16,-21 20-16,0-21 0,0 22 16,0 63-16,0-85 0,0 22 15,0-1-15,0 1 0,-21-22 0,21 22 16,-21-22-16,21 0 0,0-21 0,0 22 15,-21-22-15,0 0 0,0 0 16,-1 0-16,-20-21 16,21 0-16,-21 0 0,20-21 0,-20 0 15,21 0-15,0 0 0,0 0 0,21-22 16,0 22-16,0-21 0,21-1 0,0 1 16,21-21-16,-21 20 0,22-20 0,-1-1 15,0 22-15,1-22 0,-1 1 16,22-22-16,-22 22 0,21-1 0,-20 1 15,-1-22-15,0 22 0,1-1 16,-1 1-16,0 20 0,-20-20 16,-1 20-16,0 22 0,0-21 0,-21 21 15,0 0-15,0 42 16,-21-21 0,0 21-16,21 0 0,-21 0 15,21 0-15,-22 1 0,22-1 0,0 0 16,0 0-16,0 0 0,0 0 0,0 1 15,0-1-15,22 0 0,-1 0 0,-21 0 16,21 0-16,0 1 0,-21-1 16,0 0-16,21-21 0,-21 21 0,0 0 15,0 0-15,0 1 0,-21-1 16,0-21-16,0 21 0,-22-21 0,1 21 0,21-21 16,-21 0-16,-22 0 0,22 0 15,-1 0-15,22 0 0,-21 0 16,0 0-16,20 0 0,-20 0 0</inkml:trace>
  <inkml:trace contextRef="#ctx0" brushRef="#br0" timeOffset="51127.96">19981 5355 0,'0'0'0,"0"-21"0,0 0 0,-21 21 16,0 0-16,0 0 16,0 0-16,-1 21 0,1 0 15,0 22-15,21-1 0,-21 0 0,0 43 16,0-22-16,-22 1 0,22 21 15,0-1-15,0 1 0,0 0 0,-22-1 16,22 1-16,0 0 0,-21-1 0,20 1 16,1-22-16,21 1 0,0-1 15,0 1-15,0-22 0,21 1 0,22-22 16,-22 0-16,21 0 0,22 0 16,-22-21-16,0 0 0,22 0 0,-22 0 15,22 0-15,-22 0 0,22-21 16,-22-21-16,0 21 0,22-22 0,-22 1 15,0 0-15</inkml:trace>
  <inkml:trace contextRef="#ctx0" brushRef="#br0" timeOffset="51351.83">20532 5736 0,'0'0'0,"-22"0"0,1-21 0,0 21 16,0 0-16,21 21 15,0 0-15,0 1 0,0-1 16,-21 21-16,21-21 0,0 22 0,0-22 0,-21 0 16,21 21-16,0-21 15,0 1-15,0-1 0,0 0 0,0 0 16,0 0-16,21-21 16,0 0-16,0 0 15,0-21-15,0 0 0</inkml:trace>
  <inkml:trace contextRef="#ctx0" brushRef="#br0" timeOffset="51507.74">20764 5736 0,'0'0'0,"0"43"31,0-22-31,-21 0 16,21 0-16,-21 0 0,21 22 0,0-22 15,0 0-15,0 0 0,-21 0 0,21 0 16,0 1-16,-21-1 0,21 0 0,0 0 15,0 0-15</inkml:trace>
  <inkml:trace contextRef="#ctx0" brushRef="#br0" timeOffset="51887.53">21421 5969 0,'0'-21'0,"0"42"0,0-63 0,0 21 15,0 42 1,0 0-16,0 0 16,-22 21-16,1-20 0,21 20 15,-21 0-15,21 22 0,-21-22 0,0 0 16,0 22-16,-1-22 0,22 1 0,-21-1 16,21 0-16,-21 1 0,21-1 0,0-21 15,0 0-15,0 0 0,0 1 16,21-22-16,0 0 15,1-22-15,-1 22 0,21-21 0</inkml:trace>
  <inkml:trace contextRef="#ctx0" brushRef="#br0" timeOffset="52116.4">21844 5927 0,'0'-21'0,"0"42"0,0-64 15,0 65 1,0-1-16,0 0 0,0 21 15,0 1-15,0-1 0,-21 0 0,21 1 16,0 20-16,0-21 0,0 1 16,-21 20-16,21-20 0,0-1 0,0 0 15,0 1-15,0-1 0,0-21 0,0 0 16,-22 0-16,22 1 0,0-1 0,-21-21 16,0 0-1,0 0-15,0 0 0,0 0 0,-22 0 16,22 0-16,-21-21 0</inkml:trace>
  <inkml:trace contextRef="#ctx0" brushRef="#br0" timeOffset="52679.74">21294 6519 0,'-43'-21'0,"86"42"0,-107-63 16,43 42-16,42 0 15,0 0 1,0 0-16,22 0 0,-1 0 16,22 0-16,-1 0 0,1 0 0,-1 0 15,1-21-15,20 21 0,-20 0 16,-1-21-16,1 0 0,-1 21 0,1-22 15,-1 1-15,-20 0 0,-1 0 16,0 0-16,-21 0 0,22-1 0,-43-20 16,0 21-16,0 0 0,0 0 0,0-1 15,-21 22-15,-1-21 16,-20 21-16,21 0 0,0 0 0,0 21 16,-22 1-16,22-1 0,0 0 0,0 21 15,0 1-15,-1-22 0,22 21 16,0 0-16,0 1 0,0-1 0,0 0 15,0-20-15,22 20 0,-1-21 0,0 0 16,0 0-16,0 1 0,22-1 0,-22-21 16,21 0-16,0 0 0,-20 0 15,20 0-15,0 0 0,1-21 0,-1-1 16,0 1-16,1 0 0,-22-21 16,21 21-16,-21-22 0,0-20 15,1 20-15,-1-20 0,0-1 0,0 1 16,-21-1-16,0 22 0,21-21 0,-21-1 15,0 22-15,0-1 0,21 1 0,-21 21 16,0 0-16,-21 42 16,21 21-1,-21-21-15,0 22 0,21-1 0,0 0 16,-21 1-16,0 20 0,-1-20 16,22 20-16,-21-21 0,0 22 15,21-22-15,-21 1 0,21-1 0,0 0 0,0 1 16,0-22-16,0 0 15,0 0-15,0 0 0,0 0 0,21-21 16,0 0-16,0 0 16,1 0-16,-1-21 0,0 0 0,0 0 15,0-21-15</inkml:trace>
  <inkml:trace contextRef="#ctx0" brushRef="#br0" timeOffset="52900.62">23220 5694 0,'0'0'0,"0"-42"15,0 20-15,0 1 0,-21 42 16,-1 1-16,22 20 16,-21 0-16,0 1 0,21-1 15,-21 0-15,0 1 0,21 20 0,0-21 16,-21 1-16,21-1 0,-22 22 0,22-22 16,-21 0-16,21 1 0,-21 84 15,21-106-15,0 21 16,0-21-16,0 0 0,0 1 15,0-1-15,21-21 16</inkml:trace>
  <inkml:trace contextRef="#ctx0" brushRef="#br0" timeOffset="53203.45">23283 6350 0,'-63'85'31,"63"-64"-31,0 0 15,-21 0-15,-1 0 0,22 1 0,0-1 16,0 0-16,0 0 0,0 0 16,0 0-16,22-21 0,-1 0 15,0 0-15,0 0 0,0 0 16,0 0-16,1-21 0,-1 0 0,21 0 16,-21 0-16,0 0 15,-21-22-15,22 22 0,-22-21 0,21-1 16,-21 1-16,0 0 0,0 21 0,0-1 15,-21 1-15,-1 0 0,1 0 0,0 0 16,0 21-16,0 0 0,-22 0 16,22 0-16,0 0 0,0 0 0,0 0 15,0 0-15,21-21 0,21 21 16,0-22 0</inkml:trace>
  <inkml:trace contextRef="#ctx0" brushRef="#br0" timeOffset="53440.31">23939 5609 0,'0'0'0,"-21"0"0,21 21 16,0 1-16,0-1 15,0 0-15,0 0 0,0 0 16,0 22-16,0-22 0,-21 0 15,21 0-15,0 0 0,0 0 0,-21-21 16,21 22-16,0-1 0,21-21 31,0 0-15,0-21-16</inkml:trace>
  <inkml:trace contextRef="#ctx0" brushRef="#br0" timeOffset="53595.22">24130 5694 0,'0'-21'0,"0"42"0,0-21 31,0 21-15,0 0-16,0 0 0,0 1 15,0-1-15,-21 0 0,21 0 16,0 0-16</inkml:trace>
  <inkml:trace contextRef="#ctx0" brushRef="#br0" timeOffset="53956.02">24278 5334 0,'0'0'15,"0"-21"-15,0 0 0,0 0 16,21 21-16,0 0 15,1 0-15,-1 0 0,0 0 0,21 0 16,1 21-16,-22 0 16,21 0-16,0 0 0,-20 0 0,20 22 15,-21-22-15,0 21 0,0 1 0,-21-1 16,0 21-16,0 1 0,-21-22 16,0 22-16,0-1 0,-21 1 0,-1 20 15,1-20-15,0-1 0,-1 1 0,-20-1 16,20 1-16,1-1 0,0-20 0,21 20 15,-22-20-15,22-1 0,0 0 16,0-21-16,0 1 0,21-1 0,-22 0 16,44-42 15,-1 0-31,-21-1 16,42 1-16</inkml:trace>
  <inkml:trace contextRef="#ctx0" brushRef="#br0" timeOffset="54184.89">24934 6160 0,'0'21'110,"0"0"-110,-21-21 15,21 21-15,-21-21 0,21 21 0</inkml:trace>
  <inkml:trace contextRef="#ctx0" brushRef="#br0" timeOffset="54361.78">24977 6837 0,'0'0'0,"-22"21"0,1 0 0,0 0 0,0-21 15,21 22-15,0-1 0,-21-21 16,0 21-16,-1-21 0,1 21 0,0-21 16,0 21-16,-21-21 0,20 0 15,1 0-15,-21 21 0,21-21 0,-22 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31D1-B0BA-4390-987C-C382810A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DA87-63A7-47C0-A6D5-6407C91E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0597-0387-4BC0-97C1-64758012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C687-042C-403E-9E19-1CB7A725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B369-8E07-46D9-9032-1F203C45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4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FD6F-CB17-41AA-A8B2-2F634110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94351-CDC0-4BCB-BF9B-F4958660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5009-B1E7-4A07-8D82-F91C505F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76DC-C719-4E2F-93DF-79B6DCF1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7581-36DB-4817-9E54-547CB6AB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3DCE9-E3F3-4886-A7CF-7899AD96D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586E1-D02C-4DE4-8B96-C194254B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250C2-9C47-47C3-80A8-FDC1DBD2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0A5B-F935-462D-8F70-A3F3A6B4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FAF2-15D7-4BB0-A362-D5F0A4AF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EA49-EF23-421F-98E4-2091CA60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1905-C461-4752-ACD9-0767FA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4640-C6E3-4040-B0F0-0BF9939C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50AB-FCEB-49E7-AF61-74246AF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7325-C8EA-4D04-A4EA-B4DC9D43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658-A13A-4431-BC7F-83D34DA5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284D-1167-4018-AFC3-5C9868BD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486D-646C-456D-8509-187BC5F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A694-4F32-4F67-A57A-ABC487F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FF02-7500-40F7-9577-79B1A33B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76F-ED61-4EAA-8FC2-43316758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0ADA-73E3-41E3-BC78-A7887AC2F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302BC-E66B-4830-B546-84B150A4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4671-8B30-4C86-9331-17E0BF7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4FAE-AD18-4670-A510-8BE95C7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9E17-1BE5-49E4-B757-A767A81D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127B-E1FC-4DE9-B2D5-A209343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BB41-C773-4E64-94A1-C180617D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A2BE-EB91-4AA8-8C78-5267D202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FA6B2-CC4A-4B84-9BAD-86A7A6B6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BF486-E953-4846-B48E-4D69313D6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3F5EE-7DA8-4C71-9814-CE7503D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779EC-4724-4436-90FC-FA5F99CA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43B0-78CF-42DE-BA8C-66356ACC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F71E-2641-4CD1-BB95-0B700A0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50051-585E-43C5-BB77-2A1361A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A4F3B-BAF7-4B9B-B737-7EDEB72D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9E43-0FF4-4F04-88FF-AA2B4B6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7E08E-A912-45E1-8E95-9799089B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BC713-299F-4ADE-9A6A-35998C93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B480-6E7F-44BB-8ABA-2E339DFE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3B2-5930-48C3-9B32-FAFEB0A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657C-A99C-4A04-9B5A-35381365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D2EA-A8EA-47CB-BA81-D82258CD1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4580-5431-4CA0-9978-84194812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B6C78-3F7C-4B43-9897-3FDCEE8E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5ED1-3D2A-4CBE-988D-B51465B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3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2747-36AA-4812-B488-02F97551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28BE5-B3A7-42D0-8564-0DD30B8DF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5BF51-EC79-427A-BB1F-11C31C074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CB4F0-7EDA-4490-8205-D0FBCA40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55C5-B478-4A55-AE11-5D02E9A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D9F1-44A7-42FB-9375-F4F440BD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D271C-1BF0-4171-AB3E-B276CC5F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8828-A782-4CEE-BA7F-15BCA792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0EC3-1D3D-4BF0-A10A-E0AC1028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7D0C-6FCE-450C-8A47-D149BC155D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F927-B124-463C-8646-C79A177F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CDDD-3CAE-446D-8081-8739C2975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101F-DA24-436A-BFBC-A916D192E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69720-13B7-44E6-951F-8E4D727EF1CA}"/>
              </a:ext>
            </a:extLst>
          </p:cNvPr>
          <p:cNvSpPr txBox="1"/>
          <p:nvPr/>
        </p:nvSpPr>
        <p:spPr>
          <a:xfrm>
            <a:off x="1658679" y="2274838"/>
            <a:ext cx="94842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"https://skillrary.com/"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ggfhgfgf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F76818-6FDF-4006-88B6-CAC69469BAE8}"/>
                  </a:ext>
                </a:extLst>
              </p14:cNvPr>
              <p14:cNvContentPartPr/>
              <p14:nvPr/>
            </p14:nvContentPartPr>
            <p14:xfrm>
              <a:off x="0" y="335160"/>
              <a:ext cx="10706400" cy="408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F76818-6FDF-4006-88B6-CAC69469B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5800"/>
                <a:ext cx="10725120" cy="41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5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59C65-57B0-4E95-B1EF-F3D65B498109}"/>
                  </a:ext>
                </a:extLst>
              </p14:cNvPr>
              <p14:cNvContentPartPr/>
              <p14:nvPr/>
            </p14:nvContentPartPr>
            <p14:xfrm>
              <a:off x="571320" y="335160"/>
              <a:ext cx="863388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59C65-57B0-4E95-B1EF-F3D65B498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25800"/>
                <a:ext cx="865260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1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2ED6E-5778-4A2E-97F3-D9A0AF57CF59}"/>
                  </a:ext>
                </a:extLst>
              </p14:cNvPr>
              <p14:cNvContentPartPr/>
              <p14:nvPr/>
            </p14:nvContentPartPr>
            <p14:xfrm>
              <a:off x="99000" y="182880"/>
              <a:ext cx="8427960" cy="39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2ED6E-5778-4A2E-97F3-D9A0AF57C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73520"/>
                <a:ext cx="8446680" cy="39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8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5C595-D1B8-4B68-9F83-8F2864B19D69}"/>
                  </a:ext>
                </a:extLst>
              </p14:cNvPr>
              <p14:cNvContentPartPr/>
              <p14:nvPr/>
            </p14:nvContentPartPr>
            <p14:xfrm>
              <a:off x="236160" y="228600"/>
              <a:ext cx="1184184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5C595-D1B8-4B68-9F83-8F2864B19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19240"/>
                <a:ext cx="1186056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7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20D79F-8992-4D45-AC40-A8039588FDFB}"/>
                  </a:ext>
                </a:extLst>
              </p14:cNvPr>
              <p14:cNvContentPartPr/>
              <p14:nvPr/>
            </p14:nvContentPartPr>
            <p14:xfrm>
              <a:off x="434160" y="601920"/>
              <a:ext cx="1123992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20D79F-8992-4D45-AC40-A8039588F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592560"/>
                <a:ext cx="112586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4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9F003B-F06D-42C3-8125-783215A990E2}"/>
                  </a:ext>
                </a:extLst>
              </p14:cNvPr>
              <p14:cNvContentPartPr/>
              <p14:nvPr/>
            </p14:nvContentPartPr>
            <p14:xfrm>
              <a:off x="114120" y="0"/>
              <a:ext cx="919008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9F003B-F06D-42C3-8125-783215A99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20880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6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00D-B36C-48EC-AB63-697EBC94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E3F1-D99A-4DEC-B025-C783CD09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7FADDD-E71F-4760-855B-F571DE6692F5}"/>
                  </a:ext>
                </a:extLst>
              </p14:cNvPr>
              <p14:cNvContentPartPr/>
              <p14:nvPr/>
            </p14:nvContentPartPr>
            <p14:xfrm>
              <a:off x="624960" y="122040"/>
              <a:ext cx="8367120" cy="36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7FADDD-E71F-4760-855B-F571DE6692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12680"/>
                <a:ext cx="8385840" cy="36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6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2021-06-16T01:46:06Z</dcterms:created>
  <dcterms:modified xsi:type="dcterms:W3CDTF">2021-06-16T02:37:30Z</dcterms:modified>
</cp:coreProperties>
</file>