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1:51:59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1715 0,'21'0'15</inkml:trace>
  <inkml:trace contextRef="#ctx0" brushRef="#br0" timeOffset="1407.21">1968 847 0,'0'-21'0,"0"-1"0,0 1 16,0 0-16,0 0 15,0 0-15,0 0 16,0-1-16,0 1 16,-21 21-1,21 21 16,0 22-15,0-22-16,0 21 0,0 1 16,0-1-16,0 21 0,0-20 15,0 20-15,0 1 0,0-22 0,0 22 16,0-1-16,0 1 0,0-22 16,0 21-16,0 1 0,0-22 0,0 22 15,0-22-15,0 0 0,0 1 16,0-1-16,0 0 0,0-20 0,0 20 15,0-21-15,21 0 16,-21 0-16,0 1 0,0-44 63,-21 1-63,21 0 0,-21-21 15,21 21-15,0-22 0</inkml:trace>
  <inkml:trace contextRef="#ctx0" brushRef="#br0" timeOffset="1896.04">1566 804 0,'0'0'16,"0"-21"-16,0 0 15,0 0-15,0 0 0,0 0 16,21-1-16,1 22 0,20-21 16,-21 0-16,21 0 0,-20 0 15,20 0-15,0 21 0,1-22 16,-1 1-16,0 21 0,1 0 15,20 0-15,-21 0 0,22 0 0,-1 0 16,-20 21-16,20 1 0,-20-1 16,-1 0-16,-21 21 0,21 1 0,-20-22 15,-22 21-15,0 22 0,0-22 16,0 0-16,-43 1 0,22 20 16,-21-21-16,-22 1 0,22-1 0,-22 0 15,22-20-15,-21 20 0,20-21 16,1 21-16,0-20 0,-1-1 0,22 0 15,0-21-15,0 21 16,0-21-16,-1 0 0,22 21 0,-21-21 16,42 0 15,1 0-31,-1 0 16,0 0-16,0 0 0,-21-21 0</inkml:trace>
  <inkml:trace contextRef="#ctx0" brushRef="#br0" timeOffset="2719.57">2752 1566 0,'0'0'0,"21"0"0,0-21 16,0 0 0,0 0-16,-21 0 15,0 0-15,0-1 16,0 1-16,0 0 0,0 0 16,0 0-16,0 0 15,0-1-15,-21 22 0,0-21 0,0 21 16,0 0-16,-1 0 15,1 0-15,0 0 0,0 0 16,-21 21-16,20 1 0,1-1 16,0 0-16,-42 42 15,41-20-15,1-1 0,0 22 0,0-22 16,0 0-16,0 22 0,21-22 16,-22 0-16,22 1 0,0 20 15,0-20-15,0-22 0,22 0 16,-1 0-16,0 0 0,0-21 0,0 0 15,22 0-15,-22 0 0,0 0 16,21 0-16,-21 0 0,1-21 16,20 0-16,-21 0 0,0 0 0,0-22 15,1 22-15,-1-21 0,0-1 0,0 1 16,0 0-16,-21-1 16,0 1-16,0 0 0,21-1 0,-21 1 15,0 21-15,0-21 0,0 20 16,0 1-16,0 0 15,0 42 1,0 0-16,0 1 0,0-1 16,0 0-16,0 21 0,0-21 15,0 22-15,0-1 0,0-21 0,0 22 16,0-22-16,0 21 16,22-21-16,-22 0 0,0 1 0,0-1 0,0 0 15,21-21-15,-21 21 16,21-21-16,0 0 31,0 0-31,-21-21 16</inkml:trace>
  <inkml:trace contextRef="#ctx0" brushRef="#br0" timeOffset="3211.29">3048 1461 0,'0'0'0,"42"-22"16,-21 1-16,1 21 0,-1 0 16,0 0-16,0 0 15,0 0-15,0 0 0,1 0 16,-22 21-16,21 1 0,0-1 15,-21 0-15,21 21 0,-21-21 16,21 22-16,-21-22 0,21 21 0,-21-21 16,0 22-16,0-1 0,0-21 15,0 0-15,0 22 0,0-22 16,0 0-16,-21-21 16,0 0-1,21-21 1,0 0-16,0 0 0,0-1 15,0 1-15,0 0 0,0-21 0,0-1 16,0 22-16,0-21 0,0 21 16,0-22-16,0 22 0,0-21 15,0 21-15,0 0 0,21-1 0,0 1 16,-21 0-16,22 21 0,-1 0 16,0 0-1,0 0-15,0 0 16,0 0-16,1 0 0,-1 0 15,0 0-15,0 0 0,0 0 16,0 0-16,1 21 0,-1-21 16</inkml:trace>
  <inkml:trace contextRef="#ctx0" brushRef="#br0" timeOffset="3935.88">4170 1651 0,'0'0'0,"21"0"16,0 0-1,-21-21-15,21 21 0,-21-21 0,0 0 16,21 21-16,-21-22 0,22 22 15,-22-21-15,0 0 0,0 0 16,0 0-16,0 0 16,-22-1-16,1 1 0,0 21 15,0-21-15,0 0 0,0 21 16,-1 0-16,1-21 0,0 21 16,0 0-16,0 0 0,0 0 0,-1 0 15,-20 21-15,21-21 0,0 21 16,-22 0-16,22 0 0,0 22 0,0-1 15,0-21-15,0 22 0,-1-1 16,22 0-16,-21 1 0,21-1 0,0 0 16,0 1-16,0-22 0,0 21 15,0-21-15,21 0 0,1 1 0,-1-22 16,-21 21-16,21-21 0,0 0 16,0 0-16,0 0 0,22 0 0,-22 0 15,0 0-15,0-21 16,22 21-16,-22-22 0,0 1 0,0 0 15,0-21-15,0 21 0,1-1 16,-1-20-16,0 0 0,0-1 0,0 1 16,0 0-16,-21-1 0,0 1 15,0 0-15,22 21 0,-22-22 0,0 1 16,0 21-16,0 0 0,0-1 16,-22 22-1,22 22-15,0-1 16,0 0-16,0 0 0,0 21 0,0-20 15,0 20-15,0 0 0,0 1 16,0-22-16,0 21 0,0-21 16,0 22-16,0-22 0,0 0 15,22 0-15,-1 0 0,-21 0 16,21-21-16,0 22 0,0-22 16,0 0-16,1 0 0,-1 0 15,0-22-15,0 1 0,0 21 0,0-21 16,1-21-16,-1 21 0,0-1 15,0-20-15</inkml:trace>
  <inkml:trace contextRef="#ctx0" brushRef="#br0" timeOffset="4271.68">4762 487 0,'0'0'0,"-21"0"0,21 21 16,0 0-16,0 0 0,0 1 0,0 20 16,0 0-16,0 1 0,0 20 15,0 1-15,21-1 0,-21-21 0,0 22 16,0-1-16,0 1 0,0-1 16,0 1-16,0-1 0,0-20 0,0 20 15,-21-20-15,21 20 0,-21-21 16,21 1-16,0-22 0,0 64 15,0-64-15,0 0 0,0 0 16,0 0-16,0 0 16,21-42 15,0 0-31,1 0 0,-22-21 0,21 20 16,0-20-16,0-21 0</inkml:trace>
  <inkml:trace contextRef="#ctx0" brushRef="#br0" timeOffset="4584.5">5143 318 0,'0'0'0,"0"21"0,-21 0 15,21 85 1,0-43-16,0-20 0,0 20 0,0 1 15,0 20-15,0 1 0,0-22 0,0 22 16,-21 0-16,21-22 0,-21 22 16,21-22-16,0 1 0,0-22 15,0 22-15,0-1 0,0-20 0,0-1 16,0-21-16,0 21 0,0-20 16,0 20-16,0-21 15,0 0-15,21-21 31,-21-21-31,0 0 16,0 0-16,0-22 0,0 22 0</inkml:trace>
  <inkml:trace contextRef="#ctx0" brushRef="#br0" timeOffset="4988.27">5397 1651 0,'0'0'0,"22"0"0,-1 0 0,0 0 15,0 0-15,0 0 0,22 0 0,-22-21 16,0 0-16,0 21 0,0-21 0,0-1 16,-21 1-16,0 0 0,22 0 15,-22 0-15,0-22 0,0 22 0,0 0 16,0 0-16,-22 0 15,1 0-15,0 21 0,0 0 0,0 0 16,0 0-16,-22 0 0,22 0 16,0 0-16,0 21 0,0 21 0,-1-21 15,1 22-15,0-1 0,0 0 16,21 1-16,-21-1 0,21 0 0,0 1 16,0-1-16,0-21 0,0 21 15,0-20-15,21-1 0,0 0 0,0 0 16,0 0-16,1-21 0,20 0 0,-21 0 15,0 0-15,22 0 0,-22 0 16,21 0-16,-21 0 0,22-21 0,-22 0 16,21 0-16,0 0 15,-20-22-15,20 1 0,0 0 0</inkml:trace>
  <inkml:trace contextRef="#ctx0" brushRef="#br0" timeOffset="5319.77">6202 360 0,'0'0'0,"-21"0"0,-1 21 16,22 0-16,0 22 16,-21-1-16,0 0 0,21 1 0,-21 20 15,21 1-15,-21 20 16,0 1-16,-1 0 0,22-1 0,0 1 15,-21-22-15,21 22 0,0-21 16,-21-1-16,21 1 0,0-1 0,0-21 16,0 1-16,0-1 0,0 0 0,21 1 15,0-22-15,1 0 0,-22 0 16,21-21-16,0 21 0,0-21 16,0 0-16,0 0 0,1 0 15,-1 0-15,-21-21 0,21 21 0,0-21 16,0 0-16,-21 0 0,21-22 15,1 22-15,-22-21 0,21 0 0</inkml:trace>
  <inkml:trace contextRef="#ctx0" brushRef="#br0" timeOffset="6273.93">7472 1016 0,'-21'0'16,"-1"0"-16,1 0 15,21 21 1,-21 0-16,21 1 16,21-22-1,0 0-15,1 0 16,41 0-16,-42 0 0,22-22 16,20 22-16,-21-21 0,1 0 15,20 0-15,-20 0 0,-1-22 0,21 22 16,-20 0-16,-1-21 15,0-1-15,-20 22 0,20-21 0,-21 0 16,0-1-16,0 1 0,-21 21 16,0-22-16,0 1 0,0 0 0,-21-1 15,-21 1-15,21 0 0,-22 21 16,1-1-16,-21 22 0,20 0 0,-20 0 16,-1 0-16,-20 22 0,20-1 15,1 21-15,-1-21 0,1 22 0,-1 20 16,1-21-16,20 22 0,1-1 15,21 1-15,-22-1 0,22 1 0,21-1 16,0 1-16,0-22 0,0 1 16,0-1-16,21 0 0,1 1 15,-1-22-15,0 0 0,21 0 16,-21 0-16,22 0 0,-1-21 0,0 0 16,1 22-16,20-22 0,-20 0 15,-1 0-15,0 0 0,1 0 0,-1-22 16,0 22-16,-21-21 0,1 21 15,-1-21-15,-21 0 0,0 0 16,-21 21-16,-1-21 16,-20 21-16,0 0 0,-1 0 0,1 0 15,-21 0-15,20 21 0,1 0 16,-22 0-16,22 21 0,21-20 0,-21 20 16,-1-21-16,22 43 0,0-22 15,0 0-15,0 22 0,21-22 16,0 0-16,0 22 0,0-22 0,0 1 15,0-1-15,0-21 0,21 21 16,0-20-16,0-1 0,21-21 0,-20 21 16,20-21-16,0 0 0,1 0 15,-1 0-15,0 0 0,1-21 0,-1 0 16,0-1-16,1 1 0,-1 0 16,0-21-16,1 21 0,-1-22 0</inkml:trace>
  <inkml:trace contextRef="#ctx0" brushRef="#br0" timeOffset="6839.61">8128 1461 0,'0'0'0,"0"-22"0,0 1 31,21 21-31,0 0 16,0 0-16,1 0 0,-1 0 15,0 0-15,0 0 0,0 0 16,0 0-16,1 21 0,-1 1 0,-21-1 16,21 0-16,-21 21 0,21-21 0,-21 22 15,0-22-15,0 21 0,0 1 16,0-22-16,-21 21 0,0-21 16,0 22-16,-1-22 0,1 21 15,0-21-15,21 0 0,-21 1 0,0-22 16,0 21-16,21 0 0,0-42 31,0 0-31,0-1 16,21 1-16,0-21 0,-21 21 15,21-22-15,0 1 0,0 0 0,22-1 16,-22-20-16,0 21 16,0 20-16,0-20 0,22 0 0,-22 21 15,0-1-15,0 1 0,0 0 0,1 0 16,-22 42-1,0 0 1,0 0-16,-22 1 0,22-1 16,-21 21-16,0-21 0,0 22 0,21-1 15,-21 0-15,21 1 0,-21-1 16,21 0-16,0 1 0,0-22 0,0 21 16,0-21-16,0 0 0,0 1 15,0-1-15,0 0 0,21-21 16,0 0-16,0 0 0,0 0 0,0 0 15,22 0-15,-22 0 16,21-21-16,-21 0 0,22-1 0,-1 1 16,-21 0-16</inkml:trace>
  <inkml:trace contextRef="#ctx0" brushRef="#br0" timeOffset="7271.8">9080 1609 0,'0'0'16,"0"21"-16,0 0 0,0 0 15,22-21 17,-1 0-32,0 0 0,0 0 15,0-21-15,0 21 0,1-21 16,-1 0-16,0 0 0,0 21 15,0-22-15,0 1 0,1 0 0,-22 0 16,21 0-16,-21 0 0,0-1 16,-21 1-1,-1 21-15,1 0 16,0 0-16,0 21 16,0-21-16,0 22 0,-1-1 15,1 0-15,21 0 0,0 21 0,-21-20 16,21 20-16,-21-21 0,21 0 15,0 22-15,0-22 0,0 0 0,0 0 16,0 0-16,0 0 0,0 1 16,0-1-16,21-21 15,0 0-15,0 0 16,1 0 0,-22-21-16,21-1 0</inkml:trace>
  <inkml:trace contextRef="#ctx0" brushRef="#br0" timeOffset="8259.89">7937 1588 0,'-21'0'31,"0"0"-31,0 21 0,0 0 16,21 0-16,-21-21 0,21 21 16,-22 0-16,22 1 0,0-1 15,22-21 1,-1 0-16,0 0 16</inkml:trace>
  <inkml:trace contextRef="#ctx0" brushRef="#br0" timeOffset="11171.14">9207 1588 0,'0'0'0,"22"0"15,-1 0-15,0 0 16,0-22-16,0 22 0,0-21 16,1 21-16,-1-21 0,-21 0 15,21 21-15,-21-21 0,0 0 16,0-1-1,-21 22 1,0 0 0,-1 0-16,1 0 0,0 0 15,0 22-15,0-22 0,0 21 0,-1 0 16,1 0-16,0 21 0,0-20 0,21 20 16,-21 0-16,0-21 0,21 22 15,-22-1-15,22-21 0,0 22 0,0-22 16,0 0-16,0 21 0,0-21 15,0 1-15,22-1 0,-1 0 16,0-21-16,0 0 0,0 0 16,0 0-16,1 0 0,-1 0 15,0 0-15,0 0 0,0 0 0,0 0 16,22-21-16,-22 0 0,0-1 16,0 1-16,0 0 0,-21 0 0,22 0 15,-1-22-15,0 22 0,0-21 16,0 21-16,-21-22 0,21 22 0,-21-21 15,22 21-15,-1-22 0,-21 22 16,0 0-16,0 0 0,0 42 31,0 0-15,0 0-16,0 1 0,0 20 0,0 0 16,0-21-16,0 22 0,0-22 15,0 21-15,0-21 0,0 22 16,0-22-16,0 0 0,0 0 0,21 0 15,0 1-15,0-22 16,0 0-16,1 0 0,-1 0 16,0 0-16,21 0 0,-21 0 0,1-22 15,-1 1-15,0 0 0,21 0 16,-21 0-16,1 0 0,-1-22 16,0 22-16,0-21 0,0 21 0,0-22 15,-21 1-15,0 21 0,0-22 0,0 22 16,0 0-16,0 0 0,0 0 15,0 0 1,0 42 0,0 0-16,0 0 15,0 0-15,0 22 0,0-22 0,0 21 16,0 0-16,0-20 0,0 20 0,0-21 16,0 21-16,0-20 0,0-1 15,0 0-15,22 0 0,-1 0 0,0-21 16,-21 21-16,21-21 0,0 0 15,0 0-15,1 0 0,-1 0 0,21 0 16,-21 0-16,0-21 0,1 0 0,20 0 16,-21 0-16,0 0 0,0-22 15,22 22-15,-22-21 0,0-1 16,0 1-16,22-21 0,-22 20 16,0-20-16,0-1 0,-21 22 0,21-22 15,-21 1-15,21-1 0,-21-20 0,0 20 16,0 1-16,0-1 0,0 22 15,0 0-15,0-1 0,0 1 16,-21 21-16,21 0 0,-21-1 0,0 22 16,21 22-16,-21 20 15,21-21-15,0 43 0,0-22 16,0 21-16,0 1 0,0-1 16,0 1-16,0-1 0,0 1 0,0-1 15,0-20-15,0 20 0,0 1 16,0-22-16,0 22 0,21-22 0,-21 0 15,0 22-15,0-43 0,21 21 16,0 1-16,0-22 0,1 0 0,-1 0 16,0 0-16,0-21 0,0 0 15,0 21-15,1-21 0,-1 0 0,0 0 16,21 0-16,-21-21 0,1 0 0,-1 0 16,21 0-16,-21 0 0,0-1 15,1-20-15,20-21 16,-21 20-16,0 1 0,0 0 0,-21 20 15,0-20-15,22 21 0,-22 0 0,0 0 16,21 21-16,-21-22 0,0 44 31,0-1-31,0 21 16,0-21-16,0 0 0,0 1 16,0 20-16,0-21 0,0 21 15,0-20-15,0 20 0,0-21 0,0 0 16,0 0-16,0 1 0,21-1 15,-21 0-15,21 0 0,0-21 0,0 0 16,1 0-16,-1 0 0,0 0 16,0 0-16,21 0 0,-20 0 15,-1-21-15,0 0 0,0 0 0,21-1 16,-20-20-16,-1 21 0,0-21 16,0 20-16,0-20 0,0 21 15,1-21-15,-1 20 0,-21 1 0,21 0 16,-21 0-16,21 0 0,-21 42 31,0 0-15,0 0-16,0 0 0,0 1 15,-21 20-15,21-21 0,0 21 0,0-20 16,0-1-16,0 21 0,0-21 16,0 0-16,0 1 0,21-1 15,-21 0-15,21-21 0,0 21 0,1-21 16,-1 0-16,0 0 0,0 0 15,21 0-15,-20 0 0,-1 0 0,21 0 16,-21-21-16,22 0 0,-22 0 0,0-1 16,21 1-16,-21 0 0,1 0 15,-1-21-15,0-1 0,0 22 0,0-21 16,-21-1-16,0 1 0,0 0 0,0 21 16,0-22-16,-42 22 0,21 0 15,0 0-15,-1 0 0,-20 21 16,21 0-16,-21 0 0,-1 0 15,1 0-15,0 0 0,-1 21 0,22 0 16,-21 0-16,21 0 0,-22 22 16,22-22-16,21 21 0,0-21 0,-21 22 15,21-1-15,0-21 0,0 21 0,0-20 16,21 20-16,0-21 0,0 0 16,1 0-16,-1 1 0,21-22 0,22 21 15,-22-21-15,0 0 0,1 0 16,-1 0-16,0 0 0,22 0 15,-22-21-15,0 21 0,1-22 0,-1 1 16,0 0-16,-20 0 0,20 0 16,0-22-16,-21 22 0,22 0 0,-22-21 15,0 21-15,0-1 0,0 1 16,1 0-16,-22 0 0,21 21 16,-21-21-16,0 42 15,0 0 1,0 0-16,0 0 15,-21 1-15,21-1 0,0 21 0,-22-21 16,22 0-16,-21 22 0,21-22 0,-21 0 16,21 43-16,0-43 15,0 0-15,0 0 0,0 0 16,0 0 0,0-42 15,0 0-16,0 0-15,0 0 0,0-22 0,21 22 16,0-21-16,-21 0 0,22 20 0,-1-20 16,0 0-16,0-1 0,0 1 15,0 21-15,22-21 0,-22 20 0,0 1 16,0 0-16,22 0 0,-22 0 16,0 21-16,0 0 0,0 0 15,0 0-15,-21 21 0,22 0 0,-22 0 16,0 22-16,0-22 15,0 0-15,0 21 0,0 1 0,0-22 16,0 21-16,0-21 0,0 22 0,0-22 16,0 0-16,0 0 0,0 0 15,0 0-15,0 1 0,21-22 32,0 0-32,0 0 15,0 0-15,0 0 0,1 0 0,-22-22 16,21 22-16,0-21 0,0 0 15,0 0-15,0 0 0,1 0 16,-1-1-16,0 1 0,-21 0 16,21 0-16,0 0 15,-21 0-15,21-1 0,-21 1 0,22 0 16,-1 0-16,-21 0 0,0 0 16,0-1-1,0 44 48,-21-22 15</inkml:trace>
  <inkml:trace contextRef="#ctx0" brushRef="#br0" timeOffset="11438.99">11980 1164 0,'0'0'0,"-21"0"16,21-21-16,-21 21 15,0 0 48,0 0-63,-1 0 15,1 0-15</inkml:trace>
  <inkml:trace contextRef="#ctx0" brushRef="#br0" timeOffset="11659.86">10880 1312 0,'0'0'0,"-22"22"0,1-22 0,0 0 16,63 0-1,-20 0-15,-1 0 16,21 0-16,-21 0 0,22 0 0,-1 0 16,0 0-16,1 0 0,-1 0 15,0-22-15,1 22 0,-1 0 0,0 0 16,-21 0-16,22 0 0,-22 0 0,0 0 16</inkml:trace>
  <inkml:trace contextRef="#ctx0" brushRef="#br0" timeOffset="12811">952 3154 0,'0'0'0,"0"-21"15,-21 21-15,0 0 0,21-21 16,21 21 31,0 0-31,1 0-16,-1 0 0,21 0 0,-21 0 15,22 0-15,-1 0 0,0 0 16,22 0-16,-22 0 0,22 0 15,20-22-15,-20 22 0,20 0 16,-20 0-16,21-21 0,-1 0 0,1 21 16,21 0-16,-22-21 0,43 21 15,-21-21-15,21 21 0,-21 0 0,21-21 16,0-1-16,0 22 0,0-21 16,21 21-16,-21 0 0,21-21 0,1 21 15,-1-21-15,-21 21 0,21-21 16,21 21-16,-21-21 0,22 21 0,-22 0 15,21 0-15,-21-22 0,1 22 16,20 0-16,-21 0 0,0-21 0,0 21 16,1 0-16,-1 0 0,21-21 15,0 21-15,1 0 0,-1-21 16,0 21-16,191-21 0,-169 0 16,20 21-16,-20-22 0,-1 22 15,1-21-15,-1 21 0,22-21 0,-21 21 16,-1-21-16,1 21 0,-1-21 0,1 21 15,-22 0-15,21-21 0,-20-1 16,-1 22-16,22 0 0,-22-21 0,0 21 16,-21-21-16,1 21 0,-1-21 15,0 21-15,0-21 0,0 21 0,-21 0 16,0-21-16,0 21 0,0 0 16,-21-22-16,0 22 0,-21-21 15,-1 21-15,1 0 0,-22 0 0,1-21 16,-22 21-16,22 0 0,-43 0 15,21-21-15,-21 21 0,1 0 0,20 0 16,-42-21-16,0 0 31,0-1-15,0 1 15,21 21-15,0-21-1</inkml:trace>
  <inkml:trace contextRef="#ctx0" brushRef="#br0" timeOffset="25915.78">4360 4466 0,'0'0'0,"0"-21"0,-21 21 16,0 0-1,0 0 1,0 21 0,21 0-16,-22 1 15,1 20-15,21-21 0,-21 0 16,21 22-16,0-1 0,0 21 0,0-20 16,0 20-16,0 22 0,0-22 15,0 1-15,0 21 0,0-22 0,0 22 16,0-22-16,0 22 0,21 0 15,-21-22-15,21 22 0,-21-1 0,22-20 16,-22 21-16,0-22 0,0 1 16,0-1-16,21 22 0,-21-22 0,21 1 15,-21 20-15,0-20 0,0-1 16,0 22-16,0-21 0,21-1 0,-21 1 16,21-1-16,-21 1 0,0 20 0,0-20 15,0-1-15,21 1 0,-21-1 16,0-20-16,0 20 0,22 1 0,-22-22 15,0 0-15,0 1 0,0-1 0,0 0 16,0 1-16,0-1 16,21-21-16,-21 21 0,0-20 0,21-1 15,-21 0-15,0 0 0,21-21 16,0 0 0,-21-42-16,0 21 15,21-22-15,1 1 0,-22 0 0,0-1 16</inkml:trace>
  <inkml:trace contextRef="#ctx0" brushRef="#br0" timeOffset="27515.74">4170 4614 0,'0'-21'0,"-21"21"32,42 0 14,21 0-46,-21 0 0,22 0 0,-1 0 16,0 0-16,22 0 0,-1 0 16,1-21-16,20 21 0,1 0 0,0 0 15,-1 0-15,1 0 0,0-21 16,-1 21-16,22 0 0,0 0 0,0 0 16,21 0-16,-21 0 0,21-21 15,0 21-15,-21 0 0,21 0 0,0 0 16,0 0-16,21-21 0,-21 21 15,0 0-15,0 0 0,-21 0 0,-1-22 16,22 22-16,-42 0 0,21 0 16,0 0-16,-22-21 0,1 21 15,-21 0-15,-1 0 0,1 0 0,-1-21 16,-21 21-16,22 0 0,-22 0 16,-21 0-16,22 0 0,-22 0 0,0 0 15,0 0-15,0 0 0,1 0 16,-1 0-16,0 21 15,0 0-15,-21 1 16,0-1-16,0 0 0,0 0 16,0 0-16,21 0 0,-21 1 15,0 20-15,0-21 0,21 21 0,-21 1 16,0-1-16,0 0 0,0 1 16,22 20-16,-22-20 0,21 20 15,-21-21-15,0 22 0,0-22 0,21 22 0,-21-22 16,21 22-16,-21-22 15,21 21-15,-21 1 0,0-22 0,21 22 16,1-1-16,-22 1 0,21-1 0,0-20 16,-21 20-16,21 1 0,0-22 15,-21 0-15,21 22 0,-21-22 0,22 0 16,-22 22-16,0-22 0,21 1 0,0 20 16,-21-21-16,0 1 0,0-1 15,0 0-15,0 1 0,0-1 0,0 0 16,21 22-16,-21-22 15,0-21-15,0 22 0,0-22 0,0 0 16,0 0-16,0 22 0,0-22 16,0 0-16,-21 0 0,21 0 0,-21 0 15,0 1-15,-1-1 0,22 0 0,-21 0 16,0 0-16,0-21 0,0 21 16,21 1-16,-21-1 0,-1-21 15,1 21-15,0 0 0,0-21 0,21 21 16,-21-21-16,0 0 15,-1 21-15,22 1 0,-21-22 0,0 0 16,0 0-16,0 0 0,0 0 0,-1 21 16,1-21-16,0 0 0,-21 0 15,21 21-15,-22-21 0,1 21 16,0-21-16,20 0 0,-20 0 0,-21 21 16,20-21-16,1 0 0,-22 0 0,22 21 15,-21-21-15,20 0 0,-20 0 16,-1 0-16,-63 22 15,64-22-15,-1 0 0,1 0 0,-1 0 0,1 0 16,-1 0-16,-20 0 0,20 0 16,1 0-16,-1 0 0,1 0 15,20 0-15,-20 0 0,20 0 0,-20 0 0,21 0 16,-1 0-16,-20 0 0,20 0 16,-20 0-16,21 0 0,-22 0 0,22-22 15,-22 22-15,22 0 0,-22 0 16,22 0-16,-21 0 0,20 0 0,1 0 15,0 0-15,-1 0 0,1 0 16,0 0-16,20 0 0,-20 0 0,0 0 16,21 0-16,-1 0 0,-20 0 0,21 0 15,-21 0-15,20 0 0,1 0 16,0 0-16,-21 22 0,21-22 0,-1 0 16,1 0-16,0 0 0,0 21 0,0-21 15,0 0-15,-1 0 16,1 0-16,0 0 0,0 0 0,0 0 0,0 0 15,-1 0-15,1 0 0,-21 0 0,21 0 16,0 21-16,-1-21 16,-20 0-16,21 0 0,0 0 0,0 0 15,-22 0-15,22 0 0,0 0 0,0 0 16,0 0-16,-1 0 16,22 21 46,0 0-31,0 0-15</inkml:trace>
  <inkml:trace contextRef="#ctx0" brushRef="#br0" timeOffset="28291.29">4995 8128 0,'0'-21'0,"0"42"0,0-63 0,0 21 16,0-1-16,0 1 0,0 0 16,-21 21-1,0 21 1,21 0-16,0 1 16,0 20-16,0 0 0,0 1 15,0-1-15,0 0 0,0 22 0,0-22 16,0 0-16,0 1 0,0-1 15,0 0-15,0 1 0,0-1 0,0 0 16,0-20-16,0 20 0,0-21 0,0 0 16,0 0-16,0 1 0,0-1 15,0 0-15,21-21 16,-21-21 15,0 0-31,0-1 0,21 1 16</inkml:trace>
  <inkml:trace contextRef="#ctx0" brushRef="#br0" timeOffset="28839.95">5440 8297 0,'0'0'0,"0"-21"0,21 21 0,-21-21 15,-21 21 1,21 21 0,-21 0-16,-1-21 0,22 22 15,-21-1-15,21 0 0,0 0 16,0 21-16,0-20 0,-21-1 16,21 21-16,0-21 0,0 0 0,0 1 15,0-1-15,0 21 0,0-21 16,0 22-16,0-22 0,0 0 15,0 0-15,0 0 16,21-21-16,0 0 0,1 0 16,-1 0-16,0 0 0,0 0 15,0 0-15,0 0 0,1-21 16,-22 0-16,21 0 0,0 21 0,0-21 16,0-1-16,0 1 0,1-42 15,-1 42-15,-21-22 16,0 22-16,0-21 0,0 21 0,0-22 15,0 22-15,0-21 0,0 21 0,0-22 16,-21 22-16,-1 0 0,1 0 16,0 0-16,0 21 0,-21 0 15,20 0-15,1 0 0,0 0 16,0 0-16,0 21 0,0-21 0,-1 21 16,22 0-16,-21 0 0,21 0 15,0 1-15,0-1 16,0 0-16,0 0 15,21-21 1,1 0-16,-1 0 16,0 0-16</inkml:trace>
  <inkml:trace contextRef="#ctx0" brushRef="#br0" timeOffset="29395.66">6265 8149 0,'0'0'0,"0"-21"15,-21 21 1,0 21 0,0 0-16,0 1 15,21 20-15,-22-21 0,22 0 0,-21 0 16,0 22-16,21-22 0,0 21 0,0-21 15,-21 22-15,21-22 0,0 0 16,0 21-16,-21-20 0,21-1 0,0 0 16,0 0-16,0 0 0,0 0 0,0 1 15,21-1-15,0 0 16,0-21-16,0 0 0,1 0 16,-1 0-16,0 0 0,0 0 15,0-21-15,0 21 16,1-21-16,-1-1 0,0 22 0,0-21 15,-21 0-15,21 0 0,0 0 0,-21 0 16,0-22-16,0 22 0,0 0 16,0-21-16,0-1 0,0 22 0,0-64 15,0 64-15,-21-21 0,0 21 16,21 0-16,-21-1 0,0 1 16,0 0-16,-1 21 0,1 0 15,0 0-15,0 0 16,0 0-16,21 21 0,0 0 15,-21-21-15,21 22 0,-22-1 16,22 0-16,0 0 0,-21-21 16,21 21-16,0 0 0,0 1 15,0-1-15,0 0 16,21-21-16,1 0 0,-1 0 16,0 0-16,0 0 0,0 0 0</inkml:trace>
  <inkml:trace contextRef="#ctx0" brushRef="#br0" timeOffset="29807.63">7112 7938 0,'0'-22'0,"0"44"0,0-65 0,0 22 15,-21 21 16,0 21-15,21 0-16,0 1 0,0-1 16,0 0-16,-22 21 0,22 1 15,0-22-15,0 21 0,0 0 0,-21 1 16,21-1-16,0 0 0,0-20 16,0 20-16,0 0 0,0 1 0,-21-1 15,21-21-15,0 21 0,0-20 0,0-1 16,0 21-16,0-21 0,0 0 15,0 1-15,0-1 0,0 0 0,0 0 16,21-21-16,-21 21 0,21 0 16,1-21-1,-1 0 1,0 0-16,-21-21 0,21 0 0,-21 0 16,21 0-16,0 0 15,-21-1-15,22 1 0,-22 0 0,0 0 16,0 0-16,0 0 0,0-1 0,0 1 15</inkml:trace>
  <inkml:trace contextRef="#ctx0" brushRef="#br0" timeOffset="30083.47">6816 8382 0,'0'0'0,"21"0"47,0 0-47,0 0 0,0 0 15,0 0-15,1-21 0,-1 21 0,0 0 16,0 0-16,0 0 16,0-21-16,1 21 0,-1 0 0,0 0 15,0-21-15,0-1 0,0 22 16,-21-21-16,22 21 15,-1 0-15,0-21 0,0 21 16</inkml:trace>
  <inkml:trace contextRef="#ctx0" brushRef="#br0" timeOffset="31511.96">8149 8234 0,'0'0'0,"0"-42"31,0 20-31,0 1 15,-21 21-15,0 0 0,0 0 16,-1-21-16,1 21 0,0 0 16,0 0-16,0 0 15,0 21-15,-1-21 0,1 21 0,-21 1 16,21-1-16,0 0 0,-1 0 16,1 0-16,-21 0 0,0 43 15,20-22-15,1-21 0,21 1 16,0 20-16,-21-21 0,21 0 0,0 0 15,0 1-15,0-1 0,0 0 0,0 0 16,0 0-16,0 0 0,21-21 0,0 22 16,1-1-16,-1-21 0,21 0 15,-21 0-15,0 21 0,22-21 16,-22 0-16,0 0 0,21 0 0,-20 0 16,-1 0-16,0 0 0,0 0 0,0 0 15,0-21-15,1 21 0,-22-21 16,21 21-16,0-22 0,-21 1 15,21 0-15,0 21 16,-21-21-16,0 0 16,0 0 15,0 42 750,-21-42-687,0 21-78</inkml:trace>
  <inkml:trace contextRef="#ctx0" brushRef="#br0" timeOffset="33931.51">5228 3747 0,'0'-22'16,"0"1"-1,0 0-15,0 0 16,0 0 15,0 42-15,0 0-16,0 0 16,0 0-16,0 1 0,0-1 0,0 21 15,0 0-15,0 1 0,0-1 16,0 0-16,0 1 0,0-1 0,0 0 15,0 1-15,0-1 0,0 0 16,0-20-16,0-1 0,0 21 16,0-21-16,0 0 0,0 1 15,0-1 1,0-42 15,21 21-31,-21-22 16,21 1-16,-21 0 0,0 0 15</inkml:trace>
  <inkml:trace contextRef="#ctx0" brushRef="#br0" timeOffset="35663.26">5228 3598 0,'0'0'16,"0"-42"-1,0 21-15,21 21 0,0-21 0,22 21 16,-22 0-16,85 0 16,-85 0-16,21 0 15,1 0-15,-22 21 0,21-21 0,-21 21 16,22 21-16,-22-20 0,0-1 15,0 0-15,-21 21 0,0-21 0,0 1 16,0 20-16,0-21 0,0 21 16,-21-20-16,0-1 0,0 21 0,-22-21 15,22 0-15,-21 1 0,-1-1 0,22 0 16,-21 0-16,21 0 0,-22 0 16,1-21-16,21 0 15,0 0-15,0-21 16,21 0-1,0 0 1,21 21 15,-21 21-31,21-21 0,-21 21 0,0 0 16,21 1-16,-21 20 0,21-21 16,-21 0-16,0 0 0,21 1 0,1-1 15,-1 0-15,0 0 0,0 0 16,0-21-16,0 21 0,22-21 15,-22 0-15,0 0 0,0 0 16,22 0-16,-22 0 0,0 0 16,0 0-16,0 0 0,0 0 15,1-21-15,-1 21 0,0-21 16,0 0-16,0 0 0,-21 0 0,21-1 16,1 1-16,-1-21 0,0 21 15,-21-22-15,0 22 0,21-21 0,-21 21 16,0-22-16,21 22 0,-21 0 0,0 0 15,0 0-15,0 42 47,0 0-47,0 0 0,0 0 16,0 1-16,0 20 0,0-21 16,0 0-16,0 0 0,0 22 15,0-22-15,0 0 0,0 0 0,0 0 16,0 1-16,21-1 15,1-21-15,-1 0 16,0 0 0,0 0-16,0-21 0,-21-1 15,21 22-15,1-21 0,-22 0 0,21 0 16,0 0-16,-21 0 0,0-22 16,0 22-16,21 0 0,-21-21 0,0 20 15,21 1-15,-21-21 0,0 21 16,0 0-16,0-1 0,0 1 15,0 42 17,21 1-32,-21-1 15,0 21-15,0-21 0,0 0 16,0 22-16,0-22 0,0 0 0,0 21 16,0-20-16,0-1 0,22 0 15,-22 0-15,21 0 0,-21 0 0,21-21 16,0 22-16,0-22 0,0 0 15,1 0-15,-1 0 0,0 0 0,0 0 16,0 0-16,22 0 0,-22 0 0,0 0 16,0 0-16,0-22 15,0 1-15,1 0 0,-1 0 0,0 0 16,0 0-16,0-1 0,-21 1 16,0-21-16,0 21 0,0 0 0,0-22 15,0 22-15,0 0 0,0 0 0,0 0 16,0-1-16,-21 22 31,0 0-15,21 22-16,0-1 0,0 0 15,0 0-15,0 0 16,-21 0-16,21 1 0,0 20 0,0-21 16,0 0-16,0 0 0,-21 1 0,21-1 15,0 0-15,0 0 0,0 0 16,0 0-16,0 1 0,0-1 15,-22-21 17,22-21-17,-21-1 1,21 1-16,0 0 0,0 0 16,0-21-16,0 20 15,0 1-15,0-21 0,21 21 16,1 0-16,-22-22 0,21 22 0,0-21 15,0 21-15,0-1 0,0 1 0,1 0 16,20 0-16,-21 0 0,0 21 16,0 0-16,1 0 0,-1 0 15,0 0-15,0 0 0,0 0 0,0 21 16,-21 0-16,0 0 0,22 0 16,-22 1-16,21-1 0,-21 0 15,0 21-15,21-21 0,-21 1 0,0 20 16,0-21-16,0 21 0,0-20 15,0-1-15,0 21 0,0-21 0,0 22 16,0-22-16,0 0 0,0 0 16,0 0-16,0 0 15,0 1-15,0-44 110,0 1-79,-21 21-15,0 0-1,21-21-15,-22 21 0</inkml:trace>
  <inkml:trace contextRef="#ctx0" brushRef="#br0" timeOffset="37171.93">4974 5292 0,'0'0'0,"-21"-21"0,0 21 16,0 0-16,-1 0 15,1 0-15,0 0 0,21-22 0,-21 22 16,0 0-16,0 0 16,42 0 30,0 0-46,21 0 0,1 0 16,20-21-16,1 0 0,-1 21 16,43-21-16,-21 0 0,20 21 0,149-21 15,-148-1-15,21 1 16,0 21-16,0-21 0,21 21 16,-21-21-16,22 21 0,-1-21 0,-21 21 15,21-21-15,-21 21 0,-21 0 16,21-22-16,84 22 0,-126 0 15,0-21-15,-1 21 0,-20 0 0,-1 0 16,1 0-16,-22 0 0,-21 0 16,1 0-16,20 0 0,-21 0 15,0 0-15,-42 0 47,0 0-47,0 0 16,0 0-16,-1 0 0</inkml:trace>
  <inkml:trace contextRef="#ctx0" brushRef="#br0" timeOffset="37667.78">4889 5715 0,'0'0'0,"-21"0"16,42-21-1,1 21 1,20 0-16,0-21 0,22 21 16,-1-21-16,1 21 0,42 0 0,-22-22 15,43 22-15,0 0 16,0-21-16,0 21 0,21 0 0,-21-21 16,22 21-16,-1-21 0,0 21 0,0-21 15,-21 21-15,0 0 0,0-21 16,0 21-16,-21 0 0,0-22 0,0 22 15,84-21-15,-126 21 0,20 0 16,-41 0-16,20 0 0,-21 0 16,22-21-16,-43 21 15,-42 0 1,0 0 0,0 0-16,-22 21 0,1-21 0,0 0 15,-1 0-15,1 0 0,-22 0 16</inkml:trace>
  <inkml:trace contextRef="#ctx0" brushRef="#br0" timeOffset="38251.71">5440 6265 0,'0'0'0,"-21"0"0,-1 0 0,1 0 16,0 0-16,0 0 0,-21 0 15,20 0-15,1 0 16,42 0 15,22 0-31,-1 0 16,0 0-16,22 0 0,-1 0 0,22 0 15,0 0-15,-1 0 0,22 0 16,0 0-16,0 0 0,0 0 0,21 0 16,-21 0-16,21 0 0,0 0 0,-22 0 15,22 0-15,-21 0 0,0 0 16,0 0-16,0-21 0,-22 21 16,1 0-16,0 0 0,63-21 15,-85 21-15,1 0 0,-22 0 16,22 0-16,-43 0 0,21 0 0,-21 0 15,-42 0 17,0 0-32,-21 0 0,-1 0 0,1 0 15,0 0-15,-22 0 0,22 0 0,-22 0 16,1 21-16</inkml:trace>
  <inkml:trace contextRef="#ctx0" brushRef="#br0" timeOffset="38649.48">5651 6964 0,'0'0'15,"0"21"-15,22-21 0,20 0 0,-21 0 16,0 0-16,22 0 0,-22 0 16,21 0-16,22 0 0,-22 0 0,21 0 15,-20 0-15,20 0 0,1 0 0,20 0 16,-20 0-16,-1 0 0,22 0 0,0-21 16,-22 21-16,22 0 0,0 0 15,63-21-15,-85 21 0,1 0 16,63-21-16,-85-1 0,22 22 15,-22 0-15,0 0 0,-21-21 16,1 21-16,-1 0 0,0 0 0,0 0 16,-42 0-1,0 0 1,-22 0-16,22 0 0,-21 0 16,-22 0-16,22 0 0,-21 0 0,-1 0 15</inkml:trace>
  <inkml:trace contextRef="#ctx0" brushRef="#br0" timeOffset="39064.25">5270 7387 0,'0'0'0,"0"21"0,22-21 31,-1 0-31,0 0 0,21 0 0,-21 0 16,22 0-16,-1 0 0,0 0 0,22 0 15,-1-21-15,1 21 0,-1 0 16,22-21-16,0 21 0,-22 0 0,22 0 16,0 0-16,-1 0 0,-20 0 0,20 0 15,-20-21-15,21 21 0,-22 0 16,-21 0-16,22 0 0,-22 0 15,22 0-15,-22 0 0,-21 0 0,22 0 0,-1 0 16,-21-21-16,0 21 0,0 0 0,1 0 16,-1 0-16,0 0 0,0 0 15,0 0 17,0 0-17,1 0-15,-1 0 16,0 0-1,0 0-15</inkml:trace>
  <inkml:trace contextRef="#ctx0" brushRef="#br0" timeOffset="41168.86">8890 3535 0,'0'0'0,"21"0"16,-21-21-16,0 0 15,0-1-15,-21 1 0,0 0 16,0 0-16,-1 21 16,1-21-16,-21 21 15,21 0-15,0 0 0,-1 0 0,1 0 16,-21 0-16,21 0 0,0 21 16,-22 21-16,22-21 0,0 22 0,0-22 15,0 21-15,-1 1 0,-20 105 16,42-106-16,-21 0 15,21 1-15,0-1 0,0-21 16,0 22-16,0-1 0,21-21 0,0 21 16,0-20-16,1-1 0,20 0 0,-21-21 15,21 0-15,1 21 0,-1-21 16,0 0-16,22 0 0,-22 0 16,1-21-16,-1 0 0,64-22 15,-64 22-15,0-21 0,-20 21 16,20-22-16</inkml:trace>
  <inkml:trace contextRef="#ctx0" brushRef="#br0" timeOffset="41699.56">9377 3344 0,'0'0'0,"0"-42"0,0 21 0,0 0 16,0-22-16,0 22 16,0 0-16,-21 21 0,-1 0 15,1 21-15,21 0 16,-21 22-16,21-22 0,0 21 0,0 1 15,-21-1-15,21 21 0,0-20 16,-21-1-16,21 22 0,0-22 16,0 0-16,0 1 0,0-1 0,0 0 15,0-21-15,0 22 0,0-1 16,0-21-16,0 0 0,0 1 0,0-1 16,0 0-16,0 0 0,0 0 15,0-42 16,-21 0-31,21 0 0,0 0 16,0-1-16,0-20 0,0 21 16,0 0-16,0-22 0,0 22 0,21-21 15,0 21-15,0 0 0,-21-22 16,42 22-16,-20 0 0,-1 21 16,0-21-16,0 0 0,0 21 0,0 0 15,1 0-15,-1 0 0,0 21 16,0-21-16,0 21 0,0 0 0,1 0 15,-22 22-15,0-22 0,0 0 0,0 0 16,0 21-16,0-20 0,0-1 16,0 0-16,0 0 0,0 0 0,0 0 15,-22 1-15,1-1 0,21 0 16,-21-21-16,21 21 0,0 0 16,-21-21-16,21-21 46,0 0-46,0 0 0,0 0 0,21 21 16,0-22-16</inkml:trace>
  <inkml:trace contextRef="#ctx0" brushRef="#br0" timeOffset="42143.78">9821 3662 0,'0'0'0,"0"-21"15,0 0 1,21 21-16,1 0 16,-1 0-16,0 0 0,0 0 15,0 0-15,0 21 16,1 0-16,-1 0 0,-21 0 0,21 0 16,-21 1-16,21 20 0,-21-21 15,0 0-15,0 0 0,0 1 16,0-1-16,0 0 0,0 0 0,0 0 15,0 0-15,0 1 16,-21-1-16,0-21 16,21-21 15,0-1-31,0 1 16,0 0-16,0 0 0,0 0 0,0 0 15,0-1-15,21 1 0,-21 0 16,21 0-16,0 0 0,-21 0 0,21-1 15,-21 1-15,22 0 0,-1 0 16,0 21-16,-21-21 16,21 21-16,0 0 15,0 0 1,1 0-16,-1 0 16,0 0-16</inkml:trace>
  <inkml:trace contextRef="#ctx0" brushRef="#br0" timeOffset="42600.27">10626 3577 0,'0'-21'16,"-22"42"-1,1 0-15,0-21 16,21 22-16,-21-1 0,0 0 0,21 0 15,-21 0-15,-1 0 0,1 22 16,21-22-16,0 0 0,-21 0 16,21 22-16,0-22 0,0 0 0,0 0 15,0 0-15,0 0 0,21 1 16,0-22-16,1 0 0,-1 21 16,0-21-16,0 0 0,0 0 15,0 0-15,1 0 0,-1 0 0,0-21 16,0 21-16,21-43 15,-20 43-15,-1-21 0,-21 0 0,21 0 16,-21-22-16,21 22 0,-21 0 16,0-21-16,0 21 0,0-22 0,0 22 0,0 0 15,0-21-15,-21 20 0,0 1 16,0 21-16,-1-21 0,1 21 16,0 0-16,0 0 0,0 0 15,0 0-15,-1 0 0,22 21 16,-21 0-16,0-21 0,21 22 0,0-1 15,0 0-15,0 0 16,0 0-16,0 0 0,21-21 16,0 0-16,1 0 0</inkml:trace>
  <inkml:trace contextRef="#ctx0" brushRef="#br0" timeOffset="43359.83">11261 3598 0,'21'-21'15,"-42"42"-15,63-42 0,-42 0 16,-21 42 15,0 0-31,21 1 0,0-1 16,-22 0-16,22 0 0,-21 0 16,21 0-16,-21 22 0,21-22 0,0 0 15,0 0-15,0 22 0,0-22 0,0 0 16,0 0-16,0 0 0,0 0 15,0 1-15,0-1 16,0 0-16,0-42 47,0 0-47,0-1 0,0 1 0,0 0 16,0 0-16,0 0 0,0 0 15,0-1-15,0 1 0,0-21 0,21 21 16,-21 0-16,21-1 0,1-20 0,-1 21 15,0 0-15,0 0 0,0 21 16,0-22-16,1 22 0,-1 0 0,0 0 16,0 0-16,0 0 15,0 0-15,-21 22 0,0-1 16,22 0-16,-22 0 0,0 0 0,21 0 16,-21 1-16,0-1 0,0 0 15,0 0-15,0 0 0,0 0 16,0 1-16,-21-22 15,-1 0 1,22-22 15,0 1-15,0 0-16,0 0 0,0 0 0,22 0 16,-1-1-16,0 1 0,0-21 0,0 21 15,0 0-15,22-1 16,-22-20-16,21 21 0,1 21 0,-22-21 15,21 21-15,-21 0 0,22 0 16,-22 0-16,0 0 0,0 21 0,0 0 16,-21 0-16,0 0 0,0 1 0,0 20 15,0-21-15,0 0 0,0 0 16,0 22-16,0-22 0,-21 0 0,0 21 16,0-20-16,21-1 15,-21-21-15,-1 21 16,1-21-16,21-21 47,0 0-47,21-1 15,1 1-15</inkml:trace>
  <inkml:trace contextRef="#ctx0" brushRef="#br0" timeOffset="43835.56">12192 3662 0,'0'0'0,"21"0"15,0 0-15,0 0 0,1 0 16,-1 0 0,0 0-16,0 0 0,0-21 0,0 21 15,1-21-15,-1 21 0,0-22 0,0 1 16,0 0-16,0 21 0,-21-21 15,0 0-15,22 0 0,-1-1 16,-21 1-16,0 0 16,0 0-16,-21 21 15,-1 0-15,1 0 0,0 0 16,0 21-16,0-21 0,-22 21 16,22 0-16,0 22 0,0-22 0,0 0 15,0 21-15,-1-20 0,1 20 16,0-21-16,0 21 15,21 1-15,0-22 0,0 0 0,0 0 16,21-21-16,0 21 0,0 1 16,1-22-16,-1 21 0,0-21 0,42 21 15,-20-21-15,-22 0 0,21 0 16,-21 0-16,1 0 0,-1 0 16,0 0-16,0 0 0,21 0 0,-20 0 15,-1 0-15,0-21 0,0 21 16,-21-21-1,-21 21 17</inkml:trace>
  <inkml:trace contextRef="#ctx0" brushRef="#br0" timeOffset="46607.32">9207 8340 0,'0'0'0,"-21"0"0,0 0 0,0-21 16,0 21-16,0 0 0,-1 0 15,1 0-15,0 0 0,0 0 0,0 0 16,21-22 15,21 22-31,0 0 0,21 0 16,1 0-16,-1 0 0,0 0 15,1-21-15,-1 21 0,0 0 16,22 0-16,-22 0 0,1 0 0,-1 0 16,-21 0-16,21 0 0,1 0 15,-22-21-15,21 21 0,-21 0 0,22 0 16,-22 0-16,0 0 0,-42 0 47,-21 0-32,20 0-15,1 0 0,-21 0 16,21 0-16,-22 21 0,1-21 0,0 0 16,-1 0-16,1 21 0,-21-21 0,20 0 15,-20 0-15,-1 22 0,1-22 16,20 0-16,-20 0 0,21 0 0,-1 0 16,1 0-16,21 0 0,0 0 15,-1 0-15,1 0 0,21 21 31,43-21-31,-22 0 0,0 0 16,21 0-16,-21 21 0,22-21 0,-1 21 16,0-21-16,22 0 0,-22 0 15,1 21-15,-1-21 0,0 0 16,1 0-16,-1 0 0,0 0 0,-21 0 16,22 0-16,-22 0 0,21 0 0,-21 0 15,1 0-15,-1 0 0,0-21 16,0 21-16,0-21 0,-21 0 15,0 0 1,0-1-16,0 1 16,-21 0-16,0 21 0,0-21 15,21 0-15</inkml:trace>
  <inkml:trace contextRef="#ctx0" brushRef="#br0" timeOffset="47071.28">9504 7959 0,'0'0'0,"0"-21"0,-21 21 16,-1 0 0,22 21-1,0 0 1,0 0-16,0 0 16,0 0-16,0 1 0,22-22 15,-1 21-15,0 0 0,0-21 16,0 21-16,0-21 0,1 0 15,20 21-15,-21-21 0,0 0 0,0 0 16,22 0-16,-22 0 0,0 0 16,0 0-16,22 0 0,-1 0 15,-21 0-15,0 0 16,-42 0 15,0 21-31,0 1 16,0-1-16,-22 0 0,22 21 0,-64 22 15,64-22-15,-21-21 0,0 22 16,-1-1-16,22 0 0,-21-21 16,21 22-16,-1-22 0,1 21 15,0-21-15,0 1 0,21-1 0,0 0 16,0 0-16,0 0 0,0 0 16,21-21 15,0 0-31,0-21 15,-21 0-15,43 0 0,-22 0 0,0 0 16</inkml:trace>
  <inkml:trace contextRef="#ctx0" brushRef="#br0" timeOffset="48219.96">10668 7959 0,'0'0'15,"-21"-64"1,0 64-16,21-21 0,0 0 16,0 0-16,0-22 15,0 22-15,21 21 16,0 0-16,0-21 0,0 21 15,43 0-15,-43 0 0,0 0 16,0 21-16,0-21 0,1 21 16,-1 1-16,0-1 0,0 0 0,-21 21 15,0 1-15,0-22 0,0 21 16,0 0-16,0 1 0,0-1 0,-21-21 16,0 22-16,-64 62 15,64-62-15,-21-22 0,20 0 16,-20 0-16,-21 22 0,41-43 15,-20 21-15,21-21 0,-21 0 0,20 21 16,1-21-16,-21 0 0,21 0 16,0 0-16,-1-21 15,22 0-15,0-1 0,0 1 16,0 0-16,0-21 16,0 21-16,0-1 0,0-20 0,22 21 15,-22 0-15,21 0 0,0-1 0,0 1 16,0 21-16,0 0 15,1 0-15,-1 0 0,0 0 16,-21 21-16,21 1 0,0-1 0,0 0 16,-21 0-16,22 0 0,-1 0 15,-21 1-15,21-1 0,-21 0 16,21 0-16,0 0 0,0 0 0,1 1 16,-1-22-1,0 0-15,0 0 0,0 21 0,22-21 16,-22 0-16,0 0 0,0 0 15,0 0-15,0 0 0,1-21 16,-1 21-16,21-22 0,-21 22 0,0-21 16,1 0-16,-1 21 0,0-21 0,-21 0 15,21 0-15,0-1 0,0 1 16,1-21-16,-1 21 0,0-22 0,0 22 16,-21-21-16,21 0 0,0 20 0,-21-20 15,22 0-15,-22 21 16,0-1-16,0 1 15,-22 21 1,22 21-16,-21 1 0,0-22 16,21 21-16,0 21 0,-21-21 15,0 0-15,21 1 0,-21 20 0,21-21 16,0 0-16,-22 0 0,22 22 16,-21-22-16,21 21 0,0-21 15,0 1-15,0-1 0,0 0 16,0 0-16,21-21 0,1 21 0,-1-21 15,0 0-15,0 0 0,0 0 0,0 0 16,1 0-16,20 0 0,-21 0 0,0 0 16,0 0-16,1-21 0,20 21 15,-21-21-15,0 0 0,0 0 16,1-1-16,-1 1 0,-21 0 0,21-21 16,0-22-16,-21 22 0,0 0 15,0 20-15,0-20 0,-21-21 16,0 41-16,21 1 0,-21 0 15,-22-21-15,22 42 16,0 0-16,0 0 0,0 0 0,-1 0 16,1 21-16,0 0 0,0 0 0,0 0 15,21 1-15,-21-1 16,-1 21-16,22-21 0,0 22 0,-21-22 0,21 21 16,0-21-16,0 0 0,0 1 0,0-1 15,0 0-15,0 0 16,0 0-16,0 0 0,21-21 15,1 0-15,-1 0 0,21 0 16,-21 0-16,0 0 0,1-21 0,-1 21 16,21-21-16</inkml:trace>
  <inkml:trace contextRef="#ctx0" brushRef="#br0" timeOffset="49755.09">11938 7916 0,'0'0'0,"0"22"32,0-1-32,0 0 15,0 0-15,0 0 0,0 0 16,0 1-16,0-1 0,0 0 0,0 0 16,0 0-16,0 0 0,0 1 0,0-1 15,0 0-15,0 0 16,0 0-16,0-42 62,0 0-62,0 0 16,0 0-16,0-1 16,0 1-16,0-21 0,0 21 0,21-22 15,0 22-15,0-21 0,1 21 0,-1 0 16,-21-1-16,21 1 0,0 0 15,0 0-15,0 21 0,1 0 16,-1 0-16,-21 21 16,0 0-1,0 0-15,0 22 0,0-22 0,0 0 16,0 21-16,0-20 0,0 20 16,0-21-16,0 0 0,0 0 15,0 1-15,21-1 0,-21 21 16,21-42-16,-21 21 15,21-21 1,0 0 0,-21-21-16,22 21 0,-22-21 15,0 0-15,21 0 0,-21-1 0,21 1 16,0 0-16,-21 0 0,21-21 0,0 20 16,-21-20-16,22 21 0,-1-21 15,0 20-15,0 1 0,0 0 0,0 0 16,-21 0-16,22 0 0,-1 21 15,0 0-15,-21-22 0,21 22 16,0 0-16,-21 22 16,0-1-16,0 0 15,0 0-15,0 0 0,0 22 16,0-22-16,0 0 0,0 42 16,0-41-16,0-1 0,0 0 0,0 0 15,0 0-15,0 0 0,0 1 16,0-1-16,21-21 15,1 0-15,-1 0 16,0 0-16,0 0 0,0 0 16,0 0-16,1-21 0,-1-1 0,0 22 15,0-42-15,0 21 16,0 0-16,1 0 0,20-22 16,-42 1-16,0 21 0,21 0 15,-21-1-15,21 1 0,-21 0 0,0 0 16,0 0-1,0 42 1,0 0 0,0 0-16,-21 0 0,21 1 15,0-1-15,0 0 0,0 0 0,0 0 16,0 0-16,0 1 16,0-1-16,0 0 0,21 0 15,0-21-15,1 0 0,-1 21 16,0-21-16,0 0 0,0 0 15,0 0-15,1 0 0,-1 0 16,0 0-16,0-21 0,0 21 0,-21-21 16,21 21-16,1-21 0,-1 0 15,-21-1-15,0 1 0,0 0 0,21 0 16,-21 0-16,21-22 0,-21 22 0,0 0 16,0 0-16,0 0 15,0 42 32,0 0-47,0 0 0,0 0 16,0 1-16,0-1 0,-21 0 0,21 0 15,0 0-15,-21 0 0,21 1 16,0-1-16,-21 0 0,21 0 16,0 0-16,0 0 0,-22 1 31,22-44 16,0 1-32,0 0-15,0 0 16,0 0-16,0 0 0,0-22 0,0 22 16,0 0-16,22-21 0,-1 20 0,0 1 15,0 0-15,0-21 0,0 21 16,22-1-16,-22 1 0,21 21 0,-21-21 15,22 0-15,-1 21 0,-21 0 0,22 0 16,-22 0-16,0 0 0,21 0 16,-21 21-16,-21 0 0,22-21 0,-1 21 15,-21 1-15,21 20 0,-21 0 16,0-21-16,0 1 0,0 20 16,0-21-16,0 0 0,0 0 15,0 1-15,0-1 0,0 0 0,-21 0 16,0 0-16,-1 0 15,22 1-15,-21-22 0,0 0 16,0 0 0,21-22 15,0 1-31,0 0 0,-21 0 0</inkml:trace>
  <inkml:trace contextRef="#ctx0" brushRef="#br0" timeOffset="50287.79">12890 7387 0,'0'0'0,"-21"0"0,0 0 16,0 21-16,21 1 16,0-1-1,21-21 17,0 0-32,0 0 0,1 0 15,-1 0 1,-21-21-1,0-1 1,0 1-16,-21 21 31,-1 0-31,1 0 16,0 0 0,0 21-1,21 1 1,-21-22 62,21 21-62,-21-21-16,-1 0 0</inkml:trace>
  <inkml:trace contextRef="#ctx0" brushRef="#br0" timeOffset="51540.03">17865 3683 0,'0'0'0,"-43"-21"31,22 21-31,0 0 16,-21 0-16,20 0 0,-20 0 0,0 0 15,-1 21-15,1-21 0,-43 42 16,43-20-16,-21-1 0,20 0 16,1 0-16,0 0 0,-1 0 15,1 22-15,0-1 0,20-21 0,1 22 16,-21-1-16,21 21 0,21-20 16,-21-1-16,21 22 0,-22-1 0,22-21 15,-21 22-15,21-1 0,0-20 16,0 20-16,0 1 0,0 20 0,0-20 15,0 21-15,0-22 0,0 22 16,0-22-16,0 1 0,0 20 16,0-20-16,0-1 0,0 1 0,0-1 15,0 22-15,0-21 0,0-1 16,0 22-16,0-22 0,0 1 0,0 20 16,0-20-16,0 21 0,0-1 0,0-20 15,0 20-15,0 1 0,0 0 16,0-1-16,0 1 0,0-21 0,0 20 15,0-20-15,-21 63 0,21-64 16,0-20-16,0 20 0,0-21 16,0 1-16,0-1 0,0-21 15,0 0-15,0 1 0,0-1 0,21-21 16,0 0-16,1 0 0,-22-21 16,21-1-16,0-20 0,0 21 0,0-21 15,-21-1-15,21-20 0,1 20 16</inkml:trace>
  <inkml:trace contextRef="#ctx0" brushRef="#br0" timeOffset="52699.94">17208 3958 0,'0'-21'0,"0"0"16,22 21 0,-1 0-16,0-21 0,0 21 15,0 0-15,0 0 0,1-21 0,20 21 16,0 0-16,43-22 0,-22 22 15,-20 0-15,20-21 0,1 21 16,20 0-16,1-21 0,0 0 16,21 21-16,-1 0 0,22-21 0,0 21 15,0 0-15,0-21 0,-21 21 16,21-22-16,21 22 0,-21 0 0,0-21 16,-21 21-16,21-21 0,-21 21 15,-21-21-15,-1 21 0,1-21 0,-21 21 16,-1-21-16,1 21 0,-1 0 15,22-22-15,-22 22 0,-20-21 16,-22 21-16,21 0 0,0 0 16,22 0-16,-43 0 0,0 0 15,22 0 1,-22 21-16,-21 1 0,21-1 16,-21 0-16,0 0 0,0 0 15,0 22-15,0-1 0,0 0 16,0 22-16,-21-22 0,0 22 15,-1 20-15,22-20 0,-42 84 16,21-85-16,21 1 0,0 21 16,0-22-16,0 22 0,0-22 0,0 22 15,0 0-15,0-22 0,0 22 16,21-1-16,0-20 0,0-1 0,1 22 16,-1-21-16,0-1 0,0 1 0,0 20 15,-21-20-15,0-22 0,21 22 16,1 41-16,-22-41 15,0-22-15,21 1 0,-21-1 0,21 21 16,-21-20-16,21-1 0,-21 0 16,0 1-16,0 63 0,0-64 15,0 43-15,0-43 0,0 0 16,0 1-16,0-1 0,0 0 16,0-21-16,0 22 0,0-1 0,-21-21 15,21 22-15,-21-22 0,21 21 0,0-21 16,0 0-16,-21 1 0,21 20 15,-22-21-15,1 0 0,21 0 0,0 1 16,-21-1-16,0 0 0,0 0 0,0 0 16,-1 0-16,1 1 0,0-22 15,-21 21-15,21 0 0,-22-21 16,22 21-16,-21-21 0,21 0 0,-64 21 16,64-21-16,-22 0 15,1 0-15,0 0 0,-1 0 0,-20 0 16,-1 0-16,1 0 0,-22 0 0,1 0 15,-1 0-15,0 0 0,-21 0 0,1 0 16,-22 0-16,0 0 0,0 0 16,0 0-16,-22 0 0,22 0 0,-21 0 15,21 0-15,0 21 0,0-21 16,21 0-16,1 0 0,-1 0 16,21 0-16,0 0 0,22 0 0,21 0 0,-22 0 15,22 0-15,-1-21 0,1 21 16,21-21-16,-21 0 0,20 0 0,1-22 15,21 1-15,-21 21 0,21-21 16,0-22-16</inkml:trace>
  <inkml:trace contextRef="#ctx0" brushRef="#br0" timeOffset="53159.69">17399 4530 0,'0'0'0,"-21"0"0,-22-21 16,1 21-16,21 0 0,-21-22 15,20 22-15,1-21 0,0 21 0,0 0 16,21-21 0,21 21-16,0 0 0,43 0 15,-1 0-15,1-21 0,20 21 16,22 0-16,0 0 0,0 0 16,0-21-16,21 21 0,0 0 0,0 0 15,0 0-15,0 0 0,0 0 16,0 0-16,-21 0 0,-1 0 0,1-21 15,-21 21-15,21 0 0,-43 0 16,22 0-16,-22 0 0,-20-22 0,20 22 16,-42 0-16,1 0 0,-1 0 15,-64 0 1,1 0-16,0 0 16,-22 0-16,-20 0 0,-1 22 15,-21-22-15,0 21 0</inkml:trace>
  <inkml:trace contextRef="#ctx0" brushRef="#br0" timeOffset="54144.13">17420 4890 0,'-63'42'0,"126"-84"0,-190 126 0,64-63 15,20 22-15,1-22 0,21 0 16,21 0-16,0 0 0,42-21 16,0 22-16,22-22 0,-1 0 15,22 0-15,21 0 0,0 0 0,0-22 16,-1 22-16,22-21 0,0 21 15,22-21-15,-1 21 0,-21-21 0,21 0 16,-21 21-16,21-21 0,-21 21 16,0 0-16,-21-22 0,0 22 15,0 0-15,-22 0 0,1-21 16,-43 21-16,22 0 0,-43 0 0,0 0 16,-42 0-16,-21 0 15,-22 21-15,-21 1 0,1-1 16,-22 0-16,0 0 0,-21 0 0,-21 0 15,21 22-15,-21-22 0,0 21 0,-1-21 16,1 22-16,21-1 0,21-21 16,1 22-16,-1-22 0,42 21 15,1-21-15,-1 0 0,43 22 16,0-22-16,21 0 0,0 0 0,0 0 16,42-21-16,-21 22 0,22-22 0,20 0 15,1 0-15,-1 0 0,22 0 16,-22 0-16,43 0 0,-21 0 0,21 0 15,-22 0-15,22 0 0,0-22 16,-21 22-16,21 0 0,-22-21 0,1 21 16,0 0-16,-1 0 0,-20 0 15,-1 0-15,1 0 0,-22 0 0,0 0 16,1 0-16,-22 0 0,-21 21 16,-21 1-16,0-1 15,-22-21-15,-20 21 0,-1 0 0,1-21 16,-22 21-16,0 0 0,-20 1 15,-1-1-15,-21 0 0,0 0 0,0 0 16,0 0-16,0 1 0,-21-1 0,21 0 16,21 0-16,-106 21 15,127-20-15,22-1 0,21-21 0,20 21 16,22 0-16,22 0 16,-1-21-16,21 0 0,22 0 15,63 0-15,-64 0 0,22 0 16,21 0-16,-1 0 15,1 0-15,21 0 0,0 0 0,0 0 16,0 0-16,0 0 0,0 0 0,0 0 16,-21 0-16,0 0 0,0 0 15,-22 0-15,1 0 0,-21 0 0,-1 0 16,-21 0-16,1 0 0,-1 0 0,-21 0 16,-21 21-16,0 1 15,-21-22-15,-21 21 0,-1-21 16,1 21-16,-43 0 0,22 0 15,-22-21-15,-21 21 0,1 1 0,-22-1 16,0 21-16,0-21 0,-22 0 16,1 22-16,0-22 0,0 21 0,0-21 15,21 22-15,-148 41 16,211-62-16,1-1 0,41 0 16,1 0-16,21 0 0,0 0 0,0 1 15,21-22-15,1 0 0,20 0 16,0 0-16,22 0 0,-1 0 0,1 0 15,20 0-15,1 0 0,21 0 0,0 0 16,0-22-16,-1 1 0,1 21 16,0-21-16,106 0 0,-128 21 15,1-21-15,0 21 0,-22-21 16,1 21-16,-1 0 0,-20-22 0,20 22 16,-21 0-16,-20 0 0</inkml:trace>
  <inkml:trace contextRef="#ctx0" brushRef="#br0" timeOffset="54779.76">17780 8192 0,'0'0'16,"0"-43"-16,0 22 0,0 0 0,0-21 15,0 20-15,0 1 0,0 0 0,0 0 16,0 0-16,0 0 0,0-1 0,-21 44 31,21-1-15,0 21-16,-21 0 0,21 1 16,0-1-16,0 0 0,-22 1 0,22-1 15,-21 22-15,0-22 0,21 0 16,-21 1-16,21-22 0,0 21 15,-21-21-15,21 22 0,-21-22 0,21 0 16,0 0-16,0 0 0,0 0 16,21-21-1,0 0-15,0 0 16,0 0-16,0-21 0,1 21 0,-1-21 16,0 0-16,0 0 0,0 0 0,22-1 15</inkml:trace>
  <inkml:trace contextRef="#ctx0" brushRef="#br0" timeOffset="55531.78">18182 8192 0,'0'0'0,"0"-22"0,21 1 0,-21 0 0,21 21 15,-42 0 17,0 21-32,0 0 0,21 1 0,-21-1 15,0 0-15,-1 0 0,22 0 16,0 0-16,-21 1 0,21 20 0,-21-21 15,21 0-15,0 0 0,0 1 0,0-1 16,0 0-16,0 0 16,0 0-16,21-21 0,0 0 15,1 21-15,-1-21 0,0 0 0,21 0 0,-21 0 16,1 0-16,-1 0 16,0 0-16,0 0 0,0 0 0,0-21 15,1 21-15,-22-21 0,0 0 16,0 0-16,-22 0 15,1-1-15,0 1 0,0 0 16,-21 21-16,20-21 0,-20 0 0,21-22 16,0 22-16,0 0 0,-1 0 15,1 0-15,21-22 0,0 22 16,0 0-16,21 0 16,1 0-16,-1 0 0,0 21 0,21-22 15,1 22-15,-22 0 0,21 0 16,0 0-16,1 0 0,-22 22 15,21-1-15,-21 0 0,22 0 0,-22 0 16,0 0-16,0 22 0,-21-1 16,0 0-16,0-20 0,0 20 15,0-21-15,-21 0 0,0 0 0,0 1 16,21-1-16,0 0 0,-21 0 0,21 0 16,0 0-16,0 1 15,21-1-15,0-21 16,0 0-16,0 0 0,22 0 0,-22 0 15,0 0-15,0 0 16,21 0-16,-20-21 0,-1 21 0,21-22 16,0 1-16,-20 0 0,-1 0 15,0 0-15,-21 0 0,0-1 16,0 1-16,0-21 0,0 21 0,0 0 16,0-22-16,0 22 0,-21 0 0,0 0 15,-1 21-15,-20-43 16,21 43-16,0 0 0,0 0 0,-1 0 15,-20 0-15,21 0 0,0 0 0,0 0 16,-1 0-16,1 0 16,21 22-16,0-1 15,21-21 1,1 0 0,-1 0-16,21 0 0,-21 0 0,0 0 15,22 0-15,-22-21 0</inkml:trace>
  <inkml:trace contextRef="#ctx0" brushRef="#br0" timeOffset="55859.59">19452 7768 0,'0'0'16,"0"-21"-16,0 0 0,21 0 0,-21 0 16,0-1-16,0 44 31,0-1-16,-21 0-15,0 21 0,21-21 0,-21 22 16,0-1-16,-1 0 0,1 1 0,21-1 16,-21 0-16,21 22 0,-21-22 15,21 1-15,0-22 0,0 21 0,0-21 16,0 22-16,0-22 0,0 0 16,0 0-16,21 0 0,0-21 0,-21 21 15,21-21-15,1 0 0,-1 0 0,0 0 16,0 0-16,0 0 15,0 0-15,1 0 0,-1-21 0,0 0 16,0 21-16,0-21 0,-21 0 16,0 0-16,21-1 0,-21-20 0,0 21 15,0 0-15</inkml:trace>
  <inkml:trace contextRef="#ctx0" brushRef="#br0" timeOffset="56071.48">19135 8065 0,'63'0'31,"-42"0"-15,0 0-16,22 0 0,-22 0 16,0 0-16,0-22 0,22 1 0,-22 21 15,21 0-15,-21-21 0,22 21 16,-22 0-16,21-21 0,-21 21 0,0 0 15,22-21-15,-22 21 0,21 0 16</inkml:trace>
  <inkml:trace contextRef="#ctx0" brushRef="#br0" timeOffset="56371.75">20320 7789 0,'-42'0'15,"20"0"-15,1 0 16,0 0-16,-21 0 0,21 0 0,-1 22 16,1-22-16,0 21 0,0 0 15,-21 21-15,20-21 0,1 1 0,0 20 16,21 0-16,0-21 0,-21 22 16,21-22-16,0 0 0,0 21 0,0-20 15,0-1-15,21-21 0,0 21 16,22 0-16,-22-21 0,0 21 15,0-21-15,0 0 0,22 0 0,-22 0 16,0 0-16,21-21 0,-21 21 16,1-21-16,-1 0 0,21 0 15,-21-1-15,0-20 0,1 21 0,-1-21 16,0-1-16</inkml:trace>
  <inkml:trace contextRef="#ctx0" brushRef="#br0" timeOffset="57307.43">16616 2604 0,'0'0'0,"-43"-106"32,22 85-32,0 21 31,21 21-31,0 0 15,0 21-15,0 1 0,0 20 0,0-21 16,0 22-16,0-1 0,0-20 16,0 20-16,0 1 0,0 42 15,0-64-15,0 21 0,0-20 0,0-22 16,0 21-16,0-21 0,0 1 16,0-1-16,0 0 0,0 0 0,21-21 15,0 0-15,1-21 31,-22 0-31</inkml:trace>
  <inkml:trace contextRef="#ctx0" brushRef="#br0" timeOffset="57568.28">16552 2561 0,'-21'-42'0,"42"84"0,-42-105 0,21 20 16,-21 22-16,21 0 0,0-21 15,0 21-15,0-1 0,0 1 16,0 0-16,21 21 0,0-21 0,0 0 16,1 21-16,-1-21 15,21-1-15,-21 22 0,0-21 0,22 0 16,-1 21-16,-21 0 0,22-21 16,-22 21-16,21 0 0,-21 0 0,22 0 15,-22 0-15,0 0 0,0 0 16,0 21-16,-21 0 0,0 0 0,0 1 15,0-1-15,-21 0 0</inkml:trace>
  <inkml:trace contextRef="#ctx0" brushRef="#br0" timeOffset="57799.35">16658 3027 0,'0'0'0,"0"21"0,21-21 16,0 0-16,1 0 16,-1 0-16,0 0 0,0 0 15,0-21-15,0 0 0,1 21 0,-1-21 16,0 21-16,0-22 0,21 22 16,-20-21-16,-1 21 0,0-21 0,21 21 15,-21-21-15,1 21 0,20 0 0,-21-21 16,0 21-16</inkml:trace>
  <inkml:trace contextRef="#ctx0" brushRef="#br0" timeOffset="58007.49">17335 2858 0,'0'21'16,"0"0"-16,-21 0 16,21 0-16,0 0 0,0 1 0,0 20 15,0-21-15,0 0 0,0 0 16,0 1-16,0-1 0,0 0 15,0 21-15,-21-42 0,21 21 0,0 1 16,0-1-16,0 0 16,0-42 15,21 0-31,-21-1 0,21 1 16</inkml:trace>
  <inkml:trace contextRef="#ctx0" brushRef="#br0" timeOffset="58200.38">17420 2646 0,'0'-21'0,"0"42"0,-21-63 0,0 42 15,0-22-15,-1 22 16,44 0 31,-1 0-47,0 0 15,0 0-15,0 22 16,0-22-16</inkml:trace>
  <inkml:trace contextRef="#ctx0" brushRef="#br0" timeOffset="58635.33">17738 2815 0,'0'0'0,"0"-21"16,0 0-1,0 0-15,0 0 16,21 21 0,0 0-16,0 21 15,-21 0-15,21 0 16,-21 0-16,0 0 0,0 1 0,0 20 15,21-21-15,-21 0 0,0 22 0,0-22 16,0 0-16,0 21 0,0-21 16,0 1-16,0-1 0,0 0 15,0 0-15,-21-21 16,21-21 15,0 0-15,0 0-16,0-1 15,0 1-15,0 0 0,0 0 16,21 0-16,-21 0 0,22-1 0,-1 1 16,-21 0-16,21 0 0,0 0 15,-21 0-15,21-1 0,0 1 0,1 0 16,20 0-16,-21 0 0,0 21 16</inkml:trace>
  <inkml:trace contextRef="#ctx0" brushRef="#br0" timeOffset="59016.12">18161 2942 0,'0'0'0,"21"0"16,-21 21-16,21-21 0,0 0 0,1 0 15,-1 0-15,0 0 0,21 0 16,-21 0-16,1-21 0,20 21 15,-21 0-15,0-21 0,22 21 0,-22-21 16,-21 0-16,0 0 16,0-1-16,0 1 0,0 0 0,0 0 15,-21 21-15,-1-21 0,22 0 16,-21-1-16,0 22 0,0 0 0,0 0 16,0 0-16,-1 0 0,1 22 15,0-22-15,0 21 0,0 0 0,0 21 16,21-21-16,0 1 0,-22 20 15,22-21-15,0 0 0,0 0 0,0 1 16,0-1-16,0 0 0,0 0 16,22 0-16,-1-21 0,0 0 15,21 0-15,-21 0 0,1 0 16,20 0-16,0 0 0,-21-21 16,22 21-16,20-21 0</inkml:trace>
  <inkml:trace contextRef="#ctx0" brushRef="#br0" timeOffset="60269.69">19071 2350 0,'0'-22'0,"0"44"0,0-86 0,0 43 16,0 0-16,-21 21 16,0 0-16,0 0 0,-1 21 15,22 0-15,-21 0 0,0 22 16,21-1-16,-21 0 0,0 22 15,21-1-15,-21-20 0,-1 20 0,22 1 16,-21-1-16,0 1 0,21 20 16,0-20-16,-21-1 0,0 1 0,21 20 15,0-20-15,0-1 0,0 1 16,0-22-16,0 22 0,0-22 0,0 0 16,0 1-16,0-22 0,0 21 0,0-21 15,0 1-15,0-1 0,21 0 16,0 0-16,0 0 15,0-21-15,1 0 0,-1 0 16,0 0-16,0-21 16,0 21-16,0-21 0,1 0 0,-1 0 15,0-1-15,0 1 0,0 0 16,0-21-16,-21-1 0,0 22 0,0-21 16,0 0-16,0-1 0,0-20 15,-21 20-15,0 1 0,0 0 0,0 21 16,0-22-16,-1 22 0,1 0 15,0 21-15,-21-21 0,21 21 0,-1 0 16,1 0-16,0-21 16,21-1-1,21 1 1,0 21-16,1-21 0,-1 0 0,0 0 16,21 21-16,-21-21 0,22-1 15,-22-20-15,21 21 0,1 0 0,-1 0 16,0-1-16,-21 1 0,22 0 15,-1 0-15,-21 0 0,22 0 0,-22 21 16,0 0-16,0 0 16,-21 21-1,0 0-15,0 0 16,0 0-16,-21 22 16,0-1-16,21-21 0,0 0 0,-21 0 15,21 22-15,-22-22 0,22 0 16,0 0-16,0 0 0,0 1 0,0-1 15,0 0-15,22-21 16,-1 21-16,0-21 0,0 0 16,0 0-16,0 0 15,1 0-15,-1-21 0,0 21 0,0-21 16,-21 0-16,21-1 16,-21 1-16,0 0 0,0 0 0,0 0 15,0 0-15,-21-1 0,0 1 16,0 0-16,0-21 0,-1 21 15,22-22-15,-21 22 0,21 0 16,0 0-16,0 0 0,0-1 16,21 1-16,1 21 0,20-21 15,-21 21-15,0 0 0,22 0 16,-22 0-16,21 0 0,0 0 0,-20 0 16,-1 0-16,21 21 0,-21 0 15,-21 1-15,21-1 0,-21 0 16,22 21-16,-22-21 0,0 1 0,0-1 15,0 0-15,0 21 0,0-21 0,0 1 16,-22-1-16,1 0 0,0-21 16,21 21-16,-21 0 0,0-21 0,0 21 15,42-42 32,0 0-31,0 0-16,0 0 0,0 0 0,1-1 15,-1 1-15,0 0 0,0-21 0,0-1 16,0 22-16,-21-21 0,22 0 16,-1 20-16,0-20 0,-21 21 0,0-21 15,0 20-15,21 1 0,-21 42 32,0 1-32,-21-1 0,21 21 15,0-21-15,-21 22 0,21-1 16,-21-21-16,21 21 0,0-20 15,0 20-15,0-21 0,0 0 0,0 0 16,0 1-16,21-1 0,0 0 16,0 0-16,0-21 0,43 21 15,-43-21-15,0 0 0,0 0 0,0 0 16,1 0-16,-1 0 0,21 0 16,-21-21-16</inkml:trace>
  <inkml:trace contextRef="#ctx0" brushRef="#br0" timeOffset="61863.43">21167 7938 0,'0'0'0,"-22"0"0,1 0 0,0 0 16,0 0-16,0 0 0,0 0 15,-1 0-15,44 0 47,-1 0-47,21 0 0,-21 0 16,22-22-16,-1 22 0,0 0 0,1 0 15,20 0-15,43-21 0,-64 21 16,22 0-16,-22 0 0,22-21 16,-22 21-16,0 0 0,1 0 15,-1 0-15,0 0 0,-21 0 0,22-21 16,-22 21-16,0 0 16,-42 0 15,0 0-31,-22 0 0,22 0 15,-21 0-15,0 0 0,-22 0 0,22 0 16,-22 0-16,1 21 0,20-21 16,-20 0-16,-1 0 0,22 21 0,-21-21 15,20 21-15,-20-21 0,20 0 0,1 0 16,21 22-16,-21-22 0,20 0 16,1 0-16,42 0 46,1 0-46,-1 0 16,0 0-16,21 0 0,-21 0 0,22 0 16,-1 0-16,0 0 0,1 0 0,-1 0 15,22 0-15,20 0 16,-41 0-16,-1 0 0,43 0 16,-43 0-16,0 0 0,-21 0 15,22-22-15,-22 22 0,0 0 0,0 0 16,0-21-16,1 21 0,-1 0 15,-21-21-15,0 0 0,21 0 16,-21 0-16,0-1 16,0 1-1,0 0-15,0 0 0</inkml:trace>
  <inkml:trace contextRef="#ctx0" brushRef="#br0" timeOffset="62303.18">21696 7535 0,'21'22'31,"0"-1"-31,0 0 0,0-21 16,-21 21-16,22 0 0,-1 0 16,0-21-16,0 22 0,0-1 0,22-21 15,-22 21-15,0-21 0,0 0 0,0 21 16,0-21-16,1 0 0,-1 0 15,21 0-15,-21 0 0,0 0 16,1 0-16,-1 0 16,-42 0 31,-1 0-32,1 21-15,0-21 0,0 21 16,0 1-16,0-1 0,-1 21 0,1 0 15,-21-20-15,21 20 0,0 0 0,-1 1 16,1-1-16,0 0 0,0-21 16,0 22-16,21-22 0,-21 21 0,21-21 15,-22 1-15,22-1 0,0 0 16,-21-21-16,21 21 0,0 0 0,21-21 47,1 0-47,-1-21 0,0 21 0</inkml:trace>
  <inkml:trace contextRef="#ctx0" brushRef="#br0" timeOffset="63387.56">22669 7747 0,'-21'0'0,"0"-21"16,21 0 15,0 0-31,0-1 16,21 22-1,0-21-15,1 21 0,-1 0 16,0 0-16,0 0 15,-21 21-15,21 1 16,-21-1-16,21 0 0,-21 0 16,0 21-16,0-20 0,0 20 0,0-21 15,0 21-15,0 1 0,-21-22 16,0 21-16,0-21 0,0 22 0,0-22 16,-22 0-16,22 0 0,0 22 0,-21-43 15,20 21-15,-20 0 16,21 0-16,0-21 0,-22 0 0,22 0 15,0 0-15,0 0 0,0 0 0,0 0 16,-1 0-16,22-21 16,-21 0-16,21 0 0,0-1 15,0-20-15,0 21 0,0 0 16,0-22-16,0 22 0,0 0 0,0-21 16,21 21-16,-21-1 0,22 1 0,-22 0 15,21 21-15,0 0 16,0 0-16,0 21 15,-21 0-15,21 1 0,1-1 0,-1 21 16,-21-21-16,21 0 16,0 22-16,0-22 0,0 0 0,1 0 15,-1 0-15,0 1 0,0-1 16,0 0-16,0-21 0,1 21 0,-1-21 16,0 21-16,0-21 0,0 0 0,0 0 15,1 0-15,-1 0 0,0 0 16,0 0-16,0-21 0,22 0 15,-22 0-15,0 0 0,0-1 16,0 1-16,0 0 0,1 0 16,-1-21-16,-21 20 0,21 1 0,-21-21 15,21 21-15,-21 0 0,21-22 0,-21 22 16,0 0-16,0 0 16,0 42-1,0 0 1,-21 0-16,21 0 0,-21 1 0,21-1 15,0 21-15,-21-21 0,21 0 16,0 22-16,0-22 0,0 0 0,0 21 16,0-20-16,0-1 0,0 0 0,0 0 15,21-21-15,0 21 0,0-21 16,0 0-16,1 21 0,-1-21 16,0 0-16,0 0 0,0 0 15,0 0-15,1 0 0,-1-21 0,0 0 16,0 0-16,0 0 0,-21 0 15,21-1-15,-21 1 0,22-21 16,-22 0-16,0 20 0,0-20 0,0-43 16,0 64-16,0-21 0,0 21 15,-22 0-15,1-22 0,0 43 16,21-21-16,-21 0 0,0 21 0,0 0 16,-1 0-16,1 0 0,0 21 15,0 0-15,0-21 0,0 21 16,21 1-16,0 20 0,-22-21 15,22 0-15,-21 0 0,21 22 0,0-22 16,0 0-16,0 0 0,0 0 16,0 1-16,0-1 0,0 0 15,0 0-15,21-21 0,1 21 0,-1-21 16,0 0-16,21 0 0,-21 0 16,1 0-16</inkml:trace>
  <inkml:trace contextRef="#ctx0" brushRef="#br0" timeOffset="64875.08">23791 7938 0,'0'0'0,"0"-22"31,-21 22-15,0 22-1,0-1-15,21 0 16,0 0-16,0 0 0,0 0 0,0 1 15,0-1-15,0 0 0,0 0 16,0 0-16,0 0 0,0 1 16,0-1-16,0 0 15,0-42 48,0 0-63,0-1 15,0 1-15,0 0 0,0 0 16,0 0-16,0 0 0,21-1 0,-21 1 16,21 0-16,-21 0 0,0 0 15,21 0-15,0 21 0,-21-22 16,22 22-16,-1 0 16,0 22-16,-21-1 15,0 0-15,0 0 0,0 0 16,0 0-16,21-21 15,-21 22-15,0-1 0,0 0 0,0 0 16,0 0-16,0 0 0,0 1 16,21-22-16,0 0 15,1 0 1,-1 0-16,0 0 16,0 0-16,0 0 0,0-22 15,1 1-15,-1 0 16,-21 0-16,21 0 0,-21 0 15,0-1-15,21 1 0,-21 0 0,21 0 16,-21 0-16,0 0 0,0-1 16,0 1-16,0 42 31,0 1-15,0-1-16,0 0 0,0 0 15,0 0-15,0 0 0,0 1 16,-21-1-16,21 0 0,0 0 0,0 0 15,0 0-15,21 1 16,0-22 0,1 0-16,-1 0 0,0 0 15,0 0-15,0 0 0,0 0 0,1-22 16,-1 22-16,0-21 0,-21 0 16,21 0-16,21 0 15,-20 0-15,-1-1 0,0 1 16,-21 0-16,21 0 0,-21 0 0,21 0 15,-21 42 17,0 0-17,0 0-15,0 0 0,0 0 0,0 1 16,0-1-16,0 0 0,0 0 16,0 0-16,0 0 0,21-21 15,1 22 1,-1-22-16,0 0 15,0 0-15,0 0 16,0-22 0,-21 1-16,22 0 15,-22 0-15,0 0 0,0 0 16,0-1-16,0 1 0,0 0 16,0 0-16,0 0 0,0 0 0,21-1 15,-21 1 1,0 42-1,0 1-15,0-1 16,0 0-16,0 0 0,-21 0 16,21 0-16,-22 1 0,22-1 15,0 0-15,0 0 0,-21 0 0,21 0 16,-21-21-16,21 22 0,0-1 16,0 0-16,-21-21 15,0 0 16,21-21-15,0 0-16,0-1 16,0 1-16,0 0 0,0 0 15,0 0-15,0 0 0,0-1 16,0 1-16,21 0 0,-21 0 0,21 0 16,0 0-16,0-1 0,-21 1 15,22 0-15,-1 0 0,0 0 16,0 21-16,0-21 0,0 21 0,1 0 15,-1 0-15,0 0 0,0 0 16,0 0-16,0 0 0,-21 21 0,0 0 16,0 0-16,0 21 0,0-20 15,0-1-15,0 0 0,0 0 16,0 21-16,0-20 0,-21 20 16,0-21-16,21 0 0,0 0 0,-21-21 15,21 22-15,-21-1 0,0 0 16,-1 0 15,1-21-15,21-21-1,0 0-15,0 0 16,-21-1-16,21 1 0</inkml:trace>
  <inkml:trace contextRef="#ctx0" brushRef="#br0" timeOffset="65203.38">24088 7578 0,'0'0'0,"-22"0"31,1 0-15,21 21 77</inkml:trace>
  <inkml:trace contextRef="#ctx0" brushRef="#br0" timeOffset="68651.75">11493 9377 0,'-21'-21'16,"0"21"-16,21-21 0,0-1 16,-21 22-16,21-21 0,0 0 15,-21 21 1,21-21-16,-21 21 16,21 21 30,0 0-30,0 0-16,0 1 16,0-1-16,0 0 0,21 0 15,0 0-15,-21 0 0,21 1 0,-21-1 16,21 0-16,0 0 0,-21 0 16,22 0-16,-1 22 15,0-43-15,21 42 0,-42-21 16,21 0-16,1-21 0,-1 22 15,0-1-15,0-21 0,0 21 0,0-21 16,1 21-16,-1-21 0,0 0 0,0 21 16,0-21-16,22 21 0,-22-21 15,0 0-15,0 0 0,21 0 0,-20 0 16,20 0-16,0 0 0,-21 0 0,22 0 16,-1 0-16,-21 0 0,22-21 15,-1 21-15,0 0 0,1-21 0,20 21 16,-21-21-16,22 21 0,-1-21 0,1 0 15,-1 21-15,22-22 16,84-20-16,-63 42 0,-21-21 16,0 0-16,20 0 0,-20-1 0,0 1 15,-1 21-15,-20-21 0,21 0 16,-22 21-16,22-21 0,-22 21 0,22 0 16,-22 0-16,22-21 0,-21 21 0,20 0 15,-20 0-15,20 0 0,-20-22 16,-1 22-16,22 0 0,42-21 15,-63 21-15,20 0 0,-20 0 16,-1 0-16,1 0 0,-1 0 0,1 0 16,-1 0-16,1 21 0,-22 1 0,0-22 15,22 21-15,-22-21 16,1 21-16,-22 0 0,21 0 0,0 0 16,-20-21-16,-1 22 0,21-1 0,-21 0 15,0 0-15,1 0 0,-1 0 16,0 1-16,0-1 0,-21 0 15,0 0-15,21-21 0,-21 21 0,21 0 16,-21 1-16,0-1 0,0 0 16,0 0-16,0 0 0,0 0 0,0 1 15,0-1-15,-21 0 0,21 0 16,-21-21 0,21-21 15,0 0-16,0 0-15,21-1 0,-21 1 16,21 21-16,1-21 0,-1 0 0,0 0 16,0-22-16,0 22 0,22 0 15,-1-21-15,-21 21 0,21-1 16,22-20-16,-22 0 0,1 21 0,20-22 16,1 22-16,-22 0 0,21-21 0,213-43 31,-234 64-31,21 21 0,-20-21 15,20 21-15,-20 0 0,20 0 0,1 0 16,-22 0-16,21 0 0,-20 0 16,20 0-16,-20 0 0,-1 0 15,0 0-15,1 21 0,-22-21 0,21 21 16,0 0-16,1-21 0,-22 21 0,21 0 16,1 1-16,-22-22 0,21 21 15,-21 0-15,64 0 16,-64-21-16,21 21 0,-20-21 0,20 0 0,-21 0 15,0 21-15,22-21 0,-22 0 16,0 0-16,21 0 0,-21 0 0,22 0 16,-22 0-16,0 0 0,0 0 15,22-21-15,-22 21 0,0-21 16,0 21-16,0-21 0,0 21 0,1-21 16,-1 0-16,0 21 0,-21-22 15,21 1-15,0 0 0,-21 0 16,0 0-16,21 0 0,1-1 15,-22 1 1,21 0-16,0 21 16,-21-21-1,-21 0 17,0 21-32</inkml:trace>
  <inkml:trace contextRef="#ctx0" brushRef="#br0" timeOffset="74547.75">20193 9356 0,'0'-21'15,"21"21"1,-21-22 0,21 22-1,-21-21 1,0 42 15,0 1-31,0-1 0,0 0 0,0 0 16,0 21-16,0 1 15,0-22-15,-21 21 0,21 22 0,0-22 16,-21 0-16,21 1 0,-21-1 0,21 0 16,0 1-16,0-1 0,-21-21 15,21 22-15,-22-22 0,22 21 0,0-21 16,-21 22-16,21-22 0,0 0 15,0 0-15,0 0 16,0-42 15,0 0-15,0 0-16,21 21 16,-21-21-16,22-1 15,-22 1-15,0 0 0,0-21 0,21 21 0,-21-1 16,21-20-16,-21 21 0,0-21 0,0-1 15,0 22-15,21-21 0,-21-1 16,0 1-16,21 0 0,-21 21 0,0-22 16,0 1-16,0 21 0,0 0 0,0-22 15,0 22-15,0 0 0,21 0 16,-42 42 15,0 21-15,0-21-16,0 22 0,0-22 0,-1 21 15,1 1-15,0-1 0,0 0 16,-21 22-16,20-22 0,1-21 16,-21 22-16,21-1 0,0 0 0,-22-21 15,22 1-15,0-1 0,-21 0 0,20 0 16,1 0-16,21 0 0,-21-21 16,0 22-16,21-44 46,0 1-46,0 0 0,21 0 16,0 0-16,-21 0 0,21-1 0,1 1 16,-1-21-16,-21 21 0,21 0 15,0-1-15,0-20 0,22 0 16,-22 21-16,0 21 0,0-22 16,21 1-16,-20 0 0,-1 21 15,0-21-15,0 21 0,0 0 0,22 0 16,-22 0-16,0 0 0,0 0 15,0 0-15,0 0 16,1 0-16,-1 21 16,-21 0-16,0 0 0,21 1 15,-21-1-15,0 0 16,21 0-16,-21 0 0,0 0 16,21 1-16,-21-1 0,21-21 15,1 21-15,-1-21 16,0 21-1,0-21-15,0 0 0,0 0 16,1 0-16,-1 0 0,0 0 16,0 0-16,0 0 0,0 0 15,1 0-15,-1 0 0,0 0 0,0 0 16,0 0-16,0-21 0,1 0 0,-1 21 16,0-21-16,0 21 0,0-22 15,0 1-15,1 0 0,-1 0 0,-21 0 16,21 0-16,0-1 0,-21 1 15,0 0-15,0 0 0,0-21 0,0-1 16,0 22-16,0 0 16,0 0-16,-21 0 0,21-1 0,-21 22 15,0-21-15,-1 0 0,1 21 16,0-21-16,-21 21 0,21-21 16,-1 21-16,1 0 15,0 0-15,0 0 0,0 21 16,0 0-16,-1 0 0,1 22 15,0-22-15,21 21 0,0-21 16,0 22-16,0-1 0,0-21 16,0 21-16,0-20 0,0-1 0,0 0 15,21 0-15,0 0 0,1 0 16,20 1-16,-21-22 0,0 21 0,0-21 16,1 21-16,20-21 0,-21 0 0,0 0 15,0 0-15,1 0 0,-1 0 16,21 0-16,-21 0 0</inkml:trace>
  <inkml:trace contextRef="#ctx0" brushRef="#br0" timeOffset="76375.49">21780 9419 0,'-21'0'31,"0"21"-31,0 1 16,21-1-16,-21 0 0,21 0 0,-21 0 15,21 0-15,0 1 0,0 20 16,-22-21-16,22 0 0,-21 22 0,21-22 15,-21 0-15,21 0 0,0 0 16,0 0-16,0 1 0,0-1 16,0 0-16,-21-21 15,21 21-15,0-42 47,0 0-47,0 0 16,0-1-16,0 1 0,21 0 15,-21 0-15,0 0 0,0 0 16,21-22-16,22-41 0,-43 62 16,21 1-16,-21 0 15,21-21-15,0 21 0,0-1 16,-21 1-16,21 21 0,1 0 16,-1 0-1,-21 21-15,0 1 16,21-1-16,-21 0 0,21 0 0,-21 21 15,0-20-15,0-1 0,21 21 16,-21-21-16,21 0 0,-21 1 0,0-1 16,22 21-16,-22-21 15,21 0-15,0 1 0,-21-1 16,21-21-16,0 0 16,-21 21-16,21-21 15,1 0 1,-1 0-16,-21-21 0,21 0 0,0-1 15,-21 1-15,21 0 16,-21 0-16,21 0 0,-21 0 0,22-1 16,-1 1-16,-21-21 0,0 21 0,21 0 15,0-1-15,-21 1 0,21 0 16,-21 0-16,21 0 0,-21 0 0,22-1 16,-1 1-16,0 21 15,-21 21 16,0 1-31,0-1 16,0 0-16,0 0 16,0 21-16,0-20 0,0-1 0,0 0 15,0 0-15,0 0 0,0 0 0,0 1 16,0-1-16,0 0 16,0 0-16,0 0 0,0 0 15,21 1-15,0-22 16,0 0-16,1 0 15,-1 0-15,0 0 0,0 0 0,0 0 16,0 0-16,1 0 0,-1 0 16,0 0-16,0-22 0,0 1 15,22 21-15,-22-21 0,0 0 0,0 0 16,0 0-16,0-1 0,1 1 0,-1 0 16,0 0-16,0 0 0,-21 0 15,21-1-15,-21 1 0,21 21 0,-21-21 16,22 21-16,-22 21 31,0 0-15,0 1-16,0-1 0,0 0 15,0 21-15,0-21 0,21 1 0,-21-1 16,0 0-16,21 0 0,-21 0 16,21 0-16,-21 1 15,21-22-15,0 21 0,1 0 16,-1-21-16,0 0 0,0 0 15,0 0-15,0 0 16,1 0-16,-1 0 0,0 0 16,0 0-16,0-21 15,-21 0-15,21 21 0,1-22 0,-22 1 16,0 0-16,21 0 0,0 0 0,-21-22 16,0 22-16,21 0 15,0 0-15,-21 0 0,21 0 16,-21-1-16,22 1 0,-22 0 0,21 0 15,0 21 1,-21 21 31,0 0-47,0 0 0,-21 1 16,21-1-16,0 0 0,0 0 0,-21 0 15,-1 0-15,22 1 16,0-1-16,0 0 0,0 0 15,-21 0-15,21 0 0,-21-21 16,21 22-16,0-1 31,0-42 1,0-1-17,0 1-15,0 0 0,0 0 16,0 0-16,21 0 0,-21-1 15,21 1-15,1 0 0,-22 0 0,21 0 16,0 0-16,-21-1 0,21 1 0,0 0 16,0 0-16,22 0 0,-22 0 15,0-1-15,21 22 0,-20-21 16,20 21-16,-21 0 0,0-21 0,22 21 0,-22 0 16,0 0-16,0 0 15,-21 21-15,0 0 0,0 1 0,0-1 16,0 0-16,0 0 0,0 21 15,0-20-15,0 20 0,0-21 16,0 0-16,0 22 0,0-22 0,0 0 16,0 0-16,0 0 0,0 22 15,0-22-15,0 0 0,0 0 16,21-21-16,0 0 0,-21 21 16,22-21-16,-1 0 0,0 0 15,0 0-15,0 0 16,0 0-16,1-21 15,-22 0-15,21 21 0,-21-21 16,0 0-16,21-1 0,-21 1 0,21 0 0,-21 0 16,0 0-16,0 0 0,0-43 15,0 43-15,-21-21 16,0 20-16,0 1 0</inkml:trace>
  <inkml:trace contextRef="#ctx0" brushRef="#br0" timeOffset="76915.74">22775 9165 0,'0'0'0,"-21"0"0,0 21 15,42-21 32,0 0-47,0 0 0,1-21 16,-1 21-16,-21-21 0,21 21 15,-21-21-15,0 0 32,0 42-1,0 0-31,-21-21 15,21 21-15,-21-21 16,21 21-16,-22-21 0,22 22 16,-21-22 15,0 0-15,21-22-1,-21 22 1</inkml:trace>
  <inkml:trace contextRef="#ctx0" brushRef="#br0" timeOffset="94051.92">13208 12171 0,'0'0'0,"0"-21"15,0 0-15,0-1 16,0 1-16,0 0 16,-21 21 31,0 0-47,-1 21 15,1 22-15,21-22 0,-21 21 16,0 0-16,21 22 0,-21-22 0,21 1 15,0 20-15,-21 1 16,21-1-16,-22 22 0,22-1 0,-21 1 16,21 0-16,0-1 0,0 22 15,0-21-15,-21 21 0,21 0 0,-21-1 16,21 22-16,0-21 0,0 0 0,-21 0 16,21 21-16,0-21 0,-21 0 15,21 21-15,0-43 0,0 22 0,0 0 16,0-21-16,0-1 0,0 1 0,0 0 15,0-22-15,0 1 16,0-1-16,21 1 0,-21-1 0,21-21 0,-21 1 16,0-1-16,0 0 0,0-20 15,0-1-15,0 0 0,0 0 16,0 0-16,0-42 16,21 0-16,-21-21 15,21-1-15,-21 1 0,0-22 16,21-20-16,1-1 0,-1 0 0</inkml:trace>
  <inkml:trace contextRef="#ctx0" brushRef="#br0" timeOffset="94911.97">13293 12129 0,'0'0'0,"21"0"0,0-22 0,148-41 31,-105 63-31,20-21 16,-20 0-16,42-1 0,0 1 0,21 21 15,0-21-15,0 0 0,0 21 0,148-42 16,-127 42-16,21-22 16,-42 22-16,21 0 0,-21-21 15,22 21-15,-22 0 0,-22 0 0,22 0 16,0 0-16,-21 0 0,0 0 16,-21 0-16,-1 0 0,-20 0 0,21 0 15,-43 0-15,21 0 0,-20 21 0,-22 1 16,21-1-16,-21 0 0,22 21 15,-22 1-15,21 41 16,-42-20-16,21-22 0,1 22 16,-22-1-16,0-21 0,0 22 0,21-1 0,-21 1 15,0 21-15,21-22 16,-21 22-16,0-1 0,0-20 0,0 21 16,0-22-16,0 22 0,0-22 0,0 22 15,0-22-15,0 22 0,0-21 16,0 20-16,0-20 0,0 20 0,0-20 15,0 21-15,0-22 0,0 1 16,0-1-16,0 1 0,0 20 0,0-20 16,0 63-16,0-64 0,0 1 15,0-22-15,0 22 0,0-22 16,0 0-16,0 1 0,0 20 16,-21 1-16,21-22 0,0 0 0,-21 1 15,-1-22-15,22 21 16,-21 0-16,0-20 0,0 20 0,0-21 15,0 21-15,-22-20 0,22-1 0,-21 21 16,-1-21-16,1 22 0,-21-22 0,20 0 16,-20 21-16,-1-21 0,1 1 15,-1-1-15,1 21 0,-22-21 0,22 0 16,-22 1-16,0-1 0,1 0 0,-1 0 16,-21 0-16,0 0 0,0 1 15,-21-1-15,0-21 0,0 21 16,0-21-16,0 0 0,-21 21 0,21-21 15,0 0-15,0 0 0,0 0 16,21 21-16,1-21 0,20 0 0,-21 0 16,21 0-16,1 0 0,20-21 0,-20 21 15,20-21-15,1 0 0,-1 21 16,1-21-16,20-1 0,1 1 0,0 21 16,-1-42-16,43 21 0,0-22 15,0 22-15,0-21 0,21 0 0</inkml:trace>
  <inkml:trace contextRef="#ctx0" brushRef="#br0" timeOffset="95619.57">18986 12002 0,'0'-22'0,"0"44"0,-21-44 0,0 22 15,0 0-15,21 22 16,-21 20-16,0-21 0,-1 43 16,1-22-16,21 21 0,-21 22 0,0-21 15,-21 126-15,20-84 0,1 0 16,0 21-16,21-21 0,-21 21 15,21-22-15,-21 22 0,21 0 0,0 0 16,0 0-16,-21-21 16,21 21-16,0 0 0,0 0 0,0-21 15,0 21-15,0-42 0,0 21 0,0-1 0,0-20 16,0 0-16,21-1 16,-21 1-16,21-21 0,0-1 0,-21-21 15,21 22-15,-21-22 0,21-21 0,-21 22 16,0-22-16,22 0 0,-1-21 15,-21-21 1,0 0-16,0-22 16,21 1-16,-21 0 0,21-22 15,0 1-15,0-1 0,-21-20 0,22 20 16</inkml:trace>
  <inkml:trace contextRef="#ctx0" brushRef="#br0" timeOffset="96415.11">18965 12234 0,'0'0'0,"21"-21"0,233-21 32,-148 21-32,21 0 0,-21 21 0,21-22 15,0 22-15,21-21 0,-21 21 16,21-21-16,22 0 0,-22 21 16,-21-21-16,21 21 0,-21-21 0,0 21 15,0-22-15,-21 22 0,21 0 16,-21-21-16,-22 0 0,22 21 0,-42 0 15,20-21-15,-20 21 0,-22 0 16,22-21-16,-22 21 0,-21 0 0,0 0 16,22 0-16,-22 0 15,0 21-15,0 0 16,-21 21-16,0 1 0,0-1 16,21 0-16,1 22 0,-22-1 0,0-20 15,0 20-15,0 22 0,0-22 16,0 22-16,0-21 0,0 20 0,0 22 15,0-21-15,0-1 0,0 1 0,0 0 16,0 21-16,0-22 0,0 107 16,0-107-16,0 1 0,0 0 15,0-1-15,0 1 0,21 0 16,0 84-16,-21-84 0,0-1 16,21-20-16,-21 21 0,0-22 15,0 43-15,0-43 16,0-20-16,0 20 0,0-20 0,0-1 15,-21-21-15,0 21 0,0 1 16,-1-1-16,1-21 0,0 22 0,0-22 16,0 21-16,0-21 0,-43 22 15,43-1-15,-21-21 0,20 0 16,-20 0-16,-43 1 16,43-1-16,0 0 0,-22 0 0,22 0 0,-22 0 15,1 1-15,-22-22 0,22 21 16,-22 0-16,0 0 0,-105 21 15,84-20-15,0-1 0,0 0 16,-21 0-16,22 0 0,-22 0 16,-85 1-16,106-1 0,0 0 15,22 0-15,-1 0 0,21-21 0,-20 21 16,41-21-16,22 0 0,-21 0 16,21 0-16,0 0 0,-1 0 15,1-21-15,-42-42 0,42 42 16</inkml:trace>
  <inkml:trace contextRef="#ctx0" brushRef="#br0" timeOffset="97399.55">15811 12150 0,'0'0'0,"-21"0"0,0 21 16,0-21-16,0 0 15,0 21-15,21-42 47,21 0-47,-21 0 16,42-1-16,-21 1 0,0 0 15,22 0-15,20-21 0,-20-1 0,41 1 16,-20 21-16,20-22 16,1-20-16,0 21 0,-1-1 0,1 1 15,0-22-15,-1 22 0,1-21 0,0-1 16,-1 1-16,1-1 0,0 22 15,-1-22-15,1 1 0,0 20 0,42-41 16,-64 41-16,1 1 16,-1 0-16,-20 21 0,-1-22 0,0 22 15,1-21-15,-22 21 0,0 21 16,0-22-16,0 1 0,0 21 0,1 0 16,-1 0-16,0 21 15,-21 1-15,21-1 16,0 0-16,-21 21 0,0-21 15,21 22-15,1-1 0,-22 0 16,21 1-16,0-1 0,0 0 0,21 22 16,-20-22-16,20 22 0,0-22 15,22 22-15,-1-1 0,1-21 0,-1 1 16,22 20-16,-22-20 0,22-1 16,0 0-16,-22 1 0,1-1 0,20 21 15,-20-20-15,-1-1 0,1 0 0,-22 1 16,22-22-16,-22 21 15,-21-21-15,22 22 0,-22-22 0,0 0 16,0 0-16,0-21 0,-21 21 0,21-21 16,-21-21 31,0 0-47,0 0 0,-21 0 15</inkml:trace>
  <inkml:trace contextRef="#ctx0" brushRef="#br0" timeOffset="98209.09">9737 10605 0,'0'-22'0,"0"44"0,-22-65 16,22 22-16,-21 0 0,21 0 0,-21 21 16,21 21-1,0 0-15,0 21 0,0 1 16,0-1-16,0 0 0,0 22 15,0-22-15,0 22 0,-21-1 0,21 1 16,-21 63-16,21-64 0,0 1 16,0-1-16,-21-20 0,21 20 15,-22-21-15,22 1 0,0-22 0,0 21 16,0-21-16,0 1 0,0-1 16,0 0-16,0 0 15,0-42 16,0 0-31,0-22 16,0 22-16,0-21 0,0 21 0,22-22 0</inkml:trace>
  <inkml:trace contextRef="#ctx0" brushRef="#br0" timeOffset="98535.9">9525 10943 0,'0'0'0,"0"-21"0,-21-21 15,0-1-15,21 22 0,-22-21 16,22 0-16,0 20 0,0-20 0,0 21 15,0 0-15,0 0 0,0-22 16,22 43-16,-1-21 0,0 0 16,21 0-16,-21 21 0,22 0 0,-1 0 15,0 0-15,1 0 0,-1 21 16,0 0-16,22 0 0,-43 0 0,21 1 16,-20 20-16,20 21 0,-42-20 15,0-1-15,0-21 0,-21 22 16,0-1-16,-22-21 0,22 21 0,-21-20 15,-22-1-15,22 0 0,0 0 16,-1 21-16,1-20 0,0-22 16,20 21-16,-20 0 0,21-21 0,21 21 15,-21-21-15,42 0 32,0 0-32,0 0 0,0 0 15,22 0-15,-22 0 0,21 0 0</inkml:trace>
  <inkml:trace contextRef="#ctx0" brushRef="#br0" timeOffset="100759.63">10435 11070 0,'0'0'0,"0"-21"16,0 0-16,-21 21 0,21-21 15,-21 0-15,0 21 0,-1-22 0,-20 22 16,21 0-16,0 0 0,0 0 16,-1 0-16,-20 0 0,0 0 15,21 22-15,-1-1 0,1 0 0,0 0 16,0 21-16,21 1 0,0-1 16,0 0-16,0 22 0,0-22 0,0 1 15,0-22-15,21 21 0,0-21 16,-21 22-16,21-22 0,1 0 15,-1 0-15,0-21 0,0 21 0,21-21 16,-20 0-16,-1 0 16,0 0-16,0 0 0,0 0 0,0 0 15,1-21-15,-1 0 0,0 0 0,0-22 16,0 22-16,-21 0 16,0 0-16,0-21 0,21 20 0,-21-20 15,0 0-15,22-1 0,-22 1 16,0 21-16,0-21 0,0 20 0,0 1 15,0 0-15,0 0 0,0 42 47,0 0-47,0 0 0,0 1 0,0-1 16,-22 0-16,22 21 0,0-21 16,0 22-16,0-22 0,0 21 0,0-21 15,0 1-15,0 20 0,22-21 16,-1 0-16,-21 0 0,21 1 0,0-22 15,0 21-15,0 0 0,22-21 0,-22 0 16,0 0-16,21 0 0,1 0 16,-22 0-16,21 0 0,-21 0 0,22-21 15,-1 0-15,0 21 0,-20-22 16,20 1-16,0-21 0,-21 21 0,22 0 16,-1-22-16,-21 1 0,0 0 15,1 20-15,-1-20 0,0 0 16,0 21-16,-21-22 0,0 22 0,0 0 15,0 0-15,-21 21 16,0 0-16,0 0 0,-1 21 16,1 0-16,0 0 0,0 0 0,-21 1 15,20-1-15,1 21 0,21-21 16,0 22-16,0-22 0,0 21 0,0-21 16,0 0-16,0 22 0,21-22 15,22-21-15,-22 21 0,21 0 0,-21-21 16,22 0-16,-1 21 0,0-21 15,-20 0-15,20 0 0,0 0 16,-21 0-16,22 0 0,-1 0 0,-21-21 16,22 21-16,-22-21 0,21 21 0,-21-21 15,22 0-15,-22 0 0,21-1 16,-21 1-16,0-21 0,1 21 0,-22 0 16,0-22-16,21 22 0,-21-21 15,0 21-15,0-1 0,0 1 0,-21 21 16,-1-21-16,-41 21 0,42 0 15,-22 0-15,22 21 0,-21-21 16,0 64-16,-1-43 0,22 0 16,0 21-16,0-20 0,21 20 15,0 0-15,-21-21 0,21 22 16,0-22-16,0 0 0,0 43 16,21-43-16,0-21 15,0 21-15,0-21 0,0 0 16,1 0-16,-1 0 0,0 0 15,0-21-15,21 21 0,-20-21 16,-1-1-16,0 1 0,-21 0 0,21 0 16,0 0-16,0 0 0,1-22 15,-22 22-15,0 0 0,0-21 0,21 20 16,-21 1-16,0 0 0,0 42 31,0 0-31,0 22 16,0-22-16,0 0 0,0 21 0,0-20 15,0-1-15,21 0 0,0 0 16,-21 0-16,21 0 0,0 1 0,1-1 16,-1-21-16,21 21 0,-21-21 15,0 0-15,22 0 0,-22 0 16,21 0-16,1 0 0,-22-21 0,21 21 16,-21-21-16,22-1 0,-22 1 15,21 0-15,-21 0 0,22-43 16,-22 43-16,0-63 15,0 41-15,0 22 0,-21-21 16,21-1-16,-21 1 0,22 0 0,-22 21 16,21-22-16,-21 22 0,0 0 0,0 42 47,0 0-47,-21 22 0,-1-22 0,1 21 15,0 0-15,21 1 0,0-1 16,0 0-16,-21 1 0,21-22 0,0 21 15,0 22-15,0-22 16,0-21-16,0 0 0,0 1 0,21-1 16,0-21-16,0 21 0,1-21 15,-1 0-15,0 0 16,21 0-16,-21 0 0,1-21 0,-1 0 16,0 21-16,21-22 0,-21 1 0,1 0 15,-1-21-15,0 21 0,21-1 16,-21-20-16,1 0 0,-1-43 15,0 43-15,0-1 0,0 1 0,-21 0 16,21-1-16,1 1 0,-22 0 16,21 21-16,-21-22 0,0 22 0,0 0 15,0 0-15,-21 42 16,-1 0 0,1 0-16,21 0 0,0 1 0,-21 20 15,21 0-15,-21-21 16,21 22-16,0-1 0,0 0 0,0 1 15,0 41-15,0-41 0,0-22 16,21 21-16,0-21 0,0 1 16,1-1-16,-1 0 0,42 21 15,-42-42-15,22 0 0,-22 21 0,0-21 16,21 0-16,-20 0 16,20 0-16,-21 0 0,21-21 0,-20 0 0,20 21 15,-21-21-15,0 0 0,0 0 16,1-1-16,-1-20 0,21 0 15,-42-1-15,0 1 0,0 21 0,0-21 16,0 20-16,0 1 16,0 0-16,0 0 0,0 0 0,0 0 15,-21 21-15,0 21 16,0 0-16,21 21 16,-22-21-16,1 1 0,21 20 0,0 0 15,-21-21-15,21 64 0,0-64 16,0 0-16,0 1 0,0-1 15,0 0-15,0 0 0,0 0 0,21 0 16,0-21-16,1 22 0,-1-22 16,0 0-16,0 0 0,0 0 15,22 0-15,-22 0 0,0 0 0,21-22 16,-21 1-16,22 0 0,-22 21 16,0-42-16,21 21 0,1-43 15,-1 43-15,-21-21 0,22-1 16,-22 1-16,21 0 0,-21-1 15,0 1-15,1 0 0,-1-22 0,-21 22 16,0-1-16,21 1 0,-21 0 0,0-1 16,0 22-16,21 0 0,-21 0 15,0 42-15,0 0 16,-21 0-16,21 22 0,-21-1 0,0-21 16,-1 22-16,22-1 15,0 21-15,0-20 0,-21-1 0,21 0 0,0 1 16,0 41-16,0-62 15,0 20-15,0-21 0,0 21 16,0-20-16,0-1 0,21 0 0,-21 0 16,0 0-16,22-21 0,-1 21 0,-21 1 15,21-22-15,0 0 0</inkml:trace>
  <inkml:trace contextRef="#ctx0" brushRef="#br0" timeOffset="102072.9">13652 12742 0,'0'0'0,"-42"-21"0,0 0 16,-1 0-16,-147-43 15,148 43-15,20 21 16,-20-21-16,21 21 0,21-21 0,42 0 16,1 21-16,20 0 15,1 0-15,41-21 0,1 21 16,0 0-16,42 0 0,-21 0 0,21-22 16,1 22-16,-1 0 0,0 0 15,0 0-15,21 0 0,-20 0 16,-1 0-16,-21 0 0,0 0 0,0 0 15,0 0-15,-21 0 0,-1 0 16,1 0-16,-21 0 0,-22 22 0,1-22 16,-1 21-16,-41-21 0,-1 21 0,-21 0 15,-21 0-15,-22-21 16,-20 21-16,-22 1 0,0-1 0,1 0 16,-43 21-16,0-21 0,0 1 15,-21 20-15,-22-21 0,22 21 16,-21 1-16,-22-22 0,22 21 0,-22-21 15,22 22-15,21-22 0,0 21 16,-85 1-16,148-22 0,22 0 16,20 0-16,22-21 0,21 21 15,21-21-15,22 0 0,-1 0 16,22 0-16,20 0 0,1 0 0,21 0 16,0 0-16,21 0 0,0 0 15,21 0-15,-21 0 0,21 0 0,0 0 16,0 0-16,-21 0 0,0 0 15,0 0-15,-21 0 0,-21 0 0,-1 0 16,1 0-16,-21 0 0,-22 0 16,0 0-16,-21 0 0,-42 0 15,0 0-15,-21 21 16,-43-21-16,22 22 0,-43-1 0,0-21 16,-21 21-16,0 0 0,-21 0 15,21 0-15,-21 22 0,-22-22 0,22 0 16,-21 21-16,21-20 0,-1 20 0,22-21 15,0 21-15,22-20 0,20-1 16,21 21-16,22-21 0,21 0 0,21 1 16,21-22-16,21 21 0,1 0 15,20-21-15,22 0 0,21 0 0,0 21 16,-1-21-16,22 0 0,-21 0 0,148 0 16,-148 0-1,21 0-15,0 0 0,-21 0 0,0 0 16,0-21-16,-22 21 0,1 0 0,0 0 15,-22 0-15,-21 0 0,1 0 16,-22 0-16,0 0 0,-42 0 16,-21 0-16,-22 0 15,1 21-15,-22-21 0,-21 21 0,0-21 16,0 21-16,-21 1 0,-127-1 16,106 0-16,21 0 0,0 0 15,0 0-15,21 1 0,22-1 16,20 0-16,1 21 0,20-21 0,1 1 15,21-1-15,21 0 0,0 0 16,42-21-16,-21 21 0,43 0 0,-22-21 16,43 22-16,0-22 0,-1 0 0,22 21 15,0-21-15,0 0 0,0 21 16,-1-21-16,22 21 0,-21-21 0,0 0 16,0 21-16,0-21 0,-22 0 0,1 21 15,0 1-15,-22-22 0,-20 21 16,-22-21-16,-21 21 0,-43 0 15,-20 0-15,-22 0 0,-21 1 0,1-22 16,-22 21-16,-22 0 0,-20 21 16,0-21-16,-1 1 0,1 20 0,21-21 15,0 21-15,-85 22 16,148-22-16,1 1 0,41-1 16,22 0-16,21 1 0,0-22 0,21 21 15,0-21-15,22 0 0,-1 1 16,22-1-16,-1-21 0,22 0 0,21 0 15,-1-21-15,1-1 0,21 1 0,0 0 16</inkml:trace>
  <inkml:trace contextRef="#ctx0" brushRef="#br0" timeOffset="103640.01">19410 12531 0,'0'0'0,"-43"0"0,22 0 0,106 21 32,-43-21-32,43 0 0,190 0 15,-169 0-15,21 0 0,0 0 16,0 0-16,0 0 0,0 0 15,21 0-15,-42 0 0,21 0 0,-21 0 16,0 0-16,-1 0 0,-20 21 16,-21-21-16,-1 0 0,-42 21 0,-21 0 15,-21-21-15,-42 22 16,-1-1-16,-42 0 0,0 0 0,-42 21 16,0-20-16,0 20 0,-21 0 0,-22 1 15,22-1-15,-1 0 0,1 1 16,0-22-16,21 21 0,21-21 15,21 22-15,21-22 0,43 0 16,-1 0-16,22 0 0,21 0 0,21 1 16,22-22-16,20 21 0,1-21 15,20 0-15,107 0 0,-85 0 16,0 0-16,-22 0 0,22 0 0,0 0 16,0 0-16,0 0 0,-1 0 15,1 0-15,-21 0 0,-22 0 0,1 0 16,-1 0-16,-41 0 0,-1 21 15,-42 0-15,-22 0 16,-20-21-16,-1 21 0,-20 1 0,-1-1 16,-21 0-16,0 0 0,-21 21 15,0-20-15,0 20 0,0-21 0,-21 21 16,42-20-16,0 20 0,22-21 0,-1 21 16,43-20-16,-1-1 0,22 21 15,21-21-15,21-21 0,22 21 0,20 1 16,1-22-16,20 0 15,22 0-15,127 0 0,-85 0 0,-21 0 16,21 0-16,1 21 0,-22-21 0,21 0 16,-21 21-16,-21-21 15,-22 21-15,-20-21 0,-1 0 0,-42 21 16,-21 0-16,-42-21 16,0 0-16,-43 22 0,0-22 0,1 0 15,-22 21-15,-21-21 0,21 21 0,-21-21 16,21 21-16,-21 0 0,0-21 15,0 21-15,21 1 0,1-1 16,20-21-16,0 21 0,43 0 0,0 0 0,20 0 16,22 1-16,22-1 15,20-21-15,21 0 0,22 21 0,106-21 16,-107 0-16,22 0 16,21 21-16,-21-21 0,21 21 15,-21-21-15,105 43 0,-126-43 16,0 21-16,-22-21 0,-20 21 15,-1 0-15,-21 0 0,-42 0 16,-21-21-16,-1 22 0,-20-1 16,-1-21-16,-20 21 0,-1-21 0,-21 21 15,21 0-15,-20-21 0,-1 21 0,21 1 16,0-22-16,-20 21 0,41 0 16,-21 0-16,43-21 0,0 21 0,21-21 15,-1 21-15,44-21 0,-1 22 16,42-22-16,1 0 0,-1 0 15,22 0-15,0 0 0,-1 0 16,22-22-16,0 22 0,21-21 0,-21 21 16,0 0-16,-1-21 0,65 0 15,-86 21-15,-20 0 0,-1 0 16,-20 0-16,-1 0 0,-21 0 0,0 0 16,-42 0-1,0 21-15,-21-21 0,-1 21 0,-20 0 16,-22-21-16,22 22 0,-22-1 0,0-21 15,1 21-15,-1 0 0,22 0 16,-1 0-16,1-21 0,-1 22 0,22-1 16,-1 0-16,22 0 0,0-21 0,21 21 15,21 0 1,22-21-16,-22 0 0,21 0 16,22 0-16,-22 0 0,21 0 0,-20 0 15,20-21-15,1 21 0,-22 0 16,0 0-16,85-21 15,-105 21-15,-1 0 0,0 0 0,-42 0 32,0 0-32,-1 0 0,-20 0 15,0 0-15,-1 0 0,1 0 0,0 0 16,-1 0-16,1 0 0,0 21 16,-1-21-16</inkml:trace>
  <inkml:trace contextRef="#ctx0" brushRef="#br0" timeOffset="106555.57">17589 16277 0,'0'0'0,"-21"0"15,0 0-15,0 0 16,21-21-16,-21 21 0,0 0 16,21-21-16,-22 21 0,1-21 0,0 21 15,21-21-15,-21 21 16,0-22-16,21 1 0,-21 21 0,21-21 15,0 0-15,0 0 0,0 0 16,0-1-16,0 1 0,0 0 16,21 21-16,0 0 15,0 0-15,0 0 0,0 0 16,1 21-16,-1 22 0,0-22 0,0 21 16,0 0-16,0 1 0,1-1 15,-22 0-15,21 22 0,-21-22 0,0 1 16,0-1-16,-21 0 0,-1 1 15,-20-1-15,0 21 0,-64 22 16,64-64-16,-22 22 0,22-1 16,-22-21-16,22 0 0,-22 0 15,22 1-15,0-1 0,-1-21 0,22 0 16,-21 0-16,21 0 0,0 0 16,-1 0-16,1-21 0,0-1 0,21 1 15,-21-21-15,21 21 0,0-22 16,0 1-16,0 21 0,0-21 0,0-1 15,0 22-15,0-21 0,21 21 0,0-22 16,0 22-16,1 0 16,-1 21-16,0 0 0,0 0 0,0 0 15,0 0 1,1 21-16,-1 0 0,0 0 0,21 1 16,-21-1-16,1 0 0,-1 21 15,0-21-15,21 1 0,-21-1 0,1 21 16,-1-21-16,0 0 0,0 1 15,0-1-15,0 0 0,1 0 0,-22 0 16,21-21-16,0 21 0,0 1 0,0-22 16,0 0-16,1 0 15,-1 0-15,0 0 0,0-22 0,0 22 16,22-21-16,-22 0 0,0-21 16,0 21-16,21-1 0,-20-20 15,-1 21-15,0-21 0,0 20 0,-21 1 16,0 0-16,21 0 0,-21 42 31,0 0-15,0 0-16,0 1 0,0 20 0,0-21 15,0 21-15,0-20 0,0 20 0,0-21 16,0 0-16,0 22 0,0-22 16,0 0-16,0 0 0,0 0 15,21 0-15,22-21 16,-22 0-16,0 0 0,0 0 0,0-21 15,22 0-15,-22 0 0,21 0 16,-21 0-16,22-22 0,-22 22 16,0-21-16,0-1 0,0 1 0,-21 0 15,0-1-15,0 1 0,0 0 16,0-1-16,0 1 0,-21 0 0,0 21 16,0-1-16,-21 1 0,20 0 15,1 0-15,0 21 0,0 0 0,0 0 16,0 0-16,21 21 0,-22 0 0,22 0 15,-21 1-15,21-1 0,0 0 16,0 0-16,0 0 0,0 22 16,0-22-16,0 21 0,0-21 0,0 22 15,0-22-15,0 0 0,0 21 16,21-21-16,1 22 0,-1-22 0,-21 0 16,21 0-16,0 0 0,0 1 15,0-1-15,1-21 0,-1 0 16,0 0-16,0 0 0,0 0 15</inkml:trace>
  <inkml:trace contextRef="#ctx0" brushRef="#br0" timeOffset="107922.28">18627 16658 0,'0'0'16,"21"-21"-16,-21 0 0,0 42 31,0 0-15,0 0-16,0 1 15,0-1-15,0 0 0,0 0 0,0 21 16,0-20-16,0-1 0,0 0 16,0 21-16,0-21 0,0 1 0,0-1 15,0 0-15,0 0 0,0 0 16,0-42 31,21 0-47,-21 0 0,0 0 15,0-1-15,21 1 0,-21 0 0,0-21 0,0 21 16,0-22-16,21 22 16,-21 0-16,21 0 0,-21 0 0,0-1 15,0 1-15,22 21 0,-1 0 16,-21 21-16,0 1 16,21-1-16,-21 0 0,21 0 0,-21 0 15,21 0-15,-21 22 0,0-1 16,21-21-16,-21 0 0,22 1 15,-22-1-15,21 0 0,0 0 16,0 0-16,0-21 0,0 0 16,1 0-16,-1 0 15,0 0-15,0 0 0,0-21 16,0 21-16,-21-21 0,0 0 16,22 21-16,-1-21 0,-21-1 15,21-20-15,-21 21 0,0 0 0,21 0 16,0-1-16,-21 1 0,0 0 0,0 0 15,21 21-15,-21 21 32,0 0-32,0 0 15,0 1-15,0-1 0,0 0 0,0 0 16,0 0-16,0 0 0,0 1 0,0-1 16,0 0-16,0 0 0,0 0 15,22-21-15,-1 21 0,0 1 16,21-22-16,-21 0 0,1 0 15,20 0-15,-21 0 0,21 0 16,-20 0-16,20-22 0,-21 22 16,21-21-16,1 0 0,-22 0 0,0 0 15,21-22-15,-20 22 0,-1 0 0,0-21 16,0 21-16,0-1 0,0 1 0,-21 0 16,22 0-16,-22 0 0,21 0 15,-21 42 1,0 0-1,0 0-15,0 0 0,0 0 0,0 22 0,0-22 16,21 0-16,-21 0 0,0 22 16,21-22-16,-21 0 0,0 0 15,0 0-15,21-21 0,0 21 0,-21 1 16,22-22-16,-1 0 0,0 0 16,0 0-16,0 0 0,0 0 15,1 0-15,-22-22 0,21 1 0,0 21 16,0-21-16,-21 0 0,0 0 15,21 0-15,0-22 0,-21 22 16,0 0-16,0 0 0,0 0 0,22 21 16,-22-22-16,21 22 15,-21 22 1,0-1 0,0 0-16,0 0 0,0 0 15,0 0-15,0 1 0,0-1 16,0 0-16,0 0 15,-21-21-15,21 21 16,-22-21 0,22-21 15,0 0-31,0 0 16,0 0-16,0-1 0,0 1 15,0 0-15,0 0 0,22-21 0,-1 20 16,0-20-16,0 21 0,0-21 15,22 20-15,-22 1 0,21-21 0,0 42 16,-20-21-16,20 21 0,0 0 0,1 0 16,-22 0-16,0 0 0,0 21 15,0 0-15,-21 0 0,0 22 16,0-22-16,0 21 0,0-21 0,-21 22 0,0-22 16,21 21-16,-21-21 0,0 0 15,-1 22-15,22-22 0,-21 0 0,21 0 16,-21 0-16,21 1 15,-21-1-15,21-42 47,-21-1-31,0 1-16,-1 0 16,1 0-16,0 0 15,0 0-15,0 21 0,0-22 0,-1 1 16,1 0-16</inkml:trace>
  <inkml:trace contextRef="#ctx0" brushRef="#br0" timeOffset="108351.04">19706 16383 0,'-21'0'16,"21"21"-16,0 0 0,-21-21 15,21 22-15,0-1 0,0 0 16,21-21 0,0 0-1,0 0-15,0 0 0,1 0 16,-1 0-1,-21-21-15,0 0 16,0-1-16,0 1 16,0 0-16,-21 21 15,-1 0-15,1 0 16,0 0-16,0 0 16,21 21-16,-21-21 0,21 21 15,-21-21-15,21 22 0,-22-22 16,22 21-16,0 0 15,-21-21 1,21 21-16</inkml:trace>
  <inkml:trace contextRef="#ctx0" brushRef="#br0" timeOffset="112292.25">1164 11134 0,'0'-21'172,"0"-1"-141,0 1-15,0 0 0,0 0-1,0 0-15,0 0 16,21-1-16,-21 1 15,0 0-15,0 0 0,0 0 16,0 0-16,0-1 16,-21 22-1,21 22-15,0-1 16,0 0-16,0 0 0,0 21 16,0 1-16,0 20 0,0-20 15,0 20-15,0 1 0,0-1 16,0 1-16,0-1 0,0 1 0,0-22 15,0 21-15,0-20 0,0-1 16,-21-21-16,21 22 0,0-22 0,0 0 16,0 0-16,0 0 15,21-21 1,-21-21 0,21 0-16,0 0 0,-21 0 15,0 42-15,0-42 16</inkml:trace>
  <inkml:trace contextRef="#ctx0" brushRef="#br0" timeOffset="112471.15">1122 10710 0,'169'-21'31,"-105"21"-31,-22 0 0,21 0 0,1 43 0,-1-22 16</inkml:trace>
  <inkml:trace contextRef="#ctx0" brushRef="#br0" timeOffset="112616.07">1863 10922 0,'-85'42'16,"170"-84"-16,-234 127 0,149-64 0,-84 21 15,20 22-15,1-22 0,-1 0 0,22 1 16,-22-22-16,22 21 0,0-21 15,-22 1-15,22-22 0,21 0 16,0 0-16,-1 0 0,1 0 16,0 0-16,21-22 0,-21 1 15</inkml:trace>
  <inkml:trace contextRef="#ctx0" brushRef="#br0" timeOffset="112840.94">1228 11536 0,'42'85'16,"-21"-64"-1,0 0-15,-21 21 0,21-21 0,1 1 16,-1-1-16,0 0 0,-21 0 16,42 0-16,-21 0 0,1-21 0,-1 0 15,0 0-15,21 0 0,-21 0 16,22 0-16,-1 0 0,-21-21 0,22 0 16,-22 0-16,21 0 0,0 0 0,-20-1 15,-1 1-15,21-21 16,-21 21-16,0-22 0,-21 22 0,22-21 0,-1 21 15,-21-22-15,0 22 16,21-21-16,-21 21 0,0 0 0,-21-1 16</inkml:trace>
  <inkml:trace contextRef="#ctx0" brushRef="#br0" timeOffset="113071.81">1968 11472 0,'0'0'0,"0"85"16,0-64-1,0 0-15,0 1 0,0 20 0,0-21 16,0 0-16,0 0 0,0 1 15,0-1-15,0 0 0,22-21 16,-1 0-16,0 0 0,0 0 16,0 0-16,0 0 0,1 0 15,-1-21-15,21 0 0,-21-1 16,0 22-16,1-21 0,-1 0 16,0-21-16,0 21 0,0-1 0,0-20 15,-42 0-15,21 21 0,0-22 0,0 22 16,0 0-16,21 0 0,1 0 0,-22-1 15,0 1-15,0-21 0</inkml:trace>
  <inkml:trace contextRef="#ctx0" brushRef="#br0" timeOffset="113106.79">2032 11451 0</inkml:trace>
  <inkml:trace contextRef="#ctx0" brushRef="#br0" timeOffset="113244.71">2328 11557 0,'-296'-106'0,"571"254"16,-275-190-16,21 42 0,-42 64 0,21-43 0,0 0 0,21 0 15,22 21-15,-43-20 16,21-1-16,0 0 0,0-21 0,21 0 15,-20 0-15,-1 0 0,21 0 16,0 0-16,-20 0 0,20 0 0,0-21 16,-21 0-16,64-22 15,-64 22-15,0 0 0,1 0 0</inkml:trace>
  <inkml:trace contextRef="#ctx0" brushRef="#br0" timeOffset="113515.55">2857 11430 0,'0'42'16,"0"-20"-16,0 20 16,-21-21-16,21 0 0,0 22 15,0-22-15,0 0 0,0 0 16,0 0-16,-21 0 0,21 1 0,0-1 16,0 0-16,0 0 15,0-42 16,0 0-31,0 0 16,21-1-16,-21-20 0,0 21 16,0 0-16,21 0 0,1-22 15,-22 22-15,21 0 0,-21-21 0,21 20 16,-21 1-16,21 21 0,-21-21 16,21 0-16</inkml:trace>
  <inkml:trace contextRef="#ctx0" brushRef="#br0" timeOffset="113679.46">3006 11494 0,'0'21'32,"0"0"-32,0 0 15,0 0 1,0-42 31,0 0-32</inkml:trace>
  <inkml:trace contextRef="#ctx0" brushRef="#br0" timeOffset="115199.35">1545 10859 0,'0'-22'0,"0"1"32,0 0-1,21 21-16,0-21 1,1 21-16,-1 0 0,0 0 16,0 0-16,0 0 0,0 0 15,1 0-15,-1 0 0,0 0 16,0 0-16,0 21 16,0 0-16,-21 0 0,22 1 15,-22-1-15,0 0 16,0 0-16,0 0 0,0 22 15,0-22-15,-22 0 0,1 21 16,0-21-16,-21 22 0,21-22 0,-22 21 16,1-21-16,0 22 0,-1-22 15,1 21-15,0-21 0,-1 1 0,1-1 16,0 0-16,20 0 0,-20 0 16,21-21-16,-21 21 0,20-21 0,1 0 15,0 0-15,0 0 0,0 0 16,0 0-16,-1 0 15,1 0 1,21-21 15,0 0-15,21 21 31,1 0-47,-1 0 0,0 0 15,-21 21-15,21-21 0,0 21 0,0-21 16,1 22-16,-1-1 0,0-21 16,0 21-16,21 0 0,-20 0 0,-1-21 15,0 21-15,21 1 0,-21-1 16,22 0-16,-22-21 0,21 21 0,-21 0 16,22 0-16,-22-21 15,0 22-15,21-22 0,-20 21 0,-1-21 16,0 0-16,0 0 0,0 0 15,0 0-15,1 0 0,-1 0 16,0-21-16</inkml:trace>
  <inkml:trace contextRef="#ctx0" brushRef="#br0" timeOffset="118048.09">2032 11113 0,'0'0'0,"0"-22"32,-21 22-17,21 22 1,0-1-16,0 0 0,0 0 15,0 0-15,0 22 0,0-1 0,0-21 16,0 21-16,0 1 0,0-22 0,0 21 16,0 1-16,0-22 0,0 21 15,0-21-15,0 0 0,0 1 16,0-1-16,0 0 0,21 0 16,0-21-1,0 0-15,0 0 16,1 0-16,-1 0 0,0-21 15,0 0-15,0 21 0,0-21 16,22-22-16,-22 22 0,-21 0 16,21 0-16,0 0 0,0-22 15,-21 22-15,0-21 0,0 21 0,0-22 16,22 22-16,-22 0 0,0-21 16,0 20-16,0-20 0,0 21 15,0 0-15,0 42 31,0 0-31,0 0 0,0 0 16,0 1-16,0 20 0,0-21 16,0 21-16,0-20 0,0 20 0,0-21 15,0 21-15,0-20 0,0 20 16,0-21-16,21 0 0,-21 0 0,21 1 16,0-1-16,0 0 0,0 0 15,1-21-15,-1 0 0,0 0 16,21 0-16,-21 0 0,1 0 0,-1 0 15,21 0-15,-21-21 0,0 0 16,22 21-16,-22-21 0,0-1 16,0 1-16,0-21 0,1 21 0,-1 0 15,0-22-15,0 22 0,0-21 16,-21 21-16,0-22 0,0 22 16,0-21-16,21 21 0,-21-1 0,0 1 15,0 0-15,0 42 31,0 0-31,0 1 0,0 20 16,0-21-16,0 0 0,0 22 16,-21-1-16,21-21 0,0 21 0,0-20 15,0 20-15,0-21 0,0 0 0,0 22 16,0-22-16,-21 0 16,21 0-16,0 0 0,0-42 46,0 0-30,0 0-16,21 21 0,-21-21 16,0-22-16,0 22 0,21 0 0,-21-21 15,22 20-15,-22-20 0,0 21 16,21-21-16,0 20 0,0-20 16,-21 21-16,0 0 0,21 21 0,-21-21 15,21 21-15,1 0 16,-22 21-16,21 0 0,-21 0 15,0 0-15,0 0 16,21 22-16,-21-22 0,0 21 0,0-21 16,21 1-16,-21-1 0,21 21 15,-21-21-15,21 0 0,1 1 0,-1-1 16,0-21-16,0 0 0,21 0 16,-20 0-16,-1 0 0,21 0 15,-21 0-15,0 0 0,22 0 0,-22-21 16,21 21-16,-21-22 0,1 1 15,20 0-15,-21 0 0,0 0 0,0-22 16,-21 22-16,22 0 0,-22-21 16,21 21-16,-21-22 0,0 22 0,0 0 15,0-21-15,-21 42 32,21 42-17,-22-21-15,22 0 0,-21 0 0,21 22 16,0-22-16,0 21 0,-21-21 15,21 22-15,-21-22 0,21 0 0,-21 21 16,21-20-16,0-1 0,0 0 16,0 0-1,21-21 1,0-21-16,0 0 16,0 0-16,-21-1 0,22 1 15,-1 0-15,0 0 0,-21 0 16,21-22-16,-21 22 0,0 0 15,21 0-15,0-21 0,-21 20 0,0 1 16,22 0 0,-22 42-1,21 0-15,-21 1 0,0-1 0,0 0 16,0 0-16,0 0 0,21 0 16,-21 22-16,21-22 0,0 0 0,-21 0 15,21 0-15,1-21 0,-1 22 16,0-1-16,0-21 0,0 0 0,0 0 15,1 0-15,-1 0 0,0 0 0,0 0 16,21 0-16,-20 0 0,-1-21 16,0 21-16,21-22 0,-21 1 15,1 0-15,-1 0 0,0 0 0,0 0 16,-21-1-16,21 1 0,0 0 16,1 0-16,-22 0 0,0 0 0,0-1 15,0 1-15,0 0 16,0 42-1,0 0-15,0 1 0,0-1 16,-22 0-16,22 42 16,-21-41-16,21 20 0,0-21 0,0 0 15,0 0-15,0 1 0,0-1 0,0 0 16,21 0-16,1-21 16,-1 0-16,0 0 0,0 0 15,0 0-15,0 0 0,1 0 0,-1 0 16,21-21-16,0 0 15,-20 0-15,20-1 0,-21 1 16,21 0-16,-20 0 0,-1-21 0,0 20 16,0 1-16,0-21 0,0 21 0,1 0 15,-1-1-15,-21 1 0,0 0 0,0 0 16,0 42 0,0 0-16,0 0 15,-21 1-15,21-1 0,-22 0 16,22 21-16,0 1 0,-21-22 15,21 0-15,0 0 0,0 0 16,0 22-16,0-22 0,0 0 16,0 0-16,0-42 47,0 0-47,21 0 0,1-1 15,-1 1-15,-21-21 0,21 21 16,0 0-16,0-1 0,-21-20 15,21 21-15,-21 0 0,43-43 16,-43 43-16,21 21 0,0-21 16,0 21-16,0 0 0,1 0 15,-1 0-15,-21 21 0,0 0 16,0 0-16,21 1 0,-21-1 16,21 0-16,-21 0 0,0 0 0,0 0 15,21 1-15,0-1 0,1 0 0,-1 0 16,0 0-16,21-21 0,-21 21 15,64-21-15,-43 22 16,64-22-16,-63 0 0,-1 0 0,21 0 16,-20 0-16,20 0 15,-20 0-15,20-22 0,-21 1 0,1 21 0,-1-21 16,0 0-16,-20 0 0,20 0 16,-21-22-16,-21 22 0,0 0 15,0-21-15,0 20 0,0-20 0,0 0 16,0 21-16,0-22 0,-21 22 0,0 0 15,0 0-15,-22 0 16,22 21-16,0 0 0,-21 0 0,20 0 16,1 0-16,-21 21 0,21 0 0,0 0 15,-1 21-15,1-20 0,0 20 16,0-21-16,21 0 0,-21 22 16,21-22-16,0 0 0,0 0 0,0 0 15,0 0-15,21-21 16,0 22-16,0-22 0,0 0 0,1 0 15,-1 0-15,0 0 0,0 0 0,0-22 16,0 1-16,1 0 16,-1 21-16,21-42 0,-21 42 0,-21-21 15,0-22-15,21 43 0,-21-21 16,0 42 31,0 0-47,0 1 0,0-1 15,0 0-15,-21 21 0,21 1 0,0-1 16,0 0-16,0 1 0,0-1 0,0 0 16,0 22-16,21-22 0,1 85 15,-1-63-15,0-22 0,-21 21 16,0 1-16,21-1 0,-21 1 0,21-22 16,-21 22-16,0-22 0,0 0 15,0 1-15,0-1 0,0 0 0,0 64 16,-21-85-16,-21 22 15,21-22-15,-1 0 16,-20-21-16,21 0 0,-21 0 0,20 0 16,-20 0-16,21 0 0,-21 0 0,20 0 15,-41 0 1,42 0-16,21-21 0,-21 21 16,21-21-16,-22 0 0,22-1 15,0 1-15,0 0 0,0 0 0,0-21 16,-21 20-16,21-20 0</inkml:trace>
  <inkml:trace contextRef="#ctx0" brushRef="#br0" timeOffset="118307.16">4953 10986 0,'0'0'16,"0"-22"-16,-21 22 0,0-21 15,-1 21 1,1 21 31,0 1-47,21-1 15</inkml:trace>
  <inkml:trace contextRef="#ctx0" brushRef="#br0" timeOffset="119219.24">1037 12806 0,'0'0'0,"0"21"32,21-21-1,0 0-31,1 0 0,20-21 16,-21 21-16,21-21 0,1 0 15,-1-1-15,-21 1 0,22 0 0,-1 0 16,-21 0-16,21 0 15,-20-1-15,-22 1 0,0 0 16,0 0-16,-22 0 16,1 21-16,0 0 0,-21 0 0,-1 0 15,-20 0-15,21 0 0,-22 0 16,22 21-16,-22 0 0,22-21 0,0 21 16,-22 0-16,22 1 0,21-1 15,-22 0-15,22 0 0,0 0 16,21 22-16,0-22 0,0 0 0,0 21 15,21-21-15,0 22 0,22-22 16,-22 21-16,21-21 0,0 22 0,1-22 16,-1 0-16,0 21 15,-20-20-15,20-1 0,0 0 0,-21 21 16,22-21-16,-22 1 0,-21-1 16,0 0-16,0 0 0,0 0 15,-42 0-15,20 1 0,-20-1 0,0-21 16,-1 21-16,-20 0 0,-1-21 15,1 0-15,-1 0 0,1 0 0,-1 0 16,-20 0-16,20 0 0,1 0 16,20-21-16,-20 0 0,21 0 15,-1-1-15,1 1 0,21 0 0,-22 0 16,22 0-16,0 0 0,21-1 16,0-20-16,0 21 0,0 0 15,0 0-15,21-1 0,0 22 16,22-21-16,-22 0 0,21 21 0,1 0 15,-1-21-15,0 21 0,22 0 16,-22 0-16,0 0 0,1 0 16,20 0-16,-20 0 0</inkml:trace>
  <inkml:trace contextRef="#ctx0" brushRef="#br0" timeOffset="120644.11">1736 13123 0,'21'0'16,"-42"0"-16,63 0 0,-21 0 0,0 0 16,0-21-16,-21 0 0,0 0 15,0 0-15,0 0 16,0-1-16,0 1 0,0 0 16,0 0-16,-21 0 15,0 0-15,0-1 0,0 22 0,0 0 16,-1 0-16,1 0 0,0 0 15,-21 0-15,21 22 0,-22-1 0,22 21 16,-21-21-16,21 22 0,-22-1 16,22-21-16,0 21 15,0 1-15,0-1 0,21 0 0,0-20 16,0 20-16,0-21 0,0 0 16,21 0-16,21 1 0,0-1 15,-20-21-15,-1 21 0,21-21 16,-21 0-16,43 0 0,-43 0 15,0-21-15,21 21 0,-20-21 16,-1-1-16,0 1 0,0 0 16,0 0-16,0 0 0,1 0 0,-22-1 15,0 1-15,21-21 0,-21 21 0,0 0 16,0-1-16,0-20 0,0 21 16,0 0-16,0 0 0,0-1 15,-21 22 1,21 22-16,0-1 15,0 0-15,0 0 0,0 21 16,0-20-16,0-1 0,0 0 0,0 0 16,0 0-16,0 0 0,21 1 15,0-1-15,0 0 0,0-21 0,0 0 16,1 0-16,-1 0 0,0 0 16,21 0-16,-21 0 0,22 0 0,-22 0 15,21-21-15,-21 21 0,22-21 16,-22-1-16,21 1 0,-21 0 15,1 0-15,-22 0 0,0 0 16,0-1-16,0 1 0,0 0 16,0 0-16,0 0 0,-22 21 15,1 0 1,21 21-16,-21 0 0,21 0 16,-21 0-16,21 1 0,0-1 15,0 0-15,0 0 0,0 0 0,0 0 16,0 1-16,0-1 0,0 0 15,0 0-15,0 0 0,0 0 16,0-42 15,0 0-15,0 0-16,21 0 0,-21 0 16,21-1-16,0 1 0,1 0 15,-22 0-15,21-21 0,0 20 0,0-20 16,0 21-16,0 0 0,1 0 15,-1-1-15,0 22 0,0 0 16,0 0-16,0 22 0,22-1 16,-22 0-16,-21 21 0,21-21 15,0 1-15,-21-1 0,21 0 16,-21 0-16,0 0 0,0 0 16,0 1-16,0-1 0,0 0 15,0 0 1,0-42 15,0 0-31,0 0 16,22-1-16,-22 1 0,21 0 15,-21 0-15,21 0 0,0-22 16,0 22-16,0-21 0,1 0 0,-1 20 16,0 1-16,0-21 0,0 21 0,0 0 15,1 21-15,-1 0 0,0 0 16,0 0-16,0 21 15,0 0-15,-21 0 0,0 21 0,0-20 16,22 20-16,-22 0 0,0-21 16,0 22-16,0-22 0,0 21 0,0-21 15,0 1-15,21 20 0,-21-21 16,0 0-16,21 0 0,0-21 16,0 0-16,0 0 0,1 0 0,-1 0 15,0 0-15,21 0 0,-21-21 16,22 0-16,-1 0 0,-21 0 0,22 0 15,-1-1-15,-21 1 0,21 0 16,-20 0-16,-1 0 0,0-22 0,0 22 16,0 0-16,-21-21 15,0 21-15,0-1 0,0-20 0,0 21 16,0 0-16,-21 21 0,0 0 16,0 0-16,0 21 0,-1 0 15,1 0-15,0 0 0,0 22 0,0-22 16,21 21-16,0-21 0,0 22 15,0-22-15,0 0 0,0 0 16,0 22-16,0-22 0,21-21 0,0 21 0,0 0 16,0 0-16,1-21 0,41 0 15,-42 0-15,22 0 0,-22 0 16,21 0-16,-21-21 0,0 21 16,1-21-16,-1 0 0</inkml:trace>
  <inkml:trace contextRef="#ctx0" brushRef="#br0" timeOffset="122399.46">4508 13272 0,'0'0'0,"-21"0"0,0 0 16,0 0-16,0 0 0,0 0 16,-1 0-16,1 0 15,21-22 1,0 1-16,0 0 16,21 0-16,1 21 0,-1-21 15,0 0-15,0-22 0,21 22 0,-20-21 16,20 21-16,0-22 0,1 1 0,-1-22 15,0 22-15,1 0 0,-1-22 16,-21 22-16,21 0 0,-20-1 0,-1 22 16,0-21-16,-21 21 0,0-1 15,0 1-15,0 0 0,-21 21 16,0 0-16,-1 21 0,1 0 16,21 1-16,-21-1 15,0 0-15,21 21 0,0 1 0,0-1 16,0 0-16,0 1 0,0-1 15,0 0-15,21 1 0,-21-1 0,21 0 16,0 1-16,-21-22 0,22 0 0,-22 21 16,21-21-16,-21 1 0,0-1 15,0 0-15,0 0 0,0 0 16,-21-21 0,-1 0-16,1 0 0,0 0 15,0 0-15,0-21 16,0 0-16,-1 21 0,1-21 0,0 0 15,0 21-15,0-22 0,21 1 16,-21 21-16,21-21 16,0 42-1,0 0-15,0 1 0,0-1 16,21 0-16,-21 0 0,21 0 16,0 0-16,0 1 0,0-1 15,1 0-15,-1-21 0,0 21 16,0-21-16,0 0 0,0 0 0,1 0 15,-1 0-15,0 0 0,21 0 0,-21 0 16,1 0-16,-1 0 0,0-21 16,21 0-16,-21 0 0,1-1 0,20 1 15,-21 0-15,0-21 16,22 21-16,-22-22 0,0 22 0,0-21 16,0-1-16,0 1 0,1 21 0,-22-21 15,0-1-15,21 1 16,-21 21-16,0 0 0,21-1 15,0 22-15,-21 22 32,21-22-32,-21 21 0,21 0 15,1 0 1,-1-21 15,-21-21-15,0 0-1,0 0 1,0-1-16,-21 22 0,21-21 16,-22 21-16,1 0 15,0 0-15,0 0 0,0 0 16,21 21-16,-21 1 0,-1-1 0,1 0 16,21 0-16,-21 0 0,0 22 15,21-22-15,-21 21 0,21-21 16,0 22-16,0-1 0,0-21 0,0 21 15,0-20-15,0-1 0,21 0 16,0 0-16,0 0 0,0 0 0,1-21 16,-1 22-16,21-22 0,-21 0 15,22 0-15,-1 0 0,-21 0 0,21 0 16,1 0-16,-1-22 0,0 22 16,-20-21-16,20 0 0,0 0 0,22-21 15,-22 20-15,-21 1 16,0-21-16,1 21 0,-1 0 0,0-22 15,-21 22-15,0 0 0,0-21 0,0 20 16,0-20-16,-21 21 16,0 21-16,-1 0 15,1 0-15,0 21 0,0 0 0,0 0 16,21 1-16,0-1 16,-21 0-16,21 0 0,0 0 0,0 0 15,0 22-15,0-22 0,0 0 16,21 0-16,-21 0 0,21-21 0,0 22 15,0-1-15,0 0 0,1-21 0,-1 21 16,-21 0-16,21 0 0,0-21 0,0 22 16,0-22-16,22 21 15,-22-21-15,0 0 0,0 0 16,0 0-16,1 0 0,-1 0 16,0-21-16,0-1 0,0 22 0,22-42 15,-22 21-15,0 0 16,21 0-16,-21-1 0,1-20 15,-1-21-15,0 41 0,0-20 16,-21 21-16,21-21 0,-21 20 0,0 1 16,0 0-16,0 0 0,-21 42 31,0 0-15,0 0-16,21 1 0,0 20 0,0-21 15,-21 21-15,21-20 0,0 20 0,0-21 16,0 0-16,0 0 0,0 1 15,0-1-15,0 0 0,21-21 16,-21 21-16,21-21 0,21 0 16,-21 0-16,1 0 0,-1 0 15,0 0-15,0 0 0,0-21 16,0 21-16,-21-21 0,22 0 0,-22-1 16,21-20-16,-21 21 15</inkml:trace>
  <inkml:trace contextRef="#ctx0" brushRef="#br0" timeOffset="122760.26">6773 12488 0,'-42'0'0,"84"0"0,-105 0 0,42 0 0,-1 0 16,1 0-16,0 0 0,0 0 16,0 22-16,0-1 0,21 0 0,0 0 15,0 0-15,0 0 16,0 1-16,21-22 15,0 21-15,0-21 0,0 0 16,0 0-16,1 0 0,-1 0 0,0 0 16,0 0-16,0 0 0,-21-21 15,21-1-15,-21 1 16,0 0-16,0 0 0,-21 0 16,0 21-1,0 0-15,0 0 0,0 0 16,-1 0-16,1 0 0,0 0 15,0 0-15,0 0 0,0 21 0,21 0 16,0 0-16,0 0 0,0 1 16,0-1-16,0 0 0,0 0 15,21 0-15,0 22 0,0-22 0,21 0 16,-20-21-16,-1 21 0,0 0 16,21 0-16</inkml:trace>
  <inkml:trace contextRef="#ctx0" brushRef="#br0" timeOffset="123395.9">7197 12848 0,'0'0'0,"-22"0"16,1 21 0,21 1-16,-21-1 0,21 0 15,0 0-15,0 0 0,0 22 0,0-22 16,0 21-16,0 0 0,0-20 15,0 20-15,0 0 0,0 1 0,0-1 16,0 0-16,0 1 0,0-1 0,0 21 16,0-20-16,0-1 0,0 22 15,0 63 1,0-85-16,0 21 0,0-41 16,0-1-16,0 0 0,0 0 15,21-42 16,-21 0-31,0 0 16,0-1-16,21-20 0,-21 21 0,0-21 16,0-1-16,0 22 0,0-42 0,0 20 15,0 1-15,0-64 16,0 64-16,0-22 0,0-20 16,0 20-16,0 22 0,0-22 0,0-20 15,0 41-15,0 1 16,0 0-16,0-1 0,0 1 15,0 21-15,0-22 0,22 22 0,-1 0 16,0 0-16,0 21 16,0 0-16,0 0 0,-21 21 15,22 0-15,-22 22 0,0-22 16,21 21-16,-21-21 0,0 22 16,0-1-16,0 0 0,0-21 0,0 22 15,0-22-15,0 0 0,-21 0 0,21 0 16,-22 1-16,1-1 0,0 0 15,0-21 1,0 0-16,21-21 31,0 0-15,0-1-16,21 1 0,0 0 0,-21-21 16,21 21-16,0-22 0</inkml:trace>
  <inkml:trace contextRef="#ctx0" brushRef="#br0" timeOffset="123923.45">7683 12319 0,'0'0'0,"0"-21"0,0 0 0,0 42 31,0 0-31,0 21 0,-21-20 16,21 20-16,0 0 0,0 1 0,-21-1 15,21 0-15,-21 22 0,21-22 16,0 22-16,-21 41 0,21-62 15,-21-1-15,21 0 0,0-20 16,0 20-16,0-21 0,0 0 16,0 0-16,21 1 0,0-22 0,21 21 15,1-21-15,-22 0 16,0 0-16,21 0 0,22-21 16,-43-1-16,21 1 0,-21 0 0,22 0 15,-22-21-15,0 20 16,43-41-16,-43 42 0,-21 0 15,0-22-15,21 22 0,-21 0 0,0 0 16,-21 21 0,0 0-16,-1 21 15,1 0-15,21 0 0,-21 0 16,21 1-16,0-1 0,0 0 16,0 0-16,0 0 0,0 0 0,21 1 15,0-22-15,1 21 0,-1-21 16,-21 21-16,21-21 0,0 21 15,0-21-15,-21 21 0,0 0 16,-21-21 15,0 0-31,0 0 0,0 0 16,-1 0-16,1 0 0,0 0 16,0 0-16,0 0 0,0 0 15,21-21-15,-22 21 0,1-21 16,21 0-16</inkml:trace>
  <inkml:trace contextRef="#ctx0" brushRef="#br0" timeOffset="124179.3">7514 12785 0,'0'0'0,"0"-21"16,21 21-16,0 0 0,1-22 15,-22 1-15,21 21 0,21-21 16,-21 21-16,0-21 0,43 0 16,-43 0-16,21 21 0,-20-22 15,20 22-15,-21 0 0,21-21 0,1 21 16,-22 0-16,21 0 0,-21 0 0,22 0 16,-22 0-16,0 0 0,21 0 15,-20 0-15,-1 0 0,0 0 16,0 0-16,0 0 0,0 0 0,1 0 15</inkml:trace>
  <inkml:trace contextRef="#ctx0" brushRef="#br0" timeOffset="125103.12">9059 12912 0,'0'0'0,"21"0"31,-21-21-31,0-1 16,22 1-16,-1 21 0,-21-21 15,21 0-15,-21 0 0,21 0 0,0-1 16,-21 1-16,0 0 0,21-21 0,1 21 16,-22-1-16,0 1 0,0 0 15,0 0-15,0 0 0,21 0 0,-42 21 31,21 21-31,-22 0 16,1 21-16,0-21 0,21 22 16,0-1-16,-21-21 0,21 22 0,0-1 15,0 0-15,0 43 16,0-64-16,21 43 0,0-43 16,0 0-16,1 0 0,-1-21 0,0 0 15,0 21-15,0-21 16,0 0-16,1 0 0,-1-21 15,-21 0-15,21 0 0,-21 0 16,0-1-16,0-20 0,0 21 16,0 0-16,0-22 0,0 22 0,-21 0 15,0-21-15,21 21 16,-22-1-16,1 1 0,-21 0 0,21 0 16,0 0-16,-1 0 0,1 21 0,0-22 15,21 1 1,0 0-1,21 21-15,0-21 0,1 21 16,20 0-16,-21 0 0,21 0 16,1 0-16,-1 0 0,0 0 0,1 0 15,-1 0-15,-21 0 0,22 0 0,-22 21 16,21 0-16,-21 0 0,0 1 16,-21-1-16,0 21 0,22-21 0,-22 0 15,0 22-15,0-22 0,0 21 0,0-21 16,0 22-16,0-22 0,-22 0 15,22 21-15,-21-20 0,21-1 16,0 0-16,0 0 0,-21-21 16,0 0-1,0-21 1,21 0 0,-21 0-16,21-1 0,0 1 15,0 0-15,0-21 0,0 21 0,21-22 16,21-41-16,-21 41 0,0 1 15,22 0-15,-22-1 0,21 22 16,43-42-16,-43 41 0,1 22 16,-1 0-16,0 0 0,1 0 0,-22 22 15,42 20 1,-42-21-16,22 64 0,-43-43 16,0 0-16,0 1 0,0-1 0,0 0 15,0 1-15,-21-1 0,-1-21 16,1 22-16,0-22 0,0 0 0,0 0 15,21 0-15,-21 0 0,-1 1 16,1-22-16,0 0 0,0 21 0,0-21 16,0 0-16,-1 0 0,1 0 0</inkml:trace>
  <inkml:trace contextRef="#ctx0" brushRef="#br0" timeOffset="127575.16">910 14309 0,'0'0'0,"0"-21"16,-21 21-16,0 0 16,21 21-1,0 0-15,0 0 0,0 21 0,0 1 16,0-22-16,0 21 15,0 1-15,0-1 0,0 0 0,0 1 16,0-1-16,0 21 16,0-41-16,-21-1 0,21 0 15,-22 0-15,22 0 0,0-42 47,0 0-47,0-21 16,0 20-16,0 1 0,0-21 15,0 21-15,22-22 0,-22 1 0,21 0 16,-21 21-16,0-22 0,21 1 16,0 0-16,0 20 0,-21-20 15,0 21-15,21 21 0,1 0 0,-1 0 16,0 0-16,0 21 16,0 21-16,-21-20 15,21-1-15,1 21 0,-22 0 16,0-20-16,0 20 0,0 0 0,0-21 15,21 1-15,-21 20 0,0-21 16,0 0-16,0 0 0,0 1 0,0-1 16,21-21 15,-21-21-31,21-1 16,0 1-16,-21 0 0,21 0 15,1-21-15,-1 20 0,0-20 16,-21 21-16,21-21 0,0-1 15,0 1-15,1 21 0,-1-22 0,0 22 16,0 0-16,0 0 0,0 21 16,1 0-16,-1 0 0,0 0 15,-21 21-15,21 21 0,-21-20 16,21-1-16,-21 21 0,0-21 16,0 22-16,0-1 0,21-21 0,-21 21 15,22-20-15,-22 20 0,0-21 16,21 0-16,-21 0 0,21 1 15,0-1-15,-21 0 0,21-21 16,0 0-16,1 0 0,-1 0 0,0 0 16,0 0-16,0 0 0,0-21 15,1 21-15,-1-21 0,0-1 0,0 1 16,0 0-16,0 0 0,-21 0 16,22-22-16,-1 22 0,-21-21 0,0 21 15,21-22-15,-21 1 0,0 21 16,21 0-16,-21-22 0,0 22 0,0 0 15,0 42 17,0 22-17,0-22-15,0 0 0,0 21 0,0-21 16,0 22-16,0-1 0,0-21 16,0 22-16,0-22 0,0 42 15,0-42-15,0 1 0,21-1 16,0-21-16,-21 21 0,22-21 0,-1 0 15,0 0-15,0 0 0,0 0 16,0 0-16,1-21 0,-1 0 16,0-1-16,0 22 0,21-21 0,-20-21 15,-1 0-15,21-22 16,-42 22-16,21 21 0,-21-22 16,0 22-16,0-21 0,0-1 15,0 22-15,0 0 0,0 0 16,0 0-16,0 42 15,0 0 1,0 0-16,-21 22 0,21-22 16,0 21-16,0-21 0,0 22 0,0-1 15,0 0-15,0-21 0,0 22 16,21-22-16,-21 0 0,21 0 0,1 22 16,-1-22-16,0 0 15,0-21-15,0 0 0,0 0 16,1 0-16,-1 0 0,0 0 0,0 0 15,0 0-15,0-21 0,1 0 16,-1-1-16,21 1 0,-21 0 16,0-21-16,1 21 0,-22-22 0,21 1 15,-21 0-15,21-1 0,-21 1 0,0 0 16,0-1-16,0 1 0,0 0 16,0-1-16,0 1 0,0 21 0,0-22 15,0 22-15,0 0 0,0 0 16,0 42-1,0 0-15,0 0 16,0 22-16,0-22 0,0 21 0,0 22 16,0-22-16,0 0 0,0 1 15,0 20-15,0-20 0,0-1 16,0 0-16,0 1 0,0-22 16,0 21-16,0-21 0,21 22 15,0-22-15,0 0 0,1-21 16,-1 0-16,0 0 15,0 0-15,0 0 0,0 0 0,1-21 16,-1 0-16,0 21 0,0-43 16,0 22-16,0 0 0,43-64 15,-43 43-15,0 0 0,0-1 16,1 1-16,-22-22 0,21 22 0,-21 0 16,21-1-16,-21 1 0,0 21 0,21-21 15,-21 20-15,0-41 16,0 42-16,0 0 15,0 42 1,0 0-16,0 0 16,0 0-16,-21 0 0,21 22 15,0-1-15,-21 0 0,21 1 0,0-1 16,0 0-16,0 22 0,0-22 0,0 1 16,0-1-16,0 0 0,0 1 15,0-1-15,0-21 0,0 21 0,0-20 16,21-1-16,0 0 15,0 0-15,0-21 0,1 0 16,-1 0-16,0 0 0,0 0 0,0 0 16,0-21-16,1 0 0,-1 0 15,0 21-15,0-43 0,0 22 0,22 0 16,-22-21-16,0 20 0,0-20 16,-21 21-16,21 0 0,0 0 0,-21-22 15,0 64 16,0 1-31,0-1 0,0 0 16,0 0-16,0 21 0,0-20 16,0-1-16,0 0 15,0 0-15,0 0 0,22-21 16,-1 0-16,0 0 0,0 0 16,0 0-16,0 0 0,1 0 0,-1 0 15,0 0-15,0 0 0,0-21 16,0 0-16,1 21 0,-22-21 0,0 0 15,21-1-15,-21 1 0,21 0 0,-21 0 16,0 0-16</inkml:trace>
  <inkml:trace contextRef="#ctx0" brushRef="#br0" timeOffset="127800.37">4043 14076 0,'0'0'0,"0"-21"16,0 0 15,-21 21 32</inkml:trace>
  <inkml:trace contextRef="#ctx0" brushRef="#br0" timeOffset="128016.25">3133 14478 0,'0'0'0,"0"21"16,21-21-1,0 0-15,0 0 16,0 0-16,22 0 0,-22-21 16,21 0-16,0 21 0,1-21 15,20 0-15,-20 21 0,20-22 0,-21 22 16,22-21-16,-22 0 0,1 21 16,20 0-16,-21 0 0</inkml:trace>
  <inkml:trace contextRef="#ctx0" brushRef="#br0" timeOffset="128367.18">4445 14436 0,'0'0'0,"0"42"16,-21-21-16,0 64 15,21-64-15,-22 21 16,1 1-16,21-1 0,-21 0 0,21 1 15,0 20-15,-21-20 0,0 20 16,21 1-16,-21-1 0,-1 1 0,22-1 16,-21 1-16,21 20 0,0-20 15,0-1-15,-21 1 0,21-1 0,-21 1 16,21-1-16,-21 1 0,21-22 0,-21 22 16,21-22-16,0 0 0,0-21 15,0 22-15,0-22 0,0 0 16,0-42 15,21 0-31,0 0 0,0-1 0,0-20 16,0 0-16,-21-1 0,22 1 0,-1 0 15,0-22-15,-21 22 0,21-22 16</inkml:trace>
  <inkml:trace contextRef="#ctx0" brushRef="#br0" timeOffset="128668.01">4360 15007 0,'0'-63'16,"0"126"-16,0-169 0,0 64 0,-21 0 0,0-64 15,21 85-15,0-22 16,0 1-16,0 21 0,0-21 16,0 20-16,42-20 0,-21 21 15,22 0-15,-22 0 0,21-1 16,1 22-16,-1 0 0,0 0 0,1 0 16,-22 22-16,42 41 15,-42-42-15,1 0 0,-22 22 0,0-1 16,0-21-16,0 22 0,-22-22 0,1 21 15,-21-21-15,21 0 0,-22 22 16,1-22-16,0 0 0,-85 21 16,106-20-16,-22-22 15,22 0-15,0 21 0,0-21 16,42-21 0,0-1-1,0 22-15,0-21 0,22 0 16,-22-21-16</inkml:trace>
  <inkml:trace contextRef="#ctx0" brushRef="#br0" timeOffset="128936.86">5080 14034 0,'0'-22'0,"0"44"0,0-22 15,0 21 1,-21 21-16,21-21 0,-21 22 15,21-1-15,-22 21 0,22 1 16,0-22-16,-21 22 0,21-1 16,-21 1-16,0-1 0,21-20 0,0 20 15,-21-21-15,21 1 0,0-22 0,-21 42 16,21-41-16,0-1 16,21 0-16,0-21 15,0 0-15,0 0 0,0-21 0,1 21 16,-1-21-16,0-1 0,0 1 15,21-21-15</inkml:trace>
  <inkml:trace contextRef="#ctx0" brushRef="#br0" timeOffset="129279.96">5228 14584 0,'0'0'0,"-21"0"31,42 0-15,0 0-16,0 0 15,1 0-15,-1-21 0,0 0 16,0 21-16,0-22 0,22 22 0,-22-21 16,0 21-16,0-21 0,21 0 15,-42 0-15,22 21 0,-22-21 16,0-1-16,0 1 0,-22 21 0,-20 0 16,21 0-16,0 0 15,-22 21-15,1-21 0,21 43 16,-21-22-16,-22 42 0,43-20 15,0-22-15,21 21 0,0 1 16,0-22-16,0 21 0,0-21 0,0 0 16,0 1-16,21-1 0,0 0 0,0 0 15,0-21-15,22 0 0,-22 0 16,21 0-16,43 0 16,-43 0-16,1-21 0,-1 0 0,-21 21 0,21-21 15</inkml:trace>
  <inkml:trace contextRef="#ctx0" brushRef="#br0" timeOffset="130027.98">7027 14034 0,'0'0'0,"-21"-22"0,21-20 0,-42-21 16,21 41-16,-1 1 0,22 0 15,-21 21-15,0 0 0,-21 0 16,21 0-16,21 21 16,-22 0-16,22 22 0,-21-1 0,21 0 15,0 1-15,0 20 0,0 43 16,0-42-16,0-1 0,0 1 15,0-1-15,0 1 0,0-22 16,0 0-16,-21 1 0,21-1 0,0 0 16,-21-21-16,21 22 0,0-22 15,0 0-15,0-42 32,0 0-17,0 0-15,21-1 0,-21 1 0,21-21 16,-21 21-16,21-22 0,1 1 0,-22 0 15,21-1-15,21 1 16,-21 0-16,0-1 0,22 22 0,-1-21 16,-21 21-16,22 21 0,-1-21 0,-21 21 15,21 0-15,-20 0 0,-1 0 16,21 21-16,-21 0 0,0 0 0,-21 0 16,0 0-16,22 22 0,-22-22 15,0 21-15,0-21 0,0 1 0,-22 20 16,1-21-16,0 0 0,0 0 0,0 1 15,-22-1-15,22 0 0,-21 0 16,0 0-16,20-21 0,1 21 0,0-21 16,0 0-16,0 0 0,0 0 0,21-21 31,21 0-15,0 0-16,0 21 0,0-21 15,0 0-15</inkml:trace>
  <inkml:trace contextRef="#ctx0" brushRef="#br0" timeOffset="130427.88">7429 14351 0,'22'-21'0,"-44"42"16,44-63-16,-22 21 0,0-1 16,21 1-16,0 0 15,0 21-15,0 0 0,0-21 16,1 21-16,-1 0 0,0 0 0,0 0 15,21 21-15,-20-21 0,-1 42 16,0-20-16,21-1 0,-21 21 0,-21-21 16,0 22-16,22-22 0,-22 21 15,0-21-15,0 22 0,0-22 0,-22 0 16,1 0-16,21 0 0,-21 0 0,0 1 16,0-22-16,21 21 15,-21-21-15,21-21 16,0-1-16,0 1 15,0 0 1,0 0-16,0 0 0,0-22 0,21 22 16,0 0-16,-21-21 0,21 21 0,0-22 15,-21 22-15,21 0 0,1 0 16,-1 0-16,0-1 0,0 22 16,0-21-16,0 21 0,1 0 0,-1 0 15,0 0-15,0-21 16,0 21-16,0 0 0</inkml:trace>
  <inkml:trace contextRef="#ctx0" brushRef="#br0" timeOffset="130834.65">8234 14161 0,'0'21'16,"-21"-21"-1,21 21-15,0 0 0,-22 0 16,1 22-16,21-22 0,-21 85 15,21-43-15,0-42 16,0 22-16,0-22 0,0 0 16,0 0-16,0 0 0,21 0 15,0-21-15,1 22 0,-1-22 0,21 0 16,0 0-16,-20 0 0,20 0 16,-21-22-16,21 22 0,-20-21 0,-1 0 15,21 0-15,-21 0 0,0 0 16,-21-1-16,0 1 0,22-21 15,-22 21-15,0-22 0,0 22 0,0-21 16,-22 0-16,1 20 0,0-20 0,0 21 16,0 0-16,0 0 0,-1 21 15,-20-22-15,21 22 0,0 0 0,0 0 16,-1 0-16,-20 22 0,21-22 16,0 21-16,0 0 0,21 0 0,0 0 15,0 0-15,0 1 0,0 20 0,0-21 16,0 0-16,0 0 0,21 1 15,21-1-15,-21-21 0,0 21 16,22-21-16,-1 0 0,0 0 0</inkml:trace>
  <inkml:trace contextRef="#ctx0" brushRef="#br0" timeOffset="132279.06">9165 14139 0,'-21'0'0,"0"0"16,0 22-16,-1-1 0,1 21 16,0-21-16,0 0 0,21 22 15,-21-1-15,0-21 0,21 22 0,-22-22 16,22 0-16,0 21 0,0-21 16,0 1-16,0-1 0,22-21 15,-1 0-15,0 0 16,0 0-16,0 0 0,0 0 15,22-21-15,-22-1 0,0 1 0,0 0 16,0 21-16,1-42 0,-1 21 16,0-1-16,0 1 0,0-21 0,0 21 15,-21 0-15,0-22 0,0 22 16,22 21-16,-22-21 0,0 42 16,0 0-1,0 0-15,0 1 0,0-1 16,0 21-16,0-21 0,-22 22 0,22-22 15,0 0-15,0 21 0,0-21 16,0 1-16,0-1 0,0 0 0,22-21 16,-1 21-16,0-21 0,0 0 15,21 0-15,-20 0 16,-1-21-16,0 0 0,0 21 16,0-21-16,0-1 0,1 1 0,-1 0 15,0 0-15,-21-21 0,21 20 16,-21-20-16,21 21 0,-21-21 0,0-1 0,0 22 15,0 0-15,0-43 16,0 43 0,0 0-16,0 42 15,0 0-15,0 1 0,0-1 16,-21 21-16,21-21 0,0 22 16,0-22-16,0 0 0,0 21 0,0-21 15,0 1-15,0-1 0,0 0 0,21 0 16,0 0-16,1 0 15,20-21-15,-21 0 0,0 0 0,22 0 16,-22 0-16,21 0 0,-21 0 16,22 0-16,-22-21 0,0 0 0,0 0 15,0 0-15,0 0 0,1-1 16,-1 1-16,0 0 0,0-21 16,-21 21-16,0-22 0,0 22 0,0-21 15,0 21-15,0-1 0,0 1 0,0 0 16,0 0-16,0 42 15,0 0 1,0 0-16,0 1 0,0 20 16,0-21-16,0 0 0,0 22 0,0-22 15,0 0-15,0 21 0,0-21 0,0 1 16,0-1-16,0 0 0,0 0 16,21-21-16,-21 21 15,0-42 16,0 0-15,0 0-16,-21 0 0,0-1 16,0 1-16,0 21 15,-1 0-15,1 0 16,21 21-16,-21 1 0,21-1 16,-21-21-16,21 42 0,0-21 0,0 0 15,0 1-15,0-1 0,0 0 16,21 0-16,0-21 0,0 21 15,1-21-15,-1 0 0,42 0 16,-42 0-16,22 0 16,-22 0-16,21-21 0,-21 0 0,22 21 15,-22-21-15,21 0 0,-21-1 0,1 1 16,-1-21-16,0 21 0,0 0 16,0-22-16,0 22 0,1-21 0,-22 21 15,0-22-15,0 22 0,0-21 0,0 21 16,0-1-16,0 1 0,-22 42 31,1 1-31,21-1 16,-21 0-16,21 21 0,0 1 15,-21-22-15,21 21 0,-21 0 0,21-20 16,0 20-16,0-21 0,0 0 16,0 0-16,0 1 0,0-1 15,21-21-15,0 21 16,0-21-16,0 0 0,1 0 0,-1 0 15,0-21-15,0 21 0,0-21 16,0-1-16,1 1 0,-1 0 16,0 0-16,0 0 0,0-22 0,0 22 15,1 0-15,-22-21 0,21 21 16,0-1-16,0 1 0,0 0 0,-21 0 16,21 21-16,-21 21 15,0 0 1,0 0-16,0 1 0,0-1 0,0 0 15,0 0-15,0 0 0,0 0 0,0 1 16,0-1-16,22 0 0,-1 0 16,0-21-16,0 0 15,0 0-15,0 0 0,1 0 0,-1 0 16,0 0-16,0 0 16,-21-21-1,0 0-15</inkml:trace>
  <inkml:trace contextRef="#ctx0" brushRef="#br0" timeOffset="133380.56">1630 16171 0,'0'22'0,"0"-44"0,0 65 0,0-22 16,0 0-16,21-21 31,-21-21-31,0 0 16,0 0-16,21-1 15,-21 1-15,21 0 0,-21 0 0,0 0 16,0 0-16,0-1 0,0 1 16,0-21-16,-21 21 0,0 0 15,0-1-15,0 1 0,-1 0 0,1 21 16,0 0-16,-21 0 0,21 0 15,-1 0-15,1 0 0,0 21 0,0 0 16,0 1-16,-22 62 16,43-41-16,0-1 0,-21 0 15,21 22-15,-21-22 0,21 0 16,0-20-16,0 20 0,0-21 0,0 21 16,0-20-16,21-1 15,0 0-15,1-21 0,-1 0 0,0 0 16,0 0-16,0 0 0,0-21 15,1 21-15,-1-21 0,21-1 0,-21 1 16,0 0-16,1-21 0,-1 21 16,0-1-16,0 1 0,-21-21 0,21 21 15,-21-22-15,21 22 0,-21 0 16,0 0-16,0 0 0,22 21 16,-22 21-1,21 0 1,-21 0-16,0 22 0,0-22 0,0 0 15,0 21-15,0-21 0,21 1 16,0-1-16,-21 0 0,21 0 16,0 0-16,1-21 0,-1 0 0,0 0 15,0 0-15,21 0 0,-20 0 16,-1-21-16,21 21 0,0-21 16,22-21-16,-22-1 0,-21 22 15,22 0-15,-22-21 0,21-1 0,-21 1 16,1 0-16,-1-1 0,0 1 15,-21 0-15,0-1 0,21 1 16,-21 0-16,0-1 0,0 1 0,0 21 16,0 0-16,0-1 0,0 1 15,-21 21-15,0 21 0,21 1 16,-21-1-16,-1 21 0,1-21 16,21 22-16,-21-1 0,21 21 15,-21-20-15,21-1 0,0 0 0,0 1 16,0-1-16,0 0 0,0-20 15,0 20-15,0-21 0,0 0 0,21-21 16,0 21-16,0-21 0,22 0 16,-22 0-16,0 0 0,0 0 15,0-21-15,1 0 0,-1 21 16,-21-21-16,0 0 0,0 0 0</inkml:trace>
  <inkml:trace contextRef="#ctx0" brushRef="#br0" timeOffset="133559.54">2265 16023 0,'0'0'0,"0"-21"31,0 0-31,21 21 0,0-21 16,21 21-16,-20-21 16,20-1-16,0 22 0,1-21 0,-1 0 15,0 21-15,22-21 0,-1 21 16,-20-21-16,20 0 0,1-1 0,-1 22 15,1-21-15</inkml:trace>
  <inkml:trace contextRef="#ctx0" brushRef="#br0" timeOffset="134632.49">4149 15536 0,'0'0'0,"0"22"31,0-1-31,0 0 16,0 0-16,0 21 0,-22-20 0,22 20 15,0 0-15,-21 1 0,21 20 0,-21-21 16,21 1-16,0-1 0,0 22 16,-21 20-16,0-63 0,21 22 15,0-22-15,0 21 0,0-21 16,0 1-16,0-1 0,0 0 15,-21-21 1,-1-21 0,1 0-1,21-1-15,-21 1 16,0 21-16,21-21 0,-21 0 0,0-21 16,-1 20-16,1 1 0,-21 0 15,21 0-15,0 0 0,-1 0 0,1 21 16,21-22-16,-21 22 0,21-21 15,0 0 1,21 21-16,0 0 16,22-21-16,-1 21 0,-21-21 15,22 21-15,20-21 0,-21-1 16,1 1-16,20 0 0,-20 0 16,-1 0-16,21 0 0,-20-1 15,20 1-15,-20 0 0,41-21 0,-41 21 16,-1-1-16,-21 1 0,0 0 15,-21 0-15,0 0 0,-21 21 32,0 0-32,0 0 0,0 21 0,-1 0 15,1 0-15,0 0 0,21 1 0,0 20 16,-21 0-16,21-21 0,0 22 16,0-1-16,0 0 0,0 1 0,0-1 15,0-21-15,0 22 16,0-22-16,0 21 0,0-21 0,0 0 15,0 1-15,0-1 0,21-21 32,0 0-17,-21-21-15,0-1 0,21 1 16,1 0-16,-1 0 0,-21 0 0,21-22 16,0 1-16,0 21 0,0-21 0,1 20 15,-1 1-15,0 0 0,-21 0 16,21 0-16,0 21 15,0 0 1,-21 21-16,0 0 0,0 0 0,0 0 16,0 1-16,0 20 0,0-21 0,0 0 15,22 0-15,-22 22 0,21-22 16,0 0-16,0 0 0,21 0 16,-20-21-16,20 0 15,-21 0-15,0 0 0,22 0 0,-22 0 16,21 0-16,-21-21 0,0 0 0,22 21 15,-22-21-15,0 0 0,21 0 16,-20-1-16,-1 1 0,-21-21 0,21 21 16,-21 0-16,21-22 0,-21 22 15,0 0-15,0 0 0,0 0 16,0-1-16,-21 22 16,0 0-16,0 0 0,-1 0 0,22 22 15,0-1-15,-21 0 0,21 21 16,-21-21-16,21 1 0,-21 20 0,21-21 15,0 0-15,0 0 0,0 1 16,0-1-16,0 0 0,21-21 16,21 0-16,-20 0 0,-1 0 15,21 0-15,-21 0 0,22-21 16,-1 21-16,0-21 0,1-1 16</inkml:trace>
  <inkml:trace contextRef="#ctx0" brushRef="#br0" timeOffset="136684.34">7112 16193 0,'-21'0'0,"42"0"0,-63 0 0,-1 0 15,22 0-15,-21 0 0,21 0 16,-22 0-16,22 0 0,0 0 0,0 0 15,0 0-15,-1-22 0,22 1 0,-21 0 16,21 0-16,0 0 16,21 0-16,1-1 0,-1-20 15,0 21-15,21 0 0,1-22 0,-1 1 16,-21 21-16,21-21 0,1-1 16,-1 22-16,0-21 0,1-1 0,-1 1 15,-21 21-15,43-64 16,-43 43-16,-21 21 0,0 0 0,0-1 15,0 1-15,-21 21 16,0 0-16,-1 0 16,1 21-16,0 1 0,0 20 0,0-21 15,0 21-15,21 1 0,0-1 16,0 0-16,0 1 0,0-1 0,0 0 16,0 1-16,0-1 0,21 0 15,0 1-15,0-1 0,0-21 16,-21 22-16,21-22 0,1 0 0,-22 0 15,0 0-15,0 0 0,0 1 16,0-1-16,-22-21 16,1 0-16,0 0 15,0 0-15,0 0 0,0 0 16,-43-43-16,43 43 0,0-21 16,0 0-16,-1-21 0,22 21 15,-21-1-15,0-20 0,0 21 0,21 0 16,0 0-16,0-1 15,0 44 1,21-1 0,-21 0-16,21 21 0,0-21 15,1 22-15,-1-22 0,0 0 0,0 21 16,0-20-16,22-1 0,-22 0 0,21 0 16,-21 0-16,22-21 0,-1 21 15,0-21-15,1 0 0,20 0 0,-21 0 16,1 0-16,-1 0 0,22-21 15,20 0-15,-41 0 0,41-21 16,-41 20-16,-22-20 0,21 21 16,-21-21-16,0 20 0,1-20 15,-22 21-15,0-21 0,0-1 16,0 22-16,0-42 16,-22 20-16,1 22 0,0 0 0,0 21 15,0-21-15,0 21 0,-1 0 0,-20 0 16,21 21-16,0-21 0,-22 21 15,22 21-15,-21 22 16,21-43-16,0 21 0,-1 1 0,1-1 16,21-21-16,0 22 0,0-1 0,0 0 15,0-21-15,0 1 0,21-1 16,1 0-16,-1-21 0,0 0 16,0 0-16,0 0 0,22 0 0,-22 0 15,0 0-15,21 0 0,-21-21 16,1 0-16,-1-1 0,0 1 15,0 0-15,0 0 0,0-21 0,-21 20 16,22 1-16,-22-21 0,0 21 0,0 0 16,0-1-16,0 1 0,0 0 15,0 0-15,-22 21 16,22 21 0,-21 0-16,21 0 0,0 1 0,0-1 15,0 0-15,0 0 0,0 0 0,0 0 16,21 1-16,1-1 0,-1 0 15,0-21-15,0 21 0,0-21 16,0 0-16,1 0 0,-1 21 0,0-21 16,0 0-16,0 0 0,0 0 15,1 0-15,-1-21 0,0 21 0,0-21 16,0 21-16,0-21 0,-21 0 16,0-1-16,22 1 0,-22 0 0,21 0 15,-21 0-15,0 0 0,0-22 0,0 22 16,0 0-16,0 42 31,-21 21-31,21-20 16,-22-1-16,22 0 0,-21 21 15,21-21-15,-21 1 0,21-1 0,0 0 16,0 21 0,0-21-16,-21-21 0,21 22 15,0-44 16,21 22-31,-21-21 0,21 0 16,0 0-16,-21 0 0,22 0 0,-1-1 16,-21-20-16,21 21 0,0 0 15,-21-22-15,21 22 0,0 0 0,-21 0 16,22 0-16,-1 21 0,0 0 16,0 0-1,-21 21-15,0 0 16,0 0-16,0 0 0,21 1 15,-21-1-15,21 0 0,-21 0 16,22 21-16,-22-20 0,21-22 16,0 21-16,0-21 15,0 0-15,0 0 0,1 0 0,-1 0 16,0 0-16,21-21 16,-21-1-16,22 22 0,-22-21 0,0 0 15,0 0-15,0 0 0,-21 0 16,22-1-16,-1 1 0,-21 0 0,0 0 15,21 0-15,-21 0 0,21-22 16,-21 64 15,0 1-31,0-1 16,0 0-16,0 21 0,0-21 0,0 1 16,0 20-16,0-21 0,0 21 0,0-20 15,0-1-15,0 0 0,21 0 16,22 0-16,-1 22 15,21-43-15,-20 0 0,-22 0 16,21 0-16,-21 0 0,1 0 16,20-22-16,-21 1 0,21 21 15,-20-21-15,-1 0 0,0 0 0,0 0 16,0-1-16,0 1 0,-21-21 16,22-43-16,-22 43 15,0 21-15,0-22 0,-22 22 16,1 0-16,0 0 0,0 21 15,0 0 1,0 21-16,21 0 0,0 0 0,0 1 16,0-1-16,0 21 0,0-21 15,0 0-15,0 22 0,0-22 0,0 0 16,0 0-16,0 0 0,0 1 16,0-1-16,21 0 15,0-21-15,0 0 0,0 0 0,0 0 16,22 0-16,-1 0 0,-21 0 15</inkml:trace>
  <inkml:trace contextRef="#ctx0" brushRef="#br0" timeOffset="138324.75">10350 16044 0,'22'0'0,"-44"0"0,65 0 0,-22 0 15,-21-21-15,21 0 16,0 0-16,0 0 0,1 0 16,-22-1-16,21 1 0,0 0 15,0 0-15,-21 0 0,21 0 0,0-1 16,-21-20-16,0 21 0,0-21 0,22 20 15,-22-20-15,0 0 0,0 21 16,0-22-16,0 1 0,0 21 0,0-22 16,-22 22-16,22 0 0,-21 0 15,0 21-15,0 0 16,0 21-16,21 0 0,0 22 16,0-22-16,-21 21 0,21 43 15,0-43-15,0 0 0,0 1 16,0 20-16,0-20 0,0-1 0,0 0 15,0 1-15,21-22 0,-21 21 16,21-21-16,0 22 0,-21-22 0,21 0 16,0 0-16,1-21 0,-1 0 0,-21 21 15,21-21-15,0 0 0,0 0 16,0 0-16,1-21 0,-1 0 16,0 0-16,0 0 0,0-1 15,0 1-15,1 0 0,20 0 16,-21 0-16,0 0 0,-21-1 0,21 1 15,1-21-15,-1 21 0,-21 0 16,0 42 15,0 0-31,0 0 0,0 0 16,0 0-16,0 1 0,0-1 16,0 0-16,0 0 0,0 0 15,0 0-15,21-21 0,-21 22 0,21-22 0,0 0 16,0 0-16,1 0 15,-1 0-15,0 0 0,0 0 16,0 0-16,0-22 0,22 1 16,-43 0-16,42-21 15,-42-1-15,21 22 0,-21 0 16,0 0-16,21 0 0,-21 0 0,0-1 16,0 1-16,0 0 15,0 42 1,0 0-16,-21 1 15,21-1-15,-21 0 16,21 42-16,0-41 0,-21 20 16,0-21-16,21 0 15,0 0-15,0 1 0,-21-1 16,21 0-16,0-42 47,21 0-47,-21-1 15,21 1-15,-21 0 0,21 0 16,-21 0-16,0 0 0,21-1 0,-21-20 16,21 21-16,-21 0 0,43-43 15,-22 43-15,0 0 16,0 21-16,0 0 16,-21 21-1,0 0-15,0 0 16,0 1-16,0-1 0,0 0 0,0 0 15,0 0-15,0 0 0,0 1 0,0-1 16,0 0-16,0 0 0,0 0 16,0 0-16,22-21 31,-1 0-15,-21-21-16,21 0 15,0 21-15,0-21 0,-21 0 0,21 0 16,1-1-16,-22 1 0,21 0 15,-21 0-15,21 0 0,0 0 16,0-1-16,0 22 0,1-21 0,-1 0 16,0 21-16,21 0 15,-21 0-15,1 0 16,-22 21-16,0 0 0,0 1 16,0-1-16,0 0 15,0 0-15,0 0 0,-22 0 0,22 1 16,-21-1-16,21 0 0,0 0 15,0 0-15,0 0 0,0 1 16,0-1 0,21-21-16,1 0 15,-1 0-15,0 0 16,0 0-16,0 0 0,0-21 16,1 21-16,-1-22 0,0 1 0,0 21 15,0-21-15,22-21 16,-22 21-16,-21-1 0,21 1 0,-21-21 15,21 21-15,-21 0 0,0-1 0,0 1 16,0 0-16,0 0 0,0 0 16,-21 21-16,0 0 0,0 0 15,-22 0-15,22 0 0,0 0 16,0 0-16,0 0 0,-1 21 0,1-21 16,0 21-16,0 0 0,21 0 0,0 1 15,0-1-15,0 0 0,0 0 16,0 0-16,0 0 0,0 1 15,0-1-15,21-21 0,0 0 16,-21 21-16,21-21 0,1 0 16,-1 0-16,0 0 15,0 0-15,0 0 16,-21-21-16,0 0 0,21-1 16,-21 1-1,0 0-15,0 0 16,0 0-16,0 0 0,0-1 15,0 1-15,0 0 0</inkml:trace>
  <inkml:trace contextRef="#ctx0" brushRef="#br0" timeOffset="138555.62">11472 15219 0,'0'-21'0,"0"42"16,-21-42-16,0 21 0,21-21 0,-21 21 0,21-22 16,-21 1-1,21 0 1,0 0 0,0 0-1,0 0 1,-22 21-16,1 0 15</inkml:trace>
  <inkml:trace contextRef="#ctx0" brushRef="#br0" timeOffset="138791.29">10287 15304 0,'0'0'0,"-21"21"0,21 0 16,-21-21-16,21 21 15,21-21 1,0 0-16,0 0 0,0 0 16,0-21-16,1 21 0,20-21 0,-21 0 15,0 21-15,0-22 0,1 1 16,-22 0-16,21-21 0,-21 21 16,0-22-16,0 22 0,0 0 0,-21 0 15,-1 0-15,1-1 0,0-20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2:07:18.0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508 0,'0'-21'0,"21"0"0,-21 0 15,0-1-15,0 1 16,0 0-16,22 0 16,-22 0-16,0 0 0,21-1 15,-21 1-15,0 0 16,0 0-16,0 0 0,0 42 62,0 0-62,0 0 0,0 22 16,-21-1-16,-1-21 0,1 21 0,-21 22 16,21-22-16,-22 1 15,-41 84-15,41-64 0,1 22 16,0-22-16,-1 1 0,1 20 15,0-20-15,21-1 0,-22 1 0,22-22 16,0 22-16,0-22 0,0 22 16,21-22-16,0 0 0,0 1 0,-22-22 15,22 21-15,0-21 0,0 0 16,-21 1-16,21-1 0,0 0 0,0-42 47,0 0-47,0-22 15,21 22-15,1-21 0,-1-1 16,0 1-16</inkml:trace>
  <inkml:trace contextRef="#ctx0" brushRef="#br0" timeOffset="367.75">3704 487 0,'0'0'0,"0"-21"0,0 0 0,0-1 0,0 1 16,0 0-1,-21 21-15,21 21 16,0 0-16,0 1 16,0 20-16,0-21 0,0 21 15,0 1-15,0 20 0,0-20 0,0 20 16,0 1-16,0-1 0,0 22 15,0-22-15,0 1 0,-21-1 0,21 1 16,-21-1-16,21-20 0,0-1 16,-22 21-16,22-20 0,0-22 0,-21 21 15,21 1-15,0-22 0,0 21 16,0-21-16,0 0 0,0 1 0,0-1 16,0 0-16,0-42 46,0 0-46,0-1 0,0 1 0</inkml:trace>
  <inkml:trace contextRef="#ctx0" brushRef="#br0" timeOffset="619.6">3111 1376 0,'0'0'0,"0"-21"31,43 0-31,-22 21 0,0-22 0,21 22 16,-20-21-16,20 21 0,0-21 15,1 21-15,-1-21 0,0 21 0,1 0 16,-1-21-16,-21 21 0,0 0 16,22 0-16,-22 0 0,0 0 0,-21-21 15,21 21-15</inkml:trace>
  <inkml:trace contextRef="#ctx0" brushRef="#br0" timeOffset="1236.35">4254 1228 0,'22'0'16,"-22"-21"0,21-1-1,0 1-15,0 21 16,-21-21-16,21 0 0,0 0 15,-21 0-15,0-1 16,0 1-16,-21 21 16,0 0-16,0 0 15,-21 0-15,20 0 0,1 0 0,-21 21 16,0 1-16,20-1 0,-20 0 16,0 0-16,21 0 0,-22 0 0,22 22 15,0-22-15,0 0 16,21 0-16,0 0 0,0 1 0,0-1 15,21 0 1,0-21-16,21 0 0,-20 0 16,-1 0-16,21 21 0,-21-21 15,22 0-15,-1 21 0,-21-21 0,21 0 16,-20 21-16,-1 1 0,0-22 16,0 21-16,-21 0 0,0 0 15,-42 0-15,21-21 16,-1 21-16,-20 1 0,21-22 0,-21 0 15,-1 21-15,1-21 0,0 0 16,20 0-16,-20 0 0,0 0 0,21 0 16,-1 0-16,-62-21 15,84-1 1,0 1-16,0 0 16,21 21-1,0 0-15,0 0 0,0-21 0,22 21 16,-22 0-16,0-21 0,21 21 15,1 0-15</inkml:trace>
  <inkml:trace contextRef="#ctx0" brushRef="#br0" timeOffset="1748.2">4974 1291 0,'0'0'0,"21"-21"0,0 21 15,-21-21-15,22 0 0,-22 0 16,21-1-16,-21 1 0,0 0 16,0 0-16,-21 21 15,-1 0-15,1 0 0,-21 0 16,21 0-16,-22 0 0,22 21 16,-21 0-16,0 0 0,-1 1 0,22-1 15,-21-21-15,21 21 16,-1 0-16,1 0 0,21 0 0,0 1 15,0-1-15,0 0 16,0 0-16,21-21 0,1 21 0,-1-21 16,0 0-16,21 21 0,-21-21 0,22 0 15,-22 22-15,21-22 0,-21 0 16,1 21-16,20-21 0,-21 21 0,0-21 16,-21 21-16,0 0 0,0 0 15,0 1-15,-21-1 16,0-21-16,0 21 0,-22-21 15,1 21-15,0-21 0,-1 0 0,1 0 16,0 0-16,-1 0 0,1 0 16,0 0-16,-1 0 0,1 0 15,21 0-15,0-21 0,0 21 16,-1 0-16,1-21 0,21 0 16,21 21-1,1 0-15,-1 0 16,0-22-16,0 22 0,0 0 15,22 0-15,-1-21 0,-21 21 0,21-21 16</inkml:trace>
  <inkml:trace contextRef="#ctx0" brushRef="#br0" timeOffset="2127.98">5292 1482 0,'0'0'0,"21"-21"16,-21-1-16,21 22 0,0-21 16,0 0-16,0 0 0,1 21 15,-22-21-15,21 0 0,0-1 16,-21 1-16,0 0 0,21 0 0,-21 0 16,0 0-16,0-1 15,-21 22-15,0 0 16,0 0-16,-1 0 15,1 22-15,0-1 0,0 0 16,0 0-16,0 0 0,21 0 16,0 22-16,-22-22 0,22 0 0,-21 0 15,21 22-15,0-22 0,0 0 16,0 0-16,0 0 0,0 0 16,21 1-16,1-22 0,-1 0 15,0 0-15,0 0 0,21 0 0,-20 0 16,-1 0-16,21 0 0,-21-22 0,22 22 15,-22-21-15,0 0 0,21 21 16,-21-21-16</inkml:trace>
  <inkml:trace contextRef="#ctx0" brushRef="#br0" timeOffset="2531.75">5842 1228 0,'0'0'0,"0"-21"0,0-1 16,0 1-16,21 0 15,-21 0 1,21 21-16,0 0 0,1 0 0,-1 0 16,0 0-16,0 0 0,21 0 15,-20 21-15,-1-21 0,21 21 0,-21 0 16,0 1-16,1-1 0,-1 21 16,-21-21-16,0 0 0,0 1 0,0-1 15,0 0-15,0 0 16,0 0-16,0 0 0,0 1 0,-21-1 15,-22 21-15,22-42 16,21-21 15,0 0-31,0 0 16,0-1-16,0-20 0,0 21 0,0 0 16,21-22-16,-21 22 0,21-21 15,-21 21-15,22-22 0,-1 22 0,-21 0 16,21 0-16,-21 0 15,21 0-15,0 21 0,0 0 32,1-22-32,-1 22 15,0 0-15</inkml:trace>
  <inkml:trace contextRef="#ctx0" brushRef="#br0" timeOffset="4531.72">6562 1545 0,'0'0'0,"-22"21"0,1-21 0,0 0 16,0 0-16,42-21 47,0 0-47,0 21 0,1-21 0,-1 0 15,0 0-15,21-43 16,1 22-16,-22 21 0,0-22 0,0-20 16,0 20-16,0-20 15,1-1-15,-1 1 0,-21-22 0,0 22 16,21-1-16,-21 1 0,0-1 15,0 22-15,0 0 0,0-1 0,0 1 16,0 0-16,0 20 0,0 1 16,0 0-16,-21 21 15,21 21 1,0 0-16,0 64 0,0-43 16,0 1-16,0-1 0,-21 22 15,21-1-15,-22 1 0,22-1 0,-21 1 16,21-1-16,0 1 0,0-1 15,-21-21-15,21 22 0,0-22 16,0 1-16,0-22 0,0 21 16,0-21-16,21 0 0,0 1 0,1-1 15,-1 0-15,0 0 0,0-21 0,0 0 16,0 0-16,22 0 0,-22 0 16,0 0-16,0-21 0,22 0 0,-22 21 15,0-21-15,0-1 0,0-20 16,0 21-16,1 0 0,-1-22 0,-21 1 15,21 21-15,-21-21 0,21 20 16,-21-20-16,21 21 0,-21 0 0,0 0 16,0-1-16,0 44 47,0-1-47,0 0 0,0 21 0,0-21 15,0 1-15,0 20 0,-21-21 16,21 21-16,0-20 0,0-1 0,0 0 15,0 0-15,0 0 0,0 0 0,0 1 16,21-22-16,0 21 0,1-21 16,-1 21-16,0-21 0,0 0 15,0 0-15,0 0 0,1 0 16,20-21-16,-21 0 0,0 21 0,0-22 16,1 1-16,-1 0 0,0-21 15,21 21-15,-21-1 0,1-20 16,-1 21-16,0 0 0,-21-22 0,21 22 15,0 0-15,0 0 0,-21 0 16,0 0-16,0 42 31,0 0-31,-21 0 0,21 21 16,-21-20-16,0-1 0,21 0 16,0 21-16,0-21 0,-21 1 15,21 20-15,0-21 0,0 0 16,0 0-16,0 1 0,21-1 15,-21 0-15,21-21 0,0 0 0,22 0 16,-22 0-16,0 0 0,21 0 16,-21 0-16,1 0 0,20-21 0,-21 0 15,0 21-15,0-22 0,1 1 16,-1 0-16,-21-21 0,0 21 0,0-1 16,0-20-16,0 0 0,0 21 15,0-22-15,0 22 0,-21 0 0,-22 0 16,22 0-16,0-1 0,-21 22 15,20 0-15,1 0 0,0 0 0,0 0 16,0 0-16,0 0 0,42 0 31,0 0-15,21 0-16,-21 0 0,22 0 16,-22 0-16,21 0 0,1 0 0,-22 0 15,21-21-15,0 21 0,1 0 16,-22 0-16,21 0 0,1 0 0,-22 0 15,0 0-15,21 21 0,-21 1 16,1-22-16,-1 21 0,-21 0 0,21 0 16,-21 0-16,0 0 0,21 22 15,-21-22-15,0 0 0,0 0 0,0 0 16,0 1-16,0-1 0,0 0 16,0 0-16,-21 0 15,21 0-15,0 1 0,-21-1 16,21-42 31,0-1-47,0 1 15,0 0-15,0 0 0,0 0 0,0-22 16,0 22-16,21-21 0,0 0 16,0 20-16,22-20 0,-22 0 0,0 21 15,21-22-15,1 1 0,-22 21 16,21 0-16,0-1 0,1 1 0,-22 21 15,21 0-15,-21 0 16,22 0-16,-22 21 0,0 1 0,0-1 16,0 21-16,-21-21 0,0 22 0,0-1 15,0-21-15,0 21 0,0-20 16,0 20-16,0-21 0,0 21 0,0-20 16,0-1-16,0 0 0,0 0 15,0 0-15,22 0 16,-1-21-16,0 0 15,0 0-15,0 0 0,0 0 16,1 0-16,20-21 0,-21 0 0,0 21 16,22-21-16,-22 0 15,0 0-15,21-1 0,-21 1 0,22-21 16,-1 21-16,-21-22 0,22 1 16,-1 21-16,-21-21 0,0-1 0,0 22 15,1-21-15,-22 21 0,0-1 16,0 1-16,0 0 0,-22 21 15,1 0-15,0 0 0,0 0 16,-21 0-16,20 21 0,1 0 16,0 1-16,21-1 0,0 0 0,-21 21 15,21-21-15,0 1 0,0-1 16,0 0-16,0 0 0,0 0 0,0 0 16,21 1-16,0-1 0,0-21 15,1 21-15,20 0 0,-21-21 16,43 21-16,-43 0 0,0-21 15,21 22-15,-21-22 0,1 21 16,-1-21-16,-21 21 0,0 0 16,0 0-1,-21-21-15,-1 0 0,1 21 16,0-21-16,0 0 0,-21 22 16,20-1-16,1-21 0,-21 0 0,21 0 15,0 21-15,-22-21 16,22 0-16,0 0 15,0 0-15,0 0 16,21-21-16,0 0 16,-22-1-16,1 1 15,21 0-15</inkml:trace>
  <inkml:trace contextRef="#ctx0" brushRef="#br0" timeOffset="4911.59">8128 402 0,'0'0'0,"0"21"15,21 1-15,0-22 0,0 0 16,1 0-16,-1 0 16,-21-22-16,21 22 15,-21-21-15,0 0 16,0 0 0,-21 21-16,0 0 0,-1 0 15,1 21 1,0-21-16,21 21 0,0 0 15,0 1-15,-21-22 0,21 21 16,0 0-16,0 0 16,-21-21-1</inkml:trace>
  <inkml:trace contextRef="#ctx0" brushRef="#br0" timeOffset="5239.1">6689 931 0,'0'0'0,"21"0"15,0 0 1,0 0-16,21 0 0,1 0 15,-1-21-15,0 21 0,1 0 0,-1-21 16,0 0-16,1 21 0,-22 0 16,21 0-16,1-21 0,-22 21 15,21 0-15,-21 0 0,0 0 16,1-21-16,-1 21 16,-42 21 30,-1-21-46,1 21 0</inkml:trace>
  <inkml:trace contextRef="#ctx0" brushRef="#br0" timeOffset="6091.37">2773 2159 0,'0'0'0,"-43"21"0,22-21 0,0 0 16,0 0-16,0 0 0,0 0 0,42 0 47,0 0-31,0 0-16,0 0 0,0 0 15,22 0-15,-22 0 0,21 0 0,1 0 16,-1 0-16,21 0 0,-20 0 15,20 0-15,1 0 0,20-21 0,1 21 16,0 0-16,21 0 0,-22-21 16,22 21-16,-21 0 0,21 0 0,-22 0 15,22-21-15,0 21 0,0 0 16,21 0-16,0-21 0,0 21 0,148-22 16,-148 22-16,0 0 15,21-21-15,0 21 0,0 0 16,276-21-16,-276 21 15,0 0-15,21-21 0,-20 21 16,-1-21-16,0 21 0,0 0 0,21 0 16,-20-21-16,-1 21 0,0 0 15,0 0-15,-21 0 0,21-22 0,-21 22 16,0 0-16,21 0 0,-21 0 0,-21 0 16,21-21-16,-21 21 0,0 0 15,0 0-15,-22 0 0,1 0 16,0 0-16,-1-21 0,-20 21 15,-1 0-15,-20 0 0,-1 0 0,0 0 0,-20 0 16,-1 0-16,0-21 0,0 21 31,-21-21-31,-21 0 32,0 21-17,0 0-15,-1 0 0,1 0 16</inkml:trace>
  <inkml:trace contextRef="#ctx0" brushRef="#br0" timeOffset="6263.27">9864 1884 0,'0'0'0,"0"21"0,0 0 31,21-21 16,0 0-31</inkml:trace>
  <inkml:trace contextRef="#ctx0" brushRef="#br0" timeOffset="12059.78">11832 1355 0,'-21'21'15,"0"-21"-15,0 0 0,-22 0 0,22 0 16,0 0-16,0 0 15,0 0-15,21 21 16,21-21 0,0 0-16,0 0 15,21 0-15,1 0 0,20 0 16,-20 0-16,20 0 0,1 0 0,20 0 16,-20 0-16,20 0 0,-20 0 15,-1 0-15,1 0 0,-1 0 16,-20 0-16,20 0 0,43 0 15,-42 0-15,-22 0 0,0 0 16,-21 0-16,22 0 0,-22 0 0,0 0 16,0 0-16,-21-21 31,0 0-31,-21 21 16</inkml:trace>
  <inkml:trace contextRef="#ctx0" brushRef="#br0" timeOffset="12487.54">12700 1207 0,'0'0'0,"-21"-22"0,0 22 15,42 0 48,0 22-63,0-22 0,0 21 15,22 0-15,-22-21 0,21 21 0,43 0 16,-22-21-16,-20 0 16,-1 0-16,0 21 0,1-21 0,-1 0 15,0 0-15,1 22 0,-22-22 16,0 0-16,-21 21 16,0 0-16,-21 0 15,0-21-15,-22 21 16,22 0-16,-21 1 0,-1-1 0,1 0 15,0 0-15,-1 0 0,1 0 16,0 22-16,21-22 0,-22 0 0,1 0 16,0 22-16,-1-1 15,1-21-15,0 21 0,20-42 16,22 22-16,0-1 0,-21-21 16,21 21-16,21-21 31,1 0-31,-1 0 0,0-21 0,0 0 15,21-1-15</inkml:trace>
  <inkml:trace contextRef="#ctx0" brushRef="#br0" timeOffset="13099.87">14055 1207 0,'0'0'0,"-22"-22"0,1 22 0,0-21 0,0 0 16,21 0-16,-21 21 15,21-21-15,0 0 0,21-1 16,0 22-1,0 0-15,0 0 0,22 0 0,-22 0 16,21 0-16,1 0 0,-1 0 16,0 0-16,1 22 0,20-1 0,-21 0 15,-20 21-15,20-21 0,-21 22 16,21-22-16,-20 21 0,-1 1 0,0-1 16,-21 0-16,0 1 0,0-1 15,21-21-15,-21 21 0,0 1 16,0-1-16,0 0 0,0-20 0,0 20 15,0-21-15,0 21 0,0-20 0,0-1 16,-21-21-16,21 21 0,0-42 31,0 0-15,0-1-16,0-20 0,0 0 0,0 21 16,0-43-16,21 22 0,0-1 15,0 1-15,-21 0 0,22-22 16,-1 22-16,-21-22 0,21 22 0,0-21 15,0 20-15,0 1 0,1 0 16,-1 20-16,0-20 0,-21 21 0,21 21 16,0-21-16,0 21 0,1 21 15,-22 0 1,0 0-16,0 0 16,0 1-16,21 20 0,-21-21 0,0 0 15,0 0-15,0 1 16,0-1-16,0 0 0</inkml:trace>
  <inkml:trace contextRef="#ctx0" brushRef="#br0" timeOffset="13503.64">15049 1778 0,'0'0'0,"22"0"16,-1 0-16,0 0 15,0 0-15,0 0 0,0-21 0,43-21 16,-43 20-16,0 22 0,22-21 16,-22-21-16,0 21 0,21 0 15,-21-1-15,-21 1 0,22 0 0,-22 0 16,0-21-16,0 20 0,0 1 16,0 0-16,0 0 0,-22 21 15,1-21-15,0 21 0,0 0 16,-21 0-16,20 21 0,1 0 15,-21-21-15,21 42 0,0-20 0,-1-1 16,1 21-16,0-21 0,21 22 16,0-1-16,0-21 0,-21 21 0,21-20 15,0 20-15,0-21 0,0 0 0,0 0 16,21 1-16,0-1 0,0-21 16,1 21-16,-1-21 0,21 0 0,-21 0 15,22 0-15,-1 0 16,-21 0-16,21 0 0,1 0 0,-22-21 15,21 0-15,-21 21 0,1-22 0,-1 1 16,0 0-16</inkml:trace>
  <inkml:trace contextRef="#ctx0" brushRef="#br0" timeOffset="13904.14">15706 1482 0,'0'-21'0,"0"42"0,0-64 0,0 22 15,21 0-15,-21 0 16,21 21-16,0-21 15,0 21-15,0 0 16,1 21 0,-1 0-16,0 0 0,0 0 15,-21 1-15,0 20 0,21-21 16,-21 21-16,21-20 0,-21 20 0,0-21 16,0 21-16,0-20 0,0 20 15,0-21-15,0 0 0,0 22 0,0-22 16,0 0-16,0 0 15,0-42 17,0 0-32,0-22 15,0 22-15,0 0 0,0-21 0,0 21 16,0-22-16,0 1 0,22 21 16,-22-22-16,21 22 0,-21 0 15,0-21-15,21 21 0,0 21 0,-21-22 16,21 1-16,0 21 15,1 0-15,-1 0 16,0 0 0,0 0-16,0 0 15</inkml:trace>
  <inkml:trace contextRef="#ctx0" brushRef="#br0" timeOffset="14948.61">16319 1905 0,'0'0'0,"22"0"32,-1 0-32,0-21 0,0 0 15,0 21-15,0-21 0,22-1 16,-22 1-16,21 0 0,-21 0 15,22-21-15,-22 20 0,21-20 0,-21 0 16,22-1-16,-22 22 0,0-21 0,0 0 16,0-1-16,-21 22 0,0-21 15,0-1-15,0 1 0,0 21 16,0-21-16,0 20 0,0 1 0,0 0 16,0 0-16,-21 0 15,0 21-15,0 0 0,0 42 16,0-21-1,21 0-15,-22 22 0,22-1 0,0 43 16,-21-43-16,21 0 16,0 1-16,0 20 0,0 1 0,0-1 15,0 1-15,0-1 0,0 1 16,0-1-16,0 1 0,0-1 0,0-20 16,0 20-16,0 22 0,0-22 15,0 1-15,0-1 0,-21 22 0,21-22 16,0 1-16,0 21 0,-21-22 15,21 1-15,0-1 0,0 1 0,0 20 16,0-20-16,0-1 0,0 1 0,0-1 16,0-20-16,0-1 0,21 0 15,-21 1-15,21-1 0,0-21 16,1 0-16,-1 0 0,0-21 0,0 0 0,21 0 16,-20 0-16,20 0 0,-21-21 15,21 0-15,1 0 0,-22-21 0,21 20 16,-21-20-16,22 0 0,-22-1 0,21 1 15,-21 0-15,-21-22 16,22 22-16,-22-22 0,0 22 0,0-21 16,0-22-16,0 21 0,-22 1 0,1-22 15,0 22-15,0-22 0,-21 22 16,-22-43-16,22 42 0,-1 22 16,1 0-16,0-1 0,-1 22 15,1-21-15,0 21 0,21-1 0,-1 22 16,1-21-16,0 0 0,21 0 15,0 0 1,21 21-16,0 0 16,1-21-16,-1-1 15,0 22-15,21-21 0,-21 21 0,22-21 16,-22 0-16,21 0 0,-21 0 0,22-1 16,-1 1-16,-21 0 0,22-21 15,-22 21-15,21-1 0,-21-20 0,0 21 16,1-21-16,-1 20 0,-21 1 15,0 0-15,0 0 0,0 0 16,0 0-16,0-1 0,0 1 16,0 42-1,0 1 1,-21-1-16,21 21 0,-22-21 0,22 22 16,0-1-16,0-21 0,0 21 0,0 1 15,-21-22-15,21 21 16,0-21-16,0 1 0,0-1 0,0 0 15,0 0-15,0 0 16,21-21 0,1-21-1,-22 0-15,21-21 16,0 20-16,-21 1 0,0-21 16,21 21-16,0-22 0</inkml:trace>
  <inkml:trace contextRef="#ctx0" brushRef="#br0" timeOffset="15112.33">17357 1376 0,'0'0'0,"0"-21"0,-22 21 16,1 0-1,21 21 32,0 0-47,21-21 16,1 21-16,-1 0 15</inkml:trace>
  <inkml:trace contextRef="#ctx0" brushRef="#br0" timeOffset="15668.52">17822 1503 0,'0'0'0,"0"-21"0,0 0 15,0-1-15,0 1 16,-21 21 0,0-21-16,0 21 0,0 0 15,-1 0-15,1 21 16,0 0-16,0-21 0,0 22 0,21 20 16,-21-21-16,-1 21 0,1-20 15,0 20-15,0 0 0,0-21 16,21 22-16,0 20 15,0-20-15,0-22 0,0 21 0,0-21 16,21 0-16,0 1 0,0-22 0,0 21 16,1-21-16,-1 0 0,21 0 0,-21 0 15,22 0-15,-22 0 0,21 0 16,0 0-16,-20-21 0,20-1 0,-21 1 16,21 0-16,1 0 15,-22-21-15,0 20 0,0-20 0,0 0 16,1 21-16,-1-22 0,0 1 0,-21 21 15,0-22-15,0 22 0,0 0 16,0 0-16,-21 42 31,0-21-31,21 21 0,-22 22 0,22-22 16,0 0-16,-21 21 0,21-21 16,0 22-16,0-22 0,0 21 0,0-21 15,0 1-15,0-1 0,0 0 16,21 0-16,-21 0 0,22-21 0,-1 0 15,0 21-15,0-21 0,0 0 16,0 0-16,1 0 0,20 0 16,-21-21-16,0 0 0,22-21 15,-22 21-15,0-1 0,0-20 16</inkml:trace>
  <inkml:trace contextRef="#ctx0" brushRef="#br0" timeOffset="15844.42">18330 1312 0,'-21'0'0,"42"0"0,-63 0 16,21 0-16,-22 0 16,22 0-16,0 0 0,0 0 15,21 22 1,0-1 0,0 0-16,21-21 0,0 0 15,0 0-15,1 21 0,20 0 16,-21-21-16</inkml:trace>
  <inkml:trace contextRef="#ctx0" brushRef="#br0" timeOffset="18160.09">18986 1672 0,'22'-21'0,"-44"42"0,44-63 15,-22 21-15,21 0 0,-21-1 16,0 1-16,0 0 0,0 0 0,0 0 16,0 0-16,-21-1 0,-1 1 15,22 0-15,-21 21 0,0 0 0,0 0 16,0 0-16,0 0 0,-1 0 16,1 21-16,-21-21 0,21 43 0,0-22 15,-1 0-15,-20 21 0,21 1 16,0-22-16,0 21 0,-1 0 0,22 1 15,0-1-15,0-21 0,0 22 0,0-22 16,0 0-16,0 0 0,0 0 16,22 0-16,20-21 15,-21 22-15,0-22 0,0 0 16,22 0-16,-22 0 0,0-22 0,21 22 16,-20-21-16,-1 0 0,0 0 0,0-21 15,0 20-15,0-20 0,1 21 16,-1-21-16,0-1 0,-21 1 0,0 0 15,0-1-15,0 1 0,0 21 16,0-22-16,0 22 0,0 0 0,0 0 16,0 42-1,0 0 1,-21 0-16,21 1 0,0 20 0,-21-21 16,21 21-16,0 1 15,0-22-15,0 21 0,0-21 0,0 22 16,0-22-16,21 21 0,0-21 15,-21 1-15,21-1 0,0 0 0,22-21 16,-22 0-16,0 0 0,0 0 0,0 0 16,22 0-16,-22 0 0,21-21 15,-21 21-15,0-21 0,1-22 0,20 22 16,-21-21-16,0 21 0,-21-22 16,21-20-16,1 20 0,-1 1 0,-21-21 15,0 20-15,0-63 16,21 43-16,-21 21 0,0-22 0,0 22 15,0-22-15,0 22 0,0 21 16,0-22-16,0 22 0,0 0 16,0 42-1,-21 22 1,21-22-16,-21 21 0,21 0 16,0 22-16,0-22 0,-22 1 0,22 20 15,0-21-15,-21 1 0,21-1 0,0 22 16,0-22-16,0 0 0,0 1 15,0-1-15,0 0 0,0-21 0,0 22 16,0-22-16,0 21 0,0-21 16,0 1-16,21-22 0,1 21 0,-1-21 15,0 0-15,0 0 16,0 0-16,0 0 0,1 0 16,20 0-16,-21-21 0,0-1 0,22 1 15,-22 0-15,0 0 0,21 0 16,-21-22-16,1 22 0,-1-21 0,0 21 15,0 0-15,0-22 0,-21 22 16,0 0-16,0 0 0,21 21 0,-21-21 16,0 42-1,0 0 1,0 0-16,0 0 0,0 0 0,0 1 16,0 20-16,0-21 0,0 0 15,0 22-15,0-22 0,0 0 16,0 0-16,0 21 0,22-20 15,-22-1-15,21 0 0,0-21 16,0 0-16,0 0 16,0 0-16,1 0 0,20 0 0,-21 0 15,0-21-15,0 21 0,22-21 0,-22-1 16,0 1-16,0-21 0,0 21 16,22-22-16,-22 22 0,-21-21 0,21 21 15,0-22-15,-21 22 16,21 0-16,-21 0 0,0 0 0,0 0 15,0-1-15,-21 44 32,21-1-32,0 0 0,0 0 15,-21 0-15,21 0 0,0 22 16,0-22-16,0 0 0,0 21 0,0-20 16,0-1-16,0 0 0,21 0 15,-21 0-15,21 0 0,-21 1 16,22-22-16,-1 0 0,0 0 15,0 0-15,0 0 0,0 0 16,1-22-16,-22 1 0,0 0 16,21 0-16,-21 0 15,21 0-15,-21-22 0,0 22 0,0-21 16,0 21-16,0-1 0,0 1 16,-21-21-16,0 21 0,-1 21 0,1-21 15,0-1-15,0 22 0,0 0 16,0 0-16,-1 0 0,1 0 15,0 0-15,42 0 32,0 0-17,22 0-15,-22 0 0,0 0 16,21 0-16,1 0 0,-22 0 16,21-21-16,1 21 0,-1 0 15,-21-21-15,21 21 0,-20 0 0,-1 0 16,21-21-16,-21 21 0,0 0 15,1 0-15,-1 0 0,0 0 16,-21 21 0,21 0-16,-21 0 15,0 1-15,0-1 0,0 0 0,0 0 16,0 0-16,0 0 0,0 1 16,0-1-16,0 0 0,0 0 0,0 0 15,0 0-15,0 1 0,0-1 16,0 0-16,-21 0 15,21-42 32,0 0-31,0 0-16,0-1 0,0 1 16,21 0-16,0 0 0,0-21 15,1 20-15,-1 1 0,0 0 0,0-21 16,21 21-16,-20-1 15,20 1-15,0 0 0,1 0 0,-1 0 0,-21 0 16,21 21-16,-20 0 0,20 0 16,-21 0-16,0 0 0,0 0 15,1 0-15,-22 21 0,0 0 16,0 0-16,0 0 16,0 0-16,0 1 0,0-1 0,0 0 15,0 0-15,0 21 0,0-20 16,0-1-16,0 0 0,0 0 0,0 0 15,0 0-15,0 1 16,0-1-16,21-21 16,0 0-16,0 0 15,0 0-15,0 0 0,1 0 0,-1 0 16,21 0-16,-21-21 0,22 21 16,-22-22-16,21 1 0,0 0 15,-20 0-15,20 0 0,-21 0 0,0-1 16,22 1-16,-22 0 0,0-21 15,0 21-15,-21-1 0,21-20 0,-21 21 16,21 0-16,-21-22 0,0 22 16,0 0-16,0 0 0,0 0 0,-21 21 15,21-21-15,-21 21 16,0 0-16,21 21 0,-21 0 16,21 0-16,0 0 15,0 0-15,0 1 0,0-1 0,0 0 16,0 0-16,0 0 0,21 0 15,-21 1-15,21-1 0,0 0 16,-21 0-16,21 0 0,1 0 0,-1 1 16,-21-1-16,0 0 0,0 0 15,0 0-15,0 0 0,0 1 16,0-1-16,0 0 16,-21-21-16,21 21 0,-22-21 0,1 0 15,0 0-15,0 21 0,0-21 0,0 0 16,-1 0-16,1 0 15,0 0-15,0-21 16,0 0 0,21 0-16,0 0 15,0-1-15,-21 1 0</inkml:trace>
  <inkml:trace contextRef="#ctx0" brushRef="#br0" timeOffset="18491.9">20489 868 0,'0'0'16,"-21"0"-16,0 0 0,0 0 31,0 0 1,21 21-17,21-21 16</inkml:trace>
  <inkml:trace contextRef="#ctx0" brushRef="#br0" timeOffset="18807.91">19473 1291 0,'0'0'0,"-21"21"0,42-21 31,0 0-31,22 0 0,-22 0 16,0 0-16,21 0 0,-20 0 15,20-21-15,-21 21 0,21 0 0,-20 0 16,20 0-16,-21 0 0,0 0 15,0-21-15,22 21 0,-22 0 16,0 0-16,0 0 16</inkml:trace>
  <inkml:trace contextRef="#ctx0" brushRef="#br0" timeOffset="28331.91">9123 2709 0,'21'0'31,"-21"-21"-15,21 0 0,0 21-16,0-21 0,-21 0 15,22 21-15,-1-21 0,0-1 16,0 22-16,0-21 0,-21 0 16,21 0-16,1 21 0,-1-21 0,0 0 15,0-1-15,0 1 0,0 21 16,-21-21-16,22 21 15,-1-21-15,-21 0 32,0 42-1,-21-21-31,-1 21 0,1 0 16,-21 0-16,21 1 0,-22-1 0,-20 21 15,21-21-15,-22 22 0,1-1 16,-22 0-16,0 1 0,1-1 0,-22 21 15,21-20-15,-21-1 0,0 22 0,1-1 16,-1 1-16,-21-1 0,0 1 16,0-1-16,0 22 0,21-22 15,-21 1-15,21-1 0,0 1 16,-21-1-16,43 1 0,-22-1 0,0 1 16,21-1-16,-21 1 0,43-22 0,-22 0 15,22 22-15,-64-1 16,84-20-16,1-22 0,0 0 0,21 0 15,-1 0-15,-20-21 0,21 0 16,21 22-16,-21-22 0,0 0 16,21-22-1,0 1-15,0 0 16,0 0-16,0 0 16,0 0-16,0-1 0,0 1 0,0 0 15</inkml:trace>
  <inkml:trace contextRef="#ctx0" brushRef="#br0" timeOffset="28816.63">6413 3662 0,'0'0'0,"22"0"16,-1-21-16,0 21 0,0-21 0,0 21 15,-21-22 1,21 22-16,-21 22 31,-21-1-15,21 0-16,-21 21 0,0-21 0,-21 1 15,20 20-15,1 0 0,-21-21 16,21 22-16,-22-1 0,22 0 0,-21 1 16,-43 41-16,1 1 15,41-64-15,22 22 0,-64-1 16,43-21-16,21 0 0,0-21 15,0 21-15,-1-21 0,1 0 16,42 0 15,1-21-31,-1 21 0,0 0 16,21 0-16,1 0 0,-1 0 0,0 0 16,1 0-16,-1 21 0,21 1 0,-20-22 15,-1 21-15,0 0 0,1-21 16,-1 21-16,0 0 0,1-21 0,-1 21 15,-21-21-15,22 22 0,-22-22 16,0 0-16,21 21 0,-21-21 0,1 21 16,-1-21-16,0 0 15,0 0-15,0 0 0,0 0 0,1 0 16,-1 0-16,0-21 16,0 0-16</inkml:trace>
  <inkml:trace contextRef="#ctx0" brushRef="#br0" timeOffset="29743.46">15727 2858 0,'0'-106'31,"0"63"-31,0 22 0,-21 0 16,21 0-16,-22 0 0,1-43 16,21 43-16,-21 21 15,0-21-15,0 21 32,21 21-17,0 0-15,0 0 0,0 1 16,0-1-16,21 21 0,0-21 0,21 22 15,1-22-15,-1 21 0,0-21 16,22 22-16,-1-1 0,1 0 0,21-21 16,-1 22-16,1-1 0,21 22 15,0-22-15,-1 21 0,1-20 0,0 20 16,0 1-16,21-22 0,0 22 16,0-1-16,0-21 0,-21 22 0,21-22 15,0 1-15,-21 20 0,21-21 16,-22 1-16,1 20 0,21-20 0,-21-1 15,0 21-15,-21-20 0,-1-22 0,1 21 16,-22 1-16,1-22 16,-1 0-16,-20 0 0,-1 0 0,-21 0 15,0 1-15,1-22 0,-1 0 0,0 0 16,-21-22 31,0 1-47,0 0 15,0 0-15,0 0 0</inkml:trace>
  <inkml:trace contextRef="#ctx0" brushRef="#br0" timeOffset="30136.24">19219 3874 0,'0'0'0,"-21"0"0,0 0 0,0 0 16,0 0 0,-1 0-16,22 21 31,0 0-31,22 0 16,-1 0-16,0-21 0,0 21 15,0 1-15,0-1 0,22 0 0,-22 0 16,21 0-16,1 0 0,-22-21 15,21 22-15,-21-1 0,22 0 16,-22-21-16,0 21 0,0 0 0,0-21 16,-21 21-16,0 1 0,0-1 15,0 0-15,-21 0 16,0 0-16,0 0 0,-22-21 0,1 22 16,0-1-16,-1 0 0,1-21 15,-21 21-15,20 0 0,-20 0 0,20-21 16,1 22-16,-21-1 0,20 0 0,1-21 15,21 21-15,-22-21 0,-20 0 16,21 0-16,20 0 0</inkml:trace>
  <inkml:trace contextRef="#ctx0" brushRef="#br0" timeOffset="31507.39">1524 4847 0,'0'0'0,"0"-21"0,0 0 16,0 0-16,0 0 16,0-1-16,0 1 0,0 0 15,0 0-15,-21 21 16,0 0-1,-1 21 1,1 0-16,21 0 0,-21 22 0,0 20 16,21-20-16,-21 20 0,0-21 15,21 22-15,-22-1 0,1-20 0,0 20 16,21-20-16,-21-1 0,21 21 16,-21-20-16,21-22 0,0 21 15,0 1-15,0-22 0,0 0 0,0 0 16,0 0-16</inkml:trace>
  <inkml:trace contextRef="#ctx0" brushRef="#br0" timeOffset="31835.5">1376 4805 0,'42'-127'16,"-84"254"-16,105-275 0,-42 127 16,1 21-16,-1 0 15,0 0-15,0 0 0,0 21 0,22 0 16,-22 21-16,21 1 0,-21-1 16,0 0-16,1 1 0,-1 20 0,0 1 15,0-22-15,-21 21 0,0-20 16,0-1-16,0 22 0,0-22 0,0 0 15,0 1-15,-21-22 0,0 21 16,21-21-16,-21 22 0,-1-22 0,22 0 16,0 0-16,-21-21 0,0 21 15,0 0-15,0-21 16,0 0-16,-1 0 16,1 0-16,0-21 15,0 21-15,0-21 0,-22 21 0</inkml:trace>
  <inkml:trace contextRef="#ctx0" brushRef="#br0" timeOffset="32072.37">1058 5440 0,'0'0'0,"-21"0"31,42 0-31,0 0 16,22 0-16,-22 0 0,21 0 15,1 0-15,-1-21 0,0 21 0,22 0 16,-22-21-16,22 21 0,-22-22 15,21 22-15,-20-21 0,-1 21 16,0 0-16,-20 0 0,20-21 0,-21 21 16,0 0-16,0 0 15,-21-21 1,0 0 0</inkml:trace>
  <inkml:trace contextRef="#ctx0" brushRef="#br0" timeOffset="32647.55">2307 5228 0,'0'0'0,"42"0"31,-20-21-31,-22 0 16,21 21-16,-21-21 0,21 21 15,-21-21-15,0-1 16,-21 22 15,0 0-31,-1 0 16,1 22-16,0-22 0,-21 21 0,21 0 16,-1-21-16,-20 21 0,21 0 0,0 0 15,21 1-15,-21-1 16,21 0-16,0 0 0,0 0 15,0 0-15,0 1 16,0-1-16,21 0 16,0-21-16,0 0 0,0 21 0,0-21 15,1 0-15,-1 0 0,21 21 16,-21-21-16,0 0 0,1 0 0,20 0 16,-21 21-16,0-21 0,0 22 15,-21-1 1,0 0-16,-21 0 15,-21 0-15,21-21 16,0 21-16,-1-21 0,1 0 16,-21 22-16,21-22 0,0 0 0,-1 0 15,1 0-15,0 0 0,0 0 16,0 0-16,0 0 0,-1 0 16,1 0-1,21-22-15,0 1 31,0 0-15,21 21 0,1-21-16,-1 21 0,0-21 0</inkml:trace>
  <inkml:trace contextRef="#ctx0" brushRef="#br0" timeOffset="33215.33">3027 5313 0,'0'0'0,"0"-42"31,0 20-31,0 1 16,0 0-16,-21 21 31,-1 0-31,1 0 0,0 0 0,0 0 15,0 21-15,0-21 0,-1 21 16,1 1-16,0-22 0,0 21 0,21 0 16,-21 0-16,0-21 0,21 21 15,-22 0-15,22 1 0,0-1 16,0 0 0,22 0-16,-1-21 0,0 21 15,0-21-15,21 0 0,-20 21 16,-1-21-16,0 22 0,0-22 15,21 0-15,-20 21 0,-1-21 0,0 21 16,0 0-16,0-21 0,0 21 16,-21 0-16,0 1 0,0-1 15,0 0-15,-21 0 16,-21-21-16,21 21 0,0 0 0,-1-21 16,1 22-16,-21-22 0,21 0 15,0 0-15,-1 0 0,1 0 0,0 0 16,0 0-16,0 0 0,0 0 15,-1 0-15,1 0 0,0 0 0,0-22 16,0 22-16,21-21 0,0 0 31,0 0-15,21 21-16,0 0 0,0-21 16,0 21-16,1-21 0,-1 21 0,0-22 15,0 22-15,0-21 0,0 21 16</inkml:trace>
  <inkml:trace contextRef="#ctx0" brushRef="#br0" timeOffset="33576.15">3196 5482 0,'0'0'0,"21"0"0,0 0 0,1-21 0,-1 0 15,0 0-15,0 0 16,0 21-16,0-22 0,22 1 15,-22 0-15,-21 0 16,0 0-16,21 21 0,-21-21 0,-21 21 31,0 0-31,0 0 16,-1 0-16,1 21 0,0 0 16,0 0-16,0 0 0,0 0 15,-1 1-15,22-1 0,0 0 0,-21 0 16,21 0-16,0 0 15,0 1-15,0-1 0,0 0 0,0 0 16,0 0-16,21-21 16,1 21-16,-1-21 0,0 0 15,0 0-15,0 0 0,0 0 16,1 0-16,-1 0 0,21 0 16,-21-21-16,0 21 0,1-21 0,-1 21 15</inkml:trace>
  <inkml:trace contextRef="#ctx0" brushRef="#br0" timeOffset="33975.36">3746 5355 0,'0'-63'32,"0"42"-32,22-1 31,-1 22-31,0 0 0,0 0 15,0 0-15,0 0 0,1 22 0,-1-1 16,21-21-16,-21 21 0,0 0 16,1 0-16,-1 0 0,0 1 0,0-1 15,0 0-15,-21 0 0,0 0 16,0 22-16,0-22 0,0 0 0,0 0 16,0 0-16,0 0 0,-21 1 15,0-22-15,21 21 0,-21-21 16,0 0-1,21-21 1,0-1-16,0 1 16,0 0-16,0 0 0,0-21 15,0 20-15,21 1 0,-21 0 16,0 0-16,21-21 0,0 20 0,0 1 16,-21 0-16,21 0 0,1 0 0,-1 0 15,0-1-15,0 1 0,0 0 16,0 21-16,22-21 0</inkml:trace>
  <inkml:trace contextRef="#ctx0" brushRef="#br0" timeOffset="34324.11">4932 4741 0,'0'0'0,"-21"0"31,-1 22-31,22-1 0,-21 0 16,21 0-16,0 21 0,0-20 15,-21 20-15,21-21 0,-21 21 0,21 1 16,-21-1-16,0 0 0,21 1 0,0-1 16,-22 0-16,22 1 0,-21-1 15,21 0-15,-21-20 0,21 20 0,0-21 16,0 21-16,0-20 0,0-1 15,0 0-15,0 0 0,0 0 16,21 0-16,0-21 0,1 0 16,-1 0-16,0 0 15,0-21-15,0 0 0,0 0 16,1 0-16,-1 0 0,-21-1 0,0 1 16,21 0-16,-21-21 15</inkml:trace>
  <inkml:trace contextRef="#ctx0" brushRef="#br0" timeOffset="34523.98">4551 5186 0,'0'0'0,"-21"0"0,-1 0 0,1 0 16,42 0 0,1 0-16,-1 0 15,0 0-15,0 0 0,21 0 16,-20 0-16,20 0 0,0 0 0,1 0 15,-1 0-15,-21-21 0,21 21 16,1-21-16,-22 21 0,21-22 16,-21 22-16,1-21 0,20 0 0</inkml:trace>
  <inkml:trace contextRef="#ctx0" brushRef="#br0" timeOffset="34855.79">5842 4805 0,'0'0'0,"0"-21"15,-21 21 17,0 0-32,-1 21 0,1 0 15,21 21-15,-21-20 0,0 20 0,0 0 16,0 1-16,-22-1 0,22 21 15,0-20-15,-21 20 0,-1-20 16,1 20-16,0 1 0,-1-22 0,1 21 16,0 1-16,-1-22 0,22 22 0,-21-22 15,-1 0-15,22 1 0,0-1 0,0 0 16,0-20-16,0 41 16,-1-63-16,22 21 0,0 0 15,22-21 1,-1-21-16,-21 0 15</inkml:trace>
  <inkml:trace contextRef="#ctx0" brushRef="#br0" timeOffset="35587.41">6265 5017 0,'0'0'0,"0"-22"16,0 1-16,0 0 16,0 42 15,0 0-31,0 1 0,0 20 0,0-21 15,0 21-15,0 1 0,0-1 16,0 0-16,-21 1 0,21 20 16,-21-20-16,0-1 0,21 0 0,-43 43 15,43-43-15,-21-21 0,0 22 16,21-22-16,0 0 0,0 0 16,-21 0-16,21 1 15,0-44 1,0 1-16,0 0 15,0-21-15,0 21 0,21-1 16,-21-20-16,0 0 0,21-1 16,0 22-16,1-21 0,-1 0 0,0-1 15,21 1-15,22-22 0,-22 43 16,0 0-16,1 0 0,-22 0 16,64 21-16,-43 0 0,0 21 15,22 21-15,-43-21 0,0 1 16,-21-1-16,0 0 15,0 21-15,0-21 0,0 22 0,0-22 16,-21 0-16,0 0 0,0 0 16,-1 1-16,1-1 0,0 0 0,0 0 15,21 0-15,-21-21 0,21 21 0,-21-21 16,42 0 15,0 0-31,0-21 0,0 21 0</inkml:trace>
  <inkml:trace contextRef="#ctx0" brushRef="#br0" timeOffset="36099.31">7366 5249 0,'0'-21'0,"0"0"15,0 0-15,0 0 0,-21 0 16,0 21-16,-1 0 15,1 0-15,0 0 0,0 0 0,0 0 16,0 0-16,-1 21 0,-20 0 0,21 0 16,0 0-16,-22 0 0,22 22 15,0-22-15,-21 21 0,-1 43 16,22-64-16,0 21 0,21 1 16,0-22-16,0 21 0,0-21 15,0 1-15,0-1 0,0 0 0,21 0 16,0-21-16,1 0 0,20 0 0,-21 0 15,0 0-15,22 0 0,-22 0 16,0 0-16,21-21 0,-21 0 0,1 0 16,41-22-16,-42 22 0,0-21 15,1 21-15,-22-22 0,21 22 16,0-21-16,-21-1 0,0 22 0,0-21 16,0 21-16,21 0 0,-21-1 15,0 1-15,0 0 0,0 42 31,0 0-31,0 1 0,-21-1 0,21 0 16,0 0-16,0 21 0,0-20 16,0-1-16,0 21 0,0 0 15,0 1-15,0-22 0,0 0 0,0 21 16,21-20 0,0-1-16,0-21 0,1 0 0,-1 0 15,0 0-15,0 0 0,0 0 16,0-21-16,1-1 0</inkml:trace>
  <inkml:trace contextRef="#ctx0" brushRef="#br0" timeOffset="36496.05">7662 5292 0,'0'-21'0,"0"42"0,0-64 16,0 22-16,0 0 0,0 0 15,21 0-15,1 21 16,-1 0-16,0 0 0,0 0 15,0 0-15,0 0 0,1 0 16,-1 21-16,0-21 0,21 21 16,-21 0-16,1 0 0,-1 22 0,0-22 15,-21 0-15,0 0 0,21 0 0,-21 43 16,0-43-16,0 21 16,-21-20-16,0-1 0,0 0 15,-1 0-15,1-21 0,0 0 16,21 21-16,-21-21 15,0 0-15,21-21 16,0 0-16,0 0 16,0 0-16,0-1 0,21 1 15,0 0-15,0-42 0,0 41 16,1-20-16,-22 21 0,21 0 0,0-22 16,0 22-16,0 0 0,0 0 15,1 0-15,-1 0 0,0-1 0,0 22 16,0 0-16,22-21 15,-22 21-15,0 0 16</inkml:trace>
  <inkml:trace contextRef="#ctx0" brushRef="#br0" timeOffset="37103.5">8699 5376 0,'0'0'15,"22"0"-15,-1 0 0,0-21 16,-21 0-16,0 0 16,21 0-16,-21 0 0,0-1 0,0 1 15,0 0-15,0 0 0,0 0 16,0 0-16,-21-1 0,0 22 16,0 0-16,-1 0 0,1 0 0,0 0 15,0 0-15,0 0 0,-22 22 16,22-1-16,0 0 0,0 0 0,-21 0 15,20 22-15,1-22 0,0 0 0,0 21 16,0-21-16,0 22 0,-1-22 16,22 21-16,-21-21 0,21 1 0,0 20 15,0-21-15,0 0 0,21 0 16,1 1-16,-1-22 16,0 0-16,0 0 0,0 0 0,0 0 15,1 0-15,-1 0 0,0 0 0,0-22 16,0 1-16,0 21 0,22-21 15,-22 0-15,0-21 0,0 20 0,0 1 16,1-21-16,-1 0 0,0-1 16,0 1-16,0 0 0,-21-1 0,21-20 15,-21 20-15,22-20 0,-22 21 0,21-22 16,-21 22-16,0-1 0,0 1 0,0 0 16,0 21-16,0-1 0,0 1 15,0 0-15,0 42 16,0 0-16,0 1 15,0 20-15,-21 0 0,21 1 16,0 20-16,0-21 0,-22 22 0,22-1 16,0-20-16,0 20 0,0-20 0,-21-1 15,21 0-15,0 1 0,0-22 16,0 21-16,0-21 0,0 22 0,0-22 16,0 0-16,21 0 0,1-21 15,-1 0-15,0 0 16,0 0-16,0 0 0</inkml:trace>
  <inkml:trace contextRef="#ctx0" brushRef="#br0" timeOffset="39409.55">9631 5334 0,'21'0'15,"-21"-21"-15,21 0 16,0 0-16,-21-1 16,0 1-16,0 0 0,0 0 15,0 0-15,0 0 0,0-1 16,0 1-16,-21 0 0,21 0 0,-21 0 16,0 0-16,0 21 0,-1-22 0,1 22 15,0 0-15,-21 0 16,21 0-16,-1 22 0,1-1 0,0 0 15,0 0-15,0 21 0,0 1 0,-1-1 16,22 0-16,-21 1 0,0-1 16,21 0-16,-21 1 0,21-22 0,0 21 15,0 1-15,0-22 0,0 21 0,0-21 16,0 0-16,0 1 0,21-1 16,0-21-16,0 0 0,1 21 0,20-21 15,-21 0-15,0 0 0,0-21 16,22 0-16,-22 21 0,0-22 15,21-20-15,-20 21 0,20 0 0,21-85 16,-41 85 0,-1-22-16,0 1 0,-21 0 15,21-43-15,-21 43 0,0 21 16,0-22-16,0 22 0,0 0 0,0 0 16,0 42-1,0 0-15,0 0 16,0 22-16,0-22 0,0 21 0,0 0 15,0-20-15,-21 20 0,21-21 16,0 21-16,0-20 0,0-1 0,0 21 16,0-21-16,21 0 0,0 1 15,0-22-15,1 21 0,-1 0 0,0-21 16,0 0-16,0 0 0,22 0 16,-1 0-16,-21 0 0,21-21 0,1 0 15,-1 21-15,-21-22 0,22 1 16,-1 0-16,0-21 0,1 21 0,20-43 15,-21 22-15,-20-1 0,-1 22 16,21-21-16,-21 0 0,0 20 16,-21-20-16,0 21 0,0 0 0,-21 21 31,21 21-15,-21 0-16,21 21 0,-21-20 15,21-1-15,0 21 0,0-21 0,0 0 16,0 43-16,0-43 15,0 0-15,21 0 0,0 1 0,-21-1 16,21 0-16,-21 0 0,0 0 0,0 0 16,0 1-16,0-1 15,-21-21 17,0 0-32,0 0 0,0 0 0,0-21 15,-1-1-15,1 1 0,0 21 0,0-21 16,0 0-16,0 21 0,-1-21 15,22 0-15,-21 21 0,21 21 32,0 0-32,0 0 15,0 0-15,0 0 16,21 1-16,-21-1 0,22-21 16,-1 21-16,0 0 0,0-21 15,0 0-15,0 0 0,1 0 16,-1 0-16,21 0 0,-21 0 0,0 0 15,22 0-15,-22-21 0,21 21 0,-21-21 16,22 0-16,-1-1 0,-21 1 16,22 0-16,-1 0 0,0-21 0,-21 20 15,22-20-15,-22 0 0,21 21 0,-21-22 16,1 1-16,-1 0 16,0 20-16,0-20 0,-21 21 0,0 0 15,0 0-15,-21 21 16,0 21-1,0 0-15,21 0 0,0 0 0,0 22 16,0-22-16,0 21 0,0-21 16,0 22-16,0-22 0,0 21 0,0-21 15,21 22-15,0-1 0,-21-21 16,0 0-16,21 0 0,-21 1 16,21-22-16,-21 21 0,0 0 15,0 0-15,-21-21 16,0 0-1,0 0-15,0-21 16,-1 0-16,1 0 0,0-1 16,0 1-16,0 0 0,0 0 15,21 0-15,-22 21 16,1 0 0,21 21-16,0 0 15,0 0-15,0 0 16,0 1-16,21-1 0,1-21 0,-22 21 15,21 0-15,0 0 0,0-21 0,0 21 16,22-21-16,-22 0 0,0 0 16,21 0-16,-21 0 0,22 0 0,-1 0 15,-21 0-15,22 0 0,-22-21 16,21 0-16,-21 21 0,22-21 16,-22 0-16,21 0 0,-21-1 0,22 1 15,-22 0-15,0-21 0,0 21 0,-21-22 16,0 22-16,0-21 0,0 21 15,0-1-15,0 1 0,0 0 0,0 0 16,0 0-16,-21 21 0,0 0 0,0 0 16,-1 0-16,1 0 0,0 21 15,0 0-15,21 0 16,0 22-16,0-22 0,-21 0 0,21 21 16,0-21-16,0 1 0,0 20 0,0-21 15,0 0-15,0 0 0,21 1 16,0-1-16,-21 0 0,21-21 0,0 21 15,1-21-15,-1 0 0,0 0 16,0 0-16,0 0 0,0 0 0,1 0 16,-1 0-16,0-21 0,0 21 0,0-21 15,0 0-15,1-1 0,-1 1 16,0 0-16,-21 0 0,21 0 16,0 0-16,0-22 0,1 22 0,-1 0 0,0 0 15,0 0 1,-21-1-16,21 22 0,-21 22 15,0-1-15,0 0 16,0 0-16,0 0 16,0 0-16,0 1 0,0-1 0,0 0 15,0 0-15,0 0 0,0 0 0,0 1 16,21-1-16,1-21 16,-22 21-16,21-21 0,0 0 0,0 0 15,0 0-15,0 0 0,1 0 0,-1 0 16,0 0-16,0-21 0,0 0 15,0-1-15,1 1 0,20 0 0,-21 0 16,0 0-16,0-22 0,22 1 16,-22 0-16,0-1 0,0-20 15,0-1-15,1 1 0,-1-1 0,-21 1 16,0-1-16,21-41 16,-21 41-16,0 22 0,0-1 0,0 22 15,0 0-15,0 0 0,0 0 0,-21 21 16,0 0-16,21 21 15,-22 0-15,1 0 0,21 0 0,0 22 16,-21-1-16,21 0 0,0 1 0,-21 20 16,21 1-16,0-1 0,0-20 15,0 20-15,0 1 0,0-22 16,21 21-16,-21-20 0,0-1 0,0 0 16,21-20-16,-21 20 0,0-21 0,21 0 15,-21 0-15,22 1 0,-22-1 16,21-21-16,0 21 0,0-21 15,0 0-15,0-21 16,1 0-16,-1 21 0,0-22 16,0 1-16,0 0 0,0-21 15,1 21-15</inkml:trace>
  <inkml:trace contextRef="#ctx0" brushRef="#br0" timeOffset="39623.43">12488 5017 0,'0'0'0,"-21"0"0,0 0 16,42 0-1,21 0 1,-20 0-16,-1 0 0,0 0 0,21 0 16,1 0-16,-1 0 0,-21 0 15,21 0-15,1 0 0,-1 0 0,22 0 16,-43 0-16,0 0 0,21 0 15,-21 0-15</inkml:trace>
  <inkml:trace contextRef="#ctx0" brushRef="#br0" timeOffset="40533.94">17251 5101 0,'21'0'0,"-42"0"0,63 0 16,-21 0-16,22-21 0,-22 0 15,0 0-15,21 21 0,64-64 16,-85 22-16,22 21 0,-1 0 16,-21-1-16,21 1 15,-20-21-15,-1 21 0,-21 0 0,0-1 16,0 1-16,0 0 0,-21 0 16,-64 21-16,43 0 15,-22 0-15,1 21 0,-1-21 0,1 21 16,-1 0-16,1 1 0,-1 20 15,22-21-15,-64 85 16,85-64-16,0-21 0,21 22 0,0-1 16,0-21-16,0 22 0,21-22 15,0 21-15,0-21 0,0 0 0,22 22 16,-22-22-16,21 0 0,0 0 16,1 0-16,-1 1 0,22-1 15,-22 0-15,0 0 0,-21 0 0,22 0 16,-22 1-16,0-1 0,-21 0 15,0 0-15,-21-21 16,0 0-16,-22 21 0,1-21 0,0 0 16,-1 0-16,-20 0 0,21 0 15,-64 0-15,63 0 0,1 0 16,21-21-16,-21 21 0,20-21 0,1 21 16,0-21-16,0 0 15,0-1-15,21 1 16,21 0-1,0 21-15,0-21 16,22 21-16,-22 0 0,21-21 0,0 21 16,1-21-16,-1 21 0,22-22 0,-22 22 15</inkml:trace>
  <inkml:trace contextRef="#ctx0" brushRef="#br0" timeOffset="41703.28">18013 5122 0,'0'-21'0,"0"42"0,21-42 0,-21 0 15,-21 21 1,0 0 0,-1 42-16,1-42 15,0 22-15,0 20 0,0-21 16,21 0-16,-43 64 16,43-22-16,0-41 15,0-1-15,0 0 0,0 0 0,0 0 16,0 0-16,22 1 0,-1-1 15,0-21-15,42 0 16,-41 0-16,20 0 0,-21 0 16,21 0-16,1-21 0,-1 21 0,-21-22 15,22 1-15,-1 21 0,0-42 16,-21 21-16,-21 0 0,0-1 16,0-20-16,0 21 0,0-21 0,-21 20 15,0-20-15,0 21 0,0-21 16,0 20-16,-22-20 0,22 21 0,0 0 15,0 0-15,0 21 0,-1 0 16,44 0 15,-22 21-31,42 0 0,-21-21 16,0 0-16,22 0 0,-1 0 0,0 0 16,1 0-16,20 0 0,1 0 15,-1-21-15,-21 21 0,22-21 16,-1 21-16,1-22 0,-22 1 0,1 0 15,-1 0-15,-21 21 0,0-21 16,0 0-16,1-1 0,-22 1 0,0 0 16,0 0-16,0 0 15,-22 21 1,1 0-16,21 21 0,-21 0 16,0 21-16,0 1 0,21-1 15,-21 0-15,-1 22 0,1-22 0,21 22 16,-21-1-16,0 1 0,0-1 0,0 22 15,-1-22-15,1 1 0,0 21 16,0-22-16,0 22 0,0-22 0,-1 1 16,1 20-16,0-20 0,0 21 15,0-22-15,0 22 0,-1-1 16,1 1-16,21 63 0,-21-63 16,0 84-16,0-105 15,21-22-15,0 0 0,0-20 0,0-1 16,21 0-16,0 0 0,0-21 15,22 0-15,-22 0 0,21-21 16,-21 0-16,22 0 0,-1-1 0,0 1 0,1-21 16,-1 0-16,0-22 0,1 22 0,-1-22 15,21 1-15,-20-1 0,-1-20 16,0-1-16,-20 21 0,20-20 16,-21 20-16,0-20 0,-21-1 0,0 21 15,0 1-15,-42-22 0,21 43 16,-22-22-16,1 1 0,-21 21 0,20-1 15,1 22-15,0 0 0,-1-21 0,1 20 16,21 22-16,0-21 0,-1 21 16,22-21-16,22 21 15,-1-21-15,0 21 16,0 0-16,21 0 0,-20-21 16,20 0-16,0 21 0,1-22 0,-1 1 15,0 21-15,1-21 16,-1 0-16,0-21 0,22 20 0,-22-20 0,0 21 15,1-21-15,-1-1 0,0 1 16,1 0-16,-22-22 0,21 22 16,-21-1-16,1 22 0,-1-21 0,-21 0 15,0 20-15,-21 44 32,21-1-32,-22 21 0,1-21 0,0 22 15,0-1-15,0 0 0,0 1 16,21-1-16,0 0 0,-22 1 0,22-1 15,-21 0-15,21 1 0,0-22 0,0 0 16,0 21-16,0-21 0,0 1 16,0-1-16,0 0 15,0 0-15,21-21 0,1 0 16,-1 0-16,0 0 16,0-21-1,-21 0-15</inkml:trace>
  <inkml:trace contextRef="#ctx0" brushRef="#br0" timeOffset="41895.69">19346 5271 0,'0'0'0,"-21"0"15,0 0-15,0 0 0,0 0 0,42-22 47,0 22-47,0 0 16,0 0-16,22 0 0,-1 0 0,-21 0 15,21 0-15,1-21 0,-1 21 16,0 0-16,1 0 0,20-21 0,-20 0 16,-1 21-16,21 0 0</inkml:trace>
  <inkml:trace contextRef="#ctx0" brushRef="#br0" timeOffset="44064.81">20468 5249 0,'-21'0'0,"0"0"0,0 0 16,-1 0-16,22-21 16,0 0-16,0 0 15,0 0 1,0 0-16,0-1 0,-21 1 16,21 0-16,-21 0 0,21 0 15,-21 0-15,0-1 0,0 1 0,-1 0 16,1 21-16,21-21 0,-21 21 0,0 0 15,0 0-15,0 21 0,-22 0 16,22 0-16,0 1 0,0 20 16,-43 21-16,43-20 0,-21-1 15,21 0-15,-1 1 0,22-1 16,0 0-16,-21 1 16,21-1-16,0-21 0,0 0 0,21 1 15,1-1-15,-1-21 0,0 0 16,0 0-16,0 0 0,0 0 0,22 0 15,-22 0-15,0-21 0,21-1 16,-20 1-16,20 0 0,-21 0 16,21 0-16,-20 0 0,20-22 0,-21 22 15,0-21-15,0 21 0,1-22 0,-1 1 16,0 21-16,-21 0 0,0-1 16,0 1-16,0 42 31,-21 1-31,21 20 15,-21-21-15,21 0 0,-22 22 16,22-22-16,-21 0 0,21 21 0,0-21 16,0 1-16,0-1 0,0 0 0,0 0 15,21 0-15,1 0 0,-1-21 16,0 22-16,0-22 0,0 0 0,0 0 16,1 0-16,-1 0 0,21 0 15,-21-22-15,22 22 0,-22-21 0,21 0 16,0 0-16,1 0 0,-22 0 15,21-1-15,1-20 0,-22 0 16,21 21-16,-21-22 0,0 1 0,1 0 16,-1 20-16,0-20 0,-21 21 0,0 0 15,0 0-15,0 42 32,-21-21-32,0 21 0,-1 21 15,22-21-15,0 1 0,0 20 0,0-21 16,0 0-16,0 22 0,0-22 0,0 0 15,0 0-15,0 0 0,0 0 16,0 1-16,0-1 0,0 0 16,0 0-16,0-42 47,-21 0-32,21 0-15,-21-1 16,0 22-16,21-21 0,-21 21 0,21-21 15,-21 21-15,-1 0 0,1 0 16,0 21 0,21 0-16,0 1 15,0-1-15,0 0 16,0 0-16,21-21 0,0 21 16,1 0-16,-1-21 0,0 0 15,0 0-15,0 0 0,22 0 16,-22 0-16,0 0 0,21 0 0,-21 0 15,22 0-15,-22-21 0,21 0 0,1 21 16,20-42-16,-42 21 16,22-22-16,-22 22 0,21-21 0,-21-1 15,0 22-15,1-21 0,-1 0 0,0-1 16,0 22-16,-21-21 0,0 21 16,0-1-16,0 1 0,0 0 0,-21 21 15,0 0 1,21 21-16,-21 0 15,21 1-15,0-1 0,0 21 0,0-21 16,0 22-16,0-22 0,0 0 16,0 21-16,21-21 0,-21 1 0,21-1 15,-21 0-15,21 0 0,-21 0 0,21 0 16,0 1-16,-21-1 0,0 0 16,0 0-16,-21-21 31,0 0-31,0 0 0,0 0 15,0-21-15,-1 0 16,1 21-16,0-21 0,0 21 31,0 0-31,21 21 32,0 0-32,0 0 15,21-21-15,0 0 0,0 21 16,0-21-16,1 0 0,20 21 0,-21-21 15,21 0-15,1 0 0,-1 0 16,0 0-16,1 0 0,-1 0 16,0 0-16,-20 0 0,20-21 0,0 21 15,1-21-15,-1 0 0,-21 0 0,21 0 16,-20-1-16,-1-20 0,42-21 16,-63 41-16,0-20 0,21 21 15,-21-21-15,0 20 0,0 1 16,0 0-16,-21 0 0,0 21 0,0 0 15,0 0-15,0 0 0,-1 21 16,1 0-16,21 0 0,-21 1 16,21-1-16,-21 21 0,21-21 0,-21 0 15,21 22-15,0-22 0,0 0 0,0 0 16,0 0-16,0 1 0,21-1 16,0 0-16,0 0 0,0-21 15,1 0-15,-1 0 16,0 0-16,0 0 0,0 0 15,22 0-15,-22-21 0,42 0 16,-20 0-16,20-22 0,-42 22 16,0 0-16,22 0 0,-22-43 15,0 43-15,0 0 0,-21 0 16,21 0-16,-21-1 16,0 44-1,0-1-15,0 0 16,0 0-16,0 0 0,0 0 15,0 1-15,0-1 0,0 0 0,0 0 16,0 0-16,0 0 0,22 1 16,-1-22-16,0 21 15,0-21-15,21 0 16,-20 0-16,-1 0 0,0 0 0,0 0 16,21 0-16,-20 0 0,20 0 15,-21-21-15,21-1 0,-20 1 0,-1 0 16,0 0-16,42-64 0,-41 43 15,-1 0-15,0-22 0,0 1 16,-21-1-16,21 1 0,0-1 16,-21 1-16,0-1 0,0 22 0,0-22 15,0 22-15,0 0 0,0-1 16,0 1-16,0 21 0,0 0 0,0-1 16,-21 22-1,0 22-15,21-1 16,0 21-16,-21-21 0,21 22 15,-21-1-15,0 0 0,21 1 0,-22-1 16,22 0-16,0 22 0,0-1 0,-21-20 16,21 20-16,0-21 0,0 1 15,-21-1-15,21 0 0,0 1 0,0-1 16,0 22-16,0-43 16,0 0-16,0 0 0,0 0 0,21 0 15,0-21-15,1 0 16,-1 0-16,0 0 15,0 0-15,0-21 16,0 21-16,1-21 0,-1 0 0,0 21 16,0-21-16,0 0 15,0-1-15,1 1 0,-1 0 0,0-21 0,0 21 16,0-1-16,0 1 0,-21-21 0</inkml:trace>
  <inkml:trace contextRef="#ctx0" brushRef="#br0" timeOffset="44343.65">22902 4720 0,'0'0'0,"-21"0"0,-42-21 31,84 21-15,0 0-16,0 0 15,0 0-15,0 0 0,1 0 16,20 0-16,-21 0 0,21 0 0,1 0 15,-1 0-15,0 0 0,-20 0 16,20 0-16,0 0 0,-21 0 0,22 0 16,-22 0-16,0 0 0,21 21 0,-20-21 15,-1 0 1,0 0-16,-21 21 16,-21-21-1,0 0 1,-22 0-16</inkml:trace>
  <inkml:trace contextRef="#ctx0" brushRef="#br0" timeOffset="45495.99">2413 6604 0,'0'0'0,"-42"21"0,-1-21 16,-20 0-1,42 0-15,-1 0 0,-20 0 16,21 0-16,0 0 0,0 0 0,-1 0 16,1 0-16,0 0 0,0 0 15,21 21 1,21-21 0,0 0-1,22 22-15,-22-22 0,42 0 0,-20 0 16,20 0-16,1 0 0,20 0 15,-20 0-15,20 0 0,22 0 0,-21 0 16,127 0-16,-107 0 16,22 0-16,0 0 0,0 0 15,0 0-15,22 0 0,-22 0 0,21-22 16,0 22-16,21-21 0,-21 21 0,22 0 16,-1-21-16,0 21 0,1-21 15,-1 21-15,22-21 0,-22 21 16,21-21-16,1 21 0,211-22 0,-211 1 15,20 0-15,-20 21 0,20-21 16,1 21-16,0-21 0,-22 0 0,22 21 16,0-22-16,-22 1 0,22 21 0,-22-21 15,22 21-15,-22-21 0,22 0 16,-21 21-16,-1-21 0,1 21 16,-22-22-16,21 22 0,-20 0 0,-1-21 15,-21 21-15,0 0 0,1 0 16,-44-21-16,22 21 0,-21-21 0,0 21 15,-21 0-15,-1 0 0,1 0 0,-21-21 16,20 21-16,-41 0 0,20 0 16,-21 0-16,1 0 0,-1 0 0,-21 0 15,0 0-15,1 0 0,-1 0 0,0 0 16,0 0 15,0-21-15,0 21-16,1 0 0,-1 0 15,0-22-15,0 22 16</inkml:trace>
  <inkml:trace contextRef="#ctx0" brushRef="#br0" timeOffset="46563.41">17822 6160 0,'0'0'0,"-42"0"0,0 0 0,-1 0 16,1 0-16,0 0 0,-1 0 0,1 0 15,0 0-15,-1 0 0,1 0 0,0 0 16,20 0-16,1 0 0,-21 0 15,21 0-15,42 0 32,0 0-17,0 0-15,0 0 0,1 0 0,-1 0 16,21 0-16,0 0 0,-20 0 0,20 0 16,0 0-16,1 0 0,20 0 15,-21 0-15,22 0 0,63 0 16,-64 0-16,22 0 0,0 0 15,21 0-15,-1 0 0,1 0 0,0 0 16,21 0-16,0 0 0,0 0 0,21 0 16,0 0-16,1 0 0,20 0 15,-21 0-15,21 0 0,1 0 0,20 0 16,-20 0-16,-1 0 0,0 0 16,1 0-16,-22 0 0,21 0 15,127 0-15,-147 0 0,-22 0 16,21 0-16,-42 0 0,21 0 15,0 0-15,-22 0 0,1-22 0,-21 22 16,0 0-16,-1 0 0,-20 0 0,-1-21 16,1 21-16,-22 0 0,0 0 15,22-21-15,-43 21 0,0 0 16,0 0 0,-21-21-16,0 0 62,22 21-62</inkml:trace>
  <inkml:trace contextRef="#ctx0" brushRef="#br0" timeOffset="65903.78">4043 7535 0,'21'0'16,"0"0"-16,-21-21 31,21 21-16,-21-21 1,21 21-16,-21-21 16,0 0-16,0 0 0,22-1 15,-22 1-15,0 0 0,0 0 16,0 0-16,0 0 16,0-1-16,0 1 0,0 0 0,-22 0 15,22 0-15,-21 0 0,0 21 16,21-22-16,-21 1 0,0 21 15,0 0-15,-1 0 0,1 0 16,0 0-16,0 0 16,0 0-16,0 0 0,-1 21 15,1 1-15,0-1 0,0-21 0,0 42 16,0-21-16,-1 0 0,1 22 16,0-22-16,0 21 0,0-21 0,21 22 15,0-1-15,-21-21 0,21 22 16,0-22-16,0 0 0,0 0 0,0 0 15,0 0-15,0 1 0,0 20 16,21-21-16,0-21 16,0 0-16,0 0 15,0 0-15,1 0 16,-1 0-16,0 0 0,0 0 16,0-21-16,0 21 0,1-21 15,-1 0-15,0-1 0,0 1 16,-21 0-16,21 0 0,0 0 15,-21 0-15,0-22 0,22 22 0,-22-21 0,21 21 16,-21-1-16,0 1 0,0-21 16,0 21-16,0 0 0,0-1 15,0 44 32,0-1-47,0 0 16,0 0-16,0 0 0,0 22 0,0-22 15,0 0-15,0 0 0,0 21 0,0-20 16,0-1-16,0 0 0,0 0 16,21 0-16,0 0 0,-21 1 15,0-1-15,21-21 0,0 0 16,1 0-16,-1 0 16,0 0-16,0 0 0,0 0 15,0 0-15,1 0 0,-1 0 0,0-21 16,0-1-16,0 22 15,0-21-15,1 0 0,-1 0 16,0 0-16,-21-22 0,0 22 0,21-21 16,-21 21-16,0-22 0,0 22 15,0-21-15,0 0 0,0-1 0,0 22 16,0-21-16,0 21 0,-21-22 16,0 22-16,0 0 0,-1-21 15,1 20-15,0 1 0,0 0 0,0 21 16,-22-21-16,22 0 0,0 21 0,-21 0 15,-1-21-15,1 21 0,0 0 0,-1 0 16,1 0-16,0 0 0,-1 0 16,1 21-16,-21 0 0,20-21 0,-63 42 15,64-21-15,0 1 16,-1 20-16,1-21 0,21 21 16,-21 1-16,20-1 0,1 0 0,0 1 15,21-1-15,0 22 0,-21-22 16,21 0-16,0 1 0,0-1 0,0 0 15,0 1-15,0-22 0,0 21 0,21 0 16,-21-20-16,21 20 0,0-21 16,1 0-16,-1 22 0,0-22 0,0 0 15,0 0-15,22 0 0,-22-21 16,21 21-16,0 1 0,1-22 0,-1 0 16,0 0-16,1 0 0,-1 0 0,0 0 15,1 0-15,-1 0 0,0 0 16,1 0-16,-1 0 0,-21 0 15,22-22-15,-22 1 0,21 21 0,-21-21 16,0 21-16,1-21 0,-1 0 16,-21 0-16,21-1 0,-21 1 15</inkml:trace>
  <inkml:trace contextRef="#ctx0" brushRef="#br0" timeOffset="66308.56">4932 7112 0,'0'-42'31,"-21"42"-15,-1 21 0,22 0-16,0 0 15,0 0-15,0 22 0,0-22 16,0 21-16,0 1 0,0-1 0,-21 0 16,21 1-16,-21-1 0,21 0 0,0-21 15,-21 22-15,21-1 0,-21-21 16,21 43-16,-21-43 0,21 0 15,-22 0-15,1 0 0,21 1 16,0-1 0,0-42 15,0-1-15</inkml:trace>
  <inkml:trace contextRef="#ctx0" brushRef="#br0" timeOffset="67048.14">4762 7239 0,'0'0'0,"0"-21"0,0 0 16,0 0-16,22-1 15,-1 1-15,0 0 16,0 0-16,0 21 0,0-21 0,1 21 16,-1 0-16,0 0 0,0-21 0,0 21 15,0 0-15,1 0 16,-1 0-16,0 0 0,0 0 16,0 21-16,0 0 0,-21 0 0,0 0 15,22 0-15,-22 22 0,0-22 16,21 0-16,-21 21 0,0-20 0,0 20 0,0-21 15,-21 0-15,-1 22 0,1-22 16,0 0-16,0 0 0,-21 0 0,20 0 16,1 1-16,-21-1 0,21-21 15,0 21-15,-1-21 0,1 0 0,0 21 16,21-42 15,0 0-15,0 0-16,21 21 15,-21-22-15,21 22 0,1 0 16,-1-21-16,0 21 0,0 0 0,0 0 16,0-21-16,1 21 0,-1 0 0,0 0 15,0 0-15,0 0 0,0 0 16,1 0-16,-1 0 0,21 21 16,-21-21-16,0 21 0,1 1 15,-1-1-15,-21 0 0,21 0 16,-21 0-16,0 0 15,0 1-15,0-1 0,0 0 16,0 0-16,-21 0 0,21 0 0,-21 1 16,-1-22-16,-20 21 0,21 0 0,0 0 15,0 0-15,-22-21 0,22 21 16,0-21-16,-21 22 0,20-22 0,-41 0 16,42 0-16,0 0 0,-1 0 15,1 0-15,0 0 0,0 0 16,0 0-16,0 0 15,-1-22-15,22 1 16,0 0 0,0 0-16,0 0 15,0 0-15,22-1 16,-1 1-16</inkml:trace>
  <inkml:trace contextRef="#ctx0" brushRef="#br0" timeOffset="67415.5">5715 7176 0,'0'0'0,"0"-22"16,-21 22-1,0 22 1,21-1-16,0 0 0,0 21 16,0-21-16,0 22 0,-22-1 0,22-21 15,0 22-15,-21-1 0,21 0 16,0-21-16,0 22 0,-21-1 16,21-21-16,-21 0 0,21 22 0,-21-22 15,21 0-15,0 0 0,0 0 16,0 1-16,-21-1 0,21 0 15,0-42 17,21 0-17,-21-1-15,21 1 0</inkml:trace>
  <inkml:trace contextRef="#ctx0" brushRef="#br0" timeOffset="67712.34">5715 7154 0,'0'0'0,"21"0"16,0 0-16,0 0 16,1 22-16,-1-22 0,-21 21 0,21 0 15,0 21-15,0-21 0,-21 1 16,21 20-16,-21-21 0,22 0 0,-22 43 15,21-43-15,-21 0 0,0 0 16,0 0-16,0 22 16,0-22-16,21-21 15,0 0 17,-21-21-17,21 21-15,-21-21 0,21-1 0</inkml:trace>
  <inkml:trace contextRef="#ctx0" brushRef="#br0" timeOffset="68349.17">6392 7091 0,'0'0'16,"-21"21"-16,0 0 0,0-21 0,0 21 16,-1 1-16,1-1 0,0 0 15,0 0-15,0 0 0,0 0 0,-22 1 16,22-1-16,0 0 0,0 0 0,-22 21 16,22 1-16,0-22 15,0 0-15,0 0 0,21 0 16,-21 1-16,21-1 15,21-21 17,0 0-17,0-21-15,0 21 0,0-22 16,1 1-16,41-21 0,-42 21 16,0-22-16,1 22 0,20-21 15,-21 21-15,0-22 0,0 22 0,1-21 16,20 21-16,-21-22 0,21 1 15,-42 21-15,22 0 0,-1 0 0,-21-1 16,21 22-16,-21-21 16,0 42-1,0 1 1,0-1-16,0 0 0,-21 21 16,21-21-16,0 22 0,0-1 15,0-21-15,0 22 0,0-1 0,0 0 16,0 1-16,0-1 0,0 0 0,-21 1 15,21-22-15,0 21 0,0-21 16,0 22-16,0-22 0,0 0 0,0 0 16,0 0-16,0 0 0,0 1 0,0-1 15,0 0-15,0 0 16,0 0-16,-22-21 47</inkml:trace>
  <inkml:trace contextRef="#ctx0" brushRef="#br0" timeOffset="68889.86">4635 8424 0,'0'0'15,"-21"0"-15,0 0 0,0 0 0,0 0 0,0 0 16,-1 0-16,22-21 47,22 21-47,-1 0 0,0 0 15,0 0-15,21 0 16,1 0-16,-1 0 0,0-21 0,22 21 16,-1 0-16,64 0 0,-42-21 15,0 21-15,-1 0 0,1 0 16,21-21-16,0 21 0,0 0 0,-22 0 15,22 0-15,-21-21 0,21 21 0,-43 0 16,22 0-16,-1 0 0,-20 0 0,-1 0 16,1 0-16,-22-22 0,22 22 15,-22 0-15,0 0 0,1 0 0,-22 0 16,21 0-16,-21 0 0,1 0 16,-44 0 15,1 0-31,0 0 0,-21 0 15,21 0-15,-22 0 0,22 0 0,-21 0 16,-1 0-16,-41 22 16</inkml:trace>
  <inkml:trace contextRef="#ctx0" brushRef="#br0" timeOffset="69332.61">4572 8636 0,'21'0'31,"0"0"-31,0 0 15,22 0-15,-22 0 0,42 0 16,-20 0-16,20 0 0,1 0 16,20 0-16,-20 0 0,21 0 0,-1-21 0,22 21 15,-21 0-15,21 0 16,-22 0-16,22 0 0,-21 0 0,-1 0 16,1 0-16,-21-21 0,20 21 0,-20 0 15,-1 0-15,64 0 0,-84 0 16,20 0-16,-21-21 0,1 21 15,-22 0-15,0 0 0,21 0 0,-20 0 16,-44 0 15,1 0-31,0 0 16,0 0-16,0 0 0,-64 0 16,43 21-16,-1-21 0,1 0 15,0 0-15,-22 21 0</inkml:trace>
  <inkml:trace contextRef="#ctx0" brushRef="#br0" timeOffset="69780.35">4699 8932 0,'0'0'15,"-42"22"-15,20-1 0,-20-21 0,0 0 16,21 21-16,-1-21 0,1 0 15,0 0-15,0 0 0,0 0 16,21 21-16,42-21 31,-21 0-31,22 0 0,-1 0 16,0 0-16,22 0 0,-1 0 0,1-21 16,-1 21-16,22-21 0,0 21 0,-1 0 15,1 0-15,21-21 0,-22 21 16,22 0-16,0 0 0,-21 0 0,105-22 15,-105 22-15,0 0 0,-22 0 16,22 0-16,-22 0 0,1 0 16,-22 0-16,22 0 0,-22 0 15,0 0-15,-21 0 0,22 0 0,-22 0 16,0 0-16,0 0 0,0 0 16,-42 0 15,0 0-31,0 0 0,-21 0 15,20 0-15,1 0 0,-21 0 0,0 0 16,20 0-16,-20 0 0,0 0 0,-1 22 16,1-22-16,0 0 0,-1 21 15</inkml:trace>
  <inkml:trace contextRef="#ctx0" brushRef="#br0" timeOffset="70199.11">4762 9250 0,'0'0'16,"-42"0"-16,-85 21 15,106-21-15,0 0 16,42 0 15,0 0-31,21 0 16,1 0-16,-1 0 0,0 0 15,22-21-15,-1 21 0,64 0 16,-42-21-16,0 21 0,-1 0 0,1 0 16,0 0-16,-1-21 0,1 21 15,0 0-15,-22 0 0,22 0 0,-22 0 16,1 0-16,-1 0 0,-20 0 0,20 0 16,-20 0-16,-1 0 0,21 0 15,-20 0-15,-22 0 0,21 0 0,1 0 16,-22 0-16,0 0 0,21 0 15,-21 0-15,1 0 0,-1 0 16,-42 0 15,-1 0-31,1 0 16,0 0-16,0 0 0,0 0 16,0 0-16,-1 0 0,1 0 0,-21 0 15</inkml:trace>
  <inkml:trace contextRef="#ctx0" brushRef="#br0" timeOffset="70651.85">4805 9525 0,'-21'0'16,"42"0"-16,-85 0 0,43 21 0,-21 0 0,21-21 15,-1 0-15,1 0 0,42 0 47,1 0-47,-1 0 0,21 0 16,0 0-16,1 0 0,20 0 0,1-21 16,-1 21-16,22 0 0,0-21 0,-1 21 15,1 0-15,0 0 0,-1-21 16,1 21-16,0 0 0,-1 0 0,1-21 15,-22 21-15,1-21 0,-1 21 16,1 0-16,-22 0 0,1-22 0,-1 22 16,0 0-16,43-21 15,-64 21-15,0 0 0,0 0 16,-21-21-16,22 21 0,-1 0 16,-21-21-1,0 0 32,0 0-31</inkml:trace>
  <inkml:trace contextRef="#ctx0" brushRef="#br0" timeOffset="73524.59">3408 10710 0,'21'0'32,"0"-21"-32,0 0 15,-21 0-15,21 21 16,-21-21-16,22 0 0,-22-1 0,0 1 15,0 0-15,0 0 0,0 0 0,0 0 16,0-1-16,-22 1 0,1 0 16,0 0-16,0 0 0,0 0 0,0-1 15,-1 1-15,-20 21 0,21 0 16,0 0-16,0 0 0,-22 0 16,22 21-16,0 1 0,0-1 15,-22 0-15,43 21 0,-21 1 0,0-1 0,21-21 16,-21 21-16,21 1 0,0-1 15,0 0-15,0 1 0,0-22 0,0 21 16,0-21-16,0 1 0,21-1 16,0 0-16,0 0 0,1-21 15,-1 0-15,0 0 0,0 0 0,0 0 16,0 0-16,22-21 16,-22 21-16,0-21 0,0 0 0,0-1 15,1 1-15,-1 0 0,0 0 0,-21 0 16,21-22-16,0 22 0,-21 0 15,0-21-15,0 21 0,0-1 16,0-20-16,0 21 0,0 0 0,0 0 16,0 42-1,0 0 1,0 0-16,0 0 0,0 22 0,0-22 16,0 0-16,0 21 0,0-21 15,0 22-15,0-22 0,21 0 0,-21 0 16,22 0-16,-22 1 0,42 20 15,-21-42 1,0 21-16,0-21 0,1 0 0,-1 0 0,21 0 16,-21 0-16,0-21 0,1 21 0,20-21 15,-21 0-15,0 21 16,0-22-16,1 1 0,-1-21 0,0 21 16,0 0-16,0-22 0,-21 22 0,0-21 15,0-1-15,0 1 0,0 0 16,0-1-16,0 1 0,0 0 0,-21-1 15,0 1-15,0 0 0,-22 21 0,22-22 16,-21 22-16,0 0 0,-1 0 16,1 0-16,-22-1 0,22 22 15,-21 0-15,-1 0 0,-63 0 16,64 0-16,20 0 0,-20 22 0,-1-1 16,22 0-16,-22 21 0,22 1 0,0-1 15,-1 0-15,22 22 16,-21-22-16,21 22 0,0-1 0,21-21 15,0 22-15,0-1 0,0-20 0,0-1 16,0 22-16,0-22 0,21 0 16,0 1-16,0-1 0,0 0 0,22 1 15,-22-1-15,0-21 0,64 43 16,-64-43-16,21 0 0,0-21 16,1 21-16,-1-21 0,0 0 0,1 0 15,20 0-15,-20 0 0,-1-21 16,21 0-16,-20 21 0,-1-21 15,22-1-15,-22 1 0,0 21 0,1-21 16,-1 0-16,0 0 0,1 0 0,-22-22 16,21 22-16,0 0 0</inkml:trace>
  <inkml:trace contextRef="#ctx0" brushRef="#br0" timeOffset="73840.39">4403 10329 0,'0'0'0,"-22"0"0,1 0 16,0 0-16,42 0 31,0-21-31,1 21 0,20 0 15,-21 0-15,21 0 0,1 0 0,-1 0 16,0 0-16,1 0 0,-1 0 16,0 0-16,22 0 0,-22 0 0,1-21 15,-22 21-15,21 0 0,-21 0 0,22 0 16,-22 0 0,-42 21-1,-1-21-15,1 0 16</inkml:trace>
  <inkml:trace contextRef="#ctx0" brushRef="#br0" timeOffset="74131.23">4699 10329 0,'0'0'0,"0"-21"16,-21 21-1,0 0-15,21 21 16,-22-21-16,22 22 15,0-1-15,0 0 0,0 21 0,0-21 16,0 22-16,0-1 0,0-21 16,0 22-16,0-1 0,0 0 0,0 1 15,0-22-15,0 21 0,0 22 16,0-43-16,-21 0 0,21 0 16,0 0-16,0 0 0,0 1 0,0-1 15,0 0-15,21-21 31,1 0-31,-22-21 0,21 21 16,0-21-16,0-1 0</inkml:trace>
  <inkml:trace contextRef="#ctx0" brushRef="#br0" timeOffset="74540">5038 10774 0,'0'0'0,"21"0"0,0 0 16,0 0-16,0 0 15,0 0-15,1-21 16,-1 0-16,0 21 16,-21-22-16,0 1 0,0 0 15,0 0-15,0 0 0,0 0 16,0-1-16,0 1 15,-21 21-15,0 0 16,-1 0-16,1 0 0,0 21 16,0 1-16,0-1 0,0 0 0,-1 0 15,22 21-15,-21-20 0,0 20 16,21-21-16,-21 0 0,21 22 0,0-22 16,0 21-16,0-21 0,0 22 15,0-22-15,21 0 16,0-21-16,0 0 0,1 0 15,-1 0-15,0 0 16,0 0-16,21 0 0,-20 0 16,-1-21-16,21 0 0,-21 21 15,0-22-15,1 1 0,20 0 0</inkml:trace>
  <inkml:trace contextRef="#ctx0" brushRef="#br0" timeOffset="74939.77">5651 10583 0,'0'0'0,"22"-21"0,-22 0 0,-22 21 31,1 0-31,0 0 0,0 0 16,0 0-16,0 21 0,-22 0 0,22-21 15,21 22-15,-21-1 0,0 0 16,21 0-16,-21 0 0,21 0 0,0 1 16,0-1-16,0 0 15,0 0-15,21 0 0,0-21 16,-21 21-16,21-21 0,0 0 0,0 22 15,1-22-15,-1 21 0,0-21 16,0 0-16,0 21 0,0-21 16,1 0-16,-22 21 0,21-21 15,-21 21-15,0 0 16,-21 1 0,-1-22-16,1 21 0,-21-21 15,21 0-15,-22 0 0,22 21 16,0-21-16,-21 0 0,-1 0 15,22 0-15,0 0 0,0 0 16,0 0-16,21-21 31,21 0-15,0-1-16,0 1 16</inkml:trace>
  <inkml:trace contextRef="#ctx0" brushRef="#br0" timeOffset="75247.59">5927 10266 0,'0'0'16,"0"-21"-16,0 0 0,0-1 0,0 1 16,0 0-16,0 42 31,-22 22-31,22-22 0,-21 0 15,21 21-15,0 1 0,-21-1 0,21 0 16,-21 1-16,21-1 16,0 0-16,0 1 0,0-1 0,0 0 15,0 1-15,0-1 0,0-21 0,0 21 16,0-20-16,0-1 0,0 0 0,0 0 16,21 0-16,0 0 15,0-21-15,1 0 0,-1 0 16,0 0-16,0 0 0,0 0 0,0-21 15,1 0-15,20 0 0,-21 0 16</inkml:trace>
  <inkml:trace contextRef="#ctx0" brushRef="#br0" timeOffset="75497.8">5884 10520 0,'-21'0'0,"42"0"0,-63 0 16,21 0-16,0 0 0,-1 0 15,44 0 1,-1 0-16,0-21 16,0 21-16,21 0 0,-20-21 15,20 21-15,-21-22 0,21 22 0,-20 0 16,20-21-16,0 21 0,-21 0 0,22 0 16,-22 0-16,0 0 0,21 0 15,-20 0-15,-1 0 0,0 0 0,0 0 16,-21 21-1,-21 1 1</inkml:trace>
  <inkml:trace contextRef="#ctx0" brushRef="#br0" timeOffset="75928.55">4064 11557 0,'0'0'0,"-21"0"0,42 0 31,0 0-31,21 0 15,1 0-15,-1 0 0,22 0 0,20-21 16,-20 21-16,20 0 0,22-21 16,-21 21-16,21 0 0,0 0 0,-1-21 15,1 21-15,0 0 0,0-22 0,0 22 16,-22 0-16,22-21 0,0 21 16,-21 0-16,-1 0 0,-20-21 0,-1 21 15,1 0-15,-22 0 0,1 0 16,-1 0-16,-21 0 0,0 0 0,-42 0 31,0 0-31,0 0 16,-22 0-16,22 0 0,-42 0 15,20 0-15,-20 0 0,-1 0 0,1 0 16,-22 0-16</inkml:trace>
  <inkml:trace contextRef="#ctx0" brushRef="#br0" timeOffset="76267.36">4381 11642 0,'0'0'0,"-63"21"0,21 0 0,-22 0 16,22 0-16,21-21 0,-22 22 15,22-22-15,42 0 16,22 0 0,-1 0-16,0 0 0,22 0 0,-1 0 15,1 0-15,20 0 0,1 0 16,21 0-16,-21-22 0,20 22 0,-20 0 15,0 0-15,-1-21 0,107 21 16,-128 0-16,22-21 16,0 21-16,-22 0 0,1 0 0,42-21 15,-64 21-15,0 0 0,-21 0 16,43 0-16,-43 0 0,-42 0 31,-21 0-15,20 0-16,-20 0 0,0 0 15,-1 0-15,1 0 0,0 0 0,-22 0 16,22 0-16,-22 0 0,1 0 16,21 0-16</inkml:trace>
  <inkml:trace contextRef="#ctx0" brushRef="#br0" timeOffset="76584.17">4381 11896 0,'0'0'0,"-42"0"0,0 21 0,-1 0 15,1-21-15,21 0 0,0 0 0,0 21 16,42-21 0,21 0-16,-21 0 15,22 0-15,20 0 0,1 21 0,20-21 16,-20 0-16,20 0 0,22 0 0,-21 0 16,105 0-16,-105 0 0,0 0 15,-1 0-15,1 0 0,0-21 16,-22 21-16,22-21 0,-22 21 15,1-21-15,-22 21 0,1 0 0,20-21 16,-42 21-16,22 0 0,-22 0 0,21-21 16,-21 21-16,0 0 15,-42 0 1,0 0 0,0 0-16,-21 0 0,20 0 0,-20 0 15,0 0-15,-22 0 0</inkml:trace>
  <inkml:trace contextRef="#ctx0" brushRef="#br0" timeOffset="76920.98">4381 12213 0,'0'0'0,"-21"21"16,-21 43-1,63-64 1,0 0-16,22 0 0,-1 0 0,0 0 15,22 0-15,-1 0 0,1 0 0,-1 0 16,22 0-16,0-21 0,-22 21 16,22 0-16,-22 0 0,22-21 0,-22 21 15,1 0-15,-1-22 0,-20 22 16,20 0-16,-20 0 0,62-21 16,-62 21-16,-22 0 0,21-21 15,-21 21-15,1 0 0,-1 0 0,-42 0 47,-1 0-47,1 0 0,-21 0 16,0 0-16,-1 0 0,1 21 0,0-21 15,-64 0-15,42 21 0,22-21 16</inkml:trace>
  <inkml:trace contextRef="#ctx0" brushRef="#br0" timeOffset="77275.78">4508 12510 0,'0'0'0,"-21"21"0,-21-21 16,21 21-16,0 0 0,-1-21 16,1 21-16,21 0 15,21-21-15,1 0 16,20 22-16,-21-22 0,21 0 0,22 0 16,-22 0-16,22 0 0,-1 0 15,1-22-15,-1 22 0,1 0 0,20-21 16,-20 21-16,-1-21 0,1 21 0,-1 0 15,1 0-15,-22-21 0,22 21 16,-1 0-16,-20 0 0,-1 0 0,0 0 16,1-21-16,-1 21 0,-21 0 15,0 0-15,0 0 0,1 0 0,-1 0 16,0 0-16,-42 0 31,0 0-31,-22 0 0,22 0 16,-21 0-16,-43 0 0,43 0 15,-22 0-15,22 0 0,-22 0 0,1 0 16,-1 0-16,22 21 0,-21-21 0,-1 21 16,22-21-16,-22 21 0</inkml:trace>
  <inkml:trace contextRef="#ctx0" brushRef="#br0" timeOffset="77589.61">4276 12827 0,'0'0'0,"-22"21"0,-20 0 16,21 1-16,0-1 0,0-21 0,21 21 15,0 0-15,21-21 16,21 0-16,0 0 0,1 0 16,-1 0-16,22 0 0,-1 0 15,1 21-15,-1-21 0,22 0 0,-1 0 16,-20 0-16,21 0 0,-1 0 0,-20 0 16,20 0-16,-20 0 0,-1 0 0,1 0 15,-1 0-15,1 0 16,-22 0-16,22 0 0,-22 0 0,0 0 15,-20 0-15,20 0 0,-21 0 0,0 0 16,0 0-16,1 0 0,-1 0 0,-21-21 16,0 0-1,-21 21 1,-1 0-16,1 0 0,0 0 0,0 0 16,0 0-16,-22 0 0,22 0 0,-21-21 15,0 21-15,-43 0 0</inkml:trace>
  <inkml:trace contextRef="#ctx0" brushRef="#br0" timeOffset="77948.39">4254 13145 0,'-42'21'0,"84"-42"0,-126 63 0,63-42 16,-22 21-16,22 0 0,0 0 15,0 1-15,42-22 16,0 21-16,21-21 15,-20 0-15,20 0 0,0 0 16,22 0-16,-22 0 0,22 0 0,-1 0 16,-21 0-16,22 0 0,-1 0 15,1-21-15,-22 21 0,22 0 0,-1 0 0,-20 0 16,20 0-16,43 0 16,-64 0-16,1 0 0,-1 0 15,0 0-15,1 0 0,-1-22 0,21 22 16,-20 0-16,-22 0 0,21 0 15,-21 0-15,1 0 0,-1 0 0,0 0 16,0 0-16,0 0 0,0 0 16,-42 0-1,0 0-15,0-21 16,-21 21-16,-1 0 0,1 0 0,0 0 16,-64 0-16,63 0 0</inkml:trace>
  <inkml:trace contextRef="#ctx0" brushRef="#br0" timeOffset="78325.17">3852 13441 0,'0'0'0,"-21"21"0,0 0 16,21 0-16,21-21 15,21 22-15,-20-22 16,20 0-16,0 0 0,1 0 15,-1 0-15,21 0 0,-20 0 0,20 0 16,1 0-16,-1 0 0,22 0 0,-22 0 16,1 0-16,-1 0 0,22 0 15,-21 0-15,-1 0 0,22 0 0,-22 0 16,1 0-16,-1 0 0,1 0 16,-22 0-16,22 0 0,-22 0 0,0 0 15,1 0-15,-1 0 0,0 0 0,-21 0 16,22 0-16,-22 0 0,0 0 15,-42 0 17,0 0-32,0 0 0,-22 0 0,22 0 15,-21-22-15,21 22 0,-22 0 0,1 0 16,0 0-16,-1 0 0,-20 0 16,20 0-16,-20 0 0,21 0 15</inkml:trace>
  <inkml:trace contextRef="#ctx0" brushRef="#br0" timeOffset="78675.98">4000 13737 0,'0'0'15,"-21"21"-15,0-21 0,0 22 0,21-1 16,42-21 0,-21 21-16,1-21 0,20 0 0,0 0 15,1 0-15,-1 0 0,21 0 16,-20 0-16,20 21 0,1-21 0,-1 0 15,1 0-15,-1 0 0,1 0 16,20 0-16,-20 0 0,-1 0 0,-20 0 16,20 0-16,1 0 0,-1 0 0,-20 0 15,20 0-15,-21 0 0,1 0 16,-1 0-16,22 0 0,-22 0 0,0 0 16,-21 0-16,22 0 0,-1 0 0,-21 0 15,0-21-15,1 21 0,20 0 0,-21 0 16,0 0-16,-21-21 15,-21 21 17,0 0-17,0 0 1,0 0-16</inkml:trace>
  <inkml:trace contextRef="#ctx0" brushRef="#br0" timeOffset="79860.3">3514 15261 0,'21'0'47,"0"0"-32,0 0-15,0 0 0,0 0 16,1 0-16,-1 0 15,0-21-15,0 0 0,-21 0 16,21 0-16,0-1 16,-21 1-16,0 0 15,0 0-15,0 0 0,0 0 16,0-1-16,-21 1 0,0 21 0,0-21 16,0 21-16,0 0 0,-1-21 15,1 21-15,0 0 0,0 0 0,0 0 16,-22 0-16,22 0 0,0 21 0,0 0 15,0-21-15,21 21 0,-21 1 16,-1-1-16,1 21 0,21-21 0,0 0 16,0 1-16,-21-1 0,21 0 0,0 21 15,0-21-15,0 1 0,0-1 16,21-21 0,0 0-1,1 0-15,-1-21 16,0-1-16,0 1 0,0 0 15,0 0-15,1 0 0,-1 0 0,-21-1 16,21 1-16,-21 0 0,21 0 16,0 21-16,-21-21 0,0 0 0,21 21 15,1 0 1,-1 0 0,-21 21-16,0 0 0,0 21 0,0-21 15,0 1-15,0 20 0,21-21 0,-21 0 16,0 22-16,21-22 0,-21 0 15,0 21-15,21-21 16,0-21-16,-21 22 0,22-22 0,-1 0 16,0 0-16,0 0 0,0 0 15,0-22-15,1 1 0,-1 21 16,21-21-16,-21 0 0,22-21 16,-22-1-16,-21 22 0,21 0 0,0 0 15,-21-22-15,0 22 0,0-21 16,0 21-16,0 0 0,0-43 15,-21 22-15,-21 21 0,20-1 16,-20-20-16,21 21 0,-21 0 16,-1 0-16,1-1 0,0 1 0,-22 21 15,22 0-15,-22 0 0,22 0 0,-22 0 16,22 21-16,-21 1 0,-1-1 16,1 0-16,20 21 0,1 1 0,0-1 15,-1 0-15,22 1 0,0 20 0,0 1 16,21-22-16,0 21 0,0 1 15,0 42-15,21-64 0,0 0 16,21 22-16,-20-22 0,20-21 16,-21 1-16,21-1 0,-20-21 15,105 21 1,-85-21-16,0 0 0,-21 0 0,22 0 16,-1-21-16,0 0 0,1 21 15,-1-22-15,0 1 0,1 0 0,-1 0 16,0 0-16,1 0 0,-22 21 0,21-22 15</inkml:trace>
  <inkml:trace contextRef="#ctx0" brushRef="#br0" timeOffset="80652.88">4868 14732 0,'0'0'16,"-21"0"-16,0 0 16,21 21-16,0 0 15,-21 1-15,21-1 0,0 21 0,-21-21 16,21 22-16,0-1 0,0 0 16,0-21-16,0 22 15,0-1-15,0 0 0,0-20 0,-22 41 16,22-42-16,0 0 0,0 1 15,-21-1-15,21 0 0,0-42 32,0 0-17,0-1-15,0 1 0,0 0 0,0 0 16,21-21-16,-21 20 0,22-20 0,-22 0 16,0-1-16,21 1 0,0 0 15,-21-1-15,21 22 0,-21-21 0,21 0 16,0-1-16,1 22 0,-1 0 15,0 0-15,-21 0 0,21 21 16,21 0-16,-20 0 0,-1 21 16,0 0-16,21 21 0,-21 1 15,-21-22-15,22 21 0,-1-21 16,-21 22-16,0-22 0,21 21 0,-21-21 16,0 22-16,0-22 0,0 0 0,0 0 15,0 0-15,0 0 0,0 1 16,0-1-16,0 0 15,-21-21-15,0 0 16,-1 0 0,1-21-16,0 21 0,0-21 15</inkml:trace>
  <inkml:trace contextRef="#ctx0" brushRef="#br0" timeOffset="80843.77">4657 15092 0,'105'-21'16,"-83"21"-16,-1 0 0,21-21 0,0 21 15,-20 0-15,20 0 16,-21-22-16,21 22 0,1-21 0,-1 21 0,-21-21 16,22 0-16,-1 21 0,0-21 15,1 0-15,41-1 16,-41 1-16</inkml:trace>
  <inkml:trace contextRef="#ctx0" brushRef="#br0" timeOffset="81103.62">5630 14669 0,'-21'0'16,"0"21"-16,21 0 0,-21-21 0,21 42 15,0-21-15,-21 1 0,21 20 16,-22-21-16,22 0 0,-21 22 15,21-22-15,0 21 0,0-21 0,0 22 16,0-22-16,0 0 0,0 21 0,0-21 16,0 1-16,0-1 15,0 0-15,0-42 32,0 0-17,0-1-15,0 1 16,0 0-16,0 0 0,0-21 0</inkml:trace>
  <inkml:trace contextRef="#ctx0" brushRef="#br0" timeOffset="81315.91">5524 14690 0,'0'0'0,"22"0"0,-1 0 16,0 21-16,0-21 0,0 21 0,-21 0 15,21 0-15,1 1 0,-1-1 0,0 21 16,0-21-16,-21 0 0,21 1 15,-21-1-15,21 21 16,-21-21-16,22 0 0,-1 1 0,-21-1 16,21-21-16,0 0 15,0 0 1,0-21-16,1-1 16,-1 22-16</inkml:trace>
  <inkml:trace contextRef="#ctx0" brushRef="#br0" timeOffset="81577.75">6181 14669 0,'-64'63'16,"43"-42"0,-21 0-16,20 1 0,1 20 0,0-21 15,0 0-15,0 0 0,0 1 0,-22-1 16,22 0-16,0 0 15,0 0-15,0-21 16,21 21-16,21-42 31,0 21-31,0-21 16,0 0-16,-21 0 0,21 0 0,1-1 16,-1 1-16,0 0 0,0 0 0,0-21 15</inkml:trace>
  <inkml:trace contextRef="#ctx0" brushRef="#br0" timeOffset="81760.64">6117 14647 0,'21'0'0,"0"0"16,-21 22-16,0-1 16,0 0-16,0 0 15,0 0-15,0 0 0,0 22 0,0-22 16,0 0-16,0 0 0,0 22 0,0-22 16,0 0-16,0 0 0,0 0 15,0 22-15,0-22 0,0 21 16,0-21-16,0 0 0,0 1 15,0-1-15,0 0 16,-21-21-16,21 21 0</inkml:trace>
  <inkml:trace contextRef="#ctx0" brushRef="#br0" timeOffset="82219.39">4403 15621 0,'0'0'0,"-43"0"0,22 0 0,0 21 0,0-21 16,0 0-16,-1 0 15,44 0 1,-1 0-16,21 0 0,0 0 0,1 0 16,20 0-16,1 0 0,20 0 15,1 0-15,0 0 0,-1 0 16,22-21-16,0 21 0,127-21 0,-106 0 16,0 0-16,-21 21 0,21-22 15,-21 22-15,21-21 0,-22 0 16,1 21-16,-21-21 0,21 21 0,42-21 15,-63 21-15,20 0 16,-83 0-16,20-21 0,-21 21 16,-42 0-1,0 0-15,0 21 0,-22-21 16,22 0-16,-21 21 0,-1-21 16,1 21-16,0 0 0,-1-21 0,-20 21 15,-1 1-15,1-1 0,-1-21 0,-20 21 16,20 0-16</inkml:trace>
  <inkml:trace contextRef="#ctx0" brushRef="#br0" timeOffset="83331.75">4657 16002 0,'0'0'0,"-64"21"0,1 22 16,-1-22-16,22 0 0,-1 0 16,22 0-16,0 0 0,21 22 15,21-22-15,0-21 16,1 0-16,20 21 0,64-21 15,-43 0-15,1 0 0,20 0 0,1 0 16,0 0-16,-1 0 0,1 0 16,21-21-16,0 21 0,0-21 0,-1 0 15,1 21-15,0-22 0,0 1 0,0 21 16,0-21-16,-22 21 0,1 0 0,0-21 16,-22 21-16,1 0 0,-22 0 15,0-21-15,1 21 0,-22 0 0,0 0 16,-42 0-1,0 0-15,-1 21 16,-20-21-16,0 21 0,-22-21 0,22 21 16,-43-21-16,22 21 0,-22 1 0,0-22 15,1 21-15,-22 0 0,21 0 0,-21-21 16,1 21-16,-22 0 0,21 1 16,0-1-16,-21 0 0,-85 0 15,106 0-15,1 0 0,20-21 0,-21 22 16,43-1-16,-22-21 15,21 21-15,22-21 0,-21 21 0,20-21 16,22 0-16,0 21 0,0-21 0,42 21 16,0-21-1,21 0-15,1 0 0,-1 22 0,22-22 16,-1 0-16,22 0 0,-1 0 16,1 21-16,21-21 0,-21 0 0,20 0 15,1 0-15,0 0 0,-21 0 0,42 0 16,-21 0-16,-1 0 0,1 0 15,-21 0-15,21 0 0,-22 0 0,1 0 16,0 0-16,42 0 0,-64 0 16,-20 0-16,-22 0 0,21 0 0,-21 0 15,-42 0 1,0 0-16,0 0 16,-22 0-16,1 21 0,-64 0 15,64 0-15,-43-21 16,22 21-16,-22 1 0,0-1 15,-20 0-15,-1 0 0,0 0 0,0 0 16,0 1-16,0-1 0,-21 21 0,-84 0 16,105 1-16,0-22 0,-63 42 15,105-41-15,22 20 0,-22-21 16,43 0-16,-21 0 0,42 1 16,0-1-16,0 0 0,0 0 0,21-21 15,43 21-15,-1-21 16,1 0-16,-1 0 0,1 0 15,20 0-15,1 0 0,0 0 0,20 0 16,-20 0-16,21-21 0,0 21 16,0-21-16,-1 21 0,1 0 0,21-21 15,-21 21-15,0 0 0,-21-21 0,20 21 16,-20 0-16,0 0 0,-22 0 16,1-22-16,-1 22 0,-20 0 0,-1 0 15,-21 0-15,0 0 0,-42 22 16,-21-22-1,-1 0-15,1 21 0,0-21 0,-43 21 16,22-21-16,-22 21 0,0-21 16,-21 21-16,1-21 0,-1 21 15,0 1-15,0-22 0,0 21 0,-21-21 16,-84 42-16,105-42 0,21 21 16,-21-21-16,22 21 0,-1-21 15,0 0-15,22 22 0,-1-22 0,22 21 16,0-21-16,-1 0 0,22 0 15,0 0-15,42 0 16,21 0-16,1 0 16,-1 0-16,22 0 0,-1 0 15,1 0-15,20 0 0,1 0 16,0 0-16,-1 0 0,22 0 16,0 0-16,0-21 0,0 21 0,21-22 15,-22 1-15,22 0 0</inkml:trace>
  <inkml:trace contextRef="#ctx0" brushRef="#br1" timeOffset="95979.92">6054 11790 0,'0'-21'62,"0"0"-15,-22 21 15,1 0-62,0 0 32,0 0-32,0 21 15,0-21 1,21 21-16,0 0 16,-22-21-16,22 21 0,-21 0 15,21 1-15,-21-22 16,21 21-16,0 0 0,0 0 15,0 0-15,0 0 16,0 1 0,21-22-16,-21 21 15,21-21-15,-21 21 0,22-21 16,-1 0 0,0 0-16,0 0 15,0 0 1,0-21-1,1 21-15,-1-21 16,-21-1-16,21 22 16,-21-21-16,21 21 15,-21-21-15,0 0 0,0 0 16,0 0 0,0-1-1,0 1 1,0 0-16,-21 21 15,21-21-15,-21 21 32,21-21-32,-21 21 0,-1 0 31,1 0-31,0 0 31,0 0-31,0 0 16,21 21-16,-21-21 0,-1 21 15,1 0 1,21 0-16,0 1 16,0-1-16,0 0 15,0 0 1,0 0-16,0 0 16,0 1-1,21-1 1,22-21-1,-22 0 1,0 0-16,0 0 0,0 0 16,-21-21-16,22 21 0,-1-22 15,0 1-15,-21 0 16,21 0 0,-21 0-1,0 0-15,0-1 16,0 1-1,-21 21-15,0 0 16,0-21-16,-1 21 16,1 0-16,0 0 15,0 0 1,0 0-16,21 21 0,0 0 16,-21-21-16,21 22 15,0-1-15,0 0 16,0 0-1,0 0 1,0 0 0,21-21-1,0 0 17,0-21-32,-21 0 15,0 0 1,0 0-1,0 0 1,0 42 47,-21-21-48,21 21-15,0 0 16,0 0-1,0 0 1,21-21 15,0 0 1,0-21-32,-21 0 31,0 0-31,0 0 15,-21 21 48,21 21-47,0 0-16,0 0 31,21-21 0,1 0-15,-1 0-1,-21-21 1,0 0-16,0 0 16,0 0-1,0-1 1,-21 22-16,-1 0 15,1 0 1,21 22 0,-21-22-1,21 21-15,0 0 16,0 0 0,21-21 15,0 0-31,1 0 15,-1 0 1,-21-21-16,0 0 16,0 0-1,0-1-15,0 1 16,0 0 0,-21 21-16,-1 0 15,1-21-15,0 21 16,0 0-1,0 0-15,0 0 16,-1 0 0,22 21-16,0 0 0,0 0 15,0 1-15,0-1 16,0 0-16,0 0 16,0 0-16,0 0 15,0 1 1,22-22-16,-1 0 15,0 0 1,0 0-16,0 0 16,0-22-16,-21 1 15,22 21-15,-22-21 0,21 21 0,-21-21 16,0 0-16,0 0 16,0-1-16,0 1 15,0 0-15,0 0 16,-21 21-16,21-21 15,-22 21-15,1 0 16,0 0 0,0 0-1,0 0-15,21 21 16,-21-21-16,21 21 16,-22 0-16,1 0 0,21 1 15,0-1-15,0 0 16,0 0-16,0 0 0,0 0 15,0 1-15,0-1 16,21-21 0,1 0-1,-1 0-15,0 0 16,0 0-16,0 0 16,0-21-16,1 21 15,-22-22-15,0 1 16,0 0-1,0 0-15,0 0 0,0 0 16,0-1-16,0 1 16,0 0-16,-22 0 15,1 21 1,0-21-16,0 21 31,0 0-31,0 0 16,21 21-1,-22 0-15,22 0 16,-21-21-16,21 21 0,0 1 0,0-1 16,0 0-16,0 0 15,0 0-15,0 0 16,0 1-16,0-1 16,21-21-1,1 0-15,-1 0 16,0 0-16,0 0 15,0 0-15,0 0 16,1-21-16,-22-1 16,21 22-16,0-21 0,-21 0 15,0 0-15,21 21 0,-21-21 16,0 0-16,0-1 0,0 1 16,0 0-16,0 0 15,0 0-15,-21 0 16,0 21-16,21-22 15,-21 22-15,-1 0 16,1 0-16,0 0 16,0 0-16,0 0 15,0 22 1,-1-22-16,22 21 0,-21-21 16,21 21-16,0 0 0,-21 0 15,21 0 1,0 1-16,0-1 0,0 0 15,0 0-15,0 0 16,0 0-16,21 1 16,0-22-1,1 0-15,-1 0 16,0 0-16,0 0 0,0 0 16,0 0-16,1 0 15,-1 0 1,-21-22-16,21 22 0,-21-21 15,0 0-15,0 0 16,0 0-16,0 0 16,0-1-16,0 1 0,0 0 15,0 0 1,-21 21-16,0-21 0,-1 0 16,1 21-1,0 0 1,0 0-16,0 0 15,0 0-15,-1 21 16,22 0-16,-21 0 16,21 0-1,0 0-15,-21-21 0,21 22 0,0-1 16,0 0-16,0 0 16,0 0-16,21 0 15,0-21-15,1 22 16,-1-22-1,0 0-15,0 0 0,0 0 16,0 0-16,1 0 16,-1-22-16,0 22 0,0-21 15,0 0-15,-21 0 16,21 0-16,-21 0 16,0-1-1,0 1-15,0 0 16,0 0-16,-21 21 0,21-21 15,-21 21-15,0 0 0,21-21 16,-21 21-16,0 0 16,-1 0-16,1 0 15,0 0-15,0 0 16,0 21-16,21 0 16,-21-21-16,-1 21 0,22 0 15,0 0-15,-21 1 0,21-1 16,0 0-16,0 0 15,0 0-15,0 0 16,0 1 0,21-22-16,-21 21 0,22-21 15,-1 0-15,0 0 16,0 0-16,0 0 16,0 0-16,1 0 0,-22-21 15,21 21-15,0-22 0,0 1 16,-21 0-16,0 0 15,21 21-15,-21-21 0,0 0 16,0-1-16,0 1 16,0 0-16,-21 0 0,0 21 15,21-21-15,-21 21 16,0 0-16,-1 0 0,22-21 16,-21 21-16,0 0 0,0 0 15,0 0-15,0 0 0,-1 0 16,22 21-1,-21 0-15,21 0 0,0 0 16,0 0-16,-21 1 16,21-1-16,0 0 0,0 0 15,0 0-15,0 0 16,0 1-16,21-22 16,0 21-16,1-21 15,-1 0-15,0 0 16,0 0-16,0 0 15,0 0-15,1 0 16,-1-21-16,0 21 0,-21-22 16,0 1-16,21 0 15,-21 0-15,0 0 16,0 0-16,0-1 16,0 1-16,-21 21 15,21-21-15,-21 21 16,21-21-16,-21 21 0,-1 0 15,1 0 1,0 0-16,0 0 16,0 0-16,21 21 15,-21 0-15,-1 0 16,22 1-16,0-1 0,0 0 16,0 0-16,0 0 15,0 0-15,0 1 0,0-1 16,0 0-16,0 0 15,22 0 1,-1-21 0,0 0-16,0 0 15,0 0-15,0 0 16,1 0-16,-22-21 0,21 0 0,-21 0 16,21 21-16,0-21 15,-21-1-15,0 1 16,0 0-16,0 0 0,0 0 15,0 0-15,0-1 16,0 1-16,-21 21 16,0 0-16,21-21 0,-21 21 0,-1 0 31,1 0-31,0 0 16,21 21-16,-21 0 15,0-21-15,21 22 16,-21-1-16,21 0 0,0 0 15,0 0-15,0 0 0,-22 1 16,22-1-16,0 0 16,0 0-16,22-21 31,-1 0-31,0 0 16,0 0-16,0 0 15,0 0-15,-21-21 16,22 21-16,-22-21 0,21 0 15,0-1 1,-21 1-16,21 0 0,-21 0 16,0 0-16,0 0 15,0-1 1,-21 22-16,0-21 0,0 21 16,-1 0-1,1 0-15,0 0 16,0 0-16,0 21 15,0 1-15,21-1 16,0 0 0,0 0-16,0 0 0,0 0 15,0 1-15,0-1 16,0 0-16,21-21 16,0 21-16,0-21 15,0 0 1,0 0-16,1 0 0,-1 0 15,0-21-15,0 0 16,0 0 0,-21-1-16,0 1 0,0 0 15,0 0-15,0 0 16,0 0-16,0-1 16,0 1-1,-21 21-15,0 0 16,0 0-1,0 0-15,-1 0 0,1 0 16,21 21-16,-21-21 0,21 22 16,-21-22-16,21 21 0,0 0 15,0 0-15,0 0 16,0 0-16,0 1 16,0-1-16,0 0 15,21-21 16,0 0-31,0 0 16,1 0-16,-1 0 0,-21-21 16,21 21-16,0-21 15,-21-1-15,0 1 0,0 0 16,0 0 0,0 0-16,0 0 0,0-1 15,-21 22-15,21-21 16,-21 21-16,0 0 15,-1 0 1,1 0-16,0 0 16,21 21-1,-21 1-15,0-1 16,21 0-16,0 0 16,0 0-16,0 0 15,0 1-15,0-1 16,21-21-1,0 0 1,0 0-16,0 0 16,1 0-16,-1-21 15,0 21-15,-21-22 16,0 1-16,0 0 16,0 0-1,0 0-15,0 0 16,-21 21-16,21-22 15,-21 22 1,-1 0 0,44 0 62</inkml:trace>
  <inkml:trace contextRef="#ctx0" brushRef="#br1" timeOffset="101864.71">6075 12340 0,'0'21'62,"0"1"-46,0-1 0,0 0-16,0 0 15,0 0-15,0 0 16,21-21-1,0 0 1,0 0 0,0 0-16,1 0 0,-1 0 15,0 0-15,21-21 16,-21 21-16,22-21 0,-22 21 0,21-21 16,1 21-16,-1-21 0,-21 21 15,21-21-15,1-1 0,-22 22 0,21 0 16,-21-21-16,1 21 0,-1 0 15,0 0-15</inkml:trace>
  <inkml:trace contextRef="#ctx0" brushRef="#br1" timeOffset="102456.37">6181 12615 0,'0'22'47,"0"-1"-47,0 0 15,0 0 1,0 0-16,0 0 16,0 1-1,21-22 16,0 0-31,0 0 16,0 0 0,0 0-16,1-22 0,-1 22 0,-21-21 15,21 21-15,0-21 0,0 21 0,0 0 16,22-21-16,-22 0 0,0 21 16,0-21-16,0 21 0,22 0 0,-22 0 15,0-22-15</inkml:trace>
  <inkml:trace contextRef="#ctx0" brushRef="#br1" timeOffset="103010.06">6223 12954 0,'0'21'78,"0"0"-62,0 1-1,0-1 1,0 0 0,21-21-1,0 0-15,0 0 16,1 0-16,-1 0 0,0 0 16,21-21-16,-21 21 15,1-21-15,-1 21 0,21-22 0,-21 1 16,22 21-16,-22-21 0,0 21 0,21-21 15,-21 21-15,1-21 16,-1 21-16,0 0 0,0 0 0</inkml:trace>
  <inkml:trace contextRef="#ctx0" brushRef="#br1" timeOffset="103527.76">6223 13187 0,'0'21'47,"0"0"-32,0 0-15,-21-21 0,21 22 16,0-1-16,0 0 16,0 0-1,21-21 1,0 0-16,0 0 0,0 0 16,1 0-16,-1 0 0,21 0 15,-21 0-15,0 0 16,22-21-16,-22 21 0,21-21 0,-21 21 0,22-21 15,-22 21-15,21-22 0,-21 22 0,22-21 16,-22 21-16,21 0 16,-21-21-16,1 21 0,-1 0 0,0 0 15</inkml:trace>
  <inkml:trace contextRef="#ctx0" brushRef="#br1" timeOffset="104044.13">6159 13483 0,'0'21'78,"0"1"-78,-21-22 0,21 21 16,0 0-1,0 0 1,21-21 0,1 0-16,-1 0 15,0 0-15,0 0 0,0-21 16,0 0-16,1 21 0,20-21 0,-21 21 15,0-22-15,0 22 0,22-21 16,-22 0-16,0 21 0,0-21 16,22 21-16,-22-21 0,0 21 0,0 0 15,21-21-15,-20 21 0</inkml:trace>
  <inkml:trace contextRef="#ctx0" brushRef="#br1" timeOffset="104490.88">6159 13653 0,'-21'0'31,"21"21"-31,0 0 16,-21 0-1,21 0-15,0 0 16,-21-21-16,21 22 0,0-1 16,21-21-1,0 0 1,0 0-16,1 0 0,-1 0 0,0 0 16,0 0-16,0 0 0,22-21 0,-1-1 15,0 1-15,1 0 0,-1 0 0,0 0 16,1 21-16,-1-21 0,0-1 15</inkml:trace>
  <inkml:trace contextRef="#ctx0" brushRef="#br1" timeOffset="112452.9">7324 12256 0,'-22'0'94,"22"-22"-78,-21 22-1,21-21-15,0 0 16,0 0-16,0 0 15,0 0-15,0-1 16,21 1-16,1 21 16,-22-21-16,21 21 0,0 0 0,0-21 15,0 21-15,0 0 0,1 0 16,-1 0-16,0 0 0,0-21 0,21 21 16,-20 0-16,-1 0 0,0 0 0,21 0 15,-21 21-15,1-21 16,-1 21-16,0-21 0,-21 21 0,0 0 15,21-21-15,-21 22 0,0-1 0,0 0 16,0 0-16,0 0 0,0 0 16,0 1-16,-21-1 0,0 0 0,0 0 15,-1 0-15,1 0 0,-21 22 16,21-22-16,0 0 0,-1 0 0,-20 22 16,21-22-16,-43 63 15,43-62-15,0-1 0,0 0 16,21 21-16,0-21 0,-21 1 0,21 20 15,0-21-15,0 0 16,0 0-16,0 1 16,0-1-16,0 0 15,21-21-15,0 0 16,0 0-16,0 0 16,1 0-16,-1 0 0,0 0 0,0 0 15,0 0-15,0 0 0,1 0 16,-1 0-16,0-21 0,0 0 15,-42 21 32,0 0-47,0 21 16,-1-21-16,22 21 0,-21 0 0,0-21 16,0 21-16,21 0 0,0 1 15,-21-1-15,21 0 0,-21 0 0,21 0 16,0 0-16,0 1 0,0-1 0,0 0 15,0 0-15,0 0 0,0 0 16,0 22-16,0-22 0,0 0 0,21 21 16,0 1-16,-21-22 0,0 0 15,0 0-15,0 0 0,0 1 16,0 20-16,0-21 0,0 0 0,0 0 16,0 1-16,-21-1 0,0 0 15,-1 0-15,-20 21 16,21-42-16,0 22 0,-22-1 0,22-21 15,0 0-15,-21 21 0,21-21 16,-1 0-16,1 0 0,0 0 0,21-21 31,0 0-31,0-1 16,0 1-16,21 21 0,0-21 16,1 0-16,-1 0 0,0 0 15</inkml:trace>
  <inkml:trace contextRef="#ctx0" brushRef="#br1" timeOffset="112971.6">8064 12742 0,'0'0'0,"-21"0"16,21-21-16,0 0 0,0 0 15,0 0 1,21 21 0,1 0-16,-1 0 0,0 0 15,0 0-15,0 21 0,0-21 0,1 21 16,-1 0-16,0 0 0,0 1 15,0-1-15,-21 21 0,0-21 0,21 22 16,-21-22-16,0 0 0,0 0 16,0 21-16,0-20 0,0-1 0,0 0 15,-21 0-15,0-21 16,21 21-16,0-42 47,0 0-47,0 0 0,0 0 15,0-1-15,0 1 0,0 0 16,0 0-16,0-21 0,0 20 0,21 1 16,-21 0-16,0 0 0,21 0 15,1 0-15,-22-1 0,21 1 16,0 21-16,0 0 0,0 0 16,0 0-16,1 0 15,-1 0 1</inkml:trace>
  <inkml:trace contextRef="#ctx0" brushRef="#br1" timeOffset="113353.65">8509 12933 0,'0'21'15,"21"-21"-15,0 0 16,0 0-16,1 0 15,-22-21-15,21 0 0,0 21 0,-21-21 16,21 21-16,0-22 0,-21 1 16,0 0-16,21 0 15,-21 0-15,0 0 0,0-1 16,-21 1 0,0 21-16,0 0 0,0 0 15,0 0-15,-1 0 0,22 21 16,-21 1-16,21-1 0,-21 0 15,21 0-15,0 0 0,0 0 0,0 1 16,0-1-16,0 0 0,0 0 0,0 0 16,0 0-16,0 1 0,0-1 15,0 0-15,21-21 16,0 0-16,1 0 0,-1 0 16,0 0-16,0 0 0,0 0 15,22 0-15,-22 0 0,21-21 16,0 21-16,-20-21 0,-1-1 0</inkml:trace>
  <inkml:trace contextRef="#ctx0" brushRef="#br1" timeOffset="114067.47">9102 12679 0,'0'21'15,"0"0"1,-22-21-16,22 21 0,0 1 15,0-1-15,-21 0 0,21 0 0,-21 21 16,21-20-16,0-1 16,0 0-16,0 0 0,0 0 0,0 0 15,-21 1-15,21-1 0,0 0 16,0 0 0,0-42 15,0 0-16,0 0-15,0-1 0,0 1 16,21 0-16,-21 0 0,0-21 16,0 20-16,21 1 0,0 0 15,1 0-15,-22 0 0,42-22 16,-21 22-16,0 0 0,0 21 0,1 0 16,-1 0-16,0 0 15,0 0-15,-21 21 0,21-21 16,0 21-16,-21 1 0,0-1 0,0 0 15,22 0-15,-22 0 0,0 0 16,0 1-16,0-1 0,0 0 0,0 0 16,0 0-16,0 0 15,0 1-15,-22-22 16,22-22 15,0 1-15,0 0-16,0 0 15,0 0-15,0 0 0,0-1 0,0 1 16,22 0-16,-1-21 0,0 21 0,-21-1 16,21 1-16,0 0 0,0 21 15,1-21-15,-1 21 0,21 0 16,-21 0-16,0 0 0,1 0 0,-1 0 16,-21 21-16,21 0 0,0 0 15,-21 1-15,0-1 0,0 0 0,0 0 16,0 0-16,0 0 0,0 1 0,0-1 15,0 0-15,0 0 16,0 0-16,-21 0 0,0-21 16,21 22-16,-21-22 0,-1 21 15,44-21 17</inkml:trace>
  <inkml:trace contextRef="#ctx0" brushRef="#br1" timeOffset="116319.77">10223 12764 0,'0'-22'15,"0"44"-15,0-65 0,0 22 0,-21 0 16,21 0-16,-21 21 0,0 0 15,0 0-15,0 0 0,-1 0 0,1 0 16,0 0-16,0 0 0,0 0 0,0 21 16,-1-21-16,1 21 0,0 0 15,21 0-15,-21 22 0,0-22 0,0 21 16,21-21-16,0 1 0,-22 20 0,22-21 16,0 0-16,0 22 0,0-22 15,0 0-15,0 0 16,0 0-16,22-21 0,-1 21 15,0-21-15,0 0 0,0 0 0,0 0 16,1 0-16,-1-21 16,0 0-16,0 21 0,0-21 0,0 0 15,1 0-15,-1-1 0,0 1 16,0 0-16,0 0 0,0-21 0,1 20 16,-22 1-16,0 0 0,21-21 0,-21 21 15,0-1-15,0 44 47,0-1-47,-21 0 0,21 0 0,0 0 16,0 0-16,-22 1 0,22-1 15,0 21-15,0 0 0,0-20 16,0-1-16,0 0 0,0 0 16,22 0-1,-1-21-15,0 0 0,0 0 16,0 0-16,0 0 0,1 0 15,-1-21-15,0 21 0,0-21 0,0 0 16,0 0-16,1 21 0,-22-22 16,21 1-16,0 0 0,0 0 0,-21 0 15,0-22-15,0 22 0,0 0 16,0 0-16,0 0 0,0 0 16,0 42 15,0 0-31,-21 0 0,21 0 15,0 0-15,0 1 0,0-1 0,0 0 16,0 21-16,0-21 0,0 1 16,0-1-16,21-21 15,-21 21-15,42-21 0,-20 0 0,-1 0 16,21 0-16,-21 0 0,0 0 16,22 0-16,-22 0 0,21 0 15,-21 0-15,22 0 0,-22-21 0,0 0 16,0 21-16,43-64 15,-64 43-15,0-21 0,21 20 16,-21 1-16,21 0 0,-21 0 16,0 0-16,0 0 0,21-1 15,-21 44 1,0-1-16,0 0 16,0 0-16,0 0 0,0 0 0,0 1 15,-21-1-15,21 0 0,0 21 16,-21-42-16,21 21 0,-21 1 15,21-1-15,-21 0 0,21 0 16,-22-21-16,1 0 16,21-21 15,0 0-31,0 0 16,0-1-16,21 1 0,1 0 15,-1-21-15,0 21 0,0-1 0,0-20 16,0 21-16,1 0 0,-1 0 0,0-22 15,21 43-15,1-21 16,-22 21-16,0 0 0,0 0 16,0 0-16,0 0 0,-21 21 15,0 0-15,0 1 0,0-1 16,0 0-16,0 0 0,0 0 0,0 22 16,0-22-16,0 0 0,0 0 15,0 0-15,22-21 0,-22 21 0,21 1 16,0-22-16,0 21 0,0-21 15,0 0-15,1 0 0,-1 0 0,0 0 16,0 0-16,0 0 0,22 0 0,-22 0 16,0 0-16,0 0 0,0-21 15,0-1-15,1 1 0,-1 0 16,0 0-16,0 0 0,0 0 0,-21-1 16,0 1-16,21-21 0,-21 21 15,22 0-15,-22-1 0,0 1 16,0 42-1,0 1 1,-22-1-16,22 0 0,0 0 16,-21 0-16,21 0 0,0 1 0,0-1 15,0 0-15,0 0 0,0 0 16,21-21-16,1 0 16,-1 21-16,0-21 0,0 0 15,0 0-15,0 0 0,1 0 0,-1 0 16,0 0-16,0 0 0,0 0 15,0-21-15,1 0 0,-1 21 16,-21-21-16,21 0 0,0 0 0,-21-1 16,0-20-16,0 21 0,21 0 0,-21 0 15,21-1-15,-21 1 0,0 0 16,-21 42 15,21 0-31,-21 1 16,0-1-16,0 0 0,21 0 15,-21 0-15,-1 0 0,22 1 0,0-1 16,-21 0-16,0 0 16,21 0-1,0-42 17,0 0-32,21 21 0,0-21 15,1 21-15,-1-21 0,0-1 0,21-20 16,-21 21-16,1 0 0,20 0 15,-21-1-15,0 1 0,22 21 16,-22-21-16,0 21 0,0 0 0,0 0 16,-21 21-1,0 0 1,0 1-16,0-1 0,0 0 0,0 0 16,0 0-16,0 0 15,0 1-15,0-1 0,0 0 16,21 0-16,1 0 0,-1-21 0,0 21 15,0-21-15,0 0 0,22 22 0,-22-22 16,0 0-16,0 0 0,0 0 16,22 0-16,-22 0 0,0 0 0,0 0 15,0-22-15,0 22 0,1-21 0,-22 0 16,21 0-16,0 0 0,0-43 16,-21 43-16,21-64 15,-21 64-15,0-21 0,0 21 0,0 0 16,0-1-16,0 1 0,0 0 15,-21 21-15,0 0 16,0 0-16,0 0 0,-1 0 16,1 0-16,0 0 0,0 21 0,21 0 15,-21-21-15,21 22 0,-21-1 16,21 0-16,0 0 0,0 0 16,0 0-16,0 1 15,21-1-15,-21 0 16,21 0-16,-21 0 0,0 0 15,0 1-15,0-1 0,21 21 16,-21-21-16,21 0 0,-21 1 0,0 20 16,0-21-16,0 0 0,0 22 0,0-22 15,0 0-15,0 0 0,0 43 16,0-43-16,0 21 16,0-21-16,-21 0 0,21 1 15,-21-1-15,0 0 0,21 0 0,-64 21 16,22-20-16,21-1 15,0-21-15,-1 21 0,1-21 0,0 0 16,0 21 0,0-21-16,21-21 31,0 0-31,0 0 16,0-1-16,0 1 0,0-21 0</inkml:trace>
  <inkml:trace contextRef="#ctx0" brushRef="#br1" timeOffset="116552.64">12192 12404 0,'0'0'15,"-21"0"-15,0 0 0,-1 0 0,1 0 16,0 0-1,0 0-15,21-21 63,-21 21-63,0 0 0</inkml:trace>
  <inkml:trace contextRef="#ctx0" brushRef="#br1" timeOffset="116755.73">10922 12319 0,'0'0'0,"-21"0"16,-64 0 0,64-21-16,0 21 46,0 21-30,-1-21-16,22 21 0</inkml:trace>
  <inkml:trace contextRef="#ctx0" brushRef="#br1" timeOffset="118421.78">8488 13991 0,'-21'0'16,"-1"0"-16,22-21 31,0 0-31,0 0 16,0 0-16,0-22 15,0 22-15,0 0 0,22 0 0,-22-22 16,0 22-16,21-21 0,0 0 0,-21-1 15,0 22-15,0-21 0,0-1 16,0 22-16,0-21 0,0 21 16,0 0-16,0-1 0,-21 22 31,0 0-31,-1 22 0,22-1 16,0 21-16,-21-21 0,21 22 15,-21-1-15,21 0 0,0 22 0,0-22 16,0 0-16,0 22 0,0-22 0,0 1 15,0-1-15,0 0 0,0-21 16,21 22-16,0-22 0,1 0 0,-22 0 16,21 0-16,0-21 0,0 0 0,21 22 15,-20-22-15,-1 0 0,0 0 16,0 0-16,21-22 0,-20 22 16,-1-21-16,0 0 0,21 0 0,-21 0 15,1 0-15,-1-1 0,0 1 16,0-21-16,0 21 0,-21-22 0,21 22 15,-21-21-15,0 21 0,0-22 16,0 22-16,0 42 31,0 1-15,0-1-16,0 0 0,0 21 16,0-21-16,0 1 0,0-1 15,22 0-15,-1 0 0,-21 0 16,21 0-16,0-21 0,0 22 15,0-22-15,1 0 0,-1 0 0,0 0 16,0 0-16,0 0 0,0 0 16,1 0-16,-1-22 0,-21 1 15,21 0-15,0 0 0,-21 0 16,0 0-16,0-1 0,21 1 0,-21 0 16,0 0-16,0 0 0,0 0 15,0-1 1,0 44-1,0-1 1,0 0-16,0 0 0,0 0 16,-21 0-16,21 43 15,0-43-15,0 0 16,0 0-16,0 1 0,0-44 47,0 1-32,0 0-15,0 0 0,21 0 16,-21 0-16,0-1 0,21 1 16,1 0-16,-22 0 0,21 0 0,0 0 15,-21-1-15,0 1 0,21 21 16,0 0-16,0 0 16,-21 21-1,0 1-15,22-1 0,-22 0 0,0 0 16,0 43-16,0-43 15,0 0-15,21 0 0,-21 0 0,21 0 16,0 1-16,0-1 0,0-21 16,1 21-16,-1-21 15,0 0-15,0 0 0,0 0 16,0 0-16,1 0 0,-1 0 0,0 0 16,0-21-16,0 21 0,0-21 0,1-1 15,-1 1-15,0 21 0,0-21 0,0 0 16,-21 0-16,0 0 0,21-22 15,-21 22-15,0 0 0,0 0 16,0 0-16,0-1 0,0 1 16,0 42-1,-21 1 1,21-1-16,0 0 0,0 0 0,0 0 16,-21 0-16,21 22 0,0-22 15,0 0-15,0 0 0,0 0 16,0 1-16,21-22 0,-21 21 0,21-21 15,1 0-15,-1 0 0,0 0 16,21 0-16,-21 0 0,1 0 16,20 0-16,-21 0 0,0 0 0,22-21 15,-22 21-15,0-22 0,0 1 16,21 21-16,-20-21 0,-1 0 0,0 0 0,0 0 16,0-22-16,0 22 0,1 0 15,-22 0-15,0 0 0,0-1 0,0 1 16,0 0-16,-22 21 31,1 0-31,0 21 0,21 0 16,0 1-16,0-1 0,0 0 0,0 0 15,0 0-15,0 0 16,0 1-16,0-1 0,0 0 0,0 0 16,0 0-16,0 0 0,0 1 15,-21-22 1,21 21-16,-21-21 15,0 0 1,-1 0-16,1 0 16,21-21-16,-21 21 0,0-22 15,0 1-15,0 0 0,-22 0 16</inkml:trace>
  <inkml:trace contextRef="#ctx0" brushRef="#br1" timeOffset="118615.66">9186 13547 0,'0'0'0,"-21"-21"0,42 21 78,0 0-78,1 0 0</inkml:trace>
  <inkml:trace contextRef="#ctx0" brushRef="#br1" timeOffset="119480.09">11324 13737 0,'0'0'0,"-21"0"16,0 0 0,0 0-16,-1 0 0,1 21 0,0-21 15,0 22-15,0 20 0,21-21 16,-21 0-16,-1 22 0,1-22 15,21 0-15,-21 21 0,21-21 0,0 1 16,0-1-16,0 0 0,0 0 0,21 0 16,0 0-16,1-21 0,-1 22 15,0-22-15,0 0 0,0 0 0,0 0 16,1 0-16,41 0 0,-42 0 16,0 0-16,1-22 0,-22 1 15,21 21-15,-21-21 0,0 0 0,0 0 16,0 0-16,0-1 0,-21 1 15,21 0-15,-22 0 0,1 0 16,0-22-16,0 22 0,0 0 0,21 0 16,0 0-16,-21 0 0,21-1 15,0 1-15,0 0 0,0 0 16,21 0-16,0 21 0,0-21 16,0 21-16,0 0 0,22-22 0,-22 22 15,0 0-15,0 0 0,0 0 16,22 0-16,-22 0 0,0 22 0,0-22 15,0 21-15,-21 0 0,22 0 16,-22 0-16,0 0 0,0 1 16,0-1-16,0 0 0,0 0 0,0 0 15,0 0-15,0 22 0,0-22 0,-22 0 16,22 21-16,0-20 0,0 20 16,-21 0-16,21 1 0,0-1 15,-21 0-15,21 1 0,0-1 0,0 0 16,0 1-16,0-1 0,0 0 15,0 1-15,0-22 0,0 21 0,0-21 16,0 22-16,21-1 0,-21-21 16,21 0-16,-21-42 47,-21 0-47,21 0 15,0 0-15,0-1 0,0-20 16,0 21-16,0-21 0,21-1 0</inkml:trace>
  <inkml:trace contextRef="#ctx0" brushRef="#br1" timeOffset="120872.12">12594 13695 0,'0'0'0,"0"-21"0,0 0 0,0-1 0,0 1 15,0 0-15,-21 0 0,0 21 16,0-21-16,-1 21 0,1 0 16,-21 0-16,21 21 0,0 0 0,-1 0 15,1 0-15,0 1 0,21 20 16,-21-21-16,0 21 0,21 1 16,-21-1-16,21 0 0,0-20 0,0 20 15,0-21-15,0 21 0,0-20 0,0-1 16,21 0-16,0 0 0,0 0 15,0 0-15,0-21 0,1 0 0,20 0 16,-21 0-16,0 0 0,0 0 0,22 0 16,-22 0-16,0 0 0,21-21 15,-20 21-15,-1-21 0,21 0 16,-21 0-16,0 0 0,1-1 0,-1 1 16,0 0-16,0-21 0,0 21 0,-21-1 15,0 1-15,0 0 0,0 0 16,21 0-16,-21 0 0,-21 21 31,0 0-31,21 21 0,-21 0 16,21 0-16,-21 0 0,21 0 0,0 1 15,0-1-15,0 0 0,0 0 16,0 0-16,0 0 0,0 22 16,0-22-16,0 0 0,21-21 15,0 0-15,0 21 0,0-21 0,1 0 16,-1 0-16,0 0 15,0 0-15,0 0 0,0 0 0,1-21 16,-1 0-16,0 21 0,0-21 0,0 0 16,-21-1-16,21 1 15,-21 0-15,0 0 0,0 0 0,0 0 16,0-1-16,-21 1 0,0 0 0,0 0 16,0 21-16,0-21 0,-22 21 15,22 0-15,-21-21 16,21 21-16,21 21 31,21-21-31,0 0 0,0 0 0,0 21 16,22-21-16,-1 0 0,0 0 15,1 0-15,20 0 0,-21 0 16,1 0-16,20 0 0,-20 0 0,20 0 16,-21-21-16,1 21 0,-1 0 0,-21 0 15,22-21-15,-22 21 0,0-22 16,0 22-16,-21-21 15,-21 21-15,0 0 16,0 0-16,-1 0 0,1 0 16,-21 0-16,21 21 0,-22-21 0,22 22 15,-21-1-15,21-21 0,0 21 16,-22 0-16,22 0 0,0 22 16,21-22-16,0 0 0,0 0 0,0 0 15,0 0-15,0 1 0,0-1 16,0 0-16,21-21 0,0 0 15,0 21-15,1-21 0,20 0 16,-21 0-16,21 0 0,-20 0 0,-1 0 16,0-21-16,0 0 0,21 21 15,-20-21-15,-1-1 0,0-20 16,0 21-16,0 0 0,0-22 16,-21 22-16,0-21 0,22 0 15,-1-1-15,-21 1 0,0 0 0,0-1 16,21 1-16,-21 0 0,0-1 0,0-20 15,0 42-15,0-1 16,0 1-16,-21 42 16,21 1-1,-21 20-15,21-21 16,-22 21-16,22-20 0,-21 20 0,21 0 16,0 1-16,0-1 0,0 0 0,0-21 15,0 64-15,0-64 16,0 22-16,0-22 0,0 0 0,0 0 15,0 0-15,21 0 0,1-21 0,-1 22 16,0-1-16,0-21 0,0 0 16,22 0-16,-22 0 0,0 0 15,21 0-15,-21 0 0,1 0 0,20 0 16,-21-21-16,0-1 0,0 1 16,1 21-16,-1-21 0,0 0 0,-21-21 15,21 20-15,-21 1 0,0 0 16,0 0-16,-21 21 15,0 0 1,0 0-16,21 21 0,-22 0 0,1 0 16,21 1-16,-21-1 0,21 0 15,0 0-15,0 0 0,0 0 16,0 1-16,21-22 31,0 21-31,1-21 0,-1 0 0,0 0 16,0 0-16,0 0 0,0-21 15,-21-1 1</inkml:trace>
  <inkml:trace contextRef="#ctx0" brushRef="#br1" timeOffset="121356.99">8975 14711 0,'0'0'0,"0"-21"16,0 42 15,0 0-31,0 0 16,0 0-16,0 1 0,0-1 0,0 0 15,0 0-15,0 0 0,-22 0 16,22 1-16,0-1 16,0 0-16,22-21 31,-1 0-31,0 0 15</inkml:trace>
  <inkml:trace contextRef="#ctx0" brushRef="#br1" timeOffset="121715.76">9631 14711 0,'0'0'0,"-43"-21"31,22 21-31,-21 0 15,21 0-15,-22 21 0,-20 0 16,42-21-16,0 0 16,-1 21-16,22 0 15,0 1 1,22-22-16,-1 0 16,0 0-16,0 0 0,0 21 0,0-21 15,1 0-15,-1 21 0,0-21 0,0 21 16,0 0-16,-21 0 15,0 1-15,0-1 0,0 0 16,0 0-16,-21-21 0,0 21 16,0-21-16,0 0 0,-1 0 15,1 21-15,0-21 0,0 0 16,0 0-16,0 0 16,-1-21-16,22 0 15,0 0-15,0 0 16</inkml:trace>
  <inkml:trace contextRef="#ctx0" brushRef="#br1" timeOffset="121907.26">9144 14478 0,'0'0'0,"-21"0"0,21-21 0,-21 21 15,42 0 32,0 0-47,0 21 0,0-21 16,0 0-16,22 0 0,-22 21 0,21-21 15</inkml:trace>
  <inkml:trace contextRef="#ctx0" brushRef="#br1" timeOffset="122399.99">10329 14605 0,'0'21'0,"-21"-21"16,21 21-16,-21 1 0,21-1 16,0 0-16,-21 0 0,21 0 0,-21 0 15,21 1-15,0-1 0,0 0 16,-22 0-16,22 0 0,-21-21 15,21 21-15,0 1 0,-21-22 16,21 21-16,-21-21 0,0 0 16,0 0-1,-1-21 1,22-1 0,0 1-16,0 0 15,22 0-15,-1 0 0,0 0 16,0-22-16,0 22 0,0 0 0,1 0 15,-1 0-15,21-1 0,-21 1 16,0 21-16,1 0 0,-1 0 0,0 0 16,21 0-16,-21 21 0,-21 1 15,0-1-15,0 0 0,0 0 16,0 0-16,0 0 0,0 1 0,0-1 16,0 0-16,0 0 0,0 0 15,0 0-15,-21 1 0,0-1 16,21 0-16,21-21 47,0 0-47,-21-21 0</inkml:trace>
  <inkml:trace contextRef="#ctx0" brushRef="#br1" timeOffset="122775.76">10964 14647 0,'-21'0'32,"21"22"-32,-21-22 0,0 21 0,0 0 15,-1 0-15,1 0 0,0 0 16,21 1-16,-21-1 0,0 0 0,0 0 16,21 0-16,0 0 0,0 1 15,0-1-15,21 0 16,0-21-16,0 0 0,0 0 15,0 0-15,1 0 0,-1 0 16,0 0-16,21 0 0,-21-21 0,1 21 16,-1-21-16,-21-1 0,21 22 15,-21-21-15,21 0 0,-21 0 0,0 0 16,0 0-16,0-22 16,-21 22-16,0 0 0,-22-21 15,22 42-15,21-22 0,-21 1 0,0 21 16,0 0-16,42 0 31,0 0-15,0 0-16</inkml:trace>
  <inkml:trace contextRef="#ctx0" brushRef="#br1" timeOffset="123035.62">11409 14415 0,'0'0'0,"0"-22"0,-21 44 32,-1-22-32,22 21 0,0 0 15,-21 21-15,0-21 0,21 22 16,-21-22-16,0 21 0,21 1 0,-21-22 16,-1 21-16,22 0 0,-21-20 0,21 41 15,0-42 1,0 0-16,0 1 0,0-1 0,0 0 15,21-21-15,1 0 16,-1 0-16,0 0 0,0 0 16,0 0-16,0-21 0,-21 0 15,22-1-15</inkml:trace>
  <inkml:trace contextRef="#ctx0" brushRef="#br1" timeOffset="123223.51">11155 14669 0,'0'0'15,"-21"0"1,42 0 15,0 0-31,0 0 0,0 0 16,0 0-16,1 0 0,-1 0 0,0 0 16,0 0-16,21-22 0,-20 22 15,-1 0-15,21 0 0,-21-21 0,0 0 16,1 21-16,-1 0 0</inkml:trace>
  <inkml:trace contextRef="#ctx0" brushRef="#br1" timeOffset="125524.02">11747 14923 0,'0'0'0,"22"0"0,-1 0 0,0 0 15,0 0-15,0 0 0,0-22 16,1 22-16,-1-21 0,0 21 0,0-21 16,0 21-16,0-21 0,1 0 0,-1 0 15,0-1-15,0 1 0,-21 0 16,0 0-16,0 0 0,0 0 15,0-22-15,0 22 0,0 0 0,0 0 16,0 0-16,-21-1 0,0 22 16,0 0-16,-1 0 15,22 22-15,-21-1 16,21 0-16,-21 21 0,21-21 0,0 22 16,0-22-16,0 0 0,0 21 0,0-20 15,0-1-15,0 21 0,0-21 16,0 0-16,21 1 0,0-22 15,1 0-15,-22 21 0,21-21 0,0 0 16,0 0-16,0 0 0,0 0 16,1 0-16,-1 0 0,0-21 0,0 21 15,0-22-15,0 22 0,1-21 0,-1 0 16,0 0-16,0 0 16,0 0-16,0-1 0,1 1 0,-1 0 15,0 0-15,0 21 0,0-21 0,0 0 16,1 21-16,-1 0 15,0 0-15,-21 21 16,0 0-16,0 0 16,0 0-16,0 22 0,0-22 15,0 0-15,0 0 0,0 0 0,-21 0 16,21 1-16,0-1 16,0 0-16,-21-21 0,21 21 15,0-42 16,21 0-15,-21 0-16,21 21 0,-21-22 16,21 1-16,0 0 0,-21 0 0,21 0 15,-21 0-15,22-1 0,-1-20 16,-21 21-16,21 0 0,0 0 0,-21-1 16,21 1-16,-21 0 15,0 42 1,0 0-1,0 1-15,-21-1 0,21 0 0,0 0 16,0 0-16,-21 22 0,21-22 16,0 0-16,0 0 0,0 0 15,0 0-15,0 1 0,0-1 16,21-21-16,-21 21 0,21-21 16,0 0-16,1 0 0,-1 0 0,0 0 15,0 0-15,0 0 0,0 0 0,1 0 16,20 0-16,-21-21 0,21 0 15,-20 21-15,20-22 0,-21 1 0,0 0 16,0 0-16,1 0 0,-1 0 0,-21-1 16,21 1-16,-21 0 0,0 0 15,0 0-15,0 0 0,0-1 16,-21 22-16,0 0 0,-1 0 0,1 0 16,0 0-16,0 0 15,0 0-15,21 22 0,-21-1 0,21 0 16,-22 0-16,22 0 0,0 22 15,0-22-15,0 0 0,0 0 16,22 0-16,-1 0 0,0 1 16,0-22-16,0 0 0,0 0 0,1 0 15,-1 0-15,0 0 0,0 0 16,21 0-16,-20 0 0,-1 0 16,21 0-16,-21-22 0,0 1 0,22 0 15,-43 0-15,21 0 16,0 0-16,0-1 0,-21-20 0,0 21 0,21 0 15,-21 0-15,22-1 0,-1 1 16,-21 42 15,0 1-31,0-1 16,0 0 0,0 0-16,21-21 15,-21-21 32,0 0-31,0 0-1,0-1-15,0 1 16,-21 21-16,0 0 31,21 21-31,-22 1 0,1-1 16,21 0-16,0 0 0,0 0 15,0 0-15,-21 1 0,21-1 16,0 0-16,0 0 0,0 0 0,0 0 16,0 1-16,0-1 0,21-21 15,0 0-15,-21 21 0,22-21 16,-1 0-16,0 0 0,0 0 16,21 0-16,-20 0 0,-1 0 0,0-21 15,0 0-15,0-1 0,0 22 16,-21-21-16,22 0 0,-22 0 15,21 0-15,-21 0 0,21-1 0,-21 1 16,0 0-16,0 0 0,0 0 16,0 0-16,0-1 0,0 44 31,0-1-31,-21 0 16,21 0-16,0 0 0,-21 0 0,21 1 15,0-1-15,0 0 0,0 0 0,0 0 16,0 0-16,0 1 0,0-1 15,21 0-15,0-21 16,0 0-16,0 0 0,-21 21 0,21-21 16,1 0-16,-1 0 0,0 0 0,0 0 15,0-21-15,-21 0 0,21 21 16,1-21-16,-22-1 0,21 1 16,0 0-16,-21 0 0,21 0 0,-21 0 15,0-1-15,0 1 0,0 0 16,0 0-16,0-21 15,0 20-15,0 1 0,0 42 32,0 1-17,0-1-15,0 0 0,0 0 0,0 0 16,0 0-16,0 1 0,0-1 16,0 0-16,0 0 0,0 0 0,0 0 15,0 1-15,21-22 16,0 0-16,1 0 0,-1 0 15,0 0-15,0 0 0,0 0 16,22 0-16,-43-22 0,21 22 16,0-21-16,0 0 0,0 0 15,-21 0-15,21 0 0,1-1 16,-22-20-16,0 21 0,0-21 0,21 20 0,-21-20 16,0 0-16,21-1 15,-21 1-15,0 21 0,0-21 0,0 20 16,0 1-16,0 0 0,0 0 0,0 42 31,-21 0-31,0 0 0,21 1 16,-22 20-16,22-21 0,-21 21 0,21 1 15,-21-1-15,21-21 0,-21 22 16,21-1-16,0-21 0,0 21 16,0-20-16,0-1 0,0 21 0,0-21 15,0 0-15,21 1 0,0-22 16,0 0-16,1 0 0,-1 0 15,0 0-15,0 0 16,0 0-16,0 0 0,-21-22 16,22 22-16,-1-21 0,0 0 0</inkml:trace>
  <inkml:trace contextRef="#ctx0" brushRef="#br1" timeOffset="125743.4">14351 14626 0,'0'0'0,"-21"21"16,21 1-1,21-22 1,0 0-16,0 0 16,0 0-16,1 0 0,-1 0 15,0 0-15,0 0 0,0 0 0,0-22 16,1 22-16,-1 0 0,0 0 0,0-21 15,0 21-15,0-21 0</inkml:trace>
  <inkml:trace contextRef="#ctx0" brushRef="#br1" timeOffset="126127.57">14753 14753 0,'0'0'0,"21"0"32,0 0-17,1 0-15,-1 0 0,0-21 16,0 21-16,-21-21 0,21 21 16,0-21-16,1 21 0,-22-21 0,0-1 15,0 1-15,0 0 16,0 0-1,-22 21 1,1 0-16,0 0 0,0 0 0,0 21 16,0 0-16,-1 0 15,22 1-15,0-1 0,-21 0 16,21 0-16,-21-21 0,21 21 0,0 0 16,0 1-16,0-1 15,0 0-15,21-21 0,0 21 16,1-21-16,-1 0 0,0 0 15,0 0-15,21 0 0,-20 0 16,-1 0-16</inkml:trace>
  <inkml:trace contextRef="#ctx0" brushRef="#br1" timeOffset="126716.36">15346 14711 0,'0'-21'0,"0"42"0,0-63 16,0 20-16,0 1 0,0 0 15,0 0-15,-21 0 0,-1 0 16,1 21 0,0 0-16,0 0 15,0 0-15,0 0 0,21 21 16,-22 0-16,1 0 0,0 0 16,21 0-16,-21 1 0,21-1 15,-21 0-15,0 0 0,21 0 0,0 0 16,0 1-16,0-1 0,0 0 0,0 0 15,0 0-15,0 0 16,21-21 0,0 0-16,0 0 0,0 0 15,0 0-15,1 0 0,-1-21 16,0 21-16,0-21 0,0 0 16,0 0-16,1 0 0,-22-1 0,21 1 15,0 0-15,0-21 0,-21 21 16,0-22-16,21 1 0,0-43 15,-21 43-15,0 0 0,22-1 16,-22 1-16,0 21 0,21 0 16,-21-1-16,0 1 0,-21 21 31,21 21-31,-22 1 0,22-1 16,0 0-16,-21 21 0,21-21 0,0 22 15,-21-1-15,21 43 0,0-64 16,0 21-16,0 1 0,0-22 15,0 21-15,0 0 0,0-20 16,0-1-16,21 0 0,0-21 16,1 21-1,-1-21-15,0 0 16,0 0-16,0 0 0,-21-21 16,21 0-16,1 21 0,-22-21 15,21-1-15,0 1 0,0 0 16</inkml:trace>
  <inkml:trace contextRef="#ctx0" brushRef="#br1" timeOffset="128272.13">6392 11726 0,'0'0'16,"-21"0"-16,0 0 15,0 0-15,0 0 16,-1 0-16,1 0 15,0 0-15,0 0 16,0 0-16,0 0 0,-1 0 16,44 0 15,-1 0-15,0 0-16,0 0 0,0 0 15,22-21-15,-22 21 0,21 0 0,0 0 16,1 0-16,20-21 0,-20 21 0,20-21 15,-21 21-15,22 0 0,-1-21 16,-20 21-16,20 0 0,-20 0 0,20-21 16,-21 21-16,1-22 0,-1 22 15,-21 0-15,22 0 0,-22 0 0,0 0 16,0-21-16,-21 0 47,-21 0 0</inkml:trace>
  <inkml:trace contextRef="#ctx0" brushRef="#br1" timeOffset="128648.92">7133 11367 0,'0'0'0,"0"21"31,0 0-15,21-21 0,0 0-16,1 0 0,-1 21 0,0-21 15,0 0-15,0 0 16,0 0-16,1 0 0,-1 0 0,0 0 15,0 0-15,0 0 16,-21 21 0,0 0-1,0 1-15,-21-1 0,0-21 16,0 21-16,0 0 0,-1 0 0,-20 0 16,21 1-16,0-1 0,0 0 15,-1 0-15,22 0 0,-21 0 0,0 1 16,0-22-16,21 21 0,0 0 0,-21-21 15,21 21-15</inkml:trace>
  <inkml:trace contextRef="#ctx0" brushRef="#br1" timeOffset="129284.43">7916 10732 0,'0'0'0,"0"-85"31,0 64-15,-21 21-16,0 0 0,0 0 15,0 0-15,-1 0 0,1 0 0,0 0 0,0 0 16,-21 0-16,20 21 16,1 0-16,0 0 0,-21 22 15,21-22-15,21 21 0,0-21 0,-22 22 16,22-22-16,0 21 0,0 0 16,0-20-16,0 20 0,0 0 0,0-21 15,0 22-15,0-22 0,22 0 0,-1 21 16,-21-20-16,21-22 0,0 21 0,0 0 15,0-21-15,1 0 0,-1 0 16,0 0-16,0 0 0,0 0 0,0 0 16,22 0-16,-22-21 0,0 0 0,0-1 15</inkml:trace>
  <inkml:trace contextRef="#ctx0" brushRef="#br1" timeOffset="129689.2">8149 10922 0,'0'0'0,"21"-21"0,-21 0 15,0 0-15,-21 21 32,0 21-17,0 0-15,0 0 0,21 0 16,0 0-16,0 1 0,-22-1 0,22 0 16,0 0-16,0 0 0,0 0 0,0 1 15,0-1-15,22 0 16,-1-21-16,0 21 15,0-21-15,0 0 0,0 0 16,1 0-16,-1 0 0,-21-21 16,21 21-16,0-21 0,0 21 0,0-21 15,-21-1-15,22 1 0,-22 0 16,0 0-16,0 0 0,0 0 16,0-1-16,0 1 15,-22 21-15,1-21 0,0 0 0,0 21 16,0 0-16,0 0 15,42 0 32,0 0-47,0 0 0,0 0 0,0 0 16,22 0-16,-22 0 16,0 0-16</inkml:trace>
  <inkml:trace contextRef="#ctx0" brushRef="#br1" timeOffset="130356.82">8551 10795 0,'21'0'16,"-42"0"-16,42 21 31,-21 0-15,0 1-16,0-1 0,-21 0 16,21 0-16,0 0 0,0 0 15,0 1-15,0-1 16,0 0-16,0 0 15,-21-21-15,21-21 63,0 0-63,0 0 16,0-1-16,0 1 0,0 0 15,0 0-15,21 0 0,-21 0 16,21-1-16,1 1 0,-22 0 0,21 21 15,0-21-15,0 21 0,0 0 16,0 0-16,1 0 16,-1 21-16,0 0 15,-21 0-15,0 1 0,0-1 16,0 0-16,0 0 0,0 0 16,0 0-16,0 1 15,0-1 1,0-42 31,0-1-47,0 1 0,0 0 15,21 0 1,0 0-16,-21 0 0,21-1 0,1 1 16,-1 21-16,0-21 0,21-21 15,-21 42-15,1 0 0,-1-21 0,0 21 16,0 0-16,0 0 0,0 0 15,1 21-15,-1-21 0,-21 21 0,0 0 16,21 0-16,-21 0 0,0 1 16,0-1-16,0 0 0,0 0 15,-21 0 1,0-21-16,21 21 0,-22-21 16,44 0 15,-1-21-16</inkml:trace>
  <inkml:trace contextRef="#ctx0" brushRef="#br1" timeOffset="130643.66">9334 10626 0,'0'-21'0,"0"42"0,0-21 46,0 21-46,0 0 0,0 0 0,0 22 16,0-22-16,0 0 0,0 21 16,0 1-16,0-22 0,0 21 0,0 0 15,0-20-15,0 20 0,0 0 0,0 1 16,0-1-16,0 0 0,0 1 16,0-1-16,0-21 0,0 21 0,0-20 15,0 20-15,0 0 16,0-21-16,0 1 0,22-22 15,-1 0 1,-21-22 0,0 1-16,0 0 0</inkml:trace>
  <inkml:trace contextRef="#ctx0" brushRef="#br1" timeOffset="130969.48">9313 10710 0,'0'0'16,"-21"-21"-16,21 0 0,0 0 0,0 0 0,0 0 16,0-1-16,0 1 0,21 0 15,0 0-15,1 21 0,-1 0 16,0-21-16,21 21 0,43 0 16,-64 0-16,0 21 15,22-21-15,-43 21 0,21 0 0,-21 0 16,21 1-16,-21-1 0,0 0 15,0 21-15,0-21 0,-21 1 0,0-1 16,-1 0-16,1-21 0,0 21 0,0 0 16,0-21-16,0 21 0,-1-21 15,1 22-15,0-22 16,42 0 0,0 0-1,1 0-15,-22-22 0,21 22 16</inkml:trace>
  <inkml:trace contextRef="#ctx0" brushRef="#br1" timeOffset="132023.87">10012 10541 0,'0'0'0,"-21"-21"15,-1 0-15,1 0 16,0 21-16,0 0 0,0 0 0,0 0 15,-1 0-15,1 0 0,0 21 0,0 0 16,0 0-16,0 0 0,-1 0 16,1 1-16,21 20 0,0-21 15,-21 0-15,21 0 0,-21 22 0,21-1 16,0-21-16,0 0 0,0 1 16,21-1-16,0-21 15,0 0-15,1 0 0,-1 0 16,0 0-16,0 0 0,0 0 0,22 0 15,-22 0-15,0-21 0,0 21 16,0-22-16,22 1 0,-22 0 0,0 21 16,0-21-16,0 0 0,0 0 15,-21-43-15,22 43 0,-22 0 0,0 0 16,0-1-16,0 1 0,0 0 16,0 0-16,0 42 31,-22 0-16,22 0-15,0 1 0,0-1 0,0 0 16,0 0-16,0 0 0,0 0 16,0 1-16,0-1 15,0 0-15,0 0 0,22-21 16,-1 0-16,0 0 0,0 0 0,0 0 16,22 0-16,-22 0 0,0 0 15,0 0-15,0 0 0,0-21 16,1 0-16,-1 21 0,0-43 15,0 22-15,0 0 0,-21 0 16,0-21-16,0 20 0,0 1 16,0 0-16,0 0 0,0 0 0,0 0 15,0 42 17,0 0-32,0 0 0,0 0 15,0 0-15,0 1 0,0-1 16,0 0-16,0 0 0,0 0 0,0 0 15,0 1-15,0-1 16,21-21-16,-21 21 0,22-21 0,-22 21 16,21-21-1,0 0-15,0 0 16,0 0-16,0 0 16,1-21-16,-1 21 0,0-21 15,0 0-15,0-1 0,0 1 0,1 0 16,-1 0-16,0 0 0,0 0 15,0-22-15,0 22 0,1-21 0,-1 21 16,0-1-16,-21-20 0,0 21 0,0 0 16,0 0-16,0-1 0,-21 22 31,21 22-31,-21-1 0,-1 0 0,22 0 16,-21 0-16,21 0 0,0 1 15,0 20-15,0-21 0,0 0 16,0 0-16,0 1 0,0-1 0,0 0 15,0 0-15,0 0 0,21 0 16,1-21-16,-22 22 16,21-22-16,-42 0 31,-1 0-15,1 0-16,0 0 0,0 0 0,0 0 15,0 0-15,-1 0 0,44 0 63,-1 0-63,0-22 0,0 22 0</inkml:trace>
  <inkml:trace contextRef="#ctx0" brushRef="#br1" timeOffset="132271.73">11197 10414 0,'0'0'15,"0"21"17,-21 0-32,21 1 15,0-1-15,0 0 16,-21 0-16,21 0 0,0 0 0,0 1 16,0-1-16,0 0 0,0 0 15,0 0-15,0-42 47,0 0-31,21 0-16</inkml:trace>
  <inkml:trace contextRef="#ctx0" brushRef="#br1" timeOffset="132468.62">11197 10245 0,'0'0'0,"-21"0"0,0 0 16,0 0 15,-1 0-31,22 21 16,0 0 0,0 0-1,22-21 1</inkml:trace>
  <inkml:trace contextRef="#ctx0" brushRef="#br1" timeOffset="133175.95">11493 10372 0,'-21'0'31,"0"21"-31,0-21 15,21 21-15,-21 0 0,21 0 16,0 1-16,-21-1 0,21 0 16,0 0-16,0 0 15,0 0-15,0 1 16,0-1 0,0-42 30,0-1-46,0 1 16,0 0-16,0 0 0,0 0 16,0 0-16,0-1 0,21 1 15,-21-21-15,21 21 0,-21 0 16,21-1-16,0 22 0,0-21 0,22 0 16,-22 21-16,0-21 15,0 21-15,0 0 0,1 0 16,-1 0-16,-21 21 0,0 0 15,0 0-15,0 1 0,0-1 16,0 0-16,0 0 0,0 0 0,0 0 16,0 1-16,0-1 0,0 0 15,0 0-15,-21 0 0,21 0 16,-22-21-16,1 0 16,0 0-1,21-21 1,0 0-16,0 0 15,0 0-15,0 0 16,0-1-16,21 1 0,0 0 16,-21 0-16,22-21 0,-1 20 0,0 1 15,0 0-15,0 0 0,0 0 0,1 0 16,-1 21-16,0 0 0,0 0 16,0 0-16,0 0 0,1 21 0,-1 0 15,0 0-15,-21 21 0,0-20 16,0-1-16,0 21 15,0-21-15,0 0 0,0 1 0,0-1 16,0 0-16,0 0 0,-21-21 0,21 21 16,0 0-16</inkml:trace>
  <inkml:trace contextRef="#ctx0" brushRef="#br1" timeOffset="133987.23">9969 11345 0,'22'-21'47,"-1"21"-31,-21-21-16,21 21 0,0-21 0,0 0 15,0 0-15,1-1 16,-22 1-16,0 0 0,21 0 16,-21 0-16,0 0 0,0-1 0,0 1 15,0 0-15,0 0 16,0 0-16,-21 21 15,21 21 1,-22 0-16,22 0 0,-21 0 16,21 22-16,0-22 0,0 21 15,0 1-15,0 20 0,-21-21 0,21 1 16,0-1-16,0 0 0,0 22 16,0-22-16,0 1 0,0-1 0,0 0 15,0 1-15,0-1 0,0 0 0,0-21 16,0 22-16,0-1 0,0-21 0,0 0 15,0 22-15,0-22 0,21-21 0,-21 21 16,0 0-16,21-21 16,1 0-16,-1 0 0,0 0 15,0-21-15,0 0 0,0 0 0,1 0 16,-22-1-16,21 1 16,0 0-16,0 0 0,-21 0 0,0-22 15,0 22-15,0 0 0,0 0 0,0 0 16,-21-22-16,0 22 0,0 0 0,-22 0 15,22 0-15,-21 0 0,-1-1 16,1 1-16,21 21 0,-21 0 0,-1 0 16,22 0-16,0-21 0,-21 21 15,63 0 17,0 0-32,21 0 0,-21 0 15,1-21-15,20 0 0,-21 21 0,21-21 16,-20 21-16,20-22 15,-21 22-15,21-21 0</inkml:trace>
  <inkml:trace contextRef="#ctx0" brushRef="#br1" timeOffset="134659.84">10520 11282 0,'0'0'0,"0"-21"0,0 0 16,0-1-16,0 1 15,0 0 1,-21 21-1,21 21-15,-22 0 0,1-21 0,21 22 16,0 20-16,-21-21 0,0 0 16,0 43-16,21-43 15,0 21-15,0-21 0,0 1 0,0-1 16,0 0-16,0 0 0,0 0 16,21-21-1,0 0-15,0 0 16,0 0-16,-21-21 0,22 0 15,-1 0-15,0 0 16,-21-1-16,21 1 0,-21 0 0,21 0 16,-21 0-16,0 0 0,0-22 0,21 22 15,-21 0-15,0 0 0,0 0 16,0-1-16,0 1 0,0 42 31,0 1-31,0-1 0,0 0 16,0 0-16,0 0 15,0 22-15,22-22 0,-22 0 0,0 0 16,0 0-16,0 0 0,0 1 16,21-22-16,0 21 15,0 0-15,0-21 16,0 0-16,1 0 0,-1 0 16,0 0-16,0 0 0,-21-21 15,21 0-15,0 21 0,1-22 0,-1 1 16,0 0-16,-21 0 0,21-21 15,0 20-15,-21 1 0,0-21 16,0 21-16,0 0 16,0 42 15,0 0-31,0 0 0,0 0 0,0 0 16,0 1-16,0-1 15,0 0-15,0 0 0,0 0 16,0-42 31,0 0-32,0 0-15</inkml:trace>
  <inkml:trace contextRef="#ctx0" brushRef="#br1" timeOffset="134860.84">10922 11070 0,'0'0'0,"-21"0"32,0 0-17,21 21 17,21-21-17,0 0 1,0 0-16,0 0 0,0 0 15</inkml:trace>
  <inkml:trace contextRef="#ctx0" brushRef="#br1" timeOffset="135156.14">11366 10922 0,'-21'0'31,"0"21"-15,0 0-16,21 1 0,0-1 16,-21 0-16,21 21 0,-21-21 0,21 22 15,0-1-15,0-21 0,0 64 16,0-64-16,-22 21 0,22-20 16,0-1-16,0 0 0,0 0 0,0 0 15,0 0-15,0 1 0,0-1 16,22-42 15,-22-1-15,21 1-16,0 0 15</inkml:trace>
  <inkml:trace contextRef="#ctx0" brushRef="#br1" timeOffset="135519.93">11409 11282 0,'21'0'16,"0"0"0,0 0-16,0 0 15,-21-21-15,22 21 0,-1 0 16,0-21-16,-21-1 0,21 1 16,0 21-16,-21-21 0,0 0 15,0 0-15,0 0 16,-21 21-1,0 0 1,21 21-16,-21-21 0,0 21 16,-1 0-16,22 0 0,-21 0 0,21 1 15,-21-1-15,0 42 0,21-42 16,0 1-16,0-1 16,0 0-16,0 0 0,21-21 15,0 21-15,0-21 16,1 0-16,-1 0 0,0 0 0,0 0 15,0 0-15,0 0 0,1 0 16,-1-21-16,21 0 0,-21 21 0,0-21 16,1 0-16,-1-1 0</inkml:trace>
  <inkml:trace contextRef="#ctx0" brushRef="#br1" timeOffset="135879.72">11874 11134 0,'0'0'0,"0"-21"0,0-1 0,0 1 16,0 0-1,22 21 1,-1 0-16,0 0 16,0 0-16,0 0 0,0 21 15,1 0 1,-22 1-16,21-1 0,-21 0 16,21 0-16,-21 0 0,0 0 0,0 1 15,0-1-15,0 0 0,0 0 16,0 0-16,0 0 15,-21-21-15,0 0 0,-1 0 16,22-21 15,0 0-31,0 0 16,22 0-16,-22-22 16,21 22-16,0 0 0,-21 0 0,21 0 15,0 0-15,0-1 0,1 1 16,-22 0-16,21 0 0,0 21 0,0 0 15,0 0 1</inkml:trace>
  <inkml:trace contextRef="#ctx0" brushRef="#br1" timeOffset="142607.25">6054 11790 0,'21'0'62,"-21"-21"-31,0 0-15,0-1 15,-21 22-15,-1 0 0,1 0-16,0 0 15,0 0-15,0 0 16,21 22-16,-21-22 0,21 21 0,-22 0 15,1-21-15,21 21 0,0 0 16,-21 0 0,21 1-16,-21-1 15,21 0-15,0 0 0,0 0 16,0 0-16,0 1 16,21-22-1,-21 21-15,21-21 0,0 0 16,1 0-1,-1 0-15,0 0 0,0 0 16,0 0-16,0-21 16,1 21-16,-22-22 15,21 22-15,-21-21 0,21 21 16,-21-21-16,0 0 16,0 0-16,0 0 15,0-1-15,0 1 16,0 0-16,0 0 15,0 0-15,0 0 0,-21 21 16,0-22-16,-1 1 16,1 21-16,0 0 0,0 0 15,0 0-15,0 0 0,-1 0 16,1 0-16,0 0 0,0 0 16,0 0-16,0 21 15,-1-21-15,22 22 0,-21-1 0,21 0 16,-21-21-16,21 21 15,0 0-15,0 0 0,0 1 16,0-1-16,0 0 0,0 21 16,21-21-16,-21 1 15,21-22-15,-21 21 0,22-21 16,-22 21-16,21-21 0,0 21 0,0-21 16,0 0-16,0 0 15,1 0-15,-1 0 0,0 0 16,0 0-16,0-21 0,0 0 15,1 0-15,-1 21 16,0-22-16,-21 1 0,21 21 16,-21-21-16,21 21 0,-21-21 15,0 0-15,0 0 0,0-1 16,0 1 0,0 0-16,0 0 0,-21 21 15,0-21-15,0 21 16,21-21-16,-21 21 15,-1 0-15,1 0 0,0 0 16,0 0-16,0 0 0,0 0 0,-1 0 16,1 0-16,0 0 15,21 21-15,-21-21 0,21 21 0,-21-21 16,21 21-16,-21-21 0,21 42 16,0-20-16,0-1 15,0 0-15,0 0 16,0 0-16,0 0 0,0 1 15,21-1-15,0-21 0,0 21 16,0-21-16,-21 21 16,21-21-16,1 0 0,-1 0 15,0 0-15,0 0 0,0 0 16,0 0-16,-21-21 16,22 21-16,-1-21 0,-21 0 15,21 21-15,0-22 0,-21 1 16,0 0-16,0 0 15,0 0-15,0 0 16,0-1-16,0 1 0,0 0 16,-21 0-16,0 21 15,0 0-15,-1 0 16,1 0-16,0 0 16,0 0-16,0 0 0,0 0 15,-1 0-15,1 0 16,0 21-16,0-21 0,21 21 0,0 0 15,-21-21-15,21 22 0,-21-1 16,21 0-16,0 0 0,0 0 16,0 0-16,0 1 0,0-1 15,0 0-15,21-21 16,0 21-16,0-21 16,0 0-16,0 0 15,1 0-15,-1 0 0,0 0 16,0 0-16,0 0 15,0-21-15,-21 0 0,22 0 16,-1 21-16,-21-22 0,21 1 16,-21 0-16,0 0 15,0 0-15,0 0 16,0-1-16,0 1 0,-21 21 16,0-21-16,-1 21 0,1 0 31,0 0-31,0 0 0,0 0 15,0 0-15,-1 0 0,1 0 0,21 21 16,-21-21-16,0 21 0,0-21 16,21 22-16,0-1 0,0 0 0,-21 0 15,21 0-15,-22 0 0,22 1 16,0-1-16,0 0 16,0 0-16,22 0 15,-1-21-15,0 0 16,0 0-16,0 0 15,0 0-15,1 0 16,-1 0-16,0 0 0,0-21 16,0 0-16,0 21 0,1-21 15,-1 0-15,0-1 16,-21 1-16,21 0 16,-21 0-16,0 0 0,0 0 15,0-1-15,0 1 16,0 0-16,0 0 15,-21 21-15,0 0 0,0 0 32,-1 0-32,1 0 0,0 0 15,0 0-15,0 0 16,0 0-16,-1 0 16,1 0-16,21 21 15,-21-21-15,21 21 0,-21 0 0,21 1 16,-21-22-16,21 21 0,0 0 15,0 0-15,0 0 16,0 0-16,0 1 0,0-1 16,0 0-16,21-21 15,0 21-15,0-21 16,0 0-16,1 0 16,-1 0-16,0 0 0,0 0 15,0 0-15,0-21 16,1 21-16,-22-21 0,21 21 15,0-21-15,0-1 0,-21 1 16,0 0-16,21 21 16,-21-21-16,0 0 0,0 0 15,0-1-15,0 1 0,0 0 16,-21 0-16,0 21 16,21-21-16,-21 21 15,0 0-15,-1 0 16,1 0-16,0 0 0,0 0 15,0 0 1,0 0-16,21 21 0,0 0 16,-22-21-16,22 21 15,0 0 1</inkml:trace>
  <inkml:trace contextRef="#ctx0" brushRef="#br1" timeOffset="152045.21">3746 13187 0,'22'0'16,"-1"0"-16,0 0 16,-21-21-1,0 0-15,0-1 16,0 1 15,-21 21-31,0 0 0,-1-21 16,1 21-16,0 0 0,0 0 15,-21 0-15,20 0 0,-20 0 0,21 0 16,-21 0-16,-1 0 0,1 0 0,0 0 16,-22 0-16,22 0 0,-1 0 15,1 0-15,0 21 0,-1-21 0,1 21 16,0-21-16,21 22 0,-22-22 16,1 21-16,0 0 0,-1-21 15,1 21-15,-22 0 0,22 0 16,0 1-16,-22-1 0,22-21 0,0 21 15,-22 0-15,22 21 0,-1-20 16,1-1-16,0 0 0,-1 0 0,1 21 16,21-20-16,-21 20 0,-1-21 15,22 21-15,-21 1 0,21-1 16,-22-21-16,22 22 0,-21-1 0,21 0 16,-22 1-16,22-1 0,-21 0 15,-1 1-15,1-22 0,21 21 16,-21 0-16,-1 1 0,1-1 0,0-21 15,-1 22-15,1-1 0,0 0 16,-1 1-16,1-1 0,0 0 16,-1 1-16,1-1 0,21 0 0,-22 1 15,22 20-15,0-21 0,0 1 16,0 41-16,0-41 0,21-1 16,0 0-16,0 22 0,0-22 15,0 22-15,0-22 0,0 22 16,0-22-16,0 0 0,0 22 0,0-43 15,0 21-15,0 1 16,0-22-16,0 21 0,21-21 0,0 0 0,0 22 16,0-22-16,0 0 15,1 0-15,-1 22 0,21-22 0,0 0 16,-20 21-16,20-21 0,0 22 16,1-22-16,20 21 0,-21 1 15,1-22-15,-1 21 0,22-21 0,-22 22 16,0-22-16,1 21 0,20-21 15,-21 22-15,1-22 0,-1 0 16,22 0-16,-22 21 0,0-20 0,1-1 0,20 0 16,-21 0-16,64 0 15,-42 0-15,-1 1 0,-20-22 16,20 21-16,1-21 0,-1 0 0,-21 0 16,22 0-16,-22 21 0,22-21 0,42 0 15,-64 0-15,21 0 16,-20 0-16,-1 0 0,0 0 15,64 0-15,-63 0 0,-22 0 16,21 0-16,0 0 0,1 0 16,-22-21-16,0 21 0,21 0 0,-20 0 15,-1 0-15,0 0 0,0 0 0,0 0 16,0 0 0,1 0 30,-22-21-14,0-1-17,-22 22 1</inkml:trace>
  <inkml:trace contextRef="#ctx0" brushRef="#br1" timeOffset="153076.12">3514 16320 0,'0'0'0,"0"21"63,0 0-48,0 0-15,0 0 16,21-21-16,0 21 0,0 1 16,0-22-16,0 21 15,1 0-15,-1-21 16,0 21-16,0-21 0,0 21 15,0-21-15,1 0 0,-1 0 16,0 0-16,0 0 16,0 0-16,0 0 15,1 0-15,-22 21 47,0 1-47,-22-1 16,1-21-16,21 21 15,-21 0-15,0 0 0,0 0 0,0 1 16,-1-22-16,1 21 0,0 21 16,0-21-16,0 0 0,0 1 0,-1-1 15,1 0-15,0 0 0,0 0 0,0 0 16,0 1-16,-1-1 0,22 0 16,0 0-16,-21 0 0,0 0 15,21 1-15,-21-22 0,21 21 0,0 0 16,-21-21-1,21 21 1,-21-21-16,21 21 63,0 0-48,21 1 48,0-22-48,-42 21 267</inkml:trace>
  <inkml:trace contextRef="#ctx0" brushRef="#br1" timeOffset="196943.46">5948 11769 0,'21'0'0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2:15:20.0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10520 3725 0,'21'0'47</inkml:trace>
  <inkml:trace contextRef="#ctx0" brushRef="#br0" timeOffset="1546.46">20786 6858 0,'0'0'0,"0"21"31,21-21 0,0 0-15,0-21-16,0 21 16,-21-21-16,21 0 0,1 21 0,-22-21 15,0-1-15,21 1 0,-21 0 16,0 0-16,0-21 0,0 20 16,0 1-16,0 0 0,-21 0 0,-1 21 15,1-21-15,0 21 0,0 0 16,-21 0-16,20 0 0,-20 0 15,0 21-15,21 0 0,-22 0 0,1 0 0,0 22 16,20-22-16,-20 0 16,21 21-16,0-20 0,0 20 0,-1-21 15,1 0-15,21 0 0,0 1 16,0-1-16,0 0 0,0 0 16,21-21-16,1 0 0,-1 0 0,0 0 15,0 0-15,0 0 0,0 0 16,22 0-16,-22 0 0,0-21 0,0 0 15,22 21-15,-22-21 0,0-1 0,0 1 16,0 0-16,0 0 0,1 0 16,-22-22-16,0 22 0,21 0 0,-21 0 15,0 0-15,21 0 0,-21-1 16,0 44 15,-21-22-31,0 21 0,-1 0 16,22 0-16,-21 21 0,21-20 0,-21-1 15,21 0-15,0 0 0,0 0 16,0 0-16,0 1 0,0-1 16,21 0-16,0-21 0,1 0 0,-1 0 15,0 0-15,0 0 0,0 0 16,0 0-16,1 0 0,-1 0 0,0-21 16,0 21-16,0-21 0,0-1 0,1 1 15,-1 0-15,0-21 16,-21 21-16,0-22 0,0 22 0,0-21 15,0-1-15,0-20 0,0 21 16,-21-1-16,0 1 0,-22 0 0,22-1 16,-42 1-16,20 21 0,-63-22 15,43 43-15,-1 0 0,-20 0 16,20 22-16,1-1 0,-1 0 0,1 21 16,20 1-16,1 20 0,-21 1 15,41-1-15,-20 1 0,0-22 0</inkml:trace>
  <inkml:trace contextRef="#ctx0" brushRef="#br0" timeOffset="1651.53">20320 7303 0,'21'0'0,"21"0"0,1 0 0,-1 0 15,0 0-15,22 0 0,-22-22 0,22 1 16,-22 0-16,22 0 0,-22 0 16,21 0-16,-20-22 0,-1 1 0</inkml:trace>
  <inkml:trace contextRef="#ctx0" brushRef="#br0" timeOffset="1931.66">21421 6456 0,'0'0'0,"0"-21"0,0 0 0,-22 21 15,1 0-15,0 0 0,0 0 16,0 21-16,0 0 0,21 21 0,-22 1 16,22-22-16,-21 21 0,21 0 15,-21 1-15,21-1 0,-21 0 0,21 1 16,0-1-16,0 0 0,0 22 15,0-43-15,0 0 0,0 0 16,0 1-16,0-1 0,0 0 16,21-21-16,0 0 15,-21-21 1,0 0-16,0-1 0,0 1 0,0 0 16,0 0-16,0-21 0,0-1 15,0 22-15,-21-42 0,21 20 16,0 1-16,0 0 0,0 20 0</inkml:trace>
  <inkml:trace contextRef="#ctx0" brushRef="#br0" timeOffset="2116.01">21590 6604 0,'0'21'16,"0"85"-1,-21-85-15,0 0 16,-1 1-16,1-1 0,-21-21 0,21 21 15,-22 0-15,1-21 0,0 0 0,21 0 16,-1 21-16,1-21 0,0 0 16,21-21-1</inkml:trace>
  <inkml:trace contextRef="#ctx0" brushRef="#br0" timeOffset="2311.89">21569 6773 0,'21'0'15,"64"22"1,-43-1-16,-21 0 0,0 0 15,0-21-15,1 21 0,-22 0 0,0 1 16,0-1-16,0 0 16,0 0-16,-22 0 0,-20 0 15,21-21-15,-21 22 0,-43-22 16,43 21-16,-1-21 0,-20 0 16,20 0-16,1 0 0,0 0 0,-1 0 15,22 0-15,0 0 0,-42 0 16,41-21-16,1-1 0,0 22 15,0-21-15</inkml:trace>
  <inkml:trace contextRef="#ctx0" brushRef="#br0" timeOffset="2713.66">20616 6456 0,'0'0'0,"21"-21"0,-21 0 15,-42 21 1,21 0-16,0 0 0,-106 0 16,84 21-16,1 0 15,0 21-15,-1 1 0,1-22 0,-21 21 16,20 0-16,22 1 0,-21-1 0,21 0 16,-1 1-16,22 20 0,-21-20 15,21-22-15,0 21 0,0 0 0,0 22 16,21-43-16,-21 0 0,43 0 15,-22-21-15,21 0 0,-21 0 16,43 22-16,-22-22 0</inkml:trace>
  <inkml:trace contextRef="#ctx0" brushRef="#br0" timeOffset="3572.17">21251 6519 0,'0'0'0,"0"-21"32,0 0-32,0 0 0,0 0 15,0 0 1,21 21-1,1-22-15,-1 22 0,0 0 16,21 0-16,-21 0 0,22 0 0,-22 0 16,21 0-16,-21 22 0,22-1 15,-22 0-15,-21 0 0,0 0 0,0 22 16,0-22-16,0 21 0,0-21 16,-21 22-16,0-22 0,-22 21 0,22-21 15,-21 0-15,21 1 0,-22-1 0,22 0 16,0-21-16,0 21 0,0-21 15</inkml:trace>
  <inkml:trace contextRef="#ctx0" brushRef="#br0" timeOffset="3883.01">22098 6435 0,'0'0'0,"0"-21"0,-21 21 31,21 21-15,0 0-16,0 21 0,0-21 15,0 22-15,0-1 0,0 22 16,0-22-16,0-21 0,0 21 15,-21-20-15,21 20 0,0-21 16,0 0-16,0 0 0,0 1 0,0-1 16,0 0-16,0 0 15</inkml:trace>
  <inkml:trace contextRef="#ctx0" brushRef="#br0" timeOffset="4119.87">22034 6541 0,'0'0'0,"0"-22"16,0 1-16,0 0 15,22 21-15,-1 0 0,-21 21 16,21 0-16,0 1 0,-21-1 0,21 0 16,0 21-16,1-21 0,-22 1 15,21-1-15,0 21 0,0-21 0,0 0 16,0-21-16,1 22 0,-22-1 0,21-21 15,0 21-15,0-21 16,0 0 0,-21-21-1,21 0-15,-21-1 16</inkml:trace>
  <inkml:trace contextRef="#ctx0" brushRef="#br0" timeOffset="4548.42">22585 6414 0,'21'0'15,"-42"0"-15,42 21 16,-42 0 0,0 0-16,-1 0 0,1 22 15,0-22-15,-21 0 0,21 21 0,-1-21 16,-20 1-16,21-1 0,0 0 16,0 0-16,-1 0 0,1 0 0,0-21 15,21 22-15,21-44 31,0 1-15,-21 0-16,22 21 0,-1-21 16,0-21-16,21 20 0,-21 1 0,1-21 15,-1 21-15,0-22 0,21 1 16,-21 21-16,1 0 0,-22-22 16,21 22-16,0 21 0,-21 21 15,0 1 1,0-1-16,0 21 0,0 0 15,0-20-15,0 20 0,0 0 0,0 1 16,0-1-16,0 0 0,0 1 16,0-22-16,0 63 15,0-41-15,0-22 0,0 0 0,0 0 16,0 0-16,0 1 16,-21-22-1,0 0-15,-1 0 16,1 0-16</inkml:trace>
  <inkml:trace contextRef="#ctx0" brushRef="#br0" timeOffset="4703.81">20786 7493 0,'0'0'0,"-64"21"0,1 0 0,20-21 16</inkml:trace>
  <inkml:trace contextRef="#ctx0" brushRef="#br0" timeOffset="4915.68">20913 7535 0,'-43'0'0,"86"0"0,-128-21 15,127 0-15,1 21 16,20-21-16,22 21 16,-1-21-16,1 21 0,21-21 0,21 21 15,-21-22-15,0 22 0,-1-21 0,1 21 16,-21 0-16,21-21 0,-22 21 15,1 0-15,-21 0 0,20-21 0,-41 21 16,-1 0-16,0 0 0,-84 0 31,0 0-31,-1 0 0,-20 0 16,20 21-16,-41-21 0,20 0 0,-20 21 16,-1-21-16,-21 21 0,0 1 15,0-22-15,1 21 0,-22 0 16</inkml:trace>
  <inkml:trace contextRef="#ctx0" brushRef="#br0" timeOffset="4952.66">20764 7578 0,'-127'21'0,"254"-42"0</inkml:trace>
  <inkml:trace contextRef="#ctx0" brushRef="#br0" timeOffset="4981.64">20235 7726 0,'21'0'0</inkml:trace>
  <inkml:trace contextRef="#ctx0" brushRef="#br0" timeOffset="5195.52">20807 7705 0,'42'0'16,"-84"0"-16,126 0 0,-20 0 0,21 0 15,-1 0-15,22 0 0,0 0 0,0 0 16,21-21-16,-21 21 0,-1 0 0,1 0 15,-21 0-15,0 0 0,-22 0 16,1 0-16,-22 0 0,-21 0 16,0 0-16,-42 0 15,-21 0-15,21 0 0,-43 0 0,22 0 16,-22 0-16,-20 0 0,-1 0 16,0 0-16,1 21 0,-22-21 0,0 21 15,21-21-15,1 21 0,-1-21 0,0 21 16,1-21-16,20 21 0,1-21 15,-43 0-15</inkml:trace>
  <inkml:trace contextRef="#ctx0" brushRef="#br0" timeOffset="5587.31">20807 8043 0,'-21'0'16,"-64"43"-1,85-22-15,21 0 16,21-21-1,-20 0-15,20 0 0,0 0 16,1 0-16,20 0 0,-21 0 0,22 0 16,21 0-16,-22 0 0,1 0 0,20 0 15,1 0-15,63 0 16,-84 0-16,63 0 0,-64 0 16,-21 0-16,-20 0 0,-1 0 15,0 0-15,-21 21 0,-21-21 0,0 0 16,-1 21-16,-41-21 0,21 22 15,-22-22-15,-21 21 0,22-21 16,-22 21-16,1-21 0,-1 0 0</inkml:trace>
  <inkml:trace contextRef="#ctx0" brushRef="#br0" timeOffset="5757.2">21018 8319 0,'22'0'16,"-1"21"-16,21-21 16,-21 0-16,0 0 0,22 0 15,-1 0-15,22 0 0,-22 0 0,21 0 16,1 0-16,84 0 0,-84 0 15,20 0-15,-20 0 0,20 0 16,-20 0-16,-1 0 0,1 0 0,-1 0 16,1 0-16,-22 0 0,-21 0 15,1 0-15,-1 0 0,-21-21 16,0-1-16</inkml:trace>
  <inkml:trace contextRef="#ctx0" brushRef="#br0" timeOffset="7336.3">20849 9694 0,'0'-21'31,"0"0"-15,0 0-16,0 0 15,0 0 1,21-1-16,0 1 16,-21 0-16,0 0 0,0 0 0,0 0 15,0-1-15,0 1 0,0 0 16,0 0-16,0 0 0,0 0 0,-21-1 16,0 1-16,0 0 0,0 0 0,0 21 15,-22 0-15,22-21 0,0 21 16,-64 0-16,64 0 0,-21 21 15,-1 0-15,1 0 0,0 0 16,21 1-16,-22 20 0,1 0 0,21-21 16,0 22-16,-1-1 0,1 0 15,21 1-15,0-22 0,0 21 16,0-21-16,0 22 0,0-22 0,0 0 16,21 0-16,1-21 0,-1 0 0,21 21 15,-21-21-15,0 0 0,22 0 16,-22 0-16,21-21 0,1 0 0,-22 21 15,21-21-15,0 0 0,-20-22 0,20 22 16,-21 0-16,21-21 0,1-22 16,-22 43-16,0-21 0,-21 21 15,0-1-15,21-20 0,-21 21 0,0 0 16,21 0-16,-21 42 31,-21 0-15,0 21-16,21-21 0,0 1 15,0 20-15,-21 0 0,21-21 0,0 22 16,-21-22-16,21 0 0,0 21 0,0-20 16,0-1-16,0 0 0,21-21 15,-21 21-15,21-21 0,0 21 0,0-21 16,1 0-16,-1 0 0,42-21 16,-42 0-16,1 0 0,20 0 15,-21-1-15,0 1 0,22 0 16,-22-21-16,21 21 0,-21-22 0,0 1 0,1 21 15,-22-22-15,0 1 0,0 0 16,0-1-16,0 1 0,-22-21 16,1 20-16,0 1 0,0 0 15,-21-1-15,20 22 0,-20 0 16,0 0-16,-1 0 0,-20-1 0,21 22 16,-22 0-16,1 0 0,-1 22 15,1 20-15,-1-21 0,-21 21 0,22 1 16,-22-1-16,22 22 0,-1-22 0,1 21 15,20 1-15,1-1 0,0 1 16,21-1-16,-22 64 16,43-63-16,0 21 0,0-22 0,0-21 15,21-20-15,1 20 16,-1-21-16,21 0 0,-21 0 0,22 1 16,-1-22-16,0 0 0,43 0 15,-43 0-15,1 0 0,-1 0 16,21 0-16,-20-22 0,-1 22 0,0-21 15,22 0-15,-22 0 0,1-21 0,20 20 16,-21-20-16,1 21 0</inkml:trace>
  <inkml:trace contextRef="#ctx0" brushRef="#br0" timeOffset="7612.14">21569 9165 0,'0'-21'0,"0"42"0,0-63 16,0 21-1,0 0-15,0-1 0,21 22 16,0 0-16,0 0 16,22-21-16,-22 21 0,21 0 0,-21 0 15,22 0-15,-1 0 0,0 0 0,-21 0 16,22 0-16,-1 0 0,-21 0 15,0 0-15,1 21 0,-1-21 0,-21 22 16,-21-1 15,-22-21-31,22 0 0</inkml:trace>
  <inkml:trace contextRef="#ctx0" brushRef="#br0" timeOffset="7864">21653 9144 0,'0'0'0,"0"42"32,0-20-32,0-1 0,0 0 0,0 21 15,-21 22-15,21-43 16,-21 21-16,21 1 0,0-1 0,0 0 16,-21 1-16,21-22 0,-21 63 15,21-62-15,0 20 0,0-21 16,0 0-16,0 0 0,0 1 15,0-1-15,21-21 16,0 0-16,0 0 0,0 0 16,1 0-16,-1-21 15,0 21-15,0-22 0</inkml:trace>
  <inkml:trace contextRef="#ctx0" brushRef="#br0" timeOffset="8428.67">21950 9610 0,'0'0'0,"21"-21"32,-21-1-32,21 22 0,0-21 15,0 21-15,1-21 0,-1 0 16,0 0-16,0 21 16,0-21-16,0 21 0,1-22 15,-1 1-15,0 21 0,-21-21 0,0 0 16,-21 21-1,0 0 1,-1 21-16,1 0 16,0 0-16,21 1 0,-21-1 0,0 0 15,0 0-15,-1 21 0,22-20 0,0-1 16,-21 21-16,21-21 0,0 0 16,0 1-16,0-1 0,0 0 15,21-21-15,1 0 0,-1 0 16,0 0-16,21 0 15,-21 0-15,1-21 0,20 21 0,0-21 16,-21-1-16,43-20 0,-22 21 16,1 0-16,-1-22 0,-21 22 15,21 0-15,-20 0 0,-1 0 16,0 0-16,0-1 0,0 1 0,0 21 16,-21 21 15,0 1-31,0-1 0,0 0 0,-21 0 15,0 0-15,0 0 0,21 1 16,-21 20-16,21-21 0,-21 0 0,21 0 16,-22 1-16,22-1 15,-21-21-15,21 21 0,21-21 47,1 0-47,-1-21 0,0 0 16,-21-1-16,42 1 0,-21 0 0</inkml:trace>
  <inkml:trace contextRef="#ctx0" brushRef="#br0" timeOffset="8696.08">23093 9081 0,'0'0'0,"21"-43"0,-21 22 0,0-21 16,0 21-16,0-1 0,0 1 0,-21 21 31,21 21-31,0 1 0,-21-1 15,-1 21-15,22 0 0,-21-20 0,0 20 16,21 0-16,0 1 0,-21-1 16,21 0-16,-21 1 0,21-1 15,0-21-15,-21 21 0,21 1 0,-22-1 16,22 0-16,0-20 16,0-1-16,0 0 0,22 0 15,-1-21 1,0-21-1,-21 0-15</inkml:trace>
  <inkml:trace contextRef="#ctx0" brushRef="#br0" timeOffset="8931.94">22796 9419 0,'64'-21'31,"-43"21"-31,0-21 15,22 21-15,-1 0 0,-21 0 0,21-21 16,1 21-16,-1-21 0,22 21 16,-22 0-16,0 0 0,22 0 0,-22 0 15,0 0-15,1 0 0,-22 0 0,21 0 16,-21 0-16,-21 21 16,0 0-16,-21-21 15,0 21-15,0-21 0,0 21 0,-22 0 16,1 1-16,0-1 0</inkml:trace>
  <inkml:trace contextRef="#ctx0" brushRef="#br0" timeOffset="9299.73">20849 10520 0,'0'0'0,"-42"21"0,-1 0 16,22-21-16,0 0 0,42 0 16,22-21-16,-1 0 0,21 21 15,1-21-15,-1 0 16,22 21-16,21-22 0,21 1 0,-21 0 16,21 21-16,21-21 0,-21 0 0,21 0 15,-21 21-15,21-22 0,-21 22 0,21 0 16,-42-21-16,21 21 0,-21 0 15,0 0-15,42 0 0,-84 0 16,-1 0-16,-21 0 0,-20-21 0,-1 21 16,-42 0-1,-1 0-15,1 0 0,-42 0 16,20 0-16,-20 21 0,-22-21 16,1 0-16,-1 21 0,-21-21 0,-21 0 15,21 22-15,0-1 0,-21-21 16,0 21-16,22 0 0</inkml:trace>
  <inkml:trace contextRef="#ctx0" brushRef="#br0" timeOffset="11031.59">21294 10541 0,'0'0'0,"-127"21"0,0 22 0,21-22 16,0 0-16,0 0 0,21-21 0,1 21 15,20 0-15,22-21 0,21 0 0,42 0 16,21 0-16,22 0 16,-1 0-16,43 0 0,-21 0 0,42 0 15,0 0-15,21 0 0,0 0 16,0 0-16,0 0 0,22 0 0,-22 0 15,21 0-15,1 0 0,-22 0 16,0 22-16,0-22 0,-21 0 0,-21 0 16,0 21-16,-22-21 0,1 0 0,-21 0 15,-22 0-15,0 0 0,-21 0 16,-63 0 0,21 0-16,-21 0 0,-22 0 0,1 0 15,-1 21-15,-21-21 0,1 0 0,-1 0 16,-42 0-16,21 0 15,0 21-15,-21 0 0,0-21 0,0 21 16,0-21-16,0 22 0,0-1 0,0 0 16,0 0-16,0 0 0,22 0 0,20 1 15,0-1-15,22-21 0,20 21 16,1 0-16,21-21 0,42 21 16,43-21-16,-1 0 0,22 0 15,-1 0-15,1 0 0,42 0 0,-21 0 16,21 0-16,0 0 0,0 0 15,0 0-15,21 0 0,-21 0 0,0 0 16,0 21-16,-21-21 0,0 0 0,0 22 16,-22-1-16,1-21 0,-22 0 15,1 21-15,-22-21 0,1 0 16,-22 21-16,0-21 0,-21 21 16,-42-21-16,20 0 0,-41 0 15,-1 21-15,1-21 0,-22 0 16,1 0-16,-22 22 0,-21-22 0,0 21 15,0-21-15,0 21 0,0-21 0,-21 21 16,-1 0-16,1-21 0,21 21 16,-21 22-16,21-22 0,0 0 0,21 0 15,22 22-15,-1-22 0,21 0 0,1 0 16,42 0-16,-22 0 0,43 1 0,22-1 16,20-21-16,0 0 0,22 0 15,-1 0-15,22 0 0,21 0 16,21 0-16,-21 0 0,21 0 15,0 0-15,0 0 0,21 21 0,-21-21 16,0 0-16,-21 0 0,21 0 0,-22 0 16,1 21-16,0-21 0,-21 0 15,-22 0-15,1 0 0,-22 21 0,0-21 16,-20 0-16,-1 0 0,-42 21 16,-1-21-16,-20 0 0,-21 0 15,-1 22-15,-21-22 16,1 0-16,-22 0 0,0 21 0,0-21 15,-21 0-15,0 0 0,0 21 0,0-21 0,-21 21 16,21 0-16,0-21 0,-190 64 16,253-43-1,1-21-15,-1 21 0,43 0 0,0 0 16,21 1-16,42-1 16,-21-21-16,43 0 0,-1 0 0,1 21 15,20-21-15,1 0 0,21 0 16,0 21-16,0-21 0,-1 21 0,1-21 15,21 21-15,-21-21 0,0 0 0,21 22 16,-42-22-16,20 21 0,-20-21 0,0 21 16,-22-21-16,1 0 0,-22 21 15,-21 0-15,0-21 0,-21 21 16,-21-21-16,-21 0 16,-22 22-16,1-22 0,-1 0 0,-41 0 15,20 21-15,-21-21 0,0 0 0,-21 0 16,0 0-16,0 21 0,-21-21 15,21 21-15,0 0 0,0-21 0,21 21 16,0 1-16,22-1 0,-1-21 0,22 21 16,20 0-16,1 0 0,42 0 0,0 1 15,42-22-15,1 0 16,20 21-16,1-21 0,-1 0 0,22 0 16,-1 21-16,1-21 0,21 0 15,0 0-15,0 0 0,-1 21 0,22-21 0,-21 0 16,0 21-16,-21-21 15,21 0-15,-22 21 0,1-21 0,0 0 16,-22 0-16,1 22 0,-22-22 0,-21 21 16,0-21-16,-42 21 15,-21-21-15,-22 0 0,1 21 0,-1-21 16,-20 21-16,-1-21 0,0 0 16,-21 21-16,1-21 0,-1 22 0,-21-1 15,21-21-15,-21 21 0,0 0 0,21-21 16,-21 21-16,21 0 0,0 1 0,1-1 15,20 0-15,21 0 16,22-21-16,0 21 0,21 0 0,21 1 16,21-1-16,21-21 0,0 0 15,1 0-15,20 21 0,1-21 0,20 0 16,1 0-16,0 0 0,21 0 16,-22 0-16,22 0 0,0 0 0,0 0 15,0 0-15,-1 0 0,-20 0 0,21 0 16,-21 0-16,-1 0 0,1 0 0,0 0 15,-22 0-15,1 0 0,-22 0 16,0 0-16,1 0 0,-22 21 0,0-21 16,-21 21-16,-21-21 15,-22 0-15,1 21 0,0-21 0,-22 0 16,-20 0-16,20 22 0,-21-22 16,1 0-16,-1 21 0,-21-21 15,22 0-15,-22 21 0,-21 0 0,21-21 16,0 21-16,0-21 0,-21 21 0,43-21 15,-22 22-15,21-1 0,22 0 0,-1 0 16,22 0-16,-1-21 0,22 21 16,0 1-16,21-1 0,64-21 15,-22 0-15,0 0 0,22 0 16,20 0-16,1 21 0,21-21 0,0 0 16,21 0-16,-21 0 0,21 0 0,0 0 15,-22 0-15,22 0 16,-21 0-16,106 0 0,-106 0 15,63 0-15,-105 0 0,-1 0 16,1 0-16,-22 0 0,0 0 0,1 0 16,-22 0-16,0 0 0,0 0 15,-21-21 1,21 21-16,-21-21 16</inkml:trace>
  <inkml:trace contextRef="#ctx0" brushRef="#br0" timeOffset="12236.44">20934 14669 0,'21'0'16,"0"0"-16,0 0 15,0 0-15,-21-22 16,22 22-16,-1-21 0,0 0 0,-21 0 16,0 0-16,0 0 0,0-1 15,0 1-15,0 0 16,0 0-16,-21 0 0,0 21 0,-1-21 16,1-1-16,0 22 0,0 0 0,0 0 15,-22 0-15,22 0 0,-21 22 16,0-1-16,-1 0 0,22 0 0,-21 21 15,-22 22-15,43-43 16,0 21-16,0-20 0,21 20 0,0-21 16,0 0-16,0 0 0,0 1 0,0-1 15,0 0 1,21-21-16,0 0 0,0 0 0,0 0 0,1 0 16,-1 0-16,0 0 0,0-21 15,0 21-15,22-21 0,-22-1 16,0 1-16,0 0 0,0-21 0,0 21 15,1-1-15,-1-20 0,-21 21 0,21 0 16,-21 0-16,0-1 0,0 1 16,0 42-1,0 1-15,0-1 0,0 0 16,0 21-16,0-21 0,0 1 16,0 20-16,0-21 0,0 0 0,21 0 15,-21 1-15,21-1 0,-21 0 16,21 0-16,1 0 0,-1-21 15,0 0-15,0 0 0,21 0 16,-20 0-16,-1 0 0,21 0 0,-21-21 16,0 0-16,22 0 0,-22 0 15,0-1-15,21-41 16,-20 42-16,-22-22 0,0 1 0,0 0 16,-22-1-16,1 1 0,0 0 0,-21-1 15,-1 1-15,-20 0 0,-43-22 16,43 43-16,-1 0 0,1 0 15,-1 21-15,-21 0 0,22 0 16,-1 21-16,-20 0 0,20 21 0,1 1 16,-1 20-16,22-20 0,0 20 15,-1 1-15,22-1 0,0 1 0,21 63 16,0-64-16,42-21 16,-21 22-16,22-22 0,-22 22 0,21-22 15,22 0-15,-22-20 0,22 20 0,-22-21 16,21 0-16,1 0 0,-22-21 15,22 0-15,-1 0 0,1 0 0,-1 0 16,1-21-16,-1 0 0,1 0 0,-1-21 16,64-22-1,-63 22-15,-1-1 0</inkml:trace>
  <inkml:trace contextRef="#ctx0" brushRef="#br0" timeOffset="12699.52">21971 14520 0,'0'-21'16,"0"42"-16,21-84 0,-21 21 0,0 20 0,0 1 15,0 0-15,-21 21 16,0 21 0,0 0-16,21 1 0,0 20 0,-22 0 15,22-21-15,-21 22 0,0-1 16,21 0-16,-21 1 0,21-1 0,0 0 16,-21-20-16,0 20 0,21 0 0,-22-21 15,22 1-15,0-1 0,0 0 16,0 0-16,0 0 0,0 0 15,0-42 17,0 0-32,0 0 0,0 0 15,0 0-15,22-22 0,-1 22 0,-21-21 16,21-1-16,0 1 0,-21-21 16,21 20-16,0-20 0,1 20 0,-1-20 15,0 21-15,0-1 0,-21 22 16,21 0-16,0 0 0,1 21 0,-1 0 15,0 0-15,-21 21 0,21 0 0,0 0 16,-21 22-16,0-1 16,0 0-16,21 1 0,-21-1 0,22 0 15,-22 1-15,0-1 0,0 0 0,0-21 16,0 22-16,0-22 0,0 21 16,0-21-16,0 1 0,0-1 0,0 0 15,0 0-15,0 0 16,-22-21-1,1 0-15,0 0 16</inkml:trace>
  <inkml:trace contextRef="#ctx0" brushRef="#br0" timeOffset="13443.88">21696 14859 0,'-43'0'0,"86"0"0,-107-21 16,43 21-16,0 0 0,0 0 0,42 0 31,0 0-31,21-21 0,-20 21 15,20 0-15,0-21 0,22-1 0,-22 22 16,22-21-16,-1 0 0,1 21 16,-1-21-16,22 0 0,-22 0 0,22-1 15,-22 1-15,1-21 0,-22 21 16,1 0-16,-1-1 0,-21 1 0,0 0 16,-21 0-16,-21 21 31,0 0-31,0 0 0,0 21 15,21 0-15,-22 0 0,1 1 0,21 20 16,-21-21-16,21 21 0,0-20 16,-21 20-16,21-21 0,-21 43 15,0-43-15,21 0 0,0 0 0,0 0 16,0 0-16,0 1 0,0-1 16,0-42 15,0-1-16,0 1-15,0-21 0,0 21 16,0 0-16,0-22 0,21 1 16,21-43-16,-42 64 15,21-21-15,0-1 0,1 22 0,-22 0 16,21 0-16,0 0 0,0 21 0,0 0 16,0 0-16,1 21 15,-22 0-15,21 0 0,0 22 0,-21-22 16,21 0-16,0 21 0,-21-21 0,21 22 15,-21-22-15,22 0 0,-22 0 16,21 0-16,-21 1 0,0-1 16,0 0-16,0 0 0,-21-21 31,21-21-15,0 0-1,0 0-15,0-1 0,0 1 16,21 0-16,0-21 0,0-1 0,43-41 15,-43 41-15,21 1 16,0 0-16,1-1 0,-22 22 0,21 0 16,1 0-16,-22 21 0,21 0 0,0 21 15,-20 0-15,-1 22 0,0-22 16,-21 21-16,0 0 0,0-20 16,0 20-16,0 0 0,0-21 0,0 22 15,0 20-15,-21-42 0,0 1 16,-1-1-16,22 0 0,-21 0 15,21 0-15,0 0 0</inkml:trace>
  <inkml:trace contextRef="#ctx0" brushRef="#br0" timeOffset="14988.2">21082 15875 0,'-64'21'0,"128"-42"0,-170 42 0,64-21 0,-1 0 15,-20 0-15,21 0 0,20 21 0,-20-21 16,0 0-16,21 0 0,-1 0 16,65 0-1,-1 0-15,0 0 0,22 0 0,-1 0 16,22-21-16,0 21 16,21-21-16,-1 0 0,22 21 0,0-21 15,0 21-15,0-21 0,22 21 0,-22 0 16,21-22-16,-21 22 0,0 0 15,0 0-15,-21 0 0,-22 0 0,-20 0 16,-1 0-16,-20 0 0,-22 0 0,0 0 16,-63 0-1,-1 22-15,1-22 0,-22 21 0,-20-21 16,-1 21-16,-21 0 0,22-21 0,-43 21 16,21 0-16,-21 1 0,0-1 15,0 0-15,-21 0 0,-1 0 16,22 0-16,0 22 0,0-22 0,22 0 15,20 0-15,0 0 0,22 1 16,42-1-16,-1 0 0,22 0 16,22-21-16,20 0 0,85 0 15,-64 0-15,22 0 0,0 0 16,21-21-16,21 21 0,-22-21 0,22 21 16,-21-21-16,21-1 0,-21 22 0,0-21 15,0 0-15,0 21 0,-22-21 16,-20 21-16,-1 0 0,1 0 0,-43 0 15,0 0-15,-42 0 16,-21 0-16,-22 21 0,1-21 16,-22 21-16,0 0 0,-21 1 15,1-1-15,-22 0 0,-22 0 0,22 21 16,-21-20-16,0-1 0,21 0 0,-21 0 16,21 21-16,21-20 0,0-1 15,22 0-15,20-21 0,22 21 0,42 0 16,21-21-16,0 21 0,21-21 15,22 0-15,-1 0 0,22 0 16,0 0-16,-1 0 0,1 0 0,21 0 16,0-21-16,0 21 0,21-21 0,-22 21 15,1 0-15,21 0 0,-42-21 16,21 21-16,-22 0 0,1 0 16,0 0-16,-22 0 0,-20 0 0,-22 0 15,0 0-15,-42 21 0,0-21 16,-22 21-16,1 0 0,-22-21 15,-20 22-15,-1-1 0,0 0 0,1 0 16,-22 0-16,0 0 0,-21 1 0,21-22 16,0 21-16,1 0 0,-1 0 15,21 0-15,0 0 0,22 1 0,-1-1 16,22-21-16,21 21 0,0-21 16,21 21-16,21-21 0,21 0 15,1 0-15,-1 0 0,21 0 0,1 0 16,105 0-16,-63 0 0,-21-21 15,21 21-15,-22-21 16,22 21-16,-21-21 0,-22 21 0,22 0 16,-22-22-16,-20 22 0,-1 0 0,0 0 15,-20 0-15,-1 0 0,-21 22 16,-21-22-16,-22 21 0,1 0 16,0-21-16,-22 21 0,-84 21 15,63-20-15,-21-1 0,1 0 0,-1 0 16,-21 21-16,21-20 0,0-1 15,0 0-15,22 0 0,-1 21 0,21-20 16,22-1-16,0-21 0,21 21 16,21 0-16,42-21 15,0 21-15,1-21 0,20 0 16,1 0-16,-1 0 0,22-21 0,-1 21 16,22-21-16,-21 0 0,21 21 15,0-21-15,-1-1 0,-20 22 0,21-21 16,-21 21-16,-1-21 0,1 21 0,0 0 15,-22 0-15,22 0 0,-22-21 16,1 21-16,-22 0 0,0 0 0,1 0 16,-22 0-16,0 0 0,-42 0 15,0 0 1,-43 0-16,22 0 0,-22 21 0,-20 0 16,-1-21-16,0 21 0,1-21 0,-1 22 15,-21-1-15,22-21 0,-1 21 16,21 0-16,1 0 0,-1-21 0,1 21 15,21 1-15,-1-1 0,1 0 0,0 0 16,-1-21-16,22 21 0,0 0 16,-21 1-16,20-1 0,1 0 0,21 0 15,0 0-15,0 0 16,21-21 0,1 0-16,20 0 0,0 0 0,1-21 15,41 0-15,-20 0 0,20 0 0,1 0 16,0-1-16,-1 1 15,1 0-15,0 0 0,-1 0 0,-20 0 16,-1 21-16,22-43 0,-43 43 16,-20-21-16,-22 0 15,0 0-15,0 0 0</inkml:trace>
  <inkml:trace contextRef="#ctx0" brushRef="#br1" timeOffset="26028.14">23156 10605 0,'21'0'140,"-21"-22"-124,0 1 0,0 0-1,-21 21 32,21 21-47,-21 0 16,21 1-16,-21-1 0,21 0 0,0 0 15,0 0-15,0 0 0,0 1 16,0-1-16,0 0 0,0 0 16,0 0-16,0 0 0,0 1 15,21-1-15,0-21 0,-21 21 16,21-21-16,1 0 0,-1 0 15,0 0-15,0 0 16,0 0-16,0 0 0,1 0 16,-22-21-16,21 21 0,0-21 0,0 21 15,0-22-15,-21 1 0,0 0 0,21 21 16,-21-42-16,0 21 0,0-1 16,0 1-16,0 0 0,0 0 0,0 0 15,-21 0-15,21-1 0,-21 22 16,0-21-16,0 21 0,0 0 15,-1 0-15,1 0 0,0 0 16,0 0-16,21 21 16,-21 1-16,21-1 0,-21 0 0,21 0 15,0 0-15,0 22 0,-22-22 0,22 0 16,0 0-16,0 0 16,0 0-16,0 22 0,0-22 0,0 0 15,22 0 1,-1-21-16,0 0 15,0 0-15,0 0 0,0 0 16,1 0-16,-1 0 0,0-21 16,0 21-16,0-21 0,-21 0 15,21 0-15,-21-1 0,0 1 16,0 0-16,0 0 0,0 0 0,0 0 16,0-1-16,-21 1 0,0 21 15,21-21-15,-21 21 0,0 0 0,0 0 16,-1 0-16,1 0 15,0 0-15,0 0 0,21 21 16,-21 0-16,21 1 0,0-1 0,-21-21 16,21 21-16,0 0 0,-22 0 15,22 0-15,0 1 0,0-1 16,0 0-16,0 0 0,0 0 16,22-21-1,-1 0-15,0 0 0,0 0 16,0 0-16,0 0 0,1-21 15,-1 21-15,-21-21 16,0 0-16,21 21 0,-21-21 0,21-1 16,-21 1-16,0 0 15,0 0-15,0 0 0,0 0 16,-21 21-16,0-22 0,0 22 16,-1 0-1,1 0-15,21 22 16,-21-1-16,0-21 0,21 21 0,-21 0 15,21 0-15,0 0 0,0 1 16,0-1-16,0 0 0,0 0 16,0 0-1,21-21 1,0 0-16,0 0 16,0-21-16,1 0 15,-22 0-15,21 21 16,-21-21-16,0-1 0,0 1 15,0 0-15,0 0 16,0 0-16,0 0 16,-21 21 15,-1 21-31,22 0 0,0 0 16,-21 0-16,0 0 15,21 1-15,0-1 16,0 0-16,0 0 15,21-21 17,0 0-32,-21-21 15,22 21-15,-22-21 0,21 21 16,-21-21-16,21-1 16,-21 1-16,0 0 0,0 0 0,0 0 15,0 0-15,0-1 16,0 1-16,-21 0 15,0 21 1,-1 0-16,22 21 0,-21 0 16,0 1-16,21-1 0,0 0 15,0 0-15,0 0 0,-21 0 16,21 1-16,0-1 0,0 0 16,0 0-16,21-21 46,0 0-46,0 0 0,-21-21 16,22 21-16,-22-21 0,21 0 16,-21-1-16,0 1 15,0 0-15,0 0 0,0 0 16,0 0-16,0-1 0,-21 1 16,-1 21-16,1 0 15,0 0 1,0 21-16,21 1 15,-21-1-15,21 0 0,0 0 16,0 0-16,0 0 16,0 1-16,0-1 0,0 0 0,0 0 15,21 0-15,0-21 16,-21 21-16,21-21 0,0 0 16,1 0-16,-1 0 0,0 0 15,0-21-15,0 21 0,0-21 16,-21 0-16,22 0 0,-22 0 15,21-1-15,-21 1 0,0 0 16,0 0-16,0-21 0,-21 20 16,-1 22-16,1-21 0,21 0 0,-21 0 15,0 21-15,0 0 16,0 0-16,-1 0 0,1 0 16,21 21-16,0 0 15,-21 0-15,0 1 16,21-1-16,0 0 0,-21 0 0,21 0 15,0 0-15,0 1 0,0-1 0,0 0 16,0 0-16,0 0 16,21-21-16,0 21 15,0-21-15,0 0 0,1 0 16,-1 0-16,0-21 16,0 0-16,0 21 0,-21-21 15,21 0-15,-21 0 0,22-1 0,-22 1 0,0 0 16,0 0-16,0 0 15,0 0-15,0-1 0,0-20 0,0 21 16,-22 0-16,1 0 0,0-1 16,0 1-16,0 21 0,0 0 15,-1 0-15,1 0 0,0 21 16,21 1-16,-21-1 0,21 0 16,-21 0-16,21 0 0,-21 22 0,21-22 15,0 0-15,0 0 0,0 0 0,0 0 16,0 1-16,0 20 15,21-21-15,0-21 0,-21 21 16,21-21-16,0 0 0,0 0 0,1 0 16,-1 0-16,0 0 15,0 0-15,0-21 0,0 0 0,1 21 16,-1-21-16,0 0 0,-21-1 16,0 1-16,0 0 0,0 0 15,0-21-15,0 20 0,0 1 16,-21 0-16,21 0 0,-21 0 15,-1 0-15,1 21 0,0 0 16,0 0-16,0 0 0,0 0 16,-1 0-16,22 21 0,-21-21 0,21 21 15,-21 0-15,21 0 0,-21 0 16,21 1-16,0 20 0,0-21 0,0 0 16,0 0-16,0 1 15,0-1-15,0 0 0,21 0 16,0-21-16,0 0 0,1 0 15,-1 0-15,0 0 0,0 0 16,0 0-16,0 0 0,1 0 0,-1 0 16,-21-21-16,21 21 0,0-21 15,0 0-15,-21-1 0,0 1 16,0 0-16,0 0 0,-21 0 16,0 0-16,0-1 0,0 1 15,-1 0-15,1 0 0,0 21 0,0 0 16,0 0-16,0 0 0,-1 0 15,1 0-15,0 0 16,0 21-16,0 0 0,0-21 0,-1 21 16,22 1-16,0-1 0,-21 0 15,21 0-15,0 0 0,0 0 0,0 1 16,0-1-16,0 0 0,0 0 0,21 0 16,1-21-16,-1 0 15,0 0-15,0 0 0,21 0 16,-20 0-16,-1 0 0,0 0 15,21 0-15,-21 0 0,1-21 16,-1 21-16,-21-21 0,21 0 0,0 0 16,-21-1-16,0 1 0,0 0 15,0 0-15,0 0 0,0 0 16,-21 21-16,0-22 0,0 1 0,-1 21 16,1 0-16,0 0 15,-21 0-15,21 0 0,-1 0 16,1 21-16,0 1 0,21-1 0,-21 0 15,21 0-15,-21 0 0,21 0 16,-21-21-16,21 22 0,0-1 0,0 0 16,0 0-16,0 0 15,0 0 1,21-21-16,0 0 0,0 0 0,0 0 16,0 0-1,1 0-15,-1-21 0,0 0 0,0 21 16,0-21-16,0 0 0,-21 0 0,0-1 15,22 1-15,-22 0 0,0 0 16,0 0-16,0-22 0,0 22 0,0 0 16,-22 0-16,22 0 0,-21 0 0,0-1 15,0 1-15,21 0 0,-21 21 16,0 0-16,-1 0 0,1 0 0,0 0 16,0 21-16,0 0 15,21 1-15,-21-1 0,21 0 16,0 0-16,0 0 0,-22 0 0,22 1 0,0-1 15,0 0-15,0 0 16,0 0-16,0 0 0,0 1 0,22-22 16,-22 21-16,21-21 0,0 0 0,-21 21 15,21-21-15,0 0 0,0 0 16,1 0-16,-1 0 0,0 0 0,0 0 16,0 0-16,22-21 15,-22 0-15,0-1 0,0 22 0,-21-21 16,0 0-16,0 0 0,0 0 0,0 0 15,0-22-15,0 22 16,0 0-16,-21-21 0,0 20 0,0 1 0,21-21 16,-22 21-16,1 21 0,0-21 15,0 21-15,0 0 0,0 0 16,-1 0-16,1 0 0,0 0 0,21 21 16,-21 21-16,0 0 15,21-20-15,0-1 0,-21 21 0,21-21 16,0 22-16,0-22 0,0 0 0,0 0 15,0 0-15,0 0 0,0 1 16,0-1-16,21 0 0,-21 0 16,21-21-16,0 0 0,0 21 0,0-21 0,1 0 15,-1 0-15,0 0 16,0 0-16,0 0 0,0 0 0,1 0 0,-1-21 16,0 0-16,0 0 15,-21 0-15,0-1 0,0 1 16,0 0-16,0 0 0,0 0 0,0 0 15,0-22-15,-21 22 0,0 0 16,0 0-16,-1 0 0,1-1 16,-21 1-16,21 21 0,0 0 0,-1 0 0,1 0 15,0 0-15,0 0 16,0 21-16,21 1 0,-21-1 0,21 0 16,0 0-16,0 21 0,0-20 15,0-1-15,0 0 0,0 0 16,0 0-16,0 0 0,0 1 0,0-1 15,0 0-15,21-21 0,0 21 16,0-21-16,0 0 0,0 0 0,1 0 16,-1 0-16,21 0 0,-21 0 15,0 0-15,1-21 0,-1 21 16,0-21-16,0 0 0,-21-1 0,21 1 16,-21 0-16,0-21 0,0 21 15,0-1-15,-21-20 16,21 21-16,-21 0 0,0 0 0,0-1 15,-1 22-15,1 0 0,0-21 16,0 21-16,0 0 0,0 0 16,-1 21-16,1 1 0,0-1 15,21 0-15,-21 0 0,21 0 16,0 0-16,0 1 0,0-1 0,0 0 16,0 0-16,0 0 0,0 0 0,0 1 15,0-1-15,21-21 16,0 0-16,0 0 0,1 0 15,-1 0-15,0 0 0,0 0 16,0 0-16,0-21 0,1 21 0,-1-22 16,0 1-16,0 0 0,-21 0 15,21 0-15,-21 0 0,0-1 16,0 1-16,0-21 0,0 21 0,-21 0 16,0-1-16,0 1 0,21 0 15,-21 21-15,-22 0 16,22 0-16,0 0 0,0 0 0,0 0 15,-1 21-15,1 0 0,0 22 16,0-22-16,0 0 0,21 0 0,0 22 16,-21-22-16,21 0 0,0 0 0,0 0 15,0 0-15,0 1 16,21-1-16,0-21 0,0 0 0,0 0 16,0 0-16,1 0 0,-1 0 0,0 0 15,0 0-15,0 0 0,0 0 16,1-21-16,-1-1 0,-21 1 15,0 0-15,0 0 16,0 0-16,0 0 0,0-1 16,0 1-16,0 0 0,-21 21 0,-1-21 15,22 0-15,-21 21 0,0 0 16,0 0-16,0 0 16,0 0-16,21 21 0,-22 0 15,1-21-15,21 21 0,-21-21 0,21 21 16,0 1-16,-21-1 15,21 0-15,0 0 16,0-42 62,0 0-62,0 0-1,-21 21 64,0 0 92</inkml:trace>
  <inkml:trace contextRef="#ctx0" brushRef="#br1" timeOffset="27295.44">23749 11240 0,'0'-22'78,"0"1"-62,0 0-1,0 0 1,21 21-16,0 0 0,0-21 16,1 21-16,-1 0 15,0 0-15,0 0 0,0 0 0,0-21 16,1 21-16,-1 0 0,0 0 15,0 0-15,21 0 0,-20 0 16,-1 0-16,0 0 0,0 21 16,-21 0-16,0 0 0,0 0 15,0 0-15,0 1 16,0-1-16,0 0 0,-21 0 16,0 21-16,0-20 0,-1-1 15,-20 0-15,21 0 0,0 21 16,0-20-16,-1-1 0,-20 0 0,21 21 15,0-21-15,-22 1 0,22-1 16,0 21-16,-21-21 0,21 0 0,-1 22 16,1-22-16,-21 0 0,42 21 0,-21-20 15,0 20-15,-1-21 0,22 0 16,-21 22-16,21-22 0,0 21 0,0-21 16,0 0-16,0 22 0,0-22 15,21 0-15,1 0 0,20 0 0,-21 1 16,0-1-16,22-21 0,-1 21 15,-21 0-15,21-21 0,1 0 16,-1 21-16,-21-21 0,22 0 0,-22 0 16,21 0-16,-21 0 0,0 0 0,22 0 15,-22 0-15,0 0 0,-21-21 16,0 0 0,-21 21 15,0 0-31,0 0 0,-1 0 15,1 0-15,21 21 0,-21-21 16,0 21-16,0-21 0,0 21 0,21 1 16,-22-1-16,1-21 0,0 21 0,21 0 15,-21 0-15,0 0 0,0 1 16,21 20-16,0-21 0,0 0 0,-22 0 16,22 1-16,0-1 0,0 21 15,0-21-15,0 0 0,0 22 0,0-22 16,0 0-16,0 21 0,0-20 0,22-1 15,-1 21-15,0-21 0,0 22 0,0-22 16,0 0-16,1 21 0,-1-21 16,0 1-16,0-1 0,0 0 15,0 21-15,-21-21 0,0 1 0,0-1 16,0 0-16,0 0 0,0 0 0,0 0 16,-21 1-16,0-1 0,0 0 15,-21 0-15,20 0 0,-20 0 0,21 1 16,-64-1-16,64 0 0,-21 0 15,-1 0-15,22 0 0,-21-21 0,21 22 16,0-22-16,-22 0 0,22 21 16,0-21-16,0 0 0,0 0 15,21-21 17,0-1-32,0 1 15,0 0-15,21 0 0,0 0 16,0 0-16</inkml:trace>
  <inkml:trace contextRef="#ctx0" brushRef="#br1" timeOffset="28419.85">24426 12213 0,'0'0'0,"0"-42"31,-21 42-15,21 21 15,0 0-15,0 0-16,0 1 16,0-1-16,0 0 0,0 0 0,0 0 15,0 0-15,0 1 0,0-1 16,0 0-16,0 0 0,0 0 0,0 0 15,0 1-15,0-1 0,0 0 0,0 0 16,0 0-16,0 0 0,0 1 16,0-1-16,0 0 0,0 0 0,0 0 15,0 0-15,0 1 16,21-22 0,0 0-1,1 0 1,-1 0-16,0 0 0,0-22 15,0 22-15,0-21 0,1 21 16,-1-21-16,0 0 0,0 21 0,21-21 16,-20 0-16,20-1 0,0 22 0,1-21 15,-1 0-15,0 0 0,22 0 16,-22-22-16,22 22 0,-1 0 0,-21-21 16,22 21-16,-1-1 0,1-20 0,-1 21 15,1 0-15,-1 21 0,-20-21 16,-1-1-16,0 1 0,1 21 15,-22 0-15,0-21 0,0 21 0,0 0 16,-21-21 0,22 21-16,-22 21 187,0 0-140,0-42 156,0 0-203,0 0 16</inkml:trace>
  <inkml:trace contextRef="#ctx0" brushRef="#br1" timeOffset="29524.84">24723 9589 0,'0'0'0,"42"-64"31,-21 64-31,-21-21 16,0 0-16,21 0 0,0-1 0,-21 1 15,0 0-15,0 0 16,0 0-16,0 0 0,0-1 16,-21 22-16,0 0 0,0-21 0,0 21 15,-22 0-15,22 0 0,-21 0 16,0 0-16,-1 0 0,22 21 0,-21 1 16,-1-1-16,1 21 0,0 0 0,21 1 15,-22-1-15,22 0 16,0 1-16,21-1 0,0 0 0,0 1 0,0-1 15,0 0-15,0-20 0,0 20 16,0-21-16,0 21 0,21-20 16,-21-1-16,21 0 0,0 0 0,22-21 15,-22 21-15,0-21 0,0 0 0,0 0 16,1 0-16,20 0 0,-21 0 0,0 0 16,22 0-16,-22-21 0</inkml:trace>
  <inkml:trace contextRef="#ctx0" brushRef="#br1" timeOffset="29951.6">25125 9610 0,'0'0'0,"-21"0"16,-1 0-16,1 0 15,21 21-15,-21 0 0,0 0 0,0 0 16,21 1-16,-21-1 0,-1 21 0,22-21 15,0 0-15,-21 22 0,21-22 16,0 0-16,0 0 0,0 0 0,0 1 16,0-1-16,0 0 0,21 0 0,1-21 15,-1 0-15,0 0 16,0 0-16,0 0 0,0 0 16,1 0-16,-1 0 0,0-21 0,0 21 15,0-21-15,0 0 0,1-1 0,-1 1 16,-21 0-16,0-21 0,0 21 15,0-22-15,0 22 0,0-21 0,0 21 16,0-22-16,0 22 0,-21 0 0,-1 0 16,1 0-16,0 21 0,0 0 15,0 0-15,0 0 0,-1 0 0,1 21 16,0-21-16,0 21 0,0 21 0,21-21 16,-21 1-16,21-1 0,0 0 15,0 21-15,0-21 0,0 1 16,0-1-16,21 0 0,0-21 0,0 21 15,0-21-15,0 0 0,1 0 16,-1 0-16</inkml:trace>
  <inkml:trace contextRef="#ctx0" brushRef="#br1" timeOffset="30612.22">25633 9673 0,'0'-21'0,"0"0"31,0 42-31,0 0 16,0 0-16,0 1 0,-21-1 16,21 0-16,-22 0 0,1 21 0,21-20 15,0-1-15,-21 21 0,21-21 16,-21 22-16,0-22 0,21 0 16,0 0-16,-21 0 0,21 0 15,-22-21-15,22-21 47,0 0-47,0 0 16,0 0-16,0-22 0,0 22 15,22 0-15,-1-21 0,0-1 0,-21 22 0,42-21 16,-21 21-16,1 0 16,-1-22-16,0 43 0,21-21 0,-21 21 15,1-21-15,20 21 0,-21 0 0,0 21 16,0-21-16,1 21 0,-22 0 15,0 1-15,21 20 0,-21-21 0,21 0 16,-21 0-16,0 22 0,0-22 0,0 0 16,0 0-16,0 0 0,0 1 15,0-1-15,-21-21 0,0 21 0,-1-21 16,22-21 15,0 0-15,22-1-16,-1 1 0,-21 0 15,42 0-15,-21 0 0,0-22 0,1 22 16,-1 0-16,21-21 0,-21 21 16,0-1-16,22 1 0,-22 21 0,21 0 15,-21 0-15,1 0 0,-1 0 0,0 0 16,0 0-16,0 21 0,-21 1 16,21-1-16,-21 0 0,0 0 0,0 0 15,0 0-15,0 22 0,0-22 0,0 0 16,-21 0-16,0 0 15,21 1-15,-21-1 0,0 0 0,21 0 16,0 0-16,21-21 31</inkml:trace>
  <inkml:trace contextRef="#ctx0" brushRef="#br1" timeOffset="30960.02">26797 9589 0,'-42'-43'31,"20"43"-31,1 21 0,21 1 0,-21-1 16,0 0-16,21 21 0,0 1 0,-21-22 16,0 21-16,-1 22 0,22-22 15,-21 0-15,0 1 0,21-1 16,-21 21-16,0-20 0,21 20 0,-21 1 15,-1-22-15,1 22 0,21-1 0,-21 1 16,0-22-16,21 21 0,0-20 16,-21-1-16,21 0 0,-21 1 0,21-22 15,0 21-15,-22-21 0,22 1 0,0-1 16,0-42 15,22-1-31,-1-20 16,-21 21-16,21-21 0,-21 20 0,21-20 15,0-21-15,-21 20 0,21-20 0,1-1 16,-1 22-16,-21-22 0</inkml:trace>
  <inkml:trace contextRef="#ctx0" brushRef="#br1" timeOffset="31219.88">26543 9991 0,'0'0'16,"0"-43"-16,0 22 0,0-21 0,0 21 16,0-22-16,0 22 0,0 0 0,0 0 15,21 0-15,-21 0 0,21-1 16,0 1-16,1 0 0,-1 21 0,0 0 15,0-21-15,0 21 0,0 0 0,22 0 16,-22 0-16,21 0 0,-21 0 0,1 21 16,-1-21-16,0 21 15,0 0-15,-21 1 0,0-1 0,0 0 16,0 0-16,0 0 0,0 0 0,-21 22 16,21-22-16,-42 0 0,20 0 15,1-21-15,0 21 0,-21 1 0,21-1 16,-43 0-16,43-21 0,0 0 15,21 21-15</inkml:trace>
  <inkml:trace contextRef="#ctx0" brushRef="#br1" timeOffset="33220.19">27411 9737 0,'0'0'16,"0"-21"-16,0-22 0,0 22 16,-21 0-16,-1 0 0,1 0 0,0 21 15,21-22-15,-21 1 0,0 21 0,0 0 16,-1 0-16,1 0 0,21 21 16,-21 1-16,0-1 0,0 0 0,0 0 15,-1 0-15,1 22 0,21-22 16,-21 21-16,21-21 0,-21 22 0,21-22 15,0 0-15,0 0 0,0 0 16,0 0-16,0 1 0,0-1 0,21 0 16,0-21-1,0 0-15,1 0 0,-1 0 16,0 0-16,0-21 0,0 21 0,0-21 16,1-1-16,-1 1 0,0 0 15,0-21-15,0 21 0,-21-22 16,21 22-16,-21-21 0,22 21 0,-22-1 0,21 1 15,-21 0-15,0 0 16,0 42 0,0 0-1,0 0-15,0 1 0,-21-1 16,21 21-16,0-21 0,0 0 0,0 1 16,-22-1-16,22 0 0,0 0 0,0 0 15,0 0-15,0 1 0,0-1 16,22-21-1,-1 0-15,0 0 0,0 0 16,0 0-16,0-21 16,1-1-16,20 22 0,-21-21 0,0 0 15,0 0-15,1-21 0,-1 20 0,-21 1 16,21-21-16,0 21 0,0 0 16,-21-1-16,0 1 0,0 0 15,21 21-15,-21 21 31,0 0-31,0 1 16,-21-1-16,21 0 0,0 0 0,0 0 16,0 22-16,0-22 0,0 0 15,0 0-15,0 0 0,0 0 16,0 1-16,21-1 16,1-21-16,-1 0 0,0 0 0,0 0 15,0 0-15,22 0 0,-22-21 16,21 21-16,-21-22 0,22 1 0,-22 0 15,21 0-15,-21 0 0,0 0 16,22-22-16,-22 22 0,0-21 16,0 21-16,-21-22 0,0 22 0,0 0 15,0 0-15,0 0 0,-21 21 16,0 0-16,0 0 16,21 21-16,-21 0 0,21 0 15,-22 0-15,22 22 0,0-22 0,0 0 16,0 0-16,0 21 0,0-20 15,0-1-15,0 0 0,0 21 16,0-21-16,0 1 16,0-44 15,0 1-15,-21 21-1,0-21-15,0 21 16,21 21-1,0 0 1,0 1-16,21-22 16,-21 21-1,21-21-15,0 0 16,1 0-16,-1 0 0,0 0 0,0 0 0,0 0 16,22-21-16,-22-1 0,21 22 15,-21-21-15,22 0 0,-22 0 16,21 0-16,-21 0 0,22-22 0,-22 22 15,0-21-15,0 21 0,0-1 0,-21-20 16,0 21-16,0 0 0,0 0 16,-21 21-1,0 21-15,21 0 0,-21 0 16,0 0-16,-1 0 0,22 1 16,0-1-16,-21 0 0,21 0 0,-21 21 15,21-20-15,0-1 0,0 0 16,0 0-16,0 0 15,21 0-15,0-21 0,1 0 16,-1 0-16,0 0 0,0 0 16,0 0-16,0 0 0,1 0 15,20-21-15,-21 0 0,0 0 0,0 0 16,1 0-16,-22-1 0,21 1 0,0 0 16,0 0-16,-21 0 0,0 0 15,0-1-15,0 44 31,0-1-31,0 0 16,-21 0-16,21 0 0,-21 0 16,21 1-16,0-1 0,0 0 15,0 0-15,0 0 16,21-21-16,0 0 16,0 0-16,0 0 0,1 0 15,-1 0-15,0 0 0,0 0 16,0-21-16,0 0 0,1 21 0,-1-21 15,-21-22-15,21 22 0,-21 0 0,0 0 16,0 0-16,0 0 0,-21-22 16,0 43-16,-1-21 0,1 0 0,0 21 15,0 0-15,0 0 0,0 0 0,-1 0 32,44 0-1,-1 0-31,0 0 0,0 0 15,0 0-15,0 0 0,22 0 0,-22 0 16,0 0-16,21 0 0,-20-21 0,-1 21 16,0 0-16,0 0 15,0 21-15,-21 0 0,0 0 16,0 0-16,0 1 0,0-1 16,0 21-16,0-21 0,0 0 15,0 1-15,0-1 0,0 0 0,0 0 16,0 0-16,-21-21 15,21 21-15,-21 1 16,0-22 0,21-22-1,0 1-15,0 0 16,21 0-16,0 0 0,-21-22 16,21 22-16,0 0 0,22-21 0,-22-1 15,0 22-15,21-21 0,-20 0 16,-1 20-16,21 1 0,-21 0 15,0 0-15,1 21 0,20 0 0,-21 0 16,-21 21-16,0 0 16,0 0-16,0 1 0,0-1 15,0 21-15,0-21 0,0 22 0,0-22 16,0 0-16,0 21 0,0-21 16,-21 1-16,21-1 0,0 0 0,-21 0 15,21 0-15,-21-21 16,21 21-16,-22-21 0,1 0 15,0 0 1,0 0-16,0-21 0,21 0 0,-21 21 16</inkml:trace>
  <inkml:trace contextRef="#ctx0" brushRef="#br1" timeOffset="33400.12">28977 9377 0,'0'0'0,"-21"0"16,42 0 31,-21-21-31</inkml:trace>
  <inkml:trace contextRef="#ctx0" brushRef="#br1" timeOffset="34243.67">30797 9694 0,'0'0'0,"22"0"0,83-63 31,-83 42-31,-1 0 16,0-1-16,-21 1 0,21 0 0,-21 0 16,21 0-16,-21 0 0,0-22 15,21 22-15,-21-21 0,0 21 0,22-22 16,-22 22-16,0-21 0,0 21 15,0-22-15,0 22 0,0 0 0,0 0 16,0 0-16,-22 21 16,1 0-16,0 21 0,0 0 15,0 21-15,0 1 0,-22-22 0,22 42 16,0-20-16,-21 20 0,20 1 16,1-1-16,0 22 0,-21-22 0,21 22 15,-1-22-15,1 22 0,0-21 16,-21 20-16,21-20 0,-1 20 0,22-20 15,-21 21-15,0-22 0,0 1 16,0 20-16,21-20 0,0-1 0,-21-20 16,21 20-16,0-21 0,0 1 15,0-22-15,0 0 0,0 21 0,21-42 16,0 22-16,0-22 0,0 0 0,0 0 16,22 0-16,-22-22 15,21 1-15,1 0 0,-1 0 0,0 0 0,1-22 16,-1 22-16,21-85 15,-20 64-15,-22-21 0,0 20 16,-21-20-16,0-1 0,0 1 0,0 20 16,-21-20-16,0 21 0,-43-43 15,22 43-15,0 20 0,-1 1 16,22 0-16,-21 0 0,-1-21 16,1 42-16,21 0 15,21-22-15,-21 22 0,42 0 31,0 0-31,0-21 0,22 21 16,-22 0-16,0-21 0,21 21 0,1-21 16,-22 21-16,21-21 0,22 0 15,-22 21-15,0-22 0,22 1 16</inkml:trace>
  <inkml:trace contextRef="#ctx0" brushRef="#br1" timeOffset="35167.14">31411 9610 0,'0'0'0,"21"-21"0,-21-1 0,0 1 16,0 0-16,0 0 15,-21 21-15,0 0 0,0 0 0,0 0 16,0 0-16,-22 0 0,22 21 16,0 0-16,0 0 0,-22 1 15,22 20-15,0-21 0,0 21 0,0-20 16,0 20-16,-1-21 0,22 21 0,-21-20 16,21-1-16,0 0 0,0 0 0,0 0 15,0 0-15,0 1 16,21-22-16,1 0 0,-1 0 15,0 0-15,21 0 0,-21 0 0,1 0 16,20-22-16,-21 1 0,0 0 16,22 0-16,-22 0 0,0 0 0,0-22 15,21-20-15,-20 42 16,-22-1-16,0 1 0,0 0 0,21 0 16,-21 42-1,0 0 1,0 0-16,0 1 0,-21-1 0,21 21 15,0-21-15,0 0 0,0 22 16,0-22-16,0 0 0,0 0 16,0 0-16,0 1 0,0-1 15,21-21-15,0 0 16,0 0-16,0 0 0,0 0 0,1 0 16,-1-21-16,0 21 0,0-22 15,0 1-15,0 0 0,1 0 0,20 0 16,-21-22-16,0 22 0,-21-21 15,21 21-15,1-22 0,-22 22 0,0 0 16,0 0-16,0 0 0,0 42 31,0 0-31,0 21 0,-22-20 16,22-1-16,-21 21 16,21 0-16,-21-20 0,21-1 0,0 21 15,0-21-15,0 0 0,0 1 16,0-1-16,0 0 0,21 0 15,0-21-15,1 0 0,-1 0 16,0 0-16,0 0 0,21 0 16,-20-21-16,-1 0 0,0 0 0,21-1 15,-21-20-15,1 21 0,20-21 16,-21-1-16,0 1 0,0-22 0,22 22 16,-22-21-16,0-1 0,0 22 15,0-22-15,-21 22 0,0 0 0,0-1 16,22 1-16,-22 21 15,0-22-15,0 22 0,-22 21 32,1 21-32,21 1 0,-21 20 0,21-21 15,-21 21-15,0-20 0,0 20 16,21 0-16,-22 22 0,1-22 0,21 0 16,-21 22-16,21-22 0,-21 1 15,21-1-15,-21 0 0,21 1 16,0-1-16,0-21 0,0 0 0,21 0 15,0 1-15,0-1 0,0-21 0,1 0 16,20 0-16,-21 0 0,21 0 0,1 0 16,-1 0-16,-21 0 15,22-21-15,-22-1 0,21 1 0,-21 0 16,22 0-16,-22 0 0,0 0 16,0-1-16,-21-20 0,21 21 0,-21 0 15,21-22-15,-21 22 0,0 0 16</inkml:trace>
  <inkml:trace contextRef="#ctx0" brushRef="#br1" timeOffset="35555.92">31686 9313 0,'-21'22'0,"42"-44"0,-63 44 16,21-1-16,0 0 0,0-21 15,21 21-15,0 0 0,0 0 16,21-21 0,0 0-16,0 0 15,0 0-15,0-21 16,1 21-16,-1-21 0,-21 0 0,0 0 15,0 0-15,0-1 16,0 1-16,0 0 16,0 42 31,0 0-47,0 1 15,0-1-15,0 0 0,0 0 16,0 0-16</inkml:trace>
  <inkml:trace contextRef="#ctx0" brushRef="#br1" timeOffset="36624.31">24934 11684 0,'0'0'0,"-21"-21"16,21 0-16,0 0 15,-21 21-15,0 0 16,0 0-16,21-22 0,-22 44 31,22-1-31,0 0 16,0 0-16,0 0 0,0 0 0,0 1 15,0-1-15,0 0 0,0 21 16,0-21-16,0 1 0,0 20 0,0-21 16,0 0-16,0 22 0,0-22 0,0 0 15,0 0-15,22-21 16,-22 21-16,0 0 0,21-21 0,0 0 15,0 0-15,0 0 0,0 0 16,22-21-16,-22 0 0,0 0 16,21 0-16,22-22 0,-22 1 15,22 21-15,-22 0 0,22-22 0,-1 22 16,1-21-16,20 21 0,-20 0 16,20-22-16,-20 22 0,-1 0 0,1 0 15,-22 21-15,1-21 0,-22-1 16,21 22-16,-21-21 0,0 21 15,-21-21-15,22 21 16,-22-21 0,0 0-1,0 0-15,-22 21 16,1 0-16</inkml:trace>
  <inkml:trace contextRef="#ctx0" brushRef="#br1" timeOffset="37124.04">24913 11155 0,'0'21'47,"0"0"-47,0 0 0,0 1 16,0 41-16,0-21 16,0-20-16,0 20 0,0-21 0,0 21 15,0-20-15,0 20 0,0-21 0,0 0 16,0 0-16,0 1 15,0-1-15,0 0 0,21-21 16,0 0-16,1 0 0,-1 0 16,0 0-16,0 0 0,21-21 15,-20 0-15,20 21 0,0-22 0,1-20 16,-1 21-16,21 0 0,1-22 16,-1 22-16,22-21 0,-21 21 0,20-22 15,-20 22-15,-1 0 0,-20 0 16,20 0-16,-42 0 0,22-1 0,-22 22 15,0-21-15,-21 42 47,0 1-47,-21-1 0,0 21 16,-1-21-16</inkml:trace>
  <inkml:trace contextRef="#ctx0" brushRef="#br1" timeOffset="37720.69">24617 12869 0,'0'0'16,"-21"0"0,21 22-16,-22-1 15,22 0-15,0 0 0,0 0 16,0 0-16,0 1 0,0-1 15,0 0-15,0 0 0,0 0 16,0 0-16,0 1 0,0-1 0,0 0 16,0 0-16,0 0 0,0 0 15,0 1-15,22-22 16,-1 0-16,0 0 0,0 0 0,21 0 16,-20 0-16,20 0 0,0-22 15,22 1-15,-22 0 0,22 0 0,-22 0 16,21 0-16,1-1 0,-22-20 0,22 21 15,-1 0-15,1-22 16,-1 22-16,22 0 0,-22 0 0,1 0 16,-1 0-16,1-1 0,-1 1 0,1 0 0,-22 0 15,1 21-15,-1 0 16,0-21-16,-21 21 0,1 0 0,-1 0 16,-42 0 15,-1 0-16,1 21-15,0-21 0,0 21 16,-21-21-16,20 21 0,-20-21 0,21 21 16,-21 1-16</inkml:trace>
  <inkml:trace contextRef="#ctx0" brushRef="#br1" timeOffset="38256.41">24511 13631 0,'0'0'0,"0"22"16,0-1-16,0 0 16,0 0-1,21 0 1,0-21-16,0 0 0,1 0 16,-1 0-16,0 0 0,21 0 15,1-21-15,-1 21 0,0-21 16,22 0-16,-1 0 0,1-1 0,-1-20 0,22 21 15,-22 0-15,22-22 0,0 22 16,-1 0-16,1-21 0,0 21 16,-1-1-16,-20 22 0,-1-21 0,43 0 15,-63 21-15,-22-21 16,0 21-16,0 0 0,0 0 16,-42 0 30,0 0-30,0 0-16,0 21 0,-1-21 0,1 0 16,0 21-16,-21 0 0,-1-21 15,22 22-15,-21-22 0,0 21 0,-1-21 16,1 21-16,21-21 0</inkml:trace>
  <inkml:trace contextRef="#ctx0" brushRef="#br1" timeOffset="38976.12">24765 13885 0,'0'0'0,"0"22"0,-21-22 16,21 21-16,0 0 15,0 0-15,21-21 32,0 0-32,0 0 0,0 0 15,22 0-15,-1-21 0,0 0 16,1 21-16,-1-21 0,0-1 0,22 1 16,-22 21-16,22-21 0,-1 0 0,-20 0 15,41 0-15,-20-1 0,-1 1 16,1 0-16,20 21 0,-20-21 0,-1 0 15,1 0-15,-1 21 0,43-43 16,-63 43-16,41-21 16,-63 21-16,1 0 0,-1-21 15,0 21-15,0 0 16,0 0 15,0 0-15,1 0-1,-22-21 1,-22 21 218,1 0-218,21-21 0,0-1-16</inkml:trace>
  <inkml:trace contextRef="#ctx0" brushRef="#br1" timeOffset="39943.67">27792 8678 0,'0'0'15,"21"0"1,-21-21-1,21 21 1,0 0-16,0 0 0,-21-21 0,22 21 16,-1-21-16,21 21 0,-21-21 15,0 21-15,1-21 0,-1-1 0,0 22 16,0-21-16,-21 0 0,0 0 16,0 0-16,0 0 15,-21-1-15,-21 22 0,20 0 16,1 0-16,-21 0 0,0 0 0,20 0 15,-20 0-15,0 22 0,21-1 16,-1 0-16,1 0 0,0 0 0,21 22 16,0-22-16,0 0 0,0 0 0,0 0 15,21 0-15,0 22 0,1-22 16,-1 0-16,21-21 0,-21 21 0,0 0 16,1-21-16,20 0 0,-21 0 15,0 0-15,0 0 0,1 0 16,-1 0-16,21 0 0,-21 0 0,0-21 15,1 21-15,-1-21 0</inkml:trace>
  <inkml:trace contextRef="#ctx0" brushRef="#br1" timeOffset="40331.44">28406 8424 0,'0'-21'0,"0"42"0,0-63 0,0 21 15,0 0-15,0 0 16,0-1-1,21 22-15,0 0 16,0 0-16,0 0 0,22 22 16,-1-1-16,-21 0 15,0 0-15,22 21 0,-22-20 0,0-1 16,0 21-16,0-21 0,-21 0 0,0 22 16,0-22-16,0 0 0,0 0 15,-21 0-15,0 1 0,-21-22 0,20 21 16,1-21-16,0 21 0,0-21 0,0 0 15,0 0-15,21-21 16,-22 0-16,22-1 0,0 1 16,0 0-16,0 0 0,0 0 0,0-22 15,0 22-15,0 0 0,22 0 16,-1 0-16,-21 0 0,21-1 16,0 22-16,-21-21 0,21 21 0,0 0 15,1 0-15,-1 0 0,21 0 16,-21 0-16,0 0 0,22 0 0,-1 0 15,-21 0-15,22 0 0,-22 0 0,0 0 16,0 0-16</inkml:trace>
  <inkml:trace contextRef="#ctx0" brushRef="#br1" timeOffset="40720.22">29062 8361 0,'0'-42'31,"0"20"-31,21 1 15,0 21-15,0 0 0,0 0 16,1 0-16,-1 0 0,0 21 16,-21 1-16,21-22 0,0 21 0,0 0 15,-21 0-15,0 0 0,22 0 0,-22 1 16,0-1-16,0 0 0,0 0 16,0 0-16,0 0 0,0 1 0,-22-1 15,1 0-15,0-21 16,0 0-1,0 0-15,21-21 16,0 0-16,0-1 16,0 1-16,0 0 15,0 0-15,0-21 0,0 20 0,21 1 16,0 0-16,-21 0 0,21 0 0,0 0 16,1-1-16,-1 22 15,0 0-15,0 0 0,0 0 16,0 0-16,1 0 15,-1 22-15,0-22 0,-21 21 16,21 0-16,0-21 0,0 21 16</inkml:trace>
  <inkml:trace contextRef="#ctx0" brushRef="#br1" timeOffset="41112">29781 8361 0,'0'-21'0,"0"42"0,0-63 15,-21 42 1,0 0-16,0 0 16,0 0-16,0 0 0,21 21 15,0 0-15,-22 0 0,22 0 16,-21 0-16,21 1 0,0-1 0,0 42 16,0-42-16,0 1 15,0-1-15,21 0 0,1-21 16,-22 21-16,21-21 0,0 0 15,0 0-15,0 0 0,0 0 16,1 0-16,-1-21 0,0 0 16,-21 0-16,21-1 0,-21 1 15,0 0-15,0 0 0,0 0 0,0 0 16,0-22-16,-21 22 0,0 0 16,0 0-16,-1 0 0,1 21 15,0 0-15,0 0 0,0 0 16,0 0-16,21 21 0,-22 0 15,1-21-15,21 21 16,-21-21-16,21 21 0,0 0 16,0 1-16,21-22 15,0 0-15</inkml:trace>
  <inkml:trace contextRef="#ctx0" brushRef="#br1" timeOffset="41543.75">30162 8361 0,'0'0'0,"22"0"0,-1 0 16,0 0-1,-21 21-15,21-21 16,-21 21-16,0 0 0,0 1 0,21-22 16,-21 21-16,0 0 0,21 0 15,-21 0-15,0 0 0,0 1 16,0-1-16,0 0 0,0 0 0,0 0 15,0 0-15,-21 1 0,0-22 16,21 21-16,-21 0 0,21 0 16,-21-21-16,0 0 0,-1 0 15,1 0-15,21-21 16,0 0-16,0 0 16,0-1-16,0 1 15,21 0-15,-21-21 0,43 21 16,-22-22-16,0 22 0,0-21 0,0 21 0,22-22 15,-22 22-15,0-21 16,0 21-16,0-1 0,1 22 0,20-21 16,-21 0-16,0 21 0,0 0 15,1 0-15,-1 0 16,0 0-16,-21 21 16,21-21-16,-21 21 15,0 1-15,0-1 16</inkml:trace>
  <inkml:trace contextRef="#ctx0" brushRef="#br1" timeOffset="42681.28">25231 11113 0,'0'-22'31,"-22"22"-31,22 22 16,-21-1-16,21 0 16,0 0-16,0 0 0,0 0 15,0 1-15,0 20 0,-21-21 16,21 21-16,0-20 0,-21 20 0,21-21 15,0 0-15,0 0 0,0 1 16,0-1-16,0 0 0,0 0 0,0 0 16,21-21-1,0 0 1,22-21-16,20 0 0,-21 0 16,1 0-16,20-1 0,1 1 15,-1-21-15,22 21 0,-22 0 0,22-22 16,-21 22-16,84-42 15,-85 41-15,1 1 0,-1 0 0,-20 0 16,-1 0-16,0 0 0,-21 21 16,22 0-16,-22 0 0,-21-22 0,21 22 15,-21 22 17,-21-1-17,0-21-15,0 21 0,-1 0 16,-20-21-16,0 21 0,21 0 0</inkml:trace>
  <inkml:trace contextRef="#ctx0" brushRef="#br1" timeOffset="43134.02">24998 11705 0,'0'0'0,"-21"21"15,-1 1 1,1-1-16,0-21 0,0 21 0,0 0 16,21 0-16,-21 0 0,21 1 0,-22-1 15,22 21-15,-21-21 0,21 0 0,0 1 16,0-1-16,0 0 0,0 0 15,0 0-15,0 0 0,21-21 16,1 0-16,-1 0 0,0 0 16,0 0-16,21 0 0,1-21 0,-1 0 15,0 0-15,22 0 0,-22 0 0,22-1 16,20 1-16,-20-21 0,21 21 16,-1 0-16,-20-22 0,20 22 0,1 0 15,0-21-15,-22 20 0,1 1 16,-1 0-16,-20 21 0,-1-21 15,0 21-15,-21 0 0,1 0 0,-1 0 16,-42 21 15,-1-21-31,1 21 0,0-21 0,-21 21 16,21-21-16,-22 22 0,1-1 0</inkml:trace>
  <inkml:trace contextRef="#ctx0" brushRef="#br1" timeOffset="43547.78">24723 12383 0,'-22'21'31,"44"-21"-15,20 0-16,-21 0 0,21-21 16,-20-1-16,41 22 0,-21-21 15,1 0-15,20 21 0,-20-21 16,20 0-16,1 0 0,-1-1 0,1 1 0,63 0 15,-64 0 1,1 21-16,-1-21 0,-21 21 0,1 0 16,-22 0-16,21 0 0,-42-21 0,21 21 15,-42 0 1,0 0 0,0 21-16,0-21 0,0 0 0,-22 21 15,1-21-15,21 21 0,-22-21 16,1 21-16</inkml:trace>
  <inkml:trace contextRef="#ctx0" brushRef="#br1" timeOffset="43983.75">24490 13208 0,'0'0'0,"0"21"31,21-21-31,0 0 0,0 0 16,22 0-16,41-21 0,-41 0 15,20 21-15,1-21 0,-1 0 16,1-1-16,-1 1 0,22 0 0,-22 0 16,1 0-16,-1 0 0,1-1 15,-1 1-15,1 0 0,-1 0 0,1 0 16,-1 0-16,-20-1 0,-1 22 0,0-21 16,-21 21-16,1 0 0,-1 0 15,0 0-15,-21-21 0,21 21 16,-42 21 15,0-21-31,0 21 16,-1-21-16,-20 22 0,21-22 0,-21 21 15,20-21-15</inkml:trace>
  <inkml:trace contextRef="#ctx0" brushRef="#br1" timeOffset="44435.49">24765 13758 0,'0'0'0,"-21"0"0,21 22 0,21-22 32,21 0-17,-21 0-15,22-22 0,-1 1 16,0 0-16,1 0 0,20 0 16,1 0-16,-1-1 0,22 1 0,0-21 15,-1 21-15,1 0 0,0-22 0,20 22 16,-20 0-16,0 0 0,-1 0 0,-20-1 15,-1 22-15,1-21 0,-1 21 16,-20 0-16,-1-21 0,-21 21 0,0-21 16,1 21-16,-1 0 0,-42 0 31,-1 0-15,1 0-16,0 21 0,0 0 0,0-21 15,0 21-15,-22-21 0,22 22 16,-21-22-16,-1 21 0,-20 0 15,21 0-15</inkml:trace>
  <inkml:trace contextRef="#ctx0" brushRef="#br1" timeOffset="44784.29">24659 14012 0,'0'0'0,"21"0"32,0 0-32,22 0 15,-22 0-15,21 0 0,22-21 0,-22 21 16,22-21-16,-1 21 0,1-21 16,-1 0-16,1 0 0,-1-1 0,22 22 15,-22-21-15,22 0 0,-22 0 0,1 21 16,21-21-16,-43 21 0,21 0 15,-20 0-15,-1-21 0,0 21 0,-20 0 16,-1 0-16,0 0 0,0 0 63,0 0-63,0 0 0,1-22 15,-1 22-15</inkml:trace>
  <inkml:trace contextRef="#ctx0" brushRef="#br1" timeOffset="46678.24">27559 14224 0,'0'21'15,"21"-21"1,0 0-16,0 0 16,1 0-16,-1 0 0,21 0 0,-21-21 15,22 21-15,-1-21 16,0 0-16,1 21 0,-1-21 0,0-1 0,1 1 16,-1 0-16,-21 0 0,43-21 15,-64 20-15,0 1 0,0 0 16,0 0-16,-22 0 0,-62 0 15,41 21-15,-20 0 16,21 0-16,-22 0 0,22 0 0,-22 0 16,22 21-16,0 0 0,-1 0 0,1 0 15,21 0-15,0 1 0,21-1 16,0 0-16,0 0 0,0 21 0,0-20 16,21-1-16,0 0 0,0-21 15,21 21-15,-20 0 0,20 0 0,0-21 16,1 0-16,-1 22 0,0-22 0,1 0 15,-1 0-15,0 0 0,-21 0 16,1 0-16,-1 0 0,0 0 0,-21-22 16,0 1-1,-21 21-15,0 0 0,-1 0 16,-20 0-16,0 0 0,-1 0 0,1 21 16,0 1-16,-1-1 0,1 0 15,0 0-15,21 21 0,-22-20 0,22 20 16,0-21-16,0 21 0,21 1 15,0-22-15,0 21 0,0-21 0,0 1 16,0-1-16,21 0 0,21 0 0,-21 0 16,22 0-16,-1-21 0,0 0 15,1 0-15,-1 0 0,22 0 16,-22 0-16,0-21 0,22 0 0,-22 21 16,0-21-16,22 0 0,-22 0 15,1-22-15,20 1 0,-42 0 16,0 20-16,1 1 0,-22-21 0,0 21 15,0 0-15,0-1 16,-22 22 0,1 22-1,0-1-15,0 0 0,21 0 0,-21 0 16,0 0-16,21 1 0,-22-1 16,22 0-16,0 0 0,-21 0 0,21 0 15,0 1-15,0-1 16,21-21-1,1-21 1,-1 21-16,-21-22 16,21 1-16,-21 0 0,21 21 15,-21-21-15,21 0 0,0 0 0,-21-22 16,22 22-16,-1 0 0,-21 0 0,21 21 16,0-21-16,-21-1 0,21 22 15,0 0-15,1 22 16,-22-1-1,21 0-15,-21 0 0,21 0 0,-21 0 16,0 1-16,0-1 0,21 0 16,0 0-16,22 21 15,-22-20-15,0-22 0,21 21 0,-21-21 16,22 0-16,-1 21 0,22-21 0,-22 0 16,0 0-16,1 0 0,20 0 15,-21 0-15,1-21 0,20 21 0,-20-21 16,-1-1-16,0 1 0,1 0 15,-1 0-15,-21 0 0,0 0 0,0-22 16,1 22-16,-22-21 0,0 21 0,0-1 16,0-20-16,0 21 0,0 0 15,0 0-15,-22 21 0,1 0 0,-21 0 16,21 0-16,0 0 16,-22 0-16,22 0 0,-21 21 0,-1 0 15,22 0-15,0 21 0,0-20 0,0-1 16,0 21-16,-1-21 15,22 22-15,0-22 0,0 0 0,0 0 0,0 0 16,22 0-16,-1 1 0,0-22 16,0 0-16,0 21 0,0-21 0,1 0 15,-1 0-15,0 0 0,0-21 0,0 21 16,0-22-16,1 1 0,41-21 16,-42 0-16,0-1 15,1 1-15,-1 0 0,0-1 0,0 1 16,0-22-16,0 22 0,1-21 15,-1-1-15,0 22 0,0-22 0,0 1 16,-21 20-16,0 1 0,0-21 16,0 41-16,0-20 0,0 21 0,-21 0 15,0 21-15,0 0 0,0 0 16,-1 21-16,1 0 0,0 0 0,21 22 16,0-1-16,-21 0 0,21 1 15,0-1-15,0 0 0,0 22 0,0-22 16,0 0-16,0 1 0,21 20 0,0-20 15,0-1-15,1 0 0,-1 1 16,0-22-16,21 21 0,-21-21 0,22 0 16,-1 1-16,-21-1 0,22 0 15,-1-21-15,-21 0 0,43 0 16,-43 0-16,0 0 0,0 0 16,0 0-16,-21-21 15,-21 21 1,0 0-16</inkml:trace>
  <inkml:trace contextRef="#ctx0" brushRef="#br1" timeOffset="47261.9">27220 15409 0,'0'0'0,"-21"0"0,-21 0 0,21 0 16,-1 0-1,1 0-15,42 0 47,1 0-47,-1 0 16,21 0-16,0 0 0,1 0 15,-1 0-15,22 0 0,-1 0 0,22 0 16,-1-21-16,22 21 0,0-21 0,21 0 16,-21 21-16,21-21 0,0 21 15,21-21-15,-21 21 0,21 0 0,0-22 16,-21 22-16,0 0 0,0-21 15,-21 0-15,0 21 0,0 0 0,-21-21 16,-1 21-16,1-21 0,0 21 16,-22-21-16,1 21 0,-1-22 15,-21 22-15,22 0 0,21-42 16,-43 42-16,-21 0 0,21 0 16,-20 0-16,-1-21 0,0 21 0,-42 0 46,0 0-30,-1 0-16,1 0 16,0 21-16,0 0 0,0-21 0,-22 21 15,22-21-15,-21 22 0,0-22 0,-1 21 16,1-21-16,0 21 0</inkml:trace>
  <inkml:trace contextRef="#ctx0" brushRef="#br1" timeOffset="47755.62">27220 15981 0,'-42'0'0,"84"0"0,-126 21 0,41-21 16,22 0-16,-21 0 0,21 0 0,-1 0 16,1 0-1,42 0 1,1 0-16,20 0 16,-21 0-16,21 0 0,1 0 15,-1 0-15,22 0 0,-22-21 0,21 21 16,1 0-16,-1-21 0,22 21 0,0 0 15,21-21-15,-22-1 16,22 22-16,0 0 0,21-21 0,-21 21 16,0 0-16,21-21 0,0 21 0,-22 0 15,22 0-15,-21-21 0,0 21 16,-21-21-16,-1 21 0,1 0 0,-21-21 16,-1 21-16,1 0 0,-1-22 15,-21 22-15,1 0 0,-1-21 0,0 21 16,-20 0-16,20 0 0,-21-21 0,0 21 15,0 0-15,1 0 0,-1 0 16,0 0 0,-42-21 15</inkml:trace>
  <inkml:trace contextRef="#ctx0" brushRef="#br1" timeOffset="47866.06">29104 16044 0,'-127'22'15</inkml:trace>
  <inkml:trace contextRef="#ctx0" brushRef="#br1" timeOffset="48379.76">27051 16679 0,'0'0'15,"-64"0"-15,22 22 0,0-22 0,-1 0 0,1 21 16,21-21-16,0 0 0,42 0 31,0 0-15,0 0-16,22 0 0,-1 0 0,-21 0 15,21 0-15,1 0 0,20 0 16,-20 0-16,-1-21 0,21 21 16,-20 0-16,20-22 0,-20 22 0,20-21 15,1 21-15,-1 0 0,1-21 0,-1 21 16,22 0-16,-22-21 0,22 21 16,-22 0-16,22 0 0,0 0 0,21 0 15,-22 0-15,22 0 0,0 0 16,0 0-16,-22 0 0,22 0 0,0 21 15,0-21-15,0 0 0,-22 0 0,1 0 16,-21 0-16,-1 0 0,1 0 16,-22 0-16,0 0 0,1 0 0,-22 0 15,0 0-15,0 0 0,0 0 16,-21-21 15,21 21-15,1 0-16,-22-21 15,21 21 1,0-21-16,0-1 16,0 22-16,-21-21 0,21 21 15,22-21-15,-22 0 0,0 21 16,21-21-16,-20 0 0</inkml:trace>
  <inkml:trace contextRef="#ctx0" brushRef="#br1" timeOffset="49088.35">31051 14944 0,'0'0'0,"-21"0"0,0 0 0,42 0 47,0 0-47,1 0 0,-1 0 16,21 0-16,0 0 0,1 0 0,-1 0 15,0 0-15,22-21 0,-22 21 16,1 0-16,-1 0 0,0 0 0,1-22 16,-22 22-16,21 0 0,-21 0 15,0 0-15,-21 22 16,0-1 0,0 0-16,0 0 0,0 0 15,-21 22-15,0-22 0,21 21 16,-21 0-16,0-20 0,21 41 0,0-21 15,-21 1-15,-1-1 0,22 22 0,-21-22 16,21 0-16,-21 22 0,21-22 16,0 0-16,-21 22 0,0-22 15,21 1-15,-21 20 0,21 1 0,0-22 16,0 21-16,0 1 0,-22 42 16,22-64-16,0 0 15,0 22-15,0-22 0,0 1 0,0-1 16,0-21-16,0 21 0,22 1 15,-22-22-15,0 21 0,0 1 0,0-22 16,0 0-16,0 0 0,0 21 16,0-20-16,0-1 0,0 0 0,0 0 15,0 0-15,-22-21 0,1 21 0,0 1 16,0-1-16,0-21 0,0 21 16,-22-21-16,22 21 0,-21-21 0,-1 0 15,1 0-15,0 21 0,-1-21 16,1 0-16,-85 0 15,64 0-15,-1 0 0,-21-21 0,22 21 16,-22-21-16,1 0 0,-22 0 16</inkml:trace>
  <inkml:trace contextRef="#ctx0" brushRef="#br1" timeOffset="50013.52">26670 15304 0,'0'0'0,"21"0"0,0 0 0,0 0 15,1 0-15,-1 0 0,0-22 0,21 22 16,-21-21-16,22 21 0,-1-21 15,-21 21-15,22-21 0,-22 21 0,21-21 16,-21 21-16,0 0 0,1-21 16,-44 21-1,-20 0-15,21 0 16,0 0-16,-22 0 0,1 0 16,0 0-16,-1 0 0,1 0 0,21 0 15,-21 21-15,-1-21 0,22 0 0,0 0 16,-21 0-16,20 21 0,1-21 15,0 0-15,0 0 0,0 0 16,0 0-16,-1 0 0,22 21 16,-21-21-16,0 0 0,21 21 0,-21-21 15,0 21-15,0 1 16,-1-1-16,1 0 16,21 0-16,0 0 0,-21 0 0,0 1 15,21-1-15,-21 0 0,21 0 16,0 21-16,-43 43 15,43-64-15,-21 22 0,21 20 0,0-21 0,-21 22 16,21-1-16,-21 1 0,21-1 16,-21 1-16,21 21 0,0-22 0,0 22 15,0-22-15,0 22 0,0 0 16,0-22-16,0 22 0,0-1 0,0 1 16,0-21-16,21 20 0,0-20 0,0-1 15,0 1-15,1-1 16,41 64-16,-42-84 0,22-1 15,-22 0-15,21 1 0,0-1 16,1 0-16,-22-21 0,21 1 0,1-1 16,-1-21-16,0 0 0,1 0 15,-1 0-15,0 0 0,1 0 0,-22-21 16,0-1-16,0 1 0,0-21 0,-21 21 16</inkml:trace>
  <inkml:trace contextRef="#ctx0" brushRef="#br1" timeOffset="53808.15">24977 11218 0,'0'-21'31,"0"0"-31,0 0 16,21 0-16,0 21 16,-21-21-16,0-1 15,0 44 1,0-1 0,0 21-16,0-21 15,0 0-15,-21 22 0,0-1 0,21 0 16,0 1-16,-22-1 0,1 0 0,0 1 15,21-1-15,0 0 0,-21 1 16,21-22-16,-21 21 0,21-21 16,0 1-16,0 20 0,0-21 15,0 0-15,21 0 16,0-21-16,0 0 16,0 0-16,1 0 0,20-21 0,-21 21 15,21-21-15,1 0 0,-1 0 16,22 0-16,-1-22 0,1 22 0,20-21 15,1-1-15,0 1 0,-1 0 16,22-1-16,-21 1 0,-1 0 0,1-1 16,0 1-16,-22 0 0,1 21 0,-1-1 15,-20 1-15,-1 0 0,0 0 16,-21 21-16,1 0 0,-1 0 16,0 0-16,-21 21 31,-21-21-31,0 21 0,-1 0 0,1 22 15</inkml:trace>
  <inkml:trace contextRef="#ctx0" brushRef="#br1" timeOffset="54276.89">24786 11980 0,'-21'0'31,"21"22"-31,0-1 0,0 0 15,0 0-15,0 0 0,0 22 16,0-22-16,0 0 0,0 21 0,0-21 16,0 22-16,0-22 0,0 0 15,0 21-15,0-20 0,21-1 16,-21 0-16,0 0 0,21 0 16,-21 0-16,21-21 0,1 0 15,-1 0-15,0 0 0,21 0 16,-21 0-16,22-21 0,-1 21 0,0-21 15,1 0-15,-1 0 0,22 0 0,-1-22 16,22 22-16,-1-21 0,1-1 16,0 1-16,21 0 0,-22-1 0,1 1 15,0 0-15,-22 21 0,22-1 16,-43 1-16,22 0 0,-43 0 16,21 21-16,-21 0 0,0 0 0</inkml:trace>
  <inkml:trace contextRef="#ctx0" brushRef="#br1" timeOffset="54701.64">24596 12996 0,'0'0'0,"42"-21"32,-21 21-32,21-21 15,1 0-15,-1 0 0,0 0 0,1-22 16,20 22-16,1 0 0,-22-21 16,22 20-16,-1-20 0,22 0 0,-22 21 15,1-22-15,20 1 0,1 21 0,-21-22 16,20 22-16,-20-21 0,63 0 15,-85 20-15,0 22 0,-20 0 16</inkml:trace>
  <inkml:trace contextRef="#ctx0" brushRef="#br1" timeOffset="55089.42">24744 13483 0,'-21'21'16,"42"-42"-16,-64 64 0,43-22 0,22-21 31,20 0-31,-21-21 0,21-1 16,22 22-16,-22-42 0,22 21 16,-1 0-16,-20 0 0,20-22 0,22 22 15,-22-21-15,22-1 0,-22 22 0,22-21 16,0 0-16,-22 20 0,22-20 15,-22 21-15,1 0 0,-1 0 0,-20-1 16,-1 22-16,0 0 0,-20 0 16</inkml:trace>
  <inkml:trace contextRef="#ctx0" brushRef="#br1" timeOffset="55407.24">24913 14055 0,'0'0'0,"21"0"0,0 0 0,1 0 16,-1 0-16,0 0 0,0 0 0,0-21 16,0-1-16,22 22 0,-1-21 0,-21 0 15,22 0-15,-1 0 16,21 0-16,-20-22 0,20 22 0,1-21 0,-1-1 16,1 1-16,-1 0 0,1-22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18T02:18:59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2879 720 0,'0'-21'0,"0"42"0,21-64 0,-21 22 0,0 0 16,0 0-16,0 0 15,0 0-15,0-1 0,0 1 16,0 0 0,-21 21-1,-1 0-15,1 21 16,21 0-16,-21 1 0,0-1 15,0 21-15,0 0 0,-1 1 0,1 20 16,-21 1-16,21-1 0,0 1 16,-1 20-16,-20-20 0,21 21 15,0-22-15,0 1 0,-22 20 0,22-20 16,0 20-16,0-20 0,0-1 16,-1 1-16,22-22 0,0 1 0,0-1 15,0 0-15,-21-21 0,21 1 16,0-1-16,0 0 0,0-42 47,0 0-47,21-1 0,-21-20 15,0 0-15</inkml:trace>
  <inkml:trace contextRef="#ctx0" brushRef="#br0" timeOffset="364.79">2752 614 0,'0'0'0,"0"-21"0,0-22 32,0 22-32,21 21 15,0 0-15,-21 21 16,21 1-16,0-1 0,0 0 0,1 21 15,-1 22-15,-21-22 0,21 22 16,0 20-16,-21-20 0,0-1 0,0 22 16,21 63-16,-21-84 15,0-1-15,0 1 0,0-1 0,0 1 16,0-1-16,0-21 16,0 1-16,0-1 0,0 0 0,0 1 15,0-22-15,0 0 0,0 21 16,0-63 15,0 0-31,-21 0 16,21-21-16</inkml:trace>
  <inkml:trace contextRef="#ctx0" brushRef="#br0" timeOffset="573.66">2455 1545 0,'0'0'0,"21"0"16,1 0-16,-1 0 15,21-21-15,-21 21 0,22-21 0,-1 0 16,0 21-16,1-21 0,-1 21 16,0-22-16,1 22 0,-22-21 0,21 21 15,0-21-15,-20 21 0,-1 0 16,0-21-16,0 21 0,0 0 0</inkml:trace>
  <inkml:trace contextRef="#ctx0" brushRef="#br0" timeOffset="1132.34">3725 1439 0,'21'0'16,"-42"0"-16,85-21 0,-43 0 0,0 21 0,0-21 16,0 0-16,1 0 0,-1-1 15,-21 1-15,0 0 16,-43 21 0,22 0-16,0 0 0,0 0 0,-21 0 15,-1 0-15,1 21 16,0 0-16,-1 1 0,1-1 0,0 0 15,-1 0-15,22 0 0,-21 0 16,-1 1-16,22-1 0,0 0 0,0 0 16,21 0-16,0 0 0,0 1 15,0-1-15,21 0 0,0-21 16,22 21-16,-22-21 0,0 21 16,64-21-16,-43 21 0,-21-21 15,21 22-15,1-22 0,-1 0 16,-21 21-16,22-21 0,-22 21 15,0-21-15,0 0 0,0 21 0,-21 0 16,0 0-16,0 1 16,-21-1-16,-21 0 15,21 0-15,-22-21 0,1 21 0,0 0 16,-22-21-16,22 22 0,-1-22 16,1 0-16,0 0 0,-1 0 0,1 0 15,0 0-15,21 0 0,-1 0 16,1 0-16,0 0 0,0 0 0,21-22 31,0 1-15,21 0-16,0 21 0,0-21 0,1 0 15,20 21-15,0-21 0</inkml:trace>
  <inkml:trace contextRef="#ctx0" brushRef="#br0" timeOffset="1684.03">4741 1439 0,'0'0'0,"21"0"0,22-84 31,-22 63-31,-21-1 16,0 1-16,-21 21 15,0 0 1,-22 0-16,22 0 0,-21 21 0,-1-21 16,22 22-16,-21-1 0,0 0 15,-1 0-15,22 0 0,0 0 0,-21 1 16,20-1-16,22 0 0,0 0 16,-21 0-16,21 0 0,0 1 0,0-1 15,21 0-15,1 0 16,-1-21-16,0 0 0,0 21 0,21-21 15,-20 0-15,20 21 0,0-21 16,-21 0-16,22 22 0,-22-22 16,21 21-16,-21-21 0,1 21 15,-1-21-15,-21 21 0,0 0 0,0 0 16,-21 1-16,-1-1 16,-20 0-16,0 0 0,-1 0 0,1-21 15,-21 21-15,20 1 0,1-22 16,-22 21-16,22-21 0,0 0 0,21 0 15,-22 0-15,22 0 0,0 0 16,0 0-16,0 0 0,-1 0 0,1 0 16,21-21-1,0-1 1,0 1-16,21 0 16,1 21-16,-1-21 15,0 21-15,0-21 0,0 0 0</inkml:trace>
  <inkml:trace contextRef="#ctx0" brushRef="#br0" timeOffset="2076.81">5165 1609 0,'0'0'0,"21"0"0,-21-21 0,21 21 16,-21-22-16,21 22 0,0-21 16,-21 0-16,21 0 0,1 0 0,-1 0 15,-21-1-15,21 1 16,-21 0-16,0 0 16,-21 21-1,0 0-15,-1 0 0,1 21 0,0 0 16,0 0-16,-21 1 0,20-1 15,1 0-15,0 21 0,0-21 0,0 22 16,21-1-16,0 0 0,0-20 16,0 20-16,0-21 0,0 21 15,0-20-15,0-1 0,0 0 16,21 0-16,0 0 0,0-21 0,0 0 16,1 0-16,20 0 0,-21 0 0,21 0 15,-20 0-15,-1 0 0,21 0 16,-21-21-16,22 0 0,-22 21 0,0-21 15</inkml:trace>
  <inkml:trace contextRef="#ctx0" brushRef="#br0" timeOffset="2484.57">5609 1503 0,'0'0'0,"0"-21"0,0 0 0,0-1 15,0 1-15,21 21 16,0 0-16,1-21 0,-1 21 15,0 0-15,0 0 0,0 0 0,0 0 16,1 0-16,-1 0 0,21 0 16,-21 21-16,0-21 0,1 21 0,-1 1 15,0-1-15,0 0 0,0 0 16,-21 21-16,0-20 0,0-1 0,0 21 16,0-21-16,0 0 0,0 22 15,0-22-15,0 0 0,0 0 16,0 0-16,-21-21 0,21 22 0,-21-1 15,0-21-15,0 0 16,21-21 0,0-1-16,0 1 15,-22 0-15,22 0 0,0 0 0,0 0 16,0-22-16,0 22 0,0-21 16,0 21-16,0-1 0,22 1 0,-1-21 15,0 0-15,0 42 16,0-22-16,-21 1 0,21 0 0,1 21 15,-1-21-15,0 0 0,0 21 16,-21-21-16,21-1 0,0 22 0,22-21 16</inkml:trace>
  <inkml:trace contextRef="#ctx0" brushRef="#br0" timeOffset="2877.35">6625 804 0,'0'0'0,"0"-21"15,0 0-15,0 0 0,0 0 16,0 0-16,0-1 0,0 1 16,0 42 15,0 22-15,0-22-16,0 21 0,0 1 15,0-1-15,0 21 0,-21 1 16,21-22-16,-21 22 0,0-1 0,21-20 15,0 20-15,-22-21 0,1 22 16,21-22-16,-21 1 0,21 20 0,0-21 16,0 1-16,0-1 0,0 0 15,0 1-15,0-22 0,0 21 0,0-21 16,0 1-16,0-1 0,0 0 16,0 0-16,0 0 0,21-21 15,0 0-15,1 0 0,-1 0 16,0 0-16,0 0 0,0 0 0,0-21 15,1 0-15,-1 0 0,0 0 0,21-1 16,-21 1-16,1 0 0,20-21 16,-21 21-16,0-22 0,-21 22 0,21-21 15,-21 21-15</inkml:trace>
  <inkml:trace contextRef="#ctx0" brushRef="#br0" timeOffset="3124.21">6308 1376 0,'-22'0'0,"44"0"0,-65 0 16,43-21-1,21 21 1,1 0-16,-1 0 0,0 0 16,21-21-16,-21 21 0,85 0 0,-63 0 15,-1-22-15,21 22 0,-20 0 16,-1 0-16,22-21 0,-22 21 0,0 0 15,1 0-15,-22-21 0,21 0 16,-21 21-16,0 0 0,1-21 0,-1 21 16,0-21-16,0-1 0,0 22 15</inkml:trace>
  <inkml:trace contextRef="#ctx0" brushRef="#br0" timeOffset="5232">16256 868 0,'0'0'0,"0"-21"16,0 0-16,0-1 15,21 1-15,-21 0 0,21 0 16,0 21-16,-21-21 0,0 0 15,0-1-15,22 1 0,-1 0 16,-21 0-16,0 42 63,0 0-48,0 0-15,0 1 16,0-1-16,0 21 0,0-21 0,0 22 15,0-22-15,0 21 0,0 0 16,0 1-16,0-1 0,0 0 0,0 1 16,0-1-16,0 0 0,0 1 15,0-22-15,0 21 0,0 1 0,0-1 16,21 0-16,-21 1 0,21-1 16,-21 0-16,0 1 0,0-1 15,21 21-15,-21-20 0,21-1 0,-21 0 16,0 1-16,0-1 0,0 22 15,0-22-15,0 0 0,22 1 0,-22-1 16,0 0-16,0 1 0,0-1 16,0 0-16,0 1 0,0 20 0,0-21 15,0 22-15,0-22 0,0 22 16,0-22-16,0 22 0,0-22 0,0 21 16,0-20-16,0 20 0,0-20 0,0 20 15,21-21-15,-21 22 0,0-1 16,0 1-16,0-22 0,21 85 15,-21-63-15,21-22 0,-21 22 16,0-1-16,0-21 0,21 22 16,-21-1-16,21-20 0,-21 168 15,22-147-15,-22-1 0,0 1 16,0-1-16,0 1 0,21-1 16,-21 1-16,0-1 0,21 1 0,-21 21 15,0-22-15,0 22 0,0-22 0,0 22 16,0-22-16,0 22 0,0-21 15,0-1-15,0 22 0,0-22 16,0 22-16,0-22 0,0 22 0,0-21 0,0-1 16,0 22-16,0-22 15,0 1-15,0 20 0,0-20 0,0 21 16,0-1-16,0 1 0,0 0 0,0-22 16,0 22-16,0-1 0,0-20 15,0 21-15,0-22 0,0 22 0,0-1 16,0 1-16,0 0 0,0-1 0,0-20 15,0 21-15,0-1 0,0-20 16,0 20-16,0 1 0,0 0 0,0-1 16,21 1-16,-21-21 0,0 20 0,21 1 15,-21-22-15,0 22 0,0 0 16,0-1-16,0 1 0,0-21 0,0 20 16,0 1-16,0 0 0,0-1 15,0 1-15,0-22 0,0 22 0,0 0 16,0-1-16,0 1 0,0 0 15,0-1-15,0 1 0,0-21 0,0 20 16,0 170-16,0-169 16,0-22-16,0 22 0,0 0 15,0-1-15,0 1 0,0-21 0,0 20 16,0 1-16,0 21 0,0-22 0,0 1 16,-21 0-16,21-1 0,-21 1 15,21 0-15,-21-1 0,21 22 16,0-21-16,0 0 0,0 20 0,-21-20 15,21 0-15,0-1 0,-22 1 0,22 0 16,0-1-16,0 22 0,0-21 16,0 0-16,-21 20 0,21-20 0,0 0 15,-21-1-15,21 22 0,0-21 0,0 0 16,0 20-16,-21-20 0,21 0 16,0 21-16,-21-22 0,21 1 0,0 0 15,-21-1-15,21 1 0,0 21 0,0-22 16,0 1-16,-22 0 0,22-1 15,0 1-15,-21 0 0,21-1 0,0 1 16,0 0-16,-21-1 0,21 1 16,-21-21-16,21 20 0,-21 1 15,21 0-15,-21-1 0,21 1 0,0 0 16,0-1-16,-22-20 0,22 20 0,-21 1 16,21 0-16,0-22 0,0 22 15,0-22-15,0 22 0,-21-21 0,21-1 16,0 22-16,0-22 0,0 1 15,0-1-15,0 64 0,0-84 16,0 20-16,0 1 0,0-22 0,0 21 16,0-20-16,0 20 0,0-20 15,0-1-15,0 21 0,0-20 16,21-1-16,-21 0 0,0 1 0,21-22 16,-21 21-16,0-21 0,0 1 15,22 20-15,-22-21 0,0 0 16,0 0-16,-22-21 15,1 0-15,0-21 16,-21 0-16,-1 0 0,1-21 16</inkml:trace>
  <inkml:trace contextRef="#ctx0" brushRef="#br0" timeOffset="6869.07">18246 1524 0,'0'0'0,"21"0"0,0-21 0,0 21 16,0-21-16,0 21 0,1-21 16,-1 21-16,0-22 0,21 1 0,-21 21 15,1-21-15,-1 0 0,0 0 16,0 0-16,-21-1 0,0 1 15,0 0-15,0 0 16,0 0-16,0 0 16,-21 21-16,0 0 0,0 0 0,-22 0 15,22 0-15,-21 0 0,-1 0 16,1 0-16,-21 21 0,20 0 0,1 0 16,-22-21-16,22 21 0,0 0 15,-1 1-15,1-1 0,21 0 0,-21 0 16,20 0-16,1 0 0,21 1 15,0-1-15,0 0 0,0 0 16,0 0-16,21-21 0,22 21 16,-22-21-16,21 22 0,1-1 0,-1 0 15,0-21-15,1 21 16,20 0-16,1 0 0,-22 1 0,21-1 16,-20 0-16,-1 0 0,0 0 0,-20 0 15,-1 1-15,-21 20 0,0-21 16,0 0-16,-21 0 0,-1 22 0,-41-22 15,21 0-15,-22 0 0,-21 0 16,22 1-16,-22-1 0,22-21 0,-1 21 16,1-21-16,-43 21 0,64-21 15,-1 0-15,1 0 0,21 0 16,0-21-16,-1 0 0,1 21 0,21-21 16,0-1-16,0 1 15,0 0-15,0 0 0,0 0 0,0 0 16,21-22-16,1 22 0,-1 0 0,21 0 15,-21 0-15,22-1 0,-22 22 16,21-21-16,0 0 0,1 21 0,-1-21 16,0 0-16,22 21 0</inkml:trace>
  <inkml:trace contextRef="#ctx0" brushRef="#br0" timeOffset="7348.79">18986 1566 0,'0'-21'0,"0"42"0,0-63 16,-21 42-1,0 0-15,0 0 16,0 0-16,0 0 0,-1 21 16,1 0-16,0 1 0,0-1 0,21 0 15,-21 21-15,21-21 0,-21 22 16,21-1-16,-22 0 0,22-20 15,0 20-15,0 0 0,0-21 0,0 1 16,0 20-16,22-21 0,-1 0 16,0-21-16,0 21 0,0-21 0,22 0 15,-22 0-15,0 0 0,21 0 0,-21 0 16,1 0-16,20 0 0,-21 0 16,21-21-16,-20 21 0,-1-21 15,0 0-15,21 0 0,-21 0 0,-21-22 16,0 22-16,0 0 0,0-21 15,0 20-15,0 1 0,0-21 0,-21 21 16,-21-22-16,21 22 0,-22 0 0,1 0 16,0 21-16,21-21 0,-22 21 15,1 0-15,-22 0 16,43 0-16,0 0 0,21 21 16,0 0-16,0 0 31,21-21-31,0 0 0,1 0 0,-1 0 15,0 0-15,21 0 0,-21 0 16,22 0-16,-1-21 0</inkml:trace>
  <inkml:trace contextRef="#ctx0" brushRef="#br0" timeOffset="8156.33">19748 1355 0,'0'0'0,"22"-21"0,20-22 0,-21 22 15,0-21-15,-21 21 0,0-22 0,0 1 16,0 21-16,-21 0 15,0 21-15,0 0 0,0 0 0,-22 0 16,22 0-16,0 21 0,0 0 16,0 21-16,-1-21 0,22 22 15,0-1-15,-21 22 0,21-22 0,0 21 16,0 1-16,0-1 0,0 1 16,0 21-16,0-22 0,0 1 0,0 20 15,0-20-15,0-1 0,0 1 16,0 20-16,0-20 0,0 21 0,0-22 15,0 22-15,0-22 0,0 1 0,0 20 16,0-20-16,0-1 0,0 1 16,0-1-16,0 1 0,0-22 0,0 22 15,21-22-15,-21 0 0,22 1 0,-22-22 16,21 21-16,0-21 0,0 1 16,0-1-16,0-21 0,22 0 15,-22 0-15,21 0 0,-21 0 0,22-21 16,-22-1-16,21 1 0,-21 0 15,22-21-15,-22-1 0,0 1 0,0 0 16,-21-1-16,0 1 0,0-21 0,0 20 16,0-20-16,-21-1 0,-21 1 15,-1-1-15,1 1 0,-21 20 0,-1-20 16,1 21-16,-1-22 0,1 43 16,-1-21-16,1-1 0,-1 22 0,1 0 15,20 0-15,1 21 0,21-21 16,0 21-16,-1-22 0,22 1 15,22 0-15,-1 21 16,0-21-16,0 0 0,21 21 0,1-21 16,-1-1-16,0 1 0,22 21 15,-22-42-15,1 21 0,20 0 0,-21-22 16,22 22-16,-22-21 0,1-1 16,20-20-16,-21 21 0,1-1 0,-1-20 15,0 20-15,1-20 0,-1 21 16,-21-1-16,0 1 0,1 0 0,-22-1 15,21 22-15,-21-21 0,0 21 16,-21 21-16,-1 0 16,1 0-16,0 0 0,0 21 15,0 0-15,0 21 0,21-21 16,-22 22-16,1-1 0,21 0 0,-21 22 16,21-22-16,0 1 0,0 20 15,0-21-15,-21 22 0,21-22 0,0 1 16,0-1-16,0 0 0,0 1 15,0-1-15,0-21 0,0 21 0,0-20 16,0-1-16,0 0 0,0 0 0,21 0 16,0-21-16,0 0 15,1 0-15,-1 0 16,-21-21 0,21 0-16</inkml:trace>
  <inkml:trace contextRef="#ctx0" brushRef="#br0" timeOffset="8345.21">19939 1757 0,'-21'0'15,"42"0"1,0 0-16,0 0 16,0 0-16,1 0 0,20 0 0,0 0 15,-21 0-15,22-21 16,-1 21-16,0 0 0,22-21 0,-22-1 15,22 22-15,-22-21 0,22 0 16,-22 21-16</inkml:trace>
  <inkml:trace contextRef="#ctx0" brushRef="#br0" timeOffset="8851.93">21188 1249 0,'-43'-21'16,"22"21"-16,0 0 15,0 21-15,0 0 16,0 21-16,21-20 0,-22 20 16,1 0-16,21 1 0,-21 20 0,21-21 15,-21 22-15,0-22 0,0 22 16,21-22-16,-22 0 0,1 22 16,0-22-16,21-21 0,0 22 0,-21-1 15,21-21-15,-21 0 0,21 1 0,0-1 16,0 0-16,0 0 0,21-21 31,0 0-31,-21-21 0,21 0 0,0 0 16,-21-1-16,22 1 0,-1-21 15,-21 0-15,21-1 0,0 1 0,0-85 16,0 85-16,1-22 16,-1 1-16,-21-1 0,0 22 15,21-22-15,0 22 0,-21 21 0,0-22 16,0 22-16,0 0 0,21 21 15,-21 21-15,0 0 16,21 22-16,-21-1 0,0 0 16,0 1-16,0-1 0,0 22 0,0-22 15,0 21-15,22-20 0,-22 20 16,21-20-16,-21-1 0,0 0 0,0-21 16,21 22-16,-21-22 0,0 21 0,0-21 15,21 1-15,0-1 16,0-21-16,-42 0 31</inkml:trace>
  <inkml:trace contextRef="#ctx0" brushRef="#br0" timeOffset="9016.84">20807 1905 0,'0'0'0,"21"0"31,0 0-31,0-21 0,0 21 16,1 0-16,20 0 0,-21-21 16,21 0-16,-20 21 0,20-22 15,0 22-15,1-21 0,-1 0 0,0 0 16,1 21-16</inkml:trace>
  <inkml:trace contextRef="#ctx0" brushRef="#br0" timeOffset="9460.59">21844 1566 0,'0'0'0,"-21"-42"16,0 42 0,-1 0-16,1 0 15,0 0-15,0 0 0,0 21 0,0 0 16,-1-21-16,1 22 0,0 20 15,0-21-15,21 0 0,-21 0 0,21 1 16,0-1-16,0 0 0,0 0 16,0 0-16,0 0 0,0 1 0,21-1 15,0-21-15,0 0 0,0 0 16,1 21-16,-1-21 0,21 0 16,-21 0-16,0 0 0,22 21 15,-22-21-15,0 0 0,0 0 0,0 21 16,1-21-16,-1 0 0,-21 21 15,0 1-15,0-1 0,0 0 16,-21 0-16,-1-21 16,1 21-16,-21-21 0,21 21 0,-22-21 15,1 22-15,0-22 0,-1 0 0,1 21 16,21-21-16,-21 21 0,20-21 16,1 0-16,0 0 0,0 0 0,0 0 15,21-21 1,0 0-1,21 21-15,0-22 0</inkml:trace>
  <inkml:trace contextRef="#ctx0" brushRef="#br0" timeOffset="9948.31">22500 1651 0,'21'-21'0,"0"-21"31,-21 20-31,-21 22 16,0 0-16,0 0 16,-21 0-16,20 0 0,1 0 15,-21 22-15,21-1 0,0 0 0,-22 0 16,22 0-16,0 0 0,0 22 15,0-22-15,21 0 0,0 0 0,0 0 16,0 1-16,0-1 0,0 0 0,0 0 16,0 0-16,21-21 15,0 0-15,21 21 0,-21-21 0,1 0 16,20 0-16,-21 22 0,21-22 16,-20 0-16,-1 0 0,21 21 15,-21-21-15,-21 21 0,0 0 16,0 0-16,-21 0 15,0-21-15,0 22 0,-22-22 16,1 21-16,0-21 0,21 0 0,-22 21 16,1-21-16,0 0 0,20 0 15,-20 21-15,21-21 0,0 0 0,0 0 16,-1 0-16,1 0 0,0 0 16,21-21 15,0 0-31,21 21 0</inkml:trace>
  <inkml:trace contextRef="#ctx0" brushRef="#br0" timeOffset="10308.1">22775 1947 0,'0'0'0,"43"-42"16,-22 42-16,-21-21 0,21 21 16,0-21-16,0 0 0,0 21 15,-21-22-15,0 1 0,22 0 0,-22 0 16,0 0-16,0 0 0,0-1 16,0 1-16,-22 0 15,1 21-15,0 0 0,0 0 16,0 0-16,0 21 0,-1 0 0,-20 1 15,21 20-15,0-21 0,0 21 0,21-20 16,0 20-16,-22-21 0,22 0 16,0 22-16,0-22 0,0 0 0,0 0 15,0 0-15,22-21 0,-1 21 16,0 1-16,0-22 0,0 0 16,0 0-16,22 21 0,-22-21 0,21 0 0,-21 0 15,22 0-15,-1-21 16</inkml:trace>
  <inkml:trace contextRef="#ctx0" brushRef="#br0" timeOffset="10691.88">23199 1799 0,'0'0'0,"-22"-21"0,1 0 16,21 0-16,0 0 0,0-1 16,0 1-16,0 0 15,21 21 1,1 0-16,-1 0 0,0 21 15,0 0-15,0 1 0,0-1 16,1 0-16,-1 0 0,-21 21 16,21-20-16,0 20 0,-21 0 0,0-21 15,0 22-15,0-22 0,0 21 16,0-21-16,0 1 0,0-1 0,0 0 16,0 0-16,0 0 0,-21-21 15,21 21-15,-21-21 0,0 0 16,21-21 15,0 0-31,0 0 0,0 0 16,0 0-16,0-22 0,0 22 15,21-21-15,-21-1 0,0 1 0,21 21 16,0-21-16,0-1 0,-21 1 16,21 21-16,1 0 0,-1-1 15,0-20-15,0 21 0,0 0 16,-21 0-16,21 21 0</inkml:trace>
  <inkml:trace contextRef="#ctx0" brushRef="#br0" timeOffset="11014">23812 1418 0,'0'0'0,"0"-63"31,-21 63-15,21 21-16,0 0 16,0 0-16,0 22 0,-21-22 0,21 21 15,-21 0-15,21 22 0,0-22 0,-21 1 16,21 20-16,-21-21 0,-1 22 16,22-22-16,0 1 0,0-1 0,0 0 15,0-21-15,0 22 0,0-22 16,0 0-16,0 0 0,0 0 0,0 1 15,43-1-15,-22-21 16,0 0-16,0 0 16,0 0-16,1 0 0,-1 0 0,0-21 15,0-1-15,0 1 0,0 0 0,1 0 16</inkml:trace>
  <inkml:trace contextRef="#ctx0" brushRef="#br0" timeOffset="11276.85">23601 1778 0,'21'0'32,"0"-21"-32,0 21 0,0 0 15,1 0-15,20-21 0,-21 21 0,21 0 16,-20-21-16,20-1 0,-21 22 0,21 0 15,-20 0-15,20-21 0,-21 21 16,0 0-16,0 0 0,1 0 0,-1 0 16,0 0-16,0 0 0,0 0 15,0 0-15,1 0 0,-22-21 16,21 21-16</inkml:trace>
  <inkml:trace contextRef="#ctx0" brushRef="#br0" timeOffset="12505.43">2392 3006 0,'0'0'0,"-64"0"31,43 0-15,42 0 30,0 0-30,22 0-16,-22 0 0,21 0 0,22 0 16,-1 0-16,1 0 0,-1 0 15,22-21-15,21 21 0,0-22 0,-1 1 16,22 21-16,0-21 0,0 21 0,22-21 16,-22 21-16,21-21 0,0 21 15,0 0-15,0-21 0,22 21 0,-22 0 16,0-22-16,21 22 0,-21-21 15,1 21-15,-22 0 0,0 0 16,0-21-16,-22 21 0,1 0 16,0 0-16,-21 0 0,-1-21 0,-20 21 15,-1 0-15,-20 0 0,20 0 0,-20 0 16,-22 0-16,0 0 0,0 0 16,0 0-16,-21-21 15,21 21 32,1 0-31,-1 0-1</inkml:trace>
  <inkml:trace contextRef="#ctx0" brushRef="#br0" timeOffset="13708.74">18055 2836 0,'0'-21'0,"-21"0"0,0 0 16,0 21-16,21-21 0,-22 0 16,1 21-16,0-22 15,21 1 1,-21 21-16,42 0 47,0 0-32,0 0-15,22 0 0,-22 21 16,21-21-16,1 0 0,-1 0 0,64 0 16,-43 0-16,1 0 0,20 0 15,-20 0-15,21 0 0,-22 0 16,22 0-16,-1 0 0,22 0 0,0 0 16,21 0-16,21 0 0,-21 0 15,21 0-15,1 0 0,20 0 0,0 0 16,22 0-16,-22 0 0,22 0 15,-22 0-15,21 0 0,1 0 0,-22 0 16,22 0-16,-22 0 0,0 0 16,-20-21-16,20 21 0,-21-21 15,0 0-15,0 21 0,-21-21 0,0 21 16,-21 0-16,0 0 0,0-21 0,0 21 16,-22 0-16,1 0 0,0-22 15,-1 22-15,-20 0 0,63-21 16,-85 21-16,1 0 0,-1 0 15,-21 0-15,0 0 0,0-21 16,1 21-16,-1 0 0,0 0 16,-21-21 77,0 0-93</inkml:trace>
  <inkml:trace contextRef="#ctx0" brushRef="#br0" timeOffset="16977.39">677 4255 0,'-21'21'0,"42"-42"0,-63 42 0,21-21 16,0 0-16,-1 0 16,44 0 15,20 0-31,-21 0 0,21 0 15,22 0-15,-22 0 16,22 0-16,-1 0 0,22 0 0,-22 0 16,22 0-16,0 0 0,-22 0 15,22 0-15,-22 0 0,22 0 0,-21 0 16,-22 0-16,21 0 0,-20 0 16,-1 0-16,-21 0 0,22 0 0,-22 0 15,0-21-15,0 21 16,-21-22-1,-21 1 1,0 21-16</inkml:trace>
  <inkml:trace contextRef="#ctx0" brushRef="#br0" timeOffset="17336.18">1503 4022 0,'0'0'0,"-21"0"15,21 21 1,0 0-16,21 0 16,0-21-16,0 21 0,21-21 15,-20 22-15,20-22 0,0 0 16,1 0-16,-1 0 0,0 0 16,1 0-16,-1 0 0,0 0 0,1 0 15,-22 0-15,21 21 0,-21-21 16,0 0-16,1 0 0,-1 21 0,-21 0 15,0 0-15,0 0 16,-21 1-16,21-1 0,-43 0 0,22 0 16,0 0-16,-21 22 0,20-22 15,-20 0-15,0 21 0,-1-21 0,1 22 16,0-22-16,-1 0 0,22 0 16,-21 0-16,21 1 0,-22-1 15,22 0-15,21 0 16</inkml:trace>
  <inkml:trace contextRef="#ctx0" brushRef="#br0" timeOffset="17996.32">3408 3725 0,'-21'0'0,"42"0"0,0-21 0,-21 0 0,21 21 15,0-21-15,0-21 16,-21 20-16,0 1 0,0 0 16,0 0-16,-21 0 15,0 0-15,-21 21 0,21 0 16,-1 0-16,-20 0 0,-21 0 15,20 21-15,1-21 16,0 21-16,20 21 0,-20-21 0,0 22 16,-1-22-16,1 42 0,0-20 15,-1-1-15,22 22 0,-21-1 0,0 64 16,20-63-16,22-1 16,0 1-16,0-1 0,0-21 0,0 22 15,0-22-15,22-21 0,20 22 16,-21-22-16,21 0 0,-20 0 0,20 0 15,43 1-15,-43-22 16,0 0-16,-21 0 0,43 0 16,-22 0-16,1-22 0,-1 1 0,0 0 15</inkml:trace>
  <inkml:trace contextRef="#ctx0" brushRef="#br0" timeOffset="19052.74">3683 4001 0,'0'0'0,"0"-22"0,0 1 16,0 42 0,0 1-16,-21-1 15,0 0-15,21 21 0,-22-21 16,22 22-16,-21-1 0,21 0 16,0 1-16,0-1 0,0 0 0,0-20 15,0 41-15,0-21 0,0-20 16,0-1-16,21-21 0,1 21 15,-1-21-15,0 21 0,21-21 0,-21 0 16,1 0-16,-1 0 0,21-21 16,-21 0-16,22 0 0,-22-1 15,0 1-15,0 0 0,0-21 16,-21 21-16,0-1 0,0-20 0,0 21 16,0-21-16,0-1 0,0 22 0,0-21 15,-21 21-15,0-1 16,0-20-16,0 21 0,-43 0 15,43 21-15,0 0 0,-22 0 0,22 0 16,0 0-16,0 21 0,0-21 16,0 21-16,21 0 0,21 0 31,0-21-31,0 0 0,0 0 0,22 0 16,-22 0-16,0 0 0,21-21 15,-21 21-15,22-21 0,-22 21 0,21-21 16,22 0-16,-43 0 15,0 21-15,0-22 0,0 22 0,1 0 16,-1 0-16,0 0 0,0 0 16,-21 22-16,21-1 15,0-21-15,-21 42 0,0-21 16,0 0-16,0 1 0,0 20 0,0-21 16,0 21-16,0-20 0,0-1 0,0 21 15,0-21-15,0 0 0,0 1 16,-21 20-16,21-21 0,0 0 15,0 0-15,0 1 16,0-44 0,0 1-1,0 0-15,0 0 0,0 0 16,0 0-16,21-22 0,1 22 16,-1-42-16,-21 20 15,21 1-15,0 21 0,-21 0 0,21-22 16,0 22-16,1 0 0,-1 21 15,0 0-15,0 21 16,0 0-16,0 0 0,-21 1 16,22-1-16,-1 0 0,-21 21 15,21-21-15,-21 22 0,21-22 0,-21 21 16,0-21-16,0 1 0,0-1 0,0 0 16,0 21-1,0-21-15,0 1 0,0-44 31,0 1-15,0 0-16,0 0 0,0 0 0,0 0 16,0-1-16,0-20 0,0 0 15,21 21-15,0-22 0,-21 1 0,22 21 16,-1-22-16,0 22 0,21 0 16,-21-21-16,1 42 0,-1-21 0,21 21 15,-21 0-15,0 0 0,1 0 0,-1 21 16,0-21-16,0 21 0,0 0 15,0 21-15,-21-20 0,0-1 0,22 21 16,-22 0-16,0 1 0,0-22 16,0 21-16,0-21 15,0 1-15,0-1 0,0 0 0,0 0 16,0 0-16,0 0 0,21-21 31,0 0-31</inkml:trace>
  <inkml:trace contextRef="#ctx0" brushRef="#br0" timeOffset="19372.55">5419 4022 0,'0'-21'16,"0"42"-16,0-64 0,0 22 0,0 0 0,-22 21 16,1 0-1,21 21 1,0 0-16,0 1 0,0 20 0,0-21 15,0 21-15,0 1 0,0-1 16,0 0-16,0 22 0,0-22 0,0 22 16,0 63-16,0-64 0,0 1 15,-21-1-15,21 22 0,-21-22 16,21 86-16,0-65 0,-21-20 16,0-1-16,21 1 15,-22-1-15,22-20 0,0-1 0,0 21 0,0-41 16,0 20-16,0-21 0,0 0 15,0 0-15,0-42 16,0 0 0,0 0-16,22 0 0,-22 0 0,0-22 15</inkml:trace>
  <inkml:trace contextRef="#ctx0" brushRef="#br0" timeOffset="19684.38">5207 4424 0,'-21'-42'15,"42"84"-15,-42-127 0,21 43 0,-21 0 16,21-43-16,0 64 0,0-22 16,0 1-16,0 21 0,21 0 15,0-22-15,64 1 0,-43 42 16,0-21-16,1 21 0,20 0 0,-21 0 16,1 0-16,-1 0 0,0 0 15,1 21-15,-22 21 0,0-20 0,0-1 16,-21 21-16,0-21 0,0 22 15,0-22-15,-21 21 0,0-21 0,0 0 16,-22 22-16,1-22 0,21 0 0,-21 0 16,-1 0-16,1 1 0,21-1 15,-22-21-15,22 21 0,0-21 16,42 0 15,0 0-31,1-21 0,-1 21 0,21-21 16</inkml:trace>
  <inkml:trace contextRef="#ctx0" brushRef="#br0" timeOffset="21860.15">6477 3874 0,'0'0'0,"-21"-22"0,-22 1 0,22 21 15,0-21-15,-21 21 0,21 0 0,-1 0 16,-20 0-16,21 0 0,0 0 16,0 0-16,-1 21 0,-20 0 0,21 1 15,0 20-15,0-21 0,-1 21 0,22 1 16,-21-1-16,0 43 16,0-43-16,21 0 0,0 1 0,0-1 15,0-21-15,0 22 0,0-22 16,0 0-16,21 0 0,0-21 0,0 21 15,22-21-15,-22 0 16,0 0-16,0 0 0,0-21 16,1 21-16,-1-21 0,0 0 0,0 0 15,0-22-15,0 22 0,1-21 0,-1 21 16,-21-22-16,0 1 0,21 0 16,0-1-16,-21 22 0,0-21 0,0 21 15,0-22-15,21 22 0,-21 0 0,0 0 16,0 0-1,0 42 1,0 0-16,-21 0 16,21 21-16,0-20 0,0 20 15,0-21-15,0 21 0,0-20 16,0 20-16,0-21 0,0 21 16,0-20-16,0 20 0,0-21 0,0 0 15,0 0-15,0 1 0,21-1 16,0-21-16,1 0 0,-1 0 15,0 0-15,0 0 0,0 0 0,0 0 16,22-21-16,-22-1 0,0 1 0,21 0 16,-20 0-16,20 0 0,-21-22 15,0 22-15,22-63 0,-22 62 16,0-20-16,0 21 0,-21 0 16,0 0-16,0-1 0,0 1 0,-21 21 31,0 0-31,0 0 0,-1 0 15,22 21-15,-21 1 0,21-1 16,0 0-16,0 0 0,0 0 0,0 0 16,0 1-16,0-1 0,21 0 15,1-21-15,-1 21 0,-21 0 0,21 22 16,0-43-16,-21 21 0,21-21 16,0 21-16,1-21 15,-1 0 1,0 0-16,0 0 0,0 0 15,0 0-15,1 0 0,-1-21 16,0 21-16,0-21 0,0-1 16,0 1-16,22 0 0,-22 0 0,0-21 15,0 20-15,0-20 0,1 21 16,-1-21-16,0 20 0,0 1 16,-21 0-16,0 0 0,0 0 0,0 0 0,-21 21 31,0 0-31,0 21 15,21 0-15,0 0 16,0 0-16,0 0 0,0 1 0,0-1 16,0 21-16,0-21 0,21 0 0,-21 1 15,0-1-15,21 0 0,-21 0 16,21 0-16,-21 0 0,0 1 16,0-1-16,21-21 0,-21 21 15,-21-21 1,0 0-1,0 0 1,0 0-16,21-21 0,-22 21 16,1 0-16,21-21 0,0 42 47,0 0-47,0 0 15,21-21-15,1 21 0,-1-21 16,0 0-16,0 0 15,0 0-15,0 0 0,1 0 0,-1 0 16,0 0-16,42 0 0,-20 0 16,-22 0-16,21-21 0,1 0 15,-22 21-15,21-21 0,-21 0 0,0-22 16,22 22-16,-22 0 0,0-21 0,0 20 16,0-20-16,22-21 15,-22 20-15,0 22 0,-21 0 16,21 0-16,-21 0 0,0-1 0,21 22 0,-42 0 31,0 22-31,21 20 16,0-21-16,-21 0 0,0 22 15,0-1-15,21 0 0,-22-21 16,22 22-16,0-1 0,0-21 0,0 22 16,0-1-16,0 0 15,22-21-15,-1 1 0,0-22 16,0 0-16,0 0 0,0 0 15,1 0-15,-1 0 0,21 0 16,-21-22-16,0 1 0,1 21 0,-1-21 16,0 0-16,0-21 0,0 20 15,0 1-15,1-21 0,-1 0 0,-21 20 16,21-20-16,-21 21 0,21-21 0,-21 20 16,0 1-16,0 0 15,0 42 1,0 0-1,0 1-15,0-1 0,0 0 0,0 21 16,0-21-16,0 1 0,0-1 16,0 21-16,0-21 0,0 0 0,0 1 15,0-1-15,21 0 0,0-21 16,1 0-16,-1 0 16,0 0-16,0 0 0,0 0 15,0-21-15,1 21 0,-22-21 16,21-1-16,0 1 0,-21 0 15,0 0-15,0-21 0,0 20 16,0 1-16,0 0 0,-21-21 0,0 21 16,-1-1-16,1 1 0,0 0 0,21 0 15,-21 21-15,-21-21 16,20 21-16,22-21 16,0-1-1,22 22-15,-1-21 16,0 21-16,21-21 0,-21 21 0,1 0 15,20-21-15,-21 21 0,21 0 16,-20 0-16,20 0 0,-21 0 16,21 0-16,-20 21 0,-1 0 0,0 0 15,0 22-15,-21-22 16,0 0-16,0 21 0,21-20 0,-21-1 16,0 21-16,0-21 0,0 22 0,0-22 15,0 0-15,0 0 0,0 0 16,0 0-16,0 1 0,0-1 0,-21-21 15,21 21-15,-21-21 0,0 21 16,0-21-16,-1 0 16,22-21-1,0 0-15,0 0 16,0-1-16,0-20 0,0 21 0,0-21 16,22-1-16,-22 1 0,21 0 15,21-1-15,-21 22 0,0-21 0,1-1 16,20 1-16,-21 21 0,21-21 0,1 20 15,-1 1-15,-21 21 0,22 0 16,-22 0-16,21 0 0,-21 0 0,0 0 16,22 43-16,-22 20 15,0-21-15,-21 1 0,0-1 16,0 0-16,0 1 0,0-1 0,0-21 16,-21 22-16,0-1 0,21-21 0,-21 21 15,21-20-15,0-1 16,-22 0-16,1 0 0,21 0 15,-21-21-15,0 0 16,0 0-16,0-21 16</inkml:trace>
  <inkml:trace contextRef="#ctx0" brushRef="#br0" timeOffset="22060.03">8107 3535 0,'0'0'16,"-21"0"-16,-1 0 0,1 0 0,0 0 15,42 0 17,0 0-17,1 0-15,-1 0 16</inkml:trace>
  <inkml:trace contextRef="#ctx0" brushRef="#br0" timeOffset="22984.5">10668 3810 0,'0'0'16,"-21"0"-16,0 0 16,42 0-1,0 0 1,0 0-16,0 0 0,22-21 16,-22 0-16,21 21 0,22-21 0,-22-1 15,0 1-15,22-21 0,-22 21 0,22 0 16,-22-22-16,0 22 0,1-21 15,-1-1-15,-21 1 0,0 0 0,-21-1 16,0-41-16,0 41 0,0 1 16,-21 0-16,0-1 15,0 22-15,0-21 0,-22 21 0,22 0 16,-21-1-16,21 22 0,-1 0 0,1-21 16,0 21-16,0 0 0,0 21 15,0-21-15,21 43 0,0-22 16,0 21-16,0 1 0,0 20 0,-22 1 15,22-1-15,-21 1 0,21-1 0,-21 22 16,21-1-16,0 1 0,-21 0 0,0-1 16,21 1-16,-21 0 0,-1 21 15,22-22-15,-21 22 0,0 0 16,21 0-16,-21-22 0,0 22 0,21 0 16,-21 0-16,21 0 0,0-22 0,-22 1 15,22 0-15,0-1 0,0-20 16,0 21-16,0-43 0,0 21 0,0-20 15,0-22-15,22 21 0,-1-21 0,0 1 16,21-22-16,-21 0 0,1-22 16,-1 1-16,21 0 0,0-21 15,-20 21-15,20-22 0,0 1 16,1-22-16,-1 22 0,0-21 0,-21-1 0,22 1 16,-22-1-16,0-21 0,0 22 15,-21-22-15,0 22 0,0-22 16,-21 22-16,0-1 0,-21 1 0,-1-1 15,1 1-15,-22 20 0,1 1 0,-22 0 16,22-1-16,-1 22 0,1 0 16,-1 21-16,1-21 0,20 21 0,-20 0 15,42 0-15,-22 0 0,22 0 0,0 0 16,42 0 0,0 0-16,1 0 0,20 0 15,0 0-15,1-21 0,-1-1 0,21 22 16,1-21-16,-22 21 0,43-21 15,-22 0-15,1 0 0,-1 0 0,1-1 16,-1-20-16,1 21 0,-1-21 0,-20 20 16</inkml:trace>
  <inkml:trace contextRef="#ctx0" brushRef="#br0" timeOffset="23624.14">11684 3683 0,'0'0'0,"-21"-63"15,0 63 1,-1 0-16,1 0 0,0 0 0,0 0 15,0 21-15,0 0 0,-1 0 16,1 21-16,0-20 0,-21 41 16,21-21-16,21 1 0,-22-22 15,22 21-15,-21 1 0,21-22 16,0 21-16,0-21 0,0 0 0,0 22 16,0-22-16,21 0 0,1-21 15,-1 0-15,0 0 0,0 0 16,21 0-16,-20 0 0,-1-21 15,0 0-15,0 0 0,0-1 0,0 1 16,1-21-16,-1 21 0,0 0 16,0-43-16,-21 22 0,21 21 15,-21-22-15,0 22 0,0 0 0,21 0 16,-21 0-16,0-1 0,0 44 31,0-1-15,0 0-16,0 0 0,-21 0 15,21 0-15,0 22 0,0-22 0,0 0 16,0 21-16,0-20 0,0-1 0,0 0 16,0 21-16,0-21 0,21-21 15,1 22-15,-22-1 0,21-21 0,0 0 16,0 0-16,0 0 0,0 0 0,1 0 16,20-21-16,-21 21 0,0-22 15,0 1-15,1 0 0,20 0 0,-21 0 16,0-22-16,0 22 0,1-21 0,-1 21 15,-21 0-15,0-22 16,21 22-16,-21 0 0,21 0 0,-21 0 16,0 42 15,0 0-31,0 0 0,0 21 16,0-20-16,-21-1 0,21 0 0,0 21 15,0-21-15,0 1 0,0-1 16,-21 0-16,21 0 0,0 21 15,0-20-15,0-1 16,21-21 0,-21-21-16,21-1 0,-21 1 15</inkml:trace>
  <inkml:trace contextRef="#ctx0" brushRef="#br0" timeOffset="23989.26">12192 3366 0,'0'0'16,"-21"0"-16,0 0 0,21 21 15,0 0-15,0 0 16,0 0-16,0 0 16,21-21-16,0 0 15,0 0-15,0 0 0,0 0 0,1 0 16,-1 0-16,0-21 0,0 21 15,-21-21-15,0 0 0,0 0 16,0 0-16,0-1 16,0 1-16,0 0 0,0 0 0,0 0 15,-21 0-15,21-1 0,-21 1 0,-22 21 16,22 0-16,0 0 16,0 0-16,0 21 0,0 1 15,-1-1-15,1 0 0,0 0 16,21 21-16,-21-20 0,21-1 0,0 21 15,0-21-15,0 0 16,21 1-16,0-22 0,22 21 16,-22-21-16</inkml:trace>
  <inkml:trace contextRef="#ctx0" brushRef="#br0" timeOffset="24301.08">12827 3027 0,'0'-42'0,"0"84"0,0-106 0,0 22 0,0 21 16,-21 0-16,21 0 0,-21-1 16,-1 44-1,22-1 1,0 21-16,0 0 0,0 1 0,-21-1 16,21 22-16,0-1 0,0 22 0,0-22 15,-21 22-15,21-22 0,-21 22 16,0-21-16,21 20 0,0-20 0,-21-1 15,-1 1-15,22-1 0,-21-20 0,21 20 16,0-21-16,0 1 0,0-1 16,0-21-16,0 22 0,0-22 0,0 0 15,0 0-15,21-21 16,1 0 0,-1-21-16,-21 0 0,21 0 0,0-1 15,0 1-15</inkml:trace>
  <inkml:trace contextRef="#ctx0" brushRef="#br0" timeOffset="24779.81">13420 3683 0,'0'0'0,"21"0"0,0-21 16,-21 0-16,21 0 15,-21-1-15,0 1 0,-21 21 31,0 0-31,0 0 16,-22 0-16,22 21 0,-21-21 16,21 22-16,-22-1 0,22 0 15,0 0-15,-21 0 0,20 0 0,22 1 16,-21 20-16,21-21 16,0 0-16,0 0 15,21-21-15,1 0 0,-1 0 16,0 22-16,21-22 0,-21 0 0,1 0 15,20 0-15,-21 0 0,0 0 16,22 21-16,-22-21 0,0 0 0,0 0 16,0 21-16,0 0 0,1-21 0,-1 21 15,-21 0-15,0 1 16,0-1 0,0 0-16,-43-21 0,22 21 0,0-21 15,0 21-15,-21-21 0,20 21 0,-20-21 16,21 22-16,-21-22 0,-1 0 15,22 0-15,-21 0 0,21 0 0,-1 0 16,-20 0-16,21 0 0,0 0 16,0 0-1,-1 0 1,1 0-16,0 0 0</inkml:trace>
  <inkml:trace contextRef="#ctx0" brushRef="#br0" timeOffset="25800.07">1418 6075 0,'0'-21'0,"0"0"15,0-1 1,0 1 0,0 0-16,-21 21 31,0 0-15,21 21-16,0 0 0,0 1 0,0-1 15,-21 21-15,21 0 0,-22-20 16,22 20-16,0 0 0,-21 43 15,21-43-15,-21 1 0,21-1 16,0-21-16,-21 21 0,21-20 16,0-1-16,0 0 0,0 0 15,21-42 1,-21 0 0,0 0-16,21-22 0,-21 22 15,0-21-15</inkml:trace>
  <inkml:trace contextRef="#ctx0" brushRef="#br0" timeOffset="26232.82">1291 5694 0,'0'0'0,"0"21"0,-21 0 0,21 0 15,0 1-15,-21-1 0,21 0 16,0 21-16,0-21 16,0 1-16,0-1 15,21-21-15,0 0 0,0 0 16,0 0-16,22 0 0,-22 0 16,0 0-16,0-21 0,0-1 15,1 1-15,20 0 0,-21 0 0,-21 0 16,21-22-16,-21 22 0,0 0 0,0 0 15,0-21-15,0 20 0,-21 1 16,0 0-16,0 0 0,0 0 16,-1 21-16,1 0 0,-21 0 15,21 0-15,0 0 0,-1 0 0,1 21 16,-21 0-16,21 0 0,0 0 16,21 1-16,-22-1 0,1 0 15,21 21-15,0-21 0,0 1 0,0-1 16,0 0-16,21 0 0,1-21 15,-1 21-15,21-21 0,-21 0 16,22 0-16,-1 0 0,0 0 0,1-21 16</inkml:trace>
  <inkml:trace contextRef="#ctx0" brushRef="#br0" timeOffset="26520.66">2011 5482 0,'0'0'0,"21"-21"0,0 0 16,-21 0-16,0 0 0,0 42 31,0 0-15,0 0-16,0 0 0,0 22 15,0-1-15,0 0 0,-21 1 0,0 20 16,21 1-16,-21-22 0,21 21 16,-22-20-16,1 20 0,0-20 0,-21 62 15,42-62-15,-21 41 16,-1-41-16,22-22 0,0 21 15,0-21-15,0 1 16,22-22-16,-1 0 0,0 0 16,0-22-1,0 22-15,-21-21 0,21 0 0,-21 0 16,22 0-16,-22-22 0</inkml:trace>
  <inkml:trace contextRef="#ctx0" brushRef="#br0" timeOffset="26712.55">1799 6075 0,'0'0'0,"21"0"31,0 0-31,1 0 16,-1 0-16,0 0 0,21-21 16,-21 21-16,22-21 0,-22 21 0,21-22 15,1 1-15,20 21 0,-21-21 16,22 21-16,-22-21 0,22 0 0,-1 21 15,1-21-15,-1-1 0</inkml:trace>
  <inkml:trace contextRef="#ctx0" brushRef="#br0" timeOffset="28124.74">3196 5757 0,'0'0'31,"0"22"-31,0-1 16,0 0-16,0 0 15,0 21-15,-21 1 0,21-22 0,-21 21 16,21 1-16,-21-22 0,21 21 16,-22 0-16,22 1 0,0-22 0,-21 42 15,21-41-15,-21-1 0,21 0 16,0 0-16,21-21 31,0-21-31,1 0 16,-1 0-16,0-1 0,0-20 15,-21 21-15,21 0 0,0-22 16,1 22-16,-1 0 0,-21-21 0,21 21 16,0-22-16,-21 22 15,21 21-15,0 0 16,-21 21-16,0 0 16,22 1-16,-22-1 0,0 0 15,0 21-15,0-21 0,21 1 0,-21-1 16,21 21-16,-21-21 0,21 0 0,0 1 15,0-1-15,1 0 16,-1 0-16,0-21 0,0 0 0,0 0 16,22 0-16,-22 0 0,0 0 15,0-21-15,0 0 0,0 0 16,1-1-16,-1 1 0,0 0 0,0 0 16,0-21-16,0 20 0,-21-20 15,0 0-15,0 21 0,22-22 0,-22 1 16,0 0-16,0 20 0,0 1 0,0 0 15,0 0-15,0 42 32,0 0-32,0 22 0,0-22 15,0 0-15,0 21 0,0 1 0,0-22 16,0 21-16,0-21 0,0 22 0,0-22 16,0 0-16,0 21 0,0-21 15,0 1-15,21-1 0,0-21 16,0 21-16,0-21 0,0 0 0,1 0 15,-1 0-15,21 0 16,-21 0-16,0-21 0,1 21 0,-1-21 0,0-1 16,0 1-16,0 0 0,0 0 0,1 0 15,-1 0-15,-21-1 0,21-41 16,-21 42-16,0-22 16,0 1-16,0 21 0,0 0 15,0 0-15,0 42 16,-21 0-1,21 0-15,0 21 16,0-20-16,0-1 0,0 21 16,0-21-16,0 0 0,0 22 0,0-22 15,0 0-15,0 0 0,0 0 16,42 22-16,-42-22 0,21-21 16,22 0-16,-22 0 0,0 0 15,0 0-15,21 0 0,-20 0 0,20 0 16,-21-21-16,21 21 0,22-43 15,-43 22-15,21-21 0,-20 21 16,-1 0-16,42-64 16,-42 43-16,1-1 0,-1 1 0,0 0 15,-21-1-15,21 1 0,-21 0 0,21-1 16,-21 1-16,0 0 0,0-1 16,0 22-16,0 42 31,-21 0-31,0 22 0,21-1 15,-21 0-15,0 1 0,21-1 0,0 0 16,0 1-16,-22-1 0,22 0 16,0 1-16,0-1 0,0-21 0,0 22 15,0-22-15,0 21 0,0-21 16,22 0-16,-1 1 0,0-1 16,0-21-16,43 21 0,-22-21 15,0 0-15,-21 0 0,22 0 0,-1 0 16,-21-21-16,22 0 0,-1 21 15,-21-22-15,0 1 0,22 0 0,-22-21 16,0 21-16,0-1 0,0-20 0,-21 0 16,21-1-16,1 1 0,-22-21 15,0 20-15,0-20 0,21 20 16,-21-20-16,21 21 0,-21-1 0,0 1 16,0 0-16,0 20 0,0-20 0,0 21 15,-21 21 1,0 21-1,21 21-15,0-20 0,0 20 0,-22 0 16,22 1-16,-21 20 0,21 1 16,-21-22-16,21 21 0,0-20 15,0 20-15,-21-20 0,21-1 0,0 0 16,0 22-16,0-22 0,0-21 16,0 22-16,0-22 0,21-21 15,0 21-15,22 0 0,-22-21 0,21 0 16,0 0-16,-20 0 0,20 0 0,0 0 15,-21-21-15,64 0 16,-64 0-16,22-1 0,-22 1 0,0 0 16,0-21-16,0 21 0,0-22 0,-21 1 15</inkml:trace>
  <inkml:trace contextRef="#ctx0" brushRef="#br0" timeOffset="28352.61">4403 5715 0,'0'0'0,"-149"42"32,128-42-32,42 0 62,1 0-62,-1 0 0</inkml:trace>
  <inkml:trace contextRef="#ctx0" brushRef="#br0" timeOffset="29136.16">7535 5630 0,'0'0'0,"0"-21"0,-42-42 32,42 42-32,-21 21 0,0 0 15,-1 0-15,22 21 16,0 0-16,0 0 16,0 21-16,0-20 0,0 20 0,0 0 15,0 22-15,0-22 16,0 0-16,0 1 0,0-1 0,0 0 0,0 1 15,0 20-15,-21-42 16,21 1-16,0-1 0,0 0 16,0 0-16,-21-21 0,21-21 31,0 0-15,0 0-16,0-1 0,0 1 0,21-21 15,0 21-15,1-22 0,-22 1 16,21 0-16,21-1 0,-21 1 0,0-21 15,22 20-15,-1 1 0,0 0 16,43-22-16,-43 43 16,1 21-16,20 0 0,-20 0 0,-1 0 15,-21 21-15,21 0 0,1 22 0,-22-22 16,0 63-16,-21-41 16,0 41-16,0-41 0,0-1 15,0 0-15,-21 1 0,0-22 0,21 0 16,-21 0-16,-1 0 0,22 1 15,-21-1-15,21 0 16,21-42 0,1 21-16,-1-21 0,0-1 15,0 1-15,21 0 16</inkml:trace>
  <inkml:trace contextRef="#ctx0" brushRef="#br0" timeOffset="29540.93">8594 5567 0,'0'0'0,"-22"21"32,22 0-32,-21 0 15,0 1-15,0-1 0,21 21 0,-21-21 16,0 22-16,21 41 0,-22-41 16,22-22-16,0 21 0,0 0 15,0-20-15,0 20 0,0-21 16,0 0-16,22 0 0,-1 1 0,0-1 15,0-21-15,21 0 0,1 0 16,-22 0-16,21 0 0,1 0 0,-1-21 16,0 21-16,1-22 0,-1 1 0,-21 0 15,21 0-15,-20 0 0,-1-22 0,-21 22 16,0-21-16,0-43 16,0 43-16,0 0 0,0-64 15,-21 63-15,-22 22 0,22-21 0,0 21 16,-21 0-16,-1-1 0,22 22 15,0 0-15,-21 0 0,-1 22 16,22-22-16,0 21 0,0 21 16,21-21-16,-21 0 0,21 1 15,0 20-15,0-21 0,0 0 0,0 0 16,21-21-16,0 22 0,0-22 0,0 0 16,22 0-16,-1 0 0</inkml:trace>
  <inkml:trace contextRef="#ctx0" brushRef="#br0" timeOffset="29817.77">9504 5144 0,'21'-22'0,"-42"44"0,42-86 0,-21 43 16,0 0-16,-21 42 31,21 0-31,-21 21 0,21-20 0,0 20 16,-22 21-16,1-20 0,21 20 0,0-20 15,-21 20-15,0 1 0,21-1 16,-21-21-16,21 22 0,0-1 0,0-20 16,0 41-16,0-41 15,0-22-15,21 21 0,-21-21 0,21 1 16,0-22-16,0 21 0,1-21 16,-1 0-16,0 0 0,0 0 15,0 0-15,0-43 0,-21 22 16,22 0-16</inkml:trace>
  <inkml:trace contextRef="#ctx0" brushRef="#br0" timeOffset="29996.67">9250 5546 0,'0'0'0,"-21"0"0,-1 0 16,44 0-1,-1 0-15,0 0 0,0 0 16,21 0-16,-20 0 0,20 0 15,-21-21-15,21 21 0,1 0 0,-1-22 16,0 22-16,1 0 0,20-21 0,-20 21 16,-1-21-16,0 0 15</inkml:trace>
  <inkml:trace contextRef="#ctx0" brushRef="#br0" timeOffset="32412.29">11155 5969 0,'0'0'0,"0"-21"15,0 0-15,21 0 16,0-1-16,0 1 16,-21-21-16,21 21 0,1-22 0,-1 22 15,0-21-15,0 21 0,0-22 0,0 1 16,-21 0-16,0-22 16,0 43-16,0-21 0,0 21 15,0-1-15,-21 22 0,0 0 16,0 0-16,21 22 0,-21-1 15,0 21-15,21-21 16,0 22-16,-22-1 0,22 0 0,-21 1 16,21-1-16,0 0 0,0 1 0,0-1 15,0-21-15,21 21 0,1-20 16,-1-1-16,0 0 0,0 0 0,0 0 16,0-21-16,1 0 0,20 0 0,-21 0 15,0 0-15,22 0 0,-22 0 16,0-21-16,0 0 0,0 0 0,0 0 15,22-1-15,-22-20 0,0 0 0,0 21 16,0-22-16,1 1 0,-1 0 16,21-1-16,-21 1 0,22 0 15,-22-1-15,21 22 0,-21 0 0,22 0 16,-22 0-16,0-1 0,21 22 16,-21 0-16,1 0 0,-22 22 0,21-1 15,-21 0-15,21 21 0,-21-21 0,0 22 16,0-22-16,0 21 0,0 1 0,0-1 15,0 0-15,-21-21 0,0 22 16,21-22-16,-22 21 0,1-21 0,21 1 16,-21-1-16,21-42 47,21-1-47,0 1 0,1 0 15,-22 0-15,21-21 0,0-1 16,21 22-16,-21-21 0,1-1 0,-1 1 15,0 0-15,0-1 0,0 1 0,0 21 16,-21-21-16,22 20 0,-22 1 0,21 0 16,-21 0-16,0 42 15,-21 0 1,-1 0-16,1 1 0,0 20 0,0-21 16,0 21-16,0 1 0,21-1 15,0 0-15,-22 1 0,22-1 16,0-21-16,0 22 0,0-22 0,0 21 15,22-21-15,-1 0 0,0 1 16,0-1-16,0-21 0,22 0 0,-1 21 16,0-21-16,-21 0 0,22 0 0,-1 0 15,0-21-15,1 21 0,-22-21 0,21-1 16,1 1-16,-1 0 0,-21 0 16,21-21-16,-20 20 0,-1-20 0,0 0 15,0 21-15,-21-22 0,0-41 16,0 62-16,0 1 0,0-21 15,-21 21-15,0 21 0,0-21 0,-22 21 16,22 0-16,0 21 16,0 0-16,0 0 0,-1 21 0,22-20 15,0 20-15,0 0 0,0-21 16,0 22-16,0-1 0,0 0 0,0-20 16,22-1-16,20 42 0,-21-63 15,0 21-15,22 1 0,-22-22 16,21 0-16,0 0 0,-20 0 0,20 0 15,0 0-15,-21 0 0,22-22 16,20-20-16,-42 21 0,1 0 16,-1 0-16,21-22 0,-21 22 0,0-21 15,1-1-15,-1 22 0,0-21 16,0 0-16,-21 20 0,21-20 0,0 21 16,1 0-16,-22 0 0,21 21 15,0 0 1,-21 21-16,0 0 15,0 0-15,0 0 16,0 0-16,0 1 0,0-1 16,21-21 15,-21-21-15,0-1-16,0 1 15,0 0-15,0 0 0,0 0 16,0 0-16,0-1 15,-21 22-15,0 0 16,0 0-16,-1 0 16,22 22-16,-21-1 0,0 21 15,0-21-15,0 0 0,21 1 16,-21 20-16,-1 0 0,22-21 0,-21 22 16,21-22-16,0 21 0,0-21 15,0 1-15,0 20 0,0-21 0,21 0 16,1 0-16,20-21 0,-21 22 0,0-1 15,22-21-15,-22 0 0,21 0 16,-21 0-16,22 0 0,-22 0 16,21-21-16,-21-1 0,22 22 0,-22-21 15,0 0-15,0-21 0,0 21 0,0-22 16,1 22-16,-1-21 0,0-1 16,-21 1-16,0 0 0,21 21 0,-21-22 15,0 22-15,21 0 0,-21 0 0,0 0 16,0 42-1,0 0 1,-21 0-16,21 0 0,-21 0 0,21 1 16,0 20-16,-21-21 0,21 21 15,0-20-15,0-1 0,0 21 16,0-21-16,0 0 0,21 22 16,0-43-16,0 21 0,0 0 0,1-21 15,20 0-15,-21 0 16,0 0-16,0 0 0,1 0 0,-1-21 15,0-21-15,0 20 0,21-20 16,-20 0-16,-22 21 16,21-22-16,0 1 0,-21 21 0,0-22 15,21 22-15,-21-21 0,21 21 0,-21 0 16,0 42 15,-21 0-31,0 0 0,0 0 0,21 22 16,0-22-16,0 21 15,-21-21-15,21 22 0,0-22 0,0 21 16,0-21-16,0 0 0,21 1 0,0-1 16,0 0-16,0 0 0,0-21 0,22 0 15,-22 0-15,0 0 0,21 0 16,-20 0-16,-1 0 0,42-21 16,-42 0-16,1 0 0,20-22 15,-21 1-15,0 0 0,0-1 16,1 1-16,-1 0 0,0-1 0,0-20 15,0-43-15,-21 42 0,21 22 16,-21-21-16,0 20 0,0 1 16,0 0-16,0 20 0,0 1 15,0 0-15,0 0 0,-21 21 16,0 21-16,0 0 16,21 0-16,-21 22 0,0-1 0,-1 0 15,1 1-15,21-1 0,0 0 0,0 22 16,0-22-16,0 1 0,0 20 15,0-21-15,0 43 0,21-43 16,-21-20-16,22 20 0,-1-21 0,0 0 16,21 0-16,-21 1 0,1-1 0,-1-21 15,21 0-15,-21 0 16,0 0-16,22 0 0,-22 0 0,42-21 16,-41-1-16,-1 1 0,21 0 15,-21 0-15,0-21 0,1 20 16,-1 1-16,-21-21 0,0 21 0,21-43 15,-21 43-15,0 0 0,-21 21 32,0 0-32,21 21 0,-22-21 0,1 21 15,0 22-15,0-22 0,21 0 0,0 21 16,0-21-16,0 1 0,0-1 0,0 0 16,0 21-16,0-21 15,21 1-15,0-1 16,0-21-16,1 21 0,-1-21 0,21 0 15,-21 0-15,0 0 0,1 0 16,-1 0-16,0 0 0,0-21 0,0 0 16,0 21-16,1-22 0,-1 1 15,0 0-15,-21 0 0,21 0 0,0 0 16,-21-1-16,0-20 0,0 21 16,0 0-16,0-22 0,0 22 0</inkml:trace>
  <inkml:trace contextRef="#ctx0" brushRef="#br0" timeOffset="32656.15">14753 5249 0,'0'0'0,"-42"22"0,21-22 16,-1 21-16,44-21 16,-1 0-1,0 0-15,0 0 0,21 0 0,1 0 16,-1 0-16,22 0 0,-22 0 0,21 0 15,1 0-15,-22-21 0,1 21 16,20 0-16,-21-22 0,1 22 0,-22 0 16,21 0-16,-21-21 0,1 21 0,-44 0 31,-20 0-31,0 0 16,-1 0-16</inkml:trace>
  <inkml:trace contextRef="#ctx0" brushRef="#br0" timeOffset="33448.71">2053 7620 0,'0'0'0,"0"-21"0,-21 21 15,0-21-15,21 0 0,-21-1 16,21 1-16,-22 0 16,22 0-16,0 0 0,0 0 15,0-1-15,0 1 0,22 0 16,-1 0-16,0 0 0,0 21 0,0 0 15,0 0-15,1 0 0,20 21 16,-21 0-16,0 0 0,22 22 0,-22-1 16,21 0-16,-21 1 0,0-1 15,-21 0-15,0 1 0,0-1 0,0 0 16,0 1-16,0-1 0,0-21 16,0 21-16,0-20 0,0-1 15,0 0-15,-21-21 0,0 0 16,21-21-16,0-22 15,0 22-15,0 0 0,21-21 16,0 21-16,1-22 0,-22 1 16,21 0-16,0-22 0,0 22 0,21-1 15,-20 1-15,-1-21 0,0 20 16,21 22-16,-21-21 0,1 21 0,-1-1 16,21 1-16,-21 21 0,0 0 0,1 0 15,-1 0-15,-21 21 16,21 1-16,-21-1 0,0 0 0</inkml:trace>
  <inkml:trace contextRef="#ctx0" brushRef="#br0" timeOffset="36312.07">2773 7811 0,'0'21'0,"0"-42"0,21 42 0,0-21 16,0 0-16,22 0 15,-22 0-15,0 0 0,0-21 0,21-1 16,-20 1-16,-1 0 0,21 0 15,-21 0-15,0 0 0,22-22 0,-22 22 16,0 0-16,0 0 0,-21-22 0,0 22 16,0 0-16,0 0 0,0 0 0,0 0 15,-21 21-15,0 0 0,0 0 16,-22 0-16,22 21 0,0 0 16,0 0-16,-21 0 0,20 22 15,1-22-15,0 21 0,21 0 0,0-20 16,0 20-16,0 0 0,0-21 0,0 22 15,0-22-15,0 21 0,0-21 16,42 22-16,-20-22 0,-1-21 16,0 0-16,21 0 0,1 0 15,-22 0-15,21 0 0,22-21 0,-22 0 16,0-1-16,1 1 0,20 0 0,-21-21 16,1 21-16,-1-22 15,-21 22-15,22-21 0,-22-1 0,0 1 16,0 21-16,-21-21 0,0 20 0,21-20 0,-21 21 15,0 0-15,0 42 32,-21 0-32,21 0 15,0 0-15,0 22 0,0-22 16,0 0-16,0 21 0,-21-20 0,21 20 16,0-21-16,-21 21 0,21-20 15,0-1-15,0 0 0,0 21 0,0-21 16,0 1-16,0-1 0,0-42 47,0-1-47,21 1 0,0 0 0,0 0 0,-21 0 15,21-22-15,1 22 16,-22-21-16,42-22 0,-42 22 16,21 0-16,0 21 0,0-1 0,-21-20 15,22 42-15,-1-21 0,0 21 16,0 0-16,-21 21 15,21-21-15,-21 21 0,0 0 16,21 22-16,-21-1 16,22 0-16,-22-20 0,0-1 0,0 0 0,21 21 15,-21-21-15,21 1 0,-21-1 16,0 0-16,0 0 0,21 0 16,0-21-1,-21-21 1,0 0-16,0 0 15,21-22-15,1 1 0,-22 21 16,0-21-16,21 20 0,0-20 0,0 0 16,0-1-16,0 22 0,22-21 15,-22 21-15,0 0 0,21-1 0,-20 22 16,41 0-16,-42 0 16,0 0-16,1 22 0,-1-1 0,-21 0 15,21 0-15,-21 21 0,21-20 16,-21-1-16,21 42 0,-21-20 15,21-22-15,-21 21 0,0-21 16,22 22-16,-1-22 0,0 0 0,-21 0 16,42 0-16,-21 0 0,1 1 15,20-1-15,-21-21 0,21 0 0,1 0 16,-22 0-16,21 0 0,1 0 0,41 0 16,-41-21-16,-22-1 0,21 1 15,0 0-15,-20 0 0,20 0 16,-21 0-16,0-1 0,0-20 15,1 21-15,-22-21 0,0 20 0,0-20 0,0-21 16,0 41-16,-22-20 16,1 21-16,0 0 0,0 21 15,0 0-15,-22 0 0,22 0 0,-21 0 16,21 0-16,-22 21 0,22 0 0,-21 21 16,21-20-16,0 20 0,-1-21 15,1 21-15,0 1 0,0-22 0,21 21 16,0-21-16,0 43 15,0-43-15,0 21 0,0-20 0,21-1 16,0-21-16,0 0 0,1 0 16,-1 0-16,21 0 0,-21 0 0,0-21 15,1 21-15,-1-22 0,0 1 16,0 0-16,0 0 0,0 0 16,1-22-16,-1 22 0,-21-21 0,0 21 15,21-22-15,-21 22 0,0-21 16,0 21-16,0 0 0,0-1 0,0 1 15,0 0-15,-21 21 16,0 21 0,21 0-16,0 1 0,0-1 15,0 21-15,0-21 0,0 0 0,0 22 16,0-22-16,0 0 0,0 21 16,0-20-16,0-1 0,21 0 0,0 0 15,-21 0-15,21-21 0,0 21 0,22-21 16,-22 0-16,0 0 0,21 0 15,1 0-15,-22 0 0,21-21 16,0 21-16,-20-21 0,20 0 0,0 0 16,-21 0-16,1-1 0,-1 1 0,0-21 15,0 21-15,-21-22 0,0 22 16,21 0-16,-21-21 0,0 21 0,0-1 16,0 1-16,0 0 0,0 0 0,-21 21 31,0 21-31,21 0 15,-21 0-15,0 1 0,21-1 0,0 0 16,0 21-16,0-21 0,0 1 16,0-1-16,0 21 0,0-21 15,0 0-15,21 22 0,0-22 16,0 0-16,0-21 0,0 21 0,1-21 16,20 0-16,-21 0 0,21 0 15,-20 0-15,20 0 0,-21 0 0,0-21 16,22 21-16,-1-42 0,-21 21 15,21-1-15,-42 1 0,22 0 16,-1 0-16,0 0 0,0-22 0,-21 22 16,21 0-16,-21-21 0,0 21 0,0-1 15,0 1-15,0 42 32,0 1-17,0-1-15,0 0 0,0 0 0,-21 0 16,21 22-16,-21-22 0,21 0 15,0 0-15,-21 0 0,21 0 0,0 1 16,0-1-16,0 0 16,0-42 15,0 0-31,21-1 16,-21 1-16,21 0 0,0 0 0,-21 0 15,21-22-15,1 22 0,-1 0 16,-21-21-16,21 21 0,0-1 15,0 1-15,0 21 0,-21-21 16,22 21-16,-1 0 0,-21 21 16,0 0-1,0 1-15,0-1 0,21 0 0,-21 0 16,0 0-16,0 0 0,21 22 0,0-22 16,0 0-16,-21 0 0,22-21 15,20 21-15,-21 1 0,0-1 0,22-21 16,-1 0-16,-21 21 0,64-21 15,-43 0-15,0 0 0,-20 0 16,20 0-16,-21-21 0,0 0 16,64-22-16,-64 22 15,0-21-15,-21 21 0,21-1 0,1 1 16,-22-21-16,21 21 0,-21 0 16,0-1-16,0 1 0,21 0 0,-21 42 31,0 0-16,0 1-15,0-1 0,0 0 0,-21 0 16,21 0-16,0 0 0,0 22 0,0-22 16,0 0-16,0 0 0,0 0 0,0 1 15,0-1-15,0 0 16,0 0-16,21-21 16,0 0-16,0 0 0,0 0 15,1 0-15,-1 0 0,0-21 0,0 21 16,-21-21-16,21 0 0,0 21 15,1-22-15,-1 1 0,0 0 0,0-21 16,-21 21-16,21-1 0,0 1 0,-21 0 16,0 0-16,22 0 0,-1 0 15,-21-1-15,0 1 0,21 21 16,-21 21 0,0 1-1,0-1-15,0 0 16,0 0-16,0 0 0,0 0 0,0 22 15,0-22-15,0 0 0,0 0 0,0 0 16,0 1-16,21-22 0,0 21 16,-21 0-16,21 0 0,1-21 0,20 21 15,-21-21-15,21 0 0,1 0 16,-1 0-16,0 0 0,22 0 0,-22 0 0,1 0 16,-1 0-16,0 0 0,1-21 15,-1 0-15,-21 0 0,21 0 0,-20-1 16,20-20-16,-21 21 0,0-21 15,0-1-15,1 22 0,-1-21 16,-21-1-16,21 1 0,-21 0 0,0-1 16,0 22-16,0-21 0,-21 21 0,0-22 15,-1 22-15,1 21 0,-21 0 16,21 0-16,-22 0 0,1 0 0,21 21 16,0 1-16,-22-1 0,1 21 0,21 0 15,0 1-15,-22-1 0,22 22 0,0-22 16,0 0-16,0 1 0,0-1 15,-1 0-15,22 85 16,0-63-16,0 20 16,0-41-16,0-1 0,22 22 0,-1-22 15,21 0-15,-21 1 0,22 20 16,-22-21-16,0 1 0,0-1 0,0 0 16,0 1-16,1-1 0,-22 0 15,0 1-15,0-1 0,0-21 0,0 22 16,0-1-16,0-21 0,-22 21 0,1-20 15,0-1-15,-21 0 0,-1-21 0,1 21 16,-43 0-16,43 0 16,0-21-16,-1 0 0,1 22 0,21-22 15,-21 0-15,20 0 0,-20 0 0,21 0 16,21-22-16,-21 1 0,21 0 16,0-21-16,0 21 0,0-1 15,0-20-15,0 0 0,0-1 16,21 1-16</inkml:trace>
  <inkml:trace contextRef="#ctx0" brushRef="#br0" timeOffset="36536.03">7345 7408 0,'0'0'16,"-21"0"-16,-1-21 0,-20 0 0,42 0 15,-21 21-15,21-21 0,-21 21 0,21-21 16,-21 21 0,-1 0 31,1 0-47,0 0 0</inkml:trace>
  <inkml:trace contextRef="#ctx0" brushRef="#br0" timeOffset="36704.32">6011 7281 0,'0'0'0,"-63"22"32,84-22 14</inkml:trace>
  <inkml:trace contextRef="#ctx0" brushRef="#br0" timeOffset="38466.94">10499 7620 0,'0'-21'0,"0"0"16,0 0-16,0-1 0,0 1 15,0-21-15,0 21 0,0-22 16,21 1-16,-21 21 0,21-43 16,-21 22-16,0 0 0,0-1 0,0-20 15,0 21-15,0-22 0,0 22 16,0-1-16,0 1 0,0 0 0,0-1 15,0 1-15,0 21 0,0 0 0,0 42 32,-21 0-32,21 0 0,0 22 15,0-22-15,-21 21 0,21 0 0,0 22 16,0 21-16,0-22 16,0 1-16,0-22 0,0 21 0,0-20 15,0 20-15,21-20 0,0-1 0,-21 0 16,21-21-16,21 22 0,-20-22 15,-1 0-15,21 0 0,-21-21 16,22 0-16,-1 0 0,-21 0 0,21 0 16,1 0-16,-1-21 0,0 21 15,-20-21-15,20 0 0,0-22 0,22-20 16,-43 21-16,21-1 0,-21 1 16,1 0-16,-22-1 0,21 1 15,-21 0-15,0 20 0,0-20 0,0 21 0,0 0 16,0 42 15,0 0-31,-21 0 0,21 22 0,0-22 16,0 21-16,0 0 0,0 1 15,0-22-15,0 21 0,0 1 0,0-22 16,21 0-16,0 0 0,0 0 0,0 0 16,64 1-1,-22-22-15,-41 0 0,-1 0 16,21-22-16,-21 22 0,22-21 0,-22 0 15,0 0-15,21 0 0,-21-22 0,1 22 16,-1-21-16,-21 21 0,0-22 16,21 1-16,-21 0 0,0 21 0,0-22 15,0 22-15,0-21 0,0 21 16,0 42 15,0 0-31,0 0 0,0 0 0,0 22 16,0-22-16,-21 21 0,21 0 0,0 22 15,0-43-15,-21 21 16,21-20-16,0-1 0,-22 0 0,22 0 16,0 0-16,0-42 31,0 0-31,22 0 16,-1 0-16,0-1 0,-21-20 15,21 21-15,0-21 0,0 20 0,1-20 0,-1 0 16,0-1-16,0 22 15,0-21-15,43 0 0,-43 20 16,0 1-16,0 21 0,0 0 0,1 0 16,-1 0-16,-21 21 0,21 1 15,-21-1-15,0 0 16,0 21-16,0-21 0,0 22 0,0 20 16,0-42-16,0 1 0,0 20 15,21-21-15,0 0 0,0 0 0,-21 1 16,22-1-16,-1-21 0,21 21 15,0-21-15,-20 0 0,-1 0 16,21 0-16,-21 0 0,0-21 0,1 21 16,20-21-16,-21-1 0,0 1 15,22 0-15,-22-21 0,0 21 0,0-22 16,21-20-16,-42 42 0,0-22 16,22 1-16,-22 21 0,0 0 0,0-1 15,0 1-15,0 0 0,-22 21 16,1 0-1,0 21-15,0-21 0,21 21 0,0 1 16,-21 20-16,21-21 16,-21 21-16,21-20 0,-22 20 0,22-21 0,0 21 15,0-20-15,0 41 16,0-42-16,0 0 0,0 1 0,43-1 16,-22 0-16,0 0 0,0-21 15,0 0-15,22 0 0,-22 0 0,21 0 16,1 0-16,-22 0 0,21 0 0,0-21 15,1 21-15,-1-21 0,22-22 16,-22 1-16,0 21 0,-21-21 16,43-22-16,-22 22 15,-21-1-15,1 1 0,-22 0 0,0 21 16,21-22-16,-21 22 0,0 0 0,0 0 16,-21 21-16,-1 0 15,1 0-15,0 21 16,21 0-16,0 0 0,-21 22 15,21-22-15,0 0 0,0 21 0,0-21 16,0 22-16,0-22 0,0 0 0,0 21 16,0-20-16,0 41 15,0-42-15,0 0 16,0 1-16,-21-1 16,0-21-1,-1 0-15,1 0 0,0 0 16,0-21-16,-43-22 15,43 22-15,-21 0 0,21 21 0</inkml:trace>
  <inkml:trace contextRef="#ctx0" brushRef="#br0" timeOffset="38648.83">11980 6837 0,'0'0'0,"-21"0"0,-21 0 31,21 0-31,21 21 0,-22-21 16,22 21-16,0 0 16,22-21-1,-1 0 1,21 0-16,-21 0 0</inkml:trace>
  <inkml:trace contextRef="#ctx0" brushRef="#br0" timeOffset="39364.43">14605 6752 0,'0'0'0,"-21"0"16,0 21-16,-1 1 0,1-1 16,0 0-16,-21 0 0,21 21 15,-22-20-15,1 62 0,42-63 16,0 22-16,0-22 0,0 21 0,0-21 16,42 22-16,-21-22 0,1 0 15,20 0-15,-21-21 0,21 21 0,22-21 16,-22 0-16,-21 0 0,1 0 15,20 0-15,-21-21 16,0 21-16,0-21 0,-21 0 0,0 0 0,22 0 16,-22-1-16,0 1 0,0-21 15,0-22-15,-22 43 16,-20-63-16,21 62 0,0-20 16,0 0-16,-1 21 0,1-22 0,0 22 15,0 0-15,21 0 0,0 0 16,0-1-16,0 1 0,21 21 15,0 0-15,22-21 0,-22 21 0,0 0 16,21 0-16,1 0 0,-22 0 16,21 0-16,0 0 0,-20 0 0,20 0 15,-21 0-15,21 0 0,-20 21 16,-1 0-16,-21 1 0,0 20 16,0-21-16,0 21 0,0-20 0,0 20 15,0 0-15,0 1 0,0-1 0,0 0 16,0 22-16,0-22 0,0 22 15,0-1-15,0-21 0,0 22 0,0-22 16,0 22-16,0-22 0,0 22 0,0-22 16,0 64-16,0-64 0,-21 0 15,21 1-15,0-1 0,0 0 16,-22 1-16,22-1 0,-21 0 0,0 1 16,21-22-16,0 21 0,-21-21 15,0 1-15,0 20 0,-1-42 16,1 21-16,0-21 0,0 0 15,0 0-15,0 0 0,-1 0 16,1-21-16,0 0 0,0 0 16,0-1-16,-22 1 0</inkml:trace>
  <inkml:trace contextRef="#ctx0" brushRef="#br0" timeOffset="39956.17">3260 9419 0,'0'0'0,"0"-21"0,0 0 0,0 0 16,0 0-16,0-1 15,-22 22 1,22 22-16,-21-1 15,21 0-15,0 21 0,-21 1 0,21-1 16,0 21-16,0 1 0,0-1 0,0 1 16,0-1-16,0-20 0,0 20 15,0 1-15,0-22 0,0 0 16,0 1-16,0-1 0,0-21 0,0 22 16,0-22-16,0 0 0,0 21 15,0-21-15,-21-21 0,0 0 16,0 0-16,-1 0 0,-20 0 15,21 0-15</inkml:trace>
  <inkml:trace contextRef="#ctx0" brushRef="#br0" timeOffset="40760.76">2519 10075 0,'0'0'0,"21"-21"16,0 21-1,0 0-15,22 0 0,-22 0 0,21 0 16,0-21-16,22 21 0,-22-21 0,22 21 15,-22-21-15,22 0 0,-1 21 16,22-22-16,-1 1 0,1-21 16,0 21-16,-22 0 0,22-1 0,0-20 15,-22 21-15,1-21 0,20-22 16,-41 22-16,-1 21 0,-21-22 16,0 1-16,-21 21 0,0-22 15,0 22-15,0 0 0,0 0 0,-21-21 16,0 42-16,0 0 15,0 21-15,-1 21 16,1-21-16,21 22 0,0 20 0,-21-21 16,21 22-16,-21-1 0,21-20 0,-21 20 15,21 1-15,-21-22 0,21 0 16,0 1-16,0-1 0,0 0 0,-22 1 16,22-22-16,0 21 0,0-21 15,0 1-15,0-1 0,0 0 16,0-42 15,0 0-31,22-1 16,-22-20-16,21 21 0,0 0 0,-21-22 15,21 22-15,0-21 0,0 21 16,1-22-16,-1 22 0,0 0 0,0 0 16,0 0-16,0 21 0,1 0 0,-1 0 15,-21 21-15,21 0 16,0 0-16,-21 22 0,21-22 15,-21 0-15,0 0 0,21 0 0,-21 0 16,22 1-16,-22-1 16,21 0-16,0 0 0,0 0 15,0-21-15,0 0 0,1 0 0,-1 0 16,0 0-16,0 0 0,21 0 16,-20 0-16,20 0 0,0 0 0,1-21 15,-22 0-15,21 0 0,0 0 0,1-1 16,-1 1-16,0-21 0,-20 21 15,-1-22-15,0 22 0,0-21 0,-21 21 16,0 0-16,0-1 0,0 1 0,0 0 16,0 0-16,-42 21 15,21 0-15,-1 21 16,1 0-16,0 0 0,0 1 0,21 20 16,0-21-16,-21 0 0,21 22 0,0-22 15,0 0-15,0 21 0,0-21 16,0 1-16,0-1 0,21 0 0,21 21 15,-21-42-15,1 0 16,-1 0-16,0 0 16,0 0-16,0 0 0,0 0 0,22 0 15,-22-21-15,0 0 0,21 0 0</inkml:trace>
  <inkml:trace contextRef="#ctx0" brushRef="#br0" timeOffset="42178.62">6519 9229 0,'0'0'0,"-21"-21"0,0 21 0,-21 0 16,20 0-16,1 0 0,0 0 15,-21 21-15,21 0 0,-1 0 16,1 21-16,0-20 0,21 20 0,-21 0 15,0 1-15,0 20 0,21-21 0,0 1 16,-22 20-16,22-20 16,0 41-16,0-41 0,0-1 15,0 0-15,0-21 0,22 22 0,-22-22 16,21 0-16,0 0 0,21-21 0,-21 21 16,1-21-16,20 0 0,-21 0 15,21 0-15,-20 0 0,20 0 0,0-21 16,1 0-16,-22 0 0,21 0 0,0 0 15,-20-1-15,20-20 0,-21 21 16,0-21-16,0-1 0,1 22 0,-22-21 16,0-1-16,0 22 0,21-21 15,-21 21-15,0 42 32,0 0-32,-21 0 0,21 0 0,0 1 15,0-1-15,-22 21 0,22-21 0,0 22 16,0-22-16,0 21 0,0-21 15,0 0-15,0 1 0,0-1 0,0 0 16,22 0-16,-1-21 0,0 21 0,21-21 16,-21 0-16,1 0 15,-1 0-15,21 0 0,-21 0 0,0 0 16,1-21-16,-1 21 0,0-21 0,-21 0 16,21 0-16,-21-1 0,21 1 0,-21 0 15,0-21-15,0 21 16,0-22-16,-42-41 15,21 41-15,-22 1 0,22 21 16,0 0-16,-21 21 0,21 0 16,-1 0-16,1 0 0,0 0 0,0 0 15,42 21 1,21-21-16,-20 0 16,20 0-16,0 0 0,1 0 0,-1 0 15,0 0-15,22 0 0,-22 0 0,85-21 16,-85 21-16,22 0 15,-1-22-15,-20 22 0,20 0 0,-20 0 16,-1-21-16,0 21 0,-21 0 16,1 0-16,-1 0 0,0 0 15,-21-21-15,-21 21 16,0 0 0,-1 0-16,1 21 0,-21-21 15,21 21-15,0 1 0,-22-1 0,22 0 16,0 21-16,-21-21 0,20 22 0,1-1 15,0 0-15,0-20 0,21 20 16,0 0-16,0-21 0,0 22 0,0-22 16,0 0-16,0 0 0,0 0 15,21-21-15,0 22 0,0-22 0,1 0 0,-1 0 16,0 0-16,21 0 0,-21 0 16,22-22-16,-22 22 0,42-42 15,-20 21-15,-22 0 0,0 0 16,0-22-16,22 22 0,-22-21 0,-21-1 15,21 1-15,0-21 0,-21 20 16,21-20-16,-21 20 0,0-20 0,21 21 16,-21-22-16,22 22 0,-22-1 0,0 1 15,0 0-15,0 21 0,0-1 16,21 1-16,-21 0 0,0 42 16,0 0-16,0 1 15,-21-1-15,21 21 0,0 0 16,-22-20-16,1 83 15,0-62-15,21-1 0,0 22 0,0-22 16,0 0-16,0 1 0,0-1 16,0 0-16,0 1 0,0-22 0,21 0 15,-21 0-15,21 0 0,1 0 0,-1-21 16,0 0-16,21 22 0,-21-22 0,1 0 16,-1 0-16,21 0 0,-21 0 15,0-22-15,22 1 0,20 0 16,-42 0-16,22 0 0,-22-22 0,42 1 15,-41 0-15,-1 21 16,0-22-16,0 22 0,-21 0 16,0 0-16,0 0 0,0-1 0,0 1 15,-21 21-15,0 0 0,0 0 16,-43 21-16,43 1 16,0-1-16,0 21 0,-22-21 0,22 22 15,21-22-15,0 21 0,-21-21 0,21 22 16,0-22-16,0 0 0,0 21 15,21-21-15,0 1 0,0-1 16,1-21-16,-1 0 0,0 0 16,0 0-16,21 0 0,-20 0 15,-1 0-15,21 0 0,-21-21 16,0-1-16,1 22 0,20-21 0,-21 0 16,0 0-16,0 0 0,22-43 15,-22 43-15,-21-21 0</inkml:trace>
  <inkml:trace contextRef="#ctx0" brushRef="#br0" timeOffset="48856.95">17441 3852 0,'0'0'0,"-42"0"0,21 22 0,0-22 16,-22 0-16,22 0 0,21 21 16,21-21-1,22 0 1,-1 0-16,21 0 0,-20 0 0,84 0 15,-64 0-15,22 0 16,-22 0-16,22-21 0,0 21 16,-1 0-16,1 0 0,0-22 0,-1 22 15,1 0-15,-21 0 0,20 0 0,-20 0 16,-1 0-16,-20 0 0,20 0 16,22 0-16,-64 0 15,-42 0 1,0 0-16,-1-21 15,-20 21-15,0 0 0,-1 0 0,1 0 16,-21 0-16,20 0 16,-20-21-16,-1 21 0,22 0 0,-22 0 0,22 0 15,21 0-15,-21 0 0,20-21 16,44 21 0,20 0-16,0 0 0,1 0 15,-1 0-15,21-21 0,1 21 16,-1 0-16,22 0 0,-21 0 0,-1 0 15,1 0-15,-1 0 0,-21 0 0,1 0 16,-1 0-16,-21 21 0,-21 0 16,0 0-16,-21 0 0,0 1 15,-21-1-15,-1 21 0,-20-21 16,-1 22-16,1-22 0,-1 21 0,1 0 16,-1-20-16,1 20 0,-1 0 0,22-21 15,-22 1-15,22 20 16,21-21-16,-21 0 0,20 0 0,22 1 15,0-1-15,22-21 16,20 0-16,0 0 0,1-21 16</inkml:trace>
  <inkml:trace contextRef="#ctx0" brushRef="#br0" timeOffset="49252.82">20532 3535 0,'0'0'0,"21"-106"31,-21 64-31,0 21 0,0-1 0,-21 1 16,-1 0-16,1 21 0,0-21 15,-21 21-15,21 0 0,-22 0 0,1 0 16,0 21-16,-1 0 0,1 0 16,0 22-16,-22-1 0,22 0 0,-1 22 15,1-1-15,0-20 0,-1 20 16,22 1-16,0-1 0,-21 1 16,42-1-16,-21 1 0,21-1 0,0-20 15,0-1-15,0 21 0,21-41 16,0 20-16,0 0 0,21-21 0,1 1 15,-1-1-15,0-21 0,1 0 0,-1 0 16,0 0-16,1 0 0,20 0 16,-20 0-16,20-21 0,-21-1 0,1 1 15,20-21-15</inkml:trace>
  <inkml:trace contextRef="#ctx0" brushRef="#br0" timeOffset="50205.34">20807 4001 0,'21'-43'15,"-42"86"-15,63-128 0,-42 43 0,0 20 0,0 1 0,0 0 16,0 0-16,0 0 15,-21 21-15,0 0 0,0 0 16,-1 21-16,1 0 0,0 0 16,21 22-16,-21-22 0,0 21 0,0 0 15,-1-20-15,22 20 0,-21 0 0,21 1 16,0-1-16,0-21 0,0 21 16,0-20-16,0-1 0,21 0 15,22-21-15,-22 21 0,0-21 0,21 0 16,-20 0-16,20 0 0,-21 0 0,21 0 15,-20-21-15,20 0 0,0 0 16,1-22-16,-22 22 0,-21 0 16,21-21-16,-21-1 0,0 1 15,0 21-15,0-22 0,0 1 0,-21 0 16,0 21-16,-1-22 0,1 22 16,0 0-16,0 0 0,-21 21 0,20 0 15,-20 0-15,21 0 0,0 0 16,0 0-16,21 21 15,21-21 1,0 21-16,21-21 16,-21 0-16,22 0 0,-22 0 15,21 0-15,-21 0 0,22 0 0,-1 0 16,0 0-16,-20-21 0,20 21 16,0 0-16,1 0 0,-1 0 0,0 0 15,1 0-15,-22 21 0,21 0 0,-21-21 16,22 21-16,-22 1 0,-21-1 15,21 21-15,-21-21 0,21 0 0,-21 22 16,0-22-16,0 0 0,0 21 16,0-20-16,0-1 0,0 0 0,0 0 15,-21 0-15,0 0 0,21 1 0,-21-22 16,21-22 0,0 1-1,0 0-15,0 0 0,0 0 0,0 0 16,0-22-16,0 22 0,0-21 15,21-1-15,0 1 0,0 21 16,0-21-16,0-1 0,22 22 0,-22-21 16,0 21-16,21 21 0,-20-22 15,-1 22-15,21 0 0,-21 0 0,0 0 16,1 22-16,-1-1 0,0 0 16,-21 0-16,0 0 0,21 0 0,-21 22 15,0-22-15,0 21 0,0-21 0,0 1 16,0 20-16,0-21 0,0 0 15,0 0-15,0 1 0,-21-22 16,0 0-16,21-22 31,0 1-31,0 0 0,0 0 16,0 0-16,0-22 0,21 22 0,0 0 16,0-21-16,0 21 0,22-22 15,-22 22-15,21-42 0,1 41 16,-22 22-16,0 0 0,21 0 15,-21 0-15,1 0 0,-1 22 16,-21-1-16,21 21 0,-21-21 0,0 22 16,0-22-16,0 21 0,0 0 15,0-20-15,0 20 0,0 0 16,-21-21-16,21 1 0,0-1 0,0 0 16,0 0-16,0 0 0,21 0 15,0-21-15,0 0 0,22 0 16,-1 0-16,-21 0 0,21 0 0,1-21 15</inkml:trace>
  <inkml:trace contextRef="#ctx0" brushRef="#br0" timeOffset="50532.15">22902 3937 0,'0'-42'0,"0"84"0,21-105 0,-21 20 16,22 22-16,-22 0 0,0 0 0,0 0 16,-22 21 15,1 21-31,0 0 0,21 0 0,-21 21 15,0 1-15,21-1 0,-21 22 16,-1-22-16,1 21 0,0 1 0,0 21 16,0-22-16,0 22 0,-22 63 15,43-63-15,0-1 0,0 1 16,0 21-16,0-22 0,0 1 0,0 0 16,0-1-16,0 1 0,21-21 0,-21 20 15,0 1-15,22-22 0,-22 1 0,0-1 16,0-20-16,0-1 0,0 0 15,0-20-15,0-1 0,0 0 16,-22-21-16,1 0 0,21-21 16,0 0-16,0-1 0,0-20 15,0 0-15,0-1 0,0-20 16,21 21-16,-21-22 0,22 1 0,-22-22 16,0 0-16</inkml:trace>
  <inkml:trace contextRef="#ctx0" brushRef="#br0" timeOffset="50805">22691 4403 0,'0'0'0,"0"-85"0,0 0 0,21 1 0,0 20 16,0 1-16,0-1 0,0 22 16,1-22-16,-1 22 0,21 0 15,-21 21-15,64-43 0,-43 43 16,1 0-16,-22 21 0,21 0 16,-21 0-16,22 0 0,-22 21 0,0 0 15,-21 0-15,0 22 0,0-22 16,0 0-16,0 21 0,0-21 0,-21 43 15,0-43-15,-1 0 0,-20 0 16,0 1-16,-1-1 0,22 0 16,-21 0-16,0-21 0,-1 21 0,22-21 15,0 0-15,0 0 0,42 0 32,0 0-32,21 0 0,-20-21 0,20 0 15,0 21-15</inkml:trace>
  <inkml:trace contextRef="#ctx0" brushRef="#br0" timeOffset="51988.32">23961 3662 0,'0'0'0,"0"-21"0,0 0 0,-22-1 16,-20 22-16,21-21 0,-21 21 15,-1 0-15,1 0 0,0 0 16,-1 0-16,1 21 0,0 1 0,-1-1 15,1 0-15,21 21 0,-22-21 0,1 64 16,21-43-16,0-20 16,21 20-16,0 0 0,0-21 15,0 22-15,0-22 0,0 0 0,21 0 16,0 0-16,0 1 0,0-22 16,1 0-16,-1 0 0,0 0 0,0 0 15,0 0-15,22 0 0,-22-22 0,0 1 16,0 0-16,0 0 0,22-21 15,-22 20-15,21-41 0,-21 21 16,0-1-16,1 1 0,-1 0 0,0-1 16,0 22-16,0-21 0,-21 21 15,0-1-15,21 22 0,-21 22 32,0-1-32,0 21 0,0-21 15,0 22-15,0-1 0,0 0 0,-21 1 16,21-22-16,0 21 0,0 0 15,0 1-15,0-22 0,21 0 0,1 21 16,-1-20-16,-21-1 0,21-21 0,0 21 16,0-21-16,0 0 0,1 0 15,20 0-15,-21 0 0,0-21 0,0 0 16,22 21-16,-22-22 0,21 1 16,-21-21-16,1 21 0,20-22 0,-21 22 15,21-21-15,-20 0 0,-1 20 0,0-20 16,0 0-16,0 21 15,-21-22-15,0 22 0,0 0 0,0 0 16,-21 21 0,0 0-16,0 0 15,0 0-15,21 21 0,0 0 16,0 0-16,0 0 16,21-21-1,0 0-15,0 0 16,0 0-1,0 0-15,1 0 0,-1 0 0,0 0 0,0 22 16,0-22-16,0 0 0,1 21 16,-22 0-1,-22-21 17,1 21-32,0-21 0,0 0 15,0 0-15,0 0 0,-1 0 0,1 0 16,0 0-16,0 0 0,-21 0 0,20 0 15,1 0-15,0-21 0,0 0 16,21 0-16,-21 21 16,21-22-16,0 1 0,0 0 15,0 0-15,21 21 16,0-21-16,-21 0 31,0 42 47,21-21 16,0 0-94,1 0 0,-1 0 16,0 0-1,-21 21 17,-21-21-1,0 21-16</inkml:trace>
  <inkml:trace contextRef="#ctx0" brushRef="#br0" timeOffset="54258.44">24405 4001 0,'0'0'0,"-21"0"16,0 0-16,21-22 78,21 1-62,0 21-16,-21-21 0,21 0 15,0 0-15,1 0 16,-22-1-16,21 1 0,0 0 0,-21-21 15,21 21-15,0-1 0,-21-20 16,21 21-16,-21 0 0,22 0 16,-22-1-16,0 1 0,0 0 0,0 0 15,0 42 142,0 0-142,0 0 1,0 1-16,0-1 0,0 0 15,0 0-15,0 0 16,0 0-16,0 1 0,0-1 16,0 0-16,0 0 0,0 0 15,0 0-15,0 1 0,21-22 16,0 21-16,0-21 16,0 21-16,0-21 0,22 0 15,-22 21-15,0-21 0,21 0 0,-20 0 16,20 21-16,-21-21 0,0 21 0,0-21 15,22 22-15,-22-1 0,0-21 16,-21 21-16,21 0 0,0 0 0,-21 0 16,0 1-16,0-1 15,0 0 1,22-21-16,-1 0 16,-21-21-1,21 0-15,0 21 16,-21-22-16,21 1 0,0 0 0,1 0 15,-1 0-15,0 0 0,0-1 0,0-20 16,0 21-16,22-21 0,-22 20 16,0-20-16,0 0 0,43-22 15,-43 22-15,0 0 0,0 20 16,-21-20-16,0 21 0,0 0 0,0 0 16,-21 21-1,0 0-15,0 21 16,0 0-16,-1 0 0,1 0 0,0 0 15,0 1-15,21-1 0,-21 0 16,21 0-16,0 0 0,0 0 16,0 1-16,0-1 0,21 0 0,0-21 15,-21 21-15,21-21 0,0 21 16,1-21-16,-1 21 0,0-21 16,-21 22-16,21-22 0,0 0 15,-21 21-15,21-21 16,-21 21 15,-21-21-31,0 0 16,0 0-1,0 0-15,0-21 16,-1 0 0,1 21-16,21-22 0,-21 22 0,21 22 46,0-1-46,0 0 0,0 0 16,0 0-16,21-21 0,0 21 16,1-21-16,-1 0 0,-21 22 15,21-22-15,21 0 0,-21 0 0,22 0 16,-22 0-16,21 0 0,1 0 0,-1 0 16,0 0-16,1 0 0,-22-22 15,21 22-15,0-21 0,1 0 16,-22 0-16,21 0 0,-21 0 0,1-1 15,-1 1-15,0 0 0,0-21 16,0 21-16,-21-1 0,0-20 0,21 21 16,1 0-16,-22 0 15,0 42 1,0 0-16,-22 0 0,1 0 0,21 22 16,-21-22-16,21 21 0,-21-21 15,21 22-15,-21-22 0,21 21 0,0-21 16,0 0-16,0 1 0,0 20 15,0-21-15,21-21 0,0 21 0,0 0 16,22-21-16,-22 0 0,0 0 16,0 0-16,0 0 0,0-21 0,1 0 15,-1 21-15,0-21 0,21 0 16,-21 0-16,1-1 0,-1 1 0,0 0 16,0-21-16,0 21 0,-21-1 0,21-20 15,1 21-15,-22 0 0,21-22 16,-21 22-16,0 0 0,0 42 31,-21 0-31,-1 1 16,22-1-16,0 21 0,0-21 0,-21 0 15,21 22-15,0-22 0,0 0 16,0 21-16,0-20 0,0-1 16,0 0-16,21 0 0,1 0 15,-1-21-15,0 0 16,0 0-16,-21-21 15,21 0-15,-21 0 0,21 0 0,-21-22 16,22 22-16,-22 0 16,0 0-16,0 0 0,0-1 0,0-20 15,0 21-15,0 0 0,0 0 0,0-1 16,0 1-16,-22 21 16,22-21-16,-21 21 0,42 0 46,1 0-46,-1 0 16,0 0-16,0 0 0,21 0 16,-20 0-16,20-21 0,0 21 0,1 0 15,-1 0-15,-21 0 0,21 0 0,1 0 16,-22 0-16,0 0 0,0 0 16,-21 21-16,0 0 0,21 0 0,-21 1 15,0 20-15,0-21 0,0 21 0,22-20 16,-22 20-16,0-21 0,0 21 15,0-20-15,0-1 0,-22 0 16,22 0-16,-21 0 0,0 0 0,21 1 16,0-1-16,-21-21 0,0 21 15,0-21-15,-1 0 16,1 0 0,21-21-16,0 0 0,0-1 15,0 1-15,0 0 0,0 0 0,0-21 16,43-22-16,-22 43 15,0-21-15,21-1 0,-21 1 0,22 21 16,-22-22-16,21 1 0,1 0 16,-1 21-16,21-1 0,-20 1 0,-1 21 15,0 0-15,43 21 16,-64 1-16,22 20 16,-43-21-16,0 21 0,0-20 0,0-1 15,0 21-15,0-21 0,0 22 16,0-22-16,-22-21 0,1 21 15,0 0-15,0-21 0,0 21 16,0-21-16,-1 0 16,1 0-16,0 0 0,0 0 0,0-21 15,0 21-15,-22-21 0</inkml:trace>
  <inkml:trace contextRef="#ctx0" brushRef="#br0" timeOffset="54448.33">26628 3302 0,'0'0'0,"-22"0"0,1-21 16,0 21-16,21-21 15,-21 21-15,21-21 0,0-1 16,0 1-16,0 0 16,21 0-1,0 0 1,-21 0-16</inkml:trace>
  <inkml:trace contextRef="#ctx0" brushRef="#br0" timeOffset="54641.92">29422 3090 0,'0'0'0,"-22"0"15,1 22-15,-21-22 0,21 21 16,0 0-16</inkml:trace>
  <inkml:trace contextRef="#ctx0" brushRef="#br0" timeOffset="56401.76">29041 3471 0,'0'0'15,"42"0"-15,0 0 0,-21 0 0,22-21 16,-1 21-16,0-21 0,1 0 0,-1-21 16,22-22-16,-22 22 15,0 21-15,-21-22 0,1 1 16,20 0-16,-42-1 0,21 1 0,-21-22 15,0 22-15,0 0 0,0-1 16,0 1-16,0 0 0,-21-1 0,0 1 16,0 21-16,21 0 0,-22 21 15,1 0-15,0 0 0,-42 21 16,41 21-16,-20 1 0,21 20 16,-21-21-16,20 43 0,-20 0 0,21-1 15,0 22-15,-22-21 0,22 21 0,0 0 16,0-1-16,0 22 15,0-21-15,-1 0 0,22-21 0,0 21 0,0-1 16,0-20-16,0 21 0,0-21 16,-21-1-16,21 22 0,-21-21 15,21-1-15,-21 1 0,21-21 0,0 20 16,0-20-16,0-22 0,0 22 0,0-43 16,0 21-16,0-21 0,21 0 15,0 1-15,22-22 0,-1 0 0,0 0 16,64-43-16,-42 22 0,-1 0 15,-21-21-15,22 20 0,-1-20 16,-20 0-16,-1-1 0,0-20 0,-20 21 16,20-1-16,-21-20 0,-21-1 15,0 22-15,0-22 0,0 22 16,0-21-16,-21 20 0,-21-20 0,20-1 0,-20 22 16,0-22-16,-22 22 0,22 0 15,-22-1-15,1 1 0,21 21 16,-22 0-16,22 0 0,21-1 0,-22 1 15,22 21-15,63 0 16,-20 0 0,20 0-16,-21 0 0,21 0 0,22 0 15,-22 0-15,22 0 0,-22-21 16,22 21-16,-1-21 0,1 0 0,20 21 16,-20-21-16,-1-1 15,22-20-15,-22 21 0,-20 0 0,20-22 0,-20 22 16,-1-21-16,-21 21 0,0-22 15,0 1-15,-21 0 0,0-1 16,0 22-16,-21-21 0,0 21 0,-21 0 16,21 21-16,-22 0 0,1 0 15,-22 0-15,22 21 0,0 0 0,-1 21 16,1-21-16,21 22 0,-21-1 16,20 0-16,-20 1 0,21-1 0,0 0 15,21 1-15,0-22 0,0 21 16,0-21-16,0 1 0,0-1 15,0 0-15,21 0 0,0-21 0,0 0 16,22 0-16,-22 0 0,21 0 16,0 0-16,1-21 0,-1 0 0,0 0 15,-20-1-15,20-20 0,0 21 16,-21 0-16,22-22 0,-22 1 0,21 0 16,-21-1-16,1 22 0,-1-21 0,-21 0 15,21 20-15,-21 1 0,0 0 16,0 63-1,0-20 1,0-1-16,-21 0 0,21 0 0,-21 21 16,21-20-16,0-1 0,0 21 15,0-21-15,0 0 0,0 1 16,0-1-16,0 0 0,21 0 0,0-21 16,0 0-16,-21 21 0,42-21 15,-20 0-15,-1 0 0,0 0 0,0-21 16,21 0-16,-20 21 0,-1-21 15,0 0-15,0-1 0,0 1 0,0-21 16,1 21-16,-1-22 0,0-20 16,-21 21-16,21 20 0,-21 1 15,0 0-15,0 42 32,0 0-32,0 1 0,0-1 15,0 0-15,0 21 0,0-21 16,0 22-16,0-22 0,0 0 0,0 0 15,21 0-15,0 1 0,-21-1 16,22 0-16,-1 0 0,0-21 0,0 0 16,0 0-16,22 0 0,-22 0 15,0 0-15,21 0 0,-21-21 0,1 0 16,-1 0-16,21-1 0,-21 1 16,-21-21-16,21 21 0,1-22 0,-22 1 15,21 0-15,-21-22 0,0 1 16,0-1-16,21 1 0,-21 20 15,0-20-15,21-1 0,-21 22 0,0-43 16,21 64-16,-21 0 16,0 0-16,0 42 15,0 21 1,0 1-16,0-1 0,0 0 0,-21 1 16,0 20-16,21-20 0,-21-1 15,21 21-15,-21-20 0,21-1 0,-22 0 16,22 1-16,0-1 0,0 0 15,0 1-15,0-1 0,22 0 16,-1-20-16,0-1 0,0-21 16,0 21-16,22-21 0,-1 0 0,-21 0 15,21 0-15,1 0 0,-1 0 16,-21 0-16,64-42 16,-43 20-16,1 1 0,-1 0 15,-21-21-15,21-1 0,-20 22 0,20-21 16,-21 0-16,0-1 0,-21 1 15,0 21-15,0-22 0,0 22 0,0 0 16,-21 21-16,0 0 16,0 0-16,0 0 0,-1 0 0,1 21 15,21 0-15,0 22 0,0-22 16,0 0-16,0 0 0,0 22 0,0-22 16,0 0-16,21 0 0,1 21 15,-22-20-15,0-1 0,0 0 0,21 0 16,-21 0-16,0 0 15,0 1-15,0-1 16,-21-42 15,21-1-31,-22 1 16,22 0-16,-21 0 0</inkml:trace>
  <inkml:trace contextRef="#ctx0" brushRef="#br0" timeOffset="56572.66">30882 2963 0,'-42'0'15,"84"0"-15,-105 0 0,41 0 0,1-21 16,0 21-16,0 0 31,21 21-31,0 1 0,-21-1 16,0-21-16,-1 21 0</inkml:trace>
  <inkml:trace contextRef="#ctx0" brushRef="#br0" timeOffset="57360.21">18944 5906 0,'0'0'0,"-21"21"0,0-21 0,21 21 15,-21-21-15,-1 0 16,22-21 0,0 0-1,0-1-15,0 1 0,22 0 0,-1 0 16,0-21-16,0-1 0,21 22 0,-20-21 15,-1-1-15,0 1 0,-21 0 16,21-1-16,-21 1 0,21 0 0,-21-1 16,0 1-16,0 0 0,0 21 15,0-22-15,0 22 0,-21 0 16,0 21-16,21 21 16,-21 0-16,21 22 15,0-1-15,0 0 0,-21 1 0,21 62 16,0-41-16,0-1 15,0 1-15,0-22 0,0 22 16,0-1-16,0 1 0,0-22 0,0 22 0,0-22 16,0 0-16,0 1 0,0-1 15,0-21-15,0 21 0,-22-20 0,22-1 16,0 0-16,-21 0 0,0 0 0,-21-21 16,21 0-16,-1 0 15,1 0-15,0 0 0,0 0 16,0 0-16,21-21 0,0 0 0,-21 0 15,21 0-15,-22-22 0,22 22 16,0 0-16,0-21 0,0-1 0,0 1 16,22 0-16</inkml:trace>
  <inkml:trace contextRef="#ctx0" brushRef="#br0" timeOffset="57612.08">19452 5376 0,'0'0'0,"21"-21"0,0 21 15,1 0-15,-22 21 32,0 22-32,-22-22 0,1 21 0,21 1 15,-21 20-15,0-21 0,21 22 16,0-1-16,-21-20 0,21 20 0,-21 1 16,21-22-16,0 22 0,0-22 0,0 0 15,0 1-15,0-22 0,0 21 16,0-21-16,0 22 0,0-22 0,21 0 15,0-21-15,-21 21 0,21-21 0,0 0 16</inkml:trace>
  <inkml:trace contextRef="#ctx0" brushRef="#br0" timeOffset="57772.19">19219 6075 0,'0'-21'0,"21"0"15,1 21 1,-1-22-16,21 22 0,-21 0 0,22-21 16,20 21-16,1-21 0,-1 21 0,1-21 15,-1 0-15,22 21 0,-1-21 16,-20 21-16,21-22 0</inkml:trace>
  <inkml:trace contextRef="#ctx0" brushRef="#br0" timeOffset="59192.18">21505 5609 0,'0'0'0,"0"-21"16,-21 42 0,0 0-16,0 1 0,0 20 0,-1-21 15,1 21-15,21 1 0,0-1 0,-21 0 16,0 1-16,21-1 0,-21 0 15,21 1-15,-21-1 0,21 22 16,0-43-16,0 21 0,-22-21 16,22 0-16,0 1 0,0-1 15,22-42 17,-22-1-32,21 1 0,0 0 15,-21 0-15,21 0 0,0 0 16,-21-22-16,21 22 0,1-21 0,-22 21 0,21-22 15,0 22-15,-21 0 0,0 0 16,21 0-16,0-1 16,-21 44-16,0-1 0,0 0 15,0 0-15,0 0 0,21 0 16,-21 22-16,0-22 0,22 0 16,-22 21-16,0-20 0,21-1 0,-21 0 15,21 0-15,0 0 0,0 0 16,0-21-16,1 0 0,20 0 15,-21 0-15,0 0 0,22 0 16,-1 0-16,-21 0 0,0-21 16,0 0-16,1 21 0,-1-21 0,-21 0 15,21 0-15,0-1 0,-21 1 0,0-21 16,0 21-16,21-22 0,-21 1 16,0 21-16,21-21 0,-21 20 0,0-20 15,0 21-15,0 0 0,0 42 31,0 0-15,0 21-16,0-20 0,0 20 0,0-21 16,0 21-16,0-20 0,0 20 15,0-21-15,0 0 0,0 0 0,0 1 16,22-1-16,-1 0 0,0-21 16,0 0-16,0 0 0,0 0 0,1 0 15,20 0-15,-21 0 0,21 0 0,1 0 16,-22-21-16,21 21 0,1-21 0,-22-1 15,21 1-15,-21 0 0,0 0 16,1 0-16,-1 0 0,0-22 16,0 22-16,-21-21 0,0 21 0,21-1 15,-21-20-15,0 21 0,0 0 16,0 42 0,0 0-16,0 0 15,0 0-15,-21 1 0,21-1 0,-21 21 16,21-21-16,0 0 0,0 22 0,0-22 15,0 0-15,0 0 0,0 0 16,0 1-16,0-1 0,0 0 16,21-21-16,21 21 0,-20-21 0,-1 0 15,21 0-15,-21 0 0,22 0 0,-1 0 16,-21 0-16,21 0 0,1-21 16,-1 0-16,-21 0 0,22-1 0,-22 1 15,21 0-15,-21-21 0,0 21 16,1-22-16,-1 1 0,0 0 0,0-1 15,0-20-15,0 20 0,-21-20 0,22 21 16,-22-1-16,21 1 0,-21 0 16,0-1-16,0 22 0,0 0 0,0 42 31,-21 0-31,-1 22 0,1-1 16,21 0-16,-21 1 0,0 20 15,0-21-15,21 22 0,0-22 0,0 1 16,-21-1-16,21 0 0,0 1 15,0-1-15,0 0 0,0 1 16,21-43-16,0 21 0,0 0 0,0-21 16,0 0-16,1 0 0,-1 0 15,21 0-15,-21 0 0,0 0 0,22 0 16,-22 0-16,21-21 0,-21 0 0,1 21 16,20-22-16,-21 1 0,21-21 15,-20 21-15,-1-22 0,0 1 0,0 21 16,0-43-16,0 22 0,1-21 15,-1 20-15,-21-20 0,21 20 16,0-20-16,0 21 0,-21-1 0,21-20 16,1 42-16,-22-22 0,0 22 15,0 0-15,0 0 0,0 42 16,0 0-16,-22 21 16,1 1-16,0-1 0,21 0 15,0 22-15,-21-1 0,21 1 0,-21-22 16,21 22-16,0-1 0,0-20 0,0-1 15,0 0-15,0 1 0,0-1 16,0-21-16,0 0 0,21 22 0,0-43 16,0 21-16,0 0 0,1-21 15,-1 0-15,0 0 16,0 0-16,0 0 0,0 0 16,1 0-16,-22-21 0,0 0 0,21 21 15,-21-22-15,0 1 0,0-21 0,0 21 16,0 0-16</inkml:trace>
  <inkml:trace contextRef="#ctx0" brushRef="#br0" timeOffset="59369.08">22585 5503 0,'0'0'0,"-64"0"0,1 0 15,20 0-15,22 0 0,-21 0 16,21 0-16,42 0 31,0 0-31,0 0 16,0 0-16,1-21 0,20 21 0</inkml:trace>
  <inkml:trace contextRef="#ctx0" brushRef="#br0" timeOffset="62180.15">25421 6054 0,'0'0'16,"-21"21"-16,42-42 31,0 0-15,22-1-16,-1 1 0,0 0 16,1 0-16,-1 0 0,21-22 0,-20 22 15,20-21-15,-20 0 0,-1-1 16,21-20-16,-20 20 15,-22 1-15,0 0 0,-21-1 0,0 22 16,0 0-16,0-21 0,-21 21 16,0 21-16,-22 0 0,22 0 15,-21 21-15,21 0 0,-22 21 16,22-21-16,0 22 0,0 20 0,0-20 16,21 20-16,0 43 0,0-64 15,0 1-15,0-1 0,21-21 0,0 21 16,21-20-16,-20-1 0,20 0 15,-21 0-15,21-21 0,1 0 0,-1 0 16,0 0-16,1 0 0,-1-21 16,0 21-16,1-21 0,-22 0 15,21-1-15,-21-20 0,1 21 0,-1-21 16,0 20-16,21-20 0,-21 0 0,1-1 16,-1-20-16,0 21 0,0-1 15,0 1-15,0 0 0,1-1 0,-1 22 16,21-21-16,-21 21 0,0 21 15,22 0-15,-22 0 0,0 0 0,0 0 16,0 21-16,1 0 0,-22 21 0,0-21 16,0 22-16,0-1 0,0 0 15,0 1-15,0-1 0,0-21 0,0 22 16,0-1-16,-22-21 0,22 21 0,-21-20 16,21-1-16,0 0 0,0 0 15,21-21 1,1 0-1,-1-21-15,0 0 16,0 0-16,-21-1 0,21 1 0,0-21 16,1 21-16,-1-22 0,0 22 15,0-21-15,-21 0 0,0 20 0,21-20 16,-21 0-16,0 21 0,0-22 0,0 22 16,0 0-16,0 0 0,0 0 0,-21 21 15,21 21 1,-21 0-16,0 0 0,21 0 15,-21 22-15,21-1 0,0-21 16,0 21-16,-22 1 0,22-1 16,0 0-16,0 1 0,0-1 15,0-21-15,0 22 0,22-22 0,-1 0 0,21 0 16,0 0-16,1-21 0,-1 21 16,0-21-16,1 0 0,-1 0 0,0 0 15,1 0-15,-1 0 0,0-21 16,1 0-16,-1 0 0,0 0 15,-20 0-15,20-1 0,-21-20 0,0 21 16,0-21-16,1-1 0,-22 1 0,0 0 16,0-1-16,0 1 0,0 21 15,0-22-15,0 22 0,0 0 0,0 0 16,-22 0-16,1 21 0,0 0 16,0 21-16,0 0 0,21 0 15,-21 0-15,-1 43 0,22-22 16,0 1-16,0-1 0,0 0 15,0 22-15,0-22 0,0-21 16,22 0-16,-1 22 0,0-22 0,21 0 16,-21-21-16,1 21 0,20 0 15,-21-21-15,21 0 0,1 0 16,-22 0-16,21 0 0,-21 0 0,1-21 16,-1 0-16,21 0 0,-21 0 15,0 0-15,1-1 0,-1 1 0,0-42 16,0 20-16,0 1 0,-21 0 15,21 21-15,1-22 0,-22 22 16,21 0-16,0 0 0,-21 0 0,0-1 16,21 22-16,0 0 15,-21 22-15,0-1 0,21 0 16,-21 0-16,0 0 0,0 0 16,22 1-16,-22-1 0,0 0 15,0 0 1,21-42 15,-21 0-15,0 0-16,0-1 0,0 1 15,0 0-15,0 0 0,0 0 16,0 0-16,0-1 0,0 1 0,0 0 16,-21 21-16,-1 0 15,1 0-15,0 21 16,21 0-16,-21 1 0,0 20 15,21-21-15,-21 21 0,-1 1 0,22-22 16,-21 21-16,0 1 0,21-1 16,-21 0-16,21-21 0,0 22 0,0-1 15,0 0-15,0-20 16,21-1-16,21-21 0,-20 21 0,20-21 16,-21 0-16,21 0 0,-20 0 0,20 0 15,0 0-15,-21 0 0,22-21 16,-1 0-16,-21-1 0,22 1 0,-22 0 15,21-21-15,-21 21 0,0-22 16,1 22-16,-1-21 0,0-1 0,0 1 16,0 0-16,0-1 15,1 22-15,-22 0 0,0 42 32,0 0-32,-22 1 0,22 20 0,-21-21 15,21 0-15,-21 22 0,21-22 16,0 21-16,0-21 0,0 43 15,0-43-15,0 0 0,0 0 0,0 0 16,21-21-16,0 0 16,1 0-16,-1 0 0,0 0 15,0 0-15,21 0 0,-20 0 16,-1-21-16,0 0 0,0 0 0,0 0 16,0 0-16,1-1 0,-1-20 0,42-21 15,-63 20 1,21 1-16,1 0 0,-1-1 0,0 22 15,0 0-15,-21 0 0,0 0 0,21 21 16,-21 21 0,0 21-16,-21-21 15,21 0-15,-21 22 0,21-1 0,0-21 16,0 22-16,0-22 0,0 21 16,0-21-16,0 0 0,0 22 0,0-22 15,0 0-15,21-21 0,0 21 16,0-21-16,1 0 0,-1 0 0,21 0 15,-21 0-15,22 0 0,-22 0 16,0 0-16,21 0 0,-21-21 16,1-21-16,-1 21 0,0-1 0,21-20 15,-21 0-15,1-1 0,-1-20 0,0 21 16,0-22-16,0 22 0,0-22 16,1 1-16,-1 20 0,0-20 0,0-1 15,-21 22-15,0-43 16,0 64-16,0 0 0,0 0 0,0 0 15,-21 21-15,0 21 0,0 0 16,21 21-16,-22-20 0,1 20 16,21 0-16,-21 64 15,21-64-15,0 1 0,0 20 0,0-20 16,0 20-16,0-21 0,0 1 16,21-1-16,-21 0 0,21 1 0,1-1 15,-1-21-15,0 0 16,-21 1-16,21-1 0,21-21 0,-20 0 0,-1 0 15,0 0-15,0 0 0,0 0 0,22 0 16,-22-21-16,0-1 0,21 1 16,-21 0-16,1 0 0,-1-21 0,0 20 15,21-20-15,-21 0 0,-21 21 16,22-22-16,-1 22 0,-21 0 0,0-43 16,-21 86 15,21-1-31,-22 0 0,1 0 0,0 21 15,0-20-15,21 20 0,0-21 16,-21 21-16,21-20 0,0 20 16,0-21-16,0 0 0,0 0 0,0 1 0,0-1 15,21 0-15,0-21 0,0 0 16,0 21-16,1-21 0,-1 0 0,0 0 16,21 0-16,-21 0 0,1-21 15,20 21-15,-21-21 0,21 0 0,1-1 16,-22 1-16,21-21 0,-21 21 15,22-22-15,-1 1 0,0 21 16,-20-21-16,20-1 0,-21 1 0,0 21 16,0 0-16,-21-1 0,0 1 15,0 0-15,-21 21 16,0 21-16,0-21 0,0 43 0,0-22 16,21 0-16,0 21 0,0-21 15,-22 22-15,22-22 0,0 21 0,0-21 16,0 1-16,0-1 0,0 21 15,0-21-15,0 0 0,0 1 16,0-1-16,-21-21 16,0 0-1,0 0-15,0 0 16,21-21-16,-21-1 16,21 1-16,-22 0 15,1 0-15,0 0 0</inkml:trace>
  <inkml:trace contextRef="#ctx0" brushRef="#br0" timeOffset="62442.63">29676 5249 0,'148'-84'16,"-106"84"-1,0-21-15,1 21 0,-1-22 16,22 1-16,-22 21 0,21-21 0,-20 21 16,-1-21-16,0 21 0,1 0 15,-22 0-15,0 0 0,0-21 0,0 21 16,1 0-16,-22 21 31,-22-21-31,1 21 0,0-21 0,0 21 16,-21-21-16</inkml:trace>
  <inkml:trace contextRef="#ctx0" brushRef="#br0" timeOffset="63830.18">18732 7980 0,'64'21'16,"-43"-21"-16,21 0 0,-20 0 16,-1 0-16,0 0 15,0-21-15,0 0 0,0 21 0,1-21 16,-1-1-16,0 1 0,0 21 0,-21-21 15,0 0-15,0-21 0,0 20 16,0 1-16,0 0 0,0-21 0,0 21 16,-21-22-16,0 22 0,0 0 0,-22 0 15,22 0-15,0 21 16,-21 0-16,20 0 0,-20 0 0,0 21 16,-1 0-16,22 21 0,-21-21 0,0 22 15,20 20-15,1-20 0,-21 20 16,42-21-16,-21 22 0,21-1 0,0-20 15,-21 20-15,21-20 0,0-1 0,0-21 16,0 21-16,21-20 0,0-1 16,0 0-16,0 0 0,22-21 0,-22 0 15,21 0-15,0 0 0,1-21 16,-22 21-16,21-21 0,1 0 0,-1-22 16,0 22-16,-21-21 0,22 21 15,-22-22-15,21 1 0,1-64 16,-22 64-16,-21-1 0,0 1 0,21 0 15,-21-22-15,0 43 0,0-21 16,0 21-16,0-1 0,0 1 0,-21 42 16,21 1-1,-21 20-15,-1-21 0,22 21 16,-21 1-16,21-1 0,0 0 0,-21 22 16,21-22-16,0 1 0,0-1 0,0 0 15,0 1-15,0-1 16,0-21-16,21 0 0,0 0 0,1 1 15,20-1-15,-21-21 0,21 0 0,1 0 16,-22 0-16,21 0 0,1-21 16,-1 21-16,-21-22 0,21 1 0,1-21 15,-22 21-15,21-22 0,-21 1 16,22 0-16,-22-1 0,0 1 0,0 0 16,0-22-16,1 22 0,-1 0 0,-21-22 15,0 22-15,0-22 0,21 22 0,-21 0 16,0-1-16,0 22 0,0 0 15,0 0-15,0 42 16,-21 0-16,0 21 0,-1 1 16,22-1-16,-21 0 0,0 1 0,0 20 15,21-20-15,0 20 0,-21 1 16,21-1-16,-21-21 0,21 22 0,0-22 16,0 1-16,21-1 0,0-21 0,0 21 15,0-20-15,0-1 16,22-21-16,-1 0 0,-21 0 0,22 0 0,-1 0 15,0 0-15,1-21 0,-22 21 16,21-43-16,0 22 0,1-21 0,-1 21 16,-21-22-16,22-20 0,-22 20 15,21 1-15,-21-21 0,0-1 0,1 22 16,-1-22-16,0 1 0,-21-1 16,0 1-16,0 20 0,0 1 0,0 0 15,0 21-15,0-1 0,-21 44 16,0-1-16,-1 21 15,1 0-15,0 1 0,0-1 0,0 64 16,21-64-16,-21 22 0,21-22 16,0 0-16,0 22 0,0-22 15,0 1-15,21-22 0,0 21 0,0-21 16,0 0-16,22 1 0,-22-1 0,0-21 16,21 0-16,1 0 0,-1 0 15,0 0-15,-21 0 0,22-21 16,-1 21-16,0-22 0,1 1 0,-22 0 15,21 0-15</inkml:trace>
  <inkml:trace contextRef="#ctx0" brushRef="#br0" timeOffset="65344.39">21569 8107 0,'0'0'0,"21"0"0,0 0 16,0 0-16,0-21 15,1 21-15,-22-21 0,21-1 16,0 1-16,0 0 0,0 0 0,0 0 16,1 0-16,-1-1 0,-21-20 15,21 21-15,0-21 0,0-1 0,-21 1 16,21 0-16,-21-1 0,0 1 0,0-22 15,0 22-15,22-21 0,-22 20 16,0 1-16,0 0 0,0 20 0,0 1 16,0 0-16,0 0 0,0 42 15,0 0-15,0 22 16,0-1-16,-22 0 0,1 1 16,21 20-16,0-21 0,0 22 15,-21-22-15,21 22 0,-21-22 0,21 22 16,0-22-16,0 0 0,0 1 0,0-1 15,0 0-15,0-21 0,0 1 0,21-1 16,0 0-16,0 0 0,1-21 16,20 0-16,-21 0 0,0 0 0,22 0 15,-22 0-15,21 0 0,-21-21 0,0 21 16,22-21-16,-22 0 16,0-1-16,0-20 0,0 21 0,1-21 15,-1 20-15,0-20 0,0 21 0,-21-21 16,0 20-16,21-20 0,-21 21 0,21 0 15,-21 0-15,0 42 32,-21 0-32,0 0 0,21 0 15,0 22-15,-21-22 0,0 21 0,21-21 16,-21 22-16,21-22 0,0 21 0,0-21 16,0 0-16,0 1 0,0-1 15,21 0-15,21 0 0,-21-21 0,0 0 16,22 0-16,-1 0 0,-21 0 0,22 0 15,-1 0-15,0 0 0,1-21 16,-1 21-16,-21-21 0,21 0 16,1-1-16,-22 1 0,0-21 0,0 21 15,0 0-15,1-22 0,-1 22 0,-21-21 16,0 21-16,21-1 0,-21 1 16,21 0-16,-21 0 0,0 42 31,-21 0-31,0 0 0,0 1 15,-1 20-15,22-21 0,-21 0 0,0 22 16,21-22-16,-21 0 0,21 0 0,-21 21 16,21-20-16,-21-22 0,21 21 15,0 0-15,0 0 16,0-42 15,0 0-31,0 0 0,0-1 16,0 1-16,21 0 0,0-21 0,0 21 15,0-22-15,0 22 0,22-21 16,-22 21-16,0-22 0,21 1 0,-20 21 16,20 0-16,-21-1 0,0 1 0,0 0 15,1 21-15,-1 0 0,0 0 16,-21 21-16,0 0 0,0 22 16,0-22-16,0 21 0,0-21 15,0 1-15,0 20 0,0-21 0,0 21 16,0 1-16,21-1 15,0-21-15,0 0 0,-21 1 0,22-22 16,-1 21-16,0-21 0,0 0 0,0 21 16,22-21-16,-22 0 0,21 0 15,-21 0-15,22 0 0,-22 0 0,21-21 16,-21 21-16,22-21 0,-22-1 0,0 1 16,0-21-16,21 0 15,-20-1-15,-1 1 0,0 21 0,0-22 16,0 1-16,-21 21 0,0 0 15,21 0-15,-21-1 0,0 1 16,-21 21 0,0 21-16,0 1 0,0-1 0,0 0 15,-1 0-15,-20 21 0,21-20 16,21-1-16,0 21 0,-21-21 0,21 0 16,0 22-16,0-22 0,0 0 0,0 0 15,21 0-15,0-21 16,0 0-16,0 0 0,1 0 0,-1 0 15,0 0-15,0 0 0,0 0 0,22 0 16,-22-21-16,21 0 0,-21 0 16,22 0-16,-22-22 0,21 22 15,-21-21-15,22 21 0,-22-22 0,21 1 16,-21 0-16,0-1 0,1 1 0,20 0 16,-21-1-16,-21 22 0,21-21 15,-21 21-15,0 0 0,0 42 16,-21 0-1,21 0-15,-21 21 0,0-20 16,0 20-16,21 0 0,0 1 0,0 20 16,0-42-16,0 22 0,0-22 15,0 0-15,0 0 0,0 21 16,0-20-16,0-1 0,0 0 16,0-42 15,0 0-16,0-1-15,-22 22 0,1-21 16,0-21-16</inkml:trace>
  <inkml:trace contextRef="#ctx0" brushRef="#br0" timeOffset="65524.06">23262 7345 0,'0'0'0,"-21"0"0,-106 0 15,106 0-15,21-21 16,-21 21-16,21-21 47,0-1-47</inkml:trace>
  <inkml:trace contextRef="#ctx0" brushRef="#br0" timeOffset="66783.34">26691 7535 0,'0'0'16,"0"-21"-16,21 0 0,-21-21 0,0 21 16,0-1-16,0 1 0,0 0 15,21 0-15,-21 0 0,0 0 16,22-1-16,-1 1 0,0 21 15,-21-21-15,21 0 16,0 0-16,-21 0 0,21 21 16,-21-22-16,0 1 15,0 0-15,0 0 16,-21 21 46,0 0-46,0 0 0,21 21-16,-21-21 0,0 21 15,-1 0-15,22 1 16,-21-1-16,21 0 0,0 21 16,-21 1-16,21-1 0,-21 0 0,21 22 15,-21-22-15,21 43 16,0-43-16,-21 0 0,21 64 15,0-85-15,0 1 16,0-1-16,21 0 0,0-21 0,0 0 16,21 21-16,-20-21 0,20 0 0,43 0 15,-43-21-15,0 21 0,1-21 16,-22 0-16,21-1 0,0 1 16,1 0-16,-22 0 0,0-21 0,0-22 15,-21 22-15,0-1 0,0 1 16,-21 0-16,0-1 15,0 1-15,-22-21 0,-20 20 0,21 22 16,-22-21-16,1 21 0,20-1 0,1 1 16,-22 21-16,43 0 0,-21 0 15,21 0-15,0 43 16,21-22-16,42 0 0,-21 0 0,21-21 16,1 21-16,-1-21 0,22 0 15,-1 0-15,-21 0 0,22 0 0,-1 0 16,1 0-16,-22-21 0,22 0 15,-1 0-15,-20 21 0,20-21 0,-21-1 16,22 1-16,-22 0 0,-21 0 0,22 0 16,-22 21-16,0 0 15,0-21-15,-21 42 16,0 21-16,0-21 0,-21 43 16,0-22-16,0 22 0,0-1 15,-1 1-15,1-1 0,0 1 0,21-1 16,-42 64-16,42-42 0,0-22 15,0 1-15,0 20 0,0-20 16,0-1-16,0 22 0,0-21 0,0-1 16,21-21-16,-21 22 0,21-1 0,-21-20 15,21 20-15,0-20 0,-21-1 16,0 0-16,0-21 0,0 1 16,0 20-16,0-21 0,-21-21 15,0 0-15,0 0 0,0 0 0,0 0 16,-1-21-16,1 0 0,0 0 15,0-1-15,-21-20 0,42 21 0,-22 0 16,1-22-16,21 22 0,0-21 0,0 21 16,0-22-16,0 22 0,21-21 0,1 0 15,-1 20-15,42-62 16,-42 41-16,22 22 0,-1-21 16,22 0-16</inkml:trace>
  <inkml:trace contextRef="#ctx0" brushRef="#br0" timeOffset="67037.08">29231 6964 0,'0'0'0,"0"-21"0,0 0 16,0-1-16,-21 44 16,0-22-16,0 42 15,-1-21-15,22 0 0,-21 22 0,21-1 16,-21 21-16,21-20 0,-21 20 15,21-20-15,0 20 0,0-21 16,0 1-16,0-1 0,0 0 0,0 43 16,0-64-16,0 0 15,0 1-15,0-1 0,0 0 0,21-21 32,0 0-32,0-21 0</inkml:trace>
  <inkml:trace contextRef="#ctx0" brushRef="#br0" timeOffset="67700.7">29612 7091 0,'0'-42'16,"0"84"-16,0-127 0,0 64 0,0 0 15,0 0-15,0 0 0,0 42 16,0 0 0,-21 21-16,21-21 0,0 22 0,0-1 15,-21 0-15,21 1 0,-21 20 16,21-20-16,0-1 0,-22 0 0,22 1 15,0-1-15,0 0 0,0-21 0,0 1 16,0 20-16,0-21 16,0 0-16,22-21 31,-22-21-31,21 0 0,0 0 0,-21 0 16,21-1-16,0 1 0,0 0 0,-21 0 15,22 0-15,-1 0 0,0-1 16,0 22-16,0 0 15,-21 22 1,0-1-16,0 0 0,0 0 16,0 0-16,0 0 0,0 22 15,0-22-15,21 0 0,1-21 0,-1 21 16,0 0-16,0 1 0,0-22 16,0 21-16,22-21 0,-22 0 0,21 0 15,-21 0-15,22 0 0,-1 0 16,-21 0-16,22 0 0,-1-21 0,-21-1 15,21 1-15,-20 0 0,20 0 16,-21 0-16,0-22 0,0 22 16,1-21-16,-1 0 0,-21-1 0,0 1 15,0 0-15,0 20 0,0 1 0,0 0 16,-21 21 0,-22 21-16,22 0 0,0 22 15,0-22-15,0 21 0,-1-21 16,1 22-16,21-1 0,0-21 0,0 22 15,0-22-15,0 0 0,0 0 0,0 0 16,0 0-16,21-21 0,1 22 16,-1-22-16,21 0 0,-21 0 15,0 0-15,1 0 0,-1 0 16,0-22-16,0 22 0,0-21 16,0 0-16,1 0 0,-1 21 0,-21-21 15,0 0-15,0-1 0,0 1 16,0 0-16,0 0 0,-21 0 0,-1 0 15</inkml:trace>
  <inkml:trace contextRef="#ctx0" brushRef="#br0" timeOffset="67944.56">29062 7387 0,'0'0'0,"-43"0"0,1 0 0,21 0 15,0 0-15,0 0 0,42 0 31,0 0-31,0 0 0,0-21 0,22 0 16,-1 21-16,0 0 0,22-21 16,-22 21-16,22 0 0,-22-21 15,0 21-15,22 0 0,-22 0 0,-21 0 0,22 0 16,-22 0-16,0 0 0,-21 21 16,0 0-1,0 0-15,-21 0 0,-22 0 16,22 1-16,-21-1 0</inkml:trace>
  <inkml:trace contextRef="#ctx0" brushRef="#br0" timeOffset="69325.13">28511 8530 0,'0'0'16,"0"-21"-16,0 0 0,0 0 16,0 0-16,0-1 0,0 1 15,-21 21 1,21 21 0,-21 1-16,21-1 0,-21 0 0,0 0 15,21 0-15,-21 0 0,21 22 0,0-22 16,-22 21-16,22-21 0,-21 22 0,21-22 15,0 0-15,0 21 0,0-20 16,21-1-16,1 0 0,-1 0 0,21 0 16,-21-21-16,22 0 0,-1 0 0,0 0 15,1 0-15,-1 0 0,0 0 0,22-21 16,-22 21-16,0-21 0,1 0 16,-1 0-16,0-1 0,-20 1 0,41-42 15,-42 42-15,0-1 16,22-20-16,-22 21 15,-42 42 17,0 0-32,21 0 0,-22 1 15,22-1-15,0 0 0,0 0 16,0 0-16,0 0 0,0 1 16,22-1-16,-1-21 0,21 21 15,-21-21-15,0 0 0,22 0 16,-22 0-16,21 0 0,-21 0 0,1 0 15,20-21-15,-21 21 0,0-21 16,0-1-16,1 22 0,-1-21 0,-21 0 16,0 0-16,0 0 0,0 0 15,0-1-15,0 1 0,0-21 0,0 21 16,0 0-16,-21 21 0,-1-22 0,1 1 16,0 21-16,0 0 0,0 0 15,21-21-15,21 21 31,0 0-31,21 0 16,1 0-16,41 0 0,-20 0 16,-1 0-16,1 0 0,-1 0 0,1 0 15,-1 0-15,1 0 16,-1-21-16,1 21 0,-22 0 0,1 0 16,-1-21-16,0 21 0,1-21 15,-22 21-15,-42 0 31,-1 0-31,1 0 0,0 21 0,-21 0 16,21-21-16,-22 21 0,22 0 16,-21 0-16,-1 1 0,22-1 0,-21 0 15,21 0-15,0 0 0,-1 0 0,1 22 16,0-22-16,21 0 0,0 0 16,0 0-16,0 1 0,0-1 0,21 0 15,0 0-15,1 0 0,-1-21 0,0 0 16,0 0-16,21 0 15,-20 0-15,-1 0 0,21 0 0,-21-21 16,0 0-16,22 0 0,-22 0 0,0-1 16,0 1-16,0-21 0,22 0 15,-22 20-15,0-20 0,0 0 16,43-64-16,-43 64 0,0-1 0,0-20 16,0 20-16,1 1 0,-1 0 15,-21-1-15,0 22 0,0 0 0,21 0 16,-42 42-1,0 0 1,21 0-16,-22 22 0,1-22 0,0 21 16,21 1-16,-21-1 0,0-21 0,21 21 15,-21 1-15,21-1 0,0 22 16,0-22-16,0-21 0,0 21 16,0-20-16,0-1 0,0 0 15,21 21-15,0-21 0,0-21 16,21 0-16,-20 0 0,20 0 0,0 0 15,1 0-15,-1 0 0,-21 0 16,21-21-16,1 21 0,-22-21 0,21 0 16,-21 0-16,22 0 0,-22-1 0,0 1 15,0 0-15,0 0 16,1 0-16,-22 0 0,0-1 16,-22 22-1,1 0-15,0 22 0,0-1 16,0 0-16,0 0 0,21 0 0,-22 0 15,1 1-15,21-1 0,0 0 0,0 0 16,0 0-16,0 0 16,0 1-16,21-22 15,1 0-15,-1 0 0,0 0 16,0 0-16,0 0 0,22 0 0,-22 0 16,21-22-16,0 22 0,-20-21 0,20 21 15,0-21-15,1 0 16,-1 21-16,-21-21 0,21 0 0,-20-1 15</inkml:trace>
  <inkml:trace contextRef="#ctx0" brushRef="#br0" timeOffset="70604.39">1206 12277 0,'0'0'0,"-42"0"0,21 0 16,0 0-16,0 0 0,-1 0 0,1 0 15,0 0-15,42 0 32,0 0-32,22 0 0,-1 0 15,22 0-15,-1 0 0,1 0 0,20 21 16,1-21-16,21 0 0,-22 0 16,22 0-16,-21 0 0,21 0 15,0 0-15,-1 0 0,1-21 16,0 21-16,-21 0 0,-1-21 0,-20 21 15,-1 0-15,1 0 0,-22 0 0,-21-22 16,22 22-16,-43-21 0,0 0 16,-21 0-1,-1 21-15,1 0 16,-21-21-16,21 21 0,-22 0 0,1 0 16,0-21-16,21 21 0,-22 0 15,22 0-15,0 0 0,21-22 16,21 22 15,21 0-31,-20 0 0,-1 0 16,21 0-16,-21 0 0,0 22 15,1-1-15,-1 0 0,-21 21 0,0-21 16,0 22-16,0-1 0,-21-21 16,-22 22-16,22-1 0,-21 0 0,21-21 15,-22 22-15,1-22 0,21 21 0,0-21 16,-1 1-16,1-1 0,21 0 15,0 0-15,0 0 0,0 0 0</inkml:trace>
  <inkml:trace contextRef="#ctx0" brushRef="#br0" timeOffset="71732.23">4868 12107 0,'0'0'0,"21"0"15,1 0-15,-1-21 16,0 21-16,0-21 0,0 0 0,0 0 16,1 0-16,-1-1 0,21 1 15,-21 0-15,0-21 0,1 21 0,-1-1 16,0-20-16,0 21 0,0 0 16,-21 0-16,0-1 0,0 1 0,0 0 15,-21 0-15,-21 0 0,-1 21 0,1 0 16,0 0-16,-22 0 0,1 0 15,-1 0-15,1 0 0,-1 21 0,1-21 16,20 21-16,-20 0 0,21 0 0,-1 1 16,22-1-16,0 0 0,21 21 15,0-21-15,0 22 0,21-22 0,0 21 16,0 1-16,22-22 0,-1 21 16,0 0-16,22 1 0,-22-1 15,1-21-15,20 22 0,-21-1 0,1-21 16,-1 21-16,-21-20 0,22 20 15,-22-21-15,-21 0 0,0 0 0,0 1 16,0-1-16,0 0 0,-21 0 0,-1 0 16,1-21-16,-21 0 0,0 0 15,20 0-15,-20 0 0,0 0 0,-1 0 16,1 0-16,0-21 0,-1 0 0,1 0 16,0 0-16,21-1 0,-22 1 15,22-21-15,0 21 0,0-22 16,0 22-16,-1 0 0,1-21 0,21 21 15,-21-1-15,21 1 0,0 0 16,21 42 0,0 0-1,22 1-15,-22-1 0,0 0 0,21 21 16,-20-21-16,20 1 0,0 20 0,1-21 16,-1 0-16,-21 0 15,21 1-15,1-1 0,-1 0 0,22 0 0,-22-21 16,0 0-16,1 0 0,-1 0 15,0 0-15,1 0 0,-1-21 16,21 0-16,-20 0 0,-1-1 0,22 1 16,-22 0-16,0-21 0,1 21 15,-1-22-15,0 1 0,-21 0 0,43-64 16,-43 63-16,0 1 0,-21-64 16,0 64-16,0 0 15,0-1-15,0 1 0,0 21 0,0 0 16,0-1-16,0 1 0,-21 21 0,21 21 15,-21 1-15,0-1 16,0 0-16,-1 21 0,22 1 0,-21-1 16,0 0-16,21 22 0,-21-22 0,21 0 15,0 22-15,0-22 16,0 1-16,0-1 0,0 0 0,0-21 16,21 22-16,0-22 0,0 0 0,1 0 15,-1 0-15,0-21 0,0 0 16,0 0-16,0 0 0,1 0 0,-1 0 15,0 0-15,-21-21 0,0 0 16,0 0-16,0 0 16</inkml:trace>
  <inkml:trace contextRef="#ctx0" brushRef="#br0" timeOffset="71917.13">5397 12150 0,'-21'0'0,"42"0"0,-42-21 15,42 21 1,1 0-16,-1-22 0,21 22 16,-21 0-16,22-21 0,-1 21 0,0-21 15,22 21-15,-22-21 0,0 21 0,1 0 16,-1-21-16,0 21 0,1 0 16,-22-21-16,0 21 0,0 0 0</inkml:trace>
  <inkml:trace contextRef="#ctx0" brushRef="#br0" timeOffset="73444.72">6477 12404 0,'0'0'16,"21"0"-16,0 0 0,0 0 15,1 0-15,-1-21 16,0-1-16,0 22 0,-21-21 0,21 0 15,0 0-15,-21 0 0,0 0 0,0-1 16,0-20-16,0 21 0,0 0 16,0-22-16,0 22 0,-21-21 0,0 21 15,0 0-15,0-22 0,0 22 0,-1 21 16,-20-21-16,21 21 16,0 0-16,0 0 0,-22 21 0,22 0 15,0 0-15,0 1 0,0 20 0,-22 0 16,22 1-16,0-1 0,0 0 15,21 1-15,0-1 0,-21-21 0,21 21 16,0 1-16,0-22 0,0 21 16,0-21-16,0 1 0,21-22 15,0 0-15,0 0 0,0 0 16,0 0-16,1 0 0,-1 0 0,0-22 16,0 1-16,0 0 0,0 0 15,1 0-15,-1 0 0,0-22 0,-21 22 16,21-21-16,0-1 0,0 22 15,-21-21-15,0 0 0,22-1 0,-22 1 16,21 0-16,-21-1 0,21 22 16,-21 0-16,0 0 0,0 0 0,0 42 15,0 0 1,0 0-16,0 0 0,21 22 16,-21-1-16,0 0 0,0-21 0,0 22 15,21-1-15,-21 0 0,0-20 0,0 20 16,21-21-16,1 0 15,-22 0-15,21 1 0,0-1 0,0 0 16,0-21-16,0 0 0,1 0 16,-1 0-16,0 0 0,0-21 15,21 21-15,-20-21 0,83-85 16,-83 63-16,-1 1 16,0 0-16,0-1 0,0 1 15,0-21-15,1-43 0,-22 63 16,21-20-16,-21 21 0,21-22 0,-21 22 15,0-22-15,0 22 0,21 0 0,-21-1 16,0 22-16,21 0 0,-21 0 16,0 42-1,0 0-15,0 0 0,-21 22 0,21-1 16,-21 0-16,21 22 16,-21-22-16,21 0 0,0 22 0,0-1 15,0-20-15,-21 20 0,21-20 0,0 20 16,0-21-16,0 1 0,0-1 15,0 0-15,0-20 0,0 20 0,21-21 16,-21 0-16,21 0 0,0-21 0,0 0 16,0 0-16,1 0 0,-1 0 15,0 0-15,0 0 0,0-21 0,22 0 16,-22 0-16,0-21 0,0 20 16,0 1-16,0-21 0,1 0 15,-1 20-15,-21-20 0,0 0 0,21-22 16,0 43-16,-21 0 15,0 0-15,0 0 0,0 42 32,0 0-32,0 0 0,21 21 0,-21-20 15,0 20-15,0 0 0,0-21 0,0 22 16,0-22-16,0 21 0,21-21 16,1 22-16,-1-22 0,21 21 15,-21-42-15,22 21 0,-22-21 0,0 0 16,21 0-16,-21 0 0,22 0 15,-22 0-15,0 0 0,0 0 16,0-21-16,1 0 0,-1 0 0,0 0 16,0 0-16,0-1 0,-21-20 0,21 0 15,1 21-15,-1-22 0,21-41 16,-42 41-16,21 1 0,0 0 16,1-1-16,-1 22 0,0-21 15,0 21-15,0 21 0,0-22 0,1 22 16,-1 0-1,-21 22-15,0-1 0,0 0 16,0 0-16,0 0 0,21 0 16,-21 1-16,0-1 0,0 0 15,0-42 32,0 0-47,0-1 16,0 1-16,0 0 0,0 0 15,0 0-15,0 0 0,0-1 16,-21 1-16,0 21 0,21-21 0,-22 21 16,1 0-16,0 0 0,0 0 15,21 21-15,-21 0 0,0 1 16,-1-1-16,22 21 0,0-21 0,0 22 16,-21-1-16,21 0 0,0 1 15,0-1-15,0 0 0,0-21 0,0 22 16,0-1-16,21-21 15,1 0-15,-1 1 0,0-1 0,0-21 16,21 0-16,-20 0 16,-1 0-16,0 0 0,0-21 0,0 21 15,22-22-15,-22 1 0,0 0 0,0 0 16,21-21-16,1-22 16,-22 43-16,0-21 0,0-1 0,0 22 15,1-21-15,-22 21 0,0-22 0,21 1 16,-21 21-16,0 0 0</inkml:trace>
  <inkml:trace contextRef="#ctx0" brushRef="#br0" timeOffset="73696.57">8361 11367 0,'-43'0'15,"86"0"-15,-107 0 0,43 0 16,-21 0-16,21 0 16,21-22-16,-22 22 0,22 22 78,0-1-78</inkml:trace>
  <inkml:trace contextRef="#ctx0" brushRef="#br0" timeOffset="74007.89">6667 11980 0,'22'0'16,"-1"-21"-1,0 21-15,0-21 0,21 21 16,1-21-16,-1 0 0,64 21 16,-64-21-16,1 21 0,20 0 0,-21 0 15,1-22-15,-1 22 0,0 0 16,1 0-16,-1 0 0,0 0 0,-20 0 15,20 0-15,-21 0 16,-42 0 15</inkml:trace>
  <inkml:trace contextRef="#ctx0" brushRef="#br0" timeOffset="76332.55">17484 11218 0,'0'0'0,"-22"0"0,1 22 0,0-22 0,0 0 16,0 0-16,0 0 0,-1 0 15,1 0-15,0 0 0,0 0 0,0 0 16,0 0-16,-1-22 16,1 22-16,0 0 0,21-21 15,0 0 1,21 21 0,0 0-16,43 0 0,-22 0 0,22-21 15,20 21-15,1 0 0,0 0 0,21 0 16,-1-21-16,1 21 0,21 0 15,-21 0-15,21-21 0,-21 21 0,0 0 16,0 0-16,-22-22 0,1 22 16,-22 0-16,1 0 0,-1 0 15,-20 0-15,-1 0 0,-21 0 0,22-21 16,-43 0 0,0 0-1,-22 21-15,1-21 16,0 21-16,-21 0 0,21-21 0,-1 21 15,1-22-15,0 22 0,-21-21 0,21 21 16,-1 0-16,-20 0 0,21-21 16,0 21-16,-22 0 15,22 0-15,21-21 32,21 21-32,1 0 0,-1 0 15,0 0-15,0 0 0,0 0 0,22 0 16,-22 0-16,0 0 0,21 0 0,-21 21 15,1-21-15,-1 21 0,-21 0 16,0 1-16,0-1 0,0 0 16,0 0-16,-21 0 0,-1 22 0,1-22 15,-21 0-15,21 0 0,0 21 16,-22-20-16,22-1 0,0 0 0,0 0 16,0 0-16,-1 0 0,22 1 0,0-1 15</inkml:trace>
  <inkml:trace contextRef="#ctx0" brushRef="#br0" timeOffset="77916.73">20913 10922 0,'0'0'0,"0"-21"0,0 0 0,0 0 0,0-1 15,-22 1-15,1 21 0,0-21 16,21 0-16,-21 21 0,0 0 16,0 0-16,21 21 15,0 0-15,0 0 0,0 22 16,0-1-16,0 0 0,0 22 15,0-1-15,0-20 0,0 20 0,0 1 16,0-22-16,0 22 0,0-22 16,0 0-16,0-21 0,0 22 0,0-22 15,0 0-15,0 0 0,21-21 32,-21-21-17,21 0-15,-21 0 0,21-22 16,0 22-16,-21 0 15,21-21-15,-21-1 0,22 22 0,-1-21 16,0 0-16,-21-1 0,21 1 0,0 0 16,0 20-16,-21-20 0,22 21 0,-1 0 15,-21 0-15,21-1 0,0 22 16,-21 22 0,0-1-16,0 0 0,21 21 15,-21-21-15,21 22 0,-21-1 0,0 0 16,0-20-16,22 20 0,-22 0 0,21-21 15,0 1-15,-21 20 0,21-21 16,0-21-16,0 21 0,1-21 0,-1 21 16,0-21-16,0 0 0,21 0 0,-20 0 15,-1-21-15,21 0 0,-21 0 16,22 0-16,-22 0 0,0-1 16,0 1-16,21-21 0,-20 21 0,-1-22 15,0 22-15,-21-21 0,21 0 0,0 20 16,0-20-16,-21 21 15,0-21-15,22 20 0,-22 1 0,21 21 16,-21 21 0,0 1-16,0-1 0,0 0 15,0 21-15,-21 1 0,21-22 0,-22 21 16,22 0-16,0-20 0,0 20 0,0 0 16,0-21-16,0 1 0,0-1 15,0 0-15,0 0 0,0 0 16,22-21-16,-1 0 0,0 0 15,0 0-15,0 0 0,0 0 16,1 0-16,-1 0 0,0-21 0,0 0 16,0 0-16,0 0 0,-21-1 0,0 1 15,22-42-15,-22 42 0,0-22 16,0 22-16,0 0 0,0-21 16,-22 20-16,22 1 0,-21 0 15,0 0-15,0 21 0,0-21 0,0 21 0,-1 0 16,1 0-16,0 0 15,21-21 1,21 21 0,0 0-16,1 0 0,20 0 15,-21-22-15,21 22 0,-20-21 0,-1 21 16,21 0-16,0 0 0,-20 0 0,20 0 16,0 0-16,1 0 0,20 0 15,-42 21-15,0 1 0,22 20 16,-22-21-16,-21 0 0,0 22 15,0-22-15,0 0 0,0 21 16,0-21-16,0 1 0,0-1 0,0 21 16,0-21-16,0 0 0,0 1 0,0-1 15,0 0-15,0 0 0,-21-21 16,0 0 0,21-21-1,0 0 1,-22 0-16,22-1 0,0 1 15,0 0-15,0-21 0,0-1 0,22 22 16,-1-21-16,0 0 0,0-1 0,0 1 16,0 0-16,22 20 0,-22-20 15,21 21-15,1 0 0,-1 0 0,0-1 16,1 22-16,-22 0 0,21 0 0,0 22 16,-20-1-16,-1 0 0,0 0 15,0 21-15,-21-20 0,0 20 0,0 0 16,0-21-16,0 22 0,0-1 15,0-21-15,0 22 0,0-22 0,0 21 16,0-21-16,-21 0 0,21 1 16,-21-22-16,21 21 0,-21 0 0,-1 0 15,22-42 17,22 21-32</inkml:trace>
  <inkml:trace contextRef="#ctx0" brushRef="#br0" timeOffset="80249.32">23495 11388 0,'21'0'0,"0"-21"0,0-1 16,1 1-16,-1 21 0,0-21 15,0-21-15,0 21 0,22-1 16,-22-20-16,0 21 0,21-21 0,-21-1 16,22 22-16,-22-21 0,0-1 0,0 1 15,0 21-15,-21-21 0,0-1 16,0 22-16,-63-42 16,42 63-1,0 0-15,-1 0 0,1 21 0,0 0 16,0 0-16,0 0 0,21 0 15,0 1-15,0 20 0,0-21 0,0 0 16,0 22-16,0-22 0,21 21 16,0-21-16,-21 22 0,21-22 0,0 0 15,1 21-15,-1-21 0,-21 1 0,0-1 16,21 0-16,-21 0 0,0 0 0,0 0 16,0 1-1,-21-22-15,0 0 16,-1 0-16,-20 0 0,21 0 0,0 0 15,0 0-15,-1 0 0,-20 0 0,21 0 16,0 0-16,0 0 16,42 21 15,0-21-31,0 0 0,0 21 16,0-21-16,1 0 0,-1 0 0,21 21 15,-21-21-15,22 0 0,-1 0 0,-21 0 16,21 0-16,22 0 0,-22 0 0,1 0 15,-1 0-15,0 0 0,22-21 16,-22 21-16,0-21 0,1 0 16,20-1-16,-20 1 0,-1 0 0,0 0 15,1 0-15,-22-22 0,21 22 16,-21-21-16,0 0 0,1 20 0,-22-20 16,0 21-16,0-21 0,0 20 0,-43-62 15,1 63-15,21 21 16,0 0-16,-22 0 0,22 0 15,-21 0-15,-1 0 0,22 0 0,0 21 16,-21 21-16,21-21 0,-1 0 0,1 22 16,0-1-16,0-21 0,21 22 15,-21-1-15,21 0 0,0-21 0,0 22 16,0-22-16,0 0 0,0 0 16,0 0-16,21 1 0,0-1 15,0-21-15,0 0 0,1 0 16,-1 0-16,21 0 15,-21 0-15,0-21 0,1-1 0,-1 1 16,0-21-16,-21 21 16,21 0-16,0-22 0,-21 1 0,0 21 15,21-22-15,1 1 0,-22 21 0,0-21 16,0 20-16,0 1 0,21 0 16,-42 42 15,21 0-31,0 1 0,-22-1 15,22 0-15,-21 0 0,21 21 16,0-20-16,0 20 0,0-21 16,0 0-16,0 0 0,0 1 0,0-1 15,21 0 1,1-21 0,-44 0 77,22 21-77,0 0 31,22-21-32,-22 21-15,21-21 16,-21 22-16,21-1 0,0-21 0,0 21 16,0-21-16,1 0 15,-1 0-15,21 21 16,-21-21-16,22 0 0,-22 0 0,21 0 0,0 0 16,-20 0-16,20 0 0,-21 0 15,21-21-15,-20 0 0,-1 0 0,0-1 16,0 1-16,0 0 0,0-21 0,1 21 15,-1-22-15,-21 1 0,21-43 16,0 43-16,-21 0 0,0-22 16,0 22-16,21-1 0,0-20 15,-21-1-15,22 22 0,-22 0 0,0-1 0,0 1 16,0 0-16,21-1 0,-21 22 16,0 0-16,0 63 31,0-20-31,0 20 0,-21 0 15,-1 1-15,22-1 0,-21 21 0,0-20 16,21 20-16,-21 43 0,21-64 16,-21 22-16,21-22 0,0 22 15,0-22-15,0 0 0,0 1 0,0-1 16,0-21-16,0 22 0,0-22 0,0 0 16,21 0-16,0 0 0,0-21 15,0 0-15,1 0 0,-1 0 0,21 0 16,-21 0-16,0 0 0,1-21 0,20 0 15,-21 0-15,0 0 0,0-1 16,22 1-16,-22-21 0,0 21 16,0-22-16,0 1 0,1 21 0,-1-21 15,0 20-15,-21 1 0,0-21 0,0 21 16,0 0 0,-21 42-1,0 0-15,-1 0 0,22 0 0,-21 0 16,0 43-16,0-22 15,21-21-15,0 22 0,0-22 0,0 21 16,0-21-16,0 1 0,0-1 0,0 21 16,21-42-16,0 21 0,0 0 0,1-21 15,-1 0-15,0 0 16,21 0-16,-21 0 0,22 0 0,-22 0 16,0 0-16,21 0 0,-20-21 0,-1 21 15,21-21-15,-21 0 0,0 0 16,1-22-16,-1 22 0,0-21 0,0 21 15,0-22-15,0 1 0,1 21 16,-1-21-16,-21-1 0,0 22 0,21-21 0,-21 21 16,21-1-16,-21 1 0,0 0 15,0 42 79,0 0-78,21-21 62,0 0-47,-21 22 16,0-1 0</inkml:trace>
  <inkml:trace contextRef="#ctx0" brushRef="#br0" timeOffset="81252.74">24193 10562 0,'0'0'0,"0"-21"0,0 0 15,-21 21-15,21-21 0,0 0 16,0 42 0,0 0-1,-21 21-15,0-21 0,0 22 16,21 20-16,-21-20 0,-1-1 16,1 21-16,0-20 0,0 20 0,21 1 15,-21-22-15,0 22 0,21-22 16,-22 0-16,22 1 0,0-1 0,0 0 15,0 1-15,0-22 0,22 0 0,-1 0 16,0 0-16,0-21 16,0 0-16,0 0 0,1 0 15,-1-21-15</inkml:trace>
  <inkml:trace contextRef="#ctx0" brushRef="#br0" timeOffset="81481.61">24130 10837 0,'0'0'0,"0"22"32,21-22-17,0 0-15,0 0 0,1 0 0,20 0 16,0 0-16,1 0 0,-1 0 15,0-22-15,22 22 0,63-21 16,-64 0-16,1 21 0,-1 0 0</inkml:trace>
  <inkml:trace contextRef="#ctx0" brushRef="#br0" timeOffset="81840.28">25146 10774 0,'0'0'0,"-21"0"0,63 0 47,-21 0-47,0 0 0,22-21 0,-22 21 16,21 0-16,1-21 0,20-1 15,1 22-15,-22-21 0,43 0 0,-22 0 16</inkml:trace>
  <inkml:trace contextRef="#ctx0" brushRef="#br0" timeOffset="82556.88">26479 10964 0,'0'-21'16,"0"42"-16,0-63 0,0 21 15,-21 21 1,0 0-16,0 21 16,0 0-16,0 0 0,-1 1 0,1-1 15,0 21-15,0-21 0,0 22 16,0-1-16,-1 0 0,1 1 0,0-1 15,21-21-15,0 21 0,0-20 0,0-1 16,0 21-16,21-21 0,0 0 16,22-21-16,-22 22 0,21-22 15,1 0-15,-1 0 0,21 0 0,-20 0 16,-1 0-16,22 0 0,-22 0 0,0-22 16,1 1-16,-1 0 0,0 0 15,1 0-15,-22 0 0,21-22 0</inkml:trace>
  <inkml:trace contextRef="#ctx0" brushRef="#br0" timeOffset="82960.64">26035 10393 0,'0'0'0,"-21"0"0,0 0 0,-1 0 16,1 0-16,0 0 0,0 0 0,0 0 15,0 0-15,-1 0 0,22 21 16,-21-21-16,42 0 31,1-21 0,-1 21-31,-21-21 0,0 0 16,0-1 0,0 44 15,0-1-31,-21-21 16,21 21-16,-22 0 15,22 0-15,0 0 0,0 1 16,0-1-16,0 0 0,0 0 15,-21-21-15</inkml:trace>
  <inkml:trace contextRef="#ctx0" brushRef="#br0" timeOffset="84800.76">1609 15050 0,'0'0'0,"-43"0"0,22 0 0,-21 0 15,21 0-15,-1 0 0,-20 0 0,21 0 16,0 0-16,0 0 0,-1 0 16,1 0-16,0 0 0,21 21 31,21-21-31,0 0 0,22 0 16,-1 21-16,0-21 0,22 0 0,-22 0 15,43 0-15,-22 0 16,1 0-16,21 0 0,-1 0 0,1-21 15,21 0-15,0 21 0,21-22 16,-22 22-16,1-21 0,0 0 0,0 21 16,0-21-16,0 0 0,-22 21 15,1-21-15,0 21 0,-22-22 0,-21 22 16,1 0-16,-1 0 0,-21-21 0,-21 0 31,-21 21-31,0-21 0,0 21 0,-22 0 16,22-21-16,-21 21 0,21-21 15,-22 21-15,22-22 0,-21 22 16,21-21-16,-22 0 0,22 21 0,-21-21 16,21 21-16,0 0 0,-1 0 15,1-21-15,0 21 16,42 0 15,0 0-31,22 0 0,-22 0 0,0 0 16,21 0-16,-20 0 0,20 0 15,0 0-15,1 0 0,-1 0 0,43 0 16,-64 0-16,21 0 16,-21 21-16,22 0 0,-22-21 0,-21 21 15,0 0-15,0 1 0,0-1 16,0 0-16,0 0 0,0 0 16,-43 22-16,22-22 0,0 21 0,-21 0 15,-1-20-15,1 20 0,0 0 16,21 1-16,-22-22 0,1 21 0,21-21 15,-22 0-15,22 22 0,0-43 16,21 21-16,-21 0 0,21 0 0,-21-21 16,21 21-16,21-21 31,0 0-15,0 0-16,0-21 0,1 0 0,20 0 15,-21 0-15</inkml:trace>
  <inkml:trace contextRef="#ctx0" brushRef="#br0" timeOffset="85276.76">5016 14161 0,'-21'-22'16,"42"44"-16,-42-65 0,0 22 0,21 0 15,-21 21-15,21 21 32,21 0-17,0 0-15,0 1 0,1 20 16,20 0-16,-21 22 0,21-22 0,1 22 15,-22-1-15,21 1 0,22-22 16,-22 21-16,22 1 0,-22-1 16,21-20-16,-20 20 0,20 1 0,1-22 0,-22 22 15,22-22-15,-22 21 16,0-20-16,1-1 0,-1 0 0,0 1 16,-21-1-16,22 0 0,-1 22 15,-21-43-15,0 0 0,-21 0 16,0 1-16,22-22 15,-22-22 17,0 1-32,0 0 0,0 0 15,0 0-15,-22-22 0,22 22 0,0-21 16,-21 0-16,21-1 0</inkml:trace>
  <inkml:trace contextRef="#ctx0" brushRef="#br0" timeOffset="85776.47">6562 14076 0,'0'-21'0,"0"42"0,0-63 0,0 20 16,0-20-16,21 21 0,-21 0 15,0 0-15,0-1 0,0 1 16,-21 21-1,-1 0-15,1 0 16,-21 21-16,21 1 0,0 20 16,-22-21-16,1 21 0,0 1 0,-1-1 15,-20 22-15,20-22 0,-20 21 16,-1 1-16,-20-1 0,-1 1 0,0-1 16,1 1-16,-1-1 0,0 1 15,1-1-15,-1 1 0,0-1 0,1-20 16,-1 20-16,0 1 0,1-1 0,-1 1 15,22-1-15,-1-20 0,1-1 16,-1 21-16,1-20 0,-1-1 0,22-21 16,-1 22-16,1-22 0,0 0 15,21 0-15,-1 0 0,1-21 16,0 21-16,0-21 0,0 0 16,21-21 46,21 21-62,-21-21 16,21 21-16,-21-21 0,21 0 0,0 21 15,1-21-15,-1-1 0,0 22 0,0-21 16,21 0-16,1 0 0</inkml:trace>
  <inkml:trace contextRef="#ctx0" brushRef="#br0" timeOffset="89184.73">7747 14669 0,'0'0'0,"-21"0"0,21-22 0,-21 1 15,-1 0-15,1 21 0,21-21 0,-21 21 16,21-21-16,-21 21 15,21 21 17,0 0-32,0 0 0,0 22 0,0-22 15,0 21-15,0-21 0,0 22 16,0-22-16,0 21 0,0 0 0,0-20 16,-21 20-16,21-21 0,0 0 15,0 22-15,0-22 0,0 0 0,0 0 16,0 0-16,0 0 15,0 1 1,21-22 0,0 0 62,-21-22-47,0 1 235,0 0 31,0 0-282,0 0 1,0 0-16,0-1 0,0 1 15,0 0-15,0 0 0,0 0 0,0 0 16,0-1-16,0-20 0,21 21 16,-21-21-16,21-1 0,1 22 0,-22-21 15,21-1-15,0 1 16,0 21-16,0 0 0,0-22 0,1 22 16,20 21-16,-21 0 0,0 0 0,0 0 15,1 0-15,-1 21 0,0 1 16,-21-1-16,21 0 0,0 0 0,-21 0 15,21 22-15,-21-22 0,0 0 16,22 0-16,-22 0 0,0 0 16,0 1-16,21-22 15,-21-22 17,0 1-32,0 0 15,0 0-15,0 0 0,0-22 16,0 22-16,-21 0 0,21 0 15,-22-21-15,1 20 0,0 1 0,0 0 16,0 0-16,0 21 0,-1 0 16,1 0-16,0 0 0,0 0 15,0 21-15,0 0 0,-1 22 16,1-22-16,0 21 0,21 0 0,-21 1 16,21-1-16,0 0 0,0 1 0,0-1 15,0-21-15,0 22 0,0-1 16,0-21-16,0 21 0,0-20 0,0-1 15,21 0-15,0 0 0,0 0 16,1-21-16,-1 0 0,0 0 16,0 0-16,0 0 0,0 0 0,1 0 15,-1-21-15,0 0 0,0 0 16,0 0-16,0-1 0,1-20 0,20-21 16,-21 41-16,0-20 0,0-43 15,-21 43-15,22 0 16,-22-1-16,0 22 0,0-21 0,0 21 15,0 0-15,0 42 16,0 0 0,0 0-16,0 0 0,21 22 0,-21-22 15,0 21-15,0-21 0,0 22 16,0-22-16,21 21 0,-21-21 16,0 0-16,0 1 0,42 20 15,-42-21-15,21 0 0,1-21 16,-1 0-16,0 0 0,0 0 15,21 0-15,-20 0 0,-1 0 0,21 0 16,-21-21-16,22 0 0,-22 0 16,21 0-16,-21-22 0,22 22 0,-1-21 15,-21-1-15,21 1 0,-20 0 16,20-1-16,-21 22 0,43-85 16,-64 85-16,0 42 31,0 1-31,0-1 0,0 0 15,-22 0-15,22 21 0,-21-20 0,21-1 16,0 21-16,0-21 0,0 0 16,0 1-16,0-1 0,21 0 0,-21 0 15,22 0-15,-1 0 0,0 1 16,0-22-16,-21 21 16,-21-21 15,0 0-31,-22 0 0,22-21 15,0 21-15,0-22 0,-43 1 16,43 0-16,0 21 0,0-21 16,0 21-1,0 0-15,21 21 16,0 0-16,0 0 16,0 1-16,21-22 0,0 21 15,0 0-15,-21 0 0,21-21 0,22 21 16,-22 0-16,0-21 0,21 0 0,-21 0 15,22 0-15,-1 0 0,-21 0 16,22 0-16,-1 0 0,0 0 0,-21-21 16,22 0-16,-1 21 0,-21-21 0,22 0 15,-1-22-15,-21 22 16,21-21-16,-20 21 0,20-64 16,-21 43-16,0-1 0,0 1 0,-21 0 15,0 21-15,0-1 0,0 1 16,0 0-16,-21 42 15,0-21 1,21 21-16,0 22 0,0-22 0,0 0 16,0 0-16,0 0 0,0 22 15,0-22-15,0 0 0,21 0 0,-21 0 16,21 1-16,1-1 0,-1 0 0,-21 0 16,21 0-16,0-21 0,-21 21 15,-21-21 16,0 0-31,0 0 0,-22 0 16,22 0-16,0 0 0,0 0 0,0 0 16,-1 0-16,1 0 0,0 0 15,21 22 17,0-1-17,21 0-15,0 0 16,1-21-16,-1 0 0,0 21 0,0-21 15,0 0-15,0 0 0,1 0 16,20 0-16,0 0 0,-21 0 16,22-21-16,-1 21 0,0-21 0,1 0 15,20 0-15,-20-1 0,-1 1 16,0 0-16,-21 0 0,22-21 0,-22 20 16,0-20-16,0 21 0,-21-21 15,0-1-15,0 22 0,0-21 0,0 21 16,0-1-16,-21 1 0,0 21 0,0 0 15,0 0-15,-1 0 0,1 0 0,0 0 16,0 21-16,0 1 16,0-1-16,-1 0 0,22 21 0,0-21 15,0 1-15,0 20 0,0-21 0,0 21 16,0-20-16,0-1 0,22 0 16,-22 0-16,63 43 15,-42-64-15,0 0 0,1 21 0,-1-21 16,0 0-16,0 0 0,0 0 15,0 0-15,1-21 0,20-1 0,-21 1 16,0 21-16,0-21 0,1 0 0,-1 0 16,0-22-16,-21 22 0,21 0 15,-21-21-15,21 21 0,0-1 16,-21-20-16,0 21 0,0 0 0,0 42 31,0 0-15,0 0-16,0 0 0,0 1 0,0-1 15,0 21-15,0-21 0,0 0 16,0 1-16,0-1 0,22 0 0,-1 0 16,-21 0-16,21-21 0,0 0 15,0 21-15,0-21 0,22 0 16,-22 0-16,0 0 0,0 0 0,22 0 16,-22-21-16,0 0 0,21 0 15,-21 0-15,1 0 0,-1-1 0,-21-20 16,21 21-16,0-21 0,-21-1 15,0 1-15,0-22 0,21 22 0,0-85 16,-21 85-16,0-22 16,0 22-16,0 0 0,0-1 0,22 22 15,-22 0-15,0 0 0,0 42 32,-22 0-32,22 21 0,-21-20 0,0 20 15,0 43-15,21-22 0,-21-21 16,21 1-16,-21 20 0,21-20 15,0-1-15,0 0 0,0 1 0,0-22 16,0 21-16,0-21 0,0 22 0,21-22 16,0 21-16,0-42 15,0 21-15,-21 0 0,21-21 0,1 0 16,-1 0-16,0 0 16,0 0-16,0 0 0,-21-21 0,0 0 15,21 0-15,-21 0 0,22 0 16</inkml:trace>
  <inkml:trace contextRef="#ctx0" brushRef="#br0" timeOffset="89368.62">10774 14499 0,'0'0'0,"-21"0"16,21-21-1,21 21-15,0 0 0,0 0 0,0-21 16,22 21-16,-22 0 15,0-21-15,21 0 0,1 21 0,-1-22 16,0 22-16,22-21 0,-22 0 0,22 0 16,-1 21-16,-21-21 0</inkml:trace>
  <inkml:trace contextRef="#ctx0" brushRef="#br0" timeOffset="90425.03">12192 14478 0,'0'-21'0,"0"0"15,0 0-15,0-1 16,0 1-16,0 0 0,0 0 0,0 0 16,0 0-16,0-1 0,-21 1 0,0 0 15,-1 0-15,1 0 0,0 0 16,0 21-16,0 0 0,0 0 0,-1 0 15,1 0-15,0 21 0,-21 0 0,21 0 16,-22 0-16,22 22 0,-21-1 16,21 0-16,-1 1 0,1-1 15,0 0-15,0 1 0,21-1 0,0-21 0,0 21 16,0 1-16,0-22 16,0 0-16,0 0 0,0 0 0,21 1 15,0-22-15,22 0 16,-1 0-16,-21 0 0,21 0 15,-20-22-15,-1 22 0,0-21 16,0 0-16,0-21 0,0 21 0,1-1 0,-1-20 16,-21 0-16,0-1 0,21 22 15,-21-21-15,21 0 0,-21-1 16,0 1-16,0 21 0,0 0 0,0 42 31,-21 0-15,21 21-16,-21-21 0,21 22 0,0-22 15,0 21-15,0 1 0,0-1 0,0-21 16,0 21-16,0-20 0,0-1 16,21 21-16,0 0 0,0-20 15,0-1-15,1-21 0,-1 21 0,21-21 16,-21 0-16,0 0 0,22 0 16,-22 0-16,0 0 0,21-21 0,-20 0 15,-1-1-15,0 1 0,0 0 16,0 0-16,0-21 0,1-1 0,-1 1 15,0 0-15,-21-22 0,21 22 16,-21-22-16,21 22 0,-21-22 0,0 22 16,0-21-16,21 20 0,1-20 15,-22 42-15,0-1 0,0 44 32,-22-1-32,22 0 15,0 0-15,0 21 0,-21-20 0,21 20 16,0 0-16,-21 1 0,21-1 0,0 0 15,0 1-15,0-1 0,0 0 16,0 1-16,0-1 0,0 0 0,0-21 16,21 1-16,0 20 0,-21-21 15,22 0-15,-1-21 0,0 21 16,0 1-16,0-22 0,0 0 0,1 0 16,-1 0-16,21 0 0,-21-22 0,0 1 15,22 0-15,-22 0 0,21 0 16,-21-22-16,1 22 0,-1-21 0,21-22 15,-21 22-15,0-21 0,1 20 0,-22-20 16,21-1-16,0 1 0,-21 20 16,21-20-16,-21 21 0,0-1 0,0 22 15,0-21-15,-21 42 16,0 21 0,0 0-16,-1 21 0,1-20 0,0 20 15,0 0-15,0 1 0,21-1 16,0 21-16,0-20 0,0-1 0,0 0 15,0 1-15,0-1 0,0-21 16,63 85-16,-42-85 16,1 0-16,-1 1 0,21-22 0,-21 21 15,0-21-15,22 0 0,-22 0 16,0 0-16,43-21 16,-22 21-16,-21-22 0,0 1 0,22 0 0,-22-21 15,0 21-15</inkml:trace>
  <inkml:trace contextRef="#ctx0" brushRef="#br0" timeOffset="91297.19">17462 14224 0,'0'0'0,"-21"0"0,-21 0 0,21 0 16,0 0-16,42 0 16,0 0-1,21 0-15,22 0 0,-1 0 0,1 0 16,20 0-16,1 0 0,0 0 15,42 0-15,-21 0 0,148 0 16,-149 0-16,22 0 0,-21 0 16,-21-21-16,0 21 0,-22 0 15,1 0-15,-22 0 0,0-21 0,-21 21 16,-21-21 0,-21 21-16,0-22 0,0 22 15,0-21-15,-22 21 0,1-21 0,21 0 16,-21 21-16,20-21 0,-20 21 0,21-21 15,-21 21-15,20-22 0,1 22 16,0 0-16,21-21 0,0 0 31,21 21-31,0 0 16,1 0-16,20 0 0,-21 0 0,21 0 16,1 0-16,-1 21 0,0 0 0,-20 1 15,20-1-15,-21 42 16,-21-42-16,0 1 0,0 20 0,0-21 15,-21 21-15,0-20 0,-22 20 0,22-21 16,-21 21-16,0-20 0,-1 20 16,22-21-16,-21 21 0,-22 1 15,43-22-15,0 0 0,21 0 16,0 0-16,21-21 16,21 0-16,-20 0 15</inkml:trace>
  <inkml:trace contextRef="#ctx0" brushRef="#br0" timeOffset="93389.95">20891 14076 0,'22'-21'0,"-44"42"0,44-63 16,-22 20-16,0-20 0,0 21 16,0-21-16,0 20 0,0-20 0,0 0 15,0-1-15,0 1 0,0 21 0,-22-21 16,1 20-16,0 1 0,-21 0 16,21 21-16,-1 0 0,-20 0 0,0 0 15,-1 21-15,1 0 0,21 1 0,-64 62 16,43-41-16,21-1 15,-22 21-15,22-20 0,-21 20 0,0 43 16,20-64-16,22 22 16,0-22-16,0 1 0,0-1 0,0 0 15,22 22-15,-22-22 0,42-21 16,-21 0-16,0-21 16,22 0-16,-22 0 0,21 0 0,-21 0 15,22 0-15,-1-21 0,0 0 0,-21 0 16,22 0-16,-1 0 0,-21-22 15,0 22-15,22-21 0,-22-1 0,-21 1 16,21 0-16,0 21 0,-21-22 0,21 1 16,-21 0-16,0-1 0,0 1 15,0 21-15,0 0 0,0-1 0,0 44 32,0-1-32,-21 0 0,21 21 15,-21-21-15,21 22 0,-21-1 0,21-21 16,0 22-16,0-1 0,0 0 15,0 1-15,0-1 0,0 0 16,0-21-16,21 22 0,0-22 0,0 0 16,22 21-16,-22-20 0,0-22 15,21 0-15,-20 0 0,20 0 16,-21 0-16,21-22 0,1 1 0,-1 0 16,0 0-16,1 0 0,-1-22 15,0 22-15,1-21 0,-1 0 0,0 20 16,-20-20-16,20 0 0,-21-1 15,-21 1-15,21 0 0,-21-1 0,0 1 16,0 0-16,0 21 0,0-22 16,-21 43-16,0 0 15,0 21-15,0 22 0,-1-22 16,22 0-16,0 21 0,0-20 16,0 20-16,0 0 0,0-21 0,0 22 15,0-22-15,0 21 0,0-21 0,22 1 16,-22-1-16,0 0 0,21 0 15,-21 0-15,21-21 0,-21 21 16,-21-21 15,0 0-31,-1 0 0,22-21 0,-21 21 0,0-21 16,0 0-16,0 21 0,21-21 0,-21 21 16,21-21-1,-22 21-15,22 21 16,0 0-1,0 0-15,0 0 0,0 0 16,0 1-16,22-1 0,-22 0 16,21 0-16,-21 0 0,21-21 0,0 21 15,0-21-15,0 0 0,1 0 16,-1 0-16,0 0 0,21 0 0,22-21 16,-22 0-16,0 0 0,1 0 15,-1 0-15,0-22 16,1 22-16,-1-21 0,0 21 0,1-22 0,-1 22 15,-21-21-15,0-1 0,1 1 16,-1 21-16,21-64 16,-42 64-16,0-21 0,0 21 0,0-1 15,-21 22 1,21 22 0,-21 20-16,21-21 0,0 21 15,0-20-15,0 20 0,0-21 0,0 21 16,0 1-16,0-22 0,0 21 0,0-21 15,0 1-15,0-1 0,0 21 16,0-21-16,0 0 16,21 1-16,-21-1 15,-21-21 17,0 0-32,-1-21 0,1-1 0,0 22 15,0-21-15,0 0 0,0 21 0,-22-42 16,22 42-16,0 0 15,21 21 1,0 0 0,0 0-16,0 0 15,0 1-15,0-1 0,21-21 16,0 21-16,0 0 0,22-21 16,-22 21-16,0-21 0,0 0 15,0 0-15,22 0 0,-1 0 0,-21-21 16,22 0-16,-1 0 0,0 21 0,1-21 15,20-22-15,-21 22 0,1 0 16,-1 0-16,0-22 0,-20 22 0,20-21 16,-21 21-16,0-22 0,0 22 0,1-21 15,-22 21-15,0-22 16,0 22-16,0 0 0,0 0 0,-22 21 16,1 0-16,0 21 0,0 0 15,0 0-15,21 1 16,-21 20-16,-1-21 0,22 21 0,0-20 15,0 20-15,0-21 0,0 21 0,0-20 16,0 20-16,0-21 0,0 0 16,22 0-16,20 22 0,-21-43 15,0 0-15,0 0 0,1 0 0,-1 0 16,0 0-16,0 0 0,21 0 16,-20-21-16,-1-1 0,21 1 0,-21 0 15,0 0-15,22-43 16,-22 43-16,0-21 0,0 21 0,0-22 15,1 22-15,-1-21 0,0 21 16,0 0-16,0-1 0,-21 1 0,21 21 16,-21 21-1,0 1-15,0-1 0,0 0 16,0 21-16,0-21 0,0 22 0,0-22 16,0 21-16,0 1 0,0-22 15,0 0-15,0 21 0,22-21 0,20 22 16,-21-22-16,0-21 0,0 21 15,1-21-15,20 0 0,-21 0 16,0 0-16,22 0 0,-22-21 0,0 0 16,0 0-16,0-1 0,0 1 0,1-21 15,20 21-15,-21-22 16,0 1-16,0 0 0,-21-1 0,22 1 16,-1 0-16,0-22 0,-21 1 0,21-1 15,0 1-15,-21 20 0,0-20 16,21 21-16,-21-1 0,22-20 15,-44 84 1,1 0-16,0 21 16,0 1-16,0-1 0,0 0 0,-1 22 15,1-22-15,0 1 0,21 20 16,-21-21-16,21 22 0,0-22 0,0 1 16,0-1-16,0 0 0,0 1 0,21-22 15,0 21-15,0-21 0,-21 0 16,22 1-16,-1-1 0,0-21 15,0 0-15,0 0 0,0 0 0,22 0 16,-22 0-16,0 0 0,0 0 0,0-21 16,22-1-16,-22 1 0,0 0 15,-21 0-15,21-43 0,-21 22 16</inkml:trace>
  <inkml:trace contextRef="#ctx0" brushRef="#br0" timeOffset="93581.84">23707 14034 0,'-43'63'15,"64"-42"1,1-21-16,-1 0 0,0 0 16,21 0-16,1 0 0,-1 0 0,43-21 15,-22 0-15,-21 21 0,1-21 16,20 21-16,-20-21 0,20-1 15,-21 1-15</inkml:trace>
  <inkml:trace contextRef="#ctx0" brushRef="#br0" timeOffset="94732.18">25082 13610 0,'0'0'0,"0"-21"15,-21 42 1,0-21-16,0 21 0,0 22 15,21-22-15,-21 21 0,-1-21 0,1 22 16,0-1-16,0 22 0,0-22 0,0 0 16,-1 1-16,1-1 0,21 0 15,-21 1-15,0-22 0,-21 63 16,42-62-16,-22-1 0,22 0 16,-21 0-16,21 0 0,0 0 15,0-42 1,0 0-1,0 0-15,0 0 0,0 0 16,0-22-16,21 22 0,-21-21 16,22 21-16,-1-22 0,0 1 0,-21 0 15,21-1-15,21-63 0,-20 43 16,-1 21-16,0-1 0,0 1 16,0 0-16,-21 20 0,0 1 0,21 21 15,-21 21 1,0 22-16,0-22 15,0 21-15,0 1 0,0-1 16,0 0-16,0 1 0,-21-1 0,21 0 16,0-21-16,0 22 0,0-1 15,0-21-15,0 22 0,0-22 0,0 0 16,0 0-16,21 0 0,-21 0 0,22-21 16,-1 22-16,0-22 15,0 0-15,-21-22 31,0 1-31,0 0 16,-21 0-16,0 0 0,0 0 16,-22-1-16,22 1 0,0 0 15,-21 21-15,20 0 0,-20 0 0,21 0 16,0 0-16,-22 0 0,22 0 16,0 21-16,0 0 0,-21 1 0,42-1 15,-22 0-15,22 0 0,-21 0 0,21 0 16,0 22-16,0-22 0,21 0 15,1 0-15,-1 0 0,21-21 16,-21 0-16,22 0 0,-1 0 0,0 0 16,1 0-16,-1 0 0,0 0 15,1 0-15,-1-21 0,0 0 0,22 0 16,-22 0-16,-21 0 0,106-64 16,-84 43-1,-22 20-15,21-20 0,-21-21 0,43-22 16,-43 43-16,0-1 0,-21 1 0,21 0 15,-21 20-15,21 1 16,-21 0-16,-21 42 16,0 22-16,0-22 15,0 21-15,0 0 0,-1 1 16,1-1-16,21 0 0,0 1 0,-21-1 16,21 0-16,-21 1 0,21-22 0,0 21 15,0 1-15,0-22 0,0 0 16,0 21-16,21-21 0,0 1 0,0-1 15,1-21-15,-1 21 0,0-21 16,0 0-16,21 0 0,-20 0 0,-1 0 16,0 0-16,21-21 0,-21 0 15,22-1-15,-22 1 0,0 0 0,21-21 16,-20 21-16,-1-22 0,0 1 0,21 0 16,-21-22-16,1 22 0,20-85 15,-21 84-15,0-20 0,0-1 16,-21 22-16,0 0 0,0 21 0,0-1 15,0 1-15,0 42 16,-21 1-16,0-1 0,0 21 0,0 0 16,-22 22-16,22-22 0,0 1 0,0 20 15,0-21-15,0 22 16,21-22-16,-22 1 0,22-1 0,0 0 16,0 1-16,0-22 0,22 21 0,-22-21 15,21 0-15,21 22 16,-21-43-16,0 0 0,1 0 0,-1 0 15,21 0-15,-21 0 0,0-21 0,22-1 16,-1 1-16,0 0 0,1 0 16</inkml:trace>
  <inkml:trace contextRef="#ctx0" brushRef="#br0" timeOffset="95033.01">27284 13610 0,'0'0'0,"-21"0"0,-22 0 0,22 0 0,0 0 15,0 0-15,0 0 0,-1 21 16,1 1-16,0 20 0,0-21 0,0 21 16,0-20-16,-1 20 0,1 0 15,21 1-15,0-1 0,0-21 0,0 21 16,0 1-16,0-1 0,0-21 0,0 0 15,0 22-15,0-22 0,0 0 0,0 0 16,0 0-16,0 1 16,0-1-16,21 0 0,1-21 15,-1 21-15,0-21 0,0 0 16,0 0-16,0 0 0,1 0 16,-1 0-16</inkml:trace>
  <inkml:trace contextRef="#ctx0" brushRef="#br0" timeOffset="95303.85">27919 13547 0,'0'0'0,"0"-21"0,63 42 31,-42 0-31,1 0 0,-1 0 16,21 22-16,-21-1 0,22 0 0,-22 1 15,0 20-15,21-21 0,-21 1 16,-21-1-16,0 22 0,0-22 0,0 0 16,0 1-16,0-1 0,-21 0 0,0-21 15,-21 22-15,21-1 0,-22 0 16,-20-20-16,20 20 0,-20-21 0,-1 0 16,1 22-16,-1-22 0,1-21 0,-22 21 15,1 0-15,-1-21 0</inkml:trace>
  <inkml:trace contextRef="#ctx0" brushRef="#br0" timeOffset="96301.58">13674 13970 0,'0'21'32,"0"0"-32,0 1 0,0-1 15,0 21-15,0 0 0,0 1 16,-22 20-16,1 1 0,21-22 0,-21 22 15,21-1-15,0-21 0,0 1 0,0-1 16,0 0-16,0 1 0,0-22 16,21 0-16,0 21 0,1-42 0,20 22 15,-21-1-15,0-21 0,22 0 16,-22 0-16,21 0 0,-21 0 0,22 0 16,-22 0-16,21 0 0,0-43 15,-20 22-15</inkml:trace>
  <inkml:trace contextRef="#ctx0" brushRef="#br0" timeOffset="96588.45">14605 13928 0,'21'0'0,"-42"0"0,84 0 16,-41 0-16,20 0 0,-21 21 15,0 0-15,22 0 0,-22 0 0,0 1 16,21 20-16,-21 21 16,1-20-16,-22-1 0,0 0 15,0 1-15,0-1 0,0 0 16,0 1-16,0-1 0,-22-21 0,22 22 0,-21-1 16,21-21-16,-21 0 0,21 0 15,0 22-15,-21-43 0,21 21 0,0 0 16,-21 0-16,21 0 15,-21-21-15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907B-1CF9-4605-AC35-1CF58D96F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02064-0BE6-4586-80D6-A0DD3EA1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04F8-F48E-46A5-94D9-8C8146FE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C1D22-E682-4810-90BE-66138814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07A1-C843-44CE-A410-4D3E35BA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9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3833-9298-4215-B052-D4D68697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0CC1F-DAB9-440A-9438-305A77F7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6A3A-BB8C-40D9-B66F-322A509B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A2E3-5786-4252-BE14-01C4A785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B4AC-EE5A-4AF1-AB8F-99654AF1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8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D890A-2D3E-42D7-A61A-762A2F875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1A42-B8E4-45AD-A11C-A443CBCA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5724-0AAF-45AB-ADA2-C70432BA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674E-1A1E-4045-B53B-626226E6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FA33-2C2C-4373-8806-D4ABA42E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8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061D-503E-4724-B0FC-07B9CA53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7AE7-7FB1-4CCD-9516-A5C8ACE9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8DB0-3FEE-4ABF-9B45-7131F939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AD35-9CAA-4AEB-89E0-031C3E1D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F48F-40DE-48B8-ACA7-77F97B7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6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4D1F-163A-4E74-8F58-5106FB1B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31FD-3F36-48F5-87C1-7F983384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8AC1-FDD3-4805-BAE8-3021F049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4F2A-36C4-42A9-85CF-2ACB9E54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7FD1-C052-42EC-AA71-887019F4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F496-E7A9-4473-85FC-EBA83882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11F8-017E-4078-8E7D-7E62F40F5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E0967-E7B4-4334-B826-01EF7C67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399A7-09E5-4492-8958-4267BA70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1FF84-15E1-4232-A934-98BA1421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78301-BDAF-4C4D-93C2-444BB3BE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11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6AA1-BA5E-4874-840E-6526FA89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BE48-11BA-4E5F-B54C-942C9E6E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68537-C4B4-4106-9123-071FC4BA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1A94E-16C3-449D-9E6E-0F9A3E50B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A2CC8-9011-4D9C-BEBB-1C6E81311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6D31C-EA5D-44AE-8425-D8C2C73B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7991F-55AB-454A-8AB4-A4C7CF1D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CB3B8-46EF-4E58-AB68-C5293CC8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2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4AEE-B2A3-4077-A6C7-69C43A0E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BB405-BB98-47FF-9E4F-549591BF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F420-ED7E-4F4F-AF57-1D795663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BEF60-7D42-4B48-B602-DC94A915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95A9F-9770-49CA-A38D-DF4D2D9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E55B5-70E4-4161-8544-21EA74A3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8A7F5-A9B8-49C8-93E9-53CCB4AC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D710-BF6A-4A07-9696-172E48F6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00CD-FC44-4A79-AB61-A2F409574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6FFA8-C065-4762-8CE3-BE80DD29F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BC0E-6443-4F2F-B4A4-E83BBE1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8EE92-D77C-42D1-8C84-998158E0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8C103-45D9-421B-8742-400485A4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0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4F07-CC2F-44BC-B090-50C409DB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BFB2E-CDFB-4A87-AC61-DF5F9D7BC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87971-FAC6-4DE8-831B-E24E1B9A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62DD-9932-4269-BD67-B4776015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AC4E-DCE2-49F3-B43B-2228DC0F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0011-8068-4402-8306-9A052A8C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2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75F3E-1D9D-42B9-924D-0E772F3F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202F8-2D9C-424E-BE42-ECD8EC1A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D5F7-C65E-4BC7-8AFF-5898806B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77A2-D05D-463D-A787-7B98CDAC686D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547B-A385-4A64-AD92-7A5863AB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525C-628F-4271-84E6-088F24B5E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EBE7F-28DF-4FA9-A9A3-AE2E0A1AC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1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8D2-7BFE-4701-8B45-64F87443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FA1A-4DAA-4792-94E4-DFE72EF09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9B0F0-0C01-48F2-9F38-4466F67EED28}"/>
                  </a:ext>
                </a:extLst>
              </p14:cNvPr>
              <p14:cNvContentPartPr/>
              <p14:nvPr/>
            </p14:nvContentPartPr>
            <p14:xfrm>
              <a:off x="53280" y="106560"/>
              <a:ext cx="8930880" cy="605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9B0F0-0C01-48F2-9F38-4466F67EE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97200"/>
                <a:ext cx="8949600" cy="60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0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8D2-7BFE-4701-8B45-64F87443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FA1A-4DAA-4792-94E4-DFE72EF09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F86D4E-7E75-4F89-A3EC-BC40941EFE8E}"/>
                  </a:ext>
                </a:extLst>
              </p14:cNvPr>
              <p14:cNvContentPartPr/>
              <p14:nvPr/>
            </p14:nvContentPartPr>
            <p14:xfrm>
              <a:off x="350640" y="76320"/>
              <a:ext cx="813060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F86D4E-7E75-4F89-A3EC-BC40941EF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66960"/>
                <a:ext cx="8149320" cy="62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DA2C4D-F942-479F-8E3C-097D5B38E250}"/>
                  </a:ext>
                </a:extLst>
              </p14:cNvPr>
              <p14:cNvContentPartPr/>
              <p14:nvPr/>
            </p14:nvContentPartPr>
            <p14:xfrm>
              <a:off x="3787200" y="1341000"/>
              <a:ext cx="7985880" cy="504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DA2C4D-F942-479F-8E3C-097D5B38E2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7840" y="1331640"/>
                <a:ext cx="8004600" cy="50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4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8D2-7BFE-4701-8B45-64F874430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FA1A-4DAA-4792-94E4-DFE72EF09F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A32395-50AC-4C15-AABB-77360A9EA44E}"/>
                  </a:ext>
                </a:extLst>
              </p14:cNvPr>
              <p14:cNvContentPartPr/>
              <p14:nvPr/>
            </p14:nvContentPartPr>
            <p14:xfrm>
              <a:off x="205560" y="182880"/>
              <a:ext cx="1128564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A32395-50AC-4C15-AABB-77360A9EA4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73520"/>
                <a:ext cx="1130436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2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2021-06-18T02:00:32Z</dcterms:created>
  <dcterms:modified xsi:type="dcterms:W3CDTF">2021-06-18T02:23:29Z</dcterms:modified>
</cp:coreProperties>
</file>