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5T01:36:45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5038 0,'0'0'0,"43"-2561"63</inkml:trace>
  <inkml:trace contextRef="#ctx0" brushRef="#br0" timeOffset="13711.05">5969 1249 0,'0'0'0,"0"-21"16,0 0-16,0-1 15,0 1-15,0 0 16,0 0-16,0 0 16,0 0-1,-21 21-15,0 0 16,-1 0-16,1 0 0,0 0 15,0 0-15,0 21 0,0-21 16,-22 21-16,22 0 0,0 21 16,-21-20-16,20-1 0,1 21 0,0 0 15,-21-20-15,21 20 0,-1 0 0,22 1 16,-21-1-16,0 21 0,21-20 16,-21-1-16,21 22 0,0-22 15,0 0-15,0 1 0,0-1 0,0-21 16,0 21-16,21-20 0,0 20 15,0-21-15,22 0 0,-22 0 0,0-21 16,21 0-16,1 0 0,-1 0 16,0 0-16,1 0 0,20 0 0,-20-21 15,-1 0-15,0 0 0,22 0 0,-22-22 16,0 1-16,-20 0 16,20-1-16,0 1 0,-21 0 0</inkml:trace>
  <inkml:trace contextRef="#ctx0" brushRef="#br0" timeOffset="14275.02">6625 826 0,'0'-22'0,"0"44"0,0-65 16,0 22-16,-21 21 15,0 21 1,21 0-16,-21 22 0,-1-22 15,22 21-15,0 22 0,-21-22 16,21 0-16,-21 22 0,21-1 0,-21 1 16,21-22-16,0 22 0,-21-1 15,0 1-15,21-1 0,-22 1 0,22-1 16,-21 1-16,21-22 0,-21 0 16,21 1-16,0-1 0,0 0 0,0-20 15,0-1-15,-21 0 0,21-42 47,0 0-47,0-1 0,0 1 0,0-21 16,0 0-16,0 20 15,0-20-15,0 0 0,21-1 0,0 1 16,0 21-16,1-21 0,-1 20 0,0 1 16,0 0-16,21 0 0,-20 0 15,20 0-15,-21 21 0,21 0 0,1 0 16,-22 0-16,21 0 0,-21 0 15,22 0-15,-22 0 0,0 21 0,0 0 16,0 0-16,-21 21 0,0-20 16,0 20-16,0-21 0,0 21 0,0 1 15,0-22-15,0 21 0,-21-21 16,0 22-16,21-22 0,0 0 0,-21 0 16,0-21-16,21 21 0,-21 1 15,21-44 16,0 1-15,0 0-16</inkml:trace>
  <inkml:trace contextRef="#ctx0" brushRef="#br0" timeOffset="14815.62">7620 1503 0,'0'-21'16,"0"42"-16,0-63 0,-21 20 15,-22 22-15,22 0 16,0 0-16,0 0 0,-21 0 16,20 0-16,1 0 0,0 0 0,-21 0 15,21 22-15,-1-1 0,1 21 16,0-21-16,0 22 0,0-22 0,0 21 15,-1 0-15,1 1 0,21-22 0,-21 21 16,21-21-16,0 22 0,0-22 16,0 0-16,0 0 0,0 0 15,21-21-15,0 22 0,1-22 16,-1 0-16,0 0 0,0 0 16,0 0-16,0-22 0,22 22 15,-22-21-15,0 0 0,21-21 0,-20 21 16,-1-1-16,0-20 0,0 21 0,0-21 15,0-1-15,1 22 0,-1-21 16,-21 21-16,0-22 0,0 22 0,0 0 16,21 21-16,-21-21 0,-21 42 31,0 0-15,21 0-16,0 22 0,0-22 15,-22 21-15,22 0 0,0-20 0,0 20 16,0 0-16,0-21 0,0 1 15,0 20-15,0-21 0,22 0 0,-1 0 16,0-21-16,0 22 0,0-22 16,0 0-16,22 0 0,-22 0 0,21 0 15,1-22-15,-1 22 0,0-21 16,1 0-16</inkml:trace>
  <inkml:trace contextRef="#ctx0" brushRef="#br0" timeOffset="15187.48">8276 1355 0,'-42'0'31,"21"0"-31,-1 21 0,1 0 16,21 0-16,0 22 0,-21-22 0,21 21 15,-21 0-15,21 1 0,0 20 16,0-20-16,0 20 0,0 1 0,0-1 15,0 1-15,0-1 0,-21 1 0,21-1 16,0 1-16,0-1 0,0 1 16,0 20-16,0-20 0,0-1 0,0 1 15,0 20-15,0-20 0,0-1 16,0-20-16,-21 20 0,21 1 16,0-1-16,0-20 0,-22 20 0,22-21 15,-21 1-15,21-1 0,-21-21 16,21 22-16,0-22 0,0 0 0,-21-21 15,21-21 1,0 0 0,0-22-16,0 1 0,0 0 0,0-1 15,0-20-15,21 20 0,-21-20 0,21-22 16</inkml:trace>
  <inkml:trace contextRef="#ctx0" brushRef="#br0" timeOffset="15519.28">8128 1693 0,'0'0'0,"0"-63"0,0 21 0,21-1 0,-21 1 16,0 21-16,21-22 0,-21 22 15,21 0-15,1 0 0,-22 0 0,21 0 16,0 21-16,0-22 0,0 1 16,0 21-16,1 0 0,20 0 0,-21 0 15,0 0-15,0 21 0,22-21 16,-22 22-16,-21 20 0,21-21 0,-21 21 15,0-20-15,0 20 0,0 0 0,0 1 16,-21 20-16,0-21 16,0 1-16,-1-1 0,-20-21 0,21 22 15,-21-22-15,-1 21 0,22-21 16,-21 0-16,21-21 0,-22 22 0,22-22 16,0 0-16,21-22 31,21 1-16,0-21-15,0 21 0,1 0 16,-1-22-16</inkml:trace>
  <inkml:trace contextRef="#ctx0" brushRef="#br0" timeOffset="15815.48">9038 995 0,'0'-21'0,"0"42"0,0-63 15,0 63 17,-21 0-32,21 21 15,-21 1-15,0-22 0,21 21 0,-22 22 16,1-22-16,0 0 16,0 1-16,21 20 0,-21-21 0,21 1 0,-21-1 15,21 0-15,0 1 16,0-1-16,-22 0 0,22-20 0,0-1 15,0 21-15,0-21 0,0 0 0,0 1 16,22-22-16,-1 0 16,0 0-16,0 0 0,0-22 15,0 1-15,-21 0 0,22 0 16,-1 0-16</inkml:trace>
  <inkml:trace contextRef="#ctx0" brushRef="#br0" timeOffset="15995.39">8742 1503 0,'0'0'0,"-21"0"0,-1 0 0,1 0 16,21 21-16,-21-21 0,42 0 31,0 0-31,1 0 16,-1 0-16,0 0 0,21 0 0,1 0 15,-22-21-15,21 21 0,0-21 16,-20 21-16,20-21 0,0 21 0</inkml:trace>
  <inkml:trace contextRef="#ctx0" brushRef="#br0" timeOffset="16359.46">9250 1545 0,'0'0'0,"-21"21"0,21 1 15,0-1 1,21-21-1,0 0 1,0 0-16,0-21 0,0-1 16,1 22-16,-1-21 0,0 0 0,0 21 15,0-21-15,0 0 0,-21 0 16,0-1-16,22 22 0,-22-21 0,0 0 16,0 0-16,-22 21 15,1 0 1,0 0-16,-21 21 0,21-21 0,-1 21 15,1 0-15,-21 22 0,21-22 16,0 0-16,-1 21 0,22-20 0,0 20 16,0-21-16,0 0 0,0 22 15,0-22-15,0 0 0,0 0 16,22 0-16,-1-21 0,21 0 16,-21 0-16,0 0 0,22 0 0,-1 0 15,-21 0-15,22-21 0,-1 0 0,0 0 16</inkml:trace>
  <inkml:trace contextRef="#ctx0" brushRef="#br0" timeOffset="16763.16">9864 1376 0,'0'0'0,"0"-21"0,0 0 15,0-1 1,21 22-16,0 0 15,0 0-15,0 0 0,0 0 16,1 0-16,-1 22 0,0-1 0,0 0 16,0 0-16,-21 0 0,21 22 15,1-22-15,-22 21 0,0 0 16,0 1-16,0-22 0,0 21 0,0 1 16,0-22-16,0 21 0,0-21 15,0 0-15,0 1 0,-22-1 16,1-21-16,21-21 15,0-1 1,0 1-16,0 0 0,0 0 0,0 0 16,21-22-16,1 22 0,-22-21 15,21 0-15,0 20 0,0-20 0,21 0 16,-20 21-16,-1-1 16,0 1-16,0 0 0,0 0 0,0 0 15,1 21-15,-1 0 16,0 0-16,0 0 15,0 0-15</inkml:trace>
  <inkml:trace contextRef="#ctx0" brushRef="#br0" timeOffset="16991.04">10710 1588 0,'0'21'0,"0"-42"0,-21 42 15,0-21-15,42 0 47,0 0-47,0 0 16,1 0-16,-1 0 16,0 0-16,0 0 0,0-21 15,0 21-15,1 0 0,-1 0 0,0-22 16,0 22-16,21 0 0</inkml:trace>
  <inkml:trace contextRef="#ctx0" brushRef="#br0" timeOffset="17591.68">11599 1355 0,'-42'-85'31,"42"64"-31,0 0 16,0 0-1,21-1-15,0 22 0,0-21 0,1 21 16,-1 0-16,21-21 0,-21 21 16,22 0-16,-1 0 0,-21 0 15,21 0-15,-20 0 0,20 21 0,-21 0 16,0-21-16,-21 22 0,0 20 15,0-21-15,0 0 0,0 0 0,-21 22 16,0-22-16,0 21 0,0-21 0,-22 1 16,22 20-16,-21-21 0,-1 0 15,1 0-15,21 1 0,-21-1 0,20 0 16,1 0-16,0-21 0,0 0 16,0 0-16,21-21 31,21 0-16,0 0-15,0 21 0,0-22 0,1 1 16,-1 21-16,21-21 0,-21 21 16,22 0-16,-22 0 0,21 0 15,-21 0-15,22 0 0,-22 0 0,21 21 0,-21-21 16,0 21-16,1 22 0,-1-22 16,0 0-16,0 0 0,-21 22 0,0-22 15,0 0-15,0 21 0,-21-21 16,0 1-16,0-1 0,-1 0 0,1 0 15,-21-21-15,0 21 0,20 0 0,-20-21 16,0 0-16,21 0 0,-22 0 16,22 0-16,-21 0 0,21 0 15,-1 0-15,1 0 0,0 0 16,0 0 0,0 0-16,0-21 15</inkml:trace>
  <inkml:trace contextRef="#ctx0" brushRef="#br0" timeOffset="18299.08">5334 2434 0,'-21'0'15,"21"21"17,21-21-17,0 0-15,0 0 16,22 0-16,-1 0 0,0 0 0,1 0 15,20 0-15,1 0 0,-1 0 0,1 0 16,20 0-16,1 0 0,21 0 16,-22 0-16,43 0 0,-21-21 15,21 21-15,0 0 0,21 0 16,-21-21-16,22 21 0,-1 0 0,0 0 16,0-21-16,21 21 0,-20 0 0,20 0 15,-21 0-15,21 0 0,1 0 16,-1 0-16,0-21 0,-20 21 0,20 0 15,0 0-15,1 0 0,-22 0 0,21 0 16,-21 0-16,22 0 0,-22 0 16,-21 0-16,0 0 0,21 0 0,-42 0 15,21 21-15,-21-21 0,-22 0 0,1 0 16,0 0-16,-22 0 16,1 0-16,-1 0 0,-21 0 0,1 0 15,-1 0-15,-21 0 0,0 0 16,1 0-16,-1 0 0,0 0 0,0 0 15,0 0-15,0 0 16,-21-21 0,0 0-16</inkml:trace>
  <inkml:trace contextRef="#ctx0" brushRef="#br0" timeOffset="18412.02">11705 2371 0,'0'21'15,"-21"-21"17</inkml:trace>
  <inkml:trace contextRef="#ctx0" brushRef="#br0" timeOffset="19471.68">4297 5419 0,'0'21'31,"-21"-42"-15</inkml:trace>
  <inkml:trace contextRef="#ctx0" brushRef="#br0" timeOffset="19517.66">4381 5228 0,'43'-21'16</inkml:trace>
  <inkml:trace contextRef="#ctx0" brushRef="#br0" timeOffset="20508.09">4381 4466 0,'0'0'0,"0"-21"16,0 0-16,0 0 16,22 0-16,-22-1 0,21 1 0,-21 0 15,0 0-15,0 0 0,0 0 16,0-1-16,0 1 0,0 42 31,0 1-15,0 20-16,0 0 15,0-21-15,0 22 0,0-1 0,0 22 0,0-22 16,0 0-16,-21 1 16,21 20-16,-22-21 0,1 1 0,21-1 15,0 0-15,-21 1 0,21-1 0,-21 0 16,21-20-16,0-1 0,0 0 16,0 0-16,0 0 0,0-42 31,0-21-31,0 21 15,21-1-15</inkml:trace>
  <inkml:trace contextRef="#ctx0" brushRef="#br0" timeOffset="20814.91">4784 4636 0,'0'21'0,"21"42"31,0-63-31,-21 21 16,21-21-16,0 0 15,0 0-15,1 0 32,-22-21-32,0 0 15,-22 0 1,1 21-16,0 0 0,0 0 15,0 0-15,0 0 16,-1 0-16,22 21 16,22-21 15</inkml:trace>
  <inkml:trace contextRef="#ctx0" brushRef="#br0" timeOffset="21791.1">6731 4085 0,'0'-21'0,"0"42"0,-21-63 0,21 21 16,-21 0 0,-1 21-16,22 21 15,-21 21-15,0-21 0,0 22 16,0-1-16,21 0 0,-21 22 0,-1-22 16,1 0-16,0 22 0,0-22 15,0 1-15,0 20 0,-22-21 16,22 1-16,-21 20 0,21-20 0,-1-1 15,-20 0-15,21 1 0,0-22 16,0 21-16,-1-21 0,22 0 0,-21-21 16,0 0-1,21-21 1,0 0-16,0 0 0,0-21 0,0-1 16,0 22-16,0-21 0,0-1 15,0 1-15,21 21 0,-21-21 0,21 20 16,-21-20-16,0 21 0,22 0 15,-22 0-15,21 21 0,0 0 16,0 0-16,-21 21 16,0 0-16,21 0 0,0 21 15,-21-20-15,22-1 0,-22 21 0,21-21 16,0 22-16,-21-22 0,21 21 16,-21-21-16,21 0 0,0 22 0,1-22 15,-1 0-15,0-21 0,0 21 0,0-21 16,0 21-16,22-21 0,-22 0 15,21 0-15,1-21 0,-1 0 0,-21 21 16,21-21-16,1-21 0,-1 20 16,-21 1-16,22-21 0,-22 21 15,21-22-15,-21 1 0,-21 21 0,21-21 16,-21-22-16,22 22 0,-22-1 16,0-20-16,0 21 0,0-22 0,-22 1 15,1 20-15,0-20 0,-21 20 16,21 1-16,-22 0 0,1 21 0,0-22 15,20 22-15,-20 21 0,0 0 16,-1 0-16,1 0 0,21 0 0,-21 21 16,-1 0-16,22 22 0,0-1 15,0 0-15,0 1 0,21-1 0,0 22 16,0-22-16,0 21 0,0-20 16,0-1-16,0 0 0,0 1 0,21-22 15,0 21-15,0-21 0,0 1 16,0-1-16,1 0 0,-1 0 15,21-21-15,-21 0 0,22 0 0,-1 0 16,0 0-16,1 0 0,-22 0 0,21 0 16,0 0-16,1-21 0</inkml:trace>
  <inkml:trace contextRef="#ctx0" brushRef="#br0" timeOffset="22319.81">7535 4403 0,'0'0'0,"0"-21"32,0-1-32,0 1 0,-21 21 15,0-21-15,0 21 0,0 0 0,-1 0 16,1 21-16,0 0 16,0 1-16,0-1 0,0 0 0,-1 0 15,1 0-15,0 22 0,0-22 16,21 21-16,-21-21 0,21 22 0,-21-1 15,21-21-15,-22 21 0,22-20 0,0 20 16,0-21-16,0 0 0,0 0 16,0 1-16,22-1 0,-1-21 15,0 0-15,0 0 0,0 0 16,0 0-16,1-21 0,-1 21 16,0-22-16,0 1 0,0 0 0,0 0 15,1-21-15,-1 20 0,0-20 16,0 21-16,0-21 0,-21 20 0,0-20 15,21 0-15,-21 21 0,0-22 16,22 22-16,-22 0 0,0 0 0,0 0 16,0-1-16,0 44 31,-22-1-31,22 0 0,-21 0 0,21 0 16,0 22-16,0-22 15,0 0-15,0 21 0,0-21 0,0 22 16,0-22-16,0 21 0,0-21 0,0 1 15,0 20-15,0-21 0,21 0 16,1 0-16,-1-21 0,0 0 16,0 0-16,0 0 0,0 0 0,22 0 15,-22-21-15,21 0 0,-21 0 16,1 0-16,20-22 0</inkml:trace>
  <inkml:trace contextRef="#ctx0" brushRef="#br0" timeOffset="22590.66">8213 3895 0,'0'0'15,"0"-21"-15,0-1 0,-22 44 16,22-1 0,-21 0-16,21 21 0,-21 1 0,21-1 15,0 21-15,0-20 0,-21 20 16,21-20-16,0 20 0,-21 1 0,21-22 15,0 0-15,0 22 0,-21-22 0,21 0 16,0-20-16,-22 20 0,22-21 16,0 21-16,0-20 0,0-1 15,0 0-15,22 0 16,-1-21-16,0 0 16,0-21-16,0 0 0,0 0 0,1-1 15</inkml:trace>
  <inkml:trace contextRef="#ctx0" brushRef="#br0" timeOffset="23115.45">8763 4445 0,'0'0'16,"0"-21"-16,21 21 16,-21-21-16,0 0 0,0-1 15,-21 22-15,0-21 0,0 21 16,-1 0-16,1 0 15,0 0-15,0 21 0,0 1 0,0-22 16,-1 42-16,1-21 0,0 0 16,0 22-16,0-22 0,0 21 0,-1-21 15,1 22-15,21-22 0,0 21 0,0-21 16,0 0-16,-21 1 0,21-1 16,0 0-16,0 0 0,21-21 15,0 0 1,1 0-16,-1 0 0,0 0 0,0-21 15,0 0-15,0 0 0,22-1 16,-22-20-16,0 21 0,0 0 16,0-22-16,1 1 0,-22 21 0,21-21 15,-21-1-15,21 22 0,-21-21 0,0 21 16,0-1-16,0 1 16,0 42-1,0 1 1,0 20-16,-21-21 0,21 0 0,0 22 15,0-22-15,0 21 0,0-21 0,0 0 16,0 22-16,0-22 0,0 0 16,0 0-16,0 0 0,21-21 0,0 22 15,0-1-15,0-21 16,1 0-16,-1 0 0,0 0 16,0 0-16,0 0 0,0-21 0,1-1 15,-1 1-15,0 0 0,-21 0 0,0 0 16,0 0-16</inkml:trace>
  <inkml:trace contextRef="#ctx0" brushRef="#br0" timeOffset="23343.34">7810 4318 0,'-21'0'16,"42"0"-16,-63 21 0,21-21 0,42 0 31,0 0-31,22 0 0,-1 0 0,-21 0 16,21-21-16,1 21 0,-1-21 15,22 21-15,-22 0 0,0-21 0,1 21 16,-1-21-16,0 21 0,1-22 0,-1 22 16,-21-21-16,21 0 0,1 21 15</inkml:trace>
  <inkml:trace contextRef="#ctx0" brushRef="#br0" timeOffset="24698.96">9885 4001 0,'0'-22'0,"0"44"0,0-65 16,0 22-16,0 0 16,0 0-16,-21 21 15,-1 0-15,1 0 0,0 21 16,21 0-16,-21 21 16,0-20-16,21 20 0,-21 21 0,21-20 15,-22 20-15,1-20 0,21 20 0,-21 1 16,0-22-16,0 21 0,0-20 15,-22-1-15,22 0 0,0 1 0,0-1 16,21-21-16,-21 22 0,-1-22 16,22 0-16,-21 21 0,0-42 15,21-21 1,0 0 0,0-21-16,0 20 15,0 1-15,0-21 0,21 21 0,-21-22 16,21 1-16,1 0 0,-1 21 15,-21-22-15,21 22 0,0-21 0,0 21 16,-21-1-16,21 22 16,1 0-16,-22 22 15,0-1-15,0 0 0,0 0 0,21 0 16,-21 22-16,0-22 0,0 0 16,0 21-16,21-21 0,-21 1 0,21-1 15,0 0-15,-21 21 0,21-21 16,1-21-16,-1 22 0,0-1 0,21 0 15,1-21-15,-22 0 0,42 0 16,-20 0-16,-1 0 0,21 0 0,-20-21 16,20 0-16,-20-1 0,-1 1 15,21 0-15,-41 0 0,20 0 0,0-22 16,-21 1-16,1 0 0,-1-1 16,-21-20-16,0 21 0,0-22 0,0 1 15,0-1-15,0 1 0,0-1 0,-21 1 16,-1-1-16,-20 22 0,21-22 15,-21 22-15,-1 21 0,1-22 16,0 22-16,-22 0 0,22 21 0,-1 0 16,1 0-16,0 0 0,-1 0 15,1 21-15,0 22 0,-1-22 0,22 21 16,0 0-16,0 1 0,0 20 16,21 1-16,-21-22 0,21 22 0,0-1 15,0 1-15,0-1 0,0-21 16,21 22-16,0-22 0,0 1 0,0-1 15,22 0-15,-22-21 0,21 22 16,-21-22-16,22 0 0,-1 0 0,21 0 16,-20-21-16,-1 0 0,22 0 0,-22 0 15,0 0-15,22 0 0,-22 0 0,0 0 16,22-21-16,-22 0 0,1 0 16,20 0-16,-21 0 0,1-1 15,-22-20-15,21 21 0,1-21 0,-22-1 16,0 1-16,0 0 0,0-1 15,-21 1-15,0 0 0,0-1 0,0 22 16,-21 0-16,0 0 0,0 0 16,0 21-16,-22 0 0,22 0 0,-21 0 15,21 0-15,-22 21 0,22 0 0,0 0 16,0 0-16,21 0 0,-21 1 16,21-1-16,0 0 0,0 21 0,0-21 15,21 1-15,0-1 0,0 0 16,0 0-16,-21 0 0,21-21 15,1 21-15,-1 1 0,0-1 0,0 0 16,0 0-16,-21 0 16,21 0-16,1-21 0,-22 22 0,0-1 15,21-21-15,-21 21 0,21-21 16,0 0-16,0 0 16,0 0-16,1 0 0,-1 0 15,0 0-15,0-21 0,0 0 0,0 21 16,1-22-16,20 1 0,-21 0 15,0 0-15,0 0 0,1-22 16,-1 22-16,0 0 0,-21-21 0,0 21 16,21-1-16,-21 1 0,0 0 0,0 42 31,0 0-15,-21 1-16,21-1 0,-21 0 15,21 0-15,0 0 0,0 0 0,-21 1 16,21-1-16,-22 0 0,22 0 15,0 0-15,-21-21 0,21 21 0,0-42 63,21 0-63,-21 0 0,0 0 16</inkml:trace>
  <inkml:trace contextRef="#ctx0" brushRef="#br0" timeOffset="24854.88">11282 4106 0,'0'0'0,"-21"0"0,-1 0 0,1 0 15,21 22 17,0-1-17,0 0-15</inkml:trace>
  <inkml:trace contextRef="#ctx0" brushRef="#br0" timeOffset="25211.26">11493 4276 0,'0'21'15,"0"0"1,0 0-16,0 0 0,0 1 0,0-1 15,0 0-15,0 0 0,0 0 16,0 22-16,22-22 0,-22 0 16,0 0-16,0 0 0,0 0 0,0 1 15,0-1-15,21-21 0,-21 21 16,21-21-16,0 0 16,0 0-1,0 0-15,-21-21 0,22 0 16,-1 21-16,-21-22 0,21 1 0,0 0 15,0 0-15,-21-21 0,21 20 0,-21 1 16,22 0-16,-22 0 0,0 0 16,21 0-16,-21-1 0,21 1 0,0 21 15,-21-21-15,21 21 16,0 0 0</inkml:trace>
  <inkml:trace contextRef="#ctx0" brushRef="#br0" timeOffset="25559.06">11959 4530 0,'0'0'0,"21"0"16,0 0 0,1 0-16,-1 0 0,0-21 15,21-1-15,-21 22 0,1-21 16,-1 0-16,0 21 0,0-21 0,0 0 15,0 0-15,1-1 0,-22 1 16,21 21-16,-21-21 0,0 0 16,-43 21-1,22 0-15,0 21 16,0-21-16,-21 21 0,20 0 0,1 1 16,-21-1-16,21 21 0,0-21 15,21 0-15,0 22 0,0-22 0,0 0 16,0 0-16,0 0 0,0 1 0,0-1 15,21-21-15,0 21 0,0-21 16,0 0-16,0 0 0,22 0 0,-22 0 16,21 0-16,-21 0 0,1 0 15,20-21-15,-21 21 0,21-21 16</inkml:trace>
  <inkml:trace contextRef="#ctx0" brushRef="#br0" timeOffset="25979.62">12615 4276 0,'-63'63'16,"63"-42"-1,0 1-15,-21 20 0,21-21 0,-22 0 16,22 0-16,-21 22 0,21-22 0,0 0 16,0 0-16,0 0 15,0 1-15,0-1 0,0 0 16,-21-21-1,21-21 17,0 0-32,0-1 0,0 1 15,0 0-15,0 0 0,21-21 16,-21 20-16,21-20 0,1 21 0,-1-21 16,0 20-16,21-20 0,-21 21 15,22-21-15,-1 20 0,0 1 16,1 0-16,-1 21 0,22 0 0,-22 0 0,0 0 15,22 21-15,-22-21 16,0 21-16,-20 22 0,20-22 0,-21 0 16,0 21-16,-21-20 0,0 20 0,0-21 15,0 0-15,0 22 0,-21-22 16,0 0-16,0 0 0,0 0 0,-1 0 16,1 1-16,0-22 0,0 21 0,0-21 15,0 0-15,-1 21 0</inkml:trace>
  <inkml:trace contextRef="#ctx0" brushRef="#br0" timeOffset="27098.98">4445 6562 0,'0'-21'0,"0"-1"16,0 1-16,0 0 16,0 0-1,21 0-15,-21 0 0,21-1 16,-21 1-16,21 0 0,1 21 16,-22-21-16,21 0 0,0 21 15,0-21-15,0 21 0,0 0 16,1 0-16,-1 21 15,0 0-15,21 0 0,-21 21 0,1 1 16,-1-1-16,0 0 0,-21 1 16,0-1-16,0 22 0,0-22 0,0 0 15,-21 1-15,0-1 0,-22 21 0,1-20 16,0-22-16,-1 21 0,1 1 16,-22-1-16,22-21 0,0 0 0,-1 0 15,1 1-15,0-1 0,21-21 16,-1 0-16,1 0 0,0 0 15,0-21-15,0-1 0,0 22 0,21-21 16,-22 0-16,22-21 0,0 21 16,0-1-16,0-20 0,0 21 0,0-21 15,0 20-15,0-20 0,0 21 0,22 0 16,-22-22-16,21 43 0,0-21 16,0 21-16,0 0 0,22 0 0,-22 0 15,0 21-15,21-21 0,-21 22 16,22-1-16,-22 21 0,0-21 0,0 0 15,0 22-15,1-22 0,-1 0 16,-21 21-16,0-20 0,0-1 0,21 21 16,-21-21-16,21 0 0,0 1 15,-21-1-15,21-21 16,1 0-16,-1 0 16,0 0-16,0 0 0,0-21 15,-21-1-15</inkml:trace>
  <inkml:trace contextRef="#ctx0" brushRef="#br0" timeOffset="27267.16">5186 6795 0,'0'0'0,"21"0"62,0 0-46</inkml:trace>
  <inkml:trace contextRef="#ctx0" brushRef="#br0" timeOffset="27580.02">6625 6181 0,'0'0'0,"0"-43"15,-21 43-15,0 0 16,21 22 0,0-1-16,-21 0 0,21 21 0,-22 1 15,22-1-15,-21 0 0,21 1 0,0 20 16,0 1-16,0-22 0,0 21 15,0 1-15,-21-22 0,21 22 0,0-22 16,-21 0-16,21 1 0,0-22 16,0 21-16,0-21 0,0 1 0,0-1 15,0 0-15,0 0 0</inkml:trace>
  <inkml:trace contextRef="#ctx0" brushRef="#br0" timeOffset="27899.16">6308 6689 0,'-22'-43'0,"44"86"0,-65-128 0,43 43 0,0 21 15,0-22-15,0 1 0,0 21 16,0-22-16,0 22 0,21-21 0,1 21 16,-1 0-16,21-1 0,0 1 0,1 0 15,-1 21-15,0-21 16,22 21-16,-22 0 0,1 0 0,20 0 15,-42 0-15,22 0 0,-1 21 0,-21 0 16,0 22-16,-21-22 0,0 21 16,0 0-16,0-20 0,0 20 0,-21 0 15,0 1-15,0-1 0,-22 0 16,1-21-16,21 22 0,-21-22 0,-1 0 16,1 0-16,21 0 0,-22 1 0,22-22 15,-21 21-15,21-21 16,42 0-1,-21-21-15,21-1 16,21 1-16</inkml:trace>
  <inkml:trace contextRef="#ctx0" brushRef="#br0" timeOffset="28363.5">7260 6287 0,'21'0'0,"-21"-22"31,0 44-15,0-1-16,-21 0 0,21 0 15,-21 21-15,0 1 0,0-22 16,-1 21-16,22 1 0,-21-1 0,0 21 16,0-20-16,21-1 0,0-21 0,-21 22 15,21-1-15,0-21 0,0 0 16,0 22-16,0-22 0,21 0 15,-21 0-15,21-21 0,0 0 0,0 0 16,1 0-16,20 0 0,-21 0 16,0 0-16,0 0 0,22-21 0,-22 21 15,0-21-15,0 0 0,22-1 16,-22 1-16,0 0 0,0-21 16,0 21-16,0-22 0,1 1 0,-22-22 15,0 22-15,0 0 0,0-22 16,0 22-16,0 0 0,-22 20 0,1-20 15,0 21-15,0 0 0,0 0 0,-22 21 16,22 0-16,0 0 0,-21 0 16,21 0-16,-1 0 0,1 21 0,0 0 15,0 0-15,0 0 0,21 0 16,0 1-16,0 20 0,0-21 0,0 0 16,0 0-16,0 1 0,0-1 0,21-21 15,0 21-15,0-21 0,0 0 16,22 0-16</inkml:trace>
  <inkml:trace contextRef="#ctx0" brushRef="#br0" timeOffset="28635.34">8086 6265 0,'0'0'16,"0"-21"-16,0 0 0,0 0 0,-22 0 15,1 21-15,0 0 0,0 0 16,0 0-1,21 21-15,-21 0 0,21 21 0,0 1 16,-22-1-16,22 0 0,0 1 0,0 20 16,0-20-16,0-1 0,0 0 15,0 1-15,0-1 0,0-21 16,0 0-16,0 22 0,0-22 16,22 0-16,-1-21 15,0 0 1,-21-21-16,0 0 15,0-1-15,0 1 0</inkml:trace>
  <inkml:trace contextRef="#ctx0" brushRef="#br0" timeOffset="28851.21">8001 6202 0,'0'0'0,"21"-21"0,-21 0 0,21-1 15,0 22-15,1 0 0,-1 0 16,0 22-16,0-1 0,0 0 15,0 21-15,1-21 0,-1 1 16,0 20-16,21-21 0,-21 21 0,1-20 16,-1 20-16,0-21 0,0 0 0,-21 0 15,0 1-15,21-1 0,-21 0 16,21-21-16,1 0 31</inkml:trace>
  <inkml:trace contextRef="#ctx0" brushRef="#br0" timeOffset="29088.88">8890 6096 0,'-42'-21'32,"20"21"-32,1 21 0,0 0 15,0-21-15,0 21 0,0 22 0,-85 41 31,85-41-31,-1-22 0,22 0 16,0 0-16,-21 0 0,21 1 0,-21-22 16,21 21-16,21-21 31,0-21-31,1-1 16,-1 1-16,0 0 0,0 0 0</inkml:trace>
  <inkml:trace contextRef="#ctx0" brushRef="#br0" timeOffset="29315.75">8911 6054 0,'0'0'0,"0"-43"0,21 22 16,-21 0-16,0 42 16,0 0-1,0 1-15,0-1 0,0 0 0,-21 21 16,21 1-16,-21-1 0,21 0 16,0 1-16,0-1 0,0 21 15,0-20-15,0-1 0,0 0 0,0 1 16,-21-1-16,21 0 0,0-20 15,0 20-15,0-21 0,0 0 0,0 0 16,0 1-16,0-1 16,-21-21-16,-1 0 15,1 0 1,0 0-16</inkml:trace>
  <inkml:trace contextRef="#ctx0" brushRef="#br0" timeOffset="30483.09">3916 8509 0,'-21'0'0,"21"-21"16,-22 21-16,22-21 0,0 0 15,0-1-15,0 1 16,22 0-16,-1 0 0,0 21 16,0-21-16,0 0 0,22 21 0,-22 0 15,0-22-15,0 22 0,0 0 16,0 0-16,1 0 0,-1 22 16,0-1-16,-21 21 0,21-21 15,-21 0-15,0 1 0,0 20 16,0-21-16,-21 21 0,0-20 0,-22 20 15,1 0-15,0-21 0,-1 22 16,1-22-16,0 21 0,-22-21 0,22 1 16,0-1-16,20 0 0,-20 0 15,21-21-15,21-21 16,0 0 0,21 0-16,21-1 15,-20 1-15,20 0 0,-21 0 0,21 0 16,1 0-16,-22-1 0,21 1 0,1 0 15,-22 21-15,21 0 0,-21 0 16,22 0-16,-22 0 0,21 0 0,-21 0 16,0 21-16,1 0 0,-1 1 15,0-1-15,0 21 0,0-21 0,0 22 16,-21-1-16,0-21 0,0 21 0,0 1 16,0-22-16,-21 21 0,-21-21 15,21 22-15,-22-22 0,1 0 16,0 0-16,21 0 0,-22 1 0,1-22 15,0 21-15,-1-21 0,1 0 0,21 0 16,-22 0-16,22 0 0,0 0 16,0 0-16,0 0 0,0-21 15,-1 21-15,1-22 0,0 1 0,21 0 16,0 0-16,0 0 16,0 0-16,0-1 15,21 22-15,0-21 0,1 0 0,-1 0 16</inkml:trace>
  <inkml:trace contextRef="#ctx0" brushRef="#br0" timeOffset="30687.4">5080 8805 0,'0'0'0,"21"0"0,0 0 31</inkml:trace>
  <inkml:trace contextRef="#ctx0" brushRef="#br0" timeOffset="31143.14">5884 8192 0,'-21'0'0,"42"0"0,-63 0 0,21 0 16,42 0-1,0 0-15,0-22 16,22 22-16,20 0 0,22-63 15,-22 63-15,1 0 0</inkml:trace>
  <inkml:trace contextRef="#ctx0" brushRef="#br0" timeOffset="31223.11">7006 10859 0,'-127'0'32,"85"0"-17,-1 0-15,-20 0 0</inkml:trace>
  <inkml:trace contextRef="#ctx0" brushRef="#br0" timeOffset="31487.63">6244 8149 0,'21'0'16,"-21"21"-1,0 1-15,0-1 0,0 21 0,0-21 16,0 22-16,0-1 0,0 0 15,0 1-15,0-22 0,0 21 16,0 0-16,0 1 0,0-22 0,0 21 16,0 1-16,0-22 0,0 21 15,0-21-15,-21 0 0,21 1 0,0-1 16,0 0-16,0 0 0,0-42 31,0 0-31,21 0 16,0-1-16</inkml:trace>
  <inkml:trace contextRef="#ctx0" brushRef="#br0" timeOffset="32083.46">6117 8128 0,'-42'0'16,"21"0"-16,84 0 0,-148 0 0,64 0 0,0 0 15,42 0 17,0 0-17,22 0-15,-1 0 0,0 0 0,1 0 16,-1-21-16,22 21 0,-22 0 16,21 0-16,-20-21 0,20 21 0,-20 0 15,-1 0-15,-21 0 0,21-21 16,-20 21-16,-44 0 31,1 0-15,0 0-16,0 0 15,21 21 1,21-21 0</inkml:trace>
  <inkml:trace contextRef="#ctx0" brushRef="#br0" timeOffset="32555.19">6752 8551 0,'0'0'0,"-21"22"0,21-1 15,21-21 17,0 0-32,0 0 0,1 0 15,-1 0-15,0-21 0,0 21 16,0-22-16,0 1 0,1 21 0,-1-21 16,0 21-16,0-21 0,0 0 0,0 21 15,-21-21-15,0-1 0,0 1 16,0 0-16,0 0 0,-21 0 15,0 21-15,0 0 16,0-21-16,0 21 0,-1 0 16,1 0-16,0 0 0,0 21 0,0-21 15,0 21-15,-22 0 0,22 0 16,0 0-16,21 1 0,-21 20 0,0-21 16,-1 0-16,22 22 0,-21-22 0,21 0 15,0 21-15,0-21 0,0 1 16,0 20-16,0-21 0,0 0 0,0 0 15,0 1-15,0-1 0,21-21 0,1 0 16,-1 21-16,0-21 16,0 0-16,21 0 0,-20 0 0,20-21 15,-21 0-15,21-1 0,-20 1 0</inkml:trace>
  <inkml:trace contextRef="#ctx0" brushRef="#br0" timeOffset="32986.94">7620 8297 0,'0'-21'16,"-21"21"-1,0 0-15,-1 0 16,1 21-16,-21 1 0,21-22 0,0 21 16,-22 0-16,22 0 0,0 0 15,0 0-15,0 1 0,-1-22 16,22 21-16,0 0 0,0 0 0,0 0 15,0 0 1,0 1-16,22-22 0,-1 0 16,0 0-16,21 0 0,-21 21 0,1 0 15,20-21-15,-21 0 0,0 21 16,0-21-16,22 21 0,-22 0 16,0-21-16,-21 22 0,0-1 0,0 0 15,0 0-15,-21 0 16,0-21-16,-22 21 15,22-21-15,-21 22 0,0-22 0,-1 0 16,1 21-16,21-21 0,-22 0 16,22 0-16,-21 0 0,21 0 0,0 0 15,-1 0-15,22-21 32,0-1-32,22 1 0,-22 0 15,21 0-15,0 0 0,21 0 0,-21-1 16,1 1-16</inkml:trace>
  <inkml:trace contextRef="#ctx0" brushRef="#br0" timeOffset="33302.94">8297 7938 0,'0'0'0,"0"-22"0,-42 22 16,21 0-1,0 0-15,-1 22 0,1-1 0,21 0 16,-21 21-16,0-21 0,21 22 16,0-1-16,-21 0 0,0 1 0,-1-1 15,22 22-15,0-22 0,-21 0 16,21 1-16,-21-1 0,21 0 16,-21 1-16,21-1 0,0 0 0,0 1 15,0-22-15,0 21 0,0-21 0,0 0 16,0 1-16,0-1 0,0 0 15,21-21-15,0 0 0,0 0 16,1 0-16,-1 0 0,-21-21 0,21 21 16,0-21-16,0-1 0,0 1 15,1 0-15,-22 0 0</inkml:trace>
  <inkml:trace contextRef="#ctx0" brushRef="#br0" timeOffset="33495.83">7895 8424 0,'-42'0'16,"84"0"-16,-105 0 0,41 0 0,1 0 0,42 0 47,1 0-47,20 0 0,-21 0 0,21 0 16,-20 0-16,20 0 0,0 0 0,1 0 15,-1 0-15,-21-21 0,21 0 16,1 21-16,-1-21 0,0 0 0</inkml:trace>
  <inkml:trace contextRef="#ctx0" brushRef="#br0" timeOffset="33632.43">9038 8043 0,'0'-21'0,"-21"21"0,-21 0 16,20 0-16,1 21 15,0 1-15,0-1 0</inkml:trace>
  <inkml:trace contextRef="#ctx0" brushRef="#br0" timeOffset="33767.35">8784 8319 0,'0'21'0,"0"-42"16,0 63-16,0-21 0,-21 21 0,21-20 15,-21 20-15,0-21 0,21 21 0,-22 1 16,22-22-16,0 0 0,-21 21 16,21-20-16,0-1 0,0 0 0,0 0 15,0 0-15,21-21 31,1 0-31,-1-21 0,0 0 16,-21 0-16</inkml:trace>
  <inkml:trace contextRef="#ctx0" brushRef="#br0" timeOffset="33956.24">8932 8192 0,'0'0'0,"0"-43"0,0 1 15,0 21-15,0-22 0,0 22 16,0 0-16,0 0 0,21 21 15,-21 21-15,0 0 16,22 0-16,-1 22 0,0-1 16,-21 0-16,21 1 0,0-1 15,0 0-15,1 1 0,-1-1 0,0 0 16,0 1-16,0-1 0,0-21 0,-21 0 16</inkml:trace>
  <inkml:trace contextRef="#ctx0" brushRef="#br0" timeOffset="34049.19">9313 8509 0,'0'-42'15</inkml:trace>
  <inkml:trace contextRef="#ctx0" brushRef="#br0" timeOffset="34532.3">8911 8065 0,'0'0'15,"-21"0"16,21 21-15,0 0-16,0 0 0,-21 21 0,0-20 16,-1 20-16,1-21 0,0 21 15,0 1-15,0-22 0,0 21 0,-1 1 16,-20-22-16,21 21 0,0-21 16,0 22-16,-1-22 0,1 0 0,21 0 15,0 0-15,0 0 0,21-21 31,1 0-31,-1-21 16,0 0-16,0 0 0,21 0 0,-20 0 16</inkml:trace>
  <inkml:trace contextRef="#ctx0" brushRef="#br0" timeOffset="34871.57">9144 8043 0,'-21'0'16,"42"0"-16,-42-21 0,21 42 47,0 1-47,0-1 0,0 0 15,21 21-15,0 1 0,-21-22 0,21 21 16,0 0-16,-21 1 0,22-1 15,-1 0-15,0 1 0,-21-1 0,21-21 16,0 22-16,-21-22 0,0 0 0,21 21 16,1-21-16,-22 1 0,21-22 15,-21 21-15,0-42 47,0-1-47,0 1 0,0 0 16,21 0-16,-21 0 0</inkml:trace>
  <inkml:trace contextRef="#ctx0" brushRef="#br0" timeOffset="35167.4">9694 7959 0,'0'0'16,"0"-21"-16,0-1 0,-21 22 15,0 0-15,0 22 16,21-1-16,0 0 0,-21 21 16,-1-21-16,22 22 0,-21-1 15,21 0-15,0 1 0,-21-1 16,0 0-16,0 1 0,21-1 0,0 0 16,-21 1-16,-1-1 0,22-21 0,-21 22 15,21-22-15,0 0 0,-21 0 16,21 0-16,0 0 0,0 1 15,21-22 1,-21-22 0,21 22-16,1-21 0,-1 0 0</inkml:trace>
  <inkml:trace contextRef="#ctx0" brushRef="#br0" timeOffset="35779.06">10562 7938 0,'0'0'0,"0"-22"0,0 1 16,-21 21-16,0 0 16,0 0-16,-1 0 0,-20 0 15,21 0-15,0 21 0,0 1 0,-1 20 16,1-21-16,0 21 15,0 1-15,0-1 0,-22 0 0,22 1 16,0 20-16,0-20 0,21-1 0,-21 0 16,21 1-16,-21-22 0,21 21 15,0 0-15,0-20 0,0 20 0,0-21 16,0 0-16,21 0 0,0 22 0,0-22 16,0-21-16,0 21 0,1 0 15,20-21-15,-21 0 0,21 0 0,1 0 16,-22 0-16,21 0 0,1 0 0,-22 0 15,21-21-15,-21 0 0,22 0 16,-22 0-16,-21-1 0,21 1 0,-21 0 16,0-21-16,0 21 0,0-22 0,0 22 15,0 0-15,-21 0 0,0 0 0,21-1 16,-22 1-16,-20 21 16,21 0-16,0 0 0,0 0 0,-22 0 15,22 0-15,0 0 0,0 21 0,0-21 16,-1 22-16,1-1 15,21 0-15,0 0 16,21-21-16,1 0 16,-1 0-16,0 0 0,0 0 15,0 0-15,0 0 0,1-21 0,-1 21 16,0 0-16,0 0 0,0-21 16,0 21-16,1 0 15,-1 0-15,-21 21 16,0 0-1,0 0-15,0 0 0,0 1 0,0 20 16,-21-21-16,-1 21 0</inkml:trace>
  <inkml:trace contextRef="#ctx0" brushRef="#br0" timeOffset="35927.97">10499 9059 0,'0'22'0,"0"-44"0,0 86 0,-22-43 16,1 21-16,0-20 0,21 20 16,0 0-16,-21-21 0,0 22 0,21-22 15,-21 21-15,21-21 0,0 22 16,0-22-16,0 0 0,-22 0 0,22 0 15,0 1-15,0-1 16,0-42 0,0-1-16,0 1 15,0 0-15,0 0 0</inkml:trace>
  <inkml:trace contextRef="#ctx0" brushRef="#br0" timeOffset="37951.72">10393 8509 0,'21'0'15,"0"0"1,0 0 0,0 0-16,1 0 0,-1 0 15,0 0-15,0 0 16,-21-21-16,21 21 0,0 0 0,1 0 16,-22-21-16,21 21 0,0 0 0,0 0 15,0 0-15,-21-21 16,21 21-16,-21 21 62,0 0-62,-21-21 0,21 21 16,-21 0-16,21 0 0,0 1 0,0-1 16,-21 0-16,21 0 0,-21 0 15,21 22-15,-21-1 0,21-21 0,0 21 16,0 1-16,-22-1 0,22 0 0,-21 1 15,21-1-15,-21 0 0,21 1 0,0-22 16,0 21-16,-21 1 0,21-22 16,-21 21-16,21-21 0,0 22 15,-21-22-15,21 0 0,0 0 0,0 0 16,0 0-16,0 1 0,0-1 0,0 0 16,0 0-16,0 0 15,0 0-15,0-42 94,0 0-78,21 0-1,0 0-15,-21 0 0,0-1 16,21 1-16,0 0 0,-21 0 15,21 0-15,1 0 0,-22-1 16,21-20-16,0 0 0,0 21 0,0-22 16,-21 1-16,21-22 0,1 22 0,-1 0 15,-21-1-15,0 1 0,21-21 16,-21 41-16,0-20 0,0 21 0,0-21 16,0 20-16,0 1 0,0 0 0,0 0 15,0 0 1,-21 21 46</inkml:trace>
  <inkml:trace contextRef="#ctx0" brushRef="#br0" timeOffset="46895.2">14668 3895 0,'-42'0'31,"21"0"-31,0 0 32,0 0-17,21-21-15,0-1 16,0 1 15,0 0-31,0 0 16,21 21-16,-21-21 15,21 21-15,0-21 16,0 21 0,0 0-1,1 0-15,-1 0 0,0 0 16,0 0-16,0 0 15,0 0-15,1 0 0,-1 0 0,0 0 16,0 0-16,0 0 0,22 0 16,-22 21-16,0-21 0,0 21 0,21-21 15,-20 21-15,-1 0 0,0 0 0,0 1 16,0-1-16,0 0 16,-21 0-16,22 0 0,-22 22 0,0-22 15,0 0-15,21 0 0,-21 21 16,0-20-16,0-1 0,0 21 0,0-21 15,0 0-15,-21 22 16,-1-22-16,22 21 0,-21-21 0,0 22 16,0-22-16,-21 21 0,20-21 15,1 22-15,0-22 0,-21 21 0,21-21 16,-22 22-16,22-1 0,-21-21 16,21 22-16,-1-1 0,-20 0 0,21 1 15,0-1-15,-22 0 0,22 1 0,0-1 16,-21 0-16,21 1 0,-1-1 15,-20 0-15,21 1 0,-21-1 0,20 0 16,-20 1-16,21-1 0,0 0 16,-22 1-16,22-1 0,0 21 15,0-20-15,-21-1 0,20 0 0,1 22 16,0-22-16,21 1 0,-21-1 16,0 0-16,21 1 0,-21-1 0,21 0 15,0 1-15,0-1 0,0 0 16,0 1-16,0-1 0,0 21 0,0-20 15,0-1-15,0 0 0,0 1 0,21-1 16,0 0-16,0 1 0,0-1 16,0-21-16,22 22 0,-22-22 0,21 21 15,-21-21-15,22 0 0,-22 1 16,21-1-16,1 0 0,-22 0 0,21 0 16,0-21-16,1 21 0,-22-21 15,21 0-15,1 22 0,-1-22 16,0 0-16,-21 0 0,22 0 0,-1 0 15,-21 0-15,22 0 0,-22 0 0,0 0 16,0 0-16,0 0 0,0 0 16,-21-22-1,-21 22 1,0 0 0,0 0-16,0 0 0,0 0 15,-1 0-15,1 0 0,0 22 16,0-22-16,0 21 0,0 0 15,-1-21-15,1 21 0,0 0 16,0 0-16,0 1 0,21-1 16,0 0-16,-21 21 0,-1-21 15,22 1-15,0 20 0,0-21 0,-21 0 16,21 22-16,0-22 0,0 21 0,0-21 16,0 22-16,0-22 0,0 21 15,0-21-15,0 22 0,0-22 0,0 21 16,0-21-16,0 22 0,0-22 0,0 21 15,0 0-15,0 1 0,21-22 16,-21 21-16,0 1 0,22-1 0,-1 0 16,-21 1-16,0-1 0,21 0 0,0 1 15,0-1-15,-21 0 16,21 1-16,1-1 0,-22 0 0,21 1 16,0 20-16,0-21 0,-21 1 0,21-1 15,0 0-15,1 1 0,-22-1 0,21 0 16,0 1-16,0-1 0,-21 0 15,21 1-15,0-1 0,1-21 0,-22 22 16,21-1-16,-21-21 0,21 21 0,0-20 16,-21 20-16,0-21 0,0 0 15,0 22-15,0-22 0,0 0 0,0 21 16,0-21-16,0 1 0,0-1 0,-21 0 16,0 0-16,21 0 0,-21 0 0,-1 1 15,1-1-15,0-21 16,21 21-16,-21-21 0,0 21 0,0-21 15,-1 21-15,-20-21 0,21 21 0,0 1 16,0-22-16,-1 21 0,1 0 16,0-21-16,0 21 0,0-21 0,0 0 15,-1 21-15,1-21 0,0 21 16,21-42 31,0 0-32,0 0-15,0 0 0,0-22 0,0 22 16,21-21-16</inkml:trace>
  <inkml:trace contextRef="#ctx0" brushRef="#br0" timeOffset="50887.11">15219 5525 0,'0'-22'16,"-21"22"-1,-1-21 1,1 21-1,0 0-15,0 0 0,0 0 16,42 0 15,0 0-31,21 0 16,1 0-16,-1 0 0,22 0 16,-22 0-16,21 0 0,1 0 15,-1 0-15,1 0 0,21 0 0,-22 0 16,22 0-16,-1 0 0,1 0 15,0 0-15,-22 0 0,22 0 0,0 0 16,-22 0-16,1 0 0,-1 0 0,-21 0 16,1 0-16,-1 0 0,0 0 15,-20 0-15,-1 0 0,0 0 0,0 0 16,0 0-16,-42 0 31,0 0-31,0 0 0,-22 0 16,22 0-16,-21 0 0,0 0 15,-1 0-15,1 0 0,0 0 16</inkml:trace>
  <inkml:trace contextRef="#ctx0" brushRef="#br0" timeOffset="51226.92">15071 5609 0,'-43'0'0,"86"0"0,-107 0 0,43 0 16,0 0 0,42 0 15,0 0-31,21 0 0,22 0 0,-22 0 16,22 0-16,-1 0 0,22 0 0,0 0 15,-22 0-15,43 0 0,-21 0 16,20 0-16,-20 0 0,21 0 0,0 0 15,0 0-15,-22 0 0,1 0 16,0 0-16,-1 0 0,-20 0 0,-22 0 16,22 0-16,-22 0 0,-21-21 15,21 21-15,-20 0 0,-1 0 0,-21-21 16,0 0 0,0 0-1,-21-1-15,-1 22 0,1-21 0</inkml:trace>
  <inkml:trace contextRef="#ctx0" brushRef="#br0" timeOffset="51699.66">16468 5144 0,'-22'105'16,"22"-83"-16,0-1 16,0 0-16,22 21 0,-1-21 0,0 1 15,0-1-15,0-21 0,22 21 0,-22 0 16,21-21-16,0 0 0,1 21 16,-1-21-16,0 0 0,1 0 0,-1 0 15,0 0-15,1 0 0,-1 0 16,0 0-16,-20-21 0,-1 21 0,0 0 15,0-21-15,-21 0 16,-21 21 0,0 0-16,0 0 0,-1 0 15,-20 0-15,0 0 0,21 0 0,-22 0 16,1 21-16,0 0 0,-1 0 16,1 22-16,0-22 0,-1 21 0,1 0 15,21-20-15,-22 20 0,1 0 16,0-21-16,21 22 0,-22-22 0,22 21 15,0-21-15,0 1 0,21-1 0,0 0 16,21-21 15,0 0-31,0 0 0,0-21 16,22 0-16</inkml:trace>
  <inkml:trace contextRef="#ctx0" brushRef="#br0" timeOffset="52047.45">17822 5038 0,'-21'0'0,"42"0"0,-63 0 0,21 0 15,0 0-15,-1 0 16,1 21-16,0 0 0,0 0 0,0 0 16,-22 22-16,22-22 0,0 21 15,-21 1-15,21-1 0,-1 0 0,1 1 16,0-1-16,0 0 0,21 1 0,0-22 16,0 21-16,0 0 0,0-20 15,21-1-15,0 21 0,22-21 0,-22 0 16,21-21-16,0 22 0,1-22 15,20 0-15,-20 0 0,-1 0 0,21 0 16,-20-22-16,20 1 0,-20 0 16,20 0-16,-21-21 0,22 20 0,-22-20 15</inkml:trace>
  <inkml:trace contextRef="#ctx0" brushRef="#br0" timeOffset="52551.33">18478 4593 0,'0'0'0,"-105"-21"32,83 21-32,1 0 0,21 21 0,0 22 15,-21-22-15,21 21 0,0 22 0,0-22 16,0 21-16,0 1 0,0-1 0,0 1 16,-21-1-16,21 1 0,0-1 15,0 1-15,0-1 0,0-20 16,-21 20-16,21-20 0,0-1 15,0 0-15,0 1 0,0-22 0,0 21 16,-21-21-16,21 0 0,-22-42 31,22 0-31,-21 0 16,21-21-16,0 20 0,0-20 16,0 21-16,0-21 0,0-1 0,0 22 15,21-21-15,1-1 0,-1 1 0,0 21 16,21-21-16,-21 20 0,22-20 15,-22 21-15,21 21 0,-21-21 16,22 21-16,-22 0 0,21 0 0,-21 21 16,1 0-16,-1 0 0,0 0 15,0 1-15,0-1 0,-21 21 0,0 0 16,21-20-16,-21 20 0,22-21 16,-22 21-16,0-20 0,0 20 0,0-21 15,0 0-15,0 22 0,0-22 16,-22 0-16,22 0 0,-21-21 15,21-21 17,0 0-17,21 0-15,-21-1 0</inkml:trace>
  <inkml:trace contextRef="#ctx0" brushRef="#br0" timeOffset="53039.17">19283 5313 0,'0'0'0,"0"-21"0,21 0 0,-21-1 16,0 1-16,0 0 15,-21 21-15,0-21 16,-1 21-16,-20 0 16,21 0-16,0 21 0,0 0 0,-22 0 15,22 1-15,0-1 0,0 0 16,0 21-16,-1-21 0,1 22 15,0-22-15,21 21 0,0-21 0,0 22 16,0-22-16,0 0 0,0 0 0,0 0 16,0 1-16,0-1 0,21-21 15,0 0-15,1 0 0,-1 0 0,0 0 16,0 0-16,0 0 0,0 0 16,1 0-16,-1-21 0,0-1 0,21 1 15,-21 0-15,1-21 0,-22 21 0,21-1 16,-21-20-16,21 21 0,-21-21 15,0 20-15,0 1 0,0 0 16,0 0-16,-21 21 16,0 0-16,21 21 15,-22 0-15,22 0 0,0 22 16,0-22-16,0 0 0,0 21 16,0-20-16,0-1 0,0 21 0,22-21 15,-22 0-15,21 1 0,0-1 0,0-21 16,0 21-16,0-21 0,1 0 15,20 0-15,-21 0 0,21 0 0,-20 0 16,20 0-16,-21-21 0,21 0 16,1-1-16,-22 1 0</inkml:trace>
  <inkml:trace contextRef="#ctx0" brushRef="#br0" timeOffset="53327">19854 5144 0,'0'0'16,"-21"0"-1,21 21-15,0 0 0,0 0 16,0 0-16,-21 22 0,21-22 16,0 21-16,0 0 0,0 1 0,0-1 15,0 22-15,0-22 0,0 21 16,0-20-16,0 20 0,0-20 16,0-1-16,0 0 0,0 22 0,0-22 15,0-21-15,0 22 0,0-22 16,0 21-16,0-21 0,21 0 0,-21 1 15,0-1-15,0 0 0,21-21 32,-21-21-17,0 0-15,0-1 0,0 1 0,0-21 16,0 21-16,0-22 0,0 1 16</inkml:trace>
  <inkml:trace contextRef="#ctx0" brushRef="#br0" timeOffset="53606.84">19897 5249 0,'0'-21'16,"0"42"-16,0-84 0,0 42 0,0-22 0,0 22 16,21 0-16,-21 0 0,21 0 15,0 0-15,0 21 0,0 0 16,1 0-16,-1 0 0,0 0 16,0 21-16,-21 0 0,0 21 15,21-21-15,-21 22 0,0-1 16,0-21-16,0 22 0,0-1 0,0-21 15,0 21-15,0 1 0,-21-22 0,0 0 16,0 0-16,0 0 0,-1 1 16,-20-1-16,21-21 0,0 0 15,0 0-15,-1 0 0,1 0 16,21-21 0,0-1-16,21 22 0,1-42 15,-1 21-15,0 0 0</inkml:trace>
  <inkml:trace contextRef="#ctx0" brushRef="#br0" timeOffset="53871.69">20426 4530 0,'0'0'0,"0"-21"0,0-1 0,0 44 31,0-1-15,0 0-16,0 21 0,0-21 15,0 22-15,0 20 0,0-20 0,0 20 16,-21 1-16,-1-22 0,1 21 16,21 1-16,0-1 0,0-20 0,-21 20 15,21-20-15,0-1 0,-21-21 0,21 21 16,0-20-16,0-1 0,0 0 16,0 0-16,0 0 0,21-21 15,0 0-15,0 0 16,1-21-16,-1 0 0</inkml:trace>
  <inkml:trace contextRef="#ctx0" brushRef="#br0" timeOffset="54227.49">20595 5249 0,'21'0'47,"0"0"-47,1 0 15,-1 0-15,0 0 0,0-21 16,0 0-16,0 21 16,1-21-16,-1 21 0,-21-21 15,0 0 1,-21 21 15,-1 21-31,-20-21 0,21 21 0,0 0 16,0 0-16,-1 0 0,22 1 0,-21-1 15,21 0-15,-21 0 0,21 0 16,0 0-16,0 1 0,0-1 0,0 0 16,0 0-16,21-21 15,0 0-15,1 0 0,-1 0 16,0 0-16,0 0 0,0 0 0,0 0 16,1 0-16,-1-21 0,21 21 15,-21-21-15,0 0 0</inkml:trace>
  <inkml:trace contextRef="#ctx0" brushRef="#br0" timeOffset="54583.29">21040 5144 0,'0'0'15,"21"0"1,0 0 0,0 0-16,0 0 0,0 0 15,1 0-15,-1 21 16,0 0-16,0 0 0,-21 0 15,21 0-15,-21 1 0,0 20 0,0-21 16,0 0-16,0 0 16,0 1-16,0-1 0,0 0 0,0 0 15,0 0-15,0 0 0,0 1 16,0-44 15,0 1-15,0 0-16,0 0 0,0 0 15,0 0-15,0-1 0,21 1 16,1-21-16,-22 21 0,21 0 0,0-22 16,0 22-16,0 0 0,-21 0 0,21 0 15,1-1-15,-22 1 16,21 0-16,0 0 0,0 0 16</inkml:trace>
  <inkml:trace contextRef="#ctx0" brushRef="#br0" timeOffset="54835.14">20299 4847 0,'0'0'0,"-43"0"31,65 0-16,-1 0-15,21 0 16,-21 0-16,22 0 0,-1 0 0,0 0 16,1 0-16,-22 0 0,21 0 15,0 0-15,1 0 0,-1 0 0,0 0 16,1 0-16,-22 0 0,21 0 16,1 0-16,-22 0 0</inkml:trace>
  <inkml:trace contextRef="#ctx0" brushRef="#br0" timeOffset="55131.67">21696 5186 0,'0'0'0,"-21"0"15,-1 21 1,44-21 15,-1 0-31,0 0 16,0 0-16,0 0 0,0 0 0,1 0 16,-1 0-16,21 0 0,-21 0 15,0 0-15,1 0 0,-1 0 0,0 0 16,0 0-16,0-21 0,0 21 0,1-21 15,-1 21-15</inkml:trace>
  <inkml:trace contextRef="#ctx0" brushRef="#br0" timeOffset="55696.35">22394 4784 0,'0'21'16,"0"0"0,0 0-16,0 0 0,0 22 0,0-22 15,-21 21-15,21 1 0,-21-1 0,21 0 16,0 1-16,-21-1 0,0-21 16,21 21-16,-22 1 0,1-22 0,21 21 15,0-21-15,-21 1 0,0-1 16,21 0-16,0 0 0,0 0 15,21-21 17,0 0-32,0 0 15,22 0-15,-22-21 0,0 21 0,21 0 16,-20-21-16,20 0 0,-21 21 16,21-21-16,-20 21 0,20-22 0,-21 1 15,21 21-15,-20-21 0,-1 0 16,0 0-16,0 0 0,0-1 0,-21 1 15,0 0-15,0 0 16,0 0-16,-21 21 16,0 0-16,0 21 15,0 0-15,-1 0 16,22 0-16,-21 1 0,0-1 0,0 21 16,21-21-16,-21 22 0,0-1 0,21-21 15,0 21-15,0 1 0,-22-1 16,22-21-16,-21 22 0,21-22 0,0 0 15,0 21-15,0-21 0,0 1 16,0-1-16,-21-42 47</inkml:trace>
  <inkml:trace contextRef="#ctx0" brushRef="#br0" timeOffset="56191.06">18161 5948 0,'0'0'0,"-42"0"15,-1 0-15,-20 0 0,20 0 16,22 0-16,0 0 0,0 0 0,0 0 16,42 0-1,21 21 1,1-21-16,-1 0 0,21 0 0,22 0 15,0 0-15,21 0 0,-1 0 16,1 0-16,21 0 0,0 0 16,0 0-16,21 0 0,1 0 15,-22 0-15,21 0 0,0 0 0,-21 0 0,21 0 16,-21 0-16,0 0 0,0 0 16,0 0-16,-21 0 0,0 0 15,0 0-15,-22 0 0,1 0 0,-22 0 16,1-21-16,-1 21 0,-20 0 0,-22 0 15,21 0-15,-21 0 0,1 0 16,-1 0-16,-21-21 0,-21 21 31,-1-21-31,1 21 0,-21 0 0,0 0 16,-1-22-16</inkml:trace>
  <inkml:trace contextRef="#ctx0" brushRef="#br0" timeOffset="56611.27">18034 6096 0,'21'0'32,"21"0"-17,-20 0-15,41 0 0,1 0 0,20 0 16,1 0-16,0 0 0,20 0 16,1 0-16,21 0 0,-21 0 0,21 0 15,21 0-15,-21 0 0,0 0 0,21 0 16,-21 0-16,-21 0 0,21 0 15,-21 0-15,21 0 0,-21 0 0,-21 0 16,20 0-16,-20 0 0,-21 0 0,20 0 16,-20 0-16,-22 0 0,0 0 15,1 0-15,-1 0 0,-21 0 16,0 0-16,-42-21 31,0 21-31,-21 0 16,-1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5T01:37:53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762 0,'0'-21'16,"22"21"-1,-1 0 1,-21-21-16,0 0 0,21 21 16,-21-22-16,21 22 15,-21-21-15,0 0 16,0 0-16,21 21 16,-21-21-1,0 42 48,-21 0-63,21 0 0,-21 0 15,21 1-15,0 20 0,0-21 0,-21 21 16,0 1-16,21-1 0,-22 22 16,1-22-16,0 0 0,21 22 15,-21-22-15,0 0 0,0 22 0,-1-22 16,1 1-16,0-1 0,0 0 15,-21 1-15,20-1 0,1 0 0,0 1 16,0-22-16,0 21 0,21-21 16,-21 0-16,21 1 15,-22-1-15,22 0 0,-21-21 0,21-21 32,0 0-32,0-1 15,0 1-15,0-21 0,0 21 16,0 0-16,0-22 0,0 1 15,0 0-15,0 20 0,0-20 0,21 0 16,1-1-16,-22 22 0,21-21 16,-21 21-16,0 0 0,21-1 0,-21 1 15,21 0-15,0 21 16,0 0 0,-21 21-16,22 0 0,-1 1 0,-21-1 15,0 0-15,21 0 16,0 21-16,-21-20 0,0 20 0,0-21 15,21 21-15,-21-20 0,21-1 16,-21 21-16,0-21 0,22 0 16,-1 1-16,-21-1 0,21 0 0,0 0 15,0-21-15,0 0 0,1 0 16,-1 0-16,0 0 0,21 0 0,-21-21 16,1 0-16,20 0 0,-21-1 15,21 1-15,-20 0 0,-1 0 0,0-21 16,0 20-16,0-20 15,0 0-15,1 21 0,-1-43 0,-21 22 16,0-1-16,0-20 0,21 21 16,-21-22-16,0 22 0,0-22 15,0 22-15,0-22 0,-21 22 0,0 0 16,-1-1-16,1 1 0,0 21 16,-21-21-16,-1 20 0,22 1 0,-21 21 15,0-21-15,20 21 0,-20 0 16,21 0-16,-21 0 0,20 21 15,-20 0-15,21 1 0,0-1 0,-22 21 16,22-21-16,21 22 0,0-1 16,0 21-16,0-20 0,0-1 15,0 0-15,0 1 0,0-1 0,0 0 16,21-20-16,-21-1 16,22 0-16,-1 0 0,0 0 0,0 0 15,0-21-15,0 0 16,1 0-16,20 0 0,-21 0 0,0 0 15,0 0-15,1-21 16,-1 21-16,0-21 0,0 0 16,0 0-16</inkml:trace>
  <inkml:trace contextRef="#ctx0" brushRef="#br0" timeOffset="784.55">2371 1334 0,'0'0'0,"0"-22"0,21 1 16,-21 0-16,21 0 0,-21 0 15,0 0-15,0-1 0,0 1 16,0 0-16,0 0 0,0 0 15,-21 0-15,0-1 0,-1 1 16,1 21-16,0-21 0,0 21 0,0 0 16,-22 0-16,22 0 15,0 0-15,0 21 0,-21 0 0,20 1 16,1-1-16,-21 21 0,21-21 16,0 22-16,-1-1 0,22 0 0,-21 1 15,21-1-15,-21-21 0,21 21 16,0-20-16,0 20 0,0-21 0,0 21 15,0-20-15,21-1 0,0-21 16,-21 21-16,22 0 0,-1-21 16,0 0-16,0 0 0,0 0 0,0 0 15,1 0-15,20-21 0,-21 21 16,0-21-16,0 0 0,22-1 0,-22 1 16,0 0-16,21 0 15,-20-21-15,-1 20 0,21 1 0,-21-21 16,0 0-16,1 20 0,-22-20 15,0 0-15,21 21 0,-21-22 0,0 22 16,0 0-16,0 0 0,0 0 16,0-1-16,0 44 31,0 20-31,0-21 0,-21 0 16,21 22-16,0-1 0,0-21 15,0 21-15,0-20 0,0 20 0,0-21 16,0 21-16,0-20 0,0-1 15,0 0-15,21 0 0,0-21 16,-21 21-16,21-21 0,0 0 16,0 0-16,1 0 0,-1 0 0,0 0 15,0 0-15,21 0 0,-20-21 16,-1 0-16,21 21 0,-21-42 0,0 20 16</inkml:trace>
  <inkml:trace contextRef="#ctx0" brushRef="#br0" timeOffset="1112.35">3302 423 0,'0'-21'0,"0"42"0,-21-42 16,0 21-1,-1 0-15,22 21 0,-21 22 16,21-22-16,0 21 0,-21-21 15,21 22-15,-21 20 0,21-20 0,0 20 16,0-21-16,-21 22 0,21-1 16,-21 1-16,21-1 0,-22-20 0,22 20 15,0-20-15,-21-1 0,21 0 16,-21 1-16,21-1 0,0-21 0,0 0 16,0 0-16,0 1 0,0-1 15,0 0 1,21-21-1,0-21-15,1 0 16,-1 21-16,-21-22 0,21 1 16</inkml:trace>
  <inkml:trace contextRef="#ctx0" brushRef="#br0" timeOffset="1691.87">3916 1101 0,'0'0'0,"0"-21"0,0-22 15,0 22 1,-21 0-16,-1 21 0,22-21 16,-21 21-16,0 0 0,0 0 0,0 0 15,-22 0-15,22 0 0,0 21 16,-21 0-16,-1 0 0,22 0 0,-21 22 15,21-22-15,-22 21 0,22-21 16,0 22-16,0-1 0,0-21 16,0 22-16,21-22 0,0 21 15,0-21-15,0 0 0,0 1 0,0-1 16,0 0-16,21-21 16,0 0-16,0 0 15,0 0-15,0 0 0,22 0 0,-22-21 16,0 21-16,21-21 0,-20-1 15,20 1-15,-21-21 0,21 21 0,-20 0 16,20-22-16,-21 22 0,0-21 16,0-1-16,1 22 0,-1-21 0,0 0 15,-21 20-15,0 1 0,21 0 16,-21 0-16,0 42 31,0 0-31,-21 0 16,0 22-16,21-22 0,0 21 15,0 1-15,-21-22 0,21 21 0,0-21 16,0 0-16,0 22 0,0-22 16,0 0-16,0 0 0,21 0 0,0 1 15,0-22-15,0 0 16,0 0-16,1 0 0,-1 0 16,21 0-16,-21 0 0,0-22 15,1 1-15,-1 0 0,0 0 0,0 0 16</inkml:trace>
  <inkml:trace contextRef="#ctx0" brushRef="#br0" timeOffset="1977.71">2921 889 0,'0'0'0,"21"0"31,0 0-31,22 0 0,-22 0 0,21 0 16,-21 0-16,22 0 0,-1 0 16,0-21-16,1 0 0,-1 21 0,0 0 15,1 0-15,-1-21 0,0 21 16,1 0-16,-22 0 0,0 0 0,0-22 15</inkml:trace>
  <inkml:trace contextRef="#ctx0" brushRef="#br0" timeOffset="3092.07">5694 593 0,'21'0'15,"-42"0"-15,42 21 32,-21 0-17,0 0-15,-21 22 0,0-1 0,-1 0 16,22 1-16,-21 20 0,0-21 15,0 22-15,0-1 0,0-20 0,-1 20 16,1-20-16,-21 20 0,21-21 0,0 1 16,-22-1-16,22 0 0,0 1 15,-21-22-15,20 0 0,1 0 0,0 0 16,21 1-16,0-1 0,-21-21 16,0 0-16,0-21 15,21-1 1,0 1-16,0 0 0,0 0 0,0-21 15,0 20-15,0-20 0,0 0 16,0-1-16,0 1 0,0 0 0,0-1 16,0 1-16,0 0 0,0-1 15,0 1-15,21 0 0,-21 21 0,0-1 16,21 1-16,0 21 0,0 0 16,0 21-16,-21 1 0,22-1 15,-1 0-15,-21 21 0,21-21 16,0 22-16,-21-1 0,21 0 0,0-20 15,-21 20-15,22-21 0,-22 21 0,21-20 16,0-1-16,-21 21 16,21-21-16,0 0 0,0-21 0,1 22 15,-1-1-15,0-21 0,0 0 16,21 0-16,-20 0 0,-1 0 0,21 0 16,-21 0-16,0-21 0,22 21 15,-22-22-15,21 1 0,-21 0 0,22 0 16,-22-21-16,0 20 0,0 1 0,0-21 15,1 0-15,-22-1 0,0-20 16,21 20-16,-21-20 0,0 21 0,0-22 16,0 22-16,0-22 15,0 22-15,-21 0 0,21-1 0,-22 1 16,1 0-16,-21-1 0,21 22 16,0 0-16,-22 0 0,1 0 0,21 21 15,-22 0-15,1 0 0,0 21 16,-1-21-16,1 42 0,21-21 0,-21 22 15,20-22-15,1 21 0,0 0 16,21 22-16,0-22 0,0 1 0,0 20 16,0-21-16,21 1 0,0-1 15,1-21-15,-1 22 0,0-22 0,0 21 16,0-21-16,22-21 0,-22 21 16,0 1-16,21-22 0,-21 0 0,22 0 15,-22 0-15,0 0 16,0 0-16,22 0 0,-22 0 0,0 0 15,0 0-15,-21-22 0,21 22 0</inkml:trace>
  <inkml:trace contextRef="#ctx0" brushRef="#br0" timeOffset="3837">6159 1439 0,'0'0'0,"22"0"16,-1 0-16,0 0 31,0-21-31,-21 0 0,21 21 0,-21-21 16,21 0-16,1-22 0,-1 22 0,0-21 15,0 21-15,0-22 0,0 1 16,1 0-16,-1 21 0,-21-22 0,21 1 15,-21 21-15,0 0 0,0-1 16,0 1-16,-21 21 0,0 0 16,-1 0-16,1 0 15,0 21-15,-21 1 0,21-1 0,-1 0 16,1 0-16,0 0 0,21 0 16,0 1-16,0-1 0,0 0 15,0 0-15,0 0 16,21-21-16,0 0 0,1 21 15,-1-21-15,0 0 0,0 0 16,0 22-16,0-22 0,1 0 0,-22 21 16,21 0-16,-21 0 15,21-21-15,-21 21 0,0 0 16,0 1-16,0-1 0,0 0 16,21 0-1,0-21-15,0 0 16,1 0-1,-1 0-15,0 0 0,0 0 0,0 0 16,0-21-16,22 21 0,-22-21 16,0 0-16,21-1 0,-20 1 0,-1 21 15,21-42-15,-21 21 0,0 0 16,1-1-16,-1 1 0,-21 0 0,0 0 16,21 0-16,-21 0 0,0-1 15,-21 44 16,0-22-31,21 21 0,0 0 0,0 0 16,-22 21-16,22-20 0,-21-1 16,21 0-16,0 0 0,0 0 15,0 0-15,0 1 0,0-1 16,21-21 0,1 0-1,-1-21 1,0-1-1,-21 1-15</inkml:trace>
  <inkml:trace contextRef="#ctx0" brushRef="#br0" timeOffset="4170.07">7027 720 0,'-21'0'0,"42"0"0,-63 0 0,21 21 16,21 0-16,-21 0 15,21 0-15,0 1 0,0-1 16,0 0-16,0 0 16,21-21-16,0 0 0,0 0 15,0 0-15,0 0 16,-21-21 0,0 0-16,0 0 15,0-1-15,0 1 0,-21 0 16,0 21-16,0 0 15,0 0-15,0 0 0,-1 0 16,22 21 0,-21 0-16,21 1 0,0-1 0,0 0 15,0 0-15,0 0 0,0 0 16,21 22-16,-21-22 0,22 0 0,-1-21 16,0 21-16,0 0 0</inkml:trace>
  <inkml:trace contextRef="#ctx0" brushRef="#br0" timeOffset="4503.58">7281 1016 0,'0'0'16,"0"-21"-1,0 0-15,0 42 31,0 0-31,0 0 0,0 0 16,0 1-16,0-1 0,0 0 0,21 21 16,-21-21-16,22 1 15,-22-1-15,21 0 0,-21 0 0,0 0 16,0 0-16,0 1 0,0-1 16,0 0-1,21-21 1,-21-21-1,0 0-15,21-1 16,0 1-16,-21 0 16,21 0-16,-21-21 0,22 20 0,-1-20 15</inkml:trace>
  <inkml:trace contextRef="#ctx0" brushRef="#br0" timeOffset="4748.43">7683 762 0,'0'0'0,"0"21"31,-21 0-31,0 1 0,0-1 0,0 0 16,0 21-16,-1-21 0,1 22 15,0-1-15,0 0 0,21-20 0,-21 20 16,0 0-16,-1-21 0,1 22 16,21-22-16,0 0 0,0 0 0,-21 0 15,21 1-15,0-1 16,21-21 15,0-21-15,1-1-16,-22 1 0,21 21 0</inkml:trace>
  <inkml:trace contextRef="#ctx0" brushRef="#br0" timeOffset="5148.21">7662 1143 0,'21'0'16,"1"0"0,-1 0-16,0 0 15,0 0-15,0 0 16,0 0-16,1 0 0,20 0 16,-21-21-16,0 21 0,0-21 0,1 0 15,20-1-15,-21 1 0,0 0 16,-21 0-16,0 0 0,0 0 15,0-22-15,0 22 0,0 0 0,0 0 16,-21 0 0,0 21-16,0 0 0,0 0 0,-1 21 15,1 0-15,-21 21 0,21-21 16,0 22-16,-1-22 0,1 21 0,21-21 16,-21 22-16,21-1 0,0-21 15,-21 0-15,21 22 0,0-22 16,0 0-16,0 0 0,21 0 15,0-21-15,0 0 0,1 22 16,-1-22-16,0 0 0,0 0 0,21 0 16,-20 0-16,20 0 0,0-22 15,-21 1-15,22 21 0,-22-21 0,21 0 16,-21 0-16</inkml:trace>
  <inkml:trace contextRef="#ctx0" brushRef="#br0" timeOffset="5643.93">8467 826 0,'0'0'0,"0"-22"0,0 1 0,-22 21 32,22 21-32,-21-21 15,0 22-15,21 20 0,0-21 16,0 21-16,0-20 0,-21 20 0,21 0 16,0-21-16,0 22 0,0-22 15,0 21-15,-21-21 0,21 1 0,0-1 16,0 0-16,0 0 0,0 0 0,0 0 15,0 1 1,-21-22-16,-1 0 16,22-22-1,0 1 1,0 0-16,0 0 16,0 0-16,0 0 0,0-1 0,0-20 15,0 0-15,0 21 0,22-22 0,-1 1 16,0 0-16,0-1 0,0 1 15,22 0-15,-22 20 0,21-20 0,0 21 16,1 0-16,-1 0 0,0-1 16,1 22-16,-22 0 0,21 0 0,-21 22 15,1-1-15,-1 0 0,0 0 16,-21 21-16,21 1 0,-21-1 16,0 0-16,0 1 0,0 20 0,0-42 15,0 22-15,-21-1 0,0 0 0,21-20 16,-21-1-16,21 21 0,-22-21 15,22 0-15,-21-21 0,21 22 16,0-1-16,0-42 31</inkml:trace>
  <inkml:trace contextRef="#ctx0" brushRef="#br0" timeOffset="6456.2">9652 593 0,'0'0'16,"-21"0"-16,42 0 31,21 0-31,1 0 15,-1 0-15,0 0 0,22 0 0,20 0 16,-20 0-16,21 0 0,-22-21 16,1 21-16,-1 0 0,22 0 0,-43 0 15,22 0-15,-1 0 0,-21 0 16,-20 0-16,20 0 0,-21 0 16,0 0-16,-21 21 0,0 0 15,-21-21-15,0 0 0,0 0 16,0 0-16,-22 0 0,22 0 0,-21 0 15</inkml:trace>
  <inkml:trace contextRef="#ctx0" brushRef="#br0" timeOffset="6768.43">10245 656 0,'0'21'31,"0"1"-31,0-1 16,-22 0-16,22 0 0,-21 21 15,21 1-15,-21-1 0,21 0 16,-21 22-16,21-22 0,-21 1 0,0 20 16,21-21-16,-22 1 0,1-1 0,21 0 15,0-20-15,-21 20 0,0-21 16,0 21-16,0-20 0,21-1 0,0 0 15,0 0-15,21-21 32,0 0-17,0 0-15,0-21 16</inkml:trace>
  <inkml:trace contextRef="#ctx0" brushRef="#br0" timeOffset="7192.19">10520 1270 0,'42'21'31,"-21"-21"-31,0 0 16,1 0-16,-1-21 0,0 21 15,0-21-15,0 21 0,0-21 0,1 21 16,-1-21-16,0 21 0,0-22 16,0 1-16,-21 0 0,0 0 15,0 0-15,0 0 16,0-1-16,-21 22 0,0 0 16,0 0-16,0 0 0,-1 0 15,-20 0-15,21 22 0,0-1 16,0 0-16,-22 0 0,22 21 15,0-20-15,0 20 0,0 0 0,-1-21 16,1 22-16,0-22 0,21 21 0,-21-21 16,21 1-16,0-1 0,0 0 15,0 0-15,0 0 0,0 0 0,21-21 16,0 0-16,0 22 0,1-22 16,-1 0-16,21 0 0,-21 0 15,0-22-15,22 1 0,-1 21 16</inkml:trace>
  <inkml:trace contextRef="#ctx0" brushRef="#br0" timeOffset="7680.43">11493 1101 0,'-21'0'16,"0"21"-16,0-21 0,0 21 15,0-21-15,-1 21 0,1-21 0,-21 21 16,21 1-16,0-22 0,-1 21 0,-20 0 16,21-21-16,0 21 15,0 0-15,-1-21 16,22 21-16,22-21 16,-1 0-1,0 0-15,0 0 0,0 0 16,22 0-16,-22 0 0,0 22 0,21-22 15,-21 0-15,1 0 0,-1 0 0,21 21 16,-21-21-16,0 0 0,-21 21 16,22-21-16,-1 21 0,0-21 0,-21 21 15,21 0-15,-21 1 16,0-1-16,0 0 0,-21-21 16,0 21-16,0-21 0,-1 21 0,-20-21 15,21 21-15,-21-21 16,20 0-16,-20 0 0,0 22 0,21-22 15,-22 0-15,1 0 0,21 0 16,0 0-16,-1 0 0,1 0 0,0 0 16,21-22-16,-21 22 15,21-21-15,0 0 16,0 0-16,21 21 0,0-21 16,0 0-16,1-1 15,20 1-15</inkml:trace>
  <inkml:trace contextRef="#ctx0" brushRef="#br0" timeOffset="8232.64">12086 635 0,'0'-21'0,"0"42"0,-21-42 31,0 21-31,0 0 16,-1 42-16,1-21 0,21 22 15,-21-22-15,0 21 0,0 22 16,0-22-16,21 0 0,-22 22 0,1-22 16,0 22-16,21-22 0,-21 0 15,0 1-15,21 20 0,0-20 0,-21-1 16,21-21-16,0 21 0,0-20 15,0 20-15,0-21 0,0 0 0,0 0 16,21 1-16,0-22 16,0 0-16,0 0 0,22 0 0,-22 0 15,0 0-15,21 0 0,-21 0 0,22-22 16,-22 1-16,21 0 0,-21 0 16,1 0-16,20 0 0,-21-1 0,0 1 15,22-21-15,-22 21 0,0 0 16,-21-22-16,21 22 0,-21 0 15,21 0-15,-21 0 0,-21 21 32,0 0-32,21 21 0,0 0 15,-21 0-15,0 0 0,21 0 16,-22 1-16,22-1 0,-21 0 0,21 0 16,0 21-16,0-20 0,0-1 0,0 0 15,0 0-15,0 0 16,0 0-16,21-21 31,1 0-31,-1 0 0,0 0 0</inkml:trace>
  <inkml:trace contextRef="#ctx0" brushRef="#br0" timeOffset="8500.93">12658 995 0,'0'0'0,"0"-21"0,-22 21 16,1 0-16,0 0 16,0 21-16,0 0 15,21 0-15,-21 0 16,21 22-16,0-22 0,-22 0 0,22 0 16,0 0-16,0 1 0,0-1 15,0 0-15,22-21 31,-1-21-15,0 21-16,-21-21 0,0-1 0,21 1 16,-21 0-16,0 0 15</inkml:trace>
  <inkml:trace contextRef="#ctx0" brushRef="#br0" timeOffset="8776.79">11705 1037 0,'0'0'0,"-21"0"31,42 0-15,0 0-16,22 0 0,-22 0 0,0 0 16,21 0-16,-21 0 0,22 0 0,-1 0 15,-21-21-15,22 21 0,-1 0 16,0 0-16,-21 0 0</inkml:trace>
  <inkml:trace contextRef="#ctx0" brushRef="#br0" timeOffset="9356.68">12954 1185 0,'0'22'0,"-21"-1"15,21 0-15,-21 0 0,-1 0 16,1 0-16,21 1 16,0-1-16,-21 0 0,21 0 0,-21 0 15,21 0-15,-21 1 0,21-1 16,0 0-16,0 0 0,-21-21 0,21 21 16,-22 0-16,1-21 46,21-21-30,0 0-16,0 0 16,0 0-16,0-22 0,0 22 15,21 0-15,1-21 0,-1 21 16,21-22-16,-21 1 0,22 21 0,-1-22 16,-21 22-16,21-21 0,1 21 15,-1 0-15,0 21 0,-20 0 0,20 0 16,-21 0-16,0 0 0,0 21 15,1 0-15,-1 0 0,0 0 16,-21 22-16,0-22 0,0 21 0,0-21 16,0 22-16,0-22 0,0 0 15,0 0-15,0 21 0,0-20 0,-21-1 16,21 0-16,-21 0 0,-1-21 0,22 21 16,-21-21-16,21 21 0,-21-21 15,0 0-15,21-21 47,21 21-47</inkml:trace>
  <inkml:trace contextRef="#ctx0" brushRef="#br0" timeOffset="10216.39">14139 1164 0,'0'0'0,"21"-84"16,-21 62-1,0 1-15,-21 0 0,0 21 0,0 0 16,0 0-16,0 0 0,-1 0 0,-20 0 16,21 21-16,-21 0 0,20 1 15,-20-1-15,21 21 0,-21-21 16,20 22-16,-20-1 0,21-21 0,0 21 15,0-20-15,-1 20 0,1-21 16,21 0-16,0 0 0,0 1 0,0-1 16,0 0-16,0 0 0,0 0 0,21-21 15,1 0-15,-1 21 0,0-21 16,0 0-16,0 0 0,0 0 0,1 0 16,20-21-16,-21 21 0,0-21 15,22 0-15,-22 21 0,0-21 0,21 0 16,-21-1-16,1 1 0,-1 0 0,-21 0 15,21-21-15,0 20 16,-21 1-16,21 0 0,-21 0 0,0 0 16,0 0-16,0-1 0,0 44 31,-21-1-15,0 0-16,21 0 0,-21 21 15,21-20-15,0 20 0,-21-21 0,21 21 16,0 1-16,-22-1 0,22 0 15,0 1-15,0-1 0,0 0 0,0 1 16,0 20-16,0-20 0,0-1 0,0 21 16,0-20-16,22-1 0,-22 22 15,0-22-15,0 0 0,21 22 16,-21-22-16,21 22 0,-21-22 0,0 21 16,21-20-16,-21-1 0,0 22 15,0-22-15,0 0 0,0 1 0,0-1 16,0-21-16,0 21 0,0 1 0,0-22 15,0 0-15,0 0 0,0 0 16,0 1-16,0-1 0,-21 0 0,0-21 16,0 0-16,-1 0 0,1 0 15,0 0-15,0 0 16,0-21-16,0 21 0,-1-21 16,1-1-16,0 1 0,0 0 0,0 0 15,0-21-15,-1 20 0,22-20 16,0 0-16,0-1 0,0 1 15,0-21-15,0 20 0,0-20 0,0-1 16,0 22-16,0-22 0,0 1 16,0-1-16,22 22 0,-1-21 0,0 20 15,0-20-15,0 20 0,0 1 0,1 0 16,-1-1-16,0 1 0,-21 0 16,21 21-16,0-1 0,0 1 0,1 0 15,-1 0-15,0 0 0,0 0 16,-21-1-16,21 22 0,-21-21 15</inkml:trace>
  <inkml:trace contextRef="#ctx0" brushRef="#br0" timeOffset="11388.07">1714 2053 0,'0'0'0,"-21"0"0,-21 0 0,21 0 16,-22 0-16,22 0 0,-21 0 15,21 0-15,0 0 0,-1 0 0,1 0 16,42 0 15,1 0-15,20-21-16,-21 21 15,21 0-15,1 0 0,-1 0 0,22 0 16,-22 0-16,21 0 0,1 0 16,-22 0-16,43 0 0,-22 0 0,22 0 15,0 0-15,-1-21 0,1 21 16,21 0-16,0 0 0,0 0 0,-1 0 15,1-21-15,21 21 0,-21 0 16,21 0-16,0 0 0,21-21 0,-21 21 16,0 0-16,21-22 0,1 22 15,-1 0-15,0 0 0,0 0 0,21 0 16,-20-21-16,20 21 0,-21 0 0,21 0 16,1 0-16,-1 0 15,-21 0-15,22 0 0,-1 0 0,21 0 16,-20 0-16,-1 0 0,0 0 15,1 0-15,-1 0 0,22 0 0,-22 0 16,0 0-16,1 0 0,-1 0 16,-21 0-16,21 0 0,1 0 0,-1 0 15,0 0-15,-20 0 0,20 0 0,0 0 16,-21 0-16,22 0 0,-1 0 16,-21 0-16,22 0 0,-22 0 0,21 0 15,-21-21-15,0 21 0,1 0 16,-1 0-16,0 0 0,-21 0 0,21 0 15,-21 0-15,0 0 0,0 0 0,0 0 16,-21 0-16,21 0 16,-21 0-16,-22 0 0,22 0 0,-21 0 15,0 0-15,-1 0 0,1 0 16,-22 0-16,1 0 0,-1 0 0,-20 0 16,-1 0-16,0 0 0,1 0 0,-22 0 15,0 0-15,0 0 0,0 0 16,1 0-16,-22-21 47,-22 21-47,1 0 15,0 0-15</inkml:trace>
  <inkml:trace contextRef="#ctx0" brushRef="#br0" timeOffset="11504.43">13208 1926 0,'0'21'15,"127"-84"-15,-254 105 0,148-21 32,0-21-32</inkml:trace>
  <inkml:trace contextRef="#ctx0" brushRef="#br0" timeOffset="17324">3450 3958 0,'0'0'0,"-21"21"0,0 1 16,0-22 0,21 21-16,-22-21 0,22 21 15,-21-21-15,21-21 47,21 0-31,1 21-16,-1-22 0,0 1 0,0 0 15,0 0-15,22-21 0,-22 20 16,21-20-16,0 21 0,1-21 0,-1-1 16,0 1-16,1 0 0,-22-1 15,21 1-15,1 0 0,-22-1 16,0 1-16,0 21 0,0-22 0,0 43 16,-21-21-16,-21 21 15,0 0-15,0 21 16,-21 1-16,20-22 0,-20 42 15,0-21-15,-1 0 0,22 0 0,-21 1 16,21-1-16,0 21 0,21-21 0,0 0 16,0 1-16,0-1 0,0 0 15,0 0-15,21 0 0,0-21 0,21 21 16,-21 1-16,1-1 16,20 0-16,-21 0 0,0 0 0,0 0 15,22-21-15,-22 22 0,-21-1 16,21 0-16,-21 0 0,0 0 0,0 0 15,0 1-15,-21-1 0,0 0 16,-22-21-16,1 21 0,21 0 16,-21-21-16,-1 0 0,1 0 0,0 0 15,-1 0-15,22 0 0,-21-21 16,21 0-16,-1 21 0,-20-21 0,21-22 16,0 22-16,0 0 0,-1 0 15,1-21-15,21 20 0,-21 1 0,0-21 16,21 21-16,-21 0 0,21-1 15,0 1-15,21 42 32,0 1-32,0-1 15,0 0-15,1 0 0,-22 0 16,21 0-16,0 1 16,-21-1-16,21-21 0,0 0 15,0 0 1,1 0-16</inkml:trace>
  <inkml:trace contextRef="#ctx0" brushRef="#br0" timeOffset="17700.8">3958 3852 0,'21'0'0,"22"0"31,-22 0-31,0 0 0,0 0 16,0-21-16,0 0 16,1 0-16,-1 21 0,-21-21 0,21 0 15,0 21-15,-21-22 0,0 1 0,0 0 16,0 0 0,0 0-16,-21 21 15,0 0-15,0 0 0,-1 0 16,-20 0-16,21 21 0,0 0 0,-22 0 15,22 0-15,0 1 0,0 20 0,0-21 16,0 21-16,-1-20 0,22 20 16,0-21-16,0 21 0,0-20 0,0-1 15,0 0-15,0 0 0,22 0 16,-1 0-16,0-21 0,0 0 0,0 0 16,0 0-16,1 0 0,20 0 15,-21 0-15,21 0 0,1-21 0,-1 0 16,0 0-16,1-21 0</inkml:trace>
  <inkml:trace contextRef="#ctx0" brushRef="#br0" timeOffset="18152.54">4678 3662 0,'0'0'0,"-21"0"16,-1 21-16,1 0 15,21 0-15,-21 1 0,0-1 16,21 21-16,-21-21 0,21 0 0,0 1 15,0-1-15,-21 0 0,21 0 16,0 0-16,-22 0 0,22 1 0,0-1 16,0 0-16,0 0 15,-21-21 1,0 0 0,21-21-1,0 0-15,0 0 0,0-1 0,0 1 16,0 0-16,0 0 0,0-21 15,0 20-15,21 1 0,0-21 0,22 21 16,-22-22-16,21 22 0,-21 0 0,22 0 16,-1 0-16,0 21 0,-20 0 15,20 0-15,0 0 0,-21 0 0,22 0 16,-22 21-16,0 0 0,0 0 16,0 0-16,1 1 0,-22-1 15,21 21-15,-21-21 0,0 0 0,0 1 16,0-1-16,0 0 0,-21 0 15,-1 0-15,1 0 0,0 1 0,0-1 16,0 0-16,0 0 16,21-42-1,0 0 1,0 0-16,21-1 0</inkml:trace>
  <inkml:trace contextRef="#ctx0" brushRef="#br0" timeOffset="18725.22">5609 3662 0,'-85'-42'31,"64"20"-31,0 22 0,0 0 0,0 0 16,-22 0-16,22 22 0,0-1 15,0-21-15,-21 21 0,20 0 16,1 21-16,0-20 0,0-1 16,0 21-16,0-21 0,21 0 0,0 1 15,0 20-15,0-21 0,0 0 0,0 0 16,0 1-16,0-1 0,21-21 16,-21 21-16,21-21 0,0 0 0,0 0 15,22 0-15,-22 0 0,0 0 0,21-21 16,-21 0-16,22-1 0,-22 1 15,21 0-15,-21 0 0,22 0 0,-22-22 16,21 22-16,-21-21 0,1 0 16,20-1-16,-21-20 0,0 20 15,0-20-15,1 21 0,-22-22 0,0 22 0,0-22 16,0 1-16,0 20 0,0 1 16,0 0-16,0 21 0,0-1 0,0 1 15,-22 0-15,1 21 16,0 0-16,0 21 0,0 0 15,21 22-15,0-1 0,0 0 0,-21 22 16,21-22-16,0 22 0,-22-1 16,22-20-16,0 20 0,0-21 0,0 22 15,0-22-15,0 1 0,0-22 16,0 21-16,0 0 0,0-20 0,0-1 16,0 0-16,0 0 0,0 0 15,22-21-15,-1 0 0,0 0 16,0 0-16,0 0 0,0-21 0,1 0 15,-1 0-15,0 0 0,21-1 0,-21-20 16</inkml:trace>
  <inkml:trace contextRef="#ctx0" brushRef="#br0" timeOffset="19384.84">6392 2963 0,'0'0'0,"-63"22"15,42-1-15,-1 21 16,22-21-16,-21 22 16,0-1-16,21 21 0,0-20 0,-21 20 15,21-20-15,-21 20 0,21-21 0,0 22 16,0-22-16,-21 1 0,21-1 16,-22 0-16,1 1 0,21-22 0,-21 21 15,21-21-15,0 0 0,0 1 16,0-1-16,0 0 15,0-42 1,0 0 0,0-1-16,0 1 0,0 0 15,0 0-15,0-21 0,0 20 0,0 1 16,0-21-16,0 21 16,21-22-16,0 22 0,1-21 0,-1 21 15,0 0-15,0-22 0,0 22 16,0 0-16,1 0 0,20 21 0,-21 0 15,0 0-15,0 0 0,1 0 0,-1 0 16,-21 21-16,0 0 16,0 0-16,0 0 0,0 1 0,0-1 15,0 0-15,-21 0 0,-1 0 16,1 0-16,-21 1 0,21-22 0,-22 21 16,22 0-16,-21-21 0,21 0 0,0 21 15,-22-21-15,22 0 0,0 0 16,0 0-16,0-21 15,21 0 1,21 21 0,0 0-16,0 0 15,0 0-15,0 0 16,-21 21-16,22 0 0,-22 0 0,21 0 16,0 1-16,-21-1 0,21 0 15,-21 0-15,21 0 16,0 0-16,1 1 0,-1-22 15,0 0-15,-21 21 0,21-21 0,0 0 16,0 0-16,1 0 0,-1 0 16,0 0-16,0 0 0,0-21 15,0 21-15,1-22 0</inkml:trace>
  <inkml:trace contextRef="#ctx0" brushRef="#br0" timeOffset="19752.63">6689 3683 0,'21'0'47,"0"0"-31,0-21-16,0 21 0,0 0 16,1-21-16,-1 0 15,0 21-15,0-22 0,-21 1 16,0 0-16,0 0 15,0 0-15,-21 21 16,0 0-16,0 0 16,-1 0-16,1 21 0,-21 0 0,21 0 15,0 0-15,-1 1 0,1-1 16,0 21-16,21-21 0,0 0 0,-21 1 16,21-1-16,0 0 0,0 0 15,0 0-15,0 0 0,0 1 16,21-22-16,0 0 0,0 0 0,1 0 15,-1 0-15,0 0 0,0 0 16,21 0-16,-20 0 0,-1 0 16,21-22-16,-21 22 0,22-21 0,-22 0 15</inkml:trace>
  <inkml:trace contextRef="#ctx0" brushRef="#br0" timeOffset="20344.29">7260 3493 0,'0'0'0,"0"21"31,0 0-31,-21-21 0,21 21 16,-21 0-16,21 0 0,0 1 15,0-1-15,0 0 0,0 0 0,0 0 16,0 0-16,0 1 16,21-1-16,0-21 15,0 0-15,0 0 0,1 0 0,-1 0 16,0 0-16,0 0 0,0-21 15,22 21-15,-22-22 0,0 1 0,0 0 16,0 0-16,0 0 0,-21 0 16,22 21-16,-22-22 0,21 1 0,-21 0 15,0 0-15,0 0 16,0 42 0,-21 0-1,21 0-15,-22 22 16,22-22-16,0 0 0,0 21 15,0 1-15,-21-22 0,21 21 0,0 22 16,0-22-16,0 0 0,0 22 0,0-22 16,21 22-16,-21-1 0,0 1 15,22-22-15,-1 21 0,-21 1 0,0-22 16,0 22-16,0-22 0,0 22 0,0-22 16,0 0-16,0 1 0,0 20 0,0-21 15,0-20-15,-21 20 0,-1-21 16,1 21-16,-21-20 0,21-1 0,-22-21 15,22 21-15,-21-21 0,0 0 0,-1 0 16,22 0-16,-21-21 0,21 0 16,-22-1-16,22 1 0,0-21 15,21 0-15,0-1 0,0 1 0,0 0 16,0-22-16,0 22 0,0-22 0,21 1 16,0-1-16,0 1 0,22-1 15,-22 1-15,21-1 0,1 1 0,20-1 16,-21 22-16,1-22 0,20 1 0,1 21 15,-1-22-15,1 22 0</inkml:trace>
  <inkml:trace contextRef="#ctx0" brushRef="#br0" timeOffset="20688.11">8297 3302 0,'0'0'0,"-21"0"15,0 0 1,0 0-16,0 0 0,-1 0 0,1 21 15,0 0-15,0-21 0,0 22 16,0-22-16,21 21 0,0 0 0,-22 0 16,22 0-16,0 0 15,0 1-15,0-1 0,0 0 0,0 0 16,22 0-16,-1 0 0,0-21 0,21 22 16,-21-1-16,22-21 15,-22 21-15,21 0 0,-21-21 0,1 21 16,20-21-16,-21 21 0,-21 1 15,0-1-15,0 0 16,-42 0-16,21-21 16,-1 0-16,-20 0 0,0 0 0,21 21 15,-22-21-15,1 0 0,21 0 16,-22 0-16,22 0 0,0 0 0,0 0 16,0 0-16,21-21 0,0 0 15,0 0-15</inkml:trace>
  <inkml:trace contextRef="#ctx0" brushRef="#br0" timeOffset="21267.91">9652 2858 0,'0'0'0,"0"-22"0,0 1 16,0 0-16,0 0 0,-21 0 15,21 0-15,-21 21 0,-1 0 16,1 0-16,0 0 0,0 0 16,0 21-16,-22 0 0,22 0 0,0 21 15,0-20-15,0 41 0,-22-21 16,22 22-16,0-1 0,-21 1 0,21-1 16,-22 1-16,22-1 0,-21 22 15,21-21-15,-1-1 0,1 1 0,0-1 16,0-21-16,21 22 0,0-22 15,0 1-15,0-1 0,0 0 16,21-21-16,0 22 0,0-22 0,1 0 16,20-21-16,-21 0 0,21 0 0,1 0 15,-22 0-15,21-21 0,1 0 16</inkml:trace>
  <inkml:trace contextRef="#ctx0" brushRef="#br0" timeOffset="21551.75">9864 3006 0,'0'0'15,"-22"0"1,1 21-16,21 0 0,0 0 15,-21 0-15,21 1 0,-21-1 16,21 0-16,0 0 16,0 0-16,0 0 0,21-21 31,0-21-15,0 21-16,1-21 15,-22 0-15</inkml:trace>
  <inkml:trace contextRef="#ctx0" brushRef="#br0" timeOffset="21716.61">10033 2963 0,'0'0'0,"0"22"31,0-1-31,0 0 0,0 0 16,0 0-16,-21-21 0,21 21 0,-21 1 15,21-1-15,-22 0 0,22 0 16,0 0-16,0 0 15,0 1-15</inkml:trace>
  <inkml:trace contextRef="#ctx0" brushRef="#br0" timeOffset="22316.35">10477 3620 0,'0'0'0,"22"0"16,-1 0-16,-21-22 15,21 1-15,0 0 16,0 0-16,-21 0 16,0 0-16,0-1 0,0 1 0,0 0 15,0 0-15,0-21 0,0 20 0,0 1 16,0 0-16,-21 0 0,0 0 15,0 21-15,0 0 0,-1 0 0,1 0 16,0 0-16,0 0 0,0 0 0,0 21 16,-1 0-16,1 0 0,0 22 15,0-22-15,0 21 0,0-21 0,-1 22 16,1-1-16,0-21 0,0 21 0,21-20 16,0-1-16,0 21 0,0-21 15,0 0-15,0 1 0,0-1 16,21-21-16,0 0 15,0 0-15,1 0 0,20 0 16,-21 0-16,0 0 0,0 0 0,1-21 16,-1-1-16,21 1 0,-21 0 0,0 0 15,-21 0-15,22 0 0,-1-22 16,0 22-16,-21-21 0,0 21 0,21-1 16,-21-20-16,0 21 0,21 0 0,-21 0 15,0 42 16,0 0-31,0 0 0,0 0 16,0 0-16,0 1 0,0-1 16,0 21-16,0-21 0,0 0 0,0 1 15,0-1-15,0 0 0,0 0 16,0 0-16,21-21 0,1 0 16,-1 0-16,0 0 0,0 0 0,0 0 15,0 0-15,22 0 0,-22 0 16</inkml:trace>
  <inkml:trace contextRef="#ctx0" brushRef="#br0" timeOffset="22850.07">11366 3302 0,'0'-21'16,"0"42"-16,-21-42 0,0 21 15,-21 0-15,21 0 0,-1 0 16,1 0-16,-21 21 0,21-21 0,-22 21 15,22 0-15,-21 1 0,21-1 0,-22 21 16,22-21-16,-21 0 0,21 22 16,0-22-16,21 0 0,-22 21 0,22-20 15,0-1-15,0 0 0,0 0 16,0 0-16,0 0 0,22-21 16,-22 22-16,21-22 0,0 21 0,21-21 15,-21 0-15,1 0 0,20 0 0,-21 0 16,21 0-16,-20-21 0,20-1 15,-21 1-15,21 0 0,-20 0 0,20 0 16,-21 0-16,0-22 0,0 1 16,1 0-16,-1-1 0,0 1 0,0-22 15,0 1-15,0 21 0,-21-22 0,0 22 16,0-22-16,22 22 0,-22 0 16,0-1-16,0 1 0,0 21 0,0 0 15,0-1-15,0 1 0,-22 21 16,1 21-1,0 1-15,0 20 16,21-21-16,-21 21 0,21 1 0,-21-1 16,21 22-16,-22-22 0,22 21 15,0-20-15,0 20 0,0-20 0,-21 20 16,21-21-16,0 1 0,0-22 0,0 21 16,0-21-16,0 22 0,0-22 15,0 0-15,21 0 0,1-21 16,-1 0-16,0 0 0,21 0 15,-21 0-15,1 0 0,-1-21 16</inkml:trace>
  <inkml:trace contextRef="#ctx0" brushRef="#br0" timeOffset="23519.97">11896 3344 0,'0'0'15,"-22"22"1,1-22-16,21 21 15,0 0-15,-21 0 0,0 0 0,21 0 16,-21 1-16,21-1 0,0 0 0,-21 0 16,21 0-16,-22 0 0,22 1 15,0-1-15,0 0 0,0 0 0,0 0 16,0-42 31,0 0-47,22 0 15,-1 0-15,-21-1 0,21-20 16,-21 21-16,21 0 0,0 0 0,-21-22 16,21 22-16,1 0 0,-22 0 0,0 0 15,21-1-15,0 22 16,-21 22 0,0-1-1,0 0-15,0 21 0,0-21 16,0 1-16,0-1 0,0 0 0,0 0 15,0 0-15,0 0 0,0 1 16,21-1-16,-21 0 16,21 0-16,0-21 31,1 0-15,-22-21-16,21 0 0,0 0 15,0-1-15,-21-20 0,21 21 0,0 0 16,1-22-16,-1 22 0,21 0 15,-21 0-15,0-21 0,1 42 0,-1-22 16,0 1-16,21 21 0,-21 0 16,1 0-16,-1 0 15,0 21-15,0 1 0,-21-1 0,0 0 16,0 21-16,21-21 0,-21 1 0,0 20 16,0-21-16,0 0 0,0 0 15,0 1-15,0-1 0,0 0 0,0 0 16,0 0-16,-21-21 0,21 21 15,0-42 32,0 0-47,21 0 16</inkml:trace>
  <inkml:trace contextRef="#ctx0" brushRef="#br0" timeOffset="23756.16">12700 3323 0,'0'0'0,"0"21"32,0 1-32,0-1 0,0 0 15,0 21-15,0-21 0,0 1 0,0 20 16,-21-21-16,21 0 0,0 0 16,-21 1-16,21-1 0,0 0 0,-22-21 15,22 21-15,0 0 16,0-42 15,0 0-31,0 0 16,0 0-16,0-1 15,0 1-15</inkml:trace>
  <inkml:trace contextRef="#ctx0" brushRef="#br0" timeOffset="23912.17">12700 3196 0,'0'0'16,"0"-21"-16,0 42 78,0 0-62</inkml:trace>
  <inkml:trace contextRef="#ctx0" brushRef="#br0" timeOffset="24407.97">12933 3323 0,'-21'106'32,"21"-85"-32,-22-21 15,22 21-15,0 1 0,0-1 16,0 0-16,0 0 0,0 0 0,0 0 15,0 1-15,0-1 0,0 0 16,0 0-16,0 0 16,0 0-1,-21-21 1,21-21 0,0 0-16,0 0 15,0 0-15,0 0 0,0-1 16,0 1-16,21-21 15,-21 21-15,22-22 0,-1 22 0,0-21 0,21 21 16,-21-22-16,22 22 0,-1 0 16,0 0-16,1 0 0,-1 0 15,0-1-15,1 22 0,-1 0 0,0 0 16,-20 0-16,-1 22 0,0-1 16,0 0-16,0 0 0,-21 0 0,21 22 15,-21-22-15,0 21 0,0-21 0,0 22 16,0-22-16,0 0 0,0 0 15,-21 21-15,0-20 0,0-1 16,21 0-16,0 0 0,-21-21 0,21 21 16,-21-21-16,21-21 31,0 0-31</inkml:trace>
  <inkml:trace contextRef="#ctx0" brushRef="#br0" timeOffset="24680.81">14055 3048 0,'0'0'0,"-22"0"15,22 21 1,-21-21-16,21 21 15,-21 1-15,21-1 0,-21-21 16,21 21-16,0 0 0,0 0 0,-21-21 16,21 21-16,-21 1 0,42-44 62</inkml:trace>
  <inkml:trace contextRef="#ctx0" brushRef="#br0" timeOffset="24852.71">14139 3090 0,'0'0'0,"0"43"31,-21-22-31,0 0 0,0 0 16,21 0-16,0 1 0,-21-1 15,21 0-15,-22 0 0,22 0 0,0 0 16,0 1-1</inkml:trace>
  <inkml:trace contextRef="#ctx0" brushRef="#br0" timeOffset="25212.51">14457 2498 0,'0'0'0,"21"0"15,0 0-15,0 0 16,0 0-16,1 21 16,-1-21-16,0 21 0,0 0 15,21 0-15,-20 1 0,-1 20 0,0-21 16,0 21-16,0-20 0,0 20 15,1 0-15,-22 1 0,21-1 0,-21 0 16,0 22-16,0-22 0,-21 22 0,-1-1 16,1 1-16,-21-1 0,21 1 15,-22-22-15,22 21 0,-21 1 0,0-22 16,20 1-16,-20-1 0,0 0 0,21 1 16,-22-22-16,22 0 0,-21 0 15,21 0-15,-22 0 0,22 1 16,0-1-16,0-21 0,0 0 0,-22 0 0,22 0 15,0 0-15</inkml:trace>
  <inkml:trace contextRef="#ctx0" brushRef="#br0" timeOffset="26096.17">6011 4826 0,'0'-63'32,"0"41"-32,0 1 31,0 42-15,0 1-16,0-1 0,0 21 15,0-21-15,0 22 0,0 20 16,0-21-16,0 1 0,0 20 0,-21-20 15,21-1-15,0 0 0,0 22 0,0-43 16,0 21-16,0 1 0,0-22 16,0 21-16,0-21 0,0 0 0,21 1 15,0-22-15,1 0 16,-1 0-16,0 0 0,0 0 16,21 0-16,-20-22 0,-1 22 0,0-21 15,21 0-15,-21 0 0,1-21 16,-1 20-16,21-20 0,-21 0 0,-21 21 15,21-22-15,-21 1 0,22 0 0,-22-1 16,0 1-16,0 0 0,0-1 16,0 22-16,0-21 0,0 21 0,0-1 15,0 1-15,0 42 32,0 1-17,0-1 1,0 0-16,21 0 0,-21 0 15,21-21-15,0 0 0,0 21 0,0-21 16</inkml:trace>
  <inkml:trace contextRef="#ctx0" brushRef="#br0" timeOffset="26800.49">6985 4868 0,'0'-21'0,"0"42"0,0-63 0,0 21 16,-21 21 15,21 21-31,-21 0 0,21 0 16,-22 22-16,22-22 0,0 21 15,0-21-15,0 22 0,0-1 0,0 0 16,-21 1-16,21-1 0,0 0 0,-21-20 16,21 20-16,-21 0 0,21-21 15,0 1-15,0-1 0,0 21 0,-21-21 16,21 0-16,0-42 47,21 21-47,-21-21 0,0 0 15,0 0-15,0 0 0,0-22 16,0 22-16,0-21 0,0 21 0,0-22 16,21 1-16,-21 0 0,21 20 0,-21-20 15,21 0-15,1-1 0,-22 22 16,21-21-16,0 21 0,0-22 0,0 22 15,0 0-15,1-21 0,-1 21 0,0-1 16,0 22-16,0-21 0,0 21 16,1 0-16,-1 0 0,21 0 0,-21 0 15,0 0-15,1 0 0,-1 21 16,0 22-16,0-22 0,-21 21 0,0-21 16,0 22-16,0-1 0,0 0 15,0-20-15,-42 20 0,21 0 16,-1-21-16,-20 22 0,0-22 0,21 0 15,-22 0-15,1 0 0,21 1 0,-22-1 16,22-21-16,-21 0 0,21 0 16,0 0-16,-1 0 0,1 0 0,0 0 15,42 0 17,0 0-32,22 21 15,-22-21-15,0 21 0,0 0 16,0 0-16,1 1 0,-1-1 15,21-21-15,-21 21 0,-21 0 0,21 0 16,1 0-16,-1-21 0,0 22 0,-21-1 16,21-21-16,0 21 15,0-21-15,1 0 16,-1-21 0,-21 0-16,21-1 15</inkml:trace>
  <inkml:trace contextRef="#ctx0" brushRef="#br0" timeOffset="27328.18">8213 4847 0,'0'0'15,"0"21"16,-22 1-31,22 20 0,-21-21 16,0 21-16,21 1 0,0-1 0,-21 0 16,0 1-16,21-1 0,-21 0 0,-1 1 15,1-1-15,0-21 16,0 22-16,0-22 0,0 21 0,-1-21 0,1 0 16,0 1-16,21-1 0,0 0 0,-21-21 15,0 0 1,21-21-1,0 0-15,0-1 16,0 1-16,0 0 16,0-21-16,0 21 0,0-1 0,21-20 15,-21 21-15,21-21 0,0 20 0,0 1 16,1 0-16,-1 21 16,0 0-16,0 0 0,0 0 15,-21 21-15,21 0 0,1 1 0,-1-1 16,-21 0-16,21 0 15,0 21-15,0-20 0,0-1 0,1 0 16,-22 0-16,21-21 0,21 21 0,-21 0 16,0-21-16,1 0 0,-1 0 15,0 22-15,0-22 0,0 0 0,0 0 16,1 0-16,-1 0 0,0-22 0,-21 1 16,21 21-16,-21-21 0,21 0 0,-21 0 15,0 0-15,0-22 16,0 22-16,0 0 0,21-21 0</inkml:trace>
  <inkml:trace contextRef="#ctx0" brushRef="#br0" timeOffset="27819.97">9525 4487 0,'21'-21'0,"-42"42"0,42-63 16,-21 21-1,-21 21-15,0 0 16,0 0-16,-1 21 0,1-21 16,0 42-16,-21-20 0,21-1 0,-1 21 15,-20 0-15,21 22 0,-21-22 16,20 22-16,1-1 0,-21 1 15,21 20-15,0-20 0,-1-1 0,1 1 16,0-1-16,21-20 0,0 20 0,0-20 16,0-1-16,0 0 0,0-21 15,21 22-15,0-22 0,1 0 0,-1 0 16,0 0-16,0 1 0,21-22 0,1 0 16,-22 0-16,21 0 0,1 0 15,-22-22-15,21 1 0,0 0 0,-20 0 16,20 0-16</inkml:trace>
  <inkml:trace contextRef="#ctx0" brushRef="#br0" timeOffset="28049.79">9948 4636 0,'-21'0'0,"0"0"15,0 0-15,0 0 16,21 21-16,-22-21 0,22 21 0,0 0 16,-21-21-16,21 21 0,0 0 15,0 1-15,-21-22 0,21 21 0,0 0 16</inkml:trace>
  <inkml:trace contextRef="#ctx0" brushRef="#br0" timeOffset="28207.7">9991 4678 0,'0'0'0,"0"21"47,0 0-47,0 0 15,21 22 1,0-43-1</inkml:trace>
  <inkml:trace contextRef="#ctx0" brushRef="#br0" timeOffset="29137.21">10710 5017 0,'21'0'16,"-42"0"-16,42-22 0,-21 1 0,0 0 16,0 0-16,0 0 15,0 0-15,0-1 0,-21 1 0,0 21 16,21-21-16,-21 0 0,0 0 16,0 21-16,-1 0 0,1 0 0,0 0 15,-21 21-15,21 0 0,-1 0 16,1 22-16,21-22 0,-21 21 15,0 0-15,0 1 0,21-1 0,-21 0 16,21-20-16,0 20 0,0 0 16,-22-21-16,22 22 0,0-22 0,0 0 15,0 0-15,0 0 0,22 1 16,-1-22-16,0 0 0,0 0 16,0 0-16,0 0 0,1 0 15,-1-22-15,0 22 0,0-21 0,0 0 16,0 0-16,22 0 0,-22-22 0,0 22 15,0 0-15,0-21 0,1-1 0,-1 22 16,-21-21-16,0 0 0,21 20 16,-21 1-16,0-21 0,0 21 15,0 0-15,0 42 16,0 0-16,-21 0 16,21 0-16,0 0 0,0 22 0,-21-22 15,21 21-15,-22-21 0,22 22 16,0-22-16,0 0 0,0 0 15,0 0-15,0 1 0,0-1 0,22 0 16,-1-21-16,0 0 0,0 0 16,0 0-16,0 0 0,1 0 15,-1 0-15,0 0 0</inkml:trace>
  <inkml:trace contextRef="#ctx0" brushRef="#br0" timeOffset="29799.96">11155 4911 0,'0'42'16,"0"-21"-16,-21 0 0,-1 22 15,22-22-15,0 0 0,0 0 16,-21 22-16,21-22 0,-21 0 0,21 0 16,-21 0-16,21 0 0,0 1 0,0-1 15,0 0-15,0 0 16,0-42 15,0 0-31,0 0 16,0-1-16,0 1 15,21 0-15,-21 0 0,0-21 0,21 20 16,0 1-16,-21-21 0,22 21 16,-1-22-16,0 22 0,0 0 0,0 0 15,0 21-15,1-21 0,-1 21 0,0 0 16,0 0-16,0 0 0,0 21 15,-21 0-15,22 0 0,-22 0 0,21 1 16,-21-1-16,0 21 0,0-21 0,0 0 16,0 22-16,0-22 0,0 0 15,0 0-15,0 0 0,0 1 0,0-1 16,0 0-16,-21 0 16,21-42 15,0 0-16,0 0-15,0-1 0,0 1 0,21 0 16,0 0-16,0 0 0,0-22 16,0 22-16,1 0 0,-1-21 15,0 21-15,0-1 0,21 1 0,-20 0 0,-1 0 16,21 21-16,-21 0 0,0 0 16,22 0-16,-22 21 0,0 0 0,0 0 15,0 1-15,1-1 0,-22 21 0,0-21 16,0 0-16,0 22 15,0-22-15,0 0 0,-22 0 0,1 22 16,0-22-16,0 0 0,0 0 0,0-21 16,-1 21-16,1 0 0,0-21 15,42 0 17,0-21-32,1 0 0,-1 21 15</inkml:trace>
  <inkml:trace contextRef="#ctx0" brushRef="#br0" timeOffset="30260.7">12467 4932 0,'0'0'0,"0"-21"0,-21 0 16,0 21-1,0 0-15,-1 0 0,1 0 0,0 0 16,0 0-16,0 0 0,0 21 0,-1-21 15,-20 21-15,21 21 0,0-21 16,0 1-16,-1 20 0,1-21 0,0 21 16,21-20-16,0-1 0,0 0 0,0 21 15,0-21-15,0 1 16,0-1-16,21-21 0,-21 21 16,21-21-16,1 0 0,20 0 15,-21 0-15,0 0 0,0-21 0,1 21 16,-1-21-16,0-1 0,0 22 15,0-21-15,0 0 0,1-21 0,-1 21 16,-21-1-16,21-20 0,-21 21 0,21 0 16,-21-22-16,0 22 0,0 0 15,0 0-15,0 42 16,0 0 0,-21 22-16,21-22 15,0 0-15,-21 0 0,21 21 0,0-20 16,0-1-16,0 0 0,0 0 0,0 0 15,0 0-15,21-21 16,0 22-16,0-22 0,0 0 16,1 0-16,-1 0 0,21 0 0,-21 0 15,0-22-15,22 1 0</inkml:trace>
  <inkml:trace contextRef="#ctx0" brushRef="#br0" timeOffset="30840.37">13017 4805 0,'-21'0'0,"42"0"0,-63 0 0,21 21 16,21 0-16,-21-21 0,21 21 15,0 1-15,0-1 0,0 0 16,0 0-16,21-21 0,0 0 16,0 21-16,0-21 0,22 0 0,-22 0 15,0 0-15,0 0 0,22 0 16,-22-21-16,21 21 0,-21-21 0,0 0 15,1 21-15,-1-21 0,0-1 16,-21 1-16,0 0 0,0 0 16,0 0-16,-21 21 15,0 0-15,-1 0 0,-20 21 16,21 0-16,-21 0 0,20 0 0,-20 22 16,21-1-16,-21 0 0,20 1 15,-20-1-15,21-21 0,-21 22 0,20-1 16,1 0-16,-21-21 0,21 1 15,0 20-15,-1-21 0,22 0 16,-21 0-16,0-21 0,21 22 16,0-44-1,21 1 1,0 0-16,-21 0 0,22 0 16,-1 0-16,0-1 0,0-20 15,0 21-15,0 0 0,1 0 16,-1-1-16,0 1 0,0 21 15,0 0 1,-21 21-16,0 1 0,0-1 16,0 0-16,0 0 0,0 0 0,0 0 15,0 1-15,0-1 16,21 0-16,1-21 0,-22 21 0,21-21 16,0 0-16,0 0 0,0 0 15,0 0-15,1 0 0,-1 0 0,0 0 16,21-21-16,-21 21 0,1-21 15,20 0-15,-21 21 0</inkml:trace>
  <inkml:trace contextRef="#ctx0" brushRef="#br0" timeOffset="31577.13">13779 4847 0,'0'0'0,"-21"-21"31,0 21-31,0 21 0,0 0 15,0 1-15,-1-1 0,1 0 16,0 0-16,0 0 0,21 22 0,-21-22 16,21 0-16,-21 21 0,21-21 0,0 1 15,0-1-15,0 0 0,0 0 16,0 0-16,0 0 0,21-21 16,0 0-16,0 0 0,0 0 15,0 0-15,1-21 16,-1 21-1,-21-21-15,0 0 0,21 0 0,-21 0 16,0-22-16,0 22 0,0 0 16,0 0-16,0-22 0,0 22 15,0 0-15,0 0 0,0-21 0,0 20 16,0 1-16,21 0 0,0 0 0,0 21 16,1-21-16,-1 0 0,0 21 15,0-22-15,0 22 0,22 0 16,-22 0-16,21 0 0,-21 0 15,-21 22-15,21-1 0,1 0 16,-22 21-16,21-21 0,-21 22 0,0-22 16,0 21-16,0 1 0,0-22 0,0 21 15,-21-21-15,-1 0 0,22 1 16,-21-1-16,21 0 0,0 0 0,-21-21 16,21 21-16,-21-21 0,0 0 31,21-21-31,0 0 15,0 0-15,0 0 0,0-1 16,0 1-16,21 0 0,0-21 16,0 21-16,0-22 0,1 1 15,-1 0-15,21 20 0,0-20 0,-20 0 16,20 21-16,0-1 0,1 1 16,-1 0-16,0 21 0,1 0 0,-22 0 15,0 0-15,0 0 0,-21 21 0,0 0 16,0 22-16,0-22 0,0 21 15,0 1-15,0-22 0,0 21 0,-21 0 16,0 1-16,0-22 0,-1 21 0,1-21 16,0 1-16,21-1 0,-21 0 15,0 0-15,21 0 0,0 0 16,-21-21-16,21-21 47,21 0-47,-21 0 0</inkml:trace>
  <inkml:trace contextRef="#ctx0" brushRef="#br0" timeOffset="31753.03">14668 4953 0,'0'0'0,"0"-21"78,22 21-63</inkml:trace>
  <inkml:trace contextRef="#ctx0" brushRef="#br0" timeOffset="32051.95">15409 4657 0,'0'-21'0,"0"42"0,-21-42 0,0 21 15,0 0-15,0 0 0,-1 0 16,1 0-16,0 0 16,0 0-16,0 21 0,0 0 0,-1 0 15,1 21-15,0-20 0,0 20 0,-21 0 16,20 1-16,1-22 0,0 21 15,0 0-15,0 1 0,21-22 0,0 21 16,-21-21-16,21 1 0,0 20 0,0-21 16,0 0-16,21 0 15,0-21-15,0 0 0,0 0 0,0 0 16,22 0-16,-22 0 16,21 0-16,1 0 0,-1 0 0,0-21 15,1 0-15</inkml:trace>
  <inkml:trace contextRef="#ctx0" brushRef="#br0" timeOffset="32812.73">15706 4911 0,'0'0'0,"0"-21"16,0-1-16,0 1 0,-22 21 31,1 21-31,0 1 0,0-1 0,0 0 16,21 0-16,-21 21 0,-1-20 15,22-1-15,-21 21 0,21-21 16,0 0-16,0 1 0,0-1 0,0 0 15,0 0-15,0 0 0,21 0 16,1-21-16,-1 0 16,0 0-16,0 0 0,0 0 15,0 0-15,1-21 0,-22 0 0,21 21 16,0-21-16,-21 0 0,0 0 16,0-1-16,0 1 0,0-21 0,0 21 15,0 0-15,0-22 0,0 22 16,0 0-16,0 0 0,0 0 15,0-1-15,0 1 32,21 21-32,0 0 15,0-21-15,1 21 0,-1 0 0,0 0 16,21 0-16,-21 0 0,22 0 16,-22 0-16,0 0 0,21 0 0,-20 0 15,-1 0-15,-21 21 0,21 0 0,-21 1 16,0-1-16,0 0 0,0 0 15,0 0-15,0 22 0,0-22 0,0 0 16,0 0-16,-21 0 0,21 22 0,0-22 16,-21 0-16,21 0 0,0 0 15,0 0-15,-22-21 0,22 22 16,-21-22 0,21-22 15,-21 1-31,21 0 0,0 0 15,0 0-15,0 0 0,0-1 0,0 1 16,21-21-16,-21 21 0,21-22 16,1 22-16,20-21 0,-21 0 0,0-1 15,22 22-15,-22 0 0,21-21 0,0 20 16,1 22-16,-22-21 0,21 21 16,1 0-16,-22 0 0,21 0 0,-21 0 15,0 21-15,1 1 0,-1-1 0,0 21 16,-21-21-16,0 22 15,0-1-15,0 0 0,0 1 0,0-1 16,0-21-16,0 21 0,-21-20 0,21 20 16,0-21-16,-21 0 0,-1 0 15,1 1-15,0-22 16,21 21-16,-21-21 16,21-21-1,0-1-15</inkml:trace>
  <inkml:trace contextRef="#ctx0" brushRef="#br0" timeOffset="33499.54">16658 4911 0,'0'0'0,"-21"0"31,21-21-31,0-1 0,0 1 16,21 0-16,0 21 15,0-21-15,1 0 0,-1 0 0,0-1 16,0 22-16,0-21 0,22 0 0,-22 0 15,21 21-15,-21-21 0,22 21 16,-22 0-16,21 0 0,-21 0 0,0 0 16,1 0-16,-1 21 0,-21 0 0,0 0 15,0 0-15,0 22 16,0-1-16,0 0 0,0 1 0,0-1 16,0 0-16,-21-20 0,21 20 0,-22 0 15,1-21-15,0 22 0,21-22 16,-21 0-16,0 0 0,21 0 0,-21-21 15,21 22-15,0-44 32</inkml:trace>
  <inkml:trace contextRef="#ctx0" brushRef="#br0" timeOffset="33905.78">17547 4424 0,'0'21'78,"21"-21"-31,0 0-47,-21-21 16,0 42-1,0 0 1,0 0-16,0 1 15,0-1-15,-21 0 0,21 0 16,0 0-16,-21-21 0,21 21 16,21-21 15</inkml:trace>
  <inkml:trace contextRef="#ctx0" brushRef="#br0" timeOffset="34099.69">17738 4530 0,'0'0'0,"21"-21"32,-21 42 15,0 0-47,0 0 15,-21-21-15,-1 21 16</inkml:trace>
  <inkml:trace contextRef="#ctx0" brushRef="#br0" timeOffset="34500.18">18013 4128 0,'0'0'0,"0"-22"0,-21 22 0,21-21 0,21 21 47,-21 21-47,21-21 15,0 22-15,0-1 0,0 0 16,-21 0-16,22 0 0,-1 22 0,0-22 15,0 21-15,0-21 0,0 22 0,1-1 16,-1-21-16,0 21 0,-21-20 16,21 20-16,-21 0 0,0-21 0,0 22 15,0-1-15,-21 22 0,0-22 0,0 0 16,-22 22-16,22-22 16,-21 0-16,21 22 0,-22-22 0,-20 1 15,20-1-15,1 0 0,0-21 0,-1 22 16,1-22-16,0 21 0,-1-21 15,22 1-15,-21-1 0,21 0 0,0 0 16,-1-21-16,22 21 0,-21-21 16,0 0-16</inkml:trace>
  <inkml:trace contextRef="#ctx0" brushRef="#br0" timeOffset="35396.12">10181 3789 0,'0'0'0,"-21"21"16,21 0-16,-21-21 15,21 21-15,0 1 32,0-1-32,21 0 15,0-21-15,21 0 16,1 0-16,-1 0 0,0 0 16,22 0-16,-1 0 0,22 0 0,0 0 15,21 0-15,-1 0 0,1 0 16,21 21-16,-21-21 0,21 0 15,21 0-15,-21 0 0,21 0 0,1 0 16,-1 0-16,0 0 0,-21 0 16,21 0-16,-21 0 0,0 0 0,-21 0 15,0 0-15,0 0 0,-1 0 0,-20 0 16,0 0-16,-22 0 0,-20 0 16,20 0-16,-21 0 0,-20 0 0,-1 0 15,0 0-15,0 0 0,0 0 16,-21 21 46,0 0-46</inkml:trace>
  <inkml:trace contextRef="#ctx0" brushRef="#br0" timeOffset="36172.68">10541 5546 0,'0'0'0,"-21"0"0,0 21 15,-1 0 1,1-21 0,0 21-1,42-21 16,0 0-31,1 0 16,-1 0-16,21 0 0,-21 0 16,0 0-16,22 0 0,-1 0 15,0 0-15,22 0 0,-22 0 0,22 0 16,20 0-16,-20 0 0,42 0 0,-22 0 16,22 0-16,0-21 0,0 21 15,21 0-15,0 0 0,0 0 0,0 0 16,21 0-16,0 0 0,-21 0 0,21 0 15,1 0-15,-22 0 0,21 0 16,0 0-16,-21 0 0,0 0 0,0 0 16,-21 0-16,21 0 0,-21 0 15,-1 0-15,-20 0 0,21 0 0,-21 0 16,-1 0-16,1-21 0,-22 21 0,1 0 16,-1 0-16,1 0 15,-22 0-15,1 0 0,-1-21 0,-21 21 16,0 0-16,22 0 0,-22 0 15,-21-21 1,-21 21 31,21-22-31,-22 22-16</inkml:trace>
  <inkml:trace contextRef="#ctx0" brushRef="#br0" timeOffset="36321.62">14880 5609 0,'0'0'0,"-42"21"31,42 1-31,-21-22 31</inkml:trace>
  <inkml:trace contextRef="#ctx0" brushRef="#br0" timeOffset="88454.81">8213 3662 0</inkml:trace>
  <inkml:trace contextRef="#ctx0" brushRef="#br0" timeOffset="106720.3">7366 8297 0,'0'0'0,"-21"22"0,21-1 15,-21 0-15,-1-21 16,22 21-16,-21-21 31,21 21-31,-21-21 16,21-21 62,0 0-78,21 0 16,0 21-16,-21-21 0,0-1 15,22 1-15,-1 0 0,-21 0 16,21 0-16,0 0 0,0-22 0,-21 22 16,21-21-16,1-1 0,-1 1 15,0 0-15,21-1 0,-21 1 0,22 0 16,-1-1-16,0 1 0,1 0 0,-1-1 15,22 1-15,-22-21 0,21 20 16,1 1-16,-22-22 0,22 22 0,-1-21 16,1-1-16,-1 22 0,1-22 15,-1 22-15,22-22 0,-22 22 0,22-21 16,-21-1-16,20 22 0,1-22 0,0 22 16,-1-22-16,1 22 0,-22 0 15,22-1-15,-21 1 0,20 0 16,-20 21-16,-1-1 0,22-20 15,-43 21-15,22 0 0,-1 21 0,-20-21 16,-1-1-16,0 22 0,1 0 0,-22-21 16,0 21-16,0-21 0,0 21 15,0 0-15,1 0 32,-22 21-1,-22-21-31,-20 21 0,21-21 15,-21 22-15,-1-1 0,1 0 0</inkml:trace>
  <inkml:trace contextRef="#ctx0" brushRef="#br0" timeOffset="107440.89">7366 8509 0,'21'-63'16,"-21"41"0,21 1-16,0 0 0,-21 0 0,22-64 15,-1 64-15,-21-21 0,21-1 16,0 1-16,0 0 0,-21-1 16,43 1-16,-22 0 0,0-1 0,21 1 15,1-21-15,-1 20 0,0 1 0,22 0 16,-22-22-16,22 1 15,-1 20-15,1-20 0,-1-1 0,1 1 16,-1-1-16,1 1 0,20-1 16,-20 1-16,20-1 0,-20 22 0,21-22 15,-1 1-15,1 21 0,-22-22 0,22 22 16,-21-22-16,20 22 0,-20 0 16,-1-1-16,1 1 0,-1 0 0,1 20 15,-22 1-15,22 0 0,-22 0 16,21 0-16,-20 0 0,41-1 15,-41 22-15,-22-21 0,21 21 0,-21 0 16,1 0-16,-1 0 0,0 0 16,0-21-16,0 21 31,-42 0 16</inkml:trace>
  <inkml:trace contextRef="#ctx0" brushRef="#br0" timeOffset="107976.44">9229 6138 0,'0'0'15,"0"22"-15,42 20 16,-21-21-16,0-21 15,22 21-15,-22-21 0,21 0 16,0 21-16,1-21 0,-1 0 16,22 0-16,-1 0 0,1 0 0,-22 0 15,43 0-15,-43-21 0,21 21 0,1-21 16,-1 21-16,-20-21 0,-1 0 16,22 21-16,-43-21 0,21 21 0,-21 0 15,0 0-15,-21-22 0,-21 22 16,-21 0-1,21 0-15,-22 22 0,1-1 0,0 0 16,-1 0-16,1 0 0,0 0 16,-1 22-16,1-22 0,0 21 0,-1 1 15,22-1-15,-21 0 16,21 1-16,0-1 0,-1 0 0,1 1 16,0-1-16,0-21 0,21 21 0,-21-20 15,0-1-15,21 21 0,0-21 16,-22 0-16,1 1 0,0-1 15,21 0-15,-21-21 16</inkml:trace>
  <inkml:trace contextRef="#ctx0" brushRef="#br0" timeOffset="121513.43">12213 5736 0,'-21'0'16</inkml:trace>
  <inkml:trace contextRef="#ctx0" brushRef="#br0" timeOffset="127386.09">10837 5779 0,'-21'0'16,"21"21"-16,-21-21 16,0 0 15,0 0-31,21 21 47,-22-21-47</inkml:trace>
  <inkml:trace contextRef="#ctx0" brushRef="#br0" timeOffset="136466.35">10731 5821 0,'-317'-85'1406,"402"128"-1031,-107-65-328,44 22 0,62 22 15,-126-22-31,21 0-15,0 21 46,-22-21 17,1 21-48,105-21-16,-41 0 79,-44 0-63,1 21-15,0-21 15,42 42-15,-21-20 15,64-44-15,-128 22 15,43-21 0,42 21 16,-21 21 125,-21-21-172,21 22 31,0-1-15,21-21 62,-21-21-62,0-1 15,-21 1 0,21 0-15,0 0 15,0 42 63,21-21-16,-42 0 47,0 0-31,21 21-16,-21-21 31,21-21-46,0 42 77,-21-21 95,21 21-173,21-21-46,-21-21 93,0 0-46,0 42 30,0 0-61,-21-21-17,42 0 63,-42 0-31,42 0 63,-21-21 30,-21 21 1,21 21-125,21-21 93,0 0-31,0-42 141,0 63-188,-42 0 16,0-42-16,21 42 0,21-21-31,0 0 32,-21-21 124,-21 21-156,0 0 16,0 0-16,0 0 15,-22 0 1,22 0-16,0 0 15,0 0-15,0 0 0,-1 0 16,1 0 0,0 0-16,0 0 31,21 21-31,21-21 62,0 0-30,0 0-32,1 0 15,-1 0 1,0 0 15,-21 22-15,21-22 15,-21-22 157,21 22-157,-42 0 109,21 22-108,-21-22-32,0 0 47,21 21-1,0-42 236,0-1-251,-21 22 188,21 22-188,0-1 78,0-42 79,0-1-141,0 44 15,0-1-15,-22-21-16,22 21-15,0-42 78,0 0 578,22 21-672,-1 0 31,-42 0 172</inkml:trace>
  <inkml:trace contextRef="#ctx0" brushRef="#br0" timeOffset="153512.79">3556 7895 0,'-21'0'0,"21"21"16,-21-21-16,21 22 15,-22-22 1,22 21-16,0 0 16,0 0-16,0 0 15,0 0-15,0 1 16,22-22-16,-1 21 0,-21 0 0,21-21 16,0 21-16,0-21 15,0 0-15,1 0 0,20 0 16,-21 0-16,0 0 0,0 0 15,1-21-15,-1 21 0,21-21 0,-21 0 16,0 21-16,1-22 0,-1 1 16,-21 0-16,21 0 0,-21 0 15,21 0-15,-21-1 0,0 1 0,0 0 16,0 0-16,0 0 0,0 0 16,0-1-16,-21 22 15,0-21-15,0 21 0,-1 0 16,1 0-16,-21 0 0,21 0 15,-22 21-15,22 1 0,-21-1 0,0 0 16,-1 0-16,1 0 0,0 0 16,20 22-16,-20-1 0,21-21 0,0 22 15,0-1-15,-1 0 0,1 1 16,21-22-16,0 21 0,0-21 16,0 22-16,0-22 0,0 0 0,0 0 15,21 0-15,1 0 0,-1 1 16,21-22-16,-21 21 0,0-21 0,22 0 15,-22 0-15,21 0 0,-21 0 16,22 0-16,-22 0 0,0 0 0,0 0 16,0 0-16,-42 0 31,0 0-31,0 0 16,-21 0-16,20 0 0,-20 21 15,0 0-15,21 0 0,-22 0 0,1 1 16,21 20-16,0-21 0,-22 21 15,22-20-15,0 20 0,0 0 16,21 1-16,0-1 0,0-21 0,0 21 16,0 1-16,0-22 0,0 21 15,0-21-15,21 1 0,0-1 0,21 0 16,-20-21-16,-1 21 0,21-21 16,-21 21-16,22-21 0,-22 0 0,21 0 15,-21 0-15,22 0 0,-22-21 0,0 0 16,0 0-16,0 21 0,0-21 15,1-22-15,-1 22 0,0 0 0,0-21 16,-21 20-16,21-20 0,0 21 0,1 0 16,-22-22-16,21 22 15,0 0-15,0-21 0,0 21 0,0-1 16,1 1-16,-1 0 0,0 21 16,0-21-16,0 21 0,0 0 0,1 0 15,-1 0-15,0 0 0,0 0 0,0 0 16,0 0-16,-21 21 0,0 0 15,22 0-15,-22 1 0,0 20 0,0-21 16,0 0-16,0 22 0,0-22 0,0 21 16,-22-21-16,1 22 0,21-22 15,0 0-15,-21 0 0,21 0 0,-21-21 16,21 21-16,0-42 47,0 0-47,0 0 0,0 0 15,0 0-15,21-22 0,0 22 16,0-21-16,-21 21 0,22-22 0,-1 22 16,0-21-16,0 21 0,0-1 15,-21 1-15,21 0 0,1 0 0,-22 0 16,0 42 15,0 0-15,0 0-16,0 0 0,-22 1 15,22 20-15,-21-21 0,21 0 16,0 22-16,0-22 0,0 0 0,0 0 16,0 0-16,0 0 0,0 1 0,0-1 15,0 0-15,21-21 0,1 0 16,-1 21-16,21-21 0,-21 0 0,22 0 16,-22 0-16,21 0 0,0-21 0,1 21 15,-22-21-15,21 0 0,1-1 16,-1 1-16,-21 0 0,21 0 0,-20-21 15,-1-1-15,0 22 0,0-21 16,0-1-16,0 1 0,-21 0 16,22-22-16,-22 22 0,21-22 0,-21 22 15,21-21-15,-21-1 0,0 22 0,0-1 16,0 1-16,0 0 0,0-1 16,0 22-16,0-21 0,0 21 0,0 0 15,0-1-15,0 44 31,-21-1-31,21 21 16,0 0-16,0-20 0,-21 41 16,21-21-16,-22 1 0,22 20 0,-21-20 15,21 20-15,0-21 0,0 22 0,0-22 16,-21 1-16,21 20 0,0-21 16,0 1-16,0-1 0,0 0 15,0-20-15,0 20 0,0 0 0,42-21 16,-20 1-16,-22-1 0,21 0 15,-21 0-15,21 0 0,0-21 0,0 0 16,0 0-16,1 0 0,-1 0 16,0 0-16,21 0 0,-21-21 15,1 0-15,-1 0 0,0-22 0,21 22 16,-21-21-16,1 21 0,-1-22 16,-21 1-16,21 21 0,0-21 0,-21 20 15,21 1-15,-21 0 0,0 0 16,0 0-16,0 0 0,-21 21 31,0 0-31,0 0 0,21 21 16,-21-21-16,-1 21 0,1 0 0,21 0 15,0 0-15,-21 1 0,0-1 16,21 0-16,0 21 0,0-21 0,-21 1 16,21 20-16,0-21 0,0 0 0,0 0 15,0 1-15,0-1 0,0 0 16,0 0-16,21 0 0,0-21 15,0 0-15,0 0 0,1 0 16,-1 0-16,0 0 0,0 0 0,21 0 16,1 0-16,-22-21 0,21 0 15,-21 21-15,22-21 0,-1 0 0,-21-1 16,22-20-16,-22 21 0,0-21 16,0 20-16,0 1 0,0-21 0,1 21 15,-22 0-15,0-22 0,21 22 16,-21 0-16,-21 21 15,-22 21 1,86-21-16,-65 0 0,1 0 16,0 0-16,0 21 0,21 0 0,0 1 15,0-1-15,0 0 0,0 0 16,0 0-16,0 0 0,0 1 16,0-1-16,0 0 0,0 0 0,0 0 0,21 0 15,0 1-15,-21-1 0,21-21 16,1 21-16,-22 0 0,21-21 15,0 21-15,0-21 0,0 0 0,0 0 16,1 0-16,20 0 0,-21 0 0,0 0 16,0 0-16,22 0 0,-22 0 15,0-21-15,21 0 0,-20 21 0,-1-21 16,0 0-16,0-22 0,0 22 0,0 0 16,1 0-16,-22-22 0,0 22 15,21-21-15,-21 21 0,0 0 0,0-1 16,0 1-16,0 0 0,0 0 15,-21 21 17,21 21-32,-22 0 15,22 0-15,-21 1 0,21-1 0,0 21 16,0-21-16,0 0 0,-21 1 16,21-1-16,0 21 0,0-21 0,0 0 15,-21-21-15,21 22 0,0-1 0,0 0 16,21-21 31,-21-21-47,0 0 15,21-1-15,-21 1 0,21 0 0,-21-21 16,22 21-16,-22-1 0,0-20 0,42 0 16,-42 21-16,0-1 0,21 1 15,0 21-15,-21-21 0,21 21 16,1 0-1,-1 21-15,-21 0 16,0 1-16,21-1 0,0 0 16,-21 0-16,21 0 0,-21 0 15,21 22-15,1-22 0,-1 0 0,63-21 16,-20 0-16,-43 21 0,-21 0 16,0 1-16,21-22 0,0 21 15,1-21-15,-1 0 0,0 0 16,0 0-16,0 0 0,0-21 0,1-1 15,-1 1-15,0 0 16,21 0-16,-21-21 0,1 42 0,-1-43 16,21 22-16,-21-21 0,22-1 0,-1 22 15,-21-21-15,21 21 0,1 0 0,-22-1 16,0 1-16,21 0 16,-20 21-16,20 0 0,-21 0 15,-21 21-15,21-21 0,-21 21 16,0 1-16,0-1 15,0 0-15,0 0 0,0 0 0,0 0 16,0 1-16,-21-1 0,21 0 0,0 0 16,0 0-16,0 0 15,21-21 1,0 0-16,1-21 16,-1 0-1,-21 0-15,0 0 16,0 0-16,0-1 0,0 1 0,0 0 15,0-21-15,0 21 0,0-1 0,0 1 16,-21 0-16,21 0 0,-22 21 16,1-21-16,0 21 15,0 0-15,0 0 0,0 0 0,-1 0 16,-20 21-16,21-21 0,0 21 16,0 0-16,-1 0 0,-20 1 0,21 20 15,0-21-15,0 0 0,-1 43 16,22-22-16,-21 22 0,21-43 15,0 0-15,0 0 0,0 0 16,0 0-16,0 1 0,21-22 0,1 21 16,-1 0-16,0 0 0,-21-42 0,21 21 15,0 0-15</inkml:trace>
  <inkml:trace contextRef="#ctx0" brushRef="#br0" timeOffset="153718.67">7535 8932 0,'21'-21'16,"1"0"-16,-1 0 15,0 0-15,-21-22 0,21 22 16,0-21-16,0 21 0,1-22 0,-1 22 15,-21 0-15,0 0 0,21 0 0,-21 0 16,21-1-16,-21 1 0,0 42 31,0 1-31,0-1 16,0 0-16,0 0 0,0 21 16,0-20-16,0-1 0,0 0 15,0 0-15,0 0 0,0 0 0,0 1 16,0-1-16,0 0 0,0 0 0,21-21 15</inkml:trace>
  <inkml:trace contextRef="#ctx0" brushRef="#br0" timeOffset="154015.5">7959 8932 0,'0'0'0,"21"-21"16,-21 0-16,106 21 15,-43-21-15,-42 21 0,0-21 0,-21 0 16,0-1-16,22-20 0,-1 21 0,0-21 16,-21-1-16,21 1 0,0 0 15,0-22-15,1 22 0,-22-22 0,21 1 16,-21-1-16,21 1 0,-21-1 0,0 22 15,0-22-15,0 22 0,0-21 16,0 41-16,0-20 0,0 0 0,0 21 16,0-1-16,0 1 0,0 0 15,0 42 17,0 0-32,0 1 0,0-1 0,0 21 15,0 0-15,0 22 0,0-22 16,-21 22-16,21-22 0,0 22 0,-21-22 15,21 21-15,-22-20 0,22 20 0,0-20 16,-21-1-16,21 0 0,-21 1 0,21-1 16,0 0-16,0 1 0,0-22 15,0 21-15,-21-21 0</inkml:trace>
  <inkml:trace contextRef="#ctx0" brushRef="#br0" timeOffset="154160.42">8318 8911 0,'43'0'0,"-86"0"0,107 0 15,-43 0-15,0 0 0,22 0 16,-22-21-16,0 21 0,21-21 0,-21 0 15,22 0-15,-22-1 0,0 1 16,21 0-16,-20 0 0,-1 0 0,0 0 16,0-1-16,0 22 0,-21-21 0,0 0 15,0 0-15,0 0 16,0 0-16,43-1 0,-43 1 0,-22 0 16</inkml:trace>
  <inkml:trace contextRef="#ctx0" brushRef="#br0" timeOffset="154429.26">5122 8192 0</inkml:trace>
  <inkml:trace contextRef="#ctx0" brushRef="#br0" timeOffset="154557.19">5355 8192 0,'423'-64'62,"-359"64"-46,-551 64-16</inkml:trace>
  <inkml:trace contextRef="#ctx0" brushRef="#br0" timeOffset="154622.15">6752 8128 0,'21'0'16,"85"21"-16</inkml:trace>
  <inkml:trace contextRef="#ctx0" brushRef="#br0" timeOffset="155412.18">7789 8636 0,'0'-21'16,"-21"21"-16,0 0 16,0-21-1,0 21-15,-1 0 16,1 0-16,0 0 15,0 0-15,0 0 0,0 0 16,-1 0-16,1 0 16,-21 0-16,21 0 0,0 0 15,-1 0-15,1 21 0,0-21 0,0 21 16,0 0-16,0-21 0,-1 21 0,1 1 16,0 20-16,0-21 0,0 0 15,21 22-15,0-22 0,-21 21 0,21-21 16,0 43-16,0-43 0,0 0 15,0 0-15,21 0 0,0-21 16,0 22-16,21-22 0,-20 0 16,-1 0-16,21 0 0,0 0 0,-20 0 15,20 0-15,0-22 0,1 22 16,-22-21-16,21 0 0,-21 0 0,22 0 16,-22 0-16</inkml:trace>
  <inkml:trace contextRef="#ctx0" brushRef="#br0" timeOffset="156049.82">5122 8361 0,'0'0'15,"-21"-21"1,0 21-16,21-21 0,0-1 47,21 22-31,0 0-16,0-21 0,1 21 15,20 0-15,0-21 0,22 0 0,-22 0 16,43 21-16,-22-21 0,22-1 15,0 22-15,-1-21 0,1 0 0,-22 21 16,1-21-16,-1 21 0,1 0 0,-22-21 16,1 21-16,-22-21 0,0 21 15,0 0-15,0 0 16,-21-22 0,21 22-16</inkml:trace>
  <inkml:trace contextRef="#ctx0" brushRef="#br0" timeOffset="156132.76">6858 7832 0,'63'0'15,"-41"-21"-15</inkml:trace>
  <inkml:trace contextRef="#ctx0" brushRef="#br0" timeOffset="157605.01">10096 8001 0,'22'0'0,"-1"0"63,-21-21-63,21 0 15,0 21-15,0-21 0,0-1 16,1 1-16,-1 0 16,0 21-16,0-21 0,-21 0 15,0 0-15,21-1 16,-21 1-16,0 0 0,0 0 16,0 0-16,0 0 15,-21 21 1,0 0 15,21 21-15,-21 0-16,21 0 15,0 0-15,0 0 16,-21-21 0,21 22-16,0-44 93,0 1-77,0 0 62</inkml:trace>
  <inkml:trace contextRef="#ctx0" brushRef="#br0" timeOffset="158724.35">10160 8107 0,'-21'0'31,"21"-21"16,21 21-32,0-21-15,0 21 0,-21-22 0,21 1 16,1 0-16,-1 0 0,0 0 16,0 0-16,0-1 0,0 1 0,-21 0 15,22 0-15,-1-21 0,0 20 0,0 1 16,-21-21-16,0 21 0,0 0 15,0-1-15,0 1 0,0 0 0,0 0 16,0 0-16,-21 21 16,0 0-16,0 0 15,-1 0-15,1 0 16,0 21-16,21 0 0,-21 0 16,21 0-16,0 1 0,0 20 15,-21 0-15,21 1 0,-21-1 0,21 0 16,0 22-16,0-1 0,0 1 15,-22-1-15,22 1 0,0-1 0,-21 22 16,21-22-16,0 1 0,0-1 0,0 22 16,-21-21-16,21 20 0,0 1 15,0-22-15,-21 22 0,21-21 0,-21 20 16,0-20-16,-1 20 0,22-20 0,-21-1 16,0 1-16,21 21 0,0-22 15,-21-21-15,21 22 0,-21-1 0,21-20 16,0-1-16,0 0 0,0-20 15,0-1-15,0 0 0,0 0 16,0 0-16,21 0 0,0-21 16,0 0-16,0 0 0,1-21 0,-1 0 15,0 0-15,0 0 0,21 0 16,-20-22-16,20 1 0,-21 0 0,21-1 16,-20-20-16,-1-1 0,21 22 0,-21-22 15,0 1-15,-21-1 0,0 1 16,0-1-16,0 1 0,0-1 0,-21 22 15,0-21-15,0 20 0,0-20 16,-22 20-16,1 1 0,0 21 0,-1 0 16,1-22-16,0 22 0,-1 21 15,22-21-15,-21 0 0,21 21 0,0 0 16,21-21-16,0 0 16,21 21-1,0-22-15,21 22 0,-21 0 16,22-21-16,-22 21 0,21-21 15,1 21-15,-1-21 0,-21 0 0,21 0 16,1 21-16,-1-22 0,0 1 0,1 0 16,-22-21-16,21 21 0,1-1 15,-1 1-15,-21-21 0,0 21 16,0 0-16,1-22 0,-1 22 0,0 0 16,-21 0-16,0 0 0,0 42 46,-21 0-46,21 0 0,-21 0 16,21 0-16,0 1 0,-22 20 0,22-21 16,-21 0-16,21 0 0,0 22 15,-21-22-15,21 0 0,0 0 16,0 0-16,0 1 0,-21-1 16,21-42 15,0-1-31,0 1 15,0 0-15,21-21 16,-21 21-16</inkml:trace>
  <inkml:trace contextRef="#ctx0" brushRef="#br0" timeOffset="159096.45">10901 7832 0,'-21'21'15,"-1"-21"-15,22 21 0,-21 0 16,21 0-16,0 1 0,0-1 16,0 0-16,21 0 31,1-21-31,-1 0 0,0 0 0,0 0 16,0-21-16,0 0 0,1 21 15,-22-21-15,21-1 0,0 1 16,-21 0-16,0 0 0,0 0 0,0 0 15,-21-1-15,0 22 0,-1-21 16,-20 21-16,21 0 0,0 0 0,0 0 16,-1 0-16,-20 0 0,21 0 0,0 21 15,21 1-15,-21-1 16,21 0-16,0 0 16,0 0-16,0 0 0,21-21 15,0 22-15,0-22 16,0 0-16,0 0 0,1 0 0,-1 0 15,0 0-15,0 0 0,0-22 16</inkml:trace>
  <inkml:trace contextRef="#ctx0" brushRef="#br0" timeOffset="159440.26">11515 7345 0,'0'42'32,"-22"-21"-32,1 1 0,21 20 15,0-21-15,-21 21 0,21 1 0,-21-1 16,21 0-16,-21 1 0,21 20 16,0 1-16,0-22 0,-21 22 0,21-1 15,-22 22-15,22-22 0,-21 1 0,0-22 16,21 22-16,0-22 0,0 21 15,-21-41-15,21 20 0,-21 0 0,21-21 16,0 22-16,0-22 0,0 0 0,0 0 16,0-42 31,21 0-47,-21-21 15,21 20-15,-21 1 0,21-21 0,-21 21 16</inkml:trace>
  <inkml:trace contextRef="#ctx0" brushRef="#br0" timeOffset="159832.54">11515 8340 0,'0'0'0,"0"21"0,21-21 15,-21 21-15,21-21 16,0 0-16,0 0 15,0 0-15,1 0 0,-1-21 0,0 21 16,0-21-16,0 0 0,0 21 0,1-22 16,-1 1-16,0 0 0,-21 0 15,0 0-15,0 0 0,0-1 16,0 1-16,0 0 0,-21 0 16,0 21-16,-1 0 15,1 0-15,0 0 0,0 21 16,0-21-16,0 21 15,-1 0-15,22 22 0,0-22 0,-21 0 16,0 21-16,21-20 0,-21 20 0,21-21 16,0 0-16,0 22 0,0-22 15,0 0-15,0 0 0,0 0 0,0 0 16,0 1-16,0-1 0,21-21 16,0 0-1,0 0-15,1 0 0,-1 0 16,21-21-16,-21 21 0,0-22 0,1 1 15</inkml:trace>
  <inkml:trace contextRef="#ctx0" brushRef="#br0" timeOffset="160352.25">12488 8128 0,'0'0'16,"0"-21"-16,0 0 0,-21 21 31,0 0-31,0 0 16,-22 0-16,22 0 0,0 21 15,0 0-15,0 0 0,0 0 16,-1 1-16,1-1 0,0 0 0,21 0 16,-21 0-16,21 0 0,-21 1 0,21-1 15,0 0-15,-21 0 16,21 0-16,21 0 15,0-21-15,0 0 0,0 0 16,0 0-16,1 22 0,-1-22 16,0 0-16,21 0 0,-21 0 0,1 21 15,-1-21-15,0 21 0,0-21 16,0 21-16,0-21 0,1 21 0,-22 0 16,0 1-16,0-1 15,0 0-15,-22-21 16,22 21-16,-42 0 0,21-21 0,0 21 15,-22-21-15,22 0 0,-21 22 16,21-22-16,-22 0 0,22 0 16,0 21-16,0-21 0,0 0 0,0 0 15,-1 0-15,1 0 0,0 0 16,0 0 0,0 0-16,21-21 15,-21 21-15,-1 0 16,22-22-16,-21 22 15,21-21-15,-21 21 0,0 0 16,0 0-16</inkml:trace>
  <inkml:trace contextRef="#ctx0" brushRef="#br0" timeOffset="161111.81">3408 9504 0,'-43'0'0,"86"0"0,-107 0 0,22 21 0,21-21 16,-22 0-16,22 21 0,0-21 16,0 0-16,0 0 0,21 21 15,42-21 16,-21 0-31,22 0 0,-1 0 16,0 0-16,1 0 0,20 0 0,1 0 16,20 0-16,-20 0 0,20 0 15,1 0-15,21 0 0,-21 0 16,20 0-16,1 0 0,0-21 0,21 21 16,0 0-16,0 0 0,0-21 0,21 21 15,-21-21-15,21 21 0,-21 0 16,22 0-16,-1-21 0,0 21 0,0 0 15,-21 0-15,0 0 0,21 0 0,-21 0 16,0 0-16,0 0 0,-21 0 16,0 0-16,0 0 0,-22 0 0,22 0 15,-42 0-15,20 0 0,-20 0 0,-1 0 16,1 0-16,-22 0 0,1 0 16,-22 0-16,0 0 0,0 0 15,-42 0 1,0 0-16,21-21 15,-21 21-15,-1-22 16,22 1-16</inkml:trace>
  <inkml:trace contextRef="#ctx0" brushRef="#br0" timeOffset="161888.22">9207 9229 0,'-21'0'16,"42"0"-16,-63 0 15,21 0-15,0 0 32,42 0 15,21 0-32,-21 0-15,22 0 0,-1 0 0,0 0 16,22 0-16,-1 0 0,22 0 15,0 0-15,21-21 0,-1 21 0,1 0 16,0 0-16,21 0 0,0-22 0,0 22 16,21 0-16,-21 0 0,21 0 15,1 0-15,-1-21 0,-21 21 0,0 0 16,-21 0-16,-1-21 0,1 21 0,0 0 16,0 0-16,-21-21 0,-1 21 15,1 0-15,-22 0 0,1 0 0,-1 0 16,-20 0-16,-1-21 0,-21 21 15,22 0-15,-22 0 0,0 0 0,0 0 16,0 0 0,-42 0 124,0 0-140</inkml:trace>
  <inkml:trace contextRef="#ctx0" brushRef="#br0" timeOffset="162080.1">12404 9165 0,'-22'21'16,"1"1"-1,0-22 48,0 0-63,0 0 15</inkml:trace>
  <inkml:trace contextRef="#ctx0" brushRef="#br0" timeOffset="170220.34">3429 11261 0,'0'-21'0,"0"-1"0,0 1 16,0 0-16,0 0 16,0 0-16,0 0 0,0-1 15,0 1 1,0 0-16,0 0 0,0 0 16,0 0-16,0-1 15,0 1 1,0 0-1,0 42 48,0 22-63,0-22 0,0 21 16,0-21-16,0 43 0,0-22 0,-21 0 15,21 22-15,0-22 0,-21 1 16,21 20-16,0-21 0,0 1 15,0-1-15,0 0 0,0-20 0,-22 20 16,22-21-16,0 21 0,-21-20 16,21-1-16,0 0 0,0 0 0,0 0 15,0 0-15,0 1 16,0-44 31,0 1-47,0 0 15,0 0-15</inkml:trace>
  <inkml:trace contextRef="#ctx0" brushRef="#br0" timeOffset="170611.15">3873 11515 0,'22'21'0,"-22"21"32,0-21-32,0 1 15,21-22 17,0 0-32,0-22 15,0 1 1,-21 0-16,0 0 0,0 0 15,0 0-15,0-1 16,-21 1-16,0 21 16,0 0-16,0 0 15,-1 0-15,1 0 16,21 21-16,0 1 16,-21-22-16,21 21 0,-21 0 0,21 0 15,-21-21-15,21 21 16,21-21-1,0 0-15,0 0 16,0 0-16,1 0 0,-1 0 0</inkml:trace>
  <inkml:trace contextRef="#ctx0" brushRef="#br0" timeOffset="170993.93">4805 10964 0,'0'0'0,"0"-21"0,0 0 0,0 0 15,0 0-15,0 0 16,-21 21 0,-1 0-16,22 21 15,0 0-15,-21 0 16,21 21-16,-21 1 0,21-1 0,0 0 15,-21 22-15,21-1 0,0 1 0,0-22 16,-21 22-16,21-1 0,-21 1 16,21-1-16,0-20 0,0 20 15,-22-21-15,22 1 0,0-1 0,0 0 16,0-20-16,-21 20 0,21-21 16,0 0-16,0 0 0,0 1 0,0-1 15,0-42 16,21 21-31,-21-43 0,0 22 0,0 0 16,0-21-16,0 20 0,0-20 16,0 0-16</inkml:trace>
  <inkml:trace contextRef="#ctx0" brushRef="#br0" timeOffset="171368.72">4466 11070 0,'0'-21'0,"0"42"0,-21-42 0,21 0 15,-21 0-15,21 0 0,0-1 0,0 1 16,0 0-16,0-21 0,0 21 16,21-1-16,0 1 0,0 0 15,0 0-15,22 0 0,-22-22 0,21 22 16,1 0-16,-1 0 0,0 21 16,1-21-16,-1 0 0,0 21 0,1 0 15,-1 0-15,0 0 0,-21 21 16,1 0-16,20 21 0,-21-21 15,-21 22-15,0-1 0,0-21 0,0 22 16,0-1-16,0 0 0,0 1 16,-42-22-16,21 21 0,-22 0 0,22 1 15,-21-22-15,-1 21 0,1-21 0,0 22 16,-1-22-16,1 0 0,21-21 16,0 21-16,0 0 0,21 1 15,21-22 16,0 0-31,0 0 16,0 0-16,22 0 0,-22 0 0,0 0 16,0 0-16</inkml:trace>
  <inkml:trace contextRef="#ctx0" brushRef="#br0" timeOffset="171828.47">5313 11578 0,'-21'0'0,"-22"0"31,43-21-31,0 0 0,0 0 16,0 0-16,0-1 0,0 1 16,21 21-16,1-21 15,-1 0-15,0 21 0,0 0 0,0 0 16,0 0-16,1 0 0,-1 0 15,0 0-15,0 21 0,0 0 0,0 0 16,1 1-16,-1 20 0,0-21 0,0 0 16,-21 22-16,21-22 0,-21 21 15,0-21-15,0 22 0,0-22 0,0 0 16,-21 0-16,0 0 0,0 0 0,0 1 16,-1-1-16,1-21 15,21-21 1,0-1-1,0 1-15,0 0 16,0 0-16,0 0 0,0 0 0,0-1 16,0-20-16,0 21 0,0-21 0,21 20 15,-21-20-15,22 21 0,-22-21 16,0 20-16,0 1 0,21 0 0,0 0 16,0 0-16,0 21 15,0-21-15,1 21 0,-1 0 16,0-22-16,0 22 0</inkml:trace>
  <inkml:trace contextRef="#ctx0" brushRef="#br0" timeOffset="172284.21">6202 11324 0,'-21'0'0,"42"0"0,-64 0 0,22 21 16,0-21-16,0 22 0,0-1 0,0 0 16,-1 0-16,22 0 0,-21 0 0,0 22 15,21-22-15,-21 21 16,0 1-16,0-22 0,21 21 0,0-21 16,-22 22-16,22-22 0,0 0 0,0 21 0,0-21 15,0 1-15,22-1 16,-1-21-16,-21 21 0,21-21 0,21 0 15,-21 0-15,1 0 0,20 0 0,-21 0 16,21 0-16,-20-21 0,83-43 31,-83 22-31,-1 21 0,0 0 0,-21-22 16,21 22-16,-21-21 0,0 21 0,0-22 16,0 1-16,-21 21 0,0-22 15,0 22-15,-1 0 0,1 0 16,0 21-16,-21 0 0,21 0 0,-1 0 15,-20 0-15,21 0 0,0 0 0,0 21 16,-1-21-16,1 21 0,0 0 16,21 1-16,-21-22 0,21 21 0,0 0 15,0 0-15,21 0 0,0-21 16,0 0-16,1 0 0,-1 0 16</inkml:trace>
  <inkml:trace contextRef="#ctx0" brushRef="#br0" timeOffset="172649.03">6710 11345 0,'-21'0'0,"42"0"0,-64 0 16,22 0 0,0 0-16,21 22 15,-21-1-15,21 0 0,0 21 0,0-21 16,-21 22-16,21-1 0,0 0 0,0 1 15,0-1-15,0 22 0,0-22 16,0 21-16,0 1 0,0-1 0,0 1 16,0-1-16,21 1 0,-21-1 0,0 22 15,0-21-15,0-1 0,0 1 16,0-1-16,0 1 0,0-1 0,0 1 16,0-1-16,0-21 0,0 1 15,-21 20-15,0-42 0,21 22 0,-22-22 0,22 0 16,0 0-16,0 0 15,-21-21-15,21-21 16,0 0 0,0 0-16,0 0 15,0 0-15,21-1 0,-21-20 0,0 0 0,22-1 16,-1 1-16</inkml:trace>
  <inkml:trace contextRef="#ctx0" brushRef="#br0" timeOffset="172996.83">6710 11705 0,'0'-42'0,"0"84"0,0-126 0,-21 62 15,21-20-15,0 0 0,0 21 16,0-22-16,0 1 0,21 21 0,0 0 16,21-22-16,-21 22 0,22 0 0,-1 0 15,0 0-15,22 21 0,-22 0 16,1 0-16,-1 0 0,0 0 0,1 21 15,-1 0-15,-21 0 0,0 0 16,0 22-16,-21-22 0,0 21 0,0-21 16,0 22-16,0-22 0,-21 21 15,-21-21-15,0 0 0,-1 22 0,1-22 16,-22 0-16,22 0 0,-21 0 16,20-21-16,-20 22 0,20-22 0,22 0 15,-21 21-15,21-21 0,0 0 0,63 0 47,-21 0-47,0-21 0,22-1 0,-22 22 16,21-21-16</inkml:trace>
  <inkml:trace contextRef="#ctx0" brushRef="#br0" timeOffset="173335.86">7451 11642 0,'0'0'0,"42"0"16,-21 0 0,-21-21-16,21 21 0,0-22 0,1 1 15,-1 21-15,0-21 0,0 0 0,21 0 16,-20 0-16,-1-1 0,0 1 16,0 0-16,0 0 0,0 0 15,-21 0-15,0-1 0,0 1 0,-21 21 31,-21 0-31,21 21 16,0 1-16,-22 20 0,22-21 0,0 21 16,-21-20-16,20 20 0,1 0 15,21-21-15,0 22 0,0-22 0,0 0 16,0 21-16,0-20 0,0-1 0,0 0 16,21 0-16,1-21 15,-1 0-15,0 0 0,0 0 0,21 0 16,-20 0-16,20 0 0,-21 0 0,21-21 15,1 0-15</inkml:trace>
  <inkml:trace contextRef="#ctx0" brushRef="#br0" timeOffset="173716.64">8149 11409 0,'0'0'0,"0"-21"16,0-22-1,21 22-15,0 0 0,1 21 16,-1 0-16,0-21 0,0 21 0,0 0 16,0 0-16,22 0 0,-43 21 15,21 0-15,0 0 0,-21 1 0,21-1 16,-21 21-16,0 0 0,0-20 16,0 20-16,0-21 0,0 21 15,0-20-15,0-1 0,0 21 0,-21-42 16,21 21-16,-21 0 0,21 1 0,-21-22 15,21-22 17,0 1-32,0 0 15,0 0-15,0 0 0,0 0 16,0-1-16,0-20 0,0 21 0,0 0 16,21-22-16,-21 22 0,0-21 0,21 21 15,0-22-15,0 22 0,-21 0 16,22-21-16,-1 21 0,21-1 0,-21-20 15,0 21-15,22 0 0</inkml:trace>
  <inkml:trace contextRef="#ctx0" brushRef="#br0" timeOffset="174542.17">9059 10668 0,'0'0'0,"0"42"32,-21-20-32,21-1 0,-21 0 0,21 21 15,-21 1-15,21-1 16,-21 0-16,-1 1 0,22-1 0,-21 21 16,0 1-16,0-22 0,0 22 0,0-22 15,21 22-15,-22-22 0,1 0 16,21 1-16,0-1 0,0-21 0,0 21 15,0-20-15,0-1 0,0 0 0,0 0 16,21-21 0,1 0-16,-1 0 0,0 0 0,0 0 15,0-21-15,22 0 0,-22 0 0,0-1 16,21 1-16,-21 0 0,1 0 16,-1-21-16,0 20 0,0 1 15,0-21-15,-21 21 0,0 0 0,0-1 16,21 1-16,-21 0 0,-21 21 31,21 21-31,-21 0 0,0 1 0,0-1 16,21 0-16,0 21 0,-21-21 15,21 1-15,0-1 0,0 0 0,0 0 16,0 0-16,0 0 0,0 1 0,21-22 16,0 21-16,0-21 0,0 0 15,0 0-15,1 0 0,-1 0 16,21 0-16,-21 0 0,22 0 0,-22-21 0,0-1 15,0 22-15,0-21 0,0 0 16,1 0-16,-1 0 0,0-22 16,-21 22-16,0 0 0,0 0 0,21 0 15,-21 0-15,0-1 0,0 1 16,0 42 15,0 1-31,0-1 0,0 0 16,0 21-16,0-21 0,-21 22 0,21-1 15,-21-21-15,21 22 0,-21-1 0,-1 0 16,22 22-16,-21-22 0,0 22 16,21-1-16,0 1 0,-21-1 0,21 1 15,-21-22-15,21 21 0,0 1 0,0-1 16,0-20-16,0-1 16,0 22-16,0-43 0,0 21 0,0 0 15,0 1-15,0-22 0,0 0 0,0 21 16,0-20-16,0-1 15,-21-21-15,-1 0 16,1-21-16,21-1 16,-21 1-16,21 0 0,-21 0 15,21 0-15,0 0 0,0-1 16,0-20-16,0 21 0,0 0 16,0-22-16,0 22 0</inkml:trace>
  <inkml:trace contextRef="#ctx0" brushRef="#br0" timeOffset="174792.02">8488 11240 0,'0'-22'0,"0"44"0,-21-65 0,21 22 16,0 0-16,21 0 15,0 21-15,21 0 0,1 0 16,-1-21-16,21 21 0,1 0 15,-1 0-15,1-22 0,21 22 16,-22 0-16,1 0 0,-1 0 0,1 0 16,-22 0-16,0 0 0,1 0 0,-1 0 15,-21 0-15,0 0 0,-21 22 16</inkml:trace>
  <inkml:trace contextRef="#ctx0" brushRef="#br0" timeOffset="176477.06">9779 11515 0,'0'0'0,"21"0"47,0 0-47,0 0 0,1-21 16,-1 21-16,21-22 0,-21 22 15,22-21-15,-1 0 0,0 21 0,1-21 16,-1 0-16,0 0 0,1-22 16,-1 22-16,0 0 0,1-21 0,-1-1 15,0 22-15,-21-21 0,1 21 0,-1-22 16,0 22-16,0-21 15,-21 21-15,0-1 0,0-20 0,0 21 16,0 0-16,0 0 0,0-1 0,-21 1 16,0 0-16,0 0 15,-1 21-15,1 0 16,21 21-16,-21 0 0,21 0 0,0 1 16,0 20-16,-21 0 0,21 1 15,0 20-15,-21 1 0,21-1 0,0 1 16,0-1-16,-21 1 0,-1 20 0,1-20 15,21-1-15,-21 22 0,21 0 16,0-1-16,-21-20 0,21 20 0,-21 1 16,21 0-16,0-1 0,0 1 15,-21 0-15,21-1 0,-22-20 16,22 21-16,-21-22 0,21 22 0,0-22 16,0-20-16,0 20 0,0-21 0,0 1 15,0-1-15,0-21 0,0 0 16,0 1-16,0-1 0,21-21 0,1 0 15,-1 0-15,21-21 0,-21-1 0,22 1 16,-22 0-16,21-21 0,0-1 0,1 1 16,-1 0-16,-21-22 0,22 1 15,-1-1-15,0 1 0,-21-1 0,1 1 16,-1-1-16,0-20 0,-21 20 16,0 1-16,0-22 0,0 21 15,-21 1-15,0-1 0,-1 22 0,-20 0 16,21-1-16,-21 1 0,-1 21 0,22-21 15,0 20-15,-21 1 0,20 21 16,1-21-16,0 21 0,21-21 16,0 0-1,21 21 1,0 0-16,1 0 0,-1-21 0,21 21 16,0-22-16,1 22 0,-1-21 0,0 0 15,1 0-15,20 0 0,-20 0 16,-1-1-16,0 1 0,22 0 0,-22-21 15,0 21-15,-20-1 0,20-20 16,-21 21-16,-21 0 0,0 0 16,21-1-16,-21 1 0,0 0 15,-21 21-15,0 0 16,0 0-16,0 21 16,21 0-16,-22 1 0,22-1 15,0 21-15,-21-21 0,21 0 0,0 1 16,0 20-16,0-21 0,0 0 15,21 0-15,1 1 0,-22-1 0,21 0 16,0 0-16,0-21 0,0 21 16,0-21-16,1 0 0,-1 0 0,0 0 15,21 0-15,-21 0 0,1 0 16,20 0-16,-21 0 0,0 0 0,22-21 16,-22 0-16,0 0 0,0 0 15,21-22-15,-20 1 0,-1 21 0,0-22 16,0-20-16,0 21 0,-21-1 0,21-20 15,1 20-15,-22-20 0,0 21 16,21-22-16,-21 22 0,21-1 0,-21 1 16,0 0-16,0-1 0,0 22 15,0 0-15,0 0 0,0 0 0,0 0 16,-21 21-16,21 21 16,-21 0-16,-1 0 0,1 0 15,21 22-15,-21-1 0,21-21 16,0 21-16,0 1 0,-21-1 0,21 22 15,-21-22-15,21 0 0,0 1 16,-21 20-16,21-21 0,0 1 0,0-1 16,0 0-16,0 1 0,0-1 15,0-21-15,21 22 0,0-22 0,0 0 16,-21 0-16,21 0 0,0 0 16,22 1-16,-22-22 0,0 0 0,0 0 15,22 0-15,-22 0 0,21 0 16,0 0-16,-20 0 0,20-22 0,0 1 15,1 0-15,-1 0 0,0 0 16,1-22-16,-22 22 0,21-21 0,-21 21 16,0-22-16,1 1 0,-22 21 0,0-21 15,0 20-15,0-20 0,0 21 16,0 0-16,-22 0 0,1 21 16,0 0-16,0 0 0,0 0 0,0 21 15,21 0-15,-22 0 0,1 0 16,0 22-16,21-22 0,-21 0 0,21 21 15,0-21-15,0 1 0,0 20 0,0-21 16,0 0-16,0 0 16,21-21-16,0 22 0,0-1 0,1-21 15,-1 0-15,0 0 0,0 0 0,0 0 16,0 0-16,22 0 0,-22 0 16,0-21-16,0-1 0,0 22 0,1-21 15,-1 0-15,0 0 0,0 0 0,0 0 16,0-1-16,-21 1 0,0-21 15,0 21-15,0 0 0,0-1 0,0-20 16,-21 21-16</inkml:trace>
  <inkml:trace contextRef="#ctx0" brushRef="#br0" timeOffset="176712.92">11261 10647 0,'-22'0'0,"44"0"0,-44 21 78,1 0-63</inkml:trace>
  <inkml:trace contextRef="#ctx0" brushRef="#br0" timeOffset="177764.05">2879 13060 0,'0'0'15,"21"-21"-15,-21 0 16,0-1-16,21 1 0,-21 0 15,21 0-15,-21 0 0,21 0 16,0-1-16,1 1 0,-1 0 0,-21 0 16,21 0-16,21 21 0,-21 0 15,1 0-15,-1 0 0,0 0 16,0 21-16,0 0 0,0 0 0,1 22 16,-1-1-16,-21 0 0,21 1 15,-21-1-15,0 21 0,0 1 0,0-22 16,0 22-16,-21-1 0,0 1 15,-22-1-15,1 1 0,21-1 0,-22 1 16,-20-1-16,21-20 0,-1 20 16,-20-21-16,20 1 0,-20-22 0,21 0 15,-1 21-15,1-42 0,21 22 16,-22-22-16,22 0 0,-21 0 0,21 0 16,0-22-16,-1 1 0,1 0 15,21 0-15,0-21 0,-21 20 16,21-20-16,0-21 0,0 20 15,0 1-15,0-22 0,0 22 0,21 0 16,0 21-16,1-22 0,-1 22 16,21 0-16,-21 0 0,22 21 0,-22 0 15,21 0-15,-21 21 0,22 0 16,-1 0-16,-21 22 0,0-22 0,22 21 16,-22 0-16,0-20 0,0 20 15,0 0-15,-21 1 0,21-22 0,-21 21 16,22-21-16,-22 22 0,0-22 15,21 0-15,-21 0 0,21 0 16,-21 0-16,21-21 16,0 0-1,-21-21-15,21 0 0</inkml:trace>
  <inkml:trace contextRef="#ctx0" brushRef="#br0" timeOffset="177953.22">3598 13547 0,'0'0'0,"21"0"0,1 0 78,-1 0-78,0 0 16,0 0-16,0 0 0,0-21 0</inkml:trace>
  <inkml:trace contextRef="#ctx0" brushRef="#br0" timeOffset="180161.96">4847 13208 0,'-21'0'16,"42"0"-16,-63-21 0,-1 21 0,22 0 15,0 0-15,0 21 16,21 0-16,0 0 16,0 1-16,21-22 15,0 21-15,22-21 0,-22 0 16,21 0-16,0 0 0,1 0 16,-1-21-16,0 21 0,1-22 0,-1 1 15,0 0-15,22 0 0,-22 0 0,1-22 16,-1 22-16,0 0 0,1-21 15,-1 21-15,-21-22 0,-21 1 16,0 21-16,0-22 0,-21 22 0,0 0 16,0-21-16,-22 42 0,-20-21 15,20 21-15,1 0 0,-21 0 16,20 0-16,-20 0 0,-1 21 0,22 0 16,0 21-16,-1-21 0,1 22 15,0-1-15,20 0 0,1 1 0,0-1 16,21 0-16,0 1 0,0-22 0,0 21 15,0 1-15,21-22 0,0 0 16,1 0-16,-1 0 0,21 0 0,0 1 16,-20-22-16,20 0 0,0 0 15,1 0-15,-1 0 0,-21 0 0,21 0 16,-20 0-16,-1 0 0,0 0 16,0 0-16,-63 0 31,21 0-31,-1 21 0,-20 0 15,0 0-15,-1 21 0,22-20 0,-21 20 16,0 0-16,20 1 0,1-1 16,0 0-16,0 1 0,0-1 0,21-21 15,0 21-15,0 1 0,0-22 0,0 0 16,0 0-16,21 0 0,0 1 16,0-22-16,0 0 0,22 0 0,-22 0 15,21 0-15,-21 0 0,1 0 16,20-22-16,-21 1 0,21 0 15,-20 0-15,20 0 0,-21 0 0,21-22 16,1 1-16,-22 21 0,21-22 16,-21 1-16,22 0 0,-22-1 0,21 1 15,1 0-15,-1-1 0,0 22 16,1 0-16,-1 0 0,-21 0 0,21 21 16,1 0-16,-1 0 0,-21 0 0,0 0 15,22 0-15,-22 21 0,0 0 16,-21 0-16,0 22 0,21-22 0,-21 21 15,0-21-15,0 22 0,-21-1 16,0-21-16,0 21 0,0 1 0,-1-22 16,1 0-16,21 0 0,-21 0 15,21 1-15,-21-1 0,0-21 16,42-21 15,0-1-31,0 1 16,0 0-16,1-21 0,-1 21 0,0-22 15,0 1-15,0 0 0,0-1 16,22 1-16,-22 21 0,0-22 16,0 1-16,0 21 0,22-21 0,-22 20 0,0 1 15,-21 0-15,21 21 16,-21 21 0,0 0-16,0 22 15,0-22-15,0 21 0,0-21 16,0 22-16,0-1 0,0 0 0,0 1 15,0-1-15,0 0 0,0 1 16,21-1-16,-21-21 0,22 22 0,-1-22 16,21 0-16,-21 0 0,0-21 0,22 21 15,-22-21-15,21 0 0,1 0 16,-1 0-16,-21 0 0,21 0 0,1-21 16,-1 21-16,0-21 0,1 0 15,-1 0-15,-21-22 0,22 22 0,-1-21 16,-21-1-16,21 1 0,-20-21 15,20 20-15,-21 1 0,0 0 16,22-1-16,-22 1 0,0 21 0,0-22 16,0 22-16,-21 0 0,21 21 15,1 0 1,-22 21-16,0 0 16,0 1-16,0-1 15,0 0-15,0 0 0,0 0 16,0 0-1,21-21-15,-21-21 32,0 0-32,0 0 15,0 0 1,0 0-16,0-1 0,0 1 16,-21 21-16,-1-21 0,22 0 0,-21 21 15,0 0-15,21-21 0,-21 21 16,0 0-16,0 0 0,-1 21 15,1-21-15,21 21 0,-21 0 0,0 0 16,0 22-16,21-22 0,0 21 16,0 1-16,-21-1 0,21 0 0,0 22 15,0-22-15,0 0 16,0 1-16,0-22 0,0 21 0,21-21 16,0 1-16,0-1 0,0 0 0,22 0 15,-22-21-15,21 21 0,0-21 16,1 0-16,-22 0 0,21 0 15,1 0-15,20 0 0,-21-21 0,1 21 16,-1-21-16,0 0 0,1 0 16,-1-1-16,0 1 0,-20-21 0,20 21 15,0-22-15,-21 22 0,1-21 0,-1 21 16,0-22-16,-21 1 0,0 21 16,0 0-16,0 0 0,0-1 0,0 1 15,0 0-15,-21 21 0,0 0 16,-1 0-16,1 0 0,0 0 0,0 0 15,0 0-15,0 21 16,-1 0-16,1 22 0,0-22 0,0 21 16,21-21-16,0 22 0,0-22 15,0 21-15,0-21 0,0 1 0,0 20 16,0-21-16,0 0 0,21 0 16,0 1-16,0-1 0,1-21 0,-1 21 15,0-21-15,0 21 0,21-21 0,-20 0 16,20 0-16,0 0 0,-21 0 15,22-21-15,-1 0 0,0 0 0,-20-1 16,20 1-16,-21 0 0,21-21 16,1 21-16,-22-22 0,21 1 15,-21 0-15,1-22 0,20 22 0,-21-1 16,0-20-16,0 21 0,-21-22 0,0 22 16,0-1-16,0-20 0,0 21 15,0 20-15,0-20 0,0 0 0,0 21 16,0-1-16,0 1 15,-21 21-15,0 21 16,0 1-16,21-1 0,-21 21 16,21-21-16,0 22 0,-43 41 15,43-41-15,-21 20 0,21-21 16,0 22-16,-21-22 0,21 22 16,-21-22-16,21 22 0,0-22 15,0 0-15,0 1 0,0-1 0,0 0 16,0-21-16,21 22 0,-21-22 15,21 0-15,0-21 0,1 21 0,-1 0 16,0-21-16,0 0 0,21 0 0,-20 0 16,-1 0-16,0 0 0,0 0 15,0-21-15,0 0 0,1 0 0,-1 0 16,0 0-16,-21-22 0,21 22 16,-21 0-16</inkml:trace>
  <inkml:trace contextRef="#ctx0" brushRef="#br0" timeOffset="182143.78">9165 13864 0,'0'0'15,"-21"0"-15,21-21 31,0 0-31,0 0 0,21 0 16,0-1-16,-21 1 0,21 0 16,1 0-16,-1 0 0,0-22 15,21 22-15,-21-21 0,1 0 0,20-1 16,-21 1-16,21 0 0,1-1 16,-22 1-16,21-22 0,1 22 15,-22 0-15,0 21 0,0-22 0,0 22 16,-21 0-16,0 0 15,-21 21-15,0 0 16,0 21-16,-22 0 0,22 0 16,0 0-16,0 22 0,-21-22 0,42 21 15,0 1-15,-22-1 0,22-21 0,0 21 16,0 1-16,0-22 0,0 21 16,22 1-16,-1-22 0,-21 0 0,21 0 15,0 21-15,-21-20 16,21-1-16,0-21 15,-21 21-15,0-42 32,-21 0-32,0-1 0,0 22 15,0-21-15,0 0 0,-1 0 16,1 0-16,0 21 0,21-21 16,-21 21-16,0 21 15,21 0-15,0 0 16,0 0-16,0 0 0,0 1 15,0-1-15,21 0 0,0 0 16,0-21-16,0 21 0,1 0 0,20-21 16,-21 0-16,21 0 0,1 0 0,-1 0 15,0 0-15,1 0 16,20-21-16,-20 21 0,-1-21 0,21 0 16,-20 0-16,-1 0 0,0-22 0,1 22 15,-1-21-15,-21-1 0,22 22 16,-22-21-16,0 0 0,0-1 0,-21 1 15,0 0-15,0-1 0,0-20 16,0 20-16,0 22 0,0-21 0,0 0 16,0 20-16,0 1 0,0 0 0,-21 21 15,0 0 1,21 21-16,0 0 0,-21 22 16,21-22-16,-22 21 0,22 1 15,0-1-15,-21 0 0,21 1 16,0-1-16,0 0 0,0 1 0,-21-1 15,21 0-15,-21 1 0,21-22 16,0 21-16,0-21 0,0 22 0,0-22 16,0 0-16,0 0 0,21-42 31,0 21-15,-21-21-16,21-22 0,1 22 15,-1 0-15,-21 0 0,21-21 0,0 20 16,0-20-16,0 21 0,-21 0 15,22 0-15,-1-1 0,0 22 16,-21 22 0,21-1-1,-21 0-15,0 0 0,0 0 16,0 0-16,0 1 0,0 20 0,0-21 16,0 0-16,21 0 0,0 1 0,1-1 15,-1 0-15,0 0 0,0-21 16,0 21-16,22-21 0,-22 0 0,21 0 15,0 0-15,1 0 0,-1 0 16,22 0-16,-22-21 0,0 21 16,22-21-16,-22 0 0,0-22 0,1 22 0,-1 0 15,0-21-15,-20 21 16,-1-22-16,0 22 0,0 0 0,-21-21 16,0 20-16,0 1 0,0 0 0,0 0 15,-21 21-15,0-21 16,0 21-16,-1 0 0,1 0 0,0 0 15,0 21-15,-21 0 0,20 0 0,1 0 16,21 1-16,-21 20 0,21-21 16,-21 0-16,21 22 0,0-22 0,0 21 15,0-21-15,0 0 0,21 1 16,0-1-16,0 0 0,1 0 16,-1 0-16,21 0 0,-21-21 0,22 0 15,-22 0-15,21 0 0,0 0 16,-20 0-16,20 0 0,0 0 0,1-21 15,-22 0-15,21 21 0,0-21 0,-20 0 16,41-43-16,-42 43 16,0 0-16,1-21 0,-1 20 15,0 1-15,-21 0 0,0 0 0,0 0 0,0 0 16,0-1-16,-21 22 16,0-21-16,-1 21 0,1 0 0,0 0 15,0 0-15,0 0 0,0 21 0,-1 1 16,1-1-16,21 0 15,0 0-15,0 0 0,-21 0 0,21 22 16,0-22-16,0 21 0,0-21 0,0 1 16,21-1-16,0 0 0,1 0 15,-1 0-15,0 0 0,21 1 0,-21-22 16,22 0-16,-1 21 0,-21-21 16,22 0-16,-1 0 0,0 0 0,1 0 15,-1-21-15,0 21 0,1-22 0,-1 1 16,0 0-16,22 0 0,-22-21 15,0 20-15,1-20 0,-1 0 0,-21-1 16,22 1-16,-22 0 0,21-22 0,-21 22 16,0-22-16,-21 22 15,22-21-15,-22 20 0,21-20 0,-21 20 16,0 1-16,0 0 0,0-1 0,0 22 16,0 0-16,0 0 0,-21 0 15,21 0-15,-22 21 0,1 0 16,21 21-16,-21 0 15,21 0-15,-21 21 0,21 1 0,0-1 16,0 0-16,-21 1 0,21 20 0,0-20 16,0 20-16,-21-21 0,21 1 15,0 20-15,0-20 0,0-1 0,0 0 16,0 1-16,0-1 0,0 0 16,0-21-16,0 22 0,0-22 15,0 0-15,0 0 0,0 0 0,21-21 16,-21 22-16,21-22 0,0 0 15,0 0-15,0 0 0,1 0 16,-1-22-16,0 22 0,0-21 16,-21 0-16,21-21 0,0 21 15,1-22-15,-22 22 0,21-21 0,-21-1 16</inkml:trace>
  <inkml:trace contextRef="#ctx0" brushRef="#br0" timeOffset="182380.65">12086 13166 0,'0'21'15,"0"-42"-15,21 63 16,0-42-16,1 0 0,20 21 0,-21-21 16,21 21-16,1-21 0,-1 0 0,0 0 15,-20 0-15,20 0 0,0 0 16,1 0-16,-1 0 0,-21 0 0,21 0 15,-20 0-15,20 0 0,-21-21 16,-21 0-16,0 0 16,-21 21-1,-21-21-15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5T01:42:15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868 0,'0'-21'0,"0"0"15,21 21-15,-21-22 0,0 1 16,0 0-16,0 0 0,22 0 15,-22 0 1,0-1-16,0 1 0,0 0 16,0 0-1,0 0-15,0 0 16,0-1-16,0 1 16,0 0-1,0 0 1,-22 21-1,22 21 17,0 0-32,0 0 15,0 22-15,0-22 0,0 0 16,0 21-16,0-20 0,0 20 16,0 21-16,0-20 0,0 20 0,0-20 15,0 20-15,0 1 0,0-22 16,0 21-16,0 1 0,0-22 15,0 22-15,0-22 0,0 22 16,-21-22-16,21 21 0,0-20 0,-21-1 16,21 22-16,0-22 0,0-21 15,0 21-15,0-20 0,0 20 16,0-21-16,0 0 0,0 0 16,0-42 15,-21 0-16,21 0-15,0 0 0,0-22 0,0 1 16,-21 21-16,21-21 16,0-1-16</inkml:trace>
  <inkml:trace contextRef="#ctx0" brushRef="#br0" timeOffset="487.72">1757 741 0,'0'0'0,"-21"-21"0,-1-22 0,22 22 16,-21 0-16,0 0 0,21 0 0,-21 0 15,21-1-15,0 1 16,0 0-16,0 0 0,0 0 15,21-22-15,21 22 0,-20-21 0,41 21 16,-21-22-16,22 22 0,-1 0 16,1-21-16,21 21 0,-22 21 0,22 0 15,21 0-15,-22 0 0,1 0 16,-22 21-16,22 0 0,-21 0 16,-22 21-16,0 1 0,1-1 0,-1 0 15,-21 1-15,0 20 0,-21-20 16,0 20-16,0 1 0,-21-22 0,0 21 15,-21 1-15,-1-1 16,1 1-16,-22-22 0,1 22 0,21-22 16,-22 0-16,1 1 0,20-22 15,1 21-15,0-21 0,-1 1 16,1-1-16,21 0 0,0-21 0,21 21 16,-22-21-16,22-21 46,22 21-46,-1-21 0,0 0 16,0 21-16</inkml:trace>
  <inkml:trace contextRef="#ctx0" brushRef="#br0" timeOffset="1099.36">2603 1461 0,'0'0'0,"-21"0"0,21-22 0,-21 1 16,21 0-16,0 0 16,0 0-16,0 0 15,21 21-15,0-22 0,1 1 16,-1 21-16,0-21 0,21 21 0,-21 0 16,22 0-16,-22 0 0,21 0 15,1 0-15,-1 0 0,0 21 16,-21 0-16,22 1 0,-1-1 15,-21 0-15,0 21 0,-21-21 16,0 22-16,0-1 0,0 0 0,0-20 16,0 20-16,0 0 0,-21 1 15,0-1-15,0-21 0,0 0 0,0 22 16,-1-22-16,1-21 0,21 21 16,-21-21-16,21-21 15,0-22 1,0 22-16,0 0 0,0-21 15,0-1-15,0 22 0,0-21 16,0 0-16,21-1 0,0 1 0,-21 0 16,22-1-16,-1 22 15,-21-21-15,21 21 0,0-1 0,0 1 16,0 0-16,1 0 0,-1 21 16,0 0-16,0 0 0,0 0 15,0 0 1,1 0-16,-22 21 0,21-21 15,-21 21-15</inkml:trace>
  <inkml:trace contextRef="#ctx0" brushRef="#br0" timeOffset="1580.09">3789 1355 0,'0'-43'15,"0"22"1,-21 21-16,-1 0 0,1 0 16,0 0-16,0 21 0,0-21 15,0 22-15,-22-1 0,22 0 16,0 21-16,0-21 0,0 1 0,-1 20 16,-20-21-16,42 21 0,-21 1 15,21-22-15,-21 21 0,21-21 0,0 22 16,0-22-16,0 0 0,0 21 15,21-20-15,0-22 0,0 21 16,22 0-16,-22-21 0,21 0 0,-21 0 16,22 0-16,-1 0 0,-21 0 15,21-21-15,1 21 0,-22-21 0,21-22 16,-21 22-16,1 0 0,-1-21 16,0 20-16,0-20 0,-21 0 0,0-1 15,0 1-15,0 21 0,0-21 16,-21-1-16,0 22 0,-22 0 0,22 0 15,0 0-15,-21 21 16,21 0-16,-1 0 0,-20 0 0,21 0 16,0 0-16,-22 0 0,22 0 15,0 21-15,0 0 0,21 0 0,0 0 16,-21-21-16,21 21 0,0 1 16,0-1-16,21-21 0,0 21 0,0-21 15,0 0-15,22 0 0,-1 0 16,0 0-16</inkml:trace>
  <inkml:trace contextRef="#ctx0" brushRef="#br0" timeOffset="1992.86">4403 1291 0,'0'-42'31,"-22"42"-31,1 0 16,0 0-16,0 0 0,0 21 15,0 0-15,21 0 0,-22 1 16,1-1-16,21 21 0,-21-21 16,21 22-16,-21 20 0,0-21 0,21 22 15,-21-1-15,21 1 0,-22-1 16,22 1-16,-21 21 0,21-22 0,-21 22 16,21-1-16,0 1 0,0 0 15,0-1-15,-21 22 0,21-21 0,0 0 16,0-1-16,0 22 0,0-21 15,-21-1-15,21 22 0,0-21 16,0 0-16,0-1 0,0-20 0,0 20 16,-21-20-16,21-22 0,0 22 0,-22-22 15,22 0-15,0 1 0,0-1 16,0-21-16,-21 22 0,21-22 16,-21-21-16,21-21 15,0-1-15,0 1 0,0-21 16,0 21-16,0-43 0,0 22 0,0-22 15,21-20-15,-21 20 0,21-20 16,-21-22-16,0 21 0</inkml:trace>
  <inkml:trace contextRef="#ctx0" brushRef="#br0" timeOffset="2335.92">4127 1778 0,'0'0'0,"0"-42"0,22-22 15,-1 22-15,-21 0 0,21 20 0,0-20 16,21 21-16,-20-21 0,20 20 16,-21 1-16,21 21 0,1-21 0,-1 21 15,0 0-15,1 0 0,-1 0 16,0 0-16,-20 0 0,-1 21 0,0 0 16,0 1-16,-21-1 15,0 21-15,0-21 0,0 22 0,-21-1 16,0-21-16,-22 21 0,22 1 15,-21-22-15,0 21 0,-22-21 0,22 1 16,-1-1-16,22 0 0,-21 0 16,21-21-16,0 21 0,-1-21 0,1 0 15,42 0 17,1 0-17,20 0-15,-21-21 0,0 0 0,22 0 16,-22 21-16,21-21 0</inkml:trace>
  <inkml:trace contextRef="#ctx0" brushRef="#br0" timeOffset="2700.71">4762 1736 0,'22'0'16,"-1"0"-16,0 0 15,0 0-15,0-21 16,0 21-16,1-22 0,-1 1 0,21 21 15,-21-21-15,0 0 0,22 0 16,-22 0-16,21-1 0,-21 1 16,1 0-16,-1 0 0,0 0 0,-21 0 0,0-1 15,-21 22 1,-22 0 0,22 0-16,0 0 0,-21 22 15,-1-1-15,22 0 0,-21 0 0,21 21 16,0-20-16,-1-1 0,1 21 15,21-21-15,0 22 0,0-22 0,0 0 16,0 0-16,0 0 0,0 0 16,21 1-16,1-22 0,-1 0 0,0 21 15,0-21-15,0 0 0,0 0 16,22 0-16,-22 0 0,0-21 0,21 21 16,-20-22-16,-1 1 0,0 0 15,21 0-15,-21 0 0,1 0 16</inkml:trace>
  <inkml:trace contextRef="#ctx0" brushRef="#br0" timeOffset="3047.51">5397 1482 0,'0'0'15,"22"-21"-15,-22-1 0,21 22 16,0-21-16,0 21 0,0 0 16,0 0-16,1 0 0,-1 0 0,21 0 15,-21 0-15,0 0 16,1 21-16,-1-21 0,0 22 0,0-1 15,0 0-15,0 21 0,-21-21 0,0 22 16,0-22-16,0 21 0,0-21 16,0 22-16,0-22 0,0 0 0,-21 0 15,0 0-15,0 1 0,0-1 16,0-21-16,-1 0 0,1 21 0,0-21 16,21-21-1,0 0-15,0-1 16,0 1-16,0-21 0,0 21 15,0-22-15,21 22 0,0-21 0,1 0 16,-1-1-16,0 22 0,0-21 16,0 21-16,0-1 0,1 1 15,20 0-15,-21 0 0,0 0 0,0 0 16,1-1-16,20 1 0,-21 21 16,0-21-16</inkml:trace>
  <inkml:trace contextRef="#ctx0" brushRef="#br0" timeOffset="4012.04">6667 635 0,'0'0'0,"-21"0"15,0 0 1,0 0-16,0 0 0,21 21 0,-21 0 15,-1 1-15,22-1 0,-21 21 16,0 0-16,0 1 0,0-1 0,0 0 16,-1 22-16,1-22 0,21 22 15,-21-1-15,0-20 0,0 20 0,0-21 16,21 22-16,0-22 0,-22 1 16,22-1-16,-21 0 0,21 1 0,0-1 15,0-21-15,0 21 0,0-20 16,0-1-16,21 0 0,1 0 15,-1-21-15,0 0 16,0 0-16,21 0 0,-20 0 0,-1-21 16,0 0-16,0 0 0,21-1 0,-20 1 15,-1-21-15,21 21 0,-21-22 16,22 22-16,-22-21 0,0 21 0,0 0 16,0-1-16,0 1 0,1 0 15,-22 0-15,0 42 31,0 0-31,-22 0 0,22 1 0,0-1 16,-21 0-16,21 0 0,-21 0 16,21 22-16,0-22 0,0 0 15,0 0-15,0 0 0,0 0 16,21 1-16,0-1 0,1 0 0,20-21 16,-21 0-16,21 0 0,-20 0 0,20 0 15,-21 0-15,21 0 0,1-21 16,-1 0-16,-21 21 0,22-22 0,-22-20 15,21 21-15,-21 0 0,0 0 16,1-22-16,-1 22 0,-21 0 0,21 0 16,-21 0-16,21-1 0,-21 1 15,0 0-15,0 0 0,0 0 16,0 42 15,0 0-31,-21 21 0,21-20 16,0-1-16,0 21 0,-21 0 15,21 1-15,-21-1 0,21 22 0,0-1 16,0-21-16,0 22 0,0-1 16,0 1-16,0-1 0,0 1 0,0-1 15,0 1-15,0 21 0,0-22 0,0 22 16,0-22-16,0 1 0,0-1 16,0 22-16,21-22 0,-21-20 0,0 20 15,0 1-15,0-22 0,0 0 16,0 1-16,0-1 0,0 0 0,0-20 15,0-1-15,0 0 0,-21 0 16,-1-21-16,1 0 16,0 0-16,21-21 0,-21 0 15,21 0-15,-21-1 0,21-20 0,-21 0 16,21-1-16,0 1 0,0-21 16,0 20-16,0-20 0,0-1 0,0 1 15,0-1-15,0 1 0,21-1 0,0 1 16,-21-1-16,21 1 0,0 20 15,0 1-15,1-21 0,-1 20 0,0 1 16,0 0-16,-21-22 0,21 22 16,0-1-16,1-20 0,-1 21 0</inkml:trace>
  <inkml:trace contextRef="#ctx0" brushRef="#br0" timeOffset="4288.88">5969 1228 0,'-21'0'0,"42"0"0,-42-21 16,42 21-16,0-22 16,0 22-16,22 0 15,-1-21-15,0 21 0,22-21 0,-22 21 16,22-21-16,-1 21 0,1-21 15,-1 21-15,1-21 0,-1 21 0,-21-22 16,22 22-16,-22 0 0,-21 0 16,22-21-16,-22 21 0,0 0 0,-21-21 31</inkml:trace>
  <inkml:trace contextRef="#ctx0" brushRef="#br0" timeOffset="4532.74">8297 1609 0,'0'0'0,"-42"0"31</inkml:trace>
  <inkml:trace contextRef="#ctx0" brushRef="#br0" timeOffset="5383.31">8848 1291 0,'21'-21'0,"0"0"0,21 0 0,-21-22 16,22 22-16,-22-21 0,21 0 16,-21-1-16,1-20 0,-22 20 0,0-20 15,0 21-15,0-1 0,0 1 16,-43 0-16,22 20 0,0-20 16,-21 21-16,-1 0 0,1 21 15,21-21-15,-22 21 0,1 0 0,21 0 16,-21 0-16,20 21 0,-20 0 15,21 0-15,0 21 0,0 22 0,-1-1 16,22 1-16,-21-1 0,21 22 16,-21 0-16,0-1 0,21 1 0,0 0 15,-21 21-15,0-22 0,21 22 0,0 0 16,-22 0-16,22-22 0,-21 22 16,21 0-16,-21-21 0,21 21 0,0-1 15,0-20-15,-21 21 0,21 0 16,-21-22-16,0 1 0,21 21 15,-22-21-15,22-1 0,0 1 0,-21-22 16,0 22-16,21-21 0,-21-1 0,21 1 16,0-22-16,0 0 0,0 1 15,0-22-15,0 21 0,21-21 16,0-21-16,0 0 0,22 0 0,-22 0 16,0-21-16,21 0 0,-20 0 15,20 0-15,0-1 0,1-20 0,-1 0 16,0-1-16,22 1 0,-22 0 0,0-22 15,1 1-15,-1-1 0,0 1 16,1-1-16,-1-20 0,-21 20 16,0-21-16,-21 22 0,0-22 0,0 1 15,0-1-15,-21 21 0,-21-20 16,21 20-16,-43 1 0,22 20 0,-22 1 16,1 0-16,-1-1 0,1 22 0,21 0 15,-22 0-15,22 0 0,-1 21 16,1-21-16,21 21 0,0 0 15,21-22-15,0 1 16,0 0-16,42 21 0,-21-21 16,0 21-16,22-21 0,-1 0 15,0 21-15,1-22 0,-1 1 0,0 0 16,22 0-16,-22-21 0,1 20 16,20 1-16,-21-21 0,1 21 15,-1 0-15,0-22 0,1 22 0,-1-21 16,-21 21-16,22-1 0,-22 1 15,0 0-15,-21 0 0,0 42 32,-21 0-17,21 22-15,0-22 0,-21 0 0,21 21 16,-22-21-16,22 22 0,0-22 16,0 0-16,0 0 0,0 0 0,-21 1 15,21-1-15,0 0 0,0 0 16,0-42 15,21 0-15,1 0-16,-22-22 0,21 22 0</inkml:trace>
  <inkml:trace contextRef="#ctx0" brushRef="#br0" timeOffset="5708.12">9419 1270 0,'0'0'16,"-21"0"0,42 0 15,0 0-31,0 0 16,1 0-16,-1-21 0,0 0 15,-21 0-15,0-1 16,0 1-1,-21 21-15,0 0 0,-1 0 16,1-21-16,0 21 0,0 0 16,0 0-16,0 0 0,-1 0 0,22 21 15,-21 0-15,21 1 16,0-1 0,21-21-16,1 0 15,20 0-15,-21 0 16,0 0-16,22-21 0</inkml:trace>
  <inkml:trace contextRef="#ctx0" brushRef="#br0" timeOffset="6032.89">10075 677 0,'0'-21'16,"0"42"-16,0-63 0,0 21 0,0 0 15,0 0-15,-21 21 16,0 0-1,0 21-15,21 0 0,-21 0 16,21 21-16,0 1 0,-22-1 0,1 0 16,21 22-16,-21-1 0,21 1 15,-21-1-15,0 1 0,0-1 0,21 1 16,-22-1-16,1 1 0,0-1 16,21 1-16,0-1 0,-21-20 0,21-1 15,-21 0-15,21 1 0,0-1 16,0-21-16,0 0 0,0 1 0,0-1 15,0 0-15,21-21 32,0-21-32,0 21 0,-21-21 0,21-22 15,1 22-15,20 0 16,-21-21-16</inkml:trace>
  <inkml:trace contextRef="#ctx0" brushRef="#br0" timeOffset="6443.66">10160 1503 0,'0'21'0,"0"0"16,0 0-16,0 1 15,21-22 1,0 0-16,0 0 16,1 0-16,-1 0 0,0 0 15,21-22-15,-21 1 0,22 21 16,-1-21-16,-21 21 0,0-21 0,22 0 15,-22 0-15,-21-1 16,0 1-16,0 0 0,0 0 0,0 0 16,-21 0-16,-22 21 15,22 0-15,0 0 0,-21 0 16,-1 0-16,22 21 0,-21 0 16,0 0-16,20 21 0,-20 1 0,21-1 15,0 0-15,-22 1 0,43-1 16,0 0-16,-21 1 0,21-1 0,0 0 15,0-20-15,21 20 0,1-21 0,-1 0 16,21 0-16,0 1 16,1-1-16,-22 0 0,21-21 0,1 0 15,-1 0-15,0 0 0,1 0 0,-1 0 16,0 0-16,-21 0 0,22-21 16,-22 21-16,-21-21 0,0-1 0,0-20 15,0 21-15,0 0 0</inkml:trace>
  <inkml:trace contextRef="#ctx0" brushRef="#br0" timeOffset="6981.86">1905 2773 0,'-42'0'16,"84"0"-16,-106 0 0,22 0 0,0 0 0,-22 0 15,64 21 16,21-21-15,1 0-16,-1 21 0,21-21 16,-21 0-16,22 0 0,-1 0 0,0 0 15,1 0-15,20-21 0,22 0 16,-1 21-16,1 21 0,-21 0 0,20 0 16,1-21-16,42 0 0,21 0 0,0-42 15,0 21-15,22 0 0,-22 21 16,21 0-16,1-21 0,41 21 0,-20 21 15,42-42-15,-1-1 0</inkml:trace>
  <inkml:trace contextRef="#ctx0" brushRef="#br0" timeOffset="7243.71">6371 2646 0,'0'0'0,"64"0"0,41 0 0,22 0 15,22 0-15,20-21 0,0 21 0,22 0 16,-1 0-16,1-21 0,-1 21 16,22 0-16,-22 0 0,1 0 0,-1 0 15,-20 0-15,20 0 0,-20 0 16,-22 0-16,21 0 0,-21 0 0,0 0 15,1 0-15,-22 0 0,-22 0 0,22 0 16,-42 0-16,0 0 0,-1 0 16,-20 0-16,-1 0 0,1 0 0,-22 0 15,-21 0-15,22 0 0,-22 0 16,0 0-16,0 0 16,-21-22 15,-21 1 0,0 21-31,-21-21 0,20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5T01:58:23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2794 0,'0'-21'0,"21"21"16,-21-21-16,0 0 16,0-1-16,21 1 15,-21 0-15,0 0 0,0 0 0,0 0 16,0-1-16,0 1 0,0 0 16,0 0-16,0 0 15,0 0 1,0 42 46,0 0-62,0 0 0,0 0 16,0 0-16,0 1 0,0 20 16,-21-21-16,21 21 0,0-20 0,0 20 15,-21 0-15,21-21 0,0 22 16,0-1-16,0-21 0,0 22 15,0-1-15,0-21 0,0 21 0,0 1 16,0-1-16,0 0 0,0 22 16,0-22-16,0 1 0,0 20 15,0-21-15,0 1 0,0 20 16,0-20-16,0-1 0,0 21 0,0-20 16,0-1-16,0 22 0,0-22 15,0 21-15,0 1 0,0-22 16,0 22-16,0-1 0,0 1 0,0-22 15,-21 22-15,21-22 0,0 21 16,0-20-16,0 20 0,0-20 0,0 20 16,0-21-16,0 22 0,0-1 15,0-20-15,0 20 0,0-20 0,0 20 16,0-21-16,0 1 0,0-1 16,0 0-16,0 1 0,0-1 15,0 0-15,0 1 0,0-1 16,0-21-16,0 22 0,0-1 15,0-21-15,0 21 0,0 1 0,0-22 16,0 21-16,0-21 0,0 1 16,0-1-16,0 0 0,0 0 0,0 0 15,0 0-15,0 1 16,0-44 15,0 1-15,0-21-16,0 21 0,0-22 0,0 1 15,0-21-15,0 20 0</inkml:trace>
  <inkml:trace contextRef="#ctx0" brushRef="#br0" timeOffset="1748">2032 2731 0,'0'0'0,"0"-22"15,0 1 1,0 0 0,0 0-16,0 0 15,21 21-15,-21-21 16,21 21 0,-21-22-16,21 22 15,1 0-15,-1 0 16,0 0-16,0 0 0,0 0 15,0 0-15,22 0 0,-22 0 16,21 0-16,22 0 0,-22 0 16,22 0-16,-1 0 0,1-21 15,-1 21-15,1 0 0,-1 0 0,22-21 16,-22 21-16,22 0 0,21-21 16,0 0-16,-1 21 0,22-21 15,0 21-15,0-22 0,22 22 0,-1-21 16,21 0-16,0 21 0,1-21 15,-1 21-15,0 0 0,1-21 0,20 21 16,-20 0-16,-22 0 0,21-21 16,-21 21-16,-21 0 0,21-22 0,1 22 15,-1 0-15,0 0 16,-21 0-16,0-21 0,0 21 0,0 0 16,-21 0-16,21-21 0,-21 21 15,21 0-15,-22 0 0,22 0 0,-21-21 16,-21 21-16,21 0 0,-22 0 15,-20 0-15,-1 0 0,22 0 0,-43 0 16,22 0-16,-22-21 0,-21 21 16,22 0-16,-22 0 0,0 0 0,0 0 31,-21 21-15,0 0-1,0 0 1,0 0-16,0 1 0,0-1 0,-21 0 15,21 21-15,0-21 0,0 22 16,0-1-16,0 0 0,0 1 0,0-1 16,0 0-16,0 1 0,0-1 15,0 0-15,0 1 0,0 20 0,0-20 16,0-1-16,0 21 0,0 1 16,21-1-16,0 1 0,-21 21 0,0-22 15,22 1-15,-1-1 0,-21 1 16,0 20-16,0-20 0,21-1 0,-21 22 15,0-22-15,21 22 0,-21 0 0,0-22 16,0 1-16,0 20 16,0-20-16,0-1 0,0 1 0,0-1 15,-21 1-15,21-1 0,-21 22 16,21-21-16,0-1 0,0 1 0,-21-1 16,21-21-16,-22 22 0,22-1 0,-21-20 15,21-1-15,0 22 0,-21-22 16,0 0-16,0 1 0,21 20 0,-21-21 15,-1-20-15,1 20 0,0 0 0,0 1 16,0-22-16,21 0 0,-21 0 16,-1 21-16,-20-20 0,21-22 0,0 21 15,0 0-15,-1 0 0,-20-21 16,21 21-16,-21-21 0,-1 0 16,1 0-16,0 0 0,-22 21 0,1-21 15,-22 0-15,0 0 0,1 0 16,-1 0-16,0 0 0,-21 0 0,22 0 15,-22 0-15,0 0 0,0 22 16,-21-22-16,21 0 0,-21 0 0,22 0 16,-22 21-16,21-21 0,-21 0 0,-21 0 15,21 0-15,-22 21 0,1-21 16,0 0-16,0 0 0,0 21 0,0-21 16,-1 0-16,1 21 15,0-21-15,21 0 0,0 21 0,0-21 0,0 0 16,21 0-16,0 22 0,-21-22 15,22 0-15,-1 0 0,0 0 16,0 0-16,0 0 0,0 21 0,1-21 16,-1 0-16,21 0 0,-21 0 15,0 0-15,22 0 0,-22 0 0,42 0 16,-20 0-16,20 0 0,1 0 16,-1 0-16,22 0 0,-22 0 0,22 0 15,0 0-15,21 0 0,-22 0 16,22 0-16,-21 0 0,21 0 15,-1 0-15,1 0 0,0 0 16,0 0-16,0 0 0,0 0 16,-1 0-1,1 0 1,0 0 0,0 0-16,0 0 0,0 0 15,-22 0-15,22 0 0,-21 0 16,21 0-16,-22-21 0,22-1 0,0 22 15,0-42-15,21 21 0</inkml:trace>
  <inkml:trace contextRef="#ctx0" brushRef="#br0" timeOffset="2667.47">2561 1482 0,'21'21'0,"-21"0"16,0 0-16,0 0 16,21-21-1,1 0-15,-1 0 16,0-21-16,0 0 15,21 0-15,-20 0 0,-1 0 0,21-1 16,-21 1-16,0-21 0,1 21 16,-1-22-16,0 1 0,0 0 15,-21-1-15,0 1 0,0 0 16,0-1-16,-21 22 0,0-21 16,0 21-16,-22 0 0,1 21 0,0 0 15,-1 0-15,-20 0 0,-1 21 16,1 0-16,-1 0 0,1 21 15,-1 1-15,22-1 0,0-21 0,-1 22 16,22-1-16,0 0 0,21-21 16,0 22-16,0-1 0,0-21 15,0 0-15,42 22 0,-21-22 0,22 0 16,-1 21-16,0-20 0,22-1 16,-22 21-16,22-21 0,-1 22 0,-20-1 15,20-21-15,-21 21 16,1 1-16,-22-22 0,0 21 0,0-21 15,-21 22-15,0-22 0,-21 0 16,0 21-16,-21-20 0,-1-1 16,1 0-16,-22 0 0,-20 0 0,20-21 15,-20 0-15,20 21 0,1-21 16,-1 0-16,22 0 0,-1-21 0,1 0 16,0 21-16,21-21 0,-22 0 15,22-22-15,0 22 0,21 0 16,0-21-16,-21 21 0,21-22 0,0 22 15,0 0-15,0 0 0,21 0 16,0 21-16,0-22 0,0 22 16,1-21-16,20 21 0,0-21 15,1 21-15,20 0 0</inkml:trace>
  <inkml:trace contextRef="#ctx0" brushRef="#br0" timeOffset="3056.25">2963 2011 0,'64'0'32,"-43"-21"-32,0 0 0,-21-1 15,21 1-15,0 0 16,1 0-16,-22 0 0,21-22 0,-21 22 0,21 0 15,-21-21-15,0 21 0,0-1 16,0 1-16,-21 21 0,0 0 16,-1 0-16,1 21 0,0 1 15,-21-1-15,21 0 0,-1 21 16,1 1-16,0-1 0,21-21 0,-21 21 16,21 1-16,0-1 0,-21-21 15,21 0-15,0 22 0,0-22 0,0 0 16,0 0-1,21-21-15,0 21 0,0-21 16,0 0-16,1 0 16,-1-21-16,0 21 0,0-21 15,0 0-15,0 0 0,1-22 16,-1 22-16</inkml:trace>
  <inkml:trace contextRef="#ctx0" brushRef="#br0" timeOffset="3388.06">3683 720 0,'0'-21'0,"0"42"0,0-64 0,0 22 16,-21 21-16,0 21 16,21 1-16,0-1 0,-22 21 15,1 22-15,21-1 0,0 1 16,-21-1-16,21 1 0,0 20 0,0-20 15,-21-1-15,21 1 0,-21 20 16,21-20-16,0-1 0,0 22 0,0-21 16,-21-1-16,21-21 0,0 22 15,0-22-15,0 1 0,-22-1 0,22-21 16,0 0-16,0 0 0,0 1 16,0-1-16,0 0 15,22-21 1,-22-21-16,21 21 15,-21-21-15,21-22 0,0 22 16,0-21-16,-21-1 0</inkml:trace>
  <inkml:trace contextRef="#ctx0" brushRef="#br0" timeOffset="3763.84">3852 1736 0,'0'21'0,"0"-42"0,0 63 0,0-21 15,0 0-15,0 1 16,0-1-16,-21 0 0,21 0 15,21-21 17,0 0-32,1 0 15,-1-21-15,-21 0 0,21 0 16,0-1-16,0 1 0,0 0 0,1 0 16,-1-21-16,0 20 0,0-20 15,-21 21-15,0 0 0,0 0 0,0-1 16,-21 44-1,0-22-15,0 42 16,-1-21-16,1 21 0,0-20 16,0 20-16,21 0 0,-21-21 15,21 22-15,-21-22 0,21 21 16,0-21-16,0 1 0,0-1 16,21-21-16,0 0 15,0 0-15,0 0 0,0 0 0,1 0 16,-1 0-16,0-21 0,0-1 15,0 1-15,0 0 0,1 0 16,-1 0-16,21 0 0</inkml:trace>
  <inkml:trace contextRef="#ctx0" brushRef="#br0" timeOffset="4191.6">4403 1566 0,'0'0'0,"0"22"15,0 20 1,0-21-16,0 21 0,0-20 0,-22 20 15,1 0-15,21-21 0,-21 22 16,21-22-16,0 21 0,-21-21 0,21 1 16,-21-1-16,21 0 0,0 0 15,0 0 1,0-42 0,21 0-1,0 0-15,-21 0 0,21-1 16,0 1-16,-21-21 0,22 21 15,-1-22-15,-21 1 0,21 0 0,0 21 16,-21-22-16,21 22 0,0 0 16,1 0-16,-1 0 0,0 21 0,0 0 15,0 0-15,0 21 16,-21 0-16,22 0 0,-22 0 0,21 0 16,-21 22-16,21-22 0,-21 21 15,21 1-15,-21-22 0,0 0 0,0 21 16,0-21-16,0 1 0,0-1 15,0 0-15,0 0 0,0 0 16,-21-21 0,21-21-1,0 0 1,0 0-16,0 0 0,21-1 0,0 1 16</inkml:trace>
  <inkml:trace contextRef="#ctx0" brushRef="#br0" timeOffset="4420.47">5165 1545 0,'0'21'15,"0"1"-15,0-1 0,0 0 16,0 0-16,0 0 0,0 22 16,-22-22-16,1 0 0,21 0 0,0 0 15,0 0-15,-21 22 0,21-22 16,-21 0-16,21 0 0,0 0 15,0-42 17,0 0-17,21 0-15</inkml:trace>
  <inkml:trace contextRef="#ctx0" brushRef="#br0" timeOffset="4752.28">5186 1291 0,'0'0'16,"-21"0"-16,-1 0 0,1 21 16,21 1-16,-21-1 0,0 0 15,21 0-15,0 0 16,0 0 0,21-21-16,0 0 0,0 0 15,1 0-15,-1 0 16,0 0-16,0-21 0,-21 0 15,21 0-15,-21 0 0,0 0 16,0-1-16,0 1 16,0 0-16,0 0 0,0 0 15,-21 21-15,0 0 0,0 0 16,0 0-16,-1 21 0,1-21 16,21 21-16,0 0 0,-21 0 15,21 1-15,-21-1 0,21 0 0,0 0 16,0 0-16,0 0 0,0 1 15,0-1-15,21-21 0,0 21 0</inkml:trace>
  <inkml:trace contextRef="#ctx0" brushRef="#br0" timeOffset="5915.61">5715 1482 0,'-21'0'15,"42"0"-15,-63 0 16,20 21 0,22 0-1,0 0-15,0 0 0,0 1 0,0-1 16,0 21-16,0-21 0,0 0 15,0 22-15,0-22 0,0 0 16,0 0-16,0 0 0,0 1 0,22-1 16,-1 0-16,0-21 0,0 0 15,0 0-15,0 0 0,1 0 16,20 0-16,-21 0 0,0-21 16,22 0-16,-22-1 0,21 1 0,-21 0 15,0-21-15,1-1 0,-1 22 16,0-21-16,0 0 0,-21 20 0,21-20 15,-21 21-15,0 0 0,0 0 16,0-1-16,-21 22 31,21 22-31,-21-1 0,21 0 0,-21 0 16,21 0-16,0 22 0,0-22 16,0 21-16,0-21 0,0 0 0,0 1 15,0-1-15,21 0 0,0 0 16,0 0-16,0-21 0,1 0 0,-1 0 15,21 0-15,-21 0 0,0 0 16,22-21-16,-1 0 0,-21 0 0,0 0 16,22-1-16,-22 1 15,0 0-15,0 0 0,0-21 0,-21 20 0,0 1 16,0-21-16,0 21 16,0 0-16,0-1 0,0 1 0,-21 42 31,0 1-31,21-1 0,-21 0 15,0 0-15,21 21 0,-21-20 16,21 20-16,0-21 0,-22 21 0,22-20 16,0 20-16,0-21 0,0 0 15,0 0-15,0 1 0,0-44 47,0 1-47,22 0 16,-22 0-16,0-21 0,0 20 0,21-20 15,0 0-15,0-1 0,0 1 16,-21 0-16,21 21 0,1-1 16,-1-20-16,0 42 0,0-21 0,0 21 15,0 0 1,-21 21-16,0 0 0,0 0 0,22 1 16,-22-1-16,0 0 0,0 0 15,0 21-15,0-20 0,21-1 0,-21 21 16,0-21-16,0 0 0,21 1 15,-21-1-15,0 0 0,0 0 16,0-42 31,0 0-47,0 0 0,21-1 0,-21-20 16,21 21-16,0-21 0,1-1 15,-1 1-15,0 0 0,21-1 0,-21 1 16,1 0-16,20 20 0,-21-20 15,0 21-15,0 21 0,1 0 0,-1 0 16,0 0-16,-21 21 0,0 0 16,0 0-16,0 1 0,0 20 0,0-21 15,0 0-15,0 22 16,0-1-16,0-21 0,0 21 0,0-20 16,0 20-16,0-21 0,0 21 15,0-20-15,0-1 0,0 21 0,-21-21 16,21 0-16,0 1 0,-21-1 15,21 0-15,-22-21 0,1 21 16,0-21 0,0 0-16,0 0 0,0 0 15</inkml:trace>
  <inkml:trace contextRef="#ctx0" brushRef="#br0" timeOffset="8624.17">2498 6710 0,'0'0'0,"0"-21"15,0 0 1,0-1 0,0 44 30,-22-1-46,22 0 0,0 21 16,0-21-16,-21 22 0,0-1 16,21 0-16,-21 22 0,21-22 0,-21 22 15,21-1-15,-21 1 16,21-1-16,-22 1 0,22-1 0,0-20 0,0 20 16,0-21-16,0 1 15,0-1-15,0-21 0,0 0 0,0 1 16,0-1-16,0 0 0,0-42 31,0 0-31,0-1 0,22 1 16,-1-21-16,0 0 0,-21-22 15,21 22-15,0-22 0,0 1 0,1-1 16,-1 1-16,0 20 0,21-20 16,-21 21-16,22-1 0,-22 22 0,0-21 15,0 21-15,-21-1 16,21 22-16,1 0 15,-22 22-15,21-1 0,-21 0 16,0 0-16,0 21 0,0 1 0,0-1 16,21 0-16,-21 1 0,0-1 15,0 0-15,21 22 0,-21-22 0,0 1 16,0-22-16,21 21 0,0-21 16,-21 0-16,22 1 0,-1-1 0,0 0 15,0-21-15,0 0 0,0 0 16,1 0-16,-1 0 0,0-21 0,0 0 15,21-1-15,-20 1 0,20-21 16,-21 0-16,21-1 0,1-20 16,-22 20-16,21-20 0,-21-1 0,22 22 15,-22-21-15,-21 20 0,21-20 16,-21-1-16,21 22 0,-21 0 0,0-1 16,0 1-16,0 0 0,0 20 15,0 1-15,0 0 0,0 0 0,0 42 31,0 0-31,0 22 16,-21-1-16,21-21 0,-21 21 16,21 1-16,0-1 0,0 22 0,-21-22 15,21 0-15,0 1 16,-21 20-16,21-21 0,0 1 0,0 20 16,0-20-16,0-1 0,0 0 15,0-21-15,21 22 0,21-22 0,-21 0 16,0 0-16,22-21 0,-22 21 0,21-21 15,1 0-15,-1 0 0,0 0 16,-21-21-16,22 21 0,-1-21 0,0 0 16,-20 0-16,20 0 0,-21-1 15,21-20-15,-20 21 0,-1-21 16,0-1-16,-21 1 0,0 21 0,0-22 0,0 22 16,0-21-16,0 21 0,0 0 15,0-1-15,-21 1 16,0 21-16,-1 0 0,1 0 15,0 0-15,0 21 0,0-21 16,21 22-16,0-1 0,-21 21 16,21-21-16,-22 22 0,22-1 0,0 0 15,0-21-15,0 22 0,0-1 0,22-21 16,-1 22-16,0-22 0,0 0 16,-21 0-16,42-21 0,-20 21 0,-1-21 15,0 0-15,0 0 0,0 0 16,22 0-16,-22 0 0,0-21 0,21 0 15,1 0-15,-22 0 0,21-1 16,0-20-16,1 21 0,-22-21 16,21-1-16,-21 1 0,1 0 0,-1-1 15,0-20-15,-21 20 0,0 1 16,0 0-16,0-22 0,0 22 0,0 0 16,0 20-16,0-20 0,0 21 0,0 0 15,0 0-15,-21 21 16,0 0-16,-1 0 15,22 21-15,0 0 0,0 21 16,-21-21-16,21 22 0,0-1 0,0 0 16,0 1-16,0-1 0,0 0 15,-21 1-15,21 20 0,0-20 0,0-1 16,0-21-16,0 21 0,0-20 16,0 20-16,0-21 0,0 0 15,0 0-15,0 1 0,0-44 47,0 1-47,0 0 0,0 0 16,0 0-16,0-22 0,0 22 15,0-21-15,21 21 0,0 0 0,1-22 16,-22 22-16,21 0 0,0 0 16,0 0-16,0-1 0,22 1 15,-22 0-15,0 0 0,21 21 0,-21 0 0,1-21 16,20 21-16,-21 0 15,0 0-15,22 0 0,-22 21 0,0 0 16,0 0-16,-21 0 0,0 1 16,21-1-16,-21 21 0,0-21 0,0 22 15,0-22-15,-21 21 0,0-21 0,-21 22 16,20-22-16,-20 0 0,21 0 16,-21 0-16,20 0 0,1 1 0,0-22 15,0 0-15,0 0 0,0 0 16,21-22-1,0 1-15</inkml:trace>
  <inkml:trace contextRef="#ctx0" brushRef="#br0" timeOffset="9764.52">5397 6837 0,'0'0'0,"0"-21"0,22 0 0,-1-1 15,-21-20-15,0 21 0,0 0 0,0-22 16,0 22-16,0-21 0,0 21 15,0-22-15,0 22 0,0 0 0,0 0 16,0 0-16,0 0 0,0 42 16,0 0-1,0 0-15,0 0 16,0 22-16,0-1 0,0 21 0,0-20 16,0 20-16,0-20 0,0 20 15,0-21-15,0 22 0,0-1 0,0-20 16,0 20-16,0 1 0,0-22 0,-21 22 15,21-22-15,0 0 0,0 1 16,-22-1-16,22 0 0,0-21 0,0 1 16,0-1-16,0 0 0,0 0 15,0-42 17,0 0-32,0 0 0,0-1 15,0 1-15,0 0 0,0-21 16,0 21-16,0-22 0,0 22 0,0-21 15,0 21-15,0-22 0,22 22 16,-1 0-16,0-21 0,0 20 0,0 1 16,22 0-16,-22 21 0,21-21 15,0 21-15,-20 0 0,20 0 0,0 0 16,1 0-16,-1 21 0,0-21 0,-21 21 16,22 22-16,-22-22 0,0 0 15,-21 21-15,0 1 0,0-1 0,0-21 16,0 21-16,-21 1 0,-21-1 15,20-21-15,-20 22 0,-21-22 0,20 21 16,1-21-16,0 0 0,-22 1 16,22-22-16,-1 21 0,1-21 15,21 0-15,-21 0 0,-1 0 0,22 0 16,0 0-16,0 0 0,0 0 0,-1 0 16,22-21-1,0-1-15,0 1 16,22 0-16,-1 0 15,0 0-15,0 21 0,0-21 0,22-1 16,-22 1-16,21 0 0</inkml:trace>
  <inkml:trace contextRef="#ctx0" brushRef="#br0" timeOffset="11002.26">6667 7239 0,'22'-21'16,"-44"42"-16,65-42 0,-43 0 0,0 0 16,0-1-16,0 1 0,0 0 0,0 0 15,0 0-15,0 0 0,0-1 0,0 1 16,-21 0-16,-1 0 16,1 21-16,0 0 0,0 0 0,0 0 15,0 0-15,-1 0 16,1 21-16,0 0 0,0 0 15,0 1-15,0-1 0,21 21 0,-22-21 16,1 22-16,21-1 0,-21 0 16,21 1-16,0-1 0,0-21 0,0 21 15,0-20-15,0-1 0,0 0 0,0 0 16,0 0-16,21-21 0,0 0 16,1 0-16,-1 0 0,0 0 15,0 0-15,21 0 0,-20-21 16,-1 0-16,0 0 0,0 0 0,0-1 15,0 1-15,1 0 0,-1-21 0,-21 21 16,0-22-16,21 1 16,-21 21-16,0-22 0,21 1 0,-21 21 15,0 0-15,0 0 0,0-1 0,0 1 16,0 42 0,0 1-1,0 20-15,0-21 16,21 0-16,-21 22 0,0-1 0,21-21 15,-21 21-15,0-20 0,22 20 0,-1-21 16,-21 0-16,21 0 0,0 1 16,-21-1-16,21 0 0,0-21 0,1 0 15,-1 0-15,0 0 0,0 0 16,0 0-16,0 0 0,1 0 16,-1-21-16,21 0 0,-21 21 0,0-22 15,22-20-15,-22 21 0,0 0 16,21-22-16,-20 22 0,-1-21 0,0 21 15,0-22-15,0 22 0,0-21 0,-21 21 16,0 0-16,22-1 0,-22 1 16,0 42 15,-22 1-31,22-1 0,0 0 16,0 21-16,0-21 0,0 1 15,0 20-15,0-21 0,0 0 16,0 0-16,0 1 0,22-1 0,-22 0 15,0 0-15,21 0 16,0 0-16,-42-21 47,0 0-47,-1-21 0,1 21 16,0-21-16,0 21 0,0-21 15,0 0-15,-1 0 16,22 42 15,0 0-15,0 0-16,0 0 15,22-21-15,-1 21 0,0-21 16,0 0-16,0 22 0,0-22 0,1 0 16,20 0-16,-21 0 0,0 0 15,0 0-15,22 0 0,-22 0 0,0 0 16,0 0-16,22 0 0,-22-22 0,0 1 15,0 21-15,0-21 0,0 0 16,1 0-16,-1 0 0,0-1 0,0-20 16,0 21-16,-21 0 0,0-22 0,21 22 15,-21 0-15,0 0 0,0 0 16,0 0-16,0-1 16,-21 22-1,0 22 1,21-1-16,-21 0 0,21 0 15,-21 0-15,21 22 0,0-22 16,0 0-16,0 21 0,0-21 0,0 1 16,0-1-16,21 0 0,0 0 0,-21 0 15,21-21-15,0 21 0,1-21 16,-1 0-16,0 0 16,0 0-16,0 0 0,0 0 15,22 0-15,-22-21 0,0 0 16,21 21-16,-20-21 0,20 0 15,-21 0-15,21-1 0,-20 1 0</inkml:trace>
  <inkml:trace contextRef="#ctx0" brushRef="#br0" timeOffset="11631.9">8826 6922 0,'0'0'0,"0"-22"15,-21 1-15,0 21 16,0 0-16,0 0 0,0 0 16,-1 0-16,1 0 15,21 21-15,-21 1 0,0-22 0,0 21 16,21 0-16,-21 0 0,21 0 16,-22 0-16,22 22 0,0-22 0,0 0 15,-21 0-15,21 22 0,0-22 16,0 0-16,0 0 0,0 0 0,0 0 15,0 1-15,0-1 0,0 0 16,0 0 0,21-21-16,1 0 15,-1 0-15,0 0 16,0-21-16,0 0 0,0 0 0,1 21 16,-1-22-16,0-20 0,0 21 15,0 0-15,22-22 0,-43 22 16,42-21-16,-42 0 0,21 20 0,0-41 15,0 21-15,1-1 0,-1 1 0,0 0 16,-21-22-16,0 22 0,21-1 16,-21 22-16,0-21 0,0 21 0,0-22 15,0 22-15,0 0 16,-21 21-16,21 21 16,-21-21-16,0 43 0,-1-22 15,22 21-15,0-21 16,-21 22-16,0-1 0,21 0 0,-21 1 0,21-1 15,0 0-15,0 1 16,0-1-16,0 0 0,0-21 0,0 22 16,0-22-16,0 0 0,0 0 0,21 0 15,0 1-15,-21-1 0,21 0 16,1-21-16,-1 0 0,-21 21 0,21-21 16,0 0-16,0 0 0,0 0 15,1 0-15,-1-21 0,0 21 16,-21-21-16,21 21 0,-21-21 15</inkml:trace>
  <inkml:trace contextRef="#ctx0" brushRef="#br0" timeOffset="11803.8">9207 7154 0,'0'22'31,"0"-44"0,0 1-15,0 0-1,0 0-15,0 0 16</inkml:trace>
  <inkml:trace contextRef="#ctx0" brushRef="#br0" timeOffset="13352.3">21251 2117 0,'0'0'0,"0"-21"0,-21-85 31,21 85-31,0-1 0,0 1 16,0 42 15,0 1-15,0 20-16,0-21 0,0 21 0,0 1 15,-21-1-15,21 22 0,-21-1 16,21 1-16,-21 20 0,21 1 0,-22 0 16,1-1-16,21 1 0,-21 21 15,0-22-15,21 22 0,-21-21 0,0 21 16,-1 21-16,1-21 0,0-1 0,0 22 15,0 0-15,0-21 0,-1 21 16,1 0-16,-21 0 0,21-21 16,0 21-16,-1-21 0,-20 21 15,21-21-15,0 0 0,21 21 0,-21-22 16,-1 1-16,22 0 0,-21 0 0,21 0 16,-21 0-16,21-22 0,0 22 15,0-21-15,0-1 0,0 22 0,0-21 16,0 0-16,0-22 0,0 22 15,0-22-15,0 1 0,0-1 0,0 1 16,0-22-16,0 0 0,0 1 0,0-22 16,0 21-16,0-21 0,21-21 15,-21-21 1,0-21 0,0 21-16,21-22 0,-21 1 15,0-21-15,0-1 0,0 1 0,0-22 16,0 0-16</inkml:trace>
  <inkml:trace contextRef="#ctx0" brushRef="#br0" timeOffset="14608.81">21082 2582 0,'0'-21'0,"0"0"16,0 0-1,0 0-15,0 0 16,0-1-16,0 1 15,0 0-15,21 21 0,0 0 16,0-21-16,1 21 0,20-21 16,0 21-16,22 0 0,-1 0 15,1 0-15,20 0 0,1 0 0,21 0 16,-21-21-16,42 21 0,0 0 16,21 0-16,21 0 0,-21 0 15,22 0-15,20 0 0,1 0 16,-1 0-16,1 0 0,-1 21 0,22 0 15,-1-21-15,-20 21 0,21-21 16,-1 0-16,-20 21 0,20-21 0,1 0 16,-21 21-16,20-21 0,-41 0 15,20 0-15,1 0 0,-22 0 0,0 0 16,1 0-16,-22 0 0,-21 22 16,0-22-16,-21 0 0,-1 0 15,-20 0-15,-21 21 0,-1-21 16,-21 0-16,-20 0 0,20 0 15,-21 0-15,0 21 0,-21 0 16,0 0 0,0 0-16,0 1 0,0-1 15,0 0-15,0 21 0,-21-21 16,0 22-16,0-1 0,21 0 0,-21 1 16,-1-1-16,22 0 0,0 22 15,-21-1-15,0 1 0,0 21 0,21-1 16,0-20-16,-21 20 0,21 1 15,0 0-15,-21 21 0,21-22 0,0 22 16,-22 0-16,22-21 0,0 20 16,0 1-16,0-21 0,-21 21 15,0 0-15,21-1 0,-21 1 16,0 0-16,21-21 0,-21 21 0,-1-22 16,22 22-16,-21-21 0,0 21 0,0-22 15,21 22-15,-21-21 0,0-1 16,-1-20-16,1 21 0,0-22 0,21 1 15,-21 20-15,0-41 0,0 20 16,-1 1-16,1-22 0,-21 21 0,21-20 16,0-1-16,-1 0 0,1-20 15,0 20-15,0 0 0,0-21 0,0 22 16,-1-22-16,1 0 0,0 0 0,0 0 16,0 1-16,-22-1 15,22 0-15,-21 0 0,0-21 0,-1 21 16,-20-21-16,-1 0 0,1 21 0,-22-21 15,0 0-15,-20 0 0,-1 0 16,-21 0-16,0 0 0,-21 0 0,-1 0 16,-20 0-16,0 0 0,-22 0 0,1 0 15,-1-21-15,1 21 0,-1 0 16,1 0-16,-22 0 0,22 0 0,-1 0 16,-21 0-16,22 0 0,-22 0 15,22 0-15,-1 0 0,1 0 0,-1 0 16,1 0-16,-1 0 0,22 0 0,-22 0 15,22 0-15,0 0 16,-1 0-16,43 0 0,0 0 0,0 0 16,43 0-16,-1 0 0,22 0 0,20 0 15,1 0-15,0 0 0,20 0 16,1 0-16,21-21 0,0 0 16,0 0-16,0 0 0,21-1 15,1 1-15,20 0 0,0-21 16,22-1-16,20 1 0</inkml:trace>
  <inkml:trace contextRef="#ctx0" brushRef="#br0" timeOffset="15239.92">22479 2709 0,'0'0'16,"-21"-21"-16,21 0 0,0 0 0,-21 0 15,21 0-15,-22-22 0,22 22 0,0 0 16,0-21-16,0 20 15,0 1-15,0 0 0,0 42 32,0 0-32,0 22 0,0-1 0,0 22 15,0-1-15,0 22 0,0-1 16,-21 22-16,0 0 0,0 21 0,0 0 16,0 0-16,-1 21 0,1 0 15,0 22-15,0-22 0,0 21 0,0-21 16,21 22-16,-22-22 0,1 21 15,0-21-15,21 22 0,0-22 0,0 0 16,0 0-16,0 0 0,0-21 16,0 0-16,0-21 0,0 0 15,0 0-15,0-21 0,0-1 0,0-20 16,21-1-16,-21 1 0,21-22 16,1-21-16,-22 0 0,0 1 0,21-22 15,-21-22-15,0 1 16,21-21-16,-21 0 0,0-22 15</inkml:trace>
  <inkml:trace contextRef="#ctx0" brushRef="#br0" timeOffset="15668.67">24045 2688 0,'0'-42'0,"0"84"0,0-126 15,0 41-15,0 1 0,0 0 0,0 20 16,0 1-16,0 0 0,-21 21 16,0 0-16,21 42 15,0-20-15,0 41 0,-21-21 16,21 22-16,-21 21 0,-1-1 0,22 22 15,-21 0-15,0 21 0,0 21 16,21 0-16,-21 0 0,0 22 0,-1-1 16,1-21-16,0 22 0,0-1 15,0 0-15,0 1 0,-1-1 0,1 0 16,21 1-16,-21-22 0,21 21 0,0-21 16,0 0-16,0-21 0,0 0 15,0-21-15,0 0 0,0-21 0,0-1 16,21-20-16,0-22 0,-21 22 0,0-43 15,22 21-15,-1-21 0,0-42 32,-21-21-32,21 0 0,0-1 0,-21-20 15,21-22-15,1 0 0</inkml:trace>
  <inkml:trace contextRef="#ctx0" brushRef="#br0" timeOffset="16071.77">26077 2836 0,'0'0'0,"21"-42"0,22-21 0,-22 20 16,0 1-16,0 21 15,0-22-15,-21 22 0,22 21 16,-1 0-16,-21 21 15,0 22-15,0-1 0,0 0 0,0 22 16,0 21-16,-21-1 0,-1 22 16,1 21-16,0 0 0,21 0 0,-42 21 15,21 0-15,-1 1 0,1 20 16,-21 0-16,21 1 0,-22-1 0,22 0 16,0-21-16,-21 22 0,21-22 15,-1 0-15,1-21 0,0 21 16,0-21-16,0 0 0,21-21 0,-21 0 15,21 0-15,0-22 0,0 1 0,-22 0 16,1-1-16,0-20 0,21-1 16,-21-20-16,21-1 0,-21 0 0,0-20 15,21 20-15,-22-42 16,1-42-16,21 20 16,-21-20-16</inkml:trace>
  <inkml:trace contextRef="#ctx0" brushRef="#br0" timeOffset="16571.95">21399 3895 0,'0'0'0,"-63"0"16,21 0-16,-1 0 0,1 0 0,0 0 16,-1 0-16,-63 0 15,64 0-15,63 0 31,22 0-31,20 0 0,1 0 16,41 0-16,22 0 0,22-21 16,20 21-16,21-22 0,43 22 0,0-21 15,21 21-15,0 0 0,42 0 16,-20 0-16,-1 0 0,0 0 0,0 0 16,-21 0-16,0 0 0,0 0 15,-21 0-15,0 0 0,-43 0 0,1 0 16,-43 0-16,0 0 15,-21-21-15,-21 21 0,-21 0 0,-1 0 16,-41 0-16,-1 0 0,-21 0 16,-42 0-1,-21 0-15,-1 0 0,-20 0 16,-1 0-16,-20 0 0,-22 0 0,0 21 16,-21 0-16</inkml:trace>
  <inkml:trace contextRef="#ctx0" brushRef="#br0" timeOffset="16948.21">21907 4953 0,'-127'42'0,"254"-84"0,-381 127 16,170-43-16,-22 0 0,42-20 15,1-1-15,21 21 0,20-21 0,1 0 16,42 1-16,1-1 0,20-21 15,21 0-15,1 0 0,21 0 16,20 0-16,22 0 0,22-21 0,20-1 16,21 22-16,1-21 0,21 21 15,20-21-15,22 0 0,-21 21 0,21 0 16,0-21-16,0 21 0,0 0 16,-21 0-16,0 0 0,0 0 15,-43 0-15,22 0 0,-43 0 0,1 0 16,-43 21-16,0-21 0,-22 0 15,-20 0-15,-21 0 0,-1 21 0,-21-21 16,-20 0-16,-1 0 0,-42 0 16,-1 0-16,-20 21 15,0-21-15,-22 0 0,-20 0 16,-1 0-16,-21 0 0,0 21 0,-21-21 16,0 0-16</inkml:trace>
  <inkml:trace contextRef="#ctx0" brushRef="#br0" timeOffset="17305">21738 6308 0,'-63'21'16,"126"-42"-16,-211 84 0,106-42 0,-1 1 0,1-1 15,21 0-15,0 0 0,21 0 16,21-21-16,21 0 0,0 0 15,1 21-15,20-21 0,1 0 0,-1 0 16,22 0-16,0 0 16,20 0-16,1-21 0,21 21 0,21-21 15,1 0-15,-1 0 0,21 0 0,0-1 16,22 22-16,-22-21 0,22 0 16,-22 0-16,22 0 0,-22 21 0,0-21 15,-21 21-15,1 0 0,-1-22 16,-21 22-16,-21 0 0,-1 0 0,-20-21 15,0 21-15,-1 0 0,-20 0 0,-1-21 16,1 0-16,-1 21 0,-20-21 16,-1 21-16,-21-21 0,0-1 0,1 22 15,-22-42-15,0 21 0,0 0 0,0-22 16</inkml:trace>
  <inkml:trace contextRef="#ctx0" brushRef="#br0" timeOffset="18263.45">22691 1207 0,'0'21'16,"0"0"-1,-22 0-15,22 0 16,22-21 0,-1 0-16,0 0 0,0 0 15,0 0-15,0 0 0,22-21 16,-1 21-16,0-21 0,1 0 0,-1 21 15,0-21-15,1-1 0,-1 22 16,-21-21-16,22 0 0,-22 0 0,0 21 16,-21-21-16,0 0 0,0-1 15,0 1-15,-42 21 0,20 0 16,-20 0-16,0 0 0,-1 0 16,1 0-16,0 0 0,-1 21 0,1-21 15,21 22-15,-21-1 16,20 0-16,1 0 0,0 0 0,0 0 15,21 22-15,0-22 0,0 0 16,0 0-16,21-21 0,-21 21 0,21 1 16,0-22-16,22 0 0,-22 21 15,0-21-15,21 0 0,-20 0 0,20 0 16,-21 0-16,0 0 0,0 0 16,1 0-16,-22 21 15,-22-21 1,-20 21-16,21 0 0,-21-21 0,-1 21 15,1 1-15,0-1 0,-1 0 16,1 21-16,21-21 0,-22 22 16,22-22-16,0 0 0,0 21 15,0-20-15,21-1 0,0 21 0,0-21 16,0 0-16,21 1 0,0-1 16,0-21-16,22 21 0,-22 0 0,21-21 15,0 21-15,1-21 0,-1 0 16,0 0-16,1 0 0,-1 0 0,0 0 15,-20 0-15,20 0 0,-21-21 16,21 21-16,1-21 0</inkml:trace>
  <inkml:trace contextRef="#ctx0" brushRef="#br0" timeOffset="18507.49">23622 1524 0,'0'0'0,"0"-21"16,0 42-1,0 0 1,21 0-16,-21 1 0,21-1 0,0 0 16,-21 21-16,22-21 0,-1 1 15,0-1-15,0 21 0,-21-21 16,21 0-16,0 1 0,-21-1 0,0 0 16,22 0-16,-1 0 15,0-42 16,-21 0-15,0 0-16</inkml:trace>
  <inkml:trace contextRef="#ctx0" brushRef="#br0" timeOffset="18728.37">23961 1461 0,'0'0'16,"0"-22"-16,0-20 15,-22 42-15,1 21 16,0 0-16,-21 1 15,21-1-15,-1 21 0,1-21 0,-21 0 16,21 22-16,-22-22 16,22 21-16,0-21 0,-21 1 0,21 20 15,-1-21-15,1 0 0,21 0 16,0 1-16,-21-1 0,21 0 0,0 0 16,0 0-16,0 0 15,0 1-15,0-1 0,21-21 16,0 0-16</inkml:trace>
  <inkml:trace contextRef="#ctx0" brushRef="#br0" timeOffset="19024.2">24447 1651 0,'0'0'0,"22"-21"0,-1 0 0,-21 0 16,0-1-16,-21 22 15,-1 0-15,1 0 16,0 0-16,0 0 0,-21 22 0,20-1 16,1 0-16,0 21 0,0-21 15,0 22-15,0-22 0,-1 21 0,22 1 16,0-22-16,-21 21 0,21-21 16,0 0-16,0 1 0,0 20 0,0-21 15,0 0-15,21-21 0,1 21 16,-1 1-16,0-22 0,0 0 15,0 21-15,0-21 0,1 0 16,20 0-16,-21 0 0,21 0 0,-20 0 16,20-21-16</inkml:trace>
  <inkml:trace contextRef="#ctx0" brushRef="#br0" timeOffset="19716.25">25019 1863 0,'-42'0'16,"42"21"0,-22-21-16,22 21 15,0 0 1,22-21 0,-1 0-16,0 0 0,0 0 0,0 0 15,0 0-15,1 0 0,-1 0 16,0 0-16,0-21 0,0 21 0,0-21 15,1 0-15,-1 0 0,-21-1 16,0 1-16,0 0 16,0 0-16,-21 21 0,-1-21 0,1 21 15,0 0-15,-21 0 0,21 0 16,-1 0-16,-20 0 0,21 21 0,0 0 16,-22 0-16,22 0 15,0 1-15,21-1 0,0 21 0,-21-21 16,21 22-16,0-22 0,0 0 15,0 0-15,0 21 0,0-20 0,21-1 16,-21 0-16,21-21 0,0 21 16,1 0-16,-1-21 0,0 0 0,21 0 15,-21 0-15,1 0 0,20 0 0,-21 0 16,21 0-16,-20 0 0,20-21 16,-21 21-16,21-21 0,-20 0 0,20 0 15,-21-1-15,21 1 16,-20-21-16,20 21 0,-21-22 0,21 1 15,-20 0-15,-1-1 0,0-20 16,0 21-16,0-1 0,0 22 0,-21-21 16,0 21-16,0-1 0,0 1 15,0 0-15,0 0 0,-21 21 16,0 0 0,0 21-16,0 0 0,0 0 0,-1 22 15,1-1-15,0 0 0,0 1 16,0-1-16,0 0 0,21 22 0,0-22 15,0 1-15,0-22 0,0 21 0,0-21 16,0 22-16,0-22 16,0 0-16,21 0 0,0 0 0,0-21 15,0 21-15,22-21 0,-22 22 16,21-22-16,-21 0 0,22 0 0,-22 0 16,21 0-16,-21 0 0,0 0 15,22 0-15,-22-22 0</inkml:trace>
  <inkml:trace contextRef="#ctx0" brushRef="#br0" timeOffset="26671.87">21569 7853 0,'21'0'78,"0"0"-78,0 0 15,0-21-15,1 21 0,-1-21 0,0 21 16,0-22-16,0 1 0,0 21 16,1-21-16,-1 21 0,0-21 0,-21 0 15,0 0-15,0-1 16,0 1-16,0 0 0,-21 21 16,-22 0-16,22 0 0,-21 0 15,-22 0-15,22 0 0,0 21 16,-22-21-16,22 21 0,0 1 15,-1-22-15,22 21 0,-21 0 16,21 0-16,21 0 0,0 0 16,0 1-16,0-1 0,0 0 0,21 0 15,0 0-15,0 0 16,21 1-16,-20-1 0,20 0 0,0 0 16,1 21-16,-1-20 0,0-1 15,-21 0-15,22 0 0,-22 21 0,0-20 16,0-1-16,-21 21 0,0-21 15,0 0-15,0 22 0,0-22 0,-21 0 16,-21 0-16,21 22 0,-22-43 0,1 21 16,0 0-16,-1 0 15,1-21-15,0 0 0,-22 0 0,22 0 16,21 0-16,-22 0 0,1-21 0,0 0 16,20 21-16,1-21 0,-21-1 15,21-20-15,0 21 0,-1 0 0,22-22 16,-21 22-16,0-21 0,21 0 15,0 20-15,-21 1 0,21 0 0,-21 0 16,21 0-16,0 42 16,0 0-1,21 0-15,-21 0 0,21 1 0,0-1 16,-21 21-16,21-21 0,1 22 16,-1-22-16,0 0 0,0 21 15,0-21-15,22 1 0,-22-1 0,21 0 16,0-21-16,1 21 0,-1-21 15,0 0-15,1 0 0,20 0 0,-20 0 16,20 0-16,-21-21 0,22 0 16,-22 0-16,1-1 0,20 1 0,-21 0 15,1 0-15,-1-21 0,-21-1 0,0 1 16,22 0-16,-22-1 0,-21 1 16,21-22-16,-21 22 0,21 0 15,-21-1-15,21 1 0,-21 0 0,0-1 16,0 22-16,0 0 0,0 0 0,0 0 15,0 0-15,-21 42 16,21 0 0,-21 0-16,0 0 0,21 22 0,0-1 15,0 0-15,0 1 0,-21-1 16,21 0-16,0 1 0,0 20 0,0-21 16,0 1-16,0-22 0,0 21 0,0-21 15,0 1-15,0-1 0,0 0 16,0 0-16,0 0 0,21-21 0,0 0 15,0 0 1,-21-21 0,0 0-16,0 0 0,0 0 0,0-1 0,0 1 15,0 0-15</inkml:trace>
  <inkml:trace contextRef="#ctx0" brushRef="#br0" timeOffset="26859.77">21738 8086 0,'0'0'15,"0"21"-15,-21-21 0,42 0 32,0 0-32,0 0 0,1 0 0,-1 0 15,0 0-15,21 0 0,-21 0 16,22-21-16,-1 21 0,-21-21 0,22 21 16,-22 0-16,0 0 0,21 0 15,-21-22-15,1 22 0,-1 0 16,0 0-16,0 0 0,0 0 0</inkml:trace>
  <inkml:trace contextRef="#ctx0" brushRef="#br0" timeOffset="29810.7">22415 8276 0,'0'0'16,"22"21"-16,-22 1 0,21-22 16,0 0-16,0 0 0,0 0 15,0 0-15,1 0 16,-1 0-16,21 0 0,-21-22 15,22 1-15,-22 21 0,21-21 0,-21 0 16,0 0-16,1 21 0,-22-21 0,0-1 16,0 1-16,0 0 0,0 0 15,-22 0-15,-20 21 0,21-21 0,-21 21 16,-1 0-16,1 0 0,0 0 16,-1 0-16,1 21 0,0 0 0,-1 0 15,22 0-15,-21 0 0,21 22 16,-22-22-16,22 21 0,21 1 0,-21-22 15,21 21-15,0-21 0,0 0 0,0 1 16,0 20-16,21-21 16,-21 0-16,21-21 0,22 0 15,-22 0-15,21 0 0,-21 0 0,22 0 16,-1 0-16,0-21 0,1 21 16,-1-21-16,0 0 0,1 0 0,-1-1 15,0 1-15,-21 0 0,1-21 16,20 21-16,-21-22 0,-21 22 0,0-21 15,0 21-15,0-1 0,0 1 0,0 0 16,0 0-16,-21 21 16,21 21-16,-21 0 15,0 0-15,21 1 0,-22-1 16,22 21-16,0-21 0,0 22 16,0-22-16,0 0 0,0 0 0,0 0 15,22 0-15,-1 1 0,0-1 16,0-21-16,0 0 0,0 0 15,22 0-15,-22 0 0,0 0 16,0 0-16,22 0 0,-22-21 16,0-1-16,0 1 0,21 21 0,-20-21 0,-1-21 15,0 21-15,0-1 0,0 1 16,-21 0-16,0 0 0,0 0 0,0 0 16,0 42 15,0 0-31,0 0 0,0 0 15,0 0-15,0 1 0,-21-1 16,21 0-16,0 0 0,0 0 0,0 0 16,0 1-16,0-1 15,21-21 1,0 0 0,1-21-16,-1 21 15,0-22-15,0 1 0,0 0 0,-21 0 16,21 0-16,1 0 0,-22-1 0,21 1 15,0 0-15,-21 0 16,21 21 0,0 0-16,-21 21 0,0 0 15,21 0-15,-21 1 16,22-1-16,-1 0 0,-21 0 0,21 0 16,0-21-16,-21 21 0,21 1 15,0-22-15,1 21 0,-1-21 0,0 0 16,0 0-16,0 0 0,22 0 0,-22 0 15,21 0-15,-21 0 0,22 0 16,-22-21-16,21 21 0,0-22 0,-20 1 16,20 0-16,-21 0 0,21 0 0,-20 0 15,-1-1-15,0 1 16,-21-21-16,0 21 0,0 0 0,0-1 16,0 1-16,0 0 15,-21 21-15,-22 0 0,22 0 0,0 0 16,0 0-16,-21 0 0,20 21 0,1 0 15,-21 1-15,21-1 0,0 0 16,-1 21-16,1-21 0,0 1 0,0-1 16,21 21-16,0-21 0,0 0 0,0 1 15,0-1-15,0 0 16,21-21-16,0 0 0,0 0 16,1 0-16,-1 0 0,0 0 0,0 0 15,21 0-15,-20 0 0,-1-21 16,0 0-16,0-1 0,0 1 0,0 0 15,1-21-15,-1-1 0,0 1 16,-21 0-16,21-1 0,0-20 0,-21-1 16,21 22-16,-21-21 0,0-1 0,22 22 15,-22-22-15,0 22 0,0 0 16,0-1-16,0 1 0,0 21 0,0 0 16,0 63-1,-22-21 1,1 21-16,21 1 0,-21-1 15,21 22-15,0-22 0,0 21 0,0 1 16,0-22-16,0 22 0,0-22 0,0 0 16,0 1-16,0-1 15,0-21-15,0 0 0,21 22 0,0-22 16,1-21-16,-1 21 0,0 0 0,148-21 31,-126 0-31,-1 0 0,0 0 0,22-21 16,-22 0-16,0 0 0,22 0 15,-22-1-15,1 1 0,-22 0 16,21 0-16,-21-21 0,0 20 0,1 1 0,-22-21 16,0 21-16,0 0 0,-22-1 15,1 22-15,-21 0 0,21 0 16,0 0-16,-22 0 16,22 0-16,-21 22 0,21-1 0,-1 0 15,-20 0-15,21 0 0,0 22 0,0-22 16,21 21-16,0-21 0,0 0 15,0 1-15,0-1 0,0 0 0,0 0 16,0 0-16,0 0 0,21-21 16,0 0-16,0 0 15,0 0-15,0 0 0,1 0 0,-1-21 16,21 21-16,-21-21 0,0 0 16,1 0-16,-1 0 0,-21-22 0,21 22 15,-21-21-15,21 21 0,-21-22 16,21 1-16,-21 21 0,0-22 15,0 22-15,0 0 0,0 42 32,-21 0-32,0 1 0,21-1 15,-21 0-15,21 21 0,0-21 0,0 22 16,0-22-16,0 21 0,0-21 16,0 1-16,21-1 0,0 0 0,0 0 15,0-21-15,1 0 16,-1 0-16,0 0 0,0 0 15,0 0-15,22 0 0,-22-21 0,0 0 16,0 0-16,0-1 16,22 1-16,-22-21 0,0 0 0,0-1 15,21-20-15,-20 20 0,-1-20 0,0-1 16,0 22-16,-21-21 0,21-1 16,-21 1-16,21 20 0,-21-20 0,0 20 15,0 1-15,0 21 0,0 0 16,0 0-16,-21 42 15,21 21-15,-21 0 16,0 1-16,21-1 0,0 22 0,-21-22 16,21 21-16,0 1 0,0-1 15,0-20-15,0 20 0,0-20 0,0-1 16,0 21-16,0-41 0,0 20 16,21-21-16,0 0 0,0 0 0,0 1 15,1-1-15,20-21 16,-21 0-16,0 0 0,0 0 0,22 0 15,-22 0-15,21-21 0,-21-1 16,22 1-16,-1 0 0,-21 0 0,22 0 16,-22 0-16,0-22 0,0 22 0,0 0 15,-21 0-15,0 0 0,21-1 16,-21 44 0,-21-1-1,0 0-15,21 21 0,0-21 16,-21 1-16,21-1 0,-21 0 15,21 0-15,0 0 16,0 0-16,0 1 16,21-22-16,0 0 0,0 0 15,0 0-15,1 0 0,-1-22 16,0 22-16,0-21 0,0 0 0,0 0 16,-21 0-16,0 0 0,0-1 15,0-20-15,0 21 0,0 0 0,0-22 16,0 22-16,0-21 0,-21 21 0,0 0 15,0-1-15,-21 22 16,20-21-16,1 21 0,0 0 0,0 0 16,42 0 15,0 0-31,22 0 0,-22 0 16,21 0-16,0 0 0,1 0 15,-1 0-15,-21 0 0,22 0 0,-1 0 16,-21 21-16,21-21 0,-20 22 0,-1-1 15,0 0-15,0 0 0,0 0 16,-21 0-16,21 1 0,-21-1 0,0 0 16,0 0-16,0 0 0,0 0 15,0 1-15,0-1 0,-21 0 0,0 0 16,0-21-16,21 21 0,-21-21 16,21 21-16,0-42 31,0 0-16,0 0-15,21 0 16,-21 0-16,21-1 0,0 1 0,0-21 16,1 21-16,-1 0 0,0-22 0,0 22 15,0 0-15,0 0 0,1 0 16,-22-1-16,21 22 0,0 0 0,-21-21 16,21 21-16,-21 21 15,0 1 1,0-1-16,0 0 0,0 21 0,0-21 15,0 22-15,0-22 0,0 0 16,0 21-16,0-20 0,0-1 0,0 0 16,0 0-16,0 0 0,0 0 0,21-21 15,0 22-15,1-22 16,-1 0-16,21 0 0,-21 0 0,22 0 16,-1 0-16,-21 0 0,21 0 0,1-22 15,-1 1-15,0 21 0,-20-21 16,20-21-16,-21 21 0,43-43 15,-43 43-15,0-21 16,0-1-16,-21 22 0,0 0 0,0 0 16,0 0-16,0-1 0,-21 22 15,0 0-15,0 0 0,-1 0 16,-20 22-16,21-1 0,0 0 0,0 21 16,-22 22-16,22-22 0,21-21 15,0 22-15,0-22 0,0 0 16,0 0-16,0 0 0,0 0 0,0 1 15,21-1-15,0 0 0,1-21 16,-1 0-16,0 0 0,0 0 0,0 0 16,22 0-16,-22 0 0,0-21 0,21 21 15,1-21-15,-22-1 16,21-20-16,0 21 0</inkml:trace>
  <inkml:trace contextRef="#ctx0" brushRef="#br0" timeOffset="30068.55">28469 7049 0,'0'0'15,"0"-22"-15,0 1 0,-21 21 16,-21 0-16,20 43 0,-20-1 16,0 0-16,-1 22 0,1-1 0,0 22 15,-22-22-15,22 22 16,-22-21-16,22 20 0,0-20 0,-1-1 15,1 22-15,0-22 0,-1 1 16,22-1-16,-21 1 0,21-22 0,0 1 16,-1-1-16,1 0 0,0 1 0,0-22 15,0 21-15,0-21 0,-1 0 16,1 1-16,0-1 0,0 0 0,0 0 16</inkml:trace>
  <inkml:trace contextRef="#ctx0" brushRef="#br0" timeOffset="32081.86">23389 9821 0,'0'0'0,"0"-21"0,0 0 15,0 0-15,0 0 0,21-22 16,-21 22-16,0-21 0,0 21 0,0-22 15,0 1-15,0 21 0,-21-21 0,0 20 16,0 1-16,-22 0 0,22 0 16,-21 0-16,0 21 0,-1 0 0,22 0 15,-21 0-15,-1 21 0,22 0 16,-21 0-16,21 22 0,-22-1 0,22 0 16,0 1-16,0-1 0,21 0 15,0 1-15,0 20 0,0-42 0,0 22 16,0-1-16,0-21 0,0 0 15,0 0-15,21 1 0,0-1 0,0-21 16,22 0-16,-22 0 0,0 0 16,21 0-16,1-21 0,-22 21 0,21-22 15,1-20-15,-1 21 0,0 0 0,1-22 16,-1 1-16,0-21 0,1 20 16,-1 1-16,0-22 0,1 1 0,-1 21 15,-21-22-15,0 22 0,0-22 16,-21 22-16,0 0 0,0-1 0,0 1 15,0 21-15,0 0 0,-21 21 16,0 21-16,21 0 16,-21 0-16,0 21 0,0 1 15,21-1-15,-22 0 0,22 1 0,-21 20 16,21-20-16,0-1 0,-21 21 16,21-20-16,0-1 0,0 0 0,0 1 15,0-22-15,0 21 0,21-21 16,0 1-16,1-1 0,-1 0 0,0-21 15,21 0-15,-21 0 0,22 0 0,-1 0 16,0 0-16,-20 0 0,20-21 16,0 0-16,1-1 0,-1 1 15,0 0-15,-21 0 0,22 0 0,-22-22 0,0 1 16,0 21-16,-21-21 16,0 20-16,0-20 0,0 21 0,0 0 15,-21 21-15,0 0 16,0 0-16,0 21 15,-1-21-15,22 42 0,-21-21 0,0 1 16,21 20-16,-21-21 0,21 0 16,0 22-16,0-22 0,0 0 0,0 0 15,0 0-15,21 0 0,0 1 0,0-22 16,1 0-16,-1 0 0,0 0 16,0 0-16,21 0 0,-20 0 0,-1 0 15,21 0-15,-21-22 0,22 1 0,-22 0 16,21 21-16,-21-42 15,22 21-15,-22-1 0,0-20 0,0 21 16,0-21-16,0-1 0,1 22 0,-1 0 16,-21 0-16,0 0 0,0-1 15,0 44 1,0-1-16,-21 0 16,21 21-16,0-21 0,0 1 15,0 20-15,0-21 0,0 0 0,0 22 16,0-22-16,0 0 0,0 0 0,21 0 15,-21 0-15,0 1 16,0-1-16,-21-21 47,21-21-47,0-1 16,0 1-16,0 0 0,0 0 15,0 0-15,21-22 0,0 22 16,0 0-16,0-21 0,0-1 0,1 22 15,20-21-15,-21 0 0,21-1 16,-20 1-16,20 0 0,-21-1 16,21-20-16,-20 20 0,20 1 0,-21 0 15,0-1-15,0 1 0,-21 0 16,0 21-16,0-1 0,22 1 0,-44 42 31,1 1-31,0 20 16,21-21-16,-21 21 0,0 1 0,0 20 15,-22-20-15,22-1 0,0 21 16,0-20-16,0-1 0,-1 22 0,1-22 16,0 0-16,21 1 0,0-22 15,-21 21-15,21-21 0,0 22 0,0-22 16,0 0-16,0 0 0,0 0 16,0-42 15,21 0-16,-21 0-15,0 0 0,21-1 16,0 1-16,1-21 0,-22 21 0,21-22 16,0 22-16,0-21 0,0 21 0,0-22 15,1 22-15,-1 0 0,0 0 16,0 21-16,0-21 0,0 21 16,-21 21-1,0 0-15,0 0 16,0 0-16,0 1 0,-21-1 15,0-21-15,0 21 0,0-21 16,0 0-16,21 21 0,-22-21 0,1 0 16,0 0-16,0 0 0,21 21 62,21 0-62,0 1 0,0-22 16,1 21-16,-1 0 0,0 0 0,21-21 15,-21 21-15,22-21 0,-22 0 16,21 21-16,-21-21 0,22 0 0,-22 0 16,21 0-16,-21 0 0,22 0 0,-22-21 15,21 21-15,-21-21 16,22 0-16,-22 21 0,21-21 0,-21 0 16,1-22-16,-1 22 0,0 0 0,0-21 15,0 20-15,-21-20 0,0 21 16,0 0-16,0 0 0,0-1 0,0 1 15,0 0-15,-21 21 0,0 0 16,0 21-16,0 0 16,21 1-16,0-1 0,0 21 15,0-21-15,0 0 0,0 1 16,0-1-16,21 0 0,0 0 0,0 0 16,0 0-16,0 1 0,1-1 15,-1 0-15,-21 0 0,0 0 16,0 0-1,-21-21-15,-1 22 0,1-22 16,0 0-16,0 21 0,-21-21 16,20 0-16,1 0 0,0 0 0,0 0 15,21-21 1,21-1-16,0 1 16,22 0-16,-22 0 0,21 0 0</inkml:trace>
  <inkml:trace contextRef="#ctx0" brushRef="#br0" timeOffset="32355.75">26268 8954 0,'42'-106'15,"-84"212"-15,84-233 0,-42 105 0,0 44 16,0-1 0,0 0-16,-21 21 0,0-21 15,0 22-15,-1-1 0,1 22 0,0-22 16,0 0-16,0 1 0,21-1 15,-21 21-15,-1-20 0,22-22 0,0 21 16,0 1-16,-21-22 0,21 21 0,0-21 16,0 0-16,0 1 0,0-1 15,21-21 1,1 0 0,-1 0-16,0 0 0,0-21 15,0-1-15,0 1 0,22 0 0,-22 0 16,0 0-16,21 0 0</inkml:trace>
  <inkml:trace contextRef="#ctx0" brushRef="#br0" timeOffset="32699.51">26543 9313 0,'0'0'0,"0"22"31,0-1-31,-21 0 0,0 0 16,-1 0-16,22 0 0,-21 1 0,21-1 16,-21 0-16,21 21 0,0-21 15,0 1-15,0-1 0,0 0 16,0 0-16,0 0 0,21-21 15,0 0 1,1 0-16,-1 0 0,21 0 0,-21 0 16,0-21-16,22 21 0,-22-21 0,21 0 15,-21 0-15,1-1 0,-1 1 16,0 0-16,-21-21 0,21 21 0,-21-1 16,0 1-16,0 0 0,0 0 15,-21 0-15,0 0 0,0 21 0,-1 0 16,-20 0-16,21 0 0,-21 0 0,20 0 15,1 21-15,-21-21 0,21 21 16,21 0-16,-21 0 16,42 22-1,0-43-15,0 0 16,21 0-16,-20 0 0,20 0 0,0 0 16,-21 0-16,22 0 0</inkml:trace>
  <inkml:trace contextRef="#ctx0" brushRef="#br0" timeOffset="33064.3">27157 9335 0,'42'0'0,"-84"0"0,105-22 16,-42 22 0,-21 22-1,0-1 1,-21-21-16,21 21 0,-21 0 16,21 0-16,0 0 0,0 22 0,-21-22 15,21 21-15,-21-21 0,21 22 16,0-1-16,0 0 0,-21 1 0,21 20 15,0-20-15,-22 20 0,22 1 0,0-1 16,-21 1-16,21-1 0,-21 1 16,21-1-16,-21 1 0,0-1 0,21 1 15,0-1-15,0 1 0,-21-22 0,21 0 16,0 1-16,0-1 0,0 0 16,0-21-16,0 1 0,0-1 0,0 0 15,0 0-15,0-42 31,0 0-15,0 0-16,0-22 0,-22 22 0,22-21 16,0-1-16,0 1 0,-21-21 0,21 20 15,0-20-15,0-1 0,0 1 16,0-22-16,0 22 0,0-1 0</inkml:trace>
  <inkml:trace contextRef="#ctx0" brushRef="#br0" timeOffset="33304.42">27263 9335 0,'0'0'0,"21"-22"0,0 1 0,0 0 0,0 0 16,0 21-16,1 0 0,-22-21 15,21 21-15,0 0 0,0 0 16,0 0-16,-21 21 0,21-21 0,-21 21 16,22 0-16,-22 0 0,0 1 15,0-1-15,0 0 0,0 0 0,-22 0 16,1 0-16,0 1 0,-21-1 0,21 0 15,-1 0-15,-20 0 0,21 0 16,-21-21-16,-1 22 0,22-22 0,-21 0 16,21 0-16,-22 0 0,22 0 15,-21 0-15,21 0 0,-1 0 0,-20-22 16</inkml:trace>
  <inkml:trace contextRef="#ctx0" brushRef="#br0" timeOffset="33628.25">25188 9271 0,'0'0'0,"21"-42"16,1 42-1,-1-21-15,21 21 0,22-22 16,-22 22-16,21-21 0,1 21 0,21-21 16,-22 21-16,1 0 0,20-21 0,-20 0 15,-1 21-15,-20 0 0,20-21 16,-21 21-16,-20 0 0,20-22 0,-21 22 16,0 0-16,-21-21 15,21 21-15,-21-21 16,-21 0-1,0 21-15</inkml:trace>
  <inkml:trace contextRef="#ctx0" brushRef="#br0" timeOffset="102799.94">11620 5906 0,'0'-22'94,"0"1"-63</inkml:trace>
  <inkml:trace contextRef="#ctx0" brushRef="#br0" timeOffset="104272.1">8848 4403 0,'0'0'0,"0"21"0,-22-21 16,22 21-16,-21-21 16,0 0-16,0 0 15,21 21 1,-21-21-16,0 0 0,-1 0 15,22 21-15,-21-21 16,0 0-16,0 22 16,0-22 15,42 0 47,0 0-78,0 0 0,0-22 0,1 22 16,20-21-16,-21 21 0,21-21 15,1 0-15,-1 21 0,0-21 0,22 0 16,-22-1-16,1-20 0,20 21 16,-21 0-16,22-22 0,-1 22 0,-20-21 15,20 21-15,1-22 0,-1 1 16,22 0-16,-22 21 0,22-22 15,0 22-15,-22-21 0,22 21 0,0-22 16,-22 22-16,1-21 0,20 21 16,-20-22-16,20 22 0,-20 0 0,21-21 15,-1-1-15,1 22 0,0-21 16,20-1-16,-20 22 0,0-21 0,-1 21 16,-20-22-16,21 1 0,-22 21 15,1-21-15,-1 20 0,1 1 0,-1 0 16,1 0-16,-22-21 0,0 42 15,1-22-15,-1 1 0,0 0 16,1 0-16,-22 21 0,0-21 0,21 0 0,-21 21 16,1-22-16,-1 22 15,0 0-15,0-21 0,0 21 0,0 0 16,-21-21 0,0 0 15,-21 21 0,0 0-15</inkml:trace>
  <inkml:trace contextRef="#ctx0" brushRef="#br0" timeOffset="104799.8">11853 2815 0,'0'0'15,"-21"0"1,0 0-16,21 21 16,0 1-1,0-1 1,21-21-1,0 21-15,0-21 0,1 0 16,-1 0-16,0 21 0,21-21 16,-21 21-16,22-21 0,-22 0 0,21 0 15,-21 0-15,22 0 0,-1 0 16,-21 0-16,0 0 0,22 0 0,-22 0 16,0 0-16,0 0 0,0 0 0,1 0 15,-22-21-15,21 21 16,-21 21 15,-21 0-15,-1-21-16,1 22 15,0-1-15,0 21 0,0-21 0,0 0 16,-1 22-16,1-22 0,0 21 16,0 1-16,-21-22 0,20 21 0,1-21 15,0 22-15,0-22 0,0 0 16,21 0-16,-21 0 0,21 0 0,-22-21 15,22 22-15,0-44 47,0 1-31</inkml:trace>
  <inkml:trace contextRef="#ctx0" brushRef="#br0" timeOffset="106009.12">20743 4614 0,'-21'0'62,"0"0"-62,0-21 0,0 21 16,-1 0-16,1 0 0,0-21 0,0 0 15,-21 21-15,-1-21 0,22 21 16,-21-21-16,-1-1 0,1 22 16,0-21-16,-1 0 0,-20 0 0,21-21 15,-1 20-15,-20-20 0,20 0 16,-20-1-16,-1 1 0,1 0 0,-1-1 16,1 1-16,-1 0 0,1-1 15,-1 1-15,1 21 0,-1-21 0,22-1 16,-21 22-16,20-21 0,1 21 15,0-1-15,-1-20 0,1 21 0,21-21 16,-22 20-16,1 1 0,21-21 16,-21 21-16,-22 0 0,22-22 0,-1 22 15,-20 0-15,-1-21 0,1 20 16,-22-20-16,22 21 0,-1-21 16,1 20-16,20 1 0,-20 0 15,21 0-15,-1 0 0,22 0 0,-21-1 16,21 1-16,-22 0 0,22 21 15,0-21-15,21 0 0,-21 21 0,0-21 16,-1 21 0,22-22-16,0 1 93,0 0-77</inkml:trace>
  <inkml:trace contextRef="#ctx0" brushRef="#br0" timeOffset="106583.88">18351 2731 0,'0'0'15,"0"-22"1,-21 22 0,0 0-16,0 22 15,0-1-15,-22-21 0,22 21 16,-21 0-16,0-21 0,-1 21 15,1 0-15,0 1 0,-1-1 0,1 0 16,0 0-16,-1 0 0,1-21 16,0 21-16,-1 1 0,22-22 15,0 0-15,0 21 0,0-21 0,-1 0 16,44 0 46,-1 0-62,0 0 16,0 21-16,0-21 16,0 21-16,1 0 0,-1-21 0,-21 21 15,21 1-15,0-1 0,0 0 16,0 21-16,1-21 0,-1 1 0,-21-1 16,21 21-16,0-21 0,0 0 15,0 1-15,1-1 0,-22 0 16,21 0-16,0 0 0,-21 0 0,21 1 15,0-1-15,-21 0 16,21-21-16,-21 21 0,22-21 16,-1 0-16,-21 21 0,0 0 15,21-21-15,0 0 16</inkml:trace>
  <inkml:trace contextRef="#ctx0" brushRef="#br0" timeOffset="108484.79">13652 1799 0,'0'0'0,"0"-42"0,0 21 0,0 0 16,0-1-16,0 1 0,0 42 31,-21-21-15,21 43-16,-21-22 0,0 21 15,21 1-15,-21-1 0,21 21 0,-21-20 16,21-1-16,-22 0 0,1 1 16,21 20-16,-21-20 0,21-1 0,-21 0 15,21 1-15,-21-1 0,0 0 16,-1 1-16,22-22 0,0 21 0,-21-21 15,21 22-15,-21-22 0,21 0 0,0 0 16,0-42 31,0 0-47,21 0 0,-21-22 0,21 22 16,1-21-16,-1-1 0,-21 1 15,21 0-15,0-1 0,0 1 0,0 0 16,1-22-16,-22 22 0,21-22 15,0 1-15,0 21 0,0-22 0,-21 1 16,0-1-16,21 22 0,-21-1 16,22 1-16,-22 0 0,0 21 0,0-1 15,0 44 1,0-1-16,0 21 16,21 0-16,-21 1 15,0 20-15,0-20 0,21 20 0,-21-21 16,0 1-16,0 20 0,0-20 15,0-1-15,0 0 0,21 1 0,-21-22 16,0 21-16,21-21 0,-21 22 16,0-22-16,0 0 0,0 0 0,0 0 15,21 0-15,-21 1 0,0-1 16,22-21-16,-22 21 0,0-42 31,-43 0-31,22 21 16,0-22-16,0 1 0</inkml:trace>
  <inkml:trace contextRef="#ctx0" brushRef="#br0" timeOffset="109008.49">13144 2350 0,'106'0'31,"-63"0"-31,-1 0 0,21 0 0,-20 0 0,-1 0 15,22 0-15,-1-22 0,-21 22 16,22-21-16,-1 21 0,1-21 16,21 0-16,-22 21 0,22-21 0,-22 0 15,22-1-15,-22 1 0,1 0 16,-1-21-16,-20 21 0,-1-1 0,0-20 16,1 21-16,-22-21 0,0 20 15,0 1-15,-21 0 0,0 0 0,0 0 16,0 0-16,-21 21 15,0 0 1,0 0-16,0 0 0,21 21 16,-22 0-16,1 0 0,21 21 0,0-20 15,-21 20-15,21 0 16,-21 1-16,21 20 0,-21-21 0,21 22 16,0 21-16,0-22 0,-21 22 0,21-1 15,0 1-15,-22-21 0,22 20 16,0 1-16,0-22 0,0 22 0,0-21 15,0 20-15,0-20 0,0-1 16,0 1-16,0-1 0,0 1 0,0-22 16,0 0-16,0 1 0,0-1 0,0 0 15,0-20-15,0-1 0,0 21 16,0-21-16,0 0 0,22-42 47,-22 0-47,21 0 0,-21-21 0,0 20 15,0-20-15,21 0 0,0-22 16,-21 22-16</inkml:trace>
  <inkml:trace contextRef="#ctx0" brushRef="#br0" timeOffset="109328.31">14563 2350 0,'0'-43'0,"0"86"0,0-107 0,0 43 16,0 0-16,0 0 0,0-1 15,0 1-15,21 0 0,0 21 0,0-21 16,0 0-16,22 21 16,-22-21-16,21 21 0,0 0 0,22 0 15,-22 0-15,22 0 0,-22 0 16,0 0-16,1 0 0,-1 21 0,-21 0 16,0 0-16,-21 0 0,0 0 15,0 1-15,-21-1 0,0 21 0,-21-21 16,-1 0-16,1 1 0,-21-1 15,20 0-15,1 0 0,0 0 0,-1 0 16,1 1-16,21-22 0,-22 21 0,22-21 16,0 21-16,0-21 15,21-21 17,42 21-32,-21-21 0,1-1 0</inkml:trace>
  <inkml:trace contextRef="#ctx0" brushRef="#br0" timeOffset="109853.01">15917 2011 0,'0'0'0,"-21"-21"0,0 21 0,0 0 16,-22 0-16,22 0 15,0 0-15,-21 0 0,21 0 0,-22 0 16,22 21-16,-21 0 0,-1 0 16,22 0-16,-21 1 0,0-1 0,-1 0 15,22 21-15,-21-21 0,21 1 16,-1-1-16,1 21 0,21-21 0,0 0 16,0 1-16,0-1 0,0 0 15,0 0-15,0 0 0,21 0 0,1-21 16,-1 22-16,0-22 0,0 0 15,21 0-15,-20 0 0,-1 0 0,21 0 16,0-22-16,-20 1 0,20 0 0,0 0 16,-21 0-16,22-22 15,-22 22-15,21 0 0,-21-21 0,1 21 16,-1-22-16,0 22 0,-21 0 16,21 0-16,-21 0 0,-21 42 31,21 0-16,-21 0-15,0 0 0,21 0 16,0 1-16,0 20 0,0-21 0,0 43 31,0-43-31,0 0 16,21-21-16,0 0 16,0 0-16,0 0 0,0 0 15,22 0-15,-22-21 0,21 0 16,1-1-16</inkml:trace>
  <inkml:trace contextRef="#ctx0" brushRef="#br0" timeOffset="110119.86">16552 1990 0,'0'0'16,"0"-21"0,-21 21-16,0 0 0,0 0 0,0 0 15,-22 0-15,22 21 0,0 0 16,-21 0-16,20 0 0,-20 0 15,21 1-15,0-1 0,0 0 0,-1 21 16,1-21-16,0 22 0,21-22 16,0 0-16,0 21 0,0-20 0,0-1 15,0 0-15,0 0 0,21 0 16,0 0-16,1-21 0,20 0 0,-21 22 16,21-22-16,1 0 0,20 0 15,-20 0-15,-1-22 0,0 1 0,1 0 16,20 0-16,-42 0 0,22 0 0,-1-1 15</inkml:trace>
  <inkml:trace contextRef="#ctx0" brushRef="#br0" timeOffset="110631.58">16976 1715 0,'0'0'0,"0"-43"16,0 22-16,0 0 0,-22 21 15,22 21 1,-21 0-16,21 0 0,-21 22 15,21-22-15,-21 21 0,21 1 0,0-22 16,0 21-16,0 0 0,0 22 16,0-22-16,0 1 0,0-1 0,0 0 15,0 1-15,0-22 0,0 21 16,-21 0-16,21 1 0,0-1 16,-21-21-16,21 22 0,0-22 0,0 0 15,0 0-15,0 0 0,0 0 16,0 1-16,0-44 31,0 1-31,0 0 16,0 0-16,0-21 0,21 20 15,-21-20-15,21 21 0,0-21 0,21-1 16,-20 1-16,20 21 0,0-22 0,1 1 16,-1 21-16,0 0 0,1 0 15,-1-1-15,0 22 0,1 0 16,-1 0-16,-21 0 0,0 0 15,0 0-15,-21 22 0,0-1 0,0 21 16,0-21-16,0 0 0,-21 22 16,0-22-16,0 0 0,21 21 0,-21-20 15,0 20-15,-1-21 0,1 0 16,21 0-16,-21 1 0,21-1 0,-21 0 16,0-21-16,21 21 0,21-42 46,0 0-46,0 0 16</inkml:trace>
  <inkml:trace contextRef="#ctx0" brushRef="#br0" timeOffset="111060.35">17738 2265 0,'0'0'0,"-22"0"0,22 21 16,22-21 15,-1 0-31,0-21 16,0 21 0,0 0-16,0-21 0,1 0 0,-1 21 15,0-22-15,0 1 16,-21 0-16,21 0 0,-21 0 15,0 0-15,0-1 0,0 1 16,0 0-16,-21 21 0,0 0 16,0 0-16,0 0 0,-1 21 15,1-21-15,0 21 0,-21 1 0,21 20 16,-22-21-16,22 0 0,0 0 16,0 22-16,21-22 0,0 0 0,0 0 15,0 0-15,0 1 0,0-1 16,21 0-16,0-21 15,0 0-15,0 0 0,22 0 0,-22 0 16,0 0-16,21 0 0,-20 0 16,20 0-16,-21 0 0,21 0 0,-20-21 15,-1 21-15,0-21 0,0 21 16,-21-22-16</inkml:trace>
  <inkml:trace contextRef="#ctx0" brushRef="#br0" timeOffset="111624.11">14986 3704 0,'-21'-21'0,"42"42"0,-42-63 0,21 63 47,0 0-47,0 0 0,0 1 16,0 20-16,0-21 0,0 21 0,0 1 15,0-1-15,0 0 0,0 1 16,0 20-16,0-20 0,0-1 15,0 21-15,0-20 0,0-1 0,0 0 16,0-20-16,0 20 0,0-21 16,0 21-16,0-20 0,0-1 0,0 0 15,0 0-15,0-42 47,0 0-31,0 0-16,0-22 0,0 22 0,0 0 15,0-21-15,0-1 0</inkml:trace>
  <inkml:trace contextRef="#ctx0" brushRef="#br0" timeOffset="111931.94">14880 3895 0,'0'-43'0,"0"86"0,0-107 0,0 43 16,0 0-16,0 0 0,0 0 15,21-1-15,0 1 0,1 0 0,20 21 16,-21-21-16,21 21 0,1 0 0,-22-21 15,21 21-15,1 0 0,-1 0 16,0 0-16,1 0 0,-22 21 0,21 0 16,-21 0-16,0 0 15,-21 1-15,0-1 0,0 0 0,0 0 0,0 0 16,-21 0-16,0 1 16,0-1-16,-21 0 0,-1 0 0,1 0 15,0 0-15,20 1 0,-20-1 0,0-21 16,21 21-16,-1 0 0,1-21 15,0 0-15,0 21 0,42-21 32,0 0-32,0 0 0,1-21 15,-1 21-15,21-21 0,-21 0 16,22 0-16</inkml:trace>
  <inkml:trace contextRef="#ctx0" brushRef="#br0" timeOffset="112384.68">15769 3704 0,'0'21'31,"-21"-21"-15,0 22-16,0-1 0,-1 0 0,1 21 16,0-21-16,21 1 0,-21 20 15,0 0-15,0-21 0,21 22 0,0-1 16,-22-21-16,22 22 0,0-1 15,0-21-15,0 0 0,0 0 16,0 1-16,0-1 0,22 0 0,-1-21 16,0 0-16,0 21 0,0-21 15,0 0-15,1 0 0,-1 0 0,0 0 16,0-21-16,21 21 0,-20-21 16,-1 0-16,21-1 0,-21 1 0,22 0 15,-22-21-15,0 21 0,0-22 16,0 1-16,0 0 0,-21-1 0,0 1 15,0 0-15,0 20 0,0-20 0,-21 0 16,0 21-16,0-1 0,0 1 16,0 0-16,-22 0 0,22 21 0,0 0 15,0 0-15,0 0 16,-1 0-16,1 0 0,21 21 16,-21 0-16,21 0 0,-21 1 15,21-1-15,0 0 0,0 0 0,0 0 16,0 0-16,0 1 0,0-1 0,0 0 15,21 0-15,0-21 16,0 0-16</inkml:trace>
  <inkml:trace contextRef="#ctx0" brushRef="#br0" timeOffset="112692.36">16573 3598 0,'0'0'16,"0"-21"-16,-21 21 31,0 0-31,21 21 0,-21 1 16,0-1-16,21 21 0,-21-21 16,21 0-16,-22 22 0,1-22 0,21 0 15,-21 21-15,21-20 0,-21 20 16,21 0-16,-21-21 0,21 22 15,0-22-15,0 0 0,0 21 0,0-20 16,0-1-16,0 0 0,0 0 16,0 0-16,0 0 0,21-21 31,0 0-15</inkml:trace>
  <inkml:trace contextRef="#ctx0" brushRef="#br0" timeOffset="112984.19">16108 4212 0,'0'0'0,"-21"21"16,21 1-16,-22 62 31,22-63-31,0 1 0,22-22 15,-1 0-15,21 0 0,-21 0 0,0 0 16,22 0-16,-22 0 0,21 0 16,1 0-16,-22 0 0,21 0 0,-21-22 15,22 22-15,-22-21 0,0 21 16,0-21-16,0 0 0,0 0 0,1 0 16,-1-1-16,-21 1 0,0 0 15,0 0-15,0 0 0,0-22 0,0 22 16,0 0-16,0-21 0</inkml:trace>
  <inkml:trace contextRef="#ctx0" brushRef="#br0" timeOffset="113225.52">16065 3598 0,'0'0'0,"0"-21"31,0 0-31,22 21 0,20-21 16,-21 21-16,21 0 0,1-21 15,-1 21-15,0 0 0,22 0 0,-22-21 16,1 21-16,-1 0 0,-21 0 16,21 0-16,-20 0 0,-1 0 0,0-22 15,0 22-15</inkml:trace>
  <inkml:trace contextRef="#ctx0" brushRef="#br0" timeOffset="154021.04">9610 10224 0,'0'-22'0,"0"1"0,0 0 16,0 0-16,0 0 15,0 0-15,0-1 0,0-20 0,0 21 16,0 0-16,0 0 0,0-1 16,0 1-16,0 0 0,0 42 47,0 0-47,0 1 0,0 20 0,0 0 15,0-21-15,0 22 0,21-1 16,-21 22-16,0-22 0,21 21 0,-21-20 15,0 20-15,0-20 0,0 20 16,0-21-16,0 22 0,21-22 0,-21 1 16,0-1-16,0-21 0,0 21 0,0-20 15,0 20-15,0-21 0,0 0 16,0 0-16,0 1 0,21-22 47,-21-22-32,0 1-15,0 0 16,0 0-16,21 0 0,1 0 0,-1-1 16</inkml:trace>
  <inkml:trace contextRef="#ctx0" brushRef="#br0" timeOffset="154388.67">10160 10689 0,'0'0'0,"21"21"0,-21 1 16,21-22-16,0 0 16,1 0-1,-1 0-15,-21-22 16,21 22-16,0-21 0,-21 0 15,0 0-15,0 0 16,0 0 0,-21 21-1,0 0-15,0 0 16,-1 21-16,1 0 16,21 0-16,0 0 15,-21-21-15,21 21 0,0 1 0,0-1 16,21-21-1,0-21 1,1-1-16</inkml:trace>
  <inkml:trace contextRef="#ctx0" brushRef="#br0" timeOffset="155435.75">11896 10033 0,'0'0'0,"-22"-21"0,1 21 31,0-21-15,0 21-16,21-21 15,0-1 1,0 1-16,0 0 0,0 0 15,0 0 1,21 0-16,0 21 0,0-22 0,1 22 16,20-21-16,-21 0 0,0 21 15,22 0-15,-1-21 0,-21 21 0,21 0 16,1 0-16,-22 0 0,21 0 0,-21 0 16,1 0-16,20 21 15,-21 0-15,0 0 0,-21 1 0,0-1 0,21 0 16,-21 21-16,0-21 15,0 22-15,0-22 0,-21 21 0,0-21 16,0 22-16,-21-22 0,20 0 0,1 0 16,-21 0-16,21 1 0,0-1 15,-1-21-15,22 21 0,-21-21 16,0 0-16,21-21 31,0 0-31,0-1 16,0 1-16,21 0 15,0 0-15,1 21 0,-1-21 16,0 0-16,0 21 0,0-22 0,0 22 16,22 0-16,-22-21 0,0 21 15,21 0-15,-20 0 0,-1 0 0,0 0 16,0 0-16,0 21 0,0-21 0,1 22 16,-1-1-16,-21 0 0,0 0 15,21 0-15,-21 0 0,0 1 0,0-1 16,0 0-16,0 0 0,0 0 0,0 22 15,-21-22-15,0 0 0,-1 0 16,-20 0-16,21 0 0,0 1 0,-22-1 16,22 0-16,-21-21 0,21 21 15,-22-21-15,1 0 0,21 0 16,-21 0-16,20 0 0,-20 0 0,21 0 16,0 0-16,0 0 0,-1-21 15,1 0-15,0 21 0,0-21 0,21-1 16,0 1-16,-21 0 15,21 0-15,0 0 16,0 0-16,21-1 16,-21 1-16,21 21 15,0-21-15,0 0 0,-21 0 0,22 21 16,-1-21-16,0-1 0</inkml:trace>
  <inkml:trace contextRef="#ctx0" brushRef="#br0" timeOffset="155895.51">12785 9462 0,'0'0'15,"0"-22"-15,0 1 0,21 21 16,0 0-16,0 0 15,0 0-15,0 0 0,22 0 16,-22 0-16,0 0 0,0 21 0,22 1 16,-22-1-16,0 0 0,0 0 15,0 21-15,-21-20 0,0 20 0,0-21 16,0 21-16,0-20 0,0-1 16,0 0-16,0 21 0,0-21 15,0 1-15,-21-22 16,21-22-1,0 1 1,0 0-16,0 0 0,0 0 16,0-22-16,0 22 0,0-21 0,21 21 15,-21-22-15,21 1 0,-21 21 16,22 0-16,-22-22 0,0 22 16,21 0-16,0 0 0,0 0 15,0 21-15,0 0 16,-21 21 15,0 0-31,22-21 16</inkml:trace>
  <inkml:trace contextRef="#ctx0" brushRef="#br0" timeOffset="156440.2">13779 9398 0,'0'-21'0,"0"0"0,-21-22 31,0 43-31,0 0 0,0 0 16,0 0-16,-1 0 0,1 0 0,0 0 16,0 0-16,0 22 0,0-1 15,-22 0-15,22 0 0,0 0 0,-21 22 16,20-22-16,-20 21 0,21 0 0,0-20 15,21 20-15,0-21 0,0 21 16,0-20-16,21-1 0,0-21 16,21 21-16,-20-21 0,-1 21 0,21-21 15,0 0-15,-20 0 0,20 0 16,0-21-16,1 0 0,-1 0 0,-21-1 16,21 1-16,1-21 0,-1 21 15,-21-22-15,22 22 0,-22-21 0,0 21 16,0-22-16,0 1 0,-21 0 0,0-1 15,0 1-15,0 0 0,0-1 16,0 1-16,0 0 0,0-1 0,-21 1 16,0 0-16,21-1 0,-21 22 15,21 0-15,-21 21 0,-1 0 16,22 21 0,-21 22-16,21-1 0,0-21 15,0 21-15,0 1 0,0-1 0,0 0 16,0 1-16,0-1 0,0 0 15,0 1-15,0-1 0,0 0 0,0-20 16,0 20-16,21 0 0,-21-21 16,22 1-16,-22 20 0,0-21 0,0 0 15,0 0-15,21-21 0,-21 22 16,21-22-16,-21 21 0,0 0 16</inkml:trace>
  <inkml:trace contextRef="#ctx0" brushRef="#br0" timeOffset="156823.84">14330 10033 0,'0'0'0,"-21"0"16,-1 0-16,22 21 15,-21 0-15,21 1 16,-21-1-16,21 0 0,0 21 0,-21-21 16,21 22-16,0-1 0,0 22 15,0-22-15,-21 21 0,21 1 0,-21-1 16,21 1-16,0-1 0,-22 1 0,1-1 16,0 1-16,0-1 0,0 22 15,0-21-15,-1-1 0,1 1 0,21-22 16,0 21-16,-21-20 0,21-1 0,0 0 15,0-20-15,0 20 0,0-21 16,0 0-16,21-21 16,0-21-1,1 0-15,-22 0 0,21 0 16,0-22-16,-21 1 0,0 0 0,21-22 16,-21 22-16,21-22 0</inkml:trace>
  <inkml:trace contextRef="#ctx0" brushRef="#br0" timeOffset="157111.68">14118 10414 0,'0'0'16,"-21"-42"-16,21-1 0,0 1 0,0 0 16,0-1-16,0 1 0,0 21 0,21 0 15,0-22-15,0 22 0,1 0 0,20 0 16,0 21-16,-21 0 0,22-21 16,-1 21-16,0 0 0,1 0 0,-22 21 15,21 0-15,-21 0 0,22 0 16,-43 22-16,21-22 0,-21 21 15,0 1-15,0-22 0,0 21 0,-21 0 16,0 1-16,-1-22 0,-20 21 0,0 1 16,-1-22-16,1 0 0,21 21 15,-21-21-15,-1 1 0,22-22 0,0 21 16,0 0-16,42-21 31,21 0-31,-21-21 0,22 21 16,-22-21-16,21-1 0</inkml:trace>
  <inkml:trace contextRef="#ctx0" brushRef="#br0" timeOffset="158615.81">15198 10160 0,'0'-21'15,"0"42"-15,0-63 0,0 21 0,-22 21 16,1 0-16,-21 0 15,21 0-15,0 0 0,-1 0 16,1 0-16,-21 21 0,21 0 0,0 0 16,-1 21-16,1-20 0,0 20 15,0 0-15,0 1 0,0-22 16,21 21-16,-22 0 0,22 1 0,0-22 16,0 21-16,0-21 0,0 1 15,0-1-15,0 0 0,0 0 0,22-21 16,-1 0-16,0 0 0,0 0 15,0 0-15,0 0 0,1 0 0,-1-21 16,0 0-16,0 0 0,0-1 0,0 1 16,1-21-16,-1 0 0,0 20 15,0-20-15,0 0 0,-21-1 0,0 22 16,21-21-16,-21 21 0,22 0 0,-22-1 16,0 1-16,0 42 31,0 1-16,0-1-15,0 21 0,0-21 16,0 22-16,0-22 0,21 21 0,-21-21 16,21 22-16,-21-22 0,21 0 15,-21 0-15,21 0 0,0 0 0,1-21 16,-22 22-16,21-22 0,0 0 0,0 0 16,0 0-16,0 0 0,1 0 15,-1-22-15,0 1 0,0 21 0,0-21 16,0 0-16,1 0 0,-1-22 15,0 22-15,-21 0 0,21-21 0,0 21 16,-21-1-16,21-20 0,-21 21 16,22 0-16,-1 21 15,-21 21 1,0 0-16,0 0 16,0 0-16,0 22 0,0-22 15,0 0-15,0 0 0,0 22 0,21-22 16,0 0-16,-21 0 0,21-21 0,0 21 15,-21 0-15,22-21 0,-1 0 16,0 0-16,0 0 0,0 0 0,22 0 16,-22 0-16,0 0 0,0-21 0,21 21 15,-20-21-15,-1 0 16,21 0-16,-21-22 0,0 22 0,1-21 16,-1 0-16,21-1 0,-21 1 0,0 0 15,1-22-15,-1 22 0,-21-22 16,0 22-16,21-22 0,-21 1 0,0 21 15,0-1-15,21 1 0,-21 21 16,0 0-16,0-1 0,0 1 0,-21 42 31,0 22-31,21-22 0,-21 21 16,21 1-16,0 20 0,0-21 0,-22 1 16,22 20-16,0-20 0,0 20 15,0-21-15,0 22 0,0-22 0,0 1 16,0-1-16,22 0 0,-1 1 15,21-1-15,-21-21 0,0 21 16,22-20-16,-22-1 0,21-21 0,-21 21 16,1-21-16,-1 0 0,21 0 0,-21 0 15,0 0-15,1-21 0,-1 21 16,0-21-16,0-22 0,0 22 0,0-21 16,1 21-16,-1-22 0,-21 1 15,21 21-15,0-22 0,-21 22 0,0 0 16,0 0-16,21 21 0,-21-21 15,21 21-15,-21 21 16,0 0 0,0 0-16,0 0 0,0 1 15,0-1-15,0 0 0,22 0 16,-1 0-16,-21 0 0,0 1 16,21-22-16,0 21 0,0-21 0,0 0 15,1 0-15,-1 0 16,0 0-16,0 0 0,0-21 0,0-1 15,1 22-15,-1-21 0,0-21 0,-21 21 16,21 0-16,0-1 0,0-20 16,1 21-16,-22 0 0,0 0 15,21-1-15,0 1 0,-21 0 0,0 0 16,0 42 31,0 0-47,0 0 0,0 1 0,0-1 15,0 0-15,0 21 0,0-21 0,0 1 16,0 20-16,0 0 0,0 1 16,0-22-16,0 21 0,0 0 0,0 1 15,0-1-15,0 22 0,0-22 0,21 0 16,-21 1-16,0-1 0,0 0 16,21 22-16,-21-22 0,0 0 15,0 22-15,0-22 0,0 22 0,0-22 16,0 22-16,0-22 0,0 0 15,0 1-15,21-22 0,-21 21 0,0-21 16,0 22-16,0-22 0,0 0 0,0 0 16,-21 0-16,0-21 15,0 0-15,0 0 16,0 0-16,-1 0 0,1 0 16,0-21-16,0 21 0,21-21 0,0 0 15,-21 0-15,21-1 0,-21 1 16,21 0-16,-22-21 0,22-1 0,0 1 15</inkml:trace>
  <inkml:trace contextRef="#ctx0" brushRef="#br0" timeOffset="158956.62">15938 10054 0,'0'0'0,"-21"0"15,21-21 1,21 21-16,1 0 0,20-21 16,21 21-16,1 0 0,-1-21 0,1 21 15,21-21-15,-1 21 0,-20-22 16,20 22-16,1-21 0,-21 21 0,20 0 15,-20-21-15,-1 0 0,1 21 16,-22 0-16,0 0 0,1-21 0,-22 21 16,21 0-16,-21 0 15,-21-21 1,-21 21-16,0 0 16,0 0-16</inkml:trace>
  <inkml:trace contextRef="#ctx0" brushRef="#br0" timeOffset="160025.17">9356 12552 0,'0'-21'0,"0"0"31,0-1-15,0 1-16,0 0 0,0 0 16,0 0-16,21 0 15,-21-1-15,21 22 0,-21-21 0,21 0 16,0 0-16,0 21 0,1-21 0,-1 0 16,0 21-16,0 0 0,21 0 15,-20 0-15,-1 0 0,21 0 0,-21 21 16,22 0-16,-22 0 0,0 21 15,21-20-15,-21 20 0,1 0 0,-22 1 16,0-1-16,0 0 0,0 1 16,0 20-16,0-21 0,-22 22 15,1-22-15,0 1 0,-21-1 0,21 0 16,-22 1-16,1-1 0,0 0 16,20-21-16,-20 22 0,0-22 0,-1 0 15,22 0-15,-21 0 0,0-21 16,20 22-16,-20-22 0,0 0 0,21 0 15,-22 0-15,22 0 0,0 0 0,0-22 16,0 1-16,-1 0 0,22-21 16,0 21-16,-21-22 0,21 22 0,0-21 15,0-1-15,0 1 0,0 0 16,0 21-16,0-22 0,21 22 16,1 0-16,-1 0 0,0 0 0,0 21 15,0 0-15,0 0 0,1 0 16,-1 0-16,0 21 0,0 0 0,21 0 15,-20 21-15,-1-20 0,0 20 16,0-21-16,0 21 0,0-20 0,-21-1 16,22 21-16,-1-21 0,0 0 15,0 1-15,-21-1 0,21 0 0,-21 0 16,21 0-16,-21 0 0,22-21 16,-22 22-16,21-22 15,-21-22 32,0 1-47,21 0 0,0-21 16,0 21-16</inkml:trace>
  <inkml:trace contextRef="#ctx0" brushRef="#br0" timeOffset="160331.99">10414 12933 0,'0'0'0,"21"0"31,0 0-31,0 0 16,-21-21-16,0 0 16,0-1-1,-21 22-15,0-21 16,0 21-16,0 0 15,0 0 1,21 21 0,0 1-16,0-1 15,21-21 17,0 0-32,0-21 15</inkml:trace>
  <inkml:trace contextRef="#ctx0" brushRef="#br0" timeOffset="161196.57">11642 12467 0,'-22'0'16,"44"0"15,-1 0-15,0 0-16,21 0 0,-21 0 16,22 0-16,-1-21 0,0 21 0,1-21 15,-1 0-15,22 0 0,-22 21 16,0-22-16,1 1 0,-1 0 0,0-21 15,-21 21-15,22-1 0,-22 1 0,0 0 16,0-21-16,-21 21 0,0-1 16,0 1-16,-21 0 0,0 0 0,-21-21 15,20 42-15,-41-22 16,21 22-16,-22 0 0,1 0 0,-22 0 16,21 0-16,1 22 0,-1-22 15,1 42-15,21-21 0,-22 0 0,22 22 16,21-1-16,-22 0 0,22 1 0,0-1 15,21 21-15,0-20 0,0-1 16,0 0-16,0-20 0,0 20 0,0 0 16,21-21-16,-21 22 0,21-22 15,0 0-15,22 0 0,-22 0 0,0 1 16,21-22-16,-20 21 0,20-21 16,0 0-16,-21 0 0,22 0 0,-22 0 15,21 0-15,-21 0 0,1 0 16,-22-21-1,-43 21-15,22 0 16,-21 0-16,-1 0 0,1 0 0,0 0 16,-1 0-16,1 0 0,-21 0 15,20 21-15,1 0 0,21 0 0,-22 0 16,22 0-16,0 22 0,0-22 16,21 21-16,-21-21 0,21 22 0,0-1 15,0-21-15,0 22 0,21-22 0,0 21 16,0-21-16,0 0 0,1 1 15,20-1-15,-21-21 0,0 21 0,0 0 16,22-21-16,-1 0 0,-21 0 16,22 0-16,-1 0 0,0 0 15,1 0-15,-1-21 0,0 21 0,1-21 16,-1 0-16,0-1 0,1 1 16,-1 0-16</inkml:trace>
  <inkml:trace contextRef="#ctx0" brushRef="#br0" timeOffset="161448.43">12255 12721 0,'0'0'0,"22"21"15,-1 1 1,0-1-16,0 0 16,0 21-16,0-21 0,1 22 0,-1-22 15,0 21-15,0-21 0,21 22 0,-20-22 16,-22 0-16,21 0 0,0 0 15,0 1-15,-21-1 0,0 0 16,21-21-16,0 0 16,1 0-1,-22-21 1,0 0-16,0-1 0,0 1 16,0 0-16</inkml:trace>
  <inkml:trace contextRef="#ctx0" brushRef="#br0" timeOffset="161724.26">12827 12594 0,'21'-21'16,"-42"42"-16,21-42 31,-21 21-31,0 0 0,-1 21 0,1 0 16,0 1-16,-21 20 0,21-21 15,-22 21-15,1 1 0,21-1 0,-22-21 16,1 22-16,0-1 0,-1 0 15,22 1-15,-21-1 0,21 0 16,0-21-16,-22 1 0,22 20 0,21-21 16,-21 0-16,21 0 0,-21-21 15,21 22-15,21-22 16,0 0 0,21 0-16,-20-22 0,20 22 15,-21-21-15,21 0 0,1 0 0,-1-21 16</inkml:trace>
  <inkml:trace contextRef="#ctx0" brushRef="#br0" timeOffset="162040.09">13610 12552 0,'0'0'15,"0"-21"-15,-21 21 16,0 0-1,0 0-15,-1 21 0,-20-21 0,21 21 16,-21 0-16,20 0 0,-20 22 16,21-22-16,0 21 0,0-21 15,-1 22-15,1-1 0,0 0 0,21 1 16,0-22-16,0 21 0,0 1 0,0-22 16,0 0-16,0 21 0,0-21 15,0 1-15,0-1 0,21-21 0,0 21 16,1 0-16,-1-21 0,0 0 15,0 0-15,21 0 0,-20 0 0,-1 0 16,21 0-16,0-21 0,-20 21 16,20-21-16,0 0 0,-21-22 0,22 22 15,-1 0-15</inkml:trace>
  <inkml:trace contextRef="#ctx0" brushRef="#br0" timeOffset="162767.67">14076 12827 0,'0'0'0,"-21"0"0,21 21 0,-22-21 0,22 21 16,-21-21-16,21 22 0,0-1 15,21-21 1,1 0-16,-1 0 16,0 0-16,21 0 0,-21-21 15,1 21-15,-1-22 0,0 1 16,21 0-16,-21 0 0,1 21 0,-1-21 15,0 0-15,0-1 0,-21 1 16,0 0-16,0 0 0,0 0 0,0 0 16,0-1-16,0 1 0,0 0 0,-21 21 15,0 0-15,-22 0 0,22 0 16,0 0-16,0 0 0,-21 0 0,20 21 16,1 0-16,0 1 0,0-1 15,0 0-15,0 21 0,21 1 16,0-1-16,-22-21 0,22 21 0,0 1 15,0-1-15,0-21 0,0 22 16,0-22-16,0 0 0,0 0 0,0 0 16,22 0-16,-1 1 0,0-1 0,0-21 15,0 0-15,0 0 0,22 0 16,-22 0-16,21 0 0,1 0 0,-1 0 16,-21-21-16,21-1 0,1 1 15,-22 0-15,21 0 0,1 0 16,-22 0-16,21-22 0,-21 1 0,0 0 15,1-1-15,-1 1 0,0 0 0,0-1 16,0 1-16,0-22 0,1 22 16,-22-21-16,21 20 0,0 1 0,-21-22 15,21 22-15,-21 0 0,21-1 0,-21 22 16,0 0-16,21 0 0,-21 0 16,0 0-16,22 21 0,-22 21 15,0 0-15,-22 0 16,1 21-16,0-20 0,21 20 0,-21 0 15,0 1-15,21 20 0,-21-21 16,21 1-16,0-1 0,0 22 16,0-22-16,0 0 0,0 1 0,0-1 15,0 0-15,0 1 0,0-22 0,0 21 16,0-21-16,21 0 0,0 1 16,0-1-16,0-21 0,0 21 15,1-21-15,-1 0 0,0 0 0,0 0 16,0 0-16,0 0 0,1-21 15,-1 0-15,0-1 0,0 1 16,0 0-16,-21 0 0,21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5T02:15:11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7726 1418 0,'0'-21'16,"0"0"0,0 0-16,0 0 15,0-1 17,-21 22-32,-1 0 15,22 22 16,0-1-15,0 0-16,0 0 0,0 0 16,0 0-16,0 1 0,0-1 15,0 21-15,0-21 0,0 22 0,0-1 16,0 0-16,0 1 0,0-1 16,0 0-16,0 1 0,0-1 0,0 21 15,0-20-15,0-1 0,0 22 16,0-22-16,0 21 0,0-20 0,0 20 15,0 1-15,0-1 0,0 1 16,22 20-16,-22-20 0,0-1 16,21 1-16,-21 21 0,0-22 0,0 22 15,0-1-15,0-20 0,0 21 16,0 20-16,0-20 0,0 0 0,0-1 16,-21 22-16,-1-21 0,22 21 15,-21 0-15,0-1 0,0 1 0,0 0 16,0 0-16,-1 0 0,1 0 15,21 21-15,-21 0 0,0-22 0,0 22 16,21-21-16,0 21 0,0-21 16,-21 21-16,21-21 0,0 21 0,0-21 15,0 21-15,0-21 0,0 21 16,0 0-16,0-22 0,0 1 16,0 21-16,0-21 0,0 0 0,0 21 15,0-21-15,0 0 0,0-1 16,0 1-16,0-21 0,0 0 0,0-1 15,0 1-15,0 0 0,0-22 0,0 1 16,0-1-16,0-21 0,0 1 16,0-22-16,0 0 0,0-42 15</inkml:trace>
  <inkml:trace contextRef="#ctx0" brushRef="#br0" timeOffset="1971.35">7620 1630 0,'0'0'0,"-64"0"31,43 0-31,0 0 16,42 0 15,0 0-31,1 0 0,-1-21 15,0 21-15,21 0 16,-21 0-16,22 0 0,-1-21 0,0 21 16,1 0-16,20 0 0,-20 0 15,20 0-15,1 0 0,-1 0 0,22 0 16,-1 0-16,1 0 0,21 0 16,0 0-16,0 0 0,-1 0 0,22 0 15,-21 0-15,21 0 0,0 0 16,21-22-16,22 22 0,-22 0 0,21 0 15,1-21-15,-1 21 0,21 0 16,-20 0-16,20-21 0,1 21 0,-1-21 16,22 21-16,0-21 0,-22 21 15,22-21-15,-1 21 0,1-22 16,0 22-16,-1-21 0,1 21 0,0-21 16,21 0-16,-22 21 0,1-21 15,0 0-15,-1-1 0,22 1 0,0 21 16,-21-21-16,-1 0 0,1 0 15,0 0-15,-1-1 0,1 1 0,-22 0 16,1 0-16,-1 0 0,1 0 16,-1 21-16,-20-22 0,-1 1 15,0 0-15,-20 21 0,20-21 0,-21 0 16,0 21-16,-21-21 0,21-1 16,-21 22-16,-21-21 0,21 0 0,-21 21 15,21-21-15,-21 0 16,0 21-16,0-21 0,-22 21 0,1-22 15,-22 22-15,22 0 0,-43 0 16,22-21-16,-22 21 0,-21 0 0,1 0 16,-1 0-16,0 0 0,-21 21 47,0 1-32,0-1-15,0 0 0,0 21 16,0-21-16,0 22 0,0-1 0,0 0 15,0 1-15,0-1 0,0 22 16,0-22-16,0 21 0,0 1 16,0-22-16,0 22 0,0 20 15,0-20-15,0-1 0,0 22 0,0-21 16,0 20-16,0-20 0,0 20 0,0 1 16,0 0-16,0-1 0,21 22 15,0 0-15,0 0 0,-21 0 0,0 0 16,22-1-16,-22 1 0,21 0 15,-21 0-15,0 0 0,0 0 0,21-1 16,-21 1-16,21 0 0,-21 21 16,21-21-16,-21 21 0,0-21 0,0 0 15,21-1-15,-21 1 0,22 0 16,-22 0-16,0 0 0,0 0 16,0-22-16,0 22 0,21-21 0,-21 21 15,0-22-15,0 1 0,0 21 16,0-22-16,0 1 0,0 0 0,0-22 15,0 22-15,-21-22 0,21 1 16,0 21-16,-22-22 0,22 1 0,-21-1 16,0 1-16,21-1 0,0 1 0,-21-1 15,0-21-15,0 1 0,21-1 16,-22 0-16,1 1 0,0-1 16,0-21-16,0 22 0,-22-22 0,22 21 15,-21-21-15,21 0 0,-22 1 0,1 20 16,-21-21-16,20 0 0,-20 0 15,-1 1-15,1-1 0,-22 0 0,22 0 16,-22 0-16,0-21 0,1 21 16,-22 1-16,0-1 0,0-21 0,-21 21 15,0 0-15,0-21 0,0 21 16,-21-21-16,0 21 0,0 1 0,-1-22 16,-20 21-16,0 0 0,-1-21 0,1 21 15,-21-21-15,-1 21 0,1 0 16,-1 1-16,-21-22 0,1 21 15,-1 0-15,0-21 0,1 21 0,-1 0 0,0 0 16,-20-21-16,20 22 16,-21-1-16,21-21 0,-20 21 0,-1 0 15,21-21-15,0 21 0,1-21 0,-1 21 16,-21 1-16,22-22 0,-1 21 16,0 0-16,-21-21 0,22 21 0,-1 0 15,0 0-15,1-21 0,20 22 0,-20-1 16,20 0-16,1 0 0,20-21 15,-20 21-15,20 0 0,1 1 0,0-1 16,21-21-16,-1 21 0,1 0 0,21-21 16,0 21-16,0 0 15,0-21-15,0 22 0,21-22 0,22 0 16,-1 21-16,0-21 0,1 0 0,20 0 16,22 0-16,-22 0 0,22 0 15,21 0-15,-21 0 0,20 0 0,1 0 16,0 0-16,21-21 0,0-1 15,0-20-15,0 21 0,0-21 16,21-1-16,0 1 0,1-22 0</inkml:trace>
  <inkml:trace contextRef="#ctx0" brushRef="#br0" timeOffset="2699.96">9461 1905 0,'0'0'0,"22"0"0,-22 21 15,21-21 1,-21-21 15,0 42 0,0 0-31,0 22 16,0-1-16,0 0 0,21 1 16,0 20-16,0 1 0,0 20 0,-21 1 15,22 21-15,-1 0 0,0 21 16,0-21-16,0 42 0,-21-21 0,21 21 16,1 21-16,-1-21 0,0 22 15,0-1-15,0 22 0,0-22 16,1 21-16,-1 1 0,-21-1 0,21 22 15,0-21-15,0-1 0,-21 1 16,21-1-16,1 1 0,-22-22 0,21 21 16,0-20-16,-21-1 0,21-21 0,0 22 15,0-22-15,1-21 0,-22 21 16,21-42-16,0 21 0,0-21 0,0-1 16,0-20-16,-21 0 0,22-1 0,-1-41 15,0 20-15,0-20 0,-21-22 0,21 0 16,0-21-16,1-42 15,-1 20-15</inkml:trace>
  <inkml:trace contextRef="#ctx0" brushRef="#br0" timeOffset="3303.62">12975 1778 0,'0'0'0,"0"-21"0,0 0 16,0-22-16,0 22 0,0 0 16,-21 0-16,21 0 0,-21 0 0,21-1 15,-21 1-15,21 0 0,0 0 16,0 0-16,0 0 0,-22-1 16,1 22-1,21 22 16,0-1-31,0 21 0,0 0 0,0 22 16,0-1-16,0 22 0,0 0 0,0 21 16,0-1-16,0 1 0,0 21 15,0 0-15,0 21 0,0 1 0,0-1 16,21 0-16,-21 21 0,22 1 16,-22-1-16,0 21 0,0 1 0,21-22 15,0 22-15,-21-1 0,21 1 0,-21-1 16,0 1-16,0-1 0,21 1 15,-21-22-15,21 0 0,-21 22 0,0-22 16,0-21-16,22 22 0,-1-1 0,-21-21 16,21 0-16,0-21 15,-21 0-15,21 0 0,0 0 0,-21-21 16,22-21-16,-1 0 0,0-1 0,-21-41 16,21 20-16,0-21 0,-21-20 15,21-22-15,1 0 0,-22-22 0,21 1 16</inkml:trace>
  <inkml:trace contextRef="#ctx0" brushRef="#br0" timeOffset="3900.19">16256 1270 0,'0'0'0,"0"-42"16,0-1-16,0 22 0,0 0 0,-21 0 16,21 0-16,0 0 0,-21 21 15,21 21 1,0 0-16,-22 0 0,22 0 16,0 22-16,0-1 0,0 21 15,0 1-15,0-1 0,22 22 0,-1 21 16,0 0-16,0 0 0,0-1 15,0 44-15,-21-22 0,0 21 16,22 21-16,-22 0 0,0 1 16,0-1-16,0 0 0,0 22 0,0-1 15,21 1-15,-21-1 0,0 1 0,21-1 16,0 1-16,0 21 0,-21-22 16,21 1-16,1-1 0,-22-21 0,21 22 15,0-22-15,-21 1 0,21-1 0,-21 0 16,0-21-16,21 1 0,-21-1 15,0-21-15,0 0 0,0 0 0,0-21 16,0-1-16,0 1 0,0-21 0,21 0 16,-21-22-16,0 1 0,22-22 15,-22 0-15,21-21 0,-21 1 16,21-22-16,-21-22 0,21-20 16,0 0-16</inkml:trace>
  <inkml:trace contextRef="#ctx0" brushRef="#br0" timeOffset="4435.91">18351 1185 0,'0'0'16,"-21"-42"-16,0 0 0,21 21 0,-21-22 15,0 22-15,21 0 0,0 0 0,-21 0 16,-1 21-16,1 21 15,21 21-15,0-21 0,0 43 16,0-22-16,0 43 16,0-1-16,0 1 0,21 42 0,1-21 15,-1 42-15,-21-21 0,21 42 0,0 1 16,0 20-16,-21 1 0,21-1 16,-21 22-16,22 0 0,-1-1 0,-21 1 15,21 0-15,0 20 0,-21 1 16,0 0-16,21-21 0,0 21 0,-21-22 15,22 1-15,-22 0 0,21-22 0,-21 22 16,0-22-16,21-20 0,-21 20 16,21-21-16,-21-20 0,21 20 0,-21-21 15,0-21-15,0 0 0,0-21 16,0 0-16,0 0 0,0-22 16,0 1-16,0-22 0,0-20 0,0-1 15,-21 0-15,21-20 0,-42-22 0,21 0 16,-1-22-16,1-20 0</inkml:trace>
  <inkml:trace contextRef="#ctx0" brushRef="#br0" timeOffset="5227.46">7620 2604 0,'0'0'0,"0"21"16,-21 0-16,21 0 16,0 0-16,0 0 15,0 1-15,21-1 16,21-21-16,1 21 0,-1-21 15,21 21-15,1-21 0,21 0 0,-1 21 16,22-21-16,0 0 0,21 0 16,21 0-16,0 0 0,22 0 0,20 0 15,22 0-15,-1-21 0,43 0 16,0 21-16,22-21 0,-1 0 0,0 21 16,42-22-16,-20 1 0,20 0 15,22 21-15,-22-21 0,22 0 16,0 21-16,21-21 0,-22 21 0,22-22 15,-21 22-15,21 0 0,-22 0 16,22-21-16,-21 21 0,-22 0 0,22 0 16,-43 0-16,22 0 0,-22 0 15,0 0-15,-20 0 0,-22 0 0,0 0 16,-22 21-16,-20-21 0,0 0 16,-43 22-16,0-1 0,-20-21 0,-44 0 15,1 0-15,-21 0 0,0 0 16,-22 0-16,-21 21 0,-20-21 15,-1 0-15,-42 0 16,-22 0-16,1 0 0,0 0 16,-22-21-16</inkml:trace>
  <inkml:trace contextRef="#ctx0" brushRef="#br0" timeOffset="5955.93">7048 5144 0,'-21'0'0,"0"0"16,21 21-16,21-21 16,22 0-16,-1 0 15,0 0-15,22 0 0,20 0 0,1 0 16,21 0-16,21 0 0,0-21 15,21 21-15,21-22 0,22 1 0,-1 21 16,22-21-16,21 0 0,21 0 16,0 0-16,21-1 0,21 22 15,1-21-15,-1 0 0,0 0 0,22 21 16,-1-21-16,1 0 0,21 21 16,-1 0-16,1-22 0,21 22 0,-22 0 15,22 0-15,0 0 0,-21 0 16,21 0-16,-1 0 0,1 0 0,-21 0 15,21 0-15,-22 0 0,-20 0 0,-1 0 16,1 0-16,-22 0 16,1 0-16,-22 0 0,-21-21 0,0 21 0,-21 0 15,-22 0-15,-20 0 0,-1 0 16,-20 0-16,-22 0 0,0 0 16,-42 0-16,0 0 0,-22 0 15,-20 21-15,-22-21 0,-21 0 0,-42 0 16,-21 22-16,-43-22 15,22 21-15,-43-21 0</inkml:trace>
  <inkml:trace contextRef="#ctx0" brushRef="#br0" timeOffset="6747.81">7578 6773 0,'0'0'0,"-43"0"0,22 0 0,0 0 0,0 0 16,0 0-16,-1 0 0,1 0 15,42 22 16,1-22-31,20 0 0,0 21 16,1-21-16,20 0 0,1 21 0,-1-21 16,22 21-16,21-21 0,-22 0 15,43 0-15,-21 21 0,42-21 0,0 0 16,1 0-16,20 21 0,21-21 16,1 0-16,-1 0 0,43 0 0,0 22 15,0-22-15,42 0 0,0 0 16,0 0-16,43 0 0,-22 0 15,22-22-15,-1 22 0,22-21 0,21 21 16,-22-21-16,22 21 0,0 0 16,0-21-16,0 21 0,0 0 0,-1 0 15,1-21-15,-21 0 0,0 21 0,-1 0 16,-41 0-16,20-22 0,-21 22 16,-20 0-16,-22 0 0,-22 0 0,1 0 15,0 0-15,-42 0 0,-22 0 16,0 0-16,-42 22 0,-21-22 0,0 21 15,-43-21-15,1 21 0,-22-21 0,-21 21 16,1-21-16,-22 21 16,0 0-16,0 1 15,-22-22-15</inkml:trace>
  <inkml:trace contextRef="#ctx0" brushRef="#br0" timeOffset="9335.59">2138 5313 0,'-21'0'16,"-1"0"-16,1-21 0,0 21 16,0 0-16,0 0 0,0 0 15,-1 0-15,1 0 0,0 0 16,0 0-16,0 0 0,0 0 0,-1 0 15,1 0-15,0 0 0,0 0 16,0-21-16,0 21 0,-1 0 16,1 0-1,0 0 1,21 21 15,21-21-31,0 0 0,1 21 0,20-21 16,0 0-16,1 0 15,-1 0-15,21 0 0,1 0 0,21 0 16,-1 0-16,22 0 0,0 0 16,0 0-16,21 0 0,0-21 0,0 0 15,0 21-15,21-22 0,21 22 16,-21-21-16,1 0 0,20 0 0,0 21 16,1-21-16,-1 0 0,0 21 15,-21-22-15,22 22 0,-22-21 0,0 21 16,0-21-16,-21 21 0,0-21 0,0 21 15,0 0-15,-42-21 0,21 21 16,-22 0-16,-20 0 0,-1 0 0,-20 0 16,-1 0-16,0 0 0,-20-21 15,-1 21-15,0 0 16,-42-22 15,0 22-15,-1 0-16,1 0 0,0 0 0,0 0 15,0-21-15,0 0 0,-1 21 16</inkml:trace>
  <inkml:trace contextRef="#ctx0" brushRef="#br0" timeOffset="9851.64">5821 4657 0,'0'0'0,"-21"0"16,21 21 0,0 0-1,0 0-15,0 0 16,21-21-16,-21 22 0,21-1 15,0 0-15,21 0 0,-20 0 0,-1 0 16,21-21-16,-21 22 0,22-1 16,-22 0-16,21-21 0,-21 21 0,22-21 15,-22 21-15,21-21 0,-21 0 0,0 0 16,22 21-16,-22-21 0,0 0 16,0 0-16,0 0 0,1 0 0,-1 22 15,-21-1 1,0 0-16,-21 0 15,-22 0-15,22 0 0,-21 1 0,21 20 16,-22-21-16,1 21 16,0 1-16,-1-22 0,1 21 0,0 1 15,-1-22-15,22 21 0,-21 0 16,21-20-16,-22 20 0,22-21 0,0 21 16,0-20-16,0-1 0,-1 0 0,22 0 15,-21-21 1,0 0-1,21-21-15,0 0 16,0 0-16,-21-22 0,21 22 16</inkml:trace>
  <inkml:trace contextRef="#ctx0" brushRef="#br0" timeOffset="10999.25">1947 3408 0,'0'-21'16,"0"0"-16,0-1 31,21 22 47,1 0-62,-1 0-16,0 0 15,0 0-15,0 0 16,0 22-16,1-22 0,20 21 16,-21 0-16,21 21 0,1-21 0,-22 22 15,21-22-15,1 21 0,-22 1 16,0-22-16,0 21 0,0 0 15,0-20-15,-21 20 0,0-21 16,0 21-16,0-20 0,0 20 0,0-21 16,0 0-16,0 0 0,-21 1 15,21-1-15,0 0 0,-21-21 16,0 0-16,0 0 16,0-21-1,-1 0-15,22-1 16,0-20-16,0 21 0,0 0 15,0-22-15,0 22 0,0-21 0,0 0 16,0-1-16,0 1 0,0 0 16,0-22-16,22 22 0,-1-1 15,0 1-15,0 0 0,0 21 16,0-1-16,1 1 0,-1 0 0,0 0 16,-21 0-16,21 21 15,0 0-15,-21 21 31,0 0-15,0 0 0,-21-21-16,0 0 15,21 21-15</inkml:trace>
  <inkml:trace contextRef="#ctx0" brushRef="#br0" timeOffset="11483.97">2752 3323 0,'21'0'0,"-42"0"0,42 21 47,-21 1-47,0-1 0,-21 21 15,21-21-15,-22 22 0,22-22 0,0 21 16,0-21-16,0 22 0,0-1 15,0-21-15,0 0 0,0 0 16,0 22-16,0-22 0,0 0 16,22-21-16,-1 21 0,-21 0 0,21-21 15,0 0-15,0 0 16,0 0-16,1 0 0,-1 0 0,0 0 16,0 0-16,0-21 0,0 0 15,1 21-15,-1-21 0,0 0 0,0 0 16,0-1-16,-21 1 0,0 0 15,0-21-15,0 21 0,0-1 0,0-20 16,-21 21-16,0 0 0,0-22 16,0 22-16,-22 0 0,22 0 0,0 0 15,-21 0-15,20 21 16,1 0-16,0 0 0,0 0 0,0 0 16,0 0-16,-1 0 15,22 21-15,0 0 16,0 0-16,0 0 0,0 0 15,0 1-15,0-1 0,0 0 0,22-21 16,-22 21-16,0 0 0,21 0 16,0-21-16</inkml:trace>
  <inkml:trace contextRef="#ctx0" brushRef="#br0" timeOffset="12167.57">3238 3408 0,'0'0'0,"0"-21"16,0 0-16,0 42 31,0 0-15,0 0-16,0 0 0,0 22 15,0-22-15,0 21 0,0-21 16,0 0-16,0 22 0,0-22 0,0 21 15,0-21-15,0 1 0,22-1 16,-22 0-16,21 0 0,0 0 16,-21 0-16,21-21 15,0 0 1,0 0-16,-21-21 16,0 0-16,22 0 0,-22 0 0,21 0 15,-21-1-15,0 1 0,21 0 16,-21-21-16,21 21 0,-21-22 0,0 1 15,0 21-15,0-22 0,21 22 16,-21 0-16,0 0 0,21 21 16,1 21-1,-1-21-15,0 21 0,-21 0 16,21 22-16,0-22 0,-21 0 16,21 0-16,1 0 0,-1 1 0,0-1 15,0 0-15,0 0 0,0 0 16,1-21-16,-1 21 0,0-21 0,0 0 15,0 0-15,0 0 16,1 0-16,-1 0 0,0 0 16,-21-21-16,21 0 0,-21 0 15,0 0-15,0 0 0,0-1 0,0-20 16,0 21-16,0-21 0,0-1 16,0 1-16,0 0 0,0-1 0,0 1 15,0 0-15,0 20 16,0 1-16,0 0 0,0 0 0,0 42 62,0 0-62,0 0 0,0 1 16,0-1 0,21-21-1</inkml:trace>
  <inkml:trace contextRef="#ctx0" brushRef="#br0" timeOffset="13364.03">4572 3154 0,'0'0'0,"21"-42"31,-21 20-31,0 1 16,-21 21 15,0 0-31,0 0 0,-1 0 0,22 21 16,-21-21-16,0 22 16,0-1-16,0 0 0,0 0 0,-1 0 15,1 0-15,0 22 0,0-22 16,21 0-16,0 0 0,0 0 0,0 1 15,0-1 1,21-21 0,0 0-16,0 0 15,1 0-15,-1 0 0,0 0 0,21 0 16,-21 0-16,1 0 0,-1 0 16,0 21-16,21-21 0,-21 21 0,1-21 15,-1 0-15,0 21 0,0-21 16,0 21-16,-21 1 0,21-22 15,1 21-15,-22 0 0,21 0 16,0 0-16,-21 0 16,21 1-16,-21-1 0,0 0 15,0 0 1,-21-21-16,0 21 0,0-21 0,-22 21 16,22-21-16,0 0 0,-21 22 15,20-22-15,1 21 0,-21-21 0,21 0 16,-22 0-16,22 0 0,-21 0 15,21 0-15,-22 0 0,22 0 0,0 0 16,0 0-16,0 0 16,0 0-16,-1 0 0,1-21 15,0 21 1,21 21 187,0 0 47,0-42-109,0 0-141</inkml:trace>
  <inkml:trace contextRef="#ctx0" brushRef="#br0" timeOffset="15379.88">8975 868 0,'-22'0'15,"1"0"1,42 0 46,1 0-62,-1 0 0,0-21 16,0 21-16,0 0 0,0 0 16,1-21-16,-1 21 0,0 0 0,0 0 15,0-22-15,0 22 0,22-21 16,-22 21-16,0 0 0,0 0 0,22-21 15,-22 21-15,21 0 0,0 0 16,-20-21-16,20 21 0,0 0 0,1 0 16,-1 0-16,0 0 0,1 0 15,-1 0-15,0 0 0,1 0 0,-1 0 16,0 0-16,-21 0 0,22 21 16,-1-21-16,0 21 0,-20 0 0,20-21 15,0 22-15,-21-1 0,22-21 16,-1 21-16,-21 0 0,22-21 15,-1 21-15,0-21 0,1 21 16,-1-21-16,0 0 0,1 0 0,20 0 16,-21 22-16,1-22 0,20 0 15,1 0-15,-22 0 0,22 0 0,-1 0 16,-21 0-16,22 0 0,-1 0 16,-20-22-16,20 22 0,-20 0 0,20 0 15,-21-21-15,22 21 0,-22-21 16,22 21-16,-1-21 0,-20 21 15,20-21-15,1 21 0,-1-21 0,-21 21 16,22-22-16,-1 1 0,1 21 16,-22-21-16,22 21 0,-1-21 0,-20 21 15,-1-21-15,21 21 0,-20 0 16,-1-21-16,22 21 0,-22 0 0,21 0 16,-20-22-16,20 22 0,-20-21 15,20 21-15,-21 0 0,22-21 0,-22 21 16,22 0-16,-22 0 0,0-21 15,22 21-15,-22 0 0,-21 0 0,22 0 16,-1 0-16,-21 0 0,0 0 16,1 0-16,-1 0 0,0 0 0,0 0 15,-21 21 1,0 0 0,21 0-16,-21 1 0,0-1 15,21 0-15,-21 0 16,0 0-16,22 0 0,-1-21 15,-21 22-15,21-22 0,0 21 16,0-21-16,0 0 0,1 21 0,-1-21 16,0 0-16,21 0 0,-21 0 15,22 0-15,-22 0 0,21 0 0,1 0 16,-1 0-16,0 0 0,1 0 16,20 0-16,-21 0 0,22 0 0,-22 0 15,22 0-15,-1 0 16,-20 0-16,20 0 0,-21 0 0,22 0 15,-22 0-15,22 0 0,-1 0 16,-20 0-16,20-21 0,1 21 0,-1 0 16,-21 0-16,22-21 0,-1 21 15,1-22-15,-1 22 0,-20-21 0,20 21 16,1-21-16,-1 0 0,1 21 16,-22-21-16,22 0 0,-1 21 0,1-22 15,-1 22-15,1 0 0,-1-21 16,22 21-16,-22 0 0,22-21 0,0 21 15,-22 0-15,22 0 0,-1 0 0,1 0 16,-21 0-16,20 0 16,1 0-16,-22 0 0,22 0 0,-21 0 15,-1 0-15,1 21 0,-1-21 16,-21 21-16,1 1 0,-1-1 0,0-21 16,-20 21-16,20 0 0,-21 0 15,0-21-15,-21 21 0,0 1 0,21-22 16,-21 21-16,0 0 15,0-42 32,-21 21-47,0-21 0</inkml:trace>
  <inkml:trace contextRef="#ctx0" brushRef="#br0" timeOffset="18103.81">6032 42 0,'0'0'0,"0"-21"0,0 0 15,-21 21-15,0 0 16,0 0-16,0 0 0,0 0 15,-1 0-15,1 21 16,-21 22-16,21-1 0,21 0 0,-21 1 16,-1 20-16,1-21 0,21 22 15,-21-22-15,21 22 0,0-1 16,0-20-16,0 20 0,-21-21 0,21 22 16,0-22-16,0 1 15,0-1-15,21 0 0,0-21 0,0 22 16,1-22-16,-1-21 0,0 21 15,0-21-15,21 0 0,-20 0 0,-1 0 16,21 0-16,-21-21 0,0 21 16,22-21-16,-22 0 0,0-22 0,0 22 15,0 0-15,1-21 0,-1 20 16,0-20-16,0 21 0,-21 0 0,0-22 16,0 22-16,0 0 0,0 0 15,0 0-15,0 0 0,0-1 16,0 44 15,0-1-31,0 0 0,0 0 16,0 0-16,0 0 0,0 22 0,0-22 15,0 0-15,0 21 0,0-20 16,0-1-16,0 21 0,0-21 16,21 0-16,-21 1 0,21-22 0,1 21 15,-1-21-15,0 0 0,0 0 16,21 0-16,-20 0 0,-1 0 0,0 0 15,21-21-15,-21-1 0,1 1 16,-1 0-16,0 0 0,0 0 0,0 0 16,0-22-16,-21 22 0,0 0 15,0-21-15,0 20 0,0 1 16,0-21-16,-21 21 0,0-22 16,0 22-16,0 0 0,-22 0 0,22 0 15,0 0-15,0-1 0,0 22 16,0 0-16,-1 0 0,1 0 0,0 0 15,0 22-15,0-1 0,21 0 16,0 0-16,0 0 0,0 0 0,-21 22 16,21-22-16,0 21 0,0-21 15,0 22-15,0-22 0,0 21 0,21-21 16,-21 1-16,21-1 0,0 0 16,0 0-16,0 0 0,1-21 15,-1 0-15,21 0 0,-21 0 16,0 0-16,22 0 0,-22-21 15,21 0-15,-21 0 0,22 0 0,-1-1 16,-21-20-16,22 21 0,-22-21 16,21 20-16,-21-20 0,0 0 0,1-1 15,-1 1-15,0 0 0,-21-1 16,21 1-16,-21 0 0,0-1 0,0 1 16,0 0-16,0-1 0,0 22 15,0 0-15,-21 0 0,21 0 0,-21 21 16,0 0-16,21 21 15,0 0-15,-22 0 16,22 22-16,0-22 0,0 21 16,0 0-16,0 1 0,0-1 0,0 0 15,0 1-15,0-1 0,0 0 16,0 1-16,0-1 0,0-21 0,0 22 16,0-22-16,22 21 0,-1-21 15,0 0-15,0-21 0,0 22 0,0-1 16,1-21-16,-1 0 0,0 0 15,0 0-15,21 0 0,-20-21 16,-1-1-16,0 22 0,-21-21 0,21 0 16,0 0-16,0 0 0,1 0 15,-22-1-15,0-20 0,21 21 16,-21 0-16,0-22 0,21 22 0,-21 0 16,0 0-16,0 0 0,0 0 15,0 42 16,0 0-31,0 0 0,0 0 16,0 0-16,-21 1 0,21-1 0,0 0 16,0 0-16,0 0 0,0 0 15,0 1-15,0-1 0,0 0 16,21-21-16,0 0 16,0 0-16,0 0 0,1 0 15,-1 0-15,0-21 16,0 0-16,0 21 0,0-22 15,-21 1-15,22 0 0,-1 0 0,0 0 16,-21-22-16,0 22 0,0 0 16,0 0-16,0-21 0,0 20 15,0 1-15,0 0 0,0 0 16,0 42 0,0 0-16,0 0 15,0 22-15,0-22 0,21 0 16,0 0-16,-21 0 0,21 22 0,1-22 15,-22 0-15,21-21 0,0 21 16,0 0-16,21-21 0,-20 0 16,-1 0-16,0 0 0,0 0 0,21 0 15,-20 0-15,-1 0 0,0-21 16,21 0-16,-21 0 0,1 21 0,-1-21 16,21-22-16,-42 22 0,21 0 15,0-21-15,-21 21 0,0-22 0,0 22 16,0-21-16,0 21 0,0-1 15,0 1-15,0 0 0,-21 21 16,21 21 0,-21 0-16,21 1 0,0 20 0,0-21 15,0 21-15,0-20 0,0-1 16,0 21-16,0-21 0,0 0 16,0 22-16,0-22 0,0 0 15,0 0-15,21 0 16,0-21-1,1-21 1,-1 0-16,-21 0 16,21 0-16,-21 0 0,0-1 0,21-20 15,-21 21-15,0-21 0,21-1 16,-21 22-16,0-21 0,0 21 0,0-22 16,21 22-16,-21 0 0,22 21 15,-1 21 1,0 0-1,-21 0-15,21 22 0,-21-22 0,21 0 16,-21 21-16,21-20 0,-21-1 16,0 0-16,22 0 0,-1 0 0,0 0 15,-21 1-15,21-1 0,0-21 16,0 21-16,1-21 0,-1 0 16,0 0-16,0 0 15,0-21-15,0 21 0,1-21 0,-1-1 16,0 1-16,0 0 0,-21 0 15,21 0-15,0 0 0,1-1 0,-22-20 16,21 21-16,-21-21 0,21-1 16,-21 22-16,21-21 0,-21 21 15,0-1-15,21 22 16,-21 22-16,0 20 16,0-21-16,0 0 0,0 22 0,0-22 15,0 21-15,0-21 0,0 22 16,0-22-16,0 0 0,0 0 0,21 0 15,-21 0-15,22-21 0,-1 0 16,0 22-16,0-22 0,0 0 0,22 0 16,-22 0-16,0 0 0,21-22 15,-21 1-15,22 21 0,-22-21 16,21 0-16,-21 0 0,22 0 16,-22-22-16,0 22 0,0-21 0,-21 21 15,0-22-15,21 1 0,-21 0 16,0-1-16,0 1 0,0 21 0,0 0 15,-21-1-15,21 1 0,-21 21 16,0 0-16,21 21 0,-21 1 16,21-1-16,-21 21 0,21-21 15,0 22-15,0-1 0,0 0 0,0-21 16,0 22-16,0-1 0,0-21 16,0 22-16,0-22 0,0 0 15,0 0-15,0 0 0,0 0 16,0 1-16,0-1 0,0 0 15,0 0-15,-22-21 0,1 0 16,0 0-16,0 21 16,0-21-16</inkml:trace>
  <inkml:trace contextRef="#ctx0" brushRef="#br0" timeOffset="20019.77">9419 1609 0,'-21'0'46,"0"0"-30,-22 0-16,22 0 0,-21 0 0,0 0 16,-1 0-16,1 0 0,0 0 15,-22 0-15,1 0 0,-1 0 0,-21 0 16,22 0-16,-22 0 0,1 0 16,20 0-16,-21 0 0,1 0 0,-1 0 15,0 0-15,22 0 0,-22 0 16,1 0-16,20 0 0,1 0 15,-1 0-15,1 0 0,20 0 16,1 0-16,21 0 0,-22 0 0,22 0 16,0 0-16,0 0 15,21 21 1,0 0 0,0 0-16,0 0 0,0 1 15,0-1-15,21 0 0,-21 21 16,0-21-16,0 22 0,21-1 0,0-21 15,-21 22-15,22-1 0,-22 21 16,0-20-16,0-1 0,0 22 0,0-22 16,21 21-16,-21 1 15,0-1-15,0 1 0,0-1 0,0 1 16,0-1-16,0 1 0,0-22 0,0 22 16,0-22-16,0 0 0,0 1 15,0-1-15,0-21 0,0 22 0,0-22 16,21 21-16,-21-21 0,21 0 15,-21 1-15,21-22 16,-21 21-16,21-21 0,1 0 16,-1 0-1,-21-21-15,21 21 0,0-22 0,0 1 16,0 21-16,1-21 0,-1 0 16,21 21-16,-21-21 0,22 0 15,20-1-15,1 22 0,-1-21 0,1 0 16,20 0-16,1 21 0,0-21 15,20 0-15,1 21 0,-21 0 0,21 0 16,-22 0-16,22 0 0,-42 0 16,20 0-16,-20 0 0,-1 0 0,1 0 15,-1 0-15,-20 21 0,-1-21 0,0 21 16,1-21-16,-22 0 0,21 0 16,-21 0-16,1 0 0,-1 0 0,0 0 15,0 0-15,0 0 0,0 0 0,1 0 16,-1 0-16,-21-21 0,21 21 15,-21-21-15,21 21 0,-21-22 16,0 1-16,0 0 0,0 0 0,0 0 16,0 0-16,-21-22 0,0 22 15,0-21-15,-1-22 0,1 22 0,21-22 16,-21 1-16,0-1 0,21 1 16,-21 21-16,21-22 0,-21 1 0,-1 20 15,22-20-15,-21 20 0,0 1 16,21 0-16,-21-1 0,0 1 0,0 0 15,21 21-15,-22-22 0,1 22 16,0-21-16,0 21 0,21-1 0,-21 1 16,21 0-16,-21 0 0,-1 0 15,22 0-15,0-1 16,-21 22 0,0 0-1,0 0-15,0 0 16,0 0-16,-1 22 0,-20-22 15,-21 21-15,-1-21 0,1 21 0,-43 0 16,0-21-16,0 21 0,-21-21 16,0 21-16,0-21 0,-21 22 0,0-22 15,0 21-15,21 0 0,0-21 16,42 0-16,0 21 0,1-21 0,41 0 16,-20 0-16,42 0 0,-1 0 15,1 0-15,0 0 0,42 0 63,0 0-63,1 21 0,-1-21 15,-21 21-15,21 22 0,0-22 16,-21 0-16,21 21 0,0 1 0,-21-22 16,22 21-16,-1 22 0,0-22 15,-21 0-15,21 22 0,0-22 0,-21 22 16,0-1-16,0 1 0,0 20 15,0-41-15,21 20 0,-21 1 0,0-1 16,0-20-16,0-1 16,22 0-16,-22 1 0,0-22 0,0 21 15,0-21-15,0 0 0,0 1 0,0-1 16,21-21-16,-21 21 0,21-21 47,0 0-47,0-21 0,0 0 0,1 21 15,-1-22-15,0 1 0,21 0 0,1 21 16,-1-21-16,21 0 16,1 0-16,-1-1 0,1 1 0,21-21 0,-1 21 15,1 21-15,21-21 16,-22-1-16,1 1 0,0 21 0,-1-21 16,1 21-16,-21 0 0,-1 0 0,-21 0 15,1 0-15,-1 0 0,-21 0 16,22 0-16,-22 0 0,0 0 15,-42 0 32,0 0-47,-1 0 0,1 0 16,0 0-16,-21 0 0,21 21 16</inkml:trace>
  <inkml:trace contextRef="#ctx0" brushRef="#br0" timeOffset="20983.47">8340 2794 0,'0'0'0,"0"-21"15,0 42 17,0 0-32,-22 0 0,1 1 15,0-1-15,0 0 0,0 0 0,0 21 16,-1-20-16,1 20 0,-21 0 0,21 22 15,-22-22-15,1 22 0,0-1 16,-22 1-16,22 20 0,-22-20 0,1 20 16,-1 1-16,1 0 0,-1-1 15,1 22-15,-22 0 0,1 0 0,20 0 16,-21 0-16,1 21 0,-22-22 16,21 22-16,-21 0 0,22 0 15,-22 22-15,21-22 0,-21 0 0,1 21 16,20-21-16,-21 21 0,0-21 15,-21 21-15,21 0 0,1 0 0,-1 1 16,0-1-16,0 0 0,0 0 0,0 0 16,22 0-16,-22 1 0,21-1 15,-21 0-15,22 0 0,-1 0 0,22-21 16,-22-21-16,21 21 0,1-21 0,21 0 16,-1-22-16,1 1 0,0 0 15,20-22-15,1 1 0,21-22 16,0 0-16,0 85 15,0-105 1,0-44 0,0 1-1,0 0-15,0 0 0,0 0 16,0 0-16,0-22 0,0 22 0,0-21 16,0-1-16,0 22 0,0-21 0,0 0 15,-21-1-15,21 1 0,0 21 16,-21-22-16,21 22 0,0-21 0,0 21 15,0 0-15,0-1 0,0 1 16,0 0-16,0 0 16,0 0-16,-21 21 15,21-21-15,0-1 0,0 44 32,0-1-32,0 0 15,0 0-15,0 21 0,0-20 16,0-1-16,0 21 0,0 0 0,0-20 15,0 20-15,0 0 0,0 1 0,0-1 16,0-21-16,0 21 0,0-20 16,0 20-16,0-21 0,0 0 0,0 0 15,0 1 1,21-22-16,0 0 0,0 0 16,0-22-16,22 1 0,-22 0 15,0 0-15,21 0 0,-20 0 16,20-1-16,0 1 0,1 0 0,-22 0 15,21 0-15,-21 0 0,22 21 0,-22-22 16,0 1-16,0 21 16</inkml:trace>
  <inkml:trace contextRef="#ctx0" brushRef="#br0" timeOffset="22276.08">3154 9970 0,'0'0'0,"0"-22"0,0 1 0,0 0 15,0 0-15,0 0 16,-21 21-16,-1 0 16,1 0-16,21 21 0,-21 0 15,0 0-15,0 0 0,0 1 16,-1 20-16,1 0 0,0-21 0,0 22 16,21-1-16,-21 22 0,0-22 15,-1 0-15,1 22 0,21-22 0,0 22 16,-21-1-16,21-21 0,0 1 15,0 20-15,0-20 0,0-1 0,21 0 16,0-21-16,1 1 0,-1-1 16,21 0-16,0 0 0,1-21 0,-1 0 15,0 0-15,22 0 0,-1-21 0,1 0 16,-1 0-16,1-22 0,-1 22 16,1-21-16,-22 21 0,22-22 15,-1 1-15,-20 0 0,-1-1 0,0 22 16,-21-21-16,1-1 0,-1 1 15,-21 0-15,0-1 0,0 1 0,0 21 16,0-21-16,-21 20 0,-1 1 16,1 0-16,0 0 0,0 0 0,0 21 15,0 0-15,-1 0 0,-20 0 16,21 0-16,0 21 0,0 0 0,21 0 16,0 22-16,-22-22 0,22 21 0,0 0 15,0 1-15,0-1 0,0 0 16,0 1-16,22-1 0,-22 0 0,21 1 15,0-22-15,0 0 0,0 0 16,0 0-16,1 1 0,20-1 16,-21-21-16,0 0 0,22 0 0,-1 0 15,-21 0-15,21-21 0,-20-1 16,20 1-16,-21 0 0,21-21 0,-20 21 16,20-22-16,-21 1 0,0 0 0,0-1 15,22 1-15,-43 0 0,21-22 16,0 22-16,-21-22 0,21 22 0,-21-22 15,0 22-15,0 0 0,0-1 16,0 1-16,0 21 0,0 0 0,0 0 16,0-1-16,-21 22 15,0 22-15,0-1 16,21 0-16,-21 21 0,21-21 0,-22 22 16,22-1-16,-21 0 0,21 1 15,0-1-15,0 0 0,0 1 0,0-1 16,0 22-16,0-22 0,0 0 0,21-21 15,1 22-15,-1-1 0,0-21 16,0 0-16,21 1 0,-20-1 0,20-21 16,-21 0-16,21 0 0,-20 0 15,20 0-15,0 0 0,-21 0 0,22-21 16,-22-1-16,21 1 0,-21 0 0,22 0 16,-22-21-16,0-1 15,21 22-15,-20-21 0,-1-1 0,0 1 16,-21-21-16,21 20 0,-21 1 0,21-22 15,-21 1-15,0 21 0,0-22 16,0 1-16,0 20 0,0 1 0,0 21 16,0-22-16,0 22 0,0 42 31,0 22-31,0-1 0,0 0 0,0 1 16,0-1-16,0 22 0,0-22 15,0 21-15,0-20 0,0 20 0,0-20 16,0-1-16,21 0 0,1 1 0,-1-1 15,-21-21-15,21 0 16,0 0-16,0 1 0,0-22 0,1 0 16,-1 0-16,0 0 0,0 0 15,0 0-15,0 0 0,1-22 16,-1 1-16,0 0 0,0 0 0,0-21 16,0 20-16</inkml:trace>
  <inkml:trace contextRef="#ctx0" brushRef="#br0" timeOffset="47527.73">7112 11091 0,'-21'0'16,"0"0"15,21 22 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5T02:16:02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6519 2625 0,'0'0'15,"0"-21"-15,0-1 16,-21 22 62,21 22-62,0-1-16,0 0 0,0 0 15,0 0 1,0 0-16,-21 1 15,21-1-15,0 0 0,0 0 16,0 0-16,0 0 0,0 1 0,0-1 16,0 0-16,0 0 0,0 21 15,0-20-15,0-1 0,0 21 0,21-21 16,-21 22-16,0-1 0,0 0 16,0 1-16,0-1 0,0 0 15,0 1-15,21-1 0,-21 21 0,0-20 16,0-1-16,0 0 0,0 22 15,0-22-15,0 1 0,0 20 0,0-21 16,0 22-16,0-1 0,21 1 16,-21-1-16,0 1 0,0-1 15,22-20-15,-22 20 0,0 1 0,0-22 16,0 22-16,0-1 0,0-21 16,0 22-16,0-1 0,0 1 0,0-1 15,0 1-15,0-1 0,21 1 16,-21-1-16,0 1 0,0-1 0,21 1 15,-21-1-15,0 1 0,0-1 16,0 1-16,0-1 0,0 1 0,0-1 16,0 1-16,0-1 0,0-20 0,0 20 15,0 1-15,0-22 0,0 0 16,0 22-16,0-22 0,0 22 16,0-22-16,0 0 0,0 22 15,0-22-15,0 1 0,0-1 0,0 0 16,0 1-16,0-1 0,0 0 0,0 1 15,21-22-15,-21 21 0,0 0 16,0-20-16,0 20 0,0 0 0,0-21 16,0 22-16,0-22 0,0 21 0,0 1 15,0-22-15,0 21 0,0 0 16,0-20-16,-21 20 0,21-21 0,0 21 16,0-20-16,0-1 0,0 21 0,0-21 15,0 0-15,0 1 0,0-1 16,0 0-16,0 0 15,0 0-15,0 0 0,0 1 16,0-1-16,21-21 31,-21-21-15,0-1 0,0 1-16,0-21 0,0 21 15,0-22-15,0-20 0,0-1 0,0 1 16</inkml:trace>
  <inkml:trace contextRef="#ctx0" brushRef="#br0" timeOffset="3388.06">6900 2709 0,'-21'0'16,"0"0"-16,0 0 15,0 0 1,-1 0 0,22-21-1,-21 0 1,0 21 0,0 0-1,0 0 1,0 0-1,42 0 48,0 0-63,0 0 16,0 0-16,22 0 0,-22 0 15,0 0-15,0 0 16,21 0-16,-20 0 0,20 0 0,-21 0 0,21 0 15,-20 0-15,20 0 16,-21 0-16,21 0 0,1 0 0,-1 0 16,0 0-16,22 0 0,-22 0 15,22 0-15,20 0 0,-20 0 0,21 0 16,-1 0-16,1 0 0,0 0 16,-1 0-16,1 0 0,0 0 0,20 0 15,1 0-15,0 0 0,0 0 16,0 0-16,21 0 0,-21 0 15,-1 0-15,1 0 0,21 0 0,-21 0 16,21 0-16,0 0 0,0 0 16,0 0-16,0 0 0,0 0 0,-21 0 15,21 0-15,0 0 16,0 0-16,0 0 0,0 0 0,0 0 16,-21 0-16,0 21 0,-1-21 15,22 0-15,-21 0 0,0 0 0,21 0 16,-21 0-16,0 21 0,0-21 15,-22 0-15,1 0 0,21 22 0,-22-22 16,1 0-16,0 0 0,-1 21 16,1-21-16,21 0 0,-21 0 0,-1 0 15,1 21-15,0-21 0,-1 0 16,1 0-16,0 0 0,-22 0 16,22 0-16,21 0 0,-22 21 0,1-21 15,21 0-15,0 0 0,-22 0 16,22 0-16,-21 0 0,-1 0 15,22 0-15,-21 0 0,21 0 16,0 0-16,-1 0 0,1 0 0,0 0 16,0 0-16,0 0 0,-22 0 15,22 0-15,-21 0 0,21 0 0,0 0 16,-1 0-16,1 0 0,0 0 16,21 0-16,-21 0 0,0 0 0,0 0 15,21 0-15,-22 0 0,22 0 16,0 0-16,0 0 0,0 0 15,0 0-15,-21 0 0,21-21 0,-21 21 16,21 0-16,0 0 0,0 0 16,0 0-16,-21 0 0,21 0 15,-21 0-15,-22 0 0,22 0 16,0 0-16,0 0 0,21 0 0,-21 0 16,0 0-16,-1 0 0,-20 0 15,0 0-15,-1 21 0,-20-21 0,-1 0 16,1 0-16,-1 0 0,1 0 15,-22 0-15,1 0 0,20 0 0,-21 0 16,22 0-16,-22 0 0,22 0 16,-22 0-16,22 0 0,-1 0 15,1-21-15,-22 21 0,21 0 16,-20 0-16,-1 0 0,22 0 16,-43 0-16,21 0 0,0 0 0,1 0 15,-22 0-15,0-21 0,0 21 16,0 0-16,1 0 0,-1 0 0,0 0 15,0 0 1,0 0 0,-21 21 62,-21 0-63,0-21-15,21 21 0,-21 0 0,21 1 16,-21-1-16,21 0 0,-22 21 16,22-21-16,-21 1 0,21-1 0,0 21 15,0-21-15,0 22 0,-21-22 16,21 21-16,0 0 0,0 1 0,0 20 16,0-20-16,-21-1 0,21 0 15,0 1-15,0 20 0,0-21 0,0 1 16,-21-1-16,21 22 15,0-22-15,-21 21 0,21 1 0,-22-1 16,22 1-16,0 21 0,-21-22 16,21 1-16,-21-1 0,0 1 0,21-1 15,0 1-15,0-1 0,0 22 16,0-22-16,-21 22 0,21-22 0,0 22 16,0-21-16,0-1 0,0 22 15,0-22-15,0 1 0,0 20 0,0-20 16,0 21-16,21-22 0,-21 22 15,0-22-15,0 22 0,21-22 16,-21 22-16,0-21 0,21-1 0,-21 1 16,0 20-16,0-20 0,21 20 15,-21-20-15,22 21 0,-22-22 16,0 1-16,0-1 0,21 1 0,-21-1 16,21 1-16,-21-1 0,0 1 15,21-1-15,-21 1 0,0-1 0,0-21 16,0 22-16,0-1 0,0-20 15,0 20-15,21-20 0,-21-1 0,0 0 16,21 1-16,-21-1 0,0-21 16,0 21-16,0 1 0,0-22 0,22 0 15,-22 21-15,0-20 0,0-1 16,0 21-16,21-21 0,-21 0 16,0 1-16,0-1 15,0 0 1,-21-21-1,-1 0 1,1 0-16,21-21 0,-21 0 16,0 21-16,0 0 0,0-22 15,-1 22-15,1 0 0,0 0 16,0 0-16,0 0 0,0 0 16,-22 0-16,22 0 0,-21 0 0,-1 0 15,1 0-15,-21 0 0,20 0 16,-20 0-16,-1 0 0,1 0 0,-22 0 15,22 0-15,-22 0 16,0 0-16,1 0 0,-1 0 0,-21 0 16,21 0-16,-42 0 0,22 0 0,-22 0 15,21 0-15,0 0 0,-21 0 16,0 0-16,21 0 0,-21 0 0,-21 0 16,21 0-16,0 0 0,0 0 15,0 0-15,0 0 0,-21 0 0,21 0 16,-21 0-16,-1-21 0,22 21 15,-21 0-15,0 0 0,21 0 0,-21 0 16,-21 0-16,20-21 0,1 21 16,0 0-16,21 0 0,-21 0 0,0 0 15,0-21-15,-1 21 16,1 0-16,0 0 0,0 0 0,21 0 16,-21 0-16,21 0 0,-21-21 0,-1 21 15,22 0-15,-21 0 0,21 0 16,0 0-16,-21 0 0,21 0 0,-21 0 15,0 0-15,21 0 0,0 0 16,0 0-16,0 0 0,-21 0 0,21 0 16,0 0-16,0 0 0,0 0 15,0 0-15,0 0 0,0 0 0,0 0 16,0 0-16,0 0 0,0 0 16,0 0-16,21 0 0,0 0 0,0 0 15,0 0-15,0 0 0,22 0 16,-22 0-16,0 0 0,0 0 15,22 0-15,-22 0 0,21 0 0,0 0 16,1 0-16,-1 0 0,0 0 16,1-21-16,20 21 0,-20 0 0,20 0 15,-21 0-15,22-22 0,-22 22 16,22 0-16,-1 0 0,1-21 0,-1 21 16,1 0-16,20 0 0,-20 0 0,21-21 15,-1 21-15,1 0 0,0 0 16,-22 0-16,22 0 0,-1-21 0,1 21 15,0 0-15,-1 0 0,1 0 16,0 0-16,-1 0 0,-20 0 16,21 0-16,-1 0 0,1 0 0,0 0 15,20 0-15,-20 0 0,0 0 16,21 0-16,-22 0 0,22 0 0,0 0 16,0 0-16,-22 0 0,22 0 15,0 0-15,0 0 0,0 0 16,0 0-16,-1 0 0,1 0 15,0 0-15,0 0 16,0 0-16,0 0 0,-1 0 16,1 0-16,0 0 15,0 0-15,0 0 0,0 0 16,-1 0-16,-20 0 0,21 0 16,0 0-16,0 0 0,-1 0 15,1 0-15,0 0 0,0 0 0,0 0 16,0 0-16,-1 0 0,1 0 15,0 0-15,0 0 0,0 0 16,0 0-16,-1 0 0,1 0 16,0 0-16,0 0 0,0 0 15,0 0 1,-1 0-16,1 0 16,21-21-1,0 0-15,0-1 0,0 1 16,0 0-16,21-21 0,1-1 15</inkml:trace>
  <inkml:trace contextRef="#ctx0" brushRef="#br0" timeOffset="5108.02">6837 4403 0,'-64'0'15,"43"0"1,0 0-16,0 0 16,42 0 31,0 0-32,0 21-15,0-21 0,1 0 0,-1 0 16,21 0-16,-21 0 0,22 0 15,-22 21-15,21-21 0,0 0 0,1 0 16,-1 0-16,0 0 0,22 0 16,-22 0-16,22 0 0,-1 0 0,1 0 15,-1 0-15,1 0 0,20 0 16,-20 0-16,21 0 0,-1 0 0,-20 0 16,20 0-16,-20 0 0,21 0 15,-22 0-15,22 0 0,-1 0 16,22 0-16,-21 0 0,21 0 15,0 0-15,-22-21 0,22 21 0,-21 0 16,-1 0-16,22 0 0,0 0 16,21 0-16,21 0 0,-21-21 0,21 21 15,1 0-15,-22 0 0,21 0 16,0 0-16,0 0 0,21 0 0,-20 0 16,-22 0-16,21 0 0,0 0 15,0 0-15,0 0 0,22 0 0,-43 0 16,21 0-16,-21 0 0,21 0 15,-21 0-15,21 0 0,0 0 16,-21 0-16,21 0 0,-21 0 16,22 0-16,-22 0 0,21 0 0,0 0 15,0 0-15,0 0 0,-21 0 16,21 0-16,-21 0 0,0 0 0,22 0 16,-22 0-16,21 0 0,-21 0 15,0 0-15,-21 0 0,21 0 0,-22 0 16,1 0-16,21 0 0,-21 0 15,0 0-15,21 0 0,-21 0 0,0 0 16,-1 0-16,-20 0 0,21 0 16,-21 0-16,20 0 0,1 0 15,-21 0-15,21 0 0,-22 0 0,22 0 16,-21 0-16,-22 0 0,22 0 16,-21 0-16,-1 0 0,1 0 15,-1 0-15,22-21 0,-22 21 16,22 0-16,-22 0 0,22 0 0,0 0 15,-1 0-15,1 0 0,-21 0 16,20 0-16,-20 0 0,20 0 0,-20 0 16,-1 0-16,1 0 0,-1 0 15,1 0-15,-1 0 0,-20 0 0,20 0 16,1 0-16,-1 0 0,-20 0 16,-1 0-16,21 0 0,-20 0 0,-1 0 15,0 0-15,1 0 16,-1 0-16,-21 0 0,22 0 0,-1 0 15,-21 0-15,0 0 0,22 0 16,-22 0-16,0 0 0,0 0 0,0 0 16,0 0-16,1 0 0,-1 0 15,21 0-15,-21 0 0,0 0 0,1 0 16,-1 0-16,21 0 0,-21 0 16,0 0-16,1 0 15,-1 0 1,0 0-1,0 0-15,0 0 16,0 0-16,1 0 0,-1 0 16,0 0-16,0 0 15,0 0-15,-42 0 32,0-22-32,-21 1 0,-22 0 0,22 0 15</inkml:trace>
  <inkml:trace contextRef="#ctx0" brushRef="#br0" timeOffset="6312.37">10287 2519 0,'0'0'0,"21"0"0,0-21 0,0 21 0,1 0 15,-1 0-15,-21-21 16,21 21-1,-21 21 17,0 0-17,0 0-15,0 0 0,0 0 16,0 1-16,0-1 0,0 21 16,0-21-16,0 0 0,0 22 15,0-22-15,0 21 0,-21 1 0,21-22 16,0 21-16,0 0 0,0 1 15,0-1-15,0 0 0,0 1 0,0 20 16,0-20-16,0 20 0,0 1 16,0-22-16,0 21 0,0 1 15,0-22-15,0 22 0,0-22 0,0 22 16,0-22-16,21 21 0,-21 1 16,0-1-16,21 1 0,-21-1 0,0 1 15,0 21-15,0-22 0,0 1 16,0-1-16,0 1 0,0-1 0,0 1 15,0-1-15,0 22 0,0-22 16,0 22-16,0-22 0,0 1 16,0-1-16,0 22 0,0-21 0,0-1 15,-21 1-15,21 20 0,0-20 16,0 20-16,0-20 0,-21-1 0,21 22 16,0-21-16,0-1 0,0 22 15,0-22-15,0 1 0,0-1 0,0 1 16,0 20-16,0-20 0,0 21 15,0-22-15,0 1 0,0-1 0,0 1 16,0-1-16,0-21 0,0 22 0,0-22 16,0 22-16,0-22 0,0 22 15,0-1-15,0-21 0,0 1 16,0 20-16,0-20 0,0-1 0,0-21 16,0 21-16,0 1 0,0-22 15,0 0-15,0 0 0,0 0 0,0 1 16,0-44 15,21 1-31,-21-21 0,21 21 16,-21-43-16,0 22 0,21-22 15</inkml:trace>
  <inkml:trace contextRef="#ctx0" brushRef="#br0" timeOffset="7500.69">15409 2942 0,'21'0'0,"-42"0"0,64 0 0,-22-21 15,0 21-15,-21-21 0,21 21 16,0 0-16,-21-21 16,-21 42 31,21 0-47,-21 0 15,0-21-15,0 21 0,21 1 16,0-1-16,-22 21 0,1-21 15,21 22-15,-21-1 0,21 0 16,0 22-16,-21-22 0,0 22 0,21-22 0,0 21 16,0 1-16,0-22 15,0 22-15,0-22 0,0 22 0,0-1 16,0 1-16,0-1 0,0 1 16,0 20-16,0-20 0,0 20 0,0-20 15,0 21-15,0-22 0,0 22 16,0-1-16,0 1 0,0 0 0,0-1 15,-21 1-15,21 0 0,0-1 16,-22 1-16,1 0 0,21-1 0,0-20 16,-21 21-16,21-1 15,-21-20-15,21 20 0,0-20 0,0 21 16,0-22-16,0 1 0,0-1 16,0 1-16,0 20 0,0-20 0,0 20 15,0-20-15,0 21 0,0-22 0,0 22 16,0-22-16,0 1 0,0-1 15,21 1-15,-21-1 0,0 1 0,0-22 16,0 22-16,21-1 0,-21 1 16,21-1-16,-21-21 0,22 22 0,-22-22 15,0 1-15,21-1 0,-21 0 16,21 1-16,-21-1 0,21-21 0,-21 21 16,0-20-16,0 20 0,0-21 15,0 0-15,0 0 0,21 22 16,-21-22-16,0 0 0,21-21 15,-21 21-15,0-42 47,0 0-31,0 0-16,0 0 0,0-1 16,-21 1-16,0 0 0,0 0 15,0-21-15,-22 20 0,22-20 0,-21 0 16</inkml:trace>
  <inkml:trace contextRef="#ctx0" brushRef="#br0" timeOffset="8640.5">6879 6265 0,'0'0'0,"21"0"62,0 0-62,1 0 16,-1 0-16,21 0 0,0 0 15,1 0-15,20 0 0,-20 0 0,20 0 16,1 0-16,-1 0 0,22 0 16,-22 0-16,22 0 0,21 0 0,-22 0 15,1 0-15,21 0 0,0 0 16,0 0-16,-1 0 0,22 0 0,0 0 15,22 0-15,-22 0 0,21 0 16,0 0-16,21 0 0,1 0 0,20 0 16,1-21-16,-22 21 0,43 0 15,-22 0-15,22-21 0,-1 21 0,1 0 16,0 0-16,-1-21 0,22 21 16,-21 0-16,0 0 0,20-21 15,1 21-15,0-21 0,0 21 0,21 0 16,-21 0-16,21-22 0,-21 22 15,21 0-15,0 0 0,0 0 0,0 0 16,-22 0-16,22-21 0,0 21 16,-21 0-16,0 0 0,0 0 0,0 0 15,-22 0-15,22 0 0,-42 0 16,20 0-16,1 0 0,-21 0 0,20 21 16,-20-21-16,-1 0 0,1 0 15,-1 22-15,1-22 0,-22 0 0,0 0 16,1 21-16,-1-21 0,-21 0 15,0 0-15,1 0 0,-1 21 16,-21-21-16,-21 0 0,-1 0 0,-20 0 16,0 21-16,-1-21 0,-20 0 15,-1 0-15,-20 0 0,-1 0 0,0 0 16,-20 0-16,-1 0 0,0 0 16,0 0-16,0 0 0,0 0 15,1 0 1,-22-21 46,-22 21-15,1 0-47,0 0 0,0 0 16,0 0-16,0 0 0,-1 0 15</inkml:trace>
  <inkml:trace contextRef="#ctx0" brushRef="#br0" timeOffset="8740.52">21315 6202 0,'0'0'0,"0"21"16,0 0 0,-21-21-1,-1 0-15</inkml:trace>
  <inkml:trace contextRef="#ctx0" brushRef="#br0" timeOffset="10773.01">7366 3281 0,'0'0'0,"21"0"0,-21-21 0,0 0 16,0-1-16,0 1 16,0 0-16,0 0 15,0 42 17,0 0-17,0 0-15,0 1 0,0 20 0,0-21 16,0 21-16,0 1 0,0-22 15,0 21-15,0-21 0,0 22 0,0-22 16,0 21-16,0-21 0,0 22 0,0-22 16,0 0-16,0 21 0,0-20 15,0-1-15,0 0 0,0 0 0,0 0 16,0 0-16,0 1 0,21-1 16,-21 0-16,0 0 0,21 0 0,1-21 15,-1 21-15,0-21 16,-21 22-16,21-22 0,0 0 15,0 0-15,1 0 16,-1 0-16,0 0 16,0 0-16,0 0 15,0 0-15,-21-22 0,22 22 16,-1-21-16,-21 0 16,21 21-16,0-21 0,0 21 15,-21-21-15,21 21 0,-21-21 16,22 21-16,-1-22 0,-21 1 0,21 21 15,0-21-15,0 0 0,-21 0 16,21 0-16,-21-1 0,22 1 0,-22 0 16,0 0-16,21-21 0,-21 20 15,21 1-15,-21 0 0,0 0 16,0 0-16,0 0 0,0-1 0,0 1 16,0 0-16,0 0 15,0 0-15,0 0 0,0-1 16,0 1-16,0 0 15,0 0-15,0 0 16,21 21 78,-21 21-94,21-21 15</inkml:trace>
  <inkml:trace contextRef="#ctx0" brushRef="#br0" timeOffset="11139.32">8340 3408 0,'0'-21'0,"0"0"16,0-1-16,-22 22 15,22 22 1,0-1 0,-21 0-16,21 0 0,0 21 15,0-20-15,0 20 0,-21-21 0,21 21 16,0 1-16,0-22 0,0 21 15,-21 1-15,21-22 0,-21 21 0,21 0 16,0-20-16,0 20 16,-21 0-16,21-21 0,-22 22 0,22-22 15,0 0-15,0 0 0,0 0 0,0 1 16,0-44 15,0 1-31,22 0 16,-22 0-16,21 0 0,-21-22 0,0 22 15</inkml:trace>
  <inkml:trace contextRef="#ctx0" brushRef="#br0" timeOffset="11612.3">8276 3493 0,'0'0'0,"0"-22"0,0 1 0,0 0 16,0 0-16,0 0 15,0 0-15,0-1 0,21 1 0,0 0 16,1 0-16,-1 0 0,21 0 15,-21 21-15,0 0 0,22-22 16,-22 22-16,21 0 0,-21 0 16,22 22-16,-22-1 0,0 0 0,0 0 15,0 0-15,-21 22 0,0-22 16,0 21-16,0-21 0,0 22 0,0-22 16,-42 21-16,21 0 0,0-20 15,-22-1-15,22 0 0,-21 21 16,21-21-16,-22-21 0,22 22 0,0-1 15,-21-21-15,21 0 0,-1 21 16,1-21-16,0 0 0,0 0 16,0 0-1,21 21 1,21-21 0,0 21-16,0-21 0,0 21 15,1-21-15,-22 22 0,21-1 0,0-21 16,0 21-16,0 0 0,0 0 15,1 0-15,-1-21 16,0 22-16,0-1 16,0-21-16,-21 21 0,21-21 15,1 0 17,-22-21-17,0 0-15</inkml:trace>
  <inkml:trace contextRef="#ctx0" brushRef="#br0" timeOffset="12128.02">9250 3302 0,'0'0'0,"0"-21"0,0 0 15,0 0-15,0-1 0,0 1 0,0 42 31,-21 1-31,21-1 16,0 0-16,0 21 0,-22 1 16,22-1-16,-21 0 0,0 1 0,21-1 15,0 21-15,-21-20 0,0-1 16,0 0-16,21 1 0,-22-22 0,1 21 16,0-21-16,21 22 0,0-22 15,-21 0-15,0 0 0,21 0 16,0 1-16,-21-22 15,-1 0 1,22-22-16,0 1 0,0 0 16,0 0-16,0 0 0,0 0 15,0-1-15,0 1 0,22 0 0,-1 0 16,-21 0-16,21 0 0,0-1 16,0 22-16,0 0 15,1 0-15,-1 22 0,0-1 16,-21 0-16,21 0 0,0 0 15,-21 0-15,21 1 0,1-1 16,-22 0-16,21-21 0,0 21 16,0 0-16,0 0 0,0-21 15,1 0-15,-1 0 0,0 0 16,0 0 0,-21-21-16,0 0 15,0 0-15,0 0 0,0 0 16,0-1-16</inkml:trace>
  <inkml:trace contextRef="#ctx0" brushRef="#br0" timeOffset="12812.42">11197 3196 0,'-21'-21'0,"42"42"0,-63-63 16,21 21-1,-1 42 1,22 0-1,0 0-15,0 22 0,0-1 0,0 0 16,0 1-16,0 20 0,0 1 16,0-22-16,0 21 0,0 1 0,0-22 15,0 1-15,0-1 0,0 0 16,0 1-16,0-1 0,22 0 0,-1-21 16,0 1-16,0-1 0,0 0 0,0-21 15,1 0-15,-1 0 0,0 0 16,0 0-16,21-21 0,-20 0 0,-1-1 15,0 1-15,0-21 0,0 21 16,0-22-16,1 1 0,-1 0 0,-21-22 16,0 22-16,0-22 0,0 1 15,0-1-15,0 1 0,0-1 16,0 22-16,0-21 0,0 41 0,0-20 16,0 21-16,0 0 0,0 0 15,0 42 16,0 0-31,0 0 0,0 0 16,21 0-16,-21 22 0,0-22 16,0 0-16,21 21 0,-21-20 0,21 20 15</inkml:trace>
  <inkml:trace contextRef="#ctx0" brushRef="#br0" timeOffset="13216.19">11980 3641 0,'0'0'0,"21"0"16,1 0-16,-22-21 16,0-1-1,-22 22 1,1 0-16,0 0 16,0 0-16,0 0 0,-22 0 0,22 22 15,0-1-15,0-21 0,0 21 0,0 0 16,21 0-16,-22 0 0,22 1 15,0-1-15,0 0 0,22 0 16,-1 0-16,0 0 16,0-21-16,0 22 0,0-22 0,1 21 15,20 0-15,-21-21 0,0 21 0,0 0 16,-21 0 0,0 1-16,-21-22 15,0 21-15,0-21 16,0 21-16,-22-21 0,22 0 0,-21 0 15,21 0-15,0 0 0,-1 0 16,1 0-16,0 0 0,0 0 0,21-21 31,21 0-15,0 21-16,0-22 0,22 22 16</inkml:trace>
  <inkml:trace contextRef="#ctx0" brushRef="#br0" timeOffset="13540.01">12319 3874 0,'0'0'15,"21"0"-15,0-22 0,0 1 16,1 0-16,-22 0 16,21 0-16,-21 0 0,21-1 0,-21 1 15,0 0-15,0 0 0,0 0 16,0 0-16,-21 21 15,0 0 1,-1 0-16,1 0 0,0 21 16,21 0-16,-21 0 0,21 0 0,-21 22 15,21-22-15,0 0 0,0 0 16,0 0-16,0 22 0,0-22 16,0 0-16,0 0 0,0 0 15,21-21-15,0 21 0,0-21 16,0 0-16,1 0 15,-1 0-15,0 0 0,0-21 0,0 21 0,0-21 16,1 21-16,-1-21 0</inkml:trace>
  <inkml:trace contextRef="#ctx0" brushRef="#br0" timeOffset="13899.82">12700 3704 0,'-21'-42'31,"21"21"-31,21 21 16,0 0-16,0 0 0,0 0 16,1 0-16,-1 0 0,0 0 15,0 0-15,21 21 0,-20 0 0,-1 0 16,0 0-16,0-21 0,-21 22 16,0-1-16,0 0 0,0 0 15,0 0-15,0 0 0,0 1 0,0-1 16,-21-21-16,21 21 0,-21-21 15,0 0-15,21 21 0,-22-21 0,1 0 32,21-21-32,0 0 15,0 0-15,0-1 0,0 1 16,0 0-16,21 0 16,-21 0-16,22 0 0,-1-1 15,-21 1-15,21 0 0,0 21 16,0-21-16,0 0 0,1 21 0,-1-21 15,0 21-15,0-22 0,0 22 0</inkml:trace>
  <inkml:trace contextRef="#ctx0" brushRef="#br0" timeOffset="14371.55">13377 3598 0,'0'22'31,"-21"-1"-31,0 0 16,21 0-16,0 0 0,-21 0 16,21 22-16,-21-1 15,21-21-15,-22 0 0,22 1 0,0-1 16,-21 0-16,21 0 16,-21 0-16,21 0 0,0 1 15,-21-22 1,0 0-16,21-22 15,0 1 1,0 0-16,0 0 0,0 0 16,0-22-16,0 22 0,21 0 15,0-21-15,0 21 0,0-1 16,1-20-16,-1 21 0,21 0 0,-21 0 16,0-1-16,22 1 0,-22 21 15,0 0-15,21 0 0,-20 0 0,-1 21 16,0 1-16,-21-1 0,21 0 0,-21 0 15,21 0-15,-21 0 0,0 22 16,0-22-16,0 0 0,0 21 0,0-20 16,0-1-16,0 21 0,-21-21 15,21 0-15,-21 1 0,0-1 16,21 0-16,0-42 31,0 0-31,21-1 16</inkml:trace>
  <inkml:trace contextRef="#ctx0" brushRef="#br0" timeOffset="14841.28">14182 3577 0,'0'0'0,"0"-21"0,0 0 0,0 0 15,-22 21-15,1 0 0,0 0 16,0 0-16,0 0 0,0 0 15,-1 0-15,1 21 16,-21 0-16,21 0 0,0 0 0,-1 22 16,1-22-16,0 0 0,0 21 0,0-20 15,0-1-15,-1 21 0,22-21 16,0 0-16,0 1 0,0-1 0,0 0 16,22-21-1,-1 0-15,21 0 0,-21 0 16,0 0-16,1-21 0,20 21 0,-21-21 15,0-1-15,0 1 0,1 0 16,-1 0-16,0 0 0,0 0 0,0-1 16,-21 1-16,21 0 0,-21-21 15,0 21-15,0-1 0,0 1 16,0 42 0,0 1-1,0-1-15,0 0 0,0 0 0,0 0 16,-21 0-16,21 1 0,0-1 15,-21 0-15,21 0 0,0 0 0,0 0 16,0 1-16,0-1 0,0 0 16,21-21-1,0 0-15,1 0 0,-1-21 16,0 0-16,0 21 0</inkml:trace>
  <inkml:trace contextRef="#ctx0" brushRef="#br0" timeOffset="15439.81">14436 3598 0,'0'22'31,"0"-1"-31,-22 0 0,1 0 16,21 0-16,0 0 0,-21 22 16,0-22-16,0 0 0,21 0 15,0 0-15,0 1 0,-21-22 16,21 21-16,-22-21 15,22-21 17,0-1-17,0 1-15,0 0 16,22 0-16,-1 0 0,0 0 0,0-1 16,-21 1-16,21 0 0,0 0 0,1 21 15,-1-21-15,0 0 0,0 21 16,0 0-16,-21 21 15,21 0-15,-21 0 16,0 0-16,0 0 0,0 1 0,0-1 16,0 0-16,0 0 15,0 0-15,0 0 16,0 1-16,0-44 47,0 1-47,0 0 0,22 0 15,-1 21-15,0-21 0,-21 0 16,21-1-16,0 1 0,0 0 0,1 0 16,-1 0-16,0 21 15,0 0 1,-21 21-16,0 0 0,0 0 16,0 0-16,-21 1 15,21-1-15,-21 0 0,21 0 16,0 0-16,0 0 15,0 1-15,21-22 32,0 0-32,-21-22 0,21 1 15,0 21-15</inkml:trace>
  <inkml:trace contextRef="#ctx0" brushRef="#br0" timeOffset="15727.92">14901 3662 0,'21'0'31,"1"0"-15,-1 0-16,0 0 15,0 0-15,-21-21 0,21 0 16,-21-1 0,0 1-16,-21 21 31,0 0-31,21 21 0,-21 1 0,0-1 15,-1 0-15,22 0 0,-21 0 0,21 0 16,-21 1-16,21-1 0,0 0 16,0 0-16,0 0 15,0 0-15,21-21 16,0 0 0,1 0-16,-1-21 0</inkml:trace>
  <inkml:trace contextRef="#ctx0" brushRef="#br0" timeOffset="16207.88">16192 3302 0,'0'0'0,"0"-42"0,22-64 16,-22 85 0,0 42-1,0 21 1,0 1-16,-22-1 0,1 0 0,0 22 16,0-1-16,21 1 0,-21-22 15,0 22-15,-1-1 0,1-21 0,0 1 16,0 20-16,21-20 0,-21-1 15,21-21-15,0 21 0,0-20 0,0-1 16,0 0-16,0-42 31,0 0-15,0-1-16,0 1 0</inkml:trace>
  <inkml:trace contextRef="#ctx0" brushRef="#br0" timeOffset="16488.08">15896 3535 0,'0'0'15,"0"-42"-15,0-22 0,0 22 0,0-1 16,21 1-16,0 0 0,1-1 0,20 1 16,0 21-16,22-21 0,-1 20 15,1 1-15,-1 21 0,22 0 0,-22 0 16,-20 0-16,20 0 0,-20 43 16,-1-22-16,-21 21 0,0 0 15,-21 1-15,0-1 0,0 0 0,0 22 16,-21-22-16,-21 1 0,-1-1 15,-20 0-15,21 1 0,-22-22 16,1 21-16,20-21 0,-20 0 0,20 1 16,22-1-16,-21-21 0,21 21 0,21 0 15,21-21 1,0 0-16,21 0 0,-20 0 16,20 0-16,0 0 0,1 0 15,-1 0-15</inkml:trace>
  <inkml:trace contextRef="#ctx0" brushRef="#br0" timeOffset="17583.84">16954 3747 0,'22'0'15,"-44"0"-15,65-22 0,-22 22 0,-21-21 0,0 0 16,0 0-16,0 0 16,-21 0-16,0 21 0,-1-22 0,1 22 15,0-21-15,0 21 0,0 0 16,-22 0-16,22 21 0,0 1 0,0-1 15,0 0-15,0 0 0,-1 21 16,1-20-16,0 20 0,0-21 0,21 21 16,-21-20-16,21 20 0,0 0 0,0-21 15,0 1-15,0-1 0,0 0 16,0 0-16,0 0 0,42-21 16,-21 0-16,0 0 15,22 0-15,-22-21 0,0 0 0,0 0 16,0 0-16,1-1 0,-1 1 15,0 0-15,0 0 0,0-21 0,0 20 16,-21-20-16,22 21 0,-22 0 16,21-22-16,-21 22 0,0 0 0,21 0 15,-21 0-15,0 42 32,0 0-32,0 0 0,-21 0 15,21 22-15,0-22 16,0 0-16,-21 0 0,21 0 0,0 22 15,0-22-15,0 0 0,0 0 16,0 0-16,0 1 0,21-22 16,0 0-16,0 0 0,0 0 15,0 0-15,1 0 0,20-22 0,0 22 16,1-21-16,-22 0 0,21 0 16,0 0-16,1 0 0,-22-1 0,21-20 15,-21 21-15,22-21 0,-22 20 16,0-20-16,-21 21 0,0 0 0,0 0 15,0-1-15,-21 44 32,0-1-32,21 0 0,0 0 15,0 0-15,0 0 0,0 1 16,0-1-16,0 0 0,21 0 0,0 0 16,-21 0-16,0 1 0,21-1 15,-21 0-15,21-21 0,-21 21 16,0 0-1,-21-21-15,0 0 16,0 0-16,0 0 0,0 0 0,-1 0 16,22-21-16,-21 21 0,0 0 15,0-21-15,0 21 0,21 21 47,0 0-47,21-21 16,0 0-16,0 21 0,0-21 15,22 0-15,-22 0 0,0 0 0,21 0 16,-20 0-16,20 0 0,-21 0 16,21-21-16,1 21 0,-1-21 0,0 21 15,1-21-15,-1 0 0,0 21 16,1-21-16,20-1 0,-20 1 0,-1 0 16,0 0-16,1-21 0,-22 20 15,0 1-15,-21 0 0,0 0 16,0-21-16,-21 20 0,-22 22 15,22 0-15,-21 0 0,21 0 16,-22 0-16,22 0 0,0 22 0,0-1 16,21 0-16,0 0 0,0 0 15,0 0-15,0 1 0,0-1 0,0 21 16,21-21-16,0 0 0,-21 1 16,0-1-16,21 0 0,-21 0 0,0 0 15,0 0-15,0 1 16,0-1-16,-21-21 15,0 0-15,0 0 0,0 0 16,0 0-16,21-21 16,0-1-16,0 1 15,0 0-15,21 0 16,0 0-16,0 0 0</inkml:trace>
  <inkml:trace contextRef="#ctx0" brushRef="#br0" timeOffset="18079.84">18436 3598 0,'0'0'0,"21"0"0,0 43 32,-21-22-32,0 0 0,0 0 15,0 0-15,0 22 0,-21-22 0,0 0 16,21 0-16,0 0 0,-21 1 16,21-1-16,-21 0 0,21 0 15,21-21 16,0-21-31,0 21 16,0-21-16,22 0 0,-22-1 16,0 1-16,0 0 0,0 0 0,22 21 15,-22-21-15,0 0 0,-21-1 16,21 22-16,0 0 0,-21 22 31,0-1-31,0 0 0,0 0 0,0 0 16,0 0-16,0 1 15,0-1-15,0 0 16,22-21-16,-1 0 16,0 0-16,0 0 0,0 0 15,0 0-15,1 0 0,-1 0 0,-21-21 16,21 21-16,0-21 0,0-1 16,-21 1-16,0 0 0,21 0 0,-21 0 15,0 0-15,22-22 0,-22 22 0,0-21 16,0 21-16,0-1 15,0 1-15,0 0 0,0 42 32,0 0-17,0 1 1</inkml:trace>
  <inkml:trace contextRef="#ctx0" brushRef="#br0" timeOffset="18480.65">19389 3620 0,'0'0'0,"0"-22"0,-22 22 16,1-21-16,0 21 15,0 0-15,0 0 16,0 0-16,-1 0 0,1 21 0,0 1 16,0-1-16,0 0 0,0 0 15,21 0-15,0 0 0,-22 1 0,22-1 16,0 0-16,0 0 0,0 0 15,0 0-15,0 1 0,22-1 16,-1-21-16,0 0 0,0 0 16,0 0-16,0 0 0,1 0 0,20 0 15,-21 0-15,0-21 0,22 21 0,-22-22 16,21 1-16,-21 21 0,0-21 16,1 0-16,-1 0 0,-21 0 15,0-1-15,0 1 0,0-21 16,-21 21-16,-1 0 0,1 21 0,0-22 15,0 1-15,0 21 16,0 0-16,-1 0 0,22 21 16,0 1-1,0-1-15,0 0 0,0 0 16,22-21-16,-1 0 16,0 0-16,0 0 0</inkml:trace>
  <inkml:trace contextRef="#ctx0" brushRef="#br0" timeOffset="18779.48">19685 3641 0,'42'0'0,"-84"0"0,105-21 0,-41 21 16,20-22-16,-21 1 16,0 21-16,0 0 0,-21 21 31,22 1-15,-22-1-16,0 0 0,0 0 0,0 21 15,0-20-15,0-1 0,0 0 16,0 0-16,0 0 0,0 0 15,0-42 17,0 0-17,0 0 1,0 0-16,0 0 0,21-1 0,0 1 16,-21 0-16,21 0 0,0 0 15,0 0-15,-21-1 0,22 22 0,-1-21 16,0 0-16,21 21 0,-21 0 15,1-21-15,20 21 0,-21 0 0,21 0 16</inkml:trace>
  <inkml:trace contextRef="#ctx0" brushRef="#br0" timeOffset="19240.22">20447 3620 0,'-85'0'31,"64"0"-31,0 21 0,0-21 16,0 21-16,-1 0 0,1-21 0,0 21 16,0 0-16,0 1 0,0-1 15,21 0-15,-22 0 0,22 0 0,-21 0 16,21 1-16,0-1 0,0 0 0,0 0 16,0 0-16,21-21 15,1 0-15,-1 0 0,0 0 16,0 0-16,0 0 0,-21-21 15,21 0-15,1 21 0,-1-21 0,0 0 16,0-1-16,0-20 16,-21 21-16,21-21 0,1-1 0,-22 1 15,21-22-15,0 22 0,-21-21 0,0-1 16,21 1-16,0-1 0,-21 1 16,0 20-16,0 1 0,0 21 0,0 0 15,0-1-15,-21 22 16,0 0-16,0 22 0,0-1 0,-1 21 15,-20 0-15,21 1 0,0-1 16,21 22-16,0-22 0,0 21 0,0-20 16,0 20-16,0-20 0,21-1 15,0 0-15,21 1 0,1-22 0,-1 0 16,0 0-16,22 21 0,-22-42 16,22 22-16,-1-22 0,1 0 15,-1 0-15,1 0 0</inkml:trace>
  <inkml:trace contextRef="#ctx0" brushRef="#br0" timeOffset="20551.86">7197 5313 0,'0'0'0,"0"-21"0,0 0 16,0 42 15,0 0-31,-22 0 16,22 0-16,0 0 0,0 1 15,0 20-15,0-21 0,0 21 0,0-20 16,0 20-16,0-21 0,0 0 16,0 0-16,0 1 0,0-1 15,0-42 17,0-1-32,0 1 15,0 0-15,0 0 0,0 0 0,0 0 16,22-1-16,-22 1 0,21 0 0,-21 0 15,0 0-15,21 21 16,0 0-16,0 0 16,-21 21-16,0 0 0,21 0 15,1 0-15,-22 1 0,0-1 0,21 0 16,0 0-16,0 0 16,-21 0-16,21-21 0,0 22 0,1-22 0,-1 0 15,0 0-15,0 0 16,21 0-16,1 0 0,-22-22 0,21 1 15,1 0-15,-1 0 0,-21 0 0,21 0 16,-20-1-16,-1-20 0,0 21 16,-21 0-16,0 0 0,0-22 0,0 22 15,-21 0-15,-22 0 0,22 0 16,-21-1-16,21 22 0,-22 0 0,22 0 16,-21 0-16,21 0 0,0 22 15,21-1-15,0 0 0,0 0 0,0 0 16,0 0-16,0 1 15,0-1-15,0 0 0,21 0 0,21 0 16,-21-21-16,0 0 0,22 0 0,-1 0 16,0 0-16</inkml:trace>
  <inkml:trace contextRef="#ctx0" brushRef="#br0" timeOffset="21084.18">8276 5228 0,'0'21'15,"0"1"-15,-21-1 16,21 0-16,-21 0 0,21 21 16,0-20-16,0 20 0,-21 0 0,21-21 15,-22 22-15,22-22 16,0 21-16,0-21 0,0 1 0,0-1 16,0 0-1,0-42 1,0 0-16,0-1 0,22 1 15,-1 0-15,-21 0 0,0 0 16,21 0-16,0-22 0,-21 22 0,21 0 16,-21 0-16,0 0 0,0-1 15,21 22-15,1 22 16,-22-1 0,0 0-16,0 0 0,0 21 15,0-20-15,21-1 0,-21 0 16,21 0-16,0 0 0,-21 0 15,21 1-15,0-22 0,1 0 0,-1 0 16,0 0-16,0 0 0,0 0 16,22 0-16,-22-22 0,0 1 0,0 0 15,0 0-15,0 21 0,1-42 16,-22 20-16,0 1 0,0 0 0,0 0 16,0 0-16,0-22 0,-22 22 0,1-21 15,0 21-15,0 0 0,0-1 16,0 1-16,-1 21 0,1 0 0,0 0 31,21 21-31,0 1 16,0-1-16,21 0 15,0 0-15,1-21 16,-1 0-16,21 0 0</inkml:trace>
  <inkml:trace contextRef="#ctx0" brushRef="#br0" timeOffset="21575.9">9165 5207 0,'-42'85'31,"21"-64"-31,-1 0 0,1 0 0,0 22 16,0-22-16,21 21 16,-21-21-16,0 0 0,21 22 0,-22-22 15,22 0-15,-21-21 0,21 21 0,0 0 16,0-42 15,0 0-31,21 21 0,1-21 16,-22 0-16,21 0 0,0-1 0,-21 1 15,21 0-15,0 0 0,-21 0 16,21 21-16,1 0 0,-22-21 16,21 21-16,0 0 15,0 21-15,0 0 0,-21 0 16,21 0-16,1 0 0,-1 1 15,0-1-15,0-21 0,0 21 16,0-21-16,1 0 0,-1 0 0,0 0 16,0 0-16,21 0 0,-20 0 15,-1-21-15,21 0 0,-21-1 0,22 1 16,-22 0-16,0 0 0,0 0 0,-21 0 16,0-1-16,0 1 0,0-21 15,0 21-15,0-22 0,0 22 0,-21 0 16,21 0-16,-21 0 15,21 0-15,-21-1 0,21 44 47,0-1-47,0 0 16</inkml:trace>
  <inkml:trace contextRef="#ctx0" brushRef="#br0" timeOffset="21723.81">9906 5355 0,'0'0'0,"21"0"0,0 0 47,0 0-47,1 0 16,-1 0-16,-21-21 0,21 21 16,0 0-16,0 0 0</inkml:trace>
  <inkml:trace contextRef="#ctx0" brushRef="#br0" timeOffset="21844.01">10350 5440 0,'22'63'31,"-1"-63"-31,0 0 0,0 0 16,0 0-16,0 0 16,1-21-16</inkml:trace>
  <inkml:trace contextRef="#ctx0" brushRef="#br0" timeOffset="23431.61">12001 5334 0,'-21'0'16,"21"-21"-16,0 0 15,0 0-15,21-1 16,-21 1-16,22 0 0,-1-21 16,0 21-16,-21-1 0,0 1 15,0 0-15,0 0 0,0 0 0,-21 21 16,0 0-16,-22 0 0,1 21 0,0 0 15,-1 21-15,1-20 0,-22 20 16,22 0-16,0 22 0,-1-22 0,1 0 16,21 22-16,-21-22 0,20 22 15,1-22-15,0 0 0,21 1 16,0-22-16,0 21 0,21-21 16,0-21-16,1 0 0,20 0 15,-21 0-15,21-21 0,1 0 0,20 0 16,-20 0-16,-1-22 0,21 1 15,-20 21-15,-1-21 0,22-1 0,-43 1 16,21 0-16,-21-1 0,22 1 16,-43 0-16,0 20 0,0 1 0,0 0 15,0 0-15,0 0 0,-22 21 16,1 21-16,0 0 16,0 0-16,0 0 0,21 1 15,0 20-15,-21-21 0,21 21 16,0-20-16,0 20 0,0-21 0,0 21 15,0-20-15,21-1 0,0 21 16,0-21-16,0 0 0,22-21 0,-1 0 16,0 22-16,1-22 0,-1 0 15,21 0-15,-20 0 0,-1-22 0,22 1 16,-22 0-16,0 0 0,1 0 0,-1 0 16,0-1-16,-21 1 0,1-21 15,-1 21-15,-21 0 0,0-22 0,0 22 16,0-21-16,-21 21 0,-1-1 15,-20 1-15,21 0 0,-21 21 0,-1 0 16,22 0-16,-21 0 16,-1 0-16,1 21 0,21 0 0,-21 1 15,20 20-15,1-21 0,0 0 0,0 22 16,21-22-16,0 21 0,0-21 16,0 0-16,0 1 0,21-1 0,0 0 15,22 0-15,-22-21 0,21 0 16,-21 0-16,22 0 0,-22 0 0,21 0 15,0 0-15,1-21 0,-1 0 16,0 0-16,1-1 0,-1 1 0,0 0 16,-20-21-16,20 21 0,-21-22 0,0 1 15,-21 0-15,0-1 0,0 1 16,0-22-16,0 22 0,0-21 16,-21-1-16,0 22 0,21-1 15,-21 1-15,0 21 0,-1 0 0,1 0 16,0 21-16,0 0 15,0 42-15,21-21 0,0 21 16,-21 1-16,21-1 0,-22 22 0,22-1 16,0-21-16,0 22 0,0-22 15,0 22-15,0-22 0,0 0 0,0 1 16,0-1-16,22-21 0,-1 22 16,0-22-16,0-21 0,0 21 0,22-21 15,-22 0-15,0 0 0,21 0 16,-21 0-16,22-21 0,-22 0 15,21-1-15,-21 1 0,1 21 0,-1-42 16,21 21-16,-42 0 0,21-1 16,0 1-16,1 0 0,-22 42 31,0 0-15,0 1-16,0-1 0,0 0 15,0 0-15,0 0 0,21-21 0,-21 21 16,21 1-16,0-1 0,-21 0 0,21-21 15,0 0-15,1 0 16,-1 0-16,0 0 0,0 0 16,0-21-16,0 0 15,1 21-15,-22-22 0,21 1 0,0 0 16,0 0-16,-21 0 0,0 0 0,21-1 16,0 1-16,-21 0 0,0 0 15,22 21-15,-22 21 31,0 0-31,0 0 16,0 1-16,0-1 0,0 0 0,21 0 16,-21 0-1,21-21-15,0 21 0,0-21 16,0 0-16,1 0 16,-1 0-16,0 0 0,0 0 0,0-21 15,0 21-15,1-21 0,-1 0 0,0 0 16,0 21-16,0-21 0,0-1 15,1 1-15,-1 0 0,-21 0 16,21 21-16,-21 21 16,0 0-1,0 0-15,0 1 0,21-1 0,0 0 16,0 0-16,-21 0 16,22-21-16,-1 21 0,0-21 15,0 22-15,0-22 0,0 0 16,1 0-16,-1 0 0,0 0 15,0 0-15,0 0 0,-21-22 0,0 1 16,0 0-16,0 0 16,0 0-16,-21 0 0,0-1 0</inkml:trace>
  <inkml:trace contextRef="#ctx0" brushRef="#br0" timeOffset="23571.53">13779 5101 0,'-42'0'31,"63"0"-15,0 0-1,1 0-15</inkml:trace>
  <inkml:trace contextRef="#ctx0" brushRef="#br0" timeOffset="25903.85">15833 5249 0,'0'0'0,"0"-21"0,0-42 16,21 63-1,0 21 1,0 0-1,-21 21-15,0-20 0,21 20 0,-21 0 16,21 1-16,-21-22 0,22 21 16,-22 0-16,0 1 0,0-22 0,0 21 15,0-21-15,0 1 0,0-1 16,0 0-16,0 0 0,21-21 31,-21-21-31,21 0 16,-21 0-16,0-1 0,21 1 0,0 0 15,-21-21-15,21-1 0,1 22 16,-22-21-16,21 0 0,0 20 16,0-20-16,0 21 0,0 0 15,1 0-15,-1-1 0,0 22 0,0 0 16,0 0-16,-21 22 16,0-1-16,21 0 0,-21 21 15,22-21-15,-22 1 0,21 20 0,-21-21 16,0 21-16,0-20 0,21-1 15,0 0-15,0 0 0,-21 0 0,21 0 16,1 1-16,-1-22 0,0 0 16,0 0-16,0 0 0,0 0 0,1 0 15,-1 0-15,21 0 0,-21-22 16,0 1-16,1 0 0,-1 0 16,21 0-16,-21 0 0,0-22 15,1 22-15,-1 0 0,0-21 0,0 20 16,0-20-16,0 21 0,-21 0 15,0 0-15,22-1 0,-22 44 32,0-1-32,0 0 0,0 0 15,0 21-15,0-20 0,0 20 0,0-21 16,0 21-16,0-20 0,0-1 16,0 21-16,21-21 0,0 0 15,0 1-15,0-1 0,22-21 16,-22 0-16,21 0 0,0 0 15,1 0-15,-1 0 0,0-21 0,1 21 16,-1-22-16,0 1 0,1 0 16,-22 0-16,21 0 0,-21 0 0,1-1 15,-1-20-15,0 21 0,0 0 16,-21-22-16,0 22 0,0-21 0,0 0 16,0 20-16,-21 1 0,0-21 15,0 21-15,-22 21 0,22 0 0,-21 0 16,-1 0-16,1 0 0,0 21 0,21 0 15,-22 21-15,1-20 16,21 20-16,-22 0 0,22-21 0,21 22 16,0-1-16,0 0 0,0-20 15,0-1-15,0 21 0,0-21 0,21 0 16,1 1-16,-1-22 0,21 0 16,-21 21-16,22-21 0,-22 0 0,21 0 15,-21-21-15,22 21 0,-1-22 0,-21 1 16,21 0-16,1 0 0,-22 0 15,0 0-15,21-1 0,-20 1 0,-1 0 16,0-21-16,0 21 16,0-1-16,0-20 0,1 21 0,-22 0 15,0 0-15,0 42 16,0 0 0,0 0-16,0 0 0,0 0 15,0 22-15,-22-22 0,22 0 16,0 0-16,0 0 0,0 1 0,0-1 15,0 0-15,22 0 16,-1-21-16,0 0 0,0 0 0,0 0 16,22 0-16,-22 0 0,21 0 15,0-21-15,-20 21 0,20-21 0,-21 0 16,21 21-16,-20-22 0,-1 1 0,0 0 16,0 0-16,0 0 15,0-22-15,-21 22 0,0 0 0,0 0 16,0 0-16,0 0 0,-21 42 31,21 0-31,-21 21 16,21-21-16,-21 1 0,21-1 15,-21 0-15,21 21 0,0-21 0,0 1 16,0-1-16,0 0 16,21-21 15,0-21-31,0 0 0,0-1 15,1 1-15,-1 0 0,0 0 16,21 0-16,-21 0 0,22-1 16,-22 1-16,21 0 0,-21 0 0,1 0 15,-1 0-15,0-1 0,0 22 16,-21 22 0,0-1-16,0 0 15,0 0-15,0 21 0,0-20 16,0-1-16,0 0 0,0 0 0,0 0 15,0 0-15,0 1 0,21-1 16,0 0-16,22-21 0,-22 21 0,0-21 16,21 0-16,-20 0 0,20 0 15,-21 0-15,21 0 0,1 0 16,-22 0-16,21-21 0,1 0 0,-1 0 16,-21 21-16,21-22 0,1 1 15,-22 0-15,0 0 0,0 0 0,-21-22 16,0 22-16,0 0 0,0-21 15,-21 21-15,0-1 0,0 1 0,0 0 16,-22 21-16,22 0 0,-21 0 0,21 0 16,-22 0-16,1 0 0,21 21 15,-22 0-15,22 1 0,0-1 0,0 0 16,0 0-16,21 0 0,0 0 16,0 1-16,0-1 0,0 0 0,21 0 15,0-21-15,0 0 0,0 21 16,1-21-16,20 0 0,-21 0 15,0 0-15,22 0 0,-22 0 0,0 0 16,21-21-16,-21 21 0,1-21 16,-1 0-16,0 0 0,0-1 15,0 1-15,-21 0 0,21 0 0,-21 0 16,0 0 0,0 42-1,0 0-15,-21 0 16,21 0-16,0 22 0,0-22 0,0 0 15,0 21-15,0-21 0,0 1 0,0-1 16,21 0-16,1 0 16,-1 0-16,0 0 0,0 1 0,21-22 15,-20 0-15,20 0 0,-21 0 16,21 0-16,-20 0 0,20 0 0,0-22 16,-21 22-16,22-21 0,-1 0 0,-21 0 15,0 0-15,1 0 0,-1-22 16,0 22-16,-21-21 0,0 21 0,0-22 15,0 1-15,0 21 0,0-22 16,0 22-16,-21 0 0,0 0 0,-1 21 16,1 0-16,0 0 0,-21 0 15,21 21-15,-1 0 0,-20-21 0,21 43 16,0-22-16,0 0 0,-1 0 16,1 0-16,21 0 0,0 1 15,0 20-15,0-21 0,0 0 0,0 0 16,0 22-16,0-22 0,0 21 0,0-21 15,21 22-15,-21-1 0,0 0 16,0-20-16,0 20 0,0 0 0,0 1 16,-21-22-16,0 21 0,21 0 15,-21-20-15,0-1 0,21 21 0,0-21 16,-21 0-16,-1 1 0,1-1 16,21-42 15,0-1-16,21 1-15,1 0 0,-22 0 16</inkml:trace>
  <inkml:trace contextRef="#ctx0" brushRef="#br0" timeOffset="26247.68">20087 5546 0,'0'-21'16,"21"21"0,0 0-16,-21-22 0,22 1 15,-1 21-15,0-21 0,0 21 0,0-21 16,0 0-16,1 21 0,-1-21 0,0-1 16,-21 1-16,-21 21 31,0 21-16,-1 1-15,1-1 0,0 0 0,21 0 16,-21 0-16,0 0 0,21 1 0,0-1 16,0 0-16,0 0 15,-21 0-15,21 0 0,0 1 0,0-1 16,0 0 0,21-21-16,0 0 15,0 0-15,0-21 0,0 0 0</inkml:trace>
  <inkml:trace contextRef="#ctx0" brushRef="#br0" timeOffset="26579.68">20489 5398 0,'0'0'0,"21"0"47,1 0-47,-1 0 0,0 0 15,0 0-15,0 21 16,0-21-16,-21 21 0,0 0 0,22 0 16,-22 0-16,0 22 0,0-22 0,0 0 15,0 0-15,0 0 0,-22 22 16,1-22-16,0 0 0,0 0 16,21 0-16,-21-21 0,21-21 46,0 0-30,21 0-16,0 0 0,-21 0 16,21-1-16,0 1 0,1 0 15,-22 0-15,21-21 0,-21 20 0,21 1 16,-21 0-16</inkml:trace>
  <inkml:trace contextRef="#ctx0" brushRef="#br0" timeOffset="28667.88">4720 3429 0,'21'-21'15,"-21"0"-15,21 0 16,-21-1-16,0 1 0,0 0 16,0 0-1,-21 21-15,0 0 0,0 0 0,0 0 16,0 0-16,-1 0 0,1 21 16,0 0-16,0 0 0,0 1 15,0-1-15,-22 21 0,22-21 16,0 0-16,0 22 0,0-22 0,-1 21 15,1-21-15,0 22 0,0-1 16,21 0-16,0-20 0,0 20 0,0 0 16,0 1-16,0-1 0,0 21 15,0-20-15,0-1 0,0 0 16,0 22-16,21-43 0,0 21 0,0 1 16,1-22-16,-1 21 0,21-21 15,-21-21-15,22 22 0,-22-1 0,21-21 16,0 0-16,1 0 0,-22 0 0,21 0 15,1-21-15,-1-1 16,0 1-16,-21 21 0,22-42 0,-22 21 16,0 0-16,21-1 0,-20-20 15,-1 0-15,0-1 0,-21 1 0,21 0 16,-21-1-16,21 1 0,-21-21 16,0 20-16,0 1 0,0 0 0,0-1 15,0 1-15,0 0 0,-21-1 16,0 1-16,-21 21 0,20-22 0,1 1 15,-21 21-15,0 0 0,-1 0 16,1-1-16,21 1 0,-22 21 0,1 0 16,0 0-16,-1 0 0,22 0 15,-21 0-15,0 0 0,-1 0 16,22 21-16,-21 1 0,21 20 16,-22-21-16,22 21 0,0 1 0,0-22 15,0 21-15,-1 1 0,1-1 16,21 0-16,0 1 0,0-1 0,0 0 15,0 1-15,0-1 0,0 0 16,0 22-16,0-22 0,0 0 0,0 1 16,0-1-16,0 0 0,21 1 15,1-22-15,-22 21 0,21-21 0,21 1 16,-21-1-16,0 0 0,22 0 16,-22-21-16,21 0 0,1 0 0,-1 0 15,0 0-15,1 0 16,-1 0-16,21 0 0,-20 0 0,-1-21 15,0 0-15,1 21 0,-1-21 0,-21-1 16,22 1-16,-22 0 0,21-21 16,-21 21-16,0-1 0,1-20 0,-1 21 15,-21-21-15,0-1 0,21 1 16,-21 0-16,0-1 0,0 1 0,0 0 16,0-1-16,0 1 0,0 0 15,0 20-15,-21-20 0,21 0 0,-21-1 16,-1 22-16,1 0 0,0 0 15,-21-21-15,21 20 0,-22 22 0,22-21 16,-21 0-16,21 21 16,-22 0-16,22-21 0,0 21 0,0 0 15,-22 0-15,22 0 0,0 0 16,0 0-16,0 21 0,0-21 16,-1 21-16,1-21 0,21 21 15,-21 1-15,0-22 16,21 21-16,0 0 15</inkml:trace>
  <inkml:trace contextRef="#ctx0" brushRef="#br0" timeOffset="32596.4">8594 1778 0,'0'0'0,"0"-21"16,21 21-16,-21-21 16,21 21-16,-21-21 15,0-1 1,0 1-16,0 0 16,0 0-1,0 0-15,0 0 0,0-1 31,-21 22-15,21 22 0,-21-22-16,-1 21 0,1 0 15,21 21-15,-21-21 0,0 22 16,0-22-16,21 21 0,0 1 0,-21-1 16,21-21-16,-22 21 0,22 1 15,0-22-15,0 21 0,0 1 0,0-22 16,0 21-16,0-21 0,0 0 15,0 22-15,22-22 0,-1 0 0,-21 0 16,21 0-16,0 1 0,0-1 16,22 0-16,-22-21 0,0 0 15,0 0-15,21 0 0,-20 0 16,20 0-16,0-21 0,-21 21 16,22-21-16,-1-1 0,-21 22 0,22-21 15,-1 0-15,-21 0 0,21 0 16,-20 0-16,-1-1 0,0 1 0,0 0 15,-21 0-15,0 0 0,21-22 16,-21 22-16,0-21 0,0 21 0,0-22 16,0 1-16,0 21 0,-21-21 15,0-1-15,21 1 0,-21 0 0,0 20 16,-1-20-16,1 21 16,0-21-16,0 20 0,-21 1 0,20 21 15,1-21-15,0 0 0,0 21 16,-21 0-16,20 0 0,1 0 0,0 0 15,-21 0-15,21 0 0,-1 21 16,1 0-16,0 22 0,0-22 0,0 21 16,0 0-16,-1 1 0,1-1 15,0 0-15,21 1 0,0-1 0,-21 0 16,21 1-16,-21-22 0,21 21 16,0 1-16,0-22 0,0 21 0,0-21 15,0 0-15,21 1 0,0-1 16,0 0-16,0 0 0,1 0 0,-1 0 15,0-21-15,0 22 0,21-22 16,-20 0-16,-1 0 0,21 0 16,-21 0-16,22 0 0,-22 0 0,21 0 15,-21-22-15,22 22 0,-22-21 16,0 0-16,0 21 0,0-21 0,0 0 16,1 0-16</inkml:trace>
  <inkml:trace contextRef="#ctx0" brushRef="#br0" timeOffset="33587.83">12785 1820 0,'0'-21'31,"0"0"-15,21 0-16,-21 0 15,21 0-15,-21-1 0,0 1 0,21 0 16,-21 0-16,21 0 0,-21 0 16,0-1-16,0 1 0,21 0 0,-21 0 15,0 0-15,0 0 16,0 42 15,0 0-31,0 0 0,-21 21 16,21 1-16,0-1 0,0 0 15,0 1-15,-21-1 0,21 0 0,0 1 16,0-22-16,0 21 16,0 1-16,0-22 0,0 21 0,0-21 15,0 22-15,0-22 0,0 0 0,0 0 16,0 0-16,0 0 15,0 1-15,0-1 0,0 0 32,-21-21-32,0 0 15,0 0-15,-1 0 0,1 0 16,0 0-16,0 0 16,0 0-16,-22 0 0,22 0 0,0 0 0,0 0 15,0 0-15,-22 21 16,22-21-16,0 0 0,0 0 15,42 0 17,0 0-32,22 0 0,-22 0 0,21 0 15,0 0-15,1 0 0,-1 0 16,0 0-16,1 0 0,-1 0 0,0 0 16,1 0-16,-1 0 0,0 0 0,1 0 15,-22 0-15,0 0 0,21 0 16,-20 0-16,-1 0 0,0 0 15,0 0 1,-21-21 0,0 0-1,21 0 1,0-1-16,1 1 0</inkml:trace>
  <inkml:trace contextRef="#ctx0" brushRef="#br0" timeOffset="34541.29">17420 1842 0,'0'0'16,"0"21"-1,-21-21 1,0 0-1,0 0 1,21-21-16,0-1 16,0 1-16,0 0 15,21 0-15,0 21 0,21-21 16,-21 0-16,22-1 0,-22 22 0,21-21 16,1 0-16,-1 21 0,-21 0 15,21-21-15,1 21 0,-1 0 0,-21 0 16,0 0-16,1 0 0,-1 21 15,0 0-15,0 0 0,-21 1 0,0 20 16,0-21-16,0 0 0,0 22 16,0-1-16,0-21 0,-21 21 0,0-20 15,0 20-15,-22-21 0,22 21 16,-21-20-16,-1-1 0,1 21 16,0-21-16,-1 0 0,1 1 0,0 20 15,-1-21-15,1-21 0,0 21 16,-1 0-16,22 1 0,-21-22 0,21 21 15,0-21-15,21 21 16,-22-21-16,22 21 0,-21-21 16,42 0 15,1 0-31,20 0 0,-21 0 0,21 0 16,1 0-16,-1-21 0,22 21 15,-22-21-15,21 21 0,-20 0 16,20 0-16,-20-21 0,-1 21 15,21 0-15,-20 0 0,-1 0 0,0 0 16,1 0-16,-1 0 0,0 0 16,-20 0-16,20 0 0,-21 0 0,0 0 15,0 0-15,1 0 0,-1 0 16,-42 0 46,-22 0-62,22 21 16,0-21-16,-21 0 0</inkml:trace>
  <inkml:trace contextRef="#ctx0" brushRef="#br0" timeOffset="35919.5">5101 5927 0,'0'0'0,"0"21"31,-21-21-31,21-21 32,0 0-32,21 21 15,-21-22-15,21 1 0,0 0 0,1 0 16,-22 0-16,21 0 0,0-1 15,-21-20-15,0 21 0,21 0 0,-21 0 16,21-22-16,-21 22 0,0 0 16,0 0-16,21 0 0,-21-1 0,0 1 15,0 0-15,0 0 0,0 0 16,0 42 15,0 0-15,0 0-16,0 0 0,0 1 0,22 20 15,-22 0-15,0 1 0,21-22 16,-21 42-16,0-20 0,0-1 0,0 0 16,0 1-16,0-1 0,0 0 15,0 1-15,0-1 0,0-21 0,21 21 16,-21-20-16,0 20 0,0-21 16,0 0-16,0 0 0,0 1 0,0-1 15,0 0 1,-21-42 31,0 21-47,-1 0 0,-20-21 0,21 21 15,0 0-15,-22 0 0,1 0 16,21 0-16,-21 0 0,-1 0 0,22 0 16,-21 0-16,-1 0 0,22 0 0,-21 0 15,21 0-15,0 0 0,-1 0 16,1 0-16,0 0 0,42 21 31,0-21-15,1 0-16,-1 0 0,21 0 15,-21 0-15,22 0 0,-1 0 16,0 0-16,1 0 0,-1 0 0,21 0 16,-20-21-16,20 21 0,-20 0 15,20-22-15,1 22 0,-22-21 0,21 21 16,-20 0-16,20-21 0,-20 21 15,-1 0-15,0 0 0,-21 0 0,22-21 16,-22 21-16,0 0 16,0 0-1,-21-21 32,-21 21-16,0 0-15</inkml:trace>
  <inkml:trace contextRef="#ctx0" brushRef="#br0" timeOffset="48984.95">5461 8996 0,'21'0'16,"0"-21"-1,-21 0 1,21 21 0,-21-22-1,22 22 1,-22-21 0,21 21-1,-21-21 1</inkml:trace>
  <inkml:trace contextRef="#ctx0" brushRef="#br0" timeOffset="49691.54">5651 8911 0,'22'0'15,"-22"-21"1,0 0 0,0 0-1,-22 21 32,1 0-47,0 0 16,0 0-16,0 21 0,0 0 15,-22-21-15,22 21 0,0 0 16,-21 1-16,20-1 0,-20 0 0,21 0 16,0 0-16,0 0 0,21 1 15,0-1-15,-22 0 0,22 0 0,-21 0 16,21 0-16,0 1 0,0-1 0,0 0 16,-21 0-16,21 21 15,-21-20-15,21-1 0,-21 0 0,21 0 16,0 21-16,-21-20 0,-1-1 15,22 21-15,-21 0 0,21-20 0,0 20 16,0 0-16,-21-21 0,21 22 0,0-1 16,0 0-16,0-20 0,0 20 15,0 0-15,0 1 0,0-22 0,0 21 16,0 0-16,0-20 0,0 20 16,0 0-16,0-21 0,0 22 0,0-1 15,0-21-15,21 22 0,0-22 0,-21 21 16,22-21-16,-1 0 0,0 22 15,0-22-15,0 0 0,0-21 16,1 21-16,-1 0 0,0 1 16,21-22-16,-21 21 0,22-21 0,-22 0 15,21 0-15,-21 21 0,1-21 0,20 0 16,-21 0-16,0 0 0,22 0 16,-22 0-16,0 0 0,0 0 0,0 0 15,0 0-15,1 0 16,-1-21-16,-21 0 15,0-1 1,0 1 0,0 0-16,0 0 15</inkml:trace>
  <inkml:trace contextRef="#ctx0" brushRef="#br0" timeOffset="63891.85">7218 5842 0,'0'0'0,"-21"0"0,-1 21 0,1-21 16,0 0-16,0 0 0,0 0 15,21 21-15,-21-21 0,-1 0 16,1 0-16,21 22 15,-21-22-15,21 21 16,0 0 15,21-21-15,0 0-16,1 21 0,-1-21 16,21 0-16,-21 0 0,22 0 15,-22 0-15,21 0 0,0 0 0,1 21 16,-1-21-16,0 0 0,22 0 15,-1 0-15,1 0 0,-1 0 0,22 0 16,0 0-16,-1 0 0,22 0 16,-21 0-16,21 0 0,-22 0 0,22 0 15,0 0-15,0 0 0,0 0 16,0 0-16,-1 0 0,1 0 0,-21 0 16,-22 0-16,22 0 0,-21 0 0,-1 0 15,1 0-15,-22 0 16,21 0-16,-20 0 0,-1 0 0,0 0 15,1 0-15,-22 0 0,21 0 16,-21 0-16,22 0 0,-22 0 0,21-21 16,-21 21-16,1-21 0,20 21 0,-21 0 15,0-21-15,22 21 0,-22-21 16,0 21-16,21 0 0,-21-22 0,1 1 16,20 21-16,-21-21 0,0 21 15,0-21-15,1 21 0,-1-21 0,0 21 16,-21-21-16,21-1 0,0 1 15,-21 0-15,0 0 0,0 0 16,0 0-16,0-22 0,0 22 16,0 0-16,0 0 0,0-22 15,0 22-15,-21 0 0,0 0 0,0-21 16,21 20-16,-21 1 0,-1 0 16,22 0-16,-21-21 0,0 20 0,0 1 15,0 0-15,0 21 0,-1-21 0,1 0 16,0 0-16,-21-1 0,21 1 15,-1 21-15,1-21 0,0 0 16,0 0-16,0 21 0,0-21 0,21-1 16,-22 1-16,1 21 0,0-21 0,0 0 15,0 0-15,0 0 0,-1 21 16,-20-22-16,21 1 0,-21 0 16,-1 21-16,1-21 0,0 0 15,-1 21-15,1 0 0,0 0 0,-1-21 16,1 21-16,0 0 0,-1 0 15,1 0-15,0 0 0,-1 0 0,-20 0 16,-1 21-16,1-21 0,-1 0 16,1 0-16,-22 21 0,0 0 0,1-21 15,-1 0-15,0 21 0,-20-21 16,20 0-16,0 21 0,1-21 0,-1 0 16,21 0-16,1 0 0,-1 22 15,22-22-15,-21 0 0,20 0 16,1 0-16,0 0 0,-22 0 15,22 21-15,-1-21 0,1 0 0,-21 0 16,20 21-16,-20-21 0,20 0 16,1 0-16,0 21 0,21-21 0,-22 0 15,22 0-15,0 0 0,0 21 16,0-21-16,-1 21 16,22 1-1,-21-1-15,0 0 16,0 0-1,21 0-15,0 0 0,-21 1 16,0-1-16,21 0 16,0 0-16,0 0 0,0 0 15,0 1-15,0 20 0,0-21 0,0 21 16,0-20-16,0 20 0,0 0 16,-22 1-16,22-1 0,0 0 0,0 22 15,0-22-15,0 0 0,0 1 16,0-1-16,0 0 0,0 1 0,0-22 15,0 21-15,0-21 0,22 1 16,-22-1-16,0 0 0,21 0 0,0 0 16,0 0-16,0-21 0,-21 22 15,21-22-15,1 21 0,-1-21 16,0 0-16,0 0 0,0 0 16,0 0-16,22 0 0,-22 0 15,0 0-15,21 0 0,1 0 0,-1 0 16,0 0-16,1 0 0,-1-21 15,0 21-15,1 0 0,20 0 0,-20 0 16,-1 0-16,0 0 0,-21 0 16,22 0-16,-22 0 0,0 0 0,0 0 15,0 0-15,1 0 16,-1 0 0</inkml:trace>
  <inkml:trace contextRef="#ctx0" brushRef="#br0" timeOffset="65116.27">6181 9821 0,'0'-21'47,"0"0"-32,0 0-15,21 21 0,0-21 16,-21 0-16,21-1 0,-21 1 15,0 0-15,21 0 0,0 0 0,-21 0 16,0-1-16,22-20 16,-1 21-16,0 0 0,-21 0 0,0-22 15,0 22-15,21 0 0,-21 0 0,0 0 16,0 42 31,0 0-47,0 0 15,0 0-15,0 22 0,0-22 16,0 21-16,0-21 0,0 22 0,0-1 16,0 0-16,0 1 0,0-22 15,0 21-15,0 0 0,0 1 16,0-22-16,0 21 0,21-21 0,-21 22 16,0-22-16,0 0 0,0 0 15,0 0-15,0 1 0,0-1 0,0 0 16,0 0-16,0 0 0,0 0 15,0 1-15,-21-22 16,0 21-16,0-21 0,0 0 16,-1 21-16,1-21 0,0 0 15,-21 0-15,21 0 0,-1 0 0,1 0 16,0 0-16,-21 0 0,21 0 16,-1 0-16,1 0 0,0 0 0,0 0 15,0 0-15,0 0 16,42 0 31,21 0-47,-21 0 0,0 0 15,22 0-15,-1 0 0,0 0 0,1 0 16,-1 0-16,0 0 0,1 0 16,-1 0-16,0 0 0,1 0 0,-1 0 15,0 0-15,1 0 0,-22 0 0,21 0 16,-21 0-16,-21-21 0,22 21 15,-1 0-15,-21-21 79,21 21-64,0 0-15,0 0 0</inkml:trace>
  <inkml:trace contextRef="#ctx0" brushRef="#br0" timeOffset="65724.42">7260 10181 0,'0'21'31,"0"1"-31,0-1 31,-21-21-15,0 0-16,21-21 31,0-1-15,0 1-16,0 0 0,0 0 16,21 21-1,0 0-15,0-21 0,0 21 16,1 0-16,-1 0 15,0 21 1,-21 0-16,21-21 0,-21 21 0,0 0 16,0 1-16,0-1 15,0 0-15,0 0 0,-21 0 0,0-21 16,0 21-16,-1 1 0,1-1 16,0-21-16,0 0 15,0-21 16,21-1-31,0 1 0,0 0 16,0 0-16,0 0 0,21 0 16,0-1-16,-21 1 0,21 0 15,0 0-15,1 21 0,-1 0 0,21 0 16,-21 0-16,0 0 0,1 0 0,-1 0 16,0 0-16,0 21 0,0 0 15,-21 0-15,0 1 0,0-1 0,0 21 16,0 0-16,0-20 0,-21 20 0,-21 21 15,21-20-15,-22-1 0,22-21 16,-21 22-16,21-1 0,-22-21 0,22 0 16,0 0-16,0 1 0,0-22 0,21-22 31,0 1-15,21-21-16,0 21 0</inkml:trace>
  <inkml:trace contextRef="#ctx0" brushRef="#br0" timeOffset="66284.47">8678 9462 0,'0'0'0,"0"-22"0,0 1 0,0 0 31,-21 21-31,0 0 0,0 0 16,0 0-16,-1 0 0,1 21 0,0 0 15,0 1-15,0-1 0,0 21 16,-1 0-16,1 1 0,0-1 0,0 0 16,0 1-16,0-1 0,-1 0 15,1 1-15,0-1 0,0 0 0,21 1 16,0-22-16,0 21 0,0-21 0,0 1 15,0 20-15,21-42 0,0 21 16,0 0-16,1-21 0,-1 0 16,21 0-16,-21 0 0,22 0 0,-1 0 15,-21 0-15,21 0 0,1 0 16,-1-21-16,-21 0 0,22 0 0,-1 0 16,0-22-16,-21 22 0,1-21 0,20-1 15,-21 1-15,0 0 0,-21-22 16,0 1-16,0 20 0,0-20 0,0 21 15,0-1-15,-21-20 0,0 42 16,0-22-16,-22 22 0,22 0 0,-21 0 16,21 0-16,-22 21 0,22 0 0,-21 0 15,21 0-15,0 21 0,-1 0 16,1 0-16,-21 0 0,21 0 16,0 1-16,21-1 0,-22 21 0,22-21 15,0 0-15,0 1 0,0-1 16,0 0-16,0 0 0,22-21 15,-1 0-15,0 0 0,21 0 16,1-21-16</inkml:trace>
  <inkml:trace contextRef="#ctx0" brushRef="#br0" timeOffset="66712.53">9165 9123 0,'0'0'0,"0"-21"0,0 0 15,0-1-15,0 1 0,0 0 16,0 0 0,21 21-1,0 0-15,1 0 0,-1 0 16,0 0-16,0 21 0,0 0 0,22 0 16,-22 1-16,0 20 0,21-21 0,-21 21 15,22 1-15,-1-1 0,0 0 16,-20 1-16,20-1 0,0 0 0,1 1 15,-22-1-15,0 22 0,0-22 0,0 0 16,-21 22-16,0-22 16,0 0-16,0 1 0,-21-1 0,0 0 15,0 1-15,-22-1 0,22 0 0,-21 1 16,0-1-16,-1-21 0,1 22 16,0-22-16,-1 21 0,1-21 0,0 22 15,20-1-15,-20-21 0,0 0 0,21 22 16,-1-22-16,1 0 0,0 0 15,0-21-15,0 21 0,21 0 16,-21-21-16,21-21 31,0 0-31,21 0 16,0 0-16,0-22 0,0 22 0</inkml:trace>
  <inkml:trace contextRef="#ctx0" brushRef="#br0" timeOffset="67476.95">11409 8890 0,'0'0'0,"0"-21"0,21 21 16,0-21-16,-21 0 0,21 21 0,0-22 15,1 22-15,-1-21 0,-21 0 0,21 21 16,-21-21-16,21 0 0,-21 0 15,-21 21 1,0 0 0,-22 0-16,22 0 0,-21 21 15,21 0-15,-22 21 0,1-21 0,0 22 16,-1-1-16,1 0 0,0 22 16,-1-22-16,1 22 0,0-1 0,-1-20 15,1 41-15,0-20 0,-1-1 16,1 22-16,0 0 0,-1-1 0,22 1 15,-21-22-15,21 22 0,21-21 0,0 20 16,0-20-16,0-1 0,0 1 16,0-1-16,21 1 0,0-22 0,21 22 15,1-22-15,-1 0 0,22 1 16,-1-22-16,-21 0 0,22 0 0,-1 0 16,1 0-16,-1 1 0,-20-22 15,-1 0-15,22 0 0,-43 0 0,21 0 16,0 0-16,-20 0 0,-1 0 15,0 0-15,0 0 0,-21-22 0,21 1 16,0 0-16,-21 0 16,0 0-16,22 0 15,-1-1-15,-21 1 0,0 0 16,0 0 0,21 21-16</inkml:trace>
  <inkml:trace contextRef="#ctx0" brushRef="#br0" timeOffset="74319.92">11853 9462 0,'0'0'0,"-21"0"0,21 21 16,0 0 15,0-42-15,0 0-1,0-1-15,21 1 16,0 0-16,-21 0 0,0 0 16,22 0-16,-22-1 0,0-20 15,21 21-15,-21 0 0,0 0 0,0-1 16,0 1-16,0 0 0,0 0 16,0 42-1,0 0 1,0 0-16,0 1 15,0-1-15,0 21 0,0-21 0,0 0 16,21 22-16,-21-1 0,0-21 0,0 22 16,0-1-16,0 21 0,0-20 15,0-1-15,0 0 0,0 1 0,0-1 16,0 0-16,0 1 0,0-1 16,0-21-16,0 22 0,0-22 0,0 0 15,0 0-15,0 0 0,0 0 16,-21-21-1,0 0-15,-1 0 0,1 0 16,0 0-16,-21 0 0,21 0 16,-22 0-16,1 0 0,21 0 15,-22 0-15,1 0 0,21 0 0,0 0 16,0 0-16,-1 0 0,1 0 0,0 0 16,0 0-16,42 0 31,0 22-31,0-22 15,1 21-15,20-21 0,-21 0 0,21 0 16,-20 0-16,20 0 0,0 0 0,1 0 16,-1 0-16,0 0 15,1 0-15,-1 0 0,0 0 0,1 0 0,-1 0 16,-21 0-16,0 0 0,0 0 16,1 0-16,-1 0 15,-21-21 48,21-1-48,0 22-15</inkml:trace>
  <inkml:trace contextRef="#ctx0" brushRef="#br0" timeOffset="74692.64">12552 9991 0,'42'0'16,"-42"21"0,0 0-1,0 0 17,-21-21-1,21-21-16,0 0 1,0 0-16,0 0 16,21 21-16,0 0 15,0 0-15,1 0 16,-22 21-16,21-21 0,-21 21 16,21 0-16,-21 0 0,0 0 15,0 1-15,0-1 0,0 0 16,-21 0-16,0 0 0,-1 0 15,22 1-15,-21-22 0,0 21 0,0-21 16,21-21 0,0-1-1</inkml:trace>
  <inkml:trace contextRef="#ctx0" brushRef="#br0" timeOffset="75452.25">13610 9546 0,'0'-21'32,"21"21"-32,0-21 15,-21 0-15,22 0 16,-1 21-16,-21-22 0,0 1 15,21 0-15,-21 0 0,21 0 0,-21 0 16,0-1-16,0 1 0,0-21 16,21 21-16,-21 0 0,0-1 15,21 1-15,-21 42 32,0 1-32,0-1 15,0 0-15,0 21 0,0-21 16,0 1-16,0-1 0,0 0 0,0 21 15,0-21-15,0 1 0,-21 20 16,21-21-16,0 21 0,0-20 16,-21 20-16,21-21 0,0 0 0,0 22 15,0-22-15,-21 21 0,21-21 16,-21 0-16,21 1 0,0-1 0,-21 0 16,21 0-16,0 0 0,0 0 0,-22-21 15,22 22-15,-21-1 0,0-21 16,21 21-16,-21-21 15,0 0-15,0 0 0,-1 0 16,1 0-16,0 0 0,0 0 16,0-21-16,-22 21 0,22 0 15,0 0-15,0 0 16,0 0-16,0 0 0,42 0 47,21 0-47,-21 0 0,22 0 15,-22 0-15,21 0 0,0 0 0,1 0 16,-1 0-16,0 0 0,1 0 0,-22 0 16,21 0-16,1 0 0,-22 0 15,0 0-15,0 0 0,0 0 0,0 0 16,1 0-16,-1 0 47,-21-21-32,0-1 1,0 1 0,21 0-16,-21 0 15,0 0-15,0 0 0,21-1 0,0 1 16</inkml:trace>
  <inkml:trace contextRef="#ctx0" brushRef="#br0" timeOffset="76488.36">14626 8827 0,'-21'0'0,"21"-22"16,-21 22-16,0 0 15,42 22 32,0-22-31,0 21-16,0 0 0,0 0 0,1 0 16,-1 0-16,0 22 0,21-22 0,-21 21 15,1 1-15,20-22 0,-21 21 16,21 0-16,-20 1 0,20-1 0,0 22 15,-21-22-15,1 0 0,20 22 16,-21-22-16,0 22 0,0-22 0,-21 0 16,0 22-16,0-22 0,0 22 0,0-22 15,0 0-15,0 1 0,-21-1 16,0 0-16,0 1 0,0-1 0,-22 0 16,1-21-16,21 22 0,-21-1 0,-1-21 15,1 22-15,21-22 16,-22 21-16,1-21 0,21 0 0,-21 1 15,20 20-15,1-21 0,0 0 0,0-21 16,0 21-16,0 1 0,-1-22 16,22 21-16,0-42 31,0-1-15,0 1-16,0 0 0,0 0 0,22 0 15,-1 0-15</inkml:trace>
  <inkml:trace contextRef="#ctx0" brushRef="#br0" timeOffset="77360.17">17272 8848 0,'0'0'16,"21"-21"-16,0-1 0,0 22 0,1-21 0,-22 0 15,21 0-15,0 0 0,0 0 16,-21-1-16,21 1 15,0 0-15,-21 0 0,0 0 16,-21 21 15,0 0-31,0 0 16,0 21-16,0 0 0,-22 0 0,22 0 16,-21 22-16,21-1 0,-22 0 15,22 1-15,-21 20 0,21 1 0,-22-22 16,22 22-16,0-1 0,0 1 15,0-22-15,-1 21 0,1 1 0,21-1 16,0 22-16,0-21 0,0-1 0,0 1 16,0-1-16,0 1 0,0-1 15,0-21-15,0 22 0,0-22 0,43 1 16,-22-1-16,0-21 0,21 21 16,1-20-16,-1 20 0,21-21 15,-20 0-15,20 0 0,1-21 0,-22 22 16,0-22-16,22 0 0,-22 0 15,-21 0-15,22 0 0,-22 0 0,0 0 16,0 0-16,-21-22 31,21 22-15,-21-21-16,0 0 0,0 0 16,22 21-16,-1-21 0,-21 0 15</inkml:trace>
  <inkml:trace contextRef="#ctx0" brushRef="#br0" timeOffset="78824.35">18182 9271 0,'21'0'31,"-21"-21"-15,21 21-16,1-21 0,-1 21 0,-21-21 16,21-1-16,0 22 0,-21-21 15,21 0-15,0-21 0,1 21 0,-22-1 16,21-20-16,-21 21 0,0-21 16,0 20-16,21-20 0,-21 21 0,0 0 15,0 0-15,0-1 16,0 44-1,0-1-15,0 0 16,0 0-16,0 21 0,0-20 16,0 20-16,0 0 0,0 1 0,0-22 15,0 21-15,0 0 0,0 1 0,0-1 16,0 0-16,0 1 0,0-22 16,0 21-16,0 1 0,0-1 0,0 0 15,0 1-15,0-22 0,0 21 16,0 0-16,0-20 0,0-1 0,0 0 15,21 0-15,-21 0 0,0 0 0,0 1 16,0-1 0,-21-21-16,0 0 15,-22 21-15,22-21 0,0 0 0,-21 0 16,21 0-16,-22 0 0,1 0 16,0 0-16,20 0 0,-20 0 0,21 0 15,0 0-15,0 0 0,-1 0 0,1 0 16,0 0-16,42 0 31,0 0-31,1 0 16,20 0-16,-21 0 0,21-21 15,1 21-15,-1 0 0,22 0 16,-22 0-16,0 0 0,1 0 0,-1-21 16,0 21-16,-21 0 0,22 0 15,-22 0-15,21 0 0,-21-22 0,1 22 16,-1 0-16,0 0 15,-21-21 1,21 21 0,-21-21-16,21 21 15,-21-21-15,21 21 0</inkml:trace>
  <inkml:trace contextRef="#ctx0" brushRef="#br0" timeOffset="79216.12">19135 9737 0,'0'0'16,"0"21"15,0 0-15,-22-21-1,22-21 32,0 0-47,22 21 0,-22-21 16,21 21-16,-21-22 0,21 22 15,0-21-15,0 21 16,0 0-16,1 0 16,-22 21-16,0 1 0,0-1 15,0 0-15,0 0 0,0 0 16,0 22-16,-22-22 0,1 0 0,0 21 15,0-21-15,0 1 0,0-1 0,-22 0 16,22-21-16,0 21 0,21 0 0,-21-21 16,42-21 15,0 0-31,0 0 16</inkml:trace>
  <inkml:trace contextRef="#ctx0" brushRef="#br0" timeOffset="79988.14">19918 9356 0,'0'0'0,"0"-21"0,-21 21 0,-1 0 0,1 0 16,0-22-16,0 22 15,21-21-15,-21 21 16,21-21-16,0 0 16,0 0-16,0 0 15,0-1-15,21 22 0,0-21 0,0 0 16,0 0-16,1 21 0,-1 0 16,0 0-16,0-21 0,21 21 15,-20 0-15,-1 0 0,0 0 16,0 0-16,0 0 0,0 21 0,-21 0 15,0 0 1,0 0-16,0 22 0,0-22 0,0 0 16,0 21-16,-21-20 0,0 20 0,0-21 15,0 21-15,-22 1 0,1-22 16,0 21-16,21 1 0,-22-1 0,1-21 16,0 21-16,-1-20 0,1 20 0,21-21 15,-22 0-15,22 0 0,0 1 16,0-1-16,0 0 0,0-21 0,21 21 15,-22-21-15,44-21 47,-1 0-47,0 0 0,0 21 16,-21-22-16,42 1 0,-20 0 16,-1 0-16,0 0 0,0 0 0,0 21 15,0 0-15,1 0 0,-1 0 0,0 0 16,0 0-16,0 21 15,-21 0-15,0 0 0,21 0 0,1 0 16,-22 1-16,21-1 0,-21 0 16,0 0-16,21 0 15,0 0-15,0-21 0,0 0 16,1 0-16,-1 0 16,0 0-16,0-21 15,0 0 1,0 0-16,-21 0 0,22 0 0,-1-1 15,-21 1-15,0 0 0,21 0 0,0 0 16,-21 0-16,0-1 0,21 1 16,0 0-16,-21 0 0,22 21 0,-22-21 15,0 0 1,0-1-16,0 1 16,0 0-1</inkml:trace>
  <inkml:trace contextRef="#ctx0" brushRef="#br0" timeOffset="80499.86">20595 8678 0,'0'0'0,"-21"-21"0,0 21 16,0 0-16,21-21 0,0 0 15,21 21 17,0 0-32,21 0 0,-21 21 0,22 0 0,-1 0 15,0 1-15,1-1 0,-1 21 16,22-21-16,-22 22 0,0 20 16,1-21-16,-1 22 0,0-1 0,22-20 15,-43 20-15,21 1 0,1-1 0,-22 1 16,-21-22-16,0 22 0,0-1 15,0-21-15,0 22 0,-21-22 0,-1 22 16,1-22-16,0 0 0,-21 1 0,-1-1 16,1 0-16,-21 1 0,-1-22 15,1 21-15,-1-21 0,1 22 0,-1-22 16,-21 21-16,22-21 0,-1 22 0,22-22 16,-21 21-16,20-21 0,1 22 15,0-22-15,-1 21 0,22-21 16,-21 1-16,21-1 0,-22 21 0,22-21 15,0 0-15,0 1 0,0-1 0,-1-21 16,1 21-16,0-21 0,21-21 47,0 0-47,0-1 16,21 22-1,-21-21-15,21 21 0</inkml:trace>
  <inkml:trace contextRef="#ctx0" brushRef="#br0" timeOffset="80708.74">20108 10605 0,'21'0'16,"1"0"77,-22-22-93,0 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6A5A-E1C7-4437-81C3-0ADBA329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B1C4-AFD4-4D20-BA64-DF7BE155D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9144B-3025-460E-B87C-630A49FF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AD30-B716-41BF-9C37-8E9923EA14D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C86A9-B675-4721-92CC-0D78A347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F5B8-8EF5-4FD6-9CF9-7F016532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6AD0-700A-4B55-98D6-9CD940758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0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B43E-B6D6-405E-A43B-DBE69C7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FE3F5-5832-44CE-8761-80EC978CE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6344-0DC1-4620-87CF-2EEEE098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AD30-B716-41BF-9C37-8E9923EA14D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FE8C-CA33-46FC-A3C6-D951A470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0BEA-86AA-46EA-83AA-7E9C1ED1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6AD0-700A-4B55-98D6-9CD940758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63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A6474-A749-47F5-AA8C-B52EC179C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33768-4DF0-4325-8C8B-D430364B7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26BD4-A5F4-47AB-A91F-FF71ECB1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AD30-B716-41BF-9C37-8E9923EA14D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FDBF-30EB-4C98-8B4F-64B7580B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FEF9-5309-46AD-8644-9CCED53C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6AD0-700A-4B55-98D6-9CD940758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2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60CD-6255-4C63-AAE2-0696D9E3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E0D8-E7AA-4FFD-BC1D-CA83E784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2AABA-CD53-419B-B752-D9540787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AD30-B716-41BF-9C37-8E9923EA14D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445EA-76B9-458E-984B-D3ACEA14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EB95-7EB3-406A-8F9D-44412F3B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6AD0-700A-4B55-98D6-9CD940758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6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5505-7F74-4F79-95DB-C9A30A3E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B969F-3F3F-4B84-97B8-D727DCAA7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11291-C45F-4AAC-8F5C-6F93CA25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AD30-B716-41BF-9C37-8E9923EA14D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8064-7FBD-4275-85AB-FEE80042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ED03-867A-4F95-8B2B-5DB2BBAF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6AD0-700A-4B55-98D6-9CD940758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0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83E1-671C-4DF1-AF24-DA4DA149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2E31-099C-4696-AE90-3979AB0B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BAA39-1139-404F-8135-4AD0C8237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75461-EEC0-4E5F-AF95-A292551D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AD30-B716-41BF-9C37-8E9923EA14D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BE4BB-89C0-4FCB-AB0A-6D4A9ED0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92BFB-61A8-41A7-8504-7F30A3C3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6AD0-700A-4B55-98D6-9CD940758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0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3B25-1E94-4033-B61D-F31D108A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D3B4E-31E0-4417-9B20-0B8CAFCA7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32A27-E5CB-48CB-987C-4918C7216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D85EB-B2D2-4C1A-AFFF-0FAC53548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31431-44F2-43B2-AEC0-C62891429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72E7D-4B60-44A0-935E-556904E8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AD30-B716-41BF-9C37-8E9923EA14D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594BC-0643-460C-BD8C-46AC3012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D8F6E-4FD2-4AFD-BD99-CE3E0345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6AD0-700A-4B55-98D6-9CD940758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75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4180-8033-48C8-A3C0-377F7D8E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65401-997B-48B9-8100-20154E76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AD30-B716-41BF-9C37-8E9923EA14D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58A5D-CB11-4F6A-8446-732B64FD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3AA77-7155-493B-B317-EE9C20AF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6AD0-700A-4B55-98D6-9CD940758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75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17B00-E8C2-448F-A674-66984C11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AD30-B716-41BF-9C37-8E9923EA14D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0976D-77D4-4284-BB6D-A94FD972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2D3FD-6F9C-4AD2-B064-105E98E9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6AD0-700A-4B55-98D6-9CD940758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98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39BE-DFBE-4287-ADBD-2F7924CB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19BF-D1A8-4758-ABC5-889C0C4F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57F90-3DC1-49E2-AD95-5128BF3EF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16BA-18C7-4DC1-B3C2-D52EC5E4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AD30-B716-41BF-9C37-8E9923EA14D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1CCAB-6EBF-4C38-A3FF-33B8DCA1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D86DA-0EE1-40F3-9889-2B621DF5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6AD0-700A-4B55-98D6-9CD940758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9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DC29-82DE-4D78-B8DB-5713414A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2C31C-7384-42BA-A3B2-E81AAFCAF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EA87B-3AB6-4992-9B27-F601E9914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142BC-6673-4F14-8531-2634495A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AD30-B716-41BF-9C37-8E9923EA14D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C8D95-4B37-4BEA-891A-2DCEEFE0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A7437-3865-4048-AB90-03888B86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6AD0-700A-4B55-98D6-9CD940758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1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6B222-7E2B-45BB-B3A1-5762134E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B4BB6-03F5-4AA3-8EAD-8C654814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3984-E066-4D4F-8979-84E725811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AD30-B716-41BF-9C37-8E9923EA14D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FB0DA-85D3-4ED0-8888-9D12F6A6A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4F2FF-AB5B-40BE-9602-7E1C51C0B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16AD0-700A-4B55-98D6-9CD940758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02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3CFE-66D9-4363-B307-5F0CF1EA8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699B2-F503-4BA2-9447-6AE328C6A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889B29-B2B3-453C-B9A3-70EBAE5D02DF}"/>
                  </a:ext>
                </a:extLst>
              </p14:cNvPr>
              <p14:cNvContentPartPr/>
              <p14:nvPr/>
            </p14:nvContentPartPr>
            <p14:xfrm>
              <a:off x="838080" y="274320"/>
              <a:ext cx="7361280" cy="363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889B29-B2B3-453C-B9A3-70EBAE5D02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264960"/>
                <a:ext cx="7380000" cy="36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74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3CFE-66D9-4363-B307-5F0CF1EA8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699B2-F503-4BA2-9447-6AE328C6A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DF5634-BD13-49AC-B417-8ED6E80B3756}"/>
                  </a:ext>
                </a:extLst>
              </p14:cNvPr>
              <p14:cNvContentPartPr/>
              <p14:nvPr/>
            </p14:nvContentPartPr>
            <p14:xfrm>
              <a:off x="380880" y="144720"/>
              <a:ext cx="6210720" cy="490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DF5634-BD13-49AC-B417-8ED6E80B37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35360"/>
                <a:ext cx="6229440" cy="49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12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3CFE-66D9-4363-B307-5F0CF1EA8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699B2-F503-4BA2-9447-6AE328C6A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BB57DB-E9F1-427F-BC19-F8E1B7CA083B}"/>
                  </a:ext>
                </a:extLst>
              </p14:cNvPr>
              <p14:cNvContentPartPr/>
              <p14:nvPr/>
            </p14:nvContentPartPr>
            <p14:xfrm>
              <a:off x="594360" y="68760"/>
              <a:ext cx="3353040" cy="137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BB57DB-E9F1-427F-BC19-F8E1B7CA08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59400"/>
                <a:ext cx="3371760" cy="13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50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3CFE-66D9-4363-B307-5F0CF1EA8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699B2-F503-4BA2-9447-6AE328C6A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928781-F90B-4D38-9C9A-FC01B89DFC13}"/>
                  </a:ext>
                </a:extLst>
              </p14:cNvPr>
              <p14:cNvContentPartPr/>
              <p14:nvPr/>
            </p14:nvContentPartPr>
            <p14:xfrm>
              <a:off x="449640" y="236160"/>
              <a:ext cx="9799560" cy="456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928781-F90B-4D38-9C9A-FC01B89DFC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26800"/>
                <a:ext cx="9818280" cy="45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856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3CFE-66D9-4363-B307-5F0CF1EA8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699B2-F503-4BA2-9447-6AE328C6A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EB5E3A-6EC0-4242-AE14-9E220654650D}"/>
                  </a:ext>
                </a:extLst>
              </p14:cNvPr>
              <p14:cNvContentPartPr/>
              <p14:nvPr/>
            </p14:nvContentPartPr>
            <p14:xfrm>
              <a:off x="601920" y="0"/>
              <a:ext cx="6865920" cy="400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EB5E3A-6EC0-4242-AE14-9E2206546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-9360"/>
                <a:ext cx="688464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16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3CFE-66D9-4363-B307-5F0CF1EA8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699B2-F503-4BA2-9447-6AE328C6A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32014F-50A6-4C2C-831B-2A22A605CB83}"/>
                  </a:ext>
                </a:extLst>
              </p14:cNvPr>
              <p14:cNvContentPartPr/>
              <p14:nvPr/>
            </p14:nvContentPartPr>
            <p14:xfrm>
              <a:off x="1523880" y="525960"/>
              <a:ext cx="6188040" cy="33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32014F-50A6-4C2C-831B-2A22A605CB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516600"/>
                <a:ext cx="6206760" cy="33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37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2021-06-15T01:42:59Z</dcterms:created>
  <dcterms:modified xsi:type="dcterms:W3CDTF">2021-06-15T02:25:55Z</dcterms:modified>
</cp:coreProperties>
</file>