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1:07:22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3429 0,'21'0'63,"0"0"-63</inkml:trace>
  <inkml:trace contextRef="#ctx0" brushRef="#br0" timeOffset="1171.33">2646 720 0,'0'-21'15,"0"-1"-15,0 1 16,21 21-16,-21-21 0,0 0 16,0 0-16,0 0 15,0-1-15,0 1 16,0 0-1,0 42 17,0 0-17,0 1-15,-21-1 0,21 0 16,-21 21-16,21-21 0,-22 22 16,22-1-16,0 0 0,-21 1 0,21 20 15,-21-20-15,0-1 0,21 21 16,-21-20-16,21-1 0,-21 0 0,-1 1 15,1 20-15,0-42 0,21 22 16,-21-1-16,0 0 0,21-20 0,-21 20 16,21-21-16,0 21 0,0-20 15,-22-1-15,22 0 0,0 0 16,0-42 31,0 0-47,22 0 15,-22-1-15,21 1 0,-21 0 16,0 0-16,0 0 0,21 0 16</inkml:trace>
  <inkml:trace contextRef="#ctx0" brushRef="#br0" timeOffset="1639.06">2349 910 0,'0'0'15,"-21"-21"-15,21 0 0,0 0 16,0 0-16,0-1 16,0 1-16,0 0 15,0 0-15,0 0 0,0 0 0,0-1 16,21 22-16,1-21 0,-1 0 15,0 0-15,21 21 0,1-21 16,-1 0-16,0 21 0,1-22 0,-1 22 16,21 0-16,-20 0 0,20 0 15,-20 0-15,-1 0 0,0 0 16,1 22-16,-22-1 0,0 0 16,0 0-16,-21 0 0,0 22 0,0-22 15,0 21-15,0 0 0,-21 1 16,0-1-16,-22 0 0,1 1 0,0-1 15,21 0-15,-22-20 0,1 20 16,0-21-16,20 0 0,1 0 0,-21 1 16,42-1-16,-21-21 15,0 21-15,42-21 63,0 0-63,0 0 15</inkml:trace>
  <inkml:trace contextRef="#ctx0" brushRef="#br0" timeOffset="2150.77">3111 1164 0,'0'-21'16,"0"0"-16,-21 21 15,0 0 1,0 0-16,21 21 16,-21 0-16,0 0 0,21 1 0,-22-1 15,1 0-15,21 0 0,-21 0 16,21 0-16,0 1 0,-21-1 0,21 21 15,0-21-15,0 0 16,0 1-16,0-1 0,0 0 16,0 0-16,21-21 0,0 21 15,0-21-15,1 0 0,-1 0 0,0 0 16,0 0-16,21 0 0,-20 0 16,-1-21-16,21 0 0,-21 21 0,0-21 15,22 0-15,-22-1 0,0 1 16,0 0-16,0 0 0,1 0 0,-22 0 15,0-1-15,0 1 0,0-21 16,0 21-16,0 0 0,-22-1 0,1 1 16,0 0-16,0 21 0,0 0 15,0 0-15,-1 0 0,1 0 16,0 0-16,0 0 0,0 0 16,0 0-16,-1 21 0,1 0 15,21 1-15,0-1 0,0 0 16,0 0-1,21-21-15</inkml:trace>
  <inkml:trace contextRef="#ctx0" brushRef="#br0" timeOffset="2555.53">3895 1016 0,'-22'0'15,"1"0"1,0 21-16,21 0 0,-21 1 0,21-1 16,0 0-16,0 0 0,0 0 15,-21 22-15,21-22 0,0 21 0,-21 0 16,21 1-16,0-22 0,0 21 15,0 22-15,0-22 0,-22 0 0,22 22 16,-21-1-16,21-20 0,-21 20 16,21 1-16,0-22 0,-21 22 15,21-22-15,-21 21 0,21-20 0,-21-1 16,21 0-16,0 1 0,0-1 16,0-21-16,0 22 0,0-22 0,-22 0 15,22 0-15,0 0 0,0 0 16,0-42-1,0 0-15,0 0 16,22 0-16,-22 0 0,21-22 0,0 1 16,0 0-16,-21-1 0</inkml:trace>
  <inkml:trace contextRef="#ctx0" brushRef="#br0" timeOffset="2912.33">3683 1207 0,'0'0'0,"-42"-127"32,42 105-32,0 1 0,0 0 15,21 21-15,0-21 0,21 21 0,-21 0 16,1-21-16,126 21 16,-106 0-16,-21 0 15,22 0-15,-1 0 0,-21 21 16,0-21-16,0 21 0,1 0 15,-22 0-15,0 22 16,0-22-16,-22 0 0,1 0 0,0 0 16,-21 1-16,-1-1 0,1 21 15,0-21-15,-1 0 0,1 1 0,0-1 16,-1 0-16,1 0 0,21 0 16,-21 0-16,20-21 0,1 22 0,21-1 15,21-21 16,1 0-31,-1 0 0,0 0 0,0 0 16,21-21-16</inkml:trace>
  <inkml:trace contextRef="#ctx0" brushRef="#br0" timeOffset="3347.08">4339 1122 0,'0'0'0,"0"-21"0,0-22 15,0 65 32,0-1-47,0 0 0,0 0 16,0 21-16,0-20 0,-21-1 16,21 21-16,0-21 0,0 0 15,0 22-15,0-22 0,0 0 16,0 0-16,0 0 0,0 1 0,0-1 15,21 0-15,0 0 0,0-21 16,22 0-16,-22 0 0,0 0 16,0 0-16,22 0 0,-22 0 0,21-21 15,-21 0-15,22 21 0,-22-21 16,0-1-16,21 1 0,-21-21 0,1 21 16,-1 0-16,0-22 15,-21 22-15,0 0 0,21-21 0,-21 20 0,0 1 16,0 0-16,0 0 15,0 0-15,0 0 16,21 21 31,0 0-47,1 0 16</inkml:trace>
  <inkml:trace contextRef="#ctx0" brushRef="#br0" timeOffset="3722.87">5186 1016 0,'0'0'0,"0"-21"0,0 42 62,0 0-62,0 0 0,0 1 0,0 20 16,0-21-16,0 21 0,0 1 0,0-1 15,0 0-15,0 1 0,0-1 16,0 22-16,0-22 0,0 21 0,0 1 16,0-1-16,0-20 0,0 20 15,0 1-15,0-1 0,0 1 16,-21-22-16,21 22 0,-22-22 16,1 21-16,21-20 0,-21-1 0,21 0 15,0 1-15,-21-1 0,21-21 0,0 0 16,-21 1-16,21-1 0,0 0 15,0 0-15,0-42 32,0 0-32,0 0 15,0-1-15,0-20 0,0 21 0,21-21 16,-21-1-16,0 1 0,21 0 16,-21-1-16</inkml:trace>
  <inkml:trace contextRef="#ctx0" brushRef="#br0" timeOffset="4066.67">5101 1461 0,'0'0'0,"0"-43"0,0 1 0,0 0 16,0-1-16,0 22 0,0 0 0,0-21 15,0 20-15,0 1 0,0 0 16,0 0-16,21 0 0,-21 0 0,21-1 16,1 22-16,-1-21 0,21 0 15,-21 21-15,22 0 0,-22-21 0,21 21 16,-21 0-16,22 0 0,-22 0 15,21 0-15,-21 21 0,0 0 0,1 0 16,-1-21-16,-21 43 16,0-22-16,0 0 0,0 0 0,0 22 15,0-22-15,-21 0 0,-22 21 16,22-21-16,-21 1 0,21-1 0,-22 0 16,22 0-16,-21 0 0,21 0 15,-1-21-15,1 22 0,0-22 0,0 0 16,21 21-16,21-42 31,0 21-15,0-22-16,1 1 0,-1 21 15,0-21-15</inkml:trace>
  <inkml:trace contextRef="#ctx0" brushRef="#br0" timeOffset="4547.39">6159 1058 0,'0'0'0,"22"-21"15,-22 0-15,21 21 0,-21-21 0,0 0 16,0 0-16,0-1 16,-21 22-1,-1 0 1,1 0-16,0 22 0,0-22 0,0 21 15,0 0-15,-1 0 0,1-21 0,0 21 16,0 0-16,0 1 0,21-1 16,0 0-16,0 0 0,0 0 15,0 0-15,0 1 16,0-1-16,21-21 16,0 21-16,0-21 0,0 21 15,1-21-15,-1 21 0,0-21 0,0 21 16,0-21-16,0 22 0,1-1 15,-1 0-15,-21 0 16,0 0 0,0 0-16,0 1 15,-21-22-15,-1 0 0,1 21 16,0-21-16,-21 0 0,21 21 16,-22-21-16,22 0 0,0 0 0,-21 21 15,20-21-15,1 0 0,0 21 16,0-21-16,0 0 15,0 0-15,-1 0 16,1 0-16</inkml:trace>
  <inkml:trace contextRef="#ctx0" brushRef="#br0" timeOffset="5271.98">1778 2011 0,'0'0'0,"-21"21"0,-85-21 32,85 0-32,0 0 0,42 0 31,21 0-16,-21 0-15,0 0 0,22 0 0,-1 0 16,0 0-16,1 0 0,-1 0 16,22 0-16,-1 0 0,1 0 15,20 0-15,1 0 0,21 0 0,-22 0 16,22 0-16,-21-21 0,21 21 16,-22 0-16,22 0 0,0-21 0,0 21 15,0-21-15,21 21 0,0 0 16,0 0-16,0-22 0,0 22 0,0 0 15,0 0-15,0 0 0,21-21 16,-21 21-16,0 0 0,0 0 0,0 0 16,0 0-16,0-21 15,-21 21-15,21 0 0,-21 0 0,-1 0 0,1 0 16,-21 0-16,0 0 0,-1 0 16,1-21-16,0 21 0,-22 0 15,1 0-15,-1 0 0,1 0 0,-1 0 16,-21-21-16,1 21 0,-1 0 15,-21 0-15,22 0 0,-22 0 0,0 0 16,0 0-16,-21-21 0,21 21 16</inkml:trace>
  <inkml:trace contextRef="#ctx0" brushRef="#br0" timeOffset="5407.9">6773 1863 0,'-21'0'16,"0"0"-1,0 0 1,0 0-16,-1 0 31</inkml:trace>
  <inkml:trace contextRef="#ctx0" brushRef="#br0" timeOffset="11335.8">677 2667 0,'-21'-21'0,"0"21"31,21-21-31,-21 21 31,0 0-15,21 21-1,0 0-15,0 0 16,0 0-16,0 1 0,-22 20 0,22-21 16,0 21-16,0 1 0,-21-22 15,21 21-15,0 1 0,-21-22 16,21 21-16,0 0 0,0-20 16,0 20-16,-21 0 0,21-21 0,0 22 15,0-22-15,-21 0 0,21 0 16,0 0-16,0 1 0,0-1 15,0 0-15,21-42 32,0 0-17,-21-1-15,0 1 0,21 0 16,0 0-16,-21 0 16,22-22-16,-1 22 0,-21-21 0,0 21 15,21-22-15,0 22 0,-21 0 16,0-21-16,21 21 0,-21-1 15,21 22-15,-21-21 0,22 21 16,-1 0 0,0 21-16,-21 1 15,0-1-15,21 0 0,-21 0 16,21 0-16,-21 0 0,0 1 16,0-1-16,0 21 0,21-21 0,-21 0 15,22 1-15,-22-1 0,0 0 16,21-21-16,0 21 0,0-21 0,0 0 15,0 0 1,1 0-16,-1 0 0,0-21 16,0 0-16,0 21 0,0-21 15,1-22-15,-1 22 0,-21 0 16,21 0-16,0-22 0,0 22 0,-21 0 16,0-21-16,21-1 0,-21 22 15,0-21-15,0 21 0,22-22 16,-22 1-16,0 21 0,0-21 0,0 20 15,0 1-15,0 0 16,0 0-16,0 42 31,0 0-31,0 0 16,0 1-16,0-1 0,0 21 0,0-21 16,0 22-16,0-1 0,0-21 15,0 21-15,0-20 0,0 20 16,-22-21-16,22 21 0,0-20 0,0 20 15,0-21-15,0 0 0,0 0 16,0 1-16,22-1 0,-1-21 16,0 0-16,0 0 15,0 0-15,0 0 0,1-21 16,20 21-16,-21-22 0,0 1 16,0 0-16,1 0 0,-1 21 15,0-21-15,-21-22 0,21 22 0,0 0 16,-21 0-16,21 0 0,-21 0 15,0-1-15,0 1 0,0 0 0,22 21 16,-22-21-16,0 42 47,0 0-47,0 0 0,-22 1 16,22 20-16,0-21 0,-21 0 15,21 0-15,-21-21 16,21 22-16,0-1 0,0 0 0,0 0 15,0 0-15,0-42 47,0 0-31,0 0-16</inkml:trace>
  <inkml:trace contextRef="#ctx0" brushRef="#br0" timeOffset="11667.61">1609 2688 0,'0'0'0,"-22"0"31,22 21-31,0 1 0,0-1 16,0 0-1,22-21 1,-1 0-1,0 0 1,-21-21-16,0 0 16,0-1-16,0 1 15,-21 21-15,0 0 32,-1 0-17,22 21 1,0 1-16,0-1 0,0 0 15,22 0-15,-22 0 0,21 0 16,0 1-16</inkml:trace>
  <inkml:trace contextRef="#ctx0" brushRef="#br0" timeOffset="12224.29">1926 2985 0,'-42'21'32,"21"-21"-32,21 21 0,0 0 15,0 0-15,-22 0 0,22 1 16,0-1-16,0 0 0,0 0 0,0 0 15,0 0-15,0 1 0,0-1 16,0 0-16,0 0 16,0 0-16,0 0 15,0-42 17,0 0-17,0 0-15,0 0 0,0 0 16,0-1-16,22 1 0,-22-21 15,0 21-15,21 0 0,0-1 0,-21-20 16,21 21-16,0 0 0,0 0 16,1-1-16,-1 1 0,0 21 0,0-21 15,0 21-15,0 0 0,1 0 16,-1 0-16,0 21 16,0 0-16,0 1 0,0-22 15,1 21-15,-1 21 0,-21-21 0,0 0 16,21 1-16,-21-1 0,0 0 15,0 21-15,0-21 0,0 1 0,0-1 16,0 0-16,0 0 0,0 0 16,-21 0-16,0 1 0,-1-22 15</inkml:trace>
  <inkml:trace contextRef="#ctx0" brushRef="#br0" timeOffset="12904.92">2984 3048 0,'0'0'0,"-21"-42"32,0 42-32,21-21 0,0-1 0,-21 22 15,0-21-15,0 21 0,21-21 16,-22 0-16,1 21 0,0 0 0,0 0 16,0 0-16,0 0 15,-1 0-15,1 21 0,0-21 0,0 21 16,0 0-16,0 1 0,-1 20 15,1-21-15,0 21 0,0-20 0,21 20 16,0-21-16,0 21 0,0-20 16,0-1-16,0 21 0,0-21 15,0 0-15,0 1 0,21-22 16,0 21-16,0-21 0,1 21 0,20-21 16,-21 0-16,0 0 0,0 0 15,22-21-15,-22 0 0,0 21 0,21-22 16,-20 1-16,-1 0 0,21-21 15,-21 21-15,0-22 0,1 22 0,-1-21 16,0-1-16,0 22 0,0-21 16,0 0-16,-21-1 0,0 1 0,0 0 15,0-1-15,0 1 0,0 0 16,0-1-16,0 1 0,0 0 0,0 20 16,0 1-16,0-21 15,-21 21-15,0 21 0,0 0 16,21 21-16,0 0 15,-21 0-15,21 22 0,-21-1 0,21 0 16,0 1-16,0-1 0,0 0 0,0 1 16,0-1-16,0 0 0,0 1 15,0-1-15,0 0 0,0 1 0,0-1 16,0-21-16,0 0 0,0 0 16,21 22-16,0-43 0,-21 21 0,21 0 15,0-21-15,0 0 16,1 0-16,-1 0 0,0 0 15,-21-21-15,21 0 16</inkml:trace>
  <inkml:trace contextRef="#ctx0" brushRef="#br0" timeOffset="13422.62">3619 2900 0,'0'0'16,"0"-21"-16,-21 21 15,0 0 1,0 0-16,0 0 0,0 0 16,21 21-16,-22 0 0,1 0 15,0 0-15,0 1 0,21-1 16,-21 0-16,0 0 0,21 21 16,-22-20-16,22-1 0,0 0 0,0 21 15,0-21-15,0 1 0,0-1 16,0 0-16,22 0 0,-1 0 0,0-21 15,0 21-15,0 1 0,0-22 16,22 0-16,-22 0 0,0 0 0,21 0 16,-20 0-16,20 0 0,-21-22 15,0 1-15,0 0 0,1 0 16,-1 21-16,0-42 0,0 20 0,-21 1 0,21 0 16,-21-21-16,0 21 0,0-1 15,0-20-15,0 21 0,0-21 16,-21-1-16,0 22 0,0-21 15,0 21-15,-1-1 0,1 1 0,0 0 16,0 0-16,0 21 0,-22 0 16,22 0-16,0 0 0,0 0 0,-21 0 15,20 21-15,1 0 0,0 0 0,21 1 16,-21-1-16,21 0 0,-21 21 16,21-21-16,0 1 0,0-1 0,0 21 15,0-21-15,0 0 0,0 1 16,0 20-16,0-21 0,21 0 0,0-21 15,0 21-15,0 1 0,1-22 16,-1 0-16,0 0 0,21 0 16,-21 0-16</inkml:trace>
  <inkml:trace contextRef="#ctx0" brushRef="#br0" timeOffset="14179.19">4212 2921 0,'21'-21'32,"-21"42"-17,-21 0 1,21 0-16,0 1 16,0-1-16,0 0 0,0 0 0,-21 0 15,21 22-15,0-22 0,0 0 0,0 0 16,0 0-16,0 0 0,0 1 15,0-1-15,0 0 0,0 0 0,0 0 16,21-21 0,0 0-16,0-21 15,1 0-15,-1 21 16,-21-21-16,21 0 0,0-1 0,0 1 16,-21 0-16,21 0 0,1 0 15,-1 0-15,-21-1 0,21 1 0,-21 0 16,21 0-16,-21 0 15,21 0-15,0 21 16,-21 21 0,0 0-1,0 0-15,0 0 16,0 0-16,-21 1 0,21-1 0,0 21 16,0-21-16,0 0 0,0 1 15,0-1-15,0 0 0,0 0 16,21-21-16,1 21 15,-1-21-15,0 0 0,21 0 16,-21 0-16,1 0 0,-1-21 16,0 0-16,21 21 0,-21-21 15,1 0-15,-1-1 0,0 1 0,0 0 16,0 0-16,0 0 0,1-22 0,-1 22 16,-21 0-16,21-21 0,-21 21 15,0-1-15,0-20 0,0 21 0,0 0 16,-21 0-16,0-1 0,-1 1 15,1 21-15,0 0 0,0-21 0,0 21 16,0 0-16,-1 0 16,1 0-16,42 0 31,1 0-31,-1 0 0,0 0 16,0 0-16,21 0 0,-20 0 15,-1 0-15,21 0 0,-21 0 16,22 0-16,-22 0 0,0 0 0,0 0 15,0 0-15,0 0 0,1 0 16,-22-21-16</inkml:trace>
  <inkml:trace contextRef="#ctx0" brushRef="#br0" timeOffset="16155.14">6456 2752 0,'0'0'0,"-21"-21"15,21-1-15,-22 22 0,22-21 16,0 0-16,0 0 0,0 0 0,0 0 16,0-1-1,0 1-15,0 0 0,0 42 31,0 0-31,0 1 16,0-1-16,0 21 0,0-21 16,0 22-16,-21-1 0,21-21 0,-21 21 15,21 1-15,0-22 0,0 21 16,-21-21-16,21 22 0,0-22 0,-21 0 16,21 0-16,0 0 0,0 1 15,0-1-15,21-42 31,0 21-31,-21-22 16,21 1-16,0 0 0,1 0 16,-1 0-16,0 0 0,0-1 15,0 1-15,0-21 0,1 21 0,-1 0 16,0-22-16,0 22 0,0-21 16,0 21-16,1-1 0,-1 1 0,-21 0 15,21 21-15,0 0 16,0 21-16,-21 0 15,0 1-15,0 20 16,0-21-16,0 0 0,0 22 0,0-22 16,0 21-16,0-21 0,21 0 0,-21 1 15,22 20-15,-22-21 0,0 0 16,21-21-16,0 21 0,-21 1 16,21-22-16,0 0 0,0 0 15,1 0-15,-1 0 0,0 0 16,21 0-16,-21-22 0,1 1 0,-1 0 15,0 0-15,0 0 0,21 0 16,-20-1-16,-1 1 0,0-21 0,0 21 16,0-22-16,-21 1 0,21 21 15,-21-21-15,22-1 0,-22 1 0,0 21 16,0-22-16,0 1 0,0 21 16,0 0-16,0 0 0,0-1 0,0 44 31,0-1-16,0 21-15,0-21 0,0 22 0,0-1 16,-22 0-16,22-21 0,0 22 16,0-1-16,0 0 0,0-20 0,0 20 15,0-21-15,0 0 0,0 0 16,0 1-16,0-1 0,0 0 0,22-21 16,-1 0-16,0 0 0,0 0 15,0 0-15,0 0 0,1 0 16,-1 0-16,0-21 0,0 0 15,21 21-15,-20-22 0,-1 1 16,21-21-16,-21 21 0,0 0 0,1-22 16,-1 1-16,0 0 0,0-1 0,-21 1 15,21 0-15,0-22 0,-21 22 16,0-1-16,0-20 0,22 21 0,-22-1 16,21 1-16,-21 0 0,0-1 15,0 1-15,0 0 0,0 20 0,0-20 16,0 21-16,0 0 0,-21 21 15,-1 0-15,22 21 16,0 0-16,-21 0 0,21 22 16,0-1-16,-21 0 0,21 1 0,0 20 15,0-21-15,0 22 16,0-1-16,-21 1 0,21-22 0,-21 22 0,21-22 16,-21 0-16,21 1 0,0-1 15,0 0-15,0 1 0,0-22 16,0 21-16,0-21 0,0 1 0,0-1 15,0 0-15,0 0 16,21-42 15,0 0-15,0 0-16,-21-1 0,21 1 0,-21 0 16,21 0-16,1 0 15,-22-22-15,21 22 0,0 0 0,-21-21 16,21 21-16,0-22 0,0 22 0,1 0 15,-1 0-15,0 21 0,0-21 16,0 21-16,0 0 0,1 0 16,-1 0-16,-21 21 0,0 0 15,21 0-15,-21 21 0,0-20 16,0-1-16,0 0 0,0 0 16,21 0-16,-21 0 0,0 1 0,0-1 15,0 0-15,0 0 0,21 0 0,0 0 16,1-21-16,-1 0 15,0 0-15,0 0 16,0 0-16,0 0 16,1 0-16,-1 0 0,21-21 0,-21 21 15,0-21-15,1 21 0,-1-21 0,21 0 16,-21 0-16,0-1 0,1 1 16,-1 0-16,-21 0 0,0 0 0,21-22 15,-21 22-15,0 0 0,0 0 16,0 0-16,0 0 0,0-1 15,0 44 1,-21-1 0,21 0-16,0 0 0,0 0 15,0 0-15,-21 1 0,21 20 0,-22-21 16,22 0-16,0 0 0,0 1 16,0-1-16,0 0 0,0 0 15,22-21 16,-22-21-31,21 0 16</inkml:trace>
  <inkml:trace contextRef="#ctx0" brushRef="#br0" timeOffset="16519.32">8763 2328 0,'0'0'0,"-42"43"16,42-22 0,-22 0-16,22 0 0,0 0 15,22-21 17,-1 0-32,0-21 0,0 21 15,-21-21-15,0 0 16,21 0-16,-21 0 0,0-1 15,0 1-15,-21 0 16,0 21-16,0 0 0,0 0 16,-1 0-16,1 0 15,0 0-15,0 21 16,21 0-16,-21-21 0,21 22 0,-21-1 16,21 21-16,0-21 0,0 0 15,0 1-15,0 20 0,0-21 0,0 0 16,21 0-16,0 1 0,0-1 15</inkml:trace>
  <inkml:trace contextRef="#ctx0" brushRef="#br0" timeOffset="16835.14">9250 2561 0,'0'0'0,"0"-42"15,-21 21 1,-1 21-16,1 0 16,0 0-16,0 0 0,0 0 0,0 21 15,-1 0-15,1 0 0,0 0 16,0 1-16,0 20 0,0-21 0,-1 21 16,1 1-16,21-22 15,0 21-15,-21-21 0,21 22 0,0-22 16,0 0-16,0 0 0,21 0 0,-21 1 15,21-1-15,22-21 0,-22 21 16,0-21-16,21 0 0,1 0 0,-22 0 16,21 0-16,1 0 0,-1 0 0,-21-21 15,21 21-15,-20-21 0,20-1 16,0 1-16,-21 0 0</inkml:trace>
  <inkml:trace contextRef="#ctx0" brushRef="#br0" timeOffset="17346.83">9737 1969 0,'-22'0'0,"44"0"0,-65-22 0,22 22 16,0 0-16,21 22 16,0-1-16,-21 0 0,0 0 0,21 21 15,0-20-15,0 20 0,-22 0 16,22 1-16,0 20 0,-21-21 0,21 22 15,0-22-15,0 22 0,-21-22 16,21 22-16,0-22 0,0 0 0,0 1 16,0-1-16,0 0 0,-21-21 15,21 1-15,0-1 0,0 0 16,0 0-16,-21 0 0,21-42 47,0 0-47,0 0 15,0-22-15,0 22 0,21 0 16,0-21-16,0-1 0,0 1 0,1 21 16,-1-21-16,0-1 0,21 1 15,-21 21-15,22-22 0,-22 22 0,21 21 16,-21-21-16,22 21 0,-22 0 16,21 0-16,-21 21 0,1 0 0,-1 1 15,0 20-15,-21 0 0,0-21 16,21 22-16,-21-1 0,0-21 15,0 22-15,0-22 0,0 21 0,0-21 16,0 0-16,0 1 0,0-1 16,0 0-16,0 0 0,0-42 47,0 0-47</inkml:trace>
  <inkml:trace contextRef="#ctx0" brushRef="#br0" timeOffset="18561.14">11345 2858 0,'-21'0'32,"0"0"-17,21-22 1,0 1-16,0 0 0,0 0 16,0 0-16,0 0 0,21-1 15,0-20-15,0 0 0,1 21 0,-1-22 16,0 1-16,21 0 0,1-1 15,-1 1-15,0 0 0,1 20 0,20-20 16,-21 21-16,1 0 0,-1 21 16,-21 0-16,22 0 0,-22 0 15,0 21-15,0 0 0,0 0 0,-21 22 16,0-22-16,0 21 0,0 0 0,0-20 16,0 20-16,0 0 0,0-21 15,0 22-15,0-22 0,0 0 0,0 0 16,0 0-16,0 1 0,0-1 15,0 0-15,21-21 32,-21-21-32,22 0 15,-1-1-15,-21 1 0,0 0 16,0-21-16,21 21 16,-21-1-16,0-20 0,0 0 0,0 21 15,0-22-15,0 1 0,0 21 0,-21-22 16,0 22-16,-1 0 0,1 0 15,0 0-15,0 0 0,0 21 0,-22 0 16,22 0-16,-21 0 0,21 0 16,-22 21-16,22 0 0,-21 0 0,21 0 15,0 0-15,-1 22 0,1-22 16,0 21-16,0 1 0,0-1 16,21 0-16,0 1 0,-21-1 0,21 0 0,0 1 15,0-22-15,0 21 0,0-21 16,0 0-16,0 1 0,21-1 15,-21 0-15,21 0 0,0-21 0,0 0 16,0 0-16,1 0 0,-1 0 16,0 0-16,21 0 0,-21-21 0,22 21 15,-22-21-15,0 0 0,21-1 16,-20 1-16,-1 0 0,0 0 0,21-21 16,-42 20-16,21-20 0,1 21 15,-22-21-15,21 20 0,-21-20 0,21 0 16,-21 21-16,0-1 0,0 1 0,0 0 15,0 0-15,0 42 32,0 0-32,0 0 15,0 1-15,0-1 0,0 21 0,0-21 16,0 0-16,0 22 0,0-22 0,0 0 16,0 21-16,0-20 0,0-1 15,21 0-15,0-21 0,-21 21 0,21-21 16,1 0-16,-1 21 0,0-21 15,0 0-15,0 0 0,0 0 0,1 0 16,-1-21-16,0 21 0,0-21 0,0 0 16,0 0-16,22-1 15</inkml:trace>
  <inkml:trace contextRef="#ctx0" brushRef="#br0" timeOffset="18902.93">12636 2265 0,'0'-21'16,"0"42"-16,0-63 0,0 20 0,0 1 15,0 0-15,-21 21 16,0 0 0,21 21-16,-21 0 0,21 1 15,-21-1-15,21 0 0,0 0 0,0 21 16,0 1-16,0-1 0,0 0 16,0 22-16,-21-22 0,21 22 15,0-22-15,-22 22 0,22-22 0,0 21 16,0 1-16,0-22 0,0 22 15,0-1-15,0 1 0,-21-1 0,21 1 16,-21-1-16,21 1 0,-21-1 16,21-20-16,0-1 0,0 0 0,0 1 15,-21-22-15,21 0 0,0 0 0,0 0 16,0-42 0,0 0-1,0-21-15,0 20 0,21 1 0,-21-21 16,21 0-16,-21-1 0,0 1 15,0-22-15,0 22 0,21-21 16</inkml:trace>
  <inkml:trace contextRef="#ctx0" brushRef="#br0" timeOffset="19214.75">12509 2477 0,'0'-22'0,"0"44"0,0-86 0,0 43 15,0 0-15,0 0 0,0-1 0,0 1 16,0 0-16,22 21 0,-1-21 15,0 21-15,0 0 0,0 0 0,0 0 16,1 0-16,20 0 0,-21 0 0,21 0 16,1 21-16,-22 0 0,0 0 15,21 1-15,-20-1 0,-22 0 16,0 21-16,0-21 0,0 22 16,0-22-16,0 0 0,-22 21 0,1-20 15,0-1-15,-21 0 0,21 0 0,-22 0 16,22 0-16,-21 1 0,21-22 15,-1 21-15,1-21 0,0 0 0,0 0 32,42 0-17,0-21 1,0-1-16,1 22 0</inkml:trace>
  <inkml:trace contextRef="#ctx0" brushRef="#br0" timeOffset="19591.55">13356 2117 0,'0'-21'0,"0"42"0,-21-42 16,0-1-16,0 22 0,-1 0 16,1 0-16,0 0 15,0 22-15,0-1 0,0 0 0,21 0 16,0 0-16,-22 22 0,1-1 0,21 0 15,-21 1-15,21 20 0,0 1 16,0-1-16,0 1 0,-21-1 16,21 1-16,-21-1 0,21 1 15,0-1-15,0 1 0,-21-1 0,-1 22 16,22-22-16,0 1 0,-21-22 0,0 22 16,0-1-16,0-21 0,21 1 15,-21-1-15,-1 0 0,22 1 0,-21-22 16,21 21-16,-21-42 0,21 21 0,0 1 15,0-44 1,0 1 0,0 0-16,0 0 0,21 0 0,0 0 15,-21-22-15,22 22 0,-1-21 16,0-1-16,0 1 0,0-21 16</inkml:trace>
  <inkml:trace contextRef="#ctx0" brushRef="#br0" timeOffset="19927.36">13187 2540 0,'0'-21'16,"0"42"-16,0-84 0,0 41 0,0 1 0,0-21 15,0 21-15,0 0 16,0-1-16,0 1 0,21 0 16,0 21-16,0 0 0,0-21 0,1 21 15,-1 0-15,21 0 0,-21 0 16,0 0-16,22 0 0,-22 21 15,0 0-15,0 0 0,0 1 0,1-1 16,-22 21-16,0-21 0,0 0 16,0 22-16,0-22 0,0 0 0,-22 21 15,22-20-15,-21-1 0,-21 0 16,21 0-16,0-21 0,-1 21 0,1 0 16,0-21-16,0 22 0,0-22 15,0 0 1,21-22-1,0 1 1,21 21-16,0-21 0,-21 0 0,21 0 16,0 0-16</inkml:trace>
  <inkml:trace contextRef="#ctx0" brushRef="#br0" timeOffset="20332.02">13779 2455 0,'0'-21'47,"22"21"-31,-22-21-16,21 21 0,0-21 15,0 0-15,0 21 0,0-21 0,1 21 16,-22-22-16,21 1 0,0 0 15,-21 0-15,0 0 16,-21 21 0,0 0-16,-1 0 0,1 0 15,0 0-15,0 0 0,0 21 0,21 0 16,-21 0-16,-1 0 0,1 1 16,0-1-16,21 21 0,0-21 15,-21 22-15,21-22 0,0 0 0,-21 0 0,21 0 16,0 0-16,0 1 15,0-1-15,0 0 0,0 0 0,21-21 16,0 0-16,0 21 0,0-21 16,1 0-16,-1 0 0,0 0 0,21 0 15,-21 0-15,1 0 0,20-21 0,-21 21 16,21-21-16</inkml:trace>
  <inkml:trace contextRef="#ctx0" brushRef="#br0" timeOffset="20867.15">14605 2265 0,'0'0'0,"0"-21"15,0 0-15,0-1 0,-21 1 16,0 0-16,-1 21 0,1 0 0,0 0 16,0-21-16,0 21 0,0 0 15,-1 0-15,1 0 0,0 21 0,0 0 16,0 0-16,-22 1 0,22-1 15,0 21-15,21-21 0,-21 22 0,0-1 16,21-21-16,-21 21 0,21-20 0,0 20 16,0-21-16,0 0 0,0 0 15,0 1-15,0-1 0,21-21 0,0 21 16,0-21-16,0 0 0,0 0 0,1 0 16,-1 0-16,0 0 15,0 0-15,0-21 0,0 21 0,1-21 16,-1-1-16,0 22 0,0-21 15,0 0-15,0 0 0,-21 0 0,0 0 16,22-22-16,-22 22 0,0 0 0,21 0 16,-21 0-16,0-22 0,0 22 15,0 0-15,-21 42 32,21 0-17,0 0-15,0 1 0,0-1 0,0 21 16,0-21-16,0 0 15,0 22-15,0-22 0,0 0 0,0 0 16,0 0-16,0 1 0,0-1 0,21 0 16,-21 0-16,21-21 15,0 0-15,0 0 0,0 0 16,1 0-16,-1 0 16,0-21-16,0 0 15,-21 0-15</inkml:trace>
  <inkml:trace contextRef="#ctx0" brushRef="#br0" timeOffset="21284.35">14859 2307 0,'0'-21'0,"0"42"0,0-63 0,0 21 16,0 0-16,0-1 16,21 1-1,0 21-15,0 0 0,1 0 16,-1 0-16,0 0 15,0 0-15,0 0 0,0 0 0,1 21 16,-1 1-16,0-1 0,-21 0 0,21 0 16,0 0-16,-21 22 15,0-22-15,0 0 0,0 21 0,0-21 16,0 22-16,0-22 0,0 0 0,0 0 0,0 0 16,0 1-16,0-1 15,-21-21 1,0 0 15,21-21-31,0-1 0,0 1 0,0 0 16,0 0-16,0 0 0,21 0 15,-21-22-15,21 22 0,0-21 0,-21 21 16,22-1-16,-1 1 0,-21-21 0,21 21 16,0 0-16,0-1 15,0 22 1,1 0-16,-1 0 15,0 0-15,0 0 16</inkml:trace>
  <inkml:trace contextRef="#ctx0" brushRef="#br0" timeOffset="21775.3">15875 2265 0,'21'0'0,"-21"-21"16,0 0-16,0-1 16,-21 1-1,0 21 1,0 0-16,-1 0 16,1 0-16,0 21 0,0-21 15,0 22-15,0-1 0,-1-21 16,1 21-16,0 0 0,0 0 0,21 0 15,0 1-15,-21-22 0,21 21 0,0 0 16,0 0-16,0 0 0,0 0 16,0 1-16,21-22 15,0 0-15,21 21 16,-20-21-16,-1 21 0,0-21 0,0 0 16,-21 21-16,21-21 0,0 0 15,1 0-15,-22 21 0,0 0 16,21-21-16,-21 22 0,0-1 15,0 0 1,-21 0-16,-1-21 16,1 0-16,0 0 0,0 21 0,0-21 15,0 0-15,-1 0 0,1 0 16,0 0-16,0 0 0,0 0 0,0 0 16,-1 0-1,1 0-15,21-21 31,0 0-31</inkml:trace>
  <inkml:trace contextRef="#ctx0" brushRef="#br0" timeOffset="23379.43">17780 2032 0,'0'0'0,"21"-21"0,-21 0 15,21 0 1,-21-1-16,0 1 0,0 0 16,21 0-16,-21 0 15,0 0-15,0-1 0,0 1 16,0 0-16,0 0 0,0 0 16,0 0-16,-21-1 15,0 22-15,0-21 0,0 21 16,0 0-16,-1 0 15,1 0-15,0 21 0,0 1 16,0-22-16,-22 21 0,22 21 16,0-21-16,0 0 0,0 22 0,0-22 15,-1 21-15,1 1 0,21-1 16,-21-21-16,21 21 0,-21 1 0,0-1 16,21 0-16,0-20 0,0 20 0,0 0 15,0-21-15,0 22 0,0-1 16,0-21-16,0 22 0,0-22 0,21 0 15,-21 0-15,21 0 0,0 0 16,0 1-16,1-1 0,-1-21 0,0 0 16,0 0-16,21 0 0,-20 0 15,-1 0-15,21 0 0,-21-21 0,22 21 16,-22-22-16,21 1 0,-21 0 16,22 0-16,-22 0 0,21-22 15,-21 22-15,0 0 0,1-21 0,-1 21 16,0-22-16,0 22 0,-21-21 15,0-1-15,0 22 0,0-21 0,0 0 16,0-1-16,0 22 0,-21-21 16,0-1-16,0 1 0,-1 0 0,1 21 15,0-22-15,-21 22 0,21 0 16,-1 21-16,1-21 0,0 21 0,-21 0 16,21 0-16,-1 0 0,-20 21 0,21 0 15,0 0-15,0 22 0,-1-22 16,1 21-16,0 0 0,21 1 15,0-1-15,0 0 0,0 1 16,0-1-16,0-21 0,0 22 0,0-1 16,21 0-16,0-21 0,1 22 15,-1-22-15,21 21 0,-21-21 0,22 1 16,-22-1-16,21 0 0,-21-21 0,22 0 16,-1 0-16,0 0 0,-21 0 15,22 0-15,-1 0 0,0-21 0,-20 0 16,20 21-16,0-22 0,-21 1 15,1 0-15,20 0 0,-21 0 0,0 0 16,0-1-16,-21 1 0,22 0 16,-1 0-16,-21 0 15,0 0-15,0 42 32,0 0-32,0 0 15,0 0-15,0 0 0,0 1 16,0-1-16,0 0 0,0 0 15,-21 0-15,21 0 0,0 1 16,-22-22-16,22 21 0,0 0 0,0 0 16,-21-21-1,0 0 17,21-21-32,0 0 15,0 0-15,0-1 0,0 1 16,0-21-16,0 21 0,0 0 0,0-1 15,0 1-15,21-21 0,0 21 16,1 0-16,-22-1 0,42 1 0,-21 0 16,0 0-16,0 0 0,1 21 15,20-21-15,-21 21 0,0 0 0,0 0 16,1 0-16,-1 0 0,21 0 16,-21 21-16,0 0 0,-21 0 0,22 0 15,-22 0-15,21 1 0,-21-1 0,0 0 16,0 0-16,0 0 15,0 0-15,0 1 0,0-1 0,0 0 16,-21 0-16,21 0 0,-22 0 16,22 1-16,0-1 0,-21-21 15,0 0 32,21-21-47,0-1 0,0 1 16</inkml:trace>
  <inkml:trace contextRef="#ctx0" brushRef="#br0" timeOffset="24086.77">19939 2498 0,'21'21'15,"-21"-42"16,0 0-15,0-1-16,21 22 0,-21-21 0,0 0 16,0 0-16,21 0 0,-21 0 15,22-1-15,-22 1 0,21 0 16,-21 0-16,21 0 0,-21 0 0,0-1 16,0 1-16,21 0 0,-21 0 15,21-21-15,-21 20 0,0-20 0,0 21 16,0-21-16,0 20 0,0-20 15,0 21-15,0-21 0,0 20 16,0 1-16,0 0 0,-21 21 31,21 21-31,-21 0 0,0 1 16,21 20-16,0-21 0,0 21 0,0 1 16,-21-1-16,21 0 0,0 1 15,0-1-15,0-21 0,0 22 0,0-1 16,0 0-16,0 1 0,0-1 0,0-21 15,0 21-15,0-20 0,0 20 16,0-21-16,21 0 0,-21 0 0,21 1 16,0-22-1,0 0-15,0 0 0,1-22 16,-1 22-16,0-21 0</inkml:trace>
  <inkml:trace contextRef="#ctx0" brushRef="#br0" timeOffset="24853.4">20574 1969 0,'0'-22'0,"0"44"0,0-86 0,0 43 15,0 0-15,-21 21 32,0 0-32,21 21 0,-22 0 0,22 0 0,0 0 15,-21 22-15,21-22 16,-21 21-16,21-21 0,-21 22 0,21-1 15,0-21-15,0 22 0,0-1 0,-21-21 16,21 21-16,-21-20 0,21 20 16,0-21-16,0 21 0,0-20 0,0-1 15,-22-21-15,22 21 0,0 0 16,-21-21 0,21-21-1,0 0 1,0 0-16,0-1 0,0 1 0,0 0 15,21-21-15,1 21 0,-22-1 16,21 1-16,0-21 0,0 21 16,0 0-16,0-1 0,1 1 15,20 0-15,-21 21 0,0-21 0,22 21 16,-22-21-16,0 21 0,0 0 16,0 0-16,0 21 0,1 0 0,-1-21 15,-21 21-15,0 0 0,0 1 0,0-1 16,0 0-16,0 0 0,0 21 15,0-20-15,0-1 0,0 0 0,0 0 16,0 0-16,0 0 0,0 1 16,0-1-16,0 0 0,0 0 15,21-21 1,0 0-16,0 0 0,0 0 16,1 0-16,-1 0 0,0-21 0,0 0 15,0 21-15,0-21 0,1-1 16,-1 1-16,0 0 0,0 0 0,0 0 15,0 0-15,1-1 0,-22 1 16,0 0-16,21 0 0,-21 0 0,0 0 16,0-1-16,0 1 15,-21 21 1,-1 21-16,22 1 16,-21-22-16,0 21 0,21 0 15,0 0-15,0 21 0,0-20 0,0-1 16,0 0-16,0 21 15,0-21-15,0 1 0,0-1 0,0 0 16,21 0-16,-21 0 0,21-21 16,1 0-16,-1 0 0,0 0 15,21 0-15,-21 0 0,22 0 0,-22-21 16,0 21-16,0-21 0,22 0 16,-43 0-16,21-1 0</inkml:trace>
  <inkml:trace contextRef="#ctx0" brushRef="#br0" timeOffset="25107.36">19854 2159 0,'-21'0'0,"42"0"0,-42 21 0,0-21 15,42 0 17,0 0-32,0 0 0,1 0 0,20 0 15,-21 0-15,21 0 0,-20-21 16,20 21-16,0 0 0,1-21 16,-1 21-16,-21-21 0,21 21 15</inkml:trace>
  <inkml:trace contextRef="#ctx0" brushRef="#br0" timeOffset="25855.34">22394 1926 0,'21'-21'16,"1"0"-16,-1 21 0,-21-21 0,21 21 16,0-21-16,0 21 15,0-22-15,1 1 0,-22 0 0,21 0 16,0 21-16,-21-21 0,0 0 16,0-1-16,0 1 0,0 0 0,-21 21 15,0-21-15,-1 0 0,-20 21 16,0 0-16,-1 0 0,1 0 0,0 0 15,-22 0-15,22 0 0,0 21 16,20 0-16,-20 0 0,0 0 0,21 1 16,-1-1-16,22 0 0,0 0 0,0 21 15,0-20-15,0-1 0,0 0 16,0 0-16,0 0 0,22 0 0,-1 1 16,0 20-16,0-21 15,21 0-15,-20 0 0,-1 1 0,21-1 16,-21 0-16,22 0 0,-22 0 15,0 0-15,21 1 0,-42-1 0,21 0 16,1 0-16,-22 0 0,0 0 0,0 1 16,0-1-16,0 0 0,0 0 15,-22 0-15,1 0 0,0 1 0,-21-22 16,21 21-16,-22-21 0,22 0 16,-21 0-16,21 0 0,-22 0 15,22 0-15,0 0 0,0 0 0,0 0 16,-1-21-16,1 21 0,21-22 15,-21 22-15,21-21 0,-21 21 0,0-21 16,21 0-16,0 0 16,-21 0-16,21-1 31,21 22-31,0 0 16,0 0-16,0-21 0</inkml:trace>
  <inkml:trace contextRef="#ctx0" brushRef="#br0" timeOffset="26195.14">22754 2053 0,'0'0'0,"0"-21"0,0 0 31,-21 21-31,0 0 0,0 0 15,-1 0-15,1 21 0,0 0 0,0-21 16,21 21-16,0 1 0,-21-1 16,21 0-16,0 21 0,-21-21 0,21 1 15,0-1-15,0 0 0,0 21 16,0-21-16,0 1 0,0-1 0,0 0 16,0 0-16,21 0 0,0-21 15,0 21-15,-21 1 0,21-22 16,0 0-16,1 0 0,-1 0 0,0 0 15,0 0-15,0 0 0,0 0 16,1 0-16,-1-22 0,0 1 0,0 21 16,0-21-16,0 0 0,1 21 15,-1-21-15,0 0 0</inkml:trace>
  <inkml:trace contextRef="#ctx0" brushRef="#br0" timeOffset="26647.43">23114 2138 0,'-21'-21'16,"21"0"-1,0-1-15,21 22 16,0-21 0,0 21-16,0 0 15,1 0-15,-1 0 0,0 0 16,-21 21-16,21 1 0,0-22 0,-21 21 15,21 0-15,-21 0 0,0 0 16,0 0-16,0 1 0,0-1 16,0 0-16,0 0 0,0 0 0,0 0 15,0 1-15,0-1 0,0 0 16,0 0-16,0 0 0,0-42 47,0 0-47,0 0 15,0 0-15,0-1 0,0 1 0,0 0 16,0 0-16,22 0 0,-22-22 0,21 22 16,-21 0-16,21 0 0,-21 0 15,21 0-15,-21-1 0,21 22 0,0-21 16,1 21 0,-1 0-16,0 0 0,0 0 15,0 0-15,-21 21 16,21 1-16,1-22 15,-22 21-15</inkml:trace>
  <inkml:trace contextRef="#ctx0" brushRef="#br0" timeOffset="27036.25">23601 2286 0,'0'21'15,"21"-21"1,0 0-1,0 0-15,0 0 0,-21-21 16,22 21-16,-1 0 0,0-21 16,0 0-16,0 21 0,0-21 15,-21-1-15,22 22 0,-22-21 16,21 0-16,-21 0 0,0 0 16,0 0-16,0-1 15,-21 22-15,-1 0 16,1 0-16,0 0 0,0 22 15,0-22-15,21 21 16,-21 0-16,-1 0 0,1 0 0,21 22 0,0-22 16,-21 0-16,21 0 15,-21 0-15,21 0 0,0 1 0,0-1 16,0 0-16,0 0 0,0 0 0,0 0 16,21-21-16,0 22 0,0-22 15,1 0-15,-1 0 0,0 0 0,0 0 16,21 0-16,-20 0 0,20 0 15,-21 0-15,0-22 0,0 22 0,22-21 16,-22 0-16</inkml:trace>
  <inkml:trace contextRef="#ctx0" brushRef="#br0" timeOffset="27434.57">24151 2244 0,'-21'0'0,"42"0"63,0 0-63,0 0 0,1 0 15,-1 0-15,0 0 0,0 0 16,-21-21-16,21 21 0,0-22 16,1 1-16,-22 0 15,0 0-15,0 0 0,0 0 16,0-1-16,-22 22 15,1 0-15,0 0 16,0 0-16,0 0 16,0 22-16,-1-1 0,22 0 0,-21 0 15,21 0-15,-21 0 0,21 1 16,-21 20-16,21-21 0,0 0 0,0 0 16,0 1-16,0-1 0,0 0 0,21 0 15,0 0-15,0-21 16,1 21-16,-1-21 0,21 0 15,-21 0-15,22 0 0,-22 0 16,21 0-16,0-21 0,-20 21 16,20-21-16,-21 0 0,21 21 15</inkml:trace>
  <inkml:trace contextRef="#ctx0" brushRef="#br0" timeOffset="27935.83">24807 2074 0,'0'0'0,"0"-21"0,0 42 31,-21 1-31,21-1 16,-21 0-16,0 0 0,21 0 15,0 0-15,0 1 0,-21-1 0,21 0 16,-22 0-16,22 0 16,0 0-16,0 1 0,0-1 0,0 0 15,0 0-15,0 0 0,-21 0 0,21 1 16,0-1-1,0-42 17,0-1-32,0 1 15,0 0-15,0 0 16,0 0-16,0 0 0,21-22 0,1 22 16,-1 0-16,0-21 0,0 20 0,0-20 15,0 21-15,22-21 16,-22 20-16,21 1 0,-21 0 0,22 0 15,-1 21-15,-21 0 0,0 0 16,1 0-16,20 0 0,-21 0 0,0 21 16,0 0-16,-21 0 0,0 1 15,22 20-15,-22-21 0,0 21 0,0-20 16,0 20-16,0-21 0,0 21 0,0-20 16,0-1-16,0 0 0,-22 21 15,22-21-15,0 1 0,0-1 16,-21-21-16,21 21 15</inkml:trace>
  <inkml:trace contextRef="#ctx0" brushRef="#br0" timeOffset="39667.24">1037 4593 0,'0'-21'0,"0"0"31,0 0 1,0 0-17,0-1-15,0 1 16,0 0-16,0 0 0,0 0 15,0 0-15,0-1 16,0 1-16,0 0 0,0 0 16,0 0-16,0 0 15,0 42 17,0 0-32,21 0 0,-21 21 15,21-20-15,-21 20 0,0 0 0,0 1 16,0-1-16,0 0 0,0 22 15,0-22-15,22 22 0,-22-1 16,0-21-16,0 22 0,0-22 0,0 22 16,0-22-16,0 0 0,0 1 15,0-22-15,0 0 0,0 21 16,0-20-16,0-1 0,21-42 62,-21-1-62,0 1 0,21 0 0,-21-21 16,0 21-16,21-1 0</inkml:trace>
  <inkml:trace contextRef="#ctx0" brushRef="#br0" timeOffset="39983.17">1545 4974 0,'0'0'0,"64"64"32,-43-64-32,0 0 0,0 0 15,0 0-15,0-21 0,-21-1 16,22 1-16,-1 0 16,-21 0-16,0 0 0,0 0 15,0-1 1,-21 1-16,-1 21 0,1 0 15,0 0 1,0 0-16,21 21 16,-21-21-16,21 22 15,0-1-15,0 0 16,21-21 0,0 21-16,0-21 0</inkml:trace>
  <inkml:trace contextRef="#ctx0" brushRef="#br0" timeOffset="41206.78">3641 4911 0,'0'0'0,"21"0"0,-21-21 15,0-1-15,21 1 16,-21 0-16,21 0 0,-21 0 15,0 0 1,0-1-16,0 1 0,-21 0 16,0 0-16,0 0 0,-1 0 15,1 21-15,-21-22 0,0 1 0,-1 0 16,22 21-16,-21-21 0,-1 0 16,1 21-16,0 0 0,21 0 0,-22 0 15,22 0-15,0 0 0,0 21 16,-22 0-16,22 21 0,21 1 0,-21-1 15,0 22-15,21-22 0,0 21 16,-21 1-16,21-1 0,0 1 0,0-1 16,0-20-16,0-1 0,21 0 15,0 1-15,0-22 0,-21 0 0,21 0 16,1 0-16,-1 1 16,0-22-16,0 0 0,0 0 0,0 0 15,22 0-15,-22 0 0,0 0 16,0-22-16,0 1 0,1 0 0,-1 0 15,0 0-15,0-22 0,0 22 16,0-21-16,1 21 0,-22-22 0,21 1 16,0 0-16,-21-1 0,0 1 15,0 0-15,0-1 0,0 1 0,0 0 16,0 21-16,0-1 0,-21 1 0,21 0 16,-21 21-1,21 21 1,0 22-16,0-22 15,0 21-15,0-21 0,0 22 0,0-1 16,0 0-16,0 1 0,0-22 16,21 21-16,-21-21 0,0 22 0,21-22 15,0 0-15,0 0 0,-21 0 16,21 0-16,1-21 0,-1 0 0,0 22 16,0-22-16,0 0 0,0 0 15,1 0-15,-1 0 0,0-22 0,0 1 16,21 21-16,-20-21 0,-1 0 15,0-21-15,0 20 0,-21-20 0,21 21 16,0-21-16,1-1 0,-22-20 16,0 20-16,21 1 0,-21-21 15,21 20-15,-21 1 0,0 0 0,0-1 16,0 1-16,0 0 0,0-1 16,0 1-16,0 21 0,0-22 0,0 22 15,0 0-15,0 42 31,0 0-31,0 1 0,0 20 16,0 0-16,0 1 0,0-1 0,0 0 16,0 22-16,0-22 0,0 22 15,0-1-15,0-21 0,0 1 16,0 20-16,0-20 0,0-1 0,0-21 16,0 21-16,0-20 0,0-1 15,0 0-15,0 0 0,21 0 0,-21 0 16,21-21-16,-21 22 15,21-22-15,1 0 0,-1 0 16,0-22 0,0 22-16,-21-21 0,0 0 0,21 0 15,-21 0-15,21 0 0,-21-1 0,22 1 16</inkml:trace>
  <inkml:trace contextRef="#ctx0" brushRef="#br0" timeOffset="41610.55">4424 4995 0,'0'43'16,"-21"-22"-16,21 0 15,21-21 17,0-21-32,0 21 15,-21-21-15,21 0 0,0 21 16,1-22-16,-1 1 0,0 0 0,-21 0 15,21 0-15,-21 0 0,21-1 16,-21 1-16,0 0 0,0 0 16,-21 21-1,0 0-15,0 0 16,0 21-16,-1-21 0,1 21 0,0 22 16,0-22-16,0 0 0,0 21 15,-1-21-15,22 22 0,-21-22 0,21 21 16,0-21-16,0 1 0,0-1 15,0 0-15,0 0 0,0 0 0,21 0 16,1-21-16,-1 0 16,0 0-16,21 0 0,-21 0 15,1 0-15,-1 0 0,0 0 16,21 0-16,-21-21 0,1 21 16,-1-21-16,21 0 0,-21 0 0,0 21 15,1-21-15</inkml:trace>
  <inkml:trace contextRef="#ctx0" brushRef="#br0" timeOffset="42012.34">4932 4890 0,'0'0'0,"-21"-22"15,-1 22 1,22-21-16,0 0 16,22 21-1,-1 0-15,0 0 0,0 0 0,0 0 16,0 0-16,1 0 0,-1 0 15,0 0-15,0 21 0,0 0 16,0 1-16,1-1 0,-1 0 0,0 0 16,-21 21-16,0-20 0,21-1 15,-21 0-15,0 0 0,0 21 0,0-20 16,0-1-16,0 0 0,0 0 0,0 0 16,0 0-16,-21-21 15,21 22-15,0-44 31,0 1-31,0 0 16,0 0-16,0 0 0,0 0 0,0-1 16,0 1-16,0 0 15,0-21-15,0 21 0,0-22 0,0 22 16,0-21-16,21 21 0,-21-22 16,21 22-16,-21 0 0,0 0 0,21 0 15,1-1-15,-22 1 0,21 21 0,-21-21 16,21 0-16</inkml:trace>
  <inkml:trace contextRef="#ctx0" brushRef="#br0" timeOffset="42378.85">5927 4255 0,'-43'0'31,"43"21"-15,0 0-16,-21 0 0,21 0 15,0 22-15,-21-22 0,21 0 16,0 21-16,0 1 0,0-1 0,-21 0 16,0 1-16,21-1 0,-22 0 15,22 1-15,0-1 0,-21 21 16,0-20-16,21-1 0,0-21 0,-21 22 15,21-1-15,0-21 0,0 0 16,0 0-16,0 1 0,0-1 0,0 0 16,21 0-16,0-21 15,0 0-15,1 0 0,-1 0 16,0 0-16,0 0 0,0-21 16,0 0-16,1 0 15,-22-1-15,21 1 0,-21-21 16,0 21-16</inkml:trace>
  <inkml:trace contextRef="#ctx0" brushRef="#br0" timeOffset="42586.94">5651 4763 0,'-21'21'16,"42"-42"-16,-63 42 0,63-21 31,0 0-31,1 0 15,-1 0-15,0 0 0,0 0 16,0 0-16,0 0 0,1 0 0,-1 0 16,0-21-16,21 21 0,-21 0 0,1-22 15,-1 22 1,0 0-16,0 0 0,-21-21 0</inkml:trace>
  <inkml:trace contextRef="#ctx0" brushRef="#br0" timeOffset="43071.13">6540 4784 0,'-21'-21'0,"42"42"0,-63-64 0,21 22 16,0 21 0,21 21-1,0 1-15,0 20 0,0-21 16,0 21-16,0 1 0,0 20 0,0-20 15,0 20-15,0-21 0,0 22 16,0-22-16,0 22 0,0-1 16,0-20-16,0 20 0,0 1 0,0-22 15,0 21-15,0 1 0,-21-22 16,-1 22-16,22-22 0,-21 22 0,21-22 16,-21 0-16,0-21 0,21 22 0,-21-22 15,21 0-15,0 0 0,0 0 16,0-42-1,21 0 1,-21 0-16,0 0 16,21-22-16,0 22 0,-21-21 0,0 21 15,0-22-15,21 1 0</inkml:trace>
  <inkml:trace contextRef="#ctx0" brushRef="#br0" timeOffset="43418.6">6413 5122 0,'0'0'0,"-21"-42"0,-21-85 32,42 106-32,0-21 0,0 20 15,0 1-15,0 0 0,21 0 0,0 0 16,0 0-16,22-1 0,-22 1 16,21 21-16,-21-21 0,22 21 0,-1 0 15,22 0-15,-22 0 0,0 0 0,1 0 16,-1 21-16,0 0 15,-21 1-15,22-1 0,-22 0 0,0 21 16,-21-21-16,0 22 0,0-22 0,0 21 16,-21-21-16,0 22 0,-22-22 15,1 21-15,21-21 0,-43 1 0,22-1 16,21 0-16,-21 0 0,-1-21 16,22 21-16,0-21 0,0 21 0,0-21 15,21-21 16,21 21-31,0-21 16,0 0-16,0 0 0,0 21 16</inkml:trace>
  <inkml:trace contextRef="#ctx0" brushRef="#br0" timeOffset="44291.1">7366 4699 0,'0'-21'0,"-21"21"31,0 0-31,21 21 0,-22 0 0,1 0 16,0 1-16,21-1 16,-21 0-16,21 21 0,-21-21 0,21 22 15,0-1-15,-21-21 0,21 22 0,0-22 16,-22 21-16,22-21 0,0 0 15,0 1-15,0-1 0,0 0 0,0 0 16,22 0-16,-1-21 0,0 0 16,0 21-16,0-21 0,0 0 0,1 0 15,-1 0-15,0 0 0,0 0 0,0-21 16,0 21-16,1-21 0,-1 0 16,0 0-16,0 0 0,0-1 0,0 1 15,-21 0-15,0-21 0,0-1 0,0 22 16,0-21-16,0 0 15,0-1-15,-21 22 0,0-21 0,0 21 16,0-1-16,0 1 0,-22 0 0,22 21 16,0 0-16,0 0 0,-22 0 15,22 0-15,0 0 0,0 0 0,21 21 16,-21 0-16,21 1 16,0-1-16,0 0 0,0 0 0,0 0 15,0 0-15,21-21 0,0 22 0,0-1 16,0-21-16,1 21 0,20-21 15,-21 0-15,21 0 0,1 0 0,-1 0 16,-21 0-16,22 0 0,-1 0 16,0 0-16,1 0 0,-1-21 15,-21 21-15,21-21 0,1-1 0,-22 1 16,0 0-16,21 0 0,-20 0 16,-1 0-16,0-1 0,-21 1 0,0 0 15,21 0-15,-21 0 16,0 0-1,0 42 1,0 0-16,-21 21 16,21-21-16,-21 1 0,21 20 15,0 0-15,-21 1 0,-1-1 0,22 21 16,-21-20-16,21-1 0,0 22 16,0-22-16,0 21 0,0-20 0,0 20 15,0-20-15,0 20 0,0-21 0,0 22 16,0-22-16,0 22 0,0-22 15,0 0-15,21 22 0,-21-22 0,0 1 16,0-1-16,0 0 0,0 1 0,0-1 16,0-21-16,0 21 0,0-20 15,0-1-15,0 0 0,0 0 0,0 0 16,0-42 15,0 0-15,0-21-16,0 20 0,0-20 0,0 21 0,0-21 15,0-1-15,0-20 0,0 20 16,0-20-16,0-1 0</inkml:trace>
  <inkml:trace contextRef="#ctx0" brushRef="#br0" timeOffset="44576.49">8001 5059 0,'0'0'0,"0"-42"0,0-1 0,0 1 15,0 0-15,0 20 0,0-20 16,0 21-16,-21 0 0,21 0 0,0-1 15,0 1-15,0 0 16,0 0-16,21 21 16,21 0-16,-21 0 0,1 0 0,20 0 15,-21 0-15,21 0 0,-20 21 0,20 0 16,-21 0-16,21 1 0,-20-1 16,-1 0-16,0 0 0,0 21 0,0-20 15,-21-1-15,0 0 0,0 21 16,0-21-16,0 1 0,0-1 0,-21 0 15,0-21-15,0 21 0,-22 0 0,22-21 16,0 21-16,0-21 0,0 0 16,0 0-16,-1 0 0,1 0 0</inkml:trace>
  <inkml:trace contextRef="#ctx0" brushRef="#br0" timeOffset="45295.42">8530 4678 0,'0'0'0,"0"-21"32,0 0-32,0 42 31,0 0-31,0 0 0,0 0 15,0 0-15,-21 22 0,21-1 16,0-21-16,-21 22 0,21-1 0,0 0 16,0 1-16,0-22 0,0 21 15,0-21-15,0 0 0,0 1 0,0-1 16,21 0-16,0 0 0,0-21 16,0 0-16,1 21 0,-1-21 15,0 0-15,0 0 0,21 0 0,-20 0 16,20-21-16,-21 0 0,21 0 0,-20 0 15,20-1-15,-21 1 0,0 0 16,0 0-16,1-21 0,-22 20 0,0-20 16,0 21-16,0-21 0,0-1 15,0 22-15,0-21 0,0 21 0,0-1 16,0 1-16,0 0 0,0 0 0,21 42 62,0-21-62,0 21 0,0-21 16,0 21-16,1-21 0,-1 22 0,0-22 16</inkml:trace>
  <inkml:trace contextRef="#ctx0" brushRef="#br0" timeOffset="45679.2">9440 4741 0,'0'0'15,"0"-21"-15,0 0 0,-21 21 0,0-21 16,0 21 0,0 0-1,-1 0-15,22 21 0,0 0 0,0 0 16,-21 1-16,21 20 0,0 0 16,0 1-16,0 20 0,0-21 0,0 22 15,0-22-15,0 22 0,-21-22 16,21 22-16,0-1 0,0-21 0,0 22 15,0-1-15,0 1 0,0-1 0,0 1 16,0-1-16,-21 1 0,21-1 16,-21-20-16,21 20 0,0-20 0,0-1 15,0 0-15,0 1 0,0-1 0,-21-21 16,21 0-16,0 0 0,0 1 16,0-1-16,21-21 31,-21-21-16,21-1-15,-21 1 0,0 0 0,0 0 16,21 0-16,-21-22 0,0 22 16,21-21-16,-21 0 0</inkml:trace>
  <inkml:trace contextRef="#ctx0" brushRef="#br0" timeOffset="46015.18">9292 5144 0,'0'0'0,"-21"-22"15,0-20-15,0 21 0,-1-21 16,1 20-16,21 1 0,-21 0 0,21 0 16,0 0-16,0 0 0,0-1 0,21 1 15,22 21-15,-22-21 0,0 0 16,21 0-16,1 21 0,-1-21 0,0 21 16,1 0-16,-1 0 0,0 0 0,1 0 15,-1 0-15,0 0 0,1 0 16,-22 21-16,0 0 0,0 0 0,0 21 15,-21-20-15,0 20 0,0-21 16,-21 21-16,0 1 0,0-22 0,0 21 16,-22-21-16,1 1 0,21-1 15,-22 0-15,1 0 0,21 0 16,0-21-16,-22 21 0,22-21 16,0 0-16,21-21 31,0 0-16</inkml:trace>
  <inkml:trace contextRef="#ctx0" brushRef="#br0" timeOffset="46907.36">11197 4170 0,'0'0'15,"0"-21"-15,0 0 0,21-1 16,0 1-1,-21 0-15,0 0 0,0 0 16,22 0-16,-22-1 0,0 1 16,0 0-16,0 0 15,0 42 1,-22 0 0,1 0-16,0 22 0,0-1 0,-21 0 15,20 22-15,-20-1 0,0 1 16,-1-1-16,-20 1 0,21-1 15,-1 1-15,1-1 0,0 1 0,-22-1 16,22 22-16,-1-21 0,1-22 16,21 21-16,-21 1 0,20-22 0,1 1 15,0-1-15,21 0 0,0-21 0,0 1 16,-21-1-16,21 0 0,0 0 16,0 0-16,-21-21 15,21 21-15,0-42 31,0 0-31,0 0 0,0 0 16</inkml:trace>
  <inkml:trace contextRef="#ctx0" brushRef="#br0" timeOffset="47718.65">11536 4403 0,'0'0'0,"-21"0"16,-1 0 0,44 0 15,-1 0-15,0 0-16,21 0 0,1-21 15,-1 21-15,0 0 0,22 0 16,-1-22-16,1 22 0,-1 0 0,1 0 15,-1-21-15,1 21 0,-1 0 16,-20 0-16,-1 0 0,-21 0 0,0 0 16,0 0-16,-42 0 15,0 0-15,-21 0 16,21 0-16,-22 0 0,1 0 16</inkml:trace>
  <inkml:trace contextRef="#ctx0" brushRef="#br0" timeOffset="48086.95">11917 4360 0,'0'0'0,"-21"0"16,-1 0-1,22 22 1,0-1-16,0 0 16,0 0-16,0 0 0,0 22 0,0-22 15,0 21-15,0-21 0,0 22 16,22-1-16,-22-21 0,21 21 0,-21 1 15,0-1-15,21-21 0,-21 22 0,21-1 16,-21-21-16,0 21 16,0-20-16,0 20 0,0-21 0,0 0 15,0 0-15,-21 1 0,0-1 16,0 0-16,-1-21 0,1 21 0,-21-21 16,21 0-16,-22 0 0,1 0 0,21 0 15,-21 0-15,20 0 0,-20 0 16,21 0-16,0-21 0,0 21 0,-1-21 15,1 0-15,0-1 0,0 1 16,21 0-16,0 0 0,-21-21 16,21 20-16,0 1 0,0 0 0,0-21 0,0 21 15,0-1-15,21 1 16,-21 0-16,21 0 0,21 0 0</inkml:trace>
  <inkml:trace contextRef="#ctx0" brushRef="#br0" timeOffset="48759.25">12763 4763 0,'0'0'16,"0"-22"-16,0 1 16,0 0-16,0 0 15,0 0-15,0 0 0,0-1 16,0 1-16,0 0 16,0 0-16,-21 21 15,0 0-15,0 0 0,0 0 0,0 0 16,-1 0-16,1 0 0,0 21 15,0 0-15,0 0 0,-22 22 0,22-22 16,0 21-16,-21 1 16,21-1-16,-1 0 0,1 1 0,21-22 15,0 21-15,0 0 0,-21-20 0,21 20 16,0-21-16,0 0 0,0 0 16,21-21-16,-21 22 0,21-22 0,1 0 15,-1 0-15,0 0 0,0 0 16,21 0-16,-20-22 0,-1 1 0,0 0 15,0 0-15,21 0 0,-20 0 0,-1-1 16,0 1-16,0-21 0,0 21 16,0-22-16,1 22 0,-22-21 0,21 21 15,-21-22-15,0 22 0,0 0 16,0 0-16,0 0 0,0 0 16,0 42 15,0 0-31,0 0 0,-21 21 0,21-20 15,0 20-15,0-21 0,0 21 16,0 1-16,0-22 0,0 21 0,21-21 16,-21 1-16,21-1 0,0 0 0,-21 0 15,21 0-15,0-21 0,1 0 16,-1 21-16,0-21 0,0 0 0,0 0 16,0 0-16,1-21 15,-1 21-15,-21-21 0,21 0 0,0 0 16,-21 0-16,0-1 0</inkml:trace>
  <inkml:trace contextRef="#ctx0" brushRef="#br0" timeOffset="49019.22">13166 4805 0,'0'0'0,"0"-21"0,0-22 16,0 22-16,0 0 0,0-21 0,0 21 15,0-1-15,0 1 0,0 0 16,21 21 0,0 0-16,0 0 15,-21 21-15,21 0 0,-21 1 0,21-1 16,1 0-16,-22 21 0,0-21 15,21 22-15,-21-22 0,21 21 16,-21-21-16,0 22 0,0-22 0,0 0 0,21 0 16,-21 0-16,0 1 15,21-1-15,-21 0 16,0-42 15,0 0-31,21-1 16,1 1-16,-22 0 0,21-21 15,-21 21-15</inkml:trace>
  <inkml:trace contextRef="#ctx0" brushRef="#br0" timeOffset="49239.1">13547 4614 0,'0'0'0,"0"-21"15,21 0-15,-21-21 0,0 21 0,0-1 16,0 1-16,0 42 31,-21 1-31,-1-1 0,22 0 16,-21 0-16,0 21 0,21 1 15,-21-22-15,0 21 0,0 1 0,-1-22 16,1 21-16,0 0 0,21-20 16,-21 20-16,21-21 0,-21 0 0,21 0 15,0 1-15,0-1 0,0 0 0,21-21 32,0 0-32,0 0 0,0 0 15,1 0-15,-1-21 0</inkml:trace>
  <inkml:trace contextRef="#ctx0" brushRef="#br0" timeOffset="49754.8">14160 4636 0,'0'0'0,"0"-22"0,0-20 15,0 21-15,0 0 16,-21 0-16,0 21 0,0 0 15,21-22-15,-21 22 16,0 0-16,-1 0 0,-20 0 0,21 22 16,0-22-16,0 21 0,-22 0 0,22 0 15,0 21-15,0-20 0,0 20 16,-1-21-16,22 21 0,0 1 0,-21-1 16,21 0-16,0-20 0,0 20 15,0-21-15,0 21 0,0-20 0,0-1 16,0 0-16,0 0 0,21 0 0,1-21 15,-1 0-15,0 0 0,0 0 16,0 0-16,0 0 0,1 0 0,-1 0 16,0-21-16,0 0 0,0 0 15,22 0-15,-43-1 0,21 1 16,0-21-16,0 21 0,0-22 0,-21 22 16,0-21-16,0 0 0,0-1 15,0 22-15,0-21 0,0 21 0,0-1 16,0 1-16,0 0 0,0 0 15,0 42 1,0 0-16,0 0 0,0 22 0,0-22 16,0 21-16,0 1 0,0-22 15,0 21-15,0 0 0,0-20 0,0 20 16,0-21-16,0 0 0,21 0 16,-21 1-16,22-22 0,-22 21 0,21-21 15,0 0-15,0 0 16,0 0-16,0 0 0</inkml:trace>
  <inkml:trace contextRef="#ctx0" brushRef="#br0" timeOffset="50342.96">15028 4424 0,'0'-21'15,"0"0"1,21 21-16,-21-22 16,22 22-16,-22-21 0,0 0 0,0 0 15,0 0 1,-22 21-16,1 0 0,0-21 15,0 21-15,-21 0 0,20 0 0,-20 0 16,21 21-16,-21-21 0,20 21 16,-20 0-16,21 0 0,0 0 15,0 1-15,-1-1 0,22 21 16,0-21-16,0 0 0,0 1 0,0-1 16,0 0-16,0 0 0,43 0 15,-22 0-15,0-21 0,21 22 16,-20-1-16,20 0 0,0 0 0,1-21 15,-1 42-15,0-20 0,-21-1 16,22 0-16,-22 0 0,0 0 0,0 0 16,0 1-16,-21-1 0,0 21 0,-21-21 15,0 0-15,0 1 16,-21-1-16,20-21 0,-20 21 0,0-21 16,-1 0-16,1 0 0,0 0 15,-1 0-15,22 0 0,-21 0 16,21 0-16,0 0 0,-1 0 0,1 0 15,0-21-15,0 21 0,21-21 16,-21 21-16,21-22 0,0 1 0,0 0 16,0 0-16,0 0 15,21 0-15,0 21 16,0-22-16,0 22 0,1 0 0,-1-21 16</inkml:trace>
  <inkml:trace contextRef="#ctx0" brushRef="#br0" timeOffset="51167.49">15579 4572 0,'0'0'16,"21"0"-16,-21-21 0,0 0 16,0 0-16,-21 21 0,-1-22 15,1 22-15,0 0 0,0 0 16,-21 0-16,20 0 0,1 22 15,0-1-15,0 0 0,-21 0 0,20 0 16,1 0-16,21 22 0,-21-22 16,21 21-16,0-21 0,-21 22 0,21-22 15,0 21-15,0-21 0,0 22 16,21-22-16,0 0 0,0 0 16,1 0-16,-1 1 0,0-1 0,21-21 15,-21 0-15,22 0 0,-22 0 0,21 0 16,1 0-16,-22 0 0,21 0 15,0 0-15,-20-21 0,20-1 0,-21 22 16,21-21-16,-20 0 0,-1-21 16,21 21-16,-21-1 0,0 1 0,1-21 15,-1 21-15,0-22 0,-21 22 0,0-21 16,0 21-16,0 0 0,0-1 16,-21 1-16,0 21 0,-1 0 0,1-21 15,0 21-15,0 0 16,0 0-16,0 0 0,-1 21 0,1-21 15,21 21-15,0 1 0,0-1 0,0 0 16,0 0-16,0 0 0,0 0 16,0 1-16,21-1 0,1 0 0,-1 0 15,0 0-15,0 0 16,0 1-16,0-1 0,1-21 0,-1 21 16,-21 0-16,21-21 0,0 21 0,0-21 15,-21 21-15,21-21 16,1 0-16,-22 22 15,21-22 1,0 0-16,0 0 16,0-22-16,0 1 0,1 0 15,-1 0-15,0 0 16,-21 0-16,21-1 0,-21-20 0,21 21 16,0-21-16,-21 20 0,22 1 0,-22-21 15,0 21-15,21 0 0,-21-1 16,0 44 15,0-1-31,0 0 0,0 0 0,0 21 16,0-20-16,0 20 0,0-21 0,-21 21 15,21-20-15,0 20 0,0-21 16,0 0-16,0 0 0,0 1 16,0-1-16,0 0 15,21-21-15,0 0 0,0 0 16,0 0-16,0-21 15,-21 0 1,22-1-16,-1 1 0,-21 0 0</inkml:trace>
  <inkml:trace contextRef="#ctx0" brushRef="#br0" timeOffset="51503.34">16468 4424 0,'0'0'0,"-22"-21"16,1 0-16,21-1 0,-21 22 15,0 0-15,0 0 16,21 22-16,0-1 16,0 0-16,21-21 15,0 0-15,0 0 16,0 21-16,1-21 0,-1 0 16,0 0-1,-21-21-15,21 21 0,-21-21 16,0 0-16,0-1 15,-21 1-15,21 0 0,-21 21 16,0-21-16,-1 21 0,1-21 0,0 21 16,0 0-1,0 21-15,21 0 16,-21-21-16,21 21 0,0 0 16,0 1-16,0-1 0,0 0 15,0 0-15,21 0 16</inkml:trace>
  <inkml:trace contextRef="#ctx0" brushRef="#br0" timeOffset="51927.36">16827 4678 0,'0'0'0,"-21"-21"16,0 21 15,21 21-31,0 0 0,0 21 16,0-20-16,0 20 0,0 0 15,0 1-15,0-1 0,0 0 0,0 1 16,0 20-16,0 1 0,0-22 15,0 21-15,0 1 0,0-22 0,0 22 16,0-1-16,0 1 0,0-1 16,0-20-16,0 20 0,0-21 0,0 22 15,-21-22-15,21 1 0,-21-22 0,21 21 16,0-21-16,0 0 0,0 1 16,0-44-1,0 1 1,21 21-16,-21-21 0,21 0 15,-21-21-15,0 20 0,0-20 0,21 0 16,-21-1-16,21 1 0,-21 0 0,0-1 16</inkml:trace>
  <inkml:trace contextRef="#ctx0" brushRef="#br0" timeOffset="52231.25">16870 4953 0,'0'-63'0,"0"126"0,0-169 15,0 43-15,0 20 0,-21 1 0,21 21 16,0-21-16,0 20 0,0 1 15,0-21-15,0 21 0,0 0 0,21 21 16,0-22-16,0 1 0,0 21 16,22 0-16,-22 0 0,21 0 0,0 0 15,1 0-15,-1 21 0,-21 1 0,22-1 16,-1 0-16,-21 0 0,0 0 16,0 22-16,-21-22 0,0 0 15,0 21-15,0-21 0,0 1 16,-21 20-16,0-21 0,0 0 0,-21 0 15,20-21-15,1 22 0,-21-1 0,21-21 16,0 0-16,-22 21 0,22-21 16,0 0-16,0 0 0,0 0 15,42 0 17,0-21-32,0 0 15</inkml:trace>
  <inkml:trace contextRef="#ctx0" brushRef="#br0" timeOffset="52535.22">17865 4149 0,'0'0'0,"0"-43"0,0 22 0,0 0 0,0 0 16,-22 42-1,1 0-15,0 22 16,21-22-16,-21 21 0,0 22 15,0-22-15,-1 0 0,1 1 0,0 20 16,0-21-16,21 1 0,0-1 16,-21 22-16,21-22 0,0 0 15,-21-21-15,21 22 0,0-1 0,0-21 16,0 0-16,21 22 0,0-22 16,0 0-16,0-21 0,0 0 15,1 0-15,-1 0 0,0 0 0,0 0 16,0-21-16,0 0 0,1 0 15,-1-1-15,0 1 0,0 0 0,0-21 16,0 21-16</inkml:trace>
  <inkml:trace contextRef="#ctx0" brushRef="#br0" timeOffset="52719.12">17547 4445 0,'0'0'0,"21"0"31,0 0-31,1 0 0,-1 0 0,21 0 16,-21 0-16,22 0 0,-1 0 0,-21 0 15,21 0-15,-20 0 0,20-21 16,-21 0-16,0 21 0,0-21 0,22 21 16</inkml:trace>
  <inkml:trace contextRef="#ctx0" brushRef="#br0" timeOffset="53503.07">19283 3937 0,'0'21'0,"0"-42"0,0 0 0,21 0 16,-21 0-16,0-1 16,21 1-16,0 0 15,-21 0-15,21 0 16,1 0-16,-1-1 0,-21 1 15,21 0-15,-21 0 16,21 21-16,-21-21 0,-21 21 31,0 21-31,-22 21 0,22 1 16,-21-1-16,0 21 0,-22 22 16,22 0-16,-1-1 0,1 1 0,-21 0 15,20-1-15,1 1 0,0 0 16,-1-1-16,-20 1 0,20-21 0,1 20 15,0-20-15,-1-1 0,1 1 16,21-1-16,-21-20 0,20-1 16,1 0-16,21 1 0,0-22 0,0 21 15,0-21-15,0 0 0,21-21 32,1-21-32,-1 0 15,0 0-15,0 0 0,0-22 16,0 22-16</inkml:trace>
  <inkml:trace contextRef="#ctx0" brushRef="#br0" timeOffset="54603.08">19600 4297 0,'21'-21'0,"-42"42"0,64-63 0,-22 20 16,-21-20-16,0 21 0,0 0 15,0 0-15,0-1 0,0 1 0,0 0 16,-21 21-16,-1 0 0,1 0 0,-21 0 16,21 21-16,0 0 0,-22 22 15,22-22-15,-21 21 0,21 1 0,-1-1 16,1 0-16,-21 1 0,42-1 16,-21 0-16,0 1 0,21-1 15,0 0-15,0-21 0,0 22 16,0-1-16,0-21 0,21 0 0,0 22 15,0-22-15,0 0 0,0-21 0,22 21 16,-1-21-16,-21 0 0,22 0 16,-1 0-16,0 0 0,-21 0 0,22 0 15,-1-21-15,0 0 0,-20 0 16,20 0-16,-21-1 0,21 1 0,-20 0 16,-1 0-16,0 0 0,0 0 15,0-22-15,0 22 0,-21 0 0,0-21 16,0 20-16,0 1 0,22 0 0,-22 0 15,0 42 17,0 0-32,-22 0 0,22 1 15,-21-1-15,21 0 0,0 21 16,0-21-16,-21 1 0,21-1 0,0 21 16,-21-21-16,21 0 0,0 1 15,0-1-15,0 0 0,0 0 16,21-21-16,0 0 15,0 0-15,1 0 0,-1 0 0,0 0 16,0 0-16,0 0 0,0-21 0,-21 0 16,22 0-16,-1 21 15,-21-22-15,0 1 0,0 0 0,0 0 16,0 0-16,0 0 0,0-1 0,-21 1 16,-1 0-16,1 0 0,0 0 15,0 0-15,0-1 0,0 1 0,-1 0 16,22 0-16,0 0 15,0 0 1,22 21-16,-1 0 16,0-22-16,21 22 0,-21 0 0,22 0 15,-22 0-15,21 0 0,1 0 0,-1 0 16,0 22-16,-21-22 0,22 21 16,-22 0-16,21 0 0,-21 0 15,1 0-15,-1 22 0,0-22 16,0 0-16,-21 0 0,0 0 0,0 1 15,21-1-15,-21 0 0,0 0 0,0 0 16,0 0-16,0 1 0,0-1 16,0 0-16,0-42 47,0 0-47,-21-1 15,21 1-15,0 0 16,0 0-16,0-21 0,21 20 0,0 1 15,1-21-15,-1 0 16,0 20-16,21-20 0,-21 0 0,22 21 16,-1-22-16,0 22 0,-20 0 0,20 0 15,0 21-15,-21 0 0,22 0 16,-22 0-16,0 21 0,0 0 0,0 0 16,1 22-16,-1-22 0,-21 21 15,0-21-15,0 22 0,0-22 0,0 0 16,0 0-16,0 21 0,0-20 0,0-1 15,0 0-15,0 0 16,0 0-16,-21 0 16,-1-21-1,22-21 17,0 0-32,0 0 0</inkml:trace>
  <inkml:trace contextRef="#ctx0" brushRef="#br0" timeOffset="55575.12">21336 4678 0,'-21'0'0,"42"0"0,-63 21 15,63-21 16,0 0-31,0 0 0,0 0 0,0 0 16,22-21-16,-22 21 0,21-21 16,1 0-16,-1 21 0,-21-22 0,21 1 15,1 0-15,-1 0 0,0-21 0,-20 20 16,20-20-16,-21 0 0,0-1 16,0 1-16,1 0 0,-22-1 0,21-20 15,-21 21-15,0-1 0,0 1 16,0 0-16,-21 20 0,-1-20 0,1 21 15,0 0-15,-21 21 16,21 0-16,-1 0 0,1 21 16,0 21-16,0 1 0,0-1 15,0 21-15,-22 1 0,22-1 0,0 1 16,21 21-16,-21-22 0,0 1 0,21-1 16,0 22-16,0-22 0,-22 22 15,22-22-15,0 22 0,0 0 0,0-22 16,-21 22-16,21 0 0,0-22 0,0 22 15,0-1-15,-21-20 0,0 21 16,0-22-16,21 1 0,-21-1 0,-1 1 16,22-1-16,0 1 0,-21-22 15,21 0-15,0 1 0,-21-1 0,21 0 16,0-21-16,0 1 0,0-1 0,0 0 16,21 0-16,0-21 0,1 0 15,-1 0-15,0 0 0,21-21 16,1 0-16,-22 0 0,21-1 0,0 1 15,1 0-15,-1-21 0,0 21 0,1-22 16,-22 1-16,21 0 0,-21-1 16,1-20-16,-22 20 0,0-20 0,0-1 15,0 1-15,0-22 0,0 22 0,-22-1 16,-20-20-16,21 20 0,-21 1 16,-1-1-16,1 1 0,0 20 15,-22 1-15,22 0 0,-22-1 0,22 22 16,0 0-16,-1 21 0,1-21 15,21 21-15,42 0 32,0 0-32,0 0 15,22 0-15,-22 0 0,21-21 0,0-1 16,1 22-16,-1-21 0,-21 0 16,22 0-16,-1 21 0,0-21 0,-21 0 15,22-1-15,-22 1 0,0 0 16,0 0-16,0-21 0,-21 20 0,0 1 15,22 0-15,-22 0 0,0 0 16,0 0-16,0 42 31,0 0-15,0 0-16,-22 0 0,22 22 16,0-22-16,0 0 0,0 0 0,0 0 15,0 0-15,0 1 0,0-1 16,0 0-16,0 0 0,0 0 15,0-42 32,0 0-47,0 0 0,0 0 16</inkml:trace>
  <inkml:trace contextRef="#ctx0" brushRef="#br0" timeOffset="55739.08">21971 4466 0,'0'0'0,"-42"0"31,63 0 1,0 0-17,0 0-15</inkml:trace>
  <inkml:trace contextRef="#ctx0" brushRef="#br0" timeOffset="56151.04">22119 4551 0,'0'-21'31,"21"0"-15,0 21-16,-21-22 15,22 22-15,-1 0 0,0 0 16,0 0 0,0 22-16,-21-1 0,21 0 15,-21 0-15,22 0 16,-22 0-16,0 1 0,0-1 0,0 0 16,0 0-16,0 21 0,0-20 15,0-1-15,0 0 0,0 0 16,-22-21-1,1 0 1,21-21-16,0 0 16,0 0-16,0-1 0,0 1 15,0 0-15,0 0 16,0 0-16,0 0 0,0-1 0,21 1 16,1 0-16,-22 0 0,21 21 15,-21-21-15,21 21 0,0-21 0,0 21 16,0 0-16,1 0 0,-1 0 15,0 0-15,0 0 0</inkml:trace>
  <inkml:trace contextRef="#ctx0" brushRef="#br0" timeOffset="56883.4">22712 4487 0,'-21'0'16,"-1"0"15,22 22-31,-21-22 0,21 21 16,0 0-16,0 0 15,0 0-15,0 0 0,0 1 16,0-1-16,0 0 0,0 0 16,-21 0-16,21 0 0,0 1 15,0-1-15,-21-21 31,21-21 1,0-1-32,0 1 0,0 0 15,0 0-15,0 0 0,0 0 16,0-22-16,21 22 0,0 0 16,0 0-16,1 0 0,-1-1 0,0 1 15,0 0-15,0 21 0,0-21 16,22 21-16,-22 0 0,0 0 0,0 0 15,0 0-15,1 21 16,-1 0-16,-21 0 0,21 1 0,-21-1 16,0 0-16,0 0 0,0 0 0,0 0 15,0 1-15,0-1 0,0 0 16,0 0-16,0 0 16,-21 0-1,0-21-15,-1 0 16,1 0-16,21-21 15,0 0-15,0 0 16,0 0-16,0 0 0,21-1 16,1 1-16,-1 0 0,0 0 15,0 0-15,0 0 0,0-1 0,22-20 16,-22 21-16,21 0 0,-21 21 16,22-21-16,-22 21 0,21 0 0,-21 0 15,1 0-15,-1 21 0,0 0 0,0 0 16,0 0-16,-21 0 15,0 1-15,0 20 0,0-21 0,0 0 16,0 22-16,0-22 0,0 0 0,0 0 16,0 0-16,0 0 0,0 1 15,-21-22-15,21 21 0,-21-21 0,42 0 47,0-21-31,22 21-16,-22-22 0</inkml:trace>
  <inkml:trace contextRef="#ctx0" brushRef="#br0" timeOffset="57335.07">23939 4466 0,'0'-21'0,"0"42"0,0-63 16,0 21-16,-21 21 0,0 0 15,0 0-15,0 0 0,0 0 16,-1 0-16,-20 0 0,21 0 0,-21 21 15,20-21-15,-20 21 0,21 0 16,0 0-16,0 22 0,-1-22 0,1 0 16,0 0-16,21 0 0,-21 1 0,21-1 15,0 0-15,0 0 16,0 0-16,0 0 0,0 1 0,21-1 16,0-21-16,0 0 15,1 0-15,-1 0 0,0 0 0,0 0 16,0 0-16,0 0 0,1-21 0,-1-1 15,0 22-15,0-21 0,0 0 16,0 0-16,1 0 0,-1-22 0,-21 22 16,21 0-16,-21-21 0,21 21 15,-21-1-15,0 1 0,0 0 0,0 0 16,0 0-16,-21 42 31,21 0-31,-21 0 0,21 0 0,-21 1 16,21 20-16,-22-21 0,22 0 15,0 0-15,0 22 0,0-22 0,0 0 16,0 0-16,0 0 0,0 1 16,22-22-16,-1 21 0,0-21 15,0 0-15,0 0 0,0 0 16,1-21-16</inkml:trace>
  <inkml:trace contextRef="#ctx0" brushRef="#br0" timeOffset="58639.18">24236 3895 0,'-21'21'31,"21"0"-31,-22 21 0,22-20 0,0-1 15,0 21-15,-21 0 0,21-20 16,-21 20-16,21 0 0,0 1 0,0-1 16,0 0-16,0-21 0,0 22 0,-21-1 15,21-21-15,0 22 16,0-22-16,0 21 0,0-21 0,0 0 16,0 1-16,0-1 0,0 0 0,0 0 15,21-21-15,-21 21 0,21-21 16,0 0-1,1 0-15,-1 0 16,-21-21-16,21 0 0,0 0 16,0 0-16,-21-22 15,21 22-15,-21 0 0,22 0 0,-22 0 16,21-22-16,-21 22 0,0 0 16,0 42 15,0 0-16,0 22-15,0-22 0,0 0 0,0 0 16,-21 0-16,21 0 0,0 1 0,0-1 16,0 0-16,0 0 15,0 0-15,21 0 16,0-21-16,0 0 16,0 0-16,0 0 0,1 0 0,-1-21 15,0 0-15,0 21 0,0-21 0,-21 0 16,21 0-16,1-1 0,-1 1 15,0-21-15,0 21 0,0-22 16,0 22-16,-21 0 0,22 21 16,-22-21-16,0 42 31,0 0-31,-22 0 0,1-21 16,21 22-16,-21-1 0,21 0 0,0 0 15,0 0-15,0 0 0,0 1 0,0-1 16,0 0-16,0 0 15,21-21 1,0 0-16,1 0 16,-1 0-16,0 0 15,-21-21-15,21 0 0,-21 0 16,0-1-16,0 1 16,0 0-16,0 0 0,0 0 15,-21 0-15,21-1 0,-21 1 16,0 21-16,21-21 0,0 0 0,0 0 15,21 21 17,0 0-32,0 0 0,0 0 15,22-21-15,-22 21 16,0 0-16,0 0 0,0 0 16,0 0-16,1 0 15,-22 21-15,0 0 16,0 0-16,0 0 0,0 0 15,0 1-15,0-1 0,0 0 16,0 0-16,0 0 0,0 0 0,0 1 16,-22-1-16,22 0 15,0 0-15,-21-21 16,0 0 15,21-21-15,0 0-16,0 0 0,0-1 15,0 1-15,21 0 0,0 0 16,1 0-16,-1 0 0,0-1 16,0-20-16,0 21 0,0 0 15,1 0-15,-1-1 0,0 1 0,0 0 16,0 21-16,22 0 0,-22 0 16,0 0-16,0 0 0,21 21 0,-20 0 15,-22 1-15,0-1 0,0 0 0,0 21 16,0-21-16,0 1 0,0 20 15,0-21-15,0 0 0,0 0 0,-22 1 16,22-1-16,-21 0 0,0 0 16,21 0-16,-21 0 15,0-21-15,21 22 16,0-44 15,0 1-15,0 0-16,0 0 0,0 0 15</inkml:trace>
  <inkml:trace contextRef="#ctx0" brushRef="#br0" timeOffset="58875.14">24955 3937 0,'-21'0'0,"21"-21"15,0 0 17</inkml:trace>
  <inkml:trace contextRef="#ctx0" brushRef="#br0" timeOffset="59150.98">24257 4043 0,'21'0'16,"0"0"0,0 0-16,1 0 15,-1 0-15,0 0 0,0 0 16,0 0-16,0-21 0,1 21 16,-1 0-1,-21-21 1,-21-1-1</inkml:trace>
  <inkml:trace contextRef="#ctx0" brushRef="#br0" timeOffset="60931.41">1122 7154 0,'-21'0'0,"-1"0"16,1 0-16,0 0 15,0 0-15,0 0 16,0 0-16,-1 0 0,1 0 15,0 0-15,0 0 16,21-21-16,-21 0 16,0 0-1,21 0-15,0 0 16,0-1-16,0 1 0,0 0 16,21 0-16,0 0 0,0 0 15,0 21-15,0-22 0,1 22 0,-1-21 16,0 21-16,0 0 0,21 0 15,-20 0-15,20 0 0,-21 21 0,0-21 16,22 22-16,-22 20 0,0-21 16,-21 21-16,0-20 0,21 20 15,-21 21-15,0-20 0,0-1 0,0 22 16,-21-22-16,0 21 16,-22-20-16,22 20 0,-21-20 0,21-1 15,-22 0-15,1 1 0,-21-1 16,20 0-16,1 1 0,0-22 0,-1 0 15,-20 21-15,42-42 0,-22 21 16,1-21-16,0 0 0,20 0 16,1 0-16,-21 0 0,21-21 0,0 0 15,-1 21-15,1-21 0,0-21 16,21 20-16,-21 1 0,21-21 0,0 21 16,0-22-16,0 1 0,0 21 15,0-21-15,0 20 0,0-20 16,21 21-16,0 0 0,0 0 15,1 21-15,-1 0 0,21 0 16,-21 0-16,22 21 0,-22 0 0,21 0 16,0 0-16,-20 22 0,20-22 15,-21 21-15,0-21 0,22 22 16,-22-22-16,0 21 0,0-21 0,0 0 16,-21 1-16,21 20 0,1-21 15,-22 0-15,0 0 0,21-21 0,-21 22 16,21-22-16,-21 21 15,21-21-15,0 0 16,-21-21-16,21 21 16,-21-22-16,22 1 0</inkml:trace>
  <inkml:trace contextRef="#ctx0" brushRef="#br0" timeOffset="61119.31">1587 7535 0,'0'0'0,"0"-21"0,0 0 16,0 0 15,0 0 16,0 0-47,22 21 0</inkml:trace>
  <inkml:trace contextRef="#ctx0" brushRef="#br0" timeOffset="61903.86">2519 7049 0,'0'-22'0,"0"44"0,0-65 16,0 22-16,0 0 15,0 0-15,21 0 16,0-1-16,-21 1 0,0 0 16,0 0-16,0 0 0,0 0 15,0-1-15,0 1 0,0 0 16,0 0-16,-21 42 31,21 0-15,-21 0-16,0 22 0,21-1 0,-22 22 15,1-1-15,21 1 0,-21-1 16,21 22-16,-21-1 0,0-20 0,21-1 16,-21 1-16,-1-1 0,22 1 15,-21-22-15,21 1 0,-21-1 16,21 0-16,-21-21 0,21 1 0,0-1 16,21-21-1,0 0 1,0-21-16,-21-1 0,22 1 0,-1-21 15,-21 21-15,21-22 16</inkml:trace>
  <inkml:trace contextRef="#ctx0" brushRef="#br0" timeOffset="62188.05">2963 6668 0,'0'0'0,"0"-22"0,0 1 16,0 42-1,0 1-15,0 20 0,0-21 16,0 21-16,0 1 0,0 20 16,0-20-16,0 20 0,0-21 0,0 22 15,0-1-15,0 1 16,0-1-16,0-20 0,0 20 0,0-20 16,-21 20-16,0-21 0,21 1 15,-21-22-15,21 21 0,0-21 0,0 1 16,0-1-16,0 0 0,-21-21 0,21 21 15,0-42 17,-43-21-17</inkml:trace>
  <inkml:trace contextRef="#ctx0" brushRef="#br0" timeOffset="62603.33">2413 7535 0,'0'0'0,"-64"43"31,64-22-15,22-21-1,-1 0-15,0 0 0,21 0 16,-21 0-16,22 0 0,-1 0 0,0-21 16,22 0-16,-22 21 0,1-22 15,20 1-15,-21 0 0,22 0 0,-22 0 16,1 0-16,20-1 0,-21-20 15,1 21-15,-1 0 0,-21 0 16,22-1-16,-22 22 0,0-21 0,0 21 16,-21-21-16,0 42 15,0 0 1,0 1-16,0-1 0,0 0 16,0 21-16,0-21 0,0 1 0,-21 20 15,21-21-15,0 21 0,0-20 16,-21-1-16,21 0 0,0 0 0,0 0 15,0 0-15,0 1 0,0-1 16,-21-21-16,21-21 31,0-1-15,0 1-16,0 0 16,0 0-16,0 0 0</inkml:trace>
  <inkml:trace contextRef="#ctx0" brushRef="#br0" timeOffset="62780.23">3260 7112 0,'0'0'0,"0"-42"0,0 21 0,0-22 16,21 43 46,-21 21-62,21-21 16,0 22-16,0-22 0,0 21 15,1-21-15,-1 21 0,0-21 16</inkml:trace>
  <inkml:trace contextRef="#ctx0" brushRef="#br0" timeOffset="64607.05">4191 7557 0,'0'0'0,"21"-43"32,-21 22-32,21 0 15,-21 0-15,0 0 0,0-1 16,0 1-16,0 0 0,0 0 0,0 0 16,-21 0-16,0-1 0,0 22 0,0-21 15,-1 0-15,-20 21 0,21 0 16,0 0-16,-22 0 0,22 21 0,-21 0 15,21-21-15,-22 43 0,22-22 16,0 0-16,-21 21 0,21 1 0,-1-1 16,22-21-16,-21 22 0,21-1 15,0-21-15,0 21 0,0-20 16,0-1-16,0 0 0,0 0 0,0 0 16,21-21-16,1 21 0,-1-21 15,0 0-15,0 0 0,0 0 0,22 0 16,-22 0-16,0 0 0,21-21 15,-21 0-15,1 0 0,20 0 0,-21 0 16,21-1-16,-20-20 0,-1 21 0,0-21 16,21-1-16,-21 1 0,1 0 15,-22-22-15,21 22 0,-21-22 0,0 22 16,0-22-16,0 22 0,0 0 16,0-1-16,0 1 0,0 0 15,0-1-15,0 1 0,-21 0 16,21 21-16,-22-1 0,1 22 31,21 43-31,0-22 0,0 21 16,0 1-16,0-1 0,0 21 0,0-20 15,0 20-15,0 1 0,0-1 16,0 1-16,0-22 0,0 22 0,0-22 16,0 0-16,0 1 0,0-22 15,0 21-15,21-21 0,1 0 0,-1 1 16,0-22-16,0 0 0,21 21 0,-20-21 15,20 0-15,0 0 16,1 0-16,-1-21 0,-21 21 0,21-22 16,1 1-16,-1 0 0,-21 0 15,22 0-15,-22 0 0,21-1 0,-21 1 16,0 0-16,1-21 0,-1 21 0,-21-1 16,0-20-16,0 21 0,0-21 15,0 20-15,0 1 0,0 0 0,-21 0 16,-1 0-16,1 21 0,0 0 15,0 0-15,0 0 0,0 0 0,-22 21 16,22 0-16,0 0 0,0 22 16,-22-22-16,22 21 0,0-21 0,0 22 15,0-1-15,0-21 0,21 21 16,0-20-16,0 20 0,0-21 16,0 0-16,0 0 0,0 1 0,21-22 15,0 21-15,0-21 0,21 0 16,-20 0-16,-1 0 0,0 0 15,0 0-15,21 0 0,-20-21 0,-1 21 16,0-22-16,21 1 0,-21 0 16,1-21-16,-1 21 0,0-22 0,0 1 15,0 0-15,-21-22 0,0 22 0,21-22 16,-21 22-16,0 0 0,0-22 16,0 22-16,0-1 0,0 1 15,0-21-15,0 41 0,0-20 16,0 0-16,0 21 0,0-1 0,0 1 15,-21 21-15,21 21 16,0 22-16,0-22 16,0 21-16,0 1 0,0-22 0,0 42 15,0-20-15,0-1 0,-21 21 16,21-20-16,0 20 0,0-20 0,0 20 16,0-21-16,0 1 0,0-1 15,0 0-15,0 1 0,0-22 0,0 21 16,0-21-16,0 1 0,21-1 0,0 0 15,1 0-15,-1-21 16,21 0-16,-21 0 0,0 0 0,1 0 16,20 0-16,-21 0 0,21 0 15,-20-21-15,-1 0 0,21 0 16,-21 21-16,0-22 0,22 1 0,-22-21 16,0 21-16,0 0 0,-21-1 0,0-20 15,21 21-15,-21 0 0,0-22 16,0 22-16,0 0 0,0 0 15,-21 21-15,0 0 16,0 0-16,0 21 16,0 0-16,-1 22 15,22-22-15,0 0 0,0 0 0,0 0 16,0 22-16,0-22 0,0 0 16,0 0-16,0 0 0,0 0 0,22-21 15,-1 22-15,0-1 0,0-21 16,0 0-16,22 21 0,-22-21 0,21 0 15,0 0-15,1 0 0,-1 0 16,0 0-16,1-21 0,-22 0 0,21 21 16,1-22-16,-22 1 0,0 0 0,21 0 15,-21 0-15,1 0 0,-22-1 16,21 1-16,0 0 0,-21 0 0,0-21 16,0 20-16,0 1 0,0 0 0,0 0 15,0 42 16,0 0-31,0 0 0,0 22 16,0-22-16,0 0 0,0 21 16,0-20-16,0 20 0,0-21 0,0 0 15,-21 0-15,21 1 0,0-1 16,0 0-16,-21 0 0,21 0 0,0 0 16,-22-42 15,22 0-16,0 0-15,0 0 0,0 0 16,0-1-16,0-20 0,0 21 16,22-21-16,-1-1 0,0 1 0,0 0 15,0-1-15,22-20 0,-1 20 0,0 1 16,1 21-16,-1 0 0,21 0 16,-20-1-16,20 22 0,-20 0 0,-1 0 15,0 22-15,1-1 0,-22 21 0,0-21 16,0 22-16,0-22 0,-21 21 15,0 0-15,0 1 0,0-22 0,0 21 16,0 1-16,0-22 0,0 0 16,-21 0-16,21 21 0,-21-20 15,21-1-15,-21 0 0,0-21 16</inkml:trace>
  <inkml:trace contextRef="#ctx0" brushRef="#br0" timeOffset="65767.39">7980 7514 0,'0'0'0,"0"21"0,21-21 16,0-21 15,0 0-31,-21 0 0,21 21 16,-21-21-16,0 0 0,0-1 15,0 1-15,0 0 0,0-21 0,0 21 16,-21-1-16,0-20 0,0 21 0,-21-21 16,20 20-16,-20 1 0,-43-42 15,22 42-15,21 21 0,-22 0 16,22 0-16,-22 0 16,1 0-16,20 0 0,-20 21 0,21 0 15,-1 21-15,22 1 0,-21-1 0,21 0 16,-1 1-16,22-1 0,0 21 15,0-20-15,0-1 0,0 0 0,0 1 16,0-1-16,22-21 0,-1 0 0,0 1 16,0-1-16,21 0 0,-20 0 15,-1-21-15,21 0 0,-21 0 0,22 0 16,-22 0-16,21 0 0,0 0 16,1-21-16,-22 0 0,21 0 15,1-1-15,-1 1 0,0 0 0,1-21 0,-22-1 16,21 1-16,-21 0 15,22-22-15,-22 1 0,0 20 0,0-20 16,0-1-16,-21 1 0,0 21 0,21-22 16,-21 1-16,0 20 0,0-20 15,0 20-15,0-20 0,0 21 0,0-1 16,-21 1-16,21 21 0,-21 0 16,0-1-16,0 22 0,0 0 0,-1 0 15,1 22-15,21 20 0,-21-21 16,0 21-16,21 1 0,0-1 0,0 22 15,0-22-15,0 0 0,0 22 0,0-1 16,0-20-16,0 20 16,0 1-16,0-22 0,0 21 0,0-20 15,21 20-15,0-20 0,-21-1 16,21 0-16,1-21 0,-1 22 0,0-22 16,0 0-16,0 0 0,0-21 0,22 21 15,-22-21-15,0 0 0,0 0 16,22 0-16,-22 0 0,0 0 0,0-21 15,21 21-15,-20-21 0,-1 0 0,0 0 16,0 0-16,0-1 16,0 1-16,-21-21 0,22 21 0,-22-22 0,21 22 15,-21-21-15,0 0 0,0 20 16,0 1-16,0 0 0,0 0 16,0 0-16,0 42 15,-21 0 1,21 0-16,0 22 0,-22-22 0,22 21 15,0-21-15,0 22 0,0-22 16,0 21-16,0-21 0,0 0 0,0 22 16,0-22-16,0 0 0,22 0 15,-1-21-15,-21 21 0,21-21 16,0 0-16,0 0 16,0 0-16,1 0 15,-22-21-15,21 21 0,-21-21 0,0 0 16,21 0-16,-21-22 0,0 22 15,21-21-15</inkml:trace>
  <inkml:trace contextRef="#ctx0" brushRef="#br0" timeOffset="65948.3">8572 6964 0,'0'0'16,"-21"-21"-16,0 21 0,0 0 0,0 0 15,0 0-15,-1 0 16,1 0-16,21 21 15,0 0 1,21-21-16,1 21 16,-1-21-16,0 21 0,0-21 15,0 22-15</inkml:trace>
  <inkml:trace contextRef="#ctx0" brushRef="#br0" timeOffset="68480.88">8911 7239 0,'0'0'0,"-21"0"0,21-21 0,-21 0 0,0 0 16,21-1-16,21 22 47,0 22-47,0-1 0,0 21 15,-21-21-15,21 22 0,1-22 0,-22 21 16,0-21-16,21 22 0,0-1 0,-21-21 16,21 21-16,-21-20 0,0-1 15,0 0-15,21 0 0,0 0 0,1 0 16,-1-21 0,0 0-16,0 0 15,0 0-15,0-21 16,-21 0-16,22 21 0,-1-21 0,-21 0 15,21-22-15,-21 22 0,0 0 16,21-21-16,0 21 0,-21-22 0,21 1 16,-21 0-16,0 20 0,0-20 0,22 0 15,-22 21-15,21-22 0,-21 22 16,0 0-16,0 0 0,0 42 31,0 0-15,0 0-16,0 0 0,0 1 0,0-1 15,0 21-15,-21 0 0,21-20 16,0 20-16,0 0 0,0-21 16,0 22-16,0-22 0,0 21 0,0-21 15,0 1-15,21-1 0,0 0 16,0 0-16,0-21 0,0 0 16,1 0-16,-1 0 0,0 0 0,0 0 15,0 0-15,22 0 0,-22-21 16,0 21-16,0-21 0,0 0 0,0-1 15,1 1-15,-1 0 0,0 0 0,0-21 16,0 20-16,-21-20 0,0 21 16,21-21-16,-21 20 0,0-20 0,0 0 15,0 21-15,0-1 0,0 1 16,0 0-16,0 0 16,-21 21-1,21 21-15,-21-21 0,21 21 16,-21 0-16,21 1 0,-21 20 15,21-21-15,0 21 0,0-20 0,0 20 16,0-21-16,0 21 0,0-20 0,0 20 16,21-21-16,-21 0 0,21 0 15,0 1-15,0-1 0,1-21 0,-22 21 16,42 0-16,-21-21 0,0 0 0,0 0 16,1 0-16,-1 0 0,21 0 15,-21 0-15,0 0 0,22-21 16,-22 0-16,0 0 0,21-1 0,-20 1 15,-1 0-15,21 0 0,-21 0 16,0 0-16,1-22 0,-1 22 0,0-21 16,0-1-16,-21 22 0,0-21 0,0 0 15,21 20-15,-21 1 0,0-21 16,0 21-16,0 0 0,0-1 16,-21 22-16,0 0 0,0 0 15,0 0-15,-1 22 0,22-1 16,0 0-16,-21 0 0,21 21 0,0-20 15,0 20-15,0-21 0,0 21 16,21 1-16,-21-22 0,22 0 16,-1 21-16,-21-20 0,21-1 0,0 0 15,-21 0-15,0 0 0,21 0 0,0-21 16,-21 22-16,0-1 16,-21-21 30,0-21-30,0-1-16,0 22 0,21-21 16,-21 0-1,21 42 1,0 0 0,0 1-1,0-1-15,21-21 0,0 0 16,0 21-16,0-21 0,0 0 15,1 0-15,-1 0 0,21 0 16,-21 0-16,0 0 0,1 0 0,20 0 16,-21 0-16,0-21 0,22 21 0,-22-21 15,21 21-15,-21-22 0,0 1 16,22 0-16,-22 0 0,0 0 0,0-22 16,22 22-16,-22-21 0,42-85 31,-63 106-31,0 0 0,0-22 15,0 64 17,0 1-32,-21 20 0,21-21 15,-21 0-15,21 22 0,-21-22 0,21 21 16,0-21-16,0 0 0,0 22 16,0-22-16,0 0 0,0 0 0,0 0 15,0 1-15,21-22 0,0 21 0,0-21 16,0 0-16,1 0 15,-1 0-15,0 0 0,0 0 16,0 0-16,0 0 0,1 0 0,-1 0 16,0-21-16,0-1 0,0 22 15,0-21-15,1 0 0,-1-21 0,0 21 16,0-1-16,0-20 0,0 21 0,1-21 16,-22-1-16,21 22 0,-21-21 15,21 21-15,-21-1 0,0 1 0,0 42 47,0 22-47,0-22 0,0 0 0,-21 21 16,21 1-16,-21-22 0,21 21 15,0-21-15,0 22 0,0-22 0,0 0 16,0 21-16,0-20 0,0-1 16,21 0-16,0 0 15,0-21-15,0 0 0,0 0 0,1 0 16,-1 0-16,0 0 0,0 0 0,0 0 15,0 0-15,1 0 0,-1-21 16,0 21-16,0-21 0,0 0 0,0 21 16,1-22-16,-22-20 0,21 21 0,0 0 15,-21-22-15,0 22 0,0-21 16,0 0-16,0-1 0,0 1 0,0 21 16,-21-22-16,0 22 0,-1 0 0,-20 0 15,21 0-15,0 0 0,0 21 16,-22 0-16,22 0 0,-21 0 15,21 0-15,-22 21 0,22 0 0,-21 0 16,21 21-16,-1-20 0,1 20 16,21-21-16,0 21 0,-21 1 0,21-1 15,0-21-15,0 22 0,0-22 0,0 0 16,21 21-16,0-21 0,1 1 16,-1-1-16,0-21 0,0 21 0,21-21 15,1 0-15,-22 21 0,21-21 0,1 0 16,-1 0-16,0 0 0,1 0 15,-1 0-15,0 0 0,1 0 16,-1-21-16,0 21 0,-21-21 0,22 0 0,-22-1 16,21 1-16,-21 0 15,1 0-15,-22 0 0,21-22 0,-21 1 16,21 21-16,-21-21 0,0 20 0,0-20 16,0 21-16,0 0 0,0 0 15,0-1-15,0 1 0,0 64 31,0-22-15,0 0-16,0 0 0,0 21 0,0-20 16,0 20-16,0-21 0,-21 0 15,21 22-15,0-22 0,-21 0 16,21 0-16,0 0 0,0 0 0,0 1 16,0-1-16,0 0 0,0 0 15,0-42 32,0 0-47,0 0 16,0-1-16,0 1 0,0 0 15,0-21-15,0 21 0,21-22 0,0 22 16,0-21-16,0-1 0,0 1 16,1 0-16,20 21 0,-21-22 15,0 22-15,22-21 0,-22 21 0,0-1 16,21 22-16,-21-21 0,1 21 15,-1 0-15,0 0 0,0 0 0,-21 21 16,0 1-16,0 20 0,0-21 0,0 21 16,0 1-16,0-1 0,0 0 15,0 1-15,0-1 0,0 0 0,0-20 16,0 20-16,0 0 0,0-21 0,0 1 16,0-1-16,21 0 0,0 0 15,1-21-15,-1 21 0,0-21 16,0 0-16,0 0 0,0 0 0,1 0 0,-1 0 15,0 0-15,0 0 16,0 0-16,0-21 0,1 0 0,-1 21 16,0-21-16,0 0 0,0-1 0,0 1 15,1 0-15,-1 0 0,-21-21 16,0 20-16,0-20 0,0 21 0,0-21 16,0 20-16,0-20 0,0 21 0</inkml:trace>
  <inkml:trace contextRef="#ctx0" brushRef="#br0" timeOffset="68775.32">11409 6710 0,'0'0'0,"-21"0"0,-1 0 16,1 0-16,0 0 94,0 0-79,0 0-15,-22 0 0,22 0 0</inkml:trace>
  <inkml:trace contextRef="#ctx0" brushRef="#br0" timeOffset="68959.57">9927 6773 0,'0'0'16,"-21"0"-16,0 22 0,0-22 0,-1 0 15,44 0 48</inkml:trace>
  <inkml:trace contextRef="#ctx0" brushRef="#br0" timeOffset="69819.1">14859 6244 0,'0'-21'0,"0"42"0,0-63 16,21 21-16,-21 0 16,0-1-1,0 1-15,0 42 32,0 1-17,-21-1-15,0 21 0,0 0 16,21 22-16,-22-1 0,1 1 0,0 21 15,0-22-15,0 22 0,-22-1 16,22-20-16,-21 21 0,0-1 0,-1 1 16,1 0-16,-22-1 0,22-20 0,-21 20 15,-1-20-15,22-1 0,-22 1 16,22-1-16,0-20 0,-1 20 0,22-20 16,-21-1-16,21-21 0,-1 21 15,22-20-15,0-1 0,0 0 16,0 0-16,0-42 31,22 0-31,-22 0 0,0-1 16,0 1-16,21 0 0,0 0 0,-21-21 15,21 20-15,-21 1 0</inkml:trace>
  <inkml:trace contextRef="#ctx0" brushRef="#br0" timeOffset="72022.89">15240 6964 0,'0'0'16,"21"-21"-16,0 0 0,0-1 0,-21 1 15,22 21-15,-1-21 0,0 0 0,0 0 16,-21 0-16,21-1 0,0-20 16,1 21-16,-22 0 0,0 0 0,0-1 15,0 1-15,0-21 0,0 21 16,0 0-16,-22-1 15,1 22-15,0 0 0,0 0 16,-21 0-16,20 0 0,-20 22 0,0-1 16,-1 21-16,1-21 0,0 22 0,-1-1 15,22 0-15,-21 1 0,21-1 16,-22 21-16,22-20 0,21-1 0,0 22 16,-21-22-16,21 0 0,0 22 15,0-22-15,0 0 0,0 1 0,21-22 16,0 21-16,1-21 0,-1 22 0,21-22 15,-21-21-15,22 21 0,-1 0 16,0-21-16,1 0 0,-1 0 0,0 0 16,1 0-16,-1 0 15,-21 0-15,21 0 0,1 0 0,-22 0 16,21-21-16,1 0 0,-22 0 0,21 21 16,-21-21-16,0-1 0,22-20 15,-22 21-15,0 0 0,0 0 0,0-22 16,22 22-16,-43-21 0,21 21 0,0-22 15,-21 22-15,0 0 0,0 0 16,0-22-16,0 22 0,0 0 0,0 0 16,0 0-1,-21 21-15,0 0 16,0 0-16,-1 0 0,1 21 0,0-21 16,0 21-16,0 0 0,0 0 15,-1 1-15,-20-1 0,21 21 0,0-21 16,0 22-16,21-22 0,-22 21 0,1 0 15,21-20-15,-21 20 0,21-21 16,0 0-16,0 0 0,0 1 0,0-1 16,0 0-16,21-21 0,0 0 15,1 0-15,-1 0 0,0 0 16,0 0-16,0-21 0,0 21 0,1-21 16,-1-1-16,0 1 15,0 0-15,0 0 0,0 0 0,-21-22 16,22 22-16,-1-21 0,-21 21 15,21-22-15,-21 22 0,0 0 0,0-21 16,0 21-16,0-1 0,0 1 0,21 0 16,-21 0-16,0 42 31,0 0-31,0 0 0,0 1 16,0 20-16,0-21 0,0 21 15,0 1-15,0-1 0,0-21 0,0 22 16,0-22-16,0 21 0,21-21 15,0 0-15,1 1 0,-1-1 16,0 0-16,0-21 0,0 21 0,22-21 16,-22 0-16,21 0 0,-21 0 15,22 0-15,-22 0 0,0 0 0,21-21 16,-21 0-16,1 0 0,-1-1 0,0 1 16,0 0-16,0-21 0,0 21 15,1-22-15,-1 1 0,-21 0 16,21-1-16,0 1 0,0 0 0,-21-1 15,21-20-15,1 20 0,-1 1 16,0-21-16,0 20 0,-21 1 0,21-22 16,-21 22-16,21 0 0,-21 21 0,0-22 15,0 22-15,-21 21 16,0 0 0,0 42-16,21-20 0,-21 20 0,0 0 15,-1 1-15,1-1 0,0 21 16,21-20-16,0-1 0,0 0 0,0 22 15,0-22-15,0 1 0,0-1 0,0 0 16,0 22-16,0-22 0,0 0 16,0-20-16,21 20 0,-21 0 0,21-21 15,1 1-15,-1-1 0,21 0 16,-21-21-16,0 21 0,22-21 0,-22 0 16,0 0-16,21 0 0,-20 0 0,-1 0 15,0 0-15,21-21 16,-21 21-16,1-21 0,-1 0 0,0-1 15,0 22-15,0-42 0,-21 21 0,21 0 16,-21 0-16,22-22 0,-22 22 16,0-21-16,0 21 0,0-22 0,0 22 15,0 0-15,0 0 0,0 0 16,0-1-16,-22 22 0,1 0 16,0 0-16,21 22 15,-21-1-15,21 0 0,0 0 16,0 0-16,0 22 0,0-22 0,0 21 15,0-21-15,0 0 0,0 22 16,0-22-16,0 0 0,0 0 16,21 0-16,0 1 0,0-1 15,1-21-15,-1 0 0,0 0 16,21 0-16,-21 0 0,22 0 0,-22 0 16,21 0-16,-21-21 0,22-1 0,-22 22 15,21-21-15,-21 0 0,22 0 16,-22 0-16,21 0 0,-21-1 0,1-20 15,-1 21-15,0-21 0,0 20 16,-21 1-16,0 0 0,21-21 0,-21 21 16,0-1-16,0 1 0,0 0 15,0 42 17,-21 0-32,21 1 0,-21-1 15,21 0-15,-21 0 0,21 0 16,0 0-16,0 22 0,-21-22 0,21 0 15,0 0-15,-22 0 0,22 1 16,0-1-16,0 0 0,0-42 63,0 0-48,0-1-15,22 1 0,-22 0 16,21 0-16,-21-21 0,21 20 0,0 1 15,-21 0-15,21 0 0,0-21 16,-21 20-16,22 1 0,-1 0 0,0 0 16,0 0-16,0 0 0,0 21 15,1 0-15,-1 0 0,0 0 0,0 0 16,0 21-16,-21 0 0,21 0 16,1 0-16,-22 0 0,0 1 15,21 20-15,-21-21 0,0 21 0,21-20 16,-21 20-16,0-21 0,0 21 15,0-20-15,0-1 0,0 21 16,0-21-16,0 0 0,0 1 0,0-1 16,0 0-16,0 0 15,0-42 32,0 0-47,0 0 16,0-1-16,0 1 0,0 0 15,21 0-15</inkml:trace>
  <inkml:trace contextRef="#ctx0" brushRef="#br0" timeOffset="73321.13">18648 7070 0,'0'-21'0,"0"-1"16,0 1-1,0 0-15,0 0 16,0 0-16,0 0 16,0-1-16,-21 22 15,21-21-15,-22 21 0,1 0 0,0-21 0,0 21 16,0 0-1,0 0-15,-1 0 0,-20 0 0,21 21 16,0 0-16,-22-21 0,22 22 16,-21-1-16,21 0 0,0 21 0,-1-21 15,1 1-15,0 20 0,21-21 0,0 21 16,0-20-16,0-1 0,0 21 16,0-21-16,21 0 0,0 1 0,1-1 15,20 0-15,-21 0 0,0 0 16,0-21-16,22 0 0,-22 21 0,0-21 15,21 0-15,-20 0 0,-1 0 16,21 0-16,-21 0 0,0-21 16,1 21-16,-1-21 0,0 0 0,0 0 15,0 0-15,0-1 0,1-20 16,-1 21-16,-21-21 0,21 20 0,0-20 16,-21 0-16,0-1 0,21 1 0,-21 0 15,21-22-15,-21 22 0,0 0 16,0-22-16,0 22 0,0-1 0,0-20 15,0 21-15,0-1 0,0 1 16,0 21-16,0-22 0,0 22 0,-21 0 16,0 0-16,0 21 15,0 0-15,21 21 16,-21-21-16,-1 42 0,1-20 0,21 20 16,-21 0-16,21 22 0,0-22 15,0 0-15,0 22 0,0-22 0,0 1 16,0 20-16,0-21 0,0 1 15,0-1-15,21 0 0,0 1 0,1-22 16,-1 21-16,0-21 0,0 22 0,0-22 16,22 0-16,-22 0 0,0 0 15,0-21-15,21 0 0,-20 22 0,-1-22 16,21 0-16,-21 0 0,0 0 16,22 0-16,-22-22 0,21 1 15,-21 21-15,1-21 0,20 0 0,-21 0 16,0 0-16,0-1 0,1 1 15,-1 0-15,-21 0 0,0-21 0,0 20 16,0 1-16,0 0 0,0 0 16,0 0-16,0 0 0,0-1 15,-21 22-15,-1 22 16,1-22-16,21 21 16,-21 0-16,21 0 0,-21 0 0,21 22 15,0-22-15,0 0 0,0 21 16,0-21-16,0 1 0,0 20 0,0-21 15,0 0-15,0 0 0,0 1 16,0-1-16,0 0 0,21-21 16,0 21-16,0-21 0,1 0 0,-1 0 15,0 0-15,0 0 0,0 0 0,22 0 16,-22 0-16,0 0 0,21 0 16,-21-21-16,22 0 0,-1 0 0,-21 21 15,22-22-15,-1 1 0,-21-21 16,21 21-16,-20 0 0,-1-22 0,0 22 15,0 0-15,-21-21 0,0 20 0,0 1 16,0 0-16,0 0 0,0 0 16,0 0-16,-21 21 0,0-22 15,0 22-15,-1 0 16,1 22 0,21-1-16,0 0 0,0 0 15,0 0-15,0 0 0,0 1 16,0 20-16,0-21 0,0 0 0,0 22 15,0-22-15,0 0 0,0 21 16,0-21-16,0 1 0,0-1 0,0 0 16,0 0-16,0 0 0,0 0 0,21 1 15,1-1-15,-1-21 16,0 0-16,0 0 0,0 0 16,0 0-16,1 0 15,-1 0-15,0 0 16,0 0-16,0-21 0,0 21 0,-21-22 0,22 1 15,-1 21-15,0-21 16,-21 0-16,21 0 0,0 0 0,0-1 16,-21 1-16,22 0 0,-1 0 0,-21 0 15,0 0-15</inkml:trace>
  <inkml:trace contextRef="#ctx0" brushRef="#br0" timeOffset="75163.22">614 9335 0,'0'0'0,"0"-22"125,21 22-125,0 0 0,-21-21 0,21 21 16,0 0-16,1-21 0,-1 0 15,0 21-15,21 0 0,-21 0 0,1 0 16,20 0-16,-21 0 0,0 0 16,0 0-16,1 0 0,-22 21 15,0 0-15,21 0 0,-21 1 0,0-1 16,0 0-16,0 21 0,-21-21 16,-1 1-16,1 20 0,-21-21 0,21 0 15,-22 22-15,22-22 0,-21 0 16,21 0-16,0-21 0,-1 21 15,1 0-15,0-21 0,0 0 16,0 0-16,21-21 31,0 0-15,21 0-16,0 0 0,0 21 16,0-21-16,1 21 0,20 0 15,-21 0-15,0-22 0,22 22 0,-22 0 16,21 0-16,-21 0 0,22 0 15,-22 0-15,0 22 0,21-1 0,-21-21 16,1 21-16,-1 0 0,0 0 16,0 0-16,-21 1 0,0-1 15,0 0-15,0 0 0,0 0 16,-21 0-16,0 1 0,-22 20 0,22-21 16,0 0-16,-21 0 0,21-21 15,-1 22-15,-20-1 0,21-21 0,0 0 16,-22 0-16,22 21 0,-21-21 15,21 0-15,-22 0 0,1 0 16,21 0-16,-21 0 0,-1-21 0,22 21 16,-21-21-16,-1 21 0,22-22 15,-21 22-15,21 0 0,0-21 16,21 0-16,-22 21 16,22-21 15,22 21-31,-1 0 0,0-21 15,0 21-15,21-21 0,-20 21 16,20-22-16,-21 22 0</inkml:trace>
  <inkml:trace contextRef="#ctx0" brushRef="#br0" timeOffset="75367.11">1397 9589 0,'0'0'0,"0"-22"32,21 22 30</inkml:trace>
  <inkml:trace contextRef="#ctx0" brushRef="#br0" timeOffset="76087.47">3048 9335 0,'0'0'0,"-21"0"15,0-43 1,21 22-16,-22 0 16,22 0-16,0 0 15,0-1 1,0 1-16,0 0 0,0 0 16,0 0-16,22 0 15,-1 21 16,-21 21-31,0 0 0,0 0 16,0 21-16,0 1 0,0-1 16,0 22-16,0-22 0,-21 21 15,-1 1-15,1-1 0,21-20 0,-21 20 16,0 1-16,21-1 0,-21-20 16,21-1-16,0 0 0,-21 1 0,21-1 15,0 0-15,0-21 0,0 1 16,0-1-16,0 0 0,0 0 15,21-21 1,-21-21 0,0 0-16,0 0 0,21-1 15,-21 1-15,0 0 0,0 0 16,0-21-16,0-1 0</inkml:trace>
  <inkml:trace contextRef="#ctx0" brushRef="#br0" timeOffset="76363.32">2900 9186 0,'0'0'15,"0"-21"-15,0 0 16,0 0-16,0 0 16,21 21-16,0-21 15,0-1-15,0 22 0,22-21 0,-1 0 16,-21 0-16,22 21 0,20-21 15,-21 0-15,1-1 0,-1 22 16,22-21-16,-22 21 0,0 0 0,1 0 16,-22 0-16,0 0 0,0 0 15,0 0-15,-21 21 0,0 1 16,0-1-16,0 0 16,-21 0-16,0 0 0,0 0 15</inkml:trace>
  <inkml:trace contextRef="#ctx0" brushRef="#br0" timeOffset="76611.61">3111 9737 0,'0'0'0,"22"0"31,-1 0-16,0-21-15,0-1 16,0 22-16,0-21 0,22 21 0,-22-21 16,0 21-16,0 0 0,0-21 15,1 21-15,-1 0 0,0 0 0,0 0 16,0 0 0,0 0-16,1-21 0,-1 21 15,0 0-15</inkml:trace>
  <inkml:trace contextRef="#ctx0" brushRef="#br0" timeOffset="76915.44">3895 9694 0,'0'0'15,"0"22"16,0-1-31,0 0 16,0 0-16,0 0 0,0 0 0,0 1 16,0-1-16,0 0 0,0 21 0,0-21 15,0 1-15,0-1 0,0 0 16,0 0-16,0 0 16,21-42 30,-21 0-46,21 21 16,-21-21-16,0 0 0</inkml:trace>
  <inkml:trace contextRef="#ctx0" brushRef="#br0" timeOffset="77276.24">4022 9398 0,'0'0'16,"-22"-21"-16,1 21 0,0 0 15,0 0 1,21 21-16,0 0 16,0 0-16,21-21 31,0 0-31,0 0 16,1 0-16,-1-21 15,0 21-15,-21-21 0,0 0 16,21 0-16,-21 0 15,0-1-15,-21 1 16,0 21 0,0 0-16,-1 0 0,1 0 15,0 0-15,0 21 16,0 1 0,21-1-16,0 0 0,0 0 15,0 0-15,21-21 16,0 0-1,0 0-15,0 0 0</inkml:trace>
  <inkml:trace contextRef="#ctx0" brushRef="#br0" timeOffset="77643.02">4635 8890 0,'0'0'0,"-21"-21"0,0 21 16,21-21-16,-21 0 0,0 21 16,0 0-1,21 21-15,-22 0 0,22 0 16,-21 21-16,21-20 0,0 20 16,0 21-16,0-20 0,-21-1 0,21 22 15,0-22-15,-21 21 0,21 1 0,0-22 16,0 22-16,-21-1 0,21 1 15,-21-22-15,21 22 0,-22-22 0,22 0 16,0 1-16,0-22 0,0 21 16,0-21-16,0 0 0,0 1 15,0-1-15,0 0 0,0 0 16,0-42 15,0 0-15,0 0-16,0-22 0,22 22 15,-22 0-15</inkml:trace>
  <inkml:trace contextRef="#ctx0" brushRef="#br0" timeOffset="78047.78">4657 9779 0,'0'0'0,"0"21"16,21-21 15,0 0-31,0 0 0,0 0 16,0-21-16,1 21 0,-1-21 0,0 0 15,0 21-15,-21-21 0,21-1 16,0 1-16,1 21 0,-1-21 0,-21 0 16,0 0-16,21 0 0,-21-1 15,0 1-15,0 0 0,0 0 0,-21 21 16,0 0-16,-1 0 15,1 0-15,0 0 16,-21 21-16,21 0 0,-1 0 0,1 1 16,0 20-16,0-21 0,0 21 0,0-20 15,21 20-15,0 0 0,0-21 16,0 1-16,0 20 0,0-21 0,0 0 16,0 0-16,21-21 0,0 22 15,0-22-15,0 0 0,0 21 0,1-21 16,20 0-16,-21 0 0,0 0 0,22 0 15,-22 0-15,0-21 0,0 21 16,0-22-16,0 1 0,1 0 0,-1 0 16</inkml:trace>
  <inkml:trace contextRef="#ctx0" brushRef="#br0" timeOffset="78895.36">6011 8996 0,'0'0'0,"0"-21"0,0 0 0,0-22 16,0 22-16,0 0 0,0 0 16,0 0-16,0-1 0,0 1 0,0 0 15,0 0-15,-21 21 16,21 21-1,-21 0-15,21 22 16,-21-1-16,21 0 0,0 1 16,-21-1-16,21 21 0,0 1 0,-22-22 15,22 22-15,0-22 0,0 22 16,0-1-16,0-21 0,0 22 16,0-22-16,22 1 0,-1 20 0,0-21 15,0-20-15,0 20 0,0-21 16,1 21-16,20-20 0,-21-1 0,0-21 15,22 21-15,-22-21 0,21 0 0,-21 0 16,22 0-16,-22 0 0,21-21 16,0 0-16,1-1 0,-22 1 0,21 0 15,-21 0-15,22-21 0,-22-1 16,21 22-16,-21-21 0,1-1 0,-22 1 16,21 0-16,0-1 0,-21 1 15,21 0-15,-21-1 0,0-20 0,0 21 16,0-1-16,0-20 0,0 20 15,0 1-15,0 0 0,0 21 0,0-22 16,-21 22-16,21 0 0,-21 0 16,0 21-16,21-21 0,0 42 31,0 0-31,0 0 16,0 0-16,0 0 0,0 1 15,0-1-15,21 21 0,-21-21 0,21 22 16,0-1-16,-21-21 0,21 21 0,-21-20 15</inkml:trace>
  <inkml:trace contextRef="#ctx0" brushRef="#br0" timeOffset="79247.16">6964 9419 0,'0'-21'0,"-21"21"31,21 21-31,-22 0 16,22 1-16,0-1 0,0 0 16,0 21-16,0-21 0,-21 22 0,21-1 15,0 22-15,0-22 0,-21 0 16,21 22-16,0-22 0,-21 22 0,21-22 16,0 0-16,0 22 0,0-22 15,-21 22-15,21-1 0,-21-21 0,21 22 16,0-1-16,0-20 0,0 20 15,-22-20-15,22-1 0,-21 21 0,21-20 16,-21-1-16,21-21 0,0 22 0,0-22 16,0 0-16,-21 0 0,21-42 31,0 0-15,0-22-16,0 22 0,0-21 0,0 0 15,0-1-15,0 1 16</inkml:trace>
  <inkml:trace contextRef="#ctx0" brushRef="#br0" timeOffset="79588.48">6879 9589 0,'0'0'0,"0"-43"0,0 22 16,21 21-16,-21-21 0,0 0 0,0 0 15,21-1-15,1 22 0,-22-21 16,21 0-16,0 21 0,0-21 0,21 21 15,-20 0-15,20-21 0,-21 21 16,21 0-16,-20 0 0,20 0 16,0 42-16,1-21 0,-22 0 15,-21 1-15,21-1 0,-21 0 16,0 21-16,0-21 0,0 22 0,0-22 16,0 0-16,-21 0 0,0 22 0,-1-22 15,1 0-15,0-21 0,0 21 16,0 0-16,0-21 0,-1 0 0,1 21 15,0-21-15,0 0 0,0 0 16,0 0 0,21-21 15</inkml:trace>
  <inkml:trace contextRef="#ctx0" brushRef="#br0" timeOffset="81678.8">7302 9800 0,'0'0'15,"22"-21"17,-1 0-32,-21 0 15,21 21-15,0-21 0,0-22 16,0 22-16,1 0 0,-1-21 15,0 20-15,0-20 0,0 21 0,0-21 16,1 20-16,-22-20 0,21 0 16,-21 21-16,21-22 0,-21 1 0,0 21 15,0-22-15,0 22 0,0-21 16,0 21-16,0 0 0,0-1 0,-21 1 16,0 21-16,-1 0 15,1 0 1,21 21-16,-21 22 0,21-22 0,0 0 15,-21 21-15,21-20 0,0 20 16,0 0-16,0 1 0,0-1 0,0 0 16,0 1-16,0-1 0,0-21 15,0 21-15,0 1 0,0-1 16,0-21-16,0 22 0,0-22 0,0 21 16,0-21-16,0 0 0,21 1 15,0-22-15,0 0 0,1 0 16,-1 0-16,0 0 0,0 0 0,0 0 15,0 0-15,1-22 0,20 22 16,-21-21-16,0 0 0,22 0 0,-22 0 16,0 0-16,0-1 0,0-20 15,0 21-15,1 0 0,-22-22 16,21 22-16,-21 0 0,21 0 0,-21 0 16,0 0-16,0-1 0,0 1 15,0 42 16,0 1-31,0-1 0,0 21 16,-21-21-16,0 0 0,21 1 16,-22-1-16,22 21 0,0-21 0,0 0 15,0 1-15,0-1 0,0 0 0,0 0 16,0 0-16,0 0 0,22 1 16,-1-22-16,0 21 15,0-21-15,0 0 0,22 0 0,-22 0 16,21 0-16,0-21 0,-20-1 15,20 22-15,0-21 0,-21 0 0,1 21 16,20-21-16,-21 0 0,0 0 16,0-22-16,1 22 0,-22 0 0,0-21 15,0 20-15,0 1 0,0-21 0,0 21 16,0-22-16,0 22 0,0-21 16,-22 21-16,1 0 0,0-1 0,0 1 15,0 0-15,0 0 0,-22 21 0,22 0 16,0 0-16,-21 0 0,20 0 15,-20 0-15,21 21 0,-21-21 16,20 21-16,1 0 0,0 1 0,0-1 16,0 21-16,0-21 0,21 22 15,0-22-15,0 21 0,0-21 0,0 22 16,0-22-16,0 0 0,21 21 16,0-21-16,0 1 0,0-1 0,22 0 15,-22 0-15,21 0 0,-21-21 0,22 21 16,-1-21-16,-21 0 0,21 0 15,1 0-15,20 0 0,-20 0 0,-1 0 16,21 0-16,-20-21 0,20 0 0,-20 21 16,-1-21-16,0 0 15,43-22-15,-64 22 0,21 0 16,-20 0-16,-1 0 0,0 0 0,-21-22 16,0 22-16,0 0 0,0 0 15,0-22-15,0 22 0,0 0 0,0 0 16,0 0-16,-21 0 0,0 21 0,21-22 15,-22 22-15,1 0 0,0 0 16,0 0-16,0 0 0,0 22 16,-1-1-16,1-21 0,0 21 15,0 0-15,21 21 0,-21-20 0,21-1 16,-21 21-16,21-21 0,0 0 0,0 22 16,0-22-16,0 0 0,0 21 15,0-20-15,0-1 0,0 0 16,0 0-16,0 0 15,21-21 1,0 0-16,0 0 0,0 0 16,0-21-16,1 21 0,-1-21 0,0 0 15,0 21-15,0-21 0,0-1 16,1 1-16,-1-21 0,0 21 0,0 0 16,-21-1-16,21 1 0,0-21 0,-21 21 15,0 0-15,22-1 16,-22 1-16,21 21 0,-21-21 15,0 42 17,0 0-32,0 1 0,0-1 15,0 0-15,0 0 0,0 0 0,0 22 16,0-22-16,0 0 0,0 21 16,0-21-16,21 1 0,0-1 0,0 0 15,0 0-15,1 0 0,20-21 16,0 21-16,-21 1 0,22-22 0,-1 0 15,22 0-15,-22 0 0,21 0 0,-20 0 16,20 0-16,1 0 0,-22 0 16,22-22-16,-22 22 0,21-21 15,-20 0-15,-1 0 0,0 0 0,-20 0 16,20-1-16,-21 1 0,0-21 16,-21 21-16,0 0 0,0-22 0,0 22 15,0-21-15,0 21 0,0-22 0,0 22 16,-21 0-16,0 0 0,0 0 15,-22 21-15,22-22 0,0 22 0,-21 0 16,21 0-16,-22 0 0,22 0 0,0 0 16,0 22-16,-22-22 0,22 21 15,0 0-15,0 0 0,0 0 0,0 22 16,-1-22-16,1 0 0,21 21 0,0-21 16,0 22-16,0-22 15,0 0-15,0 21 0,0-20 0,0-1 16,0 0-16,21 0 0,1-21 0,-1 21 15,0-21-15,0 0 0,0 0 16,0 0-16,22 0 0,-22 0 0,0 0 16,0 0-16,22 0 0,-22-21 0,0 0 15,0 0-15,21 21 0,-20-21 16,-1-1-16,0-20 0,0 21 0,0 0 16,0-22-16,1 22 0,-1-21 15,0 0-15,0 20 0,0-20 0,0 0 16,1-1-16,-1 1 0,0 0 15,0-1-15,0 1 0,0 0 0,-21 21 16,0-22-16,0 1 0,0 21 16,0 0-16,0-1 0,0 1 0,0 0 15,0 0-15,-21 21 16,0 0 0,0 21-16,21 0 0,0 22 15,0-22-15,-21 21 0,21 0 16,-21 1-16,21-1 0,0 0 0,0 1 15,0-1-15,0 0 0,0 1 0,0-1 16,0 0-16,0 1 0,0-1 16,0 0-16,0 1 0,0-1 0,21-21 15,0 0-15,0 22 0,0-43 16,0 21-16,1 0 0,-1-21 16,21 0-16,-21 0 0,0 0 0,22 0 15,-22 0-15,21 0 0,1 0 0,-22 0 16,21-21-16,0 0 0,-20 0 15,20-1-15,-21 1 0,21 0 0,-20 0 16,-1 0-16,0-22 0,0 22 0,-21 0 16,0 0-16,0-21 0</inkml:trace>
  <inkml:trace contextRef="#ctx0" brushRef="#br0" timeOffset="82871.16">1079 11536 0,'0'-21'0,"0"0"0,0-1 16,0 44 0,22-1-16,-1 0 15,0 21-15,0 1 0,-21-1 16,0 0-16,21 1 0,-21-1 15,0 21-15,0-20 0,0-1 16,0 0-16,0 1 0,-21-1 16,21 0-16,-21 1 0,0-22 0,21 0 15,0 0-15,-21 0 0,21 1 16,-22-22-16,1 0 0,0-22 31,21 1-31,-21 0 16,21 0-16,0 0 0,0 0 0,0-1 15,0 1-15,21 0 16,0 21-16,0-21 0,1 21 0,-1-21 16,21 21-16,0-21 15,1 21-15,-1-22 0,0 22 0,1-21 0,-1 21 16,0-21-16,22 21 16,-22-21-16,1 0 0,-1 21 0,-21-21 15,21 21-15,-20-22 0,-1 1 16,0 21-16,-21-21 0,0 0 15,0 0-15,0 0 0,-21-1 16,0 1-16,-1 21 16,1-21-16,0 21 0,0 0 15,0 0-15,0 0 0,-1 21 16,22 0-16,0 1 0,-21-1 0,21 21 16,-21 0-16,21 1 0,0-1 15,0 0-15,0 1 0,0-1 16,0 0-16,0 1 0,0-1 15,-21-21-15,21 22 0,0-22 0,0 0 16,0 0-16,0 0 0,0 0 16,0 1-16,0-1 0,21-21 47,0 0-47,0-21 15,-21-1-15,22 1 0,-1 0 0</inkml:trace>
  <inkml:trace contextRef="#ctx0" brushRef="#br0" timeOffset="83063.08">2138 12044 0,'0'0'0,"0"-21"16,0 0-1,0-1-15,0 1 31,21 21-31,0 0 0,0 0 16,0 0-16,1 0 16,-1 0-16,0 0 0,0 0 15,0 0-15</inkml:trace>
  <inkml:trace contextRef="#ctx0" brushRef="#br0" timeOffset="83731.22">3323 11367 0,'0'0'0,"0"-22"0,0 1 16,0 0-16,0 0 0,0 0 15,0 0-15,0-1 16,0 1-16,0 0 0,0 0 16,0 42 15,0 0-31,0 0 0,0 22 0,0-1 16,0 0-16,0 22 0,0-22 15,0 22-15,0-1 0,0 1 0,0-22 16,0 22-16,0-1 0,0 1 15,0-22-15,0 21 0,0-20 0,0-1 16,0 0-16,0-20 0,0-1 16,0 21-16,0-21 0,0 0 15,21-21 1,0 0 0,-21-21-16,0 0 0,22 0 15</inkml:trace>
  <inkml:trace contextRef="#ctx0" brushRef="#br0" timeOffset="84062.54">3281 11409 0,'0'0'0,"-21"-21"15,-1 21-15,22-21 16,-21-1-16,21 1 0,0 0 15,43 0 1,-22 21-16,0-21 0,21 21 16,1-21-16,20 21 0,-21 0 0,1-22 15,20 22-15,-20 0 0,-1-21 16,21 21-16,-20 0 0,-1-21 0,-21 0 16,22 21-16,-1 0 0,-21 0 15,0-21-15,0 21 0,1 0 0,-44 0 47,1 21-47,0-21 16,0 21-16,0 0 0,0 0 0,-1 1 15</inkml:trace>
  <inkml:trace contextRef="#ctx0" brushRef="#br0" timeOffset="84302.42">3408 11832 0,'0'0'0,"0"21"0,0 1 0,-21-22 16,21 21-16,21-21 15,0 0 1,0 0-16,0 0 0,0 0 16,1 0-16,20-21 0,-21 21 0,0 0 15,22-22-15,-22 22 0,21-21 0,-21 21 16,0 0-16,1 0 15,-1 0-15,-21-21 0,21 21 16,0 0-16,0 0 16</inkml:trace>
  <inkml:trace contextRef="#ctx0" brushRef="#br0" timeOffset="84595.25">4212 11790 0,'-21'0'47,"0"21"-47,21 0 0,-21 0 16,21 1-16,0 20 15,0-21-15,0 0 0,0 22 0,0-22 16,0 0-16,0 21 0,0-21 0,0 1 15,0-1-15,0 0 0,0 0 16,0 0-16,0 0 0,0 1 16,0-44 15,0 1-15</inkml:trace>
  <inkml:trace contextRef="#ctx0" brushRef="#br0" timeOffset="84983.36">4297 11578 0,'-21'-21'0,"42"42"0,-64-42 16,22 21 0,0 0-16,21 21 31,21-21-16,0 0 1,1 0-16,-1 0 0,0 0 0,0-21 16,0 0-16,0 21 0,-21-21 0,22 0 15,-1-1-15,-21 1 16,0 0-16,0 0 0,0 0 16,-21 0-16,-1 21 15,1-22-15,0 22 0,0 0 16,0 0-16,0 0 0,-1 0 15,1 0-15,0 22 0,21-1 16,0 0-16,-21 0 0,21 0 0,0 0 16,0 1-16,0-1 15,0 0-15,0 0 0,21 0 16,0-21-16,0 0 16,1 0-16,-1 0 0,21 0 15</inkml:trace>
  <inkml:trace contextRef="#ctx0" brushRef="#br0" timeOffset="85319.17">5122 10964 0,'0'0'0,"0"-21"0,-21 0 15,0 21-15,0 21 16,21 0-1,-21 1-15,21 20 0,0 0 0,0 1 16,0-1-16,-22 21 0,22-20 16,-21 20-16,21 1 0,0-1 0,-21 1 15,21-1-15,-21 1 0,0-1 0,21-20 16,0 20-16,-21-21 0,-1 22 16,22-22-16,-21 1 0,21-1 15,0-21-15,0 21 0,0-20 16,0-1-16,0 0 0,0 0 0,0 0 15,21-21 1,1-21 0,-1 0-16,-21 0 0,21 0 15,0-1-15,-21 1 0</inkml:trace>
  <inkml:trace contextRef="#ctx0" brushRef="#br0" timeOffset="85710.95">5101 11832 0,'0'0'0,"0"21"16,0 1-16,0-1 16,0 0-16,21-21 15,0 0-15,1 0 16,-1 0-16,0 0 16,21 0-16,-21-21 0,1 21 0,20-21 15,-21 21-15,0-22 0,22 1 0,-22 21 16,0-21-16,0 0 0,-21 0 15,0 0-15,0-1 0,0 1 16,0 0-16,0 0 0,-21 0 16,0 21-16,-22 0 0,22 0 15,0 0-15,-21 0 0,21 21 16,-22 0-16,22 0 0,-21 0 0,21 1 16,-1 20-16,1-21 0,0 21 15,21 1-15,0-22 0,0 21 0,0 1 16,0-22-16,0 21 0,0-21 15,21 0-15,0 1 0,1-1 0,-1 0 16,0-21-16,0 21 0,21-21 0,-20 0 16,20 0-16,-21 0 0,21 0 15,-20 0-15,20 0 0,-21-21 0,21 21 16,-20-21-16,-1 0 0</inkml:trace>
  <inkml:trace contextRef="#ctx0" brushRef="#br0" timeOffset="86883.33">7599 11091 0,'0'0'0,"0"-21"0,0 0 15,0 0-15,0 0 0,0 0 0,-21-1 16,-1 22-16,1 0 15,0 0 1,0 0-16,21 22 0,-21-1 0,0 0 16,-1 21-16,22 1 0,0 20 15,-21-21-15,21 22 0,-21-1 0,21-20 16,-21 20-16,0 1 0,21-1 0,0-20 16,-21 20-16,-1-21 15,1 1-15,0-1 0,0 22 0,0-22 16,0-21-16,-1 21 0,1 1 0,0-22 15,0 0-15,0 0 0,0 0 16,-1-21-16,1 0 0,0 0 16,0-21-16,21 0 0,0 0 15,0 0-15,0 0 0,-21-22 16,21 22-16,0-21 0,0-1 0,-21 22 16,21-21-16,0 0 0,0-1 15,0 1-15,0 0 0,0-1 0,0 1 16,0 0-16,0-1 0,0 22 0,0-21 15,0-1-15,0 22 16,21 0-16,0 21 0,0 0 0,0 0 16,0 0-16,1 42 0,-1-20 15,-21 20-15,21 0 0,0 1 16,0-1-16,0 21 0,1-20 0,-1-1 16,0 0-16,0 1 0,0-1 15,0 0-15,-21-20 0,43 20 0,-22-21 16,0 21-16,0-20 0,0-1 0,1-21 15,-1 21-15,0-21 0,0 0 16,0 0-16,0 0 0,1 0 0,20 0 16,-21-21-16,0 0 0,0-1 0,22 1 15,-22 0-15,0 0 0,21-21 16,-20 20-16,-1-20 0,0 0 16,0-1-16,0 1 0,0 0 0,1-1 15,-22 1-15,0-21 0,0 20 16,0-20-16,0 20 0,0-20 0,0-1 15,0 22-15,-22 0 0,-20-22 16,21 22-16,0 21 0,-22-22 0,1 1 16,0 21-16,-1 0 0,1 21 15,0 0-15,-1 0 0,1 0 0,0 0 16,-1 0-16,1 21 0,0 0 0,21 21 16,-22 1-16,22-1 0,0 22 15,0-22-15,21 85 16,0-85-16,0 22 0,0-22 0,21 0 15,0 1-15,0-1 0,0-21 16,1 0-16,-1 22 0,0-43 0,0 21 16,21 0-16,-20-21 0,20 0 0,-21 0 15,0 0-15,22 0 0,-22 0 16,0 0-16,21 0 0,-21 0 0,1 0 16,-1 0-16,0 0 0,21-21 0,-21 21 15,1-21-15,-1 21 0,0-21 16,0 21-16,0-22 0</inkml:trace>
  <inkml:trace contextRef="#ctx0" brushRef="#br0" timeOffset="88418.17">8297 11409 0,'0'0'0,"21"0"0,1 0 15,-22-21-15,0 42 31,-22 0-31,1 0 0,0 0 16,21 1-16,-21 20 0,0-21 16,0 0-16,21 22 0,0-22 15,0 21-15,-22-21 0,22 0 0,0 1 16,0 20-16,0-21 0,0 0 16,0 0-16,0 1 0,0-1 15,22-21-15,-1 21 0,0-21 16,0 0-16,0 0 0,0 0 15,1-21-15,-1 21 0,21-21 0,-21 21 16,22-22-16,-22 1 0,0 0 0,21 0 16,-21 0-16,1 0 0,-1-1 15,0 1-15,-21-21 0,0 21 0,0 0 16,0-22-16,-21 22 0,0-21 0,-1 21 16,1-1-16,0-20 0,-21 21 15,21 0-15,-1 0 0,-20 21 16,21 0-16,0 0 0,0 0 15,-1 0-15,22 21 32,22-21-32,-1 0 15,0 0-15,0 0 0,21 0 16,-20 0-16,20 0 0,-21 0 0,21 0 16,1 0-16,-1-21 0,0 21 15,-20-22-15,20 1 0,0 21 0,1-21 16,-22 0-16,21 21 0,-21-21 15,0 21-15,1 0 0,-1 0 0,0 0 16,-21 21 15,0 0-31,0 0 0,0 0 0,0 1 16,0-1-16,-21 21 0,0-21 0,21 22 16,-22-22-16,22 0 0,0 21 15,0-21-15,-21 22 0,21-22 0,0 0 16,0 0-16,0 0 0,0 1 0,0-1 15,0 0-15,21-21 0,1 21 16,-1 0-16,0-21 0,0 0 0,0 0 16,0 0-16,1 0 0,-1 0 0,0 0 15,0 0-15,0 0 0,0-21 16,22 21-16,-22-21 0,0 21 16,-21-21-16,21 0 0,0-1 0,1 1 15,-22 0-15,21 0 0,-21 0 16,0-22-16,0 22 0,0 0 0,0 0 15,21 0-15,-21 0 16,0 42 0,0 0-1,0 0-15,0 0 0,-21 0 16,21 1-16,0-1 0,0 0 0,0 0 16,0 0-16,0 0 0,0 1 0,0-1 15,0 0-15,21 0 16,0-21-16,0 0 15,0 0-15,1 0 0,-1 0 16,0 0-16,0 0 16,0 0-16,0-21 0,1 21 0,-1-21 15,0 0-15,0-1 0,0 22 0,-21-21 16,0 0-16,0 0 0,0-21 16,0 20-16,0 1 0,0 0 0,0-21 15,-21 21-15,0-22 0,21 22 0,-21 0 16,0 0-16,-1 0 0,1-1 15,0 1-15,21 0 16,21 0 15,0 21-31,22 0 0,-22 0 16,21 0-16,1 0 0,-22 0 16,21 0-16,0 0 0,1 0 0,-22 0 15,21 0-15,-21 0 0,22 21 0,-22-21 16,0 21-16,0-21 0,0 21 15,1 1-15,-22-1 0,0 0 0,0 0 16,0 0-16,0 0 0,0 1 0,0-1 16,0 21-16,0-21 0,0 0 15,0 1-15,-22-1 0,22 0 0,-21 0 16,0 0-16,21 0 16,0 1-16,0-1 15,0 0-15,-21-21 31,21-21-15,0 0 0,0-1-16,0 1 0,0-21 15,0 21-15,0 0 0,21-22 16,0 1-16,0 0 0,1-1 0,-1 1 16,21 0-16,0-1 0,-20 1 15,20 0-15,0-1 0,1 22 16,-22 0-16,21 0 0,-21 0 0,22 21 15,-22 0-15,0 0 0,21 0 0,-21 21 16,-21 0-16,22 0 0,-1 0 16,-21 22-16,0-1 0,0-21 0,0 21 15,0 1-15,0-1 0,0 0 0,0-20 16,0 20-16,0-21 0,0 21 16,0-20-16,0-1 0,0 0 0,0 0 15,0 0-15,0 0 0,0 1 0,0-1 16</inkml:trace>
  <inkml:trace contextRef="#ctx0" brushRef="#br0" timeOffset="90753.49">10795 11769 0,'0'0'0,"0"21"32,21 0-32,0-21 15,0 0-15,1 0 0,-1 0 0,0 0 16,0 0-16,0 0 0,0-21 15,22 21-15,-22-21 0,21 0 16,1 21-16,-22-22 0,21 1 0,-21 0 16,22 0-16,-22 0 0,0-22 0,21 22 15,-21-21-15,1 21 0,-1-22 16,-21 1-16,21 0 0,0-1 0,-21-20 16,0 21-16,0-1 0,0-20 15,0 20-15,0 1 0,0 0 0,0 21 16,0-22-16,0 22 0,0-21 0,0 21 15,0-1-15,-21 44 32,0-1-32,21 0 0,0 0 15,-21 21-15,-1 1 0,22-1 16,-21 0-16,21 1 0,0 20 0,-21 1 16,0-22-16,21 22 0,-21-22 0,21 21 15,0-20-15,-21-1 0,21 0 16,0 1-16,0-1 0,0-21 0,0 22 15,0-22-15,0 0 0,21 21 0,-21-21 16,21-21-16,0 22 0,0-1 16,0-21-16,1 0 0,-1 0 0,0 0 15,0 0-15,0 0 0,22 0 0,-22-21 16,0-1-16,0 22 0,0-21 16,0 0-16,22 0 0,-22 0 0,0 0 15,0-22-15,0 22 0,1 0 16,-1-21-16,-21 20 0,0 1 15,21-21-15,-21 21 0,0 0 0,0-1 16,-21 44 15,0-1-31,21 0 0,0 0 16,-22 21-16,22-20 0,0-1 0,0 0 16,0 0-16,0 0 0,0 0 15,0 1-15,0-1 0,0 0 0,22 0 16,-1 0-16,0-21 0,0 21 15,85-21 1,-85 0-16,21 0 16,-20 0-16,20 0 0,-21 0 0,21-21 15,-20 0-15,20 21 0,-21-21 16,21 0-16,-20 0 0,-1-1 0,0-20 16,-21 21-16,0 0 0,0-22 0,0 22 15,0-21-15,0 0 0,0 20 0,-21-20 16,0 21-16,-1-21 0,1 20 15,-21 1-15,21 0 0,-22 0 16,1 21-16,21 0 0,-21 0 0,-1 0 16,1 0-16,0 0 0,20 21 0,-20 0 15,21 0-15,0 1 0,0 20 16,-1-21-16,22 21 0,-21-20 16,21 20-16,0-21 0,0 21 0,0-20 15,0 20-15,21-21 0,1 21 0,-1-20 16,0-1-16,0 0 0,21 0 0,-20 0 15,20 0-15,0 1 0,1-22 16,-1 21-16,0-21 0,22 0 0,-22 0 16,22 0-16,-1 0 0,-21 0 15,22 0-15,-1 0 0,-20-21 0,-1-1 16,22 22-16,-22-21 0,0 0 0,1 0 16,-1 0-16,0 0 0,-21-22 15,1 22-15,-1 0 0,0-21 16,0 20-16,-21-20 0,21 21 0,-21-21 15,0 20-15,0-20 0,0 21 0,-21 0 16,0 0-16,0 21 16,0 0-16,-22 0 0,22 0 0,0 0 15,0 0-15,-22 21 0,22 0 16,0 0-16,0 21 0,0-20 0,0 20 16,-1-21-16,22 21 0,0 1 0,0-22 15,0 21-15,0-21 0,0 1 0,0-1 16,0 0-16,0 0 0,0 0 15,0 0-15,0 1 0,22-22 16,-1 0-16,0 0 0,0 0 16,0 0-16,0 0 15,1-22-15,-1 22 0,-21-21 0,21 0 16,0 0-16,0 0 0,0 0 0,1-1 16,-1 1-16,-21-21 0,21 21 15,0-22-15,0 22 0,-21-21 0,21 0 16,1 20-16,-1 1 0,0 0 0,-21 0 15,0 0-15,21 0 0,-21 42 32,0 0-32,0 0 15,0 0-15,0 0 0,0 22 16,21-22-16,-21 0 0,21 0 16,-21 22-16,22-22 0,-1 0 0,0 21 15,0-21-15,21 1 0,-20-1 16,20 0-16,-21-21 0,21 21 0,1 0 15,-1-21-15,0 0 0,1 21 0,-1-21 16,-21 0-16,22 0 0,-1 0 16,0 0-16,-21-21 0,22 21 0,-1-21 15,0 0-15,-20 21 0,20-21 0,0 0 16,-21-1-16,22 1 0,-22-21 16,0 21-16,0-22 0,0 22 15,1-21-15,-22 0 0,0-1 0,0 22 0,0-21 16,0 21-16,-22-22 15,1 22-15,-21 21 0,21-21 0,-22 21 16,22 0-16,-21 0 0,0 0 0,20 0 16,-20 21-16,21 0 0,-21 0 15,20 1-15,-20 20 0,21-21 0,0 21 16,0-20-16,21 20 0,0-21 0,0 21 16,0-20-16,0 20 0,0-21 0,0 0 15,0 22-15,0-22 0,0 0 16,21-21-16,0 21 0,0 0 15,0-21-15,0 0 0,1 0 0,-1 0 0,0 0 16,0 0-16,0 0 0,0 0 16,1-21-16,-1 21 0,0-21 15,0 0-15,0 0 0,0-1 0,1 1 16,-1-21-16,0 0 0,0 20 16,0-41-16,0 21 0,1-1 0,-1-20 15,0-1-15,0 1 0,0-1 0,-21 22 16,0-22-16,21 1 0,-21 21 15,0-1-15,0-20 0,0 20 0,0 1 16,0 21-16,0-21 0,0 20 0,0 1 16,0 0-16,-21 21 15,21 21-15,0 0 16,0 22-16,0-1 0,-21 0 0,21 1 16,0 20-16,0 1 0,0-1 15,0 1-15,0 20 0,0-20 0,0-1 16,0 1-16,0-22 0,0 22 0,21-22 15,0 0-15,-21 1 0,22-22 16,-1 21-16,0-21 0,0 1 0,0-1 16,0-21-16,1 21 0,-1-21 0,0 0 15,0 0-15,0 0 0,0 0 16,1 0-16,-1 0 0,0-21 0,0 21 16,21-21-16,-20-1 0,-1 1 15,0 0-15,0 0 0,0-21 16,0 20-16</inkml:trace>
  <inkml:trace contextRef="#ctx0" brushRef="#br0" timeOffset="91451.32">1355 13780 0,'0'0'0,"-22"0"0,1 0 0,0 21 16,42-21-1,22 0 1,-22 0-16,21 0 0,0 0 0,1 0 16,-1 0-16,22 0 0,-22 0 15,0 0-15,1 0 0,-1 0 0,0-21 16,1 21-16,-22 0 0,0 0 15,0 0-15,0 0 0,-42 0 32,0 0-32,0 0 0,-22 21 15,22-21-15,-21 0 0,0 0 16</inkml:trace>
  <inkml:trace contextRef="#ctx0" brushRef="#br0" timeOffset="91963.04">1397 13907 0,'0'21'0,"-21"42"31,0-42-31,21 1 0,0-1 16,0 0-16,-22 0 16,22 0-16,-21-21 0,21 21 0,0 1 15,0-44 32,0 1-31,21 0-16,1 21 15,-1-21-15,0 21 0,0 0 16,21 0-16,-20-21 0,20 21 16,0 0-16,-21 0 0,22 0 15,-1 0-15,0 21 0,-20-21 16,20 21-16,-21 0 0,0 0 0,0 1 15,1-1-15,-22 0 0,0 0 16,0 21-16,0-20 0,-22 20 0,1-21 16,-21 21-16,21-20 0,-22-1 15,1 21-15,21-21 0,-21 0 0,-1 1 16,1-22-16,0 21 0,-1-21 16,1 0-16,0 0 0,-1 0 15,1 0-15,21 0 0,-22 0 0,22-21 16,0 21-16,0-22 0,0 1 15,0 21-15,21-21 0,0 0 16,0 0 0,21 21-1,0 0-15,0 0 0,21-21 0,-20 21 16,20 0-16,0-22 0</inkml:trace>
  <inkml:trace contextRef="#ctx0" brushRef="#br0" timeOffset="92173.44">2265 14266 0,'0'0'0,"21"-21"0,0 21 78,0 0-62,0 0-16</inkml:trace>
  <inkml:trace contextRef="#ctx0" brushRef="#br0" timeOffset="93399.37">4318 13674 0,'0'0'0,"21"-21"0,-21-1 15,21 1-15,-21-21 0,0 21 16,0 0-16,0-1 0,-21 1 0,0 0 15,0 0-15,0 0 0,-1 21 16,1 0-16,-21-21 0,0 21 0,-1 0 16,1 0-16,0 0 0,-1 0 15,-20 21-15,-1 0 0,22 21 0,-22-21 16,22 22-16,-21-1 16,41 22-16,-20-1 0,21-21 0,0 22 15,21-1-15,0 1 0,0-22 16,0 22-16,21-22 0,0 22 0,21-22 15,-20 0-15,20 1 0,0-1 16,1-21-16,-22 0 0,21 0 0,0 1 16,1-1-16,-1-21 0,22 0 0,-22 0 15,0 0-15,1-21 0,-1-1 16,0 1-16,22-21 0,-22 21 0,22-22 16,-22 1-16,0 0 0,1-1 15,-1 1-15,0 0 0,1-1 0,-22-20 16,21-1-16,-21 1 15,0-1-15,1 1 0,-1-1 0,-21 1 16,0 21-16,0-22 0,0 22 0,0 21 16,0-22-16,0 22 0,-21 21 15,-1 0-15,1 0 0,0 0 16,0 21-16,0 22 0,0-1 16,21 0-16,0 1 0,0 20 0,0 1 15,0-22-15,0 21 0,0 1 16,0-22-16,0 22 0,0-22 15,0 0-15,0 1 0,0-1 0,0 0 16,0 1-16,0-22 0,0 0 0,0 0 16,0 0-16,0 1 0,0-44 47,0 1-47,21 0 15,-21 0-15,21 0 0,-21 0 0,21-22 16,0 22-16,0-21 0,1 21 15,-1-22-15,0 22 0,0 0 0,0 0 16,22 0-16,-22-1 0,0 22 0,0 0 16,0 0-16,0 22 15,1-1-15,-22 0 0,0 0 0,0 0 16,21 22-16,-21-22 16,0 0-16,21 21 0,-21-21 0,21 1 15,-21-1-15,0 0 0,21 0 0,0 0 16,-21 0-16,22-21 0,-1 0 15,0 0-15,0 0 0,0 0 0,0 0 16,1 0-16,20 0 0,-21-21 16,0 0-16,0 21 0,22-21 0,-22 0 15,0 0-15,0-1 0,0-20 0,-21 21 16,22 0-16,-22 0 0,21-22 16,-21 22-16,0 0 0,0-21 15,0 20-15,0 1 16,0 42-1,0 1-15,0-1 0,-21 0 16,21 21-16,-22-21 0,22 1 16,0 20-16,0-21 0,0 0 0,0 22 15,0-22-15,0 0 0,0 0 16,0 0-16,0 0 0,0 1 16,22-22-1,-1 0 1,0-22-16,0 1 15,0-21-15,-21 21 0</inkml:trace>
  <inkml:trace contextRef="#ctx0" brushRef="#br0" timeOffset="93743.12">5673 13547 0,'-43'0'15,"43"21"1,-21-21-16,21 21 0,-21 0 0,21 0 15,0 1-15,0-1 0,0 0 16,21-21 0,0 0-16,0 0 0,1 0 15,-1 0-15,0 0 16,-21-21-16,21 0 0,0 21 0,-21-22 0,0 1 16,0 0-16,0 0 0,0 0 15,0 0-15,0-1 0,0 1 16,0 0-16,-21 21 0,0-21 0,0 0 15,0 21-15,-1 0 0,1 0 16,0 0-16,0 0 0,0 21 16,21 0-16,-21 0 0,21 0 15,0 1-15,0-1 0,0 21 0,0-21 16,0 0-16,0 1 0,21-1 0,0 0 16,0 0-16,0-21 0,0 0 15,1 21-15,-1-21 0</inkml:trace>
  <inkml:trace contextRef="#ctx0" brushRef="#br0" timeOffset="94043.46">6392 13314 0,'0'0'0,"0"-21"16,0 0-16,0-1 0,-21 22 0,0 0 0,0 0 15,0 0-15,21 22 16,-22-1-16,1 21 0,21 0 0,-21 1 15,21-1-15,-21 22 0,0-1 16,21 1-16,-21 20 0,-1-20 16,1-1-16,21 1 0,-21-1 0,0-20 15,21 20-15,0-21 0,0 22 16,0-22-16,0 1 0,0-1 0,0-21 16,0 21-16,0-20 0,0-1 0,0 0 15,0 0-15,21-21 16,0 0-16,0 0 0,1 0 0,-1 0 15,0-21-15,0 0 0,21 0 16,1-22-16,-22 22 0,21-21 0</inkml:trace>
  <inkml:trace contextRef="#ctx0" brushRef="#br0" timeOffset="94577.16">6921 14055 0,'22'0'15,"-44"0"-15,65-21 0,-22 21 0,-21-22 16,0 1-16,0 0 15,0 0-15,-21 0 0,0 0 16,-1 21-16,1-22 0,0 22 16,0 0-16,0-21 0,0 21 0,-22 0 15,22 0-15,0 0 0,-21 21 0,20 1 16,-20-1-16,21 0 0,0 0 16,0 21-16,-22-20 0,22 20 0,21-21 15,-21 21-15,21 1 0,-21-22 16,21 21-16,0-21 0,0 1 15,0 20-15,0-21 0,21 0 0,0-21 16,21 21-16,-20-21 0,-1 0 16,21 0-16,-21 0 0,22 0 0,-22-21 15,21 21-15,0-21 0,-20 0 0,20 0 16,-21-22-16,21 22 0,-20-21 16,20 0-16,-21 20 0,21-41 0,-20 21 15,-1-22-15,0 1 0,0-1 0,0 1 16,0-1-16,-21 1 0,0-22 15,0 21-15,0 22 0,0-21 0,0 20 16,0 1-16,0 0 0,0 20 16,0 1-16,-21 0 0,0 42 15,0 0-15,0 1 16,21 20-16,-21 0 0,-1 22 16,22-1-16,0 1 0,0 20 0,-21-20 15,21 21-15,0-22 0,0 1 0,0-1 16,0-21-16,0 22 0,21-22 15,1 1-15,-1-22 0,0 21 0,0-21 16,0 22-16,0-43 0,1 21 16,-1 0-16,21-21 0,-21 0 0,0 0 15,1 0-15,-1 0 0,0-21 16</inkml:trace>
  <inkml:trace contextRef="#ctx0" brushRef="#br0" timeOffset="95463.38">8763 13335 0,'0'0'0,"-21"0"0,0-21 0,-1 0 16,1 0-16,21-1 0,-21 22 15,0 0 1,21 22-16,0-1 0,0 0 15,-21 0-15,21 21 0,0 22 16,0-22-16,-21 22 0,21-22 0,0 22 16,0-1-16,0-21 0,-22 22 0,22-22 15,0 1-15,0-1 0,-21 0 16,21 1-16,0-22 0,-21 0 16,21 0-16,0 0 0,0 0 15,0 1-15,0-1 16,0-42-1,0-1 1,0 1-16,0 0 0,0 0 16,0 0-16,0 0 0,0-22 15,0 22-15,21-21 0,0-1 0,1 22 16,-1-21-16,21 21 0,-21-22 16,22 22-16,-1 21 0,0-21 0,1 21 15,20 0-15,-21 0 0,1 21 0,20 0 16,-20 1-16,-22 20 15,21-21-15,-21 21 0,0 1 0,-21-22 16,0 21-16,0 1 0,0-1 0,-21-21 16,0 21-16,-21 1 0,-1-22 15,1 21-15,0 1 0,-22-22 0,22 21 16,0-21-16,-1 0 0,1 1 16,0-22-16,-1 21 0,22-21 0,-21 0 15,21 0-15,-1 0 0,1 0 0,0-21 16,21-1-16,0 1 15,0 0-15,0 0 0,0 0 0,0 0 16,0-1-16,21 1 0,0 21 16,1-21-16,20 0 0,-21 0 15,0 0-15,22-1 0,-1 1 0,-21 21 16,21-21-16,1 0 0</inkml:trace>
  <inkml:trace contextRef="#ctx0" brushRef="#br0" timeOffset="95879.37">9292 13843 0,'0'0'0,"64"-63"31,-43 63-31,-21-22 0,21 22 0,0 0 16,0-21-16,0 21 16,1 0-16,-1 0 0,0 21 15,21-21-15,-21 22 0,1-1 16,20 0-16,-21 21 0,0-21 0,22 1 15,-43 20-15,21-21 0,-21 0 0,21 0 16,-21 22-16,0-22 0,0 0 16,0 0-16,0 0 0,-21 1 0,21-1 15,-21-21-15,21 21 0,-22 0 16,1-21-16,0 0 31,21-21-31,0 0 0,0 0 16,0-1-16,0 1 0,0 0 15,0 0-15,21-21 0,0 20 0,-21-20 16,0 21-16,22-21 0,-1-1 16,0 22-16,-21-21 0,21 21 0,0-1 15,0 1-15,-21 0 0,22 0 16,-1 21-16,0 0 0,0 0 16,0 0-16,0 0 0,1 0 15,-1 0-15,0 0 16</inkml:trace>
  <inkml:trace contextRef="#ctx0" brushRef="#br0" timeOffset="96359.35">10350 13737 0,'0'0'0,"0"-21"0,22 21 0,-22-21 16,21 21-16,-21-21 0,0 0 0,0-1 15,0 1-15,0 0 0,0 0 16,-21 21-1,-1 0-15,1 21 16,21 0-16,-21 0 0,21 1 16,0 20-16,-21 0 0,21 1 0,-21-1 15,21 0-15,0-21 0,0 22 0,0-1 16,0 0-16,0-20 16,0 20-16,0-21 0,0 0 0,0 0 15,0 1-15,21-1 0,0-21 0,0 0 16,0 0-16,1 0 0,20 0 15,-21 0-15,21 0 0,-20 0 0,-1 0 16,21-21-16,-21-1 0,22 1 16,-22 0-16,0 0 0,0 0 0,0 0 15,0-1-15,-21-20 0,0 21 0,0-21 16,0-1-16,0 22 0,0-21 16,-21-1-16,0 1 0,0 0 0,0 21 15,-22-22-15,22 22 0,0 0 16,0 21-16,0 0 0,0 0 15,-1 0-15,1 0 0,0 0 0,0 21 16,0-21-16,21 42 0,0-20 16,-21-1-16,21 0 0,0 21 0,0-21 15,0 1-15,0-1 0,0 21 16,21-21-16,-21 0 0,21-21 0,0 22 16,21-22-16,-20 0 0,-1 0 0,21 0 15</inkml:trace>
  <inkml:trace contextRef="#ctx0" brushRef="#br0" timeOffset="96967.02">11197 13653 0,'0'0'0,"0"-22"0,21 22 16,-21 22 0,0-1-16,0 0 15,-21 0-15,0 21 0,21-20 16,0 20-16,-21-21 0,0 21 0,21-20 15,-22 20-15,22-21 0,0 21 16,0-20-16,0-1 0,-21 0 0,21 0 16,0 0-16,0 0 0,21-21 31,1 0-31,-1 0 0,0 0 16,0-21-16,0 0 0,-21 0 15,21 21-15,1-21 0,-1-22 16,0 22-16,0 0 0,-21 0 0,21 0 15,0 0-15,-21-1 0,0 1 0,0 0 16,22 21-16,-22 21 31,21 0-31,-21 1 0,0-1 16,0 0-16,21 0 0,0 0 0,-21 22 16,21-22-16,0 0 0,1 0 15,-1 0-15,0 0 0,0 1 16,0-22-16,0 21 0,1-21 0,20 0 0,-21 0 15,0 0-15,22 0 0,-22 0 16,0 0-16,21 0 0,-21-21 16,1 21-16,-1-22 0,0 1 0,-21 0 15,21 0-15,-21 0 0,21-22 16,-21 1-16,0 21 0,0-21 16,0-1-16,0 1 0,0 0 0,0-1 15,0 22-15,-21-21 0,21-1 0,-21 22 16,21 0-16,0 0 0,0 0 15,0 42 1,0 0 0,0 0-16,0 0 0,0 1 15,0-1-15,21 0 0,0 0 0,22 21 16,-1-42-16,-21 22 16</inkml:trace>
  <inkml:trace contextRef="#ctx0" brushRef="#br0" timeOffset="97391.17">12636 13737 0,'0'0'0,"22"-63"16,-22 42-16,0-1 15,0 1-15,0 0 0,-22 0 16,1 0-16,0 0 0,0 21 16,0 0-16,0 0 0,-22 0 0,22 0 15,0 21-15,0 0 0,-22 0 16,22 0-16,0 22 0,21-22 0,0 21 15,0-21-15,0 22 0,0-22 0,0 21 16,21-21-16,0 0 0,-21 1 16,22-1-16,-1 0 0,0 0 0,0-21 15,21 21-15,-20-21 0,-1 0 0,0 21 16,0-21-16,0 22 16,-21-1-1,0 0 1,-21-21-1,0 0-15,0 0 0,-22 21 16,22-21-16,-21 0 0,21 0 0,-22 0 16,1 0-16,21 0 0,-21 0 15,20 0-15,1 0 0,-21 0 0,21 0 16,0 0-16,-1 0 16,22-21-1,22 0 1,-1 0-16,0 21 0,0 0 15</inkml:trace>
  <inkml:trace contextRef="#ctx0" brushRef="#br0" timeOffset="97779.95">12827 13885 0,'0'0'15,"21"0"1,0 0-1,0 0-15,1 0 16,-1 0-16,0-21 16,0 0-16,0 0 15,0 21-15,1-21 0,-1 0 0,0 21 16,0-22-16,-21 1 0,21 0 16,-21 0-16,0 0 0,0 0 15,0-1-15,-21 22 16,0 22-1,21-1-15,-21 0 16,21 21-16,-21-21 0,21 22 16,0-22-16,0 21 0,0-21 0,0 1 15,0 20-15,0-21 0,0 0 16,0 0-16,0 1 0,21-1 16,0-21-16,0 21 15,0-21-15,0 0 0,1 0 16,-1 0-16,0 0 0,0 0 0,0 0 15,0-21-15,1 0 0,20-1 0,-21 22 16</inkml:trace>
  <inkml:trace contextRef="#ctx0" brushRef="#br0" timeOffset="98195.22">13568 13695 0,'0'0'0,"0"-21"0,0 0 0,0-1 15,21 1 1,0 21-16,0 0 0,0-21 15,1 21-15,20 0 16,-21 0-16,0 0 0,22 0 0,-22 0 16,21 0-16,-21 0 0,22 21 15,-22 0-15,0 1 0,0-1 0,-21 0 16,0 0-16,0 0 0,0 22 16,0-22-16,0 21 0,0-21 0,-21 0 15,21 1-15,-21-1 0,0 21 0,-1-42 16,1 21-16,0 0 0,21 1 15,-21-1-15,21-42 47,0-1-47,0 1 16,0 0-16,0 0 0,21 0 16,-21 0-16,21-22 0,0 22 15,1-21-15,-22 21 0,21-22 0,0 22 16,0-21-16,0 21 0,0-1 15,1-20-15,-1 21 0,-21 0 0,21 0 16,-21-1-16,21 22 0,-21-21 16,21 21-16,-21-21 15,0 0-15</inkml:trace>
  <inkml:trace contextRef="#ctx0" brushRef="#br0" timeOffset="98827.3">15092 13547 0,'0'-21'0,"0"42"0,-21-64 16,-1 22-16,1 0 0,0 21 16,0-21-16,0 21 0,0 0 15,-1 0-15,1 0 0,21 21 16,0 21-16,-21-20 0,21 41 15,0 1-15,0-1 0,0 1 0,0-1 16,0 1-16,0 20 0,21-20 0,-21-1 16,21 1-16,-21 20 0,0-20 15,0-1-15,0-20 0,0 20 16,22 1-16,-22-22 0,0 0 0,0 1 16,0-1-16,0 0 0,0-20 0,0 20 15,0-21-15,0 0 0,0 0 0,0 1 16,0-1-16,0-42 31,21 21-31,-21-22 16,0 1-16,0 0 0,0-21 15,0 21-15,0-22 0,0 1 0,0 0 16</inkml:trace>
  <inkml:trace contextRef="#ctx0" brushRef="#br0" timeOffset="99151.12">14901 14288 0,'0'0'0,"-21"-64"0,21 22 0,-21-1 16,0-20-16,21 21 0,-21-1 15,21-20-15,0 20 0,0 1 16,0-21-16,0 20 0,0 1 0,0-22 16,0 22-16,0 0 0,21-1 15,0 22-15,21-21 0,-21 21 0,22 0 16,-1-1-16,64-20 16,-64 42-16,22 0 0,-1 0 0,-20 21 15,20 0-15,-21 1 0,1-1 16,-1 21-16,-21 0 0,0 1 0,-21-1 15,0 0-15,0 1 0,-21-1 0,0 0 16,-21 1-16,21-22 0,-22 21 16,1-21-16,0 1 0,-1-1 15,1 0-15,21 0 0,-22-21 16,22 21-16,0-21 0,0 0 0,0 0 16,21-21 15,21 0-31,0 0 0,0 0 0,0-1 15,1 1-15,-1 0 0</inkml:trace>
  <inkml:trace contextRef="#ctx0" brushRef="#br0" timeOffset="99824.25">15769 13462 0,'0'0'16,"85"-21"-1,-85 42 1,0 0-16,0 0 0,0 1 15,0-1-15,-21 0 0,-1 21 0,1-21 16,0 22-16,0-22 0,0 21 0,0-21 16,-22 43-16,43-43 15,0 0-15,0 0 0,0 1 0,0-1 16,0 0-16,0 0 16,21-21-16,1 0 0,-1 21 0,0-21 15,0 0-15,21 0 0,-20 0 0,-1 0 16,21 0-16,-21-21 0,22 0 15,-22 21-15,21-21 0,-21 0 16,22-1-16,-22 1 0,0-21 16,0 21-16,-21-22 0,0 22 0,0-21 15,0 0-15,-21-1 0,0 22 0,0-21 16,-22 21-16,22-1 0,-21 1 16,21 0-16,-22 0 0,22 21 0,0 0 15,0 0-15,0 0 16,42 0-1,0 0-15,21 0 0,-21 0 16,22 0-16,20 0 0,-20 0 0,20 0 16,-21 0-16,22 0 0,-1 0 0,1 0 15,-22 0-15,22 0 16,-22 0-16,0 0 0,1 0 0,-1 0 16,0 0-16,-20 0 0,-1 0 0,-21 21 15,0 0-15,0 0 0,0 22 16,0-1-16,0 0 0,0 1 0,0-1 15,0 22-15,-21-22 0,-1 0 16,1 22-16,0-1 0,21-20 0,-21 20 16,0 1-16,21-22 0,-21 21 0,-1 1 15,22-1-15,-21 1 0,21-22 16,0 22-16,0-1 0,-21-20 0,21-1 16,0 0-16,0 1 0,0-1 0,0-21 15,0 21-15,0-20 0,0-1 16,0 0-16,21-21 15,0 0-15,1 0 16,-1-21-16,0 0 16,-21-1-16,21 1 0,-21-21 0,0 21 15,21-22-15,-21 1 0,21 21 0</inkml:trace>
  <inkml:trace contextRef="#ctx0" brushRef="#br0" timeOffset="100163.57">16722 14097 0,'0'0'0,"0"-42"0,0-22 0,0 22 0,0 0 15,0-1-15,0 1 0,0 0 16,0-1-16,0 22 0,21 0 16,0-21-16,0 20 0,0 1 0,0 0 15,1 0-15,-1 0 0,21 0 16,-21-1-16,22 22 0,-22 0 0,21 0 16,-21 0-16,22 0 0,-22 0 0,0 0 15,0 22-15,0-1 0,-21 0 16,0 0-16,0 0 0,0 22 0,0-22 15,0 0-15,0 0 0,-42 21 16,21-20-16,0-1 0,-1 0 0,-20 0 16,21 0-16,0 0 0,0 1 15,-22-1-15,22-21 0,0 21 16,0-21-16,21 21 16,0 0-1,21-21 1,0 0-16,0 0 15,0 0-15,1 0 0,-1-21 0,21 21 16,-21-21-16,22 0 0</inkml:trace>
  <inkml:trace contextRef="#ctx0" brushRef="#br0" timeOffset="100539.36">17462 13674 0,'0'-21'0,"0"42"0,0-64 0,0 22 0,-21 21 46,0 21-46,21 1 0,-21-1 0,0 0 16,21 21-16,0-21 0,-21 22 16,21-22-16,0 21 0,0-21 0,0 1 15,0 20-15,0-21 0,21 0 0,0 0 16,0-21-16,0 22 0,0-1 16,1-21-16,20 0 0,-21 0 0,21 0 15,-20 0-15,-1 0 0,21 0 0,-21 0 16,0-21-16,1 21 0,-1-22 15,21 1-15,-42 0 0,21 0 0,0 0 16,1 0-16,-22-22 0,0 22 16,0-21-16,0-1 0,0 1 15,0 21-15,0-21 0,0 20 0,0 1 16,0 0-16,0 0 0,0 42 47,21-21-32,0 21-15,0 0 16,0-21-16,0 0 0</inkml:trace>
  <inkml:trace contextRef="#ctx0" brushRef="#br0" timeOffset="100889.69">18309 13547 0,'-42'63'15,"42"-20"-15,-21-22 16,-1 21-16,22 0 0,0 1 0,-21-1 16,0 0-16,21 1 0,-21-1 0,21-21 15,0 22-15,0-1 0,0 0 16,0 22-16,-21-22 0,21 0 0,0 1 16,-21-1-16,21 22 0,0-22 0,0 0 15,0 1-15,0-1 16,0 0-16,0 1 0,0-22 0,-22 21 15,22-21-15,0 0 0,0 22 0,0-22 16,0 0-16,0 0 16,22-21-1,-22-21 1,21 0 0,-21 0-16,0 0 0,21-22 15,-21 22-15,0-21 0,0-1 16,0 1-16,21 0 0,-21-1 0</inkml:trace>
  <inkml:trace contextRef="#ctx0" brushRef="#br0" timeOffset="101166.54">18394 13716 0,'0'0'0,"21"-21"0,0 0 16,0 21-16,0-21 0,1 21 0,-1 0 15,0 0-15,21 0 0,-21 0 16,22 0-16,-22 0 0,21 0 0,-21 0 15,1 21-15,-1 0 0,21 0 16,-42 0-16,21 0 0,-21 1 0,0-1 16,0 21-16,0-21 0,0 0 0,0 1 15,-21-1-15,0 0 0,0 0 16,-22-21-16,22 21 0,-21 0 16,0-21-16,20 22 0,-20-22 15,21 0-15,0 21 0,0-21 0,-1 21 16,1-21-16,0 0 0</inkml:trace>
  <inkml:trace contextRef="#ctx0" brushRef="#br0" timeOffset="101364.55">18881 14245 0,'0'0'0,"21"0"16,-21 21-16,0-42 63,-21 21-48,-1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2:04:11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1016 0,'22'0'32,"-1"-21"-32,0 0 15,-21 0-15,21-64 16,-21 21 0,0 1 15,-21 63-31,-106-21 15,0 42 1,-21 42 0,0 86-1,84-22 1,64 0 0,64-64-1,41-63 1,65-42-1,-64-1 1,21-62 0,-85 20-1,-21 0 1,-21 43 15,-21 105 0,21 64-15,0-21 0,0-63-16,0 105 15,0 42 1,0-42 0,0 22-1,0-86 1,-42-20-1,-64-64 1,-21-21 0,42-43-1,-21 1 1,85 20 15,42-20-15,64 21-1,-64 20-15</inkml:trace>
  <inkml:trace contextRef="#ctx0" brushRef="#br0" timeOffset="167.89">2455 1461 0,'21'0'62,"1"0"-62</inkml:trace>
  <inkml:trace contextRef="#ctx0" brushRef="#br0" timeOffset="1168.32">4022 1016 0,'21'0'0,"0"-21"16,21-21-1,22-43 1,-43 21 0,-21 43-16,0-21 15,0 21-15,-64-22 16,-63 43 0,-84 64-1,41 63 1,1 63-1,148-84 1,21-63-16,63 62 16,43-62-1,85 20 1,-43 1 15,-21 20-15,-106 1-1,-106 21 1,-105 0 0,-1-43-1,43-63 1,42-42 0,22-22-1,63 1 1,21-1-1,42 22 1,64 21 0,-64 21-16</inkml:trace>
  <inkml:trace contextRef="#ctx0" brushRef="#br0" timeOffset="2999.29">4508 1376 0,'0'0'16,"22"-21"-16,-1 0 0,-21-22 15,0-20 1,-21 42-16,-43 21 16,-21 0-1,43 63 1,-21 64-1,20 42 1,43-42 0,43-21-1,62-85 1,22-21 0,43-84 15,-1-43-16,-42 0 1,-85 21 0,-42 42-1,-63 43 1,-1 42 0,43 22-1,64 20 1,20-42-1,22 22 1,-22-1 0,-20 43-1,-22-22 1,0 1 15,64-43 0,-22-42-15,43-43 0,0-20-1,-43-1 1,-42 64-16,1-106 16,-22 63-1,0 1 1,-43 63-1,-41 42 1,20 22 0,43 41-1,21-41 1,21 42 15,0-85-31,22 0 16,84 0-1,-85-21-15,85 0 16,42-63 0,-84-1-1,0-20 1,-64-22 0,-21 21-1,-21 64 1,-22 21-1,-20 85 1,42-22 0,21 64-1,0-63 1,84-22 15,-20-21-15,63-42-1,-21-43 1,-43 1 0,1-43-1,-64 43 1,0 84 15,0 21-15,-22 22-1,22-43-15,-21 63 16,0-20 0,21-1-1,0-84 32,21-42-47,0-1 31,85-84-15,-21 63 0,21 1-1,-43 84 1,-20 63 0,-43 22-1,0-43-15,0 43 16,0 42-1,21-64 1,42-20 0,-20-43-16,-1 0 15,64-43 1,0-41 15,-22-22-15,-20-21-1,-64 63 1,-21 22 0,-22 42-1,1 85 1,42-1 0,21 1-1,21-21 1,1 20-1,-22-41 1,-42-22 0,-64 0-1,0-21 1,22 0 15,42 0-31,63-42 31</inkml:trace>
  <inkml:trace contextRef="#ctx0" brushRef="#br0" timeOffset="3581.96">7895 804 0,'0'0'0,"-21"-21"0,0 21 0,0-21 15,-1 42 1,22 0-16,-21 64 31,0 84-15,21 1-1,-42 20 1,42-20 0,-21-86-1,21 1 1,0-106 15,21-43-15,21-63-1,43 0 1,21-21 0,-1 85-1,22 41 1,-42 86 0,-43 21 15,-42-43-31,0 85 15,-21-42 1,-21-1 0,0-41-1,63-43 17,21-43-32</inkml:trace>
  <inkml:trace contextRef="#ctx0" brushRef="#br0" timeOffset="3999.72">8805 1185 0,'0'0'16,"-21"0"0,-21 0-16,-64 85 31,42 0-16,1 42 1,63-21 0,0-1-1,21-105-15,43 43 16,63-43 0,0-64-1,-43 1 1,-20-64-1,-64 21 1,-43-42 0,-41 127-1,-22 21 1,0 84 0,85-20 15,42-22-16,21-42-15</inkml:trace>
  <inkml:trace contextRef="#ctx0" brushRef="#br0" timeOffset="4366.51">9483 656 0,'0'0'0,"-22"0"0,1 0 16,0 21-1,0 22-15,0 63 16,21-64-16,-43 170 16,43-64 15,-21 21-16,0-42 1,21-42 0,21-43-1,43-42 1,-43 0-16,64-21 16,-1-21-1,1-64 1,-64 85-16</inkml:trace>
  <inkml:trace contextRef="#ctx0" brushRef="#br0" timeOffset="4566.39">9271 1164 0,'-21'0'0,"42"0"0,-21 0 31,21 0-16,127-21 1,22 0 0,-65 0-1,-41 21 1,-64-21 0</inkml:trace>
  <inkml:trace contextRef="#ctx0" brushRef="#br0" timeOffset="5500.16">11176 1249 0,'0'0'15,"-42"0"-15,-22 0 16,22 0 0,21 0-1,63 21 1,85 0 0,106-21-1,21 0 1,-170 0-16,276 0 15,-106 0 1,-21-42 0,-169 42-1,-43-21 1,-21 0-16,-64-1 31,-84-20-15,21 0-1,-42 21 1,105 21 0,43 0-1,63 0 1,43 0 0,63 0-1,-21 0 1,-21 0-1,-64 21 1,-42 0-16,-42 85 16,-85-22-1,-42 43 1,42-42 0,84-21 15,22-64-31,64 0 31,-22 0-31</inkml:trace>
  <inkml:trace contextRef="#ctx0" brushRef="#br0" timeOffset="6248.75">14182 783 0,'0'0'16,"-22"0"-16,1 0 0,-21 0 16,-43 0-1,106 0 17,1 0-17,189-21 1,-147 21-16,126-21 15,85 0 1,-63 21 0,-127 0-1,-170 21 17,43-21-32,-85 21 31,42-21-16,64 0-15</inkml:trace>
  <inkml:trace contextRef="#ctx0" brushRef="#br0" timeOffset="6498.95">14647 720 0,'-21'0'15,"42"0"-15,-63-21 16,21 21 0,0 21-1,21 63 1,0-41-16,-22 126 15,-20 0 1,42-126-16,-42 168 16,-1-84-1,22 0 1,21-84 0,21-22 15,85-63-16,-63-1-15</inkml:trace>
  <inkml:trace contextRef="#ctx0" brushRef="#br0" timeOffset="7065.99">15515 1291 0,'0'0'0,"42"0"0,-42-21 0,43 0 15,-43-21 1,0-1 0,-43-20-1,-20 20 1,42 22-16,-106-42 16,21 63 15,-106 106-16,85 63 1,127-42 0,0 21-1,64-106 1,84-20 0,-21-44-1,21-20 1,-21-43-1,-85-42 1,-42 0 0,0 64-1,-63 63 1,42 63 0,-22 64 15,43 0-16,43-42 1,63-43 0,-1-42-1,22-42 1,-21 0-16</inkml:trace>
  <inkml:trace contextRef="#ctx0" brushRef="#br0" timeOffset="7665.94">16108 783 0,'0'0'0,"0"-106"16,0 64-1,0 84 1,0-20-16,-43 189 16,22-41 15,-21 62-16,0-83 1,20-22 0,22-85-1,0-84 17,43-22-17,20-63 1,1 21-1,20 0 1,-41 85-16,20 0 16,-42 63-1,-42 22 1,-42-22 0,-43-21 15,42-21-16,43 0-15,0 0 16,21 22 15,21 20-15,22 21 0,-22 22-1,21-21 1,22-22-1,-1-42 1,22 0 0,21-64-1</inkml:trace>
  <inkml:trace contextRef="#ctx0" brushRef="#br0" timeOffset="8033.73">16595 1334 0,'21'0'47,"0"0"-31,21 0 0,-21 0-16,22-43 15,-1 1 1,-42 0-1,-63 42 17,41 0-32,-41 63 15,-1 43 1,43-21 0,21 20 15,0-41-16,85-64 1,42-21 0,0-22-1</inkml:trace>
  <inkml:trace contextRef="#ctx0" brushRef="#br0" timeOffset="8398.52">17335 1207 0,'0'-85'16,"0"170"-16,0-191 15,-105 106 1,20 42 0,-21 43-1,64-22 1,42-20 0,21-43-16,42 21 31,64 0-16,-63 21 1,-1 1 0,-63 20-1,-84-21 1,-22 1 0,21-43-1,22 0 1,42-21-1,-43-22 1,64 22-16</inkml:trace>
  <inkml:trace contextRef="#ctx0" brushRef="#br0" timeOffset="9199.46">18415 1080 0,'42'-64'31,"-21"64"-31,-21-21 16,85-85-1,21-21 1,-64 0 0,-63 64-1,-169-1 1,-22 64-1,-42 64 1,127 20 0,106-63-16,21 149 15,63-22 1,107 42 0,-22-41 15,21 20-16,-148-127-15,0 22 16,-21-22-16,-105 64 16,-65-43-1,-84-20 1,21-64 0,128-43-1,41-84 1,64 21-1,85 0 1,-22 85 0,43 20-1,-21 22 1,-43 0 0</inkml:trace>
  <inkml:trace contextRef="#ctx0" brushRef="#br0" timeOffset="10915.66">18859 1291 0,'22'-21'16,"-44"42"-16,44-63 0,-22 21 0,0 0 16,-64-1-1,1 22 1,-22 64-1,43 21 1,20-64-16,-20 127 16,42-42-1,21 0 1,85-43 0,-21-63-1,63-21 16,-21-21-15,-85-1-16,106-84 16,-84 43-1,-64-22 1,-64 85 0,1 21-1,42 63 1,21-42-16,0 43 15,63 20 1,-20 1 0,41 0-1,-20-43 1,84-42 15,-42 0-31,21-63 31,0-22-15,-64 0 0,-42-63-1,-21 42 1,-21 85 0,-21 21-1,-22 85 1,1-1-1,21 43 1,42-105-16,0 62 16,42 1-1,64-85 1,0 0 0,63-42-1,-42-22 16,-21-63-15,-85 85-16,0-43 16,-21 22-1,-21 63 1,-43 21 0,22 63-1,42 22 1,42-21-1,22-43 1,63-42 0,-21 0-1,21-63 1,-64-1 0,-42 43-16,1-64 15,-22 22 16,0 126 1,-22 1-17,22-43-15,-63 64 16,21-1 0,42-62-1,-22-22 1,44-64 15,41-21-15,43-42-1,0 0 1,0 64 0,-43 84-1,-63 43 16,0 20-15,-21 43 0,21-63-1,21-1 1,43-63 0,63 0-1,21-63 1,0-43-1,-42-21 1,-64 42 0,-42-21-1,-21 85 1,-64 85 0,64-1-1,21-42 1,0 106-1,0-63 1,21 21 0,-21-43-1,0 0 1,-84-42 0,20 0-1,22 0 1,63-21 15,42-21-15,-20 21-16</inkml:trace>
  <inkml:trace contextRef="#ctx0" brushRef="#br0" timeOffset="11417.38">22204 741 0,'0'0'0,"0"-21"0,0-43 16,0 43 0,-43 63-1,22 64 1,-21 127 0,21-64-1,-22 43 1,43-170-16,0 64 15,0 0 1,0-85 0,0-42 15,0-64-15,22 43-16,41-64 15,64-42 16,21 42-15,-63 106 0,0 64-1,-64 42 1,-21-85-16,0 106 16,-64-43-1,43-20 1,0-22-1,84-84 17,-20 42-32</inkml:trace>
  <inkml:trace contextRef="#ctx0" brushRef="#br0" timeOffset="11800.16">23072 1143 0,'0'0'15,"0"-21"-15,-64 42 32,43 0-32,-43 43 15,-20 63 1,41 0 0,22-43-1,64-20 1,41-64-1,64 0 1,-42-42 0,-21-43-1,-43-21 1,-42-42 15,-63 84-31,-43 43 31,21 42-15,22 64 0,63-21-1,84-64 1</inkml:trace>
  <inkml:trace contextRef="#ctx0" brushRef="#br0" timeOffset="12114.98">23749 741 0,'0'0'15,"0"-42"-15,0 20 0,0 1 0,-21 0 16,-43 85 0,1 84-1,20 106 16,22-191-31,21 85 16,0-105-16,0 41 16,0 65-1,43-128 1,41-21 0,1-21-1,21-64 1,-85 64-16,42-22 15</inkml:trace>
  <inkml:trace contextRef="#ctx0" brushRef="#br0" timeOffset="12281.45">23601 1080 0,'0'0'16,"-21"0"-16,-22 0 0,22 0 15,85 21 16,20-21-15,64 0 0,-21-43-1</inkml:trace>
  <inkml:trace contextRef="#ctx0" brushRef="#br0" timeOffset="13049.01">24934 529 0,'0'0'0,"0"-21"0,0 0 16,21 21-16,-21 21 31,0 0-31,-21 43 16,0 42-1,21-22 1,0-20 15,0-43-31,0 0 16,21-21-1,0 0-15</inkml:trace>
  <inkml:trace contextRef="#ctx0" brushRef="#br0" timeOffset="13281.88">24659 953 0,'0'0'0,"-21"21"16,21 0-16,0 42 15,63-41 1,-41-22-16,83 0 16,1 0-1,64 0 16,-107-43-15,-42-41 0,-21 62-16</inkml:trace>
  <inkml:trace contextRef="#ctx0" brushRef="#br0" timeOffset="13449.22">24807 572 0,'-21'0'0,"42"0"0,-84 0 15,42 0 1,42-22 0,42 22-1,-42 0-15,85-21 16,21-42 0</inkml:trace>
  <inkml:trace contextRef="#ctx0" brushRef="#br0" timeOffset="13914.78">25336 191 0,'0'0'0,"0"-22"0,-42-20 15,-43-21 1,-63 63 0,-42 21-1,-43 106 1,127-43-1,-106 192 1,149-107 0,84 64-1,43-85 1,147-21 0,86-85 15,-1-42-16,-84-42 1,20-64 0,-126-21-1,-63-127 1,-65 0 0,-105 21-1,22 127 1,-44 85-1,22 85 1,0 84 0,106-127-16,-21 64 15</inkml:trace>
  <inkml:trace contextRef="#ctx0" brushRef="#br0" timeOffset="14598.35">20934 2921 0,'-21'0'0,"42"0"0,-42 21 15,42-21 1,63 0 0,65 0-1,105 0 1,-43 0 0,43 0-1,-190 0 1,-64-42-1,-85 21 1,22 0 0,41 21-16,-20-22 15,42 1 1,42 0 0,1 21-1,20 21 16,-42 22-15,-21 41 0,-84-20-1,20-22 1,22 22 0,84-64 15</inkml:trace>
  <inkml:trace contextRef="#ctx0" brushRef="#br0" timeOffset="15314.94">23220 2709 0,'0'0'15,"21"-21"-15,21-21 0,-42 21 0,-21-64 31,-42 22-15,-64 41 0,0 22-1,-43 85 1,86 21 0,84-64-16,-22 64 15,44-42 1,83-43-1,1-21 1,64-21 0,-65-43-1,-41-21 1,-43 43 0,-21 84 15,-42 64 0,42 64-15,0-128-16,0 127 15,0 85 1,42 0 0,0-84-1,-42 62 1,-42-41-1,-64-85 1,22-106 0,41-43-1,-41-126 1,-1-85 0,64-21-1,84 21 1,43 85 15,63 20-15,43 22-1,-85 22 1,-85 83-16</inkml:trace>
  <inkml:trace contextRef="#ctx0" brushRef="#br0" timeOffset="15864.54">23791 2773 0,'0'0'0,"0"21"15,-21 0 1,21-42 31,42-21-47,1-1 16,-22-20-1,-21 21 1,-64 42 15,-20 21-15,63 0-16,-43 64 15,43-43-15,-21 85 16,42 0 0,105-42-1,1-85 1,64 0-1,-128 0-15,85-64 16,21-21 0,-42-63-1,-64 0 1,-42-21 0,0 84-1,0 127 16,-42 43-15,-22 106 0,43-86-1,0 22 1,21-105-16,21 41 16,22-63-1,-1 0 1,-42-21-16</inkml:trace>
  <inkml:trace contextRef="#ctx0" brushRef="#br0" timeOffset="16031.45">24236 2752 0,'0'0'0,"-21"-21"0,21-1 31,21 22-15,0 0-1,85-21 1,-22 0 0,-41 21-16,-22-21 0</inkml:trace>
  <inkml:trace contextRef="#ctx0" brushRef="#br0" timeOffset="18447.57">25167 2413 0,'0'0'0,"21"0"0,85-42 16,0-1 0,-85 22-16,85-63 15,-106 41 1,-85-41-1,-21 62 1,-84 22 0,42 64-1,105 84 1,86-21 0,63 64-1,21-22 16,-64-84-15,-63 20 0,0-83-16,-42-1 15,-85-21 1,21-43 0,-42-20-1,63-22 1,43 22-1,84 126 17,85 22-17,-42-22 1,42 1 0,21-43-1,-85-21 16,22-63-15,-43-1 0,22-63-1,-22 21 1,64 0 0,-42 43-1,-22 63 1,-42 63-1,0-20 1,21-43 0,0 0-1,-21-21 17,0-1-32,0-20 15,-63 21 1,-1 21-1,-20 42 17,41 43-17,43-43-15,-21 85 16,21-42 0,21 0-1,43-64 1,63 0-1,84-63 1,-105-1 0,21-63-1,-63 1 1,-1-1 0,-63 85 15,0 42-31,0 42 31,0 43-15,0-21-1,43-43 1,41 0 0,43-42-1,0-21 1,0-42-1,-63-22 1,-43-42 0,-21 64-1,-64 20 1,1 64 0,-1 64-1,43 21 16,21-43-15,43 43 0,20-85-1,64-21 1,0 0 0,21-63-1,-42-22 1,-42 1-1,-64-22 1,0 85 0,-43 42-1,-20 42 1,63-20-16,-21 41 16,21 1-1,42-22 16,64-63-15,-22 0 0,43-21-1,-42-42 1,-21-22 0,-64 43-16,42-43 15,-42 43 1,-42 126 15,-43 1-15,85-43-16,-42-20 15,20 41 1,22-84 31,22-21-32,41-22 1,64-42 0,-106 64-16,85-22 15,0 22 1,-64 84 0,-42 64-1,-42 0 1,21-42-1,21-43-15,0 21 16,21-21-16,42-21 16,64 0-1,-42-21 1,21-64 0,0-20-1,-64-65 16,-21 43-15,-63 191 15,0 20-15,42-41-16,0 41 16,0 1-1,0 0 1,0-64-1,-43-21 1,22 0 0,21-42-1,64-64 1,-43 85 0</inkml:trace>
  <inkml:trace contextRef="#ctx0" brushRef="#br0" timeOffset="19230.57">29062 1947 0,'0'-42'16,"0"84"-16,-21-84 15,-64 127 1,43 42 0,-1 106-1,43-64 1,0 0-1,0-84 1,0-22 0,0-41-1,0-44 1,0-41 0,43-43-1,-22 85-15,42-85 31,-20 64-15,-1 42 0,-42 63-1,21 43 1,0-42 0,-21-43-16,64 42 15,-22-63 1,22 0-1,20-42 1,-41 0 0,20-85-1,-42 105-15,0-41 16,-21 42 0,0 63-1,-21 43 16,21-1-15,0 1 0,43-64-1,20-21 1,1 0 0,20-42-1,-84 21-15,21-85 16,1 0-1,-65-42 1,-20 127 0,-43 42-1,42 21 1,43 22 0,42-43-1,1-21-15,-1 0 16</inkml:trace>
  <inkml:trace contextRef="#ctx0" brushRef="#br0" timeOffset="19514.58">30099 2074 0,'0'-21'15,"0"42"-15,-21-42 0,0 21 16,-43 64-1,22 63 1,-22 42 0,22 0-1,42-63 1,0-85-16,0 64 16,63-85-1,22-21 1,-21-21 15,-22-1-31</inkml:trace>
  <inkml:trace contextRef="#ctx0" brushRef="#br0" timeOffset="19663.61">29930 2350 0,'0'0'0,"-64"0"15,85 0 16,64 0-15,-43 0-16,106-22 16,-84 22-16</inkml:trace>
  <inkml:trace contextRef="#ctx0" brushRef="#br0" timeOffset="20165.37">30882 1947 0,'0'0'0,"-21"0"16,-64 22 0,22 62-1,-1 64 1,43 1 0,-42 83-1,41-126 1,1-21-1,21-106 32,0 0-47,85-128 16,-43 44 0,-21 62-16,64-147 15,-21 63 1,-22 63 15,-42 85-15,0 149-1,0-22 1,0 42 0,0-84-1,0 0 1,21-85-1,0-21 1,0 0 0,1-84-1</inkml:trace>
  <inkml:trace contextRef="#ctx0" brushRef="#br0" timeOffset="20613.62">30819 2477 0,'0'0'15,"-22"0"1,65-22 0,105 1-1,0 0 1,64-21 0,-170 42-16,85-21 15,-63-1 1,-107 22 15,-63 0-15,22 64-1,84 21 1,0-64-16,0 42 16,84 22-1,-20-43 1,-43 22-1,-21-43 17,0 0-32,-21-21 15,0 21-15,-43-21 16,-20 0 0,84-42 15,21 21-31,0 0 15</inkml:trace>
  <inkml:trace contextRef="#ctx0" brushRef="#br0" timeOffset="20897.48">32364 2053 0,'0'0'0,"-21"0"0,-1 0 15,-41 0-15,-43 64 32,43 42-17,20 63 1,22-42 0,21 21-1,21-42 1,85-64-1,-21-42 1,-43 0-16</inkml:trace>
  <inkml:trace contextRef="#ctx0" brushRef="#br0" timeOffset="21180.77">32851 2117 0,'0'0'15,"0"-43"-15,0 22 16,21 0 0,21 42-1,-21-21-15,22 85 16,-1 21 0,-21 63-1,-21-42 1,-42 42-1,-1-84 1,22-64-16,-63 43 16,-43-1-1,42-42 1</inkml:trace>
  <inkml:trace contextRef="#ctx0" brushRef="#br0" timeOffset="22430.11">1143 5165 0,'0'-21'0,"0"-1"0,0 1 16,0 42 15,0 22-31,0 20 16,0 128 0,21-43-1,-21-85-15,0 64 16,0 0-1,21-63 1,-21-43 0,21-21-16,1-21 15,20-43 1</inkml:trace>
  <inkml:trace contextRef="#ctx0" brushRef="#br0" timeOffset="22846.7">1609 5249 0,'0'0'0,"0"-21"0,0 0 16,0 42 15,0 0-31,-22 64 16,22-43-16,-21 64 15,21-63-15,0 62 16,0 1-1,43-42 1,41-64 0,22-21-1,0-64 1,-43-42 0,-63 21-1,0 0 1,-84-42 15,-1 127-15,0 42-1,64 43 1,21-1 0,85 1-1,-22-43-15</inkml:trace>
  <inkml:trace contextRef="#ctx0" brushRef="#br0" timeOffset="23028.6">2582 5440 0,'0'0'16</inkml:trace>
  <inkml:trace contextRef="#ctx0" brushRef="#br0" timeOffset="24963.61">4318 5419 0,'21'-43'16,"0"43"-1,0-21-15,22-42 16,-22 42-16,0-43 15,-42-21 1,-106-20 0,21 41-1,-84 64 1,-22 64 0,43 84-1,63 21 1,85 43 15,21-64-15,84-21-1,-41-106-15,62-21 16,44 0 0,-22-106-1,-22 0 1,-62 64-16,41-106 15,1-43 1,-85 1 0,0 105-1,0 43 1,0 105 0,0 86-1,0-86-15,0 22 16,0 105-1,64 1 17,-1-149-17,64-21 1,-21-63 0,42-64-1,0-42 1,-42-64-1,-42-63 1,-43 106 0,-21-1-1,0 107 1,-21 63-16,-22 21 16,1 106-1,21 21 1,21 106-1,0-106 17,0 43-17,63-43 1,1-63 0,42-64-1,-22-21 1,64-85-1,-21-21 1,-105 64-16,20-43 16,-42-63-1,0 64 1,-42 41 0,20 64-1,1 43 1,0 63 15,21-21-15,0 0-1,0-1 1,64-62 0,63-22-1,21-42 1,21-64-1,-21 0 1,-63-20 0,-43-22-1,-42 42 1,-42 64 0,-22 63-1,43 0 16,21 22-15,64 21 0,-22-43-1,43 43 1,-64-43 0,42 0-1,-20-21 1,20-21-1,43 0 1,-85-21-16,64-42 16,42-43-1,-21-85 1,-64 22 0,-21-85-1,22 21 16,-43 191-15,-22 42 0,-20 106-1,0 84 1,-1 43 0,43-85-1,0 64 1,22-106-1,20-43 1,43-63 0,-1 0-1,-41-42 1,20-64 0,-63 64-1</inkml:trace>
  <inkml:trace contextRef="#ctx0" brushRef="#br0" timeOffset="25213.47">6858 4953 0,'0'0'0,"-42"0"0,42 21 16,0 0-1,105-21 1,65 0-1,-43 0 1,21 0 0,-106 0-16,1 0 15,-1 0 1,-42-21 0</inkml:trace>
  <inkml:trace contextRef="#ctx0" brushRef="#br0" timeOffset="25797.49">8001 5165 0,'0'-43'0,"0"86"0,-21-107 0,21 43 16,-21 0 0,-1 42-1,22 106 1,22 106-1,-22 84 1,0-105 0,0-127-16,-64 211 15,-21 0 1,43-105 0,-21 21-1,41-107 1,22-168 31,0-85-32,0 84-15</inkml:trace>
  <inkml:trace contextRef="#ctx0" brushRef="#br0" timeOffset="26113.79">7726 5546 0,'0'-43'0,"0"86"0,-21-128 16,21-63 0,105 21-1,1 42 1,85 64 0,-149 21-16,64 64 15,-64 84 1,-105 0-1,-22-63 17,-42 42-17,64-85 1,63-21 0,42-21-1,43-42 1,-64 21-16</inkml:trace>
  <inkml:trace contextRef="#ctx0" brushRef="#br0" timeOffset="26529.55">8657 5292 0,'0'0'0,"85"-106"16,-85 42 0,0 43-1,-85 64 1,43 20-1,21-42 1,-43 127 0,64-42-1,0 21 1,64-63 0,20-64-1,43-21 1,-106 21-16,106-106 15,-42 21 1,-21-42 0,-64 21-1,-64-21 1,-84 85 0,21 63-1,63 85 1,64 0 15,64-43-15,84-42-16</inkml:trace>
  <inkml:trace contextRef="#ctx0" brushRef="#br0" timeOffset="26880.35">9567 5122 0,'0'0'0,"0"-21"0,-42-21 16,-22 42 0,43 0-16,-21 85 15,21 84 1,0 85 0,21-64-1,-22 107 1,1-1-1,-21 22 17,-22-43-17,1-106 1,63-105 0,42-149 15,43-148-16,-64 170-15</inkml:trace>
  <inkml:trace contextRef="#ctx0" brushRef="#br0" timeOffset="27181">9334 5440 0,'0'-42'15,"0"84"-15,-21-211 0,21 63 16,85-21-1,63 84 17,0 65-17,0 83 1,-126-62-16,-22 84 16,-64-21-1,-84-1 1,0-20-1,84-64 1,43-21 0,42 0-1,64-63 1</inkml:trace>
  <inkml:trace contextRef="#ctx0" brushRef="#br0" timeOffset="27580.28">10266 5080 0,'0'0'0,"0"-21"16,0 0-1,-21 21 1,-43 42 0,22 43-1,-1 63 1,22-106-16,21 85 15,21-42 1,85-43 0,21-42-1,-21-21 1,-85 0-16,64-43 16,0-41-1,-85 83-15,21-62 16,-21-22-1,0 42 17,21 64 15,0 0-47</inkml:trace>
  <inkml:trace contextRef="#ctx0" brushRef="#br0" timeOffset="27946.08">10985 5017 0,'-63'0'31,"42"21"-15,0 21-16,21 85 15,-22 21 1,-20 106-1,42-190 1,-63 211 0,-1-63-1,-21 63 1,-20 0 0,41-63-1,43-85 1,21-43-1,0-105 1,21-85 0,64-84-1,-1-1 1,-20 43 0</inkml:trace>
  <inkml:trace contextRef="#ctx0" brushRef="#br0" timeOffset="28445.77">10753 5779 0,'0'-85'0,"0"170"0,0-445 15,0 169 17,0 64-17,105 0 1,65 85 0,-1 42-1,-42 63 1,-106 1-1,-42 21 1,-85-1 0,64-63-16,-64 22 15,-21-1 1,64 0 0,41-20-1,22-1 1,64-21-1,21 0 17,20 0-17,1-21 1,-42 21 0,20-22-1,-62 1 1,-1 21-1,-21-21 48,21 21-63</inkml:trace>
  <inkml:trace contextRef="#ctx0" brushRef="#br0" timeOffset="29162.85">12509 5228 0,'0'0'0,"-21"0"0,0 0 31,42 0-31,0 0 16,149 0-1,20 0 1,107 0 0,-22 0-1,-106 0 1,22-21-1,-128 0 1,-63-21 0,-21-1-1,-64 1 1,1 21 0,62 0-16,-83 21 15,126 0 32,42-22-47,22 22 31,21 0-15,-64 43 0,-42 41-1,-106 43 1,22-42-1,-43 0 1,63-43 0,43-42-16</inkml:trace>
  <inkml:trace contextRef="#ctx0" brushRef="#br0" timeOffset="30579.58">15727 5271 0,'21'-22'47,"-21"1"-47,21 21 0,-21-21 16,0-21-1,0-22 1,-63-20 0,41 62-16,-83-41 15,-44 42 1,1 42-1,21 64 1,21 84 0,85 21-1,21-41 1,85-44 0,0-83-1,63-22 1,21-64-1,-21-63 17,0-21-17,-42-85 1,-85 21 0,1-20-1,-22 83 1,-43 1-1,22 148 1,-21 85 0,21 84-1,-1 1 1,22 84 0,-21-43-1,42-41 1,64-86-1,21-84 17,-21 0-17,42-42 1,-85 21-16,43-64 16,-22-42-1,-63-21 1,-42 84-1,-43 22 1,-21 84 0,85 22-1,21-1 1,64-41 0,41-1-1,22 0 1,-84 21-1,-1 22 1,-42 20 15,0-20-15,-21-22 0,21-21-1,21-21 1,85-21-1,-21-63 1,-22-1 0,1-21-1,-43 21 1,-21 64 0,0 64-1,0 20 1,0 1-1,-43-1 17,43-42-17,0 0 1,0-42 0,0 0-16</inkml:trace>
  <inkml:trace contextRef="#ctx0" brushRef="#br0" timeOffset="30780.47">16912 4932 0,'0'0'0,"0"-21"0,-21 21 16,0 0 15,42 0 0,0 0-15,0 0-16,0 0 16</inkml:trace>
  <inkml:trace contextRef="#ctx0" brushRef="#br0" timeOffset="31978.81">17145 5122 0,'0'-42'16,"0"21"-1,0 0-15,63-22 16,1 1 0,-22 42-1,-21 0-15,1 64 16,-22 41-1,0-20 17,0 21-17,-22-21 1,22-64 0,43-21-1,41-21 1,-20-22-1,42-63 1,-22-42 0,-41 42-1,20 1 1,-63 83 0,0 44-1,0 62 1,-21 1-1,-21 84 17,21-84-17,21 0 1,63-43 0,1-42-1,20-21 1,43-43-1,-63-20 1,-1-43 0,-42 0-1,-21 63 1,0 43 0,-42 42-1,21 0-15,0 64 16,0 42-1,-22-21 17,43-43-17,0 1 1,0-43-16,64-21 16,-1 0-1,43-21 1,-21-43-1,-22-20 1,-20-43 0,-43-22-1,0 107 1,-43 42 0,43 42-1,0 1 1,43-22 15,20-21-15,22-21-1,-1-22 1,-62 43 0,-22 43-1,0-22-15,0 42 16,-64 43-1,22 21 1,42-63 0,0-1-1,21-63 1,42 0 0,-20-21-1,-22 0-15,0 0 16</inkml:trace>
  <inkml:trace contextRef="#ctx0" brushRef="#br0" timeOffset="32151.72">19240 5122 0,'0'-21'94,"0"0"-94</inkml:trace>
  <inkml:trace contextRef="#ctx0" brushRef="#br0" timeOffset="34012.4">20193 5355 0,'-21'0'15,"0"0"-15,21-21 16,0 0 0,0 0-16,0 0 15,84-85 1,1-21 0,-43 84-16,64-105 15,21-21 1,-106 84-1,-105 128 17,-1 84-17,64 42 1,63-21 0,43-42-1,-1 0 1,-62-64-1,-22-21 1,-64-21 15,-42-42-15,22 0 0,-1-1-1,64 22 1,21 42-1,0 64 1,84-22 0,43-41-1,43-22 1,-43 0 0,21-64-1,-42-42 1,-64 22-1,-42-43 17,0 42-17,0 64 1,0 84 0,0-20-16,0 41 15,-21 43 1,21-21-1,0-64 1,63-20 0,-41-22-16,62-22 15,-20-41 1,-1-22 0,-42-63-1,1 42 1,-1 22-1,-21 62 1,0 86 15,-21 84-15,-1-21 0,22-63-1,22-1 1,83-42-1,-20-21 1,21-42 0,-43-22-1,-41-20 1,-1-43 0,-21 42-1,0 64 1,-21 63-1,21 22 1,-22 42 15,22-22-15,0-41 0,85-22-1,0-21 1,-22-21-1,1-43 1,-22-42 0,-21 0-1,-21-42 1,0 106 0,0 84-1,0 43 1,-21 42-1,21 42 17,21-126-17,43-22 1,42-21 0,-43-21-1,22-64 1,-43 0-1,-21-42 1,-21 85 0,0 84-1,-21 43 1,0 21 0,0-22-1,21-62 1,21-65 15</inkml:trace>
  <inkml:trace contextRef="#ctx0" brushRef="#br0" timeOffset="34195.3">22564 4678 0,'0'0'15,"0"-21"-15,0 0 0,-22-1 16,22 44 15,64-22-15,-43 0 0</inkml:trace>
  <inkml:trace contextRef="#ctx0" brushRef="#br0" timeOffset="34462.73">23177 4445 0,'0'0'0,"0"-21"0,0-21 15,0 20 1,0 44 0,-21 41-1,-42 106 1,-43 85-1,42-105 1,43-1 0,21-64-1,21-62 1,64-22 0,-21-43-1</inkml:trace>
  <inkml:trace contextRef="#ctx0" brushRef="#br0" timeOffset="34629.62">22966 4911 0,'0'0'0,"-21"0"16,21-21 0,42 21-1,0-22-15,85 1 16,0 0-1,0-21 1</inkml:trace>
  <inkml:trace contextRef="#ctx0" brushRef="#br0" timeOffset="35313.01">23728 4657 0,'-43'0'16,"86"0"-16,-170 21 15,42 42 1,-21 86-1,64-22 17,42-85-32,-21 85 15,42-64 1,85-20 0,63-43-1,-63-43 1,21-41-1,-21-86 1,-43-41 0,-42-22-1,1 64 1,-22 126 0,-22 86-1,-41 126 1,-1 43-1,22-43 1,21-42 15,21-42-15,0-43 0,-21-42-16,21-42 31,21-43-16,21 0 1,85-63 0,0 42-1,0 85 1,-84 106 0,-43 21-1,-22 21 1,-20-22-1,0-41 1,42-43 15,-21-21-31,-1 0 16</inkml:trace>
  <inkml:trace contextRef="#ctx0" brushRef="#br0" timeOffset="35745.76">24638 4466 0,'0'0'0,"-21"0"0,0 0 0,-1 0 15,65 0 1,126 0 0,-21 0-1,64 0 1,-170 0-16,64 0 16,-85 0-1,-63 0 16</inkml:trace>
  <inkml:trace contextRef="#ctx0" brushRef="#br0" timeOffset="35994.61">25082 4445 0,'0'0'16,"-21"21"-1,21 0-15,-42 43 16,21 105-1,-43 43 1,1-22 0,42-84-1,21-21 1,21-64 0,63-42-1,43-43 1</inkml:trace>
  <inkml:trace contextRef="#ctx0" brushRef="#br0" timeOffset="36362.41">25527 4784 0,'0'-43'16,"0"86"-16,0-107 16,-64 85-1,1 106 1,-1-21-1,22 42 1,42-21 0,42-63-1,85-64 1,43 0 0,-22-85-1,-85-21 1,-63 22-1,-42-64 1,-85 84 15,42 64-15,1 64 0,63-1-1,63-21 1,21-42-16</inkml:trace>
  <inkml:trace contextRef="#ctx0" brushRef="#br0" timeOffset="36530.31">26247 4995 0,'21'0'31,"-21"-21"16,0 0-47,-21 21 0,21-42 16</inkml:trace>
  <inkml:trace contextRef="#ctx0" brushRef="#br0" timeOffset="38178.9">28067 5017 0,'42'0'16,"-21"-22"-16,22 1 15,20-21 1,1-43 0,-64 1-1,0 20 1,-106-21-1,0 85 1,64 0-16,-128 22 16,1 126-1,84-21 1,43 42 0,42-63-1,0-85-15,42 21 16,-20-20-16,83-22 15,1-22 1,42-62 0,-42-22 15,-63-21-15,-22-42-1,0 147-15,-21-41 16,0 42-1,0 63 1,0 106 0,0 22-1,0-86 1,85 22 0,-1-106-1,64-21 1,1-85-1,-65 0 1,64-127 15,-84 64-15,-22-43 0,-42 85-1,-21 127 1,-64 106-1,-20 42 1,20 22 0,64-43-1,21 21 1,21-21 0,42-64-1,64-41 1,22-22-1,20-85 1,-63-21 15,-85 0-15,-21-21 0,0 106-1,-106 63 1,64 64-1,42-21 1,0 21 0,42-64-1,43-21 1,-64-21-16,42-21 16,43-42-1,-21-43 1,-22 21-1,22 0 1,-64 64 15,-21 106-15,0 21 0,0-22-1,0 1 1,85-21-1,21-64 1,42-22 0,-63-41-1,-1-64 1,-20-21 0,20-64-1,1 22 1,-64 84-1,-21 127 17,-84 85-17,20 21 1,1 42 0,41 0-1,22-42 1,22-63-1,41-43 1,22-21 0,-22-63-1,1-1 1</inkml:trace>
  <inkml:trace contextRef="#ctx0" brushRef="#br0" timeOffset="38361.8">30311 4657 0,'-22'0'16,"44"0"-16,-65 0 0,64 0 31,22 0-15,63-21 0,-22 21-1,1 0 1,-43 0-1</inkml:trace>
  <inkml:trace contextRef="#ctx0" brushRef="#br0" timeOffset="39196.32">18436 6625 0,'0'-21'0,"0"42"0,0-63 15,-21 42-15,0-21 16,-43 21 0,64 21-16,-84 85 15,41 0 1,1 63 0,42-63-1,85 0 1,42-106-1,-22-43 1,1-20 15,-42-22-15,-64-42 0,-43-42-1,-20-1 1,21 149-1,-1 42 1,-20 64 0,42 21-1,21-64 1,148-21 0</inkml:trace>
  <inkml:trace contextRef="#ctx0" brushRef="#br0" timeOffset="39478.16">19304 6329 0,'0'0'16,"0"-21"-16,0 0 0,-42 84 31,42-21-31,-22 43 16,1 63-1,0 43 1,21-149-16,-63 106 16,63-84-1,0-43 1,21-42 0,63-43-1,-62 43-15,20-21 16</inkml:trace>
  <inkml:trace contextRef="#ctx0" brushRef="#br0" timeOffset="39795.98">19727 6371 0,'0'0'0,"0"-21"16,-21 21 0,-85 21-1,85 0-15,-106 22 16,-42 20-1,84-20 1,64-22 0,21 42-1,85 22 1,20 42 0,1 0-1,-42-64 1,-1-20-1,-20-22 1,20-21 0,43-42 15</inkml:trace>
  <inkml:trace contextRef="#ctx0" brushRef="#br0" timeOffset="40361.75">20426 6689 0,'0'0'0,"-21"0"16,-22 0-16,-20 0 16,42 0-1,63 21 1,85 0-1,85 0 1,-1-21 15,-63-21-15,22-21 0,-86-22-1,-62 22 1,-44-22-1,-41-20 1,-22 41 0,-63 22-1,42 21 1,191 43 15,21-1-15,21-21-1,-64 21 1,-42 43 15,-21-64-31,0 43 16,-63-1 0,-22-20-1,22-22 1,20-21-16</inkml:trace>
  <inkml:trace contextRef="#ctx0" brushRef="#br0" timeOffset="41095.37">22966 6710 0,'0'-21'16,"0"0"-16,21-1 15,0 1-15,21-21 16,-20-22 0,-1-63-1,-21 64 1,-64-1-1,-42 43 1,-21 42 0,-42 106 15,127-84-31,-43 84 16,64 21-1,42-42 1,43-85-1,84-21 1,0-64 0,-42-20-1,-64-22 1,-42 21 0,0 1-1,0 105 1,0 63-1,0 65 1,0-86 15,0 22-15,64-64 0,41-21-1,-41-42-15</inkml:trace>
  <inkml:trace contextRef="#ctx0" brushRef="#br0" timeOffset="41344.79">23685 6456 0,'22'-42'0,"-44"84"0,65-190 15,-43 63 1,-64 43 0,22 63-1,-43 106 1,22 21-1,42-21 1,21-21 15,105-64-15,1-42 0,64-42-1,-86 21-15</inkml:trace>
  <inkml:trace contextRef="#ctx0" brushRef="#br0" timeOffset="41594.66">24405 6181 0,'0'-21'0,"0"42"0,-42-85 16,-22 85 0,-42 64-1,22 42 1,20 0-1,64-85-15,-21 85 32,85-42-17,20-43 1,64-42 0,22-21-1,-64-21-15</inkml:trace>
  <inkml:trace contextRef="#ctx0" brushRef="#br0" timeOffset="42244.3">24998 6329 0,'0'0'16,"-43"0"-16,1 21 16,21 21-1,21-20 1,42-1-1,43-21 1,21-64 0,-43 22-1,-63-43 17,0 64-17,-63 21 1,-64 42-1,42 64 1,22 21 0,63-84-16,42 62 15,43-62 1,105-43 0,1 0-1,-86-43 1,1-62-1,-106 62 1,0-105 15,0 127-15,0 42 0,-21 106-1,0 64 1,21-149-16,-42 106 15,-1 85 1,22-21 0,0-85-1,21 0 1,21-106 0,43-42-1,20-85 1,1 0-1</inkml:trace>
  <inkml:trace contextRef="#ctx0" brushRef="#br0" timeOffset="42545.65">25675 6773 0,'0'0'16,"-63"-127"-16,-64-84 16,127 105-1,42 21 1,127 43-1,22 42 1,63 127 0,-212-21-1,-105 63 1,-107-42 0,22-63-1,21-22 1,85-42-1,42-42 1,106-43 15,-1 0-31</inkml:trace>
  <inkml:trace contextRef="#ctx0" brushRef="#br0" timeOffset="42844.48">26691 5884 0,'0'0'0,"0"-21"0,-21 21 16,-21 0-1,-22 85 1,22 21 0,21-64-16,-1 106 15,1-84-15,21 84 16,0 0-1,21-42 1,22-64 15,41-42-15,-62 0-16,62-42 16,1-22-1,-64 43-15</inkml:trace>
  <inkml:trace contextRef="#ctx0" brushRef="#br0" timeOffset="43094.34">26374 6202 0,'0'0'0,"-43"0"0,22 0 0,0 0 16,106 21-1,105-21 1,-21 0-1,-126 0-15,168-21 16,-84 0 0,-42 21 15,-64 0-15,-42 21-1,0 0-15,-64 0 0</inkml:trace>
  <inkml:trace contextRef="#ctx0" brushRef="#br0" timeOffset="43894.25">16552 8530 0,'0'-21'0,"0"-64"32,-21 85-32,-21 0 15,21 0-15,-85 0 16,-85 106-1,43 106 1,127-22 15,21 64-15,85-63 0,42-128-1,84-63 1,43-42-1,-63-43 1,-128 64-16</inkml:trace>
  <inkml:trace contextRef="#ctx0" brushRef="#br0" timeOffset="45526.84">17251 9017 0,'-21'42'0,"42"-84"0,-21-64 16,-106-42 0,21 85-1,-42 84 1,106 0-16,-42 85 15,41-64-15,-20 43 16,21-43-16,-43 106 31,64-42-15,43-64 0,41-42-1,43-42 1,22-64-1,-65-21 1,-84-21 0,0 85-1,0 41-15,-21 22 16,0 106 0,21 42-1,0-21 1,63-42-1,22-85 1,63 0 0,22-85 15,-86 1-15,-63-43-1,-21 0 1,0 84-1,0 65 1,-21 83 0,0 1-1,0 0 1,21-42 0,0-43-1,21-106 16,21-21-15,22-21 0,-22 64 15,22 63-15,-22 84-1,-21 1 1,22 21-1,-22-85-15,42 64 16,43-64 0,-42-21-1,20-42 1,-20-22 0,-1-42-1,1-42 1,-1 85-1,1 41 1,-43 65 0,-21 20 15,0-20-15,21-22-1,0-64 16,-21-20-15,0-1 0,0 43-16,-21-63 15,-21 62 1,-22 22 0,22 106-1,0 21 1,42-21-1,0-64-15,42 64 16,85-42 0,-21-64 15,63 0-15,-21-64-1,-42-42 1,-85 85-16,22-63 15,-43-65 1,-22 65 0,-20 84-1,0 106 1,21 21 0,-1 0-1,65-43 1,63-41-1,-1-43 1,65-43 0,-22-41 15,-42-65-15,-64-41-1,-21-22 1,-21 64-1,0 127 1,-42 84 0,21-20-16,-22 84 15,22 63 1,21-20 0,43-43-1,-1-85 1,106-42-1,0-64 1,-42 22 0</inkml:trace>
  <inkml:trace contextRef="#ctx0" brushRef="#br0" timeOffset="45977.74">20447 8700 0,'0'0'0,"-21"0"15,21 42 1,63-21 0,107 0-1,-22-21 1,42-21 0,22-21-1,-149 21 1,-41-22-1,-44 1 1,-41 0 0,-43 20 15,85 22-31,-21 0 16,42 22-1,42-1 1,43 0-1,-64 21 1,0 22 0,-42 42-1,-43-43 1,-42 1 0,22-22-1,63-42 1</inkml:trace>
  <inkml:trace contextRef="#ctx0" brushRef="#br0" timeOffset="48976.4">23453 8551 0,'0'22'15,"0"-1"-15,21-21 16,0 0 0,42 0-1,-20-43 1,-43 1-1,21-43 1,-85 1 0,-63-1-1,-21 85 1,21 64 0,43 20-1,-1 86 1,85-1-1,0-127-15,0 22 16,0-43-16,127 42 16,21-63 15,0-63-15,22-64-1,20-64 1,-148 64-1,-20-63 1,-22 21 0,-22-1-1,-41 128 1,21 105 0,-1 213-1,22-44 1,21-83-1,42-1 1,85-64 0,0-62 15,0-65-15,-21-41-1,-63 20 1,-1-63-1,-42 21 1,0 85 0,0 63-1,0 64 1,0-21 0,0 21-1,21-22 1,43-62-1,63-22 1,-22-43 0,1-20 15,0-64-15,0-21-1,-85 42 1,-21 21-1,-21 191 17,0 0-17,21 0 1,0-43 0,42 1-1,-21-22 1,-21-21-1,-42-21 1,21 0 0,-64-21-16,22-21 15,-22-1 17,64 43-17,21 43 1,42 20-1,64 1 1,0-43 0,127-21-1,-64-64 1,-42 22 0,-42-64-1,-22 0 1,-63 0-1,0 1 1,0 126 15,-42 42-15,21 64 0,-22 0-1,22-63 1,21-1-1,0-42 1,0-42 0,0-42-1,64-43 1,-1-21 0,-21 21-1,1 106 1,-22 42-1,0 43 1,21 0 0,1 21-1,-1-64 17,22 0-17,-22-42 1,-21-42-1,21-22 1,1-41 0,20-1-1,22-42 1,-22 126 0,-63 44-1,0 83 1,0 1-1,0-21 1,22-64-16,41 43 16,-21-43 15,43 0-15,0-42-1,-1-43 1,-41 1-1,-43 42-15,42-64 16,-42 64-16,21-85 16,-21 127 15,-21 64-15,0-64-16,0 64 15,21-1 1,21-20-1,42-43 1,43-21 0,21-21 15,-42-22-15,42-84-1,-64 0 1,-20 22-1,-43 62 1,-43 149 15,43-85-31,-21 106 16,21-42 0,0-22-1,0-20 1,0-22-1,0-42 17,-21-22-17,-21 22 17,-1 21-17,43 21 1,0 1-16,0 20 15,43-21 1,-22 0-16,42 0 16,64-21-1,22-21 1,-44-21 0,1-43-1,42-63 1,-84 42-1,-43-21 1,-21 64 0,-63 84 15,-22 106-15,85-42-1,0 42 1,42-43-1,-21-20 1,-21-22 0,0-21-1,-63-21 1,42-42 0,-22-22-1,1-41 1</inkml:trace>
  <inkml:trace contextRef="#ctx0" brushRef="#br0" timeOffset="49243.25">26903 7959 0,'0'0'0,"-64"-21"31,64-1-15,-21 22-16,0 0 16,0 0 31,0-21-32,-1 21-15,-20 0 16,0 0-1</inkml:trace>
  <inkml:trace contextRef="#ctx0" brushRef="#br0" timeOffset="49439.6">24680 8086 0,'0'0'15,"-42"0"-15,21 0 0,-43 21 16,64 0 31</inkml:trace>
  <inkml:trace contextRef="#ctx0" brushRef="#br0" timeOffset="50577.19">889 10075 0,'0'0'0,"0"-21"0,0 0 16,21 0-1,-21 0 1,21 42 0,-21 42-1,0 107 1,0-1-1,0 43 1,0-170-16,0 64 16,21-43 15,1-63-15,20-42-1</inkml:trace>
  <inkml:trace contextRef="#ctx0" brushRef="#br0" timeOffset="50827.05">1228 10118 0,'0'0'0,"0"-21"16,0 42 15,21 0-31,-21 85 16,0-64-16,0 106 15,0-21 1,0-21 0,21-64 15,0-42-15,0 0-16</inkml:trace>
  <inkml:trace contextRef="#ctx0" brushRef="#br0" timeOffset="50982.96">1651 10456 0,'0'0'16,"21"0"-16,0 0 78</inkml:trace>
  <inkml:trace contextRef="#ctx0" brushRef="#br0" timeOffset="51427.55">3111 9948 0,'0'0'0,"0"-21"0,0-42 15,0-22 1,0 106 15,0 64-31,0 105 32,22 1-17,-22-106-15,0 147 16,-22-83-1,1-44 1,21-62 0,21-64-1,64-106 1</inkml:trace>
  <inkml:trace contextRef="#ctx0" brushRef="#br0" timeOffset="51692.4">3111 9864 0,'0'0'0,"-21"0"0,-63 0 31,84-21-31,0-1 16,42-20-1,106-21 1,43-1-1,63 1 1,-149 63 0,-105 42-1,-63 0 1,-1 1-16</inkml:trace>
  <inkml:trace contextRef="#ctx0" brushRef="#br0" timeOffset="51927.27">3175 10414 0,'0'0'16,"0"21"-16,0 0 16,21-21-1,21 0 1,-42-21-16,85-21 15,21-22 1,-43 43 0,-20-21-1,-22 42 1</inkml:trace>
  <inkml:trace contextRef="#ctx0" brushRef="#br0" timeOffset="52210.11">3873 10202 0,'0'22'47,"-21"-1"-47,21 21 15,-21 64 1,0 21-1,0-21 1,21-43 0,0-42-1,63-84 1,1-43 0,-1 0-1</inkml:trace>
  <inkml:trace contextRef="#ctx0" brushRef="#br0" timeOffset="52543.92">4000 10033 0,'0'-85'0,"0"170"0,-21-275 16,-42 190-1,42 42 17,-1-21-32,22 0 15,22 43 1,20-43-1,43-21 1,-43-64 0,-21 22-1,-21-21 1,-21 41-16,-43-20 16,-20 42-1,63 0 1,-1 21-1,65-21 1,63 0 0,-85-21-16</inkml:trace>
  <inkml:trace contextRef="#ctx0" brushRef="#br0" timeOffset="52827.16">4635 9377 0,'-42'0'16,"42"21"-16,-42 43 15,21 105 1,-1 21 0,1 43-1,21-63 1,0-107-16,-21 170 15,0-85 1,21-84 0,21-43 15,43-64-15,-22-41-16</inkml:trace>
  <inkml:trace contextRef="#ctx0" brushRef="#br0" timeOffset="53160.07">4762 10224 0,'22'0'47,"20"0"-47,21 0 15,43-64 1,-21 22-1,-85-1 1,0 1 0,-21 42-1,-64 0-15,-42 64 32,21 63-17,85 0 1,21 0-1,106-43 1,-85-84-16,106 0 16,42-63-1</inkml:trace>
  <inkml:trace contextRef="#ctx0" brushRef="#br0" timeOffset="53810.09">6181 9948 0,'0'0'16,"0"-42"-16,0-21 0,21-22 15,-21 21 1,-21 64 0,21 22-16,-22 83 31,22 86-15,0-1-1,22-41 1,41-1-1,1-85 1,-22-63-16,106-21 16,0-64-1,-21-20 1,0-44 0,-84 44-1,-43-44 1,-22 44-1,1 83 1,42 22 15,22 0-15</inkml:trace>
  <inkml:trace contextRef="#ctx0" brushRef="#br0" timeOffset="54093.11">7218 9821 0,'0'43'0,"0"147"31,-21-147-31,21 147 16,-43 64-1,43 21 1,-21-63-1,0 84 1,21-63 0,0-191-1,0 43 1,0-64 0,21-84-1,-21 42-15</inkml:trace>
  <inkml:trace contextRef="#ctx0" brushRef="#br0" timeOffset="54393.42">7133 10308 0,'0'-63'16,"0"126"-16,0-190 0,0-42 16,85 0-1,42 63 1,21 127-1,-21 106 1,-127 0 0,-85 42-1,-42-21 17,21-84-17,85-43-15,-21 21 16,42-63-1,21-42 1,21-1-16</inkml:trace>
  <inkml:trace contextRef="#ctx0" brushRef="#br0" timeOffset="56043">8234 9313 0,'0'0'15,"0"-21"-15,0 0 0,-43 21 16,-62 21 0,83 0-16,-41 43 15,42 126 17,0 64-17,-22-63 1,22 21-1,63-64 1,107-127 0,-1-42-1,-42-43 1,-1-42 0,-20 1-1,-43 20 1,-42 0-1,-42 128 17,0 62-1,42-83-31,0 83 16,0-20-1,21-64-15,42 43 16,-41-43-16,83-21 15,86 0 1,-22-85 0,-63 22-1,-42-43 1,-64-21 0,-85 21-1,-84-21 1,-43 106-1,43 63 1,105 43 0,64-43-16,0 85 15,64 0 17,84-42-17,0-64 1,85-21-1,0-42 1,-170 21-16,85-22 16,-21-63-1,-106 1 1,-63 20 0,-64 21-1,0 64 1,85 22-16,-42 41 15,-1 64 1,22 0 0,42-42-1,42-22 17,64-42-17,-21-63 1,42-21-1,-43-22 1,-20 0 0,21-21-1,-43 64 1,-21 42 0,-21 85-1,0-1 1,0 22-1,0-85-15,21 22 16,64-1 0,148-21 15,-43-42-15,-63-21-1,21-43 1,-105-21-1,-43 22 1,0 62-16,-106-62 16,0 63-1,0 63 1,22 64 0,20 21-1,64-43 1,42 22-1,22-63 1,42-43 0,21-43-1,-43-20 17,43-43-17,-63-85 1,-64 22-1,0-64 1,-21 43 0,0 147-1,-43 107 1,22 126 0,42 64-1,0-63 1,21-85-1,42 0 1,43-64 0,-42-42-1</inkml:trace>
  <inkml:trace contextRef="#ctx0" brushRef="#br0" timeOffset="56676.44">12636 10435 0,'-21'0'0,"42"0"0,-63 0 16,0 0-16,21 21 0,21 1 31,21-1-15,106-21-1,127 0 1,63 0-1,1-43 1,-107 1 0,-41-21-1,-128 20 1,-63 1 0,-85 0-1,0-1 1,64 43-1,21-21 1,63 0 0,22 21-1,20 42 17,-20 22-17,-64 20 1,-64 43-1,-42-21 1,64-85-16,-21 43 16,41-64-1</inkml:trace>
  <inkml:trace contextRef="#ctx0" brushRef="#br0" timeOffset="60208.66">15557 10732 0,'0'0'0,"-21"0"0,21 21 16,-21-21-16,0 21 15,0-21-15,42-21 47,0 0-47,64-43 16,-64 43-16,64-64 15,63-63 17,-42-21-17,-85 42 1,-42 84-1,-64 43 1,-21 85 0,85 42-1,42 42 1,21-63 0,64 0-1,-21-42 1,-64-22-1,-63-21 1,-22-21 0,-42-21-1,1 0 17,83 21-17,22 21 1,85 64-1,0-43 1,63 0 0,42-42-1,1 0 1,84-84 0,-148 20-1,-21-42 1,-85-42-1,-21 42 1,-63-21 0,41 127-16,-20 0 15,0 64 1,21 84 15,21-42-15,42 42-1,85-42 1,-21-85 0,21-21-1,21-42 1,-85-1 0,1-63-1,-43-21 1,0 43-1,-21 63 1,0 84 0,0 43-1,-21 0 1,0-43 15,21-42-15,0-42 15,42-21-15,1-22-1,-1-41 1,21 20 0,-20 43-1,20 105 1,-20 1-1,20 63 1,22-43 0,-1-63-1,-41-21-15,126 0 32,64 0-17,-64-42 1,-21-43-1,-84-20 1,-64-1 0,-64-42-1,-20 84 1,-22 106 0,-21 85-1,63 0 1,22 64-1,42-106 1,42-64 0,64 0-1,42-42 1,-63-43 15,42-42-15,-106 64-16,43-85 15,-22-85 1,-42 22 0,0 84-1,0 85 1,-42 84 0,-1 128-1,1 42 1,42-85-1,21 0 1,64-63 0,42-64-1,63-63 17,-20-43-17,-64 0 1,-1-105-1,-62-43 1,-43 21 0,0 64-1,0 127 1,-43 106 0,-20 126-1,21-20 1,-22 42-1,43-191-15,-43 106 16,43-84 0,21-43-1,0-42 17,0-22-17,127-105 1,-21 21-1,42-42 1,-42 105 0,-42 64-1,-64 43 1,-64 41 0,1-41-1,-43-1 1,42-42-1,22 0 1,21 21 0,0 21-1,21 85 17,21-42-17,21-21 1,106-1-1,43-63 1,-1 0 0,-20-42-1,-43-64 1,-85 21 0,0-84-1,-42 63 1,-63 85-1,-22 106 1,43 20 0,21 1-1,21 0 1,63-64 15,43-42-15,42 0-1,-21-21 1,21-63 0,-63-22-1,-43 21 1,-21 43 0,-21 84-1,-21 22 1,0 20-1,21-20 1,0-43 0,21-21-16,64 0 15,-64 0-15,64 0 16,42-42 15,-64-64-15,-20 0-1,-43 0 1,0 85 0,-43 42-1,22 85 1,0 42 0,21-42-1,85 84 1,42 86-1,-64-107 1,-21 43 0,-20-1-1,-44-63 17,-62-21-17,-43-105 1,63-44-1,22-83 1,42-44 0,0-62-1,63-1 1,149-211 0,-64 190-1,22-85 1,-107 128-1,-63 105 1,-63 64 0,20 21-16,-41 21 15,84 0 1,0 1 0,21 41-1,42 43 1,22 0-1,-43 42 1,-42-42 0,0-85-16,-21 21 15,0-21-15,-85 1 16,0-22 0,0-64-1</inkml:trace>
  <inkml:trace contextRef="#ctx0" brushRef="#br0" timeOffset="60759.61">23749 9800 0,'0'0'0,"21"-42"0,0 21 0,0-85 15,-21 21 1,-21 64 0,-106 0-1,0 84 1,-42 170-1,63 42 1,43-63 0,-1 127-1,85-149 1,43-105 0,84-43-1,0-42 1,-42-63-1,-64 42-15,1-1 16</inkml:trace>
  <inkml:trace contextRef="#ctx0" brushRef="#br0" timeOffset="60993.57">24003 9970 0,'0'0'0,"-85"42"31,85-21-31,-21 0 16,-21 64-1,21-22 1,21-41 0,0-1-16,42-21 15,21 0 1,22-64-1</inkml:trace>
  <inkml:trace contextRef="#ctx0" brushRef="#br0" timeOffset="61144.52">24130 9970 0,'0'0'16,"0"-22"-16,-21 44 31,0 20-15,21 0-1,0 22 1,42-43 0,-21-21-16</inkml:trace>
  <inkml:trace contextRef="#ctx0" brushRef="#br0" timeOffset="61477.79">24850 10054 0,'0'0'0,"-64"0"31,43 0-31,0 21 0,-22 85 16,22 21 0,0 106 15,0 63-16,21-105 1,-64 63 0,22-64-1,21-105 1,21-64 0,21-42-1,21-64 1</inkml:trace>
  <inkml:trace contextRef="#ctx0" brushRef="#br0" timeOffset="61776.24">24617 10414 0,'0'0'0,"-21"-85"0,21 43 16,0-106-1,63 63 1,22 43-1,84 63 1,-42 64 0,-85 42-1,-105 0 1,-43-43 0,-42-20-1,63-43 1,128-42 15,-22 0-31,0 0 16</inkml:trace>
  <inkml:trace contextRef="#ctx0" brushRef="#br0" timeOffset="62259.32">25823 9948 0,'-21'0'0,"42"0"0,-84 0 0,42 0 16,-149 64-1,64-1 1,-21 64 0,85 43-1,21-149-15,21 64 16,21-1-1,85-84 1,-21 0 0,42-84-1,-106 41-15,85-84 32,-64 21-17,-21-63 1,-21 106-1,0 41 1,-21 107 0,-21 63-1,42-21 1,21-21 0,42-42-1,107-43 1,62-85-1</inkml:trace>
  <inkml:trace contextRef="#ctx0" brushRef="#br0" timeOffset="62508.42">26501 9737 0,'0'0'15,"0"-43"-15,-22-41 16,-41 105-1,-1 106 1,1 42 0,63-21-1,0 1 1,0-22 0,42-64-1,43-63 1,0-42-1,-43-1 1</inkml:trace>
  <inkml:trace contextRef="#ctx0" brushRef="#br0" timeOffset="62975.59">26818 9652 0,'0'0'0,"0"-85"0,0 64 15,0-21 1,-63 105-1,41 107 1,22-22 0,0 85-1,0-106 1,-21-21 0,21-64-1,0-63 16,0-64-15,0 64-16,0-64 16,106-63-1,63 21 1,-63 106 15,0 63-15,-64 64-1,-42 21 1,-42-42 0,0-22-1,42-42 1,-21 1 0,-1-44-1,22-20 1</inkml:trace>
  <inkml:trace contextRef="#ctx0" brushRef="#br0" timeOffset="63192.47">26120 9927 0,'0'0'0,"-43"0"15,1 0 1,63 0-1,106 0 1,0-21 0,64-21-1,-149 42-15,106-43 16,-106 22-16</inkml:trace>
  <inkml:trace contextRef="#ctx0" brushRef="#br0" timeOffset="63442.32">27771 9398 0,'-43'0'16,"22"21"15,21 0-31,0 1 15,0 20 1,0 21 0,0-41-1,21-22 1,0 0 0</inkml:trace>
  <inkml:trace contextRef="#ctx0" brushRef="#br0" timeOffset="63642.21">28067 9398 0,'0'0'0,"-21"0"31,0 0-31,-43 64 16,43 20 15,-21 1-15,42-43-1,42-42 1,-21 0-16</inkml:trace>
  <inkml:trace contextRef="#ctx0" brushRef="#br0" timeOffset="63976.18">28321 9102 0,'0'0'16,"21"-21"-16,21-1 0,43 22 16,42 106-1,-21-21 1,84 127 15,-126 20-15,-106 1-1,-128-42 1,-63-43 0,43-63-1,21-22 1,84-42 0,64-21-16,-43 0 15,22 21-15</inkml:trace>
  <inkml:trace contextRef="#ctx0" brushRef="#br0" timeOffset="65060.25">1079 12742 0,'-21'-21'0,"21"0"16,-42 0-1,42 0 1,0 63 0,0 85-1,0-85-15,21 107 16,-21 20-1,0-63 1,0-43 0,0-42-1,64-42 1</inkml:trace>
  <inkml:trace contextRef="#ctx0" brushRef="#br0" timeOffset="65491.19">1545 12827 0,'0'0'0,"0"-42"16,0 21 0,42-22-1,-20 22-15,41-21 16,22 21-1,42 84 1,-106 43 0,-21-64-16,-21 106 15,-149 43 1,22-64 15,-21-21-15,148-106-1,63-21 1,64-22 0,63-20-1,-42 20 1,43 22 0,-65 0-1,22-21 1,-105 42-1</inkml:trace>
  <inkml:trace contextRef="#ctx0" brushRef="#br0" timeOffset="65675.67">2646 12954 0,'0'0'0,"-21"0"63,21-21-48,21 21 1</inkml:trace>
  <inkml:trace contextRef="#ctx0" brushRef="#br0" timeOffset="66175.64">4127 12277 0,'0'0'0,"0"-21"0,22-1 15,-1 65 1,0 20 0,-21 128-1,0-22 1,0 64 0,0-170-1,-42 43 1,42 0-1,0-85 1,0-42 0,84-106-1,-84 106-15,21-21 0</inkml:trace>
  <inkml:trace contextRef="#ctx0" brushRef="#br0" timeOffset="66392.14">4233 12319 0,'0'-21'0,"0"42"0,-21-169 16,21 84 0,0 43-16,85-42 15,21 42 1,42 21 0,-42 42 15,-1 43-16,-126 42 1,-21-106-16</inkml:trace>
  <inkml:trace contextRef="#ctx0" brushRef="#br0" timeOffset="66559.05">4318 12785 0,'0'42'15,"0"-84"-15,0 105 16,21-42-16,21-21 15,64-21 1,0-21 0,42-43-1,0 1 1</inkml:trace>
  <inkml:trace contextRef="#ctx0" brushRef="#br0" timeOffset="66774.92">5122 12510 0,'0'0'0,"0"21"16,0 42 0,0 43-1,-21-85-15,0 127 16,-21-42 0,42-42-1,0-85 16,42-64-15,-21 64-16</inkml:trace>
  <inkml:trace contextRef="#ctx0" brushRef="#br0" timeOffset="66941.83">5165 12531 0,'0'0'16,"0"-43"-16,-22-62 0,1 41 31,0 22-16,21 63 17,21-21-17,43 0 1,20-21 0</inkml:trace>
  <inkml:trace contextRef="#ctx0" brushRef="#br0" timeOffset="67224.67">5863 11896 0,'0'0'0,"0"-21"0,0-1 16,-63 22-1,-1 64 1,1 126 15,-1 64-15,1-63-1,-1 42 1,43-64 0,21-84-1,42-43 1,1-42 0,20-42-1,-21-43 1</inkml:trace>
  <inkml:trace contextRef="#ctx0" brushRef="#br0" timeOffset="67575.47">5842 12785 0,'21'0'0,"-42"0"0,63 0 15,22 21 1,-1-21 0,43-42 15,21-22-16,-63 22 1,-43 21-16,-21-43 16,-21 22-1,-85 21 1,-21 63 0,42 64-1,22 63 1,63-127-16,0 107 15,63-86 1,85-42 0,0-21-1,64-84 17,-170 62-32</inkml:trace>
  <inkml:trace contextRef="#ctx0" brushRef="#br0" timeOffset="68274.07">7874 12764 0,'0'-22'31,"21"1"-31,-21 0 16,21-21-16,-21-43 16,-21 0 15,-106 22-16,-21 63 1,21 85 0,21 63-1,64 0 1,21 21 0,42-42-1,63-84 1,86-65-1,-22-62 1,42-64 0,-20-64-1,-64 43 1,-85 105-16,0-126 31,-21 126-31,-21-169 16,-22 127-1,-62 85 1,41 169 0,43 43-1,21 126 1,0-147 0,85-1-1,20-63 1,-20-64-1,63-63 1,-21-42 0</inkml:trace>
  <inkml:trace contextRef="#ctx0" brushRef="#br0" timeOffset="69691.67">8996 12488 0,'0'-42'15,"0"84"-15,0-147 0,-21 83 31,-22 22-31,-20 43 16,-43 63 0,21 42-1,64-42 1,21 42 0,148-64-1,-42-84 1,85-21-1,-43-63 1,-85-1 0,-20-63-1,-86-43 17,-63 85-32,-42 64 31,0 63-16,0 85 1,63 42 0,85-21-1,85 21 1,84-84 0,-21-64-1,64-64 1,-43-63-1,-42 43 1,-42-43 0,-64 0-1,-42 190 17,-21 43-1,21 0-16,21 0 1,0-22 0,84-62-1,43-44 1,0-41 0,0-43-1,-42 0 1,-64 85-16,21-42 15,-42 41 1,0 65 0,-42 20-1,0 64 1,42-21 0,0-85-1,21 22 1,64-43-1,20-22 1,-41-20 0,-1-43-1,-63-20 1,0 62-16,-21-41 16,-63 20-1,20 43 1,43 21-1,21-21 1,127 0 0,-42 21-1,42 0 1,-43 63 0,-41 22 15,-43-1-16,0 65 1,0-86 0,-22-21-1,-20-20 1,21-22 0,21-64-1,21-84 1,43 21-1,63-21 1,42 63 0,-63 85-1,0 85 1,-85 63 15,-42-63-15,-64 20-1,21-20 1,43-43 0,85-63 15,-43 21-31,0-21 0</inkml:trace>
  <inkml:trace contextRef="#ctx0" brushRef="#br0" timeOffset="71474.53">11536 12234 0,'0'0'0,"0"-21"0,0 0 0,0-42 16,21-64-1,0 84 1,-42 86-1,0 62 1,0 44 0,21 62-1,-22-41 1,22-128 0,0 127-1,0-42 1,64-106-1,21-21 1,63-63 0,-42-22-1,21-63 1,-43-21 0,-63 105-1,-21 43 1,-21 85-1,0 20 1,21 64 0,0 1-1,42-86 1,64-42 15,0-21-15,0-42-1,21-85 1,-106 21 0,-21-42-1,-85 42 1,1 43 0,-64 63-1,21 42 1,21 64-1,85 42 1,63 0 0,64-63-1,63-22 1,22-63 0,-128 0-16,85-42 31,22-43-16,-43-21 1,-106 1 0,-21-1-1,-85 42 1,64 64-16,-43 0 16,-41 64-1,41 42 1,43-22-1,21 1 1,42-64 0,-21-21-16,64 0 15,42-85 1,0 1 0,-63 20 15,-22-20-16,-21 62 1,-42 107 15,21 0-15,0 42 0,85-43-1,-1-20 1,-41-43-16,62-21 15,-62 0-15,105-21 16,-42-43 0,-43-20-1,-42-43 1,-21 42 15,-21 64-31,-63-21 16,-43 42-1,42 63 1,0 64 0,64-21-1,21 21 1,85-106 0,-1-21-1,43-42 1,-21-85-1,-42 42 1,-22-127 0,-42-20-1,-21 105 1,21 42 15,-42 212-15,42 42-1,-43 85 1,22-127 0,21 21-1,21-63 1,64-43 0,105-42-1,107-42 1</inkml:trace>
  <inkml:trace contextRef="#ctx0" brushRef="#br0" timeOffset="72473.97">15536 12721 0,'-21'0'0,"42"0"0,-84 0 16,42 0-16,-22 0 16,86 0-1,20 0 1,85 0-1,106 43 1,-21-43 0,148 0-1,-190 0 1,-107-43 0,-63 22-1,-42-21 16,-63-1-15,-22 1 0,63 21-16,-41-21 15,-22 20 1,42 22 0,43 0-1,42 0 32,22 0-47,-22 22 16,0-22-1,0 0 1,-42 0 15,0 0-15,0 0-1,-22-22 1,22 1 0,21 0-1,0 0 1,21 21 15,1 0-31,62 0 16,64 42-1,1-21 1,-44-21 0,-83 0-16,20 0 15,-21 0 1,-21 22 15,-85-1-15,-20 21-1,-22 43 1,0 42 0,21-21-1,21-22 1,64-20 0</inkml:trace>
  <inkml:trace contextRef="#ctx0" brushRef="#br0" timeOffset="73090.89">18161 12150 0,'0'0'0,"0"-21"0,0-1 16,0-62 0,0 20-1,0 43 1,0 85 0,0 147-1,-21-20 1,21-128-16,-64 170 15,22-42 1,42-107 0,-21-20-1,42-64 1,42-64 0,-41 43-16</inkml:trace>
  <inkml:trace contextRef="#ctx0" brushRef="#br0" timeOffset="73974.72">18119 12256 0,'0'0'0,"-22"-22"0,1-41 16,0-22 0,63-42-1,85 64 1,106 42-1,-42 105 1,-1 64 0,-126 64-1,-107-106 1,-126-21 0,0-43 15,63-42-16,0 0 1,85-64 0,21 22-1,42 63 1,22 43 0,20 84-1,-20 0 1,-1-42-1,43-21 1,0-85 0,63-22-1,-20-41 1,-1-22 15,-64-42-15,-84 0-1,0 64 1,-21 63 0,-42 21-1,42 85 1,-1 21 0,22-43-1,85-20 1,42-64-1,0 0 1,42-85 0,-105 1-1,-64-22 1,-21-21 0,-85 21 15,0 85-16,64 21-15,-64 42 16,64-21-16,-43 43 16,43 42-1,84-22 1,64-41 0,84-43-1,-84-22-15</inkml:trace>
  <inkml:trace contextRef="#ctx0" brushRef="#br0" timeOffset="74490.64">20172 12361 0,'0'-42'0,"0"84"0,0-169 15,0-21 1,-21 85 0,-22 105-1,22-21 1,0 127-1,0 1 1,21 20 0,0-21-1,0-42 1,0-21 0,0-64-1,0-42 1,0-43-1,42-21 1,22-42 0,63 0-1,-22 106 1,22 85 0,-42 42 15,-85-22-16,-42 22 1,21-64-16,-85 22 16,0-22-1,-21-21 1,21-21 0,85 0-1,21-21 1,85-21-1</inkml:trace>
  <inkml:trace contextRef="#ctx0" brushRef="#br0" timeOffset="74939.91">20997 12594 0,'0'0'16,"64"-63"-16,-22-22 15,-42 43 16,-63 42-15,-22 106 0,21-22-1,-20 64 1,63 1 0,21-128-16,21 42 15,85-42 1,-1-21-1,1-42 1,-21-64 0,-22-21-1,-63-21 1,-42 42 0,-21 85 15,-22 21-16,21 64 1,43-22 0,42 0-1,106-42 1,-105 0-16</inkml:trace>
  <inkml:trace contextRef="#ctx0" brushRef="#br0" timeOffset="75257.17">21950 12002 0,'0'0'0,"0"-22"0,0-62 15,-21 63 1,-64 63 0,43 64 15,20-64-31,-20 149 15,0-43 1,21 0 0,21 0-1,0-63 1,0-22 0,63-63-1,1-21 1,20-42-1,-41 20 1</inkml:trace>
  <inkml:trace contextRef="#ctx0" brushRef="#br0" timeOffset="75541">21675 12425 0,'0'0'15,"0"21"-15,21-21 16,21 0 0,-21 0-16,106 0 15,64-21 1,-64 0 0,63-22-1,-84 22 1,-106 0-1,-21 21 1,-64 0 0,-21 0-1</inkml:trace>
  <inkml:trace contextRef="#ctx0" brushRef="#br0" timeOffset="76773.95">1058 14732 0,'21'-21'16,"-21"0"0,0 0-16,0-1 15,0 1 17,0 42-17,0 1 1,0 41-16,-21 170 31,-21-85-15,42 0-1,-21-42 1,21-85 0,0 0-1,0-42 1,42-42-1,0-22 1,-20 43-16</inkml:trace>
  <inkml:trace contextRef="#ctx0" brushRef="#br0" timeOffset="77474.09">1693 14711 0,'-21'0'0,"0"0"15,21-21 1,-21 21-16,21-64 16,0 22-1,21 0 1,64-1-1,-64 43-15,42 21 16,22 43 0,-64 21-1,-21 20 1,-63-20 0,-1-21 15,43-64-16,-21 0 1,42-22 0,0 1-1,21-42 1,42 42 0,43 21-1,-85 0-15,64 21 16,-22 42-1,-63 1 1,-21 42 0,-21-43-1,-43 1 1,1-43 0,41-21-1,-41-21 16,41-22-15,22 1 0,21 21-1,0 0 1,0-1 0,64 1-1,-22-21-15</inkml:trace>
  <inkml:trace contextRef="#ctx0" brushRef="#br0" timeOffset="77770.89">2540 14690 0,'-21'0'16,"0"0"-1,-1 0-15,1 0 16,0 0 0,0 0-16,0 0 15,0 0 1</inkml:trace>
  <inkml:trace contextRef="#ctx0" brushRef="#br0" timeOffset="80856.67">4149 14436 0,'0'0'0,"0"-21"0,0-1 0,0 1 15,0-42 1,0 20 0,-22 43-1,1 64 1,21-22-16,0 85 15,0 106 1,0-42 0,0-64-1,-21-85-15,21 64 16,0-22 0,64-84 15,-1-63-31</inkml:trace>
  <inkml:trace contextRef="#ctx0" brushRef="#br0" timeOffset="81473.41">4699 14372 0,'0'0'0,"0"-42"0,0 21 0,0 0 15,0 63 1,0 127-1,-21 1 1,21-128-16,-21 148 16,21-63-1,21 22 1,21-86 0,-63-63 30,-21-21-30,20 21-16,-126-64 16,0 43-1,21 0 1,85 21 0,63 0-1,64 0 1,126-21-1,1-43 1,21-20 0,-85 20-1,-63 22 1,-85 63 0,0 64-1,-22 21 16,1-22-15,0 22 0,0-85-1,63-63 17,1-64-17,-43 85-15</inkml:trace>
  <inkml:trace contextRef="#ctx0" brushRef="#br0" timeOffset="81624.33">5186 14669 0,'0'-43'0,"0"86"15,-43-86 1,43 64 15,22-21-15,-1 0-1,85 22 1,-64-1-16</inkml:trace>
  <inkml:trace contextRef="#ctx0" brushRef="#br0" timeOffset="83290.38">6413 14923 0,'0'0'0,"0"-43"16,0 22 0,-21-21-16,-42-1 15,-64-41 1,106 84-16,-106 0 16,-22 63-1,1 64 16,106-21-15,42 21 0,63-63-1,149-43 1,-85-64 0,64-62-1,-22-44 1,-84 22-1,-43-84 1,-42-1 0,-42 85-1,-1 85 1,22 105 0,-21 149-1,42-43 16,0 128-15,63-149 0,107-21-1,62-106 1,-41-21 0,84-106-1,-169 0 1,-43-21-1,-63 0 1,-63 85 0,-43 42-1,0 21 1,85 0-16,-106 85 16,42 21-1,85-21 16,22-21-15,62-64 0,22-21-1,-85 0-15,106-85 16,-42-21 0,-22-42-1,-41-21 1,-22-64-1,0 21 1,0 191-16,0-64 16,-43 107-1,1 83 1,21 107 0,21 84 15,0-190-16,0-63-15,63 84 16,22-22 0,84-62-1,64-64 1,-85-43 0,0-42-1,-84-21 1,-64 21-1,-42 43 1,-64 63 0,42 85-1,22 42 1,42-22 0,0-83-16,42 62 31,64-20-16,21-64 1,21-43 0,0-41-1,-42-1 1,-85-21 0,-21 43-1,0 105 16,0-21-31,0 43 16,-21-22-16,0 22 16,-21 20-1,42-41 1,0-65 15,0-41-15,21 42-1,85-106 1,21 21 0,21 21-1,-21 106 1,-85 43 0,-42 42-1,0-64-15,0 43 16,-63 21-1,42-64 1,-1-42 0,22-21-1</inkml:trace>
  <inkml:trace contextRef="#ctx0" brushRef="#br0" timeOffset="86222.17">10816 15092 0,'42'-21'16,"-20"0"-16,-22-1 0,42-20 15,-42-21 1,0-22 15,-21 64-31,-43-64 16,-63-21-1,21 85 1,-42 42 0,42 64-1,1 105 1,83-41-1,22-65 1,85-20 0,0-64-1,63-64 1,106-105 0,-127 63-1,21-106 1,-148 22 15,0-43-15,-106 85-1,-21 127 1,21 105 0,43 65-1,42 105 1,42-22-1,64-105 1,-43-105-16,170 62 16,-43-63-1,21-42 1,-63-21 0,-21-43 15,-63-42-16,-43 43 1,0 20 0,-43 64-1,-20 106 1,20 21 0,43-42-1,0 20 1,64-83-1,42-22 1,21-43 0,-21-20-1,21-43 1,-64 21 0,-42 43-1,0 105 32,-21 22-31,22 0-1,-1-43 1,0-42-16,42 21 16,1-21-1,42-63 1,-22-22-1,-41 22 1,-1-64 0,-42 84-1,21 107 17,-21 20-17,0 22 1,43-42 15,-22-43-31,21 0 16,64-21-1,21-42 1,-42-1 0,-1-62-1,-20-22 1,-43 21-1,-21 85 1,0 126 15,-21-20-15,0 0 0,21-64-16,0 64 15,84-64 16,22-21-15,42-21 0,-63-22-1,42-105 1,-64 42 0,-20-42-1,-43 85 1,0 84-1,-43 63 1,22 22 0,21-85-16,-21 106 15,21-42 1,0 0 0,42-64-1,-20-21 16,-1 0-31,-21-21 16,0-43 0,-21 22-1,-1 21 1,1 21 0,0 84-1,21 1 1,21-43-1,64-20 1,21-22 0,21-22-1,0-41 1,-21-22 0,-64-21-1,0 1 1,-42 83 15,0 44-15,-21 62-1,-21 22 1,42 0 0,0-64-1,63-21 1,43-21-1,0-42 1,-43 0 0,-41 21-16,62-64 15,-41 0 1,-1 64 0,-63 85 15,-22 20 0,22-63-31,0 43 16,21-1-1,0-41 1,85-22 0,-43 0-1,-42-22 1,0 1-16,0-42 15,-63-43 1,-1 21 0,64 1-1,0 41 1,64 1 0,-43 21-16,127 21 15,-42 21 16,21 64-15,-64-22 0,-63 43-1,0-21 1,0-64-16,-21 42 16,-42-42-1,20-21 1,22 0-1,21-63 1,42-22 0,107-63-1,41-21 1,-63 105 0,-42 85-1,-85 106 1,0 0 15,-85 0-15,64-84-1,-21-22 1,42-42 15,0 0-31,-22-43 16</inkml:trace>
  <inkml:trace contextRef="#ctx0" brushRef="#br0" timeOffset="86440.04">15071 14224 0,'0'0'0,"-22"0"0,-20 0 15,0 0-15,21 0 0,-1 21 31,1-21-15,0 0 31,0 0-47,-21-21 0</inkml:trace>
  <inkml:trace contextRef="#ctx0" brushRef="#br0" timeOffset="86627.94">13166 14245 0,'0'0'0,"-64"0"0,1 21 0,-43 1 16,21-1 0,106-42 46,0-1-62</inkml:trace>
  <inkml:trace contextRef="#ctx0" brushRef="#br0" timeOffset="87322.22">17230 14669 0,'0'0'0,"-85"0"31,64 0-15,21 21 0,84 0-1,65-21 1,126 21-1,-64-21 1,43-21 0,-190 21-16,148-21 15,-128-22 1,-105 22 0,-64-21-1,-63 0 16,21-22-15,106 43-16,0-21 16,42 20-1,43 22 1,20 0 0,-41 85-1,-22-21 1,-21-43-16,-64 106 15,1-21 1,-43 21 0,64-43-1,42-41 1,21-43 0</inkml:trace>
  <inkml:trace contextRef="#ctx0" brushRef="#br0" timeOffset="89189.04">20045 14711 0,'0'0'16,"-21"0"-16,-1 21 0,22 0 15,0 0 1,22-42 15,-1 0-15,42-21-16,64-64 31,-84 64-31,147-128 16,-63 22-1,-63-21 1,-64 126-16,0-20 16,-22-22-1,-41 149 1,-1 147-1,1 128 1,-1-64 0,1 106-1,42-21 1,21-127 0,0 84 15,21-190-31,64-63 31,42-128-15,0-41-1,63-128 1,-126 21 0,-64 22-1,-127-86 1,-43 107-1,43 106 1,0 41 0,106 22-1,63 0 1,85-21 0,85-21-1,21-43 16,-85 1-15,-106 62-16,64-105 16,-85 43-1,-42 41 1,-63 107 0,41 42-1,43 0 1,0-85-16,21 42 15,106-20 1,22-43 0,-44-22-1,44-41 1,-65-1 0,-41-63-1,-43 64 1,-43 169 31,22-22-32,-21 1 1,42-64-16,0 22 16,21-43 15,0-22-16,64-41 1,-1-1 0,-62 43-16,41-42 15,22 63 1,-64 42 0,21 43-1,22-22 16,20-20-15,22-22 0,64-21-1,-22-64 1,-64 22 0,-41-64-1,-43 0 1,-21-63-1,-64 127 1,0 63 0,-42 85-1,43 21 1,41 0 0,64 0-1,64-106 1,42-21 15,-42 0-15,21-85-1,-43-63 1,1-85 0,-43-21-1,0 64 1,-21-1-1,0 128 1,-85 190 0,1 21-1,-1 106 1,85 0 0,42-127-1,64 21 1,-21-106 15,-64-42-31,64 0 16,20-63-1,-105-43 1,0 85-16</inkml:trace>
  <inkml:trace contextRef="#ctx0" brushRef="#br0" timeOffset="89373.93">21505 14139 0,'0'0'0,"-63"22"0,20-22 0,-84 21 16,43-21 0,84 21-1,21-21 1,85-42 15</inkml:trace>
  <inkml:trace contextRef="#ctx0" brushRef="#br0" timeOffset="92155.8">23918 14118 0,'0'0'0,"21"0"47,22-21-31,-22 21-16,42-21 16,86-64-1,-107 22 1,-42-64-1,-64 63 1,-105 64 0,21 85-1,0 63 1,105-42 0,43 42-1,22-127-15,105 64 16,-22-64 15,44-21-15,-86 0-1,-63-42 1,-63 21 0,-64 21-1,-22 63 1,44 43-1,20 42 1,85-42 0,42-21-1,149-43 1,-22-42 0,43-42-1,-64-43 16,42-63-15,1-106 0,-128 84-1,1-62 1,-64 105 0,0 63-1,-64 128 1,22-22-16,-43 127 15,1 64 1,63-64 0,21 22-1,21-85 1,63 0 0,107-85-1,-64-21 1,42-64 15,-42-42-15,-106 22-1,1 41-15,-22-62 16,0 20 0,-85 85-1,43 63 1,-22 64-1,64 0 1,21-63 0,127-1-1,-42-63 1,64-21 0,-43-42-1,-64-22 1,-42-42-1,-21 21 17,-21 64-17,-21 84 1,-1 22 0,1 42-1,21-22 1,21-20-1,0-43 1,21-42 15,43-43-15,-22-20 0,43-43-1,-64 105-15,42-41 16,1 42 15,-22 63-15,-21 64-1,0 21 1,22-64 0,-22 1-1,0-43 1,21-21-1,22-63 1,-22-1 0,22-63-1,42-21 1,-22 63 0,-41 85-1,-43 64 1,0 42 15,0-85-31,0 63 16,42-20-1,-42-43-15,85 43 16,-22-64 0,64 0-1,0-22 1,0-83-1,-42-22 1,-64 21 0,-42 21-1,-43 85 1,-63 42 0,21 85-1,85 0 1,42-21-1,64-63 17,42-1-17,21-42 1,-42-42 0,0-22-1,-43-21 1,-41-42-1,-22 64 1,-43 169 15,22-64-31,21 0 16,-21 1-16,-21 41 16,42-20-1,0-43 1,21-63 31,0 42-47,42-85 15,1 0 1,21-20 0,-22 20-1,43 64 1,-64 63-1,-21 85 1,-21-21 0,22-43-1,41 1 1,1-43 0,20-21-1,-63 0-15,43-63 31,-43-22-31,0-106 32,22 22-17,-1-64 1,-21 43 0,-21 147-1,-63 86 1,-22 126-1,43 43 1,42-43 0,0 64-1,0-148 1,42-22 0,0-42-1,22-21 1,20-42-1,1-43 17,-64 64-32</inkml:trace>
  <inkml:trace contextRef="#ctx0" brushRef="#br0" timeOffset="92279.72">28257 14139 0,'0'0'0,"-127"0"15,106 0 1</inkml:trace>
  <inkml:trace contextRef="#ctx0" brushRef="#br0" timeOffset="92439.63">25358 14478 0,'-106'21'0,"212"-42"0,-403 42 16,64 22-16</inkml:trace>
  <inkml:trace contextRef="#ctx0" brushRef="#br0" timeOffset="93455.68">974 16637 0,'0'0'15,"0"-21"-15,0 0 0,0-22 16,0-41-1,0 63-15,-22-43 16,1 43 0,0 63-1,21 170 1,0-22 0,21 86 15,-21-149-31,0 0 15,0-106 17,21-21-17,-21-64 17,0 43-32,0-85 15</inkml:trace>
  <inkml:trace contextRef="#ctx0" brushRef="#br0" timeOffset="94021.74">1482 16616 0,'42'-21'15,"-84"42"-15,190-63 0,-106 42 16,-21 0-16,0 63 16,-21 43-1,-21 0 1,-42 0 15,42-85-31,-22 21 16,-20 22-1,20-43 1,86-42 15,41-22-15,43 22-1,106 0 1,-127 0 0,-21 0-1,-85-22 1,0 22 0,0-42-1,-21 41-15,-22-20 16,1 42-1,42 64 17,-21 41-17,21 65 1,0-43 0,0-43-1,0-41 1,63-64 15,-20-22-15</inkml:trace>
  <inkml:trace contextRef="#ctx0" brushRef="#br0" timeOffset="94248.18">2709 16806 0,'0'0'0,"21"0"0,1 0 0,-1 0 32,-21-21 46,21 0-63,0 21 1</inkml:trace>
  <inkml:trace contextRef="#ctx0" brushRef="#br0" timeOffset="95922.14">4762 16277 0,'0'0'0,"22"-21"0,20 0 16,-21-21-1,0-1 1,-21 22 140,0 0-156,0 0 47,-21 21 16,0 0-48,0 0-15,0 0 16,-1 0-16,1 0 0,-106 21 15,-42 85 17,42 0-17,106-43-15,-64 106 16,64 128 0,63-128-1,85 22 1,0-128-1,170-42 1,-128-42 0,21-106-1,-63 21 1,0-105 0,-84 41-1,-43 107-15,0-149 16,-43 64-1,-41 42 17,41 170-17,22 41 1,21 107 0,0-21-1,0 41 1,0-62-1,21-107 1,1-63 0,41-21-1,22-64 1,-22-63 0,-20 64-1,-1 20 1,0 85-1,1 85 17,-22-85-32,21 64 15,22 0 1,20-64 0,43-21-1,-42-43 1,21-41-1,-22-43 1,-84 0 0,0 84-1,0 86 17,-42 84-17,42-21 1,0-43-1,0-42 1,21-42 15,0-42-15</inkml:trace>
  <inkml:trace contextRef="#ctx0" brushRef="#br0" timeOffset="96105.05">6265 16362 0,'0'-21'0,"0"42"0,-21-42 0,0 21 16,0-21-1,42 21 32,0 0-47,64 0 16</inkml:trace>
  <inkml:trace contextRef="#ctx0" brushRef="#br0" timeOffset="96371.9">6879 16044 0,'0'0'16,"-21"22"-1,0 20 1,-22 43-1,22 105 1,21-148-16,-63 128 16,20 41-1,1-84 1,42 0 0,0-84-1,64-43 1,20-64-1</inkml:trace>
  <inkml:trace contextRef="#ctx0" brushRef="#br0" timeOffset="96921.58">7429 16637 0,'0'0'0,"0"-63"15,0 20 1,-21 1 0,-63 21-1,-22 63 1,-21 64 0,21 42-1,85-42 1,21 21-1,42-85 1,85-42 15,-85 0-31,85-42 16,22-64 0,-65 0-1,1-63 1,-85 127-16,21-107 15,-21 1 1,-21-42 0,0 190-1,-22 84 1,43 65 0,0 83-1,0-83 1,0 41 15,0-148-15,85-20-1,-64-22-15</inkml:trace>
  <inkml:trace contextRef="#ctx0" brushRef="#br0" timeOffset="97603.71">8255 16129 0,'0'-21'0,"0"42"0,0-63 0,-21 21 16,21-1 0,0 65-1,0 105 1,0 21-1,0 43 1,0 0 0,-43-64-1,22-85 1,21-42 0,0-63-1,0-21 1,0 41-16,0-105 31,64 0-15,42 22-1,-22 83 1,43 44 0,-21 83-1,-64 22 1,-84 0-1,-43-63 1,-42-1 0,64-41-1,21-22 1,42-43 0,0 1-1,63 0 1</inkml:trace>
  <inkml:trace contextRef="#ctx0" brushRef="#br0" timeOffset="98004.49">8890 16616 0,'0'0'0,"21"-64"31,0 64-31,43-42 15,20 21 1,-62 21-16,41 0 16,-21 21-16,43 64 15,-21 21 1,-43-1 0,-42 22-1,-43-63 1,43-43 15,21-42-15,0-64-1,0 1 1,63-65 0,1 1-1,21 64 1,20 41-1,-62 22 1</inkml:trace>
  <inkml:trace contextRef="#ctx0" brushRef="#br0" timeOffset="98438.24">10033 16383 0,'-64'0'15,"43"0"-15,0 0 16,-42 42 0,20 1-1,22-1-15,0 64 16,0 0 0,21 21-1,42-64 1,85-42-1,21-21 1,0-84 0,-42-22-1,-85 0 1,-63-21 0,-43 42-1,-42 43 1,0 84-1,43 43 17,63 42-17,21-42 1,63-43-16</inkml:trace>
  <inkml:trace contextRef="#ctx0" brushRef="#br0" timeOffset="99021.44">10520 16468 0,'0'0'0,"0"-21"0,0 42 32,0 85-17,0 21 1,-21 0-1,21-43 17,0 1-17,21-85 1,63-42 0,-20-22-1,42-63 1,-22 21-1,-41 64 1,-22 105 0,-21 22-1,0 21 1,21-43 0,43-20-1,20-43 1,1-21-1,-64-1-15,64-62 32,-43-1-17,-42-63 1,-21 42 0,-43 0-1,43 85 1,0 21-1,0 21 1,21 0-16</inkml:trace>
  <inkml:trace contextRef="#ctx0" brushRef="#br0" timeOffset="99570.14">11832 16616 0,'-21'0'0,"42"0"0,-21 0 47,21-21-47,0 0 15,1-1-15,20-20 16,21-64-1,-63 64 1,-21 21 0,-85 42-1,1 64 1,20 20 0,85-20-1,42 0 1,128-43 15,20 22-15,-84-43-1,-85 21 1,-63-21 0,-149 0-1,43-21 1,63 0-1,22-42 1,63 0 0,85-1-1,20-20 1,-62 42-16</inkml:trace>
  <inkml:trace contextRef="#ctx0" brushRef="#br0" timeOffset="100237.6">12636 16658 0,'0'0'0,"22"0"15,-1 0-15,21 0 16,22-42 0,-22 0-1,0-22 1,-42 1-1,0-1 1,-84 64 0,20 42-1,-21 85 1,64-21 0,21-85-16,0 85 15,21-42 1,85-1-1,21-63 17,-42-21-17,21-42 1,-43-22 0,22-63-1,-22 63 1,43 0-1,-42 107 1,-22 20 0,-42 64-1,0 0 1,0-43 0,0-42-16,0 22 15,0-22 1,0-64 31,0-41-32,0-22 1,42-21 0,22 42-1,-1 64 1,-20 0-1</inkml:trace>
  <inkml:trace contextRef="#ctx0" brushRef="#br0" timeOffset="101104.42">14605 16595 0,'0'0'0,"-21"0"0,-22 0 15,-20 0 1,105 21 15,1-21-31,41 21 16,191 0 0,85-21-1,21 0 1,-148 0-1,-21-21 17,-85 0-17,-127-21 1,-64-1 0,-63 1-1,-42 0 1,21 20-1,84 1 1,43 0 0,106 21 15,42 0-15,0 0-1,42 0 1,-127 21-16,22-21 15,-43 21-15,0 1 32,-21 20-17,-63 43 1,-107 42 0,43-22-1,-42 44 1,42-44-1,42-20 1,64-64 0,42-21 15,1 0-31,41-42 16,64-43-1,-106 64 1</inkml:trace>
  <inkml:trace contextRef="#ctx0" brushRef="#br0" timeOffset="103586.79">18732 15812 0,'0'0'0,"22"0"0,-22-22 16,21 1-16,-21-21 16,0 21-1,-64 0 1,-20 21-1,-22 42 1,-42 106 15,63 21-15,64-126-16,0 126 16,21 22-1,127-64 1,-22-85-1,65-42 1,-22-42 0,-63-22-1,-64 1 1,-42-22 0,-22 0-1,-41-21 1,41 43 15,22 42-15,63 42-1,1 85 1,41 42 0,-62 0-1,-22 43 1,0-128-16,-43 85 15,22 0 1,-21-84 0,42-22-1,21-105 17,0 20-32,21-20 15</inkml:trace>
  <inkml:trace contextRef="#ctx0" brushRef="#br0" timeOffset="104169.46">19092 16425 0,'0'0'0,"0"-21"32,21 0-17,43 0 1,21-43-1,-1 22 1,-41-43 0,-43 43-1,-106 42 1,42 64 0,-20 41-1,62 1 1,22 0-1,0-64-15,64 1 32,84-43-17,64-21 1,-22-43 0,-20-63-1,-65 0 1,-83 85-16,-1-170 15,-21 106 1,-21 22 0,-22 105-1,1 127 1,21 0 0,21 85-1,0-127 1,0 0-1,63-85 1,-20-21 15,-22-64-31</inkml:trace>
  <inkml:trace contextRef="#ctx0" brushRef="#br0" timeOffset="104371.35">19770 16298 0,'0'0'0,"21"0"16,21-21-1,64-21 1,84 0 0,-41-1-1,83-41 1,-189 84-16</inkml:trace>
  <inkml:trace contextRef="#ctx0" brushRef="#br0" timeOffset="105969.2">20722 16023 0,'0'85'15,"-21"-64"-15,42-127 0,-84 276 16,20-86 0,22-41-16,-21 41 15,-1 22 1,22-21-1,21-64 1,21-21 0,64-64-1,-21 1 1,20-43 0,-41 43-1,-43 84 16,0 63-15,42 22 15,-21-63-15,85-1 0,-64-42-1,1 0-15,62-42 16,-20-1-1,0-84 1,-64 21 0,-21 43-16,0-64 15,0 85 1,-42 63 0,-1 106-1,22-21 1,21 21-1,21-64 1,0-42-16,85 22 31,21-43-15,21-43 0,-63-20-1,0-43 1,-64 21-1,-21 43 1,-42 63 0,-1 43-1,22 20 1,21-20 0,21-43-16,43 0 15,42 0 1,21-21-1,-22-42 1,-41 0 15,-64 20-31,0-41 16,0-1 0,-21 107 15,-43 41-16,64-41 1,-21-43-16,21 42 16,42-42 15,22-63-15,-22-1-1,22-21 1,-43 64-1,21 21 1,-42 64 15,21 20-15,22-20 0,20-22-1,85-21 1,-21-21-1,-105 0-15,105-42 16,-43 0 0,-41-64-1,-22-42 1,-42 42 0,-106 42-1,21 86 1,-21 83-1,84 1 1,22 0 15,42-21-15,85-43 0,64-42-1,-86-21 1,22-64-1,-42-42 1,20-148 0,-63 85-1,-21 63 1,-21 105 0,-42 107-1,-22 127 1,64-149-16,21 43 15,-21 85 1,42-43 15,64-64-15,-1-84 0,22 0-1,-42-42-15</inkml:trace>
  <inkml:trace contextRef="#ctx0" brushRef="#br0" timeOffset="106853.37">23707 16256 0,'0'-63'16,"0"41"-16,0-20 15,-43 254-15,86-297 0,-86-21 16,-20 170 0,42-22-16,-43 64 15,64-43 1,21 22-1,43-64 1,42-21 15,-1 0-15,-41-42 0,-22-64-1,-42 0 1,-42-21-1,-43 85 1,-42 63 0,43 85-1,62 0 1,65-22 0,41-41-1,43-43 1,-21 0-1,42-64 17,-63 1-17,0-1 1,-64 64 0,-21 21-1,-21 43 1,-22-1-1,43-20 1,0-22 0,64-21-1,-22-21 1,43-22 0,-22-20-1,-41 42 1,-22 84 15,0-42-15,0 22-1,42-1 1,43-21 0,-1-21-1,1-21 1,-22-42-1,1-22 1,-64-42 0,0 21-1,-64 85 1,1 21 0,-22 0-1,64 0-15,0 0 16</inkml:trace>
  <inkml:trace contextRef="#ctx0" brushRef="#br0" timeOffset="107070.25">22669 16002 0,'0'0'0,"-42"0"0,-64-21 16,127-21 31,1 20-47,62 1 16</inkml:trace>
  <inkml:trace contextRef="#ctx0" brushRef="#br0" timeOffset="107852.8">25421 16129 0,'21'21'16,"22"-21"-16,-1 0 16,127 0-1,1-21 1,-22 0 0,-127 21-16,0-21 15,-127 21 1,-21 21-1,-21 42 1,85-41 15,63-1-15,21 0 0,63 42-1,22 43 1,-63-21-1,-43 84 1,-85-42 0,-42 21-1,85-105 1,147-107 15,-20 1-15</inkml:trace>
  <inkml:trace contextRef="#ctx0" brushRef="#br0" timeOffset="108419.24">27284 15685 0,'0'0'15,"0"-22"-15,0 1 0,0-21 16,-21 42-16,-85 0 15,-64 42 1,65 43 0,-22 84-1,63-42 1,43 43 0,106-107-1,84-63 1,-21 0-1,-21-21 1,-85-43 15,-42 1-15,-84-22 0,63 85-16,-22-21 15,22 21 1,63 0-1,43 21 1,-21 64 0,-22 42-1,-42 21 1,-42 0 0,-22-63-1,-21 21 1,43-64-1,106-105 32,20-22-47</inkml:trace>
  <inkml:trace contextRef="#ctx0" brushRef="#br0" timeOffset="108986.98">27898 15854 0,'0'0'0,"21"-21"0,0-43 16,-21 85 0,-42 64-1,-43 84 1,21-63 0,22 0-1,42-42 1,64-86 15,41-83-15,22-1 15,-42 42-15,-85 43-16,21 21 15,-21 85 1,0-1-1,0-20 1,43-1 0,20-41-1,85-44 1,-63-20 0,-22-64-1,-41-21 1,-22-42-1,-22 63 1,1 85-16,-42 21 31,-1 21-15,1 64 0,63-1-1,63 1 1,22-43-16</inkml:trace>
  <inkml:trace contextRef="#ctx0" brushRef="#br0" timeOffset="109202.85">28765 16023 0,'-21'0'0,"42"-21"0,-21 42 0,22-63 16,-22 63 15,0 0-31,0 0 0,-43 43 16,1 21-1,42-43 1,0-21 0,0-42 31,21 0-47</inkml:trace>
  <inkml:trace contextRef="#ctx0" brushRef="#br0" timeOffset="109385.75">28808 15812 0,'0'0'0,"21"-43"16,-21-20-1,0 84 1,0 21 0,0 22-1,0-1 1,106-20-1,0-43 1</inkml:trace>
  <inkml:trace contextRef="#ctx0" brushRef="#br0" timeOffset="110169.59">29231 15960 0,'0'42'16,"0"-21"0,-42 22-1,63-149-15,0 106 0,-106 169 16,64-148-16,0 0 15,0 1 1,21-65 15,63 1-15,22-64 0,-64 85-16,22-21 15,62 20 1,-83 44-1,-22 62 1,21-20 15,42 20-15,43-41 0,0-43-1,-21-21 1,-22-43-1,-42-21 1,-21-63 0,-21 64-1,-42 62 1,41 22-16,-41 22 16,-22 83-1,64 22 1,21-63-1,64-1 1,20-63 15,1-42-15,-22-21 0,22-86-1,-64 22 1,0-84-1,-21 41 1,0 149 0,-63 106-1,42 63 1,0-21 0,21 21-1,21-21 1,42-42-1,1-85 1,63 0 15,-43-42-31</inkml:trace>
  <inkml:trace contextRef="#ctx0" brushRef="#br0" timeOffset="110935.7">30353 16002 0,'42'-63'16,"-42"20"15,-63 43-16,-1 85 1,149-64-16,-191 0 16,106 0-16,0 43 15,42-22 1,22-21 0,-1-21-1,-20-42 1,-43-21-1,0-22 1,0 43-16,0-43 16,-43 64 15,22 21-15,64 21 15,20-21-16,-42 0-15,64 0 16,0 0 0,-43 42-1,-42 1 1,0 41 0,-21-41-1,21-1 1,42-63 15,-21-22-15,43-20 15,-22-1-15,-21 43-1,-21 42 1,0 43-1,0-1 1,21-20 0,22-22-1,20-21 1,1-21 0,-64-43-1,0-42 1,0 43-1,-21-1 1,-43 64 0,-21 0 15</inkml:trace>
  <inkml:trace contextRef="#ctx0" brushRef="#br0" timeOffset="111403.51">31538 15388 0,'0'0'16,"0"-21"-16,0 0 0,-21 21 15,-21 63 1,-22 43 0,-20 64-1,20-22 1,64-85-16,-42 43 16,42 0-1,0-85 1,84-21-1,1-63 1,-21 20 0</inkml:trace>
  <inkml:trace contextRef="#ctx0" brushRef="#br0" timeOffset="111620.91">31919 15431 0,'0'0'0,"0"-22"0,0 1 16,21 0-1,-42 85 1,-42 105 0,-22-42-1,43 42 1,42-63 0,0-21-1,21-64 1</inkml:trace>
  <inkml:trace contextRef="#ctx0" brushRef="#br0" timeOffset="112854.33">31517 15896 0,'0'0'16,"-21"0"-1,84 43 16,43-43-15,42 0 0,106-43-1,-84 22 1,-107 0-16,43-21 16,-64-22-1,-84 64 1,-85 0-1,21 42 1,64-20 0,0 41-16,-22 64 31,64-63-15,42-22-1,22-42 1,-22 0-16,22 0 15,42-106 1,-85 21 0,21 22-1,-42 84 17,0 64-17,0-1 1,0-41-1,64-22 1,-1-21 0,22-21-1,-1-64 17,-20 22-17,-43 41-15,0 1 16,0 42-1,-21 43 1,0-1 0,43 1-1,-22-64-15,0 21 16,21-21-16,43 0 16,21 0-1,-43-42 1,-41-22-1,-22-42 1,-64 43 0,43 63-1,-85 0 1,0 85 0,43-1-1,63 22 1,42-42-1,0-22 1,107-42 0,-65-42-1,-20-22 1,20-105 0,-62 21-1,-1-64 1,-21 64-1,-21 127 1,-64 84 15,0 85-15,64-21 0,21 21-1,0-105-15,64 84 16,-1-85-1,1-42 1,41-21 0,-20-64-1,0 22 1,-22-1 0,-63 107-1</inkml:trace>
  <inkml:trace contextRef="#ctx0" brushRef="#br0" timeOffset="112951.27">33761 16129 0,'63'42'16,"-42"-20"0,-21-1-1,0 0 1</inkml:trace>
  <inkml:trace contextRef="#ctx0" brushRef="#br0" timeOffset="114020.18">2095 17928 0,'0'0'0,"-21"-21"16,21 0-1,-21 21-15,0-21 16,21 42 15,0 21-31,0 43 16,0-43-1,21 22 1,-21-22-16,21 64 16,-21 21-1,0-42 1,21-43-1,1-42 1,41-42 0</inkml:trace>
  <inkml:trace contextRef="#ctx0" brushRef="#br0" timeOffset="114552.88">2328 18098 0,'0'-22'16,"0"1"0,21 0-1,43 0 1,-43 0-16,43 0 16,20-22-1,64 1 1,-169 42 15,-42 63-15,-43-20-1,0 20 1,64-20 0,42-22-16,0 0 15,21 21 1,85 1-1,0 20 1,-1 22 15,-83-22-15,-65 43 0,-20-64-1,-22-20 1,-21-22-1,64-43 1,42 1 0,106-43-1,-43 43 1</inkml:trace>
  <inkml:trace contextRef="#ctx0" brushRef="#br0" timeOffset="114735.77">3238 18182 0,'0'0'0,"43"-21"0,20 0 16,-42 21-16,22-21 16,-43 0 15,21 21 0,0 0-15,21 0-1</inkml:trace>
  <inkml:trace contextRef="#ctx0" brushRef="#br0" timeOffset="116402.61">5800 17928 0,'0'0'0,"105"-84"31,-105 62-31,85-62 16,-64-1-1,-21 64-15,0-43 16,-21 1-1,0 63-15,-64 0 16,-126 85 0,41 20 15,22 22-15,148-42-1,42-21 1,149-22-1,-22-21 1,1 21 0,-22 43-1,-148 21 1,-64-21 0,-42-22-1,-21-63 1,-63 0-1,63-42 1,21-43 0,21-63 15,85 106-15,127 84 15,-42 64-16,63 21 1,-42-43 0,-64-41-16,64-1 15,21-42 1,-21-63 0,0-22-1,0-63 1,-85 42-1,-21 0 1,0 0 0,-21 106 15,21 43-15,0 84-1,0-106-15,0 106 16,0-21-1,84-22 1,-20-84 0,42-42-1,-22-43 1,22-42 0,-63 0-1,-43 64 1,0 42-1,0 63 1,-22 64 0,22 42 15,0-63-15,64-1-1,21-84 1,20 0-1,22-106 1,0 1 0,-42-44-1,-85 65 1,0 63 0,0 42-1,0 63 1,0 22-1,0 21 1,0-84 0,85-43 15,-22-22-15,64-62-1,-42-22 1,-85 0-1,21 21 1,-21 107 15,0 41-15,0-21-16,-21 22 16,-21 21-1,20-43 1,1-42-1,21-21 1,0-43 0</inkml:trace>
  <inkml:trace contextRef="#ctx0" brushRef="#br0" timeOffset="116568.51">7641 17717 0,'0'0'0,"0"-22"16,0 1-1,0 42 17,0 1-32,42 20 15,22-42 1,-43 0-16</inkml:trace>
  <inkml:trace contextRef="#ctx0" brushRef="#br0" timeOffset="116852.35">8403 17526 0,'0'0'0,"0"-21"15,0 63 17,-42 43-17,42-43-15,-43 106 16,-20 22-1,21-43 1,-22 21 0,64-85-1,0-41 1,21-22-16,22-22 16,-22-62-1,-21 63-15</inkml:trace>
  <inkml:trace contextRef="#ctx0" brushRef="#br0" timeOffset="117685.63">8022 18076 0,'0'0'0,"-21"0"0,0 0 16,63 22 15,64-22-15,21-22-1,63-41 1,-20-1 0,63-41-1,-170 62 1,-42 1 0,-63 42-1,-43 63 1,43 22-1,21-43-15,0 43 16,21 42 0,42-42 15,43-43-15,20-42-1,65-42 1,-22-64-1,-63-21 1,-22-64 0,-63 1-1,0-1 1,0 170-16,0 0 16,-21 106-1,0 42 1,0 42-1,-22 22 1,22-86 0,0 1-1,21-85 17,21-84-1,21-22-16,43-21 1,-21 43 0,-1 84-1,-42 21 1,-21 43 0,0 0-1,43-43 1,-22-21-16,42-21 15,43 0 1,-64-42 0,-20 0-1,-1-43 1</inkml:trace>
  <inkml:trace contextRef="#ctx0" brushRef="#br0" timeOffset="118085.4">10414 17632 0,'0'0'0,"0"-64"15,0 43 17,85 21-17,105-42 1,-21 0-1,43 20 1,-127 22 0,-64 0-16,-42 0 15,-43 22 1,-105-1 0,127 0-1</inkml:trace>
  <inkml:trace contextRef="#ctx0" brushRef="#br0" timeOffset="118320.27">10689 17526 0,'-85'127'47,"85"-85"-47,85-211 0,-191 487 32,106-213-17,0-62-15,0 20 16,0 107-1,0-86 1,21-41 0,43-22-1,-1-64 1,-20 22-16</inkml:trace>
  <inkml:trace contextRef="#ctx0" brushRef="#br0" timeOffset="119601.99">11409 17992 0,'0'0'0,"21"0"0,0-21 0,-21-22 31,-21 1-15,-21 42-1,-43 0 1,0 42-1,22 64 1,20-21 0,43-64-16,0 64 15,22-22 1,41-63 0,64-42-1,-21-22 1,0-42-1,-64 1 1,0 62 0,-42 107 31,0-43-47,0 42 15,0 22 1,43-43-1,63-42 1,-1 0 0,65-84-1,-64 20 1,-64-63 0,-21-42-1,-21 21 1,-21 42-1,-21 127 1,-1 106 0,1 64 15,0-64-15,-1 21-1,22-85 1,21-42-1,42-63 17,-20 0-32,62-22 15,43-42 1,-21 85 0,21 21-1,-85 64 1,-42-22-1,-42 43 1,-43-43 0,-42 22 15,64-43-15,42 0-1,105-21 1,43-21-1,-21-22 1,0 1 0,63-21-1,-42-43 1,-63 21 0,-64 22-1,0 41-15,-21-20 16,-64 42-1,0 64 1,64-22 0,42 21 15,85 1-15,-42-43-1,-22 0 1,-42 0-1,-21 22 1,-85-22 0,85 0-16,-85-21 15,85 21-15,-43-21 16,43 0 0,42-21-1,22 0-15</inkml:trace>
  <inkml:trace contextRef="#ctx0" brushRef="#br0" timeOffset="120235.63">14224 17949 0,'0'0'0,"-212"0"15,170 0-15,21 0 16,-22 22 0,43-1-16,43-21 15,147 21 1,22-21-1,84 0 1,-63-21 0,-169 0-1,126-1 1,-126 1-16,20 0 16,-63 21-16,22-42 15,-86 21 1,-84-22-1,22 43 1,83-21-16,-41 0 16,42 21-1,21-21-15,42 0 32,43 21-17,-1 0 1,-20 84-1,-64-20 1,0-43-16,-64 64 16,-63 20-1,0-41 17,0 21-17,127-64 1,43-42-1</inkml:trace>
  <inkml:trace contextRef="#ctx0" brushRef="#br0" timeOffset="121551.88">18055 17822 0,'-21'0'16,"21"-21"-1,0-21 1,0-22 0,0-20-1,-64 20 1,-41 1-1,-1 63 1,85 0-16,-106 63 16,42 22-1,43 84 1,42-42 15,42 43-15,21-107-1,1-42 1,42-21 0,0-42-1,-1-64 1,1-63 0,-63-1-1,-43 128-15,0-127 16,0-43-1,0 149 1,-22 41 0,22 86-1,-21 148 17,0-43-17,21 43 1,0-107-1,64-20 1,41-64 0,44-21-1,20-63 1,-84-22 0,-22-63-1,-63 63 1,-42 43-1,-85 42 1,42 63 0,64-20-1,42-22 17,64-21-17,21 21 1,-1 43-1,-62-1 1,-22 43 0,-21-43-1,0 1 1,42-64 0,22-21-1,42-43 1,-43 1-1,22-64 1,-85 63 0,21 22 15,-21 84-15,-21 43-1,21-22 1,-21 22-1,21-64 1,21-42 15,-21 0-15</inkml:trace>
  <inkml:trace contextRef="#ctx0" brushRef="#br0" timeOffset="121703.79">19113 17611 0,'0'0'16,"-21"0"-16,0 0 0,-21 0 16,21 0-1,21 21 17,21-21-17</inkml:trace>
  <inkml:trace contextRef="#ctx0" brushRef="#br0" timeOffset="122752.19">19494 17971 0,'-21'0'15,"21"-22"1,64-41-1,-1-1 1,43 22 0,-64 42-1,-20 64 17,-22-43-32,0 85 15,0-43 1,0 22-1,0-43 1,63-42 0,22 0-1,-1-63 1,1-22 0,-21-21-1,-43 0 1,-21 64-1,0 63 1,0 43 0,-43 63-1,22-43 17,21-20-17,85-22 1,0-42-1,42-21 1,-43-21 0,22-43-1,-64 0 1,-42-21 0,-84 85-1,-1 42 1,22 43-1,41 42 1,22-22 0,64-20 15,84-22-15,21-42-1,43-21 1,-106-21-1,-43-43 1,-63 22 0,0 41-16,0-41 15,-21 21 1,64 42 15,-1 42-15,-21 43-1,-21-22 1,0 22 0,0-64-16,-21 0 31,42-42 0,-21 0-15,21-22-1,0 22-15</inkml:trace>
  <inkml:trace contextRef="#ctx0" brushRef="#br0" timeOffset="122963.57">21738 18034 0,'0'21'31,"-21"-21"32,21-21-48</inkml:trace>
  <inkml:trace contextRef="#ctx0" brushRef="#br0" timeOffset="124484.52">22627 18140 0,'0'0'0,"-42"21"15,21-21-15,-22 21 16,-41-21-1,62-21 1,65-21 0,105-85-1,0 0 1,43-85 0,-128 43-1,-84 105 1,-64 85-1,-42 85 1,43 21 0,84 43 15,21-149-31,42 42 0,85 43 31,1-42-15,-86-43-1,-84 0 1,-21-21 0,-107 0-1,1-21 1,85 0 0,42 21-1,21 42 1,84-21-1,1 0 1,105-21 0,-41-63-1,-22-1 1,21-42 15,-106 22-15,-21-43-1,-21 63 1,-21 107 0,0 41-1,0 43 1,21-42 0,0 0-1,63-85 1,22 0-1,21-43 1,-22-20 0,1-64-1,-43 21 17,-42 42-17,0 128 16,0 42-15,0-22 0,0-20-1,43-43 1,41-21 0,-20-21-1,-1-64 1,-20 22-1,-43-22 1,0 22 0,0 84-1,0 63 17,-21-20-17,21 42 1,21-64-1,0-21-15,42-21 16,64 0 0,-21-21-1,21-42 1,-84-1 0,-43-84-1,0 127 1,0 42-1,-22 64 1,1-1 0,0 1-1,0-43 17,21-21-17,0-63 1</inkml:trace>
  <inkml:trace contextRef="#ctx0" brushRef="#br0" timeOffset="124655.43">24659 17568 0,'-21'-42'16,"42"84"-16,-42-105 0,0 42 15,0 21-15,-1 0 31,1 42-31,0-21 16</inkml:trace>
  <inkml:trace contextRef="#ctx0" brushRef="#br0" timeOffset="124934.58">25209 17378 0,'22'-21'0,"-44"42"0,65-42 0,-43 0 16,0 42 15,0 0-31,-21 64 16,-43 63 0,64-106-16,-63 85 15,20 21 1,22-63-1,21-64 1,21-21 0,0-21-1,-21 0 1</inkml:trace>
  <inkml:trace contextRef="#ctx0" brushRef="#br0" timeOffset="125717.65">24934 17844 0,'0'0'15,"-21"0"-15,42 0 16,22 0 0,-22 0-16,63 0 15,-62 0-15,105 0 16,-85 0-16,85-43 16,21 1-1,-42 0 1,-106-1-1,-21 22 1,-64 21 0,0 85-1,64-1 17,21 22-17,21-42 1,64-22-1,42-42 1,-21-21 0,21-64-1,-64 1 1,-41-86 0,-22 1-1,0 105-15,0-105 16,0 106-1,0 84 1,-22 63 0,1 86-1,0-43 17,21-64-32,-42 85 15,21-63 1,-1-21-1,22-86 17,22-20-17,-1 21-15,42-43 16,85-84 0,-84 148-1,-43 21 1,-21 64-1,-21 0 1,0-1 0,21-62-1,63-22 17,1-43-17,20-63 1</inkml:trace>
  <inkml:trace contextRef="#ctx0" brushRef="#br0" timeOffset="125967.52">26395 17272 0,'0'0'0,"-21"0"0,-1 0 0,1 0 15,42 0 1,43 0-1,84 0 1,21 0 0,43 0-1,-170 0 17,-63 0-17,-21 0-15</inkml:trace>
  <inkml:trace contextRef="#ctx0" brushRef="#br0" timeOffset="126234.79">26691 17272 0,'64'0'16,"-128"0"-16,43 0 15,21 21 1,0 22 0,-21 41-1,-22 22 1,22 0-1,-42 21 1,42-21 0,21-64-1,21-42 17,0 0-17,21-42 1,-21 21-16</inkml:trace>
  <inkml:trace contextRef="#ctx0" brushRef="#br0" timeOffset="126568.6">27051 17547 0,'0'0'0,"-21"21"32,0-21-32,-64 106 15,43-21 1,42-43-1,63 1 1,43-43 0,21-22-1,-64-20 17,-41 42-32,-1-85 15,-21 1 1,-106 20-1,21 43 1,-21 42 0,85 22-1,21-22-15,0 0 16</inkml:trace>
  <inkml:trace contextRef="#ctx0" brushRef="#br0" timeOffset="126852.44">28003 17717 0,'0'42'16,"22"-42"-16,-1 21 15,21 0 1,-21-42 47,-21 0-48,0 0-15,21 21 0,-21-43 16</inkml:trace>
  <inkml:trace contextRef="#ctx0" brushRef="#br0" timeOffset="129417.56">28660 17420 0,'0'0'0,"0"-21"0,0 0 0,-22 0 16,1 0 0,21 42-1,0 21 1,-42 127 0,21 22-1,21-85 1,0 0-1,0-85 1,42-21 0,43-64-1,-1-20 1,22-43 15,-42 42-15,-43 85-1,-21 21 1,0 0-16,0 43 16,21 20-1,21-41 1,22-22 0,63-21-1,-106-21-15,64-22 16,-1-41-1,-62-22 1,-1-21 0,-21 0-1,0 106 17,-21 21-32,-1 42 15,1 43 1,21 42-1,0-43 1,43-20 0,41-22-1,22-42 1,-21-21 0,-22-64-1,-20 1 1,-43-1-1,0 64 1,-22 63 0,1 22 15,21 20-15,0-20-1,85-22 1,-22-42-1,22-21 1,-43-21 0,-20-43-1,-1 22 1,-21 41 0,0 44-1,-43 41 1,22 22-1,0-64 1,21 0 0,21-21-1,43-42 17,20-22-17,-20 22 1,21 0-1,-85 84 17,0 0-17,21-21-15,21 22 16,64-22 0,0-21-1,-22 0 1,1-42-1,-85-1 1,0-84 0,-42 64-1,-22 42 1,-20 42 15,41 42-15,43 22-1,21 0 1,43-43 0,21-42-1,-43 0 1,-21-21 0,21-85-1,-20 85-15,-22-106 16,42-21-1,-42 42 1,0 42 0,0 85 15,-21 43-15,-22 84-1,1 21 1,42-63-1,42 0 1,1-85 0,20-21-1,43-42 1,-42 0 0,-1-64-1,-42 42 1,-21 85 15,-42 1-15,21-1-16,21 63 15,0-41 17,21-1-17,42-21 1,1-21-1,21 0 1,-43-84 0,-42-1-1,-21-21 1,-22 43 0,-41 63-1,-22 63 1,106 22-1,0-1 1,42 1 0,22-64-1,20-21 1,-20-21 15,-64 0-31,63-43 16,1-41-1,-22 41 1,-42 43 0,0 84-1,0 22 1,0-43 0,0 1-1,0-22 1,43-21-1,20-42 1,-21-22 0,1 22-1,-43 21 17,0 63-1,0 21-16,42-20 1,0-22 0,22-21-1,-1-42 1,-63-1 0,22-20-1,-22-43 1,0 85-16,0-22 15,-85 43 17,21-21-17</inkml:trace>
  <inkml:trace contextRef="#ctx0" brushRef="#br0" timeOffset="129634.43">30332 17230 0,'0'0'15,"-43"0"-15,22 0 0,-42 0 16,-1 0 0,43 0-1,42 0 16,43-21-31,-22 21 0</inkml:trace>
  <inkml:trace contextRef="#ctx0" brushRef="#br0" timeOffset="130117.35">32364 17124 0,'21'0'0,"-42"0"0,63-21 15,-21 0-15,0 21 0,1-43 16,-44 43 15,-20 64-15,-43 84-1,22 0 1,21 21 0,42 22-1,84-85 1,-63-85-16,106 42 16,0-63-1,22 0 1,-44-42-1</inkml:trace>
  <inkml:trace contextRef="#ctx0" brushRef="#br0" timeOffset="130435.18">33210 17060 0,'0'0'0,"0"-21"16,22-21-1,-1 42 1,21 63 0,-42-20-16,21 105 15,0 21 1,-21 43 0,-21-106-1,-42 0 1,-1-85-1,22 0 1,42-63 15,63-22-15</inkml:trace>
  <inkml:trace contextRef="#ctx0" brushRef="#br0" timeOffset="130636.06">33782 17484 0,'-21'0'62,"21"21"-46,0 0-1,0 0 1,0 0-16,-21-21 0</inkml:trace>
  <inkml:trace contextRef="#ctx0" brushRef="#br0" timeOffset="130883.92">33697 17865 0,'0'0'0,"0"21"0,0 0 15,0 0 1,0 0 0,0 1-16,0 20 15,-63 0 1,-22-21 0,-105 22-1,-1-1 1,-84 22-1,190-64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1:09:47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910 783 0,'0'0'0,"0"21"31,0 1-31,0-1 0,0 21 16,-21-21-16,21 22 0,-21-1 16,21 0-16,-21 1 0,-1 20 15,1-21-15,21 1 0,-21 20 16,0-20-16,0 20 0,0-21 15,-1 22-15,1-22 0,21 22 0,-21-22 16,0 0-16,21 1 0,-21-22 16,21 21-16,0-21 0,0 1 0,0-1 15,0 0-15,0 0 0,0 0 16,0-42 31,0 0-47,0 0 0,21-22 0,0 1 15,-21 0-15,21-1 16</inkml:trace>
  <inkml:trace contextRef="#ctx0" brushRef="#br0" timeOffset="384.79">952 868 0,'22'0'31,"-1"0"-31,0 21 0,-21 0 16,0 0-16,21 1 0,0-1 16,-21 21-16,21-21 0,1 22 0,-22-1 15,21 0-15,-21 1 0,0-1 16,21 0-16,-21 1 0,0 20 15,0-21-15,0 1 0,0-1 0,0 0 16,0 1-16,0-1 0,0 0 16,0 1-16,-21-22 0,21 21 15,0-21-15,0 1 0,0-1 0,0 0 16,0 0-16,0 0 16,-21-21-16,-1 0 31,1-21-16,21 0-15,0 0 0,-21 0 16,21-1-16,-21 1 0</inkml:trace>
  <inkml:trace contextRef="#ctx0" brushRef="#br0" timeOffset="607.66">762 1651 0,'-42'0'16,"63"0"15,0 0-31,0-21 16,0 21-16,22-21 0,-22 21 15,21-21-15,-21 21 0,22-22 0,-1 22 16,-21 0-16,21-21 0,-20 21 16,20 0-16,-21-21 0,0 21 0,0-21 15,1 21-15,-22-21 16,21 21-16,0-21 0</inkml:trace>
  <inkml:trace contextRef="#ctx0" brushRef="#br0" timeOffset="976.45">1609 995 0,'0'0'0,"0"-21"0,0-64 15,0 106 32,0 22-31,0-22-16,0 21 0,-22 0 16,22 1-16,-21-1 0,21 22 0,0-22 15,-21 21-15,0-20 0,0 20 16,21-20-16,-21 20 0,-1 1 15,22-22-15,0 0 0,0 1 16,-21-1-16,21 0 0,0 1 0,0-22 16,0 21-16,0-21 0,0 0 15,0 1-15,0-1 0,0 0 16,21-21 0,1 0-1,-22-21-15,21 0 0,-21-1 16,21 1-16</inkml:trace>
  <inkml:trace contextRef="#ctx0" brushRef="#br0" timeOffset="1412.2">1630 1736 0,'21'0'46,"0"-21"-30,0 21-16,-21-22 16,21 22-16,1-21 0,-22 0 15,21 0-15,0 21 0,-21-21 16,21 21-16,-21-21 0,0-1 16,0 1-1,-21 21 16,0 0-31,0 0 16,-1 21-16,22 1 0,0-1 0,-21 0 16,0 0-16,21 0 0,-21 0 15,21 1-15,0 20 0,0-21 0,0 0 16,0 0-16,0 1 0,0-1 16,0 0-16,0 0 0,0 0 15,21 0 1,0-21-16,0 0 0,1 0 15,-1 0-15,0 0 0,0 0 16,0 0-16,0 0 0,1 0 16,-1 0-16,0-21 0,0 0 15,0 0-15</inkml:trace>
  <inkml:trace contextRef="#ctx0" brushRef="#br0" timeOffset="1832.48">2117 1630 0,'0'0'0,"-22"-21"16,22 0-1,0-1-15,22 1 16,-1 21 0,0 0-16,0 0 15,0 0-15,0 21 16,1-21-16,-1 22 0,0-1 0,0 0 15,-21 0-15,21 0 0,-21 0 16,21 22-16,-21-22 0,22 0 0,-22 0 16,0 0-16,0 1 0,0-1 15,0 0-15,0 0 0,0 0 0,-22 0 16,1-21-16,0 0 16,21-21 15,0 0-16,0 0-15,0 0 0,0 0 0,0-22 16,21 22-16,-21-21 0,0 21 16,21-22-16,1 22 0,-22-21 15,21 21-15,0-1 0,0 1 0,-21 0 16,21 0-16,0 0 0,1 0 16,-1-1-16,0 1 0,0 0 0,0 0 15</inkml:trace>
  <inkml:trace contextRef="#ctx0" brushRef="#br0" timeOffset="2228.25">2963 826 0,'0'-43'16,"0"86"-16,-21-86 15,0 43 1,0 0-16,21 21 16,0 1-16,-21 20 15,21-21-15,-22 21 0,22 1 0,0-1 16,0 22-16,-21-22 0,0 0 16,21 22-16,-21-22 0,21 0 0,0 1 15,-21 20-15,21-20 0,0-1 16,0 0-16,-21 1 0,21-1 0,0-21 15,0 21-15,0 1 0,0-22 16,0 0-16,0 0 0,0 0 0,21 1 16,-21-1-16,21 0 15,0-21-15,0 21 0,0-21 16,1 0 0,-1 0-16,0-21 0,-21 0 0,21 21 15,0-21-15,0-1 0,1-20 16,-22 21-16,21 0 0</inkml:trace>
  <inkml:trace contextRef="#ctx0" brushRef="#br0" timeOffset="2433.14">2582 1397 0,'0'0'0,"21"0"31,1 0-31,20 0 0,-21 0 16,0 0-16,22 0 0,-22 0 0,21 0 16,-21-21-16,22 21 0,-22 0 15,0-21-15,21 21 0,-21-21 0,1 21 16,-1 0-16</inkml:trace>
  <inkml:trace contextRef="#ctx0" brushRef="#br0" timeOffset="3104.41">3577 1439 0,'0'0'0,"0"-21"0,0 0 0,0 0 15,0 42 32,0 0-31,0 22-16,0-22 0,0 21 15,0 0-15,0 22 0,0-22 0,0 22 16,0-1-16,0 1 0,0-1 16,0 1-16,0 20 0,-21-20 0,0-1 15,21 22-15,-21-21 0,-1 20 16,22-20-16,0-1 0,0 1 0,-21-1 15,21 1-15,-21-22 0,21 0 16,0 1-16,0-22 0,0 0 0,0 0 16,0 0-16,0 1 0,0-44 31,0 1-15,21 0-16,-21 0 0,21-21 0,-21 20 15,0-20-15,0 0 0,0-22 16,0 22-16,0-22 0</inkml:trace>
  <inkml:trace contextRef="#ctx0" brushRef="#br0" timeOffset="3457.21">3492 1990 0,'0'0'0,"-42"-191"32,42 170-32,0 0 0,0-21 15,0 20-15,0 1 0,21 0 0,-21-21 16,43 21-16,-22-1 0,0 1 15,21 0-15,1 21 0,-1-21 0,0 0 16,1 21-16,-1 0 0,21 0 16,-20 0-16,-1 0 0,-21 0 0,22 21 15,-1 0-15,-21 0 0,0 0 16,-21 22-16,0-1 0,0-21 0,0 22 16,0-22-16,-21 21 0,0 0 0,-21-20 15,20-1-15,-20 21 16,0-21-16,-1 0 0,1 1 0,0-1 0,-1-21 15,1 21-15,21-21 16,0 0-16,0 0 0,-1 21 0,1-21 16,21-21-1,21 0 1,1 21-16,-1-21 0,0 21 0,0-22 16,21 1-16,-20 0 0,20 0 15</inkml:trace>
  <inkml:trace contextRef="#ctx0" brushRef="#br0" timeOffset="3943.98">4403 1503 0,'0'0'0,"21"-21"32,-42 42-1,21 0-31,-22 21 0,1-20 0,0 20 15,0 0-15,0-21 0,0 22 16,-1-1-16,1 0 0,0 1 0,0-1 16,0-21-16,21 22 0,0-22 15,0 0-15,0 0 0,0 0 16,21 0-16,0-21 0,0 0 16,0 22-16,1-22 0,20 0 0,0 0 15,-21 0-15,22 0 0,-1-22 0,-21 1 16,22 21-16,-1-21 0,-21 0 15,21-21-15,1 20 0,-22 1 0,0-21 16,0 0-16,0 20 0,1-20 16,-22 0-16,0-1 0,0 1 0,-22 0 15,1 21-15,0-22 0,-21 22 16,21 0-16,-22 0 0,1 21 0,0 0 16,-1 0-16,1 0 0,0 0 15,-1 0-15,22 21 0,-21-21 16,-1 21-16,22 0 0,0 22 0,0-22 15,0 21-15,0-21 0,21 22 16,0-1-16,0-21 0,0 21 0,0-20 16,0-1-16,21 0 0,0 0 15,21 0-15,-21 0 0,22-21 0,-1 0 16,0 0-16,1 0 0,-1 0 16,22 0-16</inkml:trace>
  <inkml:trace contextRef="#ctx0" brushRef="#br0" timeOffset="4296.33">5101 1609 0,'0'0'0,"21"-21"0,-21-1 0,0 1 15,0 0-15,0 0 0,0 42 32,0 0-17,-21 0-15,21 22 0,0-1 16,0 0-16,0 1 0,0-1 0,-21 22 15,21-22-15,-21 21 0,21-20 16,-21 20-16,-1 1 0,22-22 0,0 22 16,-21-1-16,0 1 0,21-1 15,-21 1-15,0-1 0,21-21 0,-21 22 16,21-1-16,-22-20 0,1-1 0,21 0 16,0 1-16,0-1 0,0-21 15,0 0-15,-21 22 0,21-22 16,0 0-16,0 0 0,21-21 31,0-21-15,1 0-16,-22 0 0,21 0 15,0-22-15,0 1 0,0 0 0</inkml:trace>
  <inkml:trace contextRef="#ctx0" brushRef="#br0" timeOffset="4628.14">5165 1820 0,'0'0'0,"0"-42"0,-43-43 31,43 64-31,0 0 0,0 0 0,0 0 16,0 0-16,21-1 0,-21 1 16,43 21-16,-22-21 0,0 21 15,21 0-15,-20 0 0,20 0 0,-21 0 16,21 0-16,1 0 0,-22 0 15,21 21-15,-21 0 0,1 1 16,-1 20-16,0-21 0,-21 0 0,0 22 16,0-22-16,0 21 0,-21-21 15,0 0-15,-1 22 0,1-22 0,0 0 16,-21 0-16,21 0 0,-22 1 16,22-1-16,0 0 0,-21-21 0,20 21 15,1-21-15,0 0 0,21 21 16,0-42-1,0 0-15,0 0 16</inkml:trace>
  <inkml:trace contextRef="#ctx0" brushRef="#br0" timeOffset="5264.28">5757 1588 0,'0'0'0,"0"-43"16,0 22-16,0 0 16,0 0-16,0 0 15,21 21 1,1 0 0,-22 21-1,0 0 1,0 21-16,0-21 0,0 1 0,0 20 15,0-21-15,0 21 0,0 1 16,0-22-16,0 21 0,0-21 0,0 22 16,0-22-16,0 0 15,21 0-15,0 0 0,-21 1 0,21-1 16,0-21-16,0 0 0,1 0 16,-1 0-16,21 0 0,-21 0 15,0 0-15,1 0 0,-1-21 0,21-1 16,-21 1-16,0 0 0,1 0 15,-1 0-15,0-22 0,0 1 0,-21 21 16,0-21-16,21-1 0,-21 1 0,0 0 16,0 20-16,0 1 0,0 0 15,0 0-15,0 0 0,0 0 0,-21 21 32,21 21-1,0 0-31,0 0 0,0 0 15,21-21 1,0 0-16</inkml:trace>
  <inkml:trace contextRef="#ctx0" brushRef="#br0" timeOffset="5628.6">6710 1397 0,'0'-21'31,"-21"21"-31,21 21 16,0 0-16,0 0 0,-22 22 15,22-1-15,0 0 0,0 1 0,0-1 16,0 0-16,0 22 0,0-1 16,0-20-16,0 20 0,0 1 0,0-1 15,0 1-15,0-22 0,0 22 16,0-1-16,0 1 0,0-1 0,0 1 15,0-1-15,-21-21 0,21 22 16,0-22-16,0 22 0,-21-22 0,0 0 16,21-20-16,0 20 0,-21-21 15,21 0-15,0 0 0,0 1 16,21-22 0,0-22-1,0 1-15,0 0 0,1-21 16,-22 21-16,21-22 0,0 22 0,0-21 15,0-22-15,-21 22 0,21-22 16</inkml:trace>
  <inkml:trace contextRef="#ctx0" brushRef="#br0" timeOffset="5920.43">6689 1524 0,'0'0'0,"0"-42"0,0 21 0,-22-1 16,22 1-16,0 0 0,0 0 15,22 21-15,-1-21 0,0 21 16,21 0-16,-21 0 0,22-21 16,-1 21-16,-21 0 0,22 0 0,-1 0 15,0 0-15,1 0 0,-1 0 16,0 21-16,-21-21 0,22 21 0,-22 0 16,0 0-16,0 0 0,0 1 15,-21-1-15,0 0 0,0 0 0,0 21 16,0-20-16,-21-1 0,0 0 15,0 0-15,-21 0 0,20 0 16,1 1-16,-21-22 0,21 21 0,-22 0 16,22-21-16,0 0 0,-21 21 15,21-21-15,-22 0 0,22 0 0</inkml:trace>
  <inkml:trace contextRef="#ctx0" brushRef="#br0" timeOffset="6888.4">952 2561 0,'0'0'0,"-21"0"0,0 0 0,0 0 16,0 21-16,0-21 0,-1 0 16,44 0 62,-1 0-78,0 0 0,0 0 15,21 0-15,1 0 16,-1 0-16,0 0 0,22 0 0,-1 0 16,1 0-16,21 0 0,-1 0 15,1-21-15,0 21 0,-1 0 0,1 0 16,0-21-16,20 21 0,-20 0 16,21 0-16,0-21 0,0 21 0,-1-21 15,22 21-15,-21 0 0,21 0 16,0-21-16,-21 21 0,21 0 0,0 0 15,21 0-15,-21 0 0,0 0 16,0 0-16,21 0 0,-21 0 0,0 0 16,22 0-16,-22-22 0,0 22 0,21 0 15,-21 0-15,0 0 16,0 0-16,0 0 0,-21 0 0,21 0 16,0 0-16,-22 0 0,1 0 15,0 0-15,0 0 0,-21 0 0,-1-21 16,1 21-16,0 0 0,-1 0 0,-20 0 15,20 0-15,-20 0 0,-22 0 16,22 0-16,-22 0 0,22 0 0,-22-21 16,-21 21-16,21 0 0,1 0 15,-22 0-15,0 0 0,0 0 0,0 0 16,1 0-16,-22-21 62,-22 21-46,1 0-16</inkml:trace>
  <inkml:trace contextRef="#ctx0" brushRef="#br0" timeOffset="7052.3">7133 2392 0,'0'21'31,"0"0"16,-21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1:11:43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4868 0,'0'0'0,"-22"0"0,1 0 15,0 0 1,0 0-16,0 0 0,0 0 16,-1 0-1,1 0-15,0 0 16,21 22 15,21-22-15,0 0-1,1 0-15,20 0 0,-21 0 16,21 0-16,22 0 0,-22 0 16,1 0-16,20 0 0,22 0 15,-22 0-15,22 0 0,21 0 0,-22 0 16,1 0-16,0 0 0,-22 0 16,22 0-16,-22 0 0,1 0 0,-1 0 15,-20 0-15,-1 0 0,0 0 16,1 0-16,-22 0 0,0 0 15,21 0-15,-20 0 0,-1 0 16,0 0 0,-21-22 31,-21 22-32,0 0-15,-1-21 16,1 21-16,0 0 0</inkml:trace>
  <inkml:trace contextRef="#ctx0" brushRef="#br0" timeOffset="487.72">1799 4551 0,'0'0'0,"0"21"32,0 0-17,0 0-15,0 1 16,21-1-16,0-21 0,-21 21 16,22-21-16,-1 0 0,0 21 15,0-21-15,21 0 0,-20 0 0,-1 0 16,0 0-16,0 0 0,21 0 15,-20 0-15,-1 0 0,0 0 16,0 0-16,0 0 0,0 0 16,-42 0 15,21 21-31,-21-21 16,0 21-16,0 1 0,0-1 0,-1 21 15,1-21-15,-21 22 0,21-1 16,0 0-16,-22 1 0,22-1 0,0 0 15,0-21-15,-22 22 0,22-22 16,21 21-16,-21-21 0,0 1 0,21-1 16,0 0 15,0-42 0,0 0-31,21-1 0</inkml:trace>
  <inkml:trace contextRef="#ctx0" brushRef="#br0" timeOffset="1575.09">3323 4360 0,'0'0'0,"0"-21"15,0 0-15,0 0 16,0 42 15,0 0-15,0 0-16,0 1 0,0-1 0,0 21 15,0-21-15,0 22 0,0-1 16,0-21-16,0 21 0,-21 1 0,21-22 16,0 21-16,-21 1 0,21-22 15,-21 21-15,21-21 0,0 22 0,0-22 16,-22 0-16,22 0 0,0 0 16,-21 0-16,21 1 0,0-44 46,0 1-46,0 0 16,0 0-16,21 0 0,-21-22 0,22 1 16,-1 21-16,-21-21 0,21-1 15,-21 1-15,21 21 0,0-22 0,0 22 16,-21 0-16,22 0 0,-1 0 16,0 21-1,0 0-15,0 21 16,0-21-16,-21 21 0,22 0 15,-22 0-15,21 1 0,-21 20 16,21-21-16,-21 21 0,0-20 0,21 20 16,0 0-16,-21-21 0,21 22 15,1-22-15,-1 0 0,-21 0 0,21 0 16,0-21-16,0 0 0,0 0 16,1 0-16,-1 0 0,0 0 0,0 0 15,0-21-15,-21 0 0,21 0 16,1-21-16,-22 20 0,0-20 0,21 0 15,-21-1-15,21 1 0,-21 0 16,0-1-16,0 1 0,0 0 0,0-1 16,0 1-16,0 0 0,0-1 15,0 22-15,0 0 0,0 0 16,0 0-16,0 0 16,0 42 15,0 0-16,0 0 1,0 0-16,0 0 0,0 1 16,21-1-16,-21 0 15,0 0-15,21-21 0,-21 21 16,0 0-16</inkml:trace>
  <inkml:trace contextRef="#ctx0" brushRef="#br0" timeOffset="2007.85">4127 4805 0,'0'0'0,"0"21"0,0 0 15,0 0-15,0 1 0,22-22 16,-1 0 0,0 0-1,0 0-15,0-22 16,-21 1-16,21 21 0,1-21 0,-1 0 15,0 0-15,0 0 0,-21-1 16,21 22-16,-21-21 0,21 0 16,-21 0-16,0 0 0,0 0 15,0-1-15,0 1 16,-21 21-16,0 0 16,0 0-16,0 0 0,0 0 15,-1 21-15,1-21 0,0 22 16,21-1-16,0 0 0,-21 0 0,21 21 15,-21-20-15,21 20 0,0-21 16,0 0-16,0 22 0,0-22 0,0 0 16,0 0-16,0 0 0,21 0 15,0 1-15,0-1 0,0-21 16,1 0-16,-1 0 0,0 0 16,0 0-16,0 0 0,0 0 15,1 0-15,-1 0 0,0-21 0,0 21 16,-21-22-16,21 1 0,0 0 15</inkml:trace>
  <inkml:trace contextRef="#ctx0" brushRef="#br0" timeOffset="5383.92">5736 4911 0,'-21'0'0,"21"21"47,0-42 0,0 0-47,21-1 15,-21 1-15,0 0 0,0 0 0,21 0 16,-21-22-16,21 22 0,-21-21 15,0 0-15,0-1 0,22 1 0,-22-22 16,21 22-16,0-21 0,-21 20 16,21-20-16,0 20 0,-21 1 0,21 0 15,1 21-15,-1-22 0,0 43 16,0 0-16,-21 21 31,21 1-31,0-1 0,-21 0 16,0 0-16,0 0 0,0 0 15,0 1-15,0-1 0,22 0 16,-1-21 0,-21-21-1,0 0 1,0-1-16,0 1 0,-21 0 16,21 0-16,-22 0 0,1 0 15,21-1-15,-21 1 0,0 0 16,0 0-16,0 21 0,-1 0 15,1 0-15,0 0 16,0 0-16,0 21 0,21 0 16,0 0-16,-21 22 0,21-1 15,-22 0-15,22 1 0,-21-1 0,21 0 16,0 1-16,0-1 0,0 0 16,0 1-16,0-1 0,0 0 0,0 1 15,0-1-15,0 0 0,21-20 16,1 20-16,-22-21 0,21 0 0,0 0 15,0 1-15,0-1 0,0-21 16,1 0-16,-1 0 0,0 0 0,0 0 16,0 0-16,0 0 0,22 0 15,-22-21-15,0-1 0,0 1 16,0-21-16,1 21 0,-1-22 0,21 22 16,-21-21-16,0 21 0,1-22 15,20 1-15,-21 21 0,0 0 0,0-22 16,22 22-16,-22 21 0,0-21 15,0 21-15,0 0 0,1 0 0,-1 0 16,0 0-16,0 21 16,-21 0-16,21-21 0,-21 22 0,0-1 15,21 0-15,1 0 0,-1 0 0,-21 0 16,21 1-16,-21-1 16,21-21-16,-21 21 0,21-21 15,0 0 1,-21-21-1,0 0 1,0-1-16,0 1 16,0 0-16,0 0 0,-21 21 0,0-21 15,0 0-15,0-1 0,0 1 16,21 0-16,-22 0 0,1 21 0,0 0 16,0 0-16,0 0 0,0 0 15,-1 0-15,1 0 0,0 0 0,0 21 16,0-21-16,0 21 0,21 22 15,-22-22-15,1 0 0,0 0 0,21 21 16,-21-20-16,21 20 0,-21-21 16,21 21-16,-21-20 0,21 20 15,0-21-15,0 21 0,0-20 0,0-1 16,0 0-16,0 0 0,21-21 16,0 21-16,0-21 0,0 0 0,0 0 15,1 0-15,20 0 0,-21 0 16,0-21-16,0 0 0,1 0 0,-1 21 15,21-43-15,-21 22 0,0 0 16,-21-21-16,22 21 0,-1-1 0,-21-20 16,21 21-16,-21-21 0,0 20 0,0-20 15,0 21-15,21 0 16,-21 0-16,0-1 0,0 1 0,0 42 47,0 1-32,0-1-15,0 0 0,0 0 0,0 0 16,0 0-16,0 22 0,0-22 0,0 0 16,0 0-16,0 0 0,0 22 15,21-22-15,-21 0 0,21-21 0,1 21 16,-22 0-16,21-21 0,0 0 16,0 0-16,0 0 0,0 0 0,1 0 15,20 0-15,-21 0 16,0-21-16,0 21 0,22-21 0,-22 0 15,0 0-15,0 0 0,0-1 0,1 1 16,-1-21-16,-21 21 0,21 0 16,-21-1-16,21-20 0,-21 21 0,0 0 15,0 0-15,0-1 0,0 1 16,0 0-16,0 42 31,0 0-31,-21 1 16,21-1-16,0 0 0,0 0 15,-21 0-15,21 22 0,0-22 0,0 0 16,0 21-16,-21-21 0,21 1 16,0-1-16,-22 0 0,22 0 0,0 0 15,0 0-15,0 1 16,0-44 15,0 1-31,0 0 0,0 0 16,0 0-16,0 0 0,0-1 15,0 1-15,0 0 0,22-21 0,-1 21 16,-21-22-16,21 22 0,0 0 0,-21 0 16,21 0-16,0-1 0,1 1 15,-1 0-15,0 21 0,0 0 16,0 0-16,0 0 16,-21 21-16,22 0 0,-22 1 15,21-1-15,-21 0 0,0 0 16,0 0-16,0 0 0,21 1 0,-21-1 15,21 0-15,-21 0 0,21 0 0,-21 0 16,0 1-16,21-1 0,1 0 16,-1 0-16,0-21 0,0 0 15,0 0-15,0 0 0,1 0 16,-1 0-16,0 0 0,0-21 0,0 21 16,0-21-16,1 0 0,-1-1 15,0 1-15,0 0 0,0 0 0,-21 0 16,21-22-16,-21 22 0,22 0 15,-22 0-15,0-21 0,21 20 16,0 1-16,-21 0 0,21 21 0,-21-21 16,0 42 15,0 0-31,0 0 0,0 1 16,-21-1-16,21 0 0,0 0 15,-21 0-15,21 0 0,0 1 0,0-1 16,0 0-16,-21 21 15,21-21-15,0 1 0,-22-1 0,22 0 16,0 0-16,0 0 16,0-42 15,0 0-31,0 0 16,0 0-16,0-1 0,0 1 0,22 0 15,-1-21-15,-21 21 0,21-1 16,0-20-16,-21 21 0,21 0 0,0 0 15,1-1-15,-22 1 0,21 0 0,0 0 16,0 21-16,0 0 0,0 0 16,1 0-16,-1 0 15,-21 21-15,0 0 16,21-21-16,-21 21 0,21 1 0,-21 20 16,0-21-16,21 0 0,-21 0 0,0 1 15,0-1-15,0 0 0,0 0 16,21 0-16,-21 0 0,22 1 0,-22-1 15,0 0-15,21-21 16,0 0-16,0 0 0,0 0 16,0 0-16,1 0 0,-1-21 15,0 21-15,0-21 0,0-1 16,0 22-16,-21-21 0,22 0 0,-1 0 16,0 0-16,-21-22 15,0 22-15,21 0 0,0 0 0,0 0 16,-21-22-16,0 22 0,22 0 0,-1 0 15,-21 0-15,0 42 32,0 0-17,0 0-15,0 0 0,0 22 16,-21-22-16,21 0 0,0 0 0,0 0 16,0 1-16,0 20 0,0-21 15,0 0-15,0 0 0,0 1 0,21-1 16,0 0-16,0-21 15,0 21-15,0-21 16,1 0-16,-1 0 0,0 0 0,0 0 16,0-21-16,0 0 0,1 21 15,20-21-15,-21-1 0,0 1 0,0 0 16,1 0-16,-22-21 0,0 20 16,21 1-16,-21-21 0,0 21 0,0-22 15,0 1-15,0 21 0,0-21 0,0 20 16,-21 1-16,21 0 0,-22 0 15,1 0-15,0 21 0,0 0 0,0 0 16,0 0-16,-1 0 0,1 0 16,0 0-16,0 21 0,0 0 0,0 21 15,-1-20-15,22-1 0,0 21 16,0-21-16,-21 22 0,21-22 16,0 21-16,0-21 0,0 0 0,21 22 15,1-22-15,-22 0 0,42 0 16,-21 0-16,0 1 0,0-1 0,22 0 15,-22-21-15,21 0 0,1 0 0,-22 0 16,21 0-16,0 0 0,-20 0 16,20-21-16,0 21 0,-21-21 0,1-1 15,20-20-15,-21 21 0,0 0 16,0-22-16,22 1 0,-22 0 0,0-1 16,0 1-16,0 0 0,22-22 15,-22 22-15,0-22 0,0 1 16,0-1-16,1 22 0,-1 0 0,-21-1 15,0 1-15,0 0 0,0 21 16,0-1-16,-21 44 31,-1-1-31,22 0 0,-21 21 16,0 1-16,0 20 0,21-21 0,-21 1 16,21 20-16,-21-20 0,21 20 15,0-21-15,0 1 0,-22-1 0,22 0 16,0 1-16,0-1 0,0-21 0,0 22 15,0-22-15,0 21 0,0-21 16,0 0-16,22 1 0,-1-1 16,0 0-16,0 0 0,0-21 15,0 21-15,1-21 0,-1 0 0,21 0 16,-21 0-16,0 0 0,22 0 0,-22-21 16,21 0-16,-21 21 0,1-21 15,-1 0-15,0-1 0,0 1 0,0 0 16,-21 0-16,0 0 0,0 0 0,0-22 15</inkml:trace>
  <inkml:trace contextRef="#ctx0" brushRef="#br0" timeOffset="5605.8">9271 4403 0,'0'0'0,"-21"21"0,0-21 0,21 21 16,21-21-1,0 0-15,0 0 0,0 0 16,22 0-16,-22 0 0,21 0 0,0 0 16,1 0-16,-1-21 0,0 21 15,1-21-15,-22 21 0,21 0 0,-21 0 16,22-21-16,-22 21 0,0 0 16,0 0-16,0-22 0</inkml:trace>
  <inkml:trace contextRef="#ctx0" brushRef="#br0" timeOffset="6731.61">11112 4403 0,'0'0'0,"0"-21"0,22-85 16,-1 85 0,-21-1-16,21 1 0,0 0 0,0 0 15,0 0-15,1 0 0,-1-1 0,0 22 16,0 0-16,21 0 0,-20 0 16,-1 0-16,0 0 0,0 22 15,0-1-15,-21 0 0,21 21 16,1-21-16,-22 22 0,21-1 0,-21 0 15,0 1-15,0-1 0,0 0 16,0-20-16,0 20 0,0-21 0,0 21 16,0-20-16,0-1 0,0 0 0,0 0 15,0 0-15,0 0 16,0-42 15,0 0-31,0 0 16,0 0-16,0 0 0,0-1 0,0-20 15,0 21-15,21-21 16,0 20-16,-21-20 0,21 0 0,0-1 16,1 1-16,-1 21 0,0-21 15,0 20-15,0-20 0,0 21 0,1 0 16,20 0-16,-21 21 0,0 0 0,22 0 16,-22 0-16,0 0 0,0 21 15,0 21-15,22-21 0,-22 22 0,0-1 16,0 0-16,-21 1 0,0-1 15,21 0-15,-21 1 0,0-22 0,0 21 16,0 0-16,0-20 0,0-1 16,0 21-16,0-21 0,0 0 15,0 1-15,0-44 32,0 1-32,0 0 0,21 0 15,1 0-15,-22 0 0,21-22 0,0 22 16,0-21-16,-21-1 0,21 1 15,0 0-15,1-1 0,20 1 0,-21 0 16,0 21-16,0-22 0,1 22 16,20 0-16,-21 0 0,0 0 0,0 21 15,1 0-15,-22 21 16,21 0-16,-21 0 0,0 0 0,21 22 16,-21-22-16,0 21 0,0 0 15,0 1-15,0-22 0,0 21 16,0 1-16,0-22 0,0 21 0,0-21 15,0 0-15,0 22 0,0-22 16,0 0-16,0 0 0,0 0 16,0 1-16,21-22 31,-21-22-31,21 1 16,-21 0-16,0 0 0,21-21 15,1 20-15</inkml:trace>
  <inkml:trace contextRef="#ctx0" brushRef="#br0" timeOffset="7995.85">13017 4212 0,'0'0'0,"22"0"0,-1-21 0,-21 0 15,0 0-15,21 21 16,-21 21 15,0 0-31,-21 0 0,21 22 16,-21-22-16,21 21 0,0-21 0,0 22 15,-22-1-15,22-21 0,-21 21 16,21-20-16,0 20 0,0-21 0,0 0 16,0 0-16,0 1 15,0-1-15,0 0 0,0 0 0,21-21 16,1 21-16,-1-21 0,21 0 16,-21 0-16,0 0 0,1 0 15,20 0-15,-21 0 0,21-21 0,-20 0 16,20 21-16,-21-21 0,0 0 15,22-22-15,-22 22 0,0 0 0,-21-21 16,21-1-16,-21 22 0,0-21 0,0-1 16,0 1-16,0 0 0,0-1 15,-21 1-15,0 0 0,0 21 0,-1-1 16,1 1-16,0 0 0,-21 21 16,21 0-16,-22 0 0,22 0 0,-21 21 15,21-21-15,-22 43 0,22-22 16,0 0-16,0 21 0,0 1 15,21-1-15,0 0 0,0-21 0,0 22 16,0-1-16,0 0 0,0-20 16,0 20-16,0-21 0,0 0 0,21 0 15,0 1-15,21-1 0,-21 0 0,1-21 16,20 0-16,-21 21 0,21-21 16,1 0-16,-22 0 0,21 0 0,1 0 15,-1-21-15,-21 0 0,21 21 16,-20-21-16,20-1 0,-21 1 0,21 0 15,-20 0-15,-1-21 0,0 20 16,0 1-16,0-21 0,0 21 16,-21 0-16,22-1 0,-22 1 0,21 21 15,-21-21-15,21 21 16,-21 21 0,0 0-16,0 1 0,0-1 15,0 0-15,0 0 0,0 0 16,0 0-16,0 22 0,0-22 0,0 0 15,0 0-15,0 0 0,0 1 16,0-1-16,0 0 0,21 0 0,-21 0 16,21-21-1,0 0-15,1 0 0,-1 0 16,0 0-16,0 0 0,0 0 16,-21-21-16,43 0 0,-43 0 15,42 0-15,-21-1 0,0 1 0,0 0 16,1-21-16,-1 21 0,0-22 0,0 22 15,0-21-15,0 21 0,-21-1 16,22 1-16,-22 0 0,21 0 0,-21 0 16,0 42 15,0 0-31,0 0 0,0 0 0,0 1 16,0-1-16,0 0 15,0 21-15,0-21 0,0 1 0,0 20 16,0-21-16,0 0 0,0 0 0,0 1 15,0 20-15,21-21 0,0 0 16,-21 0-16,0 1 0,21-22 16,0 21-16,1-21 0,-1 0 15,0 0-15,0 0 0,0 0 0,0 0 16,1 0-16,20-21 0,-21 21 16,0-22-16,22 1 0,-22 0 0,21 0 15,-21 0-15,22 0 0,-22-1 0,21 1 16,-21-21-16,22 21 15,-22 0-15,0-22 0,0 22 0,0-21 16,-21-1-16,0 22 0,0 0 0,0-21 16,0 21-16,0-1 15,0 1-15,-21 21 0,0 0 0,0 0 16,0 0-16,-1 21 0,1 1 16,21-1-16,-21 21 0,0-21 0,21 22 15,0-22-15,0 0 0,0 21 0,0-21 16,0 22-16,0-22 0,0 0 15,21 0-15,0 0 0,0 1 0,22-1 16,-22 0-16,0-21 0,21 21 16,-20-21-16,20 0 0,0 0 0,-21 0 15,22 0-15,-1 0 0,0 0 16,-20 0-16,20 0 0,-21-21 16,21 21-16,-20-21 0,-1 0 0,0 21 15,0-22-15,-21 1 0,0 0 0,0 0 16,0 0-16</inkml:trace>
  <inkml:trace contextRef="#ctx0" brushRef="#br0" timeOffset="9133.49">593 6922 0,'-22'0'16,"22"21"15,22-21-31,-1 0 0,21 0 16,-21 21-16,22-21 0,-1 0 0,21 0 16,-20 0-16,20 0 0,22 0 15,-22 0-15,22 0 0,0 0 0,21 0 16,-22 0-16,1 0 0,21 0 15,-22 0-15,-20 0 0,21-21 16,-22 0-16,22 21 0,-22 0 16,1-22-16,-1 22 0,-20 0 0,20-21 15,-21 21-15,-20 0 0,-1 0 16,0-21-16,-21 0 16,0 0-16,-21 21 15,0-21-15,-22 21 0,22-22 0,-21 22 16,-1 0-16,1-21 0,21 21 15,-21-21-15,20 21 0,-20 0 0,21 0 16,0 0-16,42 0 47,0 0-47,0 0 0,0 0 16,22 0-16,-22 0 0,21 0 15,-21 0-15,22 0 0,-1 0 0,-21 0 16,0 21-16,1 0 0,-1-21 15,-21 22-15,0-1 0,0 0 0,0 0 16,0 0-16,-21 22 0,-1-22 16,1 0-16,0 21 0,-21-21 0,21 1 15,-22 20-15,22-21 0,0 0 16,0 0-16,0 1 0,-1-1 0,22 0 16,-21-21-16,21 21 15,21-21 1,1 0-1</inkml:trace>
  <inkml:trace contextRef="#ctx0" brushRef="#br0" timeOffset="10387.78">3450 6371 0,'0'-21'16,"0"42"-16,0-63 0,0 21 0,0 42 31,0 0-31,0 0 16,0 0-16,0 22 0,0-1 15,0 0-15,0 22 0,0-22 0,-21 1 16,21-1-16,0 0 0,0 1 16,0-22-16,-21 21 0,21-21 0,0 22 15,0-22-15,0 0 16,0 0-16,21-21 31,0-21-31,-21 0 16,21 0-16,0-1 0,1 1 0,-22-21 15,21 21-15,0 0 0,0-22 16,-21 1-16,21 21 0,0-22 0,-21 22 16,0-21-16,22 21 0,-1 0 15,-21-1-15,21 22 16,0 0-1,-21 22-15,21-1 0,-21 0 0,0 0 16,0 0-16,21 0 0,-21 22 16,22-22-16,-22 0 0,0 0 15,0 22-15,21-22 0,-21 0 0,21 0 16,-21 0-16,21-21 0,-21 21 16,0 1-16,21-22 0,0 0 0,1 0 15,-1 0-15,0 0 16,0 0-16,0 0 0,0-22 15,-21 1-15,22 21 0,-1-42 0,0 21 16,-21 0-16,21-1 0,-21-20 16,21 0-16,0 21 0,-21-22 0,0 1 15,0 0-15,22-1 0,-22 1 16,21 21-16,-21-22 0,0 22 16,0 0-16,0 0 0,0 0 15,0 42 16,0 0-31,0 0 0,0 0 16,0 22-16,0-1 0,0 0 0,0 1 16,0-22-16,0 21 0,0 1 15,0-1-15,0 0 0,0-21 0,0 22 16,0-22-16,0 0 0,0 0 16,0 0-16,21 1 0,0-1 15,0-21-15,0 0 0,22 0 16,-22 0-16,0 0 15,0 0-15,22-21 0,-1-1 0,-21 22 16,21-21-16,1 0 0,-1-21 16,-21 21-16,22-1 0,-1-20 0,-21 21 15,21-21-15,-20 20 0,-1-20 16,0 0-16,-21 21 0,0-22 0,0 22 16,0 0-16,0 0 0,-21 21 15,0 0-15,-1 0 16,1 0-16,-21 0 0,21 21 0,0 0 15,-1 0-15,22 22 16,-21-22-16,21 0 0,0 21 0,0-21 16,0 22-16,0-22 0,0 21 15,0-21-15,0 1 0,21-1 0,1 0 16,-22 0-16,42 0 0,-21 0 0,0-21 16,0 0-16,1 0 0,20 0 15,-21 0-15,21 0 0,-20 0 0,20 0 16,-21 0-16,21-21 0,-20 0 0,-1 0 15</inkml:trace>
  <inkml:trace contextRef="#ctx0" brushRef="#br0" timeOffset="13479.36">6286 6773 0,'0'-21'0,"0"-42"32,0 42-32,0-1 0,0 1 0,22 0 15,-22-21-15,21 21 0,-21-22 16,0 1-16,21 21 0,0-22 15,-21 1-15,21 0 0,0 21 0,1-22 16,-1 22-16,0 0 0,0 0 16,0 0-16,22-1 0,-22 22 0,0 0 15,0 0-15,0 0 16,0 22-16,-21-1 0,0 0 16,0 0-16,22 0 0,-22 0 15,0 1 1,0-44 31,0 1-47,0 0 15,0 0-15,0 0 16,-22 0-16,22-1 16,0 1-16,-21 21 0,21-21 15,-21 21-15,0 0 0,0 0 16,0 0-16,-1 0 15,1 0-15,0 21 0,0 0 0,0 1 16,21-1-16,-21 21 0,21-21 16,-22 22-16,22-1 0,0 0 0,0 1 15,0-1-15,0 0 0,0 1 0,0-22 16,0 21-16,0-21 0,0 22 16,0-22-16,22 0 0,-1 0 15,0-21-15,0 21 0,0-21 16,0 0-16,1 0 0,-1 0 0,21 0 15,-21 0-15,0-21 0,22 0 0,-22 21 16,21-21-16,-21 0 0,1-22 16,20 22-16,-21-21 0,21 21 0,-20-22 15,20 1-15,-21 0 0,0 20 16,22-20-16,-22 21 0,0-21 0,0 20 16,0 1-16,0 21 0,1-21 0,-1 21 15,0 0 1,0 0-16,-21 21 0,21 0 15,-21 1-15,21 20 16,-21-21-16,22 0 0,-22 0 16,0 1-16,0-1 0,21 0 0,-21 0 15,0 0-15,21-21 0,-21 21 16,0-42 15,0 0-15,0 0-16,0 0 0,0 0 15,0-1-15,0 1 0,0 0 16,0 0-16,0 0 0,-21 0 0,0-1 16,21 1-16,-22 21 0,1 0 15,0 0 1,0 0-16,0 0 0,0 0 16,-1 21-16,22 1 0,-21-1 0,21 0 15,-21 0-15,0 0 0,21 22 16,0-22-16,-21 21 0,21 0 0,-21-20 15,21 20-15,-22-21 0,22 21 16,0-20-16,0-1 0,0 0 0,0 0 16,0 0-16,0 0 0,22-21 15,-1 0 1,0 0-16,0 0 0,-21-21 16,21 21-16,0-21 0,1 0 15,-22 0-15,21 0 0,0-22 16,-21 22-16,21 0 0,-21-21 0,21-1 15,-21 22-15,0-21 0,0 21 16,0-22-16,21 22 0,-21 0 0,0 0 16,0 0-16,0 42 31,0 0-31,0 0 16,0 0-16,0 0 0,0 22 15,0-22-15,0 21 0,0-21 0,0 1 16,0 20-16,0-21 0,0 0 0,0 0 15,0 1-15,22-1 16,-1 0-16,0 0 0,0-21 16,0 0-16,0 0 15,1 0-15,-1 0 0,21 0 0,-21-21 16,0 21-16,22-21 0,-22 0 0,21-1 16,-21 1-16,1 0 0,-1 0 15,0-21-15,0 20 0,0 1 0,-21-21 16,0 21-16,0-22 0,0 22 15,0 0-15,0 0 0,0 0 0,0 0 16,-21 42 15,21 0-31,-21 0 16,21 0-16,0 0 0,0 22 0,0-22 16,0 21-16,0-21 0,-21 22 15,21-22-15,0 0 0,0 0 0,-21 0 16,21 1-16,0-1 0,0 0 15,0 0-15,0 0 16,0-42 15,0 0-31,0 0 0,21-22 16,-21 22-16,21 0 0,0 0 16,-21-21-16,21 20 0,0-20 15,-21 21-15,22-21 0,-1 20 0,0 1 16,0 0-16,0 0 0,-21 0 15,21 21-15,1 0 0,-1 21 32,-21 0-32,0 0 0,0 0 0,21 1 15,-21 20-15,21-21 0,-21 21 0,0-20 16,0-1-16,21 21 0,-21-21 16,21 0-16,1 1 0,-22-1 0,21 0 15,0-21-15,-21 21 0,21-21 16,0 21-16,0-21 0,1 0 15,-1 0-15,0 0 0,0 0 0,0 0 16,0-21-16,1 0 0,-1 0 16,0 0-16,0-1 0,0 1 0,0 0 15,1 0-15,-1-21 0,-21 20 0,21-20 16,-21 0-16,21 21 0,-21-22 16,0 22-16,0 0 0,0 0 0,0 0 15,0-1-15,0 1 0,0 42 31,0 1-31,0 20 16,-21-21-16,21 0 0,0 22 16,0-1-16,0-21 0,0 21 0,-21-20 15,21 20-15,0-21 0,0 0 16,0 0-16,0 1 0,0-1 16,0 0-16,0 0 0,0 0 15,0-42 16,0 0-31,21 0 0,-21 0 16,0-1-16,21 1 0,0-21 16,-21 21-16,21-22 0,1 22 0,-22-21 15,21 0-15,0 20 0,0 1 16,0 0-16,-21 0 0,21 0 0,1 0 16,-1 21-16,0 0 15,-21 21 1,0 0-16,0 0 0,21 21 15,-21-20-15,21-1 0,-21 21 0,0-21 16,0 22-16,21-22 0,-21 0 16,0 0-16,0 0 0,22 0 0,-1 1 15,-21-1-15,21 0 0,0-21 0,0 0 16,0 0-16,1 0 0,-1 0 16,0 0-16,0 0 0,0 0 0,0-21 15,22 21-15,-22-21 0,0-1 16,0 1-16,0 0 0,1 0 15,-1-21-15,0 20 0,0-20 0,0 21 16,-21-21-16,21 20 0,1-20 0,-22 21 16,21 0-16,-21 0 0,0-1 15,0 44 17,0-1-32,0 21 15,0-21-15,0 0 0,0 1 0,0 20 16,0-21-16,0 0 0,0 0 15,0 22-15,0-22 0,0 0 0,0 0 16,21 0-16,0-21 0,-21 22 16,21-22-16,0 0 15,1 0-15,-1 0 0,0 0 0,0-22 16,0 22-16,0-21 16,1 21-16,-1-21 0,0 0 0,-21 0 15,21-22-15,-21 22 0,21 0 16,-21-21-16,0 21 0,0-1 0,0-20 15,0 21-15,0-21 0,0 20 16,-21 1-16,0 0 0,21 0 0,-21 0 16,0 0-16,-1 21 0,1 0 0,0 0 15,0 0-15,0 0 0,0 0 16,-1 0-16,-20 21 0,21 0 0,0 0 16,21 0-16,-21 0 0,21 1 15,-22 20-15,22-21 0,0 21 0,0-20 16,0 20-16,0-21 0,22 21 15,-1-20-15,0-1 0,0 0 0,0 0 16,0-21-16,1 21 0,20-21 16,-21 0-16,21 0 0,-20 0 0,20 0 15,0 0-15,-21 0 0,22-21 0,-1 0 16,0 21-16,-20-21 0,20-22 16,0 22-16,1 0 0,-1-21 15,-21 21-15,21-22 0,-20 1 0,-1 0 16,0 20-16,0-20 0,0 0 15,0-1-15,-21 1 0,22 0 0,-22-1 16,0 22-16,0-21 0,0 21 0,0 0 16,-22 21-1,1 0-15,0 21 16,0 0-16,21 0 0,-21 21 16,0 1-16,-1-22 0,22 21 0,0 1 15,-21-1-15,21 0 0,-21 1 0,21-1 16,0 0-16,0 1 0,0-1 15,0 0-15,0-21 0,0 1 0,0 20 16,0-21-16,0 0 0,21 0 0,0-21 16,-21 22-16,22-22 0,-1 0 15,0 0-15,0 0 0,0 0 16,0-22-16,1 1 0,-1 21 16,0-21-16,0 0 0,-21-21 15,21 20-15</inkml:trace>
  <inkml:trace contextRef="#ctx0" brushRef="#br0" timeOffset="13643.21">9991 6181 0,'0'21'31,"42"-21"-31,-21 0 0,21 0 16,-20 0-16,20 0 0,-21 0 0,21-21 15,1 0-15,-22 21 0,21-22 0</inkml:trace>
  <inkml:trace contextRef="#ctx0" brushRef="#br0" timeOffset="14159.92">12023 6075 0,'0'0'0,"0"63"16,0-41 0,0-1-16,0 21 0,0 0 15,0 1-15,-22-22 0,22 21 16,-21-21-16,21 22 0,0-22 0,0 0 16,0 0-16,-21 0 15,21 1-15,0-44 31,0 1-31,0 0 16,0 0-16,0 0 0,0 0 0</inkml:trace>
  <inkml:trace contextRef="#ctx0" brushRef="#br0" timeOffset="14324.83">11959 5948 0,'0'0'0,"-21"0"31,42 0 16,0 0-47,0 0 0,1 21 0</inkml:trace>
  <inkml:trace contextRef="#ctx0" brushRef="#br0" timeOffset="14811.74">12361 6096 0,'0'64'16,"0"-43"0,0 0-16,0 0 0,0 0 15,0 0-15,0 22 0,0-22 0,0 0 16,0 0-16,0 0 0,0 22 0,0-22 15,0 0-15,0 0 16,0 0-16,0-42 31,0 0-15,0 0-16,21-21 0,-21 20 16,0 1-16,0-21 0,22 21 15,-1-22-15,0 22 0,-21-21 16,21 21-16,0-22 0,0 22 0,1 0 15,-1-21-15,0 42 0,0-21 16,0-1-16,22 22 0,-22 0 0,0 0 16,0 0-16,0 22 0,0-1 15,1 0-15,-1 0 0,-21 0 0,21 0 16,-21 22-16,21-22 0,-21 0 0,0 21 16,0 1-16,0-22 0,0 0 15,0 21-15,0-20 0,0-1 0,0 0 16,0 0-16,0 0 0,0 0 15,0 1-15,21-22 32,-21-22-32,21 22 15,1-21-15</inkml:trace>
  <inkml:trace contextRef="#ctx0" brushRef="#br0" timeOffset="15267.48">13504 6138 0,'21'0'0,"-42"0"0,64-21 16,-22 21-16,-21-21 0,21 21 15,-21-21-15,0 0 0,-21 21 32,0 0-32,-22 0 0,22 0 15,-21 21-15,21 0 0,-22 0 0,22 0 16,-21 1-16,-1-1 0,22 0 15,0 0-15,0 0 0,0 0 0,21 1 16,-21-22-16,21 21 0,0 0 16,21-21-16,0 21 0,0-21 15,0 0-15,22 0 0,-22 0 0,21 0 16,-21 21-16,22-21 0,-1 0 16,-21 21-16,21 1 0,-20-22 0,-1 21 15,0-21-15,-21 21 0,0 0 16,0 0-16,0 0 15,-21 1-15,0-1 0,-1-21 16,-20 21-16,0-21 0,21 0 16,-22 21-16,1-21 0,21 0 0,-22 0 15,22 0-15,-21 0 0,21 0 0,0 0 16,-1 0-16,1 0 0,21-21 16,0 0-1,0 0-15,21-1 16,1 22-16,-1-21 15,0 0-15,0 21 0</inkml:trace>
  <inkml:trace contextRef="#ctx0" brushRef="#br0" timeOffset="15659.3">13949 6160 0,'0'-43'31,"0"64"-15,0 1-1,0-1-15,0 0 0,0 21 16,0-21-16,0 22 0,0 20 16,0-20-16,0 20 0,0-21 0,0 22 15,0-1-15,0 1 0,0-1 16,0 1-16,0-1 0,0 1 0,0 21 15,0-22-15,0 22 0,0-1 0,-21-20 16,-1-1-16,1 22 0,0-43 0,0 22 16,0-1-16,21-20 0,-21-1 15,21 0-15,-22-20 0,22 20 0,-21-21 16,21 0-16,0 0 0,0-42 31,0 0-15,0 0-16,21 0 0,1-22 0,-22 22 15,21-21-15,0 0 0,-21-1 0,0-20 16,21 20-16,0-20 0</inkml:trace>
  <inkml:trace contextRef="#ctx0" brushRef="#br0" timeOffset="15963.49">13949 6392 0,'0'-42'0,"0"84"0,-21-126 0,21 41 0,-22 22 16,22-21-16,0 21 0,0 0 0,0-1 15,22 1-15,-1 0 16,0 0-16,0 21 0,0 0 0,22-21 16,-1 21-16,0 0 0,1 0 15,-22 0-15,21 21 0,0-21 0,-20 21 16,20 0-16,-21 22 0,0-22 0,-21 0 16,0 21-16,0-21 0,0 22 15,0-22-15,-21 21 0,-21-21 0,21 22 16,-22-22-16,1 0 0,21 0 0,-22 0 15,1 1-15,21-1 0,-21-21 16,20 0-16,1 21 0,0-21 0,0 0 16,21-21 15,0 0-31,21 21 0,0-22 0,0 1 16,1 0-16</inkml:trace>
  <inkml:trace contextRef="#ctx0" brushRef="#br0" timeOffset="16344.16">14520 6371 0,'0'0'0,"64"0"32,-64-21-32,21 21 0,0 0 0,0-21 15,0 0-15,1 0 0,-1 21 16,0-22-16,0 1 0,0 0 15,0 21-15,1-21 0,-22 0 0,0 0 16,0-1-16,-22 22 31,1 0-31,0 0 16,0 22-16,0-22 0,0 21 16,21 0-16,-22 0 0,22 0 0,-21 0 15,21 1-15,-21-1 0,21 0 0,0 21 16,0-21-16,0 1 0,0-1 15,0 0-15,0 0 16,0 0-16,21 0 16,0-21-16,1 0 15,-1 0-15,0 0 0,0 0 0,0 0 16,0 0-16,22-21 0,-22 21 16,0-21-16,21 0 0</inkml:trace>
  <inkml:trace contextRef="#ctx0" brushRef="#br0" timeOffset="16903.49">15452 6033 0,'0'0'0,"0"-22"0,0 1 15,-22 21 1,1 0-16,0 0 16,0 0-16,0 21 0,0 1 15,-1-1-15,1 0 0,21 0 0,-21 0 16,21 22-16,0-22 0,-21 0 0,21 21 15,0-21-15,0 22 0,0-22 16,0 0-16,21 21 0,0-20 0,0-1 16,1 0-16,-1 0 0,21-21 0,-21 21 15,0-21-15,22 0 0,-22 0 16,0 0-16,21 0 0,-20 0 0,20-21 16,-21 0-16,21 0 0,1 0 15,-22-1-15,0-20 0,21 21 16,-20-21-16,-1-1 0,0 1 0,0 0 15,0-22-15,22 22 0,-43-22 16,42 1-16,-42 20 0,21-20 0,0-1 16,0 22-16,-21-21 0,0 20 0,0 22 15,0-21-15,0 21 0,0-1 16,0 1-16,-21 42 16,0 1-1,21-1-15,-21 21 0,0 0 0,0 1 16,-1-1-16,22 0 0,0 1 15,-21-1-15,21 0 0,-21 1 16,21-1-16,0 0 0,0 1 0,0-22 16,0 21-16,0 1 0,0-22 15,0 0-15,0 0 0,21 0 0,-21 0 16,0 1-16,21-1 0,1 0 0,-1-21 16,0 0-16,0 0 15,0 0-15,0 0 16,1 0-16,-22-21 0,21 21 0,-21-21 15,21-1-15,-21 1 0,0 0 16,21 0-16</inkml:trace>
  <inkml:trace contextRef="#ctx0" brushRef="#br0" timeOffset="17140.63">15917 5842 0,'0'0'0,"-21"0"0,42 0 31,0 0-15,22 0-16,-22 0 0,0 0 15,21 0-15,-20 0 0,20 0 0,0 0 16,-21 0-16,22 0 0,-1-21 0,-21 21 16,0-21-16,22 21 0,-22 0 15,-21-21-15,21 21 0</inkml:trace>
  <inkml:trace contextRef="#ctx0" brushRef="#br0" timeOffset="18262.99">5101 8234 0,'0'0'0,"0"-21"16,21 21-16,-21-21 15,0-1 1,0 44 31,0-1-32,0 0-15,0 0 0,0 0 16,-21 0-16,21 1 0,0 20 16,0-21-16,0 0 0,0 22 0,0-22 15,0 21-15,0-21 0,0 22 16,0-1-16,0 0 0,0 1 16,0-1-16,-21 21 0,21-20 0,0 20 15,-21-20-15,21 20 0,0 1 0,0-22 16,0 21-16,0 1 0,0-22 15,0 22-15,-21-1 0,21 1 0,0-1 16,-22 1-16,22-1 0,0 1 0,0 20 16,0-20-16,-21-1 0,21 22 15,-21-21-15,21 20 0,-21-20 0,21 20 16,-21 1-16,21 0 0,0-1 0,-21 22 16,-1-21-16,22 0 0,-21-1 15,21 1-15,-21 21 0,21-22 16,-21 1-16,0 21 0,21-21 0,0-1 15,0 1-15,-21 0 0,21-1 16,-22 1-16,22 0 0,-21-1 0,21-20 16,0 20-16,0-20 0,0-1 0,-21 1 15,21-1-15,0-20 0,-21 20 16,21-20-16,0-1 0,0 0 0,0-21 16,0 22-16,0-22 0,0 0 15,0-42 1,0 0-16,0 0 0,0-1 15,0-20-15</inkml:trace>
  <inkml:trace contextRef="#ctx0" brushRef="#br0" timeOffset="20604.23">5165 8213 0,'-22'-21'31,"44"21"48,-1 0-64,0 0-15,0 0 0,0 0 0,0 0 16,1 0-16,20 0 0,0 0 15,1 0-15,-1 0 0,21 0 0,-20 0 16,20 0-16,1 0 0,-1 0 0,1 0 16,-22 0-16,22 0 0,-1 0 15,1 0-15,-22 0 0,21 0 16,22 0-16,-21 21 0,-1-21 0,22 0 16,-1 0-16,22 0 0,-21 0 15,21 0-15,0 0 0,-1 0 0,22 0 16,0 0-16,22 0 0,-22 0 15,21 0-15,0 0 0,0 0 0,0 0 16,0 0-16,1 0 0,20 0 0,-21 0 16,0 0-16,0 0 0,1 0 15,-1 0-15,0 0 0,0 0 0,0 0 16,0 0-16,-21 0 0,22 0 0,-22 0 16,21 0-16,-21 0 0,21 0 15,0 0-15,-21 0 0,0 0 16,0 0-16,0 0 0,-21 0 15,21-21-15,-21 21 0,0 0 0,-22 0 16,22 0-16,-21 0 0,-22 0 0,1 0 16,-1 0-16,-20-22 0,-1 22 15,0 0-15,1 0 0,-22 0 0,0 0 16,0 0-16,-21-21 16,21 21-16,-21-21 15,0 0-15,-21 21 47,0 0-31,0 0-1,21 21 1,0 0-16,0 0 16,0 1-16,0-1 0,0 0 15,0 0-15,0 0 0,0 0 16,0 1-16,0 20 0,0-21 15,0 0-15,0 0 0,0 22 0,0-22 16,0 21-16,21-21 0,-21 22 16,0-1-16,21-21 0,-21 22 0,0-1 15,0 0-15,0 22 0,0-22 16,0 0-16,0 1 0,0 20 16,0-20-16,0-1 0,0 0 0,0 22 15,0-22-15,0 0 0,-21 22 0,21-1 16,0-20-16,0 20 0,-21 1 15,21-1-15,-21-20 0,21 20 0,0 1 16,0-1-16,-22 1 0,22-22 0,0 21 16,-21 1-16,21-22 0,0 22 15,0-1-15,0 1 0,0-1 0,0 1 16,0-22-16,0 22 0,0-1 0,0 1 16,0-22-16,0 21 0,-21 1 0,21-1 15,0-20-15,0 20 16,0 1-16,-21-1 0,21 1 0,0-1 15,0-20-15,0 20 0,0 1 0,0-22 16,0 21-16,0-20 0,0-1 16,0 0-16,0 1 0,0-1 0,0 0 15,0 1-15,0-1 0,0 0 0,21 1 16,-21-1-16,0-21 0,21 22 16,-21-1-16,0-21 0,0 21 0,0-20 15,0-1-15,21 0 0,-21 21 0,0-21 16,22 1-16,-22-1 0,0 0 15,0 0-15,0 0 16,0 0-16,0 1 0,0-1 16,0 0-1,-22-21 1,1 0-16,0 0 0,0 0 16,0 0-16,0 0 0,-1 21 15,1-21-15,0 0 0,0 0 16,0 0-16,0 0 0,-22 0 0,22 0 15,-21 21-15,-1-21 0,1 0 0,0 0 16,-1 21-16,-20-21 0,21 0 0,-22 0 16,22 22-16,-22-22 0,22 0 15,-22 21-15,22 0 0,-21-21 16,20 21-16,-20-21 0,-1 21 0,1-21 16,-1 21-16,1 1 0,-1-22 15,-20 21-15,-1-21 0,21 0 0,-20 21 16,-1-21-16,0 0 0,1 21 0,20-21 15,-42 0-15,22 0 0,-1 0 0,0 0 16,1 0-16,-1 0 0,-21 0 16,22 0-16,-1 0 0,0 0 0,1 0 15,-1 0-15,0 0 0,1 0 0,-86 0 16,86 0-16,-22 0 16,21 0-16,0 0 0,1 0 0,-1 21 15,0-21-15,1 0 0,-1 0 16,0 0-16,22 21 0,-22-21 15,1 0-15,-1 0 0,0 0 0,-21 22 16,22-22-16,-1 0 0,0 0 0,1 21 16,-1-21-16,0 0 0,1 0 15,-1 21-15,0-21 0,1 0 0,-22 0 16,21 21-16,1-21 0,-1 0 0,21 0 16,-20 0-16,20 0 0,-20 0 15,20 0-15,1 0 0,-1 0 0,-21 0 16,22 0-16,-1 0 0,22 0 0,-21 0 15,-1 0-15,22 0 0,-1 0 16,1 0-16,0 0 0,-1 0 16,22 0-16,-21 0 0,21 0 0,0 0 15,-1 0-15,1 0 16,0 0-16,0 0 16,0 0-1,0 0-15,21 21 16,-22-21-16,1 0 0,0 21 15,0-21-15,0 0 0,0 0 16,-1 0-16,1 0 0,0 0 16,0 0-16,0 0 15,0 0-15,-1 0 16,1 0 0,0-21-16,0 21 15,0 0-15,0 0 16,-1-21-16,1 21 0,0 0 15,0 0-15,0 0 16,0 0 0,-1 0-16,1 0 15,0 0 1,0 0-16,21-21 16,0 0-16,0 0 15</inkml:trace>
  <inkml:trace contextRef="#ctx0" brushRef="#br0" timeOffset="21811.54">6900 9229 0,'0'0'0,"21"0"0,-21-21 16,0-1-16,0 1 15,-21 0 1,0 21-16,0-21 0,0 21 15,0 0-15,-1 0 0,1 0 16,0 21-16,0-21 16,0 21-16,21 0 0,0 1 0,0-1 15,-21 0-15,21 0 0,0 21 16,-22-20-16,22-1 0,0 21 0,0 0 16,0 1-16,-21-1 0,0 0 15,21 22-15,-21-22 0,21 22 0,0-22 16,-21 0-16,21 22 0,-21-22 15,21 22-15,0-22 0,0 0 16,0 1-16,0 20 0,0-20 0,0-1 16,0 0-16,0 22 0,0-22 0,0 0 15,0 1-15,0-1 0,0 0 16,0 1-16,0-22 0,21 21 0,-21-21 16,0 22-16,0-22 0,21 0 0,-21 0 15,0 0-15,21-21 0,-21 22 16,0-44 15,21 1-31,-21 0 0,0 0 16,0 0-16,0 0 0,0-22 0,0 1 15,0 0-15,0-1 0</inkml:trace>
  <inkml:trace contextRef="#ctx0" brushRef="#br0" timeOffset="23815.6">6752 9250 0,'21'-21'31,"0"21"-31,1-21 16,-1 21 0,0 0-16,0-22 15,0 22-15,0 0 0,1 0 16,-1-21-16,0 21 0,0 0 0,0 0 15,22-21-15,-22 21 0,21 0 0,-21 0 16,22-21-16,-22 21 0,21 0 16,0 0-16,-20 0 0,20-21 0,0 21 15,1 0-15,-1 0 0,21-21 16,1 21-16,-1 0 0,1 0 0,-1 0 16,1 0-16,-1 0 0,22 0 15,-21 0-15,20 0 0,-20 0 0,-1 0 16,22 0-16,0 0 0,-1 0 0,1 0 15,0 0-15,-1 0 16,1 0-16,0 0 0,-22 0 0,22 0 16,-22 0-16,1 0 0,-1 0 15,1 0-15,-22 0 0,22 0 0,-1 0 16,1 0-16,20 0 0,-20 0 0,-1 0 16,1 0-16,-1 0 0,1 0 15,-22 0-15,22 0 0,-22 0 0,0 0 16,1 0-16,-1 0 0,-21 21 15,21-21-15,-20 0 0,-1 0 0,0 21 16,0-21-16,0 0 0,0 21 16,-21 0-1,22-21 1,-22 21-16,0 1 16,0-1-16,21 0 15,-21 0-15,0 0 0,0 0 16,0 1-16,21-22 0,-21 21 15,0 0-15,0 0 0,21 0 0,-21 0 16,0 22-16,0-22 0,0 0 16,0 21-16,0 1 0,0-22 0,0 21 15,0-21-15,0 22 0,0-1 16,0 0-16,0-20 0,0 20 0,0-21 16,0 21-16,0 1 0,0-22 0,0 21 15,0-21-15,0 22 0,0-22 16,0 21-16,0-21 0,0 1 15,0 20-15,0 0 0,0-21 0,0 22 16,0-22-16,21 21 0,-21 1 0,0-22 16,0 21-16,0-21 0,0 22 15,0-22-15,0 0 0,0 0 0,0 21 16,0-20-16,0-1 0,0 0 0,0 0 16,0 0-16,0 0 0,0 1 15,0-1-15,0 0 0,0 0 16,0 0-16,0 0 0,0 1 15,0-1-15,-21 0 16,0 0-16,21 0 16,-21 0-16,0-21 15,21 22-15,-22-22 0,1 0 0,0 21 16,0-21-16,0 21 16,0-21-16,-1 0 0,-20 0 15,21 0-15,0 0 0,-22 0 0,22 0 16,-21 0-16,21 0 0,-22 0 15,22 0-15,-21 0 0,0 0 0,20 0 16,-20 0-16,0 0 0,-1 0 0,22 0 16,-21 0-16,0 0 0,-1 0 15,1 0-15,0 0 0,-1 0 16,1 0-16,0 0 0,-1 0 0,1 0 0,0 0 16,-1 0-16,-20 0 0,20 0 15,1 0-15,0 0 0,-1 0 16,1 0-16,0 0 0,-1 21 0,-20-21 15,21 0-15,-1 0 0,1 0 0,0 0 16,-1 0-16,1 0 0,0 0 16,-1 0-16,1 0 0,0 0 0,-1 0 15,22 0-15,-21 0 0,-1 0 0,1 0 16,21 0-16,-21 0 0,-1 0 16,1 0-16,21 0 0,-22 0 15,1 0-15,0 0 0,-1 0 0,1 0 16,0 0-16,21 0 0,-22 0 15,1 0-15,0 0 0,-1 0 0,1 0 16,21 0-16,-22 0 0,1 0 0,21 0 16,0 0-16,-22-21 0,22 21 15,0 0-15,0 0 0,0 0 0,0 0 16,-1-21-16,1 21 0,0 0 16,0 0-16,0 0 0,0 0 15,-1-21-15,1 21 0,0 0 16,0 0-16,0 0 0,0 0 0,-1-22 15,1 22 1,0 0-16,0 0 0,0-21 16,0 21-1,-1 0 1,1 0 0,0 0-16,0 0 0,0 0 31,0 0-31,-1 0 15,1 0 1,0 0-16,0 0 31,0 0-31,0 0 16,-1 0 0,1 0-16,0 0 15,0 0 1,0 0-1,0 0 1,-1 0 15,1 0 1,0 0-17,0 0 16,0 0-15,21-21 47,0 0-48,-21 0 1,21 0-1,0-1-15,0 1 16,0 0-16,0 0 16,0 0-16,0 0 0,0-1 15,0 1-15,21 0 0,-21 0 0</inkml:trace>
  <inkml:trace contextRef="#ctx0" brushRef="#br0" timeOffset="31879.81">5038 9462 0,'0'-22'16,"-22"22"47,1 0-48,0 0-15,21 22 0,0-1 16,0 0-16,-21 0 15,21 0-15,0 0 16,0 1-16,0-1 16,21 0-1,0-21 1,0 0-16,1 0 16,-1 0-16,0 0 15,-21-21-15,0 0 16,0-1-16,0 1 15,0 0-15,0 0 16,-21 0 0,0 21-16,-1 0 0,1-21 15,0 21-15,0 0 16,0 0-16,21 21 16,-21 0-16,-1 0 15,22 0-15,-21-21 16,21 21-16,0 1 0,0-1 0,0 0 15,0 0 1,21-21-16,1 21 16,-1-21-1,0 0-15,0 0 0,-21-21 16,21 21-16,-21-21 16,21 21-16,-21-21 0,0 0 0,22-1 15,-22 1-15,0 0 16,0 0-16,0 0 15,0 0-15,0-1 0,-22 22 16,1 0 0,0 0-1,0 0-15,0 22 16,21-1-16,0 0 0,0 0 16,0 0-16,0 0 0,0 1 15,0-1-15,0 0 0,0 0 16,0 0-16,0 0 15,21-21 1,0 0-16,0 0 16,0 0-16,1 0 15,-22-21-15,21 21 0,-21-21 16,21 0-16,-21 0 16,0 0-16,0-1 0,0 1 15,0 0-15,-21 0 0,0 21 16,-1-21-16,1 21 0,21-21 15,-21 21-15,0 0 0,0 0 16,0 0-16,-1 0 16,1 21-16,21 0 0,-21-21 15,21 21-15,0 0 0,0 0 0,0 1 16,0-1-16,0 0 16,0 0-16,0 0 0,21 0 15,0 1-15,1-22 0,-22 21 16,21-21-16,0 0 0,0 0 15,0 0-15,0 0 0,1 0 0,-1 0 16,0 0-16,0 0 0,-21-21 16,21 21-16,-21-22 0,21 22 15,-21-21-15,0 0 0,0 0 16,0 0-16,0 0 0,0-1 16,-21 1-16,0 0 0,21 0 15,-21 0-15,0 21 0,21-21 0,-21 21 16,-1 0-16,1 0 0,0 0 15,0 21 1,21 0-16,0 0 0,-21 0 0,21 0 16,0 1-16,0-1 15,0 0-15,0 0 0,0 0 0,0 0 16,0 1-16,0-1 0,21 0 16,0-21-1,0 0-15,0 0 0,1 0 16,-1-21-1,-21 0-15,0-1 16,0 1-16,0 0 16,0 0-16,-21 0 0,-1 0 15,1 21-15,21-22 0,-21 22 16,0 0-16,0 0 16,0 0-16,-1 0 15,22 22-15,-21-1 16,21 0-16,0 0 0,0 0 15,0 0-15,0 1 16,0-1-16,0 0 31,21-21-15,1 0 15,-22-21 16,0 0-31,0-1-1,21 1 1,-21 0 15,21 0-31,-21 0 16,0 0-1,21 21-15,-21-22 16,21 1-16,-21 0 16,0 0-16,21 21 15,-21-21-15,22 21 0,-22-21 0,0-1 16,21 22-16,0-21 16,-21 0-16,21 21 0,0-21 15,-21 0-15,21 21 16,-21-21-16,22-1 15,-1 22-15,-21-21 0,0 0 16,21 21-16,0-21 0,0 0 16,0 0-16,1-1 15,-1 1-15,0 0 16,0 21-16,-21-21 16,21 21-16,0-21 0,1 0 15,-1 21-15,0-22 0,0 1 16,0 21-16,0-21 0,1 21 15,-1-21-15,0 21 0,0-21 16,0 21-16,22 0 0,-22-21 0,0 21 16,0-22-16,0 22 0,0-21 15,1 21-15,-1 0 0,0-21 0,0 21 16,0 0-16,0-21 0,1 21 16,20 0-16,-21-21 0,0 21 0,0 0 15,1-21-15,-1 21 0,0-22 16,0 22-16,0-21 0,0 21 15,1 0-15,-1-21 0,0 21 0,0 0 16,0 0-16,0-21 0,1 21 16,-1 0-16,0 0 0,0-21 0,21 21 15,-20 0-15,-1-21 0,0 21 16,0 0-16,0 0 0,0 0 0,1 0 16,-1-22-16,0 22 0,21 0 0,-21 0 15,1 0-15,20 0 0,-21 0 16,0 0-16,22-21 0,-22 21 0,21 0 15,-21 0-15,22 0 0,-22 0 16,21 0-16,-21 0 0,22 0 16,-22 0-16,21 0 0,-21 0 0,0 0 15,22 0-15,-22 0 0,0 0 16,21 0-16,-20 0 0,-1 0 0,0 0 16,0 0-16,0 0 0,0 0 15,1 0-15,-1 0 0,0 0 0,0 0 16,0 0-16,0 0 0,1 0 15,-1 0-15,0 0 0,0 0 0,0 0 16,22 0-16,-22 21 0,0-21 0,0 0 16,0 0-16,0 0 0,1 0 15,-1 22-15,0-22 0,21 21 16,-21-21-16,1 0 0,-1 0 16,0 21-16,0-21 0,0 0 0,-21 21 15,21-21-15,1 0 0,-1 21 0,0 0 16,0-21-16,-21 22 15,21-1-15,0-21 0,-21 21 0,22 0 16,-1-21-16,0 21 0,-21 0 16,21-21-16,0 22 0,-21-1 0,21 0 15,1 0-15,-22 0 16,21 0-16,0 1 16,-21-1-16,21 0 15,0 0 1,-21 0-16,0 0 15,21 1 1,-21-1 0,22-21-1,-22 21-15,0 0 32,0 0-17,0 0 16,0 1 1,0-1-1,0 0 0,-22-21 63,1 0-78,0 0-16,0-21 0,0 21 15,21-21-15,-21-1 16,-1 22-16,1-21 0,0 0 15,0 21 1,0 0-16,21-21 16,-21 21-16,21-21 15,-22 21-15,22-21 32,0 42 30,22 0-46,-1 0-1,0-21-15,-21 21 16,21-21-16,-21 21 0,21-21 0,-21 22 16,21-22-16,-21 21 0,0 0 15,22-21-15,-22 21 0,21-21 16,-21 21-16,0 0 15,21-21-15,-21 22 0,21-22 16,-21 21 0,0 0-1,21-21 32,0 0-31,-21-21-16,0 0 15,22 21-15,-22-22 0,21 1 0,-21 0 16,21 0-16,-21 0 16,21 0-16,0-1 0,0 1 15,-21 0-15,22 0 0,-1 0 16,-21 0-16,21-1 0,-21 1 16,21 21-16,-21-21 0,0 0 0,21 0 15,0 21-15,-21-21 0,22 21 16,-22-22-16,0 1 0,21 21 15,-21-21-15,0 42 63,-21 0-63,-1 1 16,22-1-16,-21 0 15,0-21-15,0 21 0,0 0 16,0 0-16,-1 1 15,1-1-15,21 0 0,-21-21 0,0 21 16,0 0-16,0 0 0,21 1 16,-22-1-16,1 0 0,0 0 15,21 0-15,-21 0 0,0 1 16,21-1 0,-21-21 30,-1 0-14,22-21-32,-21 21 15,0-22-15,21 1 0,-21 21 16,0-21-16,0 0 0,21 0 16,-22 21-16,1-21 0,0-1 0,0 1 15,0 0-15,21 0 0,-21 21 16,-1-21-16,22 0 31,0 42 32,22-21-63,-22 21 0,21-21 15,0 21-15,0-21 0,0 21 0,-21 0 16,21-21-16,1 22 0,-1-1 15,0-21-15,0 21 0,-21 0 0,21-21 16,0 21-16,-21 0 0,22 1 16,-1-1-16,-21 0 15,0 0-15,21-21 16,-21 21-16,21 0 16,-21 1-1,21-22 48,0-22-48,-21 1-15,0 0 16,22 0-16,-1 21 0,-21-21 16,21 0-16,-21-1 0,21 1 0,0 0 15,-21-21-15,21 21 0,1-1 16,-1 1-16,-21-21 0,21 21 15,0 0-15,0-22 0,0 22 0,-21 0 16,0 0-16,22 0 0,-22-1 16,21 1-16,-21 0 0,21 21 15,-21-21-15,0 42 32,0 0-17,0 0-15,0 1 16,-21-1-16,21 0 0,-21-21 0,-1 21 15,22 0-15,-21 0 0,21 1 0,-21-1 16,0 0-16,21 0 16,-21 0-16,0 0 0,-1 1 0,22-1 15,-21 0-15,0 0 0,0 0 0,21 0 16,0 1-16,-21-22 0,0 21 16,21 0-16,-22 0 0,22 0 0,0 0 15,-21 1-15,21-1 16,-21-21-16,21 21 15,0 0-15,0 0 16,0-42 47,0 0-48,0 0-15,-21 21 16,21-21-16,-21-1 0,21 1 15,0 0-15,-21 0 0,21 0 0,-22 0 16,1-1-16,21 1 0,-21 0 0,0 0 16,0 0-16,21 0 0,-21-1 15,-1 1-15,22 0 0,0 0 0,-21 0 16,0 0-16,21-1 16,-21 22-16,0 0 31,21 22 16,0-1-47,21-21 0,0 21 15,-21 0-15,21 0 0,0-21 0,-21 21 16,22 1-16,-1-1 0,0 0 16,0 0-16,0-21 0,-21 21 0,21 0 15,1 1-15,-1-1 0,-21 0 0,21 0 16,0 0-16,-21 0 15,0 1-15,21-1 16,0 0 0,-21 0-16,22-21 109,-22-21-109,0 0 16,21 0-16,-21-1 15,21 1-15,0 0 0,0 0 0,-21 0 16,21 0-16,1-1 0,-1 1 16,0 0-16,0 0 0,0-21 0,0 20 15,1 1-15,-1-21 0,0 21 16,0 0-16,0-1 0,0 1 15,1 0-15,-22 0 0,21 0 16,0 21-16,-21-21 0,0 42 172,-21-21-156,0 0-1,-1 0-15,1 0 0,0 0 16,0 21-16</inkml:trace>
  <inkml:trace contextRef="#ctx0" brushRef="#br0" timeOffset="36763.83">13970 9948 0,'0'0'0,"21"0"31,-21 22-31,21-22 16,0 0 15,-21-22-15,0 1-1,0 0-15,0 0 16,0 0-16,0 0 15,-21 21-15,0-22 16,0 22-16,0 0 0,0-21 16,-22 21-16,22 0 0,0 0 15,0 0-15,0 0 0,-1 0 0,1 0 16,0 21-16,-21-21 0,21 22 16,-1-1-16,1 0 0,0 0 15,0-21-15,0 21 0,0 22 0,21-22 16,-22 0-16,22 0 0,-21 0 0,0 0 15,21 1-15,0-1 0,0 0 16,0 0-16,0 0 0,0 0 0,0 1 16,0-1-16,0 0 0,0 0 15,21-21-15,0 21 0,-21 0 16,22-21-16,-1 0 0,0 0 0,0 0 16,0 0-16,0 0 0,1 0 15,-1 0-15,0 0 0,0 0 0,0-21 16,0 21-16,22-21 0,-22 0 15,0 0-15,0 0 0,0-1 16,1 1-16,-1 0 0,0 0 0,0-21 16,0-1-16,0 1 0,1 21 0,-1-43 15,-21 22-15,21 0 0,0-1 16,0 1-16,-21-22 0,21 22 0,1 0 16,-22-1-16,0 22 0,0-21 15,21 21-15,-21 0 0,0-1 0,0 1 16,0 0-16,0 42 47,-21 0-47,21 1 15,-22-1-15,22 0 0,-21 0 16,21 21-16,-21-20 0,21-1 0,-21 21 16,21-21-16,0 22 0,0-22 15,-21 21-15,21-21 0,0 22 0,-21-22 16,21 21-16,0-21 0,0 0 15,0 22-15,0-22 0,0 0 0,0 21 16,0-20-16,0-1 0,0 0 0,0 0 16,0 0-16,0 0 0,21 1 15,0-22-15,-21 21 0,21 0 16,0-21-16,0 0 16,1 21-16,-1-21 15,0 0-15,0 0 16,0 0-16,0 0 0,1-21 15,-1 21-15,0-21 0,0 21 16,-21-21-16,21-1 0,0 22 0,1-21 16,-1 0-16,-21 0 0,21 0 15,-21 0-15,21-1 0,-21 1 0,0 0 16,0 0-16,0 0 0,0 0 0,0-1 16,0 1-1,-21 21 1,0 0-16,0 21 15,-1 1 1,22-1-16,-21-21 0,21 21 0,0 0 16,0 0-1,21-21 1,1 0 0,-1 0-16,0 0 15,0 0-15,0-21 0,0 21 16,1-21-16,-1 0 15,0 0-15,0-1 16,0 1-16,0 0 16,1 21-1,-22-21-15,21 21 16,-21 21 0,0 0-1,0 0-15,0 1 0,0-1 16,0 0-16,0 0 0,0 0 0,0 0 15,0 1-15,0-1 0,0 0 16,0 0-16,0 0 0,0 0 16,0 1-16,0-1 15,0 0-15,21-21 16,0 0-16,0 0 16,0 0-16,1 0 15,-1 0-15,0 0 0,0-21 0,0 0 16,0-1-16,1 22 0,-22-21 15,21 0-15,0 0 0,0 0 16,-21 0-16,0-1 0,21 1 0,0 0 16,-21 0-16,22 0 0,-22 0 0,0-1 15,0 1-15,0 0 16,0 42 15,0 0-31,0 1 16,0-1-16,0 0 0,0 0 15,0 0-15,0 0 0,-22 1 16,22-1-16,0 0 0,-21 0 0,21 0 16,0 0-16,0 1 31,0-44 0,0 1-15,0 0-16,0 0 0,0 0 15,0 0-15</inkml:trace>
  <inkml:trace contextRef="#ctx0" brushRef="#br0" timeOffset="36987.73">15049 9716 0,'0'21'94,"22"-21"-94</inkml:trace>
  <inkml:trace contextRef="#ctx0" brushRef="#br0" timeOffset="37544.26">15388 9970 0,'0'0'0,"-21"0"31,21-22-31,0 1 16,0 0-16,21 0 15,0 0-15,0 21 16,1 0-16,-1 0 16,0 0-16,0 0 0,0 0 15,0 0-15,-21 21 0,22 0 0,-1 0 16,-21 0-16,0 1 0,21-1 15,-21 0-15,21 0 0,-21 21 0,0-20 16,0-1-16,0 0 0,0 0 16,0 0-16,0 0 0,0 1 15,0-1-15,0 0 0,0 0 16,0-42 15,0 0-15,21 0-16,-21-1 0,0 1 15,21 0-15,-21 0 0,0 0 0,0-22 16,22 22-16,-1-21 0,-21 21 0,21-22 16,-21 22-16,21 0 0,-21 0 15,21 0-15,0 0 0,-21-1 16,0 1-16,22 21 0,-1 0 16,0 0-1,0 0-15,-21 21 31,0 1-15,0-1 0</inkml:trace>
  <inkml:trace contextRef="#ctx0" brushRef="#br0" timeOffset="37935.62">15917 10012 0,'0'0'0,"64"21"31,-43-21-31,0 0 0,0 0 0,0 0 16,1 0-16,-1-21 0,21 21 15,-21 0-15,0-21 0,1 21 0,-1-21 16,0 21-16,0-22 0,0 22 16,-21-21-16,0 0 0,0 0 15,0 0 1,-21 21-16,0 0 15,0 0-15,0 0 0,-1 0 0,1 0 16,0 21-16,0 0 0,0 0 16,0 0-16,-1 1 0,22-1 15,0 0-15,-21 0 0,21 0 0,0 0 16,0 1-16,0-1 0,0 0 16,0 0-16,0 0 0,21 0 0,1 1 15,-1-1-15,0-21 0,0 0 16,0 0-16,0 0 0,1 0 15,-1 0-15,0 0 0,0 0 0,0 0 16,0 0-16,1 0 0,-1 0 0,0-21 16,0 21-16,0-22 15,0 22-15,1-21 0</inkml:trace>
  <inkml:trace contextRef="#ctx0" brushRef="#br0" timeOffset="38391.37">16658 9864 0,'0'0'16,"0"-21"-16,0-1 16,0 1-16,0 0 0,21 21 15,0-21-15,1 21 0,-1 0 16,0-21-16,0 21 0,0 0 0,0 0 16,1 0-16,-1 0 0,0 0 15,0 21-15,0 0 0,0-21 16,1 21-16,-1 0 0,0 22 0,-21-22 15,0 0-15,21 0 0,-21 22 0,0-22 16,0 0-16,0 21 0,0-21 16,0 1-16,0-1 0,0 0 0,0 0 15,0 0-15,-21 0 16,21 1-16,0-44 47,0 1-47,0 0 0,0 0 15,21 0-15,0 0 16,-21-1-16,21-20 0,1 21 16,-22-21-16,21 20 0,0 1 0,-21-21 15,21 21-15,0 0 0,0-1 0,-21 1 16,22 0-16,-1 21 16,-21-21-16,21 21 0,0 0 15,0 0-15,0 0 0,1 0 16,-1 0-1,-21 21-15,21-21 0</inkml:trace>
  <inkml:trace contextRef="#ctx0" brushRef="#br0" timeOffset="38688.5">17759 10033 0,'0'0'0,"0"21"16,21-21 0,0 0-1,0 0-15,0 0 16,-21-21-16,0 0 47,-21 21 0,0 0-47</inkml:trace>
  <inkml:trace contextRef="#ctx0" brushRef="#br0" timeOffset="40584.49">18605 10118 0,'0'21'0,"-21"-21"31,21-21 16,0 0-31,21-1-16,1 1 15,-1 0-15,0 0 0,0-21 16,0 20-16,0-20 0,1 21 16,-1-21-16,21-1 0,-21-20 0,0 20 15,1-20-15,-1 21 0,0-22 0,0 22 16,-21-1-16,21 1 0,-21 0 15,0 21-15,0-1 0,0 1 16,-21 0-16,0 21 0,-21-21 16,20 21-16,-20 0 0,21 0 0,-21 21 15,20 0-15,1 0 0,-21 22 0,42-22 16,0 21-16,0 1 0,0-1 16,0 0-16,0 1 0,21 20 0,0-21 15,0 1-15,1-1 0,-1 0 16,0-20-16,0 20 0,0 0 0,22-21 15,-22 22-15,-21-22 0,21 0 0,-21 0 16,21 0-16,-21 1 0,0-1 16,0 0-16,-21-21 15,0 0-15,0 0 16,-1 0-16,1 0 16,0-21-16,0 21 0,0-21 0,0-1 15,-1 22-15,22-21 0,-21 0 16,0 0-16,0 0 0,0 0 0,0-1 15,21 44 17,0-1-17,21 0-15,0-21 16,0 21-16,-21 0 0,21-21 0,0 21 16,1-21-16,-1 0 0,0 22 0,0-22 15,0 0-15,0 0 16,1 0-16,-1 0 0,0 0 0,0 0 15,0 0-15,0-22 0,22 22 0,-22-21 16,0 0-16,0 0 0,0 0 16,1 0-16,-1-1 0,0-20 0,0 21 15,-21-21-15,21-1 0,-21 1 16,21 0-16,-21-1 0,0 1 0,0 0 16,0 20-16,22 1 0,-22 0 15,0 0-15,0 42 16,0 0-16,0 0 0,0 1 15,0 20-15,0-21 0,0 21 16,0 1-16,0-1 0,0-21 16,0 22-16,0-1 0,0-21 15,0 21-15,0-20 0,21-1 0,-21 0 16,21 0-16,0 0 0,0 0 16,0-21-16,1 0 15,-1 0-15,0 0 0,0 0 0,0 0 16,0-21-16,1 0 0,-1 0 15,0 0-15,0-22 0,0 22 16,0 0-16,-21-21 0,22-1 0,-22 1 16,21 21-16,-21-21 0,0-1 15,0 22-15,0-21 0,21 21 16,-21-1-16,0 44 31,0-1-31,0 0 0,0 21 16,0-21-16,0 22 0,0-1 15,0-21-15,0 22 0,0-1 0,21-21 16,-21 0-16,0 0 0,0 1 0,0-1 16,21 0-16,0 0 0,1-21 15,-1 21-15,0-21 16,0 0-16,0 0 0,0 0 16,-21-21-16,22 0 0,-1 21 0,0-21 15,0 0-15,-21-1 0,21 1 16,0-21-16,-21 21 0,0-22 15,22 1-15,-22 21 0,21-21 0,-21-1 16,0 1-16,0 0 0,0 20 0,0-20 16,0 21-16,21 0 0,-21 0 15,0 42 1,0 0 0,0 0-16,0 21 0,0-20 0,0 20 15,0 0-15,0 1 0,0-22 0,0 21 16,0 0-16,0-20 15,0 20-15,0-21 0,0 0 0,0 22 16,0-22-16,21-21 0,0 21 0,-21 0 16,21-21-16,1 0 0,-1 21 15,0-21-15,0 0 0,0 0 0,0 0 16,22 0-16,-22-21 0,0 21 16,0-21-16,0 0 0,1 0 0,-1-1 15,0-20-15,-21 21 0,21-21 0,0-1 16,-21 22-16,21-21 0,-21-1 15,0 22-15,22-21 0,-22 21 0,0 0 16,0 42 0,0 0-1,0 21-15,0-21 0,0 1 16,0 20-16,0-21 0,0 0 0,0 22 16,0-22-16,0 0 0,0 0 15,0 0-15,0 0 0,0 1 16,0-1-16,0 0 0,0 0 15,0-42 17,0 0-17,0 0-15,0-1 0,0 1 16,0-21-16,0 21 0</inkml:trace>
  <inkml:trace contextRef="#ctx0" brushRef="#br0" timeOffset="40751.4">20532 9335 0,'0'-22'16,"0"44"-16,0-65 0,0 22 0,-22 21 16,22-21-16,-21 21 15,42 21 17,1-21-17,-1 21-15,0-21 0,0 0 16,0 0-16,0 0 0</inkml:trace>
  <inkml:trace contextRef="#ctx0" brushRef="#br0" timeOffset="41104.19">21209 9123 0,'0'0'0,"0"-21"0,0 0 15,0-1-15,0 1 0,0 0 16,0 0-1,-21 21-15,21 21 16,-21-21-16,21 21 0,0 22 16,0-22-16,0 0 0,-22 21 0,22 1 15,-21-1-15,21 0 16,-21 1-16,21-1 0,0 0 0,-21 22 16,21-22-16,-21 22 0,21-22 0,-21 21 15,21-20-15,0-1 0,0 0 16,0 1-16,0-1 0,0 0 0,0-20 15,0-1-15,0 0 0,0 0 16,0 0-16,0 0 0,21-21 16,0 0-16,0 0 15,0 0-15,0 0 16,-21-21-16,0 0 0,0 0 0,0 0 16,0 0-16,0-1 0,0 1 0,0 0 15</inkml:trace>
  <inkml:trace contextRef="#ctx0" brushRef="#br0" timeOffset="41294.16">20955 9694 0,'0'0'0,"-21"0"0,0-21 0,-1 21 16,1 0-16,0 0 0,42 0 31,0-21-15,22 21-16,-22 0 0,0 0 0,0 0 15,22-21-15,-22 21 0,21 0 16,-21 0-16,22 0 0,-22-21 0,21 21 15,-21 0-15,22 0 0,-22 0 16,21-21-16,-21 21 0,22 0 16,-22 0-16</inkml:trace>
  <inkml:trace contextRef="#ctx0" brushRef="#br0" timeOffset="42039.59">21738 9504 0,'0'0'0,"0"-21"31,-21 21-31,0 0 15,0 0-15,-1 0 16,1 21-16,0 0 0,21 0 0,-21 0 16,0 22-16,21-22 0,0 21 15,0-21-15,-21 22 0,21-1 16,0-21-16,0 22 0,0-22 0,0 21 16,0-21-16,0 0 0,0 1 15,0-1-15,0 0 0,21 0 0,0 0 16,0-21-16,0 0 0,0 21 15,22-21-15,-22 0 0,21 0 0,-21 0 16,22 0-16,-22-21 0,21 0 0,-21 0 16,1 0-16,20 0 0,-21-1 15,0-20-15,0 0 0,1-1 0,-22 1 16,21 0-16,0-22 0,-21 22 0,0-22 16,0 22-16,21-21 0,-21 20 15,0 1-15,21 0 0,-21-1 16,0 1-16,0 21 0,0 0 15,0 42 1,-21 0 0,21 21-16,-21-21 0,21 22 15,-21-1-15,21 0 0,0 1 0,0-1 16,-21 0-16,21 22 0,-22-22 16,22 1-16,0-1 0,0 0 0,0 1 15,-21-22-15,21 21 0,0-21 0,-21 0 16,21 1-16,0-1 0,0 0 15,0 0 1,0-42 0,0 0-1,21 0-15,0-1 0,-21 1 16,22-21-16,-1 21 0,0-22 16,0 22-16,0-21 0,0 21 0,1-22 15,-1 22-15,21 0 0,-21 0 0,22 0 16,-22 21-16,0 0 0,21 0 15,-21 0-15,1 21 0,-1 0 0,0 0 16,-21 22-16,0-22 0,0 21 16,0 0-16,0-20 0,0 20 0,0 0 15,0-21-15,0 1 0,0 20 16,-21-21-16,0 0 0,21 0 16,-22-21-16,22 22 0,0-1 0,-21-21 15,21 21-15,0-42 31,21 0-31,1 21 16,-22-22-16,21 1 0,0 0 0,-21-21 16</inkml:trace>
  <inkml:trace contextRef="#ctx0" brushRef="#br0" timeOffset="42299.97">22648 9377 0,'-21'-42'31,"42"20"-15,0 22-16,1-21 0,20 21 15,0 0-15,-21 0 0,22-21 16,-1 21-16,0 0 0,1 0 0,-1 0 16,-21 0-16,22-21 0,-22 21 0,0 0 15,0 0-15,0 0 0,-21 21 47,-21-21-47,0 0 16,0 0-16,0 21 0</inkml:trace>
  <inkml:trace contextRef="#ctx0" brushRef="#br0" timeOffset="42575.81">22902 9292 0,'0'0'0,"-21"21"31,0 1-31,0-22 0,21 21 0,0 0 0,0 0 16,-21 0-16,21 22 0,-22-22 0,22 21 15,-21 0-15,21 1 0,0-1 16,0 0-16,0 1 0,0-1 16,0 0-16,0-20 0,0 20 0,0-21 15,0 21-15,0-20 0,0-1 16,0 0-16,0 0 0,0 0 0,0 0 15,21-21 17,1-21-17,-1 0-15,0 0 16,0-21-16</inkml:trace>
  <inkml:trace contextRef="#ctx0" brushRef="#br0" timeOffset="42983.58">23156 9504 0,'0'21'16,"0"0"-16,0 0 15,0 1-15,-21-1 0,21 21 0,-21 0 16,21-20-16,0 20 0,0 0 16,0 1-16,-21-22 0,21 21 0,0-21 15,0 0-15,0 1 0,0-1 0,0 0 16,0 0-16,21 0 0,0-21 15,0 0-15,0 0 0,1 0 16,-1 0-16,0 0 0,0 0 0,0 0 16,22-21-16,-22 0 15,0 0-15,0 0 0,0-22 0,0 22 16,1-21-16,-1-1 0,-21 1 0,0 0 16,0-1-16,0 1 0,0 0 15,0 21-15,-21-1 0,-1 1 0,1 0 16,0 21-16,0 0 0,0 0 15,0 0-15,-1 0 0,1 0 0,0 21 16,21 0-16,-21 1 0,0-22 16,0 21-16,21 0 0,0 0 15,-22 0-15,22 0 0,0 1 16,0-1 0,22-21-1</inkml:trace>
  <inkml:trace contextRef="#ctx0" brushRef="#br0" timeOffset="43151.48">23580 9758 0,'0'0'0,"21"0"16,0 0 0,0 0-1,0 0 1,-21-21-1,0 0 1</inkml:trace>
  <inkml:trace contextRef="#ctx0" brushRef="#br0" timeOffset="45047.5">24659 9694 0,'21'0'0,"-42"0"0,63-21 0,-20 21 0,-1-21 15,0 0-15,0 0 16,-21 0-16,0-1 0,21 1 0,-21 0 16,21 0-16,-21 0 0,0 0 0,0-1 15,0 1-15,0 0 0,-21 0 16,0 0-16,-21 0 0,21-1 0,-22 1 16,1 21-16,0 0 15,20 0-15,-20 0 0,0 0 0,-1 0 16,22 21-16,-21 1 0,21-1 0,0 21 15,-1-21-15,1 22 0,0-1 16,0 0-16,0 1 0,0-1 0,21 0 16,-22 1-16,22-22 0,0 21 15,0-21-15,0 22 0,0-22 0,0 0 16,0 0-16,22 0 0,-1-21 16,0 0-16,0 0 15,0 0-15,0 0 0,1 0 0,-1 0 16,0-21-16,0 0 0,0 0 15,22 0-15,-22-1 0,0-20 16,0 0-16,0-1 0,0 1 0,1 0 16,-1-1-16,0 1 0,-21 0 15,0-1-15,21 1 0,-21 21 0,0 0 16,0 0-16,0-1 0,0 65 31,0-22-31,0 0 16,0 21-16,0-20 0,0 20 15,0 0-15,0 1 0,0-1 0,0 0 16,0-21-16,0 22 0,0-22 0,21 21 16,0-21-16,1 1 0,-22-1 15,21-21-15,0 21 0,0-21 16,21 21-16,-20-21 0,-1 0 16,0 0-16,0 0 0,0-21 0,0 0 15,22 0-15,-22-1 0,0 1 0,0-21 16,0 0-16,1-1 0,-1 1 15,0 0-15,0-1 0,-21-20 0,21 20 16,0-20-16,-21-1 0,0 22 16,0-21-16,22 20 0,-22-20 0,0 20 15,0 1-15,0 21 0,0-21 0,0 20 16,0 1-16,0 42 16,0 1-1,0 20-15,0 0 0,0 1 16,0-1-16,0 0 0,0 1 15,-22-1-15,22 0 0,0 1 0,0-1 16,0 0-16,0 1 0,0-1 16,0 0-16,0 1 0,0-1 0,0-21 15,0 21-15,0-20 0,22-1 16,-1 0-16,0 0 0,0-21 16,0 21-16,0-21 0,1 0 0,-1 0 15,0 0-15,21 0 0,-21-21 16,1 0-16,-1 21 0,0-21 0,21 0 15,-21-1-15,1 1 0,-1-21 16,0 21-16,-21 0 0,0-22 0,0 22 16,0-21-16,0 21 0,0-1 15,0 1-15,0 0 0,0 0 16,-21 21-16,0 0 16,-1 21-16,22 0 15,-21 0-15,21 1 0,0-1 16,0 0-16,0 21 0,0-21 0,0 22 15,0-22-15,0 0 0,0 0 16,0 22-16,0-22 0,21 0 0,1-21 16,-22 21-16,21 0 0,0-21 15,0 21-15,21-21 0,-20 0 16,20 0-16,-21 0 0,21 0 0,1 0 0,-1 0 16,-21 0-16,22 0 0,-1-21 15,-21 0-15,21 0 0,-20 0 16,20 0-16,-21-22 0,0 22 0,0-21 15,-21-1-15,0 22 0,0-21 16,0 21-16,0 0 0,0-1 0,0 1 16,0 0-16,0 42 31,0 0-15,0 1-16,0-1 0,0 0 15,22 21-15,-22-21 0,21 1 16,-21 20-16,0-21 0,0 0 0,21 0 15,-21 1-15,21-1 0,0 0 16,-21 0-16,0 0 0,21 0 0,1-21 16,-1 22-16,0-22 0,0 0 15,0 0-15,0 0 0,1 0 16,20 0-16,-21 0 0,0 0 0,0-22 16,1 22-16,-1-21 0,0 0 15,0 0-15,0-21 0,0 20 0,1-20 16,-1 0-16,-21-1 0,21 1 0,-21-21 15,21 20-15,-21 1 16,21-22-16,-21 22 0,0-21 0,0 20 16,0 1-16,0 0 0,0-1 15,0 22-15,0 0 0,0 0 0,0 42 32,0 0-32,-21 21 0,21 1 15,-21-22-15,21 21 0,-21 22 0,21-22 16,0 0-16,-21 1 0,21-1 15,-22 22-15,22-22 0,0 0 0,-21 22 16,21-22-16,0 0 0,0 1 0,0-22 16,0 21-16,0-21 15,0 22-15,21-22 0,1 0 0,-1 0 16,0-21-16,0 0 16,0 0-16,0 0 15,1 0-15,-1 0 0,0 0 0,0-21 16,0 0-16,0 0 15,-21 0-15,0-1 0,22 1 0,-22 0 16,0-21-16,0 21 0,0-22 0,0 1 16,0 21-16</inkml:trace>
  <inkml:trace contextRef="#ctx0" brushRef="#br0" timeOffset="45255.38">26628 9398 0,'0'0'0,"-22"21"16,44-21 15,-1 0-31,0 0 0,21 0 16,-21 0-16,22 0 0,-1 0 0,0 0 15,1 0-15,-1 0 0,-21 0 0,22 0 16,-1 0-16,-21 0 0,21-21 16,-20 21-16,-1 0 0,0 0 0,0 0 15,0 0-15,-21-21 0,21 21 16,1 0-16,-1-21 0</inkml:trace>
  <inkml:trace contextRef="#ctx0" brushRef="#br0" timeOffset="45592.7">28067 9165 0,'0'-42'31,"0"21"-31,-21 21 16,0 0-16,-1 0 16,1 21-16,0 0 0,0 0 0,0 0 15,0 1-15,-1 20 0,1-21 16,0 21-16,0 1 0,0-22 16,21 21-16,-21 1 0,21-1 0,0 0 15,0 1-15,0-22 0,0 21 16,0 0-16,0-20 0,0-1 0,0 0 15,0 0-15,0 0 0,0 0 16,21 1-16,0-1 0,0-21 16,0 0-1,0 0 1,-21-21-16,22 21 0,-1-22 16,0 1-16</inkml:trace>
  <inkml:trace contextRef="#ctx0" brushRef="#br0" timeOffset="45927.51">28448 8975 0,'0'0'0,"21"-21"0,0 21 15,0 0 1,1 0-16,-1 0 0,-21 21 15,21-21-15,0 21 16,-21 0-16,0 0 0,21 0 0,-21 1 16,21-1-16,-21 0 0,0 0 15,0 21-15,0-20 0,0 20 0,0-21 16,0 21-16,0 1 0,0-22 16,-21 21-16,21 1 0,-21-22 0,21 21 15,-21 0-15,21-20 0,0-1 0,0 21 16,-21-21-16,21 0 0,-21 1 15,21-1-15,-22-21 32,1 0-32,0 0 0,0 0 15</inkml:trace>
  <inkml:trace contextRef="#ctx0" brushRef="#br0" timeOffset="47343.47">7091 10308 0,'0'-21'16,"0"42"31,-21 0-47,21 1 0,-22-1 15,22 21-15,0-21 0,0 22 0,0-1 16,0 0-16,0 1 0,0-1 16,0-21-16,0 21 0,0 1 0,0-22 15,0 21-15,0-21 0,0 1 16,0-1-16,0 0 0,0 0 0,0 0 15,0 0-15,0-42 63,22 0-63,-22 0 16,0 0-16,0 0 0</inkml:trace>
  <inkml:trace contextRef="#ctx0" brushRef="#br0" timeOffset="48055.9">7091 10372 0,'21'0'16,"0"0"-1,0 0-15,0 0 0,1 0 16,-1-21-16,0 21 0,21 0 0,1 0 15,-1-22-15,21 22 0,-20 0 0,41 0 16,-20-21-16,21 21 0,-22 0 16,22 0-16,-22 0 0,22 0 0,-22 0 15,1 0-15,-1-21 0,-20 21 16,20 0-16,-20 0 0,-1 0 0,-21 0 16,21 0-16,-20 0 0,20 0 15,-21 0-15,0 0 0,0 0 16,1 0-16,-22 21 31,0 0-15,21 1-16,-21-1 0,0 0 0,0 21 15,0-21-15,0 1 16,0-1-16,0 0 0,21 21 0,-21-21 16,0 1-16,0 20 0,0-21 15,0 0-15,0 22 0,0-22 0,0 0 16,0 0-16,0 0 0,0 0 0,0 1 15,0-1-15,0 0 16,0 0-16,0 0 0,0 0 16,0 1-16,-21-22 47,0 0-47,-1 0 0,1 0 0,0 0 15,0 0-15,0 0 0,-22 0 16,22 0-16,-21 0 0,21 0 0,-22 0 15,1 0-15,-21 0 0,-1 0 0,1 0 16,-1 0-16,-21 0 0,1 0 16,-1 0-16,0 0 0,22 0 0,-22 0 15,22 0-15,20 0 0,-20 0 16,21 0-16,20 0 0,-20 0 16,0 0-16,21 0 0,-1 0 0,1 0 15,0 0 1,42-22 31,0 22-47,-21-21 15</inkml:trace>
  <inkml:trace contextRef="#ctx0" brushRef="#br0" timeOffset="48545.15">7493 10605 0,'0'0'0,"0"-22"15,-21 22 32,21 22-47,-21-1 0,21 0 16,-22 0-16,22 0 0,0 0 15,0 1-15,0-1 0,0 0 16,0 0-16,0 0 0,0 0 0,0 1 16,0-1-16,0 0 0,0 0 15,22-21-15,-1 21 16,0-21-16,0 0 0,0 0 16,0 0-16,1 0 0,-1 0 15,0 0-15,0 0 0,0-21 0,0 21 16,1-21-16,-1 21 0,0-21 15,0 0-15,-21-1 0,0 1 0,21 0 16,-21 0-16,0 0 0,0 0 0,0-22 16,0 22-16,0 0 0,-21 0 15,0 0-15,0-1 0,0 1 16,-1 21-16,1 0 0,0 0 16,0 0-16,0 0 0,0 0 15,21 21-15,-22 1 0,22-1 16,-21 0-16,21 0 15,-21 0-15,21 0 0,0 1 16</inkml:trace>
  <inkml:trace contextRef="#ctx0" brushRef="#br0" timeOffset="48851.98">8086 10541 0,'0'21'31,"0"0"-31,0 1 0,0-1 16,0 0-16,0 0 0,0 0 0,0 0 15,0 1-15,0-1 0,-22 0 0,22 0 16,0 0-16,0 0 0,-21 1 15,21-1-15,0 0 0,0 0 0,0 0 16,-21-21-16,42 0 47,-21-21-31,21 0-16,1 0 0,-22 0 15</inkml:trace>
  <inkml:trace contextRef="#ctx0" brushRef="#br0" timeOffset="49167.8">8276 10583 0,'0'22'16,"-21"-22"-16,0 21 0,0 0 16,-1-21-16,-20 21 15,21-21-15,0 21 0,0 0 16,-1-21-16,1 0 0,21 22 15,0-1-15,0 0 16,0 0-16,21 0 16,1-21-16,-1 21 15,0-21-15,0 22 0,0-22 0,0 21 16,22-21-16,-43 21 0,21-21 0,0 0 16,0 21-16,0-21 0,-21 21 15,22-21 1,-1 0-16,0 0 31,0 0-31,0 0 16,0-21-16</inkml:trace>
  <inkml:trace contextRef="#ctx0" brushRef="#br0" timeOffset="49479.62">8826 10456 0,'0'0'0,"0"22"31,0-1-31,0 0 0,0 0 16,-21 21-16,21-20 0,0 20 15,-21 0-15,21-21 0,0 22 0,0-1 16,0-21-16,0 0 0,-21 22 0,21-22 15,0 0-15,0 0 0,0 0 16,0 1-16,0-1 16,21-21 15,-21-21-31,21-1 16,-21 1-16,21 0 0,1 0 15</inkml:trace>
  <inkml:trace contextRef="#ctx0" brushRef="#br0" timeOffset="50244">8848 10414 0,'0'0'15,"0"-21"-15,21 21 32,0 0-17,0 0-15,0 0 0,0 0 16,22 0-16,-1 0 0,22 0 0,-22 0 15,21 0-15,1 0 0,-1 0 16,1 0-16,21 0 0,-22 0 0,22 0 16,-1-21-16,1 21 0,0 0 15,-1 0-15,1-21 0,-21 21 0,20 0 16,-20-22-16,-1 22 0,-20-21 0,-1 21 16,21 0-16,-20 0 0,-22 0 15,21 0-15,-21 0 0,1 0 0,-1 0 16,0 0-16,0 0 0,-21 21 47,0 1-47,0-1 15,0 0-15,0 0 0,0 0 16,0 0-16,21 1 0,-21 20 16,21-21-16,-21 0 0,0 0 15,0 1-15,22 20 0,-22-21 0,0 0 16,0 0-16,21 22 0,-21-22 15,0 0-15,0 0 0,0 0 0,0 1 16,0-1-16,0 0 0,0 0 0,0 0 16,0 0-16,0 1 0,0-1 15,0 0-15,0 0 16,0 0-16,0 0 16,-21-21-1,-1 0-15,1 22 0,0-22 16,0 0-16,0 0 0,-22 0 0,22 0 15,-21 0-15,21 0 0,-22 0 16,1 0-16,-21 0 0,20 0 0,-20 0 16,-22 0-16,22 0 0,-22 0 0,0 0 15,1 0-15,-1 0 0,0 0 16,1 0-16,20 0 0,1 21 0,-1-21 16,1 0-16,-1 0 0,22 21 15,-22-21-15,22 0 0,-22 0 16,22 0-16,0 0 0,-1 0 0,1 21 15,21-21-15,-21 0 0,20 0 16,1 0-16,0 0 0,0 0 16,0 0-16,0 0 15,21-21 1,0 0 0,0 0-1,0-1-15,0 1 16</inkml:trace>
  <inkml:trace contextRef="#ctx0" brushRef="#br0" timeOffset="50591.81">9250 10499 0,'0'-21'16,"-21"21"-16,-1 0 15,1 0-15,0 0 0,0 0 0,0 21 16,0 0-16,-1 0 16,1 0-16,0 0 0,0 1 0,0 20 15,0-21-15,-1 21 0,22-20 16,0 20-16,-21-21 0,21 21 0,0-20 15,0-1-15,0 21 0,0-21 0,0 0 16,0 1-16,21-1 16,-21 0-16,22-21 0,-1 0 0,0 21 15,0-21-15,0 0 0,0 0 0,1 0 16,-1 0-16,0 0 0,0 0 16,0-21-16</inkml:trace>
  <inkml:trace contextRef="#ctx0" brushRef="#br0" timeOffset="51544.38">9504 10774 0,'-43'-21'31,"22"21"-31,0 0 0,0 0 16,0 0-16,0 21 15,-1 0-15,1 0 0,0 0 16,0 1-16,21-1 0,0 0 15,0 0-15,0 0 0,0 0 16,0 1-16,0-1 0,0 0 16,21-21-1,-21 21-15,21-21 0,0 0 16,1 0-16,-1 0 0,0 0 16,0 0-16,0 0 0,-21-21 15,21 21-15,1-21 0,-22 0 16,21-1-16,-21 1 0,21 0 15,-21 0-15,0 0 0,0 0 16,0-22-16,0 22 0,0 0 16,0 0-16,0 0 0,0 42 31,0 0-15,0 0-16,0 0 15,0 0-15,0 1 16,0-1-16,0 0 0,0 0 0,0 0 15,21-21-15,-21 21 0,21-21 0,-21 22 16,21-22 0,1 0-16,-1 0 0,0 0 15,0 0-15,0 0 16,-21-22-16,21 22 0,1-21 16,-22 0-16,21 0 15,-21 0-15,21 21 0,-21-21 0,0-1 16,0 1-16,0 0 0,0 0 15,0 0-15,0 42 32,0 0-17,0 0-15,0 0 0,0 1 16,0-1-16,0 0 16,0 0-16,0 0 0,0 0 0,0 1 15,-21-1 1,21 0 15,0-42 0,0 0-31,0-1 16,0 1-16,0 0 0,21 0 16,0 0-16,-21 0 0,21-1 15,0 1-15,1 0 0,-1 0 0,21 0 16,-21 0-16,0-1 0,1 1 15,-1 21-15,0 0 0,0 0 0,0 0 16,0 21-16,-21 1 0,0-1 16,0 0-16,0 0 0,0 0 15,0 0-15,0 1 0,0-1 16,0 0-16,0 0 0,0 0 0,0 0 16,0 1-16,0-1 0,0 0 15,0 0 1,22-21 15,-22-21-31,21 0 16</inkml:trace>
  <inkml:trace contextRef="#ctx0" brushRef="#br0" timeOffset="51839.81">10541 10710 0,'-21'-21'32,"0"21"-17,-1 0-15,22 21 0,-21 1 16,0-1-16,21 21 16,-21-21-16,21 0 0,0 1 0,0-1 15,0 0-15,-21 0 0,21 0 0,0 0 16,0 1-16,0-1 0,0 0 15,0 0 1,21-21-16,0 0 16,0 0-16,0 0 15,1 0-15,-1 0 16,-21-21-16,21 0 0,0 21 16,-21-21-16</inkml:trace>
  <inkml:trace contextRef="#ctx0" brushRef="#br0" timeOffset="52499.7">10647 10880 0,'0'21'0,"0"0"32,21-21-32,0 0 15,0 0-15,0 0 0,1 0 16,-1-21-16,-21 0 15,21 21-15,0-21 0,0 21 16,-21-22-16,0 1 16,0 0-16,0 0 15,-21 21 1,0 0-16,0 0 16,0 0-16,21 21 15,-22-21-15,22 21 0,-21 0 0,21 1 16,0-1-16,-21 0 0,21 0 15,-21 0-15,21 0 0,0 1 16,0-1-16,0 0 0,0 0 16,21-21-16,0 0 0,0 21 15,1-21-15,-1 0 0,0 0 0,0 0 16,0 0-16,0 0 0,1 0 0,20 0 16,-21-21-16,0 21 0,0-21 15,1 0-15,20 21 0,-21-21 0,0-1 16,0 1-16,1 0 0,-1-21 0,0 21 15,-21-1-15,21-20 16,0 0-16,-21-1 0,0 1 0,0 0 16,21 21-16,-21-22 0,22 22 0,-22-21 15,0 21-15,0 42 32,0 0-32,-22 0 0,1 0 15,21 22-15,0-1 0,0 0 0,-21-21 16,21 22-16,0-1 0,0-21 0,0 22 15,0-22-15,0 0 0,0 0 16,0 0-16,21 0 0,0 1 0,-21-1 16,22-21-16,-1 0 0,-21 21 15,21-21-15,0 0 0,0 0 16,0 0-16,1 0 0,-1 0 16,-21-21-16,21 21 0,0-21 0,-21-1 15,21 1-15,-21 0 0,0 0 16</inkml:trace>
  <inkml:trace contextRef="#ctx0" brushRef="#br0" timeOffset="53700.38">15875 11070 0,'0'0'0,"0"-21"0,0 0 0,0 0 16,0 0-1,0-1-15,0 1 16,-21 21-16,0 0 16,-1 0-1,1 21-15,0-21 0,0 22 16,0-1-16,0 21 0,-1-21 15,22 22-15,-21-1 0,21 0 0,-21 1 16,0-1-16,21 0 0,0 1 0,0-1 16,0 0-16,0-21 15,0 22-15,0-22 0,0 0 0,0 0 16,0 0-16,21-21 0,0 22 16,0-22-16,1 0 0,-1 0 0,0 0 15,0 0-15,0 0 0,0 0 0,22 0 16,-22-22-16,0 1 0,0 21 15,22-21-15,-22 0 0,0-21 0,0 20 16,0 1-16,0-21 0,-21 0 16,22-1-16,-22 22 0,0-21 0,0-1 15,0 1-15,0 0 0,-22 21 16,1-22-16,0 22 0,0 21 0,0-21 16,0 21-16,-1 0 15,1 0-15,0 0 0,0 0 16,21 21-16,-21-21 0,21 21 0,-21 0 15,21 22-15,-22-22 0,22 0 16,0 0-16,0 0 0,0 1 0,0-1 16,0 0-16,0 0 0,0 0 15,22-21-15,-1 0 16,0 0-16</inkml:trace>
  <inkml:trace contextRef="#ctx0" brushRef="#br0" timeOffset="53979.83">16489 10986 0,'0'0'0,"21"0"0,0-22 15,-21 44 1,0-1-16,0 0 0,0 0 16,0 21-16,0 1 0,0-1 15,0 0-15,-21 1 0,21-1 0,-21 0 16,0 1-16,-1-22 0,22 21 15,-21 1-15,0-22 0,0 0 0,0 21 16,0-21-16,21 1 16,-22-1-16,44-21 47,-1-21-47,0-1 0,0 1 0,0 0 15,0 0-15</inkml:trace>
  <inkml:trace contextRef="#ctx0" brushRef="#br0" timeOffset="54375.6">16806 11113 0,'0'0'0,"21"-22"0,1 1 0,-1 21 0,0 0 15,-42 21 17,0-21-32,21 22 0,-22-1 0,-20-21 15,21 21-15,0 0 0,0-21 16,-1 21-16,-20 0 0,21-21 15,0 22-15,-22-22 0,22 21 0,0-21 16,0 0-16,0 21 16,21 0 15,0 0-31,21 0 0,0 1 16,0-1-16,0 0 0,1 0 15,-1 0-15,0 0 0,0 1 0,0-1 16,0 0-16,1 0 0,-1-21 15,0 21-15,0 0 0,0 1 0,0-22 16,-21 21-16,22-21 0,-1 0 16,0 0-16,0 21 0,0-21 15,0 0 1,1 0-16,-1 0 16,0-21-16,0 0 15,0-1-15,0 22 0,-21-21 16,22 0-16,-1 21 0</inkml:trace>
  <inkml:trace contextRef="#ctx0" brushRef="#br0" timeOffset="55000.24">17526 11409 0,'21'0'78,"0"0"-78,22 0 0,-22 0 0,21 0 15,0 0-15,1 0 0,-1 0 16,0 0-16,1 0 0,-1 0 0,22 0 16,-22 0-16,21 0 15,-20 0-15,-1 0 0,0-21 0,1 21 16,-22 0-16,21 0 0,-21 0 0,-21-21 31,0-1-31,-21 22 0,0 0 16,0-21-16,0 21 0,0-21 15,-22 21-15,22 0 0,0-21 0,-21 21 16,20 0-16,1 0 0,21-21 16,-21 21-16,0 0 15,42 0 32,0 0-47,0 0 16,1 0-16,-1 0 0,0 0 0,0 0 15,21 0-15,-20 0 0,-1 0 0,0 0 16,0 0-16,0 0 0,-21 21 16,0 0-16,0 0 0,0 0 15,0 1-15,0-1 16,-21 21-16,0-21 0,-21 0 0,20 1 15,1-1-15,0 0 0,-21 0 0,21 0 16,-1 0-16,1 1 0,0-1 16,0 0-16,0-21 0,0 21 0,21 0 15,-22-21-15,1 21 16,21-42 15,0 0-15</inkml:trace>
  <inkml:trace contextRef="#ctx0" brushRef="#br0" timeOffset="57303.6">19706 11282 0,'0'0'0,"85"-85"31,-64 64-31,-21 0 0,21 0 16,0 0-16,-21-1 0,0 1 15,0 0-15,0 0 0,0 0 16,0 0-16,0-1 0,0 1 16,0 0-16,-21 0 0,0 0 0,0 21 15,-22 0-15,22-21 0,0 21 16,-21 0-16,21 0 0,-1 0 0,-20 21 15,21 0-15,-21 0 0,20 0 16,-20 0-16,21 1 0,0 20 0,0-21 16,-1 21-16,1 1 0,0-22 0,21 21 15,0 1-15,0-22 0,0 21 16,0-21-16,0 0 0,0 1 0,21-1 16,0-21-1,1 0-15,-1 0 0,0 0 0,0 0 16,0 0-16,22 0 0,-22-21 0,0 21 15,21-22-15,-21 1 0,1 0 16,-1 0-16,21 0 0,-21 0 0,0-1 16,1 1-16,-1-21 0,0 21 15,-21 0-15,21-1 0,-21 1 0,21 0 16,-21 0-16,21 0 0,-21 0 0,0 42 31,0 0-15,0 0-16,0 0 0,0 22 15,0-22-15,0 21 0,0 0 16,0-20-16,22 20 0,-22-21 0,21 0 16,0 43-1,0-43-15,0-21 0,0 0 16,1 0-16,-1 0 0,0 0 16,0 0-16,0 0 0,-21-21 0,43 0 15,-43-1-15,21 1 0,0 0 0,0-21 16,0 21-16,0-22 0,1 22 15,-1-21-15,-21-1 0,21 22 0,0-21 16,0 21-16,0-22 0,1 22 16,-1 0-16,0 0 0,0 0 0,0 21 15,0 0-15,1 0 0,-1 0 16,0 0-16,0 21 16,-21 0-16,21-21 0,-21 21 15,0 0-15,0 1 16,21-22 31,-21-22-47,0 1 15,0 0 1,0 0-16,-21 0 0,21 0 16,-21 21-16,0-22 15,0 22-15,0 0 16,-1 0-16,1 0 0,21 22 15,-21-22-15,0 21 0,0 21 0,21-21 16,-21 0-16,21 1 0,-22 20 16,22 0-16,-21-21 0,21 22 0,0-22 15,0 21-15,0 1 0,0-22 16,0 0-16,21 0 0,1 0 0,-1 0 16,0 1-16,21-22 0,-21 21 15,1-21-15,20 0 0,-21 0 0,0 0 16,22 0-16,-22 0 0,0-21 0,21 21 15,-21-22-15,1 1 0,-1 0 16,0-21-16,0 21 0,0-1 16,0-20-16,-21 21 0,22-21 0,-1-1 15,0 22-15,0-21 0,0 21 16,0-1-16,1 1 0,-1 0 0,0 0 16,0 0-16,0 21 0,0 0 15,1 0-15,-1 0 0,0 0 16,-21 21-16,21 0 0,0 0 15,-21 0 1,0 1-16,0-1 16,0-42 46,0-1-62,0 1 16,0 0-16,0 0 15,0 0-15,-21 0 16,0 21-16,0 0 0,0 0 16,-1 0-16,1 0 15,0 0-15,0 21 0,0 0 16,0 0-16,-1 0 0,1 0 0,0 22 16,21-22-16,0 0 15,-21 21-15,21-20 0,0 20 0,0-21 0,0 21 16,0-20-16,0 20 15,0-21-15,0 0 0,21 0 0,0 1 16,0-1-16,1-21 0,-1 21 0,0-21 16,0 0-16,21 0 0,-20 0 15,20 0-15,-21 0 0,21 0 0,1 0 16,-22 0-16,21 0 0,-21-21 16,22 0-16,-22-1 0,21 22 0,-21-21 15,1-21-15,20 21 0,-21 0 0,-21-1 16,21-20-16,0 21 0,-21 0 15,22-22-15,-22 22 0,0 0 16,0 0-16,0 0 0,0 0 16,-22 21-1,1 0-15,0 0 0,0 0 0,0 0 16,0 21-16,-22 0 0,22 21 16,0-21-16,0 1 0,21-1 15,-21 21-15,21-21 0,0 22 0,0-22 16,0 0-16,0 0 0,0 0 15,21 0-15,0 1 0,0-1 0,0-21 16,0 21-16,1-21 0,-1 0 16,21 0-16,-21 0 0,0 0 15,22 0-15,-1 0 0,-21 0 0,22 0 16,-22 0-16,21 0 0,-21-21 16,22 0-16,-22-1 0,0 1 0,21 0 15,-21 0-15,1 0 0,-1 0 0,-21-22 16,21 22-16,0 0 0,-21-21 15,0 20-15,0 1 0,0 0 0,21 0 16,-21 0-16,0 0 0,0 42 31,0 0-15,0 21-16,0-21 0,0 22 16,0-1-16,0 0 0,0 1 0,0-1 15,0 0-15,0 22 0,0-22 16,0 1-16,0 20 0,0-21 15,-21 1-15,21 20 0,0-20 0,0 20 16,0-21-16,0 22 0,-21-22 16,21 22-16,0-22 0,0 0 0,-21 1 15,21-1-15,0 0 0,0-20 0,0-1 16,0 0-16,0-42 31,0 0-15,0-1-16,0 1 15,0 0-15,0 0 0,21-21 0,-21-1 16,21 22-16,-21-21 0,0-22 0,0 22 16,0 0-16,21-1 0,-21 1 15</inkml:trace>
  <inkml:trace contextRef="#ctx0" brushRef="#br0" timeOffset="57611.46">22183 11324 0,'0'-42'15,"0"84"-15,0-105 0,0 42 0,0-22 0,0 22 16,0 0-16,0 0 0,21 0 15,-21-1-15,21 22 0,-21-21 0,21 0 16,0 21-16,0-21 0,1 21 16,-1 0-16,0 0 15,0 0-15,21 0 0,-20 0 0,-1 0 16,0 21-16,0 0 0,-21 0 0,0 1 16,0-1-16,0 0 0,0 0 15,0 21-15,0-20 0,-21-1 0,21 0 16,-21 0-16,0 0 0,-1 0 15,1 1-15,-21-1 0,21-21 0,0 21 16,21 0-16,-22-21 0,1 0 0,0 0 16,21 21-16,0-42 47,21 0-32,-21 0-15,43 0 0,-22-1 0</inkml:trace>
  <inkml:trace contextRef="#ctx0" brushRef="#br0" timeOffset="57916.36">22902 10774 0,'0'0'16,"0"-21"-16,0-22 16,0 22-16,-21 42 31,21 1-31,-21-1 0,0 21 0,21-21 15,-21 22-15,-1-22 0,1 21 16,21 0-16,-21 1 0,21 20 16,-21-20-16,21-1 0,-21 0 0,21 1 15,0-22-15,0 21 0,0-21 16,0 22-16,21-22 0,0 0 0,0-21 16,0 21-16,1 0 0,-1-21 15,0 0-15,0 0 0,0 0 0,0 0 16,22 0-16,-22 0 0,0-21 0,0 0 15,0 0-15,-21 0 0,22-1 16,-22 1-16,0 0 0,0-21 0,0 21 16</inkml:trace>
  <inkml:trace contextRef="#ctx0" brushRef="#br0" timeOffset="58115.25">22712 11007 0,'0'0'16,"42"0"-1,-21 0-15,0 0 16,22 0-16,-22 0 0,21 0 0,1 0 16,-22 0-16,21 0 0,0 0 15,-20 0-15,-1 0 0,21-21 0,-21 21 16,0 0-16,1-22 16,-44 22-1,1 0 1</inkml:trace>
  <inkml:trace contextRef="#ctx0" brushRef="#br0" timeOffset="62468.59">15071 12721 0,'0'0'0,"0"-21"0,0 0 16,0 0-16,0 0 15,0-1-15,0 1 0,0 0 0,0 0 16,0 0-16,0 0 15,0-1-15,-22 1 0,22 0 16,-21 0-16,0 21 0,0-21 0,0 21 16,0 0-16,-1 0 15,-20 0-15,21 0 0,0 0 0,-22 0 16,1 0-16,21 21 0,0 0 16,-22 0-16,22 22 0,0-22 0,-21 21 15,21 0-15,-1 22 16,22-22-16,0 22 0,-21-1 0,21 1 15,0-22-15,0 22 0,0-22 0,0 0 16,0 1-16,0-1 0,0 0 16,21-21-16,1 22 0,-22-22 0,21 0 15,0 0-15,0 0 0,21 1 16,-20-22-16,-1 0 0,21 0 0,-21 0 16,22 0-16,-22 0 0,21 0 0,-21 0 15,22-22-15,-1 1 0,0 0 16,-21 0-16,22 0 0,-1 0 0,-21-22 15,22 22-15,-22-21 16,0 21-16,-21-22 0,0 22 0,0-21 0,0-1 16,0 1-16,0 21 15,0-21-15,-21-1 0,0 22 0,-1 0 16,1 0-16,0 21 0,0 0 0,-21 0 16,20 21-16,1 0 0,-21 0 15,21 0-15,-22 22 0,22-1 0,0 0 16,0 1-16,0-1 0,21 0 15,0 1-15,-21-22 0,21 21 0,0-21 16,0 1-16,0-1 0,0 0 16,0 0-16,21-21 0,0 0 15,0 0-15,0 0 0,0 0 16,1 0-16,20 0 0,-21-21 16,0 21-16,22-21 0,-22 0 0,0-1 15,21 1-15,-21 0 0,1 0 16,-1-21-16,-21 20 0,0 1 0,21 0 15,-21-21-15,0 21 0,0-1 16,0 1-16,0 42 31,0 1-31,0-1 0,0 0 16,0 0-16,0 21 0,0-20 0,0-1 16,0 0-16,0 0 15,0 0-15,0 0 0,21 1 16,0-22-16,0 0 0,1 0 0,-1 0 15,0 0-15,0 0 0,0 0 16,0 0-16,1-22 0,-1 1 0,21 21 16,-21-21-16,0 0 0,1 0 15,-22 0-15,21-1 0,-21 1 0,21 0 16,-21 0-16,0 0 0,0 0 16,0-1-16,0 1 0,0 0 0,0 42 31,0 22-16,0-22-15,0 0 16,-21 0-16,21 0 0,0 22 16,-21-22-16,21 0 0,0 0 0,0 0 15,0 0-15,0-42 47,0 0-31,21 0-16,0 0 0,-21 0 15,0-1-15,21 1 0,-21 0 0,21 0 16,-21 0-16,21 0 0,-21-1 16,0 1-16,22 21 0,-1 0 31,0 21-31,-21 1 0,21-1 16,-21 0-16,0 0 0,21 0 0,0 0 15,-21 1-15,0-1 0,22 0 16,-1 0-16,0 0 0,-21 0 0,21-21 15,-21 22-15,21-22 0,0 0 16,1 0-16,-1 0 0,0 0 16,0 0-16,0-22 0,0 1 15,1 0-15,-1 0 0,0 0 0,21 0 16,-21-1-16,1 1 0,-22-21 16,21 0-16,0 20 0,0-20 0,0 0 15,0 21-15,-21-22 0,22 22 16,-1 0-16,-21 0 0,21 0 15,0 21 1,-21 21-16,0 0 16,0 0-16,0 0 0,0 0 15,0 1-15,0-1 0,0 0 16,0 0-16,0 0 16,21-21-1,-21-21 1,21 0-16,-21 0 15,0 0-15,0-1 16,0 1-16,0 0 0,0 0 16,0 0-16,0 0 0,0-1 15,-21 22-15,0-21 0,0 21 16,0 0-16,0 0 0,-1 21 16,1 1-16,0-1 15,0 21-15,0-21 0,0 22 0,21-22 16,-22 21-16,1 0 0,21-20 15,0 20-15,0-21 0,0 21 0,0-20 16,0-1-16,0 0 0,0 0 16,21 0-16,1 0 0,-1-21 0,0 22 15,0-22-15,0 0 0,22 0 0,-22 0 16,21 0-16,-21 0 16,22 0-16,-22 0 0,21 0 0,0-22 15,-20 22-15,20-21 0,-21 0 0,0 21 16,0-21-16,1 0 0,-1 0 15,0-1-15,0-20 0,-21 21 0,21 0 16,-21-22-16,0 22 0,0 0 16,0 0-16,0 0 0,0 0 0,-21 21 15,0 0 1,0 21-16,21 0 16,-21 0-16,-1 0 0,22 0 0,-21 22 0,21-22 15,0 0-15,0 21 0,0-20 16,0-1-16,0 0 0,0 0 15,0 0-15,0 0 0,0 1 0,21-1 16,1-21 0,-1 0-16,0 0 0,0 0 0,21 0 15,-20 0-15,-1 0 0,0-21 16,21 21-16,-21-22 0,1 1 0,20 0 16,-21 0-16,0-21 0,0 20 0,1-20 15,20 21-15,-21-21 0,0-22 16,-21 22-16,21-1 0,1-20 15,-1 21-15,0-1 0,-21 1 0,0 0 16,21 20-16,-21-20 0,0 21 16,0 0-16,-21 21 15,0 0-15,0 0 16,-1 21-16,1 0 0,0 21 0,21-20 16,0 20-16,-21 21 0,21-20 15,0-1-15,0 0 0,0 22 0,0-22 16,0 1-16,0-22 0,21 21 0,0 0 15,-21-20-15,21-1 0,1 0 16,-1 0-16,0 0 0,-21 0 0,21-21 16,0 0-16,0 0 15,1 0-15,-1 0 0,0 0 0,0 0 0,85-42 32,-85 42-32</inkml:trace>
  <inkml:trace contextRef="#ctx0" brushRef="#br0" timeOffset="63055.84">17992 13060 0,'0'0'31,"42"0"-31,-21 0 16,0 0-16,22 0 0,-1 0 16,0 0-16,1 0 0,20 0 0,-21 0 15,1 0-15,-1 0 0,22 0 0,-22 0 16,-21 0-16,21 0 0,-20 0 16,20 0-16,-21 0 0,0 0 15,0 0-15,-21-21 16,0 0-16,0-1 15,0 1-15,-21 21 0,0-21 16,0 21-16,0-21 16,0 21-16,-1-21 0,1 21 0,0 0 15,0-21-15,0 21 0,-22 0 16,22 0-16,0 0 0,0 0 16,63 0 15,-21 0-16,1 21-15,-1-21 0,0 0 16,21 0-16,-21 21 0,1-21 0,-1 0 16,0 21-16,0-21 0,0 21 0,0-21 15,-21 21-15,0 1 0,0-1 16,0 0-16,0 0 16,-21 0-16,0 0 0,0 1 15,0-1-15,0 0 0,-1 0 0,1 0 16,0 0-16,-21-21 0,21 22 0,-1-1 15,1-21-15,0 21 0,0-21 16,21 21-16,-21-21 0</inkml:trace>
  <inkml:trace contextRef="#ctx0" brushRef="#br0" timeOffset="66203.39">19812 13208 0,'21'0'16,"-21"-21"-16,0 0 15,21 0-15,-21-1 16,0 1-16,0 0 0,0 0 16,0 0-16,0 0 0,0-1 15,0-20-15,-21 21 0,0 0 0,0 0 16,-22-1-16,22 1 0,0 0 15,-21 0-15,21 21 0,-22 0 0,22 0 16,-21 21-16,21 0 0,-22 0 16,1 1-16,21-1 0,-22 0 0,1 21 15,21 1-15,0-22 0,0 21 0,-22-21 16,43 22-16,-21-22 0,21 21 16,0-21-16,0 0 0,0 1 15,0-1-15,21 0 0,0-21 16,1 0-16,-1 0 0,0 0 15,21 0-15,-21 0 0,22 0 0,-1 0 16,0-21-16,-20 21 0,20-21 16,0-1-16,1 1 0,-1 0 0,-21 0 15,21 0-15,-20-22 0,-1 22 0,21-21 16,-21 0-16,0-1 0,1 1 16,-22-22-16,21 22 0,-21 0 0,21-22 15,-21 22-15,0 0 0,0-1 16,0 22-16,0-21 0,0 21 0,0-1 15,0 1-15,-21 42 32,0 1-32,21-1 0,-22 0 0,22 21 15,0 1-15,-21-1 0,21 0 16,-21 1-16,21-1 0,-21 0 0,21 22 16,0-22-16,0 0 0,0-20 0,0 20 15,0 0-15,0-21 0,0 1 16,0-1-16,21 0 0,0 0 0,0 0 15,1-21-15,-1 0 16,0 0-16,0 0 0,0 0 0,0 0 16,1 0-16,20-21 0,-21 21 0,0-21 15,0 0-15,1 0 0,-1-1 16,0 1-16,-21 0 0,0 0 16,21-21-16,-21 20 0,0 1 15,0-21-15,0 21 0,0 0 0,0-1 16,0 1-16,0 42 31,0 1-31,0-1 0,0 0 16,0 0-16,0 21 0,-21-20 15,21-1-15,0 21 0,0-21 0,0 0 16,0 1-16,0-1 0,0 0 16,0 0-16,0 0 0,0 0 15,21-21-15,0 0 16,0 0-16,1 0 0,20 0 0,-21 0 15,21 0-15,-20 0 0,20-21 16,0 0-16,-21 0 0,22 0 0,-1 0 16,-21-1-16,22 1 0,-1-21 15,-21 21-15,21-22 0,-20 1 0,-1 0 16,21 21-16,-21-22 0,-21 22 16,0-21-16,0 21 0,0-1 15,-21 22-15,0 22 16,0-22-16,-22 21 0,43 0 15,-21 0-15,21 21 0,-21-20 16,21-1-16,0 0 0,0 21 16,0-21-16,0 1 0,0-1 0,21 0 15,0 0-15,-21 0 0,22 0 0,-1 1 16,0-1-16,0-21 16,-21 21-16,-21-21 46,21-21-46,-21 21 0,0-21 0,-1 21 16,1-22-16,0 22 0,21-21 16,-21 21-16,0 0 0,0 0 15,-1 0-15,1 0 16,21 21 0,0 1-16,0-1 15,21 0-15,1 0 16,-1 0-16,0-21 0,0 21 0,0-21 15,0 0-15,22 0 0,-22 0 0,0 0 16,0 0-16,22 0 0,-22 0 16,21 0-16,-21 0 0,0 0 0,22 0 15,-22-21-15,0 0 0,0 0 16,0 21-16,1-21 0,-1 0 0,-21-22 16,21 22-16,-21 0 0,21-21 0,-21 20 15,0-20-15,0 21 16,0-21-16,0 20 0,0 1 0,0 0 15,0 0-15,0 42 32,0 0-32,0 22 0,0-22 15,-21 0-15,21 21 0,-21-21 16,21 1-16,0 20 0,0-21 0,0 0 16,-21 0-16,21 1 0,0-1 15,0 0-15,0 0 0,0-42 47,0 0-31,0 0-16,0-1 15,21 1-15,0 0 0,-21 0 0,0 0 16,21-22-16,0 22 0,-21-21 0,21 21 16,-21-22-16,22 22 0,-1 0 15,0 0-15,-21 0 0,21 0 0,0 21 16,0 0-1,-21 21-15,22 0 0,-22 0 0,0 0 16,0 22-16,0-22 0,0 0 16,0 21-16,21-21 0,-21 1 0,21-1 15,-21 0-15,21 0 0,-21 0 16,21 0-16,0 1 16,1-22-16,-1 0 15,0 0-15,0 0 16,-21-22-16,21 22 15,-21-21-15,0 0 0,21 0 0,1 0 16,-22-22-16,21 22 0,0-21 16,-21 21-16,21-22 0,0 1 0,0 0 15,1 21-15,-1-22 0,0 22 16,0 0-16,0 21 0,0-21 0,1 21 16,-22 21-1,21 0 1,-21 0-16,0 0 0,0 22 0,0-22 15,0 21-15,0-21 0,0 22 0,0-22 16,0 21-16,0-21 0,0 1 16,0-1-16,0 0 0,0 0 0,0 0 15,21-21-15,0 21 0,0 1 16,0-22-16,1 0 0,-1 0 16,0 0-16,0 0 0,0-22 15,0 1-15,1 0 0,-1 0 16,0 0-16,0 0 15,0-22-15,-21 22 0,21 0 0,-21-21 16,22 20-16,-22 1 0,0-21 16,0 21-16,21 0 0,-21-1 0,0 1 15,0 42 17,0 1-32,-21-1 0,-1 21 15,22-21-15,0 0 0,0 1 16,0 20-16,0-21 0,0 0 0,0 0 15,0 1-15,0-1 0,0 0 16,0 0-16,0 0 0,22-21 0,-1 21 16,0-21-16,0 0 0,0 0 15,0 0-15,1 0 16,-1 0-16,0 0 0,21-21 0,-21 0 16,1 0-16,-1 21 0,21-21 15,-21 0-15,0-22 0,1 22 0,-1 0 16,21-21-16,-21 20 0,0-20 0,-21 21 15,22 0-15,-22-22 0,21 43 16,-21-21-16,0 0 0,-21 21 16,-1 0-16,22 21 15,-21 0-15,0 1 0,21-1 0,-21 0 16,21 0-16,0 0 0,0 22 0,0-22 16,0 0-16,0 0 15,0 0-15,0 0 0,0 1 0,0-1 16,21-21-16,-21 21 0,21 0 15,0-21 1,-21-21 15,0 0-15,-21 0 0,21-1-16,0 1 15,-21 21-15,0 0 16,0 0-16,21 21 31,0 1-31,0-1 0,0 0 16,0 0-1,21 0-15,0-21 0,0 21 16,0-21-16,1 0 16,-1 0-16,0 0 0,0 0 0,21 0 15,-20 0-15,-1 0 0,0 0 0,21 0 16,-21 0-16,1-21 0,-1 0 15,21 21-15,-21-21 0,0 0 0,1 0 16,20-22-16,-21 22 0,0 0 16,0-21-16,1 20 0,-1-20 15,0 0-15,0 21 0,0-22 0,0 22 16,-21-21-16,0 21 0,0-1 16,0 1-16,-21 21 15,0 0-15,0 0 0,0 0 16,21 21-16,-21 1 0,-1 20 15,22-21-15,0 0 0,0 22 0,0-22 16,0 21-16,0-21 0,0 22 16,0-22-16,0 0 0,0 0 0,0 21 15,0-20-15,22-1 0,-1 0 16,-21 0-16,0 0 0,0 0 16,21-21-16,-21 22 15,-21-22 32,0 0-47,-1 0 16,1 0-1,21-22 1,-21 1-16,0 21 0</inkml:trace>
  <inkml:trace contextRef="#ctx0" brushRef="#br0" timeOffset="66516.22">22140 12531 0,'-21'0'16,"0"0"-16,0 0 94,0 0-79,-1 0-15,1 0 0</inkml:trace>
  <inkml:trace contextRef="#ctx0" brushRef="#br0" timeOffset="66798.07">20532 12679 0,'0'0'0,"-43"0"32,64 0 14</inkml:trace>
  <inkml:trace contextRef="#ctx0" brushRef="#br0" timeOffset="70292.72">4953 9589 0,'0'0'0,"0"-22"31,0 1-31,0 0 16,0 0 0,0 0-1,0 0 1,-21 21 31,0 0-47,21 21 15,0 0 1,-22-21-16,22 21 0,0 0 16,-21 0-16,21 1 0,0 62 31,21-63-16,1-21-15,-1 22 0,0-22 16,0 0-16,0 0 16,0 0-16,1 0 0,-1 0 15,0 0-15,0-22 0,0 1 16,0 0 0,-21 0-16,0 0 0,22 21 15,-22-21-15,0-1 0,0 1 16,0 0-16,0 0 15,-22 21-15,22-21 0,-21 21 16,0-21-16,0 21 16,0-22-16,0 22 15,-1 0-15,1 0 0,0 0 16,0 0-16,0 22 16,0-22-1,21 21-15,0 0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1:22:19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2201 0,'0'-21'46,"21"21"-46,0-21 0,0 0 16,1 0-16,20 0 0</inkml:trace>
  <inkml:trace contextRef="#ctx0" brushRef="#br0" timeOffset="1796.12">2413 1291 0,'21'0'0,"-21"21"16,21-21-16,0 0 16,1 0-16,-22 22 0,21-22 15,0 0-15,0 0 16,0 0-1,-21-22 1,0 1 0,-21 0-16,0 21 15,0-21-15,0 21 0,-22-21 16,22 0-16,0 21 0,-21 0 0,-1 0 16,22 0-16,-21 0 0,21 0 15,-1 0-15,-20 0 0,21 0 0,-21 21 16,20 0-16,-20 0 0,21 0 15,0 0-15,0 22 0,-1-22 16,1 0-16,21 21 0,-21-20 0,21 20 16,0-21-16,0 21 0,0-20 15,0-1-15,0 21 0,21-21 16,0 0-16,-21 1 0,22-1 16,-1 0-16,0 0 0,0-21 15,0 0-15,22 0 0,-22 0 16,0 0-16,0-21 0,21 0 15,-20 0-15,20-1 0,-21 1 0,21-21 16,-20 21-16,20-22 0,-21 1 16,21 0-16,-20-1 0,20-20 15,-21 21-15,0-22 0,0 1 0,22-1 16,-22 1-16,0-1 0,0 1 16,0-22-16,1 43 0,-1-22 0,-21 1 15,0 20-15,21 1 0,-21 0 16,0-1-16,0 22 15,0 0-15,0 0 0,0 0 0,0 42 32,-21 0-32,21 0 0,-21 0 0,-1 22 15,1-1-15,0 0 0,0 22 16,0-1-16,0 1 0,-1-1 16,1 1-16,21-1 0,0 1 0,0-1 15,0-20-15,-21 20 0,21-21 16,0 22-16,0-22 0,0 1 0,0-1 15,0-21-15,0 21 0,0 1 16,0-22-16,21 0 0,0 0 16,-21 0-16,22 1 0,-1-22 15,0 0-15,-21 21 0,21-21 16,0 0-16,0 0 0,1 0 0,-22-21 16,21 21-16,0-22 0,0 1 15,0 0-15,-21 0 0,21 0 0,1 0 16,-1-1-16,-21 1 0,21 0 15,0 21-15,-21-21 0,0 0 16,0 0-16,21 21 0,-21-22 0,0 1 16,0 0-1,0 0 235,21 21-250,-21-21 0,0 0 16,0-1 15,22 22 0,-44 0 141</inkml:trace>
  <inkml:trace contextRef="#ctx0" brushRef="#br0" timeOffset="2431.67">2159 762 0,'0'0'16,"-21"-21"-16,21 0 0,-21 0 16,-1-1-16,22 1 0,0 0 15,-21 21-15,0 0 31,21 21-31,0 22 16,0-1-16,0 0 0,0 22 0,0-1 16,0 22-16,0 0 0,-21-22 15,21 22-15,0-1 0,0-20 16,0 21-16,0-1 0,-21-20 0,21-1 16,0 1-16,-21-1 0,21 1 15,0-22-15,0 0 0,0-20 16,0-1-16,0 0 0,0 0 15,0 0-15,0-42 16,0 0 0,0 0-16,0 0 0,21-22 0,0 1 15,-21 0-15,21-22 0,0 1 16,-21-1-16,21 1 0,1-1 16</inkml:trace>
  <inkml:trace contextRef="#ctx0" brushRef="#br0" timeOffset="2725.51">2540 487 0,'0'0'16,"0"21"-16,0 43 0,0-22 0,0 21 15,0 1-15,0-1 0,0 22 0,0 0 16,-21-22-16,21 22 0,-21-22 15,21 22-15,-22-21 0,22-1 16,0 1-16,0-1 0,-21 1 0,21-22 16,-21 21-16,21-20 15,0-1-15,0-21 0,0 0 0,0 1 16,0-1-16,0 0 0,-21-42 47,21 0-47,-21-1 0,0 1 0</inkml:trace>
  <inkml:trace contextRef="#ctx0" brushRef="#br0" timeOffset="2927.39">1990 1566 0,'0'0'0,"0"22"0,0 20 31,21-42-15,21 0-1,-21 0-15,22 0 0,-1 0 0,0 0 16,1-21-16,-1 0 0,21 21 16,-20-22-16,-1 1 0,22 21 15,-22-21-15,-21 0 0,21 0 0,1 0 16,-22 21-16,0-22 0</inkml:trace>
  <inkml:trace contextRef="#ctx0" brushRef="#br0" timeOffset="3216.34">3069 1312 0,'0'22'31,"0"-1"-31,0 0 0,0 0 16,-21 0-16,21 0 0,0 22 15,-21-22-15,21 0 0,0 21 0,0-20 16,0-1-16,0 21 0,0-21 16,0 0-16,0 1 15,0-1-15,0-42 47,0-1-47,0 1 0,0 0 16,0 0-16</inkml:trace>
  <inkml:trace contextRef="#ctx0" brushRef="#br0" timeOffset="3387.24">3048 1080 0,'0'0'0,"0"21"47,0 0-32,21-21 1,0 0-16,0 0 16</inkml:trace>
  <inkml:trace contextRef="#ctx0" brushRef="#br0" timeOffset="4031.42">3852 1503 0,'0'0'0,"21"0"15,-21-21 1,0 0 0,0-1-1,0 1-15,0 0 0,-21 0 16,0 21-16,0-21 0,0 21 15,0-21-15,-1 21 0,-20 0 0,21 0 16,0 0-16,-22 0 16,22 21-16,0 0 0,-21 0 0,21 0 15,-1 0-15,-20 1 0,21 20 16,0-21-16,21 21 0,-21 1 0,21-22 16,0 21-16,-22 1 0,22-22 15,0 0-15,0 0 0,0 0 0,22 0 16,-1 1-16,0-22 0,0 0 15,0 0-15,0 0 0,22 0 0,-22 0 16,21-22-16,-21 22 0,22-21 16,-22 0-16,21 0 0,-21-21 0,22 20 15,-22-20-15,21 21 0,-21-21 16,1-1-16,-1 1 0,0 0 16,0-22-16,0 22 0,0-22 15,-21 22-15,0-22 0,0 1 0,22 21 16,-22-1-16,0 1 0,0 0 15,0 20-15,0 1 0,-22 21 16,1 21 0,21 22-16,0-22 0,-21 21 15,21 1-15,-21-1 0,21 21 0,-21-20 16,21-1-16,0 22 0,0-22 16,0 0-16,-21 1 0,21-22 0,0 21 15,0 0-15,0-20 0,0 20 16,0-21-16,0 0 0,0 0 15,0 1-15,21-22 0,0 0 16,0 0-16,0 0 0,0 0 16,1 0-16,20 0 0,-21-22 15,0 1-15,0 0 0</inkml:trace>
  <inkml:trace contextRef="#ctx0" brushRef="#br0" timeOffset="4611.6">4572 1461 0,'21'-22'32,"-21"1"-17,-21 21 1,0 0-16,0 0 0,21-21 0,-22 21 16,1 0-16,0 0 0,0 0 15,0 0-15,0 0 16,-1 0-16,1 21 0,0 0 0,0 1 15,0-1-15,0 21 0,-1-21 16,22 22-16,0-22 0,-21 21 0,21 0 16,0-20-16,0-1 0,0 21 15,0-21-15,0 0 0,0 1 0,0-1 16,21-21-16,1 0 16,-1 0-16,0 0 0,0 0 0,21-21 15,-20-1-15,-1 22 16,21-21-16,-21-21 0,22 21 0,-22-22 15,0 1-15,21 21 0,-21-21 16,1-22-16,20 22 0,-21-1 0,0-20 16,0 21-16,1-22 0,-1 1 15,0-1-15,-21 1 0,0 20 0,0-20 16,0 20-16,0 1 0,0 21 16,0 0-16,0 0 0,-21 21 15,21 42-15,0-21 16,-21 21-16,-1 1 0,22 20 15,-21 1-15,21-22 0,0 22 16,0-22-16,0 21 0,0-20 0,0-1 16,0 22-16,0-43 0,0 21 15,0 0-15,0 1 0,0-22 0,0 0 16,0 0-16,0 0 0,21 1 16,1-22-16,-1 0 0,0 0 15,0 0-15,0 0 0,0 0 16,1-22-16,-1 22 0,0-21 0,0 0 15,0 0-15</inkml:trace>
  <inkml:trace contextRef="#ctx0" brushRef="#br0" timeOffset="4980.13">5143 1545 0,'0'0'0,"0"21"15,22-21 1,-1 0-1,0 0-15,0 0 16,0 0-16,-21-21 0,21 21 0,1-21 16,-1 0-16,0 21 0,-21-21 15,21 21-15,-21-21 0,21-1 0,-21 1 16,0 0-16,0 0 16,-21 21-16,0 0 15,0 0-15,0 0 16,-1 21-16,1-21 0,0 21 0,0 0 15,21 22-15,0-22 0,-21 0 16,21 21-16,0-20 0,0-1 0,0 21 16,0-21-16,0 0 0,0 1 0,0-1 15,21 0-15,0-21 0,0 0 16,0 21-16,22-21 0,-22 0 0,21 0 16,1 0-16,-1 0 0,0 0 15,1-21-15,-1 0 0,0 0 0,1-1 16,-22 1-16,0 0 0,21 0 15</inkml:trace>
  <inkml:trace contextRef="#ctx0" brushRef="#br0" timeOffset="5383.9">5800 1418 0,'0'21'16,"0"1"0,0-1-16,0 0 0,0 0 15,0 0-15,0 0 0,0 1 0,0-1 16,0 0-16,0 0 0,0 0 15,0 0-15,0 1 0,0-1 0,0 0 16,-22-21 31,22-21-47,0 0 16,0-1-16,0-20 0,0 21 15,0 0-15,0-22 0,0 22 16,0-21-16,22 21 0,-1-22 0,0 22 15,0 0-15,21 0 0,-20 0 16,20 0-16,-21 21 0,21 0 0,1 0 16,-22 0-16,0 0 0,21 21 15,-20 0-15,-1 0 0,0 0 0,-21 0 16,0 22-16,0-22 0,0 0 16,0 0-16,0 0 0,0 1 0,0-1 15,0 0-15,0 0 16,0 0-16,0 0 0,-21 1 15,0-22-15,-1 0 0,1 0 32</inkml:trace>
  <inkml:trace contextRef="#ctx0" brushRef="#br0" timeOffset="6323.9">7959 1672 0,'0'0'0,"21"0"15,-21-21-15,21 21 0,0-21 0,0 21 16,0-21-16,1 0 0,-1-1 16,0 1-16,0 21 0,-21-21 15,0 0-15,0 0 0,0 0 16,0-1-16,0 1 0,0 0 16,-21 0-16,0 0 0,0 0 15,-22-1-15,22 22 0,-21-21 16,-1 0-16,1 21 0,0 0 0,-1 0 15,1 0-15,-21 0 0,20 21 16,1 0-16,-22 1 0,22 20 0,21-21 16,-21 21-16,20-20 0,1 20 15,0 0-15,21 1 0,0-1 0,0 0 16,0 1-16,0-1 0,0 0 16,21-21-16,0 1 0,22-1 0,-22 0 15,21-21-15,1 0 0,-1 0 16,0 0-16,1 0 0,-1 0 0,0-21 15,22 21-15,-22-21 16,0-22-16,22 22 0,-22-21 0,1-1 16,-1 1-16,0 0 0,1-1 15,-1 1-15,0-21 0,-21 20 0,22-20 16,-22-1-16,0-20 0,0 20 16,0-21-16,-21 22 0,0-22 0,0 22 15,0-1-15,0 1 0,0-1 16,0 22-16,-21-22 0,0 22 0,0 21 15,0-21-15,21 20 0,-21 22 16,-1 0-16,1 22 16,0-1-16,0 0 0,0 42 15,21-20-15,-21 20 0,-1 22 0,1 0 16,0-1-16,0 1 0,21 0 16,-21-1-16,21-20 0,-21 20 0,21-20 15,0-1-15,0 1 0,0-1 16,0-20-16,0-1 0,0 0 0,21 1 15,0-22-15,-21 21 0,21-21 16,0-21-16,0 22 0,1-22 0,-1 0 16,0 0-16,0 0 0,0 0 15,0-22-15,1 1 0,-1 0 0,0 0 16,0 0-16,0-22 0,-21 22 16,21-21-16,1 0 0,-22-1 0,21 1 15</inkml:trace>
  <inkml:trace contextRef="#ctx0" brushRef="#br0" timeOffset="6507.8">8488 1355 0,'0'0'15,"0"-21"-15,21 21 0,-21 21 16,0 0 0,0 0-16,0 0 0,0 0 15,0 22-15,0-22 0,0 0 0,0 21 16,0-20-16,0-1 0,0 0 16,0 0-16,0 0 0,0 0 15,0-42 32,0 0-47,0 0 0,0 0 16</inkml:trace>
  <inkml:trace contextRef="#ctx0" brushRef="#br0" timeOffset="6679.7">8530 1228 0,'0'-21'0,"0"42"0,0-64 16,0 65 31,21-1-32,0-21 1,-21 21-16,22-21 0,-22 21 16</inkml:trace>
  <inkml:trace contextRef="#ctx0" brushRef="#br0" timeOffset="8883.75">8763 1312 0,'0'22'32,"21"-22"-32,-21 21 15,21 0-15,-21 0 0,21 0 16,1 0-16,-22 1 0,21-1 0,0 0 15,-21 0-15,21 21 0,0-20 0,-21-1 16,21 0-16,-21 0 0,0 0 16,22-21-16,-22 21 0,0 1 0,21-22 15,0 0 1,0-22 0,-21 1-16,0 0 15,0 0-15,0 0 0,21 0 0,-21-1 16,21-20-16,1 21 15,-22-21-15,21 20 0,0-20 0,-21 21 16,21-21-16,0 20 0,-21 1 16,0 0-16,21 0 0,-21 42 31,0 0-31,0 0 0,0 1 16,0-1-16,0 21 0,0-21 15,0 22-15,0-22 0,-21 0 0,21 21 16,0-21-16,0 1 0,0 20 0,0-21 15,0 0-15,0 0 0,21 1 16,1-1-16,-1-21 16,0 0-16,0 0 15,0 0-15,0 0 0,1 0 0,20-21 16,-21 21-16,21-22 0,-20 1 16,20 0-16,-21 0 0,21 0 0,-20-22 15,20 22-15,-21 0 0,0-21 16,0 21-16,1-22 0,-1 22 0,0 0 15,-21-21-15,21 20 0,-21 1 16,0 0-16,-21 42 31,0-21-31,0 21 0,21 22 16,-22-22-16,22 0 0,0 0 0,-21 22 16,21-22-16,-21 21 15,21-21-15,0 0 0,0 1 0,0-1 16,0 0-16,0 0 0,0 0 15,0 0-15,21 1 0,0-22 16,1 0-16,-1 0 16,21 0-16,-21 0 0,0 0 0,22-22 15,-1 22-15,-21-21 0,22 0 16,-1 0-16,-21 0 0,21-22 0,1 22 16,-22 0-16,21-21 0,-21 21 0,1-22 15,20 22-15,-21 0 0,-21-21 16,21 20-16,-21 1 0,-21 21 47,21 21-47,0 1 0,-21-1 15,21 0-15,0 0 0,0 0 0,0 0 16,0 1-16,0-1 0,0 0 16,0 0-16,21 0 0,-21 0 0,21-21 15,-21 22-15,21-1 0,1 0 16,-22 0-16,21-21 0,0 21 15,-21 0 1,-21-21 15,0 0-31,-1 0 16,22-21-16,-21 21 0,0-21 0,0 0 16,0 0-1,0 21-15,-1 0 16,22 21-1,0 0-15,0 0 0,0 0 16,0 1-16,22-22 0,-1 21 16,0-21-16,0 0 0,-21 21 15,21-21-15,0 0 0,1 0 0,20 0 16,-21 0-16,0 0 16,0 0-16,1 0 0,20-21 0,-21 21 0,21-21 15,-20-1-15,20 1 16,-21 21-16,0-42 0,22 21 0,-22 0 15,0-1-15,21 1 0,-21-21 16,1 21-16,-22-22 0,21 22 0,-21 0 16,21 0-16,-21 0 0,0 0 0,0-1 15,-21 44 17,0-1-32,21 0 0,-22 21 15,22-21-15,0 1 0,0-1 0,0 21 16,-21-21-16,21 0 15,0 22-15,0-22 0,0 0 0,0 0 16,0 0-16,0 1 0,21-1 16,1-21-16,-1 0 15,0 0-15,0 0 0,0 0 0,0 0 16,1 0-16,20-21 0,-21-1 16,0 22-16,0-21 0,1 0 0,20 0 15,-21 0-15,0-22 0,0 22 16,1 0-16,-1 0 0,0 0 0,0 0 15,0-1-15,-21 1 0,0 42 32,0 1-17,0-1 1,0 21-16,-21-21 0,21 0 0,-21 1 16,21-1-16,0 0 0,0 0 15,0 0-15,0 0 0,0 1 0,0-1 16,0 0-1,21-21-15,0 0 0,0 0 16,1 0-16,-1 0 0,0-21 16,0 0-16,-21-1 15,21 1-15,-21 0 0,21 0 16,-21 0-16,0 0 0,0-1 16,0 1-16,0 0 0,0 0 0,-21 0 15,0 0-15,21-1 16,-21 1-16,0 0 0,21 0 0,-21 21 15,21-21-15,-22 21 16,22-21-16,22 21 16,-1-22-16,0 22 15,0 0-15,0 0 0,0-21 16,22 21-16,-22 0 0,21 0 0,-21 0 16,22 0-16,-22 0 0,0 0 15,21 0-15,-20 0 0,-1 0 0,0 0 16,0 21-16,0-21 0,0 22 15,-21-1-15,0 0 0,0 0 0,0 0 16,0 0-16,0 1 0,0-1 16,0 0-16,0 0 0,0 0 15,0 0-15,0 1 0,0-1 0,0 0 16,0 0-16,0 0 0,0 0 16,0 1-16,0-1 0,0 0 15,0-42 32,0 0-31,0-1-16,0 1 0,0-21 0,0 21 15,0 0-15,0-22 0,22 1 16,-1 21-16,0-22 0,0 1 0,0 21 16,0-21-16,22-1 0,-22 22 15,21 0-15,-21 0 0,22 0 0,-22 21 16,21 0-16,-21 0 0,22 0 15,-22 0-15,0 21 0,0 0 0,0 21 16,1-21-16,-22 1 0,0 20 0,0-21 16,21 21-16,-21 1 0,0-22 15,0 21-15,0-21 0,0 1 0,0 20 16,0-21-16,-21 0 0,21 0 16,0 1-16,0-1 0,0 0 15,-22-21 1,1 0-1,21-21 1,-21 0-16,0-1 0,0 1 16</inkml:trace>
  <inkml:trace contextRef="#ctx0" brushRef="#br0" timeOffset="9095.64">11324 1016 0,'0'0'0,"-21"0"16,0 0-16,21-21 31,-21 21 0,-1 0-31,1 0 0,0 0 16,-21 0-16</inkml:trace>
  <inkml:trace contextRef="#ctx0" brushRef="#br0" timeOffset="9267.84">10181 1016 0,'0'0'0,"-21"0"0,0 0 15</inkml:trace>
  <inkml:trace contextRef="#ctx0" brushRef="#br0" timeOffset="9931.45">14245 741 0,'0'0'0,"21"-21"15,-42 42 1,0 0-16,-21 21 16,20 22-16,-20-1 0,0 1 15,-1 21-15,1-1 0,0-20 0,-1 42 16,1-22-16,0 1 0,-1 0 16,-20 20-16,21-20 0,-1 0 15,-20-1-15,20-20 0,1-1 0,-21 1 16,20-1-16,22-20 0,-21 20 15,-1-20-15,22-1 0,0 0 0,21-21 16,0 1-16,0-1 0,0 0 16,21-21-1,0 0-15,1-21 0,20 0 0,-21-22 16,21 22-16,-20-21 0,20 21 16</inkml:trace>
  <inkml:trace contextRef="#ctx0" brushRef="#br0" timeOffset="10276.28">14732 1207 0,'0'-22'0,"0"1"0,0 0 16,-21 21-16,0 0 15,-1 0-15,-20 0 0,21 0 16,0 0-16,-22 21 0,1 0 0,0 22 16,21-22-16,-22 21 15,1-21-15,0 22 0,-1-1 0,22 0 16,-21 22-16,21-22 0,-22 22 16,22-22-16,0 22 0,21-22 0,0 0 15,0 22-15,0-22 0,0-21 16,0 22-16,21-22 0,21 0 0,-20 0 15,20 0-15,-21 0 0,21-21 0,1 0 16,20 0-16,-20 0 0,-1 0 16,21 0-16,-20-21 0,20 0 0,1 0 15</inkml:trace>
  <inkml:trace contextRef="#ctx0" brushRef="#br0" timeOffset="11035.68">15388 1482 0,'0'0'0,"0"-21"0,-63-1 16,41 22-16,1 0 0,-21-21 16,21 21-16,-22 0 0,22 0 0,-21 0 0,21 0 15,-22 0-15,22 21 0,0 1 16,-21-1-16,21 0 0,-1 21 0,1-21 16,0 22-16,0-1 0,0-21 15,21 22-15,-21-1 0,21 0 0,0-21 16,0 1-16,0 20 0,0-21 15,0 0-15,21 0 0,0-21 16,0 22-16,0-22 0,22 0 16,-22 0-16,0 0 0,21 0 0,-21 0 15,1-22-15,20 1 0,-21 21 0,21-21 16,-20 0-16,20-21 0,-21 20 16,0-20-16,0 21 0,1-21 0,-1-1 15,-21 1-15,0 0 0,21 20 16,-21-20-16,0 21 0,0-21 0,0 20 15,0 1-15,0 42 16,-21 1 0,21-1-16,0 0 0,-21 0 15,-1 21-15,22 1 0,0-1 16,-21 0-16,21 1 0,0-22 0,0 21 16,0-21-16,0 22 0,21-22 15,1 0-15,-1 0 0,0 0 0,0-21 16,0 22-16,0-22 0,1 0 15,20 0-15,-21 0 0,0 0 0,22 0 16,-22-22-16,21 1 0,-21 0 16,22 0-16,-22 0 0,0-22 0,0 22 15,0-21-15,0-22 0,1 22 16,-1 0-16,0-22 0,0 22 0,-21-22 16,21 22-16,0-21 0,-21-1 15,0 22-15,0-1 0,0-20 16,0 42-16,0-22 0,0 22 0,0 0 15,0 0-15,-21 42 16,21 0-16,-21 22 16,0-1-16,0 0 0,21 1 0,0-1 15,-21 21-15,21-20 0,-22 20 0,22-20 16,0 20-16,0-21 0,0 1 16,0 20-16,0-20 0,0-22 0,0 21 15,0-21-15,0 22 0,22-22 16,-1 0-16,-21 0 0,21-21 0,0 0 15,0 0-15,0 0 16,1 0-16,-1 0 16,0-21-16,0 0 0,0 0 15,0-22-15,1 22 0,20 0 0</inkml:trace>
  <inkml:trace contextRef="#ctx0" brushRef="#br0" timeOffset="11439.45">16319 1609 0,'0'0'0,"0"21"15,22-21 17,-1 0-32,0 0 0,0 0 15,0 0-15,22-21 0,-22 21 0,0-21 16,0 21-16,21-22 0,-20 22 15,-1-21-15,0 21 0,-21-21 0,0 0 16,0 0-16,0 0 0,0-1 16,0 1-16,-21 21 0,0 0 15,-1 0-15,-20 0 0,21 0 16,0 0-16,-22 0 16,22 21-16,0 1 0,-21 20 0,21-21 15,-1 21-15,1-20 0,21 20 16,0 0-16,0-21 0,0 22 0,0-22 15,0 0-15,0 0 0,21 0 16,-21 1-16,22-1 0,20-21 0,-21 0 16,0 21-16,22-21 0,-22 0 15,21 0-15,0 0 0,1 0 0,-1-21 16,0 21-16,1-21 0,-22-1 0,21 1 16,1 0-16</inkml:trace>
  <inkml:trace contextRef="#ctx0" brushRef="#br0" timeOffset="11927.55">17018 1439 0,'-21'22'15,"21"-1"-15,-21 0 0,21 0 16,-22 0-16,22 0 0,0 22 16,0-22-16,0 0 0,0 21 0,0-20 15,0-1-15,0 0 0,0 0 16,0 0-16,0 0 0,0 1 0,0-1 15,0 0 1,0-42 31,-21 0-47,21-1 0,0 1 16,0 0-16,0 0 0,0 0 0,0-22 15,0 22-15,0-21 0,21 21 16,1-22-16,-1 22 0,0-21 0,0 21 15,0 0-15,22-1 0,-1 1 16,-21 0-16,21 0 0,-20 21 0,20 0 16,-21 0-16,0 0 0,0 0 0,1 21 15,-1 0-15,-21 0 0,0 1 16,0 20-16,21-21 0,-21 21 16,0 1-16,0-22 0,0 21 15,0-21-15,0 1 0,0 20 0,0-21 16,0 0-16,-21 0 0,21 1 15,0-1-15,-21-21 0,21 21 16,21-42 15,0 21-31,0-21 16,0-1-16,0 1 0</inkml:trace>
  <inkml:trace contextRef="#ctx0" brushRef="#br0" timeOffset="12527.71">18097 1439 0,'0'0'0,"0"-21"0,0 0 16,-21 21-16,0 0 15,0 0-15,0 0 0,0 0 16,-1 0-16,-20 21 0,21-21 15,0 43-15,-22-22 0,22 0 0,-21 21 16,21-21-16,-22 22 0,22-1 16,0-21-16,21 22 0,0-22 0,-21 21 15,21-21-15,0 0 0,0 1 16,0-1-16,0 0 0,21 0 16,0-21-16,0 0 0,1 21 0,-1-21 15,0 0-15,0 0 0,0 0 16,0 0-16,22-21 0,-22 0 0,0 0 15,0 0-15,0-1 0,1 1 16,-1-21-16,0 0 0,21-1 0,-21 1 16,1 0-16,-22-22 0,21 22 15,0-1-15,0-20 0,-21 21 0,0-22 16,0 22-16,0-1 0,0 1 16,0 0-16,21-1 0,-21 1 0,0 21 15,0 0-15,0 0 16,0-1-16,0 44 15,0-1-15,-21 0 16,21 21-16,-21 1 0,21-1 0,-21 0 16,21 22-16,-21-22 0,21 0 15,-22 22-15,22-22 0,0 22 0,0-22 16,-21 0-16,21 1 0,0-1 16,-21 0-16,21-20 0,0 20 0,0-21 15,0 0-15,0 0 0,0 1 16,0-1-16,21-21 31,0 0-31,1 0 0,-1-21 16,0-1-16,0 22 0,0-21 15,22 0-15</inkml:trace>
  <inkml:trace contextRef="#ctx0" brushRef="#br0" timeOffset="12899.5">18478 1736 0,'0'21'16,"22"-21"0,-1 0-16,0 0 15,0 0-15,0 0 16,0-21-16,1 0 0,-1 21 0,21-22 16,-21 1-16,0 0 0,1 0 15,-1 0-15,0 0 0,-21-1 0,0 1 16,0 0-16,0 0 0,0 0 15,-21 21-15,0 0 16,-1 0-16,-20 21 0,21 0 16,0 0-16,0 0 0,-1 1 15,1 20-15,0-21 0,21 21 0,0-20 16,-21 20-16,21-21 16,0 0-16,0 0 0,0 1 0,0-1 15,0 0-15,21 0 16,-21 0-16,21-21 0,0 0 0,1 0 15,-1 0-15,21 0 0,-21 0 0,22 0 16,-22 0-16,21 0 0,-21 0 16,0 0-16,22-21 0,-22 21 0,0-21 15</inkml:trace>
  <inkml:trace contextRef="#ctx0" brushRef="#br0" timeOffset="13275.81">19029 1757 0,'0'0'15,"0"-21"-15,0-43 16,0 43-16,0 0 15,0 0-15,0 0 16,21 21-16,0 0 16,0 0-16,0 0 0,1 0 15,-1 0-15,0 0 0,0 21 0,0 0 16,0 0-16,-21 0 0,0 0 16,22 1-16,-22-1 0,0 0 0,0 21 15,0-21-15,0 1 0,0-1 16,0 0-16,0 0 0,0 0 0,-22 0 15,1 1-15,21-1 0,-21 0 16,0-21 0,21-21 15,0 0-31,21-1 16,-21 1-16,21 0 0,0 0 15,1 0-15,-1-22 0,0 22 0,-21-21 16,21 0-16,0 20 0,0-20 15,1 21-15,-22 0 0,0 0 0,21-1 16,0 22-16,-21-21 0</inkml:trace>
  <inkml:trace contextRef="#ctx0" brushRef="#br0" timeOffset="13855.54">20320 1651 0,'0'0'0,"21"-21"15,-21 42 1,0 21-16,0-20 16,0 20-16,0 0 0,0 22 0,0-22 15,0 22-15,0-1 0,0-21 16,-21 22-16,21-1 0,0 1 0,-21-1 15,21 1-15,0-1 0,0 1 16,0-22-16,0 22 0,0-22 0,0 0 16,0 1-16,0-1 0,0-21 15,0 22-15,0-22 0,21 0 0,-21 0 16,21-21-16,-21 21 0,0-42 31,0 0-15,0 0-16,0-22 0,0 22 15,0-21-15</inkml:trace>
  <inkml:trace contextRef="#ctx0" brushRef="#br0" timeOffset="14183.36">20405 1969 0,'0'0'16,"0"-43"-16,0 22 0,0-21 0,0-1 15,0 22-15,21 0 0,0-21 0,0 21 16,0-1-16,0 1 15,1 0-15,-1 21 0,21-21 0,-21 21 16,22 0-16,-22 0 0,21-21 16,0 21-16,-20 0 0,-1 0 15,21 21-15,-21-21 0,0 21 0,-21 0 16,0 0-16,0 1 0,0-1 16,0 21-16,0-21 0,0 0 0,-21 1 15,0-1-15,0 0 0,-21 0 16,-1 0-16,22 0 0,-21 1 0,-1-22 15,22 21-15,0-21 0,-21 0 16,42 21-16,-21-21 0,-1 0 16,44 0-1,-1 0 1,0-21-16,0 0 0,21 21 0,-20-22 16</inkml:trace>
  <inkml:trace contextRef="#ctx0" brushRef="#br0" timeOffset="14575.12">21272 1609 0,'-84'84'31,"84"-62"-15,-21-1-16,-1 21 0,1-21 15,0 0-15,0 1 0,21 20 0,0-21 16,0 0-16,0 0 0,0 1 15,0-1-15,0 0 0,21 0 16,0-21-16,0 0 0,1 21 16,-1-21-16,0 0 0,21 0 0,-21 0 15,22 0-15,-22 0 0,21-21 16,-21 21-16,22-21 0,-22 0 0,0 0 16,0-22-16,0 22 0,1-21 15,-22 21-15,0-22 0,0 1 0,0 21 16,0-22-16,0 22 0,-22 0 15,1 0-15,21 0 0,-21 21 16,0 0-16,0 0 0,0 0 16,-22 0-16,22 0 0,0 0 15,0 0-15,21 21 0,-21 0 16,21 0-16,0 0 0,0 1 16</inkml:trace>
  <inkml:trace contextRef="#ctx0" brushRef="#br0" timeOffset="14907.9">21802 1630 0,'-22'21'31,"22"0"-31,-21 22 0,0-22 16,21 21-16,-21 0 0,0 1 15,21 20-15,0 1 0,0-22 0,-21 22 16,21-1-16,0 22 0,-22-22 16,22 22-16,0-22 0,0 1 0,0-1 15,0 1-15,-21-1 0,21-20 16,0 20-16,0-20 0,0-22 16,0 21-16,0 0 0,0-20 0,0-1 15,0 0-15,0 0 0,0 0 16,0 0-16,21-21 31,-21-21-31,22 0 0,-22 0 16,0 0-16,0 0 0,0-1 0,21-20 15,-21 0-15,21-1 0</inkml:trace>
  <inkml:trace contextRef="#ctx0" brushRef="#br0" timeOffset="15231.64">21717 1905 0,'0'0'0,"0"-21"0,0-21 0,0 20 16,0 1-16,0 0 0,0 0 0,21 0 16,0 21-16,0-21 0,22 21 15,-22-22-15,0 22 16,0 0-16,22 0 0,-22 0 0,0 0 16,0 0-16,21 0 0,-20 22 15,-1-1-15,-21 21 0,21-21 16,-21 0-16,0 22 0,0-22 15,0 21-15,0-21 0,-21 22 0,0-22 16,-1 21-16,-20-21 0,21 1 16,-21 20-16,20-21 0,-20-21 0,21 21 15,0 0-15,-22-21 0,22 22 16,0-22 0,42 0 15,0 0-31,1-22 0,-1 1 0,21 21 15</inkml:trace>
  <inkml:trace contextRef="#ctx0" brushRef="#br0" timeOffset="15632.41">22500 1757 0,'0'0'0,"-21"0"31,0 0-31,0 21 0,-1 0 0,1 0 16,0 1-16,0 20 0,21-21 0,-21 0 16,0 22-16,21-22 0,-22 21 15,22-21-15,0 0 0,0 22 0,0-22 16,0 0-16,0 0 0,22 0 16,-1 1-16,0-22 0,0 0 15,0 21-15,0-21 0,1 0 16,20 0-16,-21 0 0,0 0 15,22 0-15,-22-21 0,21 21 0,-21-22 16,0 1-16,1 0 0,20 0 16,-21 0-16,-21-22 0,21 22 0,0-21 15,-21 21-15,22 0 0,-22-22 16,0 22-16,0 0 0,0 0 16,0 0-16,0-1 0,21 22 31,-21 22 0,21-22-31</inkml:trace>
  <inkml:trace contextRef="#ctx0" brushRef="#br0" timeOffset="15991.59">23199 1757 0,'0'0'0,"0"21"32,0 0-32,0 0 0,0 22 15,-22-1-15,22 0 0,-21-20 16,0 41-16,21-21 0,0 1 0,0-1 16,0 22-16,0-22 0,0 21 15,0 1-15,0-22 0,0 22 0,0-1 16,0-20-16,0 20 0,-21-21 15,21 1-15,0-1 0,0 0 16,0 1-16,-21-1 0,21 0 0,0-20 16,0 20-16,-21-21 0,-1 21 15,22-20-15,0-1 0,-21 0 16,21 0-16,21-42 31,-21 0-31,22 21 0,-1-21 0,0-1 16,0 1-16,-21-21 15,21 21-15,0-22 0,1 1 0,-22 0 16</inkml:trace>
  <inkml:trace contextRef="#ctx0" brushRef="#br0" timeOffset="16343.4">23283 1863 0,'0'0'15,"0"-21"-15,-21-1 0,21 1 16,0 0-16,0 0 31,21 21-31,0 0 0,1 0 16,-1 0-16,0 0 16,0 0-16,0 0 0,0 0 15,1 21-15,-1-21 0,-21 21 16,0 0-16,0 1 0,0-1 15,0 0-15,0 0 16,0 0-16,-21 0 0,-1-21 0,1 22 16,0-1-16,0-21 0,0 21 15,0 0-15,-1-21 0,1 21 0,0-21 16,0 0-16,0 21 0,0-21 16,-1 0-16,1 22 0,0-22 15,0 0-15,0 0 0,0 0 16,-1 0-16,1 0 0</inkml:trace>
  <inkml:trace contextRef="#ctx0" brushRef="#br0" timeOffset="18175.62">1778 2667 0,'0'0'0,"-21"0"0,0 0 0,21-21 31,21 21-15,0 0 0,0 0-16,0 0 15,22 0-15,-22 0 0,21 0 16,-21 0-16,22 0 0,-1-21 0,21 21 15,1 0-15,-1 0 0,22-21 16,0 21-16,-1-22 0,1 22 0,0 0 16,21 0-16,-22 0 0,1 0 15,0 0-15,20 0 0,-20 0 0,21 0 16,0 0-16,-22 0 0,22 0 16,0 0-16,0 0 0,0 0 0,0 0 15,-1 0-15,22 0 0,0 0 16,0 0-16,0 0 0,0 0 0,22 0 15,-22 0-15,0 22 16,21-22-16,-21 0 0,0 0 0,21 0 16,-21 0-16,0 0 0,0 0 15,0 21-15,0-21 0,0 0 0,0 0 16,0 0-16,0 0 0,0 21 0,0-21 16,0 0-16,0 0 0,0 0 15,0 0-15,0 0 0,21 0 0,-21 0 16,0 0-16,0 0 0,21 0 15,-21 0-15,21 0 0,1 0 0,-22 0 16,0 0-16,21 0 0,-21 0 16,21 0-16,0 0 0,0 0 0,0 0 15,1 0-15,-22 0 0,21 0 16,0 0-16,0 0 0,0 0 16,0 0-16,-21 0 0,22 0 0,-1 21 15,-21-21-15,21 0 0,0 0 16,0 0-16,0 0 0,1 0 0,-22 0 15,21 21-15,0-21 0,0 0 0,0 0 16,0 0-16,-21 0 0,22 0 16,-22 21-16,21-21 0,0 0 0,0 0 15,0 0-15,0 0 0,-21 0 16,22 22-16,-1-22 0,0 0 0,0 0 16,0 0-16,0 0 0,1 0 15,-1 0-15,-21 21 0,21-21 16,0 0-16,0 0 0,0 0 0,-21 0 15,22 0-15,-22 0 0,21 0 16,-21 0-16,21 0 0,-21 0 0,21 0 16,-21 0-16,0 0 0,21 0 15,-21 0-15,21 0 0,1 0 0,-22 0 16,21 0-16,-21 0 0,21 0 16,-21 0-16,21 0 0,-21 0 0,21 0 15,-21 0-15,21 0 16,-21 0-16,0 0 0,0 0 0,0 0 0,0 0 15,22 0-15,-22 0 16,0 0-16,21 0 0,-21 0 0,0 0 16,0 0-16,0 0 0,0 0 0,0 0 15,-21 0-15,21 0 0,-22 0 16,1 0-16,-21 0 0,0 0 0,-1 0 16,1 0-16,0 0 0,-22 0 15,-21 0-15,22 0 0,-22 0 0,-21 0 16,1 0-16,-1 0 0,0-21 15,0 21-15,-42 0 47,0 0-47,0 0 0,-22 0 16,22 0-16,-21 0 0,21 0 0</inkml:trace>
  <inkml:trace contextRef="#ctx0" brushRef="#br0" timeOffset="19363.28">1990 4360 0,'0'0'15,"-22"0"-15,1 0 0,-21 0 0,21 0 16,0 0-16,-1 0 0,1 0 0,0 0 15,0 0-15,21 22 16,0-1 0,21-21-16,0 21 15,0-21-15,22 0 0,-1 0 16,22 21-16,-1-21 0,22 0 0,21 0 16,-22 0-16,22 0 0,0 0 15,0 0-15,0 0 0,-1 0 0,-20 0 16,0 0-16,-1-21 0,1 21 15,0-21-15,-22 21 0,1 0 0,-1 0 16,1-21-16,-22 21 0,0 0 16,1 0-16,-1 0 0,-21 0 0,0-22 15,-21 1 1,0 0 15,-21 21-31,0 0 0,0-21 0,0 21 16,0-21-16,-1 21 15,1-21-15,-21-1 0,21 22 0</inkml:trace>
  <inkml:trace contextRef="#ctx0" brushRef="#br0" timeOffset="19727.15">3217 4085 0,'21'0'0,"1"0"15,-1 0-15,0 21 16,0-21-16,0 22 0,22-22 0,-22 0 16,21 21-16,-21-21 0,22 0 15,-22 21-15,21-21 0,-21 0 0,0 21 16,1-21-16,-1 21 0,0 0 16,0-21-16,-21 22 0,0-1 0,0 0 15,0 0-15,0 0 0,-21 0 16,0 1-16,-22 20 0,22-21 0,-21 0 15,0 22-15,-1-22 0,1 21 16,0-21-16,-1 22 0,1-22 0,0 0 16,20 21-16,1-21 0,-21 1 15,21-1-15,21 0 0,-21 0 16,21 0-16,-22 0 0,22 1 0,0-1 16,22-21-1,-1 0-15,0 0 16,0 0-16,0-21 0,0-1 15</inkml:trace>
  <inkml:trace contextRef="#ctx0" brushRef="#br0" timeOffset="21055.72">4974 4106 0,'0'0'16,"0"-21"-16,42-85 15,-42 85-15,0 42 47,0 22-47,0-22 0,0 21 16,0 1-16,0-1 0,0 21 16,0-20-16,0-1 0,0 22 0,0-22 15,0 0-15,0 1 0,0-1 0,0-21 16,0 21-16,-21 1 0,21-22 15,0 21-15,-21-21 0,0 1 0,21-1 16,0 0-16,0 0 16,0-42 15,0 0-31,0 0 0,0-1 0,0 1 16,21 0-16,0 0 15,0-21-15,-21 20 0,22-20 0,-1 21 16,-21-21-16,0 20 0,21-20 0,0 21 15,-21 0-15,21 0 0,-21-1 16,21 22 0,1 22-16,-22-1 15,0 0-15,0 0 0,21 0 0,-21 0 16,0 1-16,21-1 0,-21 0 16,0 21-16,0-21 0,0 1 0,0-1 15,21 0-15,-21 0 0,21 0 16,0-21-1,1 0-15,-1 0 16,0 0-16,0 0 16,0 0-16,0 0 0,1-21 0,-1 0 15,0 0-15,0 0 16,0-1-16,0-20 0,1 21 0,-1 0 16,-21 0-16,0-22 0,21 22 15,-21-21-15,21-1 0,-21 22 0,0-21 16,0 0-16,0 20 0,21-20 15,-21 0-15,21 21 0,-21-1 0,0 1 16,0 0-16,0 0 0,0 42 31,0 0-31,0 0 16,0 1-16,0 20 0,0 0 16,0 1-16,0-1 0,0 0 0,0 1 15,0-22-15,0 21 0,0 0 16,0 1-16,0-22 0,0 21 0,22-21 15,-22 22-15,21-22 0,0 0 16,0 0-16,0 0 0,0 1 0,22-22 16,-22 21-16,0-21 0,0 0 15,0 0-15,22 0 0,-22 0 0,0 0 16,21-21-16,-20-1 0,20 1 0,-21 21 16,0-21-16,22 0 0,-22-21 15,0 20-15,0 1 0,0-21 16,0 21-16,1-22 0,-22 22 15,0-21-15,21 0 0,-21 20 0,0-20 16,0 21-16,0-21 0,0 20 0,0 1 16,-21 21-16,-1 0 15,1 21-15,0 1 0,0-1 16,21 21-16,0-21 0,-21 22 16,21-22-16,-21 21 0,21 0 0,0-20 15,0-1-15,0 21 0,0-21 16,0 0-16,0 1 0,0-1 15,21 0-15,0 0 0,0 0 0,0-21 0,0 21 16,1-21-16,20 0 16,-21 0-16,21 0 0,1 0 0,-1 0 15,0 0-15,1 0 0,-1 0 16,0-21-16,1 0 0,-1 0 0,0 0 16</inkml:trace>
  <inkml:trace contextRef="#ctx0" brushRef="#br0" timeOffset="23843.64">8403 4255 0,'0'0'15,"0"-22"-15,21 22 0,0-21 0,1 21 16,-1-21-16,-21 0 0,21 0 15,-21 0-15,0-1 16,0 1-16,0 0 0,0 0 16,0 0-16,-21 21 0,21-21 15,-21 21-15,-1 0 0,1-22 0,0 22 16,-21 0-16,21 0 0,-22 22 16,22-1-16,-21 0 0,-22 21 0,22-21 15,0 43-15,-22-22 0,22 1 16,-1 20-16,22 1 0,-21-22 0,21 21 15,0 1-15,-1-22 0,22 22 0,-21-1 16,21-20-16,0-1 0,21 0 16,1 1-16,-1-1 0,21-21 15,0 21-15,1-20 0,20-22 16,-20 21-16,20-21 0,-21 0 0,22 0 16,-22 0-16,22 0 0,-22-21 15,22-1-15,-1 1 0,-21 0 0,22 0 16,-22 0-16,22-22 0,-22 22 0,22-21 15,-22 21-15,-21-22 0,21 22 16,-20-21-16,20 21 0,-42-22 0,0 22 16,0-21-16,0 21 0,0-22 15,0 22-15,-21 0 0,0 0 16,-22 21-16,22 0 0,-21 0 16,21 0-16,-22 21 0,1 0 15,21 0-15,-22 1 0,22-1 0,0 0 16,-21 21-16,21-21 0,-1 22 15,22-1-15,0-21 0,-21 22 0,21-22 16,0 21-16,0-21 0,0 0 16,0 22-16,21-22 0,1 0 15,-1-21-15,0 0 0,0 0 16,0 0-16,0 0 0,1 0 0,-1 0 16,0 0-16,21 0 0,-21-21 0,1 0 15,20 0-15,-21-1 0,21 1 16,-20-21-16,-1 21 0,0 0 0,0-1 15,0-20-15,0 21 0,-21 0 16,22-22-16,-22 22 0,0 0 16,0 0-16,0 0 0,0 0 0,0-1 15,0 1-15,0 42 32,0 1-32,0-1 15,0 0-15,0 21 0,21-21 0,0 1 16,-21-1-16,21 0 0,-21 21 0,21-21 15,0 1-15,-21-1 0,22 0 16,-1-21-16,-21 21 0,21-21 0,0 0 16,0 0-16,0 0 0,1 0 15,-1 0-15,0 0 0,21 0 0,-21-21 16,22 0-16,-1 21 16,0-21-16,1-1 0,-22 1 0,21 0 15,1 0-15,-22 0 0,21 0 16,-21-1-16,-21 1 0,0-21 0,0 21 15,0 0-15,0-1 0,0 1 0,0 0 16,-21 0-16,0 21 16,0 0-16,0 21 15,-1-21-15,22 21 0,0 0 0,-21 22 16,0-22-16,21 0 16,-21 21-16,21-20 0,0 20 0,-21-21 15,0 0-15,21 22 0,-22-22 16,22 0-16,0 0 0,-21 0 0,21 0 15,0 1-15,0-44 47,21 1-47,1 0 0,-22 0 16,21 0-16,0 0 0,0-1 0,-21-20 16,21 21-16,0 0 0,-21 0 15,22-22-15,-1 22 0,0 0 0,-21 0 16,21 0-16,0-1 0,0 22 15,1 0 1,-22 22-16,21-1 16,0 0-16,-21 0 0,0 0 15,0 0-15,21 1 0,-21-1 0,21 0 16,-21 0-16,21 0 0,-21 0 0,22 1 16,-1-1-16,0 0 0,0-21 15,0 21-15,0 0 0,1-21 0,20 0 16,-21 0-16,0 0 0,22 0 15,-22 0-15,0 0 0,21-21 0,-21 0 16,1 0-16,-1 0 0,0-1 0,0 1 16,0 0-16,0 0 15,-21-21-15,0 20 0,0 1 0,0-21 16,0 21-16,0 0 0,0-22 16,0 22-16,0 0 0,0 0 15,0 42 1,0 0-1,0 0-15,0 0 0,0 1 0,0 20 16,0-21-16,0 0 0,0 22 16,0-22-16,0 0 0,0 21 0,0-21 15,0 1-15,0-1 0,0 0 16,-21 0-16,21 0 0,0 0 16,0-42 15,0 0-16,0 0-15,21 0 0,1 0 0,-22-1 16,0 1-16,21-21 0,0 21 16,0 0-16,-21-22 0,21 22 0,0-21 15,-21 21-15,22-1 0,-1 1 16,-21 0-16,21 21 0,0 0 16,-21 21-1,0 0-15,0 1 16,21-1-16,-21 21 0,21-21 0,-21 0 15,0 22-15,0-22 16,22 21-16,-1-21 0,-21 1 0,21-1 16,0 21-16,0-21 15,0 0-15,1 1 0,-1-22 16,0 0-16,21 0 0,-21 0 0,1 0 16,20 0-16,-21 0 0,21-22 15,-20 1-15,20 0 0,-21 0 0,21 0 16,-20-22-16,20 22 0,-21 0 15,0-21-15,0 21 0,1-22 0,-22 1 16,0 21-16,21-22 0,-21 22 0,0 0 16,0 0-16,0 0 0,0 0 15,0 42 1,0 0 0,-21 0-16,21 0 0,-22 0 15,22 22-15,0-22 0,0 0 0,0 21 16,0-20-16,0 20 0,0-21 15,0 21-15,0-20 0,0 20 0,0-21 16,0 0-16,22 0 0,-1 1 0,0-1 16,0 0-16,0-21 0,0 0 15,22 0-15,-22 0 0,0 0 0,0 0 16,22 0-16,-22 0 0,0 0 16,0-21-16,21 0 0,-20-1 0,-1 1 15,0 0-15,0-21 0,0 21 16,-21-22-16,0 22 0,0-21 15,0-1-15,0 22 0,0-21 0,0 0 16,0-1-16,-21 22 0,0-21 16,0 21-16,0-1 0,-22 1 0,22 0 15,0 21-15,0 0 0,-22 0 0,22 0 16,-21 0-16,21 21 0,0 0 16,-22 1-16,22-1 0,-21 0 0,21 0 15,-1 21-15,1-20 0,21 20 16,0-21-16,0 0 0,0 22 0,0-22 15,0 0-15,0 21 0,0-21 16,21 1-16,1-1 0,20-21 16,-21 21-16,0-21 0,22 0 0,-22 0 15,21 0-15,0 0 0,1 0 16,-1 0-16,0 0 0,1-21 0,-1 0 16,0-1-16,1 1 0,20 0 15,-20 0-15,-1 0 0,0-22 16,-21 22-16,22-21 0,-22 0 0,21-1 0,-21 1 15,1 0-15,-1-1 0,-21-20 16,21 20-16,-21 1 0,21-21 16,-21 20-16,0 22 0,0-21 0,0 21 15,0-1-15,0 44 16,0-1 0,0 0-16,0 21 0,0 1 15,0-1-15,0 0 0,0 22 0,-21-22 16,21 22-16,0-22 0,0 21 15,0-20-15,0-1 0,0 0 0,0 1 16,0-1-16,0 0 0,0 1 16,0-22-16,21 21 0,-21-21 0,21 1 15,0-1-15,1-21 0,-22 21 0,21-21 16,0 0-16,0 0 0,0 0 16,0 0-16,1-21 0,-1 0 0,0-1 15,0 1-15,-21 0 0,21-21 16,0 21-16</inkml:trace>
  <inkml:trace contextRef="#ctx0" brushRef="#br0" timeOffset="24019.54">12277 4339 0,'0'0'16,"-22"0"-16,1 0 0,0 0 15,21 21-15,21-21 16,22 22-16,-22-22 0,21 0 15,-21 0-15,22 0 0,-1 0 16,0 0-16,1 0 0,-1 0 0,-21 0 16,21 0-16,1 0 0,-1 0 0</inkml:trace>
  <inkml:trace contextRef="#ctx0" brushRef="#br0" timeOffset="29247.33">2857 6900 0,'0'0'0,"-21"0"0,-42 0 16,63-21-16,-21 21 15,-1 0-15,1 0 0,0 0 16,0 0-16,0 0 31,0 0-31,21 21 16,0 1-1,21-22-15,0 0 0,0 0 0,21 21 16,1-21-16,20 0 16,-20 0-16,20 0 0,22 0 0,-22 0 15,22 0-15,0 0 0,-1 0 0,-20 0 16,20 0-16,1 0 0,-21-21 16,-1 21-16,1 0 0,-1-22 0,-21 1 15,1 21-15,-1 0 0,0-21 16,-20 21-16,-1 0 0,0 0 0,-21-21 15,21 21-15,-21-21 16,-21 21-16,0 0 16,0-21-16,-1 21 0,1 0 15,0-22-15,0 1 0,0 21 0,-22-21 16,22 21-16,0-21 0,-21 21 16,21 0-16,-1-21 0,-20 21 15,21 0-15,0 0 0,0 0 0,21-21 16,-22 21-16,44 0 31,-1 0-15,0 0-16,21 0 0,-21 21 0,22-21 15,-1 0-15,0 0 0,1 0 16,-1 0-16,0 0 0,1 0 0,-22 21 16,21-21-16,-21 0 0,1 0 15,-1 21-15,-21 0 0,0 0 16,0 1-16,0-1 15,0 0-15,-21 0 0,-1 0 0,1 0 16,0 1-16,-21-1 0,21 21 0,-22-21 16,22 0-16,-21 22 0,21-22 15,-22 0-15,22 21 0,-21-20 0,21-1 16,-1 0-16,1 0 0,0 0 16,0 0-16,0-21 0,0 22 15,42-22 32,-21-22-47,21 22 0,0-21 16,-21 0-1,21 21-15,-21-21 16,0 0 46,0 0-46</inkml:trace>
  <inkml:trace contextRef="#ctx0" brushRef="#br0" timeOffset="41383.94">14097 4572 0,'0'0'0,"0"-21"15,0 0-15,0 0 0,0-1 16,0 1 0,0 0-16,0 0 0,0 0 15,0 0-15,0-1 16,0 1-16,0 0 15,21 21-15,0-21 16,0 21-16,1 0 0,-1 0 16,0 0-16,0 0 0,0 0 0,0 21 15,1 0-15,-1 0 0,0 1 16,-21-1-16,21 21 0,0-21 0,-21 0 16,21 22-16,-21-22 15,0 21-15,0-21 0,0 1 0,0 20 16,0-21-16,0 0 0,-21 0 0,0 1 15,0-1-15,21 0 0,0 0 16,-21-21-16,21 21 0,-21-21 0,-1 0 16,22-21-1,0 0-15,0 0 16,0 0-16,0-22 16,0 22-16,0 0 0,0-21 0,0 20 15,0-20-15,22 21 0,-1-21 16,0-1-16,0 22 0,0-21 0,0-1 15,1 22-15,20 0 0,-21 0 16,21 0-16,-20 21 0,-1 0 16,21 0-16,-21 21 0,0 0 0,1 0 15,-1 0-15,0 1 0,-21 20 16,0-21-16,21 0 0,-21 22 0,0-22 16,0 0-16,0 21 0,0-21 0,0 1 15,0-1-15,0 0 0,0 0 16,0 0-16,0 0 15,0-42 17,0 0-32,0 0 15,0 0-15,0 0 0,0-1 16,0 1-16,0 0 0,0-21 0,0 21 16,0-1-16,0-20 0,0 21 15,0-21-15,0 20 0,21 1 0,0 21 16,22-21-16,-22 0 0,0 21 15,21 0-15,-20 0 0,20 0 0,0 21 16,1 0-16,-22 0 0,0 1 16,21 20-16,-21-21 0,-21 21 0,0-20 15,0 20-15,0-21 0,0 21 0,0-20 16,0-1-16,0 21 0,-21-21 16,0 0-16,0 1 0,21-1 0,-21 0 15,0 0-15,21 0 16,-22-21-16,22 21 0,0-42 31,0 0-31,22 0 0,-22 0 16</inkml:trace>
  <inkml:trace contextRef="#ctx0" brushRef="#br0" timeOffset="41792.72">15642 4360 0,'0'0'0,"0"-21"0,-21 21 32,0 21-32,0-21 0,-22 22 15,22-1-15,0 21 0,0-21 0,0 0 16,-1 22-16,1-22 0,0 21 16,0-21-16,21 22 0,0-22 0,0 0 15,0 0-15,0 22 0,0-22 16,21 0-16,0 0 0,0-21 15,22 0-15,-22 0 0,0 0 16,21 0-16,1 0 0,-22 0 0,21-21 16,-21 0-16,22 0 0,-22-1 15,21 1-15,-21 0 0,1 0 0,-1-21 16,0-1-16,-21 22 0,0-21 16,0-1-16,0 1 0,0 21 15,0-21-15,-21 20 0,0 1 0,-1 21 16,1-21-16,0 21 0,0 0 15,0 0-15,0 0 0,-1 21 0,22 0 16,-21 1-16,0-1 0,21 0 0,-21 0 16,21 0-16,0 0 0,0 1 15,0-1-15,0 0 0,21-21 16</inkml:trace>
  <inkml:trace contextRef="#ctx0" brushRef="#br0" timeOffset="42181.5">16214 4339 0,'21'0'16,"0"21"0,-21 1-16,0-1 0,0 0 0,0 0 15,0 0-15,0 22 0,21-22 16,-21 0-16,0 21 0,0-21 15,21 1-15,-21-1 0,0 0 16,0 0-16,0 0 0,21 0 0,-21 1 16,22-22-1,-22-22 1,21 1-16,0 0 16,-21 0-16,21 0 0,0 0 15,-21-22-15,21 1 0,1 21 0,-1-22 16,0 1-16,21 0 0,-21 21 15,1-22-15,-1 22 0,0 0 0,-21 0 16,21 21-16,0 0 16,0 0-1,-21 21-15,0 0 16,22-21-16,-22 21 0</inkml:trace>
  <inkml:trace contextRef="#ctx0" brushRef="#br0" timeOffset="42575.27">16806 4657 0,'106'-21'31,"-85"21"-15,0-22-16,1 1 0,20 0 0,-21 21 15,0-21-15,22-21 0,-22 20 0,0 1 16,0 0-16,0 0 0,-21-21 16,0 20-16,0 1 0,0 0 0,0 0 15,-21 21-15,-21 0 0,21 0 16,-22 0-16,22 21 0,0 0 0,-21 0 16,20 22-16,-20-22 0,21 21 15,0 1-15,0-1 0,-1-21 0,22 21 16,0-20-16,0 20 0,0-21 0,0 0 15,0 0-15,22 1 16,-1-22-16,21 0 0,-21 21 0,0-21 16,22 0-16,-22 0 0,21 0 15,1-21-15,-1 21 0,-21-22 0,21 1 16,-20 21-16,20-21 0,-21 0 16,0 0-16,0 0 0,1 21 0,-1 0 15,0-22-15</inkml:trace>
  <inkml:trace contextRef="#ctx0" brushRef="#br0" timeOffset="44187.35">5080 6668 0,'0'0'0,"0"-22"16,0 1-16,0 0 0,0 0 15,0 42 17,0 0-32,0 0 0,0 1 0,0 20 15,0 0-15,0 1 0,0-1 16,0 0-16,0 1 0,0-1 0,0 0 15,0 1-15,0-1 0,0 0 16,0-21-16,0 22 0,0-22 16,0 0-16,0 0 0,0 0 0,0 1 15,21-22 1,0-22-16,-21 1 0,21 0 16,1 0-16,-22 0 0,21-22 0,0 22 15,-21-21-15,21 0 0,0 20 16,0-20-16,-21 0 0,22-1 0,-1 22 15,-21-21-15,0 21 0,21 0 16,-21-1-16,21 1 0,-21 42 31,0 1-31,0-1 16,0 0-16,0 21 0,0-21 0,0 1 16,0 20-16,0-21 0,21 21 15,-21-20-15,21-1 0,-21 0 0,0 0 16,22 0-16,-1 0 0,-21 1 15,21-22-15,0 0 0,0 21 0,0-21 16,1 0-16,-1 0 0,0-21 0,21 21 16,-21-22-16,1 1 0,20 0 15,-21 0-15,0 0 0,22-22 0,-22 22 16,0-21-16,0 21 16,-21-22-16,0 1 0,21 0 0,-21 21 15,0-22-15,21 22 0,-21-21 0,0 21 16,0-1-16,0 44 31,0-1-31,0 0 16,0 21-16,0-21 0,0 1 0,0 20 15,0-21-15,0 21 0,0-20 0,0-1 16,0 21-16,0-21 0,0 0 16,22 1-16,-1-1 0,0 0 0,0 0 15,0-21-15,22 21 0,-22-21 16,21 0-16,-21 0 0,22 0 15,-22 0-15,21 0 0,-21-21 0,22 0 16,-22 21-16,21-21 0,-21 0 16,0-22-16,1 22 0,-1 0 0,0-21 15,0-1-15,-21 1 0,0 0 16,21 20-16,-21-20 0,0 0 0,0 21 16,0-1-16,0 1 0,-21 21 15,0 0-15,0 21 16,21 1-16,-21 20 0,21-21 0,-22 21 15,22-20-15,-21 20 0,21 0 16,0-21-16,0 22 0,0-22 0,0 21 16,0-21-16,21 1 0,1-1 15,20-21-15,-21 21 0,0-21 16,0 0-16,22 0 0,-22 0 0,21 0 16,1 0-16,-1 0 0</inkml:trace>
  <inkml:trace contextRef="#ctx0" brushRef="#br0" timeOffset="44748.03">8636 6668 0,'0'0'0,"21"-22"0,0-105 31,-21 85-31,0 21 0,0 0 16,-21 0-16,0-1 0,0 1 0,0 0 15,-1 21-15,1 0 0,0 0 16,0 0-16,0 0 0,-22 21 0,22 22 15,0-1-15,-21 0 0,21 1 0,-22 20 16,22-21-16,-21 22 0,21-1 16,-1-20-16,-20 20 0,42-20 0,-21-1 15,21 0-15,0 1 0,0-1 16,0-21-16,21 21 0,0-20 16,0-1-16,1 0 0,20 0 0,0 0 15,1-21-15,-1 0 0,0 0 16,22 0-16,-1 0 0,-20 0 0,20-21 15,1 0-15,-1 0 0,1 0 0,-1-22 16</inkml:trace>
  <inkml:trace contextRef="#ctx0" brushRef="#br0" timeOffset="45613.54">9419 6710 0,'0'-21'0,"0"42"0,0-63 0,0 20 0,0 1 0,-21 0 15,0 21-15,0 0 0,-1 0 16,1 0-16,-21 0 0,21 0 15,-22 0-15,22 21 0,-21 0 0,0 1 16,20 20-16,-20-21 0,21 21 16,-21 1-16,20-22 0,1 21 0,0 1 15,0-22-15,21 21 0,0-21 0,0 0 16,0 1-16,0-1 0,21 0 16,0 0-16,0 0 0,1 0 0,20-21 15,-21 0-15,21 0 0,1 0 16,-1 0-16,-21 0 0,22-21 0,-1 21 15,0-21-15,-21 0 0,22 0 0,-22 0 16,0-1-16,21 1 16,-20-21-16,-1 21 0,0 0 0,-21-22 15,21 22-15,-21-21 0,0 21 0,0-1 16,0 1-16,0 0 0,0 0 16,-21 42-1,0 0-15,21 0 0,-21 1 16,21-1-16,-22 21 0,22-21 15,-21 22-15,21-22 0,0 0 0,0 21 16,0-21-16,0 1 0,0-1 16,21 0-16,1 0 0,-1-21 0,0 21 15,0-21-15,0 0 0,22 0 0,-1 0 16,-21 0-16,21 0 16,1-21-16,-1 0 0,0 21 0,1-21 15,-1 0-15,-21-1 0,22 1 0,-1 0 16,-21-21-16,21 21 0,-20-1 15,-1-20-15,0 21 0,-21-21 0,0 20 16,0-20-16,21 21 0,-21 0 16,0 42-1,0 0-15,0 0 0,-21 0 16,21 1-16,-21 20 0,21-21 16,0 21-16,0-20 0,-21 20 0,21-21 15,-22 21-15,22-20 0,0-1 16,-21 0-16,21 0 0,0 0 15,0 0-15,0 1 0,-21-22 32,21-22-17,0 1-15,0 0 0,0 0 16,0 0-16,0-22 0,0 22 0,0-21 16,21 0-16,0-1 0,22 1 15,-22 0-15,21-22 0,1 22 0,-1-1 16,0 1-16,1 0 0,-1 21 15,21-1-15,-20 1 0,-1 21 16,0 0-16,1 21 0,-1 1 0,0-1 16,-20 21-16,20 0 0,-21-20 15,-21 20-15,0 0 0,0 1 0,0-1 16,0 0-16,0-21 0,-21 22 0,21-22 16,-21 21-16,21-21 0,-21 1 15,21-1-15,-22 0 0,22 0 16,-21-21-16</inkml:trace>
  <inkml:trace contextRef="#ctx0" brushRef="#br0" timeOffset="46071.28">12425 6519 0,'0'0'0,"0"-21"16,21 0-16,0-21 16,-21 63-1,0 0-15,0 0 0,0 22 16,0-22-16,0 21 0,0-21 15,0 22-15,0-1 0,0-21 16,0 0-16,0 22 0,0-22 0,0 0 16,-21 0-16,21 0 0,0 0 15,0 1-15,21-22 16,0 0 0,0-22-16,-21 1 0,22 0 15</inkml:trace>
  <inkml:trace contextRef="#ctx0" brushRef="#br0" timeOffset="46431.07">12615 6054 0,'0'0'0,"-21"0"0,0 0 0,0 0 16,0 21-16,21 0 0,-22 0 0,1-21 15,21 21-15,-21 1 0,21-1 16,0 0-16,0 0 0,0 0 15,0 0-15,21-21 16,0 0-16,1 22 0,-1-22 0,0 0 16,0 0-16,0 0 0,0 0 0,1-22 15,-1 22-15,0-21 0,-21 0 16,21 0-16,-21 0 0,0 0 0,0-1 16,0 1-16,0-21 15,0 21-15,-21 0 0,0-22 0,0 22 16,-1 21-16,1-21 0,0 0 0,0 21 15,0 0-15,0 21 16,-1 0-16,22 0 0,0 0 0,0 1 16,0-1-16,0 21 0,0-21 15,0 22-15,0-1 0,0-21 0,0 21 16,22-20-16,-1 20 0,-21-21 0,42 0 16</inkml:trace>
  <inkml:trace contextRef="#ctx0" brushRef="#br0" timeOffset="46903.78">13017 6456 0,'0'0'0,"-21"0"31,0 21-31,21 0 0,0 0 0,-21 1 0,21-1 16,-21 0-16,0 21 0,21-21 0,0 22 15,0-22-15,0 21 0,-22-21 16,22 22-16,0-22 0,0 0 0,0 21 15,0-20-15,0-1 16,0 0-16,0-42 47,0 0-47,22-1 0,-22 1 16,0-21-16,21 21 0,0-22 0,0 1 15,-21 0-15,21-22 0,0 22 16,22-22-16,-22 22 0,0 0 0,21-1 15,-20 1-15,20 21 0,0 0 16,-21 0-16,1 21 0,20 0 0,-21 0 16,0 21-16,0 21 0,-21-21 0,0 22 15,22-1-15,-22 0 0,0 22 16,0-22-16,0 0 0,0 1 0,0-1 16,0 0-16,0-20 0,0 20 15,0-21-15,0 0 0,0 0 16,-22 1-16,22-1 0,0 0 0,0 0 15,0-42 17,22 0-17,-1 0-15</inkml:trace>
  <inkml:trace contextRef="#ctx0" brushRef="#br0" timeOffset="47403.86">14414 6456 0,'0'0'0,"0"-21"0,0-22 31,0 22-31,0 0 0,0 0 0,0 0 16,-21 21-1,0 0-15,0 0 16,0 0-16,0 0 0,-1 0 0,1 0 15,0 21-15,-21 0 0,21 0 16,-22 0-16,22 1 0,-21-1 16,21 21-16,-1-21 0,1 0 0,0 1 0,0 20 15,21-21-15,0 0 16,0 0-16,0 1 0,21-22 16,0 21-16,0-21 0,1 0 15,20 0-15,0 0 0,-21 0 16,22 0-16,-1 0 0,0 0 0,1 0 15,-22 21-15,21-21 0,-21 0 16,22 0-16,-22 21 0,0-21 0,0 21 16,0-21-16,-21 21 0,0 1 15,0-1-15,-21-21 16,0 0-16,-21 21 0,21-21 0,-22 0 16,1 21-16,0-21 0,-1 0 0,1 21 15,0-21-15,20 0 16,-20 0-16,21 0 0,0 21 0,0-21 15,-1 0-15,1 0 0,42 0 47,1 0-47</inkml:trace>
  <inkml:trace contextRef="#ctx0" brushRef="#br0" timeOffset="47835.5">15007 6329 0,'0'0'0,"0"-21"0,-21 21 16,0 0 0,21 21-1,-21 0-15,21 0 0,0 22 0,0-22 16,0 21-16,0 0 0,0 22 0,0-22 15,0 1-15,0 20 0,0 1 16,0-1-16,0-21 0,0 22 0,0 21 16,0-22-16,0 22 0,0-1 15,0-20-15,0 21 0,0-1 16,0 1-16,0 0 0,0-1 0,0 1 16,0 0-16,-22-1 0,1-20 0,21 20 15,0-20-15,0-1 0,-21 1 16,21-1-16,0-20 0,-21-1 0,21 0 15,0-20-15,-21 20 0,21-21 0,0 0 16,0 0-16,0-42 31,0 0-31,0 0 16,21 0-16,0 0 0,0-22 16,0 22-16,-21-21 0,22-1 0,-1-20 15,0-1-15,-21 1 0,21-1 16</inkml:trace>
  <inkml:trace contextRef="#ctx0" brushRef="#br0" timeOffset="48171.66">14859 6583 0,'0'0'0,"-21"-42"0,21-1 0,-21 1 0,21 21 16,0-22-16,0 22 0,0 0 0,0 0 15,0 0-15,21 0 0,21 21 16,-21-22-16,0 22 0,22-21 0,-1 21 15,0 0-15,1 0 0,20 0 16,-20 0-16,-1 21 0,0 1 16,1-1-16,-22 0 0,21 0 0,-21 21 15,-21-20-15,0 20 0,0 0 16,0 1-16,0-1 0,0 0 0,-42-21 16,21 22-16,-22-22 0,22 21 0,-21-21 15,0 1-15,-1-1 0,1-21 16,21 21-16,-22 0 0,22-21 0,0 0 15,0 0-15,0 0 0,21-21 32,21 0-32,0 0 15,0-1-15,0-20 16,1 21-16,20-21 0</inkml:trace>
  <inkml:trace contextRef="#ctx0" brushRef="#br0" timeOffset="48539.65">15536 6414 0,'0'21'0,"21"-21"15,1 0 1,-1 0-16,0 0 0,0 0 16,0-21-16,0 21 0,1-22 15,-1 22-15,21-21 0,-21 0 16,0 21-16,1-21 0,-1 0 0,0 0 15,-21-1-15,21 22 0,-21-21 16,0 0-16,0 0 0,-21 21 16,0 0-1,0 0-15,-1 0 0,1 21 0,0-21 16,-21 42-16,21-20 0,-1-1 0,1 21 16,0 0-16,0 1 0,21-1 15,0 0-15,0 1 0,0-1 0,0 0 16,0-20-16,0-1 0,0 21 15,0-21-15,21 0 0,0-21 16,0 22-16,1-22 0,-1 0 0,21 0 16,-21 0-16,22 0 0,-1 0 15,21 0-15,-20 0 0,20-22 0,-20 1 16</inkml:trace>
  <inkml:trace contextRef="#ctx0" brushRef="#br0" timeOffset="49111.84">16658 6287 0,'0'0'0,"0"-22"0,0 1 16,0 0-16,-21 21 16,0 0-16,0 0 15,-1 0-15,1 21 0,0-21 16,0 21-16,-21 22 0,20-22 0,1 0 16,0 21-16,21 1 0,-21-22 15,21 21-15,0 1 0,0-22 0,0 21 16,0 0-16,0-20 0,0-1 0,0 0 15,21 0-15,0 0 0,0 0 16,1 1-16,-1-22 0,0 0 0,21 21 16,-21-21-16,22 0 0,-22 0 0,21 0 15,-21 0-15,22-21 0,-1 21 16,-21-22-16,22 1 0,-22-21 0,21 0 16,0-1-16,-20 1 0,20 0 15,-21-22-15,21 1 0,-20-1 16,20 22-16,0-22 0,1 22 0,-22-22 15,21 22-15,-21-21 0,0-1 16,1 22-16,-1-22 0,-21 22 0,0 0 16,0 20-16,0 1 0,0 0 15,-21 21-15,-1 0 0,1 21 16,0 0-16,0 22 0,-21-22 16,20 21-16,1 1 0,21-1 0,0 0 15,-21 1-15,21-1 0,0 21 0,0-20 16,0-1-16,0 22 0,0-22 15,0 21-15,21-20 0,0 20 0,-21-20 16,0-1-16,22 0 0,-1 1 16,0-1-16,-21-21 0,21 0 15,0 0-15,-21 1 0,21-1 0,1 0 16,-1-21-16,0 0 16,0 0-16,0 0 0,0-21 15,1 0-15,-1-1 0,0 1 16,0-21-16,0 21 0,0-22 15,1 1-15,-1 0 0</inkml:trace>
  <inkml:trace contextRef="#ctx0" brushRef="#br0" timeOffset="49387.68">17230 6117 0,'0'0'0,"-43"0"0,22 0 15,42 0 1,0 0-1,1 0-15,-1 0 0,21 0 0,0 0 16,22 0-16,-22 0 0,22 0 16,-1 0-16,-20 0 0,20 0 0,-21 0 15,22 0-15,-22-21 0,22 21 16,-22 0-16,0 0 0,-20-21 0,20 21 16,-21 0-16,21 0 0,-20 0 15,-22-21-15,-22 21 31,1 0-31,0 0 16,0 0-16,-21 0 0,20 0 16,-20 0-16</inkml:trace>
  <inkml:trace contextRef="#ctx0" brushRef="#br0" timeOffset="51936.1">1206 9546 0,'0'0'0,"-42"0"0,21 0 0,0 0 15,0 0-15,-1 0 0,1 0 0,0 0 16,21 21 15,42 1-31,1-22 16,-1 0-16,22 21 0,20-21 15,1 0-15,0 0 0,20 0 0,1 0 16,-21 0-16,21 0 0,0 0 16,-1 0-16,1 0 0,0 0 0,0 0 15,-21 0-15,-1-21 0,1 21 16,-22-22-16,1 22 0,-22 0 0,22-21 15,-43 21-15,0-21 0,0 21 16,0-21-16,-21 0 0,0 0 16,-21-1-16,21 1 15,-42 21-15,21-21 0,-22 21 16,22-21-16,-21 0 0,0 21 0,-1 0 16,1 0-16,0-21 0,20 21 15,-20 0-15,21 0 0,0 0 0,0 0 16,42 0 15,21 0-31,-21 0 0,22 0 16,-22 0-16,21 0 0,0 0 0,1 0 15,-22 21-15,21-21 0,-21 21 0,1-21 16,-1 21-16,0-21 0,0 21 16,-21 0-16,21-21 0,-21 22 15,0-1-15,0 0 0,0 0 16,-21 0-16,0 0 0,0 1 0,-22 20 15,22-21-15,0 0 0,-21 0 16,21 1-16,-22-1 0,22 0 0,0 0 16,-21 0-16,20 0 0,-20-21 0,21 22 15,0-1-15,0-21 0,21 21 16</inkml:trace>
  <inkml:trace contextRef="#ctx0" brushRef="#br0" timeOffset="55020.01">4127 9059 0,'0'0'0,"0"-42"0,0 21 0,0-21 0,0 20 15,0-20-15,0 21 0,0 0 16,0 0-16,0-1 0,0 44 31,0-1-15,0 0-16,0 21 0,0 1 0,0-1 15,0 170 1,0-170-16,0 21 0,0-20 16,0-1-16,0 0 0,0 1 15,0-1-15,0 0 0,0-20 0,0 20 16,0-21-16,0 0 0,0 0 0,0 1 16,0-44 15,0 1-31,0 0 15,0-21-15,0 21 0,0-1 0,0-20 16,22 0-16,-1-1 0,-21 22 16,21-21-16,0 0 0,0-1 15,0 22-15,-21-21 0,22 21 0,-1-1 16,0 1-16,0 21 0,0 0 16,0 0-16,1 0 0,-1 21 15,0 1-15,-21 20 0,21-21 16,0 0-16,0 22 0,-21-22 15,22 21-15,-1-21 0,0 0 0,-21 22 16,21-22-16,0 0 0,0 21 16,1-20-16,-1-1 0,0-21 0,-21 21 15,21-21-15,0 0 0,0 0 16,1 0-16,-1 0 16,0 0-16,-21-21 0,21 0 15,0-1-15,-21 1 0,21-21 16,1 21-16,-22-22 0,21 22 0,0-21 15,0 0-15,0-1 0,0 1 0,1 0 16,-1-1-16,0 22 0,0-21 16,21 21-16,-20-1 0,-1 1 0,21 21 15,-21 0-15,0 0 0,1 0 16,20 0-16,-21 21 0,0 1 16,0-1-16,1 0 0,-22 21 0,21-21 15,-21 1-15,21-1 0,0 0 16,-21 21-16,0-21 0,0 1 0,21-1 15,-21 0-15,21 0 16,-21-42 15,0 0-31,0 0 16,0-1-16,0 1 16,0 0-16,0 0 0,0 0 0,0 0 15,-21-1-15,0 1 0,21 0 0,-21 0 16,0 0-16,0 0 15,-1-1-15,1 1 0,0 21 0,0 0 16,0 0-16,0 0 0,-1 0 16,1 0-16,0 21 0,0 1 0,0-1 15,0 0-15,-1 21 0,1-21 0,0 22 16,0-22-16,21 21 0,0-21 16,-21 22-16,21-22 0,0 21 0,0 1 15,0-22-15,0 21 0,0-21 16,0 0-16,0 22 0,21-22 0,-21 0 15,21-21-15,0 21 0,0 0 0,1-21 16,-1 0-16,0 0 0,0 0 16,0 0-16,22-21 0,-22 0 0,21 0 15,-21 0-15,22 0 0,-22-1 16,0-20-16,21 21 0,-21 0 16,1-22-16,-1 1 0,-21 21 0,21-21 15,-21 20-15,21-20 0,-21 21 0,0 0 16,21 0-16,-21-1 0,0 1 15,-21 42 17,21 1-32,-21-22 0,21 42 0,0-21 15,0 0-15,0 0 0,0 1 0,0 20 16,0-21-16,0 0 0,0 0 16,0 1-16,21-1 0,0 0 0,-21 0 15,21 0-15,1 0 0,-1 1 16,0-22-16,21 0 0,-21 0 15,1 0-15,20 0 0,0 0 0,-21 0 16,22-22-16,-22 1 0,21 21 0,-21-21 16,22 0-16,-22 0 0,0 0 15,21-22-15,-20 22 0,-22 0 0,21-21 16,-21 20-16,21 1 0,-21 0 0,0 0 16,0 0-16,0 0 0,0 42 31,0 0-31,0 0 15,0 21-15,0-20 16,-21-1-16,21 0 0,0 0 0,0 21 16,0-20-16,0-1 0,0 0 15,0 0-15,0 0 0,0 0 0,0 1 16,0-1 0,0-42-1,0-1 1,0 1-16,0 0 0,0 0 15,0 0-15,0 0 0,0-1 16,21-20-16,-21 21 0,21 0 16,-21-22-16,21 22 0,0 0 0,-21 0 15,22 0-15,-1 21 0,0 0 16,0 0-16,0 21 16,0 0-16,1 0 15,-22 0-15,21 1 0,-21-1 16,21 21-16,0-21 0,0 0 0,-21 1 15,21-1-15,1 0 0,-1-21 0,0 21 16,0 0-16,21-21 0,-20 0 16,-1 21-16,0-21 0,0 0 0,0 0 15,0 0-15,1 0 0,-1-21 16,0 21-16,0-21 0,0 0 16,0 0-16,1 0 0,-1-1 15,0 1-15,21 0 0,1-21 0,-1 21 16,0-22-16,1 22 0,-1-21 15,21 21-15,-20-1 0,-1 1 0,0 0 16,1 0-16,-1 21 0,0 0 0,-20 0 16,20 0-16,-21 0 0,0 21 15,0 0-15,-21 0 0,0 1 16,0 20-16,0-21 0,0 0 16,0 0-16,0 1 0,0-1 0,0 0 15,0 0-15,0 0 0,22-21 16,-22 21-16,21-21 15,0 0 1,-21-21 0,21 21-16,-21-21 15,0 0-15,0 0 16,0 0-16,0-1 0,0 1 0,0 0 16,0 0-16,-21 0 0,0-22 0,0 22 15,21 0-15,-22 0 0,1 21 16,0-21-16,0 21 0,0 0 0,0 0 15,-1 0-15,1 0 0,-21 0 0,21 21 16,0-21-16,-22 21 0,22 0 16,0 22-16,0-22 0,0 0 15,-1 21-15,1-21 0,21 1 0,0 20 16,0-21-16,0 21 0,0-20 16,0-1-16,0 0 0,0 21 0,0-21 15,21 1-15,1-22 0,-22 21 0,21 0 16,0-21-16,0 0 0,0 0 15,0 0-15,1 0 0,-1 0 0,0 0 16,0-21-16,0 21 0,0-21 0,22-1 16,-22 1-16,0-21 0,0 21 15,0-22-15,1 22 0,-1-21 16,0 0-16,21-1 0,-21 1 0,1-22 16,-1 22-16,0-21 0,0 20 15,0-20-15,-21 20 0,21 1 0,-21 0 16,0-1-16,0 22 0,0 0 15,0 0-15,-21 42 16,0-21-16,0 21 16,21 22-16,-21-22 0,21 21 15,-21 0-15,21 1 0,-22 20 0,22-20 16,0-1-16,0 0 0,0 1 0,0-1 16,0 0-16,0-21 0,0 22 15,0-1-15,0-21 0,22 0 0,-1 22 16,-21-22-16,21 0 0,21 0 15,-21-21-15,1 21 0,20-21 16,-21 0-16,21 0 0,1 0 0,-22 0 16,21 0-16,1-21 0,-22 0 15,21 0-15,-21 0 0,22 0 0,-22-1 16,0-20-16,0 21 0,21-21 0,-20-1 16,-1 1-16,0-22 0,-21 22 15,21-21-15,0-1 0,0 22 0,1-22 16,-22 22-16,0 0 0,0-1 0,0 1 15,0 21-15,0 0 0,0-1 16,0 65 0,-22-22-16,22 21 15,-21 1-15,0-1 16,21 0-16,-21 1 0,21 20 0,0-21 16,-21 1-16,21 20 0,-21-20 0,21-1 15,0-21-15,0 21 0,0 1 16,0-22-16,0 21 0,0-21 0,21 1 15,0-1-15,0 0 0,0-21 0,0 21 16,1-21-16,-1 0 0,21 0 16,0 0-16,-20 0 0,20 0 0,0 0 15,1-21-15,-1 21 0,0-21 0,1 0 16,-22-1-16,21-20 16,0 21-16,-20 0 0,20-22 0,-21 22 15,0-21-15,0 21 0,-21-22 0,0 22 16,0-21-16,0 21 0,0 0 15,0-1-15,0 1 0,-21 0 0,0 21 16,0 0-16,0 0 0,0 21 16,-1-21-16,1 21 0,0 22 15,0-22-15,0 21 0,0-21 16,21 22-16,0-1 0,0-21 0,0 22 16,0-22-16,0 0 0,0 21 0,0-21 15,0 1-15,21-1 0,0-21 0,0 21 16,21-21-16,1 0 0,-22 0 15,42 21-15,-20-21 0,-1 0 16,0 0-16,22-21 0,-22 21 0,1-21 16,-1 0-16,0-1 0,1 1 0</inkml:trace>
  <inkml:trace contextRef="#ctx0" brushRef="#br0" timeOffset="57457.82">11769 9398 0,'0'0'0,"-22"0"0,1 0 16,0 0-16,0 0 0,0 0 16,21 21-16,-21-21 15,42 0 17,0 0-17,0 0-15,21 0 0,-20-21 0,20 21 16,0-21-16,1 0 15,-1 0-15,21-1 0,-20 1 0,20-21 16,-20 21-16,-1-22 0,0 22 16,1-21-16,-22 0 0,21-1 0,-21 1 15,0 0-15,1-1 0,-22 1 0,0 0 16,0-1-16,0 1 0,0 0 16,0-1-16,0 1 0,0 21 0,-22 0 15,1-1-15,21 1 0,-21 0 0,0 21 16,0 0-16,0 0 15,-1 21-15,1 0 0,21 22 0,-21-1 16,0 22-16,0-1 16,0 1-16,-1 20 0,1 1 0,21-22 0,-21 22 15,0 0-15,0 21 0,21-22 0,-21 1 16,21 21-16,-22 0 16,1-22-16,21 22 0,0 0 0,-21 0 15,21 0-15,-21-1 0,21 1 0,-21 21 16,0-21-16,-1 0 0,22-21 0,-21 20 15,0 1-15,0-21 0,0 21 16,21-22-16,-21-20 0,-1 21 0,22-22 16,0 1-16,0-1 0,0-21 0,0 1 15,0-22-15,0 0 0,0 0 0,0 0 16,22-21-16,-1 0 0,0 0 16,0-21-16,0 0 0,22 0 0,-1-21 15,0-1-15,1 1 0,-1-22 16,21 22-16,-20-21 0,20-22 0,-20 21 15,-1-20-15,0-1 0,-21 0 16,22 1-16,-22-1 0,0-21 0,-21 22 16,0-22-16,0 21 0,-21-21 0,0 22 15,0-1-15,-22 0 0,1 22 0,0-1 16,-1 1-16,1 20 0,-22 1 16,22 0-16,0 21 0,-1-1 0,1 1 15,0 0-15,-1 21 0,22 0 16,0 0-16,0 0 0,0 0 0,0 0 15,21-21 1,21 21 0,0 0-16,21 0 0,-21-21 0,22 21 15,-22-21-15,42 21 0,-20-22 0,-1 1 16,22 0-16,-22 0 0,21 0 16,-20 0-16,-1-1 0,22 1 0,-22 0 15,0 0-15,1 0 0,-22-22 0,0 22 16,0 0-16,0 0 0,0 0 15,-21 0-15,22-1 0,-22 1 16,0 0-16,0 0 16,0 42 15,0 0-31,-22 0 16,22 1-16,0-1 0,0 21 0,0-21 15,0 0-15,0 22 0,0-22 0,0 0 16,0 21-16,0-20 0,22-1 15,-1 0-15,0 0 0,0 0 16,0-21-16,22 0 0,-22 0 0,0 0 16,0 0-16,21 0 0,-20 0 15,20 0-15,0-21 0,-21 0 0,22 0 16,-22 0-16,21-1 0,-21 1 0,22-21 16,-22 21-16,0 0 15,0-22-15,0 22 0,1 0 0,-1-21 16,-21 20-16,0 1 0,21 0 0,-21 0 15,0 42 1,0 0 0,0 0-16,-21 1 0,21-1 15,0 21-15,0-21 0,-21 0 16,-1 1-16,22 20 0,-21-21 0,21 0 16,0 22-16,0-22 0,-21 0 0,21 0 15,0 0 1,0-42 15,0 0-31,21 21 0,0-21 16,-21 0-16,22-22 0,-1 22 0,0 0 15,0 0-15,-21-22 0,21 22 0,0 0 16,1 0-16,-1 0 0,0 0 16,0-1-16,0 22 0,0 0 15,1 22-15,-1-1 16,0 0-16,-21 0 0,0 0 15,21 0-15,-21 1 0,21-1 0,0 0 16,-21 21-16,0-21 0,22 1 0,-1-1 16,0 0-16,-21 0 15,21 0-15,0-21 0,-21 21 0,21-21 16,1 0-16,-1 0 0,0 0 0,0 0 16,0 0-16,0 0 0,1-21 15,-1 0-15,0 21 0,0-21 0,0-21 16,0 20-16,22 1 0,-22-21 0,21 21 15,-21-22-15,22 22 0,-22-21 16,21 21-16,1-22 0,-1 22 16,-21 0-16,21 0 0,1 0 0,-22 0 0,0 21 15,0 0-15,0 0 0,1 0 16,-1 0-16,0 0 0,-21 21 16,0 0-16,0 0 0,21 0 15,-21 0-15,0 1 0,0-1 16,0 0-16,0 0 0,21 0 15,-21 0-15,21-21 32,1 0-32,-22-21 15,0 0-15,0 0 16,0 0-16,0 0 16,0-1-16,0 1 0,-22 0 15,1 0-15,0 0 0,0 0 16,0 21-16,0 0 15,-1 0-15,-20 0 0,21 0 16,0 0-16,0 21 0,-1-21 0,-20 21 16,21 0-16,0 0 0,0 22 15,-1-22-15,1 0 0,0 21 0,21-21 16,0 1-16,-21 20 0,21-21 0,0 0 16,0 22-16,0-22 0,0 0 15,0 0-15,21-21 0,-21 21 0,21 0 16,0-21-16,1 0 0,-1 0 15,0 0-15,0 0 0,0 0 16,0 0-16,1-21 0,-1 0 0,21 0 16,-21 0-16,0 0 0,1-1 0,-1-20 15,0 21-15,0-21 16,0-1-16,0 22 0,1-21 0,-1-1 16,-21-20-16,21 21 0,0-1 0,0-20 15,0 20-15,1-20 0,-1 21 16,-21-22-16,0 22 0,21-1 0,-21 1 15,21 21-15,-21-21 0,0 20 16,0 1-16,0 0 0,0 42 31,0 0-31,-21 1 0,21 20 16,-21 0-16,21 1 0,-21-1 0,21 21 16,0 1-16,0-22 0,0 22 15,0-22-15,0 22 0,0-22 16,0 0-16,0 1 0,0-1 0,0 0 15,0-21-15,0 22 0,0-22 0,0 0 16,0 0-16,21 0 0,0 1 16,0-22-16,0 0 0,0 0 0,1 0 15,-1 0-15,21 0 0,-21 0 16,22 0-16,-1-22 0,-21 1 0,21 0 16,1 0-16,-22 0 0,21-22 0,-21 22 15,1-21-15,20 21 0</inkml:trace>
  <inkml:trace contextRef="#ctx0" brushRef="#br0" timeOffset="57700.67">13652 8890 0,'0'0'0,"22"0"63,-1 0-63,0 0 15</inkml:trace>
  <inkml:trace contextRef="#ctx0" brushRef="#br0" timeOffset="58679.15">16129 8848 0,'0'0'0,"-21"0"0,0 0 16,-1 0-1,1 0-15,21 21 16,0 0 0,21-21-1,1 0-15,20 0 16,-21 0-16,21 0 0,1 0 16,-1 0-16,0-21 0,1 21 0,-1-21 15,0 0-15,22 21 0,-22-22 16,1 1-16,-1 0 0,0 0 0,-21 0 15,1 0-15,-1-1 0,0 1 0,-21 0 16,0 0-16,0 0 16,-21 0-16,0 21 0,-1-22 0,-20 1 15,21 21-15,-21 0 0,-1-21 0,1 21 16,0 0-16,-1 0 0,-20 0 16,20 21-16,1 0 0,-21-21 15,20 43-15,1-22 0,0 21 16,-1-21-16,22 43 0,-21-22 0,21 1 15,-1-1-15,22 0 0,0 1 0,0-1 16,0 0-16,0 1 0,22-22 16,-1 0-16,21 0 0,-21 0 0,22 0 15,-1-21-15,0 0 0,-21 0 16,22 22-16,-1-22 0,0 0 0,1 0 16,-1 0-16,-21 0 0,0 0 0,1-22 15,-1 22-15,-21-21 16,0 0-16,-21 21 0,-22 0 15,22 0-15,-21 0 0,-1 0 16,1 0-16,-21 0 0,20 21 16,-20-21-16,20 21 0,1 1 0,0-1 15,-1 21-15,1-21 0,0 22 16,21-22-16,-22 21 0,22 0 0,0-20 16,0 20-16,21 0 0,0 1 0,0-1 15,0-21-15,0 21 0,21-20 16,0-1-16,0 0 0,0 0 0,22 0 15,-1-21-15,0 0 0,22 0 16,-22 0-16,22 0 0,-1 0 0,22-21 16,-22 0-16,1 0 0,21 0 0,-22-22 15,1 22-15,-1-21 16,-21-1-16,22 1 0,-22 0 0,1-1 16</inkml:trace>
  <inkml:trace contextRef="#ctx0" brushRef="#br0" timeOffset="59015.81">17441 8340 0,'0'0'15,"0"-21"-15,0-1 0,0 1 0,0 0 16,-21 21-16,0 21 16,0 22-16,0-1 0,-1 0 0,1 1 15,0 20-15,0 1 16,0-1-16,-22 22 0,22-1 0,0-20 15,0 21-15,0-22 0,-43 149 16,64-128-16,-21-41 16,0 20-16,21 1 0,-21-1 0,21-20 15,0-1-15,0 0 0,0 1 16,0-22-16,0 21 0,0-21 0,0 0 16,0 1-16,21-22 15,0-22 1,0 1-16,0 0 0,1-21 15,20 21-15,-21-22 0,0 22 16,0-21-16,1-1 0,-1 1 16,0 0-16,0-1 0</inkml:trace>
  <inkml:trace contextRef="#ctx0" brushRef="#br0" timeOffset="59415.86">17399 9292 0,'0'0'0,"0"21"16,-21 1-16,21-1 0,0 0 15,0 0-15,0 0 16,21-21 0,0 21-16,0-21 0,0 0 15,1 0-15,-1 0 0,0 0 16,21-21-16,-21 0 0,1 21 16,-1-21-16,21 0 0,-21 21 0,0-21 15,1-1-15,-1 1 0,-21 0 0,0 0 16,0 0-16,0 0 0,0-22 15,0 22-15,0 0 0,-21 21 16,-1 0-16,1 0 16,0 0-16,-21 21 0,21 0 0,-1 0 15,1 1-15,0-1 0,0 21 0,0-21 16,0 22-16,-1-22 0,1 21 16,21-21-16,0 22 0,0-1 0,0-21 15,0 0-15,0 0 0,0 22 16,21-43-16,-21 21 0,43 0 15,-22-21-15,0 0 0,21 0 0,-20 0 16,20 0-16,0 0 0,1 0 0,-1 0 16,0-21-16,-21 0 0,22 0 15,-1-1-15,0 1 0,1 0 0,-22-21 16</inkml:trace>
  <inkml:trace contextRef="#ctx0" brushRef="#br0" timeOffset="61120.64">18203 9165 0,'0'0'0,"0"-21"15,0 42 1,0 0-16,0 1 16,-21-1-16,21 0 0,0 0 15,0 21-15,-21-20 0,21-1 0,-21 21 16,21-21-16,0 0 0,0 1 0,0-1 16,-21 0-16,21 0 0,0 0 15,0 0-15,0 1 0,0-1 16,0-42 15,0-1-31,0 1 0,0 0 16,0 0-16,0 0 0,21 0 0,-21-1 15,21-20-15,-21 21 0,21-21 16,0 20-16,-21-20 0,21 21 16,1-21-16,-22 20 0,21 1 0,0 0 15,0 21-15,0-21 16,0 21-16,1 0 0,-22 21 15,0 0-15,21 0 0,0 1 16,-21-1-16,0 0 0,0 21 0,0-21 16,21 1-16,-21 20 0,21-21 0,-21 0 15,0 0-15,0 22 0,21-22 16,-21 0-16,0 0 0,22-21 16,-22 21-16,0 1 0,21-22 31,0-22-16,-21 1-15,0 0 0,21 0 0,0 0 16,0 0-16,1-1 0,-1-20 16,0 0-16,0 21 0,21-22 0,1 1 15,-22 0-15,21-1 0,1 22 16,-1-21-16,-21 21 0,21-1 0,-20 22 16,-1 0-16,0 0 0,0 0 0,-21 22 15,0-1-15,21 0 16,-21 0-16,0 0 0,0 22 15,0-22-15,0 21 0,0-21 0,0 22 16,0-22-16,0 0 0,0 21 16,0-21-16,0 1 0,0 20 0,21-21 15,-21 0-15,22-21 0,-22 21 0,21 1 16,0-22-16,0 0 0,0 0 16,22 0-16,-22 0 0,0 0 0,21 0 15,1 0-15,-22-22 0,21 1 0,-21 0 16,22 0-16,-22-21 0,21 20 15,-21 1-15,22-21 0,-22 21 0,0-22 16,0 22-16,-21-21 0,21 21 16,-21 0-16,21-1 0,-21 1 15,0 0-15,0 0 0,-21 21 16,0 0 0,0 0-16,21 21 0,-21 0 0,0 0 15,-1 22-15,1-22 0,21 21 0,-21-21 16,21 22-16,-21-22 0,21 21 15,0-21-15,0 22 0,0-22 0,0 0 16,0 0-16,0 22 0,0-22 0,21-21 16,0 21-16,0 0 0,1-21 15,-1 0-15,21 0 0,-21 0 0,22 0 16,-1 0-16,0 0 0,1 0 0,-1 0 16,0-21-16,1 0 15,-1 0-15,0-1 0,1-20 0,-22 21 16,21 0-16,0-22 0,-20 22 0,20-21 15,-21 0-15,0 20 0,0-20 16,1 21-16,-22 0 0,21 0 0,-21-1 16,-21 22-1,-1 22-15,22-1 16,-21 0-16,0 0 0,21 0 0,-21 22 16,21-22-16,-21 21 0,0-21 15,21 22-15,0-22 0,0 21 0,-22-21 16,22 22-16,-21-22 0,21 0 0,0 0 15,-21 0-15,21 0 0,0 1 16,0-44 15,0 1-15,0 0-16,21 0 0,0-21 16,1 20-16,-1-20 0,0 21 0,0-21 15,21-1-15,-20 1 0,20 0 16,0 20-16,-21-20 0,22 21 0,-1-21 15,0 20-15,-20 22 0,20-21 0,-21 21 16,0 0-16,0 0 0,1 0 16,-1 21-16,-21 1 0,21-1 0,-21 0 15,0 0-15,0 21 0,0-20 16,0 20-16,21-21 0,-21 0 16,0 22-16,21-22 0,-21 21 0,21-21 15,-21 0-15,22 1 0,-1-1 0,-21 0 16,21 0-16,0 0 0,21 0 15,-20-21-15,-1 0 0,0 22 0,21-22 16,-21 0-16,1 0 0,-1 0 0,0 0 16,0-22-16,0 1 0,0 0 15,1 0-15,-1 0 0,0-22 0,0 1 16,0 21-16,0-21 0,1-22 0,20 22 16,-21-1-16,0-20 0,22-1 15,-22-20-15,0 20 0,0 1 16,0-22-16,0 22 0,1-1 15,-22 1-15,0 20 0,0 1 0,0 0 16,0-1-16,0 22 0,0 0 0,0 0 16,-22 21-1,1 21-15,0 0 0,0 0 0,0 0 16,0 22-16,-1-1 0,1 22 16,0-22-16,0 21 0,0 1 0,0-1 15,21 22-15,0-21 0,0-22 16,0 21-16,-22 1 0,22-22 15,0 22-15,0-22 0,0 0 0,0 1 16,0-1-16,0 0 0,0 1 0,0-22 16,0 0-16,0 0 0,22 0 15,-1 1-15,-21-1 0,21-21 0,21 0 16,-21 0-16,1 0 0,20 0 0,-21 0 16,21 0-16,1-21 0,-22 21 15,21-22-15,1 1 0,-1 0 0,0 0 16,1 0-16,-22 0 0,21-1 0,-21-20 15,22 21-15,-22 0 0,0 0 16</inkml:trace>
  <inkml:trace contextRef="#ctx0" brushRef="#br0" timeOffset="61463.85">21442 9081 0,'0'0'15,"-43"0"-15,-62 0 16,83 0-16,44 0 16,-1 0-16,0 0 15,21 0-15,1 0 0,-1 0 16,21 0-16,1 0 0,-1 0 0,1 0 16,-1-22-16,1 1 0,-1 21 0,1-21 15,-1 21-15,-20-21 16,-1 0-16,0 21 0,1-21 0,-1 21 15,-21-22-15,0 22 0,1 0 16,-1-21-16,0 21 0,0 0 16,-21-21-16,21 21 62,-21 21-46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1:31:08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1334 0,'0'0'0,"0"-22"0,0 1 16,0 0-16,0 0 0,0 0 15,0 0-15,0-1 16,0 1-1,0 42 1,0 22 0,0-22-16,0 0 15,0 21-15,0 1 0,0-1 0,0 0 16,0 1-16,0 20 0,0 1 16,0 20-16,0-20 0,0-1 0,0 1 15,0 21-15,-21-22 0,0 1 16,0-1-16,21 1 0,-21-1 15,-1 1-15,22-1 0,0-21 0,-21 22 16,21-22-16,-21 1 16,21-1-16,0 0 0,0-21 0,0 1 15,0-1-15,-21-21 16,0-21 0,21-1-16,0 1 15,0 0-15,0-21 0,0-1 16,0 1-16,0 0 0,0-22 0,0 22 15</inkml:trace>
  <inkml:trace contextRef="#ctx0" brushRef="#br0" timeOffset="307.83">2328 1291 0,'0'0'0,"-84"0"16,62-21-16,1 21 16,42 0 15,1 0-15,20 0-16,0 0 0,22 0 0,-1-21 15,1 21-15,20 0 0,1 0 16,-21-21-16,-1 21 0,1 0 15,-1 0-15,-21 0 0,1 0 16,-1 0-16,-21 0 0,0 21 0,-21 0 16,0 0-16,-21 0 15,-21 1-15,21-1 16</inkml:trace>
  <inkml:trace contextRef="#ctx0" brushRef="#br0" timeOffset="621.65">2180 2201 0,'0'0'0,"42"22"31,-20-22-31,-1 0 0,0 0 15,0 0-15,21 0 0,-20 0 0,20 0 16,0 0-16,1-22 0,-22 22 16,21 0-16,-21 0 0,22-21 0,-22 21 15,0 0-15,0 0 0,0-21 16,0 21 0,1 0 15,-1 0-31</inkml:trace>
  <inkml:trace contextRef="#ctx0" brushRef="#br0" timeOffset="892.5">3006 2159 0,'21'21'0,"-21"0"15,0 1-15,0-1 0,0 0 16,0 0-16,0 21 0,0 1 16,0-22-16,0 21 0,0 1 0,0-1 15,0-21-15,0 21 0,0-20 16,-21-1-16,21 21 0,0-21 0,0 0 16,0 1-16,0-44 46,21 1-46,0 0 16,0 0-16</inkml:trace>
  <inkml:trace contextRef="#ctx0" brushRef="#br0" timeOffset="1272.35">3133 1926 0,'-22'0'0,"44"0"0,-65 0 0,22 0 16,0 0-1,21 21-15,21-21 47,0 0-47,0-21 16,-21 0-16,22 21 0,-1-21 15,-21 0-15,0 0 0,0-1 0,0 1 16,0 0-16,0 0 16,0 0-16,-21 21 15,21-21-15,-22 21 0,1 0 0,0 0 16,0 0-16,0 0 16,0 0-16,21 21 0,0 0 15,0 0-15,0 0 16,21-21-1,0 0-15,0 0 16,0 0-16,0 0 0</inkml:trace>
  <inkml:trace contextRef="#ctx0" brushRef="#br0" timeOffset="1588.18">3852 1185 0,'0'0'0,"0"-21"0,0 0 32,0 42-32,0 0 0,-21 22 15,0-22-15,21 21 0,-21 1 16,0-1-16,-1 0 0,22 22 16,-21-1-16,0 22 0,0 0 0,0-22 15,0 22-15,21-1 0,-22 1 16,1-21-16,21 20 0,0-20 0,-21-1 15,0 1-15,21-1 0,0-20 16,-21-1-16,21 0 0,0 1 0,0-1 16,0-21-16,0 0 0,0 0 15,21-21 1,0 0 0,0-21-16,-21 0 0,21-21 0,-21 21 15</inkml:trace>
  <inkml:trace contextRef="#ctx0" brushRef="#br0" timeOffset="1971.96">3789 2307 0,'63'21'16,"-42"-21"-1,1 0-15,-1 0 16,0-21-16,0 0 0,0 0 16,0 0-16,1 0 0,-22-1 15,0 1-15,0 0 0,0 0 16,0 0-16,0 0 0,-22 21 16,1 0-16,0 0 0,-21 0 15,21 0-15,-1 21 0,1 0 16,0 0-16,0 0 0,0 22 0,0-22 15,-1 21-15,22-21 0,-21 22 16,21-22-16,0 21 0,0-21 16,0 0-16,0 1 0,0-1 15,0 0-15,0 0 0,21 0 0,1-21 16,-1 21-16,0-21 0,0 0 16,21 0-16,-20 0 0,-1 0 0,0 0 15,0 0-15,0 0 0</inkml:trace>
  <inkml:trace contextRef="#ctx0" brushRef="#br0" timeOffset="2919.94">5228 1334 0,'0'0'0,"0"-22"0,0 1 0,21 0 0,-21 0 16,0 0-1,0 42 17,-21-21-32,21 42 0,-21-21 0,0 1 15,0 20-15,21 0 0,-22 1 16,1 20-16,21 1 0,-21 20 16,0-20-16,21 20 0,-21-20 15,21 21-15,-21-22 0,-1 1 0,22 20 16,-21-20-16,0-1 0,21 1 15,0-22-15,0 22 0,0-22 0,0 0 16,0 1-16,0-1 0,0-21 16,21 0-16,0 0 0,1-21 0,20 0 15,-21 0-15,0 0 0,22 0 16,-1-21-16,-21 21 0,21-42 0,1 21 16,-1-22-16,0 1 0,1 0 15,-1-1-15,0 1 0,1-21 0,-1 20 16,-21-20-16,22-1 15,-22 1-15,21-1 0,-21 1 0,-21-22 16,21 22-16,-21-1 0,0 1 16,22-1-16,-22 1 0,0 20 0,0-20 15,0 20-15,0 22 0,0-21 16,-22 21-16,22 0 0,-21 21 0,21-22 16,-21 22-16,21 22 31,0-1-16,0 0-15,0 0 0,0 0 16,0 0-16,21 22 0,-21-22 0,21 21 16,1-21-16,-1 22 0,0-1 15</inkml:trace>
  <inkml:trace contextRef="#ctx0" brushRef="#br0" timeOffset="3291.73">6138 2032 0,'0'0'16,"-21"21"-16,0 106 16,0-84-16,21-1 15,-21 21-15,21-20 0,0-1 0,0 22 16,0-1-16,0-21 0,0 22 15,-22-22-15,22 22 0,-21-22 0,21 22 16,-21-22-16,21 21 0,0-20 16,-21 20-16,0-20 0,21 20 0,0-21 15,-21 22-15,-1-22 0,1 22 16,0-22-16,21 0 0,-21 1 0,0-1 16,21 0-16,0-20 0,-21-1 0,21 0 15,-22 0-15,22 0 0,0-42 31,22 0-31,-22 0 0,21-22 16,0 1-16,0 0 0,0-1 16,-21-20-16,21 21 0,1-22 0,-1 1 15</inkml:trace>
  <inkml:trace contextRef="#ctx0" brushRef="#br0" timeOffset="3624.54">6329 2117 0,'0'0'0,"21"21"0,0 0 0,-21 0 15,0 0-15,0 22 0,0-22 16,0 0-16,0 21 0,0-20 0,-21-1 15,0 21-15,0-21 0,-22 0 16,22 1-16,0-1 0,0 0 0,-22 0 16,22 0-16,0-21 0,0 0 15,21 21-15,-21-21 0,42 0 47,0-21-31,0 21-16,0-21 0,1 0 15,-1 21-15</inkml:trace>
  <inkml:trace contextRef="#ctx0" brushRef="#br0" timeOffset="4520.08">6583 2434 0,'0'-21'15,"21"21"1,-21-21-16,21 0 0,0-22 16,-21 22-16,21 0 0,1 0 15,-22-21-15,21-1 0,-21 1 16,21 0-16,0-1 0,0-20 0,-21-1 16,21 1-16,1-1 0,-1 1 15,0 20-15,0-20 0,-21 21 0,0-1 16,21 1-16,-21 0 0,0 20 15,0 1-15,0 0 0,0 0 16,0 0-16,-21 21 16,21 21-16,-21 0 0,0 0 15,0 22-15,-1-22 16,22 21-16,0 22 0,-21-22 0,21 21 16,-21-20-16,21 20 0,0 1 15,0-1-15,0-20 0,0 20 0,0-21 16,0 1-16,0-1 0,21 0 15,-21 1-15,21-1 0,1-21 0,-1 22 16,0-22-16,0 0 0,0 0 16,0 0-16,1 0 0,-1 1 15,0-22-15,0 0 16,0 0-16,0 0 0,22 0 0,-22-22 16,0 22-16,0-21 0,0 0 15,1 0-15,-1 0 0,0-22 0,0 22 16,0-21-16,0 21 0,1-22 0,-22 1 15,21 21-15,0-21 0,-21 20 16,0-20-16,0 21 0,21 0 0,-21 0 16,0 42 15,0 0-31,0 0 0,0 21 0,-21-20 16,21-1-16,0 21 0,-21-21 0,21 22 15,-21-22-15,21 21 0,0-21 16,-22 22-16,22-22 0,0 0 0,0 0 15,0 0-15,0 0 16,0 1-16,22-1 0,-1-21 0,0 0 16,0 0-16,21 0 0,-20 0 15,20 0-15,-21 0 0,21-21 0,1-1 16,-22 1-16,21 0 0,-21 0 16,22 0-16,-22-22 0,0 22 0,0-21 15,0 0-15,-21-1 0,0 1 16,0 21-16,0-22 0,0 1 0,-21 0 15,0-1-15,-21 22 0,21 0 16,-22 0-16,22 0 0,-21 0 16,-1 21-16,1 0 0,21 0 15,-21 21-15,-1 0 0,22 0 0,0 0 16,0 0-16,0 1 0,-1 20 16,22-21-16,0 21 0,0-20 0,0-1 15,0 21-15,0-21 0,0 0 0,0 1 16,0-1-16,22 0 0,-1-21 15,0 21-15,0-21 0,21 0 0,-20 0 16,20 0-16</inkml:trace>
  <inkml:trace contextRef="#ctx0" brushRef="#br0" timeOffset="5108.26">8403 2074 0,'0'0'0,"0"-21"0,0-21 16,-21 21 0,0 21-16,0 0 0,-1 0 15,1 0-15,0 0 0,0 0 0,0 21 16,0 0-16,-1 0 16,1 0-16,0 1 0,0 20 0,21-21 15,-21 0-15,21 22 0,-21-22 16,21 0-16,0 0 0,0 21 15,0-20-15,0-1 0,0 0 16,0 0-16,0 0 0,0 0 16,21-21-16,0 0 0,0 0 15,0 0-15,0 0 0,1 0 16,-1 0-16,0-21 16,0 21-16,0-21 0,0 0 0,1 0 15,-22 0-15,21-1 0,0-20 0,0 21 16,0-21-16,-21 20 0,21-20 15,1 21-15,-1-21 0,-21 20 0,0 1 16,0 0-16,21 0 0,-21 0 16,0 0-16,0 42 31,0 0-31,0 0 0,0 0 16,0 0-16,0 1 0,0-1 15,0 21-15,0-21 0,0 0 0,0 1 16,0-1-16,0 0 0,21 0 15,-21 0-15,21 0 0,0 1 0,1-22 16,-1 21-16,-21 0 0,21-21 16,21 0-16,-21 0 0,1 0 0,-1 0 15,0 0-15,21 0 0,-21 0 16,22 0-16,-22-21 0,21 0 0,-21 21 16,22-22-16,-1 1 0,0 0 0,1 0 15,-1 21-15,-21-21 16,22 0-16</inkml:trace>
  <inkml:trace contextRef="#ctx0" brushRef="#br0" timeOffset="5691.92">9419 2053 0,'0'0'0,"-42"-84"31,21 84-31,-1 0 0,1 0 16,0 0-16,0 0 0,-21 0 0,20 0 16,1 0-16,0 21 0,-21 0 15,21-21-15,-1 21 0,-20 0 16,21 0-16,0 1 0,0-1 15,-1 21-15,1-21 0,21 0 0,0 1 16,-21-1-16,21 0 0,0 0 16,0 0-16,0 0 0,0 1 15,21-22-15,0 21 16,1-21-16,-1 0 0,0 0 16,0 0-16,0 0 0,0 0 0,1-21 15,-1-1-15,0 22 0,0-21 16,0 0-16,0 0 0,1-21 15,-1 20-15,21-20 0,-21 0 0,0-22 16,1 22-16,-1-22 0,0 22 16,0-21-16,-21-1 0,21 1 15,0-1-15,1 1 0,-22 20 0,0-20 16,0 20-16,0 1 0,0-21 16,0 20-16,0 22 0,0-21 0,0 21 15,0-22-15,0 22 0,-22 21 16,1 21-1,0 0-15,21 22 0,-21-1 16,0 0-16,0 22 0,-1-1 0,1 1 16,21 21-16,0-22 0,-21 22 15,21-22-15,0 22 0,0-22 0,0 1 16,0-1-16,21 1 16,0-22-16,1 1 0,-1-1 0,0 21 15,0-41-15,0 20 0,22 0 16,-22-21-16,0 1 0,21-1 0,-21 0 15,22-21-15,-22 0 0,21 0 0,1 0 16,-22 0-16,21 0 0,-21 0 16,22-21-16,-22 0 0,21-1 0,-21 1 15,0-21-15,1 21 0,-22-22 16,0 22-16,0-21 0</inkml:trace>
  <inkml:trace contextRef="#ctx0" brushRef="#br0" timeOffset="6408.51">6286 2032 0,'22'0'0,"-1"21"15,-21 0-15,0 1 0,0-1 16,0 0-16,0 0 15,0 0-15,0 0 0,0 1 16,-21-1-16,-1 0 16</inkml:trace>
  <inkml:trace contextRef="#ctx0" brushRef="#br0" timeOffset="7196.2">1947 3239 0,'0'0'0,"-21"0"31,0 0-31,21 21 47,21-21-32,0 0 1,22 0-16,-22 0 0,21 0 0,22 0 16,-1 0-16,22 0 15,21 0-15,-1 0 0,1 0 0,21 0 16,0 0-16,0 0 0,21 0 16,22 0-16,-1-21 0,0 21 0,22 0 15,-1 0-15,22 0 0,0 0 16,-1 0-16,1 0 0,0 0 0,21 0 15,-22 0-15,1 0 0,21 0 16,-22 0-16,1 0 0,21 0 0,-21 0 16,-22 0-16,22 0 0,-1 0 15,1 0-15,-21 0 0,-1 0 0,1 0 16,-22 0-16,0 0 16,1 0-16,-22 0 0,-21 0 0,0 0 15,0 0-15,-43 0 0,22 0 16,-42 0-16,-1 0 0,1 0 0,-22 21 15,-21-21-15,0 0 0,1 0 0,-44 0 32,1 0-32,-21 0 0,0 0 0,-1 0 15,-20 0-15,-1 0 0,1 0 16,-22 0-16,0-21 0,-20 21 0</inkml:trace>
  <inkml:trace contextRef="#ctx0" brushRef="#br0" timeOffset="7833.83">2095 3641 0,'0'0'0,"-21"0"16,0 0-16,0 0 0,0 0 15,0 0 1,-1 0-1,44 0 17,-1 0-17,0 0-15,21 0 0,-21 0 16,22 0-16,-1 0 0,22 0 16,-1 0-16,1 0 0,20 0 15,1 0-15,21 0 0,-22 0 0,22 0 16,0 0-16,0 0 0,0 0 15,21 0-15,21 0 0,-21-21 0,21 21 16,0 0-16,0 0 0,22 0 16,-1 0-16,22 0 0,-22 0 0,0 0 15,22 0-15,-22 0 0,0 0 16,22 0-16,-22 0 0,1 0 0,-1 0 16,-21 0-16,21 0 0,-20 0 15,-1 0-15,0 0 0,0 0 0,-21 0 16,0 0-16,-21 0 0,21 0 15,-21 0-15,0 0 0,-1 0 16,-20 21-16,0-21 0,-22 0 0,1 0 16,-22 21-16,0-21 0,1 0 15,-22 0-15,0 0 0,-21 21 0,-42-21 32,21 0-32,-22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1:32:39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4614 0,'-21'0'0,"21"-21"109</inkml:trace>
  <inkml:trace contextRef="#ctx0" brushRef="#br0" timeOffset="991.34">1206 5419 0,'0'0'0,"-21"0"15,0 0-15,0 0 0,0 0 16,0 0-16,-1 0 16,1-21-16,0 21 0,0 0 0,0 0 15,0 0-15,-1 0 16,1 0-16,0 0 15,42 0 17,0 0-32,1 0 15,20 0-15,0 0 0,1 0 0,20 0 16,1 0-16,-1 0 0,22 0 16,-1 0-16,1 0 0,0 0 15,-1 0-15,22 0 0,-21 0 0,21 0 16,0 0-16,-22 0 0,22 0 15,-21 0-15,21 0 0,-43 0 0,22 0 16,-22 0-16,1 0 0,-22 0 16,22 0-16,-22 0 0,-21 0 15,21 0-15,-20 0 0,-1 0 0,0 0 16,-21-22 0,-21 22 15,21-21-31,-21 0 0,-1 21 15,1-21-15,0 21 0,0 0 0</inkml:trace>
  <inkml:trace contextRef="#ctx0" brushRef="#br0" timeOffset="1403.61">2603 5122 0,'0'0'0,"-21"0"0,0 0 16,0 0-16,0 0 15,42 0 17,0 22-32,0-22 15,0 0-15,22 21 0,-1-21 16,-21 0-16,22 21 0,-1-21 0,0 0 16,1 0-16,-1 21 0,0-21 15,-21 0-15,22 0 0,-22 21 16,0-21-16,21 0 0,-42 21 0,22-21 15,-22 22-15,0-1 16,0 0-16,0 0 0,-22 0 16,1-21-16,-21 21 0,21 1 15,0-1-15,-22 0 0,22 21 0,-21-21 16,21 1-16,-22-1 0,22 0 16,-21-21-16,21 21 0,-1 0 0,1 0 15,0-21-15,0 22 0,0-22 16,21 21-16,0-42 47,21 21-32,0-22-15</inkml:trace>
  <inkml:trace contextRef="#ctx0" brushRef="#br0" timeOffset="2292.91">3916 4911 0,'0'0'0,"0"-21"0,0-1 0,0 1 16,0 0-16,0 42 47,0 0-47,0 1 0,-21 20 0,21 0 15,0 1-15,0-1 0,0 0 16,-22 1-16,22-1 0,-21 0 0,0 1 16,21-1-16,0 0 0,-21 1 15,0-1-15,21-21 0,-21 21 0,21-20 16,0-1-16,0 0 0,0 0 15,21-21 1,0 0-16,0-21 16,0 21-16,0-21 15,-21 0-15,22-1 0,-1-20 0,0 21 16,0 0-16,0-22 0,0 1 16,1 21-16,-22-21 0,21-1 0,0 22 15,-21-21-15,0 21 0,21-1 16,-21 1-16,21 21 0,-21 21 31,0 1-31,0-1 0,0 0 16,0 21-16,0-21 0,0 1 0,0 20 15,0-21-15,0 0 0,0 0 16,0 22-16,0-22 0,0 0 0,0 0 16,0 0-16,0 1 0,21-22 15,1 21-15,-1-21 0,0 0 16,0 0-16,0 0 0,0 0 0,1 0 15,20 0-15,-21-21 0,0-1 16,22 1-16,-22 0 0,0 0 0,0-21 16,0 20-16,0-20 0,1 0 15,-22-1-15,0 1 0,0 0 0,0-1 16,0 1-16,0 0 0,0 21 0,0-1 16,0 1-16,0 0 0,0 0 15,0 42 16,0 0-15,0 0-16,0 1 0,0-1 0,0 0 16,21 0-16,-21 0 15,0 0-15,21-21 0,-21 22 0,21-1 16</inkml:trace>
  <inkml:trace contextRef="#ctx0" brushRef="#br0" timeOffset="2671.1">4762 5419 0,'0'0'0,"22"0"0,-1 0 0,0 0 15,0 0 1,0 0-16,0 0 0,1-21 0,-1 21 16,0-22-16,0 1 0,0 21 0,0-21 15,1 0-15,-1 0 0,0 0 16,0 21-16,-21-22 0,21 1 0,-21-21 15,0 21-15,0 0 0,0-1 16,0 1-16,0 0 0,-21 21 16,0 0-16,0 0 0,0 0 15,-1 21-15,-20 0 0,21 1 16,0-1-16,-22 21 0,22-21 16,0 22-16,-21-1 0,21-21 15,-1 21-15,22-20 0,0 20 0,0-21 16,0 0-16,0 22 0,0-22 0,0 0 15,22 0-15,-1 0 16,0 0-16,21-21 0,-21 0 0,22 0 16,-22 22-16,21-22 0,-21 0 15,22 0-15,-22 0 0,0 0 0,21-22 16,-20 22-16</inkml:trace>
  <inkml:trace contextRef="#ctx0" brushRef="#br0" timeOffset="3339.72">7324 5038 0,'0'0'15,"21"-21"-15,-21-1 0,21 22 16,0-21-16,-21 0 0,21 0 0,-21 0 16,21 0-16,-21-1 15,22 1-15,-22 0 0,0 0 0,0 0 16,0 0-16,0-1 0,0 1 0,-22 0 15,1 0-15,0 0 0,0 21 16,0 0-16,0 0 0,-22 0 0,22 0 16,-21 0-16,21 0 0,-22 21 15,22 0-15,-21 0 0,-1 0 0,1 22 16,0-1-16,21 0 0,-22 1 0,1 20 16,0-20-16,20 20 0,1-21 15,0 1-15,0-1 0,0 0 0,21 1 16,-21-1-16,21 0 0,0-20 15,0 20-15,0-21 0,21 0 16,21 0-16,-21 22 0,22-22 0,-22-21 16,21 21-16,0 0 0,1-21 15,-1 0-15,0 0 0,1 0 0,-1 0 16,0 0-16,1 0 0,-1 0 16,0-21-16,1 21 0,-1-21 0,0 0 15,1 0-15,-1-1 0,0 1 0,1 0 16</inkml:trace>
  <inkml:trace contextRef="#ctx0" brushRef="#br0" timeOffset="4291.58">7874 5207 0,'0'0'0,"0"-21"15,0-21 1,0 20-16,-21 22 16,0 0-16,-1 0 0,1 0 0,0 0 15,0 0-15,0 22 0,0-22 0,-22 21 16,22 0-16,0 0 0,0 0 15,0 0-15,-1 1 0,1 20 0,0-21 16,21 0-16,0 0 0,-21 22 0,21-22 16,0 0-16,0 0 0,0 0 15,0 1-15,0-1 16,21-21-16,0 0 16,0 0-16,1 0 0,-1 0 15,0 0-15,0 0 0,21 0 0,-20-21 16,-1 21-16,0-22 0,0 1 15,-21 0-15,21 0 0,0 0 0,1 0 16,-22-1-16,21 1 0,-21 0 0,21-21 16,-21 21-16,0-1 0,0-20 15,0 21-15,0 0 0,0 0 16,0 42 0,0 0-1,0 0-15,0 0 0,0 0 0,0 1 16,0 20-16,0-21 0,0 0 15,0 0-15,0 1 0,0-1 0,0 0 16,0 0-16,21 0 16,0-21-16,0 0 0,1 0 15,-1 0-15,21 0 0,-21 0 16,0 0-16,1 0 0,-1 0 0,21-21 16,-21 0-16,0 21 0,1-21 15,-1 0-15,0-1 0,0 1 0,-21 0 16,0 0-16,21-21 0,-21 20 0,21 1 15,-21 0-15,0-21 0,0 21 16,0-1-16,0 44 31,0-1-15,0 0-16,0 0 0,0 21 0,0-20 16,0-1-16,0 21 0,0-21 15,0 0-15,0 1 0,0-1 0,0 0 16,0 0-16,0 0 0,0 0 15,0 1-15,0-1 16,0-42 15,0-1-15,0 1-16,0 0 0,0 0 0,0 0 16,0 0-16,0-1 0,0-20 0,0 21 15,0-21-15,0-1 16,22 1-16,-1 0 0,0-1 0,0 1 15,21 21-15,-20-22 0,20 22 0,0 0 16,1 0-16,-1 21 0,-21 0 16,21 21-16,1 0 0,-22 0 0,21 1 15,-21 20-15,1 0 0,-22 1 16,0-22-16,0 21 0,0 0 0,0 1 16,0-1-16,0 0 0,0-20 0,0 20 15,0-21-15,0 0 0,0 22 16,-22-22-16,22 0 0,-21-21 0,21 21 15,-21 0 1,21-42 15,0 0-31,0 0 0,0 0 0,21-1 16</inkml:trace>
  <inkml:trace contextRef="#ctx0" brushRef="#br0" timeOffset="5351.24">10118 4995 0,'0'-21'15,"0"0"-15,0 0 16,0 0-16,0 0 0,0-1 16,21 1-16,0 0 0,-21 0 15,21 0-15,0 21 0,0-21 0,-21-1 16,22 1-16,-1 21 0,0 0 0,0-21 16,0 21-16,0 0 0,1 0 15,-1 0-15,0 21 0,0 0 16,0 1-16,0-1 15,1 21-15,-1-21 0,-21 22 0,0-1 0,21 0 16,-21-21-16,0 22 0,21-1 16,-21 0-16,0-20 0,0-1 15,0 21-15,0-21 0,0 0 0,0 1 16,0-1-16,-21-21 0,21 21 0,-21-21 16,21 21-16,0-42 31,0 0-31,0 0 15,0-1-15,0 1 0,0 0 16,0-21-16,0 21 0,0-22 0,0 1 16,21 0-16,0-1 15,0 1-15,0 0 0,1-1 0,-1 22 16,0-21-16,0 21 0,21-1 0,-20 1 16,20 21-16,-21 0 0,21 0 15,-20 0-15,20 21 0,-21 1 0,21 20 16,-20-21-16,-1 21 0,0 1 0,0-22 15,-21 21-15,0 1 0,21-1 16,-21-21-16,0 21 0,0 1 0,0-22 16,0 21-16,0-21 0,0 1 0,0-1 15,-21 0-15,21 0 0,-21-21 16,21 21-16,-21-21 16,0 0-16,-1 0 15,22-21 1,0 0-16,0 0 0,0 0 15,0-22-15,0 22 0,0-21 0,0-1 16,22 22-16,-1-21 0,0 0 16,0-22-16,0 22 0,0-1 0,22 22 15,-22-21-15,0 21 0,21 0 16,1-1-16,-22 1 0,21 21 0,-21 0 16,22 0-16,-22 21 0,0 1 0,0-1 15,0 21-15,1-21 0,-1 22 16,0-1-16,-21-21 0,0 21 15,0-20-15,21 20 0,-21-21 0,0 21 16,0-20-16,0-1 0,0 0 16,0 0-16,0 0 0,0 0 0,-21 1 15,21-1-15,0 0 16,-21-21-16,42 0 31,0 0-15,0-21-16,0 0 0,1-1 0</inkml:trace>
  <inkml:trace contextRef="#ctx0" brushRef="#br0" timeOffset="6559.9">12044 4911 0,'0'0'16,"21"-43"-16,-21 22 0,21 0 0,-21 0 16,21 0-16,-21 0 0,0-1 15,-21 22 1,0 0-1,0 0-15,0 22 0,21 20 0,-22-21 16,1 0-16,0 22 0,21-1 16,-21 0-16,21 1 0,-21-1 0,21 0 15,-21 1-15,21-22 0,0 21 0,0-21 16,0 22-16,0-22 16,0 0-16,0 0 0,21 0 0,0-21 15,0 21-15,0 1 0,0-22 0,1 0 16,20 0-16,-21 0 0,21 0 15,-20 0-15,20 0 0,-21-22 0,21 22 16,-20-21-16,-1 0 0,21 0 0,-21 0 16,0 0-16,1-22 0,-1 22 15,-21-21-15,0-1 0,0 1 0,0 0 16,0-22-16,0 22 0,0 0 0,-21-1 16,-1 1-16,-20 0 0,21 20 15,-21 1-15,20 0 0,-20 0 0,0 21 16,-1 0-16,1 0 0,21 0 15,-21 21-15,20 0 0,-20 0 16,21 22-16,0-22 0,0 21 0,-1 1 16,22-1-16,0 0 0,0 1 0,0-1 15,0 0-15,0 1 0,0-1 16,0-21-16,0 21 0,0-20 0,22-1 16,-1 0-16,0 0 0,21 0 15,-21-21-15,22 21 0,-22-21 0,21 0 16,1 0-16,-1 0 0,0 0 0,1 0 15,-1 0-15,-21-21 0,21 21 16,1-21-16,-1 0 0,0 0 0,1 0 16,-22-1-16,0-20 0,21 21 15,-20-21-15,-1 20 0,0-20 16,-21 0-16,21 21 0,-21-22 0,21 22 16,-21 0-16,0 0 0,0 0 0,0 42 31,0 0-31,0 0 15,0 21-15,0-20 0,0 20 0,0-21 16,0 21-16,0-20 0,0 20 16,0-21-16,0 21 0,0-20 0,0-1 15,0 0-15,0 0 0,0 0 0,0 0 16,21-21-16,1 0 16,-1 22-16,0-22 15,0 0-15,0 0 0,0 0 16,1 0-16,-1-22 0,0 1 15,0 21-15,0-21 0,0 0 0,22 0 16,-22-22-16,0 22 0,0-21 0,0 21 16,1-22-16,-1 1 0,0 21 15,0-21-15,0 20 0,0 1 0,-21 0 16,0 0-16,0 42 31,0 0-31,0 0 16,0 1-16,0-1 0,0 0 15,0 21-15,0-21 0,0 22 16,0-22-16,0 0 0,0 0 0,0 22 16,0-22-16,0 0 0,0 0 15,0 0-15,22 0 0,-1-21 16,0 0-16,0 22 0,0-22 0,0 0 16,22 0-16,-22 0 0,0 0 15,21 0-15,-20 0 0,20 0 0,-21-22 16,0 1-16,22 21 0,-22-21 0,0 0 15,21 0-15,-21-22 0,1 22 16,-1-21-16,0 21 0,0-22 0,-21 1 16,0 21-16,0-21 0,0 20 15,0-20-15,0 21 0,0 0 16,-21 21-16,0 0 0,0 0 16,-1 21-16,1 0 0,21 0 0,-21 0 15,0 22-15,0-1 0,21-21 16,0 22-16,0-1 0,0 0 0,0-21 15,0 1-15,0 20 0,0-21 0,0 0 16,0 0-16,21 1 0,0-22 16,0 21-16,0-21 0,1 0 0,-1 0 15,0 0-15,0 0 0,0 0 0,0 0 16,1-21-16,-1 21 0,0-22 16</inkml:trace>
  <inkml:trace contextRef="#ctx0" brushRef="#br0" timeOffset="6873.09">15684 4593 0,'0'0'0,"0"-42"0</inkml:trace>
  <inkml:trace contextRef="#ctx0" brushRef="#br0" timeOffset="7117.95">15684 4530 0,'0'-21'0,"0"-22"0,0 107 16,0-149-16,0 64 0,0 0 0,0-22 15,0 22-15,0 0 0,0 0 16,0 0-16,0 42 31,0 21-31,0-21 16,0 22-16,0-1 0,0 0 0,0 1 15,0 20-15,-21 1 0,21-1 16,-21-20-16,0 20 0,0 1 0,21-1 16,-21-21-16,-1 22 0,22-22 15,0 1-15,-21-22 0,21 21 0,-21-21 16,21 0-16,0 1 0,0-1 0,0 0 31,-21-21-15,0 0-16,21-21 15,-21 0-15,-1-1 0</inkml:trace>
  <inkml:trace contextRef="#ctx0" brushRef="#br0" timeOffset="7775.58">15007 4890 0,'0'0'0,"21"0"31,0 0-31,22 0 0,-1 0 0,0 0 15,1 0-15,20 0 0,-20 0 16,20 0-16,22-22 0,-22 1 16,1 21-16,-1-21 0,22 0 0,-22 0 15,1 0-15,21-1 0,-22 1 16,1 0-16,-1 0 0,-21 0 0,22-22 16,-22 22-16,-21-21 0,1 21 0,-1-22 15,-21 22-15,0-21 0,0 0 16,0 20-16,0-20 0,-21 21 0,-1 0 15,1 0-15,0 21 16,0 0-16,0 0 0,0 0 0,-1 21 16,22 0-16,0 21 0,-21-21 0,21 22 15,-21-1-15,21 22 16,0-22-16,0 0 0,0 22 0,0-22 16,0 0-16,0 22 0,-21-22 15,21 22-15,-21-22 0,21 0 0,0-20 16,-21 20-16,21 0 0,0-21 0,0 1 15,0-1-15,-22 0 0,22 0 16,-21-21-16,21 21 0,0-42 31,0 0-15,0 0-16,0 0 0,0-1 0,0 1 0,0-21 16,0 21-16,21-22 0,1 1 15,-1 0-15,21 21 0,-21-22 16,22 22-16,-22-21 0,21 21 0,0-1 15,1 22-15,-22 0 0,21 0 16,-21 0-16,22 0 0,-22 22 0,0-1 16,0 0-16,-21 21 0,0-21 0,0 22 15,0-22-15,0 21 0,0-21 16,0 1-16,0 20 0,0-21 0,-21 0 16,0 0-16,21 1 0,0-1 15,-21 0-15,21 0 0,-21-21 0,21 21 16,-22-21-16,44-21 47,-1 0-47,0 0 0,0-22 15</inkml:trace>
  <inkml:trace contextRef="#ctx0" brushRef="#br0" timeOffset="8159.36">16806 4995 0,'0'22'15,"85"-22"1,-64 0 0,0-22-16,0 22 0,1-21 15,-1 21-15,0-21 0,0 0 16,-21 0-16,0 0 0,21-1 15,-21 1-15,0 0 0,0 0 0,0 0 16,0 0-16,-21 21 0,21-22 16,-21 22-16,0 0 0,0 0 0,-1 0 15,1 0-15,0 22 0,21-1 16,0 0-16,-21 0 16,21 21-16,-21-20 0,21 20 0,0-21 15,0 21-15,0-20 0,0-1 0,0 21 16,0-21-16,0 0 0,0 1 15,21-22-15,-21 21 16,21-21-16,0 0 0,0 0 16,1 0-16,20 0 0,-21 0 0,21 0 15,-20-21-15,20-1 0</inkml:trace>
  <inkml:trace contextRef="#ctx0" brushRef="#br0" timeOffset="8563.12">18394 4551 0,'21'-21'0,"-42"42"0,42-63 0,-21 63 31,0 0-16,0 0-15,0 21 0,-21 1 0,21 20 16,-21-20-16,-1 41 0,22-20 0,-21-1 16,21 22-16,0-22 15,0 1-15,0-1 0,-21 22 0,21-43 16,0 22-16,0-1 0,-21 1 0,21-1 16,0-20-16,0 20 0,0-20 15,0-1-15,0 0 0,0 1 0,-21-22 16,21 21-16,0-21 0,-21-21 0,21 21 15,0 1-15,0-44 32,0 1-32,0-21 15,21 21-15,-21-22 0,21 22 0,-21-21 16,0-22-16,0 22 0,0-21 16,0-1-16,0 1 0</inkml:trace>
  <inkml:trace contextRef="#ctx0" brushRef="#br0" timeOffset="8843.51">18288 5165 0,'0'0'0,"0"-64"0,0 1 0,-21-85 15,21 105-15,0 1 16,0 0-16,0 20 0,21-20 16,0 21-16,0-21 0,0 20 0,22 1 15,-22 0-15,21 0 0,22 0 16,-22 21-16,0 0 0,1 0 0,-1 0 16,0 0-16,1 0 0,-1 0 15,0 21-15,-20 0 0,-1 21 0,0-20 16,-21-1-16,0 21 0,0-21 0,0 22 15,0-22-15,-21 21 0,-22-21 16,22 22-16,-21-22 0,0 0 16,20 0-16,-20 0 0,0 0 0,-1 1 15,22-22-15,0 21 0,0-21 16,0 0-16,42 0 16,0 0-1,21-21-15,-20-1 0,20 1 0,-21 0 16,21 0-16</inkml:trace>
  <inkml:trace contextRef="#ctx0" brushRef="#br0" timeOffset="9271.62">19325 4530 0,'0'0'0,"-21"0"31,21 21-31,-21 0 0,0-21 0,-22 42 16,43-20-16,-21-1 0,0 21 0,0-21 15,0 22-15,-1-22 0,1 21 16,21 0-16,0 1 0,0-22 0,0 21 16,0-21-16,0 1 0,0-1 15,0 0-15,21 0 0,1 0 0,-1-21 16,0 0-16,0 0 0,21 0 16,-20 0-16,20 0 0,-21 0 15,21 0-15,-20-21 0,20 21 0,-21-21 16,21-21-16,-20 20 0,-1 1 0,0-21 15,0 0-15,-21-1 0,0 1 16,0 0-16,0-1 0,0 1 0,-21 21 16,0-22-16,0 22 0,-22 0 15,22 0-15,0 21 0,-21 0 0,20 0 16,-20 0-16,21 0 0,0 0 0,-22 21 16,22 0-16,0 0 0,0 1 15,21-1-15,-21 0 0,21 0 0,-21 21 16,21-20-16,0 20 0,0-21 15,0 0-15,0 0 0,0 1 16,21-1-16,0-21 0,0 21 0,0-21 16,22 0-16,-22 0 0</inkml:trace>
  <inkml:trace contextRef="#ctx0" brushRef="#br0" timeOffset="9607.43">19833 4720 0,'0'0'16,"21"-21"-16,-21 0 0,21 0 0,1 0 15,-22-1-15,0 44 32,-22-1-32,22 0 0,-21 21 0,21-21 15,0 22-15,0-1 0,0 22 16,-21-1-16,21 1 0,-21-22 16,21 21-16,-21 1 0,21-1 0,-21 1 15,21-1-15,0 1 0,0-1 0,0 1 16,0-1-16,0-20 0,-22 20 15,22-20-15,0 20 0,0-21 0,0 1 16,0-1-16,0-21 0,0 22 0,0-22 16,0 0-16,0 0 0,0 0 15,0 0-15,0 1 0,22-22 47,-22-22-47,0 1 0,0 0 16,0 0-16,0-21 0,0-1 0,21 22 15,0-42-15</inkml:trace>
  <inkml:trace contextRef="#ctx0" brushRef="#br0" timeOffset="9935.76">19960 4890 0,'0'-43'0,"0"86"0,-21-107 0,21 22 0,0 21 15,0-1-15,0 1 0,0 0 16,21 21-1,0 0-15,0 0 16,1 0-16,-1 0 0,21 0 16,-21 0-16,0 0 0,1 0 0,-1 21 15,0 0-15,0 1 0,0-1 16,-21 0-16,0 0 0,0 21 0,0-20 16,0 20-16,0-21 0,0 0 0,-21 22 15,0-22-15,0 0 0,0 0 16,-1 0-16,-20 0 0,21-21 0,0 22 15,0-1-15,-1 0 16,1-21-16,21 21 16,21-42 15,1 21-31,-1-21 16,0 0-16</inkml:trace>
  <inkml:trace contextRef="#ctx0" brushRef="#br0" timeOffset="10331.53">20701 4699 0,'0'0'0,"0"-21"0,0 0 15,-21 21-15,0 0 16,-1 0 0,22 21-16,-21-21 0,0 21 0,21 0 15,-21 22-15,21-22 16,0 0-16,0 21 0,0-21 0,0 22 15,0-22-15,0 0 0,0 0 0,0 22 16,0-22-16,0 0 0,21 0 16,0 0-16,0 0 0,1-21 15,-1 0-15,0 0 0,0 0 16,0 0-16,0 0 0,1-21 16,-1 21-16,-21-21 0,21 0 0,0 0 15,0 0-15,0-22 16,-21 22-16,22-21 0,-1-1 0,0 22 0,-21-21 15,0 21-15,21-22 0,-21 22 16,0 0-16,0 0 16,0 42 15,0 0-15,21-21-1</inkml:trace>
  <inkml:trace contextRef="#ctx0" brushRef="#br0" timeOffset="10675.34">21336 4657 0,'0'21'31,"0"0"-31,-21 0 0,21 0 0,0 22 16,0-22-16,-21 42 0,21-20 15,-22-1-15,22 22 0,0-22 0,0 21 16,0 1-16,0-1 0,0 1 0,0-22 16,0 22-16,0-1 0,0 1 15,0-1-15,0 1 0,0-1 0,0-20 16,-21 20-16,21-21 0,-21 1 16,21-1-16,-21-21 0,21 22 0,0-1 15,0-21-15,0 21 0,0-20 16,0-1-16,-21 0 0,21 0 0,0 0 15,0 0-15,21-21 32,0-21-32,-21 0 0,21 0 15,0 0-15,1-22 0,-22 22 16,21-21-16,0 0 0</inkml:trace>
  <inkml:trace contextRef="#ctx0" brushRef="#br0" timeOffset="10788.27">21526 4868 0,'-21'-42'0,"42"84"0,-63-126 0,21 41 15,21 1-15</inkml:trace>
  <inkml:trace contextRef="#ctx0" brushRef="#br0" timeOffset="10988.16">21886 4974 0,'-63'64'16,"20"-43"-16,22-21 16,-21 21-16,21-21 0,-22 21 0,1 0 15,0-21-15,-1 0 0,22 22 0,-21-22 16,21 0-16,-22 21 0,22-21 15,0 0-15,0 0 0</inkml:trace>
  <inkml:trace contextRef="#ctx0" brushRef="#br0" timeOffset="12220.48">1630 7620 0,'0'0'16,"0"21"-16,-21-21 0,-1 0 0,1 0 16,21 21-1,43-21-15,-22 0 0,21 22 16,0-22-16,22 21 0,-1-21 16,1 0-16,21 0 0,-1 0 0,22 0 15,0 0-15,0 0 0,-22 0 16,22 0-16,-21 0 0,21 0 0,-22 0 15,1 0-15,-21 0 0,-1 0 16,1-21-16,-1 21 0,-21 0 0,1 0 16,-1-22-16,-21 22 0,0 0 0,-21-21 15,0 0 1,0 0-16,-21 0 16,0 21-16,0-21 0,0-1 15,0 22-15,-1-21 0,1 0 0,0 21 16,0-21-16,0 0 0,0 21 15,-1-21-15,1 21 0,0 0 16,21-22-16,0 1 31,21 21-31,0 0 0,1 0 16,-1 0-16,0 0 0,0 0 16,0 0-16,22 0 0,-22 0 0,0 21 15,0 1-15,0-22 0,0 21 0,1 0 16,-22 0-16,0 0 0,0 0 15,0 1-15,0 20 0,0-21 0,0 0 16,-22 0-16,-20 1 0,21 20 16,0-21-16,-22 0 0,22 0 0,-21 1 15,21-1-15,0 0 0,-1 0 16,1 0-16,0-21 0,0 21 0,0 1 16,21-1-16</inkml:trace>
  <inkml:trace contextRef="#ctx0" brushRef="#br0" timeOffset="13415.88">4593 7218 0,'-63'0'32,"41"0"-17,1 21-15,0 0 0,21 22 16,-21-22-16,21 21 0,0 0 0,0 1 15,-21-1-15,21-21 0,0 22 16,0-1-16,0 0 0,0 1 0,0-1 16,0-21-16,0 21 0,0-20 15,0 20-15,0-21 0,0 0 0,0 0 16,0 1-16,0-1 0,21-21 31,0 0-31,0-21 0,0 21 16,1-22-16,-22 1 0,21 0 15,0 0-15,0 0 0,0 0 16,0-22-16,1 22 0,-22 0 0,21-21 16,0 20-16,-21 1 0,21 0 15,0-21-15,0 42 0,1-21 0,-22-1 16,21 22-16,0 0 0,0 22 16,0-1-16,0 0 15,-21 0-15,0 21 0,0-20 16,22-1-16,-22 0 0,21 0 0,-21 0 15,0 22-15,0-22 0,0 0 16,21 0-16,0-21 0,-21 21 0,21 0 16,0-21-16,1 22 15,-1-22-15,0 0 0,0 0 16,0 0-16,0 0 0,1-22 16,-1 1-16,0 21 0,0-21 15,0 0-15,0 0 0,1 0 0,-1-1 16,0-20-16,-21 21 0,21 0 0,0-22 15,-21 1-15,0 21 0,0-21 16,0-1-16,0 1 0,0 0 0,0-1 16,0 22-16,0 0 0,0 0 0,0 0 15,0-1-15,0 44 16,0-1-16,0 0 16,0 0-16,0 21 0,0 1 15,0-22-15,0 21 0,0 1 16,0-1-16,0 0 0,0 1 0,0-22 15,0 21-15,0 0 0,0-20 16,0 20-16,21-21 0,1 21 0,-1-20 16,-21-1-16,21 0 0,21 0 0,-21-21 15,1 0-15,20 21 0,0-21 16,1 0-16,-1 0 0,0 0 0,1-21 16,20 0-16,-21 21 0,1-21 0,-1 0 15,0-1-15,1-20 0,-1 21 16,-21 0-16,22-22 0,-22 1 15,0 21-15,0-21 0,-21-1 0,0 1 16,0 21-16,0-22 0,0 1 16,0 21-16,0 0 0,-21 0 0,0 21 15,0 0-15,-22 0 0,22 0 0,0 0 16,0 21-16,0 0 0,-1 21 16,1-21-16,21 22 0,0-22 0,0 21 15,0-21-15,0 22 0,0-22 0,0 0 16,0 21-16,21-20 0,1-1 15,-1 0-15,0-21 0,0 21 0,0 0 16,0-21-16,1 0 0,-1 0 0,21 0 16,-21 0-16,0 0 15,22 0-15,-1 0 0,-21-21 0,22 0 16</inkml:trace>
  <inkml:trace contextRef="#ctx0" brushRef="#br0" timeOffset="16012.55">8445 7260 0,'0'0'0,"22"-21"0,-22 0 0,0 0 16,0 0-16,0-1 0,0 1 15,0 0-15,0 0 0,0 0 16,0 0-16,0-1 0,0 1 16,0 0-16,-22 0 15,1 21-15,0 0 0,0 0 16,0 0-16,0 0 0,-1 21 16,-20-21-16,21 21 0,-21 22 15,20-22-15,1 21 0,-21 0 0,21 1 16,0 20-16,-1 1 0,1-22 15,0 22-15,21-1 0,0-21 0,0 22 16,0-22-16,0 1 0,0-1 0,21 0 16,0 1-16,1-1 0,-1 0 15,21-21-15,-21 1 0,22 20 16,-1-21-16,-21 0 0,43-21 0,-22 21 16,0-21-16,1 0 0,-1 0 15,0 0-15,22-21 0,-22 0 0,22 0 16,-1 0-16,-21 0 0,22-1 0,-22 1 15,1 0-15,-1 0 0,-21 0 16,0 0-16,0-1 0,-21-20 0,0 21 16,0-21-16,0 20 0,0-20 0,0 21 15,-21-21-15,0 20 16,-21 1-16,21-21 0,-1 21 0,1 21 16,-21-21-16,21 21 0,0 0 0,-22 0 15,22 0-15,0 21 0,0 0 16,0 0-16,-1 0 0,1 22 0,0-22 15,21 21-15,-21 0 0,21-20 0,0 105 32,0-106-32,0 0 0,21 0 0,0 0 15,0 0-15,1-21 0,-1 0 16,0 0-16,0 0 0,0 0 0,0 0 16,1 0-16,20 0 0,-21-21 0,0 21 15,0-21-15,1 0 0,20 0 16,-21 0-16,0-1 0,0-20 15,-21 21-15,22 0 0,-22 0 0,21-22 16,-21 22-16,0 0 0,0-21 16,0 20-16,0 1 0,0 0 15,0 42 1,0 0-16,0 1 16,0-1-16,0 21 0,21 0 0,-21-20 15,21 20-15,0 0 0,0-21 0,-21 22 16,22-22-16,-1 21 0,0-21 15,-21 22-15,21-22 0,0 0 0,0 0 16,22-21-16,-22 21 0,0-21 16,0 0-16,0 0 0,22 0 15,-22 0-15,0 0 0,21 0 0,-20-21 16,-1 0-16,0 0 0,0 0 0,0 0 16,0-1-16,1 1 0,-22-21 15,21 21-15,-21-22 0,0 1 0,0 21 16,0-21-16,0-1 0,0 1 0,0 0 15,0 20-15,0 1 0,0 0 16,-21 21 0,21 21-16,-22 0 0,22 1 0,0-1 15,0 0-15,0 0 0,0 21 16,0-20-16,0-1 0,0 21 0,0-21 16,0 0-16,0 1 0,0-1 0,0 0 15,0 0-15,-21-21 16,21 21-16,0 0 0,-21-21 15,21-21 17,0 0-32,0 0 15,0 0-15,0 0 0,0-1 0,0 1 16,0-21-16,0 21 0,21-22 16,-21 22-16,21-21 0,1 21 0,-22 0 15,21-1-15,-21 1 0,0 0 16,21 21-16,0 0 0,0 0 0,-21 21 15,21 0-15,-21 1 0,22-1 16,-22 0-16,21 21 0,0-21 16,-21 22-16,21-22 0,0 21 0,-21-21 15,21 1-15,1 20 0,-1-21 0,0 0 16,0 0-16,0 1 0,0-1 16,1 0-16,-1-21 0,21 21 0,-21-21 15,0 0-15,22 0 0,-22 0 0,21 0 16,-21 0-16,1 0 0,20-21 15,-21 0-15,0 21 0,0-21 16,1-1-16,-1 1 0,0-21 0,0 21 0,-21 0 16,0-22-16,21 22 0,-21-21 0,0-1 15,0 1-15,0 21 16,0-21-16,0 20 0,0 1 0,0 0 16,0 42-1,0 0-15,-21 1 16,21-1-16,-21 21 0,21-21 0,0 22 15,0-22-15,-21 21 0,21-21 0,-21 22 16,21-22-16,-22 0 0,22 0 16,0 21-16,0-20 0,0-1 15,0 0 1,0-42 0,0 0-1,0-1-15,22 1 16,-1 0-16,-21 0 0,21 0 15,0 0-15,0-1 0,-21-20 0,21 21 16,1-21-16,-1 20 0,0 1 0,0 0 16,0 0-16,0 0 0,1 21 15,-1 0-15,0 0 0,-21 21 16,21 0-16,-21 0 0,0 0 16,21 22-16,-21-22 0,0 0 15,0 21-15,0-20 0,21-1 16,-21 0-16,22 21 0,-22-21 0,21 1 15,0-1-15,0 0 0,0 0 0,0-21 16,1 21-16,20-21 0,-21 0 16,0 0-16,22 0 0,-22 0 0,21 0 15,-21 0-15,22 0 0,-1-21 0,-21 0 16,21 0-16,-20 21 0,20-21 16,-21-22-16,0 22 0,22 0 0,-22 0 15,0-22-15,0 22 0,0-21 0,0 21 16,1-22-16,-22 22 0,21 0 15,-21 0-15,0 0 0,0 42 32,0 0-32,0 0 15,-21 0-15,-1 1 0,22 20 0,-21-21 16,21 0-16,0 22 0,0-22 0,0 0 16,0 21-16,0-21 0,0 1 15,0-1-15,0 0 0,0 0 0,21 0 16,1-21-16,-1 0 0,0 0 15,0 0-15,0 0 0,0 0 16,1 0-16,-1 0 0,0-21 0,0 0 16,0 21-16,0-21 0,1 0 0,-1-22 15,0 22-15,0 0 0,-21-21 16,0 20-16,21-20 0,-21 0 16,0-1-16,0 22 0,0-21 0,0 0 15,-21 20-15,0-20 0,0 21 0,-22 21 16,22 0-16,0 0 0,-21 0 15,21 0-15,-22 0 0,22 21 0,-21 0 16,21 0-16,-1 22 0,1-22 16,0 21-16,21 1 0,-21-22 0,21 21 15,0-21-15,0 22 0,0-22 0,21 0 16,0 21-16,0-21 0,1 1 0,-1-22 16,21 21-16,-21-21 0,22 0 15,-1 21-15,0-21 0,1 0 0,-1 0 16,0 0-16,1-21 0,20 21 15,-21-21-15,1-1 0,-1 1 16,0 0-16,1 0 0,-1-21 0,0 20 16,1-20-16,-1 0 0,0-1 0,-20 1 15,20-21-15,-21-1 0,-21 22 16,21-22-16,0 1 0,-21-1 16,0 22-16,0 0 0,0-1 0,0 22 0,0-21 15,0 21-15,0 42 16,-21 0-1,0 0-15,21 21 0,-21 22 16,0-22-16,21 22 0,-21-22 16,21 22-16,0-1 0,-22-21 0,22 22 15,-21-22-15,21 1 0,0-1 0,0 0 16,0 1-16,0-22 0,0 21 16,0-21-16,0 0 0,0 1 0,21-1 15,-21 0-15,22 0 0,-1-21 0,0 0 16,0 0-16,0 0 15,0 0-15,1 0 0,-1-21 0,0 0 16,0 0-16,0-1 0,0 1 0,1 0 16</inkml:trace>
  <inkml:trace contextRef="#ctx0" brushRef="#br0" timeOffset="16199.95">12361 7430 0,'0'0'15,"0"21"1,21-21 0,1 0-16,-1 0 0,0 0 15,0 0-15,21 0 0,-20 0 16,20 0-16,-21 0 0,21-21 0,-20 21 16,20-22-16,-21 1 0,21 21 0,-20-21 15</inkml:trace>
  <inkml:trace contextRef="#ctx0" brushRef="#br0" timeOffset="16679.54">14690 7599 0,'0'0'0,"0"-21"15,0 0 1,0 42 0,0 0-16,0 0 0,0 0 15,0 0-15,0 22 0,0-22 16,-22 0-16,22 21 0,0-20 0,-21-1 15,21 21-15,0-21 0,0 0 16,-21 1-16,21-1 0,-21 0 16,21-42 15,0 0-31,0-1 0</inkml:trace>
  <inkml:trace contextRef="#ctx0" brushRef="#br0" timeOffset="16875.43">14690 7281 0,'0'0'0,"0"-42"0,0 21 0,0 0 31,-22 42-15,22 0-1,0 0-15,0 0 16,22-21-16,-1 22 0,0-1 15,0-21-15,-21 21 0,21-21 16,0 0-16</inkml:trace>
  <inkml:trace contextRef="#ctx0" brushRef="#br0" timeOffset="17319.18">15092 7387 0,'21'21'15,"0"1"-15,-21-1 0,0 0 16,0 0-16,0 0 0,0 0 15,0 1-15,0 20 0,0-21 0,0 0 16,0 0-16,0 1 0,0-1 16,0 21-16,0-21 0,0 0 15,-21 1-15,21-1 0,0 0 0,0 0 16,-21-21 15,0 0-15,21-21-16,0 0 15,0 0-15,0-1 0,0 1 16,0 0-16,0-21 0,21 21 0,0-22 16,0 1-16,0 21 0,0-22 0,22 1 15,-22 21-15,21 0 0,-21 0 16,22-1-16,-1 1 0,0 21 0,1 0 16,-22 0-16,21 21 0,-21 1 15,1-1-15,-1 21 0,0-21 0,-21 22 16,0-1-16,0-21 0,0 21 15,0-20-15,0 20 0,0-21 16,0 21-16,0-20 0,-21-1 0,21 0 16,-21 0-16,21 0 0,-22-21 0,22 21 15,22-42 17,-1 21-32,21-21 0</inkml:trace>
  <inkml:trace contextRef="#ctx0" brushRef="#br0" timeOffset="17759.93">16531 7366 0,'0'0'0,"-63"0"15,41 0 1,-20 0-16,21 0 0,-21 21 15,-1-21-15,1 21 0,0 1 0,-1-1 16,1 0-16,0 0 0,-1 0 0,22 22 16,0-22-16,0 0 0,0 0 15,21 0-15,0 0 0,0 1 16,21-1-16,21-21 0,0 21 16,1-21-16,-1 0 15,0 21-15,1-21 0,-1 0 0,22 0 16,-22 21-16,0-21 0,-21 0 0,22 0 15,-22 0-15,0 21 0,0-21 16,-21 22-16,0-1 0,-21-21 16,-21 21-16,-1-21 0,1 21 15,0-21-15,21 21 0,-43-21 16,22 0-16,-1 21 0,1-21 0,0 0 16,-1 0-16,22 0 0,-21 22 15,21-22-15,42-22 31,0 22-15,0-21-16,0 0 0,1 21 0,20-21 16</inkml:trace>
  <inkml:trace contextRef="#ctx0" brushRef="#br0" timeOffset="18123.72">16933 7493 0,'0'0'15,"0"-21"-15,0 0 16,0 42 0,0 0-1,0 0-15,21 22 0,-21-22 16,22 21-16,-22 0 0,0 1 0,0-1 16,21 0-16,-21 1 0,0 20 15,21-20-15,-21 20 0,0 1 0,0-1 16,0 1-16,0-1 0,0-21 0,0 22 15,0-1-15,0 1 0,0-1 0,-21 1 16,0-1-16,21 1 0,-22-22 16,22 22-16,0-22 0,-21 0 0,0 1 15,21-1-15,0 0 0,0-20 0,0-1 16,0 0-16,0 0 0,0 0 16,0-42 15,0 0-31,0 0 0,0 0 15,21-22-15,0 1 0,1 0 16,-1-1-16</inkml:trace>
  <inkml:trace contextRef="#ctx0" brushRef="#br0" timeOffset="18439.89">17018 7853 0,'-21'-64'0,"42"128"0,-85-191 0,43 85 15,0-22-15,21 22 0,0 21 16,0-22-16,0 1 0,0 21 0,0 0 15,21-22-15,0 22 0,22 0 16,-22 21-16,21-21 0,1 21 16,-1 0-16,21 0 0,-20 0 0,-1 21 15,22-21-15,-22 21 0,0 0 0,1 22 16,-22-22-16,21 21 0,-21-21 16,0 22-16,-21-22 0,0 21 0,0-21 15,0 0-15,-42 22 0,21-22 16,0 0-16,-22 0 0,1 0 0,0-21 15,21 22-15,-22-22 0,1 21 0,0-21 16,20 0-16,1 0 0,0 0 16,0 0-16,0 0 15,42-21 1,21-1-16,-21 22 16,1-21-16,20 0 0</inkml:trace>
  <inkml:trace contextRef="#ctx0" brushRef="#br0" timeOffset="18807.68">17843 7641 0,'22'0'32,"-1"0"-32,0-21 15,0 21-15,0-21 0,22 0 0,-22 21 16,0-21-16,21-1 0,-21 1 0,22 0 15,-22 0-15,0 0 0,0 0 16,0-1-16,-21 1 0,0 0 0,0 0 16,-21 21-1,0 0-15,0 0 16,21 21-16,-42 0 0,20 0 0,1 1 16,0 20-16,0-21 0,0 21 15,0-20-15,21 20 0,-22 0 0,22-21 16,-21 1-16,21 20 0,0-21 0,0 0 15,0 0-15,0 1 16,0-1-16,0 0 0,21 0 0,1-21 16,-1 0-16,0 0 0,0 0 0,0 0 15,22 0-15,-1 0 0,0-21 16,1 21-16,-1-21 0,0 0 0,1-1 16</inkml:trace>
  <inkml:trace contextRef="#ctx0" brushRef="#br0" timeOffset="19363.34">18881 7345 0,'0'0'0,"0"-21"16,0 0-16,-22 21 15,1 0 1,0 0-16,0 21 0,0 0 16,0 0-16,-1 0 15,1 0-15,21 22 0,0-22 0,-21 0 16,21 21-16,0-20 0,0 20 15,0-21-15,0 0 0,0 0 0,0 22 16,21-22-16,-21 0 0,43 0 0,-22-21 16,0 21-16,21 1 0,1-1 15,-1-21-15,0 0 0,1 0 0,-1 0 16,0 0-16,1 0 0,20 0 16,-21 0-16,1-21 0,-1 21 0,0-22 15,1-20-15,-22 21 0,21-21 16,-21-1-16,1-20 0,-1-1 0,0 1 15,0-1-15,-21-20 0,21 20 16,0 1-16,1-1 0,-1 22 0,0-1 16,0 1-16,-21 0 0,21-1 15,0 22-15,-21 0 0,0 0 16,0 42 0,-21 0-16,0 0 15,0 1-15,0 20 0,0-21 16,-22 21-16,22 1 0,-21-1 15,21 22-15,-1-22 0,1 21 0,0-20 16,0-1-16,21 22 0,0-22 16,0 0-16,0 1 0,0-1 0,0-21 15,21 21-15,0-20 0,0-1 0,22 0 16,-22 0-16,0-21 0,21 21 16,-20-21-16,-1 0 0,21 0 0,0 0 15,-20 0-15,20 0 0,-21 0 0,21-21 16,-20 0-16,-1 0 0,21 0 15,-21-1-15,0 1 0</inkml:trace>
  <inkml:trace contextRef="#ctx0" brushRef="#br0" timeOffset="19651.62">19325 7133 0,'0'0'0,"-21"21"0,42 22 31,0-43-31,22 0 16,-22 0-16,21 0 0,-21 0 15,22 0-15,-1 0 0,0 0 0,1 0 16,-1 0-16,-21 0 0,21-21 16,1 21-16,-22-22 0,0 22 0,21-21 15,-20 21-15,-1 0 0,0-21 16,0 0-1,0 21 1,-42 0 0,0 0-16,0 0 15</inkml:trace>
  <inkml:trace contextRef="#ctx0" brushRef="#br0" timeOffset="21395.69">1249 10118 0,'0'0'0,"-21"0"0,-43 21 31,43-21-31,0 0 0,0 0 16,21 21-1,21 0 16,0-21-15,21 0-16,1 21 0,-1-21 16,21 0-16,1 22 0,21-22 15,-22 21-15,22-21 0,-1 0 0,-20 0 16,21 21-16,-1-21 0,1 0 0,0 0 16,20 0-16,-20 0 0,0 0 15,-1 0-15,-20 0 0,21 0 0,-22 0 16,1 0-16,-1 0 0,-21 0 15,22 0-15,-22 0 0,-21 0 0,22 0 16,-22 0-16,0 0 0,0 0 16,0 0-1,-21-21 1,0 0 0,0-1-16,0 1 15,0 0 1,0 0-16,-21 21 0,0-21 15,0 0-15,0-1 0,0 1 16,-1 21-16,1-21 0,-21 0 16,21 21-16,0-21 0,-1 21 0,1 0 15,-21 0-15,21 0 0,0 0 16,-1 0-16,-20 0 0,21 0 0,0 0 16,21 21-16,-21-21 15,21 21-15,0 0 16,0 0-16,21-21 0,0 22 0,21-1 15,-21-21-15,22 21 0,-1-21 16,22 21-16,-22-21 0,0 0 0,1 21 16,-1-21-16,21 0 0,-20 0 15,-1 0-15,22 0 0,-22 0 0,0 0 16,1 0-16,-1 0 0,0 0 0,-21 0 16,1 0-16,-1 0 0,0 0 15,-21 21-15,0 1 16,-21-22-1,0 21-15,-1 0 0,1-21 0,-21 21 0,21 0 16,-22 0-16,1 1 0,0 20 16,-1-21-16,1 21 0,0-20 15,-1 20-15,1-21 0,0 21 0,-1-20 16,22 20-16,-21-21 0,0 0 16,20 22-16,1-22 0,0 0 0,0 0 15,0 0-15,21 0 0,0 1 16,-21-22-1,21 21-15,21-42 32,-21-1-32</inkml:trace>
  <inkml:trace contextRef="#ctx0" brushRef="#br0" timeOffset="23635.41">5186 10795 0,'0'0'15,"-21"21"-15,-1-21 0,22 21 0,-21-21 16,0 22-16,0-22 16,0 21-16,0-21 0,-1 0 31,1 0-31,21-21 15,0-1-15,0 1 16,0 0-16,21 0 16,1-21-16,20 20 0,-21-20 0,21 0 15,1-1-15,-1-20 0,22 21 0,-1-22 16,1 1-16,-1-1 0,1 1 16,-1 20-16,22-20 0,-22-1 0,1 1 15,-1 20-15,-20 1 0,-1 0 16,0-1-16,-21 1 0,1 21 0,-22 0 15,-22 21 1,-20 0-16,21 0 0,-21 21 16,-1 0-16,1 0 0,-22 0 0,22 1 15,0-1-15,21 21 0,-22-21 16,22 22-16,0-1 0,21-21 16,0 21-16,0 1 0,0-22 0,21 21 15,0-21-15,0 22 0,22-1 16,-22-21-16,0 22 0,21-22 0,-20 21 15,20-21-15,-21 22 0,0-22 0,0 0 16,1 21-16,-22-21 0,0 1 16,0-1-16,0 0 0,0 0 15,0 0-15,-22-21 0,1 0 0,0 0 16,0 0-16,0 0 16,0 0-16,-1 0 0,1-21 0,-21 0 15,21 21-15,0-42 0,-1 20 0,1 1 16,0-21-16,0 21 15,-21-22-15,20 22 0,1-21 0,0 21 16,0 0-16,0-1 0,0 22 0,21-21 16,0 42-1,0 1-15,0-1 16,0 21-16,0-21 0,0 0 0,21 22 16,0-22-16,21 21 0,-21-21 15,1 1-15,20-1 0,-21 0 0,21 0 16,1 0-16,-1 0 0,0 1 15,1-22-15,-1 0 0,0 0 0,1 0 16,-1 0-16,0 0 0,1 0 0,-1 0 16,0-22-16,1 1 0,-1 0 15,22 0-15,-22 0 0,0 0 16,1-1-16,-1-20 0,0 21 0,1-21 16,-22-1-16,21 1 0,-21 0 0,0 20 15,1-20-15,-22 0 0,0 21 16,0-22-16,0 22 0,-22 0 0,1 0 15,0 21-15,0 0 0,-21 0 16,20 0-16,1 0 0,-21 21 0,21 0 16,0 0-16,-1 22 0,1-22 0,0 21 15,0 0-15,21 1 0,0-1 16,0 0-16,0 1 0,0-1 0,0 0 16,21-20-16,0 20 0,0-21 15,1 0-15,20 0 0,-21 1 16,21-1-16,1-21 0,-1 0 0,0 0 15,1 0-15,-1 0 0,22 0 0,-22-21 16,0-1-16,22 1 0,-22 21 16,0-42-16,1 21 0,-1 0 0,0-1 15,-20 1-15,20-42 16,0-1-16,-42 22 0,0 21 16,0-22-16,0 22 0,0 0 0,0 0 15,-21 0-15,0 21 16,0 21-1,21 0-15,0 0 0,-21 0 16,21 1-16,-22 20 0,22-21 0,0 21 16,0 1-16,-21-22 0,21 21 0,-21-21 15,21 22-15,0-22 0,0 0 16,0 0-16,0 0 0,0 1 0,0-1 16,0 0-16,0-42 31,0 0-16,21-1-15,0 1 0,1 0 0,-22 0 16,21 0-16,0 0 0,0-22 16,-21 22-16,21-21 0,-21 21 15,0-22-15,21 22 0,1 0 0,-1 0 16,-21 0-16,21-1 0,0 22 16,0 0-16,0 0 15,-21 22-15,22-1 0,-22 0 16,0 0-16,0 0 0,21 22 15,-21-22-15,21 0 0,-21 21 0,0-21 16,0 22-16,21-22 0,0 0 0,0 0 16,1 22-16,-1-22 0,0-21 15,0 21-15,21 0 0,-20 0 0,20-21 16,0 0-16,-21 21 0,22-21 0,-1 0 16,0 0-16,1 0 0,-1 0 15,0-21-15,1 0 0,20 21 16,-20-21-16,-22 0 0,21 0 0,0-1 15,1 1-15,-1 0 0,-21 0 0,22-21 16,-22 20-16,0-20 0,0 0 16,-21-1-16,0 22 0,0-21 0,0 21 15,0-22-15,0 22 0,0 0 0,-21 0 16,0 0-16,0 21 0,-1 0 16,1 0-16,-21 0 0,21 0 0,0 21 15,-1 0-15,1 0 0,-21 0 16,21 22-16,0-22 0,21 21 0,-22 1 15,1-1-15,21 0 0,-21 1 16,21-22-16,0 21 0,0-21 0,0 22 16,0-22-16,0 0 0,0 0 0,0 0 15,0 0-15,21-21 0,0 0 16,1 22-16,-1-22 0,0 0 16,0 0-16,21 0 0,-20 0 0,-1-22 15,0 1-15,0 21 0,0-21 16,0-21-16,1 21 0,-1-1 0,-21-20 15,21 0-15,0-1 0,0 1 0,0-21 16,-21 20-16,22-20 0,-1 20 16,-21-20-16,0 21 0,21-1 15,0-20-15,-21 20 0,21 1 0,-21 0 16,0-1-16,0 22 0,21-21 16,-21 21-16,0 0 0,0-1 0,0 44 31,0-1-31,0 21 0,0 0 0,0 1 15,0-1-15,0 0 0,0 1 0,-21 20 16,21-20-16,0 20 0,0-21 0,0 1 16,0 20-16,0-20 0,0-22 0,0 21 15,0-21-15,0 22 0,0-22 16,0 0-16,0 0 0,21 0 16,1-21-16,-22 21 0,21-21 15,0 0-15,0 0 16,0 0-16,0 0 0,1-21 0,-1 0 15,0 0-15,0 0 0,0 0 0,0-1 16,1-20-16,-1 21 0,21-21 16</inkml:trace>
  <inkml:trace contextRef="#ctx0" brushRef="#br0" timeOffset="23928.13">9419 9694 0,'0'0'0,"-21"22"16,21-1 0,-21 0-16,21 21 0,-21 1 15,21-1-15,0 0 0,-22 1 0,22-1 16,-21 21-16,21-20 0,0 20 0,0-20 16,0 20-16,0-21 0,-21 22 15,21-22-15,0 1 0,0-1 0,0-21 16,0 21-16,0-20 0,-21-1 0,21 0 15,0 0-15,0 0 0,0 0 0,21-42 47,0 0-47,0 0 0,1 0 16,20 0-16,-21-22 0</inkml:trace>
  <inkml:trace contextRef="#ctx0" brushRef="#br0" timeOffset="25567.53">9906 9970 0,'0'0'16,"0"-22"-16,-21 22 31,0 0-31,-1 22 0,1-22 0,0 21 16,-21 0-16,21 0 0,-22 0 0,1 0 16,0 22-16,-1-22 0,1 0 15,21 0-15,-22 0 0,1 1 16,0-1-16,-1 0 0,22-21 0,0 21 15,0-21-15,0 0 0,0 0 16,42 0 15,0 21-31,0 0 16,0 1-16,0-22 0,1 21 16,-1 0-16,0 0 0,0 21 0,-21-20 15,21-1-15,0 0 0,1 21 0,-1-21 16,0 1-16,-21 20 0,21-21 15,0 0-15,0 0 0,1 1 16,-1-1-16,0 0 0,0-21 0,0 21 16,22-21-16,-1 0 0,0 0 0,1 0 15,-1 0-15,0 0 0,22 0 16,-1 0-16,-20-21 0,20 21 0,-21-21 16,1 0-16,20-1 0,-20 1 0,-1 0 15,-21-21-15,21 21 0,-20-22 16,-1 1-16,21 21 0,-42-22 0,21 1 15,-21 0-15,21 21 0,-21-22 16,0 22-16,0 0 0,0 0 0,0 0 16,-21 21-16,0 0 0,0 0 15,0 0-15,0 0 16,-1 21-16,1 0 0,0 0 16,0 21-16,0-20 0,0 20 0,21-21 15,0 21-15,-22 1 0,22-22 0,0 21 16,0-21-16,0 1 0,0-1 0,0 0 15,0 0-15,22 0 0,-1 0 16,0 1-16,0-22 0,0 0 0,0 21 16,1-21-16,-1 0 0,0 0 0,21 0 15,-21 0-15,22 0 0,-22 0 16,21-21-16,-21-1 0,22 1 16,-1 21-16,-21-21 0,0 0 0,22 0 0,-22 0 15,0-1-15,0-20 16,-21 21-16,21 0 0,-21 0 0,22-1 15,-22 1-15,0 0 0,0 42 32,-22 0-17,1-21-15,21 22 0,0-1 0,0 0 16,0 0-16,0 0 0,0 0 0,0 1 16,0-1-16,0 0 0,0 0 15,0 0-15,0 0 16,21-21-16,1 22 0,-1-22 0,0 21 0,21-21 15,-21 0-15,22 0 0,-1 0 16,-21 0-16,22 0 0,-1 0 16,-21 0-16,21 0 0,-20 0 0,-1 0 15,21-21-15,-21-1 0,0 22 0,1-21 16,-1 0-16,-21 0 0,0 0 16,21 0-16,-21-1 0,21 1 0,-21 0 15,0-21-15,0 21 0,0-1 16,0 1-16,0 42 47,0 1-47,0-1 0,0 0 0,0 0 15,0 0-15,0 0 0,-21 22 16,0-22-16,21 21 0,-21-21 0,21 22 16,0-1-16,0 0 0,0-20 0,0 20 15,0 21-15,0-20 0,0-1 0,0 0 16,0 22-16,0-22 0,0 22 15,0-22-15,0 22 0,0-1 0,0-21 16,0 22-16,-22-1 0,22-20 0,0 20 16,0-20-16,0 20 0,-21 1 15,21-22-15,0 21 0,0-20 0,0-1 16,0 22-16,0-22 0,-21 0 16,21 1-16,0-22 0,-21 21 0,21-21 15,0 0-15,-21 1 0,0-22 0,-1 0 16,1 0-16,0 0 0,0 0 15,0-22-15,0 22 0,-22-21 0,22 0 16,0 0-16,21-21 0,-21 20 0,0-20 16,-1 0-16,22-1 0,0 1 0,0 0 15,0-1-15,0-20 0,0 21 16,0-1-16,0-20 0,0 20 0,22-20 16,-1 21-16,21-22 0,-21 22 0,0-22 15,22 1-15,-22-1 0,21 1 0,1 20 16,-1-20-16,0-1 15,1 22-15,-1-21 0,0 20 0,22-20 16,-22 20-16,22 1 0,-22-21 0,0 20 16,22-20-16,-22 20 0,0-20 15,1 21-15,-1-1 0,-21 1 0,22 0 16,-22-1-16,0 22 0,-21-21 0,0 21 16,0-1-16,0 1 0,0 0 15,0 0 1,-21 21-16,0 0 0,-1 0 15,1 0-15,0 21 0,0-21 16,0 21-16,21 0 0,-21 1 0,21-1 16,0 0-16,0 0 15,0 21-15,0-20 0,21-1 0,0 0 16,0 0-16,0 21 0,0-20 16,1-1-16,-1 21 0,0-21 0,0 0 15,0 22-15,0-22 0,-21 21 0,0-21 16,0 1-16,0-1 0,0 21 15,0-21-15,0 0 0,0 1 16,-21-1-16,0 0 0,0-21 0,0 0 16,0 21-16,-22-21 0,22 0 0,-21 0 15,21 0-15,-22 0 16,22 0-16,-21 0 0,21-21 0,-1 0 16,1 0-16,0-22 0,21 22 0</inkml:trace>
  <inkml:trace contextRef="#ctx0" brushRef="#br0" timeOffset="26187.19">13525 9906 0,'0'0'0,"0"-21"0,0 0 0,0 0 15,0-1-15,0 1 0,0-21 0,22 21 16,-1 0-16,-21-22 0,21 22 16,0-21-16,-21 21 0,21-22 15,0 22-15,1 0 0,-1 0 0,21-22 16,-21 22-16,0 0 0,22 0 0,-22 21 16,0-21-16,0 0 0,0 21 15,1 0-15,-44 21 31,1 0-31,0 0 0,-21 21 0,21-20 16,-22 20-16,1 0 0,21 1 0,-22-1 16,1 21-16,0 1 0,-1-1 15,22-20-15,-21 20 0,0 1 0,20 20 16,-20-20-16,21-1 0,0 22 16,-22-21-16,22 20 0,0-20 15,21 20-15,-21-20 0,21 21 0,-21-22 16,21 1-16,0-1 0,0 1 0,0-1 15,0 1-15,21-22 0,0 21 0,0-20 16,0-1-16,22 0 0,-22 1 16,21-22-16,1 0 0,-1 0 0,0 0 15,1-21-15,-1 0 0,0 0 0,1 0 16,-22 0-16,21-21 0,0 0 0,1-21 16,-1 21-16</inkml:trace>
  <inkml:trace contextRef="#ctx0" brushRef="#br0" timeOffset="26499.02">14330 9885 0,'-43'63'32,"43"-41"-17,0-1-15,-21 0 0,21 0 16,0 0-16,-21 0 0,21 1 16,0-1-16,0 0 15,0 0 1,21-21-1,0 0-15,1 0 16,-22-21-16</inkml:trace>
  <inkml:trace contextRef="#ctx0" brushRef="#br0" timeOffset="26691.91">14584 9885 0,'0'0'0,"0"21"31,0 0-31,0 0 16,0 1-16,0-1 0,-21 0 16,21 0-16,-22 0 0,22 0 0,0 1 15,0-1-15,0 0 16,0 0-16,-21-21 0</inkml:trace>
  <inkml:trace contextRef="#ctx0" brushRef="#br0" timeOffset="27219.61">15706 10372 0,'0'0'16,"0"-21"-16,0-1 0,-22 1 0,22 0 15,-21 0-15,21 0 0,-21 21 0,21-21 16,-21 21-16,0 0 0,0 0 16,21 21-16,-22 0 0,1 0 15,21 0-15,-21 22 0,21-1 16,0 21-16,-21 1 0,0-22 0,21 22 0,0-1 16,0 22-16,0-22 0,-21 1 15,21 21-15,0-1 0,-22 1 16,1 0-16,21-1 0,-21 1 0,0 0 15,0-1-15,21 22 0,-21-21 0,-22-1 16,22 1-16,0-21 0,0 20 16,0-20-16,-1-1 0,1 1 0,0-1 15,21-20-15,0-1 0,0 0 0,0-21 16,0 22-16,0-22 0,0 0 16,0-42-1,0 0-15,0 0 16,0-22-16</inkml:trace>
  <inkml:trace contextRef="#ctx0" brushRef="#br0" timeOffset="27583.4">15261 10668 0,'0'0'15,"0"-42"-15,0-22 0,0 22 0,0 0 16,0-1-16,0 1 0,0 0 0,0 20 15,21-20-15,0 21 0,22 0 0,-1 0 16,0-1-16,1 1 16,-1 0-16,0 21 0,1 0 0,20 0 15,-20 0-15,-1 0 0,0 0 0,1 21 16,-1 0-16,-21 22 0,21-22 16,-20 21-16,-22 1 0,0-1 0,0 0 15,0 1-15,0-1 0,-22 0 0,1 1 16,-21-22-16,21 21 0,-22-21 15,-20 22-15,21-22 0,-1 0 0,1-21 16,0 21-16,-1 0 0,1-21 0,21 0 16,-22 21-16,22-21 0,0 0 15,0 0-15,21-21 16,0 0 0,21 21-16,0-21 15,0 21-15,1-21 0,20 21 0</inkml:trace>
  <inkml:trace contextRef="#ctx0" brushRef="#br0" timeOffset="28080.12">16446 10351 0,'0'0'0,"0"-22"0,0 1 15,-21 21 1,0 0-16,-21 0 0,21 0 15,-1 0-15,-20 21 0,21 1 16,-21-1-16,20 0 0,-20 0 0,21 21 16,0-20-16,-22 20 0,22 0 0,0 1 15,0-22-15,21 21 0,-21-21 16,21 22-16,0-22 0,-21 0 0,21 0 16,0 0-16,0 0 0,21-21 15,0 22-15,0-22 16,0 0-16,22 0 0,-22 0 0,0-22 15,21 22-15,-21-21 0,22 0 0,-22 0 16,21 0-16,1-22 0,-22 22 16,0-21-16,21 0 0,-21-1 15,1 22-15,-22-21 0,21-1 0,-21 22 16,21 0-16,-21 0 0,0 0 16,0 42-1,0 0-15,0 0 0,0 0 16,0 22-16,0-22 0,-21 21 0,21-21 15,0 22-15,-21-22 0,21 21 0,0-21 16,0 1-16,0-1 0,0 0 16,0 0-16,0 0 0,0 0 15,21-21 1,0 0-16,0 0 16,0 0-16,0-21 0,1 0 15,-1 0-15,0 0 0</inkml:trace>
  <inkml:trace contextRef="#ctx0" brushRef="#br0" timeOffset="28347.96">17060 10075 0,'0'-42'0,"0"84"0,0-105 15,0 21-15,0 20 0,0 1 16,0 42 0,-21 1-1,21 20-15,-21 0 0,21 1 16,-21-1-16,21 0 0,0 1 15,-21 20-15,-1-21 0,22 1 0,-21 20 16,21-20-16,-21-1 0,21 0 16,-21 1-16,21-1 0,-21-21 0,21 21 15,0-20-15,0-1 0,0 0 0,0 0 16,21-21 0,0-21-1,0 0-15,22 0 0,-22-1 0,0 1 16,21-21-16</inkml:trace>
  <inkml:trace contextRef="#ctx0" brushRef="#br0" timeOffset="28815.7">17441 9970 0,'0'0'16,"0"-22"-16,21 1 0,-21 0 0,0 0 0,0 42 31,0 0-31,0 0 0,0 1 0,-21 20 16,21-21-16,0 21 0,-21 1 0,0-1 15,21 0-15,-21 22 0,0-22 16,-1 22-16,22-22 0,-21 0 0,0 22 16,0-22-16,0 1 0,0-1 0,21-21 15,-22 21-15,1-20 0,21-1 16,-21 0-16,21 0 0,0 0 0,0-42 47,0 0-32,0 0-15,0-22 0,21 22 0,-21-21 16,21 21-16,1-22 0,20 1 16,-21 0-16,21-1 0,-20 1 0,20 0 15,0-1-15,1 22 0,-1 0 0,0 21 16,1 0-16,-1 0 0,-21 0 0,21 0 16,-20 21-16,-1 22 0,0-22 15,-21 0-15,0 21 0,0 1 0,0-1 16,0-21-16,0 21 0,0 1 0,0-22 15,-21 21-15,0-21 16,-1 1-16,22-1 0,-21 0 0,0 0 16,21 0-16,-21-21 15,0 0 1,0 0-16,-1-21 16,1 0-16,21 0 0</inkml:trace>
  <inkml:trace contextRef="#ctx0" brushRef="#br0" timeOffset="28999.59">16912 10393 0,'0'0'0,"-21"0"0,21 21 32,21-21-17,0 0-15,22 0 0,-22 0 16,21 0-16,-21 0 0,22-21 0,-1 21 15,0 0-15,1-21 0,-1 0 16,0 21-16</inkml:trace>
  <inkml:trace contextRef="#ctx0" brushRef="#br0" timeOffset="30129.07">19304 10097 0,'-21'-22'0,"-127"-20"31,126 42-31,1 0 16,0 0-16,0 21 0,0-21 16,0 21-16,-1 1 0,1 20 0,0-21 15,0 21-15,0-20 0,0 20 16,21 0-16,0 1 0,-22-1 0,22 0 16,0 1-16,0-22 0,0 21 0,0-21 15,0 22-15,0-22 0,22 0 16,-22 0-16,21 0 0,0-21 0,0 0 15,0 21-15,22-21 0,-22 0 0,0 0 16,21 0-16,1-21 0,-22 0 16,21 0-16,0 0 0,1 0 0,-1-1 15,-21-20-15,22 0 0,-22 21 0,0-22 16,-21 1-16,0 0 16,0-1-16,0 1 0,-21 0 0,0-1 15,-22 1-15,22 0 0,-21 20 0,21-20 16,-22 21-16,1 0 0,0 0 15,20 21-15,1 0 0,-21 0 0,63 0 32,0 0-17,22 0-15,-1 0 0,0 0 0,22 0 16,20 0-16,-20 0 0,21 0 16,-1 0-16,1-22 0,0 22 0,-1-21 15,-20 0-15,20 0 0,1 0 0,0 0 16,-22-22-16,1 22 15,-22 0-15,0-21 0,1 20 0,-43 1 16,0 0-16,0-21 0,0 21 0,-21-1 16,-1 1-16,-20 0 0,21 21 15,-21 0-15,-1 0 0,1 0 0,0 0 16,-1 21-16,1 0 0,0 1 0,20 20 16,-20 0-16,21 22 0,-21-1 15,20 1-15,-20-1 0,21 1 0,-21-1 16,20 1-16,1 20 0,0-20 0,0 21 15,0-1-15,21 1 0,-21-22 16,21 22-16,0 0 0,0-22 0,0 22 16,0 0-16,0-22 0,21 22 15,-21-22-15,21 22 0,-21-22 16,0 1-16,0-1 0,0 1 0,0-22 16,0 22-16,0-22 0,0-21 0,0 22 15,0-22-15,0 0 0,0 0 0,-21-21 16,0 0-16,-1 0 0,1 0 15,-21 0-15,0 0 0,20-21 0,-20 0 16,0 0-16,-1-1 0,-20-20 0,42 0 16,-22-1-16,-20-20 0,42-1 0,-22 22 15,22-21-15,0-1 0,0 22 16,21-22-16,-21 1 0,21 20 0,0 1 16,0 0-16,21 21 0,0-22 15,0 22-15,22 0 0,-22 0 16,21 0-16,-21-1 0,22 1 0,-1 0 15,0 0-15,-21 0 0,22-22 0,-1 22 16,0 0-16,1-21 0</inkml:trace>
  <inkml:trace contextRef="#ctx0" brushRef="#br0" timeOffset="31636.21">21082 10308 0,'0'0'15,"-21"0"-15,42-21 32,0 21-32,0-21 0,22 21 15,-22-21-15,21 21 0,0-21 0,1-1 16,-1 1-16,22 0 0,-22 0 15,0 0-15,22 0 0,-22-22 16,0 22-16,1-21 0,-22 21 0,21-22 0,-21 1 16,1 0-16,-22-1 15,0 1-15,0 0 0,0-1 0,0 1 16,0 0-16,-22-1 0,1 22 0,0 0 16,0 0-16,0 0 0,0 21 15,-1 0-15,1 21 0,0 0 0,0 21 16,21 1-16,-21-1 0,0 21 15,-1 1-15,1-1 0,21 22 0,-21-21 16,0 20-16,21-20 0,-21 20 0,0 22 16,-1-21-16,1 0 0,0-1 15,0 1-15,0 0 0,0-1 0,-1 1 16,1 0-16,0-1 0,0 1 16,0 0-16,0-22 0,-1 22 0,1-22 15,0 22-15,0-22 0,0 1 16,-22-1-16,22 1 0,0-1 0,0-20 15,21 20-15,0-20 0,0-22 0,0 21 16,0-21-16,0 0 0,0 1 0,21-22 16,0 0-16,0 0 0,22-22 15,-1 1-15,-21 0 0,22 0 0,20-21 16,-21 20-16,1-20 0,-1 0 0,0-1 16,1 1-16,-1 0 0,0-22 0,1 22 15,-22-22-15,21 1 0,-21-1 16,1 1-16,-1-22 0,-21 22 0,0-1 15,0-20-15,-21 20 0,-22 1 16,22 20-16,-21-20 0,-1 20 16,1 22-16,0-21 0,-1 21 0,1 0 15,0-1-15,21 22 0,-1 0 0,1-21 16,0 21-16,42 0 16,0 0-1,1 0-15,-1 0 0,21 0 0,-21-21 16,22 0-16,-1 21 0,21 0 15,-20-21-15,-1 0 0,22 21 16,-1-22-16,-21 1 0,22 0 0,-22 0 0,1 0 16,20 0-16,-42-1 0,22-20 15,-22 21-15,21-21 0,-21 20 16,-21 1-16,0-21 0,21 21 0,-21 0 16,0-1-16,0 1 0,0 0 0,0 0 15,-21 21-15,0 0 16,21 21-1,0 0-15,-21 0 0,21 22 16,0-22-16,0 0 0,0 21 16,0-20-16,0-1 0,0 21 0,0-21 15,0 0-15,21 22 0,0-22 0,0 0 16,1 0-16,-1-21 16,0 0-16,0 0 0,0 0 15,22 0-15,-22 0 0,21 0 0,-21-21 16,22 21-16,-22-21 0,21-21 15,-21 20-15,22 1 0,-22-21 0,21 0 16,-21-1-16,22 1 0,-22-22 0,21 22 16,-21-21-16,22-1 0,-22 22 15,0-43-15,21 22 0,-21-1 0,1 1 16,-1-1-16,0 1 0,0 20 16,-21 1-16,0 0 0,0-1 0,21 22 15,-21 0-15,-21 21 16,0 0-1,0 21-15,0 0 0,-1 22 0,1-1 16,0-21-16,21 43 0,-21-22 0,0 0 16,0 22-16,-1-1 0,22-20 15,0 20-15,0 1 0,-21-22 0,21 0 16,0 22-16,0-22 0,0 0 0,0 1 16,0-1-16,0 0 0,21 1 15,1-22-15,-1 21 0,0-21 0,0 1 16,21-1-16,-20 0 0,-1 0 0,21-21 15,-21 0-15,22 0 0,-22 0 16,21 0-16,-21 0 0,22 0 16,-22-21-16,0 0 0,21 0 0,1-22 15,-22 22-15,0-21 0,21-1 16,-21 22-16,22-21 0,-22 0 0,0-1 16,0 22-16,-21-21 0,0 21 0,0-1 15,0 1-15,0 0 0,-21 21 16,0 0-1,0 21-15,0 0 0,-1 22 0,1-22 16,0 21-16,0 1 0,21-1 16,0 0-16,0 1 0,0-1 0,0 0 15,0 1-15,0-22 0,0 21 0,0-21 16,42 22-16,-21-22 0,1 0 16,20-21-16,-21 21 0,21-21 15,-20 0-15,20 0 0,0 0 0,1 0 16,-22 0-16,21-21 0,0 0 0,-20 0 15,20-1-15,-21 1 0,21-21 16,-20 0-16,20-1 0,-21 1 0,0 0 16</inkml:trace>
  <inkml:trace contextRef="#ctx0" brushRef="#br0" timeOffset="31887.06">22310 9631 0,'0'0'0,"-22"0"16,44 0 30,-1 0-46,0 0 0,0 0 16,0-21-16,0 21 0,1 0 16</inkml:trace>
  <inkml:trace contextRef="#ctx0" brushRef="#br0" timeOffset="32211.87">24574 9186 0,'0'22'31,"0"-1"-16,0 0-15,0 0 16,-21 0-16,21 0 0,-21-21 0,21 22 16,-21-1-16,21 0 0,0 0 0,0 0 15,-21-21-15,21 21 0,-21-21 16,21 22-16,21-22 31,0 0-31</inkml:trace>
  <inkml:trace contextRef="#ctx0" brushRef="#br0" timeOffset="32431.75">24913 9229 0,'0'0'0,"0"21"31,-21 0-31,0-21 0,0 21 16,21 22-16,-22-22 0,1 0 0,0 0 15,0 0-15,21 0 0,-21 1 16,21 20-16,-21-21 0,21 0 0,0 0 16,0 1-16,0-1 0,0 0 15,21-21 1,0 0-16,0 0 0,0 0 0,0 0 16</inkml:trace>
  <inkml:trace contextRef="#ctx0" brushRef="#br0" timeOffset="32886.49">25294 8446 0,'0'0'0,"0"-43"31,21 43-31,0 0 16,1 21-16,-1 1 0,21-1 0,0 0 16,22 21-16,-1-21 0,1 22 15,21 20-15,-1-20 0,-20 20 0,20 1 16,-20-1-16,-1 22 0,-20-22 16,-1 1-16,-21 20 0,0-20 0,-21 21 15,0-22-15,0 22 0,0-1 16,-21 1-16,-21 0 0,0-1 15,-1-20-15,1 21 0,-22-1 0,22-20 0,-21 20 16,-1-20-16,22-1 0,-22 22 16,22-21-16,-22-1 0,22 1 15,0-22-15,-22 0 0,22 1 0,0-1 16,-1 0-16,-20-21 0,20 1 0,1-1 16,0 0-16,-1-21 0,22 0 15,-21 0-15,21 21 0,21-42 31,0 0-31,21 21 0,0-21 0,21-1 16,-20 1-16,20 0 16</inkml:trace>
  <inkml:trace contextRef="#ctx0" brushRef="#br0" timeOffset="33339.23">27305 9991 0,'21'-21'16,"-42"42"-16,63-42 0,-42-1 15,21 22-15,1 0 16,-22-21-16,21 21 63,0 0-48</inkml:trace>
  <inkml:trace contextRef="#ctx0" brushRef="#br0" timeOffset="33579.08">27580 10329 0,'0'0'0,"-21"22"0,-21 41 15,20-21-15,1-20 16,0 20-16,21-21 0,-21 21 0,0-20 15,0 20-15,-1 0 0,1-21 16,0 22-16,0-22 0,0 21 0,0-21 16,-1 1-16,1-1 0,0 0 0,0 0 15,0 0-15,0 0 0,-22-21 16,22 22-16,0-1 0,-21-21 0,-1 21 16,1-21-16,0 0 0,-1 21 15,1-21-15,-22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1:48:39.9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3619 2307 0,'0'-21'31,"22"21"-31,-1 0 15,0 0 17,-21-21-32,21 21 15,-21-21 1,0 0 0,0-1-1,0 1 1,0 0-16,-21 21 15,0-21-15,0 21 16,-1 0-16,1 0 0,0 0 0,0 0 16,0 0-16,0 0 0,-22 0 15,22 0-15,-21 21 0,-1 0 16,1 0-16,0 1 0,-1-1 0,22 0 16,-21 0-16,21 21 15,-22 1-15,22-1 0,0 0 0,0 1 16,0-1-16,21 0 0,-21 1 15,-1-1-15,22 0 0,-21 1 0,21-1 16,0 0-16,0 1 0,0-1 16,0-21-16,0 22 0,0-22 0,0 21 15,0-21-15,21 0 0,1 1 16,-1-1-16,0 0 0,0 0 0,0 0 16,0 0-16,22-21 0,-22 0 15,21 22-15,1-22 0,-1 0 16,0 0-16,1 0 0,20 0 0,-21 0 15,1-22-15,-1 22 16,-21-21-16,22 21 0,-22-21 0,21 0 16,-21 21-16,22-21 0,-22 0 15,0 21-15,0-22 0,0 1 0,22 0 16,-22 0-16,0-21 0,0 20 0,0 1 16,0-21-16,-21 21 0</inkml:trace>
  <inkml:trace contextRef="#ctx0" brushRef="#br0" timeOffset="736.57">4339 2096 0,'0'0'16,"0"-22"-1,-21 22 1,21 22 0,-21-22-16,21 21 0,-21 0 15,21 0-15,0 21 0,0-20 16,0 20-16,-22 0 0,22 1 0,0-1 16,-21 0-16,21 1 0,0-1 15,0 21-15,0-20 0,0-1 16,-21 0-16,21 1 0,0-1 15,0 0-15,0 1 0,-21-1 0,21-21 16,0 22-16,0-22 0,0 21 16,0-21-16,0 0 0,0 1 0,0-1 15,0 0-15,0 0 0,0 0 16,0-42 15,0 0-15,0 0-16,0 0 15,0-1-15,0 1 0,0 0 0,0 0 16,0 0-16,0-22 16,0 22-16,0 0 0,0-21 0,0 21 15,21-1-15,0 1 0,-21-21 16,21 21-16,1 0 0,-1-1 0,0 22 16,0-21-16,0 0 0,0 0 15,1 21-15,-1 0 0,0-21 0,0 21 16,0 0-16,0 0 0,1 0 15,-22 21-15,21 0 0,0 0 0,-21 0 16,21 1-16,-21 20 0,0-21 16,0 0-16,0 22 0,0-22 0,0 21 15,0-21-15,0 0 0,0 1 16,0 20-16,0-21 0,0 0 16,0 0-16,0 1 15,0-1-15,0 0 0,-21-21 0,21 21 16,0 0-1,0-42 17,0 0-17,0 0-15,21 0 16,-21-1-16,21 1 0</inkml:trace>
  <inkml:trace contextRef="#ctx0" brushRef="#br0" timeOffset="1088.36">5080 2625 0,'0'0'0,"0"21"62,0 0-62,0 0 0,0 0 16,0 1-16,0 20 0,0-21 0,0 0 16,-21 22-16,21-22 0,0 0 15,-21 21-15,21-21 0,0 1 16,0-1-16,0 0 0,0 0 0,0 0 16,0 0-16,0 1 0,-22-1 15,22 0-15,0 0 0,0-42 63,0 0-63,0 0 0,0-1 0,0-20 15,0 21-15</inkml:trace>
  <inkml:trace contextRef="#ctx0" brushRef="#br0" timeOffset="1532.63">5143 2328 0,'0'0'0,"0"22"0,0-1 0,0 0 16,0 0-1,22-21 1,-1 0 0,0 0-16,0-21 0,0 0 15,-21 0-15,21-1 0,1 1 16,-22 0-16,0 0 16,0 0-16,0 0 0,0-1 0,0 1 15,-22 21-15,1-21 16,0 21-16,0 0 0,0 0 15,0 0-15,-1 0 0,22 21 16,0 0-16,0 1 16,0-1-16,0 0 0,0 0 15,0 0-15,0 0 16,22 1 0,-1-22-16,0 0 0,0 0 15,0 0-15,0 0 0,1 0 16,-1-22-16,0 1 0</inkml:trace>
  <inkml:trace contextRef="#ctx0" brushRef="#br0" timeOffset="1908.41">5694 1905 0,'0'0'15,"0"21"1,0 0-16,0 1 0,0 20 16,0-21-16,0 21 0,-21-20 15,21 20-15,-22 0 0,22 1 0,0-1 16,0 0-16,-21 22 0,21-22 16,-21 22-16,21-22 0,0 21 0,0-20 15,0 20-15,-21-20 0,21-1 16,0 0-16,0 1 0,0-1 15,-21 0-15,21-21 0,0 1 16,0 20-16,0-21 0,0 0 16,0 0-16,0 1 0,0-1 15,0-42 32,0-1-47,21 22 0,-21-21 0,21 0 16,0 0-16,-21 0 15</inkml:trace>
  <inkml:trace contextRef="#ctx0" brushRef="#br0" timeOffset="2552.67">6329 2815 0,'42'-63'32,"-42"42"-32,0-1 15,-21 22-15,0 0 16,0 0-16,-1 0 16,1 0-16,0 0 0,0 0 0,0 22 15,-22-1-15,22 0 0,0 0 16,0 21-16,-21-20 0,20-1 0,1 21 15,0-21-15,0 0 0,0 22 16,21-22-16,0 0 0,0 0 0,0 0 16,0 1-16,0-1 0,0 0 0,0 0 15,0 0-15,21-21 16,0 21-16,0-21 0,0 0 0,1 0 16,-1 0-16,0 0 0,0-21 15,0 0-15,0 0 0,1 0 16,-1 0-16,21-1 0,-21 1 15,0-21-15,22 0 0,-22-1 0,0 1 16,0-22-16,22 1 0,-22-1 16,0 1-16,0-22 0,0 22 0,0-1 15,1 1-15,-22-1 0,0 22 16,0 0-16,0-1 0,0 1 0,0 21 16,0 0-16,0-1 0,-22 22 15,1 0-15,21 22 16,0 20-16,-21-21 0,0 21 15,21 22-15,0-1 0,-21 1 0,21-1 16,0 22-16,0-21 16,0-1-16,0 1 0,0-1 0,0-21 15,0 1-15,0-1 0,0 0 16,0 1-16,0-22 0,0 0 0,21 0 16,0 0-16,0-21 0,0 22 15,1-22-15,-1 0 0,0 0 0,21 0 16,-21 0-16,22 0 0,-1-22 0,-21 22 15,22-21-15,-1 0 0,-21-21 16</inkml:trace>
  <inkml:trace contextRef="#ctx0" brushRef="#br0" timeOffset="3088.36">8911 1715 0,'-21'0'0,"21"21"0,0 0 0,-21 0 16,21 21-16,-21 1 0,21 20 16,0-20-16,-22 20 0,22 1 15,-21-1-15,0 22 0,21-22 0,-21 22 16,0-22-16,0 22 0,-1-21 16,1-1-16,0 1 0,0-1 0,0-21 15,0 1-15,-1-1 0,22-21 16,-21 0-16,21 1 0,0-1 0,0 0 15,0-42 17,0 0-32,0-1 15,0-20-15,0 21 0</inkml:trace>
  <inkml:trace contextRef="#ctx0" brushRef="#br0" timeOffset="3792.48">8424 1990 0,'43'-106'32,"-22"85"-32,0 0 0,21-1 0,1 1 15,-1 0-15,21 0 0,-20 0 16,20 0-16,-20 21 0,20-22 0,1 22 15,-1 0-15,-21 0 16,22 0-16,-22 0 0,1 22 0,-1 20 16,0-21-16,-21 21 0,1 1 15,-22-1-15,0 22 0,0-22 0,0 0 16,-22 22-16,-20-22 0,0 22 16,-1-1-16,-20-21 0,21 22 0,-22-22 15,1 1-15,-1-1 0,22 0 16,-22-21-16,22 1 0,21-1 0,0 0 15,-1-21-15,1 0 16,21-21 0,0 0-1,21-1-15,1 1 0,-1 0 0,0 0 16,21 21-16,-21-21 0,22 0 16,-22-1-16,21 1 0,1 0 0,-22 21 15,21 0-15,0-21 0,1 21 16,-22 0-16,21 0 0,1 0 0,-22 21 15,21 0-15,0-21 0,-20 43 16,-1-22-16,0 0 0,0 0 0,0 21 16,0-20-16,1 20 0,-22 0 0,0-21 15,0 22-15,0-22 16,0 21-16,0-21 0,-22 22 0,1-22 16,0 21-16,-21-21 0,21 1 15,-22-1-15,1 0 0,0 0 0,-1 0 16,-20-21-16,20 21 0,-20-21 15,21 0-15,-22 0 0,1 0 0,20 0 16,1 0-16,0 0 0,-1 0 0,1 0 16,21 0-16,-22 0 0,22 0 15,0-21-15,21 0 32,21 21-17,0-21-15,1 21 16,-1 0-16,0-21 15,0 21-15,0 0 0</inkml:trace>
  <inkml:trace contextRef="#ctx0" brushRef="#br0" timeOffset="4312.18">9694 2604 0,'0'0'0,"0"-43"32,21 22-32,-21 0 15,22 21 1,-1 0-16,-21-21 0,21 21 16,0 0-16,0 0 0,0 0 15,1 21-15,-1-21 0,0 21 0,0 0 16,21 0-16,-20 22 0,20-22 0,-21 0 15,0 21-15,0-20 0,1 20 16,-1-21-16,-21 21 0,21-20 0,-21 20 16,0-21-16,0 0 15,0 0-15,0 1 0,0-1 0,0 0 0,0 0 16,-21-21-16,21-21 47,0 0-47,0 0 15,0-1-15,0-20 0,0 21 0,0-21 16,0-1-16,21 22 0,0-21 16,-21-1-16,21 22 0,-21-21 0,21 21 15,-21-22-15,22 22 0,-22 0 0,21 21 16,-21-21-16,21 0 0,0 21 47,0 0-47,0 0 15,1 0 1,-22 21-16,21-21 0</inkml:trace>
  <inkml:trace contextRef="#ctx0" brushRef="#br0" timeOffset="4807.89">10837 2477 0,'0'0'0,"0"-22"16,-21 22 15,0 0-31,0 22 16,0-1-16,-1 0 16,22 0-16,-21 21 0,0-20 0,21-1 15,-21 21-15,0 0 0,21-20 16,0 20-16,0-21 0,0 21 0,0-20 15,0-1-15,0 21 0,0-21 16,0 0-16,21 1 0,0-1 0,0-21 16,0 21-16,1-21 0,-1 0 0,0 0 15,21 0-15,-21 0 16,1 0-16,20 0 0,-21 0 0,0-21 16,0 0-16,22-1 0,-22 1 15,0 0-15,-21-21 0,21 21 0,-21-22 16,21 1-16,-21 0 0,0-22 15,0 22-15,0-1 0,0 1 0,0 0 16,-21 21-16,0-1 0,0 1 0,-21 0 16,20 0-16,1 21 0,-21 0 15,21 0-15,-22 0 0,22 0 0,0 0 16,0 21-16,0-21 0,0 21 16,-1 0-16,1 1 0,21-1 0,0 0 15,0 0-15,-21 0 16,21 0-16,0 1 0,0-1 0,0 0 15,0 0-15,21-21 16,0 0-16,1 0 0</inkml:trace>
  <inkml:trace contextRef="#ctx0" brushRef="#br0" timeOffset="5472.19">11472 2455 0,'0'0'0,"0"22"16,0-1-1,0 0-15,0 0 0,0 21 16,-21-20-16,21 20 0,-21 0 0,21-21 16,-21 22-16,0-22 0,21 21 15,0-21-15,-22 1 0,1 20 0,21-21 16,0 0-16,0 0 0,0 1 15,0-1 1,21-21 0,1 0-1,-22-21-15,21-1 0,0 1 0,0 0 16,-21 0-16,21 0 0,0 0 16,1-1-16,-1-20 0,0 21 15,0 0-15,0-22 0,0 22 0,1 0 16,-22 0-16,21 0 0,0 21 15,0 0-15,0 21 32,-21 0-32,0 21 0,0-20 0,0-1 15,0 21-15,0-21 0,0 0 16,0 22-16,21-22 0,-21 0 0,0 0 16,0 0-16,22 1 15,-1-1-15,0 0 16,0-21-16,0 0 0,0 0 15,1 0-15,-1 0 0,0-21 16,0 0-16,0-1 0,0 1 16,-21 0-16,22 0 0,-1 0 0,-21-22 15,0 22-15,21-21 0,-21 0 16,21-1-16,-21 1 0,0 21 0,0-22 16,0 22-16,0-21 0,0 21 15,0 0-15,0-1 0,0 44 63,0-1-48,0 0-15,21-21 16</inkml:trace>
  <inkml:trace contextRef="#ctx0" brushRef="#br0" timeOffset="5987.9">12679 2477 0,'0'0'0,"-21"0"32,-1 21-17,1 0-15,0 0 0,0 0 16,0 0-16,0 1 0,-1-1 0,1 0 15,0 0-15,0 0 0,0 0 16,21 1-16,0-1 0,0 0 0,0 0 16,0 0-16,21-21 15,0 21-15,0-21 16,0 0-16,1 0 0,-1 0 16,0 0-16,0 0 0,0 0 0,0 22 15,1-22-15,-1 0 0,0 0 16,0 0-16,0 21 0,0-21 15,-21 21-15,22-21 0,-22 21 16,0 0 0,0 0-16,-22-21 15,1 0-15,0 0 0,0 22 0,0-22 16,0 0-16,-1 0 0,-20 0 16,21 0-16,0 0 0,0 21 0,-1-21 15,1 0-15,0 0 0,0 0 16,0 0-16,0 0 0,-1 0 15,44-21 32,-1 21-31,0-22-16,0 22 0,0-21 16</inkml:trace>
  <inkml:trace contextRef="#ctx0" brushRef="#br0" timeOffset="6384.67">13039 2794 0,'21'-21'0,"-42"42"0,63-42 16,-21 0-16,0 21 15,0-21-15,1 21 0,-1-22 0,0 1 16,0 21-16,0-21 0,0 0 0,-21 0 15,0 0-15,0-1 0,0 1 16,0 0-16,-21 21 16,0 0-16,0 0 15,0 0-15,0 0 0,-1 0 0,1 21 16,0 0-16,-21 1 0,21-1 16,-1 0-16,1 21 0,0-21 0,21 1 15,-21 20-15,21-21 0,-21 0 16,21 22-16,0-22 0,0 0 15,0 0-15,0 0 0,0 0 16,21 1-16,0-22 16,0 0-16,0 0 0,1 0 15,-1 0-15,21 0 0,-21 0 0,0 0 16,22 0-16,-22 0 0,0 0 16,21-22-16,-20 1 0,-1 21 0,0-21 15,0 0-15</inkml:trace>
  <inkml:trace contextRef="#ctx0" brushRef="#br0" timeOffset="6816.16">13483 2667 0,'0'0'0,"21"-21"0,0 0 16,-21 0 0,22 21-16,-22-22 15,21 22-15,0 0 16,0 0-1,0 22-15,-21-1 0,21-21 16,-21 21-16,0 0 0,22 0 0,-22 22 16,21-22-16,-21 0 0,0 0 15,0 0-15,0 0 0,0 1 16,0-1-16,0 21 0,0-21 0,0 0 16,0 1-16,0-1 15,0 0-15,0 0 0,0-42 47,0 0-31,0 0-16,0-1 0,0 1 15,0 0-15,0 0 0,0-21 0,0 20 16,21-20-16,-21 0 0,21 21 0,0-22 16,0 22-16,1 0 0,-1 0 15,-21-22-15,21 43 0,0-21 16,0 0-16,0 0 0,1 21 15,-1 0-15,0-21 0,0 21 0,-21-21 16,21 21-16,0 0 16</inkml:trace>
  <inkml:trace contextRef="#ctx0" brushRef="#br0" timeOffset="7452.24">16023 2519 0,'0'0'0,"-21"-21"0,0-64 31,21 64-31,0 0 0,0 42 31,0 0-31,0 21 16,0 1-16,0-1 0,0 0 16,0 1-16,0 20 0,-21 1 0,21-1 15,0 1-15,-22-1 0,22 1 16,0-1-16,0 1 0,-21-1 15,0 22-15,21-22 0,-21 1 16,0-1-16,21 22 0,-21-21 0,-1-1 16,1-21-16,21 22 0,-21-1 0,0 1 15,0-22-15,21 1 0,0 20 16,-21-21-16,21-20 0,-22 20 0,22-21 16,0 0-16,0 0 0,0 1 15,-21-1-15,21-42 16,0-1-1,0 1-15,0 0 0,0 0 16,0-21-16,0-1 0,0 1 0,0 0 16,0-1-16,21 1 0</inkml:trace>
  <inkml:trace contextRef="#ctx0" brushRef="#br0" timeOffset="7836.02">15769 2667 0,'0'0'0,"0"-21"0,0 0 0,0-22 15,21 22-15,-21 0 0,21 0 16,-21 0-16,22 0 0,-1-22 0,0 22 16,0 0-16,0 21 0,22-21 15,-1 21-15,-21 0 0,21 0 0,1 0 16,-1 0-16,-21 0 0,22 0 15,-1 0-15,-21 21 0,0 21 0,22-21 16,-43 22-16,0-22 0,0 21 16,0 1-16,0-1 0,0-21 0,-22 21 15,1 1-15,-21-22 0,0 0 16,-1 0-16,1 22 0,0-43 0,-1 21 16,22 0-16,-21-21 0,21 0 15,-1 21-15,1-21 0,0 0 16,21-21 15,21 0-15,22 0-16,-22 21 0,0-22 15,21 1-15</inkml:trace>
  <inkml:trace contextRef="#ctx0" brushRef="#br0" timeOffset="8296.2">16785 2477 0,'-21'0'16,"0"0"-16,0 0 0,-1 21 16,1 0-16,0 0 0,0 0 0,0 22 15,21-22-15,-21 21 0,-1-21 16,1 22-16,0-22 0,0 21 0,0-21 15,21 0-15,0 22 0,0-22 16,0 0-16,0 0 0,0 0 0,0 1 16,21-1-16,0-21 15,0 0-15,0 0 0,22 0 0,-22 0 16,21 0-16,-21 0 0,22 0 16,-1 0-16,-21-21 0,22-1 15,-22 1-15,0 0 0,21 0 0,-21 0 16,1 0-16,-1-22 0,-21 1 15,0 21-15,0-22 0,0 1 0,0 0 16,0 21-16,-21-22 0,-1 22 16,1 0-16,-21 0 0,21 0 0,0 21 15,-22 0-15,22 0 0,0 0 16,0 0-16,0 0 0,-1 0 0,22 21 16,0 0-16,0 0 15,0 0-15,0 0 16,0 1-16,22-22 0,-1 0 15,0 21-15,0-21 0</inkml:trace>
  <inkml:trace contextRef="#ctx0" brushRef="#br0" timeOffset="8684.73">17378 2413 0,'-21'0'16,"-1"21"0,22 0-16,-21 1 15,21 20-15,-21-21 0,21 21 0,0 1 16,0-1-16,0 0 0,0 1 16,0 20-16,0-20 0,0-1 0,0 21 15,0 1-15,0-1 0,0 1 16,0-1-16,0 1 0,0 21 0,0-22 15,0 1-15,-21-1 0,21 1 16,-21-1-16,0 1 0,21-22 0,0 21 16,-22 1-16,1-22 0,21 22 0,-21-22 15,21-21-15,0 22 0,0-22 16,0 21-16,0-21 16,0 0-16,21-42 15,0 0 1,-21 0-16,0 0 0,22 0 0,-1-22 15,0 1-15,-21 0 0,0-1 16,0 1-16,21 0 0</inkml:trace>
  <inkml:trace contextRef="#ctx0" brushRef="#br0" timeOffset="9040.53">17293 2773 0,'0'0'0,"-21"-42"0,0-1 16,21 1-16,-21 21 0,21-22 15,0 1-15,0 21 0,0 0 16,0-22-16,42 22 0,-21 0 0,0 21 16,22-21-16,-1 0 0,0 21 15,1 0-15,-22 0 0,21-21 0,0 21 16,1 0-16,-1 0 0,-21 21 16,22 0-16,-22 0 0,0 0 0,0 0 15,-21 22-15,0-22 0,0 21 16,0-21-16,0 22 0,-21-22 0,0 21 15,-22-21-15,22 22 0,-21-22 0,0 0 16,-1 0-16,1-21 16,21 21-16,-22-21 0,1 0 0,21 22 15,0-22-15,0 0 0,-1 0 16,44 0 15,-1-22-31,0 22 16,0-21-16,0 21 0,0-21 15,1 21-15</inkml:trace>
  <inkml:trace contextRef="#ctx0" brushRef="#br0" timeOffset="9441.11">18076 2413 0,'0'0'0,"-21"42"15,0-20-15,21-1 16,-21 0-16,0 0 0,21 21 0,-22-20 16,22 20-16,0 0 0,0-21 15,0 22-15,0-22 0,0 21 0,0-21 16,0 1-16,0-1 0,0 0 16,22 0-16,-1 0 0,0 0 15,0-21-15,0 0 0,22 0 0,-22 0 16,21 0-16,0 0 0,1 0 15,-22-21-15,21 0 0,1 0 0,-1 0 16,-21 0-16,0-22 0,0 1 16,1 0-16,-1-1 0,-21 1 0,21 0 15,-21-1-15,0 1 0,0 21 16,0-22-16,0 22 0,0 0 0,0 0 16,0 42 15,21-21-31,-21 21 0,21 0 15,0 1 1</inkml:trace>
  <inkml:trace contextRef="#ctx0" brushRef="#br0" timeOffset="9781.02">18944 2392 0,'0'21'0,"0"0"16,0 0-16,0 1 0,-21 20 0,21-21 16,-21 21-16,21 22 0,0-22 0,0 22 15,0-1-15,0 1 16,0-1-16,0 1 0,0-1 0,0 22 16,0-22-16,0 1 0,0 21 0,0-22 15,0 1-15,0-1 0,0-21 16,0 22-16,0-22 0,0 22 0,0-22 15,0 0-15,0 22 0,-21-22 16,21 1-16,-22-1 0,22 0 0,0-21 16,0 22-16,0-22 0,0 0 15,0 0-15,0-42 32,22-21-32,-22 21 15,21-22-15,-21 22 0,0-21 16,0-1-16,21-20 0,-21 21 0</inkml:trace>
  <inkml:trace contextRef="#ctx0" brushRef="#br0" timeOffset="10099.84">19008 2815 0,'0'0'0,"-22"-63"0,1-128 31,21 149-31,0 21 0,0-22 16,0 22-16,21 0 0,1 0 15,-1 21-15,0-21 0,0 0 0,0 21 16,22 0-16,-1 0 16,-21 0-16,21 0 0,1 0 0,-1 0 15,0 21-15,1 0 0,-22 0 16,21 0-16,-21 0 0,1 22 0,-1-22 16,0 21-16,-21 1 0,0-22 15,0 21-15,0-21 0,-21 22 0,0-22 16,-22 21-16,22-21 0,-21 0 15,-1 1-15,1-1 0,0-21 0,21 21 16,-22-21-16,1 0 0,21 21 16,-22-21-16,22 0 0,-21 0 0,21 0 15,-22 0-15,22 0 16,-21 0-16</inkml:trace>
  <inkml:trace contextRef="#ctx0" brushRef="#br0" timeOffset="11289.21">4043 3895 0,'0'0'0,"-21"0"0,-1 0 0,1 0 15,42 0 32,1 0-47,-1 0 16,0 0-16,0 0 0,0 0 0,0 0 16,22 0-16,-1 0 0,0 0 15,22 0-15,-1 0 0,1-21 0,-1 21 16,22 0-16,0 0 0,-1 0 15,1 0-15,0 0 0,-1 0 16,1 0-16,0 0 0,21 0 0,-1-22 16,1 22-16,0 0 0,21-21 15,-21 21-15,21 0 0,0 0 0,0 0 16,0-21-16,21 21 0,0 0 16,-21 0-16,21 0 0,1 0 0,-1-21 15,0 21-15,0 0 0,21 0 0,-20 0 16,20 0-16,-21 0 0,21-21 15,1 21-15,-1 0 0,0 0 0,1 0 16,20 0-16,-20 0 0,20-21 16,1 21-16,-1 0 0,1 0 15,-1 0-15,1 0 0,-22 0 0,21-22 16,-20 22-16,-1 0 0,22 0 16,-22 0-16,21 0 0,-20 0 0,-1 0 15,0 0-15,22-21 0,-22 21 16,1 0-16,20 0 0,-21 0 0,1 0 15,-1 0-15,0 0 0,1 0 0,-1 0 16,0 0-16,1-21 0,-22 21 16,21 0-16,1 0 0,-1 0 0,0 0 15,-21 0-15,22 0 0,-22 0 16,0 0-16,0 0 0,0 0 16,1 0-16,-1 0 0,-21 0 0,0 0 15,21 0-15,-21 0 0,0 0 16,0 0-16,0 0 0,0 0 0,-21 0 15,21 0-15,-43 0 0,22 0 16,0 0-16,-21 0 0,21 0 0,-22 0 16,1 0-16,-22 0 0,1 0 15,-1 0-15,1 0 0,-22 0 0,1 0 16,-1 0-16,-21 0 0,0 0 16,0 0-16,-21-21 0,0 0 31</inkml:trace>
  <inkml:trace contextRef="#ctx0" brushRef="#br0" timeOffset="11460.11">18669 3662 0,'0'21'15,"0"0"16,-21-21-31,0 0 0,-1 0 16,22 21-16,-21-21 0,-21 0 16,21 0-16,-22 22 0,-20-1 0,21-21 15,-22 21-15</inkml:trace>
  <inkml:trace contextRef="#ctx0" brushRef="#br0" timeOffset="12800.76">5376 5122 0,'0'0'0,"0"-21"0,0 0 15,-21 21-15,0 0 16,0 21 0,0-21-1,-1 21-15,22 1 0,-21-1 16,21 21-16,-21-21 0,0 22 0,21-1 16,0 0-16,0 1 0,0 20 15,-21 1-15,21-1 0,0 22 0,0-22 16,0 22-16,0 0 0,0-22 0,0 22 15,0-1-15,0-20 0,0 21 16,0-1-16,0 1 0,0 0 0,21-1 16,-21 1-16,0 0 0,0-22 15,0 22-15,0-1 0,0 1 16,0 0-16,0-1 0,0 1 0,0 0 16,0-1-16,0 1 0,0 21 15,0-21-15,0-1 0,0 22 0,0-21 16,0 21-16,0-22 0,0 22 15,0-21-15,0-1 0,-21 22 0,21-21 16,-21 21-16,21-22 0,-22 1 0,22 0 16,-21-1-16,21 1 0,-21-21 15,0 20-15,21-20 0,0-1 0,0 1 16,-21-1-16,21-20 0,0-1 0,-21 0 16,21-21-16,0 1 0,0-44 31,0-20-31,0 0 0,0-1 15,21 1-15,-21-21 0,0-22 0,21 21 16</inkml:trace>
  <inkml:trace contextRef="#ctx0" brushRef="#br0" timeOffset="14848.26">5482 4890 0,'0'0'15,"-21"0"-15,0 0 0,0 0 0,-1 0 16,1 21-16,0-21 0,0 0 31,21 21-15,21-21 0,0 0-16,22 0 0,-22 0 0,21 0 15,0 0-15,1 0 0,-1 0 16,22 0-16,-1 0 0,1 0 0,-1 0 15,22 0-15,-22-21 0,22 21 16,0-21-16,20 21 0,1-22 0,21 22 16,-21-21-16,21 21 15,0-21-15,0 21 0,21-21 0,-21 0 16,21 21-16,1-21 0,-1 21 16,0 0-16,0-22 0,0 22 0,0 0 15,1 0-15,-1-21 0,0 21 16,0 0-16,0 0 0,0 0 0,22 0 15,-22 0-15,0 0 0,0 0 16,22-21-16,-43 21 0,0 0 0,0 0 16,0 0-16,0 0 0,-22-21 0,1 21 15,0 0-15,0 0 0,-21 0 16,-1 0-16,-20-21 0,-1 21 16,1 0-16,-22 0 0,0 0 15,1 0-15,-1 0 0,-21 0 0,22 0 16,-22 0-16,0 0 0,0 0 15,0 0-15,0 0 0,1 0 0,-1 0 16,-21 21 0,21-21-16,-21 21 0,0 0 15,0 0-15,0 1 0,0 20 16,0-21-16,0 0 0,0 22 16,0-1-16,0-21 0,0 21 15,0 1-15,0-1 0,0 0 16,0 1-16,-21 20 0,21-20 0,0-1 15,-21 0-15,21 22 0,0-1 0,-22-20 16,22 20-16,0 1 0,0-1 16,0 1-16,0-1 0,-21 1 0,21-1 15,0 1-15,0-1 0,0 1 16,0-1-16,-21 1 0,21 20 0,0 1 16,0-22-16,0 22 0,0-21 15,0 20-15,0-20 0,0-1 0,-21 22 16,21-22-16,0 22 0,0 0 15,-21-22-15,21 22 0,0-22 16,0 22-16,0-21 0,0-1 0,0 22 16,0-22-16,0 1 0,0-1 0,0 22 15,0-22-15,0 1 0,0-1 16,0 1-16,0-1 0,0-20 0,0 20 16,0-20-16,0-1 0,0 21 0,0-20 15,0-1-15,0 0 0,21 1 16,-21-1-16,0 0 0,0 1 0,0-22 15,0 21-15,0 1 0,0-22 0,0 21 16,0-21-16,0 0 0,0 1 16,0 20-16,0-21 0,0 0 0,0 0 15,-21-21-15,21 22 0,0-1 16,0 0-16,-21-21 0,21 21 0,-22 0 16,1-21-16,21 21 0,-21 1 15,21-1-15,-21-21 0,0 21 16,0 0-16,-1-21 0,22 21 15,-21-21-15,0 21 0,0 1 16,0-22-16,0 21 0,-1 0 16,1 0-16,0-21 0,0 21 15,0-21-15,0 21 0,-1-21 0,1 22 16,0-22-16,0 21 0,-21-21 16,20 21-16,-20-21 0,21 21 0,-21-21 15,20 0-15,-20 21 0,0-21 16,-1 21-16,1-21 0,0 0 0,-1 22 15,-20-22-15,21 0 0,-1 0 16,-20 0-16,20 0 0,-20 0 0,-1 21 16,1-21-16,-1 0 0,1 0 0,-22 0 15,22 0-15,-22 0 0,22 0 16,-22 0-16,0 0 0,1 0 0,-1 0 16,21 0-16,-20 0 0,-22 0 0,21 0 15,1 0-15,-22 0 0,21 0 0,-21 0 16,22 0-16,-22 0 0,21 0 15,-21 0-15,0 0 0,1 0 0,-1 0 16,0 0-16,0 0 0,0 0 16,-21 0-16,21 0 0,1 0 15,-1 0-15,-21 0 0,21 0 0,-21 0 16,21 0-16,-21 0 0,21 0 0,0 0 16,-21 0-16,22-21 0,-1 21 15,-21 0-15,0 0 0,21 0 0,-21 0 16,21 0-16,0 0 0,0 0 0,1-22 15,20 22-15,0 0 0,1 0 16,-1 0-16,0 0 0,1 0 0,20 0 16,-21 0-16,22-21 0,-1 21 0,22 0 15,-21 0-15,20 0 0,1 0 16,0-21-16,-1 21 0,22 0 16,0 0-16,0 0 0,0 0 0,-1 0 15,22-21-15,0 0 203,0 0-187</inkml:trace>
  <inkml:trace contextRef="#ctx0" brushRef="#br0" timeOffset="16671.83">5948 7853 0,'0'-21'0,"-21"0"15,21-1-15,0 1 16,-22 0-16,22 0 0,0 0 16,0 0-16,0-1 0,-21 22 15,21-21-15,-21 21 16,21 21 31,0 1-47,0-1 0,0 0 15,0 21-15,0-21 0,0 22 16,0-1-16,-21 0 0,21 1 0,-21-1 16,21 22-16,-21-1 0,-1 1 15,1-22-15,0 21 0,0 1 0,21-22 16,-21 22-16,0-22 0,-1 0 0,22 1 15,-21-1-15,21 0 0,0 1 16,0-1-16,0-21 0,0 0 0,0 22 16,0-22-16,0 0 0,0 0 15,21-21 1,1 0-16,-1 0 16,-21-21-1,21 0-15,-21 0 0,0 0 16,0-1-16,21 1 0,-21 0 0,21-21 15,-21-1-15,21 22 0,-21-21 0</inkml:trace>
  <inkml:trace contextRef="#ctx0" brushRef="#br0" timeOffset="17460.91">5800 7811 0,'0'0'0,"-22"-22"16,22 1 0,0 0-1,22 21 1,-1 0 0,0-21-16,0 21 0,21 0 15,1 0-15,-22-21 0,21 0 0,22 21 16,-22 0-16,0-22 0,22 22 15,-1 0-15,1-21 0,-1 21 0,1 0 16,21 0-16,-22-21 0,22 21 16,-22 0-16,1 0 0,-1 0 15,-20 0-15,-1-21 0,0 21 0,1 0 16,-1 0-16,-21 0 0,0 0 0,0 0 16,1 0-16,-1 0 0,0 21 15,-21 0-15,21 0 16,-21 1-16,21-1 15,-21 0-15,0 0 16,0 0-16,0 0 0,0 1 0,0-1 16,0 0-16,0 0 0,0 0 15,0 0-15,0 22 0,0-22 16,0 21-16,0 1 0,0-22 0,0 21 16,0 0-16,0 1 0,0-1 15,0 0-15,0 1 0,0-22 0,0 21 16,0 1-16,21-22 0,-21 21 0,0 0 15,0-20-15,0-1 0,22 21 16,-22-21-16,0 22 0,0-22 0,0 0 16,0 21-16,0-21 0,-22 1 0,1-1 15,21 0-15,-21 0 0,21 0 16,-21-21-16,0 21 0,0 1 0,-1-22 16,1 21-16,0-21 0,-21 0 0,-1 21 15,22-21-15,-42 0 0,20 0 16,1 0-16,-21 0 0,-1 0 15,1 0-15,-22 0 0,21 0 0,1 0 16,-1 0-16,-253 0 16,253-21-1,22 21-15,0 0 0,-22 0 0,22-21 16,21 21-16,-22 0 0,22 0 16,-21-22-16,21 22 0,21-21 0,-21 21 15,21-21 1,0 0-1,21 21-15,0 0 0,0-21 0,0 21 16,0-21-16,22-1 0,-22 22 16,21-21-16,1 0 0,-1 0 15,0 0-15</inkml:trace>
  <inkml:trace contextRef="#ctx0" brushRef="#br0" timeOffset="17988.13">8361 7705 0,'0'0'16,"0"-21"-16,0-1 16,0 44 46,0-1-62,0 0 0,0 0 0,0 0 16,0 0-16,0 22 0,0-1 0,0 0 15,0 1-15,0-1 0,0 0 16,0 22-16,0-22 0,0 22 0,0-22 16,0 0-16,0 22 0,0-22 0,-21 1 15,21-1-15,0 0 0,0 1 16,0-1-16,0 0 0,0-21 0,0 22 16,0-22-16,0 21 0,0-21 0,0 1 15,0-1-15,0 0 0,0 0 16,0 0-16,0-42 47,0 0-47,0 0 15,0 0-15,0-1 0,0 1 0,21-21 16,0 21-16,-21-22 0,21 22 16</inkml:trace>
  <inkml:trace contextRef="#ctx0" brushRef="#br0" timeOffset="18892.09">8361 7705 0,'0'0'0,"-21"0"0,42 0 62,0 0-62,0 0 0,21 0 16,-20 0-16,20-21 0,21 21 15,-20 0-15,20 0 0,22-22 0,-22 22 16,1 0-16,21-21 0,-22 21 0,1 0 16,-1 0-16,1-21 0,-1 21 15,-21-21-15,22 21 0,-22 0 16,1 0-16,-1-21 0,-21 21 0,21 0 15,-20 0-15,-1 0 0,21-21 16,-21 21-16,0 0 0,1 0 16,-1 0-16,-21 21 78,0 0-78,0 0 15,0 0-15,0 0 16,0 1-16,0-1 0,0 0 16,0 0-16,0 0 0,0 0 0,0 22 15,0-22-15,0 0 0,0 21 16,0 1-16,0-22 0,0 21 0,0 1 16,0-1-16,0 0 0,0 1 0,0-22 15,0 21-15,0 0 0,0 1 16,0-1-16,0 0 0,0-20 0,0 20 15,0 0-15,0-21 0,0 22 0,0-22 16,0 21-16,0-21 0,0 1 0,0 20 16,0-21-16,0 0 0,0 0 15,0 22-15,0-22 0,0 0 16,0 0-16,0 0 0,0 1 16,0-1-16,0 0 15,0 0-15,0 0 16,-21-21-1,-1 0-15,1 0 0,21 21 0,-21-21 16,-21 0-16,21 0 0,-1 0 16,-20 0-16,0 0 0,21 0 0,-43 0 15,22 0-15,-1 0 0,1 0 0,0 0 16,-1 0-16,1 0 0,0 0 0,-22 0 16,22 0-16,0 0 15,-1 0-15,22 0 0,-21 0 0,-1 0 16,22 0-16,0 0 0,0 22 0,0-22 15,0 0-15,-1 0 0,1 0 16,0 0 0,0 0-16,21-22 62,21 1-62</inkml:trace>
  <inkml:trace contextRef="#ctx0" brushRef="#br0" timeOffset="19861.55">11493 5715 0,'0'0'0,"-21"0"16,0 0-16,0 0 16,21-21-16,-21 21 0,63 0 46,-21 0-46,22 0 0,-1 0 0,21 0 16,22 0-16,-21 0 16,41 0-16,-20 0 0,21 0 0,-21 0 15,20 0-15,1-21 0,-21 21 0,0-21 16,-1 21-16,1 0 0,-22 0 16,22 0-16,-21 0 0,-22 0 0,0-22 15,1 22-15,-22 0 0,0 0 16,-21-21-1,-21 21 1,0-21-16,-1 21 0,1 0 0,0 0 16,21-21-16,-21 21 0,0 0 0,0-21 15,-1 0 1,22-1 0,0 1-1,22 21 16,-1 0-31,0 0 16,0 0-16,0 0 0,0 0 16,1 0-16,-1 0 0,0 0 0,0 0 15,0 0-15,0 21 16,-21 1-16,0-1 16,0 0-16,0 0 0,0 21 0,0-20 15,-21-1-15,0 0 0,0 21 16,0-21-16,0 22 0,-22-22 15,22 0-15,0 0 0,0 0 0,-22 1 16,22-1-16,0 0 0,0 0 16,21 0-16,-21-21 0,42 0 31</inkml:trace>
  <inkml:trace contextRef="#ctx0" brushRef="#br0" timeOffset="20360.68">13970 4911 0,'0'-21'16,"0"42"-16,0-64 0,0 22 0,0 0 0,-21 21 15,0 21 1,21 22-16,0-22 0,0 21 16,0 0-16,0 1 0,0-1 0,0 0 15,0 1-15,0 20 0,0-20 16,0 20-16,0-21 0,0 22 0,0-22 16,0 1-16,0 20 0,0-21 15,0 1-15,0-1 0,0-21 16,0 22-16,0-1 0,0-21 0,0 0 15,0 0-15,0 1 0,0-1 16,0 0-16,0 0 0,-22-21 31,22-21-15,0 0-16,-21 0 0,21-1 0</inkml:trace>
  <inkml:trace contextRef="#ctx0" brushRef="#br0" timeOffset="20708.34">13716 5228 0,'0'0'0,"-21"-42"0,21-106 31,0 105-31,0 1 0,0 21 0,0-21 16,21-1-16,0 22 0,0 0 0,22-21 16,-1 20-16,21 1 0,-20 21 15,20-21-15,1 21 0,-1 0 0,1 0 16,-1 0-16,1 21 0,-22 0 15,22 22-15,-43-1 0,21 0 0,-21 1 16,0-1-16,-21 0 0,0 1 0,0-1 16,-21 0-16,0 1 0,-21-1 15,-1 0-15,1 1 0,0-22 0,-1 21 16,1-21-16,0 1 0,-1-1 16,1 0-16,21 0 0,0-21 15,0 21-15,-1-21 0,1 0 0,21 21 16,-21-21-16,21 22 15,21-22 1,0 0-16,1 0 16,-1 0-16,0 0 0,0 0 15</inkml:trace>
  <inkml:trace contextRef="#ctx0" brushRef="#br0" timeOffset="22468.2">14880 5630 0,'0'0'0,"21"-21"16,-21 0-1,0 0-15,0 0 0,-21 21 16,0-21-16,21-1 0,-21 1 16,0 0-16,-1-21 0,1 21 0,0-1 15,21 1-15,-21 0 0,0 0 16,0 21-16,-1 0 15,1 0-15,0 0 0,21 21 16,0 0-16,-21 0 0,0 22 16,21-22-16,-21 21 0,21 1 15,-22-1-15,22-21 0,0 21 16,0 1-16,-21-1 0,21-21 0,0 22 16,0-22-16,0 0 0,0 0 0,0 0 15,21-21-15,-21 21 0,22-21 16,-1 0-16,0 0 0,0 0 0,0 0 15,0-21-15,22 21 0,-22-21 0,0 0 16,0 0-16,0 0 0,1-1 16,-1-20-16,0 21 0,0-21 15,-21 20-15,0-20 0,21 0 0,-21 21 16,21-22-16,-21 22 0,0 0 16,0 0-16,0 0 0,0-1 0,0 44 31,0-1-16,0 0-15,-21 21 16,21-21-16,0 1 0,0 20 0,0-21 16,0 21-16,0-20 0,0-1 0,0 21 15,0-21-15,0 0 0,0 1 16,21-1-16,1-21 0,-1 21 0,0-21 16,0 0-16,0 0 0,22 0 0,-1 0 15,-21 0-15,21 0 0,1 0 16,-1-21-16,0 21 0,-20-21 15,20-1-15,0-20 0,1 21 16,-22 0-16,0-22 0,0 22 0,0-21 16,-21 0-16,0 20 0,0-20 0,0 21 15,0 0-15,-21 0 0,0-1 16,0 1-16,0 21 0,-1 0 16,1 0-16,0 0 15,21 21-15,0 1 0,0-1 16,0 0-16,21 21 0,0-21 15,1 1-15,-1-1 0,0 21 0,0-21 16,0 0-16,0 1 0,-21 20 16,22-21-16,-1 0 0,0-21 0,-21 21 15,21 1-15,0-1 0,0-21 16,-21 21-16,22-21 0,-1 0 16,0 0-16,0 0 0,0 0 15,0 0-15,1 0 0,20 0 16,-21 0-16,0-21 0,22 0 0,-22 21 15,21-22-15,-21 1 0,0 0 16,1 0-16,-1-21 0,0 20 0,0-20 16,0 21-16,0-21 0,-21 20 0,0-20 15,22 21-15,-22 0 0,0 0 16,0-1-16,-22 22 16,1 0-1,0 0-15,0 22 0,0-1 0,0 0 16,-1 0-16,22 21 0,-21-20 0,0-1 15,21 0-15,-21 21 0,21-21 16,0 1-16,0-1 0,0 0 0,0 0 16,0 0-16,21 0 0,0 1 0,0-22 15,1 0-15,20 21 0,-21-21 16,21 0-16,1 0 0,-1 0 0,0 0 16,1 0-16,-1 0 0,0-21 15,1 21-15,-22-22 0,21 1 16,-21 0-16,22 0 0,-22 0 0,0 0 15,-21-22-15,0 22 0,0-21 16,0 21-16,0-1 0,0 1 0,0 0 16,0 0-16,0 0 0,-21 21 31,0 21-31,21 0 0,-21 21 0,21-20 16,0-1-16,0 21 0,0-21 15,-22 22-15,22-22 0,0 0 0,0 0 16,0 0-16,0 0 0,0 1 0,0-1 15,0 0 1,0-42 0,0 0-1,22 21-15,-1-22 0,-21 1 16,21 0-16,0-21 0,0 21 0,0-22 16,1 22-16,20-21 0,-21-1 15,0 22-15,0-21 0,22 21 0,-22 0 16,0-1-16,0 1 0,0 21 15,1 0-15,-22 21 16,0 1-16,0-1 0,0 0 16,0 21-16,0-21 0,0 1 15,0 20-15,0-21 0,0 0 0,21 22 16,-21-22-16,21 0 0,-21 0 0,21 0 16,0-21-16,0 21 15,1-21-15,-1 0 0,0 0 0,0 0 16,0 0-16,22 0 0,-22 0 0,0 0 15,0 0-15,0-21 0,22 0 16,-43 0-16,21 0 0,0-22 0,0 1 16,0 21-16,0-21 0,1-22 15,-1 22-15,-21-22 0,21 22 0,0-22 16,0 1-16,0-1 0,1-20 0,-22 41 16,0-20-16,21-1 0,-21 22 15,0 21-15,0-21 0,0 20 0,-21 44 31,-1-1-31,22 0 16,-21 21-16,0 1 0,0 20 16,21-21-16,-21 22 0,21-22 0,0 22 15,0-22-15,0 22 0,0-22 0,0 0 16,0 1-16,0-1 0,0 0 16,0 1-16,0-1 0,0-21 0,0 0 15,0 0-15,0 1 0,21-1 16,-21 0-16,21 0 0,-21 0 15,21-21 1,0 0-16,1 0 16,-1-21-16,-21 0 15,21 0-15,-21 0 0,21-1 0</inkml:trace>
  <inkml:trace contextRef="#ctx0" brushRef="#br0" timeOffset="22744.05">17399 5165 0,'0'0'0,"-21"0"0,21 21 15,0 0 1,21-21-16,21 0 16,1 0-16,-1 0 0,0 0 0,1 0 15,20 0-15,-21 0 0,22 0 16,-22 0-16,22 0 0,-22 0 0,22 0 15,-22 0-15,0-21 0,1 0 16,-22 21-16,21 0 0,-21 0 0,0-21 16,-42 21 15,-21 0-31,21 0 16,0 0-16</inkml:trace>
  <inkml:trace contextRef="#ctx0" brushRef="#br0" timeOffset="23792.4">10181 8170 0,'-42'0'0,"84"0"0,-105 0 0,20 22 16,1-22-16,0 21 0,20-21 0,1 0 15,0 0-15,0 21 0,21 0 16,21-21 0,21 0-16,1 21 0,-1-21 0,22 0 15,-1 0-15,1 0 0,20 0 16,1 0-16,0 0 0,20 0 0,22 0 16,0 0-16,0 0 0,0 0 15,0 0-15,0-21 0,0 21 0,0 0 16,-21 0-16,21 0 0,-21-21 0,0 21 15,0 0-15,-22-21 0,1 21 16,0 0-16,-22 0 0,-20-21 16,20 21-16,-21 0 0,-20 0 0,-1-22 15,0 22-15,0 0 0,-21-21 16,0 0-16,-21 0 16,0 21-16,21-21 0,-43 21 15,22-21-15,0-1 0,0 22 16,0-21-16,-22 21 0,22 0 0,0-21 15,0 21-15,0 0 0,0 0 0,-1 0 16,1 0-16,21-21 0,21 21 47,1 0-47,-1 0 16,21 0-16,-21 0 0,22 0 0,-22 0 15,0 0-15,21 0 0,-21 0 16,1 0-16,-1 21 0,0 0 0,0-21 15,0 21-15,-21 1 0,0-1 0,0 21 16,0-21-16,-21 0 0,0 22 16,0-22-16,0 21 0,-22-21 0,1 1 15,0 20-15,-1-21 0,1 0 0,0 0 16,20 1-16,-20-1 0,21 0 16,-21 0-16,20 0 0,44-21 31,-1 0-16,-21-21-15</inkml:trace>
  <inkml:trace contextRef="#ctx0" brushRef="#br0" timeOffset="25096.47">13271 7980 0,'0'0'0,"0"-21"0,22 0 0,-22-1 16,21 1-16,-21 0 0,0 0 0,0 0 15,0 0-15,0-1 0,0 1 16,-21 21-1,-1 0-15,1 0 0,0 0 0,0 0 16,-21 0-16,20 21 0,1 1 0,-21-1 16,21 21-16,0 0 0,-22 1 15,22-1-15,0 0 0,0 1 0,0 20 16,21-20-16,-22 20 0,1-21 16,21 1-16,0-1 0,0 0 15,0-20-15,0 20 0,0-21 0,0 21 16,0-20-16,0-1 0,21 0 15,1 0-15,-1-21 0,21 21 0,0-21 16,1 0-16,-1 0 0,0 0 0,1 0 16,-1 0-16,22-21 0,-22 21 15,0-21-15,1 0 0,-1 0 0,21-1 16,-20 1-16,-1-21 0,-21 21 0,22-22 16,-22 1-16,21 21 0,-21-21 15,0-1-15,-21-20 0,0 20 0,0 1 16,0-21-16,0 20 0,0 1 0,0 21 15,0-22-15,0 22 16,0 0-16,0 0 0,0 0 0,-21 21 16,0 0-1,21 21-15,-21 0 0,21 0 16,0 22-16,-21-1 0,21 0 0,0 1 16,0-1-16,0 0 0,0 22 15,0-22-15,0 0 0,0 1 0,0-1 16,0 0-16,0-20 0,0 20 0,0-21 15,0 0-15,0 0 0,0 1 0,0-1 16,0 0-16,0 0 16,0-42 15,0 0-15,0 0-16,0-1 0,0 1 15,21 0-15,-21-21 0,21 21 0,-21-1 16,21-20-16,-21 0 0,21 21 15,1-1-15,-1-20 0,0 21 0,-21 0 16,21 0-16,0-1 0,0 22 0,1 0 16,-1-21-16,0 21 0,0 0 15,0 21-15,-21 1 0,0-1 16,21 0-16,1 0 0,-22 0 16,0 0-16,0 22 0,21-22 0,-21 0 15,0 21-15,21-20 0,-21-1 16,0 0-16,0 0 0,0 0 0,21 0 15,0 1-15,0-22 16,-21 21-16,22-21 0,-1 0 16,0 0-16,0 0 0,0 0 15,0-21-15,1 21 16,-1-22-16,0 1 0,0 0 0,0 0 16,0 0-16,-21 0 0,22-1 0,-1-20 15,0 21-15,-21 0 0,0-22 16,21 22-16,0 0 0,-21 0 15,0 42 17,0 0-32,0 0 0,0 1 0,0-1 15,0 0-15,0 0 0,0 0 0,-21 0 16,21 1-16,0-1 0,0 0 16,0 0-16,0 0 0,0 0 0,0 1 15,0-1 1,0-42 15,21-1-15,-21 1-16,0 0 0,21 0 0,-21 0 15,0 0-15,0-1 0</inkml:trace>
  <inkml:trace contextRef="#ctx0" brushRef="#br0" timeOffset="25480.25">14647 8001 0,'-21'0'0,"0"0"16,21 21-16,0 0 0,-21-21 15,21 22-15,-21-1 0,21 0 16,0 0 0,21-21 15,0 0-31,0 0 15,-21-21-15,21 21 0,-21-21 0,0 0 16,21 21-16,-21-22 0,0 1 16,0 0-16,0 0 0,0 0 0,0 0 15,0-1-15,0 1 0,-21 21 16,0 0-16,0 0 16,0 0-16,0 0 15,-1 21-15,1 1 16,21-1-16,0 0 0,0 0 15,0 0-15,0 0 16,0 1-16,21-22 16,-21 21-16,22-21 0,-1 0 15,0 0-15,0 0 0,0 0 16,0 0-16</inkml:trace>
  <inkml:trace contextRef="#ctx0" brushRef="#br0" timeOffset="25817.06">15113 7705 0,'0'0'15,"0"-21"-15,0-1 32,-21 22-32,0 0 0,-1 22 15,1-1-15,21 21 0,-21-21 16,21 0-16,-21 22 0,21-1 15,0 0-15,0 1 0,-21-1 0,21 22 16,-21-22-16,-1 0 0,1 22 0,21-22 16,0 0-16,0 1 0,-21-1 15,21-21-15,0 22 0,0-22 0,0 0 16,0 0-16,0 0 0,0 0 0,0 1 16,0-44 30,21 22-46,-21-21 16,0 0-16,21 0 0,1 0 16</inkml:trace>
  <inkml:trace contextRef="#ctx0" brushRef="#br0" timeOffset="26552.43">15706 8340 0,'0'0'0,"21"-21"15,-21-1-15,0 1 16,0 0-16,0 0 16,-21 21-16,-1 0 15,1-21-15,0 21 0,0 0 0,0 0 16,0 0-16,-1 0 0,1 0 0,0 0 15,0 0-15,0 21 16,0 0-16,-1 0 0,1 0 0,0 22 16,21-22-16,-21 0 0,21 21 15,-21-20-15,21-1 0,0 21 0,0-21 16,-21 0-16,21 1 0,0-1 16,0 0-16,0 0 0,0 0 15,0 0-15,21-21 16,0 0-16,0 0 0,0 0 15,0 0-15,1 0 0,-1 0 0,0-21 16,0 21-16,0-21 0,0 0 16,1 0-16,-1 0 0,0-1 0,0 1 15,0 0-15,0-21 0,1-1 0,-1 1 16,21 0-16,-21-1 0,0-20 16,22 21-16,-22-22 0,0 22 0,0-22 15,0 22-15,1 0 0,-1-1 0,-21 1 16,0 21-16,0-22 15,0 22-15,0 0 0,0 0 16,0 0-16,0 42 31,0 0-31,0 0 0,0 0 0,-21 1 16,21 20-16,0-21 0,0 21 0,-22 1 16,22-1-16,-21 0 0,0 22 15,21-22-15,0 1 0,0-1 0,0 0 16,-21 1-16,21-1 0,0-21 15,0 21-15,0-20 0,0-1 0,0 0 16,21 0-16,-21 0 0,21 0 16,0-21-16,1 22 0,-1-22 0,0 0 15,0 0-15,0 0 0,0 0 16,1 0-16,20 0 0,-21 0 0,0-22 16,0 22-16,1-21 0,20 0 0,-21 21 15,0-21-15,-21 0 0,21 21 16,1-21-16,-22-1 0,21 22 0,-21-21 15</inkml:trace>
  <inkml:trace contextRef="#ctx0" brushRef="#br0" timeOffset="26773.08">16150 8594 0,'0'0'0,"-21"0"32</inkml:trace>
  <inkml:trace contextRef="#ctx0" brushRef="#br0" timeOffset="36076.1">21907 3006 0,'-21'0'0,"0"0"0,0 0 15,0 0-15,0 0 16,-1 0-16,1 0 0,0 0 16,-21 0-16,21 0 0,-22 0 0,22 0 15,0 0-15,-21 21 0,20-21 16,1 0-16,-21 0 0,21 0 0,0 0 16,21 21-16,21-21 31,0 0-31,21 0 0,1 0 0,20 0 15,-21 0-15,22 0 16,-1 0-16,22 0 0,-21 0 0,-1 0 16,22 0-16,-22 0 0,22 0 0,0 0 15,-1 0-15,1 0 0,0 0 16,-22 0-16,22 0 0,-22 0 0,1 0 16,-1 0-16,-20 0 0,-1-21 15,-21 21-15,0 0 0,0 0 0,-21-21 31,-21 21-15,0-21-16,0 21 0,0 0 0,0-22 16,-1 1-16</inkml:trace>
  <inkml:trace contextRef="#ctx0" brushRef="#br0" timeOffset="36404.56">22648 2836 0,'-21'0'31,"42"0"-15,0 0-16,1 0 0,-1 0 15,21 0-15,-21 0 0,22 0 16,-22 0-16,21 0 0,-21 0 0,22 22 16,-22-22-16,0 0 0,0 0 15,0 21-15,0-21 0,-21 21 0,0 0 16,0 0-16,-21 0 15,-21 1-15,21-1 0,-22 0 16,1 21-16,0-21 0,-22 1 0,22 20 16,0-21-16,-1 21 0,1-20 15,0-1-15,-1 0 0,22 21 0,0-21 16,21 1-16,0-1 16,21 0-16,0-21 15,22 0-15,-1 0 0,0 0 0,1-21 16,-1 0-16</inkml:trace>
  <inkml:trace contextRef="#ctx0" brushRef="#br0" timeOffset="37092.29">24066 2688 0,'0'0'0,"-21"-42"31,21 21-31,0 42 16,0 0-16,0 0 15,0 0-15,-21 1 0,21 20 16,-21 0-16,21-21 0,0 22 0,0-22 16,-21 21-16,21 1 0,-21-22 15,21 21-15,-22-21 0,22 0 0,-21 22 16,21-22-16,0 0 0,0 0 15,-21 0-15,21 1 0,0-1 16,-21-21-16,21 21 0,0-42 31,0 0-31,-21-1 0,21 1 16,0 0-16,0 0 0,0 0 16,0 0-16,0-22 0,0 22 0,21 0 15,-21-21-15,21-1 0,0 22 16,22 0-16,-22-21 0,21 20 0,-21 1 15,22 0-15,-22 21 0,21-21 16,0 21-16,-20 0 0,-1 0 0,21 0 16,-21 21-16,0-21 0,1 21 15,-1 0-15,-21 1 0,0-1 16,0 21-16,0-21 0,0 0 0,0 22 16,0-22-16,0 0 0,0 0 15,0 0-15,-21 1 0,21-1 0,0 0 16,-22 0-16,22 0 0,0 0 15,-21-21-15,21 22 0,21-22 47,1-22-47,-1 1 0,0 0 0</inkml:trace>
  <inkml:trace contextRef="#ctx0" brushRef="#br0" timeOffset="37484.06">24955 2731 0,'0'0'0,"0"-22"16,-21 22 0,0 0-16,0 22 15,0-1-15,0 0 0,-1 0 16,1 0-16,-21 22 0,21-22 0,0 21 16,-1-21-16,1 22 0,0-22 0,0 21 15,21-21-15,0 0 16,0 22-16,0-22 0,0 0 0,0 0 15,0 0-15,21 1 0,0-1 16,22-21-16,-22 0 0,21 0 0,-21 0 16,22 0-16,-22 0 0,21-21 15,-21-1-15,22 1 0,-22 0 0,0 0 16,0-21-16,-21 20 0,0-20 0,0 0 16,0 21-16,0-22 0,0 1 15,0 21-15,0 0 0,-21-22 0,0 22 16,0 21-16,-1-21 0,22 0 15,-21 21-15,0 0 0,0 0 16,0 0-16,42 0 31,0 0-15,0 21-16,0-21 0,1 0 0</inkml:trace>
  <inkml:trace contextRef="#ctx0" brushRef="#br0" timeOffset="37804.12">25675 2561 0,'0'0'0,"0"-21"0,0 0 0,0 0 15,-21 21 1,0 0-16,0 0 16,-1 21-16,1 0 15,0 0-15,0 0 0,21 22 0,-21-1 16,0 0-16,-1 1 0,1-1 15,0 0-15,0 1 0,21-1 0,0-21 16,-21 22-16,21-1 0,0 0 16,0-21-16,0 22 0,0-22 0,0 21 15,0-21-15,0 1 0,21-1 16,0 0-16,0-21 0,0 21 16,1-21-16,-1 0 0,0 0 15,0 0-15,0-21 0,0 0 16,1 0-16,-1-1 0,-21 1 0,0-21 15,21 21-15,-21 0 0,0-22 16,0 22-16</inkml:trace>
  <inkml:trace contextRef="#ctx0" brushRef="#br0" timeOffset="37972.03">25485 2815 0,'0'0'0,"-22"0"0,1 0 16,42 0 15,1 0-31,-1 0 0,0 0 15,0 0-15,21 0 0,-20 0 16,20 0-16,0 0 0,1 0 0,-1 0 16,0 0-16,1 0 0,20 0 15,-21 0-15,22 0 0,-22 0 0,22 0 16</inkml:trace>
  <inkml:trace contextRef="#ctx0" brushRef="#br0" timeOffset="38391.78">27220 2752 0,'0'0'15,"0"-21"-15,0-1 0,0 1 0,0 42 47,0 1-47,0-1 0,-21 21 16,21-21-16,-21 22 0,21-1 0,0 0 15,0 22-15,0-22 0,-21 22 16,21 20-16,0-20 0,-21-1 0,21 22 16,-22-22-16,22 1 0,0-1 15,-21 1-15,0-1 0,0 1 16,21-22-16,0 1 0,-21-1 0,0 0 15,21 1-15,0-22 0,0 0 16,0 0-16,0 0 0,0 0 0,21-42 31,0 0-15,-21 0-16,21 0 0,-21-22 0,21 22 16,0-21-16,-21 0 0,22-1 15,-1 1-15,-21 0 0,21-22 0</inkml:trace>
  <inkml:trace contextRef="#ctx0" brushRef="#br0" timeOffset="38689.36">27199 3112 0,'0'-64'0,"0"128"0,0-170 16,0 85-16,0-22 0,0 22 15,0-21-15,0 21 0,0-1 0,0 1 16,21 0-16,0 0 0,1 21 16,-1-21-16,21 0 0,-21 21 0,22 0 15,-22 0-15,21 0 0,0 0 16,-20 0-16,-1 0 0,21 0 0,-21 21 15,-21 0-15,0 0 16,0 0-16,0 0 0,0 1 0,-21-1 16,0 0-16,0 0 0,0 0 15,-22 0-15,22 1 0,0-22 0,-21 21 16,20 0-16,1-21 0,0 0 16,21 21-16,21-21 46,22 0-46,-22 0 0,0 0 16,0-21-16,21 21 0</inkml:trace>
  <inkml:trace contextRef="#ctx0" brushRef="#br0" timeOffset="39073.14">28109 2815 0,'0'0'0,"21"-21"15,-42 21 1,0 0-16,0 0 15,0 0-15,0 0 0,-22 21 16,22 0-16,-21 1 0,21-1 0,-22 0 16,22 0-16,-21 0 0,21 0 15,-1 1-15,1 20 0,0-21 0,21 0 16,0 0-16,0 1 0,0-1 0,0 0 16,21 0-16,0 0 0,1-21 15,-1 21-15,21-21 0,0 0 0,-20 0 16,20 0-16,0 0 0,1 0 15,-1 0-15,0 0 0,1-21 16,-1 0-16,-21 0 0,21 0 16,-20 0-16,-1-1 0,0-20 0,-21 21 15,0-21-15,0 20 0,0-20 16,0 21-16,0 0 0,-21-22 0,0 22 16,-1 0-16,1 21 15,0 0-15,0 0 0,0 0 0,0 0 16,-1 0-16,22 21 15,0 0-15,0 1 16,22-1 0,-1-21-16</inkml:trace>
  <inkml:trace contextRef="#ctx0" brushRef="#br0" timeOffset="39419.94">28702 2773 0,'0'0'0,"0"-21"32,-21 21-17,21 21-15,0 21 0,-21-21 16,21 1-16,-22 20 0,22 0 0,0 1 16,0 20-16,0 1 0,0-1 0,0 1 15,0-1-15,0 1 16,0 20-16,0-20 0,0-1 0,0-20 15,0 20-15,0-21 0,0 1 16,0 20-16,0-20 0,-21-22 0,21 21 16,0 0-16,0-20 0,-21-1 0,21 0 15,0 0-15,0 0 0,0 0 16,21-21 15,-21-21-31,21 0 0,1 0 16,-22 0-16,21-22 0,-21 22 15,21-21-15,0 0 0</inkml:trace>
  <inkml:trace contextRef="#ctx0" brushRef="#br0" timeOffset="39760.25">28808 3112 0,'0'0'0,"0"-43"16,-21 22-16,21-21 0,-64-85 31,64 106-31,0-1 15,21 22-15,0-21 0,22 21 16,-22 0-16,21 0 0,-21 0 16,22 0-16,-22 0 0,21 0 0,-21 0 15,22 21-15,-22-21 16,0 22-16,0-1 0,0-21 0,-21 21 0,0 0 16,0 0-16,0 0 0,0 1 15,0-1-15,-21 0 0,0 0 16,0 0-16,0-21 0,-22 21 0,22 1 15,-21-22-15,21 0 0,-22 21 16,22-21-16,0 0 0,0 21 0,0-21 16,0 0-16,21 21 15,21-21 17,0 0-32,0 0 0,0 0 15,22 0-15,-1-21 0</inkml:trace>
  <inkml:trace contextRef="#ctx0" brushRef="#br0" timeOffset="40157.31">29591 2879 0,'0'0'0,"0"-21"16,-21 21-1,0 0-15,21 21 0,-22-21 16,22 21-16,0 0 0,-21 0 0,21 0 15,-21 1-15,21-1 16,-21 0-16,21 0 0,0 0 0,0 0 16,0 1-16,0 20 0,0-21 15,0 0-15,21-21 0,0 21 0,0 1 16,1-22-16,-1 0 0,0 21 16,0-21-16,0 0 0,0 0 0,1 0 15,-22-21-15,21 21 0,0-22 16,0 1-16,0 0 0,0 0 0,1-21 15,-22 20-15,0-20 0,21 21 16,0 0-16,-21-22 0,0 22 0,0 0 16,0 0-16,0 0 15,21 21 1,0 0 15,-21 21-15,21-21-16</inkml:trace>
  <inkml:trace contextRef="#ctx0" brushRef="#br0" timeOffset="40485.12">30395 2879 0,'-21'0'16,"0"21"-1,21 0-15,0 0 0,-21 22 16,21-22-16,0 21 0,0 0 0,0 1 16,0-1-16,0 22 0,0-1 15,0 1-15,0-1 0,0 1 0,0-22 16,-21 21-16,21-20 0,-22 20 16,22-20-16,0-1 0,0 0 0,-21 1 15,21-1-15,0-21 0,0 21 16,-21-20-16,21-1 0,0 0 0,0 0 15,0 0-15,0 0 16,21-21 0,0 0-16,1 0 15,-22-21-15,21 0 0,0 0 16,-21 0-16,21 0 0,0-1 0</inkml:trace>
  <inkml:trace contextRef="#ctx0" brushRef="#br0" timeOffset="40776.69">30438 3090 0,'0'0'16,"0"-42"-16,-22 0 0,22 21 0,0-1 15,0 1-15,0 0 0,0 0 16,0 0-16,22 0 16,-1-1-16,0 22 0,0 0 0,21 0 15,-20 0-15,20 0 0,-21 0 16,21 0-16,1 0 0,-22 0 0,21 0 15,-21 22-15,22-22 0,-22 21 16,0 0-16,-21 0 0,0 0 0,0 0 16,0 1-16,0 20 0,-21-21 15,0 21-15,-22-20 0,22 20 0,-21-21 16,21 0-16,-22 22 0,1-22 16,21 0-16,-21 0 0,-1 0 0,1 0 15,0 1-15,-1-1 0,1-21 16,0 21-16</inkml:trace>
  <inkml:trace contextRef="#ctx0" brushRef="#br0" timeOffset="41588.22">22204 5271 0,'0'0'15,"-21"0"-15,-1 0 0,22-22 47,0 1-47,0 0 16,0 0-16,22 0 16,-1 0-16,0-1 15,-21 1-15,21 0 0,0 0 0,-21 0 16,0-22-16,0 22 0,21 0 15,-21 0-15,0 0 0,0 0 16,0-1-16,0 44 31,0-1-31,0 0 0,0 21 0,-21-21 16,21 22-16,-21-1 0,21 0 16,0 1-16,0-1 0,0 0 0,-21 1 15,21-1-15,0 0 0,0 1 16,0-1-16,0 0 0,0 1 0,0-1 15,0 0-15,0 1 0,0-22 16,0 21-16,0-21 0,0 1 0,0-1 16,-21 0-16,21 0 0,-21-21 15,-1 21-15,1-21 0,0 0 0,0 0 16,0 0-16,0 0 0,-1 0 16,-20 0-16,21-21 0,0 21 0,0-21 15,-1 0-15,1 0 0,0 21 16,21-22-16,0 1 0,0 0 0,0 0 15,0 0-15,0 0 0,0-1 16,0 1-16,21 0 16,0 0-16,22 21 0,-22-21 15,0 0-15,0-1 0</inkml:trace>
  <inkml:trace contextRef="#ctx0" brushRef="#br0" timeOffset="41880.12">22691 4995 0,'0'0'0,"21"-21"0,-21 0 0,21 21 0,-21-21 16,0 42-1,0 21 1,-21-20-16,0 20 16,21-21-16,-22 21 0,1 1 0,21-1 15,-21 0-15,0 1 0,0-1 16,0 0-16,21 1 0,-22-1 15,22-21-15,-21 22 0,21-1 0,0-21 16,0 21-16,0-20 0,0-1 16,0 0-16,0 0 0,21-21 0,1 21 15,-1-21-15,0 0 0,0 0 16,0 0-16,0 0 0,1-21 16,-1 0-16,-21 0 0,0 0 0,0-1 15</inkml:trace>
  <inkml:trace contextRef="#ctx0" brushRef="#br0" timeOffset="42060.03">22479 5334 0,'0'0'0,"-21"0"15,21-21 1,21 21 0,0 0-16,0 0 0,0 0 15,1 0-15,20 0 0,0 0 0,1 0 16,-1 0-16,0 0 0,1 0 15,-1 0-15,0 0 0,-21 0 0,22 0 16,-1-21-16,0 21 0</inkml:trace>
  <inkml:trace contextRef="#ctx0" brushRef="#br0" timeOffset="42349">23961 5186 0,'-22'0'47,"22"21"-47,0 0 0,0 0 16,-21 22-16,21-22 0,-21 0 0,21 21 16,-21-20-16,21 20 0,0-21 15,0 0-15,0 22 0,0-22 16,0 0-16,0 0 0,0 0 0,0 0 15,0 1 1,21-22 0,0-22-1,-21 1-15,21 0 0,1 21 0,-1-21 16</inkml:trace>
  <inkml:trace contextRef="#ctx0" brushRef="#br0" timeOffset="42748.76">24426 5228 0,'0'0'0,"0"-21"0,0 0 16,0 0-1,-21 21 1,0 0-16,0 0 0,0 0 0,-1 21 16,1-21-16,0 21 0,0 0 15,0 0-15,0 1 0,-1-1 0,1 0 16,21 0-16,0 0 0,0 0 0,0 1 15,0-1-15,0 0 16,0 0-16,21-21 0,1 0 16,-1 0-16,0 21 0,0-21 15,21 0-15,-20 0 0,20 0 16,-21 0-16,0 21 0,0-21 0,1 0 16,-1 0-16,0 22 0,-21-1 15,0 0-15,-21 0 16,0-21-16,-1 21 0,1-21 15,-21 21-15,21-21 0,0 0 16,-22 0-16,22 0 0,0 0 0,0 22 16,0-22-16,-1 0 15,1 0 1,21-22-16,0 1 16,0 0-16</inkml:trace>
  <inkml:trace contextRef="#ctx0" brushRef="#br0" timeOffset="42948.09">23982 4911 0,'0'0'0,"-21"-21"31,-1-1-31,44 22 63</inkml:trace>
  <inkml:trace contextRef="#ctx0" brushRef="#br0" timeOffset="44624.29">25844 5101 0,'0'-21'16,"0"0"-16,0 0 15,0 0-15,0-1 16,22 1-16,-22 0 0,21 0 16,-21 0-1,0 0-15,0-1 16,21 22-1,-21-21 1,21 21 0,-21-21 46,21 21 16,-21-21-31,0 42 0,0 0-47,0 22 16,-21-22-16,21 21 0,-21 0 15,21 1-15,0 20 0,0-20 0,-21-1 16,21 21-16,-21-20 0,21-1 16,-22 0-16,22 1 0,0-1 0,0 0 15,0-20-15,0 20 0,-21 0 16,21-21-16,0 1 0,0-1 15,0 0-15,0 0 0,0 0 16,0-42 15,0 0-31,-21 0 0,21 0 16,0-1-16,0-20 0,0 21 16,0 0-16,0-22 0,0 22 0,0 0 15,0-21-15,21 21 0,0-1 0,22-20 16,-22 21-16,21 0 0,1 0 15,-1-1-15,0 22 0,1 0 0,-1 0 16,21 0-16,-20 0 16,-1 0-16,0 0 0,1 22 0,-22-1 15,0 0-15,0 21 0,-21-21 0,0 1 16,0 20-16,0-21 0,-21 0 16,0 22-16,0-22 0,-22 0 0,1 0 15,21 0-15,-21-21 0,-1 21 16,1-21-16,21 0 0,-22 22 0,22-22 15,0 0-15,0 0 0,0 0 0,0 0 16,21-22 0,0 1-1,21 0-15,0 21 16,0-21-16,0 21 0,0-21 0,1 0 16,-1-1-16,21 22 0</inkml:trace>
  <inkml:trace contextRef="#ctx0" brushRef="#br0" timeOffset="45041.06">26649 5144 0,'0'0'0,"21"-22"0,-21 1 0,21 21 0,-21-21 16,0 0-16,0 0 16,21 0-16,0 21 15,1-22-15,-1 22 16,0 0-16,0 0 0,21 0 0,-20 22 15,20-1-15,-21 21 0,21-21 16,-20 22-16,-1-22 0,21 21 0,-21-21 16,-21 22-16,0-22 0,21 21 0,-21-21 15,0 0-15,0 22 0,0-22 16,0 0-16,-21 0 0,0-21 0,21 21 16,-21-21-16,0 0 0,21 22 15,-21-22-15,-1 0 16,22-22-16,0 1 15,0 0 1,0 0-16,0 0 0,0 0 0,22-1 16,-22 1-16,21-21 0,0 21 0,-21 0 15,21-22-15,0 22 0,0 0 16,1 0-16,-1 0 0,-21-1 0,21 22 16,0 0-16,0-21 0,0 21 15,1 0 1,-1 0-16,0 0 15</inkml:trace>
  <inkml:trace contextRef="#ctx0" brushRef="#br0" timeOffset="45459.82">27559 5017 0,'21'-22'16,"-42"44"-16,42-65 0,-42 22 15,0 21 1,0 0-16,-1 21 15,22 0-15,-21 1 0,0 20 0,0-21 16,21 21-16,-21-20 0,0 20 16,21 0-16,-22 1 0,22-22 0,-21 21 15,21-21-15,0 22 0,0-22 16,0 0-16,0 21 0,0-21 0,21 1 16,1-22-16,-1 21 0,0 0 0,0-21 15,21 0-15,-20 0 16,20 0-16,0 0 0,1-21 0,-1 0 15,-21-1-15,21 22 0,1-21 16,-22-21-16,0 21 0,21 0 0,-42-22 16,22 1-16,-22 0 0,21-1 0,-21 1 15,0-22-15,0 22 0,0 0 16,-21-1-16,-1 1 0,1 21 0,0 0 16,-21 0-16,21-1 0,-1 22 15,1 0-15,0 0 0,0 0 0,0 22 16,0-1-16,-1 0 0,1 0 15,0 0-15,21 0 0,0 1 0,0 20 16,0-21-16,0 0 0,0 0 16,21 1-16,0-22 0,22 21 15,-22 0-15</inkml:trace>
  <inkml:trace contextRef="#ctx0" brushRef="#br0" timeOffset="46089.28">28490 4974 0,'0'0'0,"0"-21"0,0-64 31,-21 85-15,21 22-16,-21-1 16,21 21-16,-21-21 0,0 22 15,21-22-15,0 21 0,0 0 0,0-20 16,-22 20-16,22-21 0,0 21 15,0-20-15,0-1 0,0 0 0,0 0 16,0 0-16,22-21 31,-1-21-31,0 21 16,0-21-16,0 0 0,-21 0 16,21-1-16,1-20 0,-1 21 0,0-21 15,0 20-15,0-20 0,0 0 16,1 21-16,-22-1 0,21 1 15,0 0-15,0 0 0,0 21 16,-21 21-16,0 0 16,0 22-16,0-22 0,0 0 0,0 21 15,0-21-15,0 1 0,0 20 16,0-21-16,0 0 0,0 0 0,0 1 16,0-1-16,0 0 0,0 0 15,21 0-15,1-21 16,-1 0-16,0 0 0,0 0 0,0 0 15,0-21-15,1 0 16,-1 0-16,0 0 0,0-1 0,0 1 16,0 0-16,1-21 0,-22-1 15,21 1-15,-21 0 0,21-1 0,-21 1 16,0 0-16,0 21 0,0-22 16,0 22-16,0 0 0,-21 21 31,0 0-31,21 21 0,-22 0 15,22 0-15,0 1 16,0-1-16,0 0 0,0 0 0,0 0 16,22-21-16,-1 21 15,21-21-15</inkml:trace>
  <inkml:trace contextRef="#ctx0" brushRef="#br0" timeOffset="46524.03">29549 4995 0,'0'0'0,"21"-21"0,0 21 15,-21-21-15,21 21 0,-21-21 16,0 0-16,-21 21 16,0 0-1,0 0-15,-1 0 0,1 21 16,0-21-16,-21 21 0,21 0 0,21 0 16,-22-21-16,22 22 15,-21-1-15,21 0 0,0 0 16,0 0-16,21 0 0,1-21 15,-22 22-15,21-22 0,0 21 16,0-21-16,0 21 0,0-21 0,1 21 16,-1 0-16,0-21 15,0 21-15,-21 1 0,21-22 16,-21 21-16,0 0 16,-21-21-1,0 0-15,0 0 16,0 0-16,-1 0 0,-20 0 0,21 0 15,0 0-15,0 0 0,-1 0 16,1 0-16,0 0 0,0 0 16,21-21 31,21 0-32,0 21-15,0-22 0,1 22 0,-1-21 16,0 21-16</inkml:trace>
  <inkml:trace contextRef="#ctx0" brushRef="#br0" timeOffset="46824.13">29908 5101 0,'22'0'0,"-44"0"0,65-21 16,-43 0-16,0 0 15,21 0-15,0-1 16,-21 1-16,0 0 15,0 0 1,-21 21 0,0 0-16,0 21 15,-1-21-15,1 21 0,0 0 0,0 1 16,0 20-16,21-21 0,0 0 16,-21 0-16,21 1 0,-22 20 0,22-21 15,0 0-15,0 0 0,0 1 16,0-1-16,22-21 15,-1 0-15,0 21 0,0-21 0,0 0 16,0 0-16,22 0 0,-22 0 16,21 0-16,1 0 0</inkml:trace>
  <inkml:trace contextRef="#ctx0" brushRef="#br0" timeOffset="47303.86">30543 5017 0,'-42'-64'31,"21"64"-31,21-21 16,0 0-16,0 0 15,21 21-15,0 0 16,0 0-16,1 0 0,20 0 16,-21 0-16,0 0 0,0 0 15,1 0-15,-22 21 0,21-21 0,0 21 16,-21 0-16,21 0 0,-21 0 15,0 22-15,0-22 0,0 0 0,0 21 16,0-20-16,-21-1 0,0 0 16,21 0-16,-21 21 0,-1-42 0,22 22 15,0-1-15,-21 0 16,0-21-16,0 0 16,21-21-1,0 0 1,0-1-16,0 1 15,21-21-15,0 21 0,0 0 0,1-22 16,-1 1-16,0 0 0,0-1 16,0 1-16,22 21 0,-22-22 0,0 22 15,0 0-15,0 0 0,-21 0 16,21 21-16,1-21 0,-1 21 16,0 21 15,-21 0-31,0 0 15,0 0-15,-21 0 16,0-21-16</inkml:trace>
  <inkml:trace contextRef="#ctx0" brushRef="#br0" timeOffset="48179.92">22034 6541 0,'0'-22'16,"0"44"-16,0-65 0,0 1 0,0 21 15,0 0-15,0 42 16,0 21 0,0-21-16,0 22 15,0-1-15,0 0 0,0 1 0,0-1 16,0 0-16,0 1 0,0 20 0,0-21 15,0 1-15,0-1 0,0-21 16,0 22-16,0-1 0,0 0 0,0 1 16,-21-22-16,21 0 0,-21 21 0,21-21 15,-21 1-15,0-1 16,21 0-16,-21-21 16,21-21-1,0 0-15,0-1 0,0 1 16,0 0-16,0-21 0,0 21 0,21-1 15,-21-20-15,21 21 16,0-21-16,0 20 0,0 1 0,1 0 16,-1 0-16,0 0 0,0 21 0,21 0 15,1-21-15,-1 21 0,-21 0 16,22 0-16,-1 0 0,0 21 0,1-21 16,-1 21-16,-21 0 0,0 0 15,0 0-15,-21 1 0,0-1 0,0 0 16,0 0-16,-21 0 0,-21 0 0,21 22 15,-22-22-15,1 0 0,0 0 16,-1 0-16,1 1 0,0-22 0,21 21 16,-22-21-16,22 0 0,21 21 0,-21-21 15,0 0 1,21-21 0,0 0-16,21-1 15,0 1 1,0 21-16,-21-21 0,21 0 15,1 21-15,-1-21 0,0 0 16,21 21-16</inkml:trace>
  <inkml:trace contextRef="#ctx0" brushRef="#br0" timeOffset="48917.52">22627 6943 0,'0'0'0,"21"-21"0,0 21 0,-21-22 16,22 22-16,-22 22 46,0-1-46,0 0 0,0 0 16,-22 0-16,22 22 0,0-22 0,0 0 16,0 21-16,0-21 0,-21 1 0,21 20 15,0-21-15,0 0 0,0 0 16,0 1-16,0-1 0,21 0 16,1-21-1,-1 0-15,0 0 0,0 0 0,0-21 16,0 0-16,1 21 0,-1-22 0,0 1 15,0-21-15,0 21 16,0 0-16,1-22 0,-1 22 0,0 0 16,0-21-16,0 20 0,-21-20 0,21 21 15,-21 0-15,22 0 0,-22-1 16,0 44 15,0-1-31,0 21 0,0-21 16,0 0-16,0 1 0,0 20 0,0-21 15,0 21-15,0-20 0,0-1 16,21 0-16,0 0 0,0 0 0,-21 0 16,21 1-16,0-1 0,1-21 0,-1 0 15,21 0-15,-21 0 0,0 0 16,22 0-16,-22 0 0,0-21 16,21-1-16,-20 22 0,-1-21 0,0-21 15,21 21-15,-21 0 0,-21-22 16,22 1-16,-1 21 0,0-22 0,-21 1 15,0 0-15,21-1 0,0-20 16,-21 21-16,0-1 0,21 1 0,1 0 16,-22-1-16,21 22 0,-21 0 0,0 0 15,0 0-15,0 42 32,0 0-32,0 21 0,0-21 15,-21 22-15,21-22 0,0 21 0,-22 1 16,1-22-16,21 21 0,-21 0 15,21 1-15,0-22 0,-21 21 16,21-21-16,0 1 0,-21 20 0,21-21 16,0 0-16,0 0 0,0 1 0,0-1 15,0 0-15,21-21 16,0 0-16,0 0 0,0 0 16,1 0-16,-1 0 0,0-21 15,0 0-15,0-1 16,0 1-16,-21 0 0,0 0 0,0 0 15,0 0-15</inkml:trace>
  <inkml:trace contextRef="#ctx0" brushRef="#br0" timeOffset="49140.4">23558 6837 0,'-21'0'0,"42"0"0,-63 0 0,21 0 0,0 0 15,0 21-15,-1-21 16,22 21-1,22-21-15,-1 0 0,0 0 16,0 0-16,0 0 0,0 0 16,22 0-16,-22 0 0,21 0 0,1 0 15,-22 0-15,21 0 0,-21 0 16,22 0-16,-22 0 0,0-21 0,0 21 16,0 0-1,-21-21-15</inkml:trace>
  <inkml:trace contextRef="#ctx0" brushRef="#br0" timeOffset="49720.14">25590 6625 0,'0'0'0,"0"-42"0,0 21 15,22 0-15,-22-22 0,0 22 16,0 0-16,0 0 0,0 0 0,21-1 15,-21 1-15,0 42 32,0 1-32,0 20 15,0-21-15,0 21 0,0 1 0,-21-1 16,21 0-16,0 1 0,-22-1 16,22 0-16,0 1 0,0-1 0,-21 0 15,21-20-15,-21 20 0,21-21 16,0 0-16,0 0 0,0 1 0,0-1 15,0 0-15,0 0 0,-21-21 32,0 0-32,0 0 0,-1 0 15,1 0-15,21-21 0</inkml:trace>
  <inkml:trace contextRef="#ctx0" brushRef="#br0" timeOffset="50348.59">25209 6879 0,'0'0'0,"22"0"16,-1 0 0,21 0-16,-21 0 0,22 0 0,-22 0 15,21 0-15,0 0 0,22-21 0,-22 21 16,22-21-16,-22 21 0,22-21 16,-22 21-16,21-21 0,-20-1 0,-1 22 15,0-21-15,-20 0 0,20 0 16,-21 0-16,0 0 0,-21-22 0,0 22 15,21 0-15,-21-21 0,0 20 16,22 1-16,-22 0 0,0 0 16,0 0-16,0 42 31,0 0-31,0 21 0,-22-20 16,22 20-16,-21 0 0,0 1 15,21-22-15,0 21 0,-21 0 0,0 1 16,21-1-16,0-21 0,-21 22 0,21-22 15,-22 0-15,1 0 0,21 0 16,-21 0-16,21 1 0,0-1 0,0 0 16,-21-21-16,21 21 15,-21-21 1,21-21 0,0 0-16,0 0 15,0-1-15,21 1 0,0 0 0,0 0 16,0 0-16,1 0 0,-1-22 0,0 22 15,21-21-15,-21 21 0,1-1 16,20 1-16,-21 0 0,21 21 0,-20 0 16,-1 0-16,0 0 0,0 0 15,0 21-15,-21 0 0,0 1 0,0-1 16,0 0-16,0 0 0,0 0 16,0 22-16,0-22 0,0 0 0,0 0 15,0 0-15,0 0 0,0 1 16,0-1-16,0 0 31,0-42 0,21 0-31,1 21 0,-22-22 0,21 1 16</inkml:trace>
  <inkml:trace contextRef="#ctx0" brushRef="#br0" timeOffset="51341.02">26501 6879 0,'21'0'47,"0"0"-47,0 0 16,0 0-16,0 0 0,1 0 16,-1-21-16,0 21 0,0-21 15,0 0-15,0 0 16,-21-1-16,0 1 15,0 0 1,-21 21-16,0 0 0,0 0 0,0 0 16,0 21-16,-1-21 0,1 21 15,0 1-15,0-1 0,21 0 0,-21 21 16,0-21-16,21 1 0,0-1 16,-22 0-16,22 0 0,0 0 15,0 0-15,0 1 0,22-1 16,-1-21-16,0 21 15,0-21-15,21 0 0,-20 0 0,20 0 16,-21 0-16,21 0 0,1-21 0,-1 21 16,-21-21-16,22-1 0,-1 22 15,-21-21-15,21 0 0,-20 0 0,-1 0 16,0 0-16,0-22 0,0 22 0,0 0 16,1 0-16,-22 0 0,0-1 15,0 1-15,0 42 31,0 1-15,-22-1-16,22 0 0,-21 0 0,0 0 16,21 0-16,0 1 0,0-1 15,0 0-15,0 0 0,0 0 16,0 0-16,0 1 16,21-22-16,0 0 0,1 0 0,20 0 15,-21 0-15,0 0 0,0 0 0,1 0 16,20 0-16,-21-22 0,0 1 15,0 21-15,-21-21 0,22 0 16,-1 0-16,0 0 0,-21-1 0,21 1 16,-21 0-16,0 0 0,0-21 15,0 20-15,0 1 0,0 0 16,0 42 15,0 0-31,0 1 0,0-1 0,0 0 16,0 0-16,0 0 0,-21 22 15,21-1-15,-21-21 0,0 21 0,21 1 16,0 20-16,-22-20 0,22-1 16,-21 21-16,21 1 0,0-22 0,0 22 15,0-1-15,0-20 0,0 20 16,0 1-16,0-22 0,-21 0 0,21 22 16,-21-1-16,21-20 0,-21 20 15,0 1-15,21-22 0,0 21 0,0-20 16,-22-1-16,22 0 0,0 1 0,-21-1 15,21-21-15,0 0 0,0 1 16,-21-22-16,0 0 0,21-22 16,-21 1-16,21 0 15,0 0-15,-21-21 0,21 20 0,0-20 16,0-21-16,0 20 0,0-20 16,0 20-16,0-20 0,0-1 15,21 1-15,0-1 0,0 1 0,0-22 16,0 22-16,1-1 0,20-20 15,-21 20-15,0 1 0,22 20 0,-22-20 16,0 20-16,21 1 0,-21 0 0,1 21 16,20-22-16,-21 22 0,0-21 15,22 21-15,-22-1 0</inkml:trace>
  <inkml:trace contextRef="#ctx0" brushRef="#br0" timeOffset="52213.17">28236 6943 0,'21'0'0,"1"0"15,-1 0-15,0-21 16,0-1-16,0 1 0,0 0 15,1 0-15,-1 0 0,0 0 16,0-1-16,0-20 0,0 21 0,1-21 16,-22 20-16,0-20 0,21 0 15,-21 21-15,0-1 0,0 1 0,0 0 16,0 0-16,-21 21 16,-1 0-16,1 0 0,0 0 15,0 0-15,0 0 16,42 0 15,0 0-31,0 0 16,0 0-16,22 0 0,-22 0 0,0 0 15,0 21-15,22 0 0,-22-21 0,0 21 16,-21 1-16,21-1 0,-21 0 16,0 0-16,0 0 0,0 0 0,0 1 15,0 20-15,0-21 0,0 0 16,-21 0-16,21 1 0,0-1 15,0 0-15,-21-21 0,21 21 0,0 0 16,0 0-16,21-21 31,0 0-31,0 0 0,0 0 0,1 0 16,-1 0-16,21-21 0,-21 0 16,22 0-16,-1 0 0,-21 0 0,21-1 15,-20 1-15,20 0 0,-21-21 16,0 21-16,0-22 0,-21 22 0,0 0 15,0 0-15,0 0 0,0-1 16,0 1-16,-21 21 16,0 0-16,0 21 15,0 1-15,0-1 0,-1 0 0,22 0 16,-21 0-16,21 22 0,-21-22 16,21 0-16,0 0 0,0 21 15,0-20-15,0-1 0,0 0 16,0 0-16,0 0 0,21 0 15,0-21-15,1 0 0,-1 0 16,0 0-16,0 0 0,0 0 16,0 0-16,22 0 0,-22-21 0,0 21 15</inkml:trace>
  <inkml:trace contextRef="#ctx0" brushRef="#br0" timeOffset="52640.09">29845 6477 0,'0'0'0,"21"-21"32,-21 0-32,-21 21 15,0 0-15,0 0 16,-22 21-16,22-21 0,0 21 0,0 0 16,0-21-16,-1 21 0,1 1 15,0-1-15,0 21 0,21-21 0,0 0 16,0 1-16,0-1 15,0 0-15,0 0 0,21 0 16,0 0-16,0-21 0,1 0 16,-1 0-16,0 22 0,0-1 15,0-21-15,0 0 0,1 0 0,-1 21 16,0-21-16,0 0 0,0 0 16,-21 21-16,0 0 15,-21 0 1,0-21-16,-21 0 0,20 0 15,-20 0-15,0 22 0,-1-22 0,1 0 16,0 0-16,21 0 0,-22 0 16,22 0-16,0 0 0,0 0 0,0 0 15,42-22 32,0 22-47,0-21 0,0 21 0</inkml:trace>
  <inkml:trace contextRef="#ctx0" brushRef="#br0" timeOffset="52919.93">30353 6604 0,'-42'21'31,"20"0"-16,1 1-15,21-1 0,-21 0 16,21 0-16,0 0 0,-21 0 0,0 1 16,21-1-16,-21 0 0,21 0 15,0 0-15,0 0 0,0 1 16,0-1-16,0-42 47,0-1-32,21 1-15,0 0 0</inkml:trace>
  <inkml:trace contextRef="#ctx0" brushRef="#br0" timeOffset="53124.82">30416 6308 0,'0'0'15,"0"-21"-15,-21 21 0,0 0 16,0 0-16,0 0 15,0 0-15,-1 0 16,22 21 0,22 0-1,-1-21-15,0 21 16,0-21-16,0 0 0,0 0 16,1 0-16,-1 0 0,0 0 0</inkml:trace>
  <inkml:trace contextRef="#ctx0" brushRef="#br0" timeOffset="53976.64">30713 6456 0,'0'0'0,"21"0"16,0 0-16,-21 21 0,21-21 0,0 0 15,1 0-15,20 0 16,-21 0-16,0 0 0,22 0 0,-1 0 15,0 0-15,1-21 0,-1 21 16,0 0-16,-21-21 0,22 21 0,-22 0 16,0-21-16,-42 21 31,0 0-31,0 0 0,-22 0 16,22 21-16,-21 0 0,-1 0 0,22 0 15,-21 22-15,21-1 0,-22-21 16,22 21-16,0 1 0,0-22 0,-21 21 15,20 1-15,22-22 0,-21 0 16,21 21-16,-21-21 0,21 1 16,-21-22-16,21 21 0,0 0 0,0-42 47,21 0-32,0-1-15,-21 1 0,21 0 16,1 0-16,-1 0 0,-21 0 0,21-1 15,0-20-15,0 21 0,0 21 16,1-21-16,-22 0 0,21 21 16,0 21-1,-21 0 1,0 0-16,0 0 16,0 0-16,0 1 0,0-1 15,21-21-15,0 21 0,-21 0 16,21-21-16,1 21 0,-1-21 0,0 0 15,21 0-15,-21 21 0,22-21 0,-22 0 16,21 0-16,1 0 0,-1 0 16,0 0-16,1 0 0,-1 0 0,-21-21 15,21 0-15,1 0 0,-1 21 16,-21-42-16,22 20 0,-22 1 0,0 0 16,0-21-16,0-1 0,0 22 15,1-21-15,-22 21 0,0-22 16,0 22-16,0 0 0,0 0 15,-22 21 1,1 0-16,0 21 0,0 0 16,0 0-16,0 22 0,-1-22 0,1 21 15,0-21-15,21 22 0,0-22 16,-21 0-16,21 21 0,0-20 0,0-1 16,0 0-16,0 0 15,0 0-15,21 0 16,0-21-16,0 0 15,1 0-15,-1 0 0,0 0 16,0-21 0,0 0-16,0 0 15,-21 0-15,22 0 0,-22-1 0</inkml:trace>
  <inkml:trace contextRef="#ctx0" brushRef="#br0" timeOffset="54176.53">31792 6837 0,'0'0'0,"0"21"31</inkml:trace>
  <inkml:trace contextRef="#ctx0" brushRef="#br0" timeOffset="54864.71">23749 8424 0,'0'0'0,"0"-42"0,0 21 0,0 0 16,21 0-16,-21-1 0,0 1 0,0 0 15,0 0-15,0 0 0,0 0 16,-21 21 0,0 21-16,21 21 15,0-21-15,-21 22 0,21-1 16,-22-21-16,22 21 0,0 1 0,0-1 16,0 0-16,0 1 0,0-1 15,-21 0-15,21 1 0,0-1 16,-21 0-16,21 1 0,0-22 0,0 21 15,0-21-15,0 1 0,-21-1 16,21 0-16,0 0 0,0 0 0,0 0 16,0-42 15,0 0-31,21 0 16</inkml:trace>
  <inkml:trace contextRef="#ctx0" brushRef="#br0" timeOffset="55272.48">23961 8615 0,'21'-21'0,"-42"42"0,63-42 16,-21 0-16,0-1 16,0 22-16,1 0 0,-1 0 15,-21 22 1,0-1-16,0 0 16,0 0-16,0 21 0,0-20 0,-21 20 15,21-21-15,0 21 0,-22-20 0,22 20 16,0-21-16,0 21 0,0-20 15,0-1-15,0 21 0,0-21 0,22 0 16,-1 1-16,0-22 0,0 0 16,0 0-16,0 0 0,1 0 15,-1 0-15,0 0 0,0-22 0,0 1 16,0 21-16,1-21 0,-1 0 16,0 0-16,-21-22 0,0 22 15,0 0-15,0-21 0,0 21 0,0-22 16,0 22-16,-21-21 0,0 21 0,-1-1 15,22 1-15,-21 0 0,0 0 16,0 21-16,21-21 0,-21 21 16,0 0-16,-1 0 15,1 0 1,21 21-16,-21-21 31</inkml:trace>
  <inkml:trace contextRef="#ctx0" brushRef="#br0" timeOffset="55568.31">23601 8509 0,'0'0'0,"-43"0"0,22 0 0,0 0 15,0 0-15,63 0 31,-21 0-31,1 0 16,20 0-16,0 0 0,1 0 16,-1 0-16,0 0 0,22 0 0,-22 0 15,0 0-15,22 0 0,-22 0 16,1 0-16,-1-21 0,0 21 0,-21 0 16,1 0-16,-1-21 0,0 21 0,0 0 15,0 0 16,0 0-15,-21 21-16,22-21 0,-1 21 16</inkml:trace>
  <inkml:trace contextRef="#ctx0" brushRef="#br0" timeOffset="56744.7">25294 9038 0,'21'-21'32,"0"21"-32,-21-21 0,22 0 0,-1 0 15,-21-1-15,21 1 0,0 0 16,0-21-16,0 21 0,1-22 0,-1 1 15,0 0-15,-21-1 0,21 1 0,0 0 16,-21-1-16,0 1 0,21 0 16,-21-1-16,0 22 0,0-21 0,22-1 15,-22 22-15,0 0 0,0 0 0,0 0 16,0 42 0,0 0-1,0 0-15,-22 22 0,1-22 16,21 21-16,-21 0 0,0 1 0,21-1 15,0 0-15,-21 1 0,21-1 0,-21 0 16,21 1-16,0 20 16,0-42-16,0 22 0,0-1 0,0 0 15,0-20-15,0-1 0,21 0 0,0 0 16,0 0-16,0-21 16,0 0-16,1 0 0,20 0 0,-21 0 15,0 0-15,0 0 0,1-21 0,20 0 16,-21 0-16,0 0 0,0-1 0,1 1 15,-1 0-15,21 0 0,-21-21 16,0-1-16,-21 22 0,22 0 0,-1-21 16,0 20-16,-21 1 0,21 21 15,-21-21-15,0 42 16,0 0 0,0 1-16,0-1 0,0 0 0,0 0 15,-21 21-15,21-20 0,0-1 16,0 0-16,0 21 0,0-21 0,0 1 15,0-1-15,0 0 0,0 0 16,21 0-16,0-21 16,0 0-16,1 0 0,-1 0 0,0 0 15,0 0-15,0 0 0,0 0 16,1-21-16,-1 0 16,-21 0-16,0 0 0,0-1 15,0 1-15,0 0 0,0-21 0,0 21 16,0-1-16,0-20 0,0 21 15,-21 0-15,-1 0 0,1 21 0,21-22 16,-21 22-16,0 0 16,0 0-1,42 0 1,0 0-16,0 0 16,0 0-16,1 0 0,-1 0 15,0 0-15,0 0 0,0 0 0,22 0 16,-22 0-16,0 0 0,21 0 0,-21-21 15,22 21-15,-22 0 16,0 0-16,0 0 0,0 0 0,1 0 16,-22 21-16,0 1 15,0-1-15,0 0 16,0 0-16,-22 0 0,1 0 0,21 1 16,-21 20-16,0-21 0,21 0 0,0 0 15,0 1-15,0-1 0,0 0 16,0 0-16,0 0 0,0 0 15,21-21-15,0 0 16,0 0-16,1 0 16,-1 0-16,0 0 0,0 0 0,0-21 15,0 21-15,1-21 0,-1 0 0,0 0 16,0 0-16,-21-1 0,0 1 16,0-21-16,0 21 0,0-22 15,0 22-15,0-21 0,0 21 0,0 0 16,-21-1-16,0 1 0,0 0 15,-1 0-15,1 21 0,0 0 16,0 0-16,21 21 31,0 0-15,21-21-16,0 0 0,0 0 16</inkml:trace>
  <inkml:trace contextRef="#ctx0" brushRef="#br0" timeOffset="57396.33">27495 8297 0,'0'0'16,"0"-21"-16,-21 21 15,0 0 1,0 21-16,21 1 0,-21 20 15,21-21-15,0 21 0,-21-20 0,21 20 16,-22 0-16,22 1 16,-21-22-16,21 21 0,0 0 0,-21 1 15,21-1-15,-21-21 0,21 22 0,-21-1 16,21-21-16,0 0 0,0 0 16,0 1-16,-21-1 0,21 0 0,0 0 15,0-42 16,21 0-15,0 21-16,-21-21 0,21-1 0,0-20 16,0 21-16,1 0 15,-1 0-15,0-22 0,0 22 0,21 0 0,-20-21 16,-1 20-16,0 1 0,0 21 16,0-21-16,0 21 0,1 0 15,-44 21 16,1-21-15,0 0-16,0 21 0,0-21 0,0 0 16,-22 0-16,22 22 0,0-22 15,0 0-15,0 0 0,-1 0 0,22 21 16,-21-21-16,21 21 16,0 0-16,0 0 15,0 0-15,21 1 16,-21-1-16,22 0 0,-1-21 0,0 21 15,-21 0-15,21-21 0,0 21 16,-21 1-16,21-22 0,-21 21 0,22-21 16,-1 0-16,-21 21 0,21-21 15,0 0-15,-21-21 32,0 0-32,0-1 15,21 1-15,-21 0 0,0 0 16</inkml:trace>
  <inkml:trace contextRef="#ctx0" brushRef="#br0" timeOffset="58368.43">28998 8424 0,'0'0'0,"0"-21"0,0 0 16,21 0-16,1 0 0,-22 0 15,21-1-15,-21 1 0,0 0 0,0-21 16,0 21-16,0-1 16,0 1-16,0 42 31,0 1-31,0 20 15,-21-21-15,-1 21 0,1 1 0,21 20 16,-21-20-16,0-1 0,0 0 0,0 22 16,-1-22-16,1 0 0,0 1 15,0-1-15,0 22 0,0-43 0,-1 21 16,1 0-16,0-20 0,0-1 16,0 21-16,0-42 0,21 21 0,-22 0 15,1-21-15,0 0 16,0 0-16,0 0 15,21-21 1,0 0-16,0 0 0,0-21 0,0 20 16,0-20-16,0 21 0,0-21 15,0-1-15,21 22 0,0-21 0,-21-1 16,21 22-16,-21 0 0,0 0 0,21 0 16,-21 0-16,0-1 0,22 22 15,-22 22 1,0-1-16,0 0 0,0 0 15,0 0-15,0 22 0,0-22 16,0 21-16,0-21 0,0 22 0,0-1 16,0-21-16,21 0 0,-21 22 0,21-22 15,0 0-15,-21 0 16,21-21-16,0 21 0,1-21 0,-1 0 16,0 0-16,0 0 0,0 0 0,0 0 15,1 0-15,-1 0 0,21 0 16,-21-21-16,0 0 0,1 0 0,-1 0 15,0-1-15,0 1 0,0-21 0,0 21 16,1 0-16,-1-22 0,-21 22 16,0 0-16,21 0 0,-21 0 0,21 21 15,-21 21 17,0 0-32,0 0 0,0 0 0,0 0 15,0 1-15,0-1 16,-21 0-16,21 0 0,0 0 0,0 0 15,0 1-15,-21-1 0,21 0 32,0-42-1,0 0-31,0-1 0,0 1 16,0 0-16</inkml:trace>
  <inkml:trace contextRef="#ctx0" brushRef="#br0" timeOffset="58568.31">29400 8530 0,'0'-21'31,"22"21"31,-1 0-62,0 0 16,0 0-16,0 0 0,0 0 0,1 0 16</inkml:trace>
  <inkml:trace contextRef="#ctx0" brushRef="#br0" timeOffset="59396.84">29908 8255 0,'0'0'0,"22"-21"0,-22 0 15,-22 21 1,22 21-16,-21 0 16,21 0-16,0 0 0,-21 22 15,0-22-15,21 21 0,0 1 0,0-1 16,-21 0-16,21 1 0,-21-1 0,21 21 16,-22-20-16,1-1 15,21 0-15,0 1 0,-21-1 0,0-21 16,21 22-16,-21-22 0,21 0 0,0 0 15,0 0-15,-21-21 0,21 21 16,0-42 15,0 0-31,21 0 16,-21 0-16,21 0 0,0-1 0,0-20 16,0 21-16,1 0 0,-1-22 15,0 22-15,0-21 0,21 21 0,-20 0 16,20-1-16,-21 1 0,21 0 0,-20 0 15,-1 0-15,0 21 16,0 0-16,0 0 0,-42 0 31,0 21-31,-21 0 0,20-21 16,-20 21-16,21-21 0,-21 0 0,-1 21 16,1-21-16,21 0 0,-22 0 15,22 22-15,0-22 0,0 0 0,21 21 31,0 0-31,0 0 16,0 0-16,0 0 0,0 1 16,21-1-16,0-21 0,0 21 15,-21 0-15,22 0 0,-1 0 16,0 1-16,0-22 0,0 21 16,0-21-16,1 0 0,-1 0 15,21 0-15,-21 0 0,22 0 0,-22 0 16,21 0-16,0 0 0,1 0 15,-22 0-15,21 0 0,1-21 0,-22-1 16,21 22-16,-21-21 0,0 0 0,1 0 16,-1 0-16,0 0 0,0-1 15,-21 1-15,0-21 0,0 21 0,0 0 16,0-1-16,0 1 0,0 0 16,-21 21-1,0 0-15,0 0 0,21 21 16,0 0-16,-22 1 0,22-1 15,-21 21-15,21-21 0,0 0 0,0 1 16,0 20-16,0-21 0,0 0 16,0 0-16,0 1 0,0-1 15,0 0-15,21-21 16,1 0-16,-1 0 16,0 0-16,21 0 0,-21 0 0,22 0 15,20-21-15,-20 21 0,20-21 16</inkml:trace>
  <inkml:trace contextRef="#ctx0" brushRef="#br0" timeOffset="60000.55">31877 8615 0,'0'0'0,"-21"-106"31,0 85-31,21 0 0,-22 0 0,1 21 16,0 0-16,0 0 0,0 0 16,0 0-16,-22 0 0,22 0 15,0 21-15,0 0 0,-22 0 0,22 21 16,-21-20-16,21-1 16,-22 21-16,22-21 0,0 22 0,0-22 15,0 21-15,0-21 0,21 0 16,-22 1-16,22 20 0,0-21 0,0 0 15,0 0-15,22-21 16,-1 0-16,0 22 0,0-22 0,0 0 16,0 0-16,22 0 0,-22 0 15,0-22-15,0 22 0,22-21 0,-22 0 16,0 0-16,21-21 0,-21 20 16,1 1-16,-1-21 0,0 21 0,0-22 15,0 22-15,-21-21 0,0 21 0,21 0 16,-21-1-1,0 44 1,0-1-16,-21 0 16,21 0-16,0 0 0,-21 22 0,21-22 15,-21 21-15,21-21 0,0 0 16,0 1-16,0 20 0,0-21 0,0 0 16,21 0-16,0 1 15,0-22-15,1 0 0,-1 21 0,0-21 16,0 0-16,0 0 0,22 0 15,-22 0-15,0 0 0,0 0 16,0-21-16,0-1 0,1 22 0,-1-21 16,-21 0-16,0 0 0,0 0 15,0 0-15,-21 21 32,-1 0-32,-20 0 0,0 0 0</inkml:trace>
  <inkml:trace contextRef="#ctx0" brushRef="#br0" timeOffset="60944.36">26014 10202 0,'0'0'0,"0"-21"0,0 0 15,0 0-15,21 0 16,-21 42 31,0 0-47,0 21 0,0-20 0,0 41 16,-21-21-16,21 22 0,-21-22 0,21 22 15,-22-1-15,22 1 0,0-1 16,0 1-16,-21-22 0,21 22 0,-21-22 15,21 21-15,0-20 0,-21 20 0,0-20 16,0-1-16,21 0 0,-22 1 16,22-1-16,-21-21 0,21 21 0,-21-20 15,21-1-15,0 0 0,0 0 16,0-42 15,0 0-31,0 0 0,0-1 0,21-20 16,-21 21-16,21-21 0,-21-1 15,22 1-15,-22 0 0,0-22 0,0 22 16,0-1-16,0-20 0,21-1 0,-21 22 16,0-21-16,0-1 0,21 1 15,-21 20-15,21-20 0,-21-1 0,21 22 16,-21 0-16,21-1 0,1 22 0,-1-21 16,0 21-16,0-1 0,0 1 15,22 21-15,-22-21 0,21 21 0,0 0 16,1 0-16,-22 0 0,21 0 15,1 21-15,-1 0 0,-21 1 16,21-1-16,-20 21 0,-22-21 0,0 22 16,0-1-16,0-21 0,0 21 15,-22 1-15,1-22 0,0 0 0,-21 21 16,21-20-16,-22-1 0,22-21 0,-21 21 16,21 0-16,-1-21 0,1 0 15,0 21-15,42-21 31,0 0-31,1-21 16,20 0-16,-21 0 0,0 21 0,22-21 0,-22-1 16</inkml:trace>
  <inkml:trace contextRef="#ctx0" brushRef="#br0" timeOffset="61340.13">26987 10266 0,'0'0'0,"22"-21"0,20 0 16,-63 21-1,0 0-15,21 21 16,-22 0-16,1 0 0,0 0 16,0 0-16,0 22 0,0-22 15,-1 0-15,1 21 0,0 1 0,21-22 16,-21 21-16,21-21 0,-21 1 0,21-1 16,0 0-16,0 0 0,0 0 15,0 0-15,21 1 0,0-22 0,0 0 16,0 21-16,1-21 0,-1 0 15,21 0-15,-21 0 0,22 0 0,-22-21 16,0 21-16,21-22 0,-21 1 16,1 0-16,-1 0 0,-21 0 0,0 0 15,21-22-15,-21 22 0,0-21 0,0 21 16,0-22-16,0 22 0,-21-21 16,0 21-16,21-1 0,-22 1 15,1 0-15,0 21 0,0 0 16,0 0-16,21 21 31,21 0-15,0-21-16,0 0 0,22 0 15,-22 0-15,21 0 0</inkml:trace>
  <inkml:trace contextRef="#ctx0" brushRef="#br0" timeOffset="61676.72">27644 10266 0,'-22'21'16,"22"0"-16,-21 0 0,0 1 15,21-1-15,-21 0 0,21 21 16,-21 1-16,0-1 0,21 0 0,-22 1 16,22-1-16,0 0 0,-21 1 0,0-1 15,21 21-15,-21-20 0,21-1 16,0 0-16,0 22 0,-21-22 0,0 1 15,21 20-15,-22-21 0,22 1 0,0-1 16,-21 0-16,21 1 0,-21-1 16,21-21-16,-21 22 0,21-22 0,0 0 15,0 0-15,0 0 0,0 0 0,21-21 47,-21-21-47,21 0 0,-21 0 16,0 0-16,21 0 0,1-22 0,-22 22 15,21-21-15,-21-1 0,0 1 16</inkml:trace>
  <inkml:trace contextRef="#ctx0" brushRef="#br0" timeOffset="61992.57">27474 10689 0,'0'0'0,"21"-42"0,-21-22 0,0 22 0,22-21 16,-22 20-16,0 22 0,21-21 0,0 21 15,-21-22-15,0 22 0,21 0 16,0 0-16,0 0 15,1 21-15,-1 0 0,0-22 0,0 22 16,21 0-16,-20 0 0,20 0 16,-21 22-16,21-22 0,-20 21 0,-1 0 15,0 0-15,-21 0 0,0 0 16,0 22-16,0-22 0,0 0 0,0 0 16,-21 22-16,0-22 0,-1 0 0,-20 0 15,21 0-15,-21-21 0,20 21 16,1 1-16,-21-22 0,21 21 15,0-21-15,-1 0 0,1 0 0,0 21 0,0-21 16,21 21 0,21-21-1,0 0-15,0 0 16,1 0-16,-1 0 0,0 0 16,21 0-16</inkml:trace>
  <inkml:trace contextRef="#ctx0" brushRef="#br0" timeOffset="62396.34">28363 10393 0,'0'0'0,"-21"0"32,0 0-32,0 0 15,0 21-15,21 0 0,0 0 16,-22 1-16,1-1 0,21 21 0,-21-21 15,21 0-15,0 1 0,0 20 0,0-21 16,0 0-16,0 0 0,0 1 16,0-1-16,21 0 0,0-21 15,1 0-15,-1 0 0,0 0 0,0 0 16,0 0-16,0 0 16,1-21-16,-1 21 0,0-21 0,0-1 15,0 22-15,0-21 0,-21-21 0,22 21 16,-22 0-16,21-1 15,-21 1-15,0-21 0,0 21 0,0 0 16,0-1-16,0 1 0,0 0 16,0 42 31,21-21-32,-21 21-15,21-21 0</inkml:trace>
  <inkml:trace contextRef="#ctx0" brushRef="#br0" timeOffset="63053.86">28998 10372 0,'0'-21'31,"-21"21"-31,21 21 16,-21-21-16,21 21 0,-21 0 15,0 0-15,21 22 0,-22-22 0,22 21 16,-21-21-16,0 22 0,21-1 0,-21 0 16,0 1-16,21-1 15,-21 0-15,21 1 0,-22-22 0,1 21 16,21 0-16,0 1 0,-21-1 0,21 0 16,-21 1-16,21-1 0,0 0 15,-21 1-15,21-1 0,0 0 0,0-20 16,0 20-16,0-21 0,0 0 0,0 0 15,0 1-15,0-1 0,0 0 16,0 0-16,0-42 31,0 0-15,0 0-16,0-1 0,0 1 0,0 0 16,21 0-16,-21-21 0,21-1 0,0 22 15,-21-21-15,21-1 0,1 1 16,-22 0-16,21-22 0,0 22 15,-21 0-15,21-1 0,0-20 0,-21 20 16,21 1-16,1-21 0,-22 20 16,21-20-16,0 20 0,0 1 0,0 0 15,0-1-15,1 1 0,-1 21 0,0-21 16,0 20-16,0 1 0,22 0 16,-22 0-16,0 0 0,21 21 0,-21 0 15,22 0-15,-22 0 0,0 0 16,21 0-16,-20 0 0,-1 0 0,-21 21 15,0 0-15,0 0 0,0 0 0,0 1 16,0 20-16,0-21 16,-21 0-16,-1 0 0,1 1 0,-21-1 15,21 0-15,0 0 0,-22 0 0,22-21 16,-21 21-16,21 1 0,-1-22 16,22 21-16,-21-21 0,21 21 31,-21-21-16,0 0-15</inkml:trace>
  <inkml:trace contextRef="#ctx0" brushRef="#br0" timeOffset="76992.06">5863 8022 0,'0'0'0,"-21"21"16,0-21 0,0 0-16,-1 22 15,1-22-15,0 0 16,0 0-16,0 0 15,42 0 17,21 0-32,1 0 15,-22 0-15,42 0 0,-20 0 16,-1 0-16,21 0 0,1 0 0,-1-22 16,1 22-16,-1-21 0,22 21 15,-21-21-15,20 21 0,-20-21 0,20 21 16,-20 0-16,-1-21 0,-20 21 0,20 0 15,-20-21-15,-1 21 16,-21 0-16,0 0 0,0 0 0,1 0 0,-22-22 31,-22 22-15,1 0-16,-21 0 16,21-21-16</inkml:trace>
  <inkml:trace contextRef="#ctx0" brushRef="#br0" timeOffset="77592.19">4657 7641 0,'0'-21'16,"0"42"-16,-22-42 0,22 0 0,-21 21 15,21-21-15,-21 21 16,0 21 0,21 0-1,0 0-15,0 0 0,0 22 0,0-22 16,0 0-16,0 21 0,0-20 16,0 20-16,0-21 0,0 21 0,0-20 15,0-1-15,0 0 0,0 0 16,21 0-16,0-21 0,0 0 0,1 0 15,-1 0-15,0 0 16,0-21-16,0 21 0,0-21 16,-21 0-16,22 0 0,-1-1 15,0 1-15,0-21 0,-21 21 16,0 0-16,21-1 0,-21 1 0,21 0 16,-21 0-16,0 0 0,0 0 0,0-1 15,0 1-15,0 0 16</inkml:trace>
  <inkml:trace contextRef="#ctx0" brushRef="#br0" timeOffset="78180.86">5059 7535 0,'21'0'31,"-21"22"-31,0-1 16,0 0-16,0 0 0,0 0 0,0 0 16,0 1-16,0-1 0,-21 0 15,21 0-15,0 0 0,-21 0 16,21 1-16,0-1 0,0 0 0,0 0 15,0 0-15,0-42 63,0 0-63,0 0 0,0 0 16,0-1-16,0 1 0,0 0 15,21 0-15,-21 0 0,0 0 16,0-1-16,21 1 0,-21 0 0,21 0 15,-21 0-15,21 0 16,0 21 0,-21 21-1,0 0-15,0 0 16,0 0-16,0 0 16,0 1-16,-21-1 15,21 0-15,0 0 0,0 0 16,-21-21-16,21 21 0,0 1 15,0-1 1,0 0-16,0 0 16,21-21 15,0 0-15,1 0-1,-1 0 1,0 0-16,-21-21 15,0 0-15,21 0 16</inkml:trace>
  <inkml:trace contextRef="#ctx0" brushRef="#br0" timeOffset="78472.69">5334 7514 0,'0'0'15,"21"-21"1,0 21-16,-21 21 31,0 0-31,0 1 0,0 20 0,0-21 16,0 0-16,0 22 0,0-22 15,0 0-15,0 0 0,0 0 0,0 0 16,0 1-16,0-1 0,0 0 0,0 0 16,0 0-16,21-21 15,1 0 1,-1 0-16,0 0 0,0 0 15,0 0-15,0 0 16,1-21-16,-1 21 0,0-21 16,0 0-16,0 21 0,0-21 15,1 21-15,-1 0 16</inkml:trace>
  <inkml:trace contextRef="#ctx0" brushRef="#br0" timeOffset="79716">2519 10986 0,'0'0'0,"0"21"0,-21-21 0,21 21 16,0 0-16,0 0 15,21 0-15,21-21 0,-21 22 16,22-22-16,20 0 0,-21 0 16,22 0-16,-22 0 0,22 0 0,-1 0 15,1 0-15,-1-22 0,-20 22 16,20-21-16,1 21 0,-22-21 0,21 21 15,-20-21-15,-1 21 0,0-21 16,-20 21-16,-1 0 0,-21-21 16,-21 21-1,-1 0-15,-20 0 0,0 0 0,21 0 16,-22-22-16,1 22 0,0 0 16,20 0-16,1 0 0,-21-21 0,21 21 15,0-21 1,42 21-1,0 0 1,21 0-16,-21 0 0,22 0 0,-22 0 16,21 0-16,-21 21 0,22-21 0,-22 21 15,21 1-15,-21-1 16,-21 0-16,0 0 0,0 0 0,0 22 16,0-22-16,-21 21 0,0-21 15,-21 0-15,21 22 0,-22-22 0,1 21 16,21-21-16,-22 1 0,22-1 15,-21 0-15,21-21 0,21 21 0,21-21 32,0-21-17,0 0-15,0 0 0</inkml:trace>
  <inkml:trace contextRef="#ctx0" brushRef="#br0" timeOffset="81048.86">4106 11091 0,'0'-21'16,"0"0"-1,21 21-15,-21-21 16,0 0-16,22 0 0,-1-1 0,-21 1 15,0 0-15,21 0 0,0 0 0,-21 0 16,21-1-16,-21 1 16,0 0-16,0 0 0,0 0 15,-21 21 1,0 21 0,21 0-16,-21 21 0,21-20 0,0 20 15,0-21-15,0 21 0,-21 1 16,21 20-16,0-20 0,0-1 0,-22 0 15,22 22-15,0-22 0,0 0 0,0 1 16,0-1-16,0-21 0,0 22 16,0-22-16,0 21 0,-21-21 0,21 0 15,-21 1-15,0-22 32,0 0-32,0 0 0,-1 0 15,1-22-15,0 1 0,-21 0 16,21 0-16,-1 0 0,-20 0 0,21-1 15,0 1-15,-22 0 0,22 0 0,0 21 16,0-21-16,0 21 0,21 21 16,-21-21-1,21 21-15,0 0 0,0 0 16,0 1-16,21-1 0,-21 0 0,21 0 16,0 0-16,21 0 0,-20 1 0,-1-1 15,21-21-15,-21 21 16,22-21-16,-22 0 0,21 0 0,0 0 15,-20 0-15,20 0 0,0 0 16,1-21-16,-22 0 0,21-1 0,0 1 16,1 0-16,-1 0 0,-21 0 0,22 0 15,-22-22-15,0 22 0,0-21 16,-21-1-16,0 22 0,0-21 0,21 21 16,-21-22-16,0 22 0,0 0 15,-21 21 1,21 21-1,-21 22-15,21-22 0,-21 0 16,21 0-16,-21 21 0,21-20 16,-22 20-16,22-21 0,0 21 0,0-20 15,-21-1-15,21 0 0,-21 0 16,21 0-16,0 0 0,0 1 16,21-44 15,0 1-31,-21 0 0,22 0 0,-1 0 15,0-22-15,0 22 0,0-21 16,0 0-16,1 20 0,20-20 0,-21 0 16,0-1-16,0 22 0,1 0 15,-1 0-15,0 0 0,0 21 0,0 0 16,0 21 0,-21 0-16,0 21 15,0-20-15,0 20 0,0-21 0,0 21 16,0 1-16,0-1 0,0-21 0,0 22 15,0-22-15,0 21 0,0-21 16,0 0-16,0 1 0,22-22 0,-1 21 16,0-21-16,0 0 0,21 0 15,-20 0-15,-1 0 0,21 0 0,-21 0 16,22-21-16,-1 21 0,-21-22 0,21 1 16,-20 0-16,20 0 15,-21-21-15,0 20 0,22-20 0,-22 21 16,0-21-16,0-1 0,0 22 0,-21-21 15,0-1-15,0 22 0,0 0 16,0 0-16,-21 21 16,0 0-16,0 0 0,0 0 0,21 21 15,0 0-15,-22 0 0,22 1 16,0-1-16,0 21 0,0-21 0,0 0 16,0 22-16,22-22 0,-22 0 15,21 0-15,0 0 0,0 1 0,-21-1 16,21-21-16,0 21 0,1 0 15,-22 0 1,-22-21-16,1 0 16,0 0-16,0 0 0,0 0 0,-22 0 15,22 0-15,0 0 0,-21 0 16,21 0-16,-1 0 0,1 0 16,0 0-16,42 0 31,0 0-31,1 0 15,-1-21-15,21 21 0,-21-21 0</inkml:trace>
  <inkml:trace contextRef="#ctx0" brushRef="#br0" timeOffset="81428.64">5927 11113 0,'0'0'16,"-22"21"15,22 0-31,-21 0 0,21 21 16,0-20-16,0 20 0,0 0 0,0-21 15,0 22-15,0-1 0,0 0 16,0 22-16,0-22 0,0 1 0,0 20 16,0 1-16,0-22 0,-21 43 15,0-22-15,21 1 0,-21 20 0,0-20 16,21-1-16,0 1 0,0-1 15,0 1-15,0-1 0,0-20 0,0-1 16,0 0-16,0 1 0,21-22 0,-21 21 16,21-21-16,-21 0 0,21-21 15,0 0 1,0-21-16,-21 0 0,22 0 16,-22-21-16,21 20 0,-21-20 15,0 0-15,0-1 0,21 1 0,-21-21 16,0 20-16,0-20 0,0-1 0,0-20 15,0-1-15,0 21 0,0-20 16</inkml:trace>
  <inkml:trace contextRef="#ctx0" brushRef="#br0" timeOffset="81680.19">5905 11684 0,'0'-85'0,"-21"-147"15,42 549-15,-42-677 0,21 318 16,0 0-16,0-1 0,21 1 0,1 21 16,-1 0-16,0-1 0,21 1 0,-21 21 15,1 0-15,20 0 0,-21 0 16,0 0-16,22 0 0,-22 21 0,0 1 15,-21-1-15,0 21 0,0 0 0,0-20 16,0 20-16,0 0 0,-21 1 16,-22-22-16,22 21 0,-21 0 15,21-20-15,-22-1 0,1 21 0,0-21 16,21 0-16,-22 1 0,22-22 16,0 21-16,0-21 0,0 0 15,42 0 1,21 0-16,-21 0 15,0-21-15,22-1 0,-22 1 0,0 0 16,21 0-16</inkml:trace>
  <inkml:trace contextRef="#ctx0" brushRef="#br0" timeOffset="82692.25">6413 11367 0,'0'0'0,"22"0"16,-1 0-16,0 0 15,0 0-15,0 0 0,0 0 16,1-22-16,-1 22 0,0-21 16,0 0-16,0 0 0,0 21 0,1-21 15,-1 0-15,0-1 0,-21 1 16,0 0-16,0 0 16,-21 21-1,0 0-15,-1 0 0,1 0 0,0 21 16,0-21-16,0 21 0,0 0 15,-1 22-15,22-22 0,0 0 16,0 21-16,0-20 0,0-1 0,0 21 16,0-21-16,0 0 0,0 1 15,22-1-15,-1 0 0,0 0 0,0 0 16,0 0-16,22-21 0,-22 0 16,0 0-16,0 0 0,0 0 15,22 0-15,-22 0 0,0 0 0,21-21 16,-21 0-16,1 0 0,20 0 0,-21 0 15,0-1-15,22 1 0,-22-21 16,0 0-16,21 20 0,-21-20 0,1 0 16,-1 21-16,0-1 0,0-20 0,-21 21 15,21 0-15,-21 42 47,0 0-47,0 0 16,0 0-16,0 1 15,-21-22 32,21-22-47,0 1 16,0 0-16,0 0 16,-21 21-16,21-21 0,-21 21 15,0 0 1,-1 0-16,1 0 15,0 0-15,0 21 0,21 0 0,-21 0 16,0 22-16,-1-22 0,22 21 16,-21-21-16,21 22 0,0-22 0,0 21 15,0-21-15,0 22 0,0-22 0,21 0 16,1 0-16,-1 0 0,0 0 16,21 1-16,-21-22 0,22 21 0,-1-21 15,-21 0-15,22 0 0,-1 0 0,-21 0 16,21 0-16,-20 0 0,20-21 15,-21-1-15,0 22 0,22-21 0,-22 0 16,0-21-16,0 21 0,0-22 0,0 1 16,1-22-16,-1 22 0,0-21 15,0-1-15,0 1 0,0-1 16,1 22-16,-1-22 0,0 22 0,0 0 16,-21-1-16,0 1 0,0 21 0,0 0 15,0-1-15,-21 44 16,21-1-1,-21 0-15,0 21 0,-1-21 16,1 22-16,21 20 0,-21-20 0,0 20 16,21-21-16,-21 22 0,21-1 0,0-20 15,0-1-15,0 22 0,-21-22 16,21 0-16,0-21 0,0 22 16,0-22-16,0 0 0,0 0 0,0 0 15,21-21-15,0 0 0,0 0 16,0 0-16,22 0 15,-22 0-15,0-21 0,0 0 0,0 0 16,22 0-16,-22-22 0,0 22 0,0-21 16</inkml:trace>
  <inkml:trace contextRef="#ctx0" brushRef="#br0" timeOffset="82912.77">7768 11049 0,'0'0'0,"-21"0"0,0 0 0,0 21 15,21 0 1,21-21-16,0 22 0,0-22 16,0 0-16,22 0 0,-1 0 0,0 0 15,1 0-15,-1 0 0,0 0 16,1 0-16,-1 0 0,0 0 0,1 0 16,-22 0-16,0 0 0,0 0 0,0 0 15,-42 0 1,0 0-1</inkml:trace>
  <inkml:trace contextRef="#ctx0" brushRef="#br0" timeOffset="83628.36">2773 12891 0,'0'0'15,"-21"0"-15,-1 21 0,1-21 0,0 0 0,0 21 16,0-21-16,21 21 16,21 0-1,21-21-15,-21 0 0,22 0 16,20 0-16,-20 21 0,20-21 15,1 0-15,-1 0 0,22 0 16,-1 0-16,1-21 0,21 21 0,-21-21 16,20 0-16,-20 21 0,0-21 0,-1 0 15,1-1-15,-21 22 0,-1-21 16,-21 0-16,1 21 0,-1-21 0,-21 0 16,0 21-16,-21-21 0,0-1 15,-21 1-15,0 21 0,0-21 16,0 21-16,-22 0 0,22 0 0,-21 0 15,21-21-15,0 21 0,-1 0 16,1 0-16,0 0 0,42 0 47,0 0-47,1 0 0,-1 0 0,0 21 16,21-21-16,-21 21 0,1-21 15,-1 21-15,0 1 0,0-1 0,0-21 16,-21 42-16,0-21 0,0 0 15,0 1-15,0-1 0,-21 0 0,0 21 16,0-21-16,-22 1 0,22-1 0,-21 0 16,0 0-16,20 0 0,-20 0 15,21-21-15,0 22 0,0-1 0,-1-21 16,44-21 15</inkml:trace>
  <inkml:trace contextRef="#ctx0" brushRef="#br0" timeOffset="85547.74">5101 12764 0,'0'0'0,"0"-22"0,0 1 0,0 0 15,0 0 1,-21 21 0,21 21-16,0 0 15,0 0-15,0 1 0,0 20 16,0 0-16,0-21 0,0 22 0,0-1 16,0-21-16,0 22 0,0-1 0,0-21 15,0 0-15,0 22 0,0-22 16,-21 0-16,21 0 0,0 0 15,0-42 17,0 0-17,0 0-15,0 0 0,0-1 16,0-20-16,0 21 0,0-21 16,0-1-16,0 1 0,0 21 0,21-22 15,-21 1-15,21 0 0,-21-1 16,21 22-16,0 0 0,1 0 0,-1 21 15,0 0-15,0 0 0,0 0 16,0 21-16,1 0 0,-1 22 16,0-22-16,-21 21 0,21 0 0,-21-20 15,21 20-15,-21 0 0,0-21 16,0 22-16,0-22 0,0 0 0,0 21 16,21-20-16,-21-1 0,0 0 15,22-21 16,-1-21-31,0 0 0,0-1 16,0-20-16,0 21 0,1 0 16,-1-22-16,21 1 0,-21 0 0,22-1 15,-22 1-15,21 0 0,-21-1 0,22 22 16,-22-21-16,0 21 0,0 0 16,0 21-16,0 0 0,-21 21 15,0 0-15,22 0 0,-22 0 16,0 22-16,0-22 0,0 21 15,0 0-15,0 1 0,0-22 16,0 21-16,0 1 0,0-22 0,0 0 16,21 21-16,-21-21 0,0 1 15,21-22-15,0 21 0,0-21 0,0 0 16,1 0-16,-1 0 0,0 0 16,0 0-16,21 0 0,-20 0 0,20-21 15,-21-1-15,21 1 0,-20 0 0,20 0 16,-21 0-16,0-22 0,22 22 15,-22-21-15,0 21 0,0-22 0,-21 22 16,21-21-16,-21 21 0,21 21 0,-21-21 16,0 42-1,0 0 1,0 0-16,0 0 0,0 0 16,0 22-16,0-22 0,0 0 15,0 21-15,0-20 0,0-1 0,0 0 16,0 0-16,0 0 0,0 0 0,0 1 15,0-1-15,22-21 16,-1 0-16,0 0 0,0 0 0,0 0 16,22 0-16,-22 0 0,21 0 0,-21-21 15,22-1-15,-1 1 0,-21 0 16,0 0-16,22 0 0,-22-22 0,0 22 16,-21-21-16,0 0 0,0-1 15,0 1-15,0 0 0,0-1 16,0 22-16,-21-21 0,0 21 0,-1-1 15,-20 1-15,21 21 0,-21 0 0,20 0 16,1 0-16,-21 0 0,21 21 16,0 1-16,-22-1 0,22 21 0,21-21 15,-21 22-15,21-1 0,-21 0 0,21-21 16,0 22-16,0-22 0,0 21 16,0-21-16,0 1 0,21-1 0,0 0 15,0-21-15,0 0 0,1 21 16,20-21-16,-21 0 0,21 0 0,-20 0 15,20 0-15,0-21 0,-21 0 16,22 0-16,-1 21 0,-21-22 16,22 1-16,-22-21 0,21 21 0,-21 0 15,0-1-15,1-20 0,-1 21 0,0 0 16,-21 0-16,0-1 0,21 22 16,-21-21-16,0 42 15,0 1-15,0-1 16,0 0-16,0 0 0,0 0 15,0 22-15,0-22 0,0 21 0,0-21 16,0 0-16,0 22 0,0-22 0,0 0 16,0 0-16,0 0 0,21 1 15,0-22 1,1 0-16,-1 0 0,0 0 16,0 0-16,0 0 0,0 0 15,1-22-15,-1 1 0,0 0 0,0 0 16,21 0-16,-20 0 0,-1-22 0,0 22 15,-21 0-15,21-21 0,0 20 16,0 1-16,-21 0 0,22 21 16,-22 21-1,0 0 1,0 22-16,0-22 0,-22 0 0,22 0 16,0 22-16,0-22 0,0 0 0,0 0 15,0 0-15,0 0 16,0 1-16,0-1 0,22-21 15,-1 0-15,0 0 0,0 0 0,0 0 16,0 0-16,1 0 0,20 0 16,-21 0-16,21-21 0,-20-1 0,20 22 15,-21-21-15,0 0 0,22-21 0,-22 21 16,0-1-16,0-20 0,0 21 16,0-21-16,-21-1 0,0 22 0,0-21 15,0-1-15,0 22 0,0 0 0,0 0 16,0 0-16,-21 0 0,0 21 15,0 0-15,0 21 0,0 0 16,-1 21-16,22-21 0,-21 22 16,21-1-16,-21-21 0,21 22 15,0-1-15,0 0 0,0-21 0,0 22 16,21-22-16,0 0 0,1 0 0,-1 0 16,21-21-16,-21 22 0,0-22 15,22 0-15,-22 0 0,0 0 0,21 0 16,-20 0-16,-1 0 0,0-22 0,0 22 15,0-21-15,0 21 0,-21-21 0</inkml:trace>
  <inkml:trace contextRef="#ctx0" brushRef="#br0" timeOffset="86352.76">2307 14605 0,'0'0'16,"-21"0"-16,0 0 0,-22 0 16,22 0-16,0 0 0,0 21 0,21 0 15,0 1-15,0-1 16,21 0-16,0 0 0,22 0 0,-1 0 16,21 1-16,1-22 0,21 21 15,-1 0-15,1-21 0,21 21 0,-22-21 16,22 0-16,-21 0 0,21 0 0,0 0 15,-1 0-15,1 0 0,-21 0 16,21 0-16,-22 0 0,-20 0 0,-1 0 16,1-21-16,-22 21 0,-21 0 15,22 0-15,-43-21 0,-21 0 32,-1 21-32,-20 0 0,21 0 15,-21-22-15,-1 22 0,1 0 0,0 0 16,-1-21-16,22 21 0,0 0 15,0 0-15,0 0 0,42 0 32,0 0-32,0 0 15,21 0-15,-20 0 0,20 21 0,-21 1 16,21-1-16,-20-21 0,-1 21 16,0 0-16,-21 21 0,0-20 0,0-1 15,0 0-15,0 0 16,-21 0-16,0 22 0,-22-22 0,22 0 15,-21 0-15,-1 0 0,22 0 0,-21 1 16,21-1-16,0 0 0,-1-21 16,22 21-16,22-21 15,-1-21 1,21 0-16</inkml:trace>
  <inkml:trace contextRef="#ctx0" brushRef="#br0" timeOffset="86884.02">4974 14309 0,'0'0'16,"-21"-21"-16,0-1 0,0 22 15,21-21-15,-22 21 16,1 0 15,21 21-15,0 1-16,0 20 16,0-21-16,-21 21 0,21 1 0,0-1 15,0 22-15,0-22 0,0 0 16,0 1-16,0 20 0,0-21 0,0 1 15,0-22-15,0 21 0,0 1 0,21-22 16,0 0-16,1 0 0,-1 0 16,0 0-16,0-21 0,0 0 0,0 0 15,1 0-15,20 0 0,-21 0 0,0 0 16,0-21-16,22 21 0,-22-21 16,0 0-16,21 0 0,-20-22 15,-1 22-15,0-21 0,0 21 0,-21-22 16,0 1-16,21 0 0,-21-1 15,0 1-15,0 0 0,0-1 0,0 1 16,0 0-16,0-1 0,0 22 16,0 0-16,0 0 0,21 42 47,-21 0-47,22-21 15,-1 0-15</inkml:trace>
  <inkml:trace contextRef="#ctx0" brushRef="#br0" timeOffset="87580.65">6096 14245 0,'-21'43'15,"0"-22"-15,-1 0 16,1 0-16,0 21 0,21-20 0,-42 62 16,21-41-16,-1-1 0,22 0 15,-21-21-15,21 22 0,-21-1 16,21-21-16,-21 0 0,21 22 16,0-22-16,0 0 0,0 0 0,0 0 15,0 1-15,0-44 47,21 22-47,-21-21 0,0 0 16,0 0-16,0-21 0,21 20 0,-21-20 15,0 21-15,0-43 0,21 22 16,1 0-16,-1-1 0,0-20 0,0 21 16,0-22-16,0 22 0,22 21 0,-22-22 15,21 22-15,-21 0 16,22 0-16,-1 0 0,-21 21 0,22 0 15,-22 0-15,0 21 0,0-21 0,0 21 16,-21 21-16,0-21 0,0 1 16,0 20-16,0 0 0,-21-21 0,0 22 15,0-22-15,0 21 0,-22-21 0,22 1 16,-21-1-16,-1 0 0,22 0 16,-21 0-16,0 0 0,20-21 0,-20 0 15,21 0-15,0 0 0,0 0 16,-1 0-16,1 0 15,42 22 17,1-1-32,-1-21 0,0 21 15,0 0-15,0 0 0,22 0 0,-22 1 16,0-22-16,21 21 0,-21 0 16,1 0-16,-1-21 0,0 21 0,0 0 15,0-21-15,0 0 0,1 22 0,-1-22 16,0 0-1,0 0-15,0 0 16,0-22-16,1 1 0,-1 0 16,0 0-16,0 0 0</inkml:trace>
  <inkml:trace contextRef="#ctx0" brushRef="#br0" timeOffset="88044.39">7027 14309 0,'21'-43'0,"64"-41"31,-85 105-15,-21 0-16,0 0 0,0 22 16,-1-1-16,-20 0 0,21 1 0,0 20 15,0-21-15,-1 22 0,1-22 16,0 1-16,0 20 0,-21-21 16,20 1-16,1-22 0,21 21 0,-21-21 0,0 22 15,21-22-15,-21 0 16,21 0-16,0 0 0,-21 1 15,21-44 1,0 1 0,0 0-16,0 0 0,0 0 0,0-22 15,21 22-15,0-21 0,-21 21 0,21 0 16,0-1-16,-21 1 0,21 0 16,1 21-1,-22 21-15,21 0 0,-21 1 0,0-1 16,21 0-16,0 0 0,-21 0 15,21 0-15,0 1 0,1-1 0,-1-21 16,0 21-16,21 0 0,-21-21 0,22 0 16,-22 0-16,21 0 15,-21 0-15,22 0 0,-1 0 0,-21 0 16,0 0-16,22-21 0,-22 0 0,0 21 16,0-21-16,-21-1 0,0 1 15,0 0-15,0 0 0,0 0 16,0 0-16,-21 21 0,-21 0 15,21 0-15,-1 0 0</inkml:trace>
  <inkml:trace contextRef="#ctx0" brushRef="#br0" timeOffset="88711.78">2646 16510 0,'-43'21'15,"86"-42"-15,-107 42 0,43-21 0,21 21 16,0 1-16,0-1 0,21 0 16,0-21-16,22 21 15,-1-21-15,22 0 0,-1 0 0,1 21 16,-1-21-16,22 0 0,-22 0 15,22 0-15,21 0 0,-22 0 16,1-21-16,0 21 0,-1-21 0,-20 21 16,21-21-16,-22 0 0,1-1 15,-22 22-15,0-21 0,1 21 0,-22-21 16,0 0-16,0 21 0,-21-21 16,0 0-16,0-1 0,-21 1 15,0 21-15,0 0 0,-1 0 16,1-21-16,0 21 0,0 0 0,42 21 47,0 0-47,0-21 15,-21 22-15,22-22 16,-1 21-16,0-21 0,0 21 0,0 0 16,0 0-16,-21 0 0,0 1 15,0-1-15,0 0 0,-21-21 16,0 21-16,0 0 0,0 0 0,-22 1 15,22-1-15,-21 0 0,21 0 16,0 0-16,-1 0 0,1-21 0</inkml:trace>
  <inkml:trace contextRef="#ctx0" brushRef="#br0" timeOffset="89813.15">5270 16235 0,'-21'0'0</inkml:trace>
  <inkml:trace contextRef="#ctx0" brushRef="#br0" timeOffset="91484.47">5228 16193 0,'-21'0'0,"0"0"15,21-22 1,0 1 15,0 0-31,0 0 16,0 0-1,21 21-15,0 0 16,0 0-16,0 0 16,1 21-16,-22 0 0,21 0 0,0 0 15,0 22-15,0-22 0,0 21 16,1 1-16,-22-22 0,0 21 0,21-21 15,-21 22-15,0-22 0,0 21 0,0-21 16,0 0-16,0 1 0,0-1 16,0 0-16,0 0 15,0-42 1,0 0 0,0 0-16,0-1 15,0 1-15,0 0 0,0-21 16,0 21-16,0-22 0,0 1 0,0 21 15,21-22-15,0 1 0,-21 0 16,21 21-16,0-22 0,1 22 0,-1 21 16,0 0-16,0 0 0,0 0 0,0 0 15,1 21-15,-1 22 16,0-22-16,-21 0 0,21 21 0,-21-21 16,0 22-16,0-22 0,21 21 15,-21-21-15,0 1 0,0-1 0,21 0 16,-21 0-16,0 0 0,0 0 0,22-21 31,-1 0-15,0 0-16,-21-21 0,21 0 15,0 0-15,0 0 0,1 0 0,-1-22 16,0 22-16,0-21 0,0-1 0,0 22 16,1-21-16,-1 0 0,0-1 15,0 1-15,-21 21 0,21 0 0,0-1 16,1 22-16,-22 22 15,0-1-15,0 21 16,21-21-16,-21 22 0,0-1 0,21-21 16,-21 21-16,0 1 0,0-1 15,21 0-15,0-20 0,0 20 0,1-21 16,-1 0-16,0 0 16,21 1-16,-21-1 0,22-21 0,-1 0 15,0 0-15,-20 0 0,41 0 0,-21 0 16,1-21-16,-1-1 0,0 22 15,1-21-15,-1-21 0,-21 21 0,22 0 16,-22-1-16,21-20 0,-21 0 0,-21 21 16,0-22-16,0 1 0,0 0 15,0-1-15,0 1 0,-21 0 0,0-1 16,0 22-16,0-21 0,-1 42 16,-20-21-16,21 21 0,-21 0 0,20 21 15,1 0-15,-21 0 0,21 21 16,0 1-16,-1-1 0,1 0 15,0 1-15,0 20 0,21-20 0,0-1 16,0 0-16,0 1 0,0-1 0,0-21 16,0 21-16,21-20 0,0-1 15,0 0-15,-21 0 0,22-21 0,-1 0 16,0 0-16,0 0 0,0 0 16,0 0-16,1-21 0,20 21 0,-21-21 15,0 0-15,-21-1 0,21 1 0,1-21 16,-22 21-16,21-22 0,-21 22 15,0-21-15,21 0 0,-21 20 0,21-20 16,-21 21-16,0 0 16,0 0-16,0 42 15,0 0 1,21 0-16,-21 0 0,0 0 16,0 22-16,21-22 0,-21 0 0,0 0 15,0 0-15,0 1 0,0-1 0,22 0 16,-1 0-16,0-21 15,0 0 1,0 0-16,0 0 16,1-21-16,-1 0 0,0 0 15,0-1-15,-21 1 0,21 0 0,0-21 16,1 21-16,20-22 16,-21 22-16,0 0 0,22 0 0,-22 0 15,21 21-15,-21 0 0,22 0 16,-22 0-16,0 0 0,0 21 0,0 0 15,0 0-15,-21 0 0,0 0 0,0 22 16,0-22-16,0 0 0,0 0 16,0 22-16,-21-22 0,21 0 0,-21 0 15,0 0-15,0 0 0,0 1 0,21-1 16,-22-21-16,44-21 31,-1-1-15,21 1-16,-21 0 0,0 0 15,1-21-15,20-1 0,-21 22 0,0-21 16,22-22-16,-22 22 0,0 0 16,0 20-16,0-20 0,0 21 0,-21 0 15,0 0-15,0 42 16,0 21 0,-21-21-16,0 0 0,0 22 0,21-22 15,-21 21-15,0 1 0,-1-22 0,22 21 16,0-21-16,0 22 0,0-22 15,0 0-15,0 0 0,0 0 0,0 0 16,22-21-16,20 0 16,-21 0-16,0 0 15,22 0-15,-22 0 0,21 0 0,-21 0 16,22 0-16,-22-21 0,0 0 0</inkml:trace>
  <inkml:trace contextRef="#ctx0" brushRef="#br0" timeOffset="91696.28">8445 16383 0,'0'42'16,"0"-20"-1,0-1-15,-21 0 0,21 0 16,-21 0-16,21 0 0,-21 1 16,0-1-16,21 21 0,-21-21 15,-1 0-15,1 22 0,0-22 0,21 0 16,-21 21-16,0-20 0,0-1 15,21 0-15,-22 0 0,22 0 0,-21-21 16</inkml:trace>
  <inkml:trace contextRef="#ctx0" brushRef="#br0" timeOffset="93253.41">9631 16171 0,'0'-21'0,"0"42"0,-21-63 16,21 21-16,-22 0 15,22 0-15,0-1 0,0 1 0,0 0 16,0 0-16,-21 21 0,21-21 0,0 42 31,0 0-15,0 0-16,0 22 0,0-22 15,0 21-15,0 0 0,0 1 0,0-1 16,0 0-16,0-20 0,0 20 0,0-21 16,0 21-16,0-20 0,0-1 15,0 0-15,0 0 0,-21 0 16,21-42 31,-21 0-47,21 0 0,0 0 15,0-1-15,0-20 0,0 0 0,0-1 16,21 1-16,0 0 0,-21-1 0,21 1 16,1 0-16,-1 21 0,0-22 15,0 22-15,0 0 0,0 0 0,1 0 16,-1 21-16,0 0 16,0 21-16,-21 0 0,0 0 0,21 21 15,-21-20-15,21 20 0,-21-21 16,0 21-16,0 1 0,0-22 15,0 0-15,0 21 0,0-20 0,0-1 16,0 0-16,0 0 0,0 0 16,0-42 15,22 21-31,-1-21 16,-21 0-16,21 0 0,0-22 15,0 22-15,0-21 0,1 21 0,-1-22 16,0 1-16,0 0 0,0-1 15,0 1-15,1 21 0,-1 0 0,0-1 16,0 1-16,-21 0 0,21 21 16,0 21-1,-21 0-15,0 1 0,0 20 0,0-21 16,0 21-16,0 1 0,0-22 0,0 21 16,0 1-16,0-22 0,0 21 15,0-21-15,0 0 0,0 1 0,22-1 16,-1 0-16,-21 0 0,21 0 15,0-21-15,0 0 0,0 0 16,1 0-16,-1 0 0,21 0 0,-21 0 16,0-21-16,1 21 0,20-21 15,-21 0-15,0 0 0,0-1 0,1 1 16,-1-21-16,0 21 0,0-22 16,-21 1-16,0 21 0,21-21 15,-21-1-15,0 1 0,0 21 0,0 0 16,0-1-16,0 1 0,0 0 15,0 42 1,0 0-16,0 22 0,0-22 16,0 21-16,0-21 0,0 22 15,0-1-15,0-21 0,0 22 0,0-1 16,21-21-16,-21 0 0,22 22 0,-22-22 16,21 0-16,0-21 0,0 21 15,0-21-15,0 0 0,1 0 0,20 0 16,-21 0-16,21 0 0,1 0 15,-1 0-15,0-21 0,-20 21 16,20-21-16,-21 0 0,21-1 0,-20-20 16,-1 21-16,0 0 0,0-22 15,-21 1-15,21 0 0,-21 21 0,21-22 16,-21 22-16,0 0 0,0 0 0,0 0 16,0 42-1,0 0-15,0 0 16,0 0-16,-21 22 0,21-22 0,-21 21 15,21-21-15,0 22 0,0-22 16,-21 21-16,21-21 0,-21 0 16,21 1-16,-21-1 0,21 0 0,0 0 15,0 0-15,-22-21 16,1 0 0,21-21-1,0 0-15,0 0 16,0 0-16,0-1 0,0-20 0,0 21 15,0-21-15,21-1 0,1 1 16,-1-22-16,0 22 0,0 0 0,0 21 16,0-22-16,1 22 0,-1 0 0,0 21 15,0 0-15,0 0 0,0 21 16,-21 0-16,0 0 0,0 1 16,0 20-16,22-21 0,-22 21 0,0-20 15,0 20-15,21-21 0,-21 0 16,0 22-16,21-22 0,0 0 0,0 0 15,0-21-15,1 0 0,20 0 16,-21 21-16,0-21 0,0 0 16,1 0-16,-1 0 0,0 0 0,0-21 15,0 0-15,-21 0 16,0 0-16,0-1 0,0 1 0,0-21 16,0 21-16,0-22 0,-21 22 15</inkml:trace>
  <inkml:trace contextRef="#ctx0" brushRef="#br0" timeOffset="93456.28">11218 15600 0,'0'0'0,"-21"0"16,0 0-1,42 21 32,0-21-47,0 0 0,1 0 16,-1 0-16,0 21 0,21-21 15</inkml:trace>
  <inkml:trace contextRef="#ctx0" brushRef="#br0" timeOffset="93729.13">12298 16214 0,'0'0'0,"0"84"32,0-62-32,0-1 0,0 0 15,0 0-15,0 0 0,-21 0 16,-1 22-16,1-22 0,21 0 0,-21-21 15,0 21-15,0 0 0,0 1 0,-1-1 16,1 0-16,0-21 0,0 21 16,0 0-16,21 0 0</inkml:trace>
  <inkml:trace contextRef="#ctx0" brushRef="#br0" timeOffset="95500.13">13208 15706 0,'0'-21'0,"0"42"0,0-64 0,0 22 15,0 0-15,0 0 16,0 0-16,0 0 0,-21-1 0,21 1 16,-21 21-1,-1 21 1,22 1-16,-21-1 0,0 21 0,21-21 15,-21 22-15,21-1 0,0 0 16,-21 1-16,21 20 0,-21-21 0,21 1 16,0-1-16,0 0 0,0 1 15,0-1-15,0 0 0,0-20 0,21 20 16,0-21-16,21 0 0,-21 0 0,1-21 16,20 22-16,-21-22 0,21 0 15,1 0-15,-1 0 0,0 0 16,-20 0-16,20-22 0,0 1 0,1 0 15,-1 0-15,0-21 0,1 20 16,-22-20-16,21 0 0,0-22 0,-20 22 16,-1-22-16,21 1 0,-21-1 0,0 1 15,1-1-15,-1 1 0,-21-1 16,21-20-16,0 20 0,0 1 0,-21-1 16,0 22-16,0 0 0,0-1 15,0 1-15,0 21 0,0 0 16,0 42-1,-21 0-15,0 21 0,0 1 16,21-1-16,-21 21 0,-1 1 0,22-1 16,-21-20-16,21 20 0,0 1 0,0-22 15,-21 22-15,21-22 0,0 21 16,0-20-16,0-1 0,0 0 0,0 1 16,0-22-16,0 21 0,21-21 0,0 1 15,-21-1-15,22 0 0,-1-21 16,0 0-16,0 0 0,0 0 0,22 0 15,-22-21-15,0 21 0,21-21 16,-21-1-16,22-20 0,-22 21 16,21 0-16,-21-22 0,1 1 0,20 21 15,-21-21-15,0 20 0,0-20 0,1 21 16,-1 0-16,-21 0 0,0 42 31,0 0-31,0 0 16,0 0-16,-21 0 0,21 22 0,0-22 15,-22 21-15,22 1 0,0-22 0,-21 21 16,21-21-16,0 22 0,0-22 16,0 0-16,0 21 0,21-21 0,1-21 15,-1 22-15,-21-1 0,21-21 16,0 0-16,0 0 0,0 0 16,22 0-16,-22 0 0,0 0 0,0 0 15,0 0-15,22-21 0,-22-1 0,0 1 16,0-21-16,0 21 0,1-22 15,-1 1-15,-21 0 0,0-1 0,0 1 16,0 0-16,0-1 0,0 22 0,0-21 16,0 0-16,-21 20 0,-1 1 15,1 0-15,0 0 0,0 21 0,0 0 16,-22 0-16,22 0 0,-21 0 16,21 21-16,-22 0 0,22 0 0,0 1 15,-21-1-15,21 0 0,21 0 16,0 21-16,-22-20 0,22 20 15,0-21-15,0 0 0,22 0 0,-1 1 16,0-1-16,0 0 0,21 0 0,-20-21 16,20 0-16,0 21 0,1-21 15,-1 0-15,0 0 0,1 0 0,-1-21 16,0 21-16,1-21 0,-1 0 0,0 0 16,1-22-16,-1 22 0,0 0 15,1-21-15,-1 20 0,-21-20 0,0 21 16,0-21-16,1 20 0,-22 1 15,0 0-15,0 0 0,0 0 0,-22 21 32,1 21-32,0-21 0,21 21 15,-21 0-15,0 22 0,21-22 0,0 0 16,0 21-16,0-21 0,0 1 0,0 20 16,0-21-16,21 21 0,-21-20 15,21-1-15,0 21 0,0-21 0,-21 0 16,22 1-16,-1-1 0,0 0 15,-21 0-15,0-42 47,0 0-47,-21 0 16,0 21-16,-1-22 16,1 22-16,0 0 31,21 22-31,0-1 15,0 0-15,0 0 16,21 0-16,0-21 0,1 0 16,-1 21-16,0-21 0,21 0 15,-21 0-15,1 0 0,20 0 16,-21 0-16,21 0 0,1-21 0,-1 21 16,-21-21-16,22 0 0,-1 21 0,-21-21 15,21-22-15,-20 22 0,20 0 16,-21-21-16,0 21 0,22-22 15,-22 22-15,0-21 0,-21-1 0,0 1 16,21 0-16,-21 21 0,0-22 16,0 22-16,0 0 0,0 0 0,-21 21 15,0 0-15,0 0 16,-1 21-16,-20 0 0,21 0 0,0 0 16,0 22-16,-1-1 0,1-21 0,21 22 15,0-1-15,-21 0 0,21-21 16,0 22-16,0-22 0,0 21 0,21-21 15,0 1-15,1-1 0,-1 0 16,0 0-16,21-21 0,1 0 16,-1 21-16,0-21 0,-21 0 0,22 0 15,-1 0-15,0 0 0,1 0 0,-22-21 16,21 0-16,-21 21 0,1-21 16,-1 0-16,-21-1 0,0 1 0</inkml:trace>
  <inkml:trace contextRef="#ctx0" brushRef="#br0" timeOffset="96828.26">3175 17971 0,'0'0'0,"-42"0"0,20 0 0,-20 0 16,0-22-16,21 22 0,-22 0 0,1 0 15,21 0-15,-22 0 0,22 0 16,-21 0-16,21 0 0,0 0 15,21 22-15,0-1 16,21-21 0,0 21-16,21-21 0,1 21 15,20-21-15,1 0 0,-22 21 16,43-21-16,-22 21 0,1-21 0,20 0 16,1 0-16,0 0 0,-22 0 15,22 0-15,-1 0 0,-20 0 16,-1 0-16,22 0 0,-21 0 0,-22 0 15,21 0-15,-20-21 0,-1 21 16,0 0-16,-20 0 0,-1-21 0,0 21 16,-21-21-1,0 0-15,-21 21 16,0-21-16,-1-1 0,1 22 0,0-21 16,-21 21-16,21-21 15,-1 21-15,1 0 0,21-21 16,-21 21-16,42 0 31,0 0-31,1 0 16,-1 0-16,0 0 0,0 0 15,0 0-15,0 21 0,1-21 0,-1 21 16,0 0-16,0 1 0,-21-1 16,0 0-16,0 0 0,0 0 0,0 0 15,-21 22-15,0-22 16,0 0-16,-1 21 0,1-20 0,0-1 15,-21 21-15,21-21 0,21 0 16,0 1-16,21-22 16</inkml:trace>
  <inkml:trace contextRef="#ctx0" brushRef="#br0" timeOffset="99064.4">6286 17611 0,'-21'0'0,"42"0"0,-63 0 16,21 0 0,21-21-1,0-1 1,0 1-16,21 0 16,0 0-16,-21 0 0,21 0 15,1-1-15,-1 1 0,-21 0 0,0 0 16,0 0-16,0 0 15,-21 21 1,-1 0-16,1 0 0,0 0 16,0 0-16,-21 21 0,20 0 0,1 0 15,0 0-15,0 0 0,0 1 16,21 20-16,0-21 0,0 0 0,0 0 16,0 22-16,21-22 0,0 0 15,0 0-15,0 0 0,1 22 0,-1-22 16,0 0-16,21 0 15,-21 0-15,1 1 0,-1-1 0,0 0 16,0 0-16,0-21 0,-21 21 16,0 0-16,0 1 15,0-1-15,-21-21 0,0 0 0,0 0 16,0 0-16,-1 0 0,-20 0 16,21 0-16,0 0 0,-22 0 0,22 0 15,0 0-15,0-21 0,0 21 16,0-22-16,-1 22 0,22-21 15,-21 21-15,42 21 32,1 1-17,-1-1-15,0-21 0,0 21 16,0 0-16,0 0 0,1-21 0,-1 21 16,21 1-16,-21-22 0,0 0 15,1 21-15,20-21 0,-21 0 0,21 0 16,-20 0-16,20 0 0,-21 0 15,21-21-15,1-1 0,-22 1 0,21 21 16,-21-21-16,22 0 0,-22-21 16,0 20-16,21 1 0,-20-21 0,-1 0 15,-21-1-15,21 22 0,0-21 16,-21-1-16,0 22 0,0-21 16,21 21-16,-21 0 15,21 21-15,1 0 16,-22 21-1,21-21-15,-21 21 16,21-21 0,0 0 15,-21-21-15,0 0-1,0-1-15,-21 1 16,0 21-16,0-21 15,-1 0 1,1 21-16,0 0 0,0 21 16,0 0-16,21 0 0,-21 1 15,-1-1-15,22 0 0,0 21 0,-21 1 16,21-1-16,-21-21 0,21 21 16,0 1-16,0-22 0,0 21 0,0-21 15,0 22-15,21-22 0,0 0 16,1 0-16,20 0 0,-21-21 0,21 22 15,-20-22-15,20 0 16,0 0-16,-21 0 0,22 0 0,-1 0 0,0-22 16,-20 22-16,20-21 15,0 0-15,-21 0 0,22 0 0,-22 0 16,0-1-16,0 1 0,-21-21 16,0 21-16,0-22 0,0 22 15,0-21-15,0 21 0,0-22 0,0 22 16,0 0-16,-21 42 31,21 22-15,0-22-16,0 0 0,0 0 0,0 0 15,0 0-15,21 1 16,0 20-16,-21-21 0,0 0 16,22 0-16,-22 1 0,21-1 15,-21 0-15,21-21 16,0 21-16,0-21 0,0 0 15,1 0-15,-1 0 0,0 0 16,0 0-16,0 0 0,0-21 16,1 21-16,-1-21 0,0 0 0,21-1 15,-21 1-15,1 0 0,-1 0 16,-21 0-16,21-22 0,-21 22 0,0 0 16,0 0-16,0 0 15,0 42 1,0 0-1,-21 0-15,21 0 0,0 1 16,-21 20-16,21-21 0,0 0 16,0 0-16,0 1 0,0-1 0,0 0 15,0 0-15,21 0 0,0-21 16,0 21-16,0-21 0,22 0 0,-22 0 16,0 0-16,21 0 0,1 0 15,-22 0-15,21 0 0,-21-21 16,0 21-16,1-21 0,-1 0 0,0 0 15,0 21-15,-21-43 0,0 22 16,0 0-16,0-21 0,0 21 16,0-22-16,-21 1 0,0 21 15,0-22-15,-1 1 0,-20 21 0,21 0 16,0 0-16,-22-1 0,22 22 16,0 0-16,-21 0 0,21 0 0,-1 22 15,1-1-15,0 0 0,0 21 16,0 1-16,21-22 0,0 21 0,0 0 15,0 1-15,0-22 0,84 127 32,-41-127-32,-22 0 0,21-21 15,1 22-15,-1-22 0,0 0 0,1 0 16,-1 0-16,0 0 16,1 0-16,-22-22 0,21 1 0,0 0 15,-20 0-15,20 0 0,-21 0 16,0-1-16,0-20 0,1 0 0,-1 21 15,-21-22-15,0 1 0,0 0 16,0-1-16,0 1 0,0 0 0,0-1 16,0 22-16,0 0 0,0 0 15,-21 42 1,-1 0-16,22 21 0,-21-20 16,21 20-16,0 0 0,0 1 0,-21-1 15,21 0-15,0 1 0,0-1 16,0 0-16,0 1 0,0-1 15,0-21-15,21 21 0,0-20 16,1-1-16,-1-21 0,21 21 0,-21 0 16,22-21-16,-22 0 0,21 0 15,-21 0-15,22 0 0,-22-21 0,0 0 16,21 0-16,-21-1 0,1 1 16,-1 0-16,0 0 0,0-21 0,0 20 15,-21-20-15,21-21 0,1 20 16,-22 1-16,21 0 0,-21-22 15,0 22-15,21 21 0,-21-22 0,0 22 16,-21 21 0,0 21-16,-1 0 0,1 22 15,21-1-15,-21 0 0,21 1 16,-21-1-16,21 0 0,0 1 0,-21-1 16,21-21-16,0 22 0,0-22 15,0 21-15,0-21 0,0 0 0,0 1 16,0-1-16,21 0 15,0-21-15,0 0 16,0 0-16,1 0 0,-1 0 0</inkml:trace>
  <inkml:trace contextRef="#ctx0" brushRef="#br0" timeOffset="99748.37">9991 17780 0,'0'0'0,"-22"0"0,22-21 0,-21 0 15,0 0-15,21-1 0,0 1 16,-21 0-16,21 0 0,-21 0 0,21-22 16,0 22-16,0 0 0,0 0 15,0 0-15,0 42 32,0 0-32,0 21 0,0 1 0,0-1 15,21 0-15,-21 22 0,0-22 16,0 1-16,0 20 0,0-21 15,0 1-15,0-1 0,0-21 16,0 22-16,0-22 0,0 0 0,0 0 16,0 0-16,0 0 0,0-42 47,0 0-47,0 0 15,0 0-15,21-22 0,0 22 0,0-21 16,22 21-16,-22-22 0,21 22 15,-21-21-15,22 21 0,-1 0 0,0-1 16,1 22-16,-1 0 0,0 0 16,-20 0-16,20 22 0,-21-1 0,21 0 15,-42 0-15,22 0 16,-22 0-16,0 1 0,0-1 0,0 0 16,0 0-16,-22 0 0,1 0 15,0 1-15,0-22 0,-21 21 16,-1-21-16,22 21 0,-21-21 0,-1 21 15,1-21-15,21 0 0,-21 0 16,20 0-16,1 0 0,0 0 0,0 0 16,21-21-1,0 0-15,21 21 16,0-21-16,0 21 0,22-22 16,-1 22-16,-21-21 0</inkml:trace>
  <inkml:trace contextRef="#ctx0" brushRef="#br0" timeOffset="100580.89">11049 17717 0,'0'0'0,"-21"-22"0,21 1 0,-21 0 0,-1 0 15,1 21-15,0-21 0,0 0 16,-21 21-16,20 0 0,1 0 0,0 0 15,0 21-15,0 0 16,-22 0-16,22 0 0,0 0 0,0 22 16,0-1-16,21-21 0,-21 22 15,21-1-15,-22 0 0,22-21 0,0 22 16,0-22-16,0 21 0,0-21 16,0 1-16,0-1 0,22 0 15,-1 0-15,0-21 0,0 21 0,0-21 16,0 0-16,22 0 0,-22 0 15,0 0-15,21 0 0,-20-21 0,20 21 16,-21-21-16,0 0 0,22 0 16,-22-1-16,0 1 0,0 0 0,0-21 15,-21 21-15,21-22 16,1 22-16,-22-21 0,21-1 0,-21 1 16,0 21-16,0 0 0,0 0 15,0-1-15,0 44 16,0-1-16,0 0 15,0 0-15,-21 0 0,21 22 0,-22-22 16,22 21-16,0-21 0,0 22 16,0-22-16,0 0 0,0 0 0,0 0 15,0 0-15,22 1 0,-1-22 16,0 21-16,0-21 0,0 0 0,22 0 16,-22 0-16,21 0 15,0 0-15,-20 0 0,20 0 0,0 0 16,-21-21-16,22-1 0,-22 22 15,0-21-15,0 0 0,0 0 0,-21-21 16,0 20-16,0 1 0,0-21 16,0 21-16,0 0 0,0-1 0,0 1 15,0 0-15,0 0 0,-21 0 16,0 21-16,21 21 31,0 0-31,0 0 0,0 0 16,21 1-16,0-1 0,-21 0 15,0 0-15,22 0 0,-22 0 16,21 1-16,-21-1 0,0 0 16,0 0-16,0 0 0,0 0 15,0 1-15,0-1 16,21-21 0,0 0-1,0 0-15,0-21 16,1 21-16,-1-22 15,0 22-15,0-21 0,0 0 0,0 21 16,1-21-16,-1 0 0,0 21 16,-21-21-16,21-1 0,0 22 0</inkml:trace>
  <inkml:trace contextRef="#ctx0" brushRef="#br0" timeOffset="100812.75">12044 18182 0,'0'0'0,"-21"0"16,21-21 15,0 0-31,0 0 0</inkml:trace>
  <inkml:trace contextRef="#ctx0" brushRef="#br1" timeOffset="111236.38">15473 6477 0,'21'0'31,"0"0"0,-21-21-31,0 0 0,21 0 16,-21-1-16,21 22 16,-21-21-16,0 0 0,0 0 15,0 0-15,0 0 16,0-1 0,-21 22-16,0-21 0,0 21 15,0-21-15,0 0 0,-1 21 0,1 0 16,0 0-16,0 0 0,0 0 15,0 0-15,-1 0 0,1 0 0,-21 21 16,21-21-16,0 21 0,-22 0 16,22 1-16,-21-1 0,21 0 0,-22 0 15,22 21-15,0 1 16,0-22-16,0 21 0,-1-21 0,22 22 0,0-22 16,0 0-16,0 0 0,0 0 15,0 1-15,0-1 0,22 0 16,-1-21-16,0 0 0,21 0 15,-21 0-15,22 0 0,-22 0 16,21 0-16,1 0 0,-22-21 0,21 21 16,0-21-16,1-1 0,-22 22 15,0-21-15,21 0 0,-20 0 0,-1 0 16,0 0-16,0-1 0,0 1 0,0 0 16,-21 0-16,0 0 0,22 0 15,-22-1-15,0 1 0,0 0 16,0 0-16,0 42 47,0 0-32,0 0-15,0 1 0,0-1 0,0 0 16,-22 0-16,22 21 0,0-20 16,-21 20-16,21 0 0,0-21 0,0 22 15,0-1-15,0 0 0,0 1 16,0-1-16,0-21 0,0 22 0,0-1 15,0 0-15,0 1 0,0-22 0,0 21 16,0 0-16,0 1 0,0-22 16,0 21-16,0-21 0,0 22 15,0-22-15,0 0 0,0 0 0,21 0 16,-21 1-16,0-1 0,0 0 16,0 0-16,-21-21 15,0 0 1,0 0-16,0 0 15,0-21-15,-1 0 0,1 21 16,21-21-16,-21-1 0,21 1 16,-21-21-16,21 21 0,-21 0 15,21-22-15,0 1 0,0 21 0,0-22 16,0 1-16,0 21 0,0-21 16,0 20-16,0 1 0,21 0 0,-21 0 15,21 0-15,-21 0 0,0-1 0,21 1 16,0 21-16,-21-21 0,0 0 15,22 21-15,-1 0 0,-21-21 0,21 21 16,0-21 0,0 21-16,0 0 15,-21-22 1</inkml:trace>
  <inkml:trace contextRef="#ctx0" brushRef="#br1" timeOffset="111996.36">15790 6731 0,'21'-21'16,"1"21"-16,-22-21 15,0 0-15,21 21 16,0-22-16,0 1 0,0 21 15,0-21-15,1 0 16,-1 0-16,0 21 0,-21-21 16,0-1-16,21 1 0,-21 0 15,0 0-15,0 0 16,0 0-16,0-1 16,-21 22-16,0 0 15,0 0-15,-1 22 16,22-1-16,-21 0 0,0 0 15,0 0-15,21 22 0,-21-22 0,0 21 16,-1-21-16,22 22 0,0-1 16,0-21-16,-21 0 0,21 22 0,0-22 15,0 0-15,0 0 0,0 0 16,0 0-16,0 1 0,21-1 16,1-21-16,-1 0 15,0 21-15,0-21 0,0 0 0,0 0 16,1 0-16,20 0 0,-21 0 15,21-21-15,-20 21 0,-1-21 0,21 21 16,-21-22-16,22 1 0,-22 0 16,0 21-16,21-42 0,-21 21 0,22-1 15,-22 1-15,0-21 0,21 0 0,-20 20 16,-1-20-16,0 0 0,0-1 16,0 1-16,-21 0 0,0 21 0,21-22 15,-21 22-15,0-21 16,0 21-16,0-1 0,0 1 15,-21 21-15,0 0 16,0 0-16,0 0 16,0 21-16,21 22 15,-22-22-15,22 21 0,-21-21 16,21 22-16,0-1 0,0 0 0,0-20 16,0 20-16,-21 0 0,21-21 15,0 22-15,0-22 0,0 0 0,0 0 16,0 0-16,0 1 0,0-1 0,0 0 15,0 0 1,21-21 0,0 0-1,1 0-15,-1 0 16,-21-21-16,0 0 0,21 0 16,-21-1-16</inkml:trace>
  <inkml:trace contextRef="#ctx0" brushRef="#br1" timeOffset="112284.2">16341 6562 0,'0'0'0,"-22"0"16,44 0 31,-1 0-47,0 0 15,21 0-15,-21 0 0,1 0 0,-1 0 16,0 0-16,0-21 0,0 21 16,0 0-16,1 0 0,-1 0 0,0 0 15,-21-22 1,21 22-16,0 0 31,0 0-15,1 0-16,-1-21 15</inkml:trace>
  <inkml:trace contextRef="#ctx0" brushRef="#br1" timeOffset="113316.61">17081 6308 0,'0'0'0,"0"-21"15,-21 21 1,0 0 0,0 21-1,0 0-15,21 0 0,-21 21 16,-1-20-16,22 20 0,0-21 0,-21 21 16,0 1-16,21-1 0,-21-21 15,21 22-15,0-22 0,0 21 0,-21-21 16,21 0-16,0 1 0,0-1 0,0 0 15,0 0-15,0 0 16,21-21 15,-21-21-15,21 0-16,0 0 0,0 21 16,-21-21-16,22-1 0,-1 1 15,0-21-15,-21 21 0,21 0 0,0-22 16,0 22-16,-21-21 0,22 21 15,-1-1-15,-21-20 0,0 21 16,21 0-16,-21 42 31,0 0-31,0 0 0,0 0 0,0 1 16,0 20-16,-21-21 0,21 0 16,0 22-16,0-22 0,0 0 0,0 0 15,0 0-15,0 0 0,0 1 16,0-1-16,0 0 15,21-21-15,0 0 16,0 0-16,0 0 16,1 0-16,-1 0 0,0-21 0,0 21 15,0-21-15,0 21 0,1-22 0,-1 1 16,0 0-16,-21 0 0,21 0 16,0 0-16,-21-1 0,0-20 0,0 21 15,21-21-15,-21-1 0,0 22 16,22-21-16,-22 21 0,0-1 0,0 1 15,0 0-15,0 0 0,0 42 47,0 0-47,0 0 0,-22 1 16,22 20-16,-21-21 0,21 21 0,0 1 16,0-22-16,0 0 0,0 21 15,0-20-15,0-1 0,0 0 0,0 0 16,0 0-16,0 0 0,21-21 15,1 0-15,-1 0 16,0 0-16,0 0 0,0 0 16,0 0-16,1 0 0,-1-21 15,0 21-15,0-21 0,0 0 0,-21 0 16,21 0-16,1-1 16,-22 1-16,0-21 0,0 21 15,0 0-15,0-1 0,0 44 31,0-1-31,0 0 16,0 0-16,0 0 0,0 0 0,0 1 16,0-1-16,-22 0 15,22 0-15,0 0 0,0 0 16,0 1 0,0-44 30,0 1-46,0 0 16,0 0-16,0 0 0,0 0 0,0-1 16</inkml:trace>
  <inkml:trace contextRef="#ctx0" brushRef="#br1" timeOffset="113497.01">17738 6287 0,'0'0'0,"0"21"63,0 0-48,0 0-15,0 0 16,21 0 0</inkml:trace>
  <inkml:trace contextRef="#ctx0" brushRef="#br1" timeOffset="114020.71">18076 6519 0,'0'0'0,"-42"64"31,21-64-31,0 42 0,21-21 0,0 1 15,0-1-15,0 0 16,-22 0-16,22 0 0,0 0 0,0 1 16,0-1-1,0 0-15,-21-21 63,21-21-63,0 0 15,0-1-15,0 1 0,0 0 16,0 0-16,0 0 0,0 0 0,21-1 16,-21-20-16,22 21 0,-1-21 15,0 20-15,0-20 0,0 21 0,0 0 16,22 0-16,-22-1 0,21 1 16,-21 21-16,1 0 0,20 0 0,-21 0 15,0 21-15,0 1 0,1-1 16,-22 0-16,0 0 0,21 21 0,-21-20 15,0 20-15,0-21 0,0 21 0,0-20 16,0-1-16,0 21 16,-21-21-16,-1 0 0,22 1 0,-21-22 15,21 21-15,0 0 16,-21-21-16,42 0 31,0 0-31,1-21 16</inkml:trace>
  <inkml:trace contextRef="#ctx0" brushRef="#br1" timeOffset="114600.42">18902 6456 0,'-21'-106'31,"-1"106"-16,1 0-15,0 0 0,0 0 16,0 0-16,0 0 0,-1 21 16,1 0-16,0 1 0,0 20 15,0-21-15,0 21 0,-1-20 0,1 20 16,0-21-16,0 21 0,21-20 16,-21 20-16,21-21 0,0 0 0,0 0 15,0 1-15,0-1 0,0 0 16,21-21-16,0 21 15,0-21-15,0 0 0,1 0 0,-1 0 16,0 0-16,0 0 0,0-21 16,0 0-16,1 21 0,20-21 0,-21-1 15,0 1-15,0-21 0,1 21 0,-1-22 16,0 1-16,0 0 0,-21-1 16,21-20-16,0 21 0,1-1 0,-22 1 15,0 0-15,21-1 0,-21 1 16,0 0-16,0-1 0,21 22 0,-21-21 15,0 21-15,0-1 0,0 1 16,-21 21 0,0 21-16,-1 1 15,22-1-15,0 21 0,-21-21 16,21 22-16,-21-1 0,21 0 0,-21 22 16,21-22-16,0 0 0,0 1 15,-21-1-15,21 0 0,0 1 0,0-22 16,0 21-16,0-21 0,0 1 0,0-1 15,0 0-15,0 0 16,21-21 0,0 0-1,0 0-15,0-21 0,1 0 0,-1 21 16</inkml:trace>
  <inkml:trace contextRef="#ctx0" brushRef="#br1" timeOffset="115012.19">19346 6392 0,'-21'0'31,"0"0"-31,21 22 0,-21-1 0,0 0 16,21 0-16,-22 0 0,1 0 16,0 1-16,21-1 0,0 0 0,-21 21 15,21-21-15,-21 1 0,21-1 16,0 0-16,0 0 0,0 0 15,0 0-15,21 1 16,0-22-16,0 0 16,0 0-16,1 0 0,-1 0 0,0 0 15,0 0-15,0-22 0,0 22 0,1-21 16,-1 0-16,0 0 0,0 0 16,0 0-16,-21-1 0,21 1 0,-21-21 15,22 21-15,-22-22 0,0 1 16,0 21-16,0-21 0,0 20 0,0 1 15,-22 0-15,1 0 0,0 0 16,0 21-16,0 0 16,0 0-16,-1 0 0,1 0 0,0 0 15,0 21-15,0 0 0,0-21 16,21 21-16,-22 0 0,1 1 0,21-1 16,0 0-16,0 0 0,0 0 15</inkml:trace>
  <inkml:trace contextRef="#ctx0" brushRef="#br1" timeOffset="115632.57">19960 6308 0,'0'21'31,"-21"0"-31,21 0 16,-21 0-16,21 1 0,-21-1 0,-1 21 16,22-21-16,0 22 0,-21-22 15,21 0-15,-21 0 0,21 0 0,-21 0 16,21 1-16,0-1 0,0 0 0,0 0 16,21-21 30,0-21-46,0 21 0,-21-21 0,22 0 16,-1 21-16,0-22 0,0 1 0,-21 0 16,21-21-16,0 21 0,1-1 15,-22 1-15,21 0 0,0 0 16,0 21-16,-21 21 16,0 0-16,0 0 15,0 1-15,0-1 0,0 0 16,0 0-16,0 0 0,0 0 0,0 1 15,0-1-15,0 0 0,0 0 16,21-21 0,0 0-16,1 0 15,-1 0-15,0 0 0,0-21 16,0 21-16,0-21 0,1 0 16,-1-1-16,-21 1 0,21 0 0,-21-21 15,21 21-15,-21-22 0,0 22 16,0-21-16,0 21 0,21-22 0,-21 22 15,0 0-15,0 0 0,0 0 16,0-1 0,-21 44 15,0-22-31,0 21 16,0 0-16,-1-21 0,1 21 0,-21 0 15</inkml:trace>
  <inkml:trace contextRef="#ctx0" brushRef="#br1" timeOffset="116087.93">18563 7345 0,'0'0'0,"0"-42"31,0 63-31,0 0 16,0 0-16,0 0 0,0 0 0,0 22 15,0-22-15,0 21 0,-21-21 16,0 22-16,21-1 0,0-21 0,-21 22 16,-1-22-16,1 0 0,21 21 0,0-21 15,-21 1-15,0-1 0,21 0 16,0 0-16,0 0 0,0 0 15,0-42 17,21 0-32,0 21 0,0-21 15,1 0-15</inkml:trace>
  <inkml:trace contextRef="#ctx0" brushRef="#br1" timeOffset="116359.78">18881 7281 0,'0'-21'0,"0"42"0,0-63 0,21 21 16,-21 42 15,0 21-31,0-20 0,0-1 0,0 21 16,0 0-16,0-20 0,0 20 16,0 0-16,0 1 0,0-1 0,0-21 15,0 21-15,0-20 0,0 20 16,-21-21-16,-1 0 0,22 0 15,0 1-15,0-1 0,-21 0 0,21 0 16,0 0-16,-21-21 16,21-21 15,-21 21-31,0-21 0,0 0 0</inkml:trace>
  <inkml:trace contextRef="#ctx0" brushRef="#br1" timeOffset="116556.66">18500 7726 0,'0'0'0,"-22"0"16,44 0 31,-1 0-47,0 0 0,0 0 0,0-21 16,0 21-16,22 0 0,-22 0 0,21 0 15,1-21-15,-22 21 0,21-22 16,0 22-16,-20 0 0,20-21 0,-21 21 15,21-21-15,-20 21 0,20 0 16,-21-21-16</inkml:trace>
  <inkml:trace contextRef="#ctx0" brushRef="#br1" timeOffset="117556.19">19389 7599 0,'42'0'15,"-42"-21"1,0 0-16,21-1 0,-21 1 16,0 0-1,0 0-15,0 0 0,-21 21 16,0 0-16,0 0 16,-1 0-16,1 0 15,0 21-15,0 0 0,0 0 0,0 0 16,-1 1-16,1-1 15,21 0-15,-21 21 0,0-21 0,0 1 16,21-1-16,0 0 0,0 0 0,-21 0 16,21 0-16,0 1 15,0-1-15,21-21 16,0 0-16,0 0 0,0 0 16,0 0-16,1 0 0,20-21 15,-21 21-15,0-22 0,0 1 0,1 21 16,-1-21-16,0 0 0,0 0 15,0 0-15,0-1 0,1 1 0,-22-21 16,0 21-16,21 0 0,-21-1 0,0 1 16,21 21-16,-21-21 15,0 42 1,0 0-16,0 1 0,0-1 16,-21 0-16,21 0 0,0 0 15,0 0-15,-21 1 0,21-1 0,0 0 16,0 0-16,0 0 0,0 0 15,21-21-15,0 0 16,0 0-16,0 0 0,0 0 16,22 0-16,-22 0 0,0 0 0,0 0 15,0-21-15,1 21 0,-1-21 16,0 0-16,0 0 0,0 0 16,-21-1-16,0 1 0,0 0 15,21 0-15,-21 0 0,22 0 16,-22-1-16,0 44 31,0-1-15,0 0-16,-22 0 0,22 0 0,-21-21 15,21 21-15,0 1 0,0-1 16,-21-21-16,21 21 0,-21 0 0,21 0 16,-21-21-1,21-21 32,0 0-47,0 0 16,0 0-16,0-1 0,21 1 15,-21 0-15,0 0 0,21 0 0,0 0 16,0-1-16,-21 1 0,22 0 16,-1 21-16,0-21 0,0 0 0,0 21 15,0 0-15,1 0 16,-1 0-16,0 0 0,0 0 0,0 21 15,-21 0 1,0 0-16,0 0 0,0 1 16,0-1-16,0 0 0,0 0 0,0 0 15,-21-21-15,21 21 0,0 1 0,-21-1 16,0-21-16,0 21 0,21 0 16,-22-21-16,22 21 15,-21-21-15,21-21 47</inkml:trace>
  <inkml:trace contextRef="#ctx0" brushRef="#br1" timeOffset="118164.84">20553 7578 0,'0'0'0,"0"-21"0,0-1 0,0 1 16,-21 21-16,21-21 16,-22 21-16,1-21 0,0 21 0,21-21 15,-21 21-15,0 0 0,0 0 0,-1 0 16,1 0-16,0 21 16,0 0-16,0 0 0,0 0 15,-1 1-15,1-1 0,0 0 0,0 0 16,21 0-16,0 0 0,-21 1 15,21-1-15,-21 0 0,21 0 16,0 0-16,0 0 16,21 1-16,0-22 0,0 0 15,0 0-15,0 0 0,1 0 16,-1 0-16,0 0 0,0 0 16,0-22-16,0 1 0,1 21 15,-1-21-15,0 0 0,0 0 0,0 0 16,0-1-16,1 1 0,-22-21 15,21 21-15,0-22 0,0 22 16,0-21-16,0 0 0,-21-1 0,22 22 16,-22-21-16,21 21 0,-21-1 15,0 1-15,0 0 0,0 0 0,0 42 32,-21 21-32,-1-20 0,22-1 15,-21 21-15,0 0 0,0-20 0,21 20 16,0-21-16,0 21 0,-21-20 15,21 20-15,-21-21 0,21 0 0,0 0 16,0 1-16,0-1 0,0 0 16,0 0-16,0 0 15,21-21 17,0 0-32,0 0 15,0-21-15,0 21 16,-21-21-16,22 0 0,-1 21 15,-21-21-15</inkml:trace>
  <inkml:trace contextRef="#ctx0" brushRef="#br1" timeOffset="118456.68">21018 7197 0,'0'0'0,"0"-21"0,22-1 0,-22 1 15,0 0-15,0 0 16,-22 42 15,22 21-31,0-20 0,0 20 16,-21-21-16,21 21 0,-21 1 15,21-1-15,-21 0 0,21 1 0,0-1 16,0-21-16,-21 22 0,21-22 0,-21 0 16,21 21-16,-22-21 0,22 1 15,0-1-15,0 0 0,0 0 16,22-21 31,-1 0-47,-21-21 15</inkml:trace>
  <inkml:trace contextRef="#ctx0" brushRef="#br1" timeOffset="118916.41">21124 7599 0,'0'21'47,"21"-21"-31,1 0-16,-1 0 16,0 0-16,0 0 0,0 0 15,0 0-15,1 0 16,-1-21-16,-21 0 0,21 21 15,-21-21-15,21 21 0,-21-22 0,0 1 16,0 0-16,0 0 16,0 0-16,-21 21 31,0 0-31,0 21 0,-1 0 16,22 0-16,-21 0 0,0 1 0,0-1 15,0 0-15,0 0 0,21 0 16,0 0-16,0 1 0,-22-1 15,22 0-15,0 0 0,0 0 16,22 0 0,-1-21-16,0 0 0,0 0 15,0 0-15,0 0 0,1 0 0,-1 0 16,0 0-16,0 0 0,0 0 16,0 0-16,1 0 0,-1 0 0,-21-21 15,0 0-15,0 0 16,0 0-16,0 0 15</inkml:trace>
  <inkml:trace contextRef="#ctx0" brushRef="#br1" timeOffset="124572.85">13801 9991 0,'0'0'0,"21"0"0,0 0 16,0-21-16,0 21 0,0-22 0,1 1 16,-1 0-16,0 0 15,-21 0-15,0 0 16,-21-1-16,0 22 0,-1-21 16,-20 21-16,21 0 0,-21-21 15,-1 21-15,22 0 0,-148 0 16,126 21-16,1 0 15,21 1-15,-21-1 0,20 0 16,1 0-16,0 0 0,0 22 0,21-22 16,0 0-16,0 0 0,0 21 0,0-20 15,0-1-15,21 0 16,0-21-16,0 21 0,1 0 0,-1-21 16,21 0-16,-21 0 0,0 0 0,22 0 15,-22 0-15,21 0 0,-21 0 0,22 0 16,-22-21-16,21 21 0,-21-21 15,22 0-15,-22 0 0,0-1 0,0 22 16,0-21-16,1 0 0,-22 0 0,0 0 16,0 0-16,0-1 0,0 1 15,0 0-15,0 0 0,0 42 47,0 0-47,0 0 0,0 1 16,0 20-16,0-21 0,0 21 0,0 1 15,0 20-15,0-20 0,0 20 16,0 1-16,0 20 0,0-20 0,0 20 16,0-20-16,0-1 0,0 22 0,-22-21 15,1 20-15,0-20 0,21 20 16,-21-20-16,0-1 0,21 1 0,-21-1 16,21 1-16,-22-1 0,22-20 0,-21-1 15,21 0-15,0-20 0,0-1 0,0 21 16,-21-21-16,0-21 15,0-21 1,0 0-16,-1 0 16,22 0-16,-21-22 0,0 1 0,21 0 15,-21-1-15,0-20 0,0 20 16,-1-20-16,22-1 0,-21 1 0,21-1 16,-21 1-16,21 21 0,0-22 0,0 22 15,0-1-15,0 1 0,21 0 0,0-1 16,1 1-16,-1 21 0,21-21 15,-21 20-15,22 1 0,-22-21 0,21 21 16,0 0-16,1-22 0,-1 22 0,-21 0 16,22-21-16</inkml:trace>
  <inkml:trace contextRef="#ctx0" brushRef="#br1" timeOffset="125146.52">14309 10139 0,'0'-64'31,"0"43"-31,0 0 16,0 0-16,0 42 47,-22 0-47,1 0 15,0 22-15,0-22 0,21 0 0,-21 21 16,0-20-16,21-1 0,-22 21 0,22-21 16,0 0-16,0 1 0,0-1 15,0 0-15,0 0 0,0 0 0,22-21 16,-1 0-16,0 0 0,0 0 16,21 0-16,-20 0 0,-1 0 15,0 0-15,21-21 0,-21 0 0,22 0 16,-22 0-16,21-1 0,-21 1 0,22-21 15,-22 21-15,0 0 0,0-22 16,0 22-16,1-21 0,-1-1 16,0 22-16,-21-21 0,0 0 0,21-1 15,-21 22-15,0-21 0,0 21 16,0-22-16,0 22 0,0 0 16,0 42-1,0 0-15,0 0 16,0 22-16,0-22 0,0 21 0,-21-21 15,0 22-15,21-1 0,-21-21 0,21 22 16,0-22-16,0 0 0,-22 21 16,22-21-16,0 1 0,0-1 15,0 0-15,0 0 0,0 0 0,22-21 32,-1 0-17,-21-21-15,21 21 0,-21-21 16</inkml:trace>
  <inkml:trace contextRef="#ctx0" brushRef="#br1" timeOffset="125340.41">14626 10075 0,'0'0'0,"0"-21"0,0 0 32,21 21-17,0 0-15,-21-21 0,22 21 16,-1 0-16,0 0 0,0 0 15,0 0-15,0-21 0,22 21 0,-22 0 16,0 0-16,21 0 0,-20-21 0,20 21 16,-21 0-16,0-22 0,22 22 15,-22 0-15,0-21 0</inkml:trace>
  <inkml:trace contextRef="#ctx0" brushRef="#br1" timeOffset="125952.86">15388 9800 0,'0'-21'16,"0"42"0,-21 0-1,0 1-15,21 20 0,0-21 16,0 0-16,0 22 0,-21-22 0,21 0 16,-22 21-16,22-21 0,-21 1 15,21 20-15,0-21 0,0 0 0,-21 0 16,21 1-16,-21-1 0,21 0 15,-21-21-15,21 21 16,21-42 15,0 21-31,0-21 0,-21 0 0,21 21 16,1-22-16,-1 1 0,0 0 16,0-21-16,-21 21 0,21-1 0,0 1 15,1 0-15,-22 0 16,21 21-16,0 0 0,-21 21 15,0 0 1,0 0-16,0 1 0,0-1 16,0 0-16,0 0 0,0 0 0,21 0 15,-21 1-15,0-1 0,21 0 0,-21 0 16,21-21-16,1 21 0,-22 0 16,21-21-16,0 0 0,0 0 15,0 0-15,0 0 0,1 0 0,-1 0 16,0 0-16,0 0 0,0-21 0,-21 0 15,21 0-15,1 21 0,-22-21 16,21 0-16,-21-22 0,0 22 0,0-21 16,0 21-16,0-22 0,0 1 15,0 21-15,0-22 0,0 1 0,0 0 16,0 21-16,0-1 0,0 1 0,0 0 16,0 0-16,-21 21 15,21 21 1,0 0-1,0 0-15,0 1 0,0-1 16,0 0-16,21 0 0,-21 0 16,0 0-16,21-21 0,0 22 0</inkml:trace>
  <inkml:trace contextRef="#ctx0" brushRef="#br1" timeOffset="126252.37">16277 10054 0,'-21'-21'16,"0"21"-1,0 21 1,-1 0-16,22 1 0,0-1 16,0 0-16,-21 0 0,21 0 0,-21 0 15,21 22-15,0-22 0,-21 0 16,21 0-16,0 0 0,0 1 0,0-1 15,0 0-15,0 0 0,0 0 16,21-21 15,0-21-31,0 21 0,-21-21 16,0 0-16,22 0 16,-22-1-16,21-20 0,-21 21 15</inkml:trace>
  <inkml:trace contextRef="#ctx0" brushRef="#br1" timeOffset="126415.78">16298 9927 0,'0'-21'0,"0"42"0,0-63 16,0 21-16,-21 21 31,21 21 0,0 0-15,21-21-1</inkml:trace>
  <inkml:trace contextRef="#ctx0" brushRef="#br1" timeOffset="127336.77">16573 9991 0,'0'21'0,"0"-42"0,0 63 0,0-21 15,0 0-15,-21 1 0,0-1 16,21 0-16,-21 0 0,21 0 0,0 22 16,0-22-16,-21 0 15,21 0-15,0 0 0,0 0 0,0 1 16,0-44 31,0 1-47,0 0 0,21 21 15,-21-21-15,21 0 0,0-22 0,0 22 16,-21 0-16,22 0 0,-1-21 0,0 20 16,0 1-16,0 0 0,-21 0 15,21 0-15,1 21 0,-1 0 16,-21 21-16,0 0 16,21 0-16,-21 0 15,0 1-15,0-1 0,21 0 0,-21 0 16,0 0-16,0 0 0,21 1 0,-21-1 15,21 0-15,1-21 0,-22 21 16,21 0-16,0-21 0,0 0 0,21 0 16,-20 0-16,20 0 0,-21 0 0,21 0 15,1 0-15,-1 0 0,-21 0 16,22 0-16,-1-21 0,-21 21 0,21-21 16,-20 0-16,-1 0 0,0-1 0,0 1 15,-21 0-15,0 0 0,0 0 16,0-22-16,0 22 0,0 0 0,0 0 15,0 0-15,0 0 0,-21-1 16,0 1-16,0 21 0,-1 0 16,1 0-16,0 0 0,0 0 0,0 21 15,-22 1-15,22-22 0,0 21 0,0 21 16,0-21-16,0 0 0,21 1 16,0 20-16,0-21 0,0 0 0,0 0 15,0 1-15,0 20 0,0-21 16,21 0-16,0 0 0,0-21 15,0 0-15,0 0 0,1 0 16,-1 0-16,0 0 0,21 0 0,-21-21 16,1 0-16,-1 0 0,0 0 15,0 0-15,0-1 0,0-20 16,1 21-16,-1-21 0,0-1 0,0 1 16,0 0-16,0-22 0,1 22 0,-1-22 15,0 22-15,0-22 0,-21 1 16,21 21-16,0-1 0,-21-20 0,22 42 15,-22-22-15,0 22 0,0 0 16,0 0-16,-22 21 16,1 21-16,21 21 0,-21 1 15,0-1-15,21 21 0,0-20 16,-21 20-16,0 1 0,21-1 0,-22 1 16,22-22-16,-21 22 0,21-22 0,0 0 15,0 1-15,0-1 0,-21-21 16,21 0-16,0 22 0,0-22 15,0 0-15,0 0 0,0 0 16,21-21-16,0 0 0,1 0 0,-1 0 16,0 0-16,0 0 0,0-21 15,0 0-15</inkml:trace>
  <inkml:trace contextRef="#ctx0" brushRef="#br1" timeOffset="127748.53">18013 9948 0,'0'-21'31,"-21"21"-31,-1 0 0,22 21 0,-21-21 16,21 22-16,-21-1 0,0 0 0,21 0 15,0 0-15,0 0 0,-21 1 16,21-1-16,0 0 0,0 21 0,0-21 16,0 1-16,0-1 0,0 0 15,0 0-15,21-21 0,0 0 16,0 21-16,0-21 15,1 0-15,-1 0 0,0-21 0,0 0 16,0 21-16,0-21 0,1 0 0,-22-1 16,21 1-16,-21 0 0,21 0 15,-21 0-15,0-22 0,0 22 0,0-21 16,0 21-16,0 0 0,0-22 16,0 22-16,-21 0 0,0 21 15,-1 0-15,1 0 0,0 0 0,0 0 16,0 0-16,0 0 0,21 21 15,0 0-15,-22 0 0,22 1 16,0-1-16,0 0 0,0 0 0,0 0 16,0 0-16,0 1 0,22-1 0,20 0 15,-21 0-15,0-21 16,22 0-16,-22 0 0,21 0 0,0 0 16,1 0-16,-1 0 0</inkml:trace>
  <inkml:trace contextRef="#ctx0" brushRef="#br1" timeOffset="128264.75">18563 9991 0,'-85'127'0,"170"-254"0,-85 106 0,0-1 0,-21 22 31,0 22-31,21-1 16,-21 0-16,-1 0 0,22 21 0,-21-20 16,21-1-16,0 0 0,0 21 15,0-21-15,0 1 0,0-1 0,0 0 16,0 0-16,0 0 0,21-21 31,1 0-15,-1 0-16,0 0 0,0-21 15,-21 0-15,21 0 0,0 21 16,-21-21-16,22-1 0,-1 1 0,0 0 16,-21 0-16,21 0 0,0 0 0,-21-1 15,0 1-15,21 21 0,1 0 16,-22 21-1,0 1-15,0-1 0,0 0 0,0 0 16,0 0-16,0 0 0,0 1 0,21-1 16,0 0-16,-21 0 15,21-21-15,0 21 16,0-21-16,1 0 0,-1 0 16,0 0-16,0 0 0,-21-21 15,21 21-15,0-21 0,-21 0 16,22 0-16,-22-1 0,0 1 0,21 0 15,-21 0-15,0-21 0,0 20 0,0-20 16,0 21-16,0-21 0,0 20 16,0 1-16,0 0 0,-21 0 0,21 0 15,0 42 17,0 0-17</inkml:trace>
  <inkml:trace contextRef="#ctx0" brushRef="#br1" timeOffset="128556.58">19621 9546 0,'0'0'15,"0"-21"-15,0 0 0,-21 63 16,21-21-1,0 1-15,-21 20 0,0 0 0,21 22 16,0-22-16,-21 0 0,0 22 16,-1-22-16,22 1 0,-21-1 0,21 0 15,0 1-15,-21-22 0,21 21 16,-21-21-16,21 22 0,-21-22 0,21 0 16,0 0-16,0 0 0,0 0 15,21-21 1,0 0-16,-21-21 15,21 0-15,0 0 0,1 0 0,-1 0 16,0-22-16</inkml:trace>
  <inkml:trace contextRef="#ctx0" brushRef="#br1" timeOffset="128784.93">19875 9546 0,'0'0'0,"0"-42"0,22 21 15,-22 0-15,0-1 0,0 44 16,0 20-1,0 0-15,-22 1 0,1-1 16,0 21-16,21-20 0,-21 20 0,0 1 16,21-22-16,0 0 0,-21 1 0,21-1 15,-22 0-15,22 1 0,0-22 16,0 21-16,0-21 0,0 1 0,0-1 16,0 0-16,0 0 0,22-21 15,-1-21 16</inkml:trace>
  <inkml:trace contextRef="#ctx0" brushRef="#br1" timeOffset="129000.32">19431 9991 0,'21'0'31,"0"0"-31,0 0 15,1 0-15,-1 0 0,0-21 0,0 21 16,21 0-16,-20 0 0,-1 0 16,0 0-16,0 0 0,21 0 15,-20-22-15,-1 22 0,0 0 0,0 0 16,0-21-16,0 21 0,1-21 0,-1 21 16,21-21-16,-21 21 0</inkml:trace>
  <inkml:trace contextRef="#ctx0" brushRef="#br1" timeOffset="129915.86">20489 9821 0,'0'0'0,"-21"-21"0,0 21 0,0-21 0,0 21 15,-1-21-15,1 21 16,0-21-16,0 21 0,0 0 15,0 0-15,-1 21 0,1 0 16,0 0-16,0 0 0,0 1 0,0 20 16,-1-21-16,1 21 0,21-20 15,0 20-15,-21-21 0,21 0 0,0 0 16,-21 1-16,21-1 0,0 0 0,0 0 16,0 0-1,21-21-15,0 0 0,0 0 0,1 0 16,-1 0-16,0 0 0,0 0 0,0 0 15,0 0-15,22-21 0,-22 21 16,0-21-16,0 0 0,0 0 0,1-1 16,-1 1-16,0 0 0,0-21 0,0 21 15,0-1-15,-21-20 0,0 21 0,22 0 16,-22-22-16,0 22 0,21 21 16,-21-21-16,0 42 15,0 0-15,-21 22 16,21-22-16,-22 0 0,22 0 15,0 0-15,0 22 0,0-22 16,0 0-16,0 0 0,0 0 0,0 1 16,22-1-16,-1 0 15,0-21-15,0 0 0,21 0 0,-20 0 16,-1 0-16,21 0 0,-21 0 0,0 0 16,1 0-16,-1 0 0,21-21 15,-21 0-15,0-1 0,1 22 16,-22-21-16,21 0 0,-21 0 0,21 0 15,-21 0-15,21-1 0,-21-20 0,0 21 16,0 0-16,0 0 0,21-1 16,-21 1-16,0 42 31,-21 1-31,21 20 16,-21-21-16,0 0 0,21 22 0,-21-22 15,-1 0-15,22 0 0,-21 21 0,21-20 16,0-1-16,-21-21 0,21 21 15,0 0-15,-21-21 0,21 21 16,0-42 15,0 0-31,0 0 16,21 21-16,-21-21 0,21-1 0,0 1 16,-21-21-16,22 21 0,-1 0 0,0-22 15,0 22-15,21-21 16,-20 21-16,-1-1 0,0 1 0,21 0 15,-21 21-15,1 0 0,-1 0 0,0 0 16,0 21-16,-21 0 0,0 1 16,21 20-16,-21-21 0,21 0 0,-21 0 15,0 1-15,0-1 0,0 21 0,0-21 16,0 0-16,0 1 16,0-1-16</inkml:trace>
  <inkml:trace contextRef="#ctx0" brushRef="#br1" timeOffset="130445.2">21738 9800 0,'0'0'0,"0"-21"0,-21 21 15,0 0-15,0 0 16,-1 0-16,1 0 0,0 21 16,0 0-16,0 1 0,0-1 0,-1 0 15,1 0-15,0 21 0,0-20 16,21-1-16,-21 0 0,21 0 16,-21 0-16,21 0 0,0 1 0,0-1 15,0 0-15,0 0 0,0 0 16,21-21-16,0 0 0,0 0 15,0 0-15,0 0 0,1 0 16,-1 0-16,0 0 0,0 0 0,0-21 16,0 0-16,22 0 0,-22 0 0,0-1 15,0 1-15,0-21 0,1 21 16,-1-22-16,0 1 0,-21 0 0,21-22 16,0 22-16,0-22 0,1 1 15,-22 21-15,21-1 0,-21 1 0,21 0 16,-21-1-16,0 22 0,0 0 0,0 42 31,-21 0-31,0 0 0,-1 1 16,22 20-16,-21 0 0,0 1 15,21 20-15,-21-21 0,21 1 0,-21 20 16,21-20-16,-21-1 0,21 0 0,0 1 16,0-22-16,0 21 0,0-21 15,0 0-15,0 1 0,0-1 0,0 0 16,0 0-16,21-21 0,0 0 0,-21 21 15,21-21-15,0 0 16,0 0-16,1 0 0,-1-21 16,0 0-16</inkml:trace>
  <inkml:trace contextRef="#ctx0" brushRef="#br1" timeOffset="130729.04">22394 9419 0,'0'0'0,"0"-42"0,0 0 0,0 20 15,0 1-15,-21 21 16,0 0 0,0 21-16,0 1 0,21 20 15,-22-21-15,22 21 0,0 1 16,-21-1-16,21 22 0,-21-22 16,21 21-16,-21 1 0,21-22 0,0 1 15,0-1-15,0 0 0,0 1 0,-21-1 16,21-21-16,0 21 0,0-20 15,0-1-15,0 0 0,-21 0 0,21 0 16,0 0-16,21-42 47,-21 0-47</inkml:trace>
  <inkml:trace contextRef="#ctx0" brushRef="#br1" timeOffset="131400.66">22415 10012 0,'0'21'15,"22"-21"17,-1 0-32,0 0 0,0 0 0,0 0 15,0 0-15,1 0 0,-1 0 0,21 0 16,-21-21-16,0 21 0,22-21 15,-22 21-15,0-21 0,-21-1 0,21 22 16,-21-21-16,21 0 0,-21 0 16,0 0-16,0 0 0,-21 21 15,0 0-15,0 0 16,0 0-16,-22 0 0,22 21 0,0 0 16,-21 0-16,21 0 0,-22 22 15,22-22-15,0 0 0,0 21 0,0-21 16,-1 1-16,22-1 0,0 0 0,0 0 15,0 0-15,0 0 0,0 1 0,0-1 16,22 0-16,-1-21 16,0 21-16,0-21 0,0 0 15,0 0-15,1 0 0,20 0 16,-21 0-16,21 0 0,1 0 16,-1-21-16,0 0 0,1 21 0,-1-21 15,0-1-15,1-20 0,-1 21 0,-21-21 16,22 20-16,-1-20 0,-21 0 15,21 21-15,-20-22 0,-1 22 0,0 0 16,-21 0-16,-21 21 31,0 21-31,-1 0 0,1 0 0,0 0 16,21 1-16,0-1 0,0 0 0,0 0 16,0 0-16,0 0 0,0 1 0,21-1 15,0 0-15,1 0 16,-1 0-16,0-21 0,0 21 0,0-21 15,-21 22-15,21-22 0,-21 21 16,0 0 0,-21-21-1,0 21-15,0-21 0,0 0 16,0 0-16,21 21 0,-22-21 16,1 0-16,0 0 15,0 0-15,0-21 16,0 21-16</inkml:trace>
  <inkml:trace contextRef="#ctx0" brushRef="#br1" timeOffset="147847.81">5165 5948 0,'-22'-21'31,"1"21"0,0 0-31,0 0 16,0 0-1,0 0-15,-1 0 16,1 0-16,0 0 0,0 0 16,0 0-1,0 0-15,21 21 0,-22 0 16,1 0-16,21 0 15,0 1-15,0-1 32,0 0-17,21-21-15,1 0 16,-1 0-16,0 0 16,0 0-16,0 0 15,0 0-15,1 0 16,-22-21-16,21 21 0,0 0 0,-21-21 15,0-1-15,0 1 16,0 0-16,0 0 16,-21 21-1,0 0 1,-1 0-16,1 0 16,0 0-16,0 21 15,0 0-15,21 0 16,0 1-16,0-1 31,0 0-31,21-21 16,0 0-1,0 0-15,0 0 16,1 0 0,-1 0-1,-21-21-15,0 0 0,0-1 31,0 1-31,0 0 16,0 0-16,-21 21 0,-1 0 16,1 0-1,0 0-15,0 0 16,0 21-16,21 0 16,0 0-16,0 1 15,0-1-15,0 0 16,21-21 15,0 0-15,0 0-1,-21-21-15,21 21 0,-21-21 16,0-1 0,0 1-1,0 0 141,0 0-140,0 0 0,22 21-16,-22-21 15,21 21-15,0-22 16,-21 1 0,21 21-16,-21-21 0,21 21 0,0-21 15,1 0 1,-1 21-1,-21-21-15,21-1 16,0 22 0,0-21-16,0 21 15,-21-21-15,22 21 16,-1-21-16,0 21 16,0 0-16,0-21 0,0 0 15,1 21-15,-1 0 16,0-22-16,0 22 15,0 0-15,-21-21 0,21 21 16,1 0-16,-1-21 0,0 0 16,0 21-16,0-21 15,0 21-15,1 0 16,-1-21-16,0 21 0,0 0 16,0 0-16,-21-22 0,21 22 15,1 0-15,-1 0 0,0 0 16,-21-21-16,21 21 0,0 0 15,0 0-15,1-21 0,-1 21 16,0 0-16,0 0 16,0 0-16,-21-21 0,21 21 15,1 0-15,-1 0 16,0 0-16,-21-21 16,21 21-16,0 0 0,0 0 15,1 0-15,-1-21 16,0 21-16,0 0 15,0 0-15,0 0 16,1 0-16,-1 0 16,0 0-16,0 0 15,0 0-15,0 0 16,1 0-16,-1 0 16,0 0-16,0 0 15,0 0-15,0 0 0,1 0 16,-1 0-16,0 0 15,0 0-15,0 0 16,0 0-16,1 0 0,-1 0 16,0 0-16,0 0 0,0 0 15,0 0-15,1 0 0,-1 0 16,0 0-16,0 0 16,0 0-16,0 0 15,1 0-15,-22 21 0,21-21 0,0 0 16,0 0-16,-21 21 15,21-21-15,0 0 0,1 21 16,-1-21-16,0 21 16,0-21-16,0 21 0,0-21 15,-21 22-15,22-22 0,-22 21 16,21 0-16,0-21 0,0 21 16,-21 0-16,21-21 15,-21 21-15,21-21 0,-21 22 0,0-1 16,22 0-16,-1-21 0,-21 21 15,21-21-15,-21 21 0,21 0 16,-21 1 0,21-1-1,0 0-15,-21 21 32,22-21-32,-22 1 15,21-22-15,-21 21 0,0 0 16,21 0-16,-21 0 15,21 0-15,-21 1 16,0-1-16,0 0 0,21-21 16,-21 21-16,0 0 0,0 0 15,0 1-15,0-1 16,0 0-16,0 0 16,0 0-16,0 0 15,0 1-15,0-1 16,0 0-16,0 0 0,0 0 15,0 0-15,0 1 0,0-1 16,0 0-16,0 0 0,0 0 16,0 0-16,0 1 15,-21-1-15,21 0 0,0 0 16,0 0-16,0 0 16,-21-21-16,21 22 15,-21-22-15,21 21 0,-21-21 0,21 21 16,0 0-16,-22-21 15,22 21-15,-21-21 0,21 21 16,0 1-16,-21-22 0,21 21 16,-21-21-16,21 21 0,0 0 0,0 0 15,-21-21-15,21 21 16,0 1-16,-21-22 0,21 21 0,0 0 16,-22 0-16,1 0 15,21 0-15,-21-21 0,21 22 16,0-1-16,-21 0 0,21 0 15,-21-21-15,21 21 0,-21 0 0,21 1 16,0-1-16,-22 0 16,1-21-16,21 21 0,-21 0 0,21 0 15,-21 1-15,0-1 16,0 0-16,21 0 16,-22 0-16,1-21 15,21 21-15,-21-21 0,21 22 16,-21-1-16,0-21 15,21 21 1,-21-21 78,21-21-63,0 0-15,0-1-1,0 1-15,0 0 0</inkml:trace>
  <inkml:trace contextRef="#ctx0" brushRef="#br1" timeOffset="150656.46">6794 7070 0,'0'-21'16,"0"-1"-1,0 44 17,0-1-17,0 0-15,0 0 16,0 0-16,0 0 16,0 1-16,22-22 0,-22 21 0,21 0 15,-21 0-15,0 0 0,0 0 16,21 1-16,-21-1 0,0 0 0,21 0 15,-21 0-15,0 0 0,0 1 0,0-1 16,0 0-16,0 0 16,0 0-16,0 0 0,0 1 15,0-1-15,0 0 0,0 0 16,0 0 0,0 0-1,21-21 48,0 0-63,1-21 15,-1 21 1,0-21-16,0 0 16,0 0-16,0 21 0,1-21 15,-1 21-15,0-22 0,0 22 16,0-21-16,-21 0 15,21 21-15,1 0 0,-1-21 0,0 21 16,0-21-16,0 21 0,0 0 16,1 0-16,-1-21 15,0 21-15,0 0 0,0 0 0,0-22 16,1 22-16,-1 0 0,-21-21 16,21 21-16,0 0 15,0 0 1,-42 0 62,0 0-62,0 0-16,21 21 0,-21-21 15,-1 0-15,22 22 0,-21-22 0,0 0 16,0 0-16,0 21 15,0-21-15,-1 0 0,1 0 16,0 21-16,0-21 0,0 0 0,0 21 16,-1-21-16,1 0 0,0 0 15,0 21-15,0-21 0,0 0 16,-1 0-16,1 21 0,0-21 16,0 0-16,21 22 15,-21-22-15,0 0 16,-1 0-1,1 0 32,21-22-31,0 1 0,0 0-1,0 0-15,0 0 0,0 0 16,0-1-16,0 1 0,0 0 15,-21 0-15,21-21 0,0 20 0,0 1 16,-21 0-16,21-21 0,0 21 16,0-1-16,0 1 0,0 0 0,0 0 15,0 0-15,0 0 0,0-1 16,0 1-16,0 0 16,21 0 15,0 21-16,-21 21 1,0 0-16,0 0 16,0 1-16,21-1 15,-21 0-15,0 0 0,22 0 16,-22 0-16,21 1 0,-21-1 16,21 0-16,-21 0 0,0 0 15,0 0-15,21 1 0,-21-1 0,0 0 16,21 0-16,-21 0 0,0 0 15,0 1-15,0-1 0,0 0 16,0 0-16,0 0 0,0 0 16,0 1-16,0-1 15,-21 0 1,42-21 31,0 0-32,1 0-15,-1-21 0,0 21 16,0-21-16,0-1 0,0 22 16,1-21-16,-1 0 0,21 21 0,-21-21 15,0 0-15,22 0 0,-22-1 0,21 22 16,-21-21-16,1 0 0,20 21 16,-21-21-16,0 0 0,22 21 0,-22 0 15,0-21-15,0 21 0,0 0 16,0-22-16,1 22 15,-44 0 48,1 0-63,0 22 16,0-22-16,0 0 0,-22 21 0,22 0 15,0-21-15,-21 21 0,21-21 16,-22 21-16,22-21 0,-21 21 0,21-21 15,-22 22-15,1-22 0,21 21 0,0-21 16,-1 0-16,-20 21 0,21-21 16,0 0-16,0 21 0,-1-21 15,1 0 1,0 0 15,0-21 47,21 0-78,-21 21 0,21-21 16,0-1-16,0 1 0,0 0 16,0 0-16,0 0 0,0-22 0,0 22 15,0-21-15,0 21 0,0-22 16,0 22-16,0-21 0,0 21 15,-21 0-15,21-1 0,0 1 0,0 0 16,0 0-16,-22 21 31,22 21-15,0 0-16,0 0 0,0 1 16,-21 20-16,21-21 15,0 0-15,0 22 0,0-22 0,0 21 16,0-21-16,0 0 0,0 22 0,0-22 15,0 0-15,0 21 0,21-20 16,-21-1-16,0 0 0,0 0 16,22 0-16,-22 0 15,21-21-15,-21 22 16,0-44 15,0 1-15,0 0-16,0 0 15,0 0-15,0-22 0,0 22 16,0 0-16,0 0 0,0-21 0,0 20 16,0 1-16,0 0 0,0 0 15,0 0-15,0 0 0,-21 21 0,21-22 16,0 1-16,0 42 47,0 1-47,0-1 15,0 0-15,0 0 0,0 0 16,0 22-16,0-22 0,0 21 0,0-21 16,0 0-16,0 1 0,0 20 0,0-21 15,0 0-15,0 0 0,0 1 16,0-1-16,0 0 31,21-21 0,0 0-31,0-21 16,0 21-16,0-21 16,1 21-16,-1-22 15,0 1-15,0 21 16,-21-21-16,21 21 0,0-21 0,22 21 16,-22-21-16,0 0 0,21-1 0,-20 1 15,-1 0-15,21 21 0,0-21 16,-20 0-16,20 0 0,-21-1 0,21 1 15,-20 21-15,20-21 0,-21 0 0,21 21 16,-20-21-16,-1 21 16,0-21-16,0 21 0,0 0 0,0 0 15,-21 21 32,-21-21-31,0 0-1,21 21 1,-21-21 47,0 0-48</inkml:trace>
  <inkml:trace contextRef="#ctx0" brushRef="#br1" timeOffset="154511.69">16446 13060 0,'0'21'15,"22"-21"-15,-1 0 16,0 0-16,0 0 15,0-21 1,-21 0-16,0 0 16,21 21-16,-21-22 0,22 1 0,-1 0 15,-21 0-15,0 0 16,0 0-16,0-1 0,0 1 16,0 0-16,0 0 15,-21 0-15,-1 0 0,1-1 0,0 1 16,0 0-16,21 0 0,-42 21 0,20 0 15,-20 0-15,0 0 0,21 0 16,-22 0-16,1 0 0,0 21 0,-1 0 16,22 0-16,-21 1 0,21-1 0,-22 21 15,22-21-15,0 22 0,0-1 16,21 0-16,0 1 0,0-22 0,0 21 16,0 0-16,0-20 0,0-1 15,21 21-15,0-21 0,0 0 0,0-21 16,22 22-16,-22-22 0,21 0 0,-21 0 15,1 0-15,20 0 16,0 0-16,-21 0 0,22 0 0,-1 0 16,-21-22-16,22 1 0,-22 21 0,21-21 15,-21-21-15,22 21 0,-22-1 16,0-20-16,0 21 0,0-21 0,0-22 16,1 22-16,-22-22 0,0 22 0,21 0 15,0-1-15,-21-20 0,21 20 0,0 1 16,-21 0-16,21-22 0,-21 22 15,0 0-15,0-1 0,22 1 0,-22 0 16,0-1-16,0 22 0,0 0 16,0 0-16,0 42 31,-22 0-31,22 0 0,-21 0 16,21 22-16,0-1 0,0 0 0,-21 1 15,21-1-15,-21 0 0,21 22 0,-21-22 16,21 22-16,0-22 0,-21 22 15,21-22-15,-22 0 0,22 22 0,0-22 16,0 0-16,0 1 0,0-22 16,0 21-16,0-21 0,0 1 0,0 20 15,0-21-15,22-21 0,-1 21 0,-21 0 16,21-21-16,0 0 0,0 0 16,0 0-16,1 0 0,-1 0 0,0 0 15,0 0-15,21 0 0,-20 0 16,-1-21-16,0 0 0,0 0 15,0 0-15,0 0 0,1-1 0,-1 1 16,-21-21-16,21 21 0,-21-22 0,0 22 16,0-21-16,0 21 0,0-22 15,0 22-15,-21 0 0,0 21 16,-1 0-16,1 0 16,0 0-16,-21 0 15,21 0-15,21 21 0,21-21 0,-21 21 16,0 1-16,21-22 15,21 21 1,-21-21-16,1 0 16,-1-21-16,0-1 0,0 22 0,0-21 15,0 0-15,22 21 0,-22-21 0,0 21 16,0-21-16,0 0 0,1 21 16,-1-22-16,0 22 0,-21-21 15,21 0-15</inkml:trace>
  <inkml:trace contextRef="#ctx0" brushRef="#br1" timeOffset="154900.46">17399 12954 0,'0'64'16,"0"-128"-16,0 149 0,0-64 15,0 0-15,0 0 0,0 0 16,0 1-16,0-1 0,0 0 16,21-21-16,0 0 15,0 0-15,1 0 0,-1 0 16,0 0-16,0 0 0,0 0 0,-21-21 15,21 0-15,1-1 0,-1 22 16,0-21-16,-21-21 0,21 21 0,-21 0 16,21-1-16,-21-20 0,0 21 15,0 0-15,0 0 0,0-1 0,0 44 47,0-1-47,0 0 0,0 0 0,0 21 16,0-20-16,0-1 0,0 0 15,0 0-15,0 0 0,0 0 16,0 1-16,0-1 16,0 0-1,0-42 17,0 0-17,0-1-15,0 1 0,0-21 16,0 0-16</inkml:trace>
  <inkml:trace contextRef="#ctx0" brushRef="#br1" timeOffset="155132.42">17716 12615 0,'0'0'0,"-21"0"16,0 0-16,0 0 15,-21 0-15,42-21 16,21 21 46,0 0-62,0 0 16,0 21-16,0-21 0,1 0 16,-1 22-16,0-22 0,0 0 15,-21 21-15</inkml:trace>
  <inkml:trace contextRef="#ctx0" brushRef="#br1" timeOffset="156300.44">18097 12933 0,'-21'-64'31,"21"43"-31,0 0 0,0 0 15,0 0-15,0 0 16,21 21-16,1-22 0,-1 22 16,0 0-16,0 0 0,0 0 15,0 22-15,-21-1 16,0 0-16,22 0 0,-22 0 0,0 22 16,0-22-16,0 0 0,0 21 15,0-21-15,0 22 0,0-22 0,0 0 16,0 0-16,0 0 0,0 1 0,0-1 15,0 0-15,0 0 16,21-21 15,0 0-31,-21-21 16,21 0-16,0 21 0,0-21 0,1-1 16,-1 1-16,0-21 0,0 21 15,0-22-15,0 22 0,1-21 0,-1 0 16,0-1-16,-21 22 0,0-21 0,21 21 15,-21-1-15,0 1 0,21 0 16,-21 0 0,0 42-16,-21-21 15,21 21-15,-21 22 0,0-22 16,21 0-16,0 21 0,0-21 16,-21 22-16,21-22 0,0 21 0,-22-21 15,22 22-15,0-22 0,0 0 0,0 0 16,0 0-16,0 1 0,0-1 15,22-21-15,-1 21 0,-21 0 0,21-21 16,0 0-16,21 0 0,-20 0 16,-1 0-16,0 0 0,0 0 0,0 0 15,22-21-15,-22 21 0,0-21 0,0 0 16,0-1-16,0 1 0,1 0 16,-1 0-16,-21-21 0,21 20 0,-21-20 15,21 21-15,-21-21 0,21 20 16,-21 1-16,0 0 0,0 0 15,0 0-15,-21 21 16,0 21 0,0 0-16,21 0 0,0 0 15,-21 1-15,21-1 0,0 21 0,-22-21 16,22 0-16,0 22 0,0-22 16,0 0-16,0 0 0,0 0 0,0 1 15,0-1-15,0 0 0,22-21 0,-22 21 16,21 0-16,0-21 0,0 0 15,0 0-15,0 0 0,1 0 16,-1 0-16,0 0 16,0-21-16,0 21 0,0-21 15,1 0-15,-1 0 0,-21-1 0,21-20 16,0 21-16,-21 0 0,21-22 0,-21 22 16,0-21-16,0 0 0,0 20 15,0 1-15,0 0 0,0 0 0,0 0 16,21 21 46,1 0-62,-1 0 0,0 0 0,0 0 16,0 0-16,0 0 0,1 0 16,-1 0-16,0 0 0,21 0 15,-21 0-15,1 0 0,-1 0 0,0 0 16,-21 21-16,0 0 0,0 21 15,0-20-15,0-1 16,0 0-16,-21 0 0,21 0 0,-21 22 16,-1-22-16,22 0 0,-21 0 0,0 0 15,21 0-15,0 1 0,-21-1 16,21 0-16,-21-21 0,21 21 16,0 0-16,21-21 46,0 0-46,0 0 0,0-21 16</inkml:trace>
  <inkml:trace contextRef="#ctx0" brushRef="#br1" timeOffset="156512.32">19939 13018 0,'-21'-43'16</inkml:trace>
  <inkml:trace contextRef="#ctx0" brushRef="#br1" timeOffset="156945.07">20235 13229 0,'0'-21'16,"21"21"0,1-21-16,-1 21 0,0-21 0,0 0 15,0-1-15,-21 1 0,43 0 16,-22 0-16,0 0 0,21-22 0,-21 22 16,22 0-16,-43-21 0,42-22 0,0 22 15,1 21-15,-1-22 0,0 1 0,-20 0 16,-1 21-16,21-22 0,-42 1 15,21 21-15,-21 0 0,0-22 16,0 22-16,21 0 0</inkml:trace>
  <inkml:trace contextRef="#ctx0" brushRef="#br1" timeOffset="157984.48">20722 12573 0,'21'42'16,"-42"-84"-16,63 127 0,-42-64 0,22 21 0,-1-21 15,0 22-15,0-1 0,0 0 0,0-20 16,-21 20-16,22-21 0,-1 21 15,-21-20-15,21-1 0,-21 0 0,0 0 16,0 0-16,0 0 0,-21-21 16,0 0-16,-1 0 15,1 0-15,0 0 0,-21 0 16,21 0-16,-1-21 0,1 21 0,0-21 16,0 0-16,0 21 0,0-21 15,-1 21-15,1-21 0,21 42 31,0 0-15,21 0-16,1 0 0,-1-21 0,0 21 16,0 1-16,21-22 0,-20 21 0,20-21 15,-21 0-15,21 0 0,-20 0 16,20 0-16,-21 0 0,21 0 0,-20 0 16,20 0-16,0-21 0,-21 21 0,22-22 15,-22 1-15,0 0 16,0 21-16,22-42 0,-43 21 0,21-1 15,0 1-15,0-21 0,-21 0 0,0 20 16,21-20-16,-21 0 0,0 21 16,0-22-16,0 22 0,0 0 0,0 0 15,21 42-15,-21 0 16,0 0-16,0 0 16,-21 1-16,21-1 0,0 21 0,0-21 15,-21 22-15,21-22 0,0 21 16,0-21-16,0 0 0,0 1 0,0 20 15,0-21-15,0 0 0,0 0 16,21 1 0,0-22-16,1 0 15,-1 0-15,0 0 0,0 0 16,0-22-16,0 22 0,1-21 16,-1 0-16,-21 0 0,21 0 0,0-22 15,0 22-15,0-21 0,-21 21 0,22-22 16,-1 22-16,-21-21 0,0 21 15,0 0-15,21-1 0,-21 44 32,0-1-32,0 0 0,0 0 15,0 21-15,0-20 0,0 20 0,0-21 16,0 21-16,0-20 16,0-1-16,0 0 0,0 0 0,0 0 15,0 0-15,0 1 0,21-1 16,0 0-16,0-21 15,1 0-15,-1 0 0,0 0 0,0 0 16,0 0-16,0 0 0,1-21 0,-1 0 16,0 21-16,0-22 0,-21 1 15,21 0-15,0 0 0,1 0 0,-22-22 16,21 22-16,-21-21 0,21 21 0,-21-22 16,21 1-16,-21 21 15,0-21-15,0 20 0,0 1 0,0 0 0,21 21 16,-21-21-1,0 42 1,0 21-16,0-20 0,0 20 0,0-21 16,0 21-16,0 1 0,0-22 15,0 21-15,0-21 0,0 1 0,0-1 16,0 0-16,0 0 0,0 0 0,21 0 16,1-21-1,-1 0-15,0 0 0,0 0 16,0 0-16,0 0 0,1-21 15,-1 0-15,0 0 16,0 0-16,-21-22 0,0 22 0,21 0 16,0-21-16,-21 21 0,22-22 15,-22 22-15,0-21 0,0 21 16,0-1-16,21 1 0</inkml:trace>
  <inkml:trace contextRef="#ctx0" brushRef="#br1" timeOffset="158140.39">22458 12806 0,'-21'127'16,"42"-254"-16,-64 275 0,43-127 15,0 0-15,0 1 0,0-1 16,0 0-16,0 0 0,0 0 16,0-42 31,0 0-32,0 0-15</inkml:trace>
  <inkml:trace contextRef="#ctx0" brushRef="#br1" timeOffset="158356.26">22479 12488 0,'0'-21'0,"-21"21"15,21 21 48,21 1-48,0-22 1</inkml:trace>
  <inkml:trace contextRef="#ctx0" brushRef="#br1" timeOffset="158696.07">23093 12213 0,'42'-63'31,"-63"63"-31,0 0 0,21 21 0,-21 0 16,-1 0-16,22 0 0,-21 22 15,0-1-15,0 0 0,0 1 0,21-1 16,-21 0-16,-1 22 0,1-22 16,21 1-16,-21-1 0,21 21 0,-21-20 15,21-1-15,-21-21 0,21 22 16,0-1-16,0-21 0,0 0 16,0 0-16,-21 1 0,21-1 0,0 0 15,0 0-15,0 0 0,21-42 47,-21 0-47,0 0 16</inkml:trace>
  <inkml:trace contextRef="#ctx0" brushRef="#br1" timeOffset="158921.45">22818 12637 0,'0'0'0,"21"0"47,0 0-32,0 0-15,0 0 16,0 0-16,1 0 0,-1 0 0,0-22 16,0 22-16,0 0 0,0 0 15,1 0-15,-1-21 0,0 21 16,0 0-16,0 0 0,0-21 0,1 21 15,-1 0-15,21 0 0</inkml:trace>
  <inkml:trace contextRef="#ctx0" brushRef="#br1" timeOffset="159756.5">23537 12531 0,'0'-43'31,"0"22"-31,-21 21 16,0 0-1,0 21-15,0-21 16,-1 22-16,1-1 0,21 21 16,-21-21-16,0 0 0,21 22 15,0-1-15,-21-21 0,21 22 0,-21-1 16,21-21-16,0 21 0,0-20 0,0 20 15,0-21-15,21 0 0,-21 0 16,21 1-16,0-1 0,0-21 0,0 21 16,1-21-16,-1 0 0,0 0 15,0 0-15,0 0 0,22 0 0,-22 0 16,0-21-16,0 21 0,0-21 0,0-1 16,1 1-16,-1-21 15,-21 21-15,21-22 0,0 1 0,0 0 0,-21-22 16,21 22-16,1 0 0,-22-22 15,21 22-15,0-22 0,-21 22 16,21-22-16,-21 22 0,21 0 0,-21-1 16,0 1-16,0 21 0,21 0 0,-21 0 15,0-1-15,-21 44 16,21-1-16,-21 21 16,0-21-16,0 22 0,21-1 15,-21 0-15,21 1 0,-22-1 0,22 0 16,0 1-16,-21-1 0,21 0 0,-21 1 15,21-1-15,-21 0 16,21 1-16,0-22 0,-21 21 0,0-21 16,21 0-16,-22 1 0,22-1 0,0 0 15,-21 0-15,0-21 16,21-21 15,0 0-31,0 0 16,0-1-16,0 1 0,21 0 0,0 0 15,-21 0-15,22-22 0,-1 22 16,21-21-16,-21 21 0,22-22 0,-22 22 16,21 0-16,0 0 0,1 21 0,-22-21 15,21 21-15,-21 0 16,1 0-16,-1 21 0,-21 0 16,0 21-16,0-20 0,0 20 0,0-21 15,0 21-15,0-20 0,0-1 16,0 21-16,0-21 0,-21 0 0,21 1 15,-22-1-15,22 0 0,-21 0 0,0 0 16,21 0 0,0-42 15,21 21-15,-21-21-16,21 0 0,1-21 15,-1 20-15</inkml:trace>
  <inkml:trace contextRef="#ctx0" brushRef="#br1" timeOffset="160052.32">24363 12277 0,'-21'0'0,"42"0"0,-42-21 16,42 21 30,0-22-46,0 22 0,0 0 0,22 0 16,-22 0-16,21 0 0,0 0 0,1 0 16,-1 0-16,0-21 0,-20 21 15,20 0-15,-21 0 0,21 0 16,-20 0-16,-1 0 0,0 0 0,0 0 16,0 0-16,-42 0 46</inkml:trace>
  <inkml:trace contextRef="#ctx0" brushRef="#br1" timeOffset="160332.17">24701 12256 0,'0'0'16,"0"21"-16,-21-21 15,21 21-15,-21-21 0,21 21 16,-21 0-16,21 0 0,0 1 16,-21-1-16,0 0 0,21 0 0,-22 21 15,22-20-15,0-1 0,-21 21 0,0-21 16,21 0-16,0 22 0,0-22 16,-21 21-16,0-21 0,21 1 15,-21-1-15,21 0 0,0 0 0,0 0 16,0 0-16,-22 1 0,22-1 15,22-21 17,-1 0-17</inkml:trace>
  <inkml:trace contextRef="#ctx0" brushRef="#br1" timeOffset="160732.46">25061 12467 0,'-63'0'31,"42"0"-31,-1 21 0,1 1 16,0-1-16,0 0 16,0 21-16,21-21 0,0 22 0,-21-22 15,21 21-15,0-21 0,0 1 16,0 20-16,0-21 0,0 0 0,0 0 15,21 1-15,0-1 0,0-21 16,0 0-16,0 0 16,1 0-16,-1 0 0,0 0 0,0-21 15,0-1-15,0 1 0,1 0 16,-1 0-16,-21 0 0,21 0 16,0-1-16,0-20 0,-21 21 0,0-21 15,0 20-15,0 1 0,0-21 16,0 21-16,0 0 0,0-1 15,-21 22-15,0 0 0,0 0 16,0 0-16,-1 0 16,1 0-16,0 0 0,21 22 0,-21-22 15,21 21-15,-21-21 0,21 21 0,0 0 16</inkml:trace>
  <inkml:trace contextRef="#ctx0" brushRef="#br1" timeOffset="160938.1">25442 12742 0,'-21'-21'32,"21"0"30</inkml:trace>
  <inkml:trace contextRef="#ctx0" brushRef="#br1" timeOffset="162052.46">26289 12446 0,'0'0'0,"21"-21"0,-21 0 0,21 21 15,-21-21-15,0 42 47,0 0-47,0 0 0,0 0 16,-21 22-16,0-22 0,0 21 0,0 0 15,21 1-15,-22-1 0,1 0 0,21 1 16,-21-22-16,21 21 0,-21-21 16,21 22-16,-21-22 0,21 0 0,0 0 15,0 0-15,0 1 16,21-22-1,0 0-15,0 0 0,0-22 16,1 1 0,-1 0-16,0 0 0,0 0 0,0-22 15,0 22-15,1-21 0,-1 21 0,0-22 16,0 1-16,21 21 0,-20-21 16,-1 20-16,0 1 0,-21 0 0,21 0 15,-21 42 1,0 0-1,0 0-15,0 1 0,0-1 0,0 21 16,0-21-16,0 0 0,0 22 0,0-22 16,0 0-16,0 0 0,0 0 15,0 1-15,21-1 0,0 0 0,1-21 16,-22 21-16,21-21 0,0 0 16,0 0-16,0 0 15,0 0-15,1 0 0,-1-21 0,0 21 16,0-21-16,0 0 0,0-1 0,22 1 15,-22-21-15,0 21 0,0-22 16,0 1-16,22 0 0,-22 21 0,0-22 16,0 1-16,0 21 0,-21-22 0,0 22 15,22 0-15,-22 0 0,0 42 32,-22 0-32,1 0 0,21 1 0,-21 20 15,0-21-15,0 21 0,21-20 16,-21 20-16,21 0 0,0-21 15,0 1-15,0 20 0,0-21 0,0 0 16,0 0-16,21-21 0,0 22 16,0-1-16,0-21 0,0 0 0,1 0 15,-1 0-15,0 0 0,0 0 16,0 0-16,0-21 0,1-1 0,-1 22 16,0-21-16,0 0 0,0 0 0,0 0 15,1-22-15,-1 22 0,0 0 16,0-21-16,0 21 0,-21-1 0,21 1 15,1 21-15,-22 21 32,0 1-32,0-1 0,-22 0 0,1 0 15,0 0-15,21 22 0,-21-22 0,21 0 16,0 0-16,-21 0 0,21 0 16,0 1-16,0-1 0,0-42 46,0-1-30</inkml:trace>
  <inkml:trace contextRef="#ctx0" brushRef="#br1" timeOffset="162144.41">27559 12383 0,'0'-43'0,"0"86"0</inkml:trace>
  <inkml:trace contextRef="#ctx0" brushRef="#br1" timeOffset="162173.39">27495 12319 0,'-21'0'0</inkml:trace>
  <inkml:trace contextRef="#ctx0" brushRef="#br1" timeOffset="162256.34">27453 12361 0,'0'43'47,"42"-128"-47,-84 127 0,63 1 16,0-43-16,1 0 0,-1 0 0,0 0 15</inkml:trace>
  <inkml:trace contextRef="#ctx0" brushRef="#br1" timeOffset="162368.28">27961 12531 0,'0'0'0,"0"21"16,-21-21-16,-21 21 0,20 0 0</inkml:trace>
  <inkml:trace contextRef="#ctx0" brushRef="#br1" timeOffset="162492.72">27728 12869 0,'0'0'0,"0"22"0,-21-22 16,21 21-16</inkml:trace>
  <inkml:trace contextRef="#ctx0" brushRef="#br1" timeOffset="163236.29">28003 12531 0,'0'0'16,"22"0"-16,-22 21 15,0 0-15,0 0 16,0 0-16,0 22 0,0-22 16,0 0-16,0 21 0,0-20 0,0-1 15,0 0-15,0 21 0,0-21 16,21 1-16,0-22 0,0 21 0,-21 0 15,21 0-15,0-21 0,22 21 0,-22-21 16,21 0-16,-21 0 0,22 0 16,-22 0-16,21 0 0,1 0 0,-22 0 15,21 0-15,-21-21 0,22 21 16,-22-21-16,0 0 0,21 0 0,-21-1 16,1-20-16,-1 21 0,0-21 15,0 20-15,-21-20 0,0 0 0,0 21 16,0-22-16,0 22 0,0-21 15,0 21-15,-21-1 0,0 1 0,0 21 16,-1 0-16,1 0 0,-21 0 16,21 0-16,0 0 0,-22 21 0,22 1 15,-21-1-15,21 0 0,-1 0 0,1 21 16,0-20-16,0-1 0,21 21 16,0-21-16,0 0 0,0 1 0,0 20 15,0-21-15,0 0 0,21 0 16,0 1-16,0-22 15,1 0-15,-1 0 0,0 0 16,0 0-16,0 0 0,0 0 16,1-22-16,-1 1 0,0 0 15,0 0-15,0-21 0,-21 20 0,21-20 16,1 0-16,-1-1 0,0 1 16,0 0-16,-21-1 0,21-20 0,0 21 15,1-1-15,-1 1 0,-21-22 16,21 22-16,-21 0 0,21 21 0,-21-22 15,0 22-15,0 0 0,0 0 0,-21 0 16,42-1-16,-21 44 16,0-1-16,0 0 0,0 21 15,-21 1-15,0-1 0,0 0 0,-1 1 0,1-1 16,0 0-16,21 1 16,-21 20-16,0-21 0,21-20 0,-21 20 15,21 0-15,0-21 0,0 22 0,-22-22 16,22 0-16,0 21 0,0-20 15,0-1-15,0 0 0,0 0 16,22-21 15,-1 0-31,0-21 16,0 21-16,0-21 0</inkml:trace>
  <inkml:trace contextRef="#ctx0" brushRef="#br1" timeOffset="164452.6">29358 12531 0,'0'0'0,"0"-21"0,0-1 16,-21 22-16,0 0 16,0 0-16,-1 0 0,1 0 15,0 22-15,21-1 0,-21 0 16,0 0-16,0 0 0,-1 0 0,1 1 15,0-1-15,21 0 0,-21 0 16,21 21-16,-21-20 0,21-1 16,0 0-16,0 0 0,0 0 0,0 0 15,0 1-15,0-1 16,21 0-16,0-21 0,0 0 16,0 0-16,1 0 0,-1 0 0,21 0 15,-21 0-15,0 0 0,1 0 16,-1-21-16,21 0 0,-21-1 0,0 1 15,1 0-15,-1 0 0,0-21 16,0-1-16,-21 1 0,0 21 0,0-22 16,21 1-16,-21 0 0,0 21 15,0-1-15,0 1 0,-21 0 16,21 0-16,-21 0 0,0 21 0,0 0 16,-1 0-16,1 0 0,0 0 15,-21 21-15,21 0 0,-1 0 0,1 0 16,0 1-16,0 20 0,0-21 0,0 0 15,21 0-15,0 22 0,0-22 16,0 0-16,0 0 0,0 0 0,0 1 16,0-1-16,0 0 0,21 0 15,0-21-15,0 21 0,0-21 0,0 0 16,22 0-16,-22 0 0,21 0 16,-21 0-16,22 0 0,-1 0 0,-21 0 15,22-21-15,-22 0 0,0 0 16,21 0-16,-21-1 0,1 1 15,-1 0-15,0-21 0,0 21 0,0-1 16,-21 1-16,0 0 0,21 0 0,-21 0 16,0 0-16,0 42 31,-21 0-15,21 0-16,-21 0 0,21 0 0,-21 1 15,21-1-15,-21 0 0,21 0 0,0 0 16,0 0-16,0 1 15,0-1-15,0 0 0,21 0 32,0-21-32,0 0 15,0 0-15,1 0 0,-1-21 16,0 21-16,-21-21 0,21 21 16,0-21-16,0-1 0,1 1 0,20 0 15,-21 0-15,0 0 0,0 0 16,1 21-16,-1-22 0,0 1 0,0 21 15,-21 21 17,-21 1-32,0-1 0,0 21 0,21-21 15,-22 0-15,22 22 0,-21-22 16,21 0-16,0 0 0,0 0 16,0 1-16,0-1 0,0 0 15,0 0-15,21-21 16,1 0-16,-1 0 0,0 0 15,0 0-15,0 0 16,-21-21-16,21 21 0,1-21 0,-1 0 16,0-1-16,0 1 0,0-21 15,0 21-15,-21-22 0,22 22 0,-1-21 16,-21 21-16,0-22 0,0 22 16,0-21-16,0 21 0,0 0 0,0-22 15,0 22-15,0 0 0,0 0 16,0 0 15,21 21-15,0 0-16,0 0 0,22 0 15,-22 0-15,0 0 16,0 0-16,21 0 0,-20 0 0,-1 0 16,0 0-16,21 0 0,-21 0 15,1 0-15,-1 0 0,0 0 16,0 0-16,-21-22 15,0 1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1:55:32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910 0,'0'0'0,"0"-21"16,21 21-16,-21-21 0,0 0 15,0 0-15,0-1 0,0 1 16,0 0-16,0 0 16,-21 21-16,21-21 15,-21 21-15,0 0 0,-1 0 0,1 0 16,0 0-16,0 0 15,0 0-15,0 0 0,-22 21 0,22 0 16,0 0-16,-21 22 0,20-22 16,1 21-16,-21 0 0,21 1 0,0-1 15,-1 0-15,22 22 0,-21-22 16,0 1-16,21 20 0,-21-21 16,21 1-16,0-1 0,0 0 0,0-20 15,0 20-15,21 0 0,0 1 16,0-22-16,1 0 0,-1 21 0,0-21 15,21 1-15,-21-22 0,22 21 16,-1-21-16,-21 0 0,22 0 0,-1 0 16,-21 0-16,21-21 15,-20-1-15,-1 1 0,21 0 0,-21 0 16,0 0-16</inkml:trace>
  <inkml:trace contextRef="#ctx0" brushRef="#br0" timeOffset="323.81">3556 656 0,'0'0'0,"0"-21"0,0 0 0,0 0 16,0 42-1,0 0 1,-21 21-16,21-20 0,0 20 15,-21 0-15,21 22 0,0-22 16,0 22-16,-22-1 0,1 1 0,0-1 16,21-21-16,-21 22 0,21-22 15,0 1-15,0-1 0,0 0 0,0-21 16,0 22-16,0-22 0,0 0 16,0 0-16,0 0 0,0 1 15,21-22-15,-21 21 16,21-21-16,0 0 0,1-21 15,-1-1-15,0 1 16,-21 0-16</inkml:trace>
  <inkml:trace contextRef="#ctx0" brushRef="#br0" timeOffset="772.06">3831 1080 0,'0'21'31,"0"0"-15,0 0-16,-21 0 0,21 22 0,-21-22 16,21 21-16,-21-21 0,21 22 15,0-22-15,0 21 0,0-21 0,-22 22 16,22-22-16,0 0 0,0 21 16,0-21-16,0 1 0,0-1 15,22-21-15,-1 21 0,0-21 16,21 0-16,-21 0 0,1 0 15,-1 0-15,21-21 0,-21 0 0,22-1 16,-22 1-16,0 0 0,0 0 16,0 0-16,0-22 0,-21 22 0,22-21 15,-22 0-15,0 20 16,0-20-16,0 0 0,0-1 0,-22 22 16,1-21-16,0 21 0,0 0 15,0-1-15,0 1 0,-22 21 0,22 0 16,0 0-16,-21 0 0,20 21 15,1 1-15,0-1 0,0-21 0,0 21 16,0 21-16,-1-21 0,22 1 16,0-1-16,0 0 0,0 0 15,0 0-15,0 0 0,22 1 0,-1-22 16,0 21-16,0-21 0,21 0 16,-20 0-16,20 0 0,0 0 15</inkml:trace>
  <inkml:trace contextRef="#ctx0" brushRef="#br0" timeOffset="1228.32">4762 1164 0,'0'0'16,"0"-21"-16,-21 21 16,0 0-1,-21 0-15,21 0 0,-22 0 16,22 21-16,0 0 0,-21 1 0,20-22 15,1 21-15,0 0 0,0 0 16,0 0-16,21 0 0,0 1 16,0-1-16,0 0 15,0 0-15,21-21 0,0 21 16,0-21-16,22 0 0,-22 21 16,21-21-16,-21 0 0,22 22 0,-1-22 15,-21 0-15,21 21 0,-20-21 16,-1 21-16,0-21 0,0 21 0,-21 0 15,0 0 1,-21 1-16,0-22 0,0 21 16,-22-21-16,22 0 0,-21 21 15,21-21-15,-22 0 0,22 0 16,-21 0-16,21 0 0,-22 0 16,22 0-16,0 0 0,0 0 0,0-21 15,-1 0-15,1 21 0,0-22 16,21 1-1,0 0 1,21 21-16,22-21 0,-22 21 0,0-21 16,21 0-16,-21 21 0,22-22 15</inkml:trace>
  <inkml:trace contextRef="#ctx0" brushRef="#br0" timeOffset="1632.6">5165 1397 0,'0'0'0,"21"21"16,0-21-1,0 0-15,0 0 0,0 0 16,1 0-16,-1 0 16,21 0-16,-21-21 0,0 21 0,1-21 15,-1 0-15,0 21 0,0-21 16,0-1-16,0 22 0,1-21 0,-22 0 15,0 0-15,0 0 0,0 0 16,0-1-16,-22 22 16,1 0-16,0 0 0,-21 0 15,21 0-15,-22 0 0,22 0 0,0 22 16,-21-1-16,20 0 0,1 21 16,0-21-16,0 22 0,0-22 0,21 21 15,0-21-15,0 22 0,0-22 16,0 21-16,0-21 0,0 1 0,0-1 15,0 0-15,21 0 0,0 0 16,0 0-16,0-21 0,22 0 0,-22 0 16,21 0-16,1 0 0,-1 0 0,0-21 15,1 21-15,-1-21 16,0 0-16,1 0 0,-1 0 0,-21-1 16</inkml:trace>
  <inkml:trace contextRef="#ctx0" brushRef="#br0" timeOffset="2572.06">6286 995 0,'0'0'0,"0"-21"0,0 0 16,0-1-16,-21 22 46,0 22-46,21-1 0,-21 0 0,0 0 16,21 21-16,0-20 16,-21 20-16,-1 0 0,22 1 0,0-1 15,-21-21-15,21 21 0,0 1 16,0-1-16,0-21 0,0 22 0,0-22 16,0 21-16,0-21 0,21 0 15,1 1-15,-1-1 0,0 0 0,21 0 16,-21-21-16,22 0 0,-1 0 15,-21 0-15,22 0 0,-1 0 0,0 0 16</inkml:trace>
  <inkml:trace contextRef="#ctx0" brushRef="#br0" timeOffset="2887.88">7070 931 0,'0'0'15,"21"0"-15,21 0 0,-21 0 0,0 0 16,22 0-16,-22 0 0,21 22 0,-21-1 16,22 0-16,-1 0 15,0 21-15,-20-20 0,20 20 0,-21-21 0,0 21 16,0 1-16,-21-1 15,0 0-15,0-20 0,-42 20 0,21 0 16,0 1-16,-22 20 0,1-21 16,21 1-16,-21-1 0,20 0 0,-20-20 15,21 20-15,0-21 0,0 0 16,-1 0-16,22 1 0,-21-22 0</inkml:trace>
  <inkml:trace contextRef="#ctx0" brushRef="#br0" timeOffset="3567.49">12255 974 0,'0'0'0,"22"-21"0,-22-1 0,0 1 16,21 0-16,-21 0 0,21-21 15,-21 20-15,0 1 0,0 0 16,0 0-16,0 0 0,21 21 15,-21 21 17,0 21-32,0 1 15,0-1-15,0 21 0,0-20 0,0 41 16,0-20-16,0 21 0,0-22 16,0 22-16,0 21 0,0-22 0,0 22 15,0 0-15,0 0 0,0 0 16,0 21-16,0-22 0,0 22 0,0 0 15,0 0-15,0 0 0,0 0 16,0 0-16,0 22 0,0-22 16,0 0-16,0 21 0,0-21 0,0 21 15,21-21-15,-21 0 0,0 0 0,0 0 16,21 0-16,-21-21 0,22 21 0,-22-21 16,0-1-16,0-20 0,0 0 15,0-1-15,0 1 0,0-21 0,0-1 16,0-21-16,0 1 0,0-1 0,0-21 15</inkml:trace>
  <inkml:trace contextRef="#ctx0" brushRef="#br0" timeOffset="5619.83">14626 1461 0,'42'0'31,"-42"-22"-31,22 1 15,-22 0-15,0 0 0,0 0 16,0 0 0,0-1-16,-22 1 0,1 0 0,0 0 15,0 0-15,0 0 0,0-1 16,-22 1-16,22 0 0,-21 21 0,-1 0 16,1 0-16,0 0 0,-1 21 15,1 0-15,0 1 0,-1 20 0,1-21 16,21 21-16,-21 1 0,20 20 15,1-20-15,21-1 0,0 21 0,0-20 16,0-1-16,0 22 0,0-43 16,0 21-16,21 0 0,1-20 0,20-1 15,-21 0-15,21-21 0,-20 0 16,20 0-16,-21 0 0,21 0 16,1 0-16,-1-21 0,-21 0 0,22-1 15,-22 1-15,21-21 0,-21 21 16,22-22-16,-22 1 0,0 21 0,0-21 15,-21-1-15,21 1 0,-21 0 16,21 20-16,-21-20 0,0 21 0,0 0 16,0 0-16,0 42 15,0 21 1,0-21-16,0 22 16,-21-1-16,21 0 0,-21 1 0,21 20 15,0 1-15,0-1 0,0 1 0,0-22 16,-21 21-16,21 1 15,0-1-15,0-20 0,0-1 0,0 22 16,0-22-16,0 0 0,0 1 16,0-22-16,0 21 0,0-21 0,21 22 15,-21-22-15,21 0 0,0-21 16,1 0-16,-1 0 16,0-21-16,-21 0 0,21-1 15,0 1-15,-21-21 0,21 0 16,1 20-16,-22-41 0,21 21 0,0-1 15,-21-20-15,21-1 0,-21 1 16,0-22-16,21 22 0,0-22 16,-21 21-16,22 1 0,-22-1 0,0 1 15,0 21-15,0-1 0,0 22 16,21 0-16,-21 0 0,0 0 0,0-1 16,0 44-1,0-1-15,0 0 0,0 0 16,0 0-16,0 22 0,0-1 15,0 0-15,21 1 0,-21-1 0,21 0 16,-21 1-16,21-1 0,-21 0 16,0-21-16,21 22 0,43 41 31,-43-62-31,0-22 0,0 0 0,1 0 16,-1 0-16,0 0 0,0 0 0,21 0 15,-20-22-15,-1 1 0,0 0 16,0 0-16,0-21 0,0-1 0,-21 22 15,22-21-15,-1-22 0,-21 22 16,0 0-16,21-1 0,-21 1 0,21 21 16,-21-22-16,0 22 0,0 0 15,0 0-15,0 42 32,0 0-17,0 0-15,0 22 0,0-22 0,0 21 16,0 1-16,0-1 0,0 0 15,0-21-15,0 22 0,0-1 0,0-21 16,21 0-16,-21 1 0,21-1 16,1 0-16,-22 0 0,21-21 0,0 0 15,0 0-15,0 0 16,0 0-16,1 0 0,-1-21 0,0 0 16,0 0-16,0-1 0,-21 1 15,21-21-15,1 0 0,-22 20 0,21-20 16,-21 0-16,0-1 0,21 22 15,-21-21-15,0 21 0,21 0 16,-21-1-16,0 1 0,0 0 0,0 42 31,0 0-31,0 22 16,0-22-16,0 21 0,0 1 16,0-22-16,0 21 0,0 0 0,0 1 15,0-22-15,0 21 0,21-21 16,0 1-16,-21-1 0,22 0 0,-1-21 15,0 21-15,0-21 0,21 0 16,-20 0-16,-1 0 0,0 0 0,21 0 16,-21-21-16,1 21 0,20-21 15,-21 0-15,0-22 0,0 22 16,1-21-16,20-1 0,-42-20 0,21 21 16,0-1-16,0-20 0,-21-1 15,0 22-15,22-22 0,-1 22 0,0-21 16,0 20-16,-21 1 0,21 0 15,-21-1-15,21 22 0,-21 0 0,0 0 16,0 0-16,0 42 16,0 21-1,0-21-15,0 22 0,-21-1 16,21 0-16,-21 1 0,0-1 0,21 21 16,0-20-16,-21 20 0,21-20 15,-21-1-15,21 21 0,0-20 0,0-1 16,0-21-16,0 22 15,0-1-15,0-21 0,21 0 0,0 0 16,0 1-16,0-22 0,0 0 16,1 21-16,-1-21 0,21 0 0,-21 0 15,22 0-15,-22-21 0,21-1 16,-21 1-16,0 0 0,22 0 0,-22-21 16,0 20-16,0-20 0,0 21 15,1-21-15,-22-1 0,0 22 0,0 0 16,0 0-16,0 0 0,0-1 15,-22 22-15,1 0 0,0 0 16,-21 0-16,21 0 0,-1 0 0,1 22 0,21-1 16,-21 21-16,21-21 15,-21 22-15,21-1 0,0 0 0,0 1 16,0-22-16,0 21 0,21 0 16,0-20-16,0-1 0,-21 0 0,22 0 15,-1 0-15,0 0 0,21 1 16,-21-22-16,1 0 0,20 0 0,-21 0 15,0 0-15,22 0 0,-1 0 0,-21-22 16,21 1-16,-20 0 0,20 0 16,-21 0-16,0 0 0,0-22 15,1 1-15,-22 0 0,0-1 16,0 1-16</inkml:trace>
  <inkml:trace contextRef="#ctx0" brushRef="#br0" timeOffset="5836.71">16319 1249 0,'0'0'0,"64"0"32,-22 0-32,1 0 0,-22 0 15,21 0-15,0 0 0,1 0 0,-1-21 16,0 21-16,1 0 0,-1-21 15,0 21-15,-20-22 0,-1 22 0,-21-21 16,-21 21 0</inkml:trace>
  <inkml:trace contextRef="#ctx0" brushRef="#br0" timeOffset="6012.6">15875 1185 0,'0'0'0,"0"22"32,21-22-17,0 0-15,22 0 0,-22 0 16,0 0-16,21 0 0,-21 0 16,22 0-16</inkml:trace>
  <inkml:trace contextRef="#ctx0" brushRef="#br0" timeOffset="6336.42">17843 1143 0,'-21'0'15,"0"21"1,0 0-16,21 1 0,-21-1 0,0 21 16,-1 0-16,1-20 0,0 20 15,21 21-15,-21-20 0,0-1 0,0 0 16,21 22-16,0-22 0,0 1 16,0-1-16,0 0 0,0-21 0,0 22 15,0-22-15,21 0 0,0 0 16,0 0-16,21 1 0,-20-22 15,20 0-15,-21 0 0,21 0 0,1 0 16,-1-22-16,0 1 0,-20 0 16</inkml:trace>
  <inkml:trace contextRef="#ctx0" brushRef="#br0" timeOffset="6592.36">18394 1037 0,'0'0'16,"21"0"0,-21 21-16,21 1 0,0-22 15,22 21-15,-22 21 0,0-21 0,0 22 16,0-22-16,0 21 0,1 0 16,-1 1-16,-21-1 0,21 0 0,-21 1 15,0-1-15,0 0 0,0 1 16,-42-1-16,20 0 0,-20 1 0,0-1 15,-1-21-15,1 22 0,0-22 16,-22 21-16,1-21 0,-1 0 0,1 1 16,-1-1-16</inkml:trace>
  <inkml:trace contextRef="#ctx0" brushRef="#br0" timeOffset="7391.9">2011 2477 0,'0'0'0,"0"-22"31,21 22 1,0 0-32,0 0 15,22 0-15,20 0 0,1 22 0,-1-22 16,22 0-16,21 0 0,-22 0 15,22 0-15,21 0 0,-21 0 0,21 0 16,21 0-16,0 0 0,0 0 16,22 0-16,-1 0 0,22 0 0,-1-22 15,22 22-15,-22 0 0,43-21 16,-21 21-16,-1 0 0,1-21 0,0 0 16,-1 21-16,1 0 15,0 0-15,-1-21 0,-20 21 0,-1 0 0,-20 0 16,-1 0-16,0 0 15,-20 0-15,-1 0 0,-21 0 0,-21 0 16,-1 0-16,-41 0 0,-1 0 0,-20 0 16,-1 0-16,-21 0 0,0 0 15,-42 21 1,0-21-16,-21 0 0,21 0 16,-22 0-16,1 21 0</inkml:trace>
  <inkml:trace contextRef="#ctx0" brushRef="#br0" timeOffset="8036.29">1037 3344 0,'0'0'0,"0"-21"0,0 0 16,0 0-16,0 0 15,0 0-15,0-1 0,0 1 16,0 0-16,-21 0 0,0 21 16,0-21-16,-1 21 15,1 0-15,0 0 0,-21 0 16,21 0-16,-1 21 0,1-21 16,-21 42-16,21-21 0,-22 1 15,1 20-15,21 0 0,-21 1 0,20 20 16,1-21-16,0 1 0,0 20 15,0-20-15,21-1 0,0 21 16,0-20-16,0-1 0,0-21 16,0 22-16,21-22 0,0 21 15,0-21-15,0 0 0,22 1 0,-1-22 16,-21 0-16,22 0 0,-1 0 16,0 0-16,1-22 0,-1 1 0,0 0 15,-21 0-15,22 0 0</inkml:trace>
  <inkml:trace contextRef="#ctx0" brushRef="#br0" timeOffset="8328.12">1418 3133 0,'0'0'0,"0"-64"31,0 85-15,0 1-16,0 20 0,-21-21 15,21 21-15,0 22 0,0-22 16,0 1-16,-21 20 0,21-21 16,-21 1-16,21-1 0,-22 22 0,22-22 15,0-21-15,0 21 0,0 1 16,-21-22-16,21 0 0,0 0 0,0 0 16,0 1-16,21-22 15,1 0 1,-1 0-16,0-22 15,0 1-15,0 0 0,0 0 16,22 0-16,-22 0 0</inkml:trace>
  <inkml:trace contextRef="#ctx0" brushRef="#br0" timeOffset="8732.89">1714 3408 0,'0'0'15,"22"0"-15,-22 21 16,0 0-1,0 0-15,-22 1 0,22-1 0,-21 0 16,21 21-16,0-21 0,0 22 16,0-22-16,0 21 0,0-21 15,0 1-15,0-1 0,0 21 16,0-21-16,21 0 0,1-21 16,-1 0-16,0 0 0,21 0 15,-21 0-15,1 0 0,-1 0 0,21 0 16,-21-21-16,0 0 0,1 0 15,-1 0-15,0 0 0,0-22 0,0 22 16,0-21-16,1-1 0,-22 1 16,0 0-16,0-1 15,0 1-15,0 0 0,0-1 0,-22 22 16,1 0-16,0 0 0,0 0 0,0 21 16,-22 0-16,22 0 0,-21 0 15,21 21-15,0 0 0,-22 0 16,22 0-16,0 1 0,0 20 0,21-21 15,0 0-15,0 0 0,0 22 16,0-22-16,21 0 0,0-21 16,0 21-16,0 0 0,1-21 0,-1 0 15,0 0-15</inkml:trace>
  <inkml:trace contextRef="#ctx0" brushRef="#br0" timeOffset="9103.68">2603 3366 0,'0'0'0,"-21"0"16,0 0-16,-21 0 15,21 0-15,-1 0 0,-20 21 16,21 0-16,-21-21 0,20 21 0,1 0 16,21 0-16,-21 1 15,21-1-15,0 0 0,0 0 0,21 0 16,0 0-16,1 1 15,-1-1-15,0-21 0,0 21 16,0 0-16,0 0 0,1-21 16,-1 21-16,-21 1 0,0-1 15,0 0-15,-21-21 16,-1 0-16,1 21 0,0-21 16,0 0-16,-21 0 0,20 0 15,1 0-15,0 0 0,-21 0 0,21 0 16,21-21-16,-22 21 0,1-21 15,21 0-15,0-1 16,0 1 0,21 21-16,1-21 0,-1 0 15</inkml:trace>
  <inkml:trace contextRef="#ctx0" brushRef="#br0" timeOffset="9426.01">2942 3577 0,'21'0'0,"64"-42"31,-64 21-31,-21 0 0,21 21 0,-21-22 16,21 1-16,-21 0 16,0 0-16,0 0 0,0 0 15,-21 21 1,0 0-16,0 0 15,-21 21-15,20 0 0,1 0 16,-21 21-16,21-20 0,0 20 0,-1-21 16,1 21-16,21 1 0,0-22 0,0 21 15,0-21-15,0 1 0,0-1 16,0 0-16,0 0 0,21 0 0,1-21 16,20 0-16,-21 0 0,21 0 15,1 0-15,-1 0 0,0 0 0,22-21 16,-22 0-16</inkml:trace>
  <inkml:trace contextRef="#ctx0" brushRef="#br0" timeOffset="11428.41">4572 3027 0,'0'0'0,"21"-21"0,-21 0 16,21-1-16,-21 1 0,0 0 15,-21 21 1,0 0-16,0 21 16,0-21-16,-1 43 15,-20-22-15,21 21 0,0 0 0,0 1 16,-1-1-16,1 22 0,0-1 15,0 1-15,21-22 0,-21 21 0,21-20 16,-21 20-16,21-20 0,0-1 16,0 0-16,0 1 0,0-22 0,21 0 15,0 0-15,0 0 0,0 0 16,22-21-16,-1 0 0,21 0 0,-20 0 16,20 0-16,-20-21 0,20 0 0,-21 21 15,22-21-15,-22 0 0,22-22 16,-22 22-16,0-21 0,1 21 0,-22-22 15,0 1-15,0 0 16,0-1-16,-21 1 0,0 0 0,0-22 16,0 22-16,0 0 0,-21-22 0,21 22 15,-42-1-15,21 22 0,-22-21 16,1 0-16,0 20 0,-1 1 0,1 21 16,0 0-16,-1 0 0,-20 0 15,21 0-15,-1 21 0,-20 1 0,20-1 16,1 0-16,21 21 0,-21 1 15,20-1-15,1 21 0,21-20 0,0 20 16,0-20-16,0 20 0,0-21 16,0 22-16,0-22 0,21 1 0,1-1 15,20 0-15,-21-21 16,21 1-16,1-1 0,-1 0 0,0 0 16,22-21-16,-22 0 0,22 0 0,-1 0 15,-20 0-15,20 0 0,1-21 16,-1 21-16,-21-21 0,22 0 0,-22-22 15,22 22-15,-22 0 0,0-21 16,1 20-16,-1-20 0,-21 0 0,0 21 16,-21-22-16,0 22 0,0-21 15,0 21-15,0-1 0,-21 22 32,21 22-32,-21-1 0,21 0 0,0 0 15,-21 0-15,21 22 0,-21-22 16,21 21-16,0-21 0,0 0 15,0 22-15,0-22 0,0 0 0,0 0 16,0 0-16,0 1 0,0-1 16,0 0-16,21-42 47,0 0-47,21-43 15,-20 22 1,-22 21-16,0-22 0,21 22 0,0-21 0,-21 21 15,21-1-15,-21 1 0,0 0 0,21 21 32,-21 21-17,0 0-15,21 22 0,-21-22 16,0 0-16,0 0 0,22 0 0,-1 22 16,-21-22-16,21 0 0,0 0 15,0 0-15,0-21 0,1 22 0,-1-22 16,21 0-16,-21 0 0,0 0 0,22 0 15,-22 0-15,21 0 0,-21 0 16,22 0-16,-22-22 0,21 1 0,-21 0 16,1 0-16,-1 0 0,21 0 15,-21-22-15,0 1 0,-21 0 16,22-1-16,-22-20 0,21 20 0,0-20 16,-21-1-16,0 22 0,0-21 15,21 20-15,-21-20 0,0 20 0,0 1 16,21 21-16,-21-21 0,0 20 15,0 44 1,0 20 0,0-21-16,-21 21 0,21 1 0,0-1 15,0 22-15,-21-22 0,21 21 16,-21 1-16,21-22 0,0 22 0,0-22 16,0 22-16,0-22 15,0 0-15,0-21 0,0 22 0,0-22 16,21 0-16,0 0 0,0 0 0,0-21 15,1 0-15,-1 0 0,21 0 16,-21 0-16,0 0 0,22 0 0,-22-21 16,21 0-16,-21 21 0,22-21 15,-22 0-15,0 0 0,0-22 0,0 22 16,-21 0-16,0 0 0,22-22 0,-22 22 16,0 0-16,0 42 31,-22-21-31,22 21 15,0 22-15,-21-22 0,21 0 16,-21 0-16,21 0 0,0 1 16,0 20-16,0-21 0,0 0 15,0 0-15,0 1 0,21-1 16,0-21-16,1 0 0,-1 0 16,0 0-16,0 0 0,0 0 0,0 0 15,22-21-15,-22 21 0,0-22 16,0 1-16,0 0 0,-21 0 0,22 0 15,-1-22-15,-21 22 0,21-21 0,-21 21 16,0 0-16,0-22 0,0 22 16,21 21-16,-21-21 0,0 42 31,0 0-31,0 22 16,0-22-16,0 0 0,-21 21 0,21 1 15,0-22-15,0 21 0,-21 0 16,21 1-16,-21-1 0,21 0 0,0 1 15,0 20-15,0-20 0,0 20 0,0 1 16,0-1-16,0 1 0,0-1 16,0-21-16,0 22 0,0-1 0,0 1 15,0-1-15,0 1 0,0-1 0,0 1 16,0-1-16,-22 1 0,22-22 16,-21 22-16,21-22 0,-21 0 0,21-20 15,0-1-15,-21 0 0,21 0 16,-21-21-16,0 0 0,-1-21 15,1 0-15,0 0 0,21-22 16,-21 1-16,0-22 0,0 1 0,21-1 16,-22 1-16,1-22 0,21 1 15,0 20-15,0-21 0,0 1 0,0-1 16,0 0-16,0 1 0,0 20 16,0 1-16,21-1 0,1 22 0,-1-22 15,0 22-15,0 21 0,-21-21 16,0-1-16,21 22 0,0-21 0</inkml:trace>
  <inkml:trace contextRef="#ctx0" brushRef="#br0" timeOffset="13836.03">8297 2942 0,'21'-21'0,"-42"42"0,42-84 0,-21 42 16,0-22-16,0 1 0,0 21 15,0-22-15,0 22 0,0-21 0,0 21 16,0 0-16,0-1 0,-21 22 16,0 0-16,0 0 0,0 0 15,0 22-15,-22-1 16,22 21-16,0 0 0,-21 1 15,20 20-15,1-20 0,0 20 0,0 1 16,0-1-16,0 1 0,-1 20 16,22-20-16,-21-1 0,21 1 0,0-1 15,0-20-15,0-1 0,0 0 16,0 1-16,21-22 0,1 21 0,-1-21 16,0-21-16,21 21 0,-21-21 15,22 0-15,-22 0 0,21 0 0,1-21 16,-1 21-16,-21-21 0,21 0 0,1 0 15,-1-22-15,-21 22 0,22-21 16,-22 0-16,21-1 0,-21 1 16,0 0-16,1-1 0,-1 1 15,-21-22-15,21 43 0,-21-21 0,0 21 16,0-22-16,0 22 0,0 0 16,0 42-1,0 0-15,0 1 16,-21-1-16,21 21 0,-21 0 15,21 1-15,-22-22 0,22 21 0,0 1 16,0-1-16,0-21 0,0 21 16,0-20-16,0-1 0,0 0 0,22 0 15,-1 0-15,-21 0 0,21-21 16,0 0-16,0 0 0,0 0 16,1 0-16,-1 0 0,0 0 0,21-21 15,-21 21-15,1-21 0,20 0 16,-21 0-16,0 0 0,0-1 0,1-20 15,-1 21-15,0-21 0,-21-1 16,0 22-16,21-21 0,-21 21 0,21-22 16,-21 22-16,0 0 0,0 0 0,0 0 15,0 42 17,0 0-32,0 0 0,0 0 15,0 22-15,0-22 0,0 21 0,0 0 16,0-20-16,0 20 0,-21 0 15,21-21-15,0 22 0,0-22 16,0 0-16,0 0 0,0 0 0,21-21 16,-21 22-16,21-22 0,1 0 15,-1 0-15,0 0 0,0 0 0,0 0 16,0 0-16,22 0 0,-22-22 0,0 1 16,0 0-16,22 0 0,-22 0 15,0 0-15,0-22 0,0 1 0,0 0 16,-21-1-16,0 1 0,22 0 15,-22 20-15,0-20 0,0 21 16,0 0-16,-22 21 16,1 0-16,0 0 15,0 0-15,21 21 16,0 0-16,0 0 16,21 0-16,0 1 0,0-1 15,1 0-15,-1 0 16,0-21-16,0 21 0,0 0 0,0 1 15,-21-1-15,22 0 0,-1 0 0,-21 0 16,0 0-16,0 1 16,0-1-16,0 0 15,21 0 1,0-21 0,0 0-16,0 0 15,1 0-15,-1 0 0,0-21 16,0 0-16,0 0 0,22-1 0,-22 1 15,0 0-15,21-21 0,-21 21 16,1-22-16,-1 22 0,0-21 0,-21-1 16,0 22-16,0 0 0,0 0 0,0 0 15,0 0-15,0-1 0,-21 22 16,0 0-16,-1 0 16,1 0-1,0 22-15,21-1 16,0 0-16,0 0 0,0 0 15,0 0-15,21-21 0,0 22 16,1-1-16,-22 0 0,21 0 0,0 0 16,-21 0-16,0 1 0,21-1 15,0 0-15,-21 0 0,21 0 0,-21 0 16,0 1-16,22-1 0,-1-21 0,-21 21 16,21-21-16,-21 21 0,21-21 15,0 0-15,-21 21 0,21-21 16,1 0-16,-1 0 0,0 0 15,0 0-15,0 0 16,0 0-16,1-21 0,-1 21 0,0-21 16,0 0-16,0 0 15,0-1-15,1-20 0,-1 21 0,-21 0 16,0-22-16,21 22 0,-21-21 16,0 21-16,21 0 0,-21-1 0,0 1 15,0 0-15,-21 21 16,0 0-16,0 0 15,-1 21-15,1 0 0,21 1 16,0-1-16,-21 0 0,21 0 16,-21 21-16,21-20 0,0 20 0,0-21 15,0 0-15,0 0 0,0 1 16,0-1-16,0 0 0,21 0 16,0-21-16,0 21 0,1-21 0,-1 0 15,0 0-15,21 0 0,-21 0 16,22 0-16,-22 0 0,21 0 0,1-21 15,-22 0-15,21 0 0,-21 21 0,22-43 16,-1 22-16,-21 0 0,0 0 16,0-21-16,1 20 0,-22 1 0,0 0 15,0 0-15,0 0 0,0 0 16,0 42 0,0 0-16,0 0 0,-22 0 15,1 0-15,21 1 16,-21-1-16,21 0 0,0 0 0,0 0 15,0 0-15,0 1 0,0-1 0,0 0 16,0 0 0,21-21 15,0 0-31,1-21 0,-1 21 16,-21-21-16,21 0 0,0-1 0,0 1 15,-21 0-15,21 0 0,1 0 16,-1-22-16,-21 22 0,21 0 15,0 0-15,-21 42 32,0 0-32,0 0 0,0 1 15,0-1-15,0 0 0,0 21 16,0-21-16,0 1 0,0-1 0,0 0 16,21 0-16,0-21 15,1 0-15,-1 21 0,0-21 0,0 0 16,0 0-16,0 0 0,1 0 0,20 0 15,-21-21-15,0 0 0,0 0 16,22 0-16,-22-1 0,0 1 16,0 0-16,0-21 0,1 21 0,-1-22 0,0 1 15,0 0-15,0-1 16,0 1-16,1-22 0,-1 22 0,0 0 16,0-1-16,0 1 0,-21 0 15,0-1-15,0 22 0,0 0 0,-21 21 31,0 42-31,0-20 0,21-1 16,-21 21-16,-1 0 0,1 1 0,21-1 16,0 0-16,-21 22 0,21-22 15,0 1-15,-21 20 0,21-21 0,0 1 16,0-22-16,0 21 0,0-21 0,0 22 16,21-22-16,0 0 0,0 0 15,1-21-15,-1 0 0,0 0 16,0 0-16,0 0 15,0 0-15,1-21 0,-1 0 16,0 0-16,-21 0 0,0-1 0,21 1 16</inkml:trace>
  <inkml:trace contextRef="#ctx0" brushRef="#br0" timeOffset="14051.91">11578 3006 0,'21'21'16,"0"-21"0,22 0-16,-1 0 0,0 0 0,1 0 15,-1 0-15,22 0 0,-22 0 16,21 0-16,-20-21 0,20 21 0,-20-21 16,20 21-16,-21 0 0,1-22 15,-1 22-15,0 0 0,-20 0 0,-22-21 16</inkml:trace>
  <inkml:trace contextRef="#ctx0" brushRef="#br0" timeOffset="16491.84">1101 4953 0,'0'0'0,"21"-42"0,-21-1 0,21 22 16,-21 0-16,0-21 0,0 21 0,0-1 15,0 1-15,-21 21 16,21 43 0,-21-1-16,21 0 0,0 22 15,-22-1-15,1 1 16,21-1-16,0 1 0,-21-1 0,0 1 15,0-1-15,21 1 0,0-22 16,-21 0-16,21 22 0,-22-43 0,22 21 16,0-20-16,0-1 0,0 0 15,0 0-15,22-42 16,-1 0 0,0 0-16,0-1 0,0-20 15,0 21-15,1-21 0,-1-1 0,-21 22 16,21-21-16,0-1 0,0 1 15,-21 0-15,0 21 0,21-22 16,1 22-16,-22 0 0,0 0 16,21 21-1,0 21-15,-21 0 16,21 0-16,-21 22 0,0-22 16,21 0-16,0 21 0,-21-21 0,0 22 15,22-22-15,-1 21 0,0-21 16,0 1-16,-21-1 0,42 0 15,-20 0-15,-1 0 0,21-21 0,-21 0 16,22 0-16,-1 0 0,-21 0 16,21 0-16,1-21 0,-1 0 0,-21 0 15,22 0-15,-22-1 0,21 1 16,-21 0-16,0-21 0,1-1 16,-1 1-16,0 0 0,-21-1 15,0-20-15,21 21 0,-21-22 0,0 1 16,0 20-16,0-20 0,21 20 15,-21 1-15,0 21 0,0 0 0,0 0 16,0-1-16,0 44 16,0-1-1,0 0-15,0 21 0,0-21 0,0 22 16,0-1-16,0 22 0,0-22 16,0 0-16,0 22 0,0-22 0,0 0 15,0 1-15,0-1 0,0 0 16,0 1-16,0-22 0,0 21 15,21-21-15,-21 1 0,22-1 16,-1 0-16,0 0 0,0-21 0,21 0 16,-20 0-16,20 0 0,-21 0 15,21 0-15,1-21 0,-22 21 0,21-21 16,1 0-16,-22-1 0,21 1 16,-21 0-16,0-21 0,22 21 0,-43-22 15,21 22-15,0-21 0,-21 21 16,0-22-16,0 22 0,0 0 15,0 0-15,0 0 0,0 42 32,-21 0-17,21 0-15,-21 0 0,21 0 0,0 1 16,0 20-16,0-21 0,0 0 16,0 0-16,0 22 0,0-22 0,0 0 15,21 0-15,0-21 16,0 0-16,0 21 0,1-21 0,-1 0 15,0 0-15,0 0 0,0-21 0,22 21 16,-22-21-16,21 0 0,-21 0 16,0 21-16,1-43 0,20 22 0,-21 0 15,-21 0-15,21-21 16,0 20-16,-21 1 0,22 0 0,-22 0 16,0 0-16,0 0 0,0 42 31,0 0-31,0 0 0,0 0 15,-22 0-15,22 22 0,-21-22 0,21 0 16,0 21-16,0-20 0,0-1 16,-21 0-16,21 0 0,0 0 0,0 0 15,0 1-15,0-1 0,0 0 16,21-21 15,-21-21-31,21 0 0,1-1 16,-22 1-16,21 21 0,0-42 15,-21 21-15,21 0 0,0-1 16,0 1-16,-21-21 0,22 21 0,-22 0 16,21 21-16,-21-22 0,0 44 31,0-1-31,0 0 16,0 0-16,0 21 0,0-20 15,21-1-15,-21 0 0,21 0 16,0-21-16,-21 21 0,21 0 0,1 1 15,-1-22-15,0 21 0,21 0 16,-21-21-16,22 0 0,-22 0 16,21 0-16,1 0 0,-1 0 0,0 0 15,1 0-15,-1 0 0,21-21 16,-20 21-16,-22-21 0,21-1 0,1 1 16,-22 0-16,0 0 0,21 0 0,-21 0 15,-21-22-15,22 22 0,-22-21 16,21-1-16,-21 22 0,0-21 0,0 21 15,0 0-15,0-1 0,0 1 16,-21 0-16,-1 21 0,1 0 16,0 0-16,0 21 15,0 0-15,0 1 0,-1 20 0,1-21 16,0 21-16,0-20 0,0 20 0,21 0 16,0-21-16,-21 22 0,21-22 15,0 0-15,0 21 0,0-20 0,0-1 16,0 0-16,21 0 15,0-21-15,0 0 0,0 0 16,0 0-16,1 0 0,-1 0 16,21-21-16,-21 0 0,0 21 0,1-43 15,-1 22-15,0 0 0,0-21 0,0 21 16,0-22-16,1 1 0,-22-22 16,21 22-16,-21-21 0,21 20 15,-21-20-15,0-1 0,0 1 0,0 20 16,0-20-16,0 21 0,0 20 15,0-20-15,0 21 0,0 0 16,-21 21-16,0 0 16,-1 21-16,22 0 0,0 21 15,0 1-15,-21-1 0,21 22 0,0-22 16,0 21-16,0 1 0,0-1 0,0-20 16,0 20-16,0-20 0,0-1 15,0 0-15,0 1 0,21-1 0,-21 0 16,0-21-16,22 1 0,-1-1 15,-21 0-15,21 0 0,-21 0 16,21-21-16,0 0 0,0 0 16,1 0-16,-1 0 0,0 0 15,0-21-15,0 0 0,0 0 0,1 0 16</inkml:trace>
  <inkml:trace contextRef="#ctx0" brushRef="#br0" timeOffset="16944.55">4953 5165 0,'0'0'16,"0"-21"-16,-21 21 31,0 0-31,-1 21 0,1 0 16,0 0-16,21 0 0,-21 0 16,0 1-16,0 20 0,-1-21 0,22 0 15,-21 22-15,21-22 0,-21 21 0,21-21 16,0 0-16,-21 1 0,21-1 15,0 0-15,0 0 0,0 0 0,0 0 16,21-21-16,0 0 0,0 0 16,1 0-16,20 0 0,-21 0 0,0-21 15,22 21-15,-22-21 0,0 0 0,21 0 16,-21 0-16,1-1 0,-1 1 16,-21-21-16,0 21 0,21 0 15,-21-22-15,0 22 0,0-21 0,0-1 16,0 22-16,-21 0 0,21-21 15,-21 21-15,-1 21 0,22-22 0,-21 22 16,0 0-16,0 0 0,0 0 16,21 22-16,-21-1 0,-1 0 0,1 0 15,0 0-15,0 0 0,0 22 0,21-22 16,0 0-16,0 0 0,0 0 16,0 1-16,0-1 0,0 0 0,0 0 15,21-21-15,0 0 16,0 0-16,0 0 0,1 0 0,-1 0 15,21 0-15,-21 0 0,0 0 16</inkml:trace>
  <inkml:trace contextRef="#ctx0" brushRef="#br0" timeOffset="17623.66">5376 5165 0,'0'0'0,"0"-21"0,21 21 0,-21 21 31,0 0-31,-21 0 15,21 0-15,-21 0 0,21 1 0,0 20 16,-21-21-16,21 0 0,0 22 16,0-22-16,0 0 0,0 0 0,0 0 15,0 0-15,0 1 16,0-1-16,0 0 0,21 0 16,0-21-16,0 0 0,1 0 15,-1 0-15,0 0 0,0 0 16,0 0-16,0 0 0,1-21 0,-1 0 15,0 0-15,0-1 0,-21 1 16,21 0-16,-21 0 0,21 0 0,-21-22 16,0 22-16,22 0 0,-1 0 15,-21 42 17,0 0-32,0 0 15,0 1-15,0-1 0,0 0 16,0 0-16,0 0 0,21 0 0,-21 1 15,21-22-15,-21 21 0,21 0 0,0 0 16,1-21-16,-1 0 16,0 0-16,0 0 0,0 0 15,0 0-15,1 0 0,-1 0 16,0-21-16,0 0 0,0 21 0,0-21 16,-21-1-16,0 1 0,22 0 0,-22-21 15,0 21-15,21-22 0,-21 22 16,0-21-16,0-1 0,0 1 0,0 0 15,-21 21-15,-1-22 0,1 22 16,21-21-16,-21 21 0,0 21 16,0-22-16,0 22 0,42 22 47,0-22-32,0 0-15,0 0 0,0 0 16,1 0-16,-1 0 0,0 0 0,0-22 15,0 22-15,0 0 0,1 0 16,-22-21 0,21 21-16,-21-21 31,-21 21-31,-1-21 0</inkml:trace>
  <inkml:trace contextRef="#ctx0" brushRef="#br0" timeOffset="18135.38">3006 4636 0,'0'42'31,"0"-21"-31,0 0 15,0 0-15,0 1 16,0-1-16,0 0 16,21-21-1,0 0-15,0 0 0,-21-21 16,21 0-16,0 21 0,-21-22 16,0 1-16,22 0 0,-22 0 15,0 0-15,0 0 16,0-1-16,-22 22 15,22 22 17,0-1-17,0 0 1,0 0 0</inkml:trace>
  <inkml:trace contextRef="#ctx0" brushRef="#br0" timeOffset="21740.31">15049 3027 0,'0'0'0,"0"-21"32,22 21-17,-22-21-15,21-1 16,-21 1-16,0 0 16,0 0-1,-21 21-15,-1 0 0,-20-21 0,21 21 16,0 0-16,-22 0 0,22 0 15,-21 0-15,21 0 0,-22 0 0,22 0 16,-21 21-16,21-21 0,-22 21 16,22 0-16,-21 22 0,21-22 0,-22 21 15,22 0-15,0 1 0,0-1 16,0 22-16,21-22 0,-21 21 16,21-20-16,0-1 0,0 0 0,0 1 15,0-1-15,21-21 0,0 22 16,0-22-16,0 0 0,0-21 0,22 21 15,-22 0-15,21-21 0,1 0 16,-22 0-16,21 0 0,0 0 0,1 0 16,-1-21-16,0 0 0,-20 21 15,20-21-15,0 0 0,-21-22 0</inkml:trace>
  <inkml:trace contextRef="#ctx0" brushRef="#br0" timeOffset="22020.16">15663 2709 0,'0'0'15,"-21"22"1,0-1-16,0 0 0,21 0 16,-21 21-16,-1 1 0,1-1 0,21-21 15,0 43-15,-21-22 0,0 0 16,21 1-16,-21-1 0,21 0 0,-21 22 15,-1-22-15,22-21 0,0 22 16,0-1-16,0-21 0,0 0 16,0 1-16,0-1 0,0 0 0,0 0 15,22-21-15,-1 0 0,0 0 16,0 0-16,0 0 0,0 0 0,1-21 16,20 0-16,-21 0 0</inkml:trace>
  <inkml:trace contextRef="#ctx0" brushRef="#br0" timeOffset="23100.54">15875 3112 0,'0'0'0,"0"21"31,0 0-31,0 0 0,0 0 16,0 22-16,-21-22 0,21 21 0,0-21 15,-21 22-15,21-22 0,0 0 16,0 21-16,0-21 0,0 1 0,0-1 15,0 0-15,0 0 16,21-21-16,0 0 0,0 0 0,21 0 16,-20 0-16,-1 0 0,21 0 15,0-21-15,-20 0 0,20 21 0,0-21 16,1-22-16,-1 22 0,0 0 16,-21-21-16,22-1 0,-22 22 0,0-21 15,-21-1-15,0 1 0,0 21 16,0-21-16,0 20 0,-21-20 15,-21 21-15,20 0 0,-20 21 0,21-21 16,-21 21-16,-1 0 0,1 0 16,0 0-16,-1 21 0,22-21 0,-21 21 15,21 0-15,-1 21 0,1-20 16,0 20-16,21 0 0,0-21 0,0 22 16,0-1-16,0-21 0,0 22 15,0-22-15,0 0 0,21 0 0,0 0 16,1 0-16,-1 1 15,21-1-15,0-21 0,-20 0 0,20 0 16,0 0-16,1 0 0,20 0 0,-21 0 16,22-21-16,-22 21 0,22-22 15,-22 1-15,22 0 0,-22 0 0,0 0 16,-21-22-16,22 22 0,-22 0 16,0 0-16,0 0 0,0 0 0,-21-1 15,0 1-15,-21 42 31,21 1-31,-21-1 16,21 0-16,-21 0 0,21 0 0,0 0 16,0 22-16,0-22 0,0 0 15,0 0-15,0 0 0,0 1 16,0-1-16,21 0 0,0 0 16,-21 0-16,0 0 31,0-42 0,-21 21-31,0-21 0,0 0 16,0 0-16,-1 21 0,22-21 15,-21 21-15,21-22 0,-21 22 16,21 22 0,0-1-1,0 0-15,0 0 16,0 0-16,21 0 0,0 1 15,1-22-15,-1 21 0,-21 0 0,21-21 16,0 0-16,21 21 0,-20-21 16,-1 0-16,0 0 0,21 0 0,-21 0 15,22 0-15,-1 0 0,-21-21 16,22 0-16,-1 0 0,0 21 0,1-22 16,-1 1-16,0-21 0,-21 21 15,22 0-15,-22-22 0,0 22 0,0-21 16,0-64-1,-21 64-15,0 20 16,0 1-16,-21 21 16,0 21-16,0 1 15,21-1-15,0 0 0,-21 0 0,0 21 16,21 1-16,0-22 0,0 21 16,0-21-16,0 22 0,0-22 0,0 0 15,0 0-15,21 0 0,0 1 16,-21-1-16,21-21 0,0 21 0,0-21 15,1 0-15,-1 0 0,0 0 16,0 0-16,21 0 0,-20 0 0,-1 0 16,0-21-16,21 0 0,-21-1 0</inkml:trace>
  <inkml:trace contextRef="#ctx0" brushRef="#br0" timeOffset="24232.89">19367 3344 0,'0'-21'16,"0"0"-16,0 0 15,0 0-15,0 0 0,0-1 16,0 1-16,0 0 0,0 0 16,0-21-16,-21 20 0,21 1 0,-21-21 15,0 21-15,21 0 0,-21-1 16,0 1-16,-1 21 0,1 0 0,-21 0 16,21 0-16,0 0 15,-1 21-15,-20 1 0,21 20 0,-21-21 16,20 21-16,1 22 0,0-22 0,-21 22 15,21-22-15,-1 22 16,22-22-16,0 0 0,0 1 0,0-1 16,0 0-16,0-21 0,0 1 15,0 20-15,22-21 0,-1 0 16,0-21-16,0 0 0,21 0 16,-20 0-16,-1 0 0,21 0 0,-21 0 15,22 0-15,-1-21 0,-21 0 0,21 0 16,-20-22-16,20 22 0,-21-21 15,0 21-15,0-22 0,1 1 0,-1-21 16,0 20-16,-21 1 0,0-22 16,21 22-16,-21 21 0,0-21 0,0 20 15,0 1-15,0 0 0,0 42 32,0 0-32,0 1 15,-21-1-15,21 21 0,0-21 0,0 22 16,0-1-16,0 0 0,0 1 15,0-1-15,0 0 0,0-21 0,0 22 16,21-22-16,0 0 0,0 0 0,1 0 16,-1 1-16,0-22 0,0 0 15,0 21-15,22-21 0,-22 0 0,21 0 16,-21 0-16,22 0 0,-22-21 16,21-1-16,-21 1 0,0 0 0,22 0 15,-22-21-15,0-1 0,0 22 16,-21-21-16,21-22 0,1 22 15,-22 0-15,21-22 0,-21 22 0,0-1 16,0 1-16,0 0 0,0-1 16,0 22-16,0 0 0,0 0 0,0 0 15,0 42 1,0 0-16,-21 21 0,-1 1 16,22-1-16,-21 0 0,21 1 15,0-1-15,0 0 0,0 22 0,0-22 16,0 1-16,0-1 0,0-21 15,0 21-15,0 1 0,0-22 16,21 0-16,-21 0 0,22 0 0,-1-21 16,0 22-16,21-22 0,-21 0 15,1 0-15,20 0 0,-21 0 0,21-22 16,-20 1-16,20 0 0,-21 0 16,21 0-16,-20-22 0,20 22 0,-21-21 15,0 0-15,22-22 0,-22 22 16,0-22-16,0 22 0,0 0 0,0-22 15,1 22-15,-22-1 0,21 1 16,-21 21-16,0-21 0,0 20 16,0 44-1,-21-1-15,-1 0 0,1 21 0,0-21 16,0 22-16,0 20 0,0-20 0,21 20 16,0-21-16,-22 22 15,22-22-15,0 1 0,0-1 0,0 0 16,0 1-16,22-22 0,-1 0 15,-21 0-15,21 0 0,0 0 0,21 1 16,-20-22-16,-1 0 0,0 0 0,0 0 16,0 0-16,0 0 0,1-22 15,-1 22-15</inkml:trace>
  <inkml:trace contextRef="#ctx0" brushRef="#br0" timeOffset="24748.59">22627 3090 0,'0'0'0,"0"-21"0,0 0 15,0-21-15,0 21 0,0-1 16,0 1-16,0-21 0,0 21 0,0-22 15,0 22-15,0 0 0,0 0 16,0 0-16,-21 63 31,0-21-31,0 22 16,21-1-16,-22 0 0,1 1 0,0 20 16,21-21-16,-21 22 0,0-1 15,0 1-15,-1-1 0,22-20 0,-21-1 16,0 0-16,0 1 0,21-1 15,0-21-15,0 0 0,0 1 0,-21-1 16,21 0-16,-21-42 31,-1 0-15,1 21-16</inkml:trace>
  <inkml:trace contextRef="#ctx0" brushRef="#br0" timeOffset="25572.12">21823 3260 0,'0'0'0,"-43"0"0,22 0 32,42 0-32,1 21 15,-1-21-15,21 0 0,0 0 16,1 0-16,-1 0 0,0 0 0,22 0 16,-1-21-16,1 21 0,21-21 15,-1-1-15,1 1 0,0 0 0,-1 0 16,1 21-16,-22-42 0,1 20 15,-1 1-15,1 0 0,-22 0 16,1 0-16,-1-22 0,-21 22 0,0-21 16,0 21-16,-21-22 0,22 22 15,-22 0-15,0 0 0,0 0 0,-22 21 32,1 21-32,0 0 0,21 21 15,-21-20-15,0 20 0,0 0 16,-1 1-16,22-1 0,-21 0 0,0 22 15,0-22-15,0 22 0,21-22 16,-21 0-16,-1 1 0,22-1 0,-21 0 16,21 1-16,0-22 0,-21 0 15,21 0-15,0 0 0,-21 0 16,21 1 0,0-44-1,0 1-15,21 21 0,0-21 16,0 0-16,1-21 0,-1 20 15,0-20-15,0 21 0,0-21 0,0-1 16,1 22-16,-1-21 0,-21 21 16,21-1-16,0 22 0,-21-21 0,21 21 15,-21 21 1,0 1-16,0-1 0,0 0 0,0 0 16,0 0-16,0 22 0,0-22 15,0 21-15,0-21 0,0 0 16,0 1-16,21-1 0,-21 0 15,22 0-15,-22 0 0,21-21 0,0 21 16,0-21-16,0 0 0,0 0 16,22 0-16,-22 0 0,0 0 15,21 0-15,1-21 0,-22 21 0,21-21 16,1 0-16,-22 0 0,21 0 16,0-1-16,-20-20 0,-1 21 0,0-21 15,0-1-15,0 22 0,-21-21 16,0 21-16,0-1 0,0 1 0,0 0 15,-21 21-15,0 0 0,0 0 16,0 0-16,-1 21 0,1 0 16,0 1-16,0 20 0,21-21 0,0 0 15,-21 22-15,21-22 0,0 0 16,0 21-16,0-21 0,0 1 0,21-1 16,0 0-16,0-21 15,0 0-15,1 0 0,-1 0 0,0 0 16,0 0-16,0 0 0,0 0 15,22 0-15,-22-21 0,0 0 0,21-1 16</inkml:trace>
  <inkml:trace contextRef="#ctx0" brushRef="#br0" timeOffset="26262.73">25844 3196 0,'0'0'0,"0"-21"0,0 0 0,0 0 16,0 0-16,0-1 0,0 1 16,0 0-16,0 0 0,-21 0 15,0 0-15,0 21 16,0-22-16,0 22 0,-1 0 15,1 0-15,0 0 0,-21 22 0,21-22 16,-22 21-16,22 21 0,0-21 16,-21 22-16,20-1 0,1 0 0,21 1 15,-21-1-15,21 21 0,0-20 16,-21-1-16,21 0 0,0 1 0,0-1 16,0-21-16,21 22 0,0-22 15,-21 0-15,43 0 0,-22-21 0,0 21 16,21-21-16,-21 0 0,22 0 0,-1 0 15,0 0-15,1 0 0,-1-21 16,-21 21-16,22-21 0,-1 0 0,0-22 16,-21 22-16,1 0 15,-1-21-15,0-1 0,-21 1 0,0-21 16,0 20-16,0 1 0,-21-22 16,0 22-16,-1 0 0,1-1 0,-21 1 15,21 21-15,-22 0 0,1 0 16,21 21-16,-21 0 0,-1 0 0,1 0 15,21 0-15,0 0 0,-22 21 16,22 0-16,0 0 0,21 0 0,0 22 16,0-22-16,0 21 0,0-21 0,0 22 15,42-1-15,-21-21 0,1 0 16,20 0-16,0 1 0,1-22 0,-1 21 16</inkml:trace>
  <inkml:trace contextRef="#ctx0" brushRef="#br0" timeOffset="26636.52">26395 3069 0,'0'0'0,"0"-21"0,0-21 16,-21 42-16,-1 0 16,1 42-16,0-21 15,21 22-15,-21-1 0,0 21 0,21 1 16,0-1-16,-21 1 0,-1-1 15,22 1-15,0-1 0,0 22 16,-21-21-16,21-1 0,0 1 16,0 20-16,-21 1 0,21 0 0,0-22 15,0 22-15,-21-1 0,0 1 0,0 0 16,-1-22-16,1 22 0,0 0 16,0-22-16,0 1 0,0-1 0,-1 1 15,1-22-15,21 0 0,-21 1 0,21-22 16,0 0-16,-21 0 0,21-42 31,0 0-31,21 0 0,0-1 0,0-20 16,-21 21-16,22-21 0,-1-22 15,0 22-15,21-22 0,-21 1 16,1-1-16,-1 1 0,21-22 0,-21 22 16,0-22-16</inkml:trace>
  <inkml:trace contextRef="#ctx0" brushRef="#br0" timeOffset="26960.33">26331 3408 0,'0'0'0,"0"-42"0,0-1 0,0 1 16,0 0-16,0 20 0,21-20 15,-21 21-15,22 0 0,-1 0 0,-21-1 16,21 1-16,0 21 0,0-21 16,22 21-16,-22 0 0,0 0 0,21 0 15,-21 0-15,22 21 16,-22-21-16,0 21 0,0 22 0,0-22 15,-21 21-15,0-21 0,0 22 0,0-1 16,0-21-16,-21 22 0,-21-22 16,21 0-16,0 21 0,-22-42 0,22 21 15,0 1-15,0-1 0,-22-21 16,22 0-16,0 21 0,0-21 0,0 0 16,0 0-1,21-21 1,21 0-1,0-1-15,0 1 16,0 21-16,0-21 16</inkml:trace>
  <inkml:trace contextRef="#ctx0" brushRef="#br0" timeOffset="27960.76">26776 3387 0,'21'0'0,"-42"0"0,63 0 15,-21 0-15,0 0 0,22 0 0,-22-21 16,0 21-16,21-22 0,1 1 16,-22 21-16,21-21 0,-21 0 15,22 0-15,-22-22 0,0 22 0,0 0 16,0 0-16,-21 0 0,0 0 16,0-1-16,0 1 0,0 0 15,0 0-15,0 0 0,-21 21 0,0 0 16,0 0-16,-21 0 0,20 0 15,-20 21-15,21 0 0,0 0 0,-22 22 16,22-22-16,0 21 0,0-21 0,0 22 16,0-1-16,21-21 0,0 21 15,0-20-15,0 20 0,0-21 0,0 0 16,21 0-16,0 1 0,0-22 16,0 21-16,22-21 0,-22 0 0,21 0 15,0 0-15,1 0 0,-1 0 16,-21 0-16,22 0 0,-1-21 15,0-1-15,1 1 0,-22 0 16,21 0-16,-21-21 0,22 20 0,-22-20 16,0 0-16,0 21 0,-21-22 15,21 22-15,-21 0 0,0 0 0,21 0 16,-21-1-16,-21 44 31,0-1-31,0 0 0,21 0 0,-21 21 16,21-20-16,-21 20 0,21-21 15,0 21-15,-22-20 0,22 20 0,0-21 16,-21 0-16,21 0 0,0 1 16,0-1-16,0 0 15,21-42 17,1 0-17,-22-1-15,0 1 0,21-21 16,0 21-16,-21-22 0,21 1 15,0 21-15,0-21 0,1-1 0,-1 22 16,0 0-16,0 0 0,0 0 0,0-1 16,1 22-16,-1 0 15,0 0-15,-21 22 16,0-1-16,0 0 16,0 0-16,0 0 0,0 22 0,0-22 15,0 0-15,0 0 0,21 0 16,-21 22-16,21-22 0,0 0 0,1-21 15,-1 21-15,0 0 0,0-21 16,0 0-16,22 21 0,-22-21 0,0 0 16,21 0-16,-21 0 0,22 0 15,-22 0-15,0-21 0,21 0 0,-20 0 16,-1 0-16,0 0 0,0-1 0,0-20 16,0 0-16,-21 21 15,0-22-15,22 1 0,-22 21 0,0 0 16,0-1-16,0 1 0,0 0 15,0 0-15,-22 21 16,1 0-16,21 21 16,-21 0-16,0-21 0,0 21 0,21 22 15,0-22-15,0 21 0,-21-21 16,21 22-16,0-22 0,0 0 0,0 21 16,0-20-16,0-1 0,21 0 15,0 0-15,0 0 0,0-21 0,0 21 16,1-21-16,20 0 0,-21 0 15,21 0-15,1 0 0,-1 0 16,0 0-16,1 0 0,-1-21 0,0 0 16</inkml:trace>
  <inkml:trace contextRef="#ctx0" brushRef="#br0" timeOffset="28532.43">29295 2963 0,'0'0'15,"0"-21"-15,-22 21 0,1 0 0,0 0 16,0 0-16,0 0 16,0 0-16,-1 0 0,-20 0 0,21 0 15,0 0-15,0 21 0,-1 1 16,-20-1-16,21 0 0,0 0 16,0 0-16,-1 0 0,1 1 0,0 20 15,0-21-15,21 21 0,0-20 16,0 20-16,0-21 0,0 0 0,0 22 15,0-22-15,0 0 0,0 0 16,21 0-16,0 0 0,22-21 16,-22 0-16,0 0 0,0 0 15,21 0-15,-20 0 0,-1 0 0,21-21 16,-21 0-16,0 0 0,22 0 16,-22 0-16,0-22 0,0 22 0,22-21 15,-22-1-15,0 1 16,0 0-16,-21-1 0,21 1 0,0 0 15,1-22-15,-1 22 0,-21 0 16,21-1-16,0 1 0,0 21 0,0-22 16,-21 22-16,22 0 0,-22 42 31,-22 0-31,-20 22 0,21-1 16,0-21-16,0 22 0,-1-1 0,1 0 15,0 1-15,0-1 0,21 0 16,-21 1-16,21-1 0,0 0 0,0-21 15,0 22-15,21-22 16,0 21-16,0-21 0,0 1 0,1-22 16,-1 21-16,0-21 0,21 0 15,-21 0-15,22 0 0,-1 0 0,-21 0 16,43 0-16,-22-21 0,0-1 16,1 1-16,20 0 0,-20 0 0,-1 0 15,0 0-15,1-22 0</inkml:trace>
  <inkml:trace contextRef="#ctx0" brushRef="#br0" timeOffset="30672.06">17611 4995 0,'0'0'0,"0"-84"15,-22 84 17,1 21-32,21 0 0,-21 0 15,21 22-15,0-1 0,0 0 16,0 1-16,-21-1 0,21 0 0,-21 1 15,21-1-15,0 0 0,0 1 0,0-1 16,0-21-16,-21 21 0,21-20 16,0-1-16,0 0 0,0 0 0,0 0 15,21-21 1,0 0 0,0-21-16,0 21 0,0-21 15,-21-21-15,22 20 0,-1 1 16,0-21-16,0 0 0,0 20 0,0-20 15,1 0-15,-1-1 0,-21 1 16,21 0-16,-21 21 0,21-22 0,-21 22 16,0 42-1,0 0 1,21 1-16,-21-1 0,0 21 0,21 0 16,-21-20-16,0 20 15,0-21-15,22 0 0,-22 22 0,21-22 0,-21 0 16,21 0-16,-21 0 15,21 0-15,0-21 0,-21 22 0,21-22 16,1 0-16,-1 0 0,0 0 16,21 0-16,-21-22 0,1 22 15,-1-21-15,0 0 0,21 0 0,-21 0 16,1-22-16,-1 22 0,0-21 16,0 0-16,-21-1 0,0 1 0,21-22 15,-21 22-15,0 0 0,0-22 16,0 22-16,0 21 0,0-22 15,0 22-15,0 64 16,0-22 0,0 21-16,-21 0 0,21 1 0,0-1 15,0 0-15,0 1 0,0-1 16,0 0-16,0 1 0,0-22 0,0 21 16,0-21-16,21 1 0,0-1 15,1 0-15,-1 0 0,0 0 0,0-21 16,0 0-16,22 0 0,-22 0 0,21 0 15,-21 0-15,22 0 0,-22-21 16,21 21-16,-21-21 0,22 0 0,-22 0 16,0-1-16,21-20 0,-21 21 15,-21-21-15,22 20 0,-22-20 16,21 21-16,-21-21 0,0 20 0,0 1 16,-21 42-1,-1 1 1,22-1-16,0 0 0,0 0 15,0 21-15,-21-20 0,21-1 0,0 0 16,0 0-16,0 0 0,0 0 0,21 1 16,1-1-16,-1 0 15,0-21-15,0 0 0,0 0 0,0 0 16,22 0-16,-22 0 0,21 0 16,1 0-16,-1 0 0,0-21 0,1 0 15,-1-1-15,0 22 0,1-42 16,-22 21-16,0 0 0,0 0 15,0-22-15,0 22 0,-21 0 0,0-21 16,0 20-16,0 1 0,-21 21 31,0 0-31,0 21 0,21 22 0,-21-22 16,21 0-16,-21 21 0,21-20 16,-22 20-16,22-21 0,-21 0 0,21 22 15,0-22-15,0 0 0,0 0 0,0 0 16,0 0-16,0 1 15,21-22 17,-21-22-32,22 22 0,-1-21 15,-21 0-15,0 0 0,21 0 0,0 0 16,-21-1-16,21 1 0,0-21 16,1 0-16,-22 20 0,21-20 0,0 21 15,0-21-15,0 20 0,0 1 16,1 21-1,-22 21-15,0 1 16,21-1-16,-21 0 0,0 21 0,0-21 16,21 1-16,0-1 0,-21 21 0,21-21 15,0 0-15,1 1 16,20-22-16,-21 21 0,0 0 0,22-21 16,-1 0-16,-21 21 0,21-21 0,1 0 15,-22 0-15,21 0 0,1 0 16,-1 0-16,0-21 0,1 21 0,-1-21 15,-21 0-15,21-1 0,-20 1 16,-1 0-16,0-21 0,0 21 0,-21-22 16,21 1-16,-21 0 0,0-1 0,0 1 15,0 21-15,-21-22 0,0 22 16,0 0-16,0 0 0,-1 0 0,1 21 16,0 0-16,-21 0 0,21 21 15,-22 0-15,22 21 0,0-20 16,-21 20-16,20-21 0,1 21 0,21 1 15,0-22-15,-21 21 0,21-21 16,0 22-16,0-22 0,0 0 0,0 0 16,0 0-16,21 1 0,0-1 15,1-21-15,-1 0 0,0 0 16,21 0-16,-21 0 0,1 0 0,-1 0 16,0-21-16,21 21 0,-21-22 15,1 1-15,-1 0 0,0-21 0,0 21 16,0-22-16,-21 1 15,21 0-15,1-1 0,-22 1 0,0-22 0,21 22 16,-21-21-16,0-1 0,0 22 16,0-22-16,0 22 0,0 0 15,0-1-15,0 1 0,0 21 0,0 0 16,0-1-16,0 44 16,0 20-1,0-21-15,0 21 0,0 1 16,-21-1-16,21 0 0,0 22 0,0-22 15,0 22-15,0-22 0,-22 22 16,22-22-16,0 0 0,0 1 0,0-1 16,-21 0-16,21-21 0,0 22 0,0-22 15,0 0-15,0 0 0,21 0 16,1-21-16,-1 0 16,0 0-16,0 0 0,0 0 15,0 0-15,22 0 0,-22-21 16,21 0-16,-21 0 0</inkml:trace>
  <inkml:trace contextRef="#ctx0" brushRef="#br0" timeOffset="31735.45">21230 4911 0,'0'-21'0,"0"42"0,0-64 0,0 22 16,-21 21-16,0 0 15,0 0-15,-1 0 16,22 21-16,-21 1 0,0-1 0,0 0 15,0 21-15,21-21 0,-21 22 16,21-22-16,-22 21 0,22-21 0,-21 22 16,21-22-16,0 21 0,0-21 15,0 1-15,0-1 0,0 0 0,21 0 16,1 0-16,-1-21 0,0 0 16,0 0-16,0 0 15,0 0-15,1 0 0,-1 0 0,0-21 16,0 21-16,0-21 0,0 0 15,1 0-15,-22-22 0,0 22 16,21-21-16,-21-1 0,0 1 0,0 0 16,0-1-16,0-20 0,0 21 15,0-1-15,0 22 0,-21 0 0,-1 0 16,22 0-16,-21 21 0,0 0 0,0 0 16,0 21-16,0 0 0,-1 0 15,1 0-15,21 22 0,-21-1 0,21 0 16,-21 1-16,21-1 0,0-21 15,0 21-15,0-20 0,0 20 0,0-21 16,0 0-16,21 0 0,0 1 16,0-1-16,-21 0 0,22-21 15,-1 0-15,0 0 0,21 0 0,-21 0 16,1 0-16,-1 0 0,21 0 16,-21 0-16,0-21 0,22 0 0,-22-1 15,0 1-15,0 0 0,22-21 0,-22 21 16,0-22-16,0 1 0,0 0 15,0-1-15,1 1 0,-1 0 0,-21 20 16,0 1-16,0 0 0,0 42 31,0 22-31,0-22 16,-21 0-16,21 21 0,-22 1 0,22-22 16,0 21-16,0-21 0,0 22 15,0-22-15,0 0 0,0 0 16,0 0-16,0 0 0,0 1 0,22-1 15,-1-21-15,0 0 16,0 0-16,0 0 0,0 0 16,1 0-16,-1 0 0,0 0 0,0-21 15,0-1-15,0 1 0,1 0 16,-1 0-16,-21 0 0,21 0 0,0-22 16,-21 22-16,0-21 0,21 21 15,-21-1-15,21 22 0,-21 22 31,0 20-31,0-21 16,0 21-16,0-20 0,0-1 0,-21 21 16,21-21-16,0 0 0,0 1 15,0-1-15,0 0 0,0 0 0,64 21 32,-43-42-32,0 0 15,0 0-15,0 0 0,1-21 0,-1 0 16,0 0-16,-21 0 0,21 0 15,0-1-15,-21 1 0,0 0 0,0-21 16,0-1-16,0 1 0,0 0 0,0-1 16,0 1-16,0 0 0,0 21 15,0-22-15,0 22 0,-21 0 16,21 0-16,-21 0 0,42 21 62,0 0-62,0 0 0,1 0 16,-1 0-16,0 0 16,0 0-16,0-22 0,0 22 0,1 0 15,-22-21-15</inkml:trace>
  <inkml:trace contextRef="#ctx0" brushRef="#br0" timeOffset="31992.76">19833 4657 0,'0'0'16,"-21"0"-16,0 21 0,0-21 0,-1 0 47,1-21-32,21 0 1</inkml:trace>
  <inkml:trace contextRef="#ctx0" brushRef="#br0" timeOffset="33027.68">14287 2328 0,'-21'0'31,"21"22"-15,21-22 0,1 0-1,-1 0-15,21 0 0,-21 0 16,22 0-16,-1 0 0,0 0 0,22 0 16,-22 0-16,43 0 0,-22 0 15,43 0-15,0 0 0,0 0 16,21 0-16,0 0 0,0 0 0,21 0 15,0 0-15,0 0 0,0 0 16,22 0-16,-22 0 0,0 0 0,21 0 16,-20 0-16,-1 0 0,0 0 15,0 0-15,-21 0 0,21 0 0,-21 0 16,-21 0-16,21-22 0,-21 22 16,0 0-16,0 0 0,-22-21 0,22 21 15,-42-21-15,20 21 0,-20 0 16,-22 0-16,0-21 0,1 21 0,-22 0 15,0 0-15,0-21 0,0 21 16,-21-21 0,-21 21 46</inkml:trace>
  <inkml:trace contextRef="#ctx0" brushRef="#br0" timeOffset="44247.82">931 8001 0,'0'-21'0,"21"21"16,-21-21-16,22 21 15,-22-21-15,0-1 16,0 1-16,21 21 15,-21-21-15,0 0 16,21 0-16,-21 0 0,0-1 16,0 1-16,0 0 15,-21 21 1,0 0-16,-1 0 0,1 0 16,0 0-16,0 0 15,0 21-15,0-21 0,-1 21 0,-20 1 0,21-1 16,-21 21-16,-1-21 15,1 22-15,21-1 0,-22 0 16,1 22-16,21-22 0,0 0 0,-22 22 16,22-22-16,0 22 0,0-22 15,0 22-15,21-22 0,0 0 0,-21 1 16,21 20-16,0-21 0,0 1 16,0-1-16,0 0 0,21-20 15,0 20-15,0-21 0,0 0 0,22 0 16,-22 1-16,21-22 15,0 0-15,1 0 0,-1 0 0,0 0 16,1-22-16,-1 1 0,0-21 16,-20 21-16,20-22 0,0 22 15,-21-21-15,1 21 0,-1-22 0,-21 22 16,0-21-16,0 21 0,0 0 16,-21-22-16,-1 22 0,1 0 0,-21 21 15,21-21-15,-22 21 0,1 0 16,0 0-16,-1 0 0,1 0 0,21 0 15,-21 0-15,20 0 0,1 0 16,0 0-16,0 0 16,42 0-1,0 0-15,0 0 16,1 0-16,20 0 0,-21 0 0,0 0 16,22 0-16,-22-21 0,21 21 15,-21 0-15,0 0 0,22 0 0,-22 0 16,0 0-16,0 0 0,0 0 15,-21 21-15,0 0 16,0 0-16,0 0 0,0 0 16,0 1-16,0-1 0,0 0 15,0 0-15,0 0 0,-21 0 0,21 22 16,-21-22-16,21 0 0,0 0 16,0 0-16,0 1 0,0-1 15,-21 0-15,21 0 0,0 0 16,0 0-16,0-42 78,0 0-78,0 42 203,0 0-203,0 1 16,0-1-1,0 0-15,0 0 0,-21 0 0,21 22 16,0-22-16,0 21 0,-21 0 16,-1 1-16,1-1 0,0 0 0,21 1 15,-21-1-15,0 0 0,0 1 16,21-1-16,0 0 0,0-20 15,0-1-15,0 0 0,21-21 32,0-21-32,-21 0 0,21-22 15,0 22-15,-21-21 0,0-1 16,21 1-16</inkml:trace>
  <inkml:trace contextRef="#ctx0" brushRef="#br0" timeOffset="44676.09">1101 8488 0,'0'0'0,"0"21"0,0 0 15,21-21 16,0 0-31,0-21 16,0 21-16,0-21 0,1 0 16,-1 21-16,0-21 0,0-1 15,-21 1-15,0 0 0,0 0 16,0 0-16,-21 21 16,0 0-16,0 0 0,-22 0 15,22 0-15,0 21 0,0 0 16,-22-21-16,22 21 0,21 22 0,-21-22 15,21 0-15,0 0 0,0 21 16,0-20-16,0-1 0,0 0 16,0 0-16,0 0 0,0 0 0,21 1 15,0-22-15,-21 21 16,22 0-16,-1-21 0,0 0 0,21 0 16,-21 0-16,1 0 0,-1 0 15,21 0-15,-21-21 0,0 21 0,22-21 16,-22-1-16,0 1 0</inkml:trace>
  <inkml:trace contextRef="#ctx0" brushRef="#br0" timeOffset="44968.04">1863 7662 0,'0'0'0,"-22"0"15,22 22-15,-21-1 0,21 21 0,-21-21 16,0 22-16,21-1 0,0 21 16,-21-20-16,21 20 0,-21 1 0,-1-1 15,22 1-15,-21-22 0,21 22 16,0-22-16,-21 21 0,0-20 0,21-1 16,0-21-16,0 22 0,0-22 15,0 0-15,0 0 0,0 0 16,21-21 15,0-21-31,-21 0 0,0 0 16,0 0-16</inkml:trace>
  <inkml:trace contextRef="#ctx0" brushRef="#br0" timeOffset="45167.92">1524 8340 0,'0'0'0,"-21"0"0,0 21 15,42-21 17,0 0-17,0 0-15,0 0 0,0 0 0,1 0 16,-1 0-16,0 0 0,0 0 16,21 0-16,-20-21 0,-1 0 15,21 21-15,-21-22 0,0 22 16,1-21-16</inkml:trace>
  <inkml:trace contextRef="#ctx0" brushRef="#br0" timeOffset="46500.17">2201 8192 0,'0'0'0,"0"21"0,0 0 0,0 0 16,0 0-16,0 22 0,0-22 15,-21 0-15,21 21 0,-21-21 0,0 1 16,21-1-16,0 21 0,-21-21 16,21 0-16,-22 1 0,22-1 0,-21-21 15,21 21-15,0 0 0,0 0 16,0-42 15,21 0-31,1 0 16,-1 0-16,0-1 15,0-20-15,0 21 0,-21 0 16,21 0-16,1-1 0,-1 1 16,0 0-16,-21 0 0,21 21 15,0 21 1,-21 0-16,0 0 16,0 1-16,0-1 15,0 0-15,0 0 0,21 0 0,-21 0 16,0 1-16,0-1 0,0 0 0,22 0 15,-1 0-15,0-21 16,0 0-16,0 0 0,0 0 16,1 0-16,20 0 0,-21 0 15,0 0-15,22-21 0,-22 21 16,0-21-16,0 0 0,21 0 16,-20-1-16,-1-20 0,0 21 0,-21-21 15,21 20-15,-21-20 0,0 21 16,0-21-16,0 20 0,0-20 0,0 21 15,0 0-15,0 0 0,0-1 16,-21 22-16,21 22 16,-21-22-16,21 21 15,0 0-15,0 21 0,0-21 16,0 1-16,0 20 0,0-21 0,0 0 16,0 22-16,0-22 0,0 0 15,0 0-15,0 0 0,0 0 16,0 1-16,21-1 0,0-21 15,-21 21-15,21-21 0,0 0 16,1 0-16,-1 0 0,0 0 16,0 0-16,0-21 0,0 21 0,1-21 15,20-1-15,-21 1 0,0 0 0,-21 0 16,21 0-16,1-22 0,-22 22 16,0 0-16,0-21 0,0 21 0,0-1 15,0 1-15,0 0 0,0 0 16,0 42 15,-22 0-31,22 0 0,0 1 16,0-1-16,0 21 0,0-21 0,0 0 15,0 1-15,0-1 0,0 0 16,0 0-16,0 0 0,22 0 0,-1 1 16,0-22-16,0 0 15,21 0-15,-20 0 0,-1 0 16,0 0-16,0 0 0,21 0 15,-20 0-15,-1-22 0,0 22 0,0-21 16,0 0-16,0 0 0,-21 0 0,0 0 16,22-1-16,-22 1 0,0 0 15,0-21-15,0 21 0,0-1 16,0 1-16,0 42 31,0 1-31,0-1 16,0 21-16,0-21 0,0 0 15,0 1-15,-22-1 0,22 0 0,0 0 16,-21 0-16,21 0 0,-21 1 16,21-1-16,0-42 47,0-1-32,0 1 1,0 0-16,0-21 0,21 21 0,0-1 15,1-20-15,-22 21 0,21-21 16,0 20-16,0 1 0,0 0 0,0 0 16,1 0-16,-1 21 0,0 0 0,0 0 15,0 0-15,-21 21 0,21 0 16,1-21-16,-22 21 0,0 22 0,0-22 16,0 0-16,21 0 0,-21 0 15,0 0-15,0 1 0,0-1 0,0 0 16,0 0-16,0 0 0,-21 0 15,21 1-15,-22-22 0,22 21 16,22-42 31,-1 21-47,0-22 0</inkml:trace>
  <inkml:trace contextRef="#ctx0" brushRef="#br0" timeOffset="47083.89">4403 8170 0,'0'0'0,"0"-21"0,0 0 0,-22 21 16,1-21-16,0 21 0,0 0 16,0-21-16,0 21 0,-1 0 15,1 0-15,0 0 0,0 21 0,0-21 16,0 21-16,-1 0 0,1 22 15,21-22-15,-21 0 0,0 21 0,21 1 16,0-22-16,-21 21 0,21-21 0,-21 22 16,21-22-16,0 0 0,0 0 15,0 0-15,0 0 0,0 1 0,0-1 16,21-21-16,0 0 0,0 21 16,0-21-16,0 0 0,1 0 15,-1 0-15,0 0 0,21-21 0,-21 0 16,1-1-16,-1 1 15,21 0-15,-21 0 0,22-21 0,-22-1 16,0 1-16,21 0 0,-21-1 0,1-20 16,-1-1-16,0 22 0,0-22 15,0 1-15,0-1 0,1 22 0,-22-21 16,0 20-16,0-20 0,0 20 16,0 1-16,0 21 0,0-21 0,0 20 15,-22 22 1,1 0-16,0 22 15,0-1-15,0 21 0,21 0 0,0 1 0,-21-1 16,21 22-16,-22-22 0,22 21 16,-21 1-16,21-1 0,0 1 15,0-22-15,0 22 0,-21-22 0,21 0 16,0 1-16,0-22 0,0 21 16,0-21-16,0 1 0,0-1 0,0 0 15,0 0-15,21-21 0,0 0 16,1 0-16,-1 0 0,0 0 15,0 0-15,0 0 0,0-21 0,1 0 16,20 0-16,-21-1 0</inkml:trace>
  <inkml:trace contextRef="#ctx0" brushRef="#br0" timeOffset="47495.65">5016 8065 0,'0'0'0,"0"-22"16,-21 22-1,21 22 1,-21-1-16,0 0 0,21 0 0,-21 21 16,0-20-16,21-1 0,0 21 15,-22-21-15,1 22 0,21-22 0,-21 0 16,21 21-16,0-21 0,0 1 16,0-1-16,0 0 0,0 0 15,21 0-15,0-21 0,1 0 16,-1 0-16,0 0 15,0 0-15,0 0 0,0 0 0,1-21 16,-1 21-16,21-21 0,-21 0 0,0 0 16,-21-1-16,22 1 0,-1-21 15,0 21-15,-21-22 0,21 22 0,-21-21 16,0 0-16,0 20 0,0-20 0,0 21 16,0 0-16,-21 0 0,0-1 15,0 22-15,-1 0 0,-20 0 0,21 0 16,0 0-16,0 22 0,-1-22 15,-20 21-15,21 0 0,0 0 16,0 0-16,21 0 0,-22 1 0,22-1 16,0 0-16,0 0 15,0 0-15,0 0 16,22-21-16</inkml:trace>
  <inkml:trace contextRef="#ctx0" brushRef="#br0" timeOffset="48087.82">5588 8128 0,'-64'0'32,"43"21"-32,0 0 15,0 1-15,21-1 0,-21 0 16,0 21-16,-1-21 0,22 1 0,0-1 15,0 0-15,-21 21 0,21-21 0,0 1 16,0-1-16,0 0 16,0 0-16,0 0 15,21-21-15,1 0 16,-1 0-16,0-21 16,21 21-16,-21-21 0,1 0 0,-1 0 15,0 21-15,21-22 0,-21-20 0,1 21 16,-1 0-16,0 0 15,0 21-15,0-22 0,-21 1 0,21 21 16,-21 21 0,0 1-16,0-1 15,0 0-15,0 0 0,0 0 0,0 0 16,0 1-16,0-1 16,22 0-16,-22 0 0,21-21 0,0 21 15,0-21-15,0 0 0,0 0 16,22 0-16,-22 0 0,0 0 15,0-21-15,0 21 0,1-21 16,20 0-16,-42 0 0,21-1 0,0 1 16,0-21-16,-21 21 0,0-22 15,0 1-15,0 0 0,0-1 0,0 1 16,0 0-16,0-1 0,-21 1 0,0 21 16,0 0-16,0 0 0,0-1 15,-1 1-15,1 21 0,0 0 0,0 0 16,0 0-16,0 0 15,21 21-15,-22-21 16,1 22-16,0-22 0</inkml:trace>
  <inkml:trace contextRef="#ctx0" brushRef="#br0" timeOffset="48287.71">3895 7959 0,'0'0'0,"-22"0"0,-20 0 15,21 0-15,0 0 0,21 21 16,21-21 15,0 0-31,0 0 0,0 0 16</inkml:trace>
  <inkml:trace contextRef="#ctx0" brushRef="#br0" timeOffset="48860.39">6921 7557 0,'0'63'16,"0"-42"-16,-21 22 0,21-1 15,-21 0-15,0 22 0,21-1 0,-21 1 16,0-1-16,-1 1 0,22-1 16,-21-20-16,0 20 0,0 1 0,0-22 15,0 0-15,-1 1 0,1-1 16,0-21-16,21 21 0,0-20 15,0-1-15,21-42 32,0-1-32,1 1 15,-1-21-15,0 21 0</inkml:trace>
  <inkml:trace contextRef="#ctx0" brushRef="#br0" timeOffset="49112.25">7345 7535 0,'0'0'16,"0"22"-16,0-1 0,0 21 16,0-21-16,0 22 0,0-1 15,-21 0-15,21 22 0,0-1 0,-22-20 16,1 20-16,0 1 0,21-1 16,0 1-16,-21-22 0,0 0 0,21 22 15,-21-43-15,21 21 0,0 1 0,0-22 16,0 0-16,0 0 0,0 0 15,0 0-15,-22-42 32,22 0-32,-21 0 15,0 0-15,0 0 0</inkml:trace>
  <inkml:trace contextRef="#ctx0" brushRef="#br0" timeOffset="49288.15">6562 8276 0,'0'0'15,"0"21"1,42-21-16,-21 0 16,21 0-16,1 0 0,-1 0 0,22 0 15,-1 0-15,-21 0 0,22 0 16,-1-21-16,1 21 0,-1-21 0,-20 21 16,20-21-16,-20 0 0,20 0 0,-21-1 15,1 1-15,-1 0 0</inkml:trace>
  <inkml:trace contextRef="#ctx0" brushRef="#br0" timeOffset="49807.85">8022 8065 0,'0'0'16,"0"-22"-16,0 1 16,0 0-16,-21 0 15,0 21-15,0-21 0,-1 21 0,1-21 16,0 21-16,0 0 15,-21 0-15,20 0 0,1 0 0,-21 0 0,21 0 16,-22 21-16,22 0 0,-21 0 16,21 21-16,-22-20 0,22 20 15,0 0-15,0 1 0,0-1 0,21 0 16,0 1-16,-21-1 0,21-21 16,0 21-16,0-20 0,0-1 0,0 0 15,0 0-15,21 0 0,0 0 0,0-21 16,21 0-16,-20 0 0,20 0 15,-21 0-15,21 0 0,1 0 0,-1-21 16,0 0-16,1 0 0,-1 0 0,0 0 16,-20-1-16,20-20 15,-21 0-15,21 21 0,-20-22 0,-1 1 16,0 0-16,-21-1 0,0 1 0,0 0 16,0-1-16,0 22 0,0 0 15,0 0-15,0 0 0,-21 21 16,0 0-16,-1 21 15,22 0-15,0 21 0,-21-21 0,21 22 16,0-22-16,-21 21 0,21 1 0,0-22 16,0 21-16,0 0 0,0-20 15,0-1-15,0 21 0,0-21 0,0 0 16,21-21-16,0 22 0,1-22 16,-1 0-16,0 0 0,0 0 15,21 0-15,-20 0 0,-1 0 0,21 0 16,-21-22-16,22 1 0,-22 0 0,0 0 15</inkml:trace>
  <inkml:trace contextRef="#ctx0" brushRef="#br0" timeOffset="50244.62">8572 7980 0,'-42'42'16,"21"-21"-1,21 1-15,0 20 0,0-21 0,-21 0 16,21 22-16,0-22 0,-21 0 15,21 21-15,0-21 0,-22 1 0,22-1 16,0 0-16,0 0 0,0 0 16,0 0-16,0-42 47,0 0-32,0 0-15,0-21 0,0 20 16,0 1-16,0-21 0,22 21 15,-1-22-15,0 1 0,-21 0 0,21-1 16,21 22-16,-20-21 0,-1 21 0,21 0 16,-21-1-16,22 22 0,-1 0 15,0 0-15,1 0 0,-1 0 16,0 22-16,-21-1 0,22 0 0,-22 21 16,0-21-16,0 22 0,0-22 15,-21 21-15,0-21 0,0 22 0,0-22 16,-21 21-16,0-21 0,0 1 15,0-1-15,0 0 0,-1 0 0,-20 0 16,21 0-16,0-21 0,42-21 31,0 21-15</inkml:trace>
  <inkml:trace contextRef="#ctx0" brushRef="#br0" timeOffset="50784.31">9673 8022 0,'0'0'0,"0"-21"0,0 0 0,0 0 16,0 0-16,-21-1 16,0 22-16,0 0 0,-1 0 0,1 0 15,0 0-15,0 0 0,0 0 16,0 22-16,-1-1 0,1 21 0,0-21 15,-21 22-15,21-1 0,-1 0 16,22 1-16,-21-1 0,0-21 16,21 21-16,-21-20 0,21 20 0,0-21 15,0 0-15,0 0 0,0 1 0,21-22 16,0 21-16,0-21 0,1 0 16,-1 0-16,0 0 0,0 0 0,21 0 15,-20 0-15,-1-21 0,21-1 0,-21 1 16,0 0-16,22 0 0,-22 0 15,0-22-15,21 1 0,-20 0 0,-1-1 16,0 1-16,0-21 0,21 20 0,-20-20 16,-1-1-16,0 22 0,0-22 15,-21 22-15,0-21 0,0 20 16,0 1-16,0 21 0,0-22 0,0 22 16,-21 21-1,0 0-15,0 43 0,-1-22 0,1 21 16,0 0-16,21 1 0,-21 20 15,0-20-15,21 20 0,-21 1 0,21-1 16,0-21-16,0 22 0,0-22 0,0 1 16,0-1-16,0 0 0,0-21 15,21 1-15,0-1 0,0 0 0,0 0 16,0-21-16,22 0 0,-22 0 0,21 0 16,-21 0-16,22 0 0,-22-21 15,21 0-15,1 0 0</inkml:trace>
  <inkml:trace contextRef="#ctx0" brushRef="#br0" timeOffset="51052.16">10583 7303 0,'-84'211'31,"84"-168"-31,-22 20 0,22-21 0,0 22 16,-21-1-16,0 1 0,21-22 0,0 22 16,0-1-16,-21-20 0,21-1 15,0 0-15,-21 1 0,21-1 0,0-21 16,0 0-16,0 0 0,0 1 0,0-1 16,21-21-1,0 0-15,0 0 0,0-21 16,1-1-16,-1 1 0,0 0 0</inkml:trace>
  <inkml:trace contextRef="#ctx0" brushRef="#br0" timeOffset="51443.93">10880 7938 0,'0'0'0,"0"21"0,0 0 0,0 0 16,0 0-16,0 0 0,0 1 0,0-1 15,21-21 1,0 21-16,0-21 0,21 0 16,-20 0-16,-1 0 0,0 0 15,21-21-15,-21 21 0,22-21 0,-22-1 16,21 22-16,-21-21 0,1 0 0,-1 0 16,0 0-16,-21 0 0,0-22 15,0 22-15,0 0 0,0 0 0,0 0 16,-21-1-16,0 1 0,-1 21 15,1 0-15,-21 0 0,21 0 16,-22 21-16,1 1 0,21-1 0,-21 21 16,-1-21-16,22 22 0,0-1 0,0 0 15,0 1-15,-1-1 0,22-21 16,0 21-16,0 1 0,0-22 0,0 0 16,22 0-16,-1 0 0,0 1 0,0-22 15,21 0-15,-20 0 0,20 0 16,0 0-16,1 0 0,-1 0 15,0 0-15,22-22 0,-22 1 0,0 0 16</inkml:trace>
  <inkml:trace contextRef="#ctx0" brushRef="#br0" timeOffset="52091.75">14182 7070 0,'0'0'0,"21"-43"0,-21 1 0,0 0 16,0 21-16,0-22 0,0 1 16,0 0-16,0-1 0,0 1 15,0 0-15,0 20 0,0 1 0,0 64 31,-21-1-31,21 0 16,0 1-16,-22 20 0,1 1 16,21 20-16,-21 1 0,0 0 0,21 20 15,-21 1-15,0 0 0,21 21 0,-22 0 16,1 0-16,0 21 0,0-21 16,-21 21-16,20 22 0,-20-22 0,21 21 15,-21 1-15,-1-1 0,-20 0 0,20 22 16,-20-22-16,21 22 15,-22 20-15,22-20 0,-22-1 0,22 22 16,-22-22-16,22 22 0,0-21 0,-22 20 16,22-20-16,0-1 0,-1 1 15,1-1-15,21 1 0,-22-1 0,1-20 16,21-1-16,0 0 0,0-21 0,-1 1 16,1-1-16,0-21 0,0 0 0,21-21 15,0 21-15,0-43 0,0 22 16,0-42-16,0 20 0,0-41 0,0-1 15,0 0-15,0-21 0,21-21 0,0-21 16,0-21-16,-21 0 16,22-22-16</inkml:trace>
  <inkml:trace contextRef="#ctx0" brushRef="#br0" timeOffset="53172.49">15367 7514 0,'0'0'0,"42"-21"0,1 0 0,-1 0 16,-21 21-16,21-21 0,-20-1 0,-1 1 16,0 0-16,-21-21 0,0 21 0,0-1 15,0 1-15,0-21 0,0 21 16,-21 0-16,-22-1 0,22 1 0,-21 0 15,0 0-15,-1 21 0,1 0 16,0 0-16,-1 0 0,1 21 0,0 0 16,-1 0-16,22 22 0,-21-1 0,21 0 15,-1-20-15,1 20 0,0 0 16,21 1-16,0-1 0,0 0 0,0 1 16,0-22-16,0 0 0,21 0 15,0 0-15,1 0 0,-1-21 16,21 0-16,0 0 0,1 0 0,-1 0 15,0 0-15,1 0 0,-1-21 0,0 0 16,1 0-16,-1 0 0,0 0 16,-20-1-16,-1 1 0,0 0 0,0 0 15,0 0-15,-21 0 0,0-1 16,0 1-16,0 0 0,-21 42 31,21 0-31,-21 1 0,21-1 16,0 21-16,-21-21 0,21 22 0,-21-1 15,21 0-15,0 22 0,0-22 16,0 22-16,0-1 0,0 1 16,0-1-16,0 1 0,0-1 0,21 1 15,-21-1-15,21 22 0,-21-43 0,0 22 16,0-1-16,0 1 0,0-22 16,0 0-16,0 22 0,0-43 0,-21 21 15,0 1-15,-1-22 0,1 0 0,0-21 16,-21 0-16,21 0 0,-22 0 0,1 0 15,0 0-15,-22-21 0,22 0 16,-22-1-16,1-20 0,-1 21 0,1-21 16,-1-1-16,22 1 0,0 0 0,-1-22 15,22 22-15,0-22 16,21 1-16,0 20 0,0-20 0,0 21 16,42-22-16,-21 22 0,22-22 0,20 22 15,1 0-15,-1-1 0,1 1 16,20 21-16,1-22 0</inkml:trace>
  <inkml:trace contextRef="#ctx0" brushRef="#br0" timeOffset="53548.28">16129 7535 0,'0'22'16,"21"-22"-1,0-22-15,0 1 0,1 21 16,-22-21-16,21 0 0,0 21 0,0-21 16,0 0-16,-21-1 0,0 1 0,0 0 15,0 0-15,0 0 16,-21 21-16,0-21 0,-21 21 16,20 0-16,-20 0 0,0 21 0,-1 0 15,1 0-15,0 0 0,21 22 16,-22-1-16,22 0 0,0 1 0,0-1 15,0 0-15,21 1 0,0-1 16,0 0-16,0-21 0,0 22 16,0-22-16,21 0 0,0 0 0,21 0 15,-21 1-15,22-22 0,-1 0 16,0 0-16,22 0 0,-22 0 0,1 0 16,20-22-16,1 1 0,-22 0 0,21-21 15,-20 21-15,20-22 0,-20 22 16,-1-21-16,-21-1 0</inkml:trace>
  <inkml:trace contextRef="#ctx0" brushRef="#br0" timeOffset="53772.15">16827 7154 0,'0'0'0,"0"-42"0,0 0 0,0 21 0,0-1 15,0 44 17,0 20-32,0 0 0,-21 1 15,0-1-15,21 0 0,-21 22 16,21-22-16,0 22 0,-21-22 0,0 0 15,21 22-15,-22-22 0,22 0 0,-21-20 16,21 20-16,0-21 0,0 21 16,0-20-16,0-1 0,0 0 15,21-21-15,1 0 0,-1 0 16,0-21 0,-21 0-16,0-1 0</inkml:trace>
  <inkml:trace contextRef="#ctx0" brushRef="#br0" timeOffset="53954.05">16489 7514 0,'-43'0'31,"65"0"-31,-1 0 16,0 0-16,0 0 0,0 0 0,22 0 15,-22 0-15,21 0 0,0 0 16,1-21-16,-1 21 0,0-21 15,1 0-15,-1 0 0,0-1 0,22 1 16,-22 0-16</inkml:trace>
  <inkml:trace contextRef="#ctx0" brushRef="#br0" timeOffset="54508.04">17357 7197 0,'-22'21'31,"1"0"-31,0 0 0,21 0 0,-21 22 16,0-1-16,0-21 0,21 22 0,-22-1 15,1 0-15,21 1 0,-21-22 16,0 21-16,21 0 0,-21-20 0,21 20 16,0-21-16,0 0 0,0 0 0,0 1 15,0-1-15,0 0 16,21-21 0,0 0-1,0-21-15,0 21 0,1-21 16,-1-1-16,0 1 0,0 0 0,0 0 15,0-21-15,1 20 0,-1-20 0,0 21 16,0-21-16,0 20 0,0 1 16,-21 0-16,0 42 15,0 0 1,0 1-16,0-1 16,0 0-16,0 0 0,0 0 0,0 0 0,0 1 15,0-1-15,0 0 0,0 0 0,0 0 16,22 0-16,-1 1 15,0-22-15,0 0 0,0 21 0,22-21 16,-22 0-16,21 0 0,-21 0 0,22 0 16,-22-21-16,21-1 0,-21 1 15,0 21-15,1-21 0,20-21 0,-21 21 16,-21-22-16,21 22 0,-21-21 0,0-1 16,0-20-16,0 21 0,0-1 15,0-20-15,0 20 0,-21 1 0,21 0 16,-21 21-16,0-1 0,0 1 15,-1 0-15,1 21 0,0 0 0,0 0 16,21 21-16,-21 0 0,21 1 0,-21-1 16,21 0-16,0 21 15,0-21-15,0 1 0,0 20 0,0-21 16,0 0-16,0 0 0,21 1 0,-21-1 16</inkml:trace>
  <inkml:trace contextRef="#ctx0" brushRef="#br0" timeOffset="54739.91">18224 7451 0,'0'0'0,"0"21"31,-21 0-15,21 0-16,-21 0 0,21 1 0,0-1 15,0 0-15,-21 0 0,21 0 0,-21 0 16,21 1-16,0-1 0,0 0 15,0 0-15,0-42 47,21 21-47,0-21 0,0 0 0</inkml:trace>
  <inkml:trace contextRef="#ctx0" brushRef="#br0" timeOffset="54891.82">18288 7239 0,'0'0'0,"0"-21"0,0 0 15,0 0-15,0-1 0,0 1 16,-21 21 0,0 0-16,21 21 0,0 1 15,0-1-15,0 0 16,0 0-16,0 0 0,21 0 16,0 1-16</inkml:trace>
  <inkml:trace contextRef="#ctx0" brushRef="#br0" timeOffset="55319.58">18648 7366 0,'0'0'0,"0"21"0,0 0 16,0 1-16,0-1 0,0 0 16,-21 0-16,21 0 0,0 0 15,0 1-15,0-1 0,0 0 0,-22 0 16,22 0-16,0 0 0,0 1 0,0-1 15,0 0-15,-21-21 16,0 0 0,21-21 15,0 0-31,0-1 0,0 1 0,0 0 16,21-21-16,0 21 0,64-128 15,-64 107 1,0 21-16,22 0 0,-22 0 0,21-1 15,-21 1-15,22 21 0,-22 0 16,0 0-16,21 21 0,-20 1 0,-1-1 16,0 0-16,0 0 0,0 21 0,-21-20 15,0 20-15,0-21 0,0 0 16,0 22-16,0-22 0,0 0 0,0 0 16,0 0-16,-21 0 15,0 1-15,0-22 16,21 21-16,-21-21 0</inkml:trace>
  <inkml:trace contextRef="#ctx0" brushRef="#br0" timeOffset="55828.29">19706 7387 0,'0'0'0,"0"-21"0,0 0 15,-21 0-15,0 0 16,0 21-16,-1 0 0,1-22 16,0 22-16,0 0 0,0 0 0,-22 0 15,22 22-15,0-1 0,-21 0 0,21 21 16,-1-21-16,1 22 0,-21-22 16,21 21-16,0 1 0,21-1 0,-22-21 15,22 21-15,0-20 0,0-1 0,0 21 16,0-21-16,0 0 0,22 1 15,-1-22-15,0 21 0,0-21 0,21 0 16,-20 0-16,20 0 0,-21 0 0,21 0 16,1-21-16,-22 21 0,21-22 15,1 1-15,-22 0 0,21-21 16,0 21-16,-20-22 0,-1 1 0,21 0 16,-21-22-16,0 22 0,1-22 15,-1 1-15,-21-1 0,21 1 0,-21-1 16,21 22-16,-21-22 0,0 22 0,0 21 15,0-21-15,0 20 0,-21 22 16,0 0-16,0 22 16,-1-1-16,-20 21 0,21 0 15,0 1-15,0-1 0,-1 0 0,1 22 16,0-22-16,21 22 0,0-22 0,0 0 16,0 1-16,0-1 0,0 0 15,0 1-15,21-22 0,0 21 16,1-21-16,-1 1 0,0-1 0,0 0 15,0-21-15,22 0 0,-22 0 16,0 0-16,0 0 0</inkml:trace>
  <inkml:trace contextRef="#ctx0" brushRef="#br0" timeOffset="56200.07">20383 7366 0,'0'0'0,"-21"0"16,0 0-1,0 21-15,0 0 0,0 1 0,-1-1 16,1 21-16,0-21 16,21 22-16,0-22 0,-21 0 0,21 21 15,0-21-15,0 1 0,0-1 0,0 0 16,0 0-16,21-21 0,0 21 16,0-21-16,1 0 0,-1 0 15,0 0-15,21 0 0,-21 0 0,1-21 16,-1 21-16,0-21 0,0 0 15,21 0-15,-20-1 0,-22-20 0,21 21 16,0-21-16,-21-1 0,0 1 0,0 0 16,0-1-16,0 1 0,0 0 15,0-1-15,-21 22 0,0 0 0,-1 0 16,1 21-16,-21 0 0,21 0 16,-22 0-16,22 21 0,-21 0 15,21 0-15,0 0 0,-1 22 0,1-22 16,21 0-16,0 21 0,0-20 0,0-1 15,0 0-15,0 0 0,0 0 16,0 0-16</inkml:trace>
  <inkml:trace contextRef="#ctx0" brushRef="#br0" timeOffset="56747.76">20976 7366 0,'-21'21'16,"0"0"0,0 1-16,21-1 0,-22 0 15,22 0-15,-21 21 0,21-20 0,-21-1 16,21 0-16,0 21 0,-21-21 0,21 1 16,-21-1-16,21 0 15,0 0-15,21-21 16,0 0-1,0 0-15,0 0 0,1 0 16,-1-21-16,0 0 0,0 21 0,0-21 0,0-1 16,22 1-16,-22 0 0,0 0 15,0 0-15,0 0 0,1-1 16,-1 1-16,0 21 16,-21 21-16,0 1 15,0-1-15,0 0 0,0 0 16,0 0-16,0 0 0,0 1 0,0-1 15,0 0-15,0 0 0,21-21 16,0 21-16,0-21 16,1 0-16,-1 0 0,0 0 15,21 0-15,-21 0 0,22 0 0,-22 0 16,21-21-16,-21 21 0,22-21 16,-22 0-16,0 0 0,21-1 0,-20-20 15,-1 21-15,-21-21 0,0-1 0,0 1 16,0 0-16,0 20 0,0-20 15,0 21-15,0-21 0,0 20 16,-21 1-16,-1 21 0,1 0 16,0 0-16,0 0 0,0 21 15,0-21-15,-1 0 0,-20 0 0,21 22 16</inkml:trace>
  <inkml:trace contextRef="#ctx0" brushRef="#br0" timeOffset="57316.5">22521 7133 0,'0'0'0,"0"-84"31,0 62-31,0 44 31,-21-1-31,0 0 0,0 21 16,21 1-16,-21-1 0,-1 21 15,1-20-15,0 20 0,0-20 0,0 20 16,0-21-16,-1 1 0,1-1 0,0 0 16,0-20-16,21 20 0,-21-21 15,21 0-15,-21 0 0,21 1 0,0-1 16,21-21 15,0-21-31,0 21 0,-21-22 16,21 1-16,0 0 0,22-21 0,-22 21 15,0-22-15,0 1 0</inkml:trace>
  <inkml:trace contextRef="#ctx0" brushRef="#br0" timeOffset="57528.38">22796 7006 0,'22'-21'0,"-44"42"0,65-42 0,-43 42 16,0 0-16,0 1 15,0 20-15,-21-21 0,-1 43 0,22-22 16,-21 0-16,0 22 0,0-22 15,0 22-15,21-22 0,-21 0 0,-1 1 16,22-1-16,0 0 0,0-21 16,-21 22-16,21-22 0,0 0 15,0 0-15,0 0 0,-21-21 16,0 0 15,0-21-31</inkml:trace>
  <inkml:trace contextRef="#ctx0" brushRef="#br0" timeOffset="57712.28">22183 7599 0,'0'0'0,"-22"0"0,1 0 0,42 0 31,1 0-15,20 0-16,-21 0 0,0 0 15,22 0-15,-1 0 0,0 0 16,22 0-16,-22 0 0,22 0 0,-1 0 15,1-21-15,-1 21 0,-21-21 16,22 21-16,-22-22 0,1 1 0,-1 21 16</inkml:trace>
  <inkml:trace contextRef="#ctx0" brushRef="#br0" timeOffset="58608.76">23304 7281 0,'0'-21'0,"0"42"0,0-63 16,-21 42-16,0 0 15,-21 21-15,21-21 16,-1 21-16,-20 22 0,21-22 0,-21 0 16,20 21-16,1 1 0,-21-22 15,21 21-15,0 1 0,-22-22 0,22 21 16,21-21-16,0 22 0,-21-22 0,21 0 16,0 0-16,0 0 0,0 0 15,21-21-15,0 22 0,0-22 0,1 0 16,-1 0-16,21 0 0,-21 0 0,0 0 15,22 0-15,-1-22 0,-21 22 16,22-21-16,-22 0 0,21 0 16,-21 0-16,0-22 0,1 22 15,-1-21-15,0 21 0,-21-22 0,0 1 16,21 0-16,-21 21 0,0-22 0,0 22 16,0 0-16,0 0 0,0 42 31,0 0-31,0 0 0,0 0 15,0 1-15,0 20 0,-21-21 0,21 21 16,0-20-16,0-1 0,0 0 0,0 21 16,0-21-16,0 1 15,0-1-15,21-21 0,0 0 0,0 0 16,1 0-16,20 0 16,-21 0-16,0 0 0,22 0 15,-22 0-15,0-21 0,21-1 0,-21 1 16,1 0-16,-1 0 0,0 0 0,0 0 15,-21-22-15,0 22 0,21-21 16,-21 21-16,0-1 0,21-20 0,-21 21 16,0 42 15,-21 0-31,21 0 0,-21 1 0,21 20 16,-21-21-16,0 0 15,21 22-15,0-22 0,0 0 0,-21 0 0,21 0 16,-22 0-16,22 1 0,0-1 15,0 0-15,0 0 16,-21-21 0,21-21 15,0 0-31,0 0 0,0-1 0,0 1 16,0 0-16,0 0 0,0 0 15,21-22-15,1 1 0,-22 0 0,42 21 16,-21-22-16,0 1 0,22 0 15,-1 20-15,0-20 0,1 42 16,-1-21-16,0 21 0,1 0 0,-22 0 16,21 21-16,0 0 0,-20 22 15,-1-22-15,0 21 0,0 0 0,0 1 16,-21-22-16,0 21 0,0 1 0,0-22 16,0 21-16,0-21 0,-21 0 15,21 1-15,-21-1 0,0 0 0,21 0 16,-21-21-16,-1 21 0,1-21 15,42 0 1,1 0 0,-1-21-16,0 21 0,0-21 15,21 0-15</inkml:trace>
  <inkml:trace contextRef="#ctx0" brushRef="#br0" timeOffset="59140.46">25146 7239 0,'0'0'0,"0"-21"0,0 0 16,0 0-16,0-1 0,-21 1 16,0 0-16,-1 21 0,-20 0 0,21 0 15,0 0-15,-22 0 0,1 0 16,21 21-16,-21 0 0,-1 22 0,1-22 16,0 42-16,-1-20 0,22-1 15,-21 0-15,21 22 0,-1-22 16,22 1-16,0-1 0,0-21 0,0 21 15,0-20-15,0-1 0,22 0 0,-1 0 16,0 0-16,0-21 0,0 0 16,22 21-16,-1-21 0,-21 0 0,21 0 15,1 0-15,-1-21 0,0 21 0,-20-21 16,20 0-16,0 0 0,-21-22 16,22 22-16,-22-21 0,0 0 0,0-1 15,0-20-15,-21 20 0,22-20 16,-22-1-16,0 22 0,21-21 0,-21-1 15,0 22-15,0-1 0,0-20 16,0 21-16,0 20 0,0-20 16,0 21-16,0 0 0,0 42 15,-21 0 1,-1 0-16,22 22 0,-21-1 0,21 0 16,0 1-16,-21 20 0,0 1 0,21-1 15,0 1-15,0-22 0,0 21 16,0-20-16,0-1 0,0 0 0,0-20 15,0 20-15,0-21 0,0 0 16,0 0-16,0 1 0,21-22 0,0 0 16,0 0-16,1 0 0,-1 0 15,0 0-15,0-22 16,0 1-16,0 0 0,-21 0 16,22-21-16,-1 20 0</inkml:trace>
  <inkml:trace contextRef="#ctx0" brushRef="#br0" timeOffset="59399.83">25739 6689 0,'0'21'16,"0"0"-16,0 0 0,-22 22 0,1-22 16,0 42-16,0-20 15,0-1-15,0 21 0,-1 1 0,22-1 16,0 1-16,-21-1 0,21 1 0,0-1 15,0-20-15,0 20 0,0-20 16,0-22-16,0 21 0,0-21 0,0 0 16,0 1-16,0-1 0,0 0 15,21-21 1,1-21-16,-1 0 16,0-1-16,0 1 15</inkml:trace>
  <inkml:trace contextRef="#ctx0" brushRef="#br0" timeOffset="59773.12">25971 7303 0,'22'42'32,"-1"-42"-32,-21 21 0,21-21 15,0 0-15,0 0 0,0 0 16,1 0-16,-1 0 0,0-21 0,0 21 15,0-21-15,0 21 0,1-21 16,-1-1-16,0 1 0,-21 0 0,0 0 16,0 0-16,0 0 0,0-1 15,0 1-15,0 0 0,0 0 0,-21 21 16,0 0-16,-22 0 16,22 0-16,0 21 0,0 0 15,0 22-15,-1-22 0,-20 21 0,21 0 16,0 22-16,-22-22 0,22 1 15,0-1-15,0-21 0,0 21 0,21 1 16,0-22-16,0 0 0,0 0 0,0 0 16,0 1-16,0-1 0,42 0 15,-21-21-15,0 0 0,22 0 0,-22 0 16,21 0-16,1 0 0,-1 0 16,-21 0-16,21-21 0,1 21 15</inkml:trace>
  <inkml:trace contextRef="#ctx0" brushRef="#br0" timeOffset="60151.91">26924 7218 0,'0'0'0,"21"-42"0,-21 20 0,0 1 15,0 0-15,-21 21 16,0 0-16,0 0 0,-22 0 16,22 21-16,-21 0 0,-1 1 0,1-1 15,21 21-15,-21-21 0,20 22 0,1-22 16,0 0-16,0 21 0,21-21 15,0 1-15,0-1 0,0 0 0,0 0 16,21 0-16,0 0 0,0-21 0,1 22 16,-1-22-16,21 0 15,-21 21-15,0-21 0,22 0 0,-22 0 16,0 21-16,0-21 0,0 0 16,1 0-16,-22 21 0,0 0 15,0 0-15,-22 1 16,1-22-16,0 0 15,0 21-15,0-21 0,0 0 0,-22 0 16,22 21-16,-21-21 0,21 0 0,-1 0 16,1 21-16,0-21 0,0 0 15,0 0-15,0 0 0,-1 0 16,1 0-16,0 21 0,0-21 0,0 0 16,0 0-16,-1 0 0,-20 0 15,21 0-15</inkml:trace>
  <inkml:trace contextRef="#ctx0" brushRef="#br0" timeOffset="61612.07">1143 9186 0,'0'0'0,"-21"0"0,-64 0 31,64 0-31,42 0 31,0 0-15,0 0-16,1 22 0,20-22 0,-21 0 16,21 0-16,1 0 0,-1 0 15,0 0-15,22 0 0,-1 0 0,1 0 16,21 0-16,-22 0 0,22 0 15,-1 0-15,1 0 0,0 0 0,21 0 16,-1 0-16,1-22 0,21 22 16,0 0-16,0-21 0,-21 0 0,21 21 15,21 0-15,-21-21 0,21 21 0,-21-21 16,22 0-16,-22 21 0,21-22 16,0 22-16,0-21 0,0 21 0,22-21 15,-22 21-15,0-21 16,21 21-16,-21 0 0,22-21 0,-1 21 15,-21 0-15,22 0 0,-1-21 0,0 21 16,1 0-16,-1 0 0,0 0 16,22-22-16,-22 22 0,0 0 0,22 0 15,-22-21-15,22 21 0,-22-21 0,0 21 16,22 0-16,-22-21 0,22 21 16,-22 0-16,0-21 0,-20 21 0,20-21 15,0 21-15,1-22 0,-22 1 16,21 21-16,-21-21 0,0 21 15,1-21-15,-1 0 0,0 21 0,-21-21 0,21 21 16,0-22-16,-21 22 16,-21-21-16,21 21 0,-21 0 0,0 0 15,-22-21-15,22 21 0,-21-21 0,-22 21 16,22 0-16,-21 0 0,-1 0 16,1 0-16,-22 0 0,0 0 0,-21 0 15,1 0-15,-1 0 0,0 0 0,0 0 16,-42 0 31,0 0-47,0 0 15,-1 0-15,1 0 0</inkml:trace>
  <inkml:trace contextRef="#ctx0" brushRef="#br0" timeOffset="61747.99">12277 8657 0,'0'21'47,"-22"-21"-32,1 22 1,0-22-16</inkml:trace>
  <inkml:trace contextRef="#ctx0" brushRef="#br0" timeOffset="64540.4">2815 9991 0,'0'0'0,"0"21"0,0 0 15,21-21 1,0 0-16,1 0 0,-1 0 15,0 0-15,0 0 16,21-21-16,-20 21 0,-1-21 0,21 21 16,-21-21-16,0-1 0,1 1 15,-1 21-15,0-21 0,0 0 16,0 0-16,-21 0 0,0-1 16,0 1-16,0 0 0,0 0 0,0 0 15,-21 0-15,0 21 0,0-22 0,-22 22 16,22 0-16,-21 0 0,0 0 15,-1 0-15,1 0 0,0 22 0,-1-1 16,1 0-16,0 0 0,20 0 16,-20 0-16,21 22 0,0-22 0,0 21 15,21-21-15,0 1 0,0 20 16,0-21-16,0 0 0,21 0 0,0 1 16,0 20-16,0-42 0,22 21 15,-22 0-15,21 0 0,0 1 16,1-22-16,-1 21 0,0-21 0,1 21 15,-1 0-15,0-21 0,1 21 16,-22 0-16,21 1 0,-21-22 0,1 21 16,-22 0-16,0 0 0,0 0 15,0 0-15,-22 1 0,-20-1 0,21 21 16,-21-21-16,-22 0 0,22 1 16,-22-22-16,1 21 0,-1 0 0,1-21 15,-1 0-15,-20 0 0,20 0 0,1 0 16,-1 0-16,1 0 0,20 0 15,1-21-15,-22 0 0,43-1 0,-21 1 16,0 0-16,20-21 16,1 21-16,0-22 0,0 22 0,21-21 15,0 21-15,0-1 0,0-20 16,0 21-16,0 0 0,0 0 16,21-1-16,0 22 0,0-21 15,22 21-15,-1 0 0,0-21 0,1 21 16</inkml:trace>
  <inkml:trace contextRef="#ctx0" brushRef="#br0" timeOffset="64896.19">4000 9567 0,'0'0'0,"-63"0"16,42 22-1,0-1-15,-1 21 0,1-21 0,0 22 16,0-1-16,0 21 0,0-20 0,21-1 16,0 0-16,-22 1 0,22-1 15,-21 22-15,21-22 0,0 0 16,0 1-16,0-1 0,0 0 15,0 1-15,0-22 0,0 21 0,0-21 16,0 22-16,0-22 0,0 0 0,0 0 16,21 0-1,1-21-15,-1 0 0,-21-21 16,21 0-16,0 0 16,-21 0-16,0-22 0,0 22 0</inkml:trace>
  <inkml:trace contextRef="#ctx0" brushRef="#br0" timeOffset="65092.08">3535 10139 0,'0'0'0,"-21"0"15,-22 0 1,64 0 0,1 0-16,-1 0 15,0 0-15,21 0 0,-21-21 0,22 21 16,-1 0-16,0-21 0,1 21 0,-22-22 15,21 22-15,1 0 0,-22 0 16,0 0-16,0-21 0,0 21 0,0 0 16</inkml:trace>
  <inkml:trace contextRef="#ctx0" brushRef="#br0" timeOffset="66202.42">4043 10435 0,'0'21'0,"0"-42"0,21 64 16,0-43-16,0 0 16,0 0-16,1 0 0,-22-22 15,21 1-15,0 21 0,0-21 16,21 0-16,-20-21 0,-1 20 16,0 1-16,0 0 0,0-21 0,0 21 15,1-22-15,-1 1 0,0 21 16,-21-22-16,0 1 0,0 21 0,0-21 15,0 20-15,0 1 0,-21 21 16,0 0-16,-1 0 0,1 0 16,-21 0-16,21 21 0,0 1 0,-1-1 15,1 0-15,0 0 0,0-21 16,21 21-16,0 0 0,0 1 0,0-1 16,0 0-16,21 0 0,21-21 15,-20 21-15,-1 0 0,0 1 16,0-1-16,21-21 0,-20 21 15,-1 0-15,0 0 0,0 0 0,0 1 16,0-1-16,1 0 0,-1 0 16,-21 0-16,21 0 0,-21 1 15,21-22-15,-21 21 0,21-21 16,0 0-16,1 0 16,-1 0-16,0 0 0,0 0 0,0-21 15,0 21-15,1-22 0,-1 1 16,21 0-16,-21 0 0,0-21 0,22 20 15,-22 1-15,0-21 0,0 21 0,0-22 16,1 22-16,-1 0 0,-21 0 16,21 0-16,-21 0 0,0-1 15,-21 44 17,21-1-32,0 0 15,0 0-15,-21 21 0,21-20 16,0-1-16,0 0 0,0 0 15,0 0-15,0 0 0,0 1 0,21-1 16,0 0-16,-21 0 0,21-21 0,0 0 16,0 21-16,1-21 0,-1 0 15,21 0-15,-21 0 0,0 0 0,22-21 16,-22 0-16,21 21 0,-21-21 0,22 0 16,-1-1-16,-21 1 15,0-21-15,22 21 0,-22 0 0,0-1 16,0-20-16,-21 21 0,0 0 0,0 0 15,0-1-15,0 1 0,0 0 16,0 0-16,-21 21 16,21 21-16,-21 0 15,21 0-15,-21 1 16,21-1-16,-21 0 0,21 21 0,0-21 16,0 1-16,0-1 0,-22 0 0,22 0 15,-21 21-15,21-20 0,0-1 16,0 0-16,0 0 0,0-42 47,0 0-47,0 0 15,0-1-15,0 1 0,21 0 0,-21 0 16,22-21-16,-1 20 0,-21-20 16,21 21-16,0-21 0,0 20 0,0-20 15,1 21-15,-1 0 0,0 0 0,0 21 16,0 0-16,0 0 0,1 0 15,-1 0-15,0 21 0,-21 0 16,21 0-16,-21 0 0,21 0 0,-21 1 16,0 20-16,0-21 0,0 0 15,0 0-15,0 1 0,0 20 16,0-21-16,0 0 0,0 0 0,0 1 16,0-1-16,0 0 15,21-21-15,1 0 16,-1 0-16,21 0 0,-21 0 15,0-21-15,1 0 0,20-1 16,-21 1-16</inkml:trace>
  <inkml:trace contextRef="#ctx0" brushRef="#br0" timeOffset="66916.37">6689 9948 0,'0'0'0,"0"-21"16,0 0-16,0 0 0,-22 21 15,1-21-15,0 21 0,0 0 16,0 0-16,0 0 0,-22 0 0,22 0 16,0 0-16,0 21 0,-22 0 0,22 0 15,0 0-15,0 1 0,0-1 16,0 21-16,-1-21 0,1 22 0,21-22 16,0 21-16,0-21 0,0 0 0,0 22 15,0-22-15,0 0 0,0 0 16,0 0-16,0 1 0,21-22 0,-21 21 15,22-21-15,-1 0 0,0 0 0,0 0 16,21 0-16,-20 0 16,-1-21-16,21-1 0,-21 1 0,0 21 15,1-21-15,20-21 0,-21 21 0,0-1 16,0 1-16,1 0 0,-22-21 16,21 21-16,-21-1 0,21 1 0,-21-21 15,0 21-15,0 0 0,0-1 16,0 44 15,0-1-31,-21 0 16,21 0-16,0 0 0,-21 0 15,21 22-15,0-22 0,0 21 0,0 1 16,0-1-16,-22 0 0,22 1 16,0 20-16,0-21 0,0 22 0,0-22 15,0 22-15,0-1 0,0-20 16,0 20-16,0 1 0,0-22 0,22 21 15,-22 1-15,0-1 0,0 1 0,21-1 16,-21 1-16,21-1 0,-21 1 16,0-1-16,0 1 0,21-1 0,-21-20 15,21 20-15,-21-20 0,0-1 0,0 0 16,0 1-16,0-1 0,0-21 0,0 0 16,0 0-16,0 1 0,-21-44 31,0 1-31,21 0 0,-21-21 0,0 21 15,-1-22-15,22 1 0,-21 0 0,0-1 16,21 1-16,-21-22 0,21 22 16,-21-21-16,21-1 0,0 22 0,0-22 15,0 22-15,0-22 0,0 22 0,0 0 16,0-1-16,0 1 0,0 0 0,0-1 16,0 1-16,0 21 0,0-21 15,0-1-15,0 1 0,0 0 0,0 20 16</inkml:trace>
  <inkml:trace contextRef="#ctx0" brushRef="#br0" timeOffset="67144.1">5376 9821 0,'0'0'0,"-21"0"0,0 0 15,21-21-15,-21 21 0,21-21 16,0 0 0,21 21 15,0-21-31,0 21 16,0 0-16,1 0 0</inkml:trace>
  <inkml:trace contextRef="#ctx0" brushRef="#br0" timeOffset="68372.39">16976 8975 0,'0'0'0,"21"-21"0,0-1 15,0 22-15,0-21 0,0 0 0,-21 0 16,0 0-16,0 0 0,0-1 16,-21 22-16,0-21 0,0 21 15,0 0-15,-22 0 0,22 0 0,-21 0 16,0 0-16,20 21 0,-20 1 15,0-22-15,-1 21 0,1 0 0,21 21 16,0-21-16,0 1 0,-1-1 16,22 21-16,0-21 0,0 0 0,0 1 15,0 20-15,22-21 0,-1 0 16,21 22-16,-21-22 0,22 0 16,-22 21-16,21-21 0,0 1 0,-20 20 15,20-21-15,-21 0 0,21 22 0,-20-22 16,-1 21-16,-21-21 0,0 0 15,0 1-15,0 20 0,-21-21 0,-22 0 16,22 0-16,-21 1 0,-22-1 0,22-21 16,-22 21-16,1-21 0,-1 0 15,1 0-15,-1 0 0,22 0 0,-21 0 16,-1-21-16,22 0 0,-1-1 0,1 1 16,0 0-16,21-21 0,-1 21 15,1-22-15,0 22 0,21-21 16,0-1-16,0 22 0,0-21 0,0 21 15,0-22-15,21 22 0,0 0 16,22 0-16,-1 0 0,0 0 0,1-1 16,-1 22-16,22 0 0,-22-21 15,21 21-15,-20 0 0,-1 0 0,0 0 16,1 0-16</inkml:trace>
  <inkml:trace contextRef="#ctx0" brushRef="#br0" timeOffset="68752.17">17166 9419 0,'0'0'0,"64"-21"32,-43 21-32,0-21 0,0 0 0,0 0 0,0 21 15,1-22-15,-1 1 0,0 0 0,-21 0 16,0 0-16,21 0 0,-21-1 15,0 1-15,0 0 0,0 0 16,-21 0-16,0 21 0,0 0 0,-1 0 16,1 0-16,0 0 0,0 21 15,0 0-15,0 0 0,-1 0 0,1 22 16,21-22-16,0 21 0,0 1 16,0-22-16,0 21 0,0 0 15,0 1-15,0-1 0,0-21 0,0 22 16,21-22-16,1 0 0,-1 0 0,0 0 15,21-21-15,-21 0 0,22 0 16,-1 0-16,0 0 0,1 0 0,-1-21 16,0 0-16,1 0 0,-1 0 0,0-1 15,1-20-15,-1 21 0,-21-21 16,22-1-16,-1 1 0</inkml:trace>
  <inkml:trace contextRef="#ctx0" brushRef="#br0" timeOffset="69016.03">18182 8636 0,'0'-21'0,"0"42"0,0-21 16,0 21-1,0 0-15,-21 22 0,0-1 16,21 0-16,-21 1 0,-1-1 0,1 0 16,21 22-16,-21-22 0,0 1 0,0 20 15,0-21-15,21 1 0,-22-1 16,22 0-16,-21 1 0,21-22 15,0 21-15,0-21 0,0 1 0,0-1 0,0 0 16,21 0-16,1 0 0,-1-21 16,21 0-16,-21 0 15,0 0-15,1 0 0,20 0 0,-21-21 16,0 0-16,22 0 0,-43 0 16,21-1-16,0 1 0</inkml:trace>
  <inkml:trace contextRef="#ctx0" brushRef="#br0" timeOffset="69201.91">17865 9144 0,'0'0'0,"-22"21"0,1 0 15,21 1-15,21-1 32,1-21-32,-1 0 0,21 0 15,-21 0-15,22 0 0,-1 0 0,0 0 16,1-21-16,-1-1 0,21 22 15,-20-21-15,20 0 0,1 0 0,-1 21 16,1-21-16</inkml:trace>
  <inkml:trace contextRef="#ctx0" brushRef="#br0" timeOffset="69620.67">19389 8805 0,'0'0'0,"63"-42"31,-63 63-15,0 0-1,-21 1-15,-21-1 0,20 21 0,1-21 16,-21 22-16,21-1 0,-22 0 0,1 1 16,21-22-16,-21 21 0,-1 0 15,1-20-15,21-1 0,-22 21 0,22-21 16,0 0-16,-21-21 0,42 22 0,-21-1 15,-1-21 1,44 0 0,-1-21-16,0-1 15,0 22-15,21-21 16,-20 21-16,20 0 0,0 0 16,-21 21-16,1-21 15,20 22-15,-21-1 0,0-21 16,0 21-16,1 0 0,-1-21 0,0 21 15,21-21-15,-21 21 0,1-21 0,-1 0 16,0 0-16,0 0 0,0 0 16,22 0-16,-22 0 0,0 0 0,0 0 15,21 0-15,-20 0 0,-1-21 16,21 0-16</inkml:trace>
  <inkml:trace contextRef="#ctx0" brushRef="#br0" timeOffset="70020.44">20341 8700 0,'0'0'16,"21"-22"-16,0 1 0,-21 0 0,0 0 15,0 0-15,0 0 16,-21 21-16,-21 0 0,21 0 0,0 0 16,-22 21-16,22 0 0,-21-21 0,-1 42 15,22-21-15,-21 22 16,21-1-16,0 0 0,-1 1 0,1-1 15,0-21-15,21 22 0,0-1 0,0 0 16,0-21-16,0 1 0,21-1 16,0 0-16,1 0 0,-1 0 0,0 0 15,21 1-15,-21-1 0,1 0 0,20-21 16,-21 21-16,21 0 0,-20 0 16,20-21-16,-21 22 0,-21-1 0,21 0 15,-21 0-15,0 0 16,-21-21-16,0 21 0,-21-21 15,20 0-15,-20 0 0,21 0 16,-21 22-16,-1-22 0,22 0 0,-21 0 16,21 0-16,-1 0 0,1 0 0,0 0 15,21-22-15,0 1 16,0 0-16,0 0 16,0 0-16,21 0 0,0-1 0</inkml:trace>
  <inkml:trace contextRef="#ctx0" brushRef="#br0" timeOffset="70312.27">20934 8636 0,'0'0'0,"0"-21"0,0 0 16,-21 21-1,-1 21-15,22 0 16,-21 0-16,21 0 0,0 22 0,-21-1 15,0 0-15,21 22 0,-21-22 0,21 22 16,0-22-16,-21 0 0,21 22 16,-22-22-16,22 1 0,0-22 0,0 21 15,0 0-15,0-20 0,0-1 0,0 0 16,22 0-16,-1 0 0,0-21 16,0 0-16,0 21 0,0-21 0,22 0 15,-22 0-15,0 0 0,21-21 16,-20 21-16,-1-21 0,0 0 15,-21 0-15</inkml:trace>
  <inkml:trace contextRef="#ctx0" brushRef="#br0" timeOffset="70487.89">20595 9059 0,'0'0'0,"-21"0"0,0 0 0,0 0 15,42 0 1,0 0-1,0 0-15,0 0 0,0 0 0,22 0 0,-1-21 16,0 21-16,1 0 16,-1 0-16,-21-21 0,22 0 0,-22 21 15,21-21-15,-21 21 0,0 0 0</inkml:trace>
  <inkml:trace contextRef="#ctx0" brushRef="#br0" timeOffset="70919.92">21188 8975 0,'-21'0'16,"21"-21"0,0-1-1,0 1-15,21 21 0,0-21 16,0 21-16,0 0 0,0-21 0,1 21 15,20 0-15,-21 0 0,21 0 0,-20 21 16,20 0-16,-21 0 0,21 1 16,-20 20-16,-1-21 0,0 21 0,0 1 15,-21-22-15,0 21 0,0-21 0,0 22 16,0-22-16,0 0 16,0 0-16,0 0 0,-21 1 0,0-1 0,0 0 15,-1-21-15,1 0 16,21-21-1,0 0 1,0-1-16,0 1 0,0 0 16,0 0-16,0 0 0,21 0 15,1-1-15,-22 1 0,21-21 0,0 21 16,0-22-16,0 22 0,0-21 0,22 21 16,-22 0-16,0-1 0,0 1 15,0 0-15,22 21 0,-22 0 0,0-21 16,0 21-16</inkml:trace>
  <inkml:trace contextRef="#ctx0" brushRef="#br0" timeOffset="71140.81">22204 8890 0,'0'21'0,"-21"85"31,-1-85-31,1 22 0,21-22 16,0 0-16,0 21 0,-21-21 15,21 1-15,0-1 0,0 0 0,0 0 16,-21-21-16,21 21 0,0 0 0,0 1 31,21-44 1,-21 1-32</inkml:trace>
  <inkml:trace contextRef="#ctx0" brushRef="#br0" timeOffset="71311.71">22140 8848 0,'0'0'16,"0"-21"-16,0-22 0,0 22 0,0 0 0,0 0 15,-21 0-15,21 42 47,0 0-31,0 0-16,21 0 0,0-21 0,1 21 15,-1 1-15,0-1 0</inkml:trace>
  <inkml:trace contextRef="#ctx0" brushRef="#br0" timeOffset="71780.44">22585 8954 0,'0'0'0,"-21"0"0,-1 21 16,22 0-16,-21 0 15,21 0-15,-21 22 16,21-22-16,0 0 0,0 0 16,0 0-16,0 0 0,0 1 0,0-1 15,0 0-15,0 0 0,0 0 16,0 0-16,-21-21 31,0-21 0,21 0-31,0 0 0,0 0 16,0 0-16,0-1 0,21 1 0,0-21 16,0 21-16,22-22 0,-1 1 15,0 0-15,1-1 0,-1 1 16,21 21-16,1 0 0,-22 0 0,22-1 16,-22 22-16,0 0 0,1 0 15,-22 22-15,21-1 0,-21 0 0,-21 21 16,0-21-16,0 22 0,0-1 15,0 0-15,0-20 0,0 20 0,0 0 16,-21-21-16,21 1 0,-21-1 0,0 0 16,21 0-16,-21-21 0,21 21 15,0 0-15,21-21 16,0 0 0,0 0-16,0 0 0,22-21 15,-22 21-15</inkml:trace>
  <inkml:trace contextRef="#ctx0" brushRef="#br0" timeOffset="72396.09">23982 8869 0,'0'-21'0,"0"42"0,0-63 0,0-1 0,-21 43 16,-1-21-16,1 0 0,0 21 16,-21 0-16,-1 0 0,1 21 0,21 0 15,-21 0-15,-1 1 0,1 20 16,0 0-16,-1-21 0,1 22 0,21-1 15,-22 0-15,22-20 0,21 20 0,0-21 16,-21 21-16,21-20 16,0-1-16,0 0 0,0 0 0,21 0 15,0-21-15,1 21 0,20-21 0,0 0 16,-21 0-16,22 0 0,-1 0 16,-21 0-16,22 0 0,-1-21 0,-21 0 15,21 21-15,-20-21 0,-1 0 0,0-22 16,0 22-16,0 0 0,0-21 15,1 21-15,-1-22 0,-21 22 0,0 0 16,0 0-16,0 0 0,0 42 31,-21 21-31,-1-21 16,1 0-16,0 22 0,0-1 16,0 0-16,21 1 0,-21-1 15,21 0-15,0 1 0,0 20 0,0 1 16,0-1-16,0 1 0,0-1 0,0 1 15,21-1-15,-21 1 0,0-1 16,0 1-16,0-1 0,0 1 0,0-22 16,0 22-16,0-1 0,0-21 0,0 1 15,0 20-15,0-20 0,0-22 16,-21 21-16,21-21 0,0 0 0,-22-21 16,1 0-1,0 0-15,0 0 0,21-21 16,-21 0-16,21-21 0,0 21 15,0-22-15,0 22 0,0-21 0,0-1 16,21 1-16,0 0 0,0-1 16,0 1-16,1 0 0,20-22 0,-21 22 15,21-22-15,1 22 0,-22-21 0,21 20 16,1-20-16,-1 20 0,-21-20 16,21 21-16,1-22 0,-22 22 0</inkml:trace>
  <inkml:trace contextRef="#ctx0" brushRef="#br0" timeOffset="72791.86">24617 8721 0,'0'0'16,"-21"0"-16,-1 0 0,1 0 0,0 0 15,0 21-15,21 0 0,0 0 16,0 0-16,21 1 15,0-1-15,22 0 0,-22 0 16,21 0-16,0 0 0,22 1 0,-22-22 16,22 21-16,-1 0 15,1 0-15,-22-21 0,22 21 0,-22-21 16,0 0-16,1 0 0,-1 0 16,-21 0-16,21 0 0,-20 0 0,-22-21 15,21 0-15,-21 0 16,0 0-16,-21-1 15,-1 22-15,-20 0 0,21 0 0,-21 0 16,-22 22-16,22-1 0,-22 0 16,1 21-16,-1 1 0,22-1 0,-22 0 15,1 1-15,-1-1 0,22 0 0,0 1 16,-1-22-16,22 21 0,-21-21 16,21 22-16,0-22 0,-1 0 15,1 0-15,21 0 0,-21-21 0,21 21 16,0 1-16</inkml:trace>
  <inkml:trace contextRef="#ctx0" brushRef="#br0" timeOffset="73987.66">1037 12425 0,'0'0'0,"-21"0"0,0-21 0,0 21 16,-1-21-16,1-1 0,0 22 0,21-21 15,0 0-15,0 0 0,-21 0 16,21 0-16,0-1 0,0 1 16,21 21-16,0 0 0,0-21 15,22 21-15,-22 0 0,21 21 0,1 0 16,-1 1-16,0-1 0,-21 21 16,22 0-16,-22 1 0,21-1 15,-42 0-15,21 1 0,-21-22 16,0 21-16,0 1 0,0-1 15,0 0-15,0-21 0,0 1 0,0-1 16,0 0-16,-21-21 16,0 0-16,0 0 15,0-21-15,21-22 0,0 22 16,-21 0-16,21 0 0,-22-21 0,22 20 16,0-20-16,0 0 0,0-1 15,0 1-15,0 0 0,0-1 16,22 1-16,-1 21 0,0-21 0,21 20 15,-21 1-15,1 0 16,20 0-16,-21 21 0,0 0 0,22 0 16,-22 0-16,-21 21 0,21 0 15,0-21-15,-21 21 0,21 1 0</inkml:trace>
  <inkml:trace contextRef="#ctx0" brushRef="#br0" timeOffset="74360.1">1714 12552 0,'0'0'0,"22"0"16,20 0-1,-21 0-15,0-21 0,0 0 16,1-1-16,-1 1 0,0 21 0,0-21 16,-21 0-16,0 0 0,21 0 15,-21-1-15,0 1 0,0 0 0,0 0 16,0 0-16,0 0 0,0-1 15,-21 22-15,0 0 0,0 0 16,0 22-16,-1-1 16,1 0-16,0 0 0,0 21 15,21-20-15,0 20 0,-21 0 0,21-21 16,0 22-16,0-22 0,0 21 16,0-21-16,0 1 0,21-1 0,-21 0 15,21 0-15,0-21 0,0 0 16,1 0-16,-1 0 0,21 0 15,-21 0-15,0 0 0,22-21 0,-22 0 16,21 21-16,-21-21 0,22-22 16,-22 22-16,0 0 0,21-21 0,-20 20 15,-1-20-15</inkml:trace>
  <inkml:trace contextRef="#ctx0" brushRef="#br0" timeOffset="75772.57">2434 11748 0,'0'0'0,"0"-22"0,0 44 32,0-1-32,0 21 0,0 0 15,0 1-15,0-1 0,0 0 16,0 22-16,0-22 0,0 22 0,-21-22 16,21 22-16,0-22 0,0 0 15,0 22-15,-21-22 0,21-21 0,0 22 16,0-1-16,0-21 0,0 0 0,0 0 15,0 1-15,21-22 0,0 0 16,0 0-16,0 0 0,1 0 16,20 0-16,-21-22 0,0 22 15,0-21-15,1 0 0,20 0 16,-21-21-16,0 20 0,0 1 0,1-21 16,-1 21-16,-21-22 0,21 1 15,-21 21-15,21-21 0,-21-1 16,0 22-16,0 0 0,0 0 0,0 42 31,0 0-31,0 0 16,0 0-16,0 1 0,0 20 0,0-21 15,0 21-15,0-20 0,0-1 16,0 21-16,0-21 0,0 0 0,0 1 16,0-1-16,0 0 15,21-21-15,0 0 16,1 0-16,-1 0 0,0 0 15,0 0-15,0 0 0,0-21 16,1 0-16,-1 21 0,0-22 0,0 1 16,0 0-16,-21 0 0,21 0 15,1-22-15,-22 22 0,0 0 0,0-21 16,0 21-16,0-1 0,0-20 16,0 21-16,0 0 0,0 0 15,0 42 1,0 0-16,0 0 15,0 0-15,0 0 0,0 1 16,-22 20-16,22-21 0,0 21 16,0-20-16,0 20 0,0-21 0,0 0 15,0 0-15,0 1 0,0-1 16,22 0-16,-22 0 0,21-21 0,0 0 16,0 21-16,21-21 0,-20 0 0,20 0 15,-21 0-15,21 0 0,1-21 16,-22 0-16,21 21 0,1-21 0,-22 0 15,21-1-15,-21 1 0,0 0 16,1-21-16,-1 21 0,-21-1 0,21-20 16,-21 21-16,0 0 0,0 0 0,0-1 15,0 1-15,-21 0 16,0 21-16,-1 0 0,1 0 0,0 0 16,0 21-16,0 0 15,21 1-15,-21-1 0,21 0 0,0 0 16,0 0-16,0 0 0,0 1 0,21-1 15,0 0-15,-21 0 0,21 0 16,0 0-16,0-21 0,1 22 0,-1-22 16,0 21-16,0-21 0,0 21 15,0-21-15,1 21 0,-1-21 0,0 0 16,0 0-16,0 0 0,0 21 0,1-21 16,-1 0-16,0 0 15,0 0-15,0-21 0,0 21 16,1-21-16,-1 0 0,0 21 0,0-21 15,0-1-15,0 1 0,-21 0 16,22 0-16,-22 0 0,21 0 0,-21-22 16,0 22-16,0 0 0,0 0 15,0 0-15,0-1 0,0 1 0,0 0 16,0 42 0,0 0-1,-21 1-15,21-1 0,0 21 0,-22-21 16,22 22-16,-21-22 0,21 0 15,0 21-15,0-21 0,-21 1 16,21-1-16,-21 0 0,21 0 0,0 0 16,0 0-16,0 1 15,0-44 17,0 1-32,0 0 15,0 0-15,21 0 0,0 0 0,-21-22 16,21 1-16,1 21 0,-1-22 15,0 1-15,0 0 0,0-1 0,0 1 16,1 21-16,-1 0 0,0 0 0,0 21 16,0 0-16,0 21 15,-21 0-15,22 0 0,-22 21 16,0-20-16,0 20 0,0 0 0,0 1 16,0-22-16,0 21 0,0 0 15,0-20-15,0-1 0,21 21 0,-21-21 16,21 0-16,0 1 0,0-22 15,0 21-15,1-21 0,-1 0 0,0 0 16,21 0-16,-21 0 0,1 0 0,20 0 16,-21-21-16,0-1 0,22 1 15,-22 21-15,0-21 0,0 0 0,-21-21 16,0 20-16,0 1 0,0-21 16,0 21-16,0-22 0,-21 1 0</inkml:trace>
  <inkml:trace contextRef="#ctx0" brushRef="#br0" timeOffset="75983.45">2752 12065 0,'0'0'0,"-64"21"0,22 0 0,-1-21 0,1 22 15,21-22-15,0 21 0,42-21 16,0 0-1,0 0-15,22-21 16,-1-1-16,21 22 0,-20-21 0,20 0 16,1 0-16,-1 0 0,1 21 0,-1-21 15,1-1-15</inkml:trace>
  <inkml:trace contextRef="#ctx0" brushRef="#br0" timeOffset="76408.56">6117 11769 0,'0'0'0,"-21"-21"0,0-1 0,0 1 16,-1 21-16,1 0 15,0 0-15,21 21 0,-21 1 16,21-1-16,0 21 0,0 0 0,0 1 15,0 20-15,0 1 0,0-22 16,0 22-16,0-1 0,-21 1 0,21-1 16,0-21-16,0 1 0,0-1 0,0 0 15,0-20-15,0-1 0,0 0 16,0 0-16,0 0 0,-21-21 16,-1 0-1</inkml:trace>
  <inkml:trace contextRef="#ctx0" brushRef="#br0" timeOffset="77183.61">5249 12361 0,'0'0'0,"-21"-21"15,-21 21-15,21 0 0,-1-21 0,22 0 16,22 21 0,-1 0-16,0 0 0,21 0 0,1 0 15,-1 0-15,21-21 0,-20 21 0,41 0 16,-20-21-16,21-1 0,-22 22 15,22-21-15,-1 0 0,1 0 0,-21-21 16,20 20-16,-20 1 0,-1-21 16,1 21-16,-1-22 0,-20 22 0,-1-21 15,0 21-15,-21-22 0,1 22 16,-22-21-16,0 21 0,0 0 0,0-1 16,0 1-16,-22 21 0,1 0 15,0 0-15,0 0 0,0 0 0,0 21 16,-1 1-16,1-1 0,21 21 15,0 0-15,-21 1 0,21 20 0,-21-20 16,21 20-16,-21-21 0,21 22 0,0-22 16,0 1-16,-21 20 0,-1-21 15,22-20-15,-21 20 0,21 0 0,0-21 16,0 1-16,0-1 0,0 0 0,0 0 16,0-42 15,21 21-31,1-21 0,-1 0 15,-21-1-15,21-20 0,0 21 16,0 0-16,0-22 0,1 22 0,-1-21 16,0 21-16,-21 0 0,21-1 0,0 22 15,0 0 1,-21 22-16,22-1 16,-22 0-16,0 0 0,0 21 15,0-20-15,0-1 0,0 0 0,0 21 16,0-21-16,21 1 0,0-1 0,-21 0 15,21 0-15,0-21 0,0 21 16,1-21-16,-1 0 0,0 0 16,21 0-16,1 0 0,-22 0 0,21 0 15,0 0-15,1-21 0,-1 21 0,0-21 16,-20 0-16,20 0 0,0-1 16,-21-20-16,1 21 0,-1-21 0,0 20 15,0-20-15,-21 0 0,0 21 16,0-22-16,0 1 0,-21 21 0,0 0 15,0-1-15,-1 22 0,1 0 0,0 0 16,0 22-16,0-1 0,-22 0 16,22 21-16,21-21 0,-21 22 0,21-1 15,0-21-15,0 22 0,0-1 0,0-21 16,0 0-16,0 0 16,21 22-16,0-43 0,1 21 0,20 0 15,-21-21-15,21 0 0,1 0 0,-1 0 16,0 0-16,1 0 0,-1 0 15,0 0-15</inkml:trace>
  <inkml:trace contextRef="#ctx0" brushRef="#br0" timeOffset="77811.71">8657 12234 0,'0'0'0,"0"-21"0,0 0 15,0 0-15,0 0 0,0 0 0,0-1 16,0 1-16,0-21 0,0 21 0,0-22 15,0 22-15,0 0 0,0 0 16,-21 21-16,0 0 0,0 0 16,-1 0-16,1 0 0,0 0 0,0 42 15,0-21-15,-22 22 0,22-1 16,0 0-16,-21 1 0,21-1 0,-1 0 16,1 22-16,0-22 0,21-21 0,0 22 15,-21-1-15,21-21 0,0 22 16,0-22-16,0 0 0,21 0 15,0-21-15,0 0 0,1 0 16,-1 0-16,21-21 0,-21 21 16,0-21-16,22 0 0,-22-1 0,21-20 15,-21 21-15,1-21 0,20 20 0,-21-20 16,21 0-16,-20-1 16,-1 1-16,0 0 0,-21-1 0,0 1 15,21 21-15,-21-21 0,0 20 16,0 44-1,0-1-15,0 0 0,0 0 0,0 21 16,0 1-16,-21-22 0,21 21 0,0 1 16,0-1-16,0 0 0,0-21 15,0 22-15,0-22 0,21 0 0,0 0 16,-21 0-16,21 1 0,1-22 0,20 0 16,-21 21-16,0-21 15,22 0-15,-22 0 0,21 0 0,0-21 16,1 21-16,-1-22 0,-21 1 0,22 0 15,-1 0-15</inkml:trace>
  <inkml:trace contextRef="#ctx0" brushRef="#br0" timeOffset="78293.06">9588 12044 0,'0'0'16,"0"-21"-16,0-43 0,-21 43 0,0 0 16,0 0-16,0 21 0,0 0 15,-1 0-15,-20 0 0,21 0 0,0 0 16,0 21-16,-22 0 0,22 0 0,0 22 15,0-22-15,-22 21 0,22 0 16,0-20-16,0 20 0,21 0 16,0 1-16,-21-1 0,21-21 0,0 21 15,0-20-15,0-1 0,0 0 16,0 0-16,21 0 0,0 0 0,0-21 16,0 0-16,22 0 0,-22 0 0,21 0 15,-21-21-15,22 0 0,-1 0 16,-21 0-16,22 0 0,-1-1 0,-21-20 15,21 0-15,-20-1 0,-1 1 0,0 0 16,0-22-16,0 1 0,-21 20 16,0-20-16,0-1 0,0 22 0,0-21 15,0 20-15,0 1 0,0 21 0,0 0 16,0-1-16,0 1 16,-21 21-16,0 0 0,21 21 0,-21 1 15,0-1-15,21 21 0,-22 0 0,22 1 16,-21-1-16,21 0 0,-21 22 15,21-22-15,0 22 0,0-22 0,0 22 16,0-22-16,0 0 0,0-21 0,0 22 16,0-22-16,21 21 0,0-21 15,1 1-15,-1-22 0,0 21 0,0 0 16,0-21-16,0 0 0,22 0 0,-22 0 16,21 0-16,1 0 15,-1 0-15,0-21 0,1 0 0,-1-1 0,0 22 16</inkml:trace>
  <inkml:trace contextRef="#ctx0" brushRef="#br0" timeOffset="79792.14">10456 11980 0,'0'0'0,"0"-42"0,21-64 31,-42 106-15,0 0-16,0 0 0,-21 0 0,20 0 15,1 21-15,-21 1 0,21 20 16,-22-21-16,1 21 0,21 1 0,-21-22 15,20 21-15,1 1 0,0-22 16,0 21-16,21-21 0,-21 22 0,21-22 16,0 0-16,0 0 0,0 0 15,0 0-15,21-21 0,0 22 0,21-22 16,-20 0-16,-1 0 0,21 0 16,-21 0-16,22 0 0,-22-22 0,21 22 15,-21-21-15,22 0 0,-22 0 0,0-21 16,21 20-16,-21-20 0,1 0 15,-1-1-15,-21 1 0,0-21 0,21 20 16,-21-20-16,0 20 0,0-20 0,0 21 16,0-1-16,0 1 15,0 0-15,0 20 0,0-20 0,0 21 16,0 0-16,0 0 0,0 42 31,0 0-31,0 0 0,0 21 16,0-20-16,0 20 0,0 0 15,0 1-15,0-1 0,0 0 0,0 1 16,0 20-16,0-21 0,0 1 0,0-1 16,0-21-16,21 22 0,-21-22 15,21 0-15,0 0 0,-21 0 0,22 0 16,-1 1-16,0-22 0,0 0 0,0 0 16,22 0-16,-22 0 0,0 0 15,0-22-15,0 1 0,22 0 0,-22 0 16,0 0-16,0 0 0,0-22 15,0 22-15,1-21 0,-1 21 16,0-1-16,-21 1 0,0 0 0,21 21 16,0 0-16,-21 21 31,0 0-31,0 1 0,0-1 16,0 0-16,0 0 0,0 0 0,0 0 15,0 1-15,0-1 0,0 0 16,0 0-16,21-21 0,1 21 0,-1-21 15,0 0-15,0 21 0,0-21 16,0 0-16,1 0 16,-1 0-16,0 0 0,0-21 0,21 0 15,-20 0-15,-1 0 0,-21 0 0,21-1 16,0 1-16,0 0 0,0-21 16,1 21-16,-22-22 0,0 22 0,21-21 15,-21 21-15,0-1 0,0 1 16,-21 42-1,21 1 1,-22-1-16,22 0 0,0 0 0,-21 21 16,21-20-16,-21 20 0,21-21 15,0 0-15,0 22 0,0-22 16,0 0-16,0 0 0,0 0 0,0 0 16,21 1-16,0-22 0,1 0 15,-1 0-15,0 0 16,0 0-16,21 0 0,-20 0 0,-1-22 15,0 1-15,0 0 0,21 0 0,-20 0 16,-1 0-16,0-22 0,0 22 16,0-21-16,0 21 0,1-22 0,-1 1 15,0 21-15,0 0 0,0-1 0,0 1 16,1 21-16,-1 0 16,0 0-16,-21 21 15,0 1-15,0-1 0,0 0 16,0 21-16,0-21 0,0 1 15,0-1-15,0 21 0,21-21 0,-21 0 16,0 1-16,0-1 0,0 0 16,0 0-16,-21-21 31,0-21-15,0 0-1,-1 21-15,22-21 0,0-1 0,-21 22 16,21-21-16,-21 21 0,0 0 15,21 21 17,0 1-32,0-1 0,0 0 15,0 0-15,21 0 16,0-21-16,0 21 0,1-21 16,-1 0-16,0 0 0,0 0 0,21 0 15,-20 0-15,20 0 0,0 0 16,1-21-16,-22 21 0,21-21 0,0 21 15,-20-21-15,20 0 0,-21 0 0,21-1 16,-20-20-16,20 21 0,-21-21 16,21 20-16,-20-20 0,-1 21 0,0-21 15,0 20-15,-21-20 0,0 21 0,0 0 16,0 0 0,-21 21-1,21 21-15,-21-21 0,0 21 0,21 0 16,0 21-16,0-20 0,0-1 15,0 0-15,0 21 0,0-21 0,0 1 16,0 20-16,0-21 0,0 0 0,0 0 16,0 1-16,0-1 0,0 0 15,0 0-15,0 0 0,-22-21 0,1 21 16,0-21-16,0 22 0,0-22 16,0 0-16,-1 0 0,-20 0 15,21 0-15,-21 0 0,-1 0 16,1 0-16</inkml:trace>
  <inkml:trace contextRef="#ctx0" brushRef="#br0" timeOffset="80948.49">2117 13843 0,'0'0'0,"-22"0"0,1-21 0,0 21 16,0 0-16,0 0 0,0 0 0,-1 0 15,1 21-15,-21 0 0,21 0 16,-22 22-16,22-22 0,-21 21 0,0 1 16,20-1-16,-20 0 0,21 22 15,0-22-15,21 0 0,0 1 0,0 20 16,0-20-16,0-22 0,0 21 16,21-21-16,0 0 0,21 1 15,-20-22-15,20 0 0,0 0 16,1 0-16,-1 0 0,0 0 0,1 0 15,-1-22-15,0 1 0,1 0 16,-1-21-16,-21 21 0,21-1 0,-20-20 16,-1 21-16,-21 0 0,0-22 15,0 22-15,0-21 0,-21 21 0,-22-22 16,22 22-16,-21-21 0,-1 21 16,1 0-16,-21-1 0,20 22 0,1 0 15,0 0-15,-1 0 0,1 0 16,0 0-16,20 0 0,1 22 15,21-1-15,0 0 16,21-21-16,1 0 0,20 0 16,0 0-16,-21 0 0,22 0 15,20 0-15,-20 0 0,-1 0 0,21-21 16,1 0-16,-1-1 0,1 1 16,21 0-16,-22-21 0,1 21 0,-1-1 15,1-20-15,-22 21 0,0-21 16,1 20-16,-22 1 0,-21 0 0,0-21 15,0 21-15,0-1 16,-21 22-16,-1 0 16,1 0-16,0 0 0,0 22 15,0 20-15,0 0 0,21 1 16,0-1-16,0 0 0,0 22 16,0-1-16,0-20 0,0 20 0,0 1 15,0 20-15,21-20 0,0-1 16,-21 22-16,21 0 0,0-22 0,0 22 15,-21-1-15,22-20 0,-1 21 16,0-1-16,-21 1 0,21 0 0,-21-1 16,21 1-16,0 0 0,-21-1 0,0 1 15,22 0-15,-22-22 0,21 22 16,-21-22-16,0 1 0,0-1 0,0 1 16,0-22-16,0 0 0,0-20 15,0-1-15,0 0 0,-21-42 31,-1-22-31,1 22 0,21-21 16,-21 0-16,-21-22 0,21 22 0,-1-22 16,1 1-16,-21-22 0,21 22 15,-22-22-15,22-21 0,0 21 0,-21-20 16,21 20-16,-1 0 0,1-21 16,0 43-16,21-22 0,0 1 0,0 20 15,0 1-15,0 20 0,21 1 0,0 0 16,1-1-16,20 1 0,0 0 15,1-1-15,-1 22 0,0-21 16,22 21-16</inkml:trace>
  <inkml:trace contextRef="#ctx0" brushRef="#br0" timeOffset="83280.25">5376 13695 0,'0'0'0,"-63"21"0,20 0 16,1-21-16,0 21 0,-1 1 16,22-22-16,21 21 0,-21-21 15,42 0 1,0 0-16,1 0 16,-1 0-16,0 0 0,0 0 15,0-21-15,0 21 0</inkml:trace>
  <inkml:trace contextRef="#ctx0" brushRef="#br0" timeOffset="86504.51">11959 13399 0,'-21'-22'15,"42"44"-15,-42-65 0,0 22 0,0 21 16,21-21-16,0 42 62,0 0-46,-22 0-16,1-21 0</inkml:trace>
  <inkml:trace contextRef="#ctx0" brushRef="#br0" timeOffset="92287.47">14626 12298 0,'-21'0'16,"21"-21"-1,0 0-15,0-1 0,21 1 16,-21 0-16,21 0 0,0-21 0,1 20 16,20-20-16,-21 0 0,21-1 0,1 1 15,-1 0-15,0-1 0,-20 1 16,20 0-16,0-1 0,-21 1 0,1 21 15,-22-21-15,0 20 0,0 1 0,-22 21 16,1 0 0,0 0-16,-21 0 0,21 21 0,-22-21 15,1 22-15,21-1 0,-22 0 0,22 0 16,0 0-16,21 0 0,0 1 16,0-1-16,0 0 0,0 0 0,21 0 15,22 0-15,-22 1 0,21-1 16,0 0-16,1 0 0,-1 0 0,0 0 15,1 1-15,-1-1 0,-21 0 0,22 0 16,-22 0-16,0 0 0,0 1 16,-21-1-16,0 0 0,0 0 0,21 0 15,-21 0-15,21-21 16,1 0 0,-1 0-16,0 0 0,0 0 15,0-21-15,0 21 0,22-21 0,-22 0 16,0 0-16,21 0 0,-20-1 15,-1 1-15,21-21 0,-21 0 0,22 20 16,-22-20-16,0 21 0,0-21 0,0 20 16,0 1-16,-21-21 0,22 42 15,-22-21-15,0 0 0,-22 21 16,1 0 0,0 0-16,0 21 15,0 0-15,0 0 0,21 0 0,0 0 16,-22 1-16,22 20 0,0-21 15,-21 21-15,21-20 0,0 20 16,0-21-16,0 0 0,0 0 0,21 22 16,1-22-16,-1 0 0,0 0 15,0-21-15,0 0 0,0 0 16,22 0-16,-22 0 0,21 0 0,1-21 16,-1 0-16,0 0 0,1 0 0,-1-1 15,21 1-15,-20-21 0,-1 21 16,0-22-16,-20 1 0,20 0 15,-21-1-15,0 22 0,0-21 0,1 0 0,-22-1 16,21 1-16,-21 0 16,0-1-16,0 1 0,0 0 0,0-1 15,0 1-15,0 21 0,0 0 0,0-1 16,0 1-16,-21 21 16,21 21-1,-22 1-15,22 20 0,0-21 16,0 21-16,-21 1 0,21-1 0,-21 0 15,21 1-15,-21-1 0,21 0 0,0 1 16,0-1-16,0 0 0,0 22 16,0-22-16,0-21 0,0 22 15,0-1-15,0-21 0,0 0 0,21 1 16,0-1-16,0-21 0,22 0 16,-22 0-16,0 0 0,21 0 0,-20 0 15,20 0-15,-21-21 0,21-1 0,-20 1 16,20 0-16,-21 0 0,0 0 15,0-22-15,1 22 0,-1-21 0,-21 21 16,0-22-16,21 22 0,-21-21 0,0 21 16,21 0-16,-21-1 0,0 1 15,0 0-15,0 42 32,-21 22-17,21-22-15,-21 0 0,21 0 0,0 0 16,0 22-16,-21-22 0,21 0 0,0 21 15,0-21-15,0 1 0,0-1 16,0 0-16,0 0 0,21 0 0,0-21 16,0 21-16,0-21 0,0 0 15,1 0-15,20 0 0,-21-21 16,0 21-16,22-21 0,-22 0 0,0 21 16,21-21-16,-21 0 0,1-22 0,-1 22 15,0 0-15,-21 0 0,0-22 16,21 22-16,-21 0 0,21-21 0,-21 21 15,0-1-15,21 1 0,-21 0 16,0 0-16,0 42 31,0 0-31,0 0 16,0 1-16,0-1 0,0 0 16,0 0-16,0 0 0,0 0 0,-21 22 15,21-22-15,0 0 0,-21 21 0,21-20 16,0-1-16,0 0 0,0 0 15,0 0-15,21-21 0,0 21 0,1 1 16,-1-22-16,0 0 0,0 0 0,21 0 16,-20 0-16,-1 0 0,21 0 15,-21-22-15,0 22 0,22-21 16,-22 0-16,0 0 0,21 0 0,-20-22 16,-1 22-16,0 0 0,0-21 15,-21 21-15,0-22 0,0 22 0,21 0 16,-21-21-16,0 20 0,0 1 15,-21 21 1,0 0-16,0 21 16,0-21-16,21 22 0,0-1 0,0 0 15,0 0-15,0 0 0,0 0 16,0 1-16,0-1 0,0 0 0,0 0 16,21 0-16,0 0 0,-21 1 0,21-1 15,0 0-15,0 0 16,1-21-16,-1 21 0,0-21 0,0 0 15,0 21-15,0-21 0,1 0 0,20 0 16,-21 0-16,0 0 0,0 0 0,1 0 16,-1-21-16,0 21 0,0-21 15,0 0-15,0 0 0,1 0 0,-1-1 16,0-20-16,0 21 0,-21 0 0,0-22 16,21 22-16,-21-21 0,21 21 15,-21 0-15,0-1 0,0 1 16,0 42-1,-21-21-15,21 22 16,-21-1-16,21 0 0,-21 0 16,21 21-16,-21-20 0,0 20 0,21-21 15,0 0-15,0 22 0,-22-22 16,22 0-16,-21 0 0,21 0 0,0 0 16,0-42 30,0 0-46,0 0 0,0 0 16,0 0-16,0-1 0,21-20 16,1 21-16,-1-21 0,0-1 0,0 22 15,0-21-15,22-1 0,-22 22 16,21 0-16,-21 0 0,0 0 16,22 21-16,-22 0 0,0 0 0,0 0 15,0 21-15,1-21 0,-22 21 0,0 0 16,0 22-16,0-22 0,0 0 15,0 21-15,0-21 0,0 1 0,0 20 16,0-21-16,0 0 0,0 22 0,0-22 16,0 0-16,0 0 0,0 0 15,0 0-15,0 1 16,0-44 0,0 1-1,-22 0 1</inkml:trace>
  <inkml:trace contextRef="#ctx0" brushRef="#br0" timeOffset="92536.32">16785 11642 0,'-42'0'0,"84"0"0,-127 21 0,64-21 15,0 0-15,42 0 32,0 0-32,1 0 0,20-21 15,0 21-15,1-21 0,-1 21 0,21-22 16,1 22-16,-22-21 0,22 21 0,-1-21 16,1 0-16,-1 21 0,-20-21 15,-1 21-15,0-21 0,-21 21 0</inkml:trace>
  <inkml:trace contextRef="#ctx0" brushRef="#br0" timeOffset="93028.04">20256 11388 0,'-21'0'0,"42"0"0,-42-21 16,0 21-16,0 0 16,21 21-16,-21 0 0,21 0 15,0 21-15,-21 1 0,21-1 16,-22 0-16,22 1 0,-21 20 0,21-20 15,0 20-15,0 1 0,0-1 0,0-21 16,-21 22-16,21-22 0,-21 1 16,21-1-16,0 0 0,-21 1 15,21-22-15,-21 0 0,21 0 0,-22 0 16,22 0-16,-21-21 16,0 0-16,0 0 0,0 0 15,0 0-15</inkml:trace>
  <inkml:trace contextRef="#ctx0" brushRef="#br0" timeOffset="93808.6">19325 12023 0,'0'0'0,"0"-21"0,0-1 15,0 1 1,21 21-16,0 0 0,1 0 16,20 0-16,0 0 0,1 0 15,-1 0-15,21 0 0,1-21 0,-1 0 16,1 21-16,-1-21 0,22 21 0,0-21 15,-22-1-15,22 1 0,0 0 16,-1 0-16,-20 0 0,20 0 0,-20-1 16,-22 1-16,1 0 0,-1 0 0,0 0 15,-21-22-15,-21 22 0,0 0 16,0 0-16,0-21 0,0 20 0,0 1 16,-21 0-16,0 21 0,0-21 15,0 21-15,0 0 0,-1 21 16,1 0-16,0 0 0,0 22 15,21-1-15,0 0 0,-21 1 16,0-1-16,21 0 0,0 1 0,0 20 16,-22-20-16,22-1 0,0 0 0,-21 1 15,21-1-15,0 0 0,0-21 16,0 22-16,0-22 0,0 0 0,0 0 16,0 0-16,0-42 31,0 0-31,0 0 15,21 0-15,1-22 0,-22 22 16,21-21-16,0 0 0,0 20 16,0-20-16,0 0 0,1 21 0,-1-1 15,0 1-15,0 0 0,0 21 16,-21 21 0,0 0-16,21 1 0,-21-1 0,0 21 15,0-21-15,0 22 0,22-22 0,-22 0 16,21 21-16,-21-21 0,21 1 15,0-1-15,0 0 0,0 0 16,22-21-16,-22 0 0,0 0 0,0 0 16,22 0-16,-22 0 0,21 0 15,-21 0-15,22-21 0,-1 0 16,0 0-16,-21-1 0,22 1 0,-22 0 16,21-21-16,-21 21 0,1-22 15,-1 22-15,-21-21 0,0 21 0,0-22 16,0 22-16,0 0 0,0 0 0,0 0 15,-21 21-15,-1 0 16,1 0-16,0 21 0,0 0 16,0 0-16,21 0 0,-21 0 0,21 22 15,-22-22-15,22 21 0,0-21 16,0 22-16,0-22 0,0 21 0,22-21 16,-1 1-16,0-22 0,0 21 15,21 0-15,-20-21 0,-1 0 16,21 0-16,0 0 0,-20 0 0,20 0 15,0-21-15</inkml:trace>
  <inkml:trace contextRef="#ctx0" brushRef="#br0" timeOffset="94983.93">23241 11811 0,'21'-21'32,"-21"0"-32,21 0 15,-21-1 1,21 22-16,-21-21 0,0 0 0,0 0 16,0 0-16,0 0 0,0-1 0,-21-20 15,0 21-15,0 0 0,0 21 16,0-21-16,-1 21 0,1 0 0,-21 0 15,21 0-15,0 21 0,-22-21 16,1 21-16,21 21 0,-22-21 0,1 1 16,21 20-16,-21 0 0,20-21 0,-20 22 15,21-22-15,0 21 0,0 1 16,21-1-16,0-21 0,0 21 0,0-20 16,0-1-16,0 0 0,21 0 0,21 0 15,-21-21-15,0 0 16,1 0-16,-1 0 0,21 0 0,-21 0 15,0 0-15,22-21 0,-22 0 0,0 0 16,0 0-16,0-1 0,1 1 16,-1-21-16,0 21 0,0 0 0,-21-22 15,0 22-15,21-21 0,-21 21 0,21-22 16,-21 22-16,0 0 0,0 0 16,0 42-1,0 0-15,0 21 16,0-20-16,0 20 0,0-21 15,0 21-15,0 1 0,0-1 0,0-21 16,0 22-16,22-22 0,-1 21 16,0-21-16,21 0 0,-21 1 15,22-22-15,-22 0 0,21 0 0,1 0 16,-1 0-16,0 0 0,22 0 0,-22 0 16,0-22-16,22 1 0,-22 0 15,1 0-15,-1 0 0,0-22 0,1 22 16,-22-21-16,21 21 0,-21-22 15,-21 22-15,0-21 0,21 0 0,-21-1 16,0 22-16,0-21 0,0 21 0,-21-22 16,0 22-16,0 21 0,-21-21 15,20 21-15,-20 0 0,21 0 0,-21 21 16,-1-21-16,1 21 0,21 22 16,-22-22-16,1 21 0,21-21 15,0 22-15,0-22 0,-1 21 0,22 0 16,-21-20-16,21 20 0,0-21 0,0 0 15,0 0-15,21 1 0,1-1 16,-1-21-16,0 0 0,21 0 0,-21 0 16,1 0-16,20 0 0,0 0 0,-21-21 15,22-1-15,-1 1 0,-21 0 16,22 0-16,-22 0 0,21-22 0,-21 22 16,0-21-16,1 0 0,-1-1 0,0 22 15,-21-42-15,0 20 16,21 1-16,-21-22 0,0 22 0,21-21 15,-21 20-15,0-20 0,0 20 0,0 1 16,0 0-16,0 21 0,0-1 16,0 1-16,0 64 15,-21-22-15,21 21 0,-21 22 16,0-22-16,21 21 0,0 1 16,0-22-16,0 22 0,-21-1 0,21-20 15,0-1-15,0 0 0,0 1 0,0-1 16,21-21-16,-21 21 0,21-20 15,0-1-15,0 0 0,0 0 16,1-21-16,-1 0 0,0 0 16,0 0-16,21 0 0,-20 0 15,20-21-15,-21 21 0</inkml:trace>
  <inkml:trace contextRef="#ctx0" brushRef="#br0" timeOffset="96496.23">25061 11621 0,'21'-22'15,"-42"44"-15,42-65 0,-21 22 0,0 0 16,0 0-16,-21 0 0,0-1 0,0 1 16,0 0-16,0 21 15,-1 0-15,1 0 0,0 0 16,0 21-16,0 0 0,-22 1 0,22-1 16,0 0-16,-21 21 0,21-21 0,-1 22 15,-20-1-15,21 0 0,0-20 16,0 20-16,-1 0 0,1-21 0,21 22 15,0-22-15,0 0 0,0 0 0,0 0 16,0 1-16,0-1 0,21 0 16,1-21-16,20 0 0,-21 0 0,0 0 15,0 0-15,1 0 0,20-21 0,-21 0 16,0-1-16,22 1 0,-22 0 16,0 0-16,21-21 0,-21 20 15,22-20-15,-22 0 0,0-1 0,0 1 16,22-21-16,-22 20 0,0-20 0,0-1 15,0 1-15,0 20 0,-21-20 16,22-1-16,-22 22 0,21 0 0,-21-1 16,0 1-16,0 21 0,0 42 31,0 0-31,-21 22 0,-1-1 0,22 0 16,-21 22-16,21-1 0,0-20 15,-21 20-15,21 1 0,0-22 0,0 21 16,0-20-16,0-1 0,0 0 0,0-20 15,0 20-15,21-21 16,0 0-16,1 0 0,-1 1 0,0-1 16,0-21-16,21 0 0,-20 0 0,-1 0 15,21 0-15,-21 0 0,0 0 16,22 0-16,-22-21 0,0-1 0,0 1 16,22 0-16,-22 0 0,0 0 0,0 0 15,0-1-15,0-20 0,1 21 16,-1 0-16,-21-22 0,21 22 0,0 0 15,0 0-15,-21 42 16,0 0 0,0 0-16,0 22 0,0-22 15,0 0-15,-21 21 0,21-20 16,0-1-16,0 0 0,0 21 16,0-21-16,0 1 0,21-1 0,0 0 15,1 0-15,-1 0 0,0-21 0,21 21 16,-21-21-16,22 0 0,-22 0 15,0 0-15,21 0 0,-20 0 0,-1 0 16,21-21-16,-21 0 0,0 0 0,1 0 16,-1 0-16,0-1 0,0 1 15,0-21-15,0 0 0,1 20 0,-22-20 16,21 0-16,-21-1 0,21 22 0,-21-21 16,0 21-16,0 0 0,0-1 15,-21 44 1,0-1-16,21 0 0,-22 21 15,1-21-15,0 22 0,21-1 16,-21-21-16,21 22 0,-21-22 0,21 0 16,0 21-16,0-21 0,0 1 0,0-1 15,0 0-15,21-21 16,0 0-16,0 0 0,0 0 0,1 0 16,-1 0-16,21 0 0,-21-21 0,0 21 15,1-21-15,-1-1 0,21 22 16,-21-21-16,0 0 0,1 0 0,-1-21 15,0 20-15,0 1 0,21-21 16,-20 0-16,-1 20 0,0-20 16,21 21-16,-21 0 0,1 0 0,-1-1 15,-21 44 1,0 20-16,0-21 0,0 0 16,0 22-16,-21-22 0,21 21 0,0-21 15,0 0-15,-22 22 0,22-22 16,-21 0-16,21 0 0,0 0 0,0 1 15,0-1-15,0 0 0,-21-21 16,0 0 0,0 0-16,21-21 15,-21 0-15,-1-1 16,22 1-16,-21 0 0,21 0 16,0 0-16,0 0 15,-21-1-15,21 1 16,0 42-1,0 1-15,0-1 16,0 0-16,0 0 0,21-21 16,0 21-16,-21 0 0,22-21 0,-1 22 15,0-22-15,0 0 0,0 0 16,0 0-16,22 0 0,-22 0 0,0 0 16,21 0-16,1 0 0,-22 0 15,21-22-15,1 1 0,-22 21 16,21-21-16,-21 0 0,0 0 0,1 0 15,20-1-15,-21-20 0,-21 21 16,21-21-16,0 20 0,-21-20 0,0 21 16,0 0-16,0 0 0,0-1 0,22 1 15,-22 42 1,0 1-16,0-1 0,0 21 16,0-21-16,0 0 0,0 1 0,-22 20 15,22-21-15,0 0 0,0 0 16,0 1-16,-21-1 0,21 0 0,0 0 15,-21-21-15,21 21 0,0 0 16,-21-21 0,0 0-16,0 0 15,21-21-15,-22 0 0,22 0 16,0 0-16</inkml:trace>
  <inkml:trace contextRef="#ctx0" brushRef="#br0" timeOffset="97431.7">28871 11345 0,'0'0'0,"0"-21"16,0 0-16,0 0 16,0 0-16,0 0 15,-21 21 1,0 21-16,21 0 15,-21 0-15,0 21 0,-1-20 0,1 20 16,0 0-16,0 1 0,21-1 0,0-21 16,0 21-16,0 1 0,0-22 15,0 0-15,0 0 0,21 0 0,0 1 16,0-1-16,1-21 0,-1 0 0,21 0 16,-21 0-16,22 0 0,-22 0 15,21 0-15,-21 0 0,22 0 0,-1-21 16,-21-1-16,21 1 0,-20 0 15,-1 0-15,0 0 0,-21-22 16,0 22-16,0-21 0,0 0 0,0-1 0,0 1 16,0 0-16,0-22 15,0 22-15,0-1 0,0 1 0,0 0 16,0 21-16,0-22 0,21 22 0,0 0 16,0 0-16,1 21 0,20 0 15,-21-21-15,21 21 0,-20 0 0,20 0 16,0 0-16,-21 0 0,22 0 15,-22 21-15,0-21 0,0 21 0,0 0 16,1-21-16,-22 21 0,21 0 0,-21 1 16,0-1-1,0 0-15,0 0 0,-21 21 0,21-20 16,-22 20-16,1-21 0,0 21 0,0 1 16,0 20-16,0-20 0,-1 20 15,1-21-15,0 22 0,0-22 0,0 22 16,0-1-16,-1 22 0,22-22 0,0 1 15,0-1-15,0 1 0,-21-1 16,21 1-16,0-1 0,0 1 0,0-22 16,0 22-16,0-22 0,0 22 0,-21-22 15,21 0-15,-21 1 0,21-1 16,0 0-16,-21-21 0,21 22 0,-21-22 16,-1 0-16,22 0 15,-21-21-15,0 0 16,0 0-16,21-21 0,0 0 15,-21 0-15,21 0 0,-21-1 0,-1-20 16,22 0-16,0-1 0,-21 1 16,21 0-16,0-22 0,0 22 0,0-22 15,0 1-15,0 21 0,21-22 0,1 1 16,-1-1-16,21 1 0,-21 20 16,22-20-16,-22 20 0,21 1 0,0 0 15,1 21-15,-1-22 0,0 1 0,1 21 16,-1 0-16,22-22 0,-22 22 15</inkml:trace>
  <inkml:trace contextRef="#ctx0" brushRef="#br0" timeOffset="97695.55">30628 11028 0,'0'0'0,"0"-64"31,-21 64-31,0 0 0,21 22 15,-21-1-15,-1 0 16,22 21-16,-21 1 0,0 20 0,0-21 0,21 22 16,0-1-16,-21-20 0,0 20 15,21-20-15,-22 20 0,22-21 16,0-20-16,0 20 0,-21 0 0,21-21 16,0 1-16,0-1 0,0 0 15,0 0-15,21-21 16,1 0-16,-1 0 15,0-21-15,0 21 0,0-21 0,0 0 16</inkml:trace>
  <inkml:trace contextRef="#ctx0" brushRef="#br0" timeOffset="98372.16">30903 11028 0,'0'0'0,"21"-21"0,-21 0 0,22 21 0,-22 21 31,0 0-31,0 21 0,0 1 16,0-1-16,-22 0 0,1 1 16,21 20-16,-21-21 0,21 22 0,0-22 15,0 1-15,-21-1 0,21 0 16,-21-21-16,21 22 0,0-22 0,0 0 16,0 0-16,0 0 0,0 1 0,21-22 31,0 0-16,0-22-15,-21 1 0,21 0 16,1 0-16,-1 0 0,0 0 16,0-1-16,0-20 0,0 21 15,1 0-15,-1 0 0,0-1 0,0 1 16,0 21 0,-21 21-16,0 1 15,0-1-15,0 0 0,0 21 0,-21-21 16,21 1-16,0-1 0,0 21 15,0-21-15,0 0 0,0 1 0,21-1 16,0-21-16,1 21 0,-1 0 16,0-21-16,0 0 0,21 0 0,-20 0 15,-1 0-15,21 0 0,-21 0 16,22 0-16,-22 0 0,0-21 16,21 0-16,-21 0 0,1-1 0,-1 1 15,21-21-15,-21 21 0,0-22 16,-21 1-16,22 0 0,-22-22 0,21 22 15,-21 21-15,0-22 0,0 22 16,-21 21 0,-1 21-16,1 1 0,0-1 15,0 21-15,21-21 0,0 22 0,-21-22 16,21 21-16,0-21 0,0 22 16,0-22-16,0 0 0,0 0 0,0 0 15,21 0-15,-21 1 0,21-22 16,0 21-16,0-21 15,1 0-15,-1 0 0,0 0 16,0 0-16,0 0 0,0 0 0,1-21 16,-22-1-16,21 22 0,-21-21 15,0 0-15,0 0 0,0 0 16,0-22-16</inkml:trace>
  <inkml:trace contextRef="#ctx0" brushRef="#br0" timeOffset="98641">29887 11409 0,'0'0'0,"-42"0"0,0 21 0,20-21 16,1 21-16,42-21 16,1 0-16,20 0 15,0 0-15,1 0 0,20-21 16,1 21-16,-1-21 0,1 0 0,-1 0 15,22 21-15,-22-22 0,1 1 0,-1 0 16,-20 0-16,20 0 0,-21 0 16,-20-1-16,20 22 0,-21 0 15,0-21-15,-63 21 16,21 21 0,-22-21-16,1 22 0</inkml:trace>
  <inkml:trace contextRef="#ctx0" brushRef="#br0" timeOffset="100080.18">15452 14499 0,'0'0'0,"21"0"15,0-21-15,0 0 0,0 0 16,0 21-16,1-21 0,-1-1 0,21-20 15,-21 21-15,0 0 0,1 0 0,-22-1 16,0-20-16,0 21 0,0 0 16,0-22-16,0 22 0,0 0 0,-22-21 15,1 21-15,0-1 0,-21-20 16,-1 21-16,1 21 0,0-21 0,-1 21 16,1 0-16,0 0 0,-1 21 15,1-21-15,21 42 0,-21-21 16,-1 1-16,22 20 0,0 0 0,0 1 15,0-1-15,-1 0 0,22 22 16,0-22-16,0 0 0,0 1 0,0-22 16,22 21-16,-1-21 0,0 1 0,21-1 15,1-21-15,-1 0 0,-21 0 16,21 0-16,22 0 0,-22 0 0,1-21 16,-1-1-16,0 1 0,1-21 15,-1 21-15,0-22 0,-21 22 0,22-21 16,-22 21-16,0-22 0,-21 1 0,0 0 15,0 21-15,0-22 16,0 1-16,0 21 0,0-22 0,0 22 16,0 0-16,0 0 0,0 42 15,0 0 1,-21 0-16,21 22 0,0-22 0,0 21 16,0 1-16,0-1 0,0 0 15,0 22-15,0-22 0,0-21 0,0 22 16,21-1-16,0-21 0,0 21 0,1-20 15,-1-1-15,0-21 0,0 21 16,0-21-16,22 0 0,-1 0 0,-21 0 16,21-21-16,1 0 0,-22-1 15,21 1-15,1 0 0,-22 0 16,21-21-16,-21-1 0,0 22 0,1-21 16,-1-1-16,0 1 0,-21 0 15,0-1-15,21 1 0,-21-21 0,0 20 16,21 1-16,-21-22 0,0 22 0,0 21 15,0-21-15,0 20 0,0 1 16,-21 42 0,0 22-16,21-22 0,-21 21 15,21 1-15,-21 20 0,21-21 0,-22 1 16,22-1-16,0 0 0,0 1 0,0-1 16,0 0-16,0 1 0,22-22 15,-1 21-15,0-21 0,0 1 16,0-1-16,0-21 0,1 0 0,-1 0 15,21 0-15,-21 0 0,0 0 16,22 0-16,-22 0 0,0-21 0,21-1 16,-20 1-16,-1-21 0,0 21 15,0 0-15,0-22 0,0 22 0,1-21 16,-1-1-16,0 1 0,0 0 0,-21-1 16,21 1-16,-21 0 0,21-22 15,-21 22-15,0 0 0,0-1 0,0 1 16,0 21-16,0 0 0,-21 42 15,0 21 1,21 0-16,-21 1 0,0-1 16,21 0-16,0 22 0,-21-22 15,21 1-15,0 20 0,-22-21 0,22 1 16,0-1-16,0-21 0,0 22 0,0-1 16,0-21-16,22 0 0,-1 0 15,0 1-15,0-1 0,21-21 0,-20 0 16,-1 0-16,21 0 0,0 0 15,1 0-15,-1 0 0,0-21 0,1 21 16,-1-43-16,22 22 0</inkml:trace>
  <inkml:trace contextRef="#ctx0" brushRef="#br0" timeOffset="119910.04">4043 13822 0,'21'0'16,"-21"-21"-16,21 21 0,-21-21 15,21-1-15,0 1 16,1 0-16,-22 0 15,0 0-15,-22 21 32,1 0-32,0 0 0,0 0 15,0 0-15,0 21 0,-22 0 0,22 21 16,0-20-16,0 20 0,0 0 16,-1 1-16,1-1 0,21 21 15,-21-20-15,21-1 0,0 0 0,0 22 16,0-22-16,0 1 0,0 20 15,21-21-15,0 1 0,1-22 0,-1 21 16,0-21-16,0 1 0,21-22 16,-20 21-16,20-21 0,-21 0 0,21 0 15,1 0-15,-1-21 0,0-1 16,1 1-16,-22 0 0,21-21 0,1-1 16,-1 22-16,-21-21 0,21 0 15,-20-1-15,-1 1 0,0 0 0,-21-1 16,0 1-16,0-22 0,0 22 15,0-21-15,0 20 0,-21-20 16,0 20-16,-1-20 0,1-1 16,-21 22-16,0 0 0,-1-1 0,1 22 15,0 0-15,20 0 0,-20 0 16,0 21-16,-1 0 0,1 0 0,0 21 16,21-21-16,-22 42 0,22-21 15,-21 43-15,21-22 0,-1 22 0,1-1 16,21-20-16,0 20 0,0 1 15,0-1-15,0 1 0,0-22 0,21 21 16,1-20-16,20-1 0,-21 0 0,21 1 16,-20-22-16,20 0 15,0 21-15,1-20 0,-1-22 0,0 0 16,22 0-16,-22 0 0,22 0 16,-22 0-16,21-22 0,-20 1 0,20 0 15,-20-21-15,-1 21 0,0-1 16,1-20-16,-1 21 0,-21-21 0,21 20 15,-20 1-15,-22 0 0,0 0 16,21 0-16,-21 0 0,-21 42 31,21 0-31,-22-21 16,1 21-16,21 0 0,-21 0 0,0 22 16,21-22-16,-21 0 15,0 21-15,21-20 0,0-1 0,-22 21 16,22-21-16,0 0 0,-21 1 15,21-1-15,0 0 0,0 0 16,21-21 0,1 0-16,-22-21 0,21 0 15,0 21-15,0-43 0,0 22 0,-21 0 16,21 0-16,1-21 0,-22 20 16,21 1-16,0 0 0,-21 0 0,0 0 15,21 0-15,0 21 16,-21 21-1,0 0 1,0 0-16,0 0 16,0 0-16,0 1 0,0-1 0,0 0 15,21 0-15,-21 0 0,0 0 16,22 1-16,-1-1 0,0-21 16,0 0-16,0 0 15,0 0-15,1 0 0,-1 0 16,-21-21-16,21-1 0,0 1 0,0 0 15,0-21-15,1 21 0,-22-22 16,21 1-16,-21 0 0,21-22 0,-21 22 16,0-22-16,0 1 15,0-1-15,0 1 0,0-22 0,0 22 16,0-1-16,0 22 0,0-22 16,0 22-16,0 21 0,0 0 0,-21-1 15,0 1-15,-1 21 16,22 21-16,0 1 0,-21 20 15,21 0-15,0 1 0,0-1 0,0 21 16,0 1-16,0-22 0,0 22 16,0-1-16,0-20 0,0 20 0,0-21 15,0 1-15,0-1 0,0 0 16,0 1-16,0-1 0,0 0 0,21 1 16,1-22-16,-22 0 15,21 0-15,0 0 0,0 1 0,0-1 16,0-21-16,1 0 0,20 0 0,-21 0 15,21-21-15,-20-1 0,20 22 16,-21-21-16,0-21 0,22 21 0,-22 0 16,21-22-16,-21 22 0,0 0 15,1 0-15,-1 0 0,-21-1 0,0 1 16,21 0-16,-21 0 0,0 42 31,0 0-15,-21 0-16,21 1 15,0-1-15,0 0 0,0 0 16,0 0-16,0 0 0,0 1 0,0-1 16,0 0-16,21-21 0,0 21 15,0-21-15,0 0 0,1 0 0,-1 0 16,21 0-16,-21 0 0,0 0 16,22-21-16,-22 0 0,21 21 0,-21-21 15,1-1-15,-1 1 0,0-21 0,0 21 16,-21 0-16,0-1 0,21 1 15,-21 0-15,0 0 0,0 0 0,0 0 16,0 42 15,0 85-15,0-85 0,0 21-16,0 0 0,0 1 0,0 20 15,0-20-15,0 20 0,0 1 0,21-1 16,-21 1-16,22-1 0,-1 1 15,0-1-15,-21 1 0,21 20 0,0-20 16,-21 20-16,0-20 0,0 21 16,21-22-16,-21 22 0,0-22 0,0 1 15,0-1-15,0 1 0,0-1 0,0-20 16,-21-1-16,0 0 0,0 1 16,0-43-16,0 21 0,-1-21 15,1 0-15,0-21 0,0-1 0,0 1 0,0-21 16,-1-22-16,1 22 15,0-43-15,0 22 0,21-22 0,-21 1 16,21-22-16,0 21 0,0 0 0,0-20 16,0 20-16,21 21 0,-21-20 15,42 20-15,-21 1 0,22-1 0,-22 1 16,21 20-16,22 1 0,-22 0 16,22-1-16,-1 1 0,1 21 0,-1-21 15,1 20-15,-1-20 0</inkml:trace>
  <inkml:trace contextRef="#ctx0" brushRef="#br0" timeOffset="120275.96">7620 13928 0,'0'0'0,"-21"-21"0,21-1 16,-21 22-16,-1-21 15,1 21-15,0 21 16,21 1-16,0-1 0,0 21 16,-21-21-16,21 22 0,0 20 15,0 1-15,0-1 0,0 1 0,0 20 16,0 1-16,0-22 0,0 22 16,0 0-16,-21 21 0,21-22 15,-21 1-15,21 21 0,-22-22 0,1 22 16,21-21-16,0 0 0,0-1 15,0 1-15,0 0 0,0-22 0,0 22 16,0-43-16,0 22 0,0-22 0,0 0 16,0 1-16,21-22 0,1 0 15,-1-21-15,0 0 16,-21-21-16,21 0 0,0-1 0,-21-20 16,21 0-16,1-22 15,-1 1-15</inkml:trace>
  <inkml:trace contextRef="#ctx0" brushRef="#br0" timeOffset="120584.83">7281 14161 0,'0'0'0,"-21"-43"16,0 22-16,21-21 0,-21 21 0,21-22 16,0 22-16,0-21 0,21 21 0,0-1 15,0 1-15,22 0 0,-1 0 16,0 0-16,1 0 0,20 21 15,-21 0-15,22 0 0,-22 21 0,1 0 16,-1 0-16,0 0 0,1 22 16,-43-22-16,0 21 0,0 0 0,0-20 15,-22 20-15,1-21 0,-21 21 16,0-20-16,-1-1 0,1 21 0,0-21 16,-1 0-16,22-21 0,-21 22 0,21-1 15,-1-21-15,1 0 0,42 0 31,22 0-31,-22 0 16,21-21-16,-21-1 0,43 22 0</inkml:trace>
  <inkml:trace contextRef="#ctx0" brushRef="#br0" timeOffset="122024.03">8488 13843 0,'0'-21'15,"0"42"-15,-21-42 0,-1 21 0,1-21 0,0 21 16,0 0-16,-21 0 0,20 0 16,1 0-16,0 21 0,-21-21 0,21 21 15,-1 0-15,1 22 0,-21-22 0,21 21 16,0-21-16,-1 22 0,22-1 16,0-21-16,-21 21 0,21 1 0,0-22 15,0 0-15,21 21 16,-21-20-16,22-1 0,-1-21 0,21 21 15,-21-21-15,0 0 0,1 0 0,20 0 16,-21 0-16,0-21 0,0 0 16,22-1-16,-22 1 0,0 0 0,0 0 15,0-21-15,1 20 0,-1-20 16,0 0-16,0 21 0,-21-22 0,0 22 16,0 0-16,21 0 0,0 21 15,-21 21 1,0 0-1,0 0-15,0 22 0,0-22 16,0 0-16,0 0 0,0 0 16,0 0-16,0 1 0,0-1 0,22 0 15,-1 0-15,0-21 16,0 21-16,0-21 0,0 0 16,1 0-16,20 0 0,-21 0 0,0-21 15,0 0-15,22 0 0,-22 21 16,0-21-16,0-1 0,22 1 0,-22-21 15,0 21-15,0 0 0,-21-1 16,21 22-16,-21-21 0,21 0 0,-21 42 47,0 0-47,0 1 0,0-1 16,0 0-16,0 0 0,0 0 0,0 0 15,0 1-15,0-1 0,22 0 16,-1-21-16,0 21 0,0 0 0,0-21 15,22 21-15,-22-21 0,21 0 16,0 0-16,1 0 0,-22 0 0,21 0 16,1-21-16,-22 21 0,21-21 0,-21 21 15,0-21-15,1 0 0,-1 0 16,0-22-16,-21 22 0,21-21 0,-21 21 16,0-22-16,0 22 0,0 0 15,0-21-15,0 20 0,-21 22 16,0 0-16,0 0 0,-1 22 15,22-1 1,-21 0-16,21 21 0,0-21 0,0 1 16,0 20-16,0-21 0,0 0 0,0 22 15,0-22-15,21 0 0,1-21 16,-1 21-16,0 0 0,0-21 0,21 0 16,-20 0-16,-1 0 0,21 0 15,-21 0-15,22 0 0,-22 0 0,0-21 16,21 21-16,-21-21 0,22 0 0,-22 0 15,0-1-15,0 1 0,0 0 16,1-21-16,-22 21 0,0-1 16,21 1-16,-21 42 31,-21 1-31,21-1 16,0 0-16,0 0 0,-22 0 15,22 0-15,0 1 16,0-1-16,22-21 31,-1 0-31,0 0 0,0-21 16,-21-1-16,21 22 0,0-21 0,1 0 15,-1 0-15,0 0 0,0 0 16,0-1-16,0 1 0,1 0 16,-1 0-16,0 21 0,0 0 15,0 21 1,-21 0-16,0 0 15,0 1-15,0-1 0,0 0 16,21 0-16,1 0 0,-22 0 0,21 1 16,0-1-16,0-21 0,0 21 0,0-21 15,1 0-15,-1 0 0,21 0 16,-21 0-16,0 0 0,22 0 0,-22 0 16,21-21-16,-21 0 0,22 21 0,-22-22 15,21-20-15,1 21 0,-22-21 16,0 20-16,21-41 0,-21 21 15,1-22-15,-1 1 0,0-1 0,0 1 16,0-1-16,0 1 0,-21-1 16,0 1-16,0 20 0,0 1 0,0 21 15,0 0-15,0-1 0,0 1 16,-21 21-16,0 21 0,0 1 16,0-1-16,0 0 0,-1 21 0,1 1 15,21 20-15,0-21 0,-21 22 16,21-1-16,0 1 0,0-22 0,0 22 15,0-22-15,21 0 0,0 1 16,1-1-16,-1-21 0,0 22 0,21-22 16,-21 0-16,1 0 0,20 0 15,-21-21-15,0 0 0,22 0 16,-22 0-16,0 0 0,0 0 0,21-21 16,-20 0-16,-1 0 0,0-22 0,0 22 15</inkml:trace>
  <inkml:trace contextRef="#ctx0" brushRef="#br0" timeOffset="122240.91">11028 13504 0,'0'0'0,"-43"0"0,22 0 0,0 0 16,63 0-1,-20 0-15,20 0 0,21 0 16,-20 0-16,20 0 0,-20-21 15,20 0-15,1 21 0,-1-21 0,1 21 16,-22-21-16,21 21 0,-20 0 0,-1-21 16,0 21-16,1 0 0,-22 0 15,0-22-15,0 22 0,0 0 0</inkml:trace>
  <inkml:trace contextRef="#ctx0" brushRef="#br0" timeOffset="123052.81">8445 15219 0,'0'-21'0,"0"42"0,22-63 0,-22 20 16,0 44-1,0-1-15,0 0 16,0 21-16,0-21 0,-22 22 16,22-1-16,-21 0 0,21 1 15,-21-1-15,21 0 0,-21-20 0,21 20 16,-21-21-16,21 0 0,0 0 15,0 1-15,21-22 16,0-22 0,0 22-16,0-21 0,1 0 15,-1 0-15,0-21 0,0 20 0,0 1 16,0-21-16,22 0 0,-22 20 16,0-20-16,0 21 0,0 0 0,1 0 15,-1 21 1,0 21-16,-21 0 15,21 0-15,-21 21 0,0-20 0,0-1 16,21 21-16,0-21 0,-21 22 16,22-22-16,-1 0 0,0 0 0,0 0 15,0 0-15,0 1 0,1-22 0,-1 0 16,21 0-16,-21 0 0,22 0 16,-22 0-16,21 0 0,-21-22 0,0 1 15,22 0-15,-22 0 0,0 0 16,0 0-16,-21-22 0,0 1 15,0 21-15,0-22 0,0 1 0,0 0 16,-21-1-16,21 22 0,-21-21 16,0 21-16,0 21 0,-1 0 0,1 0 15,0 0-15,0 0 0,0 21 16,21 0-16,0 0 0,0 0 16,0 1-16,0-1 0,0 0 0,0 0 15,0 0-15,21 0 0,-21 1 16,21-22-16,21 0 0,-20 0 0</inkml:trace>
  <inkml:trace contextRef="#ctx0" brushRef="#br0" timeOffset="123256.01">9610 15325 0,'0'21'16,"0"0"-1,0 0-15,0 0 0,0 1 16,0-1-16,0 0 0,0 21 15,0-21-15,-22 1 0,22-1 0,0 0 16,-21-21-16,21 21 0,0 0 16,0 0-16,0-42 31</inkml:trace>
  <inkml:trace contextRef="#ctx0" brushRef="#br0" timeOffset="123419.92">9610 15092 0,'0'-64'16,"0"128"-16,0-149 0,0 106 31,0 1-31,0-1 16,0 0-16,0 0 0,21 0 15,0 0-15,-21 1 0,21-22 0,0 21 16,0 0-16</inkml:trace>
  <inkml:trace contextRef="#ctx0" brushRef="#br0" timeOffset="124288.65">10075 15325 0,'0'0'16,"0"21"-16,0 0 0,0 0 0,0 0 0,-21 1 15,21-1-15,-21 21 0,0-21 16,21 0-16,-21 1 0,21-1 0,-22-21 15,1 21-15,21 0 0,-21-21 16,21-21 15,0 0-31,0 0 16,21-1-16,-21 1 0,21 0 16,1-21-16,-1 21 0,0-22 0,0 22 15,0-21-15,0 21 0,1-1 16,-1 1-16,0 0 0,0 21 0,0 0 15,0 21 1,-21 0-16,22 1 0,-22 20 0,0-21 16,0 0-16,0 22 0,0-22 0,0 0 15,0 21-15,0-21 0,0 1 16,0-1-16,21-21 0,0 21 0,0-21 16,0 21-16,0-21 15,1 0-15,-1 0 0,21 0 16,-21 0-16,0 0 0,1-21 0,-1 0 15,0 21-15,21-21 0,-21-1 0,1 1 16,-1 0-16,21 0 0,-21 0 16,0-22-16,1 22 0,-22-21 0,0 21 15,21-22-15,-21 22 0,0-21 16,0 21-16,0 0 0,0-1 0,0 1 16,0 0-16,-21 21 0,-1 0 15,1 0-15,0 0 0,0 21 16,0 0-16,0 1 0,21-1 0,-22 0 15,1 21-15,0 1 0,21-1 16,0-21-16,-21 21 0,21 1 16,0-22-16,0 21 0,0-21 0,0 1 15,0-1-15,0 0 0,0 0 16,0 0-16,21-21 0,0 0 0,0 0 16,1 0-16,-1 0 0,0 0 0,0-21 15,0 0-15,0 0 0,22 0 16,-22-1-16,0-20 0,0 21 0,0-21 15,1-1-15,-1-20 0,-21 20 0,21-20 16,-21-1-16,0 1 0,0-1 16,0 22-16,0-21 0,0 20 15,0 1-15,0 0 0,0 20 16,-21 44 0,21 20-16,-21-21 15,21 21-15,0 1 0,0-1 16,-22 22-16,22-22 0,-21 21 0,21-20 15,0 20-15,0-20 0,0-1 0,0 0 16,0 1-16,0-1 0,0-21 16,0 21-16,21-20 0,1-1 0,-22 0 15,21-21-15,0 0 0,0 21 16,0-21-16,0 0 0,1 0 0,20 0 16,-21-21-16,0 0 0,0 0 15,22-1-15,-22 1 0,0 0 16</inkml:trace>
  <inkml:trace contextRef="#ctx0" brushRef="#br0" timeOffset="125112.18">11345 15219 0,'0'-21'0,"0"0"0,-21 148 0,42-212 0,-21 64 31,0 42-31,-21-21 16,0 21-16,21 21 0,0-20 0,-21-1 16,21 21-16,-21-21 0,21 0 0,0 1 15,0 20-15,0-21 0,0 0 16,0 0-16,0 1 0,21-1 15,0-21-15,0 0 0,0 0 16,0 0-16,1 0 0,-1 0 16,0 0-16,0 0 0,0-21 0,0-1 15,1 1-15,-1 0 0,0 0 0,-21 0 16,0-22-16,21 1 0,-21 21 16,0-21-16,0-1 0,0 1 0,0 21 15,0 0-15,-21-1 0,0 1 16,0 21-16,-1 0 0,-20 21 15,21 1-15,0-1 0,21 0 0,-21 0 16,-1 21-16,1-20 0,21 20 16,0-21-16,0 21 0,0-20 0,0-1 15,0 0-15,0 0 0,21 0 16,1-21-16,-1 21 0,0-21 16,0 0-16,21 0 0,-20 0 0,-1 0 15,21 0-15,-21-21 0,22 21 16,-22-21-16,0 0 0,21 0 0,-21 0 15,1-1-15,-1 1 0,0-21 0,0 21 16,0 0-16,0-1 0,-21 1 16,22 21-16,-22 21 15,0 1 1,0-1-16,0 0 0,-22 0 16,22 0-16,-21 0 0,21 1 0,0-1 15,0 0-15,0 0 0,0 0 16,0 0-16,21-21 31,1 0-31,-1 0 16,0 0-16,0-21 0,0 0 0,0 0 15,1 0-15,-1 0 0,0-1 16,0 22-16,0-21 0,0 0 16,1 21-16,-22 21 31,0 0-31,0 1 15,0-1-15,0 0 0,0 0 16,0 0-16,21-21 16,0 0-1,0 0-15,0 0 0,0 0 16,1 0-16,-1-21 0,-21 0 16,21 21-16,-21-21 0,21 0 0,-21-1 15,0 1-15,0-21 0,0 21 0,0-22 16,0 22-16,0-21 0,0 21 15,0-22-15,0 22 0,0-21 0,0 21 16,0 0-16,0-1 16,0 1-16,0 0 15,21 0-15,0 21 0</inkml:trace>
  <inkml:trace contextRef="#ctx0" brushRef="#br0" timeOffset="125747.82">12658 14415 0,'0'0'0,"0"-22"0,21 1 16,-21 0-16,0 0 0,21 21 15,0 0-15,0 21 16,-21 0-1,21 22-15,-21-1 0,0 0 0,22 1 16,-1 20-16,-21 1 0,21-1 16,-21 1-16,0 20 0,0-20 15,0 20-15,0 1 0,0 0 0,0-1 16,21 1-16,-21 0 0,0 21 16,0-22-16,0 1 0,0 21 0,0-22 15,0 1-15,-21 0 0,0-1 0,21 1 16,-21-21-16,-1-1 0,22 1 15,0-1-15,0-21 0,0 1 0,0-22 16,0 0-16,0 0 0,22-21 16,-1-21-16,21 0 15,-21-21-15,0 20 0,1-20 0,20 0 16,0-22-16</inkml:trace>
  <inkml:trace contextRef="#ctx0" brushRef="#br0" timeOffset="126732.26">18881 14012 0,'0'0'0,"0"-21"15,0 0 1,0 42-1,0 22 1,0-22-16,0 42 0,0-20 0,0 41 16,0-20-16,0 20 0,0 1 15,0 0-15,-22-1 0,22 1 0,-21 0 16,0-1-16,0 1 0,0 21 16,0-21-16,-1-1 0,1 1 15,0 0-15,0-22 0,0 1 0,0-1 16,-1 1-16,1-22 0,21 0 0,0-21 15,0 22-15,0-22 0,0-42 32,21 0-32,-21-22 0,22 22 0,-1-21 15,0-22-15</inkml:trace>
  <inkml:trace contextRef="#ctx0" brushRef="#br0" timeOffset="127033.08">18732 14393 0,'0'0'0,"0"-63"0,-21-1 0,0 1 0,0-1 16,21 22-16,0-21 0,0 20 16,0 1-16,0 0 0,0 20 0,21-20 15,0 21-15,0 0 0,22 0 0,-22-1 16,21 22-16,1 0 0,20 0 16,-21 0-16,1 22 0,20 20 0,-20-21 15,-22 21-15,21 1 0,-42-1 16,0 0-16,0 1 0,0-1 0,-21 0 15,0 1-15,-22-1 0,1 0 0,0-20 16,-1 20-16,22-21 16,-21 0-16,21 0 0,-22 1 0,22-22 15,42-22 17,1 1-32,-1 0 0,21 0 0,0 0 15,1 0-15</inkml:trace>
  <inkml:trace contextRef="#ctx0" brushRef="#br0" timeOffset="128440.28">19833 13822 0,'-85'21'31,"64"0"-31,0 0 0,-21 1 0,21 20 16,-22-21-16,22 21 0,-21-20 0,21 20 15,-1-21-15,1 21 0,0-20 16,21-1-16,0 0 0,0 0 0,0 0 16,0 0-16,0 1 0,21-22 15,0 0-15,1 0 0,20 0 16,-21 0-16,21-22 0,-20 22 0,20-21 16,-21 0-16,21 0 15,-20 0-15,20-22 0,-21 22 0,0 0 16,0-21-16,1 21 0,-1-1 0,0-20 15,-21 21-15,21 21 16,0 0-16,-21 21 16,0 0-16,0 0 0,0 1 15,0 20-15,0-21 0,0 0 0,0 22 16,0-22-16,21 0 0,-21 21 0,0-21 16,0 1-16,22-1 0,-22 0 15,0 0-15,21-21 0,0 0 0,0 0 16,0 0-16,22 0 15,-22 0-15,0-21 0,0 21 16,21-21-16,-20 0 0,-1-1 0,21-20 16,-21 21-16,0 0 0,22 0 15,-22-22-15,0 22 0,0 0 0,0 21 16,-21-21-16,0 0 0,22 21 16,-22 21-1,0 0-15,0 0 0,0 0 16,0 0-16,0 1 0,0-1 15,0 0-15,21 0 0,-21 0 0,21 0 16,0 1-16,0-1 16,0-21-16,1 0 0,-1 21 15,0-21-15,21 0 0,-21 0 0,22 0 16,-1 0-16,0-21 0,1 21 16,-22-21-16,21-1 0,-21 1 0,22 0 15,-22 0-15,0 0 0,0 0 0,0-22 16,1 22-16,-22-21 0,0 21 15,0-22-15,0 22 0,0 0 0,0 0 16,0 0-16,-22 21 16,1 0-16,0 21 0,21 0 15,-21 0-15,0 0 0,21 0 16,-21 22-16,21-22 0,0 21 0,0-21 16,0 1-16,0-1 0,0 21 15,0-21-15,21-21 0,0 21 16,0 1-16,21-22 0,-20 0 0,20 0 15,0 0-15,1 0 0,-1 0 0,21-22 16,-20 1-16,-1 0 0,0 0 16,1 0-16,20 0 0,-42-1 0,22 1 15,-1 0-15,-21 0 0,0 0 16,1 0-16,-1-1 0,-21 44 31,0-1-31,0 0 0,-21 0 16,-1 0-16,1 0 0,0 1 0,21-1 15,-21 0-15,21 0 16,-21 0-16,21 0 0,-21 1 0,21-1 16,21-42 15,0-1-31,0 22 0,0-21 16,0 0-16,1 0 0,-1-21 15,0 20-15,0 1 0,21-21 0,-20 21 16,-1-22-16,0 22 0,0 0 0,21 0 15,-20 0-15,-22 0 0,21 21 16,-21 21-16,0 0 16,0 0-16,0 0 0,0 0 15,0 22-15,0-22 0,0 21 16,0-21-16,0 1 0,21 20 0,-21-21 16,21 0-16,0 0 0,0 1 15,1-22-15,-1 0 0,0 21 0,0-21 16,0 0-16,22 0 0,-22-21 15,21 21-15,-21-22 0,22 1 0,-22 0 16,21 0-16,-21 0 0,22-22 0,-22 22 16,0-21-16,0 0 0,-21-1 15,21 1-15,-21-22 0,21 1 0,1-1 16,-22 1-16,0-1 0,0 22 16,0-21-16,21 20 0,-21 22 0,0 0 15,-21 21 1,-1 21-16,1 21 0,-21 1 15,21-1-15,0 22 0,-1-1 0,1 1 16,0-1-16,21-21 0,0 22 16,0-22-16,0 22 0,0-22 0,0 0 15,0 1-15,0-22 0,0 21 0,0-21 16,21 1-16,0-1 0,1 0 16,-1-21-16,0 0 0,0 0 0,0 0 15,0 0-15,1 0 0,20 0 16,-21-21-16,0 0 0,0-1 0,-21 1 15,0-21-15,0 21 0</inkml:trace>
  <inkml:trace contextRef="#ctx0" brushRef="#br0" timeOffset="128604.19">22415 13864 0,'22'-21'31,"-1"21"-31,0 0 0,0 0 15,21 0-15,1 0 0,-1 0 0,0-21 16,22 21-16,-1-21 0,22 21 16,0-21-16,-1-1 0,1 22 0,0-21 15</inkml:trace>
  <inkml:trace contextRef="#ctx0" brushRef="#br0" timeOffset="129231.83">24426 13653 0,'0'0'0,"0"-64"15,0 43 1,0 0-16,0 0 16,-21 21-16,0 0 15,0 0-15,0 0 0,-22 0 0,1 0 0,0 0 16,-1 21-16,1 0 15,0 0-15,-22 21 0,22-20 0,-1 20 16,22 0-16,0 1 0,0-22 0,21 21 16,0 0-16,0-20 0,0-1 15,0 21-15,21-21 0,21 0 0,-20 1 16,-1-22-16,21 21 0,0-21 16,-20 0-16,20 0 0,-21 0 0,21 0 15,-20 0-15,20 0 0,-21 0 0,0 0 16,0-21-16,-21-1 15,0 1 1,-21 21 0,0 0-16,-21 0 0,21 0 0,-22 0 15,1 21-15,0-21 0,-1 22 0,-20-1 16,20-21-16,1 21 0,21 0 16,-21 0-16,20-21 0,22 21 0,0 1 15,0-1-15,0 0 16,22-21-16,20 21 15,-21-21-15,21 0 0,1 0 0,-22 0 16,21 0-16,1 0 0,-1 21 16,-21-21-16,0 21 0,0-21 15,1 22-15,-22-1 0,21 0 0,-21 0 16,0 0-16,0 0 0,0 22 16,-21-22-16,-1 21 0,1 1 0,0-22 15,-21 21-15,21 0 0,-1-20 0,-20 20 16,21 0-16,0-21 0,-22 1 15,22-1-15,0 0 0,0 0 0,0 0 16,0-21-16,-1 0 0,22 21 0,0-42 31</inkml:trace>
  <inkml:trace contextRef="#ctx0" brushRef="#br0" timeOffset="131015.81">25823 13949 0,'0'0'0,"0"-21"0,21 21 16,1-21-16,-1-1 0,0 1 0,0 0 15,0 0-15,22 0 0,-22 0 16,0-1-16,0-20 0,0 21 0,-21 0 16,0 0-16,0-1 0,0 1 15,-21 21-15,-21 0 0,21 21 16,-22 1-16,1 20 0,0 0 15,20 1-15,-20-1 0,0 0 0,21 1 16,-1 20-16,1-21 0,0 1 0,21-1 16,0 0-16,0 1 0,0-1 15,21-21-15,0 22 0,1-22 16,20 0-16,0 0 0,1 0 16,-1-21-16,0 0 0,22 0 0,-22 0 15,22-21-15,-1 21 0,-21-21 0,22-21 16,-1 20-16,1-20 0,-1 0 15,1-1-15,-1 1 0,-20-21 0,20 20 16,-20-20-16,-1-22 0,0 22 16,-21-1-16,1-21 0,-22 43 0,0-21 15,0 41-15,0-20 0,-22 42 16,1 0-16,0 21 0,0 0 16,-21 22-16,20-1 0,1 22 0,-21-22 15,21 21-15,0-20 16,-1 20-16,1-20 0,0 20 0,0-21 15,0 1-15,0-1 0,21 0 0,0-20 16,0 20-16,0-21 0,0 21 16,0-20-16,0-1 0,0 0 15,21-21 1,0 0-16,0 0 0,0-21 0,22 0 16,-22-1-16,21 1 0,0 0 0,-20-21 15,20 21-15,0-1 0,1-20 16,-22 21-16,21 0 0,-21 0 0,0 21 15,1 0-15,-22 21 16,0 21 0,0-21-16,0 0 0,0 1 0,0 20 15,-22-21-15,22 0 0,0 0 16,0 1-16,0-1 0,0 0 0,0 0 16,0 0-16,22-21 0,-1 0 0,0 21 15,0-21-15,0 0 0,22 0 16,-22 0-16,21 0 0,-21-21 0,22 21 15,-22-21-15,21 0 0,-21 0 16,22 0-16,-22-1 0,21 1 0,-21-21 16,22 21-16,-22-22 0,0 22 15,21-21-15,-21 21 0,1 0 16,-22-1-16,0 44 16,0-1-1,0 0-15,0 0 0,-22 0 0,22 0 16,-21 1-16,21-1 0,0 0 0,0 21 15,0-21-15,0 1 0,0-1 16,0 0-16,21 0 0,1 0 16,-1-21-16,0 0 15,21 0-15,-21 0 0,1 0 0,20 0 16,-21 0-16,21-21 0,-20 0 0,-1 21 16,21-42-16,-21 20 0,22 1 15,-22-21-15,0 21 0,21-43 16,-21 22-16,1 0 0,-1-22 0,0 1 15,0-22-15,0 21 0,0-20 16,1 20-16,-1 22 0,-21 0 0,0-1 16,0 22-16,0 0 0,-21 21 15,-1 42 1,1-21-16,0 22 0,0 20 16,0-20-16,-22 20 0,22-21 0,0 22 15,0-22-15,21 1 0,0 20 16,0-21-16,0 1 0,0-22 0,0 21 15,0 1-15,21-22 0,0 21 0,0-21 16,1 0-16,20 1 16,0-1-16,1 0 0,-1 0 0,0-21 15,22 0-15,-22 0 0,22 0 16,-22 0-16,21 0 0,1 0 0,-22-21 16,22 0-16,-22 0 0,22-1 0,-22 1 15,0-21-15,-21 21 0,22 0 16,-22-22-16,-21 22 0,0 0 0,0 0 15,0 0-15,0-1 0,-21 22 16,0 0-16,-1 0 0,-20 0 0,21 0 16,-21 0-16,20 0 0,1 22 15,-21-1-15,21 0 0,0 0 16,-1 0-16,1 0 0,21 1 0,0-1 16,0 0-16,0 0 15,0 0-15,0 0 0,0 1 0,21-1 16,1-21-16,-1 0 15,21 0-15,-21 0 0,0 0 16,1 0-16,20-21 0,-21 21 0,21-22 16,-20 1-16,-1 0 0,21-21 15,-21 21-15,0-22 0,22 1 0,-22 0 16,0-22-16,0 22 0,22-22 16,-22 1-16,0-1 0,0 1 15,0 20-15,0-20 0,1 21 0,-1 20 16,-21-20-16,21 21 0,-21 0 15,-21 21 1,0 42-16,-1-21 0,1 22 16,-21-1-16,21 21 0,0-20 0,-1 20 15,1 1-15,0-22 0,0 22 16,21-22-16,0 0 0,0 1 0,0-1 16,0-21-16,0 21 0,0-20 15,0 20-15,21-21 0,0 0 0,0 0 16,22-21-16,-22 22 0,21-1 15,1-21-15,-22 0 0,21 0 16,0 0-16,1 0 0,-1 0 0,-21-21 16,22-1-16,-1 22 0,-21-21 15,0 0-15,0 0 0,1 0 0,-1 0 16,-21-1-16,0-20 0,0 21 16,0-21-16,0 20 0</inkml:trace>
  <inkml:trace contextRef="#ctx0" brushRef="#br0" timeOffset="131240.68">27728 13589 0,'-63'0'0,"126"0"0,-169 0 0,64 0 0,0 21 16,-1-21-16,22 0 0,0 0 15,42 0 17,0 0-32,1-21 0,-1 21 15,0 0-15,-21-21 0,21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2T02:01:12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2328 0,'0'-21'62,"0"0"-46,0 0-1</inkml:trace>
  <inkml:trace contextRef="#ctx0" brushRef="#br0" timeOffset="1132.51">847 741 0,'0'0'0,"0"-21"16,0 0-1,0-1-15,-22 1 16,22-21 0,-21 21-16,21 0 31,0 42 0,0 0-31,0 85 16,0 21-1,0 21 17,-21 42-17,21-168-15,-21 83 16,21-20 0,0-43-1,0-84 16,0 21-15</inkml:trace>
  <inkml:trace contextRef="#ctx0" brushRef="#br0" timeOffset="1498.3">1016 1058 0,'0'85'31,"0"-64"-15,21-21 0,0 0-1,22-42 1,-22 0-1,-21-1 1,0 22 0,-64 21-1,64 42 1,-21 22 0,21-43-1,21-21 1</inkml:trace>
  <inkml:trace contextRef="#ctx0" brushRef="#br0" timeOffset="2117.63">2836 296 0,'0'0'0,"21"-21"0,-21 0 15,0-42 1,0 20 0,-63 86 15,21 41-15,-1 107-1,1-43 1,21-85-1,0 64-15,-43 106 32,22-85-17,-1-63 1,43-64 0,0-84 15,0-43-16</inkml:trace>
  <inkml:trace contextRef="#ctx0" brushRef="#br0" timeOffset="2449.44">2794 191 0,'0'0'0,"21"-22"0,-21 1 16,0 42 15,0 64-15,21 42-1,-21 21 1,0 64 0,0-22-1,0-41 1,0-65-1,0-41 1,0-65 15,-21-41-15,0 42-16,21-22 16</inkml:trace>
  <inkml:trace contextRef="#ctx0" brushRef="#br0" timeOffset="3149.36">2476 910 0,'0'21'0,"0"-42"0,-21 42 15,42-21 17,85 0-17,42-42 1,1 0-1,20-22 1,-42 1 0,-64 42-1,-41-1 1,-22 1 0,0 42 15,0 22-31,-22 41 15,22 43 17,0-42-17,0-21 1,43-43 0,41-21-1,-62 0-15,83-64 16,-41 1-1,-1-64 1,-41 42 0,-1-21-1,-21 64 1,0 63 15,0 43-15,0 63-1,0-43 1,0 1 15,63-43-15,1-42 0,42-42-1,-43-22 1,22-84-1,-43 21 1,-42 85-16,0-64 16</inkml:trace>
  <inkml:trace contextRef="#ctx0" brushRef="#br0" timeOffset="3432.2">4106 0 0,'0'0'0,"-21"0"15,0 21 16,21 43-31,0-22 0,0 106 32,-21 0-17,21 43 1,0-43 0,0-21-1,0-21 1,42-85-1,-21-21 1,0-63 0,22-22-1,-1 21-15</inkml:trace>
  <inkml:trace contextRef="#ctx0" brushRef="#br0" timeOffset="3818.05">4297 550 0,'0'43'16,"0"-22"-1,0 85 1,0-22 0,0 22-1,0-42 1,42-43-1,22-21 1,20 0 0,-20-85-1,-43 22 1,-21-43 0,-42 42-1,-43 22 1,21 42-1,1 0 1,63-21 47</inkml:trace>
  <inkml:trace contextRef="#ctx0" brushRef="#br0" timeOffset="4081.9">3958 466 0,'0'0'16,"42"0"15,-20 0-31,-1 0 0,85-43 16,21 1-1,42 21 17,-84-21-17,-64 42-15,21 0 16</inkml:trace>
  <inkml:trace contextRef="#ctx0" brushRef="#br0" timeOffset="5581.98">5651 572 0,'0'0'0,"43"0"31,-22 0-31,0-22 0,21 1 16,-20 0-16,20-21 15,21-43 1,-63 22 0,-42 20-1,-106 43 1,-21 21-1,-22 64 1,64 21 0,85-21-1,42-22 1,63 1 0,43 41-1,42-20 1,-42 0-1,-85-1 17,-42 22-17,-85-42 1,-63 20 0,63-62-1,-63-44 1,105-41-1,-20-64 1,41 0 0,43 21-1,0 85-15,0-43 16,0 43-16,64 64 31,-22 41-15,22 43-1,-43-106 1,0 43 0,64 42-1,-1-43 1,22-42 0,-21-21-1,21-63 1,-1-1-1,-20-41 1,-64-1 0,0 63-16,1-20 15,-22 21 1,0 84 15,0 43-15,0 20 15,0-20-31,21-43 31,21-20-15,0-22 0,43-43-1,-43 1 1,-20 21-16,20-85 15,-21 42 1,-21-20 0,21 63-1,-21-1 1,0 44 0,0 41-1,0 22 1,0-1-1,0-20 17,21-22-17,43-21 1,-22-42 0,1 0-16</inkml:trace>
  <inkml:trace contextRef="#ctx0" brushRef="#br0" timeOffset="6282.99">6752 783 0,'21'-21'0,"-42"42"0,42-84 15,-21 42-15,0-22 16,-21 43 0,-64 0-1,-20 43 1,20 62-1,21-20 1,64 42 15,0-85-15,22 1 0,20-43-1,64-43 1,0-41-1,-64 20 1,0-42 0,-42 43-1,0 42 1,0 84 15,0 22-15,0 42-1,0-21 1,0 63 0,21-42 15,-21-85-31,0 149 16,0-43-1,0-21 1,-42-42-1,21-64 1,-64-63 0,22-43-1,-1-63 1,64 0 0,0-1-1,21 22 1,64 0-1,0 22 1,21 20 0</inkml:trace>
  <inkml:trace contextRef="#ctx0" brushRef="#br0" timeOffset="7048.37">7535 677 0,'0'0'0,"0"-21"0,0 0 15,-42 0 1,0 21 0,-64 0-1,63 42 1,-20 64-1,-1 0 17,64 21-17,0-64 1,0-41-16,43-1 16,20-21-1,22-85 1,-22 22-1,-20-43 1,-22 21 0,-21 43-1,0 63 17,0 42-17,0 43 1,0-63-16,0 147 15,0-42 17,21 43-17,0 20 1,0-41 0,-21-1-1,0-42 1,0-106-16,-21 64 15,-21-127 17,-22-85-17,43 63-15,0-42 16,0-190 0,21 148-1,42-22 1,1 43-1,41-21 1,1 42 15,-43 43-31</inkml:trace>
  <inkml:trace contextRef="#ctx0" brushRef="#br0" timeOffset="7782.5">7980 804 0,'0'0'0,"-21"22"16,21-44 15,42 1-15,-21-21-1,21 0 1,-42-1-1,-21 43 17,-21 0-17,0 21 1,-1 85 0,22 0-1,21 42 1,0-84-1,64-43 1,-1-21 0,43-42-1,-21-22 1,42-42 0,-106 64-16,63-64 15,-41 0 1,-43 85-1,0 0 1,-64 42 15,1 64-15,63-22 0,0 22-1,21-43 1,42-21-1,-20 1 1,-43 20 0,0-21-1,-21-21-15,-64 42 16,21-20 0,22-22-1,21 0 1,63-85 15,-21 64-15</inkml:trace>
  <inkml:trace contextRef="#ctx0" brushRef="#br0" timeOffset="9366.35">8869 212 0,'0'0'0,"0"-21"0,-21 21 0,-1 0 16,1 42-1,0 64 1,21-64-16,-21 64 16,0 63-1,21-42 1,0 21-1,0-63 1,21-21 15,42-64-15,22-22 0,-21-41-1,20-43 1,-20 0-1,-22 22 1,-21 41 0,-21 22-1,0 63 1,0 43 0,0 0-1,0 21 1,0-43-1,21-42 1,43-21 15,-1-42-15,1-43 0,-1-21-1,-20 43 1,-43 42-16,0 0 15,0 63 17,0 64-17,0-43 1,0 22 0,42-64-1,22-21 1,-22-21-1,-42-43 1,0 1 15,0-22-15,-64 22 0,43 42-1,21-1 1,21-20-1,64 21 1,21 21 0,0 0-1,-43 21 1,1 64 0,-64-22-1,0 43 1,0-21-1,0-64-15,0 21 32,0-21-17,0-63 17,42-21-17,-42 20-15,42-41 16,64-65-1,0 22 1,-64 85 0,1 42-1,-22 42 1,0 85 0,-21-105-16,0 62 15,0 22 1,0-42-1,64-43 17,-22-21-17,85-43 1,0-41 0,0-22-1,-42-21 1,-85 63-1,-22 43 1,1 21-16,-21 0 16,21 0-16,-43 85 15,64-22 1,0 1 0,43-1-1,-1 1 1,-21-1-1,-21-41 17,-42 20-17,-1-42 1,1 0 0,0-21-1,-22-43 1,43 22-16</inkml:trace>
  <inkml:trace contextRef="#ctx0" brushRef="#br0" timeOffset="9582.23">9948 360 0,'0'0'0,"-21"0"0,0 0 15,-21 0-15,20 0 32,22 21-17,-21-21 17,0 0-32,0 0 0</inkml:trace>
  <inkml:trace contextRef="#ctx0" brushRef="#br0" timeOffset="9799.1">8615 656 0,'0'0'0,"-21"21"0,-1-21 0,44 0 31,-1 0-31,85 0 15,-64 0-15,64 0 16,21-42 15,-43 0-15</inkml:trace>
  <inkml:trace contextRef="#ctx0" brushRef="#br0" timeOffset="10597.65">11747 826 0,'0'0'0,"-21"0"0,-21 0 16,-43 21-1,64 0 1,42 0 15,22-21-31,62 0 16,86 0-1,126 0 1,-84-21 0,-148 21-16,148 0 15,21-21 1,-127 21-1,-64 0 17,-63-21-17,0-1 1,-21 1 0,-42 0-1,-1 0-15</inkml:trace>
  <inkml:trace contextRef="#ctx0" brushRef="#br0" timeOffset="11069.38">12890 593 0,'0'0'16,"-21"0"-16,0 0 0,0 0 15,0 0 1,21 21-1,42 21 1,-21-42 0,64 43-1,84-22 1,-42 0 0,0-21-1,-42 0 1,-64 0-1,-63 0 17,-64 42-17,21 22 1,-21 42 0,85-85-16,-21 42 15,21-42-15,-43 85 16,43-63-1,-21-22 1,63-42 47</inkml:trace>
  <inkml:trace contextRef="#ctx0" brushRef="#br0" timeOffset="30612.66">14668 804 0,'0'22'31,"0"-1"-31,0 0 15,22 0 1,-1-21 0,0 0-1,0 0-15,-21-21 16,85-43 0,-22 1-1,-20-22 1,-22 1-1,-21-1 1,-43 0 0,22 22-1,-21 84 1,42 42 0,0 107-1,0-1 1,0 85-1,42-63 1,-42-149-16,21 148 16,1 64 15,-22 0-15,0-84-1,0 41 1,21-147-1,42-43 1,22-63 0,-22-64-1,43-63 1,-42-22 0,-43-84-1,-63 63 1,-107 64-1,1 85 1,106 41-16,-106 22 16,42 0-1,42 0 17,64-21-17,64-21 1,21-22-1,63-20 1,-21-22 0,21 0-1,-127 106-15,0-42 16,0 42 0,-21 84 15,0 1-16,0-64-15,22 85 16,-22-42 0,21-43-1,-21 0 17,0-85-1,0 22-31</inkml:trace>
  <inkml:trace contextRef="#ctx0" brushRef="#br0" timeOffset="30802.55">15325 508 0,'21'0'78,"0"0"-62</inkml:trace>
  <inkml:trace contextRef="#ctx0" brushRef="#br0" timeOffset="31330.9">15706 699 0,'0'0'0,"0"84"32,0-41-32,0 20 15,0 43 1,0-43-1,0 1 1,0-43 0,0-42 15,0 0-15,0-43-1,0-20 1,42-65-1,21 44 1,43 41 0,-42 64-1,20 42 1,-41 43 0,-43 63-1,0-63 1,-21 0-1,21-43 1,0-63 31,21 0-47,0-1 16</inkml:trace>
  <inkml:trace contextRef="#ctx0" brushRef="#br0" timeOffset="31929.56">16700 656 0,'0'0'0,"-21"-21"15,0 21 1,-21 0-16,21 0 15,-43 21-15,1 22 16,-43 62 0,42 22-1,43-42 17,21 0-17,42-64 1,43-21-1,-64 0-15,64-21 16,21-64 0,-43 0-1,1-63 1,-43 21 0,-21-21-1,0 127-15,0-85 16,0 0-1,0 85 1,0 42 0,0 85-1,0 85 17,0-1-17,0-63 1,0 0-1,0-63 1,42-43 0,1-21-1,-1-21-15</inkml:trace>
  <inkml:trace contextRef="#ctx0" brushRef="#br0" timeOffset="32562.45">17314 529 0,'0'0'0,"0"21"0,0 1 31,21-22-15,1-22-1,62-20 1,-20 0 0,-1-43-1,-63 22 1,0 20 0,-63 43-1,-85 64 1,63 42-1,21 21 1,64-64 0,43 22-1,105-85 17,-42 0-17,-64 0-15,43 0 16,-85-43-1,0 22 1,-127 21 0,-43 64-1,22 63 1,85-21 0,42 21-1,42-43 1,85-41-1,-1-43 1,65-43 0,-22-63-1,-106 85 1</inkml:trace>
  <inkml:trace contextRef="#ctx0" brushRef="#br0" timeOffset="32845.29">18034 106 0,'-64'0'16,"64"21"-16,0 0 0,-42 85 16,42 85-1,0-22 1,-21-127-16,21 106 15,-21 22 1,21-64 0,0-43-1,42-105 32,-21 21-47</inkml:trace>
  <inkml:trace contextRef="#ctx0" brushRef="#br0" timeOffset="33246.46">18119 783 0,'0'0'16,"-22"21"-16,22 1 0,0 20 15,0-21 1,22 0-1,62-21 1,-20-42 0,-43 42-16,42-64 15,-41-20 17,-22 20-17,-43 43 1,-63 63-1,85-20-15,-42 62 16,42 22 0,-22 42-1,43-63 1,85-22 0,42-63-1,0-42 1,-42 0-16</inkml:trace>
  <inkml:trace contextRef="#ctx0" brushRef="#br0" timeOffset="33928.53">18775 699 0,'0'0'16,"-21"0"-1,-1 0-15,1 42 16,0 43-1,0 42 1,21-43 0,0 1-1,0-43 1,0-63 15,0-21-15,0-22-1,21-84 1,0 63 0,-21 43-16,43-43 15,-1 64 17,0 21-17,-21 64 1,22 63-1,-43 21 1,0-21 0,0-85-1,21-63 32,-21 0-47,21-64 16,-21 43-16,64-106 15,-1 42 1,43 21 0,-43 85-1,-20 64 1,-22 63 15,-21 0-15,0-64-1,0 1 1,0-43 0,0-42 15</inkml:trace>
  <inkml:trace contextRef="#ctx0" brushRef="#br0" timeOffset="34329.17">19558 931 0,'0'22'15,"0"-44"-15,-21 44 0,21-1 0,0 0 32,21-21-17,42 0 1,43-42-1,-42-1 1,-43 22-16,21-64 16,-42 22-1,-42 42 1,-22 21 0,1 84-1,63-62-15,-21 83 16,0 22-1,21-42 1,63-21 0,1-64-1,41-22 17,-62-20-32</inkml:trace>
  <inkml:trace contextRef="#ctx0" brushRef="#br0" timeOffset="34828.19">20129 699 0,'0'0'0,"0"21"31,0 0-31,0 64 16,0-1-1,-21 43 1,21-42-1,-21-22 1,21-20 0,-21-43 15,21-21-31,0-64 31,0-21-15,42-63-1,22 42 1,-22 106-16,85-43 16,-42 64-1,-22 106 1,-42 0 0,-21 42-1,-21-42 1,0-22-1,0-62 1,21-1 0,21-42-1,21-43 1,-20 43 0</inkml:trace>
  <inkml:trace contextRef="#ctx0" brushRef="#br0" timeOffset="35112.04">20934 191 0,'0'63'16,"0"-21"-16,-21 85 15,-22 106 1,43-63-1,0 20 1,0-169-16,0 64 16,0 0-1,21-107 32,22-20-31,-22 21-16</inkml:trace>
  <inkml:trace contextRef="#ctx0" brushRef="#br0" timeOffset="35528.47">21463 762 0,'21'0'0,"-42"0"0,63-21 16,-42 0-16,-21 0 31,0 21-31,-64 21 15,-42 63 1,64 1 0,63 0-1,21-22 1,42-42 15,-20-21-31,41 0 16,22 43-1,-63-1 1,-43 0 0,-22-20-1,-41-1 1,-64 0 0,63-21-1,22 0 1,21 0-1,-21-64 1,42 1 0</inkml:trace>
  <inkml:trace contextRef="#ctx0" brushRef="#br0" timeOffset="35829.3">20743 508 0,'0'0'0,"-21"0"0,21-21 0,0 0 15,21 0 1,127-22 0,1 22-1,83 0 1,-168 21-16,63 0 15,-21-21 1,-85 21 0,-63 0 15,-1 0-15</inkml:trace>
  <inkml:trace contextRef="#ctx0" brushRef="#br0" timeOffset="37261.91">847 2900 0,'-22'0'31,"1"0"-31,0 0 16,0-21 0,0 0-16,21-1 15,0 1 1,0 0-16,0 0 31,21 0-15,21 21-1,22 0 1,-1 63 0,1 22-1,-64 105 1,-21 1 0,-43-43-1,-63-21 1,21-63-1,0-22 1,-63-63 0,127-22-1,21 22-15,-1-85 16,22-42 15,43 42-15,41 64-1,65 42 1,-107 21-16,21 43 16,-41-43-16,62 106 15,-41 0 1,-22-64 0,21 1-1,22-85 16,-43-22-15</inkml:trace>
  <inkml:trace contextRef="#ctx0" brushRef="#br0" timeOffset="37429.86">1376 3260 0,'21'0'78,"-21"-21"-78,21 21 15,0-43-15</inkml:trace>
  <inkml:trace contextRef="#ctx0" brushRef="#br0" timeOffset="38011.5">3408 2350 0,'0'0'0,"-21"0"0,-1 0 16,22 21-1,0 21 1,0 0-16,0 170 15,0-21 1,0 84 0,-21-106-1,0 22 1,21-107 0,0-41-1,0-86 16,-21 1-15</inkml:trace>
  <inkml:trace contextRef="#ctx0" brushRef="#br0" timeOffset="38477.61">2879 2858 0,'0'0'0,"-22"-22"0,-41-83 31,63 83-31,-21-41 16,42-43 0,42 21-1,22 22 1,127 21 0,21 42-1,211 105 1,-253 44-1,-43 83 1,-148-62 0,-106 63-1,-42-106 1,-170 42 15,170-148-15,-21-21-1,63-21 1,42-43 0,64 22-1,0 21 1,64 0 0,42-22-1,-22 22 1</inkml:trace>
  <inkml:trace contextRef="#ctx0" brushRef="#br0" timeOffset="38945.33">4085 3175 0,'0'-42'0,"0"21"16,0-1 0,64-20-1,-1 42 1,64 21 0,-42 43-1,-22 63 1,-63-21-1,-42-22 1,21-41 0,-22-43-1,43-22 1,-21-62 15,21 63-31,0-85 16,0-21-1,43 63 1,41 1 0,-20 63-1,20 0 1,-20 0-16</inkml:trace>
  <inkml:trace contextRef="#ctx0" brushRef="#br0" timeOffset="39394.08">5143 2985 0,'0'0'0,"0"-22"0,0-20 15,0 21 1,-63 21 0,21 21 15,-43 106-16,64 42 1,21-63 0,0-63-16,42 41 15,43-41 1,21-43 0,-1-43-1,1-63 1,-42-42-1,-64 0 1,-43 63 0,-105 22 15,21 63-31,0 42 31,106 22-15,42 20-1,43-41 1,63-1 0</inkml:trace>
  <inkml:trace contextRef="#ctx0" brushRef="#br0" timeOffset="39729.9">5927 2900 0,'0'0'0,"0"-21"0,0 0 15,-22 42 17,22 0-32,0 85 15,0-64-15,0 127 16,-21 107 0,0-1 15,0-64-16,21 65 1,0-86 0,0-63-1,0-106 1,0-42 0,0-64-1,0-105 1</inkml:trace>
  <inkml:trace contextRef="#ctx0" brushRef="#br0" timeOffset="40011.25">5736 3133 0,'0'0'0,"0"-64"0,0-42 16,21 64-1,64 0 1,63-1-1,-21 43 1,21 43 0,-105 41-1,-43-62-15,-22 62 16,-105 43 0,-21-42-1,64-43 1,62-42-1</inkml:trace>
  <inkml:trace contextRef="#ctx0" brushRef="#br0" timeOffset="42495.03">7027 2646 0,'0'0'0,"0"-42"0,0-85 31,0 105-15,-21 22-16,-21 43 15,-22 168 1,22 1 0,-43 42-1,-42 0 1,0-85 0,43-105-1,62-149 16,1-21-15,21-84 0,43 42-1,41 63 1,-20 106 0,-1 106 15,1 0-16,-1 21 1,22-42 0,-64-85-16,85 43 15,21-64 1,-42-42 0,42-43-1,0-63 1,-64 0-1,-63 84-15,0-105 16,-21-64 0,-64 42-1,-42 22 17,0 106-17,-63 105 1,105 85-1,22 106 1,63-22 0,84 22-1,1-85 1,105-21 0,-41-127-1,62 0 1,1-105-1,-64-1 1,-21-21 0,-106 21-1,-21 85 1,0 0-16,-63 105 47,20 43-32,22-21 1,21 21 0,0-106-16,21 43 15,64-64 1,0 0 0,42-85-1,-21-42 1,-85 0-1,-21-21 1,-43 63 0,-84 1-1,43 84 1,-43 63 15,84 43-15,43-85-16,0 148 15,85-63 1,-21-42 0,84-64-1,-42 0 1,42-85 0,-127 64-16,85-64 15,-22-42 1,-62 21-1,-1 64 1,-42 106 15,21-43-31,0 106 32,0-21-32,0 21 31,63-64-16,-21-63 1,64 0 0,-21-63-1,0-43 1,-43-42 0,0 63-1,-42 21 1,0 107 15,0 41-15,0 43-1,0-42 1,21-43 0,43-20 15,-43-22-31,64-22 15,-1-41 1,-41-43 0,-22 21-1,-42-42 1,-22 64 0,-62 21-1,62 42 1,22 0-1,42 0 17,85-22-17,-85 22-15,85-21 16,42 0 0,-21 21 15,-42 85-16,-85-1 1,0 22 0,-21 21-1,-22-63 1,22 20 0,21-62-1,-21-22 1,21-22-1,0-62 1,42-43 0,64-64-1,-21 85 1,63 1 15,-63 105-15,-43 21-16,43 63 15,-43 65 1,-42-22 0,0 0-1,0-22 1,0-20 0,0-64-1,0-42 16</inkml:trace>
  <inkml:trace contextRef="#ctx0" brushRef="#br0" timeOffset="43127.69">11345 2963 0,'-21'0'0,"42"0"0,-63 0 15,21 0 1,42 0 15,64 0-15,190 22 0,-191-22-16,234 0 15,84 0 1,-84 0-1,41 0 1,-126 0 0,-169 0-1,-43 0 1,-21-43 15,-85 22-15,1-42-1,20 41-15</inkml:trace>
  <inkml:trace contextRef="#ctx0" brushRef="#br0" timeOffset="43566.44">12742 2582 0,'0'22'31,"0"-1"-31,21 0 16,85 21 0,64 22-1,-22-64 1,42 21 0,-63-21-1,-42 0 16,-64 0-31,-42 21 32,-85 43-17,21-1 1,-84 106 0,106-84-1,41-43-15,-83 85 16,41-42-1,22-43 1,63-63 47</inkml:trace>
  <inkml:trace contextRef="#ctx0" brushRef="#br0" timeOffset="47894.05">16764 2561 0,'0'21'16,"0"-42"15,0 0-31,42-21 16,43-43 0,21 0-1,-43 22 16,-63-22-15,-106 85 0,-63 0-1,0 64 1,-22-1 0,85 22-1,85-64-15,21 85 16,64-21-1,84 20 1,-21-20 0,21 42-1,-106 0 1,-105 0 0,-170 21 15,-21-84-16,-63-43 1,126-21 0,1-85-1,63-84 1,105-22 0,44 22-1,105-43 1,21 149-1,0 148 1,-42 42 0,-22 63-1,-41-42 1,20-63 0,-20-22 15,-43-41-31,21-22 15,0 0-15,21-22 16,1 1-16</inkml:trace>
  <inkml:trace contextRef="#ctx0" brushRef="#br0" timeOffset="48293.82">16849 3027 0,'0'0'0,"21"0"0,0 0 0,0 0 16,43-21-1,20-22 1,22-41 0,-85 20-1,-21-20 16,-63 62-15,-22 44 0,22 62-1,41-63-15,-41 149 16,42-64 0,21 21-1,42-43 1,22-84-1,84-21 1,-106 0-16,106-64 16,-21 1-1</inkml:trace>
  <inkml:trace contextRef="#ctx0" brushRef="#br0" timeOffset="48577.66">17780 2074 0,'0'0'0,"0"-21"0,0 0 16,-21 42-1,-22 64 1,43 127 0,0-1-1,-42 43 1,42-190-16,0 84 15,-21 0 1,21-106 0,21-20-1,43-65 1,-22-20 0</inkml:trace>
  <inkml:trace contextRef="#ctx0" brushRef="#br0" timeOffset="48961.44">17886 2879 0,'0'21'0,"0"0"15,21 21 1,0-42 0,-21 22-16,64-22 15,20-22 1,22-20-1,-64 21-15,22-43 16,-43 1 0,-84-1-1,-22 64 1,-21 43 0,43 41-1,20 43 16,43-105-31,0 62 16,0 1 0,64-64-1,63-21 1,0-21 0,63-64-1</inkml:trace>
  <inkml:trace contextRef="#ctx0" brushRef="#br0" timeOffset="49227.29">18859 2625 0,'0'-21'0,"0"42"0,0-85 15,-21 64 1,-21 64 0,21-43-16,-43 85 15,1 42 16,42-42-15,21 0 0,0-85-16,21 21 15,0-42-15,64 0 16,63-21 0,42-85-1,-84 0 1</inkml:trace>
  <inkml:trace contextRef="#ctx0" brushRef="#br0" timeOffset="49527.11">19431 2074 0,'0'0'0,"0"-21"0,-21-21 31,-22 63-15,-20 85-1,42 106 1,0 42 0,21-85-1,-22 21 1,22-147-16,0 20 16,0 22-1,64-64 1,-1-42-1,1-21 1,-1-43 0</inkml:trace>
  <inkml:trace contextRef="#ctx0" brushRef="#br0" timeOffset="49727">19198 2561 0,'-21'0'0,"42"0"0,-63 0 15,21 0 1,42 0 0,127 0-1,-63 0 1,-22-21-16,149-42 16,-43-1-1,-127 43-15</inkml:trace>
  <inkml:trace contextRef="#ctx0" brushRef="#br0" timeOffset="50026.76">20955 1905 0,'0'0'0,"-42"-21"31,20 21-31,-41 0 16,-22 42-1,22 22 1,-1 42 0,43-22-1,21-20 1,64-43-1,20-21 1,-41 0 0</inkml:trace>
  <inkml:trace contextRef="#ctx0" brushRef="#br0" timeOffset="50527.15">21103 1609 0,'0'0'0,"-21"-21"0,-21 21 16,20-22-16,-62 22 15,-64 43 1,21 63 0,-22 63-1,65-42 1,20 42-1,64-21 1,106-21 0,63-42-1,-42-85 1,22-21 0,-44-43 15,22-63-16,-63 22 1,-22-149 0,-42 105-1,-106-83 1,22 168 0,-107 43-1,43 21 1,42 63-1,64 22 1,0-21 0</inkml:trace>
  <inkml:trace contextRef="#ctx0" brushRef="#br0" timeOffset="52077.23">762 5440 0,'-21'-21'47,"0"21"-47,-1 0 15,22-21-15,0-1 16,0 1-16,0 0 16,43-21-1,41 21 16,1 21-15,0 42 0,-64 21-1,-21 64 1,-21-105-16,-64 83 16,-21 1-1,22-42 1,41-64-1,43-43 1,64-20 0,-1 21-1,64-1 1,-42 43 0,0 21-1,-1 85 16,-84 42-15,-63-42 0,-64 21-1,0-63 1,-43-43 0,43-21-1,85 0-15,-43-42 16,1-22-1,63 22 1,21-22 0,84 1-1,22-1 1,-64 43-16</inkml:trace>
  <inkml:trace contextRef="#ctx0" brushRef="#br0" timeOffset="52321.57">1714 5567 0,'-21'0'47,"0"0"-32</inkml:trace>
  <inkml:trace contextRef="#ctx0" brushRef="#br0" timeOffset="53593.66">3450 5144 0,'0'0'0,"0"-22"0,0 1 15,0 0 1,0 42 0,0 43-1,-21 105 1,0-105-16,-22 253 15,1-105 1,0-22 0,42-105-1,0-43 1,42-42 0,-42-42-1</inkml:trace>
  <inkml:trace contextRef="#ctx0" brushRef="#br0" timeOffset="54193.15">3006 5588 0,'0'0'0,"-22"-21"0,1-21 16,0 20-16,0-105 15,21 43 1,127-43-1,0 42 1,127 64 0,0 148-1,-106 85 1,-127-43 0,-21 43 15,0-170-31,0 21 15,-21 43 1,-21-106 0,42-42-1,0-22 1,0-126 0,63 21-1,22-107 1,0 149-1,42 85 1,0 106 0,0 126-1,-106 43 1,-21-43 0,0-147-16,-43 105 15,1-42 16,21-64-15,21-63 15,0 0-31,21-22 16,0 22-16,0-21 0</inkml:trace>
  <inkml:trace contextRef="#ctx0" brushRef="#br0" timeOffset="55726.27">4911 5503 0,'0'0'0,"0"-21"16,-85 127 31,43-42-47,42 105 15,0-42 1,21-64 15,106-20-15,-21-43-1,-1-43 1,-20-20 0,-21-43-1,-43-42 1,-106 0-1,0 63 1,43 64-16,-64 0 16,-21 63-1,43 43 1,62 169 0,44-127 15,62 0-16,64-85 1,-21-42 0,43-42-1,-128 21-15,43-22 16,21-84 0,-64-21-1,-42 42 1,0 64-1,-21 42 1,0 85 0,21 42-1,0-22 1,42-41 0,43-22-1,-22-42 16,22-21-15,21-85 0,-85 22-1,0-65 1,-21 22 0,0 22-1,0 126 16,0 0-31,0 106 16,0-21 0,21 63-1,21-84 1,22-43 0,63-42-1,-21-21 16,21-85-15,-21 21 0,-43-63-1,-63 21 1,0 106 0,-42 42-1,21 64 1,21 21-1,63-22 1,-21 1 0,1-43-1,-64-42 17,-43-21-17,-21-21 1,22 21 15,42 21-31,21 21 31,0 42-15,84 1 0,-20-43-1,42-21 1,42 0-1,-21-63 1,0-22 0,-85-21-1,1-21 1,-43 0 0,-43 106-1,-41 63 16,62 43-15,1 84 0,21-42-1,64-63 1,20-43 0,-41-21-16,41 0 15,1-42 1</inkml:trace>
  <inkml:trace contextRef="#ctx0" brushRef="#br0" timeOffset="56292.61">7747 4953 0,'21'-21'0,"-42"42"0,63-84 0,-42 41 0,21-62 16,1 20-1,-22 85 16,0 43-15,0 148 0,0 20-1,0 65 1,-22-43 0,1-85-1,21-63 1,0-85-1,21-42 1,43-64 0,-22 22-1</inkml:trace>
  <inkml:trace contextRef="#ctx0" brushRef="#br0" timeOffset="56576.47">8297 4868 0,'0'0'0,"0"-42"0,21 21 16,-21-21 0,0 105-1,0 85 1,0 106 0,0-63-1,0 84 1,0-85-1,0-147-15,-21 41 16,21-41 0,0-22-1,0-42 1,0-22 0</inkml:trace>
  <inkml:trace contextRef="#ctx0" brushRef="#br0" timeOffset="57177.63">7916 5694 0,'-42'0'16,"84"0"-16,-105 0 0,20 0 16,22 0-1,64 0 1,41 0 0,107 0-1,-43-21 1,64-64-1,-43 22 1,21-1 0,-105-21-1,-85 64 1,-42 21 0,-43 64-1,22 20 16,-1 65-15,43 20 0,21-63-1,63-22 1,22-84 0,42 0-1,21-63 1,-63-1-1,-64 22-15,0-106 16,-21 0 0,-84 21-1,-65 63 1,44 64 0,83 0-16,-41 85 15,42 0 1,21 42 15,84-43-15,1-41-1,42-43 1</inkml:trace>
  <inkml:trace contextRef="#ctx0" brushRef="#br0" timeOffset="57559.94">9461 5440 0,'0'0'0,"0"-21"0,0 0 16,0 42 15,0 21-31,64 85 16,-22-42-1,-21 21 1,1-22-1,-22-63 17,42-21-17,-21-42 1,21-43 0,1-42-1,-1 0 1,22 43-1,20 41 1,-63 43 0,1 0-1,-1 22 1</inkml:trace>
  <inkml:trace contextRef="#ctx0" brushRef="#br0" timeOffset="57909.75">10075 5715 0,'0'0'0,"43"0"16,-22 0-1,42-21 1,43-64 0,-42 22-1,-22-22 1,-42 22-1,-21 63 1,-64 21 0,0 63-1,64-41-15,-21 105 16,42-21 0,21-64-1,85-20 16,-43-43-15,107-64 0,-107 22-16</inkml:trace>
  <inkml:trace contextRef="#ctx0" brushRef="#br0" timeOffset="58292.94">10689 5440 0,'0'-42'16,"0"84"-16,0-106 0,0 22 15,0 21-15,42-21 16,43 42 0,21 63-1,-21 43 1,-85-21 0,0 84 15,0-84-16,-22-43 1,-20-21 0,42-42-1,0-85 1,42 0 0,-42 64-16,64-64 15,-1-42 1,22 63-1,-21 85 1,41 0 0,-83 0-16,-1 0 0</inkml:trace>
  <inkml:trace contextRef="#ctx0" brushRef="#br0" timeOffset="58927.39">12552 5334 0,'0'0'0,"-43"0"16,22 0-16,-21 0 15,63 0 1,85 21-1,-64-21-15,276 0 16,20 0 0,86 0-1,-107 0 1,-147 0 0,-65-42-1,-105 0 16,-63-22-15,-43 22 0,0 21-1,22-1 1,84 1-16,-22 0 16,44 21 15,41 0-16,64 0 1,21 21 0,-84-21-1,-43 21-15,-21 1 16,0 20 0,-85 43-1,-42 20 16,21-20-15,1 0 0,62-64-16,-20 0 15,-1-21-15</inkml:trace>
  <inkml:trace contextRef="#ctx0" brushRef="#br0" timeOffset="63058.84">15579 4995 0,'0'0'0,"0"-21"0,0 0 15,0 0-15,0-64 16,0 64-16,0-42 31,0 20-15,0 64-1,-22 85 1,-20 106 0,-21 42-1,-22-42 1,21-85-1,22 0 1,42-106 0,0-64-1,85-126 1,-1 21 0,1-85 15,-21 21-31,-1-20 31,-42 147-15,0 85-1,-21 127 1,22 127 0,-22-64-1,21 86 1,0-171-1,0-20 1,21-64 0,-84-84 15</inkml:trace>
  <inkml:trace contextRef="#ctx0" brushRef="#br0" timeOffset="64958.22">15325 5546 0,'-22'0'0,"44"0"16,-22 0 15,21 0-31,42 0 16,64-21 0,-84-1-16,105-20 15,85-21 1,-43-22-1,-84 21 1,-64-20 0,-126 105 15,20 42-15,22 64-1,21-21 1,21 21-1,0-42 17,21-64-32,42 0 15,85-21 1,-21-42 0,22-64-1,-22-42 1,-85-21-1,21-64 1,-63 169-16,0-105 16,0 63-1,0 85 1,-21 84 0,0 64-1,0 149 1,0-107 15,21 0-15,0-42-1,42-63 1,64-64 0,0-64-1,21-20 1,-64-22-1,1-21 1,-43 42 0,-21 64-1,0 63 1,0 22 0,0-43-16,-42 85 15,42-22 1,0 1-1,127-43 17,-85-42-17,127-42 1,-84-43 0,0-20-1,-43-1 1,-21 63-1,-21 22 1,-21 64 0,0 62-1,0-41 1,21 21 0,21-22-1,21-63 1,22-21 15,-43-21-15,0-22-1,-21-21 1,-85 1 0,22 41-1,42 22 1,21 0-1,63 0 1,43 0 0,-21 21-1,63 42 1,-64 22 0,-62 20-1,-22 1 16,0-64-31,0 21 16,-22 22 0,1-43-1,21-63 17,0-1-17,64-62 1,-43 62-16,21-20 15,64-64 1,0 84 0,-64 43-1,-42 85 1,0 0 0,0 21-1,0-22 1,0-20 15,85-43-15,0-21-1,63-64 1,-64 1 0,65-64-1,-86-21 1,-42 84-1,-63 64 1,0 0 0,-1 85-1,43 21 1,43-22 0,-1-20-1,-42-22 1,0 1-1,-85-43 17,64 0-17,-21-22 1,-1-20 0,-41-43-1</inkml:trace>
  <inkml:trace contextRef="#ctx0" brushRef="#br0" timeOffset="65191.09">17949 4699 0,'0'0'0,"-21"0"15,-21-21-15,21 21 0,-22 0 31,22 0 1,0 0-17,0 21 1,0 0-16</inkml:trace>
  <inkml:trace contextRef="#ctx0" brushRef="#br0" timeOffset="65391.97">16637 5101 0,'0'0'15,"-21"21"-15,0-21 0,21 22 16,63-22 0,106-43-1,1 1 1,147-43 15,-232 64-31</inkml:trace>
  <inkml:trace contextRef="#ctx0" brushRef="#br0" timeOffset="65724.78">20045 4191 0,'0'0'0,"0"-21"0,0 0 0,-21 0 16,-43 21-1,1 21 1,-43 106 15,85-43-15,-1 22-1,44-63 1,83-22 0,22-21-1,-42-21-15</inkml:trace>
  <inkml:trace contextRef="#ctx0" brushRef="#br0" timeOffset="66157.91">20256 3895 0,'-21'0'0,"42"0"0,-105-21 0,-43 21 15,21 63 1,-63 85-1,63 0 17,42 43-17,64-149-15,0 64 16,127 0 0,21-43-1,43-63 1,-22-42-1,-42-21 1,-21-107 0,-85 128-16,0-127 15,-63-64 1,-64 127 0,-63 64-1,21 63 1,63 85 15,43 42-15,42-106-16</inkml:trace>
  <inkml:trace contextRef="#ctx0" brushRef="#br0" timeOffset="66908.86">20532 5376 0,'-22'0'0,"44"0"0,-65 0 0,22 0 15,42 22 17,0-22-32,1 0 0,126 0 15,85 0 1,-22 0 0,86-43-1,-128 22 1,-84 0-1,-170-43 17,-42 43-17,0 21 1,85-21 0,84 0 15,0 21-31,85 0 15,43 21 1,-107 21 0,-42 1-1,-42 20 1,0-63-16,-85 64 16,21-22-1,43 0 1,21-20-1,42-22 17,85-22-32</inkml:trace>
  <inkml:trace contextRef="#ctx0" brushRef="#br0" timeOffset="67674.73">22458 5059 0,'0'0'0,"0"-21"31,-21 42-15,21 0-16,0 21 16,-22 64-1,22 0 1,-21-42-1,0-43-15,21 21 32,0-21-17,-21-21 17,21-63-17,0-22 1,21-21-1,64-21 1,-1 64 0,1 42-1,0 63 1,-22 43 0,-63-64-16,21 85 15,1-43 1,-22 22-1,0-64 17,-64-21-17,22-21 1,42-22 0,0-41-1,63-22 1,64-21-1,-21 42 1,63 64 0,-105 85-1,-64 20 1,0 43 0,0-42-1,-21-22 1,21-41-1,0-1 1,84-42 15,-62-1-31</inkml:trace>
  <inkml:trace contextRef="#ctx0" brushRef="#br0" timeOffset="68758.03">23791 4953 0,'0'0'0,"0"-21"0,-21 21 16,-64 0 0,22 63-1,-43 86 1,64-22 0,42-43-1,42 1 1,22-64-1,63-21 17,-106 0-32,85-42 15,-22-1 1,1-105 0,-85 42-1,-42-63 1,-64 106-1,0 63 1,-21 63 0,106-42-16,-43 85 15,64 21 1,43-42 0,41-22-1,43-63 1,21 0-1,-42-63 17,-42-1-17,-1-20 1,-42-1 0,1 64-1,-22 84 1,0 1-1,0 42 1,0-22 0,21-63-1,21 1 1,0-22 0,43-43-1,0-41 1,-22-1-1,22-21 17,-43 64-17,-21 63 1,-63 21 0,0 64-1,21-21 1,21-43-1,42 0 1,43-42 0,20 0-1,22-63 1,-63-1 0,21-84-1,-85 21 1,0 85-1,-85 84 17,21 64-17,22 42 1,42-63 0,42-22-1,64-63 1,-21 0-1,-43 0-15</inkml:trace>
  <inkml:trace contextRef="#ctx0" brushRef="#br0" timeOffset="69223.95">25400 4445 0,'-21'0'15,"42"0"-15,-63-21 0,-1 21 0,-20-42 16,20 20 0,86 22-1,126-21 1,43 0-1,-128 21 1,255-21 0,-170 21-1,-84 0 1,-127 21 0,-85-21-1,84 21-15</inkml:trace>
  <inkml:trace contextRef="#ctx0" brushRef="#br0" timeOffset="69442.82">25781 4339 0,'0'85'31,"0"-43"-31,21 170 16,-21-43-1,-21 43 1,0-85-1,21-21 17,0-64-17,21-42 1,42-42 0,-20 21-16</inkml:trace>
  <inkml:trace contextRef="#ctx0" brushRef="#br0" timeOffset="69809.99">26204 4868 0,'0'0'0,"-21"22"16,-21 62-1,-43 43 1,64 0 0,21-63-1,42-22 1,43-21-1,-64-21 1,85 0 0,-64-21-16,85-42 15,-84-22 1,-43-42 0,-22 21-1,-105 85 1,0 42-1,43 43 1,84-22 0,21 0-1,106-42 1</inkml:trace>
  <inkml:trace contextRef="#ctx0" brushRef="#br0" timeOffset="72307.03">27157 4699 0,'0'-21'16,"0"0"-16,21 0 16,21-1-1,43-20 1,42-21-1,-42-1 1,-43-42 0,-42 85-16,-42-42 15,-149 41 1,-21 65 0,-20 105-1,126 0 1,127-42-1,0-64-15,106 43 32,64-22-17,-22-41 1,-84-22 0,-85-43-1,0 22-15,-22 0 16,-168 42-1,63 43 1,-42 84 0,63 0-1,106-42 1,84 21 0,43-106-1,85-21 1,-64-21 15,85-64-15,0-127-1,-127 22 1,-22-22 0,-84 149-16,43-128 15,-22 22 1,-21 127-1,-42 105 1,-22 64 0,-21 169-1,43-126 1,21 41 0,21-84-1,63-63 1,64-43-1,43-42 17,-22-43-17,-42-41 1,-64-22 0,-42 42-1,-63 85 1,41 0-16,-105 63 15,85 1 1,42 42 0,21-43-1,64 1 1,21-64 0,-64 0-16,64 0 15,63-64 1,-105-20-1,-22-43 17,-42 42-17,-42 148 17,-1 64-17,22-42 1,0-21-1,21-22 1,0-63 15,42-22-15,43-84 0,-43 43-1,-20-1 1,-1 85-1,-21 64 17,21 20-17,0-20 1,21-1 0,1-42-1,41-21 1,-41-21-1,-1-42 1,-21 42-16,22-85 16,-1 0-1,-21 64 1,-21 63 0,-21 63-1,21 1 1,0 0-1,0-22 17,106-20-17,-22-43 1,86-22 0,-64-41-1,-22-43 1,-41-42-1,-43 63 1,-64 64 0,-21 85-1,43 63 1,21-22 0,21-20-1,63-21 1,43-64-1,-63 0-15,41 0 32,43-64-17,-21-21 1,-42-20 0,-43 41-1,-85 128 16,43-43-31,-21 63 16,-1 1 0,43-43-1,22-42 17,83-63-17,-41-1 1,42-41-1,-43 41 17,-42 43-17,-21 63 1,0 64 0,0-85-16,0 64 15,0 0 1,43-64-1,41-21 1,-62 0-16,41 0 16,22-85-1,-22-84 1,-20-1 0,41-62-1,-41 83 1,-22 22-1,-85 170 17,-20 41-17,-1 128 1,85-43 0,0 43-1,63-85 1,-20-85-1,-22-20-15,64-22 16,-22-22 0,22-41-1,-64 21 1</inkml:trace>
  <inkml:trace contextRef="#ctx0" brushRef="#br0" timeOffset="72507.92">30755 4784 0,'-42'0'16,"84"0"-16,-169-21 0,148 21 31,64 0-15,-43 0-16,106-22 16,43 22-1,-64 0 1,-42 0-1,-149 43 1</inkml:trace>
  <inkml:trace contextRef="#ctx0" brushRef="#br0" timeOffset="74140.58">1058 7747 0,'0'0'0,"0"21"32,0 0-32,0 43 15,0 169 1,0-22 0,-42 22-1,21-127 1,0-64-1,-1-42 1,22-42 0,22-43-1,41 22 1,43 21 0,-85 42-16,43 0 15,-22-22-15,64 22 16,-85 0-16,64 0 15,-1-42 17,-63 0-17,-21-22 1,0-63 0,-21 106-16,-21-64 15,0 85 1,-1 85-1,22 127 1,0-22 0,21-105-1,-21 63 1,21-84 0,42-64-1,0 0 1,43-85-1,-64 64 1</inkml:trace>
  <inkml:trace contextRef="#ctx0" brushRef="#br0" timeOffset="74301.49">2011 8382 0,'21'-21'15,"-42"42"-15,42-63 16</inkml:trace>
  <inkml:trace contextRef="#ctx0" brushRef="#br0" timeOffset="74823.19">3746 7451 0,'0'0'0,"0"-21"0,0-1 16,0 44-1,0 83 1,0 128 0,0-21-1,0 42 1,0-127-1,0-21 1,0-85-16,0 0 16,0-63 15,-21 42-31</inkml:trace>
  <inkml:trace contextRef="#ctx0" brushRef="#br0" timeOffset="75223.97">3069 7980 0,'-85'-85'16,"170"170"-16,-212-212 0,85 42 15,21-84 1,84 63 0,-42 64-16,149-64 15,41 64 1,149 105-1,-127 64 1,21 106 0,-212-170-16,43 86 15,-64 189 1,-127-147 0,-21-85-1,-84-22 1,84-41-1,-64-43 17,149-43-17,42-20 1,63-22 0,43 22-1,-21 41-15</inkml:trace>
  <inkml:trace contextRef="#ctx0" brushRef="#br0" timeOffset="75674.72">4466 8319 0,'-21'-22'15,"0"1"1,21 0-16,0 0 0,0-64 15,42-42 17,85 43-17,0 62 1,-106 22-16,127 64 16,-84-1-1,-22 128 1,-42-43-1,-42-84 1,21-22 0,0-84 15,-1-43-15,22-21-1,0-63 1,64 63-1,-22 42 1,-21 64 0,43-21-1,-43 21-15</inkml:trace>
  <inkml:trace contextRef="#ctx0" brushRef="#br0" timeOffset="76907.53">5736 8255 0,'0'0'16,"21"-21"-16,-21 0 0,21-64 16,-21 0-1,-63-42 1,-22 64-1,-42 63 17,-21 85-17,85 42 1,20 42 0,43-127-16,0 43 15,21 0 1,64-64-1,0-21 1,21-21 0,21-64-1,-43-21 1,-41-42 0,-43 21-1,0 42 1,0 106 15,0 1-15,0 83-1,0 1 1,21 21 0,63-42-1,1-64 1,21 0-1,-64-21-15,64-42 16,42-43 0,-42-21-1,-42 1 1,-64-22 0,-43 42-1,-41 85 1,-1 21-1,21 85 17,43-21-17,0 20 1,21-62 0,85-43-1,-1 0 1,-20-21-1,21-22 1,-43 22 0,-21 21-1,-21 42 1,0 43 0,0 21-1,0 42 1,0 43-1,0-22 1,64 127 15,20-63-15,-41-64 0,-22 43-1,-21-43 1,-21-147-16,-64 41 15,-84-42 1,-43-42 0,43-64-1,63-20 1,21-22 0,22 0-1,41 21 1,-20 0-1,21-42 17,21 105-32</inkml:trace>
  <inkml:trace contextRef="#ctx0" brushRef="#br0" timeOffset="78122.84">7451 7959 0,'0'0'15,"21"-21"-15,-21-1 0,0-20 16,0-21-1,-64 20 1,43 43-16,-64 0 16,1 0-1,-22 64 1,64 84 0,42-21-1,0 63 1,42-126-1,43-22 1,-1-42 15,1-42-15,42-64 0,-64 21-1,1-42 1,-43 22-1,-21 41 1,0 106 15,0 22-15,0-43-16,42 85 16,1-43-1,20-20 1,43-43 15,-85 0-31,22-21 0,84-64 31,-85 0-15,-21 1 0,-21 20-1,0 85 16,0 0-31,-21 64 16,21 0 0,-42 21-1,20-22 1,22-63 0,0-42 30,0-21-46,22-43 16,20 1 15,21-43-15,22 21 0,0 85-1,-1 21 1,-62 63-1,20 43 1,-42 21 0,0-42-1,0-1 1,0-63-16,0 1 16,85-22 15,-64-22-16,63-20-15</inkml:trace>
  <inkml:trace contextRef="#ctx0" brushRef="#br0" timeOffset="78739.49">9271 7874 0,'0'0'0,"0"-21"0,0 0 16,0-22-1,-42 1 1,-64 42 0,42 0-1,-42 64 1,1 41 0,62 1-1,43 42 1,43-42-1,20-63 17,43-43-17,21-22 1,-21-62 0,-22-43-1,-20-43 1,-43 43-1,-21-63 1,0 42 0,0-22-1,0 107 1,0 84 0,0 106-1,0 64 1,0-43-1,0 42 17,21-42-17,22-42 1,20-63 0,1-43-1,20-43 1,-41-41-1</inkml:trace>
  <inkml:trace contextRef="#ctx0" brushRef="#br0" timeOffset="80839.92">10372 7938 0,'42'-22'31,"-21"22"-31,0-21 16,22 0 0,-1-21-1,-21-22 1,-21 22-1,-63-22 1,-64 22 0,42 42-1,-42 42 1,21 64 0,64 21-1,42 85 1,42-127-1,85-43 1,0-42 15,-42-21-15,42-64 0,-106 43-16,85-85 15,-64 0 1,22-43-1,-22-41 1,-42 41 0,0 1-1,0 106 1,-42 63 0,20 63-1,22 43 1,0 84-1,0 1 1,0-43 15,22 0-15,20-63 0,21 0-1,22-64 1,0-21-1,42-43 1,-106 22-16,106-63 16,-64-1-1,1-21 1,-43 0 0,-21 64-1,-85 21 1,22 42-1,42 0 1,21 21 15,42 1-15,22-1 0,-22 0-1,-21-20-15,-21 20 16,42 21-1,-42-20 1,22-22 0,20 0-1,21-21 1,1-42 0,21-22-1,-1-20 16,-63 62-31,1-20 0,20-43 16,-42 43 15,-42 42 1,20 64-17,-20-22 1,42 43-1,0-64-15,0 63 16,0-62 0,0-1-16,64 0 15,41-21 1,-41-42 0,21-1-1,-43-41 1,-42-1-1,-106-21 1,43 64 15,-22 21-15,21 42 0,64 0-1,43 0 1,63 0-1,-22-21 1,43-42 0,21 0-1,-84-1 1,-1 1 0,-63 63 15,0 43-16,0 41 1,-21 44 0,0-107-1,0 170 1,21-22 0,-42 22-1,-1 21 1,1-64-1,42-63 1,0-127 15,21-43-15,21-63 0,-20-63-1</inkml:trace>
  <inkml:trace contextRef="#ctx0" brushRef="#br0" timeOffset="81122.75">12467 7895 0,'0'-42'16,"0"84"-16,0-253 0,42 126 31,-20 43-31,20-1 16,43 22-1,20 42 1,1 64-1,-106 0 1,0 20 0,-127 1-1,64-42 1,-1-43 0,43-21-1,63 0 1,107-64-1</inkml:trace>
  <inkml:trace contextRef="#ctx0" brushRef="#br0" timeOffset="81689.45">13377 7811 0,'21'0'16,"1"21"-1,-1-21 1,0 0-16,64 0 16,-43 0-16,106 0 15,0 0 1,43-43 0,-22 1-1,-63-21 1,-106-1-1,-42 22 17,-107 21-17,1 21 1,64 0 0,105 0 15,21 0-16,106 0 1,-21 0 0,-42 21-1,-64 63 1,-21-62-16,-42 62 16,-43 1-1,-21 0 1,22-1-1,41-63 1,1 1 15,42-44-15,0 1-16</inkml:trace>
  <inkml:trace contextRef="#ctx0" brushRef="#br0" timeOffset="82488.99">15917 7197 0,'0'0'16,"0"-21"-16,0-1 0,0-41 16,-21 21-1,0 42 1,-43 63 0,64-42-16,-21 191 15,0-43 1,-64 43-1,22-43 1,21-63 15,20-42-15,22-128 15,43-42-15,-1-21-1,43-63 1,-1-64 0,1 63-1,-43 107 1,-42 105 0,0 63-1,0 107 1,0-43-1,0-84 1,0 84-16,0-64 16,0-20 15,22-43-15,-1-21-1,-21-21 1,-64-21-1</inkml:trace>
  <inkml:trace contextRef="#ctx0" brushRef="#br0" timeOffset="82672.89">15621 7705 0,'0'0'0,"-21"0"0,42 0 31,0 0-31,43-21 16,84-22-1,-21 22 1,21-21 0,-106 21-1,22-1-15</inkml:trace>
  <inkml:trace contextRef="#ctx0" brushRef="#br0" timeOffset="84457.28">16700 7324 0,'0'-21'0,"0"-1"16,0 1 0,-63 42-1,21 43 1,-1 42 0,22 21-1,21-21 1,64-1-1,41-83 1,1-22 15,21 0-15,0-64 0,0-42-1,-63-21 1,-43 85-16,21-106 15,1-64 1,-1 64 0,-42 106-1,-64 105 17,1 64-17,21 85 1,20-64-1,1 0 1,21-63 15,21-43-15,1-42-16,62 21 16,-20-21-1,63-63 1,-43-43-1,-20 21 1,-43 43-16,21-43 16,-42 43-1,0 63 1,0 85 0,-21-21-1,21 42 1,43-43-1,20-63 1,1-21 15,20-21-15,-20-42 0,20-43-1,-41 21 1,-43 64-1,0 63 17,-64 43-17,64 0 1,0-64 0,0 0-16,43-21 15,-1 0 1,0-21-1,-21-21 1,-21-43 15,-42 0-15,0 22 0,21 42-1,42-1 16,42 22-15,-42-21-16,106 0 16,-21 0-1,-42 21 1,-43 85 0,-21-1-1,0 1 1,-21-64-16,0 43 15,21-43 17,0-42-1,0-1-15,0-41-1,42-85 1,0 63-1,43-21 1,-64 85 0,21 42-1,-42 106 1,0-84 0,0-1-16,0 64 15,0-64 1,85 22-1,-21-64 1,-1 0 15,-42 0-31,64-64 16,-22-21 0,-20-20-1,-1-44 1,-42 44-1,0 83 1,0 107 0,-21 21-1,21 21 1,0-42 0,0-64-16,21 21 15,0-21 1,-21 22-1,-21-43 1,-21 0 15,-1-64-15,1 22 0,-21-64-1</inkml:trace>
  <inkml:trace contextRef="#ctx0" brushRef="#br0" timeOffset="84672.15">18478 6858 0,'0'0'0,"-21"0"0,-42 0 16,42 0-16,-22 0 15,64 0 32,1 0-31,-22-21-1</inkml:trace>
  <inkml:trace contextRef="#ctx0" brushRef="#br0" timeOffset="84873.04">17272 7154 0,'0'0'0,"-21"22"0,-22-1 16,65-21-1,41 0 1,106-43 0,-20 1-1,62-21 1,-147 41-16</inkml:trace>
  <inkml:trace contextRef="#ctx0" brushRef="#br0" timeOffset="85188.86">20002 6583 0,'0'0'0,"0"-21"16,0 0-16,-42 21 15,-43 0 1,-20 42 0,62-42-16,-63 106 15,85-43 1,21 43-1,106-64 1,0-20 15,-64-22-31,106-22 16,-63-20-16</inkml:trace>
  <inkml:trace contextRef="#ctx0" brushRef="#br0" timeOffset="85606.62">20151 6287 0,'0'0'0,"-22"-22"0,-83-20 15,-44 42 1,22 64 0,-63 105-1,42 43 1,105-64-1,43-106-15,64 106 16,63-84 0,127-22 15,-191-42-31,107 0 16,-1-85-1,-84 1 1,-64 41-16,42-168 15,-63 41 1,-105-41 0,-1 147-1,-64 43 1,1 85 0,148-43-16,-85 63 15,64 22 1</inkml:trace>
  <inkml:trace contextRef="#ctx0" brushRef="#br0" timeOffset="86256.25">20701 7620 0,'-21'0'15,"42"0"-15,-63 0 0,20 0 0,44 0 47,20 0-31,127 0 0,43 0-1,-22-21 1,-126 21-16,126-64 15,-126 43 1,-64-42 0,-127 20-1,21 22 1,43 0 0,147 21 15,43 0-16,-21 64 1,-42 20 0,-107 22 15,-41-21-15,41-64-16,-84 42 15,43-41 1,41-1-1,43-42 1</inkml:trace>
  <inkml:trace contextRef="#ctx0" brushRef="#br0" timeOffset="88172.4">22818 7493 0,'0'0'0,"-43"-42"15,43-1 1,-21-20 0,-42-64-1,-22 42 1,0 64 0,64 21-16,-85 42 15,64 43 1,-22 84-1,22 1 1,42-64 0,0-22 15,64-63-15,63-21-1,21-42 1,-42-21-1,-1-86 1,-20-83 0,-43-1-1,-42 42 1,0 85 0,0 64-1,0 63 1,0 170-1,-21-43 1,21 64 0,0-22 15,0-84-15,43 0-1,20-85 1,-42-21-16,22 0 15,-22 0-15,63-64 16,1 1 0,-21-64-1,-64-21 1,0 42 0,-85 64-1,64 42 1,21 42-1,0 21 1,84 43 15,-20-21-15,-43 0 0,21-1-1,-42-41 1,64-1-1,42-42 1,42 0 0,21-42-1,22-43 1,-64 21 0,-43-63-1,-62 22 1,-22 62-16,0-20 15,-22 42-15,-62-1 16,-1 22 15,-42 64-15,21 21 0,0 63-1,64-106-15,42 64 16,0-64-1,85 22 1,42-64 0,-43-21-1,-41-1-15,20-20 16,1-43 0,-1-63-1,-42 42 1,-21 64-1,-21 63 17,0 85-1,21-85-31,-21 106 16,21-63-1,85 20 1,42-62-1,42-22 1,64-43 0,-106-41-1,0-43 1,-106-43 0,-21 43-1,-64 64 1,-84 63-1,-42 42 1,63 64 0,106-43 15,21 22-15,21-43-1,106 43 1,-43 21-1,-41 0 1,-43 63 0,0 22-1,-43-64 1,1 63 0,-43-21-1,43-105 1,0-43-1,21-42 1,21-43 15,0 43-31</inkml:trace>
  <inkml:trace contextRef="#ctx0" brushRef="#br0" timeOffset="89705.01">26077 7430 0,'0'0'0,"21"0"0,-21-22 16,64-83 0,-43-1-1,-42-21 1,0 106-16,-106-64 15,21 85 1,-63 42 0,63 64-1,0 63 1,106-20 0,0-65-1,106-20 1,0-64-1,42-43 1,-21-41 15,-85-1-15,-42-84 0,0 84-1,-21 127 16,21 107-15,0-1 0,21-85-1,0-42-15,85 1 16,0-22 0,21-43-1,-21-41 1,-85-1-1,-21 43-15,21-85 16,-21 84 15,-21 64-15,-21 106 0,20-21-1,1 21 1,21-63-1,21-85 17,1-22-17,41-41 1,1-43 0,-22 63-1,-21 43-15,0 42 16,0 21-1,22 64 1,-1-21 0,43-22 15,63-41-15,-21-22-1,42-43 1,-21-41-1,-105-1 1,-43-84 0,-21 105-1,-106-21 1,-22 107 0,44 62-1,20 64 1,85-42-1,42 0 1,64-64 0,0-42-1,21-42 17,-42-43-17,-22-63 1,-42-85-1,-21 106 1,0-42 0,0 84-1,0 64 1,0 106 0,0-43-16,-42 128 15,42-128-15,0 191 16,0-106-1,0 0 1,0-85 15,63-21-15,64-63 0,-84 21-16</inkml:trace>
  <inkml:trace contextRef="#ctx0" brushRef="#br0" timeOffset="91258.4">28554 7154 0,'0'0'0,"42"-84"15,-42-1 1,-21 0 0,-64 43-1,-42 84 1,0 22-1,85-22-15,-85 128 16,63-1 0,64-84 15,64-22-15,42-42-1,42-21 1,21-106-1,-84-21 1,-22-63 0,-41 21-1,-1-43 1,-21 64 0,0 105-16,0-20 15,0 42 1,-43 105-1,22 43 1,-21 64 0,42-1 15,0-63-15,0-84-16,63 63 15,-20-43 1,41-63-1,-62 0-15,62-21 16,22-21 0,85-107-1,-128 44 1,-42-22 0,-21 84-1,-63 22 1,20 63-1,43 43 1,0 21 0,22-43 15,20 22-15,0-43-1,64-42 1,-42 0-1,41-63 1,-20-22 0,-21 1-1,-64-1 1,21 64 0,-21 42-1,-43 64 1,1 20-1,42 1 1,0-42 15,21-43-31,43 0 16,42-21 0,-1-42-1,-41-43 1,-43-42-1,-21-21 1,-63 63 0,-64 64-1,63 21 1,22 42 0,42-20-1,42-1 1,43-21-1,63 0 1,-106 0-16,128-21 16,-65-22 15,-20-20-15,-64 20-1,-21 65 16,0-1-31,-42 106 16,0 0 0,-43 63-1,21-20 1,22 62 0,0-20-1,42-21 1,-21-43-1,21-64 1,0-41 0,21-107 31,21-42-32,-21 1 1,43-65-1,20-20 1,-62 126-16</inkml:trace>
  <inkml:trace contextRef="#ctx0" brushRef="#br0" timeOffset="91539.24">30416 7049 0,'0'-106'16,"0"212"-16,0-297 15,0 128 1,43 41-1,41 1 1,22 21 15,-63 85-15,-43 0 0,-43 42-1,-41-22 1,-43-20-1,0-21 1,0-43 0,21 21-16</inkml:trace>
  <inkml:trace contextRef="#ctx0" brushRef="#br0" timeOffset="93038.58">741 10774 0,'-21'0'0,"-1"0"15,44 0 16,-1 0-31,63 0 16,43-21 0,-21 0-1,0-1 1,-85 22 0,-42 0 15,0 0-31,-43 0 15,-20 22 1,-1 20 0,-21 21-1,22 1 17,-65 21-17,128-43 1,0-42-1,42-21 1,0 21 0,106-43-1,-105 43-15,105 0 16,21 22 0,-42 41-1,-85 43 1,-21 0-1,-106 0 1,-21-43 0,42-63 15,-21 0-15,43-42-1,42-1 1,21-20-1,127-22 1,-43 43 0,43-22-1</inkml:trace>
  <inkml:trace contextRef="#ctx0" brushRef="#br0" timeOffset="93213.48">1503 10986 0,'0'0'0,"21"0"0,0 0 94,0 0-94</inkml:trace>
  <inkml:trace contextRef="#ctx0" brushRef="#br0" timeOffset="93739.58">3238 10414 0,'0'0'16,"0"-21"-16,0 0 0,0-22 0,0 1 16,0-64-1,0 43 1,0 20 0,-42 65-1,21 62 1,0 234-1,21-107 1,0 43 0,-21-105-1,21-44 17,0-62-17,0-86 1,21 1-16</inkml:trace>
  <inkml:trace contextRef="#ctx0" brushRef="#br0" timeOffset="94437.41">2963 10668 0,'-84'-148'16,"168"296"-16,-232-444 16,127 126-1,106 1 1,63 63-1,106 43 1,-21 84 0,-170 0-16,128 127 31,-149 0-15,-127 85-1,-42-63 1,-42-22-1,-22-64 1,107-84 0,-1-21-1,64-42 1,21 20 0,42 65-1,43 83 1,0 22-1,-43-42 1,43 42 0,-22-85 15,-42-20-31,64-22 16,63-43-1,-21-84 1,-21 0-1,-64 21 1,-42 64-16,21-21 16,-21 84 15,0 0-31,-21 64 16,21-1-1,-21 1 1,21-43-1,0-21 1,21-42 0,22-63 15,-22 41-31</inkml:trace>
  <inkml:trace contextRef="#ctx0" brushRef="#br0" timeOffset="94604.31">4043 10499 0,'-21'-21'0,"42"42"0,-64-64 16,22 1 0,0 42-1,21 21 1,0 0 0,21 22-1,22-1 1</inkml:trace>
  <inkml:trace contextRef="#ctx0" brushRef="#br0" timeOffset="95421.75">4762 10837 0,'0'0'0,"22"0"0,-1 0 15,-21-21 1,21 0-1,-21-42 1,0-22 0,-21 21-1,-64 22 1,43 42-16,-85 21 16,21 64-1,0 63 1,106 0-1,0-63 1,85-22 0,21-63 15,42-42-15,-21-21-1,-43-1 1,-41-21-1,-43 22 1,0 42 0,0 42-1,0 64 1,0 20 0,21 107-1,64 127 1,-22-106-1,43 126 1,-21-20 0,-1-85 15,-20 85-15,-85-170-1,-64-105 1,-84-43-1,-128-85 1,64-42 0,-42-105-1,106-107 1,148 107 0,42-43-1,85 63 1,84-84-1,43 21 1,-64 85 0,-105 105-16</inkml:trace>
  <inkml:trace contextRef="#ctx0" brushRef="#br0" timeOffset="96188.31">5419 10499 0,'0'0'0,"-43"-64"16,-20 1 0,20 42-1,43 84 1,-21 85 0,0 64-1,21-22 1,-42 1-1,42-85 1,0-43 0,0-42-1,0-42 17,0 0-32,42-106 15,0 21 1,22-42-1,-22 85 1,-21 63 0,1 42-1,20 64 1,0 0 0,22-22-1,42-41 1,-1-43-1,22-43 1,-21-41 0,0-65-1,-64-20 17,-20 0-17,-22-64 1,0 127-1,0 64 1,0 105 0,-22 128-1,1-22 1,0 43 0,21-1-1,0-126 1,21-43-1,22-42 1,-1-42 0,-21-64 15,-21 0-31</inkml:trace>
  <inkml:trace contextRef="#ctx0" brushRef="#br0" timeOffset="96388.2">5990 10859 0,'-21'0'15,"42"0"-15,-106 0 16,64 0 0,42 0-1,22 0 1,-22 0-16,85-22 16,-22 1-1,43-21 1,0-22-1,-84 64-15</inkml:trace>
  <inkml:trace contextRef="#ctx0" brushRef="#br0" timeOffset="97190.45">7091 10605 0,'0'0'0,"0"-43"32,0 22-32,0 0 0,0-64 15,-21 22 1,-43 42 0,-21 84-1,22 64 1,21 64-1,42-64 1,63 21 0,64-42-1,-21-85 17,84-42-17,1-85 1,-64 21-1,0-105 1,-42-64 0,-64 84-1,0-63 1,-21 149 0,-21 84-1,-43 84 1,1 86-1,42-1 1,21-105-16,-22 105 16,22-106-16,0 107 15,64-86 17,21-41-17,42-43 1,-22-64-1,1-20 1,-42-86 0,-43 86-1,-21 41 1,0 86 0,-21 62-1,0-41 1,21-43-16,-22 43 15,22-43 1,22-21 0,20-43-1,-21-20 1</inkml:trace>
  <inkml:trace contextRef="#ctx0" brushRef="#br0" timeOffset="97388.34">8340 10308 0,'-22'-21'0,"44"42"0,-65-42 16,22 21-1,0 0-15,0 0 16,21 21 0,0 0-1,0 1 1,63-1-1,-42-21-15</inkml:trace>
  <inkml:trace contextRef="#ctx0" brushRef="#br0" timeOffset="98304.62">8826 10351 0,'0'-22'0,"0"44"0,-21-65 15,0 43 1,-21 0 0,21 21-16,-1 64 15,-20 0 1,42 63 0,0 21-1,0-84 1,85-22-1,42-63 1,63-21 0,-63-42-1,21-85 17,-63-85-17,-43-21 1,-20 21-1,-22 85 1,0 105 0,-43 107-1,22 84 1,-21 43 0,21 20-1,-1-63 1,1 1-1,21-44 1,0-62 0,0-86 31,0-41-32,43-22 1,41-42-1,22 21 1,-21 84 0,-43 43-16,22 0 15,-64 43 1,0-1 0,-106 22-1,-21-1 1,63-63-1,22 21 1,42 0 0,0 22-1,42 20 17,43 22-17,-22-22 1,-20-20-1,-1-43 1,-21 0 0,0 0-1,1-43-15</inkml:trace>
  <inkml:trace contextRef="#ctx0" brushRef="#br0" timeOffset="98988.23">10795 10520 0,'0'0'0,"-21"0"0,-85 0 15,85 21 1,42 0 0,106-21-1,169 21 1,-42 1-1,170-22 1,-149 0 0,-127-22-1,-21-20 17,-127 0-17,-64-43 1,-84 0-1,42 22 1,22 21 0,105 42 31,0 0-47,85 0 15,84 0 1,-20 21-1,-107 42 1,-63 64 0,-106 21-1,64-126 1,-85 83-16,-85-20 31,64-43-15,21-42-1</inkml:trace>
  <inkml:trace contextRef="#ctx0" brushRef="#br0" timeOffset="105453.52">15642 9525 0,'0'-21'16,"-21"21"-1,21-21-15,-21-22 16,-64-41-1,43 20 1,-22 22 0,1 42-1,42 85 1,-1 63 0,-20 85-1,-21 42 1,-1-85-1,43-126-15,-21 105 16,-22 0 0,64-253 15,64-86 0,-1-20-15,1-106-1,-43 211-15,21-127 16,0 43 0,-42 105-1,0 107 1,22 105 0,41 106-1,-42-21 1,22-43-1,-43-84 1,42-21 0,-42-64-1,-21-42 17,-22 21-32</inkml:trace>
  <inkml:trace contextRef="#ctx0" brushRef="#br0" timeOffset="107203.37">14965 10266 0,'-43'0'16,"86"0"-16,-86-21 16,86-22-1,-1 43-15,149-42 16,-22 0 0,106-43-1,0 0 1,-148 22-1,-84 42-15,-1 0 16,-63 21 0,-85 21-1,0 63 1,64 1 15,21 42-15,21 21-1,42-84 1,106-43 0,0-42-1,85-64 1,-21-84 0,-128 63-1,-62 64-15,41-212 16,-63 21-1,0 106 1,0 42 0,0 127-1,-21 85 17,0 106-17,0-42 1,21-1-1,0-42 1,63-105 0,85-43-1,-21-64 1,-42-20 0,0-65-1,-64 1 1,0 85-1,-21 169 17,0-1-17,0 1 1,0-21 0,42-64 15,-21-21-31,85 0 15,42-63 1,-63-1 0,0-42-1,-43 22 1,-21 62 0,-21 65-1,-42 41 1,21-20-1,21-1 1,0-20 0,42-43-1,43-21 1,-64-64 15,-21 21-15,-21-41-1,-43 20 1,22 43 0,42 20-1,21 1 1,64 0 0,21 21-1,-1 0 1,-41 64-1,-22 63 1,-21-43 0,1 22-1,-1-42 1,-21-43 15,21-21-15,-21-43-1,21-41 1,43-64 0,20-22-1,-20 86 1,42 41 0,-43 128-1,-63 0 1,0 63-1,0-42 1,21-43 0,0-63-16,22 0 15,-22 0-15,64 0 16,-64 0 0,85-63-1,-1-22 1,-20-63-1,-64 21 1,-21 21 0,-63 127-1,20 43 1,43 63 0,22 0-1,-22-43 1,0 1-1,0-43 1,-22-42 15,1-84-15,-21 20 0</inkml:trace>
  <inkml:trace contextRef="#ctx0" brushRef="#br0" timeOffset="107403.09">18246 9229 0,'0'0'0,"-22"0"0,1 0 16,0 0-16,-21 0 15,42 21-15,-21-21 16,-1 0 15,1 0-31</inkml:trace>
  <inkml:trace contextRef="#ctx0" brushRef="#br0" timeOffset="107586.99">16722 9610 0,'0'0'0,"-22"21"0,1-21 16,0 0 0,63 0-1,107-42 1,-86 20-16,128-20 16,147-64-1</inkml:trace>
  <inkml:trace contextRef="#ctx0" brushRef="#br0" timeOffset="107885.82">19791 8615 0,'0'0'0,"-21"-21"15,-1 21-15,1 0 16,-85 0 0,22 42-1,-1 64 1,85 21 0,21-64-1,0-41-15,106-1 16,0-21-1,-21-43 1</inkml:trace>
  <inkml:trace contextRef="#ctx0" brushRef="#br0" timeOffset="108286.59">20066 8551 0,'-42'-63'15,"84"126"-15,-148-211 16,-21 106-1,-42 63 1,42 64 0,-21 105-1,63 22 1,106-22 0,127-84-1,22-85 1,41-21-1,-41-84 1,-128 63-16,43-106 16,-43-85-1,-42 64 17,-85 21-17,-63 106 1,0 63-1,106-21-15,-85 64 16,84 105 0,43-147-16</inkml:trace>
  <inkml:trace contextRef="#ctx0" brushRef="#br0" timeOffset="108836.27">20870 9716 0,'0'0'0,"-21"0"0,-21 0 16,-64 0-16,64 0 15,-64 0 1,0 0-1,127 0 1,106 21 0,106-21-1,84-21 1,1-22 0,-85 1-1,-127 0 1,-106-1-1,-170-41 1,64 84 0,22-43-1,105 43 32,64 43-31,-22 20-1,-42-42-15,22 64 16,-65 84 0,-41-84-1,-43 21 1,85-106-16,0 21 16</inkml:trace>
  <inkml:trace contextRef="#ctx0" brushRef="#br0" timeOffset="109019.17">23093 9313 0,'0'0'0,"0"-21"15,0 0 1,0 0-16</inkml:trace>
  <inkml:trace contextRef="#ctx0" brushRef="#br0" timeOffset="110436.1">23093 9165 0,'0'0'0,"0"-42"16,0-43 0,0 22-1,-21-22 1,-22 85-1,-41 64 1,62-43-16,-62 169 16,20-42-1,-20 64 1,41-64 15,43 0-15,148-63-1,-63-85 1,-43 0-16,128-42 16,20-85-1,-63 21 1,-42-42 0,-64 42-1,-84 148 16,-1 43-15,22 42 0,21 0-1,42-64 1,0-41 0,85 20-1,42-42 1,-21-42-1,21-64 1,-42-42 0,-106 42-1,0 63-15,-21-62 16,-106 20 0,-43 85-1,1 63 1,84 43-1,43 42 1,84 1 0,43-86-1,84-42 1,43-42 15,-85-42-15,-21-64-1,-64 42 1,-42-21 0,0 85-1,-63 63 17,42-21-32,-1 43 15,-20 21 1,42-43-1,-21-21 1,63-84 15,1-22-15,20-21 15,-42 85-31,64-85 16,-22 64-1,-20 63 1,-43 64 0,0 20-1,0 22 1,21-21 0,42-63-1,43-22 1,0-21-1,-42-43 1,41-62 0,-62-1-1,-1-85 1,0-20 15,1 41-15,-22 1-1,-21 127 1,-21 126 0,-22 149-1,22-64 1,0 22 0,21-43-1,0-106-15,0 22 16,21-22-1,43-21 1,-22-42 0,22-63-1,-43-1 1</inkml:trace>
  <inkml:trace contextRef="#ctx0" brushRef="#br0" timeOffset="110636.18">24871 9292 0,'-21'0'0,"42"0"0,-64 0 16,65 0 31,-1 0-47,42-21 15,43 21 1,21-21-1,-85 21-15</inkml:trace>
  <inkml:trace contextRef="#ctx0" brushRef="#br0" timeOffset="111753.4">25506 9419 0,'0'21'0,"0"1"16,21-22 15,42-22-15,43-41-1,21-1 1,-42-20 0,-43-22-1,-84 64 1,-64 63-1,-21 85 1,64-1 0,63 22-1,0-21 1,84-42 0,-41-43-16,84 0 31,0-21-16,-64-42 1,1-85 0,-22 42-1,21-63 1,22 42 0,-21 64-1,20 42 1,-41 84-1,-43 1 1,0 63 0,-64-42-1,1-64 1,41-20 0,1-22 15,21-43-16,64-41 1,-1-1 0,43-21-1,-64 43 1,-63 126 15,-63 22-15,84-64-16,-22 64 15,22 20 1,43-62 0,20-22-1,43-21 1,21-42 15,-42-64-15,-1-42-1,-84-1 1,22-62 0,-22 41-1,0 107 1,-43 105 0,-20 64-1,20 85 1,22-22-1,21-63 1,0 0 0,43-43-1,20-63 1,-21-21 0,22-21 15,-22-43-16,-42 0-15</inkml:trace>
  <inkml:trace contextRef="#ctx0" brushRef="#br0" timeOffset="111936.32">26712 9123 0,'-42'0'0,"84"0"0,-126 0 16,84 21-1,21-21 1,0 0-16,85 0 15,63 0 1,-21-21 0,-105 21-1,-22-42 1</inkml:trace>
  <inkml:trace contextRef="#ctx0" brushRef="#br0" timeOffset="112952.67">27876 9208 0,'0'0'16,"22"0"-16,-1-22 0,21-20 15,-21-21 1,-21-22 0,-63 64-1,42 21-15,-43 21 16,-42 106-1,22-21 1,20 42 0,64 0-1,21-42 1,106-43 0,-84-63-16,84 0 31,84-42-16,-20-43 1,-85-20 0,-22-86-1,-41-84 1,-43 84 0,0 1-1,0 126 1,0 43-1,-43 169 1,-20 106 0,-1 0-1,43-105 1,21-1 15,106-64-15,-21-62-1,63-65 1,-64-20 0,1-43-1,-64 0 1,-21 64 0,-42 84 15,42-21-31,-21 22 15,0 20 1,21-21 0,42-42 15,-21-42-15</inkml:trace>
  <inkml:trace contextRef="#ctx0" brushRef="#br0" timeOffset="113152.56">28892 8996 0,'0'0'0,"-21"-21"0,0 0 15,-21 21 1,21 0 0,-1 0-1,22 21 1,43 0-1,41 0 1,-20 0 0</inkml:trace>
  <inkml:trace contextRef="#ctx0" brushRef="#br0" timeOffset="114102.08">29464 9017 0,'0'-21'16,"0"0"-1,-64 0 1,22 21 0,21 21-16,-64 42 15,1 43 1,41 0 0,22-21-1,63-1 1,107-20-1,-22-64 1,42-21 0,-63-22-1,21-63 1,-21-105 0,-64 41 15,0-62-16,1 126 1,-43 42 0,0 85-1,-64 43 1,1 126 0,-1 22-1,1-43 1,63-84-1,-22-21 1,22-86 31,22-20-47,20-21 16,21-43 15,43-21-16,-21 63 1,-43 43-16,22 21 16,-43 0-1,-21 64 1,-21-1 0,-85 1-1,42-43 1,-41-21-1,62 0 1,22 0 0,21 42-1,0 0 1,21 22 15,0-43-31,22 64 16,-1-43-1,22-21 1,-1 0 0,22-21-1,-43 0 1,-42-21 15</inkml:trace>
  <inkml:trace contextRef="#ctx0" brushRef="#br0" timeOffset="114268.99">30395 9419 0,'0'0'15,"0"21"-15,0 1 16,-21-22 46,0 21-62,0-21 16,0 21-16</inkml:trace>
  <inkml:trace contextRef="#ctx0" brushRef="#br0" timeOffset="116286.31">974 13441 0,'0'0'0,"21"-21"0,-21 0 0,0-1 16,-21 44 15,21-1-16,-22 63 1,22 128 0,-21-21-1,0-64 1,0-43 0,21-105 15,0 0-16,0 0-15,0-43 16,63 1 0,1 42-1,42-1 1,0 1 15,-43 0-15,22 0-1,-64-21 1,-21-22 0,0 1-1,-21-22 1,-22 0 0,1 85-1,42 43 1,-21 84-1,0 0 1,21 21 0,0-21-1,0-64 1,0-20 15,0-22-15,21-21-1,0 0 1,0-43 0,0 1-16</inkml:trace>
  <inkml:trace contextRef="#ctx0" brushRef="#br0" timeOffset="116574.15">1841 13822 0,'0'0'0,"-21"0"63,21 21-48,21-21 17,1 0-32</inkml:trace>
  <inkml:trace contextRef="#ctx0" brushRef="#br0" timeOffset="119018.6">3831 13758 0,'64'-21'16,"-64"0"-16,42-42 15,-21-43 1,-21 21 0,-63 43-1,41 21 1,-147-22-1,21 43 1,-43 64 0,64 20-1,43 107 1,84-64 0,63 42-1,22-105 1,63-43-1,-42-21 1,63-85 0,-21-63-1,-21-21 1,-63 21 0,-22-64 15,-42 64-16,0 84-15,0-84 16,-21-21 0,-21 105-1,21 85 1,-1 64 0,22 106-1,0-22 1,0 85-1,22-106 1,41 0 0,1-84-1,20-22 1,22-42 0,-21-42 15,-1-43-16,-62 0 1,-1 1 0,0 41-1,-21 22-15,21 21 32,-21 21-17,0 1-15,42 62 16,1-20-1,20 20 1,-20-84 0,20 22-1,22-44 1,-1-41 0,1-43-1,-64 0 16,-21-21-15,-42 21 0,-64-21-1,21 85 1,-42 63 0,43 64-1,41 21 1,43-85-16,0 106 15,64-42 1,42-1 0,0-63-1,21-21 1,0-63 0,0-22 15,-43 1-16,-41-1 1,-43 0 0,0 64-16,0 0 15,-22 84 17,22 1-17,0 42 1,0-22-1,22 1 1,20-64 0,0-21-1,-21 0-15,64-42 16,-21-22 0,20-63 15,-63 0-16,-21 43 1,0 41 0,-21 107 15,21 63-15,0-42-1,0 20 1,43-62-1,62-22 1,22-21 0,-42-64-1,21-20 1,-43-1 0,-41-63-1,-22 106 1,0-128-1,-43 43 1,22 43 0,21 62-1,0 107 1,0-64-16,0 106 16,0-84-16,0 62 15,0-62-15,0 105 16,0-42-1,0-43 1,0-42 0,0-42 15,-21-42-15,21-1-1,0-20 16,0-1-15,63 21 0,64 22-1,-42 42 1,42 42 0,-85 22-1,-42 42 1,-63 0-1,42-85-15,-64 42 16,-21-20 0,64-22-1,0-21 1,20 0 0,22-43 30,22 22-46,41-42 16,-21 20-16</inkml:trace>
  <inkml:trace contextRef="#ctx0" brushRef="#br0" timeOffset="119353.41">7112 12446 0,'0'0'0,"0"-21"0,-21 21 16,0 0-1,-1 0-15,1 63 16,21-41-16,-21 83 16,0 107-1,0 0 16,0-85-15,21 0 0,0-106-16,0 21 15,0-21 1,42-42 0,0-21-1,22-22 1</inkml:trace>
  <inkml:trace contextRef="#ctx0" brushRef="#br0" timeOffset="119802.15">7239 13081 0,'0'0'0,"0"42"16,0-20-1,21-1 16,43-21-15,-1-43 0,-21 22-1,22-42 1,-43-43 0,-21 85-1,0 0-15,-21 21 16,-43 21-1,1 42 1,21 43 0,42-21-1,0-22 1,63-20 15,-21-22-31,43-21 16,-21 0 15,-22-43-15,0-20-1,-42 42-15</inkml:trace>
  <inkml:trace contextRef="#ctx0" brushRef="#br0" timeOffset="121302.66">8361 12912 0,'0'0'0,"0"-21"16,21 21-16,-21-43 15,0 1 1,-21 21 0,-64 21-1,22 42 1,41-21-16,-20 127 16,42-42-1,21 42 16,43-21-15,-1-84 0,64-1-1,-21-42 1,-21-63 0,21-22-1,-1-63 1,-20-64-1,-21-42 1,-43 85 0,-21-1-1,0 86 1,-43 105 0,1 148 15,42-21-16,-21 85 1,0-21 0,21-106-1,42-22 1,22-62 0,20-22-1,1-64 1,-43 1-1,22-43 1,-22 42 0,-42 85 15,0 1-31,0 41 16,0 1 15,0-1-16,-21-42 1,21 0 0,0-42-1,0-21 1</inkml:trace>
  <inkml:trace contextRef="#ctx0" brushRef="#br0" timeOffset="121501.55">9356 12742 0,'0'0'0,"0"22"47,0-1-31,0 0-1,21-21 1,0 0-1,0 0-15</inkml:trace>
  <inkml:trace contextRef="#ctx0" brushRef="#br0" timeOffset="122401.49">9969 12658 0,'-105'-21'31,"83"21"-31,1 0 0,-63 0 16,-1 84-1,21 1 1,43-43-16,0 106 16,21-42-1,64 0 16,41-42-15,1-64 0,106 0-1,-43-85 1,-63 0 0,-21-84-1,-43-22 1,-42 43-1,0-42 1,0 105 0,-21 191 15,0 0-15,0 63-1,-22 22 16,43-107-15,-21-20 0,21-85 15,0-22-15,21-20-1,22-22 1,-22 64-16,42-85 15,1 64 1,20 21 0,-62 21-1,-22 21 1,-43 42 0,-41-20-1,41-22 16,1 21-15,42 0 0,0 22-1,42 21 1,22-43 0,-1-21-1,1 0 1,-1-21-1,1 0 1,-43-21 0</inkml:trace>
  <inkml:trace contextRef="#ctx0" brushRef="#br0" timeOffset="123353.52">11366 12742 0,'0'0'0,"-21"0"0,-21 0 15,-64 0 1,21 0 0,64 0-1,64 22 1,62-1-1,107 0 1,-148-21-16,232 21 16,-84-21-1,20 0 1,-62 0 0,-86-21-1,-41-21 16,-43 20-31,-21-20 16,-64 0 0,-42-1-1,21 22 1,0 0 0,64 21-1,21 0 1,42 0-1,85 0 1,0 0 0,21 21-1,0 43 1,-127-1 0,0 22-1,-85 21 16,-21-22-15,-21 1 0,85-64-16,-1 0 15,-41 22 1,105-43 15,21-21-31</inkml:trace>
  <inkml:trace contextRef="#ctx0" brushRef="#br0" timeOffset="125284.6">15642 12086 0,'0'0'0,"21"-42"0,-21 0 15,0 20-15,21-105 16,-21 64-1,-42 63 1,21 21-16,-21 148 16,-22 1-1,22 84 1,-43-43 0,64-62-1,0-44 16,21-83-15,0-65 0,63-84-1,1 0 1,42-169 0,-43 148-1,-42 84-15,85-169 16,-64 128-1,-20 126 1,-22 148 0,21 22-1,0 20 1,-21-41 0,21-22-1,-21-64 16,0-62-15,-63-22 0,20-22-16</inkml:trace>
  <inkml:trace contextRef="#ctx0" brushRef="#br0" timeOffset="125451.51">15388 12552 0,'0'0'0,"-21"0"0,0-21 16,105 21 15,-62 0-31,126-21 16,42-22-1,-20 22 1,20-21 0</inkml:trace>
  <inkml:trace contextRef="#ctx0" brushRef="#br0" timeOffset="127084.56">16595 12171 0,'0'0'0,"-22"0"31,-41 42-15,-22 85 0,43 0-1,42-84-15,0 41 16,42 1-1,64-64 1,42-21 0,64-63-1,-149-1 1,-20 43-16,84-148 16,-43-64-1,-41 42 16,-43 22-15,0 105 0,-21 128-1,-43 84 1,22 21 0,-1 43-1,22-85 1,42 0-1,64-63 1,-64-64-16,22 0 16,126-43-1,-42-63 1,-42 1 0,-22-22-1,-63 105 1,0 44 15,0 62-15,0-20-1,-21 42 1,42-43 0,43-42-1,20-21 1,-20-21-1,20-42 1,-20-43 0,-22 42-1,-42 1 1,0 84 0,0 42-1,-42 43 16,42-42-15,0-22 0,106-42-1,-43 0 1,22-42 0,-64-22-1,-21 22 1,-85-64-1,-20 21 1,62 22 0,43 21-1,64-1 1,63 22 0,42 21-1,-63 64 16,-85-43-31,85 85 16,-64-22 0,-42 1-1,-21 0 1,0-64 0,21 0-1,0-42 1,0-22-1,63-41 1,1-64 0,21 42-1,20 21 1,-83 106 0,-22 64-1,0 42 16,0-42-15,0 20 0,63-62-1,22-43 1,42-21 0,0-64-1,-43 0 1,1-63-1,-64-21 1,-21 84 0,0 64-16,-63 42 15,-1 64 1,22 63 0,42-21-1,0-42 1,0 20 15,0-83-15,0-44 15,-21-20-15,-22 0-16</inkml:trace>
  <inkml:trace contextRef="#ctx0" brushRef="#br0" timeOffset="127267.45">18373 11705 0,'0'0'16,"-22"0"-16,-41 0 0,21 0 16,20 0-1,22 21 1,0 1 15,-21-22-31</inkml:trace>
  <inkml:trace contextRef="#ctx0" brushRef="#br0" timeOffset="127451.35">17187 12065 0,'0'0'15,"-42"21"-15,21-21 0,-22 21 16,65-21 0,-1 0-16,106-42 15,148-21 1,42-43 0</inkml:trace>
  <inkml:trace contextRef="#ctx0" brushRef="#br0" timeOffset="127751.18">20108 11155 0,'0'-21'0,"0"42"0,-21-42 0,0 21 15,-43 42 1,-41 43 0,62 42-1,22-21 1,21-85-16,64 63 16,20-62-1,43-22 16,21-43-15</inkml:trace>
  <inkml:trace contextRef="#ctx0" brushRef="#br0" timeOffset="128183.55">20362 11007 0,'0'0'15,"-42"-21"-15,-127-43 16,-1 64-1,22 85 1,-85 148 0,170-64-1,84 21 1,148-63 0,1-84-1,105-43 16,-64-64-15,-105-42 0,-21-84-1,-85-43 1,-85 85 0,-126 0-1,-43 105 1,-64 107-1,85 63 1,212 21 0,106 21-1,63-42 1</inkml:trace>
  <inkml:trace contextRef="#ctx0" brushRef="#br0" timeOffset="128683.26">21145 12361 0,'0'0'16,"-21"0"-16,0 22 0,0-22 15,63 0 1,170 0 0,0 0-1,42-43 1,-64 1 0,-105 0-1,-85-22 16,-85 1-15,-63-1 0,63 43-1,85-21 1,64 42 0,20 21-1,22 106 1,-63 21-1,-65-63 1,-83 42 0,-22-43-1,63-63 1</inkml:trace>
  <inkml:trace contextRef="#ctx0" brushRef="#br0" timeOffset="129467.95">23643 12192 0,'21'0'32,"0"-21"-32,1 0 15,-1 0-15,0-43 16,-42-21 15,0 64-31,-64-42 16,-106 20-1,43 65 1,64 62 0,62 128-1,22-85 1,22 42-1,83-126 1,1-43 0,85-85-1,-43 0 1,0-126 0,-63-1-1,-85 21 1,21-20 15,-21 84-15,0 84-1,-42 255 1,-22-43 0,22 85-1,42-84 1,42-1-1,106-84 1,-84-85 0,84-21-1,-21-64 1,-42-21 0,-22-21-1</inkml:trace>
  <inkml:trace contextRef="#ctx0" brushRef="#br0" timeOffset="130799.77">24596 11917 0,'0'-42'15,"0"20"-15,0 1 16,0 42 15,0 43-31,-43-22 16,1 85 0,21-42-1,21 21 1,0-85-16,84 21 15,1-21 1,42-42 0,-42-21-1,21-64 1,-85-21 0,-21 85-16,0-85 15,-85 21 16,-21 64-15,0 42 0,22 84-1,41 43 1,65 21 0,62-63-1,22-43 1,42-42-1,0-21 1,-21-63 0,-42-1-1,-85 64-15,42-85 16,-42 64 0,0 20-1,0 44 16,-21 83-15,0 1 0,21-42-1,21-1 1,43-63 0,-1 0-1,43-42 1,-85 42-16,43-85 15,-1-21 1,-20 1 0,-43 83-1,-43 107 17,43-43-32,-42 43 15,42 21 16,21-21-15,43-64 0,84 0-1,-21-42 1,-43-64 0,1-42-1,-85 0 1,42-63-1,-20 41 1,-22 107 0,0 127-1,-64 63 1,22 0 0,-1 0-1,-20-21 16,42-84-15,21-65 15,21-41-15,85-64 0,-22 42-1,107 1 1,-85 84-1,-64 0-15,22 63 16,-43 43 0,-64-21-1,-41-22 1,41-42-16,-62 43 16,62-64-16,-41 21 15,41-21-15,-20 21 31,20-21-15,43-42 0,64-22-1,-22 1-15</inkml:trace>
  <inkml:trace contextRef="#ctx0" brushRef="#br0" timeOffset="131083.6">27114 11345 0,'0'0'0,"0"-42"16,-21 42 0,-63 106-1,20 42 1,-21 43 0,22-1-1,42-63 16,-22 0-15,43-106-16,0 22 16,22-43-1,83-22 1,-20-41 0,0-22-16</inkml:trace>
  <inkml:trace contextRef="#ctx0" brushRef="#br0" timeOffset="131433.41">27136 11896 0,'21'0'15,"-21"-21"1,21 21 0,0 21-1,-106 0-15,107-42 0,105 21 16,-64 0 0,1-21-1,20-43 16,-84 22-15,0-22 0,-84 64-1,20 21 1,-21 106 0,43 0-1,42-63 1,0 21-1,21-64 1,64 0 0,-22-63-1,1-22 1</inkml:trace>
  <inkml:trace contextRef="#ctx0" brushRef="#br0" timeOffset="132401.44">27707 11705 0,'0'0'0,"21"0"0,22 0 0,20-42 15,-42 42-15,22-64 16,-43 43 15,-43 0-15,-20 42-1,-43 85 1,21 63 0,64-42-1,21 22 1,85-44-1,42-83 1,63-1 0,-63-64-1,85-84 1,-106-42 0,-43 21-1,-20-85 1,-1 43-1,-42-1 17,0 170-17,-21 84 1,-22 107 0,1-1-1,21 0 1,21-126-16,0 63 15,21 21 1,43-85 0,20-21-1,22-63 1,-42-22 0,41-63-1,-83 64 16,-22 20-31,0 86 32,-22-1-17,-41 64 1,63-43 0,0-41-1,0-1 1,0-64 15,21 1-15</inkml:trace>
  <inkml:trace contextRef="#ctx0" brushRef="#br0" timeOffset="132599.6">29041 11515 0,'0'-21'0,"0"42"0,-22-42 31,1 21-15,21 21-1,-21-21 1,21 21 0,21-21-1,43 0 1</inkml:trace>
  <inkml:trace contextRef="#ctx0" brushRef="#br0" timeOffset="133567.07">29464 11536 0,'0'0'0,"0"-21"16,-21 21 15,-22 0-31,-41 63 15,41 22 17,22 21-17,21 0 1,43-1 0,-22-83-16,63 41 15,43-42 1,22-21-1,-65-42 1,43-64 0,-106 64-16,43-85 15,21-85 1,-22 43 0,-42-64-1,-21 127 1,-21 106 15,-85 148-15,64 22-1,-22 41 1,22-41 0,21-65-1,21-20 1,-21-85-16,21 21 15,0-63 17,63-43-17,43-21 1,0 1 0,63-1-1,-148 85-15,85-22 16,-63 43 15,-43 85-15,-64-22-1,-63 1 1,-21-22 0,21-21-1,85-21 1,-1 0-1,43-21 1,0 42 15,43 43-15,20 21 0,1-22-1,-1 1 1,43-43-1,0-21 17,-22-21-17,-41-22 1,-22 1-16</inkml:trace>
  <inkml:trace contextRef="#ctx0" brushRef="#br0" timeOffset="133717">30501 11875 0,'0'21'62,"-21"0"-46,-43 0 0,43-21-16</inkml:trace>
  <inkml:trace contextRef="#ctx0" brushRef="#br0" timeOffset="135416.53">1312 15685 0,'0'0'0,"-42"0"15,21 0-15,-22 0 16,22 0 0,42-22 15,43 22-31,105-42 31,1 21-15,-22 0-1,-85 21 1,-63 21 0,-21-21-1,0 0 1,-64 0-1,22 0 1,-43 0 0,21 0-1,43 0-15,-43 42 16,1 1 0,41 20-1,22 1 1,0 63 15,21-106-31,0 21 16,0-21-16,0 0 15,0 1-15,0-44 47,42-20-31,43-21-1,0 20 1,-43 43-16,64 0 16,0 0-1,-1 43 1,-41 20 0,-64 43-1,0-85-15,-64 64 31,-63 21-15,-21-64 0,21-21-1,-42 0 1,42-21 0,85-42-1,42 0 1,0 20-1,84 1 1,1-21 0,21 21-1</inkml:trace>
  <inkml:trace contextRef="#ctx0" brushRef="#br0" timeOffset="136109.22">2371 16087 0,'-22'0'0,"44"0"0,-65 0 16,22 21 0,0 0-16,21 0 15,21-21 32,0 0-31,0-21-16,-21-21 15,0 21 17,-42-1-17,0 22 1,-1 0 0,43 43-1,-21-43-15,21 42 16,0 0-1,21-42 17,1 0-17,-22-21 1,0 0 15,-22 21 47</inkml:trace>
  <inkml:trace contextRef="#ctx0" brushRef="#br0" timeOffset="138965.35">847 13462 0,'-22'0'0,"1"-21"15,21 0 1,0 0-1,21-43 1,106-21 0,0 22-1,-63 21-15,84-1 16,43 22 0,-128 21-1,1 0 1,-86 0 31,1 0-32,-21 0 1,-64 0 0,21 42-1,-20 1 1,-44 41-1,65 65 1,63-44 0,21-41-16,-22 169 15,22-85 1,22-21 0,62-21-1,22-64 1,-85-42-16,85 0 31,21-21-15,-42-43-1,21-20 1,-43-22 0,-63 0-1,-106 0 1,-21 85-1,-63 21 1,63 21 0,42 0-1,64 1-15,0-1 16,84-42 15,43-43 0,0 22-31,-21 21 32,63 21-17,-64 21 1,-20 85 0,-22-22-1,-42 1 1,-42 42-1,0-42 1,20-64-16,-62 42 16,-43 1-1,21-43 1,-42-21 0,63-21-1,22-43 1,-22-84-1,43 0 17,42-43-17,42-63 1,43 106 0,20 21-1,-83 106-15,147-42 16,-63 63-1,-22 0 1,1 0 0,-85 21-1,21 21 1,-21 0 0</inkml:trace>
  <inkml:trace contextRef="#ctx0" brushRef="#br0" timeOffset="140616.12">868 15790 0,'-43'0'0,"86"0"0,-149 22 16,64-22 0,42 21-1,21 0 1,63-21-1,22-21 1,-42 21-16,169-64 16,-43 22-1,-21-22 1,1 1 0,-128 42-1,-21 21 1,-84 0 15,-22 21-15,43 64-1,-1 20 1,43 107 0,0-43-1,0-105-15,43 105 16,-22 43-1,-21-85 1,0 0 0,0-64-1,0-105 17,0 21-32,0-85 15,0-63 1,0-22 15,21 128-31,-21-149 16,21 22-1,-21 20 1,0 107 0,-21 42-1,0 21 1,-21 0-1,-64 21 17,-21 0-17,-43 21 1,-105 22 0,85-22-1,42-42 1,105 0-16,1 0 31,84 0-15,64 0-1,127 0 1,-21-21 0,-22-21-1,106-1 1,-190 22-1,-85 42 1,-21 43 0,-63 42-1,-22 105 1,64-147-16,-21 84 16,21 0-1,-43 21 1,43-84-1,21-21 17,0-43-17,-21-21 17,21-21-17,-21-22 1,21-63-1</inkml:trace>
  <inkml:trace contextRef="#ctx0" brushRef="#br0" timeOffset="141382.81">1079 16383 0,'0'0'0,"-21"0"0,0 0 0,-64 21 16,64-21-16,-21 0 31,21 0-15,42-21-1,85-21 1,105-22 0,-20 1-1,-128 42-15,107-22 16,-128 43-16,43 0 15,-64 0 1,-106 21 0,-42 43-1,-127-1 1,21 1 0,106-43-1,64 0 1,84-21-1,127-21 17,43-21-17,-128 21-15,149-22 16,42-20 0,-148 20-1,-85 43 1,-85 43-1,22-22-15,-43 0 16,43 0-16,-191 64 16,43-22-1,42-20 1,84-43 0,212-21 15,-105 21-31,126-64 15,-21 22 17,21-22-17,-126 43 1,-107 21 15,43 0-31,-42 21 16,105-21 15</inkml:trace>
  <inkml:trace contextRef="#ctx0" brushRef="#br0" timeOffset="141849.54">2392 16108 0,'0'0'0,"21"0"16,-21-21-16,0 0 15,-21 21 16,-22 0-31,1 0 32,0 21-17,21 0 1,21 0 0,63-21-1,-21 0-15</inkml:trace>
  <inkml:trace contextRef="#ctx0" brushRef="#br0" timeOffset="144615.44">4572 15600 0,'-21'42'31,"42"-42"16,0-21-47,0 21 0,22-21 16,-22 0-16,85-85 15,-43 0 1,-42 0 0,-63 22-1,-149 84 1,-84 21 0,64 85-1,105-22 1,85 22 15,63-42-15,170 63-1,-43-43 1,43 86 0,-85-65-1,-106 65 1,-21-128-16,-64 43 15,-42-22 1,-126-20 0,83-65-1,1-83 1,42-1 0,22-85-1,41 43 1,43 106-1,43 63 17,63 85-17,-1 21 1,65 0 0,-22-43-1,85-41 1,-106-43-1,21-64 1,-42-20 0,0-65-1,-43 22 1,22-84 0,-43 147-1,-21 64 1,22 0-1,-22 64 17,21-43-17,-21 0 1,0-21 0,1-21-1,-22-21 1,0-1-1,-85 1 1,64 21-16,-43 21 16,-20 0-1,20 84 1,43 1 0,21 84-1,0-63 1,85 0-1,20-64 17,44-42-17,-44-42 1,44-43 0,-107 64-16,21-42 15,86-128 1,-86 64-1,-63 64 1,0 42 0,-42 21-1,-22 42 1,43-21 0,42 21-1,43 1 16,-1-1-31,1 43 16,-43-22 15,0 22-15,21-43 0,22 1-1,21-43 1,-22-43-1,43-20 1,21-43 0,-42-21-1,-64 0 1,-21 85 0,0 20-1,0 44 1,-43 83 15,43-20-31,0 42 31,22-21-15,41-64 0,22-21-1,42-42 1,-21-63-1,-43-22 1,-63 0 0,0-21-1,-42 21 1,-1 85-16,-20-43 16,-85 64-1,63 64 1,22 42 15,41-64-31,22 22 16,43 84-1,41-21 1,22-64 0,21-63-1,-21-42 1,21-64-1,-85 85-15,22-64 16,42-105 0,-22-1-1,-62 1 1,-22 84 0,-22 85-1,-41 105 1,-1 86-1,64 20 17,0 1-17,22-85 1,62-1 0,1-83-1,84-22 1,-42-106-1,-63 21 1,20-84 0,-62 21-1,-22-85 1,0 190-16,0-84 16,-43 127-1,-20 127 1,42 22-1,21 62 1,0-63 15,0-63-15,84-21 0,-41-64-1,41-22 1,-63 1-16</inkml:trace>
  <inkml:trace contextRef="#ctx0" brushRef="#br0" timeOffset="145381.67">8996 14965 0,'0'0'16,"-21"-21"-16,21 0 0,-43-22 15,43 22 1,0 63 0,0 128-1,0 84 1,0-106-1,0 21 1,0-84 15,0-64-15,-21-21-16,0 0 16,21-21-1,0-85 1,42 0-1,85-42 1,85 42 0,-85 106-1,0 127 1,-106-42 0,-42 63-1,-85-42 1,0-43-1,64-41-15,-106-1 16,63-21 15,-21-21-15,85-22 0,21 1-1,127 0 1,0 20-1,-42 1-15</inkml:trace>
  <inkml:trace contextRef="#ctx0" brushRef="#br0" timeOffset="146283.84">10414 15261 0,'0'0'0,"0"-42"0,-127-64 32,0 43-17,63 63-15,-63-22 16,85 22-16,-43 22 16,22 126-1,63 42 1,0-63-1,21 21 1,43-84 0,63-22-1,0-42 1,-43-63 0,22-22-1,-21-42 1,-64-42-1,-21 21 1,0 63 15,-21 148 1,21 43-17,-21 42 1,21-21-1,21-42 1,42-21 0,1-64-1,63 0 1,0-85 0,0-21-1,-43-42 1,-84 42-1,-21 21 1,-42 64 15,20 21-15,43 21-16,0 43 16,64-1-1,-1 43 1,-41-21-1,-22 21 1,0-22 0,0-41-1,42-22 1,43-21 0,-43-21-1,43-22 1,-43-20-1,-21-1 17,-21 22-32</inkml:trace>
  <inkml:trace contextRef="#ctx0" brushRef="#br0" timeOffset="147415.97">12467 15515 0,'-21'0'62,"0"0"-46,0 0-16,-1 0 0,1 0 16,-63-21-1,-1 21 1,21-21-1,43 21-15,0 0 32,0 0-17,42 0 17,43 0-17,105 0 1,-106 21-16,128-21 15,105 0 1,-63 0 0,63 0-1,-84-21 1,-85 0 0,-63 0-1,-64-22 1,-85 1-1,-63-22 1,21 22 15,-21-21-15,105 63-16,-63-22 16,1 22-1,83 0 1,107 22 15,-64-1-31,64-21 16,169 21-1,-127 0 1,42-21 0,-84 0-1,-64 0-15,0 0 16,-21 21-1,-42 22 17,-85 41-17,-64 22 1,43-42 0,0 20-1,63-20 1,64-22-1,21-21 1,-21-21 0</inkml:trace>
  <inkml:trace contextRef="#ctx0" brushRef="#br0" timeOffset="152098.62">16214 14415 0,'0'0'0,"-43"0"0,-41-22 16,62 22-16,-83 0 15,62 0 1,64 0 0,64 0-1,127 22 1,-1-1 0,107-21-1,-170 21 1,0 0-1,-148 0 1,-21 22 0,-85-22 15,22-21-15,41 0-16,-41 0 15,62 0-15</inkml:trace>
  <inkml:trace contextRef="#ctx0" brushRef="#br0" timeOffset="152464.41">16616 14542 0,'-21'-22'31,"42"44"-15,-64-44-16,43 128 31,0-21-15,0 63-1,22 21 1,20-63-1,-42 42 1,0-21 15,-85-42-15,-42-64 0,-21-21-1,-64 0 1,85-63-1,106 42-15,-85-64 16,85 0 0,21 22-1,64-1 1,42 22 0,-64 42-16</inkml:trace>
  <inkml:trace contextRef="#ctx0" brushRef="#br0" timeOffset="153047.89">17632 14796 0,'0'0'15,"42"-22"-15,-21 22 0,0-42 16,22-43-1,-43 22 1,0-1 0,-21 43-16,-85 0 15,-64 42 1,1 64 0,84 0-1,43-1 1,42-20-1,64-1 1,126-20 15,-84-22-15,42 42 0,-63-20-1,-64 41 1,-85 43-1,-63-84 1,-84 20 0,63-42-1,-22-21 1,64-63 0,43 20-1,63 22-15,-21-63 16,21 41-1,84-20 1,65 20 15,-44 22-31</inkml:trace>
  <inkml:trace contextRef="#ctx0" brushRef="#br0" timeOffset="153498.45">18584 14563 0,'21'-21'0,"-42"42"0,42-64 16,-21 22-16,0-21 16,-63 21-1,21 21 1,-43 63-1,43 43 1,-64 85 15,63-64-15,22 63 0,21-42-1,43-63 1,126-43-1,-127-42-15,85 0 16,43-21 0,-43-21-1,-64-22 1,-42 1 0,-21-22-1,0 22 1,-21 20-1</inkml:trace>
  <inkml:trace contextRef="#ctx0" brushRef="#br0" timeOffset="153763.72">18563 14944 0,'0'0'0,"-21"0"0,0 0 15,-22 0 1,65 0 15,62 0-15,1-21-1,-64 21-15,85-22 16,-43 1 0,-20 0-1,-43-21 1,-21-1-1,-1 22 1</inkml:trace>
  <inkml:trace contextRef="#ctx0" brushRef="#br0" timeOffset="153964.98">18436 14563 0,'-21'0'15,"42"0"-15,-42-21 0,0 21 16,105-22 15,-62 22-31,62-21 16,-41 21-16,41-21 15,43-42 1,-63 41 0,-43 1-16</inkml:trace>
  <inkml:trace contextRef="#ctx0" brushRef="#br0" timeOffset="154331.76">20045 13949 0,'0'0'0,"21"-21"0,-21 0 15,0-43 1,0 22 0,-42 42-1,-64 21 1,63-21-16,-84 85 16,0 20-1,127 22 1,0-63-1,85 21 1,-64-64 0,22 0-16,105-21 31,-85 0-15,1-64-1</inkml:trace>
  <inkml:trace contextRef="#ctx0" brushRef="#br0" timeOffset="154814.51">19410 13970 0,'-21'0'0,"42"0"0,-64 0 0,22-21 16,21 0 0,43 0-1,-1-1-15,21 22 16,-20-21-16,126 0 16,-42 0-1,-21 21 1,-64 0-1,-63 0 32,0 0-31,-21 0-16</inkml:trace>
  <inkml:trace contextRef="#ctx0" brushRef="#br0" timeOffset="155097.35">19643 13864 0,'0'21'15,"-22"1"1,22-1-16,0 0 16,0 21-16,-21 22 15,0 63 1,0 21-1,0-42 1,21-22 0,0-62 15,0-44 0,0-20-15</inkml:trace>
  <inkml:trace contextRef="#ctx0" brushRef="#br0" timeOffset="155313.98">19367 14436 0,'0'0'15,"-21"0"-15,0 42 16,21-21-16,21 0 16,85 1-1,63-22 1,-20 0-1,-1-22 1,-42-41 0,-106-1 15,0 1-31</inkml:trace>
  <inkml:trace contextRef="#ctx0" brushRef="#br0" timeOffset="155547.87">19262 14012 0,'0'0'0,"-22"0"0,-20-21 0,0 21 16,42-21 0,84 0-1,-62 21-15,105-21 16,42 0-1,21-1 1,-84-20 0,-42 42-1</inkml:trace>
  <inkml:trace contextRef="#ctx0" brushRef="#br0" timeOffset="156213.54">21103 15092 0,'0'0'0,"-21"0"0,0 0 0,0 0 15,63 0 1,-21-21-1,148 21 1,-105-21-16,296-22 16,-106 22-1,21-21 1,-106-1 0,-148 22-1,-63 0 1,-85-21-1,21-1 1,43 22 15,63 0-15,0 0 0,84 42-1,-20 64 1,-64-1-1,-42 43 1,-43 0 0,64-84-16,-22-1 15,1 43 1,63-85 15</inkml:trace>
  <inkml:trace contextRef="#ctx0" brushRef="#br0" timeOffset="158746.71">23558 15304 0,'0'0'15,"-21"21"-15,0-21 0,-85 42 16,64-21 0,21-21-1,42-42 1,148-85-1,64-21 1,-64 21 0,1-43 15,-128 65-15,-84-22-1,-1 127-15,-62 0 16,-44 63-1,22 64 1,106 0 0,21 42-1,106-42 1,0-63 0,0-43-1,-43-21 1,22-85-1,-22 1 1,43-43 15,-85 84-31,149-84 16,-43 85 0,0 42-1,-85 42 1,-42 43-1,-148 63 1,63-84 0,43-1-1,63-84 17,64-21-17,-1-43 1,-62 64-16,105-106 15,-43 21 1,-20-21 0,-64 64 15,-64 63-15,-20 42-1,-22 85 1,63 21-1,43-42 1,64 21 0,84-64-1,43-41 1,-22-65 0,-63-20-1,0-22 1,-106-42-1,0 0 17,-43 106-32,22 21 31,0 0-31,-21 63 16,42 43-1,0-42 1,84 20-1,-20-62 1,63-22 0,0-64-1,-64 1 1,43-43 0,0 0-1,-64 42 1,-21 64-1,1 0 17,-22 22-32,21-22 47,-21-22-32,0 1 1,-21 0-1,-1 0 1,-62 21 0,20 42-1,1 1 1,-1 105 0,64-64-1,21 22 1,43-42-1,-1-22 1,-20-42 0,84 0-1,-43 0-15,107-106 32,-85 22-17,-85-22 1,0 0-1,-21 64 1,0 63 0,-42 42-1,21 22 1,21 0 0,0-43-1,84 0 1,-84-21-16,106-21 15,-42 0 1,-1-63 0,-21-22 15,1-21-15,-22 22-1,0 41 1,-21 86 15,-42 41-15,42-41-16,0 20 15,0 1 1,106-1 0,-22-42-1,1-21 1,42-63-1,-64-1 1,43-126 0,-42 21 15,-1-43-15,22 21-1,-85 128 1,-64 148 15,43-64-31,-85 169 16,22 1-1,41-43 1,43 0 0,22-84-1,83 20 1,1-84-1,-21 0 1,21-84 0,-22 20 15,-41-63-15,-43 85-16,0-22 15,-64 43 1,-20 63-1,41 22 1,43 21 0,43-1-1,20-63 1,106-21 0,-20-42-1,-86 0 1,1-64-1</inkml:trace>
  <inkml:trace contextRef="#ctx0" brushRef="#br0" timeOffset="158963.57">27305 14457 0,'0'0'0,"-21"0"0,0 21 16,42-21 0,63 0-1,65-63 1,-44 41 0,-20-20-1</inkml:trace>
  <inkml:trace contextRef="#ctx0" brushRef="#br0" timeOffset="160497.22">28596 15007 0,'0'0'0,"-42"0"0,-22-42 15,43-22 1,21-20-1,64-64 1,20-1 0,-41 86-16,105-149 31,-64 85-15,-84 64-1,-42 63 1,-21 84-1,41 86 1,44-64 0,-1-64-16,85 106 15,-1-63 1,-20-1 0,-85-62-1,-63-1 1,-128-21-1,85-43 1,22 1 0,62 42 15,22 21-15,85 43-1,-64-43-15,43 0 16,84 0-1,-21-21 1,21-42 0,-42 0-1,0-64 1,0-42 0,-43-1-1,-42 86 1,0 63-1,1 42 1,-22 1 0,21-1-1,0-42 17,21 0-17,-42-42 1,0-22-1,0 1 1,-42 20 0,21 22-1,-43 63 1,22 43 0,0 42-1,20 42 1,22-84-1,64 0 1,21-64 0,42-21-1,-22-42 17,44-22-17,-107 22-15,21-22 16,-20 22-16,-22-106 15,-21 63 1,-64 64 0,1 63-1,21 85 1,42-42 0,21 0-1,42-1 1,-20-41-1,20-22 1,-21-21-16,1 0 16,63-21-1,-1-43 17,-20-42-17,-43 22 1,-20 20-1,-22 128 17,0-43-32,-22 63 15,1 1 1,21-64 0,21-21 15,1-21-31,-22 0 15</inkml:trace>
  <inkml:trace contextRef="#ctx0" brushRef="#br0" timeOffset="160664.13">30713 14266 0,'-21'-21'16,"42"42"-16,-64-63 15,22 42 1,0 0-16,42 0 47,0 0-47,22 21 15</inkml:trace>
  <inkml:trace contextRef="#ctx0" brushRef="#br0" timeOffset="160946.97">31115 14266 0,'0'22'0,"0"-44"0,0 65 16,-21 20-16,-43 64 16,-20 85 15,62-170-31,-20 128 16,-43 62-1,43-62 1,21-22-1,21-42 1,0-64 0,42-63-1,1-43 1,-22 43-16</inkml:trace>
  <inkml:trace contextRef="#ctx0" brushRef="#br0" timeOffset="161213.81">30924 14880 0,'0'-127'0,"0"254"0,43-423 16,63 127 0,-22 105-1,43 43 17,-84 106-17,-43 42 1,-85-22-1,-42-20 1,42-64 0,64 0-1,42-42 1,43-42 0,-22 42-16</inkml:trace>
  <inkml:trace contextRef="#ctx0" brushRef="#br0" timeOffset="161463.67">31919 13928 0,'21'-21'0,"-42"42"15,64-42-15,-65 42 32,-20 63-17,-43 65 1,43-1-1,0 63 1,42-105 0,0-63-16,21 41 15,42-84 1,43 0 0,-21-63-1</inkml:trace>
  <inkml:trace contextRef="#ctx0" brushRef="#br0" timeOffset="161713.01">31581 14330 0,'-22'-21'16,"44"42"-16,-44-63 0,22 20 16,22 1-1,126-21 1,-106 42-16,106-21 15,85 0 1,-64-1 0,-84 1-1,-191 21 17,64 0-32,-106 0 15</inkml:trace>
  <inkml:trace contextRef="#ctx0" brushRef="#br0" timeOffset="162997">2984 17674 0,'-42'43'31,"21"-43"-31,0 0 16,0 0-16,-85 0 15,42 0 17,1-43-17,42-63 1,21 64-16,0-21 15,0 20-15,105-63 16,-20 64 0,0 42-1,-64 85 1,-21 63 0,-106 85-1,64-22 1,42-105-1,21-42 1,85-64 0,42 0 15,-63-64-15,-1-42-1,-84 22 1,-106-22-1,-21 85 1,0 42 0,-21 64-1,106-1 1,63 1 0,106-43-1,0-42 1,-21 0-1</inkml:trace>
  <inkml:trace contextRef="#ctx0" brushRef="#br0" timeOffset="163212.88">3873 17717 0,'0'0'0,"0"-22"0,0 1 15,0-21 1,0 21-1,0 0-15,-21 21 16,-21 0 0,21 0-1,21 63 1,42-42 0,-21-21-16</inkml:trace>
  <inkml:trace contextRef="#ctx0" brushRef="#br0" timeOffset="164912.53">6075 17463 0,'0'0'0,"0"-106"31,0 85-31,21-43 0,0-63 16,-21 42 15,-127 43-15,0 63-1,-85 64 1,1 127-1,105 84 1,85-63 0,21-64-1,148 0 1,64-84 0,-22-85-1,22-42 1,-64-22-1,0-63 1,-84 0 0,-43-21 15,-21 42-15,0 170 15,0 42-16,0 21 1,42-43 0,22-20-1,41-64 1,-20-21 0,21-43-1,-43-21 1,-20-42-1,-43 85-15,-43-127 16,-62 84 0,-65 64-1,64 63 17,1 85-17,83 0 1,65 0-1,105-42 1,-21-64 0,85-21-1,-85-42 1,42-43 0,-63-21-1,-85 43 1,-21-1-1,-42 170 17,20-21-17,-20 21 17,42-22-17,0-63 1,0-42-1,0 0 1,64-64 0,-22-20-1,-21 62-15,21-84 16,43 0 0,-43 85-1,1 84 1,-22 64-1,0 0 1,0 0 0,22-22-1,41-41 17,1-22-17,21-42 1,0-64-1,-22-42 1,-41 0 0,-43-63-1,0 84 1,0 0 0,-22 106-1,-20 42 1,21 22-1,0 105 1,21-42 0,21 0 15,0-42-15,21-43-1,-20-21 1,20-21-1,0-63 1,-42-1 0,0 1-16</inkml:trace>
  <inkml:trace contextRef="#ctx0" brushRef="#br0" timeOffset="165129.74">8107 17547 0,'0'0'16,"-21"0"-16,-1 0 0,44 0 47,-1 0-32,21 0-15,22-21 32,-1 0-17,1-21 1,-43 20-16,21 1 15,0 0 1</inkml:trace>
  <inkml:trace contextRef="#ctx0" brushRef="#br0" timeOffset="166263.09">8467 17717 0,'0'21'0,"0"-42"0,0 105 16,21-63-1,63 1 1,-20-44 0,-1-41-1,-20-1 17,-22 43-32,-21-42 15,-21-43 1,-43 64-1,22 42 1,21 42 0,21 85-1,0-21 1,21 0 0,21-43-1,43-42 1,0-21-1,-22-42 1,1 0 0,-1-64-1,1 0 17,-1 42-17,-21 64 1,-42 64-1,0 21 1,-63 20 0,21-41-1,42-1 1,0-41 0,21-86 15,21 1-16,22-64 1,-22 42 0,-21 0-1,-21 64 1,0 85 15,0-1-15,0 43-1,0-21 1,0-22 0,42-21-1,-20-42-15,20 0 16,43 0 0,-64-21-16,21 0 15,43-64 1,-43-20-1,0-107 1,-42 85 0,22 0-1,-1 63 17,-21 86-17,0 83 1,0 1-1,-21 85 1,21-85 0,0-1-1,0-62 1,0-22 0,0 0-1,21-42 1,0-43-1,-21 1 1</inkml:trace>
  <inkml:trace contextRef="#ctx0" brushRef="#br0" timeOffset="166501.95">9652 17505 0,'-21'0'31,"42"0"-15,42 0 0,1 0-1,63-21 1,-64 21 0,-20-21-1,-43-1 16</inkml:trace>
  <inkml:trace contextRef="#ctx0" brushRef="#br0" timeOffset="168945.78">10096 17547 0,'0'-21'0,"0"42"0,0-63 16,0 21-1,0 0 1,0 42 0,0 42-1,0 64 1,0-21 0,-21 0-1,21-43 1,0-41-1,0-44 17,0-41-17,21-1 17,-21 22-32,64-106 15,-1 42 1,43 43-1,-63 63 1,20 42 0,-21 64-1,-42-85-15,0 64 16,0-1 0,0-63-1,22-21 1,-1 0-1,0-63 1,-21 42-16,63-85 16,1 0-1,-1-21 17,1 85-17,-43 42 1,21 42-1,-20 43 1,-22 21 0,21-1-1,21-41 1,22-22 0,41-42-1,22-21 1,0-64-1,-63 1 1,-22-43 0,-42 42-1,-42 0 1,-22 64 15,22 42-15,0 22-1,-1 63 1,43-22 0,64 22-1,-1-42 1,43-43 0,-21-21-1,42-64 1,-42 1-1,-22-43 1,-42 85-16,0-64 16,-21 22-1,0 41 17,0 44-1,-63 62-16,63-63-15,-42 64 16,-22 21 0,43-43-1,0-20 1,21-22 0,0-85 15,84-20-16,-41-22 1,41 0 0,-20 64-1,-22 21 1,-42 42 15,0 0-31,21 42 16,-21 1-1,0 42 1,0-64 0,43 22-1,41-43 1,22-21 0,-21-43-1,0-20 1,-22-1-1,-42-63 1,-21 85 0,0 21-16,0 42 47,-21 0-32,21 43 1,0 42-1,0-85-15,0 21 16,21 0 0,22-42-1,20 0 1,22-42 0,-1-43-1,-20-20 1,-43-1-1,-21 42 1,0 43 0,0 85 15,0-43-15,-21 42-1,21 22 1,0-22-1,42-20 1,-21-22 0,43-21-1,21-42 1,-43 20 0</inkml:trace>
  <inkml:trace contextRef="#ctx0" brushRef="#br0" timeOffset="169812.29">13928 17399 0,'0'0'0,"-22"0"0,1 0 15,42 0 16,1 0-31,41 0 16,85 21 0,-21-21-1,64 0 1,-149 0 0,64 0-1,-64 0-15,149 0 16,-64 0-1,-21-21 1,-106-21 0,0-1-1,-64 1 1,-21 21 0,22 0-1,21 21 1,20 0-1,22 21 17,64 0-17,84-21 17,-42 0-17,21 0 1,-42 0-1,-107 21 17,-41 43-17,-85 42 1,42-1 0,-21 22-1,42-63 1,64-43-16,-21 43 15,63-64 32,0-22-47,0 1 16</inkml:trace>
  <inkml:trace contextRef="#ctx0" brushRef="#br0" timeOffset="171861.89">17484 17060 0,'0'-21'16,"0"0"-16,0-21 15,0-22 1,-22 1-1,1 63 17,0 0-32,0 42 15,-21 127 1,20-20 15,22-107-31,-21 148 16,0-63-1,0 22 1,0-86 0,21-42-1,0-63 17,0-43-17,0-63 1,0 21-1,21-63 1,21 41 0,-21 86-16,43-85 15,84 21 17,0 84-17,-42 43 1,0 106-1,-85 42 1,-84 1 0,-43-65-1,-42 1 1,84-64 0,-21-21-1,64 0 1,-21-42-1,42 63 32,0 0-47,85 85 16,-43-21 15,-21-43-31,64 64 16,-1-64-1,43-21 1,-42-21 0,63-42-1,-21-43 1,-21-42 0,-21 21-1,-64 22 1,-21 105 31,-21 0-47,21 0 0,-43 64 15,43 0 17,22-1-17,20-20 1,43-43-1,-1-21 1,43-42 0,-21-43-1,-42-21 1,-64 0 0,-64 0-1,-63 43 1,-21 63-1,63 42 1,-21 43 0,106 0-1,0-1 1,64-20 15,63-43-15,-21-42-1</inkml:trace>
  <inkml:trace contextRef="#ctx0" brushRef="#br0" timeOffset="172461.65">19240 16933 0,'0'0'0,"0"-42"0,0-64 15,0 43 1,-21 63-1,21 21 1,-42 106 0,42-85-16,0 85 15,-42 43 1,20-65 15,22 22-15,-21-42-1,21-64 1,0-42 15,0-42-15,0-43 0,64 21-1,20-21 1,-41 85-16,41 0 15,65 21 1,-86 42 0,-21 43-1,-42 0 17,-105-1-17,62-63-15,-63 43 16,-42-1-1,64-41 1,41-22 0,22 0-16,21-22 15,21-41 1,43-1 0,-22 64-16</inkml:trace>
  <inkml:trace contextRef="#ctx0" brushRef="#br0" timeOffset="173296.17">20299 17018 0,'0'-21'0,"-64"21"31,43 0-31,0 0 16,0 0-16,-64 63 15,0 1 1,-20 84 0,83-63-1,22-1 1,43-20 0,63-22-1,-1-42 1,-62 0-16,105-42 15,-42-22 1,-43-20 0,-63-43-1,-63 21 17,-85 21-17,-1 85 1,1 43-1,85 41 1,20 43 0,43-42-1,22-64-15,41 43 16,64-22 0,42-42-1,-20-21 1,20-64-1,-63 0 1,0-63 0,-85 85-16,0-85 15,0-22 1,-21 107 15,0 42-15,-42 84-1,-1 64 1,1 42 0,42-20-1,0-65 1,0 22 0,21-42-1,0-43 1,22-21-1,-1-21 1,0-43 0,-42 1-1</inkml:trace>
  <inkml:trace contextRef="#ctx0" brushRef="#br0" timeOffset="173528.04">20701 16997 0,'0'0'0,"-21"0"0,21-21 16,21 21-1,21 0 1,-21 0-16,43 0 16,42-21-1,-22 21 1,-41 0-1,-22-22 1,0 22 0</inkml:trace>
  <inkml:trace contextRef="#ctx0" brushRef="#br0" timeOffset="175561.97">22077 17103 0,'0'0'0,"21"0"16,-21-64-1,21 22 1,-21 0 0,-21 20-1,-43 44 1,1 41 0,42-42-16,-22 127 15,43-42 1,22 0-1,41-21 1,22-22 0,21-42-1,-85-21-15,127-21 32,-63-21-17,63-64 1,-64 0-1,-20-63 1,-43-64 0,0 43-1,-21 84 1,0 85 0,-21 105-1,0 43 1,21-84-16,-42 105 15,20 21 1,22-21 0,43-63-1,63-22 1,-1-41 0,65-22 15,-22-43-16,-63-20 1,-22-43 0,-63 21-1,-21-21 1,0 85-16,-43 21 16,-63 21-1,21 22 1,1 41-1,41 22 1,64 0 0,21-64-1,85-20 1,-21-22 15,42-22-15,-64-41-1,22-22 1,-64 1 0,-21-43-1,-21 127 17,0 63-17,0 22 1,21-64-16,0 42 15,0 22 1,42-43 0,43-20-1,-1-22 1,43-43 15,0-41-15,-21-22-1,-85 21 1,0-21 0,-21 64-1,-21 42 1,0 21-16,0 21 16,21 64-1,0-21 1,42-22-1,-21 1 1,1-64 0,-44 0 15,-41-42 0,21 42-15,-1-22-1,1 22 1,42 43 0,0-1-1,42-21 1,43 0 0,42-21-1,-42-42 1,-43 21-16,85-64 15,-42 22 1,-1-64 0,-63 21-1,-21 0 17,-63 85-17,-43 84 1,64 22-1,42 21 1,63-21 0,1-22-1,-1 1 1,-42-43 0,-21 0-1,-42-21 1,0 0-1,-43 0 1,22 0 0,-22-42-1,64 42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1A1A-34A2-48A2-8D43-AA3B9B38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7E6E3-9260-45BD-ACB0-F91B8181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5CA2-A039-4768-80E0-10E6DBFB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E360-BC2C-457F-A65A-979BEBEB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4A02-C804-4B89-8917-A08BA97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6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9353-21D2-43DE-8F08-EEFA20CA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FC23E-9AF8-4A10-86FF-6F25D27A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3726-5C5F-4CC2-AC72-D0D3D993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F109-37B0-4E98-BBBF-488283B6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7373-41CC-40FC-BD08-031F0EDC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2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32915-9FED-4F34-A53E-C60E12B03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AD91-9BCB-4030-A808-4C52C3DD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8B4DB-126B-479F-A7CF-44B3E322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CE38-A1F8-4D8F-9F31-CF1F0794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518-A3AC-4989-91E3-1DA2E3D4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4DAB-1D75-4639-9947-83201878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5ED8-317D-4A85-BF63-43CA5505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DAA1-53DC-4560-A7F7-C2B73D8C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130A-D234-4E66-9BB1-3706772D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9450-3312-4172-B63B-097680AB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1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2354-D37A-4307-8794-A4421BC6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CDEF2-8333-4CB1-B5CC-A02A6987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1969-8CEF-44F8-96A3-725D0DD1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4A66-B711-4E83-9694-72905ABB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BC0D-EE91-4995-9ADE-9F55669C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BA74-AFBD-4FB9-AA1B-ADBE94D4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CCF5-81BA-43AB-9FC5-2CCE6C465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08E7C-D2E7-4861-B276-C3D0A4F58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DA6CF-E4E3-4CCE-80A2-93F83215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7E80-1222-469A-824B-54E17E2F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2944-E307-482B-A74D-5968638B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8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2C88-36F9-459D-8F69-ABD41E9C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42C1-E46E-45F1-8417-A6D4E7AB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535B-E70E-4665-8058-B9216F96C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52046-4140-4E29-943A-C289235D0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BAB58-C364-4F4A-B20D-2396D73CD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22C28-D23F-448B-A0CA-BF65CF83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A41AC-6112-43F5-9D80-9BC79253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2C926-59BB-43CD-8F6A-D8894B5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21C3-72EF-422D-BE50-10702163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9CCA2-9016-470F-98E2-76B393FF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2933B-73D1-4E95-AA92-6EF3CB38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70F61-108A-4A82-97CC-904C5B19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3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F323-2BB8-4605-BBCD-39E7808E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867DA-2DA2-4727-A8E4-943D4C7D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D2266-829D-4535-838A-6E0ECA39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87A7-C308-46AC-8CB3-206821BA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9C10-F1B6-4309-874E-000E18F8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46740-C03B-4604-8893-78F28C792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123A0-B009-4084-B274-BBBF0A5A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3E5F-504E-4BF6-8DE4-8CB6D186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66D9-140B-41B8-93EB-29DEEF45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4CA4-0E98-4C43-AC58-6B9C2F93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51A62-A89B-4B96-A41F-026370301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D4269-7CBD-4189-9DBC-ED9B636B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A902E-B77B-460C-8193-B223BCCC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FE71-DEC0-4439-B9ED-F069337B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EEB0-7EBB-4615-B09A-C63FA53A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8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FFB09-32B6-4E45-BA4B-86250537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1FF6-7793-46AB-9B95-93094A8AD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5029-D55D-473A-A370-80F0C56E8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8733-1EF3-4D84-BEA0-FEA6A1C0BE40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AB9D-1C54-4747-8AAC-86635170D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E272-8F29-4096-BB83-B3F22E253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D5FB-1AEE-4361-915C-530B52936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37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4EC-AB61-4BB6-849D-7085D37A4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9A42-E5CE-4019-B51A-7C3A483D2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E442F6-68E4-4ACE-881D-A12CBB21755C}"/>
                  </a:ext>
                </a:extLst>
              </p14:cNvPr>
              <p14:cNvContentPartPr/>
              <p14:nvPr/>
            </p14:nvContentPartPr>
            <p14:xfrm>
              <a:off x="114120" y="182880"/>
              <a:ext cx="9015120" cy="52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E442F6-68E4-4ACE-881D-A12CBB217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73520"/>
                <a:ext cx="903384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07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4EC-AB61-4BB6-849D-7085D37A4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9A42-E5CE-4019-B51A-7C3A483D2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089D81-107A-4953-8038-957059F71745}"/>
                  </a:ext>
                </a:extLst>
              </p14:cNvPr>
              <p14:cNvContentPartPr/>
              <p14:nvPr/>
            </p14:nvContentPartPr>
            <p14:xfrm>
              <a:off x="221040" y="281880"/>
              <a:ext cx="2408040" cy="8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089D81-107A-4953-8038-957059F71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72520"/>
                <a:ext cx="242676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599AFD-8E4C-4DC6-9160-8B293681EC84}"/>
                  </a:ext>
                </a:extLst>
              </p14:cNvPr>
              <p14:cNvContentPartPr/>
              <p14:nvPr/>
            </p14:nvContentPartPr>
            <p14:xfrm>
              <a:off x="190440" y="1386720"/>
              <a:ext cx="10119600" cy="343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599AFD-8E4C-4DC6-9160-8B293681E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1377360"/>
                <a:ext cx="10138320" cy="34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5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4EC-AB61-4BB6-849D-7085D37A4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9A42-E5CE-4019-B51A-7C3A483D2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EB2C01-4A5C-4212-B601-0407267B43C3}"/>
                  </a:ext>
                </a:extLst>
              </p14:cNvPr>
              <p14:cNvContentPartPr/>
              <p14:nvPr/>
            </p14:nvContentPartPr>
            <p14:xfrm>
              <a:off x="373320" y="152280"/>
              <a:ext cx="807768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EB2C01-4A5C-4212-B601-0407267B43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42920"/>
                <a:ext cx="809640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37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4EC-AB61-4BB6-849D-7085D37A4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9A42-E5CE-4019-B51A-7C3A483D2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B5FEE-B176-4B14-9113-949A1AFEA6DE}"/>
                  </a:ext>
                </a:extLst>
              </p14:cNvPr>
              <p14:cNvContentPartPr/>
              <p14:nvPr/>
            </p14:nvContentPartPr>
            <p14:xfrm>
              <a:off x="685800" y="411480"/>
              <a:ext cx="2911320" cy="9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B5FEE-B176-4B14-9113-949A1AFEA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402120"/>
                <a:ext cx="293004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3F9F94-04BB-4819-B7B5-5EFBA9169FF6}"/>
                  </a:ext>
                </a:extLst>
              </p14:cNvPr>
              <p14:cNvContentPartPr/>
              <p14:nvPr/>
            </p14:nvContentPartPr>
            <p14:xfrm>
              <a:off x="327600" y="1531800"/>
              <a:ext cx="9601560" cy="299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3F9F94-04BB-4819-B7B5-5EFBA9169F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1522440"/>
                <a:ext cx="9620280" cy="30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2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4EC-AB61-4BB6-849D-7085D37A4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9A42-E5CE-4019-B51A-7C3A483D2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37C863-E1FB-4F78-B0D2-EFC090EE940E}"/>
                  </a:ext>
                </a:extLst>
              </p14:cNvPr>
              <p14:cNvContentPartPr/>
              <p14:nvPr/>
            </p14:nvContentPartPr>
            <p14:xfrm>
              <a:off x="777240" y="609480"/>
              <a:ext cx="10782720" cy="599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37C863-E1FB-4F78-B0D2-EFC090EE9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600120"/>
                <a:ext cx="10801440" cy="60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21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4EC-AB61-4BB6-849D-7085D37A4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9A42-E5CE-4019-B51A-7C3A483D2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1AA48-D347-4ECF-9F72-5033304DAE6B}"/>
                  </a:ext>
                </a:extLst>
              </p14:cNvPr>
              <p14:cNvContentPartPr/>
              <p14:nvPr/>
            </p14:nvContentPartPr>
            <p14:xfrm>
              <a:off x="122040" y="213480"/>
              <a:ext cx="11346480" cy="57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1AA48-D347-4ECF-9F72-5033304DAE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04120"/>
                <a:ext cx="1136520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01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4EC-AB61-4BB6-849D-7085D37A4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9A42-E5CE-4019-B51A-7C3A483D2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26BD61-8FC0-451C-B2F7-D465C904F7C1}"/>
                  </a:ext>
                </a:extLst>
              </p14:cNvPr>
              <p14:cNvContentPartPr/>
              <p14:nvPr/>
            </p14:nvContentPartPr>
            <p14:xfrm>
              <a:off x="0" y="0"/>
              <a:ext cx="1166652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26BD61-8FC0-451C-B2F7-D465C904F7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68524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65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94EC-AB61-4BB6-849D-7085D37A4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19A42-E5CE-4019-B51A-7C3A483D2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90050E-966D-4DA7-B2B6-BB87E2638E08}"/>
                  </a:ext>
                </a:extLst>
              </p14:cNvPr>
              <p14:cNvContentPartPr/>
              <p14:nvPr/>
            </p14:nvContentPartPr>
            <p14:xfrm>
              <a:off x="320040" y="23040"/>
              <a:ext cx="1186452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90050E-966D-4DA7-B2B6-BB87E2638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3680"/>
                <a:ext cx="1188324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01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2021-06-12T01:11:03Z</dcterms:created>
  <dcterms:modified xsi:type="dcterms:W3CDTF">2021-06-12T02:07:22Z</dcterms:modified>
</cp:coreProperties>
</file>