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04T01:08:42.34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2159 2159 0,'0'0'0,"0"-21"15,0 0 1,0 0-16,0-1 16,0 1-1,0 0 16,0 0 32,0 0-47</inkml:trace>
  <inkml:trace contextRef="#ctx0" brushRef="#br0" timeOffset="4312.04">2688 1016 0,'0'0'0,"21"-21"16,-21 0-16,0 0 16,0-1-16,0 1 0,0 0 0,21 0 15,-21 0-15,0 0 0,0-1 16,0 1-16,0 0 16,0 0-16,0 0 0,-21 21 46,0 21-46,21 0 0,-21 0 16,0 22-16,0-1 0,-1 0 16,1 1-16,-21 20 0,21-21 0,0 22 15,-1-1-15,-20 1 0,21-1 16,0 1-16,0-1 0,-1 1 0,1-1 16,-21 22-16,21-21 15,0-1-15,-22 1 0,22-1 0,0 1 16,-21-22-16,20 21 0,1-20 15,0-1-15,0-21 0,0 22 16,0-22-16,21 0 0,-22-21 31,22-21-31,0 0 0,-21-22 16,21 22-16,0-21 0,-21-22 16,21 22-16,0-22 0,0 1 0,0-1 15,0 22-15,0-21 0,0 20 16,0 1-16,0 0 0,0 20 15,0-20-15,0 21 0,0 0 16,21 21 0,0 21-1,1 0-15,-22 21 16,0-20-16,0 20 0,21 0 0,-21 1 16,21-1-16,-21-21 0,21 21 15,-21 1-15,0-1 0,21 0 16,0-20-16,1 20 0,-22-21 0,21 0 15,0 0-15,0 1 0,0-1 16,0-21-16,1 0 0,20 21 0,-21-21 16,21 0-16,-20 0 15,20 0-15,-21 0 0,21-21 0,-20 0 16,20-1-16,-21 1 0,0 0 16,22 0-16,-22-21 0,0 20 0,0 1 15,0-21-15,0 21 0,1-22 16,-1 1-16,-21 21 0,0-21 0,21 20 15,0 1-15,-21-21 0,0 21 16,0 0-16,0-1 16,0 44 15,0 20-31,0-21 0,0 0 16,-21 22-16,0-22 15,21 21-15,-21 0 0,21 1 0,-22-22 16,1 21-16,21-21 0,-21 22 15,21-22-15,0 21 0,0-21 0,0 1 16,0-1-16,0 0 0,0 0 16,21 0-16,0-21 0,1 0 15,-1 0-15,0 0 0,0 0 16,0 0-16,22 0 0,-22-21 0,0 0 16,0 21-16,21-21 0,-20 0 15,-1-1-15,0 1 0,-21-21 0,21 21 16,-21-22-16,21 1 0,-21 21 15,0-21-15,0-1 0,0 1 16,0 0-16,0 20 0,0-20 16,-21 21-16,0 0 0,21 0 0,-21 21 15,0 0-15,-1 0 0,1 0 16,0 0-16,0 0 0,0 0 16,21 21-16,-21-21 0,-1 21 15,22 0-15,-21 0 0,21 0 16,0 1-16,0-1 0,0 0 0,0 0 15,0 0-15,21-21 0,1 21 16,-1 1-16,0-1 0,0-21 16</inkml:trace>
  <inkml:trace contextRef="#ctx0" brushRef="#br0" timeOffset="4663.83">3810 1693 0,'0'0'0,"0"-21"0,0 0 15,0 0 1,-21 21-16,0 0 0,-1 0 16,1 0-16,0 0 0,-21 0 15,21 0-15,-22 21 0,22 0 16,0 0-16,-21 1 0,20-1 15,1 21-15,-21-21 0,21 22 0,0-1 16,-1-21-16,22 21 0,0 1 16,-21-22-16,21 21 0,0-21 0,0 1 15,0-1-15,21 21 0,1-21 16,-1 0-16,0 1 0,0-22 0,21 21 16,1 0-16,-22-21 0,21 0 15,1 0-15,20 0 0,-21 0 0,1 0 16,-1 0-16,22-21 0,-22 21 0,0-21 15</inkml:trace>
  <inkml:trace contextRef="#ctx0" brushRef="#br0" timeOffset="5235.5">4635 1778 0,'0'0'0,"0"-21"0,0 0 0,0 0 0,0-1 16,-21 1-16,0 21 0,0-21 15,0 21-15,-22 0 0,22 0 16,0 0-16,0 0 0,0 0 16,0 0-16,-1 21 0,1 0 0,-21 1 15,21-1-15,0 0 0,-1 0 16,1 21-16,0-20 0,21 20 16,-21-21-16,0 21 0,21-20 15,-21 20-15,21-21 0,0 21 0,0-20 16,0-1-16,0 0 0,0 0 15,0 0-15,21 0 0,0-21 0,0 22 16,0-22-16,0 0 16,1 0-16,20 0 0,-21 0 0,0 0 15,0 0-15,22-22 0,-22 22 16,0-21-16,0 0 0,0 0 0,1 0 16,20 0-16,-21-22 0,-21 22 15,21-21-15,0-1 0,-21 22 16,22-21-16,-22 0 0,0-1 15,0 22-15,0-21 0,0 21 0,0-1 16,0 1-16,0 0 0,0 0 16,-22 42 15,22 0-31,-21 22 0,21-22 0,0 21 16,0 0-16,0 1 0,0-1 15,0-21-15,0 22 0,0-1 0,0-21 16,0 0-16,0 22 0,0-22 15,21 0-15,1-21 0,-22 21 0,21 0 16,0-21-16,21 0 0,-21 0 16,1 0-16,-1 0 0,21 0 15,-21 0-15,22 0 0,-22 0 0,21-21 16,-21 0-16,22 0 0,-22 0 16</inkml:trace>
  <inkml:trace contextRef="#ctx0" brushRef="#br0" timeOffset="5607.57">5334 635 0,'0'0'0,"-21"0"16,21 21-16,-21 0 15,21 22-15,0-1 0,-22 0 0,22 22 16,-21-22-16,21 22 0,-21-1 16,21 1-16,0 20 0,0-20 0,0-1 15,0 1-15,0 21 0,0-22 16,0 1-16,0 20 0,0-20 0,0-22 16,0 22-16,-21-22 0,21 21 15,0-20-15,0-22 0,0 21 0,-21-21 16,21 22-16,0-22 0,0 0 15,0 0-15,21-21 47,0-21-47,0 0 0,-21 0 0,21 0 16,1-22-16,-1 22 0</inkml:trace>
  <inkml:trace contextRef="#ctx0" brushRef="#br0" timeOffset="6064.31">5588 1566 0,'0'22'31,"0"-1"-31,0 0 0,0 0 0,-21 0 16,21 22-16,0-1 0,0-21 15,-21 21-15,21 1 0,0-22 0,-22 21 16,22 1-16,0-22 0,0 0 15,0 21-15,0-21 0,0 1 0,0-1 16,0 0-16,22-21 0,-1 21 16,0-21-16,0 0 15,0 0-15,0 0 0,1 0 16,20 0-16,-21 0 0,0-21 16,0 21-16,1-21 0,-1 0 0,0-1 15,0 1-15,0-21 0,-21 21 16,0-22-16,21 1 0,-21 0 0,0-1 15,0 1-15,0 0 0,0-1 16,0 1-16,0 21 0,-21 0 0,0 0 16,0-1-16,0 22 15,0 0-15,-1 0 0,1 0 0,0 0 16,0 0-16,0 0 0,21 22 0,-21-22 16,-1 21-16,22 0 15,-21 0-15,21 0 0,0 0 16,0 1-16,0-1 0,0 0 15,0 0-15,0 0 0,21-21 16,1 21-16,-1-21 16</inkml:trace>
  <inkml:trace contextRef="#ctx0" brushRef="#br0" timeOffset="6580.05">6138 1799 0,'0'-42'16,"0"21"0,0 0-16,0-1 15,0 1-15,0 0 16,21 0-16,1 21 16,-1 0-16,-21-21 15,21 21-15,0 0 0,0 0 0,0 0 16,1 21-16,-22 0 15,21 0-15,0 0 0,-21 22 0,21-22 16,-21 21-16,21-21 0,-21 22 16,0-22-16,0 21 0,0-21 0,0 1 15,0 20-15,0-21 0,0 0 16,0 0-16,-21 1 0,0-1 16,21 0-16,0 0 0,-21-21 15,0 0 1,21-21 15,0 0-31,0 0 16,0-22-16,0 22 0,21 0 15,-21 0-15,21-22 0,-21 1 0,0 21 16,21-21-16,0 20 0,0-20 0,-21 21 16,0 0-16,22-22 15,-1 22-15,0 0 0,-21 0 0,21 21 16,0-21-16,0 21 15,1-21-15,-1 21 16,0 0 0,0 21-16,0-21 15</inkml:trace>
  <inkml:trace contextRef="#ctx0" brushRef="#br0" timeOffset="7199.87">7239 1651 0,'0'0'0,"0"-42"15,-21 42 1,0 0-16,-1 0 15,1 0-15,0 0 0,21 21 16,-21 0-16,0 0 0,0 0 16,-1 1-16,22-1 0,-21 0 0,0 0 15,0 0-15,21 0 16,0 1-16,-21-22 0,21 21 0,-21 0 16,21 0-16,0 0 0,0 0 15,0 1 1,21-22-16,0 0 15,0 21-15,0-21 0,0 0 16,1 0-16,-1 0 0,0 0 16,0 0-16,0 0 15,0 0-15,-21 21 0,22-21 16,-1 0 0,0 21-16,-21 0 15,0 0 1,0 1-1,0-1 1,-21 0-16,0-21 0,-1 0 16,1 21-16,0-21 0,0 0 15,0 0-15,0 0 0,-1 0 16,22 21-16,-21-21 0,0 0 0,0 0 16,0 0-16,0 0 0,-1 0 15,1 0 1,0 0-16,0-21 47,21 0-47</inkml:trace>
  <inkml:trace contextRef="#ctx0" brushRef="#br0" timeOffset="7615.63">5313 1164 0,'21'0'0,"21"0"16,-21 0-16,22 0 0,-1 0 0,0 0 16,1 0-16,-1 0 0,0 0 15,1 0-15,-1 0 0,0 0 0,1 0 16,-22 0-16,21 0 15,-21 0-15,1 0 0,20 0 0,-21 0 16,0 0-16,-21-21 16,21 21-16,-21 21 47</inkml:trace>
  <inkml:trace contextRef="#ctx0" brushRef="#br0" timeOffset="8539.56">2540 2752 0,'21'0'78,"0"0"-78,0 0 0,1 0 0,-1 0 16,0 0-16,21 0 0,-21 0 15,22 0-15,-1 0 0,-21 0 0,22 0 16,-1 0-16,0 0 0,1 0 16,-1 0-16,0 0 0,22 0 0,-22 0 15,22 0-15,-1 0 0,1 0 16,-1 0-16,22 0 0,-22 0 0,22 0 15,0 0-15,-1 0 0,-20 0 16,20 21-16,1-21 0,-21 0 0,41 0 16,-20 0-16,21 0 0,0 0 15,0 0-15,-1 0 0,22 0 0,-21 0 16,21 0-16,-21 0 0,21 0 16,-21 0-16,21 0 0,0 0 15,0 21-15,-21-21 0,21 0 0,-21 0 16,-1 0-16,22 0 0,-21 0 15,0 0-15,0 0 0,0 0 0,0 0 16,-22 0-16,1 21 0,-22-21 16,1 0-16,-1 0 0,-20 0 0,-1 0 15,0 0-15,-20 0 0,-1 0 0,0 0 16,0 0-16,0 0 31</inkml:trace>
  <inkml:trace contextRef="#ctx0" brushRef="#br0" timeOffset="9955.4">3027 4170 0,'0'0'0,"21"-21"15,-21 0-15,0-1 16,0 1 0,0 42 15,0 1-16,-21-1-15,21 0 0,0 0 16,-21 21-16,21-20 0,0 20 0,0-21 16,0 21-16,0-20 0,0 20 15,0-21-15,0 0 0,0 22 16,0-22-16,0 0 0,0 0 16,0 0-16,0 0 0,0 1 15,0-1 1,21-21-16,0 0 15,0 0-15,0-21 16,0-1 0,-21 1-16,0 0 0,0 0 15</inkml:trace>
  <inkml:trace contextRef="#ctx0" brushRef="#br0" timeOffset="10387.44">3175 3852 0,'0'0'16,"21"0"-16,-21-21 0,21 0 0,-21 0 15,0 0-15,0 0 16,0-1-16,-21 22 15,0 0-15,0 0 16,0 0-16,-1 0 16,1 0-16,21 22 15,-21-1-15,0 0 0,21 0 16,-21 0-16,21 0 16,0 1-16,0-1 0,0 0 15,0 0-15,0 0 0</inkml:trace>
  <inkml:trace contextRef="#ctx0" brushRef="#br0" timeOffset="11227.49">3852 4318 0,'0'0'0,"-42"-85"31,21 64-31,0 0 0,-1 0 0,1 21 16,-21 0-16,21-21 0,0 21 0,-1 0 15,1 0-15,-21 0 0,21 21 16,0-21-16,-22 21 0,22 0 16,0 0-16,0 1 0,0 20 15,-1-21-15,1 0 0,21 22 0,0-22 16,-21 21-16,21-21 0,-21 22 16,21-22-16,0 21 0,0-21 0,0 0 15,0 1-15,0-1 0,0 0 16,21 0-16,0 0 0,0 0 0,1-21 15,-1 22-15,0-22 0,0 0 16,0 0-16,22 0 0,-22 0 0,0 0 16,21 0-16,-21-22 0,1 22 15,20-21-15,-21 0 0,0 0 0,0 0 16,22 0-16,-22-1 16,0 1-16,0-21 0,0 21 0,1-22 15,-1 1-15,0 0 0,0-1 0,0-20 16,0 21-16,-21-22 0,0 22 15,22-22-15,-22 1 0,21 20 0,-21 1 16,21-21-16,-21 20 0,0 1 16,0 0-16,0 20 0,0-20 0,0 0 15,0 21-15,0-1 0,0 1 16,0 0-16,0 0 0,0 42 31,-21 0-15,0 0-16,21 1 15,-22 20-15,22 0 0,-21-21 0,21 22 16,0-1-16,0 22 0,-21-22 16,21 21-16,0 1 0,-21-1 0,21-20 15,0 20-15,0-20 0,0 20 16,0-21-16,0 1 0,0-1 0,0 0 16,21 1-16,0-22 0,-21 21 0,21-21 15,1 22-15,20-22 0,-21 0 16,0-21-16,22 21 0,-1 0 0,0-21 15,1 0-15,-1 0 16,0 0-16,22 0 0,-22 0 0,0 0 16,1 0-16,-1-21 0,0 0 15,1 21-15,-1-21 0,0 0 0,-20 0 16,-1-1-16,0 1 0</inkml:trace>
  <inkml:trace contextRef="#ctx0" brushRef="#br0" timeOffset="11935.13">1439 4212 0,'0'0'15,"0"21"-15,0 1 0,0 20 0,0-21 16,0 21-16,0 1 0,0-1 0,0 0 16,0 1-16,0-1 0,0 0 15,0 1-15,0-1 0,0 0 16,0 1-16,0-1 0,0-21 16,0 22-16,0-22 0,0 0 0,0 0 15,0 0-15,0 0 0,21 1 16,1-22-1,-1 0 1,-21-22-16,0 1 0</inkml:trace>
  <inkml:trace contextRef="#ctx0" brushRef="#br0" timeOffset="12148">1905 4572 0,'0'21'63,"0"0"-48,-21-21-15,21 22 0,-21-22 16</inkml:trace>
  <inkml:trace contextRef="#ctx0" brushRef="#br0" timeOffset="12982.59">1460 6011 0,'0'0'0,"22"22"0,62 83 16,-63-83-16,-21 20 16,22-21-16,-22 21 0,0 1 15,0-1-15,0 0 0,-22 1 0,1-1 16,0 0-16,0 1 0,0-1 15,-22 0-15,22 1 0,-21-22 0,21 21 16,-22-21-16,22 1 16,0-1-16,0 0 0,-21-21 0,20 21 15,1-21-15,0 0 16,0 0-16,0 0 0,0-21 16,-1 0-16,22 0 15,-21-1-15,21 1 0,0 0 16,0-21-16,0 21 0,0-22 0,0 1 15,0 0-15,0 20 0,0-20 16,21 21-16,1-21 0,-1 20 0,0 1 16,0 21-16,0 0 0,0 0 15,22 0-15,-22 0 0,21 21 16,-21 1-16,22-1 0,-22 0 16,21 0-16,-21 21 0,1-20 15,-1 20-15,0-21 0,0 0 0,0 0 16,-21 1-16,0-1 0,21 0 15,-21 0-15,22 0 0,-1 0 16,0-21 0,0 0-1,0-21 1,0 0-16</inkml:trace>
  <inkml:trace contextRef="#ctx0" brushRef="#br0" timeOffset="13151.49">2032 6414 0</inkml:trace>
  <inkml:trace contextRef="#ctx0" brushRef="#br0" timeOffset="13799.12">3154 6096 0,'0'0'0,"-21"0"0,21-21 16,-22 21-16,1-21 0,0 21 15,0 21 1,21 0-16,0 0 15,0 0-15,0 1 0,0 20 16,0-21-16,0 21 0,0 1 0,0-1 16,-21-21-16,21 22 0,0-1 15,0 0-15,0-21 0,0 22 0,0-22 16,0 0-16,0 0 0,0 0 16,0 1-16,0-1 0,0 0 15,0-42 16,0 0-31,0-1 16,0 1-16,0 0 0,0-21 16,0 21-16,0-22 0,0 1 0,0 0 15,0-1-15,0 1 0,0 0 16,21-1-16,0 22 0,0-21 0,22-1 16,-22 22-16,21 0 0,-21 0 15,22 0-15,-1 21 0,0 0 0,-21 0 16,22 0-16,-1 0 0,-21 21 15,22 0-15,-22 0 0,21 0 16,-21 22-16,0-22 0,1 21 0,-1-21 16,-21 22-16,0-1 0,21-21 15,-21 22-15,0-22 0,0 21 0,0-21 16,0 0-16,0 22 0,-21-22 16,21 0-16,-21 0 0,-1-21 0,22 21 15,0 1-15,-21-22 0,0 0 0,0 0 16,21-22 15</inkml:trace>
  <inkml:trace contextRef="#ctx0" brushRef="#br0" timeOffset="14431.99">4360 6287 0,'0'-22'0,"0"1"16,0 0-16,-21 0 0,0 0 15,0 0-15,0-1 0,-1 1 16,1 21-16,0-21 0,0 21 15,0 0-15,0 0 0,-1 0 0,1 0 16,0 0-16,0 21 0,0 0 16,0 1-16,-1-1 0,22 0 0,-21 21 15,0 1-15,0-22 0,0 21 0,21 0 16,0 1-16,0-22 0,0 21 16,0 1-16,0-22 0,0 0 0,0 0 15,0 0-15,0 0 0,0 1 16,0-1-16,21-21 0,0 0 0,0 0 15,0 0-15,1 0 16,-1 0-16,0 0 0,0-21 16,0 21-16,0-22 0,1 1 0,-1 0 15,0 0-15,0 0 0,0 0 16,0-1-16,1-20 0,-1 21 0,-21-21 16,0 20-16,21-20 0,-21 0 0,21 21 15,-21-1-15,0 1 0,0 0 16,0 0-16,0 0 0,-21 42 31,21 0-15,0 0-16,0 0 0,-21 22 15,21-22-15,0 21 0,0 1 16,0-22-16,0 21 0,0-21 0,0 0 16,21 22-16,0-22 0,-21 0 15,21-21-15,0 21 0,1 0 0,-1-21 16,0 0-16,0 0 0,21 0 15,-20 0-15,-1 0 0,0 0 16,0-21-16,0 0 0</inkml:trace>
  <inkml:trace contextRef="#ctx0" brushRef="#br0" timeOffset="15235.46">4889 6202 0,'0'0'0,"-21"0"31,0 0-31,0 21 0,21 0 16,0 0-16,-21 1 15,21-1-15,0 0 0,0 0 0,0 21 16,0-20-16,0-1 0,0 21 0,0-21 16,0 0-16,0 1 0,0-1 15,0 0-15,0 0 0,0 0 16,0 0-16,0-42 47,0 0-32,0 0-15,0 0 16,0 0-16,0-22 0,0 22 0,0 0 16,0-21-16,0 20 0,0-20 15,0 21-15,0 0 0,21-22 0,-21 22 16,21 0-16,0 0 0,0 0 15,22 0-15,-22-1 0,0 1 0,21 21 16,-20-21-16,20 21 0,-21 0 0,0 0 16,0 0-16,22 0 0,-22 0 15,0 21-15,0 0 0,0 1 16,1-1-16,-22 21 0,21-21 0,-21 0 16,21 22-16,-21-22 0,0 21 15,0-21-15,0 22 0,0-22 0,0 0 16,0 0-16,0 0 0,0 1 15,0-1-15,0 0 0,-21 0 16,0-21-16,-1 0 31,1 0-15,21-21-16,0 0 0,0 0 16,0-1-16,0 1 0,0 0 15,0 0-15,0-21 0,21 20 0,1-20 16,-1 21-16,0-21 15,0 20-15,0 1 0,0 0 0,22 0 16,-1 0-16,-21 0 0,22-1 0,-1 22 16,0 0-16,-21 0 0,22 0 15,-1 0-15,-21 0 0,0 22 0,1-1 16,20 0-16,-21 0 0,-21 21 0,0-20 16,21 20-16,-21-21 0,0 21 15,0-20-15,0 20 0,0-21 0,0 0 16,0 22-16,-21-22 0,21 0 15,-21-21-15,21 21 0,0 0 0,-21-21 16,21 21-16,-21-21 0,21-21 47,21 0-47,0 0 16</inkml:trace>
  <inkml:trace contextRef="#ctx0" brushRef="#br0" timeOffset="15651.22">6202 6414 0,'0'0'0,"84"-22"31,-62 1-31,-1 21 0,0-21 0,21 0 16,-21 21-16,1-21 0,-1 0 15,0-1-15,0 1 0,-21 0 0,0 0 16,21-21-16,-21 20 0,0 1 0,0 0 16,0 0-16,-21 0 15,0 21-15,0 0 16,0 0-16,-1 0 0,-20 21 0,21 0 15,0 0-15,0 0 0,-1 22 16,1-22-16,0 21 0,0 1 0,21-1 16,0 0-16,0 1 0,0-22 15,0 21-15,0 0 0,0-20 0,0-1 16,0 21-16,0-21 0,21 0 0,0-21 16,0 22-16,1-1 0,-1-21 15,0 0-15,0 0 0,0 0 0,0 0 16,1 0-16</inkml:trace>
  <inkml:trace contextRef="#ctx0" brushRef="#br0" timeOffset="16859.63">1270 8234 0,'-21'0'0,"21"-21"16,0 0-16,0-1 16,0 1-16,0 0 15,0 0-15,21 21 16,-21-21-16,21 21 0,0 0 0,22-21 16,-22 21-16,0 0 0,0 0 15,21 0-15,-20 0 0,-1 21 16,0-21-16,0 21 0,0 0 0,-21 21 15,0-20-15,0-1 0,0 21 16,0-21-16,0 22 0,-21-22 0,0 21 16,-21-21-16,20 0 0,1 22 15,-21-22-15,21 0 0,0-21 0,-1 21 16,1 0-16,0-21 0,21 22 16,-21-22-16,0 0 15,21-22 16,0 1-31,21 21 0,0-21 16,0 0-16,22 0 16,-22 21-16,0-21 0,21 21 0,1 0 15,-22-22-15,21 22 0,0 0 16,-20 0-16,20 0 0,-21 0 0,21 22 16,-20-1-16,-1-21 0,21 21 15,-42 21-15,21-21 0,-21 1 0,21-1 16,-21 21-16,0-21 0,0 22 15,-21-22-15,0 21 0,0-21 0,-21 22 16,-1-22-16,1 21 16,0-21-16,-1 0 0,1 1 0,0-1 15,-1-21-15,-20 0 0,20 21 16,1-21-16,0 0 0,21 0 0,-22 0 16,1 0-16,21-21 0,-22 0 15,22 21-15,0-22 0,0 1 0,0 0 16,0 0-16,21 0 0,0 0 15,0-1-15,-22 1 0,22 0 0,0 0 16,0 0-16,0 0 0,0-1 16,22 22-16,-1-21 0,0 0 15,0 21-15,21-21 0,-20 21 0,20-21 16,0 21-16,1-21 16</inkml:trace>
  <inkml:trace contextRef="#ctx0" brushRef="#br0" timeOffset="17063.82">2286 8488 0,'0'0'0</inkml:trace>
  <inkml:trace contextRef="#ctx0" brushRef="#br0" timeOffset="18060.55">3958 8170 0,'0'0'0,"0"-21"0,-21-85 31,0 106-15,21 22 0,0-1-16,0 21 0,-21-21 15,21 22-15,-22-1 0,22 21 0,0-20 16,0 20-16,-21-20 0,0 20 0,0-21 16,0 1-16,21 20 0,-21-20 15,-1 20-15,1-21 0,0 1 16,0-1-16,0 0 0,0-20 15,-1-1-15,1 21 0,0-21 0,0-21 16,21 21-16,0 1 0,-21-22 0,0 0 16,-1 0-1,1-22-15,21 1 0,-21 0 16,21 0-16,-21 0 0,21-22 16,0 22-16,0-21 0,0 0 0,0 20 15,0-20-15,0 0 0,0-1 16,0 1-16,0 0 0,0-1 0,0 1 15,0 21-15,21 0 0,0 0 0,0-1 16,1 22 0,-1 0-16,0 0 0,0 22 0,0-1 15,0 0-15,1 0 0,-1 21 16,0-20-16,0 20 0,-21-21 0,21 21 16,0-20-16,1 20 0,-22 0 0,21-21 15,0 1-15,-21 20 0,21-21 16,0 0-16,0 0 0,-21 1 0,22-22 15,-1 21-15,0-21 0,0 0 16,0 0-16,0 0 0,22 0 0,-22 0 16,0-21-16,0 21 0,0-22 0,1 1 15,-1 0-15,21 0 16,-21-21-16,0 20 0,-21 1 0,22-21 16,-1 0-16,-21 20 0,21 1 15,-21-21-15,0 21 0,0 0 0,0-1 16,0 1-16,-21 21 31,21 21-31,0 1 0,-21-22 16,-1 21-16,22 0 0,-21 0 15,21 0-15,0 0 0,0 1 0,0-1 16,0 0-16,-21 0 0,21 0 16,0 0-16,0 1 0,0-1 15,21-21 32,-21-21-47,0-1 0</inkml:trace>
  <inkml:trace contextRef="#ctx0" brushRef="#br0" timeOffset="18239.45">4254 8276 0,'0'0'0,"0"21"32,0 1-32,0-1 15,22-21 1,-1 0-16,-21 21 0,21-21 16,0 0-16</inkml:trace>
  <inkml:trace contextRef="#ctx0" brushRef="#br0" timeOffset="18755.48">4805 8573 0,'0'21'15,"0"-42"-15,0 63 0,0-21 0,0 0 0,0 0 16,-21 22-16,21-22 0,0 0 0,0 0 15,-22 0-15,22 1 0,-21-1 16,21 0-16,-21 0 0,21 0 0,-21 0 16,21 1-16,-21-22 15,0 0 1,21-22 15,0 1-31,0 0 0,0-21 16,0 21-16,0-1 0,21-20 15,0 21-15,0-21 0,0 20 16,0-20-16,1 0 0,-1 21 0,21-22 16,-21 22-16,22 0 0,-22 0 15,21 0-15,-21 21 0,22 0 0,-22 0 16,0 0-16,0 0 0,0 21 0,0-21 16,1 21-16,-1 0 0,0 0 15,0 0-15,-21 1 0,21 20 0,-21-21 16,21 0-16,-21 0 0,0 22 0,0-22 15,0 0-15,0 0 0,0 0 16,0 22-16,0-22 0,0 0 16,0 0-16,-21 0 0,21 1 0,-21-22 15,21 21-15,0-42 47,21 21-47</inkml:trace>
  <inkml:trace contextRef="#ctx0" brushRef="#br0" timeOffset="19420.09">5757 8107 0,'0'0'0,"0"21"16,-63 106-1,42-106-15,21 22 16,-22-1-16,22 0 0,0-21 0,0 22 16,0-1-16,-21 0 0,21 1 0,0-1 15,-21 0-15,21 1 0,0-22 16,0 21-16,0-21 0,0 22 0,0-22 16,0 0-16,0 0 0,0 0 15,0 1-15,0-44 47,0 1-47,0 0 0,0 0 16,0 0-16,0 0 0,21-1 0,0-20 15,1 21-15,-1-21 0,0 20 16,0 1-16,0-21 0,0 21 0,1 0 16,20 21-16,-21-22 0,0 22 0,0 0 15,1 0-15,-1 0 0,0 0 16,0 0-16,-21 22 15,0-1-15,0 0 16,-21 0 0,0-21-16,0 21 0,-1-21 0,1 0 15,0 21-15,0-21 0,-21 0 0,20 0 16,1 22-16,0-22 0,0 0 16,0 0-16,0 0 0,-1 0 15,1 21-15,21 0 16,0 0-1,0 0-15,21 0 16,1 1-16,-1-1 0,0 0 16,0-21-16,0 21 0,0 0 0,1 0 15,-1-21-15,0 22 0,0-1 16,0-21-16,0 21 0,1-21 16,-1 0-16,0 21 0,0-21 0,0 0 15,0 0-15,1 0 0,-1 0 16,0 0-16,0 0 15,0-21-15,0 0 0</inkml:trace>
  <inkml:trace contextRef="#ctx0" brushRef="#br0" timeOffset="19715.46">6477 8149 0,'21'0'15,"0"0"-15,0 0 16,22 0-16,-22 0 0,21 0 16,1-21-16,-1 21 0,0 0 0,1 0 15,-1 0-15,0-21 0,1 21 0,-1 0 16,0 0-16,-21 0 15,22 0-15,-22 0 0,0 0 0,0 0 0,-42 0 47,0 0-47,0 0 0</inkml:trace>
  <inkml:trace contextRef="#ctx0" brushRef="#br0" timeOffset="19987.29">6816 8170 0,'0'0'0,"0"22"0,-22-1 0,1 0 15,21 21-15,0-21 0,0 22 0,-21-1 16,21-21-16,-21 22 0,21-1 16,0 0-16,-21 1 0,21-1 0,0 0 15,0 1-15,-21-1 0,21-21 0,-22 21 16,22-20-16,0 20 0,0-21 15,0 0-15,0 0 0,0 1 0,0-1 16,22-21 15,-1 0-31,0-21 16,0-1-16,0 1 0,0 0 16</inkml:trace>
  <inkml:trace contextRef="#ctx0" brushRef="#br0" timeOffset="20387.59">7027 8678 0,'0'0'16,"21"0"-16,1 0 0,-1 0 0,0 0 15,0 0-15,0 0 0,0-21 16,1 21-16,-1 0 0,21-21 15,-21 21-15,0-21 0,1 0 16,-1 0-16,0-1 0,-21 1 16,0 0-16,0 0 15,0 0 1,-21 21-16,0 0 0,-1 0 16,1 0-16,0 0 0,0 0 15,0 21-15,0 0 0,-1 0 0,1 0 16,0 1-16,0-1 0,21 21 15,-21-21-15,21 0 0,-21 22 0,21-22 16,-22 21-16,22-21 0,0 1 0,0-1 16,0 21-16,0-21 0,0 0 15,0 1-15,22-1 0,-1-21 16,0 0-16,0 0 0,0 21 16,0-21-16,1 0 0,-1 0 15,21 0-15,-21-21 0,0 0 0</inkml:trace>
  <inkml:trace contextRef="#ctx0" brushRef="#br0" timeOffset="21564.04">7810 8488 0,'0'0'0,"22"21"0,-22 0 16,0 0-16,0 22 0,0-22 0,0 21 15,0 1-15,0-1 0,0 0 16,-22 1-16,1-1 0,0-21 0,0 21 16,-21-20-16,20 20 0,1-21 15,0 0-15,21 0 0,-21 1 0,21-1 16,-21-21-16,0 0 15,63 0 1,-21-21 0,0-1-16,0 1 0,1 0 0,20 0 15,-21-21-15,21 20 16,-20-20-16,20 0 0,-21-1 0,21 1 16,-20 21-16,-1-21 0,21-1 0,-21 22 15,-21-21-15,21 21 0,1-1 16,-22 1-16,0 0 15,0 42 1,-22-21-16,1 21 16,21 1-16,0-1 0,-21 0 0,0 21 15,21-21-15,0 1 0,0 20 16,0-21-16,0 21 0,0-20 0,0-1 16,0 21-16,0-21 0,0 0 15,0 1-15,0-1 0,21 0 16,0-21-16,0 0 0,1 0 15,20 0-15,-21 0 0,0 0 0,0 0 16,22 0-16,-22-21 0,0 0 16</inkml:trace>
  <inkml:trace contextRef="#ctx0" brushRef="#br0" timeOffset="21883.86">8763 7874 0,'0'21'0,"-21"0"16,0 1-16,-1 20 0,22 0 16,-21 1-16,0-1 0,0 0 0,0 22 15,0-22-15,21 22 0,-22-22 0,22 21 16,-21-20-16,21-1 0,0 22 15,0-22-15,0 0 0,0 1 0,0-1 16,21 0-16,1 1 0,-22-1 16,21-21-16,0 21 0,0-20 0,0-1 15,-21 0-15,21-21 0,1 21 16,-1-21-16,0 0 0,0 0 16,0 0-16,0 0 0,1 0 0,-1-21 15,0 21-15</inkml:trace>
  <inkml:trace contextRef="#ctx0" brushRef="#br0" timeOffset="22128.72">8636 8509 0,'21'-21'16,"0"21"-1,0 0-15,22 0 0,-22 0 16,21-21-16,1 21 0,-22 0 0,21-21 16,0 21-16,1 0 0,-22-22 15,21 1-15,-21 21 0,22-21 0,-22 21 16,0 0-16,0-21 0,0 21 0,-21-21 16</inkml:trace>
  <inkml:trace contextRef="#ctx0" brushRef="#br0" timeOffset="23319.53">1291 10414 0,'0'0'16,"0"-21"-16,-21 21 15,21 21 1,0 0-16,-21 0 0,21 22 0,-21-22 16,21 21-16,0 1 0,-22-1 15,1 0-15,0 1 0,21-22 16,-21 21-16,0-21 0,0 22 0,-1-22 15,22 0-15,-21 0 0,0-21 16,21 21-16,-21-21 0,0 0 16,42 0 31,0 0-47,0 0 0,22 0 15,-22 0-15,21 0 0,0 0 16,-20 0-16,20 0 0,0 0 15,1 0-15,-1-21 0,0 21 16,1-21-16,-22 21 0,21-21 0,0 21 16,-20-21-16,20-1 0,-21 1 15,0 0-15,0 0 0,1-21 0,-22 20 16,21-20-16,-21 21 0,0-21 16,0 20-16,0-20 0,0 21 0,-21-21 15,21 20-15,-22 1 0,1 0 16,21 0-16,-21 21 0,0 0 15,21 21-15,-21 0 0,21 0 16,0 22-16,0-1 0,-21 0 16,21 1-16,-22 20 0,22-20 15,0-1-15,0 21 0,0-20 0,0-1 16,0 0-16,0 1 0,0-1 16,0-21-16,0 22 0,0-22 0,0 21 15,0-21-15,0 0 0,0 1 16,22-22-16,-1 0 15,0 0 1,-21-22 0</inkml:trace>
  <inkml:trace contextRef="#ctx0" brushRef="#br0" timeOffset="23551.56">2095 10901 0,'0'0'0,"22"-21"16,-1 21 77,-21-21-93,21 21 16,0 0-16</inkml:trace>
  <inkml:trace contextRef="#ctx0" brushRef="#br0" timeOffset="24743.91">3556 10097 0,'0'0'0,"0"21"32,0 0-17,0 0-15,0 0 0,0 0 16,0 22-16,0-1 0,0 0 0,0 1 16,0-1-16,0 22 0,0-22 0,0 21 15,0-20-15,0-1 0,0 0 16,0 1-16,0-1 0,-21-21 0,21 22 15,0-22-15,0 0 16,0 0-16,-21 0 0,21 0 0,0 1 16,0-1-16,0-42 47,0-1-47</inkml:trace>
  <inkml:trace contextRef="#ctx0" brushRef="#br0" timeOffset="25195.6">3175 10160 0,'0'0'0,"0"-42"32,0 21-32,0-1 15,21 1-15,0 21 0,22-21 16,-22 0-16,21 21 0,22-21 16,-22 0-16,21 21 0,1-22 0,-22 22 15,22 0-15,-1 0 16,-20 0-16,20 0 0,-21 0 0,1 22 15,-1-1-15,-21 0 0,0 0 16,1 21-16,-1-20 0,-21 20 0,0 0 16,0 1-16,0-1 0,-21 0 0,-1 1 15,-20-1-15,21 0 0,-21 1 16,-1-1-16,1-21 0,21 21 0,-22-20 16,1-1-16,0 0 0,21 0 15,-22 0-15,22 0 0,0-21 0,0 0 16,0 22-16,-1-22 0,1 0 15,21-22 17,21 22-32</inkml:trace>
  <inkml:trace contextRef="#ctx0" brushRef="#br0" timeOffset="28059.43">4657 10837 0,'-22'0'0,"22"-21"31,0 0-31,0 0 16,22 0-1,-22 0-15,0-1 16,0 1-16,0 0 0,0 0 16,0 0-16,0 0 0,0-22 0,0 22 15,-22 0-15,22 0 0,-21 0 0,-21-22 16,21 43-16,0-21 0,-22 0 16,22 21-16,-21 0 0,21 0 0,-22 0 15,1 21-15,0-21 0,20 21 16,-20 0-16,21 22 0,0-22 0,-22 21 15,22-21-15,0 22 0,21-1 16,-21 0-16,21 1 0,-21-1 0,21-21 16,0 22-16,0-1 0,0-21 15,0 21-15,0-20 0,0-1 16,0 21-16,21-21 0,0-21 0,0 21 16,0 1-16,1-22 0,-1 0 0,21 0 15,-21 0-15,0 0 0,22 0 16,-22-22-16,21 1 0,1 21 0,-22-21 15,21 0-15,-21 0 0,22 0 16,-22-1-16,21 1 0,-21 0 0,22 0 16,-22-21-16,0 20 0,0 1 0,0-21 15,0 21-15,1-22 0,-22 22 16,0 0-16,0 0 0,21 0 0,-21 0 16,0 42 15,0 0-31,0 0 0,0 0 15,0 0-15,-21 1 0,21 20 16,0-21-16,0 0 0,0 22 0,0-22 16,0 0-16,0 0 0,0 21 0,0-20 15,21-1-15,0-21 0,0 21 16,-21 0-16,21-21 0,0 0 0,1 21 16,-1-21-16,0 0 15,0 0-15,0 0 0,0-21 16,1 21-16,-22-21 0,21 0 0,0 21 15,0-21-15,0-1 0,-21 1 16,21 0-16,1 0 0,-1 0 16,-21 0-16,0-1 0,21 1 0,-21 0 15,21 0-15,-21 0 0,0 0 0,0-1 16,0 1-16,0 0 0,21 0 16,0 21 109,-21 21-94,0 0 109,0 0-124,0 1 0,0-1-1,22-21-15,-22 21 0,21-21 0,-21 21 16,21 0-16,0 0 16,-21 1-16,21-1 15,0-21-15,-21 21 0,0 0 16,0 0-16,22 0 0,-22 1 15,21-1-15,-21 0 16,0 0-16,0 0 16,21 0-16,0 1 0,0-1 15,0-21-15,1 0 16,-1 0-16,0 0 16,0 0-16,0 0 0,0-21 15,1 21-15,-1-22 0,0 1 0,0 21 16,0-21-16,0 0 0,1 0 15,-1 0-15,0-1 0,0 1 16,-21 0-16,21 0 0,-21-21 0,21 20 0,-21-20 16,0 21-16,0-21 0,0-1 15,0 1-15,0 21 0,0-22 16,0 22-16,0 0 0,0 0 0,0 0 16,0 0-16,22 21 15,-22-22-15,0 44 78,21-22-31,-21-22-16,0 1-31,0 0 16,0 0 47,0 0-17,0 0-30,0-1 0,0 1-1,0 0-15,0 0 0,0 0 16,0 0-16,0-1 16,0 1-1,-21 21 16,21 21-15,-22-21-16,22 22 0,-21-1 0,21 0 16,-21 0-16,21 21 0,0-20 15,0 20-15,0 0 0,0-21 16,0 22-16,0-1 0,0 0 16,0 1-16,0-1 0,0-21 0,0 22 15,0-1-15,0-21 0,0 0 0,21 22 16,-21-22-16,21 0 0,1 0 15,-22 0-15,21 0 0,-21 1 16,21-22-16,-21 21 0,21-21 16,-21 21-16,21-21 0,0 0 15,-21 21-15,22-21 16,-1 0-16,0 0 16,0 0-1,0 0-15,-21-21 16,21 21-16,1-21 0,-1 0 15,0-1-15,-21 1 0,21 21 16,0-21-16,0 0 0,-21 0 16,22 0-16,-1-1 0,-21 1 0,0 0 15,21 0-15,-21 0 0,21 0 16,-21-1-16,0 1 0,0 0 16,0 42 15,0 0-16,0 1-15,0-1 16,0 0-16,0 0 16,0 0-16,0 0 0,0 1 15,0-44 95,0 44-17,0-1-93,0 0 16,0 0-16,0 0 0,0 0 16,21 1-1,0-1-15,-21 0 16,22-21-16,-1 0 0,0 0 16,0 0-16,0 0 15,0 0-15,1 0 0,-1 0 0,0 0 16,0-21-16,0 21 0,0-21 15,1-1-15,-1 22 0,0-21 0,0 0 16,0 0-16,0-21 0</inkml:trace>
  <inkml:trace contextRef="#ctx0" brushRef="#br0" timeOffset="28275.3">6710 10287 0,'0'0'0,"-64"0"31,43 0 16,21-21-47,-21 21 16</inkml:trace>
  <inkml:trace contextRef="#ctx0" brushRef="#br0" timeOffset="28464.23">6075 10478 0,'0'0'15,"21"0"16,0 0-31,0 0 0,0 0 16,22 0-16,-22 0 16,0-22-16,21 1 0,-20 21 0,-1-21 15,21 21-15,0-21 0</inkml:trace>
  <inkml:trace contextRef="#ctx0" brushRef="#br0" timeOffset="29379.01">7599 10795 0,'0'-21'31,"0"0"-31,0 0 15,0-1-15,0 1 16,0 0-16,-21 0 0,-1 0 16,22 0-16,-21-1 0,0 1 15,0 0-15,0 21 0,0 0 0,-22 0 16,22 0-16,0 0 0,0 0 16,-22 0-16,22 0 0,0 21 0,0 0 15,0 1-15,0-1 0,-1 21 0,1-21 16,0 0-16,21 22 0,0-22 15,-21 21-15,21-21 0,0 1 0,0-1 16,0 0-16,0 0 0,0 0 0,0 0 16,21-21-16,-21 22 0,21-22 15,0 0-15,1 0 16,-1 0-16,0 0 0,0 0 0,0 0 16,0 0-16,1-22 0,-1 22 0,0-21 15,0 0-15,0 0 0,0 21 16,1-21-16,-1 0 0,0-22 0,0 22 15,0 0-15,-21-21 0,21 20 0,-21-20 16,0 21-16,22-21 0,-22 20 16,0 1-16,0-21 0,0 21 0,0 0 15,-22 21 1,1 0-16,0 0 16,21 21-16,0 0 0,-21 21 0,21-21 15,-21 22-15,21-22 16,0 21-16,0-21 0,0 22 0,0-22 15,0 21-15,0-21 0,21 1 0,0-1 16,-21 0-16,21 0 0,0 0 16,1 0-16,-1-21 0,0 0 0,0 22 15,0-22-15,22 0 0,-22 0 0,0 0 16,21 0-16,1 0 0,-22-22 0,21 22 16,-21-21-16,22 0 0,-22 0 15,21 0-15,-21 0 0,0-22 0,22 22 16,-22-21-16,0-1 0,-21 1 0,21 0 15,-21-22-15,21 22 0,-21-22 16,0 22-16,0-21 0,0 20 16,0 1-16,0 0 0,0-1 0,0 22 15,0 0-15,0 0 0,-21 0 16,0 21 0,0 21-16,21 0 0,-21 0 15,21 21-15,0 1 0,0-1 0,0 0 16,0 1-16,0 20 0,0-20 0,0-1 15,0 0-15,0 1 0,0-1 16,21 0-16,0 1 0,0-22 0,-21 21 16,21-21-16,1 0 0,-22 1 0,21-1 15,0-21-15,0 21 0,0-21 16,0 0-16,1 0 16,-1 0-16,0 0 0,0 0 0,0-21 15,0 0-15</inkml:trace>
  <inkml:trace contextRef="#ctx0" brushRef="#br0" timeOffset="30451.63">9165 10351 0,'0'0'0,"0"-43"0,0 22 0,0 0 16,0 0-16,0 0 0,0-22 0,0 22 16,0 0-16,0 0 0,0 0 15,-21 21-15,21-22 0,-21 44 16,21-1 0,-21 0-16,21 21 0,0 1 15,-22-1-15,22 21 0,-21 1 0,0-22 16,21 22-16,-21-1 0,21 1 0,-21-22 15,0 22-15,-1-22 0,22 0 16,-21 1-16,0-1 0,0-21 0,0 21 16,0-20-16,-1-1 0,1 0 0,21 0 15,0 0-15,-21-21 16,0 21-16,0-21 16,21-21-16,-21 21 15,21-21-15,-22 0 0,22 0 16,-21 0-16,21-1 0,0 1 0,0 0 15,-21 0-15,21-21 0,0 20 0,-21-20 16,21 21-16,0-21 0,0 20 16,0 1-16,0-21 0,0 21 0,0 0 15,21 21-15,-21-22 0,21 1 0,0 21 32,1 0-17,-1 0 16,-21 21 16,21-21-31,-21 22-16,21-1 0,-21 0 16,21 0-16,0-21 0,1 21 15,-1 0-15,0 1 0,0-1 0,0 0 16,0 0-16,22-21 15,-22 21-15,21 0 0,-21 1 0,1-22 0,20 21 16,-21-21-16,0 0 0,22 21 16,-22-21-16,0 0 0,0 0 15,0 0-15,0 0 0,1 0 16,-1 0-16,0 0 0,0-21 0,0 0 16,0-1-16,1 1 15,-22 0-15,0 0 0,21 0 0,-21 0 16,21-22-16,-21 22 0,0 0 0,0 0 15,21 0-15,-21-1 16,0 44 0,0-1-1,0 0-15,-21 0 0,21 0 0,0 0 16,0 1-16,-21 20 0,21-21 16,0 0-16,0 0 0,0 1 0,0-1 15,0 0-15,0 0 0,0 0 16,0-42 31,0 0-47,21 0 0</inkml:trace>
  <inkml:trace contextRef="#ctx0" brushRef="#br0" timeOffset="30619.54">9610 10414 0,'0'0'0,"0"-21"0,-22 0 0,22 0 15,-21 21-15,0 0 16,21 21 15,0 0-31,21 0 16,0 0 0,1-21-16</inkml:trace>
  <inkml:trace contextRef="#ctx0" brushRef="#br0" timeOffset="31092.28">10033 10774 0,'0'0'15,"0"21"-15,-42 43 16,20-43-16,1-21 0,21 21 0,0 0 0,-21-21 15,0 21-15,0-21 16,0 0 0,-1 0-1,22-21-15,-21 0 16,21 0-16,0 0 0,0-1 16,0 1-16,0 0 0,0-21 0,0 21 15,21-22-15,1 1 0,-1 0 16,0-1-16,0 22 0,21-21 0,1-1 15,-22 22-15,21-21 0,1 21 0,-1 21 16,0 0-16,-21 0 0,22 0 16,-22 21-16,21 0 0,-21 0 0,1 0 15,-1 22-15,0-22 0,-21 21 16,0 1-16,21-22 0,-21 21 0,0 0 16,0-20-16,0 20 0,0-21 15,0 0-15,0 0 0,0 1 0,-21-1 16,21 0-16,-21-21 0,21 21 15,0 0-15,21-42 32,0 0-17,0 0-15,0 0 0,1-1 0</inkml:trace>
  <inkml:trace contextRef="#ctx0" brushRef="#br0" timeOffset="31608.07">10880 10160 0,'0'0'0,"42"-85"32,-42 107-32,0-1 15,0 0-15,0 21 0,-21-21 16,21 22-16,-21-1 0,21 0 0,0 1 16,0 20-16,-22-20 0,22-1 0,-21 0 15,0 22-15,21-43 0,0 21 16,-21 1-16,21-22 0,-21 21 0,21-21 15,0 0-15,0 1 0,0-1 0,0 0 16,0-42 15,21 0-15,0-1-16,0 1 0,0 0 16,1 0-16,20-21 0,-21 20 0,21 1 15,-20-21-15,20 21 0,-21 0 0,21-1 16,-20 1-16,-1 21 0,0 0 15,0-21-15,0 21 0,-42 21 16,0-21 0,0 21-16,0-21 0,-1 22 15,-20-22-15,21 21 0,-21 0 0,20-21 16,1 21-16,0 0 0,0-21 0,0 21 16,0 1-16,-1-1 0,22 0 15,0 0-15,0 0 16,0 0-16,22 1 31,-1-22-31,0 0 0,0 0 0,0 0 16,0 0-16,1 0 0,20 0 0,-21 0 15,0 0-15,22 0 0,-22 0 16,21-22-16,-21 22 0,0-21 0</inkml:trace>
  <inkml:trace contextRef="#ctx0" brushRef="#br0" timeOffset="31886.94">11620 10202 0,'0'0'0,"0"-21"0,22 21 31,-1-21-31,0 21 0,21 0 0,-21 0 16,22 0-16,-22 0 0,21-21 0,1 21 15,-1 0-15,0 0 0,22 0 16,-22 0-16,0-21 0,-20 21 0,20 0 16,0 0-16,-21 0 0,1 0 15,-1 0-15,0 0 0,-21-21 16,-21 21 0,0 0-1,-1 0-15,1 0 0,-21 0 0</inkml:trace>
  <inkml:trace contextRef="#ctx0" brushRef="#br0" timeOffset="32099.81">11959 10118 0,'0'0'16,"-21"0"-16,-43 127 15,64-85-15,-21 0 16,21 1-16,-21 20 0,21-20 0,0-1 16,0 0-16,0 1 0,-21-1 0,21 0 15,0 1-15,0-1 16,0-21-16,0 21 0,0-20 0,0-1 15,0 0-15,0 0 0,0 0 16,21-21 15,0 0-31,0 0 0,1-21 0,-1 0 16,0 0-16</inkml:trace>
  <inkml:trace contextRef="#ctx0" brushRef="#br0" timeOffset="32471.1">12192 10647 0,'0'0'0,"21"0"0,21 0 16,-20 0-16,-1 0 16,0 0-16,0 0 0,21 0 0,-20-21 15,-1 21-15,21-21 0,-21 21 0,0-22 16,1 1-16,-1 21 0,-21-21 15,0 0-15,0 0 0,0 0 0,0-1 16,0 1-16,-21 21 0,-1 0 16,1 0-16,0 0 15,-21 0-15,21 0 0,-1 21 0,-20 1 16,21-1-16,-21 0 0,20 21 0,1-21 16,0 22-16,0-1 0,21-21 15,0 22-15,0-22 0,0 21 0,0-21 16,0 0-16,0 1 0,21-1 0,0 0 15,0 0-15,1 0 0,-1-21 16,0 21-16,21-21 0,-21 0 0,22 0 16,-1 0-16,0 0 0,-20 0 0,20 0 15,0 0-15,1-21 0,-1 21 16</inkml:trace>
  <inkml:trace contextRef="#ctx0" brushRef="#br0" timeOffset="32730.95">12975 10520 0,'0'0'16,"0"-21"-16,0 0 0,0 42 31,21-21-31,-21 21 16,21 21-16,1-21 0,-22 1 0,21 20 16,0-21-16,0 0 0,-21 22 15,21-22-15,0 0 0,1 21 0,-22-21 16,0 1-16,21-1 0,0-21 0,-21 21 15,0 0-15,21-21 16,-21 21-16,21-21 16,0 0-1,-21-21-15,22 21 0,-1-21 16,-21 0-16,21 0 0</inkml:trace>
  <inkml:trace contextRef="#ctx0" brushRef="#br0" timeOffset="32943.83">13335 10562 0,'0'0'0,"-21"0"0,0 0 0,-1 21 0,-20 1 16,21-1-16,-21 0 0,20 0 15,1 21-15,-21-20 0,21 20 16,0-21-16,-1 21 0,-20-20 0,21-1 16,21 21-16,-21-21 0,0 0 15,21 1-15,0-1 0,0 0 0,0 0 16,0 0-1,21-21 1,0 0-16,0-21 0,0 21 16,22-21-16</inkml:trace>
  <inkml:trace contextRef="#ctx0" brushRef="#br0" timeOffset="33263.57">13779 10054 0,'0'0'0,"-42"21"15,42 1 1,-21 20-16,0-21 0,21 0 16,-21 22-16,21-1 0,0 0 15,0 1-15,-22 20 0,22-21 0,0 22 16,0-22-16,0 22 0,0-22 0,0 0 15,0 1-15,0-1 0,0-21 16,0 22-16,0-22 0,22 21 16,-1-21-16,-21 0 0,21 1 0,0-22 15,0 21-15,0-21 0,1 0 16,-1 0-16,0 0 0,0 0 16,0 0-16,0 0 0,1 0 0,-22-21 15,42-1-15,-21 1 0,0 0 0</inkml:trace>
  <inkml:trace contextRef="#ctx0" brushRef="#br0" timeOffset="33511.86">13716 10478 0,'0'0'16,"-21"0"-16,0 0 0,42 0 31,0 0-31,0 0 0,0 0 15,22 0-15,-1 0 0,0 0 0,-21 0 16,22 0-16,-1-22 0,0 22 0,1 0 16,-1 0-16,-21-21 0,22 21 15,-22 0-15,0-21 0,0 21 0,0 0 16,0 0-16,-42 0 31</inkml:trace>
  <inkml:trace contextRef="#ctx0" brushRef="#br0" timeOffset="34460.03">1545 12552 0,'0'0'0,"21"0"0,0 0 15,1 0-15,-1 0 0,0 0 16,0 0-16,0-21 0,0 21 16,1 0-16,-1 0 0,0 0 15,0 0 1</inkml:trace>
  <inkml:trace contextRef="#ctx0" brushRef="#br0" timeOffset="34959.94">1545 12531 0,'0'0'0,"-21"21"15,-43 21 1,43-21-16,0 1 0,0-1 0,0 21 16,0-21-16,-1 0 0,1 1 15,0 20-15,0-21 0,0 0 16,21 0-16,-21 1 0,21-1 0,-22-21 16,22 21-16,22-21 46,-1-21-46,-21 0 16,21 21-16,0-22 0,0 22 16,0-21-16,1 21 15,-1 0-15,0 0 0,21 0 0,-21 0 16,1 0-16,20 0 0,-21 0 16,0 0-16,22 21 0,-22 1 0,0-1 15,-21 0-15,0 0 0,21 0 16,-21 22-16,0-22 0,0 0 0,-21 0 15,0 21-15,0-20 0,-1-1 16,-20 0-16,21 0 0,-21-21 0,-1 21 16,22 0-16,-21-21 0,21 0 15,-1 0-15,-20 0 0,21 0 16,0 0-16,0 0 0,-1 0 16,1 0-16,0 0 0,0 0 15,0-21-15,0 0 16,42 21 15,0-21-31,0 21 0,0 0 16,22 0-16,-22-21 0,21 21 15,0 0-15</inkml:trace>
  <inkml:trace contextRef="#ctx0" brushRef="#br0" timeOffset="35167.83">2244 13081 0,'0'0'16,"21"0"-16,0 0 0,0 0 0,0 0 0,0 0 78,1 0-63,-1 0-15</inkml:trace>
  <inkml:trace contextRef="#ctx0" brushRef="#br0" timeOffset="35658.93">4635 12573 0,'0'0'0,"-21"0"0,21-21 0,-42 0 16,21 0-1,0-1-15,-1 22 0,1 0 0,-21-21 16,21 21-16,-22 0 0,1 0 0,21 0 16,-21 0-16,-1 21 15,1-21-15,0 22 0,-1-1 0,1 21 16,21-21-16,-22 22 0,22-1 15,0 0-15,0 1 0,0 20 0,21-21 16,0 1-16,0-1 0,0 0 16,0 1-16,21-22 0,0 0 0,0 21 15,0-20-15,22-1 0,-22-21 0,21 21 16,1-21-16,-1 0 0,0 0 16,22 0-16,-22 0 0,22 0 0,-22 0 15,21 0-15,-20-21 0,20 0 16,1-1-16,-22 1 0,22 0 0</inkml:trace>
  <inkml:trace contextRef="#ctx0" brushRef="#br0" timeOffset="36103.67">5334 12637 0,'0'0'0,"21"-22"0,-21 1 16,0 0-16,0 0 0,0 0 15,-21 21 1,0 0-16,0 0 15,-22 0-15,22 0 0,-21 0 0,21 21 16,-22 0-16,22-21 0,-21 21 16,21 0-16,-1 1 0,1-1 0,0-21 15,0 21-15,21 0 0,0 0 16,0 0-16,0 1 0,0-1 16,0 0-16,21-21 0,0 21 15,0 0-15,22 0 0,-22-21 16,0 22-16,21-1 0,1 0 0,-22 0 15,21 0-15,-21 0 0,22 1 16,-22-22-16,0 21 0,0 0 0,0 0 16,1-21-16,-22 21 0,0 0 0,0 1 15,-22-22-15,1 21 16,0-21-16,0 0 0,-21 21 0,20-21 16,-20 21-16,0-21 0,-1 0 15,1 0-15,21 0 0,-21 0 16,-1 0-16,1 0 0,21 0 0,0 0 15,-1 0-15,1 0 0,0-21 16,21 0-16,0 0 16,21-1-16,0 22 0,1-21 15,-1 21-15,0-21 0,21 0 16,-21 0-16,22 0 0</inkml:trace>
  <inkml:trace contextRef="#ctx0" brushRef="#br0" timeOffset="36559.62">6202 12658 0,'21'0'0,"-42"0"0,63-21 0,-21 21 16,-21-22-16,0 1 0,0 0 16,0 0-1,-21 21-15,0 0 16,0 0-16,0 0 0,-22 0 15,22 0-15,-21 21 0,-1-21 0,1 21 16,21 0-16,-21 1 0,20-1 0,-20 0 16,21-21-16,0 21 15,21 0-15,0 22 0,0-22 0,0 0 0,0 0 16,21 0 0,0 0-16,0 1 0,0-1 0,22 0 15,-1 0-15,0-21 0,1 21 0,-1 0 16,0 1-16,-20-22 0,20 21 15,0 0-15,1 0 0,-22-21 0,21 21 16,-21 0-16,-21 1 0,0-1 16,-21 0-1,0-21-15,-21 0 0,20 0 0,-20 21 16,0-21-16,-1 0 0,1 21 16,0-21-16,21 0 0,-22 0 0,22 0 15,-21 0-15,21 0 0,-1 0 0,1 0 16,21-21-1,0 0-15,0 0 16,21 0-16,1-1 0</inkml:trace>
  <inkml:trace contextRef="#ctx0" brushRef="#br0" timeOffset="37323.41">7937 12742 0,'0'0'0,"0"-21"32,22 21-32,-1-21 0,0 0 0,0 21 15,0-21-15,22 0 0,-22-1 16,21 1-16,-21 0 0,0 0 0,22 0 15,-22-22-15,0 22 0,0 0 0,-21-21 16,0 21-16,0-1 0,0-20 16,0 21-16,0 0 0,0 0 0,-21-1 15,0 1-15,0 0 0,-22 21 16,-20 0-16,21 0 0,-22 0 0,1 0 16,-1 0-16,1 0 0,-1 21 0,1 0 15,20-21-15,-20 22 0,20-1 16,1 0-16,21 0 0,0 0 15,0 0-15,21 1 16,0-1-16,21 21 0,0-21 0,0 0 16,21 1-16,1-1 0,-1 21 0,0-21 15,1 22-15,-1-22 0,22 21 16,-22 0-16,0 1 0,1-22 0,-1 21 16,0 1-16,-21-1 0,1-21 15,-1 21-15,-21-20 0,0 20 0,0-21 16,-21 0-16,-1 0 0,-20 1 0,0-1 15,-1 0-15,-20 0 0,21-21 16,-22 0-16,1 21 0,20-21 0,-20 0 16,20 0-16,1 0 0,0 0 15,-1-21-15,1 0 0,0 21 16,21-21-16,-1 0 0,-20-1 0,21 1 16,21 0-16,-21-21 0,21-1 0,0 22 15,0-21-15,0 0 0,0-1 16,0 1-16,0 21 0,21 0 0,0-22 15,0 22-15,22 0 0,-22 21 16,21-21-16,0 21 0,1 0 0,-1 0 16,22 0-16,-22 0 0</inkml:trace>
  <inkml:trace contextRef="#ctx0" brushRef="#br0" timeOffset="37699.44">8340 12954 0,'0'0'0,"21"0"0,63 21 31,-62-42-31,-1 21 0,0-21 0,0 0 16,0 0-16,0-1 0,1 1 16,-1 0-16,0 0 0,0 0 0,-21 0 15,0-22-15,0 22 0,0 0 0,0 0 16,0-22-16,-21 22 0,0 21 15,0-21-15,-1 0 0,1 21 16,-21 0-16,21 0 0,0 0 0,-22 0 16,22 21-16,0 0 0,0 0 0,0 22 15,-1-22-15,1 21 0,21 1 16,-21-1-16,21-21 0,0 21 0,0 1 16,0-1-16,0-21 0,0 22 15,0-22-15,21 0 0,0 0 0,1 0 16,-1 0-16,0 1 0,0-22 0,0 0 15,0 0-15,22 0 16,-22 0-16,21 0 0,1-22 0,-1 1 0,-21 0 16,21 0-16,1-21 0</inkml:trace>
  <inkml:trace contextRef="#ctx0" brushRef="#br0" timeOffset="37991.48">9207 12023 0,'0'0'0,"0"-43"0,0 22 0,0 0 16,0 0-16,-21 21 16,0 21-16,0 0 15,0 22-15,0-22 0,-1 42 0,1-20 16,21-1-16,0 21 0,-21-20 16,21 20-16,-21 1 0,21-22 0,0 22 15,-21-1-15,21-21 0,0 22 16,0-1-16,0-20 0,-21-1 0,21 0 15,0 1-15,0-1 0,0-21 0,0 22 16,0-22-16,0 0 0,0 0 16,21 0-16,0-21 15,0 0-15,0 0 16,0-21-16,1 0 0,-22 0 16,21 0-16,0-1 0</inkml:trace>
  <inkml:trace contextRef="#ctx0" brushRef="#br0" timeOffset="38375.62">9313 12827 0,'21'21'16,"1"-21"0,-1 0-16,0 0 15,0 0-15,0 0 0,0 0 16,1-21-16,-1 21 15,0-21-15,-21 0 0,21 21 0,-21-21 16,0-1-16,0 1 16,0 0-16,0 0 0,0 0 15,-21 21-15,0 0 0,0 0 16,-1 0-16,1 0 16,0 0-16,0 21 0,0 0 0,0 0 15,-1 22-15,22-22 0,0 21 16,-21-21-16,21 22 0,0-22 0,0 21 15,0-21-15,0 22 0,0-22 0,0 0 16,0 0-16,0 0 0,21 0 16,-21 1-16,22-1 0,-1-21 15,0 21-15,0-21 0,0 0 0,0 0 16,1 0-16,20 0 0,-21 0 16,0 0-16,22-21 0,-22 21 0,21-21 15</inkml:trace>
  <inkml:trace contextRef="#ctx0" brushRef="#br0" timeOffset="38643.87">10075 12679 0,'0'0'0,"0"-21"0,0 0 15,0-1-15,-21 22 16,0 0-16,0 0 16,0 0-16,-22 22 0,22-1 15,0 0-15,0 0 0,0 0 16,-22 0-16,22 1 0,0 20 15,21-21-15,-21 21 0,21-20 0,-21 20 16,21-21-16,0 21 0,0-20 0,0-1 16,0 0-16,0 0 0,21 0 15,0 0-15,0 1 0,0-22 0,0 21 16,1-21-16,-1 0 0,21 0 0,-21 0 16,22 0-16,-1 0 0,-21 0 15,21-21-15,1 21 0,-22-22 0,21 1 16</inkml:trace>
  <inkml:trace contextRef="#ctx0" brushRef="#br0" timeOffset="38963.69">10689 12129 0,'0'0'16,"0"-64"-16,0 22 0,0-1 0,0 1 0,0 21 15,0 0-15,-21 0 0,0-1 16,0 1-16,-1 21 0,1 21 15,0 1-15,21-1 0,-21 21 16,0 0-16,21 22 16,-21-22-16,21 22 0,0-1 0,0-20 0,-22 20 15,22 1-15,0-22 16,0 21-16,0 1 0,-21-22 0,21 22 16,0-22-16,0 22 0,0-22 0,0 0 15,0 1-15,0-22 0,0 21 16,0-21-16,0 0 0,0 1 0,0-1 15,21-21-15,1 21 0,-1-21 16,0 0 0,0-21-16,0 0 0,0 21 0,1-22 15,-1-20-15,0 21 0</inkml:trace>
  <inkml:trace contextRef="#ctx0" brushRef="#br0" timeOffset="39375.47">10837 12615 0,'0'43'16,"0"-22"-16,0 0 16,-21 21-16,21-20 0,-21-1 0,21 21 15,-21-21-15,21 22 0,0-22 0,0 21 16,0-21-16,0 0 0,0 1 16,0-1-16,0 0 0,21 0 0,0 0 15,0 0-15,0-21 0,1 0 16,-1 22-16,21-22 0,-21 0 0,0 0 15,22 0-15,-22 0 0,21-22 0,-21 1 16,22 21-16,-22-21 16,0 0-16,0-21 0,0 20 0,1-20 15,-1 21-15,0-21 0,-21-1 0,0 1 16,0 0-16,0-1 0,0 1 16,-21 0-16,0 20 0,-1 1 0,1 0 15,-21 0-15,21 21 0,-22 0 0,22 0 16,-21 0-16,21 0 0,0 21 15,-22-21-15,22 21 0,0 0 0,21 1 16,0-1-16,0 0 0,0 21 0,0-21 16,0 1-16,0-1 15,0 0-15,21 0 0,21 0 0,-20 0 16,20-21-16,0 22 0,-21-22 16,22 0-16,-1 0 0,0 0 0,1 0 15</inkml:trace>
  <inkml:trace contextRef="#ctx0" brushRef="#br0" timeOffset="39767.37">11599 12806 0,'0'-21'0,"21"0"16,-21-1-16,0 1 0,22 0 15,-22 0-15,0 0 0,0 0 16,21-1-16,0 22 0,0 0 16,-21-21-16,21 21 0,0 0 15,1 0-15,-1 0 0,0 0 0,0 21 16,0 1-16,0-1 0,1 0 0,-1 0 15,0 21-15,0-20 0,0 20 16,0 0-16,1 1 0,-1-22 16,-21 21-16,0-21 0,0 22 0,0-22 15,0 0-15,0 0 0,0 0 0,0 0 16,0 1-16,-21-22 0,21 21 16,-22-21-1,1 0-15,21-21 16,0-1-16,-21 22 15,21-21-15,0 0 0,0 0 16,0 0-16,0-22 0,0 22 0,21-21 16,0 0-16,1-1 0,-22 22 0,21-21 15,0-1-15,0 22 0,0 0 16,0-21-16,1 21 0,-1-1 0,0 22 16,0-21-16,0 0 0,-21 0 15,0 0 1</inkml:trace>
  <inkml:trace contextRef="#ctx0" brushRef="#br0" timeOffset="40079.1">10393 12383 0,'0'0'0,"-64"0"0,-42 0 31,128 0-31,-1 0 16,0 0-16,21 0 0,1 0 0,-1-22 15,0 22-15,22 0 0,-1-21 16,1 21-16,-1-21 0,1 21 0,-1 0 16,1-21-16,-1 21 0,1 0 0,-1 0 15,1-21-15,-22 21 16,0 0-16,1 0 0,-1 0 0,-21 0 15,0 0-15,1 0 0,-22-21 0,-22 21 32,1 0-32,-21 0 0,0 0 15</inkml:trace>
  <inkml:trace contextRef="#ctx0" brushRef="#br0" timeOffset="41343.9">1820 14436 0,'0'0'0,"-21"-21"16,0 21 0,0 0-16,0 0 0,-22 0 15,22 0-15,0 0 0,0 21 16,-22 0-16,22 0 0,-21 0 0,21 0 16,0 22-16,-22-1 15,22 0-15,-21 1 0,21-1 0,-1 0 16,1 1-16,0 20 0,0-20 15,21-1-15,0 0 0,0 22 16,0-22-16,0 0 0,0 1 0,0-22 16,21 21-16,21-21 0,-20 1 15,20-1-15,-21 0 0,21 0 0,1 0 16,-1-21-16,0 0 0,1 0 16,-1 0-16,0 0 0,1-21 0,-1 0 15,-21 0-15,22 0 0,-22-1 16,21 1-16,-21 0 0,0-21 0,-21 21 15,0-22-15,0 22 16,0 0-16,0-21 0,0 20 0,0 1 16,-21 0-16,0 21 0,0 0 15,0 0-15,0 0 0,-22 0 0,22 0 16,0 0-16,-21 21 0,20 0 16,1 1-16,0-1 0,0 21 15,0-21-15,0 22 0,-1-22 0,1 21 16,21-21-16,0 22 0,0-22 15,0 0-15,0 0 0,0 0 0,0 0 16,0 1-16,21-22 16,1 0-16,-1 0 0,0 0 0,0 0 15,21-22-15,-20 1 16</inkml:trace>
  <inkml:trace contextRef="#ctx0" brushRef="#br0" timeOffset="41575.78">2540 14901 0,'21'0'62,"0"0"-62,0 0 16,1 0-16,-1 0 16,0 0-16,0 0 0,0 0 0</inkml:trace>
  <inkml:trace contextRef="#ctx0" brushRef="#br0" timeOffset="42091.53">4593 14605 0,'0'0'0,"0"-21"0,0 0 15,0 0-15,0-1 0,0 1 16,0 0-16,0 0 15,21 0-15,0 21 0,1 0 0,-1 0 16,0 0-16,0 21 0,0 0 16,22 0-16,-22 22 0,21-1 0,-21 0 15,22 1-15,-22-1 0,21 0 0,-21 22 16,0-22-16,22 0 0,-22 1 16,0-1-16,-21 0 0,21 1 0,0-1 15,-21-21-15,22 22 0,-22-22 16,0 0-16,0 0 0,0 0 15,21-21-15,-21 21 0,0-42 32,0 0-17,0 0-15,0-21 0</inkml:trace>
  <inkml:trace contextRef="#ctx0" brushRef="#br0" timeOffset="42363.48">5270 14436 0,'0'0'0,"0"21"0,0 0 0,-21 0 15,0 0-15,0 1 0,0 20 16,0 0-16,-22 1 0,22-1 0,-21 0 16,21 1-16,-22-1 0,22 0 15,-21 1-15,21-1 0,-22 0 0,22 1 16,0-1-16,0-21 0,-22 21 15,22-20-15,21 20 0,-21-21 0,0 0 16,0 0-16,21 1 0,21-22 31,0 0-31,0 0 0,0-22 16,1 1-16,20 21 16,-21-21-16</inkml:trace>
  <inkml:trace contextRef="#ctx0" brushRef="#br0" timeOffset="42707.04">5694 14880 0,'0'21'0,"0"-42"0,0 85 0,0-43 16,0 21-16,0-21 0,-21 22 15,21 20-15,0-20 0,-22-1 16,1 21-16,0-20 0,21 20 0,-21-20 15,21-1-15,-21 21 0,0-20 16,21 20-16,-22-20 0,22 20 0,0-21 16,-21 22-16,21-1 0,-21-20 0,21 20 15,0 1-15,0-22 0,-21 0 16,21 22-16,-21-22 0,21 1 0,0-22 16,0 21-16,0-21 0,0 0 15,0 1-15,0-44 31,0 1-31,0 0 16,0-21-16,0 21 0,0-22 0,21-20 16,-21 20-16,0-20 0,0-1 0,21 1 15,0-1-15</inkml:trace>
  <inkml:trace contextRef="#ctx0" brushRef="#br0" timeOffset="42995.36">5546 15515 0,'0'0'0,"21"-84"0,-21 20 0,0 1 0,21-1 15,0 22-15,-21-22 0,21 22 16,0 0-16,-21 20 0,22-20 0,20 21 15,-21-21-15,0 20 0,0 1 16,22 21-16,-22-21 0,21 0 0,-21 21 16,22 0-16,-22 0 0,21 0 0,-21 0 15,1 0-15,-1 21 16,0 0-16,0 0 0,0 1 0,0-1 16,-21 21-16,0-21 0,0 22 0,0-22 15,0 21-15,0-21 0,-21 22 16,0-22-16,0 0 0,-21 0 0,20 21 15,1-20-15,0-22 0,-21 21 16,21 0-16,-1-21 0,1 21 0,0-21 16,0 0-16,0 0 0,0 0 15,21-21 1,21 0-16,0 0 16,0-1-16,0 1 0</inkml:trace>
  <inkml:trace contextRef="#ctx0" brushRef="#br0" timeOffset="43499.07">6773 14901 0,'-42'-21'31,"21"21"-31,-22 21 0,22 1 0,0-22 15,-21 21-15,21 21 0,-22-21 16,22 0-16,-21 22 0,21-1 0,-1 0 16,1-20-16,0 20 0,0 0 15,0-21-15,21 22 0,0-22 0,0 0 16,0 0-16,0 0 0,0 1 16,21-22-16,0 0 0,0 0 15,0 0-15,1 0 0,20 0 0,-21 0 16,21-22-16,1 1 0,-22 21 15,21-21-15,-21-21 0,22 21 0,-22-1 16,21-20-16,-21 21 0,1-21 0,-1-1 16,0 22-16,0-21 0,-21 21 15,0-22-15,0 22 0,0 0 16,0 0-16,0 42 31,-21 0-31,21 0 0,-21 0 16,21 1-16,0-1 0,-21 21 15,21-21-15,0 0 0,0 22 0,0-22 16,0 0-16,0 0 0,0 0 0,21 1 16,0-1-16,0-21 0,0 21 15,0-21-15,22 0 0,-22 0 16,0 0-16,21-21 0,-20 0 16,20 21-16,-21-22 0,21 1 0</inkml:trace>
  <inkml:trace contextRef="#ctx0" brushRef="#br0" timeOffset="43787.9">7683 14457 0,'0'0'0,"0"-21"0,-63-43 32,42 64-32,0 21 0,-1 1 15,1-1-15,21 0 0,-21 21 0,0 1 16,0-1-16,21 0 0,0 1 15,-21 20-15,21-21 0,-22 1 16,22-1-16,0 22 0,0-22 0,0 0 16,0 1-16,0-1 0,0-21 15,0 21-15,0 1 0,0-22 0,0 0 16,0 0-16,0 0 0,22-21 16,-1 0-16,0 0 15,0 0-15,0-21 0,0 0 16,1 0-16,-1 0 0,0-22 15,21 1-15</inkml:trace>
  <inkml:trace contextRef="#ctx0" brushRef="#br0" timeOffset="44271.83">7959 14478 0,'0'0'0,"0"-42"0,0 21 0,0-1 16,0 1-16,0 0 0,0 42 46,0 0-46,0 22 0,0-22 0,0 21 16,0 1-16,0-22 0,0 21 0,0 0 16,0 1-16,21-1 0,-21 0 15,0-20-15,0 20 0,0 0 0,0-21 16,0 1-16,0 20 0,0-21 0,0 0 16,0 0-16,-21 1 15,21-1-15,-22-21 16,22-21-1,0-1 1,0 1-16,0 0 0,0-21 16,0 21-16,22-1 0,-1-20 15,0 21-15,0-21 0,0 20 0,22 1 16,-22-21-16,21 21 0,-21 0 0,22 21 16,-1 0-16,-21 0 0,21 0 15,-20 0-15,-1 21 0,21 0 0,-21 0 16,0 0-16,1 0 0,-22 22 0,21-22 15,0 21-15,-21-21 0,0 1 16,0 20-16,0-21 0,0 0 16,0 0-16,0 1 0,0 20 0,0-21 15,0 0-15,0 0 16,-21-21-16,0 0 0,21 22 0,-22-22 16,1 0-16,0 0 15,0 0-15,0 0 0,0-22 0,-1 1 16,1 0-16</inkml:trace>
  <inkml:trace contextRef="#ctx0" brushRef="#br0" timeOffset="44459.74">7535 14817 0,'-21'-21'16,"42"21"-1,0 0-15,1 0 0,-1 0 16,21 0-16,-21 0 0,22 0 0,-22 0 16,21 0-16,-21 0 0,0 0 15,22-22-15</inkml:trace>
  <inkml:trace contextRef="#ctx0" brushRef="#br0" timeOffset="45868.1">20955 3471 0,'0'-21'0,"-21"21"31,21 21-15,0 1-16,0-1 15,0 0-15,0 0 0,21-21 16,0 21-16,0 0 0,0-21 0,1 22 16,20-22-16,-21 0 0,21 0 15,1 0-15,-22 0 0,21 0 0,1 0 16,-1 0-16,0-22 0,1 22 16,-1-21-16,-21 0 0,21 21 0,-20-21 15,-1 0-15,0 0 0,-21-1 16,0 1-16,0 0 0,0 0 0,0 0 15,0 0-15,0-1 16,-21 22-16,0 0 0,-1 0 16,1 0-16,0 22 15,0-1-15,0 0 0,0 21 0,-1 1 16,1-1-16,0 0 0,0 1 16,0-1-16,0 0 0,-1 1 0,1-1 15,21 21-15,-21-20 0,0-1 16,21 0-16,-21 22 0,21-22 0,0-21 15,0 22-15,0-22 0,0 21 16,0-21-16,-21 1 0,21-1 16,-22-21-1,22-21 1,-21-1-16,0 22 0,21-21 16,-21 0-16,0 0 0</inkml:trace>
  <inkml:trace contextRef="#ctx0" brushRef="#br0" timeOffset="46059.01">20807 4001 0,'0'0'0,"21"0"15,0 0-15,21 0 16,-20 0-16,-1 0 0,21 0 16,0 0-16,1 0 0,-22 0 0,21-22 15,1 22-15,-1-21 16,0 21-16,-21 0 0,22-21 0,-22 21 15,0 0-15,-21-21 0,21 21 16</inkml:trace>
  <inkml:trace contextRef="#ctx0" brushRef="#br0" timeOffset="46564.92">23029 3577 0,'0'0'0,"0"-42"0,0 21 15,0 0-15,0-1 0,0 1 16,-21 21-16,0 0 0,0 0 15,-22 0-15,22 0 0,-21 21 0,21 1 16,-22-1-16,1 21 0,0-21 16,-1 22-16,1-1 0,21 0 0,-21 1 15,20-1-15,1 21 0,0-20 16,0 20-16,21-20 0,-21 20 0,21-21 16,0 22-16,0-22 0,0-21 0,42 22 15,-21-22-15,22 21 16,-22-42-16,42 21 0,-20-21 0,-1 0 15,21 0-15,1 0 0,-22-21 16,22 21-16,-1-21 0,1-21 0,-22 21 16</inkml:trace>
  <inkml:trace contextRef="#ctx0" brushRef="#br0" timeOffset="46863.77">23812 3281 0,'0'-42'0,"0"84"0,0-106 15,0 22-15,0 21 0,0 0 0,-21 21 16,0 0-16,0 0 0,0 0 16,0 21-16,21 0 0,-22 21 15,1 1-15,0-1 0,21 22 0,0-1 16,-21 1-16,21-1 0,-21 1 16,21-1-16,0 1 0,0-22 0,-21 21 15,21 1-15,0-1 0,0-20 16,-22-1-16,22 22 0,-21-43 0,21 21 15,0 0-15,0-20 0,0-1 0,0 0 16,0 0-16,0 0 0,21-21 31,1 0-31,-1-21 16,0 0-16,0 0 0,21-22 16,-20 22-16</inkml:trace>
  <inkml:trace contextRef="#ctx0" brushRef="#br0" timeOffset="47379.64">24109 3916 0,'42'-21'31,"-21"21"-31,-21-21 16,0-1-16,0 1 16,0 0-16,0 0 15,0 0 1,-21 21-16,0 0 0,0 0 15,-22 21-15,22 0 0,0 0 16,-21 0-16,-1 1 0,1 20 0,21 0 16,-21 1-16,-1-22 0,22 21 15,-21 0-15,21 1 0,-1-1 0,1-21 16,21 22-16,0-22 0,0 0 0,0 21 16,0-21-16,21 1 15,1-22-15,-1 0 0,0 0 0,21 0 16,-21 0-16,1 0 0,-1 0 15,21-22-15,-21 1 0,22 21 0,-22-42 16,21 21-16,-21 0 0,22-22 16,-22 1-16,0 0 0,21-1 15,-21 1-15,1 21 0,-1-22 0,0 1 16,0 21-16,0 0 0,-21 0 16,0 42-1,0 0-15,0 0 0,0 0 16,0 22-16,-21-22 0,21 21 15,-21 0-15,21-20 0,0 20 0,0-21 16,0 21-16,0-20 0,0-1 16,0 21-16,0-21 0,0 0 15,0 1-15,21-22 0,0 0 16,-21 21-16,21-21 0,1 0 16,-1 0-16,0 0 0,0 0 0,0-21 15,0 21-15</inkml:trace>
  <inkml:trace contextRef="#ctx0" brushRef="#br0" timeOffset="47787.55">24934 3937 0,'0'0'15,"0"-21"-15,-21-43 16,21 43-16,-42 21 0,-106 0 31,126 0-31,-20 21 0,21 1 16,0-1-16,0 0 0,-1 0 15,1 0-15,21 0 0,0 1 0,0-1 16,0 0-16,0 0 16,21 0-16,1 0 0,-1-21 0,0 22 15,21-1-15,-21-21 0,1 21 16,20-21-16,-21 21 0,0-21 0,0 21 16,1-21-16,-1 21 0,0-21 0,-21 22 15,21-1-15,-21 0 16,-21-21 15,0 0-31,-22 0 0,22 0 16,-21 0-16,21 0 0,-22 0 0,22 0 15,-21 0-15,21 0 0,0 0 16,-1 0-16,1 0 0,0 0 16,42 0-1,0 0 1,1 0-16,-1-21 0,0 21 0,21 0 15,-21-21-15</inkml:trace>
  <inkml:trace contextRef="#ctx0" brushRef="#br0" timeOffset="48188.95">25421 3958 0,'0'0'0,"21"-63"16,-42 63-1,0 0-15,0 0 0,0 0 16,-1 0-16,-20 0 0,21 0 0,0 0 16,0 21-16,-1 0 0,1 0 15,0 0-15,0 1 0,21-1 0,0 0 16,0 0-16,0 0 0,0 0 16,0 1-16,21-1 0,0 0 15,0 0-15,22 0 0,-22-21 0,0 21 16,21 1-16,-20-1 0,20-21 15,0 21-15,-21 0 0,22 0 16,-22-21-16,0 21 0,0-21 0,0 22 16,1-22-16,-22 21 15,-22-21-15,1 0 16,0 21-16,0-21 0,-21 0 0,-22 0 16,22 0-16,21 0 15,-22 0-15,22 0 0,-21 0 0,21 0 16,-1 0-16,1 0 0,0 0 15,21-21 1</inkml:trace>
  <inkml:trace contextRef="#ctx0" brushRef="#br0" timeOffset="48495.77">26035 3725 0,'0'-21'0,"-21"21"32,21 21-32,0 1 0,0-1 0,0 0 15,-21 0-15,21 21 0,0-20 0,0 20 16,0 0-16,0 1 0,0-1 15,0 0-15,-22 1 0,1-22 0,21 21 16,-21-21-16,21 22 0,0-22 16,-21 0-16,21 0 0,0 0 15,-21-21-15</inkml:trace>
  <inkml:trace contextRef="#ctx0" brushRef="#br0" timeOffset="48947.5">25760 3789 0,'0'-106'15,"0"212"-15,21-254 0,0 127 16,0-22-16,0 22 0,1 0 16,20 0-16,-21 0 0,21 21 0,-20 0 15,20 0-15,0 0 0,-21 0 16,22 21-16,-22 0 0,21 21 0,1 1 15,-22-1-15,21 0 0,-21 22 16,22-22-16,-22 22 0,21-1 16,-21-21-16,0 22 0,-21-22 0,0 22 15,0-22-15,0-21 0,0 22 16,0-1-16,0-21 0,0 0 0,0 0 16,0 1-16,0-1 15,-21-21 1,0-21-16,21-1 15,-21 1-15,21 0 0,0 0 16,0 0-16,0-22 0,0 1 0,21 0 16,0-1-16,0 1 15,1 0-15,20-22 0,-21 22 0,21-22 0,1 22 16,-1 0-16,0-22 0,1 22 16,-1 0-16,0-1 0,-20 22 15,20-21-15,-21 21 0,0-1 0,0 22 16,1 0-16,-1 0 0,0 0 15,-21 22-15,21-1 16,-21 0-16,21 0 16,-21 0-16,0 0 0</inkml:trace>
  <inkml:trace contextRef="#ctx0" brushRef="#br0" timeOffset="49467.2">27411 4064 0,'0'0'0,"0"-21"0,0 0 0,0-22 0,0 22 16,0 0-16,0 0 0,0 0 15,0 0-15,-21-1 0,-1 22 0,1 0 16,0 0-16,-21 0 0,21 0 15,-22 0-15,22 22 0,-21-1 16,21 0-16,-22 21 0,22-21 0,-21 22 16,21-1-16,-1 0 0,1 1 15,0-22-15,0 21 0,21 1 0,0-22 16,0 0-16,0 0 0,0 0 16,0 0-16,0 1 0,21-1 0,0-21 15,0 0-15,1 0 0,-1 0 0,0 0 16,0 0-16,0 0 0,0 0 15,22-21-15,-22 21 0,0-22 0,21 1 16,-20 0-16,-1-21 0,21 21 16,-21-22-16,0 22 0,22-21 15,-22-1-15,0 1 0,0 0 16,0-1-16,1 22 0,-22 0 0,0 0 16,0 42-1,0 21 1,-22-20-16,1-1 0,21 21 0,0-21 15,-21 0-15,21 22 0,0-22 16,0 0-16,0 21 0,0-20 0,21-1 16,0 0-16,1-21 15,-1 0-15,21 0 0,-21 0 0</inkml:trace>
  <inkml:trace contextRef="#ctx0" brushRef="#br0" timeOffset="50221.64">28130 3979 0,'0'0'0,"0"-21"0,-42-42 31,21 63-31,21 21 16,-21 0-16,0 0 0,-1 0 0,22 1 16,0 20-16,0-21 0,-21 21 15,21-20-15,0 20 0,-21-21 0,21 21 16,0-20-16,0-1 0,0 0 15,0 0-15,0 0 0,0 0 16,0 1-16,0-1 16,-21-21 15,21-21-31,0-1 16,0 1-16,0 0 0,0 0 15,0-21-15,21 20 0,-21 1 16,21-21-16,0 0 0,1 20 0,20-20 15,-21 21-15,21-21 0,-20 20 16,20 1-16,-21 0 0,21 0 0,1 21 16,-22 0-16,0 0 0,0 0 15,22 0-15,-43 21 0,21-21 16,0 21-16,-21 0 0,0 22 16,0-22-16,0 21 0,0-21 0,0 22 15,0-22-15,0 21 0,0-21 0,0 22 16,0-22-16,0 0 0,0 0 15,0 0-15,0 1 0,-21-22 16,0 0 0,21-22 15,0 1-31,0 0 0,0 0 16,0-21-16,21 20 0,0 1 15,0-21-15,21 0 0,-20 20 0,20-20 16,-21 0-16,21 21 15,1-22-15,-1 22 0,0 0 0,-20 0 16,20 0-16,0 21 0,-21 0 0,1 0 16,-1 0-16,0 21 0,0 0 15,-21 0-15,0 21 0,0-20 0,0 20 16,0 0-16,0 1 0,0-1 16,0 0-16,0-21 0,0 22 0,-21-22 15,21 0-15,0 0 0,-21 0 16,0 1-16,21-1 0,-22-21 15,22-21 32,22 21-47,-1-22 0,0 1 16</inkml:trace>
  <inkml:trace contextRef="#ctx0" brushRef="#br0" timeOffset="50591.63">29316 4170 0,'0'0'0,"21"0"0,-21-21 0,21 21 0,0-21 16,0-1 0,1 22-16,-1-21 0,0 21 0,0-21 0,0 0 15,0 0-15,1 0 0,-1-1 16,0 22-16,0-21 0,-21 0 16,21 0-16,-21 0 0,21 0 15,-21-1 1,-21 22-1,0 0-15,0 22 0,0-22 0,-22 21 16,22 0-16,-21 21 0,0-21 16,-1 22-16,1-1 0,21 0 0,-22 1 15,22-22-15,-21 21 0,21 1 16,21-22-16,0 21 0,0-21 0,0 0 16,0 1-16,0-1 15,0 0-15,21-21 0,0 0 0,0 21 16,22-21-16,-22 0 0,0 0 15,21 0-15,-21 0 0,1 0 16,20-21-16,-21 0 0,0 21 0,0-21 16,1-1-16,-1 22 0,-21-21 15,0 0-15,0 0 0</inkml:trace>
  <inkml:trace contextRef="#ctx0" brushRef="#br0" timeOffset="50815.4">21865 5376 0,'0'0'0,"-63"22"0,-1-1 0,22 0 16,-1 0-16,22 0 0,21 0 16</inkml:trace>
  <inkml:trace contextRef="#ctx0" brushRef="#br0" timeOffset="51687.56">21399 5906 0,'0'0'0,"-21"0"31,0 0-15,21-22 0,0 1-1,0 0-15,-21 21 0,21-21 0,0 0 16,0 0-16,0-1 0,0-20 16,0 21-16,0 0 0,0 0 0,0-1 15,21-20-15,0 21 0,0 0 16,1 0-16,20-1 0,-21 1 0,21 0 15,1 21-15,-1-21 0,0 21 0,1 0 16,20 0-16,-20 0 0,-1 0 16,0 0-16,-21 0 0,22 21 0,-22 0 15,0 0-15,-21 1 0,0 20 16,-21-21-16,0 21 0,-22-20 16,-20 20-16,21 0 0,-43-21 0,21 22 15,-20-1-15,20-21 0,1 22 16,-1-1-16,1-21 0,-1 21 0,22-20 15,21-1-15,-22 21 0,22-21 0,21 0 16,0 1-16,0-1 0,0 0 16,0 0-16,0 0 0,43-21 0,-22 21 15,0-21-15,21 0 0,1 0 16,-1 0-16,21 0 0,-20 0 0,20 0 16,1 0-16,-22 0 0,22-21 0,-1 0 15,-21 21-15,22-21 0,-43 0 16,21 0-16,-20-1 0,-1 22 15,-21-42-15,0 21 0,0 0 0,-21 0 16,-1-1-16,1-20 0,-21 21 16,21 0-16,-22 0 0,1 21 0,0-22 15,-1 22-15,22 0 0,-21 0 16,21 0-16,0 0 0,-1 0 0,1 22 16,0-1-16,0-21 0,21 21 0,-21 0 15,21 0-15,0 0 0,0 1 16,0-1-16,0 0 0,21 0 15,0-21-15,0 0 0,0 0 16,1 0-16,-1 0 0</inkml:trace>
  <inkml:trace contextRef="#ctx0" brushRef="#br0" timeOffset="51883.58">22161 5990 0,'0'0'0,"22"0"0,-22-21 31,0 0-31,21 21 63,0-21-63,0 21 15,0 0-15</inkml:trace>
  <inkml:trace contextRef="#ctx0" brushRef="#br0" timeOffset="52523.77">21992 4339 0,'0'-42'32,"0"21"-17,0 0 1,21 21 15,0 0-15,-21 21-16,22 0 0</inkml:trace>
  <inkml:trace contextRef="#ctx0" brushRef="#br0" timeOffset="52991.2">23474 5355 0,'-21'-21'0,"42"21"31,0 0-31,21 0 0,-21 0 0,22 0 16,-1 0-16,22 0 0,-22 0 15,21 0-15,-20 0 0,20 0 0,-20 0 16,20 0-16,-21 0 0,1 0 0,-1-21 16,0 21-16,-20 0 0,-1 0 15,0 0-15,0 0 0,-42 0 16,0 0 0,0 0-16</inkml:trace>
  <inkml:trace contextRef="#ctx0" brushRef="#br0" timeOffset="53279.14">23749 5292 0,'0'0'0,"0"21"16,0 0 0,0 0-16,0 0 15,0 1-15,-21-1 0,21 21 0,0-21 16,0 43-16,0-22 0,0 0 0,0 22 15,0-22-15,-21 22 16,21-22-16,0 0 0,0 1 0,0-1 16,0 0-16,-22 1 0,22-22 0,-21 21 15,21-21-15,0 1 0,0-1 16,-21 0-16,0 0 0,42-21 47,0 0-47,0-21 0</inkml:trace>
  <inkml:trace contextRef="#ctx0" brushRef="#br0" timeOffset="54263.58">24257 6011 0,'0'0'0,"21"0"0,0-21 0,0 21 15,1-21-15,-22 0 0,21 21 0,0-21 16,-21 0-16,21-1 0,-21 1 15,0 0-15,0 0 0,0 0 0,0 0 16,0-1-16,-21 22 16,0 0-16,0 0 15,-1 22-15,1-1 0,0 0 16,0 0-16,-21 21 0,20-20 0,-20 20 16,21-21-16,0 21 0,-22-20 0,22-1 15,0 21-15,0-21 16,0 0-16,0 1 0,21-1 0,-22 0 15,22 0-15,0 0 16,43-21 0,-22 0-16,0 0 0,21 0 15,-20 0-15,-1 0 0,21-21 16,-21 0-16,22 0 0,-1 21 0,-21-21 16,21-1-16,-20-20 0,20 21 0,-21 0 15,21-22-15,-20 22 0,-1 0 16,0-21-16,-21 21 0,0-1 0,21 22 15,-21-21-15,0 0 0,-21 21 32,21 21-17,0 0-15,-21 1 0,0-1 16,21 0-16,-22 0 0,22 21 0,-21-20 16,21-1-16,-21 21 0,21-21 15,0 0-15,0 22 0,0-22 0,0 0 16,0 0-16,21 0 0,22 1 0,-22-22 15,0 21-15,21 0 0,1-21 16,-1 0-16,0 21 0,1-21 0,-1 0 16,21 0-16,-20 0 0,-1 0 15,22-21-15,-22 21 0,0-21 0,22 0 16,-22-1-16,0 1 0,-20 0 16,20-21-16,0 21 0,-21-22 15,1 22-15,-1-21 0,-21-1 0,0 1 16,0 21-16,0-21 0,-21 20 15,-1 1-15,-20 0 0,21 0 0,-21 21 16,-1 0-16,-20 0 0,20 0 0,-20 21 16,21-21-16,-22 21 0,22 0 15,-1 22-15,1-22 0,0 0 0,-1 21 16,22-20-16,0-1 0,0 21 16,0-21-16,21 0 0,0 1 0,0 20 15,0-21-15,0 0 0,0 0 16,21 1-16,0-1 0,0 21 15,22-21-15,-22 0 0,0 1 0,21 20 16,-21-21-16,1 21 0,-1-20 16,21 20-16,-21 0 0,0-21 0,-21 22 15,22-1-15,-22 0 0,21-20 0,-21 20 16,0-21-16,0 21 0,0-20 16,0 20-16,0-21 0,-21 0 0,-1 0 15,1 22-15,0-22 0,0 0 0,0 0 16,0 0-16,-22 1 0,22-22 15,-21 21-15,-1 0 0,1-21 0,0 0 16,-1 0-16,1 0 0,21 0 16,-21 0-16,-1 0 0,1 0 0,0-21 15,20 21-15,-20-21 0,21-1 16,21 1-16,0 0 0,0 0 0,0-21 16,0 20-16,21-20 0,0 0 0,22-1 15,-1 1-15,21 0 0</inkml:trace>
  <inkml:trace contextRef="#ctx0" brushRef="#br0" timeOffset="54547.57">25781 5673 0,'0'0'0,"0"-106"31,-21 106-31,0 21 15,21 0-15,-22 0 0,1 22 0,0-22 16,0 21-16,21 1 0,0-1 16,-21 0-16,0 1 0,21-1 0,0-21 15,0 21-15,-22-20 0,22 20 0,-21-21 16,21 0-16,0 0 0,0 1 16,0-1-16,0 0 0,0-42 46,0 0-30</inkml:trace>
  <inkml:trace contextRef="#ctx0" brushRef="#br0" timeOffset="55043.64">25379 5673 0,'0'0'15,"-21"-21"-15,-22-43 16,43 43-16,0 0 0,0 0 0,0-1 15,21 1-15,1 0 16,-1 21-16,0-21 0,21 21 16,-21 0-16,22-21 0,-22 21 0,42 0 15,-20 0-15,-1 0 0,22 0 16,-1 0-16,1 0 0,-1 21 0,1 0 16,-22 0-16,21 0 0,-20 22 15,20-1-15,-20 22 0,-22-22 0,21 21 16,-21-20-16,0 20 0,1 1 0,-22-22 15,0 22-15,0-22 0,0 0 16,0 1-16,0-1 0,0-21 0,0 0 16,0 0-16,0 1 15,0-1-15,0-42 32,0-1-32,-22 1 0,1 0 15,21-21-15,-21 21 0,21-22 0,0 1 16,0 0-16,0-1 0,0-20 15,21 20-15,0-20 0,1-1 0,-1 22 16,0-21-16,21 20 0,-21-20 16,1 20-16,20 22 0,-21-21 0,0 21 15,0 0-15,1-1 0,-1 22 16,0 0-16,0 0 0,0 0 0,0 0 16,1 0-16,-22 22 15,0-1-15,0 0 0,0 0 16,0 0-16,0 0 0,0 22 15,0-1-15,0 0 0</inkml:trace>
  <inkml:trace contextRef="#ctx0" brushRef="#br0" timeOffset="56328.81">27093 6138 0,'0'0'0,"21"0"0,1 0 15,-1 0-15,0-21 0,0 0 0,0 0 16,0 0-16,1 0 0,-22-1 0,0-20 16,0 21-16,0 0 15,0-22-15,0 22 0,0 0 0,-22 0 16,1 21-16,0 0 16,0 0-16,-21 21 0,20-21 0,-20 21 15,21 0-15,-21 1 0,-1 20 16,22-21-16,0 21 0,-21-20 0,20-1 15,1 21-15,0-21 0,21 0 0,0 1 16,0-1-16,0 21 0,0-21 16,0 0-16,0 1 15,21-1-15,0-21 0,1 0 0,-1 21 16,0-21-16,0 0 0,0 0 16,0 0-16,22 0 0,-22-21 0,0 21 15,21-21-15,-20-1 0,-1 1 16,21 0-16,-21 0 0,0-21 0,1 20 15,-1-20-15,0 21 0,0-21 16,0 20-16,-21 1 0,0 0 0,0 42 31,0 0-15,-21 1-16,21-1 0,0 0 0,0 0 16,0 0-16,0 0 15,0 1-15,0-1 0,0 0 0,21 0 16,0 0-16,1 0 0,-1-21 15,0 22-15,21-22 0,-21 0 0,1 21 16,20-21-16,0 0 0,-21 0 0,22 0 16,-22 0-16,21 0 0,-21-21 15,1 21-15,-1-22 0,21 1 0,-21 0 16,0 0-16,-21-21 0,22 20 16,-1-20-16,0 21 0,-21-21 0,0 20 15,0 1-15,0 0 0,21 0 16,-21 0-16,0 42 31,-21 0-31,21 0 0,-21 0 16,21 1-16,0-1 0,-21 0 0,21 0 15,-22 0-15,22 0 0,0 1 16,0-1-16,0 0 0,-21 0 0,21 0 16,0 0-16,-21-21 0,21 22 15,0-44 32,0 1-47,0 0 0,0 0 16,0 0-16,0 0 0,0-1 0,0-20 15,0 21-15,21 0 16,0-22-16,1 1 0,-1 21 0,0 0 16,21-22-16,-21 22 0,1 0 15,20 0-15,-21 0 0,21 21 0,-20 0 16,20 0-16,-21 0 0,21 0 15,-20 0-15,-1 21 0,0 0 0,0 0 16,0 22-16,0-22 0,1 21 16,-22-21-16,0 22 0,21-22 0,-21 0 15,21 21-15,-21-21 0,0 1 16,0-1-16,0 0 0,0 0 16,0 0-16,-21-21 31,0 0-16,21-21 1,-22 0-16,22 0 0,0 0 16,0-1-16,0 1 0,0 0 0,0-21 15,22 21-15,-1-1 0,0-20 16,0 21-16,0-21 0,0 20 0,22-20 16,-22 21-16,21 0 0,-21 0 15,22-1-15,-22 1 0,21 21 0,1 0 16,-1 0-16,0 0 0,1 21 15,-22 1-15,0-1 0,21 0 0,-42 0 16,21 0-16,-21 22 16,0-22-16,0 0 0,0 21 0,0-21 15,0 1-15,0 20 0,-21-21 16,0 0-16,21 0 0,-21 1 0,0-22 16,0 21-16,21 0 0,-22-21 0,1 0 15,21 21-15,-21-21 0,42 0 47,0-21-31,1 21-16,-1-21 0,0 0 15</inkml:trace>
  <inkml:trace contextRef="#ctx0" brushRef="#br0" timeOffset="56757.56">29316 6011 0,'0'0'0,"21"0"0,0 0 0,0 0 15,0 0-15,1 0 0,-1 0 0,0 0 16,0 0-16,21 0 0,-20 0 16,-1-21-16,21 21 0,-21-21 0,0 21 15,1-21-15,20 0 0,-42 0 16,21-1-16,0 1 0,-21 0 15,0 0-15,0-21 0,0 20 0,0 1 16,0 0-16,0 0 0,-21 21 16,0-21-16,0 21 0,-22 0 0,1 0 15,0 21-15,-1-21 0,1 21 16,0 0-16,-1 22 0,22-22 0,-21 21 16,21-21-16,0 22 0,21-22 15,-22 21-15,22 0 0,0-20 0,0 20 16,22-21-16,-1 0 0,0 0 15,0 22-15,21-22 0,-20-21 0,-1 21 16,0 0-16,21-21 16,-21 21-16,1-21 0,-1 0 0,0 0 15,0 0-15,0 0 0,0 0 0,1 0 16,-1 0-16,0 0 16,-21-21-16,21 21 0,0-21 0,0 0 15,1 21-15</inkml:trace>
  <inkml:trace contextRef="#ctx0" brushRef="#br0" timeOffset="69499.52">656 4657 0,'21'0'94,"-21"21"-94,21 0 16,-21 0-1,0 0-15,22 1 0,-1-1 16,-21 0-16,21 0 0,-21 0 0,0 0 15,21 1-15,0-1 0,-21 0 16,0 0-16,0 0 0,21-21 0,-21 21 16,22 1-16,-22-1 0,0 0 15,21 0 1,-21 0 15,21-21-15,0 0-1,0-21-15,0 0 16,1 0-16,-1 0 0,0-1 16,21 1-16,1-21 0,-1 21 15,21-22-15,1 1 0,-1 0 0,1-1 16,-1 1-16,1 21 0,-22-21 16,22-1-16,-1 22 0,-20-21 0,-1 21 15,0-1-15,1 1 0,-1 0 16,0 0-16,-21 0 0,22 0 15,-22-1-15,0 22 0,0-21 0,22 21 16,-22 0-16,-21-21 0,21 21 16,0-21-16,0 21 0,0 0 31,-42 0 110,0 0-141</inkml:trace>
  <inkml:trace contextRef="#ctx0" brushRef="#br0" timeOffset="71321.13">487 6477 0,'0'-21'0,"-21"21"32,21 21 61,0 0-77,0 0-16,0 1 16,0-1-16,21-21 15,-21 21-15,0 0 0,21 0 0,-21 0 16,0 1-16,0-1 15,21 0-15,-21 0 16,21-21-16,-21 21 0,0 0 0,21 1 16,-21-1-16,22-21 15,-22 21-15,0 0 0,21-21 0,-21 21 16,21-21-16,-21 21 16,21-21-16,-21 22 15,21-22-15,-21 21 31,21-21-31,1 0 32,-1 0-32,0 0 15,0 0-15,-21-21 0,21-1 16,0 22-16,22-21 0,-22 0 16,0 21-16,21-21 0,1-21 0,20 20 15,1 1-15,-1 0 0,1-21 16,20-1-16,-20 22 0,-1-21 0,22 0 15,-21 20-15,-1-20 0,1 21 16,-22-21-16,21 20 0,-20 1 0,-1 0 16,0 0-16,1 0 0,-22 21 15,21-21-15,1 21 0,-22-22 16,0 22-16,21-21 0,-21 21 0,1 0 16,-1 0-16,0 0 0,-21-21 15,21 21-15,0 0 16,0 0 15,-21-21 203,-21 21-218,21-21 0</inkml:trace>
  <inkml:trace contextRef="#ctx0" brushRef="#br1" timeOffset="80468.12">15325 7726 0,'21'0'16,"0"0"-16,-21-21 0,-21 21 109,0 0-109,-1-21 16,1 21-16,0 0 0,0 0 0,0 0 15,0-22-15,-1 22 0,1 0 16,0-21-16,0 21 0,0-21 16,0 0-16,-1 21 0,22-21 15,-21 0-15,21-1 0,-21 22 0,21-21 16,0 0-16,0 0 0,0 0 15,21 0-15,0-1 0,1 1 16,20 21-16,-21-21 0,0 0 16,22 0-16,-22 0 0,21-1 0,0 22 15,1-21-15,-22 0 0,21 21 16,1 0-16,-22-21 0,21 21 0,0 0 16,-20 0-16,20 0 0,-21 0 15,21 0-15,-20 0 0,-1 21 16,0 0-16,0 0 0,0 1 15,0-1-15,1 0 0,-1 21 16,0-21-16,0 22 0,-21-22 0,0 21 16,21-21-16,-21 22 0,0-22 15,0 21-15,0-21 0,0 22 0,0-22 16,0 21-16,0-21 0,0 22 16,-21-1-16,0-21 0,21 22 0,0-1 15,-21 0-15,0-21 0,-1 22 16,22-1-16,-21 0 0,0-20 15,21 20-15,-21 0 0,0-21 0,21 22 0,-21-1 16,-1-21-16,1 22 0,0-1 16,21-21-16,-21 21 0,0-20 15,21 20-15,0 0 0,0-21 16,-21 22-16,21-1 0,0-21 0,0 22 16,0-22-16,0 21 0,0-21 15,0 22-15,0-22 0,0 0 0,0 0 16,21 0-16,-21 0 0,0 1 0,21-1 15,0-21-15,0 21 0,0 0 16,1-21-16,-1 21 0,0-21 0,0 0 16,0 21-16,22-21 0,-1 22 15,-21-22-15,21 0 0,1 0 16,-1 0-16,0 0 0,1 0 16,-22 0-16,21 0 0,1 0 0,-22 0 15,0-22-15,0 22 0,0-21 0,0 21 16,1 0-16,-22-21 0,0 0 31,-22 21-15,1 0-16,0 0 15,0 21-15,0-21 16,0 21-16,-1 0 0,1-21 16,0 22-16,0-1 0,0 0 15,0 0-15,-1 0 16,1 0-16,21 1 0,-21-1 0,0 21 15,21-21-15,-21 0 0,21 22 16,-21-22-16,21 21 0,-22 1 0,22-1 16,0-21-16,0 21 0,0 1 0,0-1 15,0-21-15,0 22 0,0-1 16,0-21-16,0 21 0,0-20 0,0 20 16,0-21-16,0 21 0,0 1 15,0-22-15,0 21 0,0-21 0,0 22 16,0-1-16,0 0 0,0 1 0,0-1 15,0 0-15,0-20 16,22 20-16,-22 0 0,21 1 0,-21-22 16,0 21-16,0-21 0,21 22 0,-21-22 15,21 0-15,-21 21 0,21-21 16,-21 1-16,0-1 0,0 21 0,0-21 16,0 0-16,0 1 0,0-1 15,0 0-15,0 0 0,0 0 16,-21 0-16,21 1 0,-21-22 15,21 21-15,-21-21 0,0 21 16,-1 0 0,1 0-16,0-21 15,21 21-15,-21-21 16,0 0 0,21 22-1,0-44 32,0 1-47,0 0 16,0 0-16,0 0 15,0 0-15,0-1 0</inkml:trace>
  <inkml:trace contextRef="#ctx0" brushRef="#br1" timeOffset="87617.66">17208 9208 0,'0'-22'0,"0"1"47,0 0-32,0 0 17,0 0-17,0 0 1,-21 21-16,0 0 47,0 0-32,21 21-15,0 0 0,-21 0 16,21 0-16,-21 22 0,21-22 16,0 0-16,0 21 0,0-21 0,0 22 15,-22-22-15,22 21 0,-21-21 16,21 22-16,0-1 0,0 0 15,-21 1-15,0-1 0,21 0 0,-21-20 16,0 20-16,21 0 0,-22-21 16,1 1-16,21 20 0,-21-21 0,0 0 15,21 0-15,0 1 0,-21-1 16,0-21 0,-1-21-1,22-1-15,0 1 16,0 0-16,0-21 0,0 21 0,0-22 15,0 22-15,0-21 0,0 21 16,0-1-16,0-20 0,0 21 16,0 0-16,0 0 0,0-1 15,0 1-15,22 21 32,-22 21-32,21 1 0,0-22 0,-21 21 15,0 0-15,21 0 0,0 0 16,-21 0-16,0 1 0,21-1 0,1 0 15,-1 0-15,0 0 0,-21 0 0,21-21 16,0 22-16,0-22 0,1 0 16,-1 21-16,0-21 0,0 0 0,21 0 15,-20 0-15,-1 0 0,21 0 16,-21 0-16,0-21 0,22 21 16,-22-22-16,0 1 0,21 0 15,-20 21-15,-1-21 0,-21 0 0,21-22 16,0 22-16,-21 0 0,21 0 0,-21-21 15,21 20-15,-21 1 16,0 0-16,0 42 31,0 0-31,0 1 16,-21-1-16,21 0 0,-21 0 16,21 0-16,-21 0 0,21 1 0,-21-1 15,21 0-15,0 0 16,0 0-16,0 0 0,-21-21 0,21 22 15,0-1-15,0 0 16,0-42 31,0 0-47,0-1 0,0 1 16,0 0-16</inkml:trace>
  <inkml:trace contextRef="#ctx0" brushRef="#br1" timeOffset="87919.49">17611 9335 0,'0'21'156,"21"-21"-141,0 0-15</inkml:trace>
  <inkml:trace contextRef="#ctx0" brushRef="#br1" timeOffset="88600.1">17843 9589 0,'0'0'0,"0"-22"16,0 44 31,0-1-47,-21-21 0,21 21 15,0 0-15,0 0 0,0 0 16,0 1-16,0 20 0,0-21 0,0 0 16,0 0-16,0 1 0,0-1 15,0 0-15,0 0 0,0 0 0,-21-21 16,21 21-16,0 1 0,0-1 16,0-42 30,0-1-46,0 1 16,0 0-16,0 0 0,0 0 0,0-22 16,0 22-16,0-21 15,0 21-15,0-22 0,0 22 0,21-21 16,-21 0-16,21 20 0,1 1 16,-22 0-16,21 0 0,0 0 0,0 0 15,0-1-15,0 22 0,1-21 16,-1 21-16,21 0 0,-21 0 0,22 0 15,-22 0-15,0 0 0,21 21 0,-21-21 16,1 22-16,-1-1 0,0 0 16,-21 21-16,21-21 0,-21 22 0,21-22 15,-21 0-15,0 21 0,0-20 16,0 20-16,0-21 0,0 0 0,0 0 16,0 1-16,-21-1 15,21 0-15,-21 0 0,21 0 0,0 0 16,-21-21-16,21 22 15,0-44 32,0 1-31,0 0-16</inkml:trace>
  <inkml:trace contextRef="#ctx0" brushRef="#br1" timeOffset="89548.59">18817 9165 0,'0'0'15,"-21"0"-15,21-21 0,-21 21 0,21-21 16,-21 21-16,21-21 0,-22 21 47,22 21-47,0 0 16,0 0-16,0 22 0,0-22 15,0 21-15,0-21 0,0 22 0,0-1 16,0 0-16,0-21 0,0 22 15,0-1-15,0 0 0,0 1 0,0-1 16,0-21-16,0 22 0,0-1 16,0-21-16,0 0 0,0 0 0,0 1 15,0-1-15,0 0 0,-21 0 16,21 0-16,0 0 0,-21-21 16,0 0-1,21-21 16,-21 0-15,21 0-16,0 0 0,0 0 0,0-1 16,0 1-16,0 0 0,0 0 0,0 0 15,0 0-15,0-1 0,0 1 16,21 0-16,0 21 0,-21-21 0,21 0 16,0 0-16,1-1 0,-1 1 15,21 0-15,-21 21 0,0-21 0,1 21 16,-1 0-16,0-21 0,0 21 15,0 0-15,0 0 0,1 0 16,-22 21 0,0 0-16,0 0 15,0 0-15,0 1 0,-22-22 0,1 21 16,21 0-16,-21 0 0,-21-21 16,21 21-16,-1 0 0,1-21 0,0 0 15,21 22-15,-21-22 0,0 0 16,0 0-16,-1 0 0,1 0 15,0 0 1,21-22 0,0 44 15,0-1-15,0 0-16,21 0 0,0 0 15,1 0-15,-22 1 0,21-1 16,0 0-16,0 0 15,0 0-15,-21 0 0,21-21 16,1 0-16,-22 22 0,21-22 0,-21 21 16,21-21-1,0 0 1,-21-21 46,0-1-62</inkml:trace>
  <inkml:trace contextRef="#ctx0" brushRef="#br1" timeOffset="102287.71">741 8678 0,'0'22'47,"0"-1"-31,0 0-16,0 0 0,21 0 16,-21 22-16,21-22 0,-21 0 15,0 21-15,0-21 0,21 1 16,-21-1-16,21 21 0,1-21 15,-22 0-15,21-21 16,0 22-16,0-22 16,0 0-16,0 0 0,1 0 15,-1-22-15,21 22 0,-21-21 16,22 0-16,20 0 0,-21-21 16,22 20-16,-1-20 0,1 0 0,-1-1 15,1 1-15,21 0 0,-22 21 16,-21-22-16,22 1 0,-1 21 0,1-22 15,-22 22-15,1 0 0,-1 0 16,0 0-16,1 0 0,-1-1 16,-21 22-16,0 0 0,0-21 15,1 21-15,-1 0 0,-42 21 78,-1-21-78</inkml:trace>
  <inkml:trace contextRef="#ctx0" brushRef="#br1" timeOffset="103190.78">677 10922 0,'0'21'32,"0"0"-32,0 1 15,21-1-15,-21 0 16,22 0-16,-22 0 0,21 22 16,-21-22-16,0 0 0,21 0 0,-21 21 15,21-20-15,-21-1 0,0 0 16,0 0-16,21 0 0,-21 0 0,21 1 15,-21-1-15,0 0 16,22 0-16,-1-21 0,0 21 16,0-21-16,0 0 15,22 0-15,-22-21 0,21 0 0,0 0 16,1-22-16,20 22 0,1-21 16,20 0-16,-20-1 0,21 1 15,-1 0-15,1-22 0,-22 22 16,22-1-16,-21 1 0,20 21 0,-20-21 15,-1-1-15,1 22 0,-1 0 16,1 0-16,-22 0 0,22-1 0,-22 1 16,0 0-16,-21 21 0,22 0 15,-22 0-15,0-21 0,0 21 0,0 0 16,1 0 0,-1 0-16,0 0 31,-21 21 0,0 0-15,-21-21-16</inkml:trace>
  <inkml:trace contextRef="#ctx0" brushRef="#br1" timeOffset="107679.23">12996 12848 0,'-21'0'31,"0"0"-31,0 0 16,0 0 0,-1 0-16,1 0 0,0 0 15,0 0-15,0 0 16,0 0-16,-1 0 15,1 0 32,42 0-15,1 0-17,-1 0-15,0 0 0,0 0 0,21 0 16,1 0-16,-1 0 0,22 0 15,-22 0-15,21 0 0,1 0 0,-1 0 16,1 0-16,-22 0 0,22 0 0,-1 0 16,-20 0-16,-1 0 0,0 0 15,1 0-15,-1 0 0,0 0 0,1 0 16,-1 0-16,0 0 0,1 0 16,-1 0-16,0 0 0,1 0 0,-1 0 15,0 0-15,1 0 16,-1 0-16,0 0 0,-21 0 0,1-21 15,20 21-15,-21 0 0,0 0 16,0 0-16,1 0 0,-1 0 16,-21-21 46,0 0-46,0 0-1,-21 21-15,-1-22 16,1 22-16</inkml:trace>
  <inkml:trace contextRef="#ctx0" brushRef="#br1" timeOffset="108399.81">13906 12488 0,'0'22'0,"0"-1"16,22-21-1,-22 21-15,21 0 0,0-21 16,0 21-16,0-21 0,0 21 16,1-21-16,-1 0 0,0 22 15,0-22-15,0 0 16,22 0-16,-22 21 0,0-21 0,0 0 15,21 0-15,-20 0 0,-1 0 0,0 0 16,0 21-16,0-21 0,0 0 16,1 0-16,-1 0 0,0 0 0,0 0 15,0 0 1,-42 0 46,21 21-46,-21 0-16,0-21 0,0 21 0,-22 1 16,22-1-16,0 0 0,0 0 15,-22 0-15,22 0 0,-21 1 0,0 20 16,20-21-16,-20 21 0,21-20 0,-21 20 16,20 0-16,1-21 0,0 1 15,0 20-15,0-21 0,0 0 0,-1 22 16,1-22-16,21 0 0,-21-21 15,21 21-15,0 0 0,-21 0 16,0-21-16,21 22 16,0-44 46,0 1-46,0 0-16</inkml:trace>
  <inkml:trace contextRef="#ctx0" brushRef="#br1" timeOffset="112471.92">16129 12340 0,'21'0'16,"0"0"-16,0 0 15,1 0-15,-1 0 0,0 0 16,0-21-16,0 21 0,0-21 0,1 21 15,-1-21-15,0 0 0,0-1 16,-21 1-16,0 0 16,0 0-16,0 0 15,0 0-15,-21 21 0,0 0 16,0 0-16,-22 0 0,22 0 16,0 0-16,0 0 0,-22 21 0,22 0 15,0-21-15,-21 21 0,21 0 0,-1 0 16,1 1-16,0-22 0,21 21 15,0 0-15,-21 0 0,21 0 16,0 0-16,0 1 16,0-1-16,0 0 0,21-21 0,0 21 15,0 0-15,1 0 0,-1-21 0,21 22 16,-21-1-16,22 0 0,-1-21 16,-21 21-16,21 0 0,1-21 0,-22 21 15,21 1-15,-21-1 0,1 0 16,-22 0-16,0 0 0,0 0 15,0 1-15,0-1 0,0 0 0,-22 0 16,-20 0-16,21 0 0,-21 1 16,-1-1-16,-20 0 0,20-21 0,1 21 15,0-21-15,-1 0 16,1 0-16,0 0 0,21 0 0,-22 0 16,22 0-16,0 0 0,0 0 0,0-21 15,-1 21-15,22-21 0,-21 0 16,21-1-16,-21 1 0,21 0 0,0 0 15,0 0-15,0 0 16,0-1-16,0 1 0,21 0 16,0 21-16,1 0 0,-1-21 15,0 21-15,0 0 0,0 0 16</inkml:trace>
  <inkml:trace contextRef="#ctx0" brushRef="#br1" timeOffset="113184.04">16658 12510 0,'0'21'15,"0"0"1,0 0-16,0 0 0,0 0 15,0 1-15,0-1 16,21 0-16,-21 0 0,0 0 16,21 0-16,-21 1 15,0-1-15,22-21 0,-22 21 0,21-21 16,0 21-16,0-21 0,0 0 16,0 0-16,1 0 15,-1 0-15,0 0 0,0-21 0,0 21 16,0-21-16,1 0 0,-22-1 15,21 1-15,0 0 0,-21 0 0,0 0 16,21 0-16,-21-1 0,21 1 16,-21 0-16,0 0 0,0 0 15,0 0-15,-21 21 47,21 21-31,0 0-16,0 0 0,0 0 15,0 0-15,0 22 0,0-1 0,0-21 16,0 22-16,0-1 0,0 0 0,0 1 16,0-1-16,21-21 0,0 21 15,1 1-15,-1-1 0,0 0 0,0 1 16,0-22-16,-21 21 0,21-21 16,1 22-16,-22-22 0,0 21 15,0-21-15,0 1 0,0-1 0,0 0 16,0 0-16,0 0 0,-22 0 15,1 1-15,0-1 0,0-21 0,-21 21 16,20 0-16,-20-21 0,21 0 0,-21 21 16,-1-21-16,1 0 0,21 0 15,-22 0-15,1 0 0,21 0 0,-21-21 16,20 21-16,1-21 0,0 0 0,0 0 16,0-1-16,21 1 0,0 0 15,0 0-15,0 0 0,0 0 0,0-1 16,0 1-16,0 0 0,21 0 0,0 0 15,0 0-15,0-1 16,1-20-16,20 21 0,-21 0 0</inkml:trace>
  <inkml:trace contextRef="#ctx0" brushRef="#br1" timeOffset="113735.72">17357 12467 0,'0'21'31,"0"1"-31,0-1 16,0 0-16,0 0 0,0 0 0,0 22 16,21-22-16,-21 0 0,0 21 15,21-21-15,-21 1 0,0-1 0,0 21 16,0-21-16,0 0 0,0 1 15,0-1-15,0-42 47,0-1-47,0 1 16,0 0-16,-21 0 0,21 0 16,0-22-16,0 22 0,0-21 0,0 21 15,0-22-15,0 1 0,21 21 16,0-21-16,0 20 0,0 1 15,1-21-15,-1 21 0,21 0 0,-21-1 16,22 22-16,-22-21 0,21 21 16,-21 0-16,22 0 0,-22 0 0,0 21 15,0-21-15,21 43 0,-42-22 0,22 0 16,-1 21-16,-21-20 0,21 20 16,-21 0-16,0 1 0,0-22 0,0 21 15,0 0-15,0-20 0,0 20 0,0-21 16,0 0-16,-21 0 0,21 1 15,0-1-15,-21 0 0,42-21 47,0-21-47,0 0 16,-21-22-16,21 22 0,0 0 16</inkml:trace>
  <inkml:trace contextRef="#ctx0" brushRef="#br1" timeOffset="114012.56">18288 12129 0,'0'0'0,"-42"0"16,42 21 0,0 0-16,0 0 0,0 0 0,0 22 15,0-22-15,0 21 0,0 0 16,0-20-16,0 20 0,-22 0 0,22 1 15,0-1-15,0-21 0,-21 21 16,21-20-16,0 20 0,0-21 0,0 0 16,0 22-16,0-22 0,0 0 15,0 0-15,21-21 16,1 0 0,-1 0-16,-21-21 0,21 0 15</inkml:trace>
  <inkml:trace contextRef="#ctx0" brushRef="#br1" timeOffset="114215.44">18097 12510 0,'0'0'16,"22"0"-1,-1-22 1,0 22-16,0 0 0,0 0 15,0 0-15,1 0 0,20-21 0,-21 21 16,0 0-16,0 0 0,1-21 16,20 21-16,-21 0 0,21-21 15,-20 21-15,20 0 0,-21 0 0</inkml:trace>
  <inkml:trace contextRef="#ctx0" brushRef="#br1" timeOffset="114826.8">18986 12510 0,'0'0'0,"22"-22"0,-22 1 0,0 0 15,0 0-15,0 0 16,0 0-16,0-1 0,0 1 0,0 0 16,-22 0-16,1 21 0,0 0 0,0-21 15,0 21-15,0 0 0,-1 0 16,1 0-16,-21 21 0,21 0 0,0 0 16,-1 0-16,1 1 0,0 20 15,0-21-15,0 21 0,0 1 16,21-22-16,0 21 0,0-21 0,0 22 15,0-22-15,0 0 0,0 21 16,0-20-16,21-22 0,0 21 0,0-21 16,0 0-16,0 0 0,1 0 0,-1 0 15,0 0-15,0 0 0,0 0 16,0-21-16,1-1 0,-1 1 0,0 0 16,-21 0-16,21 0 0,0-22 15,0 22-15,-21 0 0,0-21 0,22 21 16,-22-22-16,0 22 0,21 0 0,-21 0 15,0 0-15,0 42 32,0 0-17,0 0-15,0 21 16,0-20-16,0-1 0,0 0 0,0 0 16,0 0-16,0 0 0,21 1 15,-21-1-15,21 0 0,0 0 16,0-21-16,1 21 0,-1-21 15,0 0-15,0 0 16,0 0-16,-21-21 16,21 21-16,-21-21 0,0 0 0</inkml:trace>
  <inkml:trace contextRef="#ctx0" brushRef="#br1" timeOffset="115352.5">19262 12467 0,'0'0'0,"21"-21"15,-21 0-15,0 0 0,0 0 16,21-1-16,0 22 0,-21-21 0,21 21 15,0 0-15,1-21 0,-1 21 16,0-21-16,0 21 0,0 0 0,0 0 16,1 0-16,-1 0 0,0 21 0,0 0 15,0 0-15,0 1 0,-21-1 16,22 21-16,-22-21 0,21 22 16,-21-22-16,0 21 0,0-21 0,0 0 15,0 22-15,0-22 0,-21 21 0,-1-21 16,1 1-16,21-1 0,0 0 15,-21 0-15,0 0 16,42-42 15,0 0-15,-21 0-16,21 0 0,1-1 0,-1 1 16,0-21-16,0 21 0,0-22 0,22 1 15,-22 21-15,0-21 0,0-1 16,0 22-16,0-21 0,-21 21 0,22-1 15,-22 1-15,21 0 0,-21 42 47,0 0-47,0 22 0,0-22 16,0 0-16,-21 21 0,21-20 0,0 20 16,0-21-16,0 21 0,0-20 0,0 20 15,0-21-15,0 0 0,0 22 16,0-22-16,0 0 0,0 0 15,21-21-15,0 21 0,0-21 16,0 0-16,0 0 16,1 0-16,-1-21 0,0 21 0,21-21 15,-21 0-15,1 0 0,-1-1 16,0 1-16</inkml:trace>
  <inkml:trace contextRef="#ctx0" brushRef="#br1" timeOffset="115783.73">20997 12488 0,'0'0'0,"-21"0"0,-42 0 31,84 0-15,0 0-16,0 0 16,0 0-16,0 0 0,1 0 0,20 0 15,0 0-15,1 0 0,-1 0 0,0 0 16,22 0-16,-1 0 0,-20 0 15,20 0-15,1 0 0,-1 0 0,-21 0 16,22 0-16,-1 0 0,-20 0 16,-1 0-16,0 0 0,1-21 15,-22 21-15,21 0 0,-21 0 0,1 0 16,-1 0-16,-21-21 0,21 21 16,-21-21-1,0 0 1</inkml:trace>
  <inkml:trace contextRef="#ctx0" brushRef="#br1" timeOffset="116303.44">21802 12150 0,'0'0'16,"-22"0"-16,1 0 0,0 0 16,21 21-1,0 0-15,0 0 16,21-21-16,0 21 0,1-21 0,-1 22 16,21-22-16,-21 0 0,22 21 15,-1-21-15,-21 0 0,21 0 0,1 0 16,-22 0-16,21 0 15,-21 0-15,1 0 0,20 0 0,-21 0 16,0 0-16,0 0 0,1 0 0,-1 0 16,-42 0 31,-1 0-47,1 0 0,0 21 15,0-21-15,0 21 0,-22 0 0,22 22 16,-21-22-16,21 0 0,-22 21 15,22-21-15,-21 1 0,21 20 16,-22-21-16,22 0 0,0 22 0,0-22 0,0 0 16,21 0-16,-21 0 15,21 0-15,-22 1 0,22-1 0,-21-21 16,21 21-16,0 0 0,0-42 62,0 0-62,0 0 16,21-1-16</inkml:trace>
  <inkml:trace contextRef="#ctx0" brushRef="#br1" timeOffset="117527.21">23664 11726 0,'0'0'0,"0"-21"0,0 0 15,-21 21 32,0 0-31,21 21-16,-21 0 0,21 1 0,0 20 16,-21 0-16,-1 1 0,22 20 0,-21-21 15,21 22-15,-21-1 0,0-20 16,21 20-16,0-20 0,-21-1 0,0 0 15,21 1-15,0-22 0,-22 21 16,22-21-16,0 0 0,0 1 0,0-1 16,0 0-16,22 0 0,-1-21 0,0 0 15,0 21-15,0-21 16,0 0-16,1 0 0,-1 0 0,0 0 16,0-21-16,0 0 0,0 21 15,1-21-15,-22 0 0,21-1 16,-21 1-16,21 0 0,-21 0 0</inkml:trace>
  <inkml:trace contextRef="#ctx0" brushRef="#br1" timeOffset="117747.09">23347 12213 0,'21'0'15,"0"0"-15,0 0 0,0 0 16,1 0-16,-1 0 0,0 0 16,0 0-16,0-21 0,0 21 0,1 0 15,-1 0-15,0-21 16,0 21-16,0-21 0,0 21 0,1 0 16,-1 0-16,0 0 0,0 0 0</inkml:trace>
  <inkml:trace contextRef="#ctx0" brushRef="#br1" timeOffset="118383.75">24299 12298 0,'0'0'0,"21"0"15,1 0-15,-1 0 16,0 0-16,-21-21 0,21 0 15,0-1-15,-21 1 0,0 0 16,0 0-16,0 0 16,0 0-16,0-1 0,0 1 15,0 0-15,-21 0 16,0 21-16,0 0 0,0 0 16,-1 0-16,1 0 15,0 21-15,0 0 0,0 0 16,-22 1-16,22 20 0,0-21 0,0 21 15,0 1-15,0-22 0,-1 21 16,1-21-16,21 22 0,0-22 0,0 0 16,0 0-16,0 0 0,0 1 0,0-1 15,21-21-15,1 21 16,-1-21-16,0 0 0,0 0 0,0 0 16,0 0-16,1 0 0,-1 0 15,0-21-15,0 0 0,0 21 0,0-22 16,1 1-16,-1 0 0,0 0 0,0 0 15,0 0-15,0-1 0,1-20 16,-22 21-16,0 0 0,0 0 16,0-22-16,21 22 0,-21 0 0,0 0 15,0 0 1,0 42 0,0 0-16,-21 0 0,21 0 15,0 0-15,0 1 0,0-1 16,0 0-16,0 0 0,0 0 0,0 0 15,0 1-15,0-1 0,0 0 16,0 0-16,0 0 0,21 0 16,0 1-16,0-22 0,0 21 15,0-21-15,1 0 0,-1 0 16,0 0-16,21 0 0,-21 0 16,1 0-16,20-21 0,-21-1 0,21 22 15,1-21-15</inkml:trace>
  <inkml:trace contextRef="#ctx0" brushRef="#br1" timeOffset="119039.37">25188 12213 0,'0'0'0,"0"-42"31,0 21-31,-21 0 0,0 21 16,0 0-16,0 0 0,-22 0 15,22 21-15,0 0 16,-21-21-16,20 21 0,1 0 15,-21 0-15,21 1 0,0-1 0,-1 0 16,1 0-16,0 0 0,0 0 16,21 1-16,0-1 0,0 0 0,0 0 15,21-21 1,0 21-16,0-21 0,1 0 0,-1 0 16,0 0-16,0 0 0,0 0 0,22 0 15,-22-21-15,0 21 0,0-21 16,0 21-16,0-21 0,1 0 0,-1 21 15,-21-22-15,0 1 0,21 0 16,-21 0-16,0 0 16,0 42 15,0 0-15,0 0-16,-21 0 0,21 1 0,-21 20 15,-1-21-15,22 21 0,0-20 16,0 20-16,-21 0 0,21 1 0,0-1 15,0 0-15,0 22 0,0-22 0,0 22 16,0-22-16,0 0 0,0 22 16,0-22-16,0 0 0,0 1 0,0-1 15,0-21-15,0 22 0,0-1 0,0-21 16,0 21-16,0-20 16,0 20-16,-21-21 0,0 21 0,0-20 15,0-1-15,-1 0 0,1 0 0,-21 0 16,21 0-16,-22-21 0,1 22 15,0-1-15,-1-21 0,1 0 0,0 0 16,-1 0-16,1 0 0,0 0 0,-1 0 16,1 0-16,0-21 0,21-1 15,-22 1-15,22 0 0,0-21 0,21 21 16,0-1-16,0-20 0,0 21 0,0-21 16,0 20-16,0-20 15,0 21-15,21 0 0,0 0 0,0-1 16,1-20-16,-1 21 0,21 0 0,-21 0 15,0-22-15</inkml:trace>
  <inkml:trace contextRef="#ctx0" brushRef="#br1" timeOffset="119636.03">25442 12277 0,'0'0'0,"0"-21"16,0-1-1,0 44 1,0-1 0,0 0-16,0 0 15,-21 0-15,21 0 0,0 1 0,-21-22 16,21 21-16,0 0 0,0 0 15,0 0-15,0 0 16,-21-21 31,0 0-31,21-21-16,0 0 0,0 0 15,0 0-15,0 0 0,0-1 16,0-20-16,0 21 0,0 0 15,21 0-15,0-22 0,0 22 0,0 0 16,0 0-16,1 0 0,-1-1 16,21 22-16,-21-21 0,22 21 0,-1-21 15,-21 21-15,21 0 0,-20 0 0,20 0 16,-21 0-16,21 21 0,-20 0 16,-1 1-16,0-1 0,-21 0 15,0 21-15,21-21 0,-21 1 0,0-1 16,0 0-16,0 0 0,0 0 15,0 0-15,-21 1 0,21-1 0,-21 0 16,0-21-16,21 21 0,-22-21 16,1 21-16,0-21 0,21 21 15,-21-21-15,42 0 47,0-21-47,0 21 0</inkml:trace>
  <inkml:trace contextRef="#ctx0" brushRef="#br1" timeOffset="120159.73">26458 12129 0,'0'-22'0,"-21"-41"31,0 63-31,0 0 0,0 0 0,-1 0 0,1 0 16,0 0-16,-21 0 0,21 0 16,-1 21-16,-20 0 0,21 0 0,0 1 15,0 20-15,-1-21 0,1 0 16,0 22-16,21-22 0,-21 21 16,21-21-16,0 0 0,0 1 0,0-1 15,0 0-15,0 0 0,21 0 16,0-21-16,0 0 15,1 0-15,-1 0 0,0 0 0,0 0 16,0 0-16,0 0 0,1 0 16,-1-21-16,0 0 0,0 0 15,0 0-15,-21-1 0,21 1 0,1 0 16,-1 0-16,-21 0 0,21-22 16,0 22-16,-21-21 0,0 21 0,0 0 15,21-1-15,-21 1 16,0 42-1,0 1-15,0-1 16,0 0-16,0 0 0,-21 0 0,21 0 16,0 22-16,0-22 0,0 0 15,0 0-15,0 0 0,0 1 16,0-1-16,0 0 16,21-21-1,0 0-15,1 0 16,-1-21-1</inkml:trace>
  <inkml:trace contextRef="#ctx0" brushRef="#br1" timeOffset="120951.33">26755 12023 0,'0'84'31,"-22"-62"-31,22-1 0,-21 0 16,21 0-16,0 0 0,0 22 16,0-22-16,0 0 0,0 0 0,0 0 15,0 0-15,0 1 0,-21-22 16,21 21-16,-21-21 31,21-21 0,0-1-15,0 1-16,0 0 16,0 0-16,0 0 0,0 0 0,0-1 15,0 1-15,0 0 0,21-21 16,-21 21-16,21-1 0,0 1 0,1 0 16,-1 0-16,0 0 15,0 21-15,0-21 0,0 21 0,1 0 0,-1 0 16,0 0-16,0 0 0,0 0 15,0 21-15,1 0 16,-22 0-16,0 0 0,0 0 0,21 1 16,-21-1-16,0 21 0,0-21 15,0 0-15,0 1 0,0-1 0,0 21 16,0-21-16,0 0 0,0 1 16,-21-1-16,-1 0 15,22 0-15,-21-21 16,0 0-16,0 0 31,21-21-31,0 0 16,0 0-1,21-1-15,-21 1 0,21 0 0,0-21 16,1 21-16,-1-22 0,0 22 0,0-21 16,21 21-16,-20-22 0,20 22 15,-21 0-15,21 0 0,1 0 16,-22-1-16,21 22 0,-21 0 0,1 0 15,20 0-15,-21 0 0,0 22 0,0-1 16,-21 0-16,22 21 0,-22-21 0,0 1 16,0 20-16,0-21 0,0 21 15,0-20-15,0-1 0,0 0 0,0 21 16,-22-42-16,1 21 16,21 1-16,0-1 0,-21 0 15,0-21-15,21 21 0,0-42 47,21 0-31,0 0-16,-21-1 0</inkml:trace>
  <inkml:trace contextRef="#ctx0" brushRef="#br1" timeOffset="121351.1">27749 12171 0,'22'0'0,"-1"0"0,0 0 15,0 0-15,0-21 16,0 21-16,1-21 0,-1 21 16,0-22-16,0 22 0,21-21 0,-20 0 15,-1 21-15,0-21 0,-21 0 16,21 0-16,-21-1 0,0 1 15,0 0-15,-21 21 16,0 0-16,0 0 16,-1 21-16,-20 0 0,21 1 0,0-1 15,0 21-15,-1-21 0,1 22 16,0-22-16,0 21 0,0-21 0,21 0 16,0 22-16,0-22 0,0 0 15,0 0-15,0 0 0,0 1 0,0-1 16,21 0-16,0-21 0,0 0 15,0 21-15,1-21 0,-1 0 16,21 0-16,-21 0 0,0 0 0,22 0 16,-22 0-16,21 0 0,-21-21 0,22 0 15,-1 21-15,-21-21 16,22-1-16,-1 1 0</inkml:trace>
  <inkml:trace contextRef="#ctx0" brushRef="#br1" timeOffset="122031.72">28765 11388 0,'22'-21'32,"-1"-1"-32,0 22 0,0-21 0,0 21 15,22 0-15,-22 0 0,21-21 16,-21 21-16,0 0 0,22 0 0,-22 0 16,0 0-16,0 0 0,0-21 15,1 21-15,-1 0 0,-42 0 31,-1 0-31,1 0 16,-21 0-16,21 0 0,-22 0 16,1 21-16,0-21 0,-1 21 15,22-21-15,-21 21 0,0-21 0,20 22 16,1-22-16,0 21 0,0-21 16,0 21-16,0-21 0,-1 21 0,22 0 15,-21 0-15,0 1 16,21-1-16,-21 0 0,21 0 15,0 0-15,0 0 0,0 1 16,-21 20-16,21-21 16,0 0-16,-21 22 0,21-22 0,0 21 0,-22 0 15,22 1-15,0-1 16,0 0-16,0 1 0,-21-1 0,21 0 16,-21-20-16,21 20 0,-21 0 0,21 1 15,0-22-15,0 21 0,0-21 16,0 22-16,0-22 0,0 0 0,0 0 15,0 0-15,0 0 0,0 1 0,0-1 16,0 0-16,0 0 0,21-21 16,0 21-16,0-21 0,1 0 15,-1 0-15,0 0 16,0 0-16,0 0 0,0 0 0,1 0 16,-1 0-16,0 0 0,0 0 0,0-21 15,0 0-15,1 0 16,-1 21-16,0-21 0,-21-1 15</inkml:trace>
  <inkml:trace contextRef="#ctx0" brushRef="#br1" timeOffset="123047.13">29231 11917 0,'0'0'0,"0"-42"15,0 63 17,0 0-32,-21 0 15,0 0-15,21 22 0,-21-22 0,21 0 16,-22 21-16,1-21 0,21 22 15,0-22-15,0 21 0,-21-21 0,21 1 16,0-1-16,-21 0 0,21 0 16,0 0-16,0 0 0,-21-21 15,21 22-15,0-44 63,0 1-63,0 0 0,0 0 15,0 0-15,0 0 0,21-1 0,0-20 16,0 21-16,-21-21 0,21-1 16,1 1-16,-1 0 0,0-1 15,0 1-15,0 21 0,22-22 0,-22 22 16,0-21-16,0 21 0,21 0 16,-20 21-16,-1-22 0,0 22 0,0 0 15,0 0-15,0 0 0,1 0 16,-1 0-16,0 22 0,-21-1 0,21 0 15,-21 21-15,21-21 0,-21 22 16,0-1-16,0 0 0,0 1 0,0-1 16,0 0-16,0-20 0,0 20 0,0 0 15,0-21-15,0 1 0,-21-1 16,21 0-16,0 0 0,-21 0 0,21 0 16,-21-21 15,0 0-16,-1 0-15,1 0 0,21-21 16</inkml:trace>
  <inkml:trace contextRef="#ctx0" brushRef="#br1" timeOffset="123280">29146 12192 0,'22'0'0,"-22"-21"16,21 21-16,0-21 0,0 21 0,0 0 15,22 0-15,-22-21 0,0 21 16,0 0-16,0 0 0,0 0 0,1-22 16,-1 22-16,0 0 15,0-21-15,0 21 0,0-21 0,1 21 16,-22-21-16,21 21 0,0-21 0</inkml:trace>
  <inkml:trace contextRef="#ctx0" brushRef="#br1" timeOffset="123579.17">29951 11748 0,'0'21'15,"0"0"-15,-21 0 16,21 0-16,-22 22 0,22-22 0,-21 21 16,21-21-16,-21 22 0,21-1 15,0 0-15,0-21 0,0 22 0,0-1 16,0-21-16,0 22 0,0-22 16,-21 0-16,21 0 0,0 0 0,0 0 15,0 1 1,0-44 15,0 1-15,0 0-16,0 0 0,0 0 15</inkml:trace>
  <inkml:trace contextRef="#ctx0" brushRef="#br1" timeOffset="123855.02">29866 11980 0,'0'0'0,"0"-42"15,21 21-15,-21-21 0,0 20 0,21 1 16,-21 0-16,0 0 15,22 21 1,-1 0-16,-21 21 0,21 0 16,-21 0-16,21 1 0,0-1 15,0 21-15,1-21 0,-1 22 0,0-1 16,0 0-16,0-21 0,-21 22 16,21-22-16,1 21 0,-1-21 0,0 1 15,0-1-15,-21 0 0,21 0 16,0 0-16,1-21 15,-1 0 1,0 0 0,0-21-1,0 0-15,-21 0 16,0 0-16,21-1 0,-21 1 0</inkml:trace>
  <inkml:trace contextRef="#ctx0" brushRef="#br1" timeOffset="124139.89">30565 11663 0,'-43'42'16,"22"-21"-16,0 1 0,21-1 16,0 0-16,-21 0 0,21 21 0,-21-20 15,-1 20-15,22 0 16,0 1-16,0-1 0,-21-21 0,21 21 15,0 1-15,-21-22 0,21 21 0,0-21 16,0 1-16,0-1 0,0 0 16,0 0-16,0 0 0,0 0 15,21-21 17,0 0-32,1 0 15,-22-21-15,21 21 0,0-21 0</inkml:trace>
  <inkml:trace contextRef="#ctx0" brushRef="#br1" timeOffset="124443.72">30840 11938 0,'21'0'32,"0"0"-32,0 0 15,0 0-15,1 0 16,-1 0-16,0 0 0,0 0 16,0 0-16,0 0 0,1 0 15,-1 0-15,0 0 31</inkml:trace>
  <inkml:trace contextRef="#ctx0" brushRef="#br1" timeOffset="124659.59">30840 12213 0,'0'0'16,"21"0"-1,0 0 1,0 0-16,0 0 16,1 0-16,-22-21 15,21 21-15,0 0 0,-21-21 16,0 0-16,21 21 0,0-21 15</inkml:trace>
  <inkml:trace contextRef="#ctx0" brushRef="#br1" timeOffset="125096.39">31623 11557 0,'0'0'0,"-21"0"0,0 0 16,21 21 31,21-21-32,0 0-15,0 0 32,-21-21-32,0 0 0,21 21 0,-21-21 15,0 0-15,0-1 0,0 1 16,0 0-16,0 0 16,-21 21-1,0 0-15,0 21 0,21 0 16,-21 0-16,-1 1 15,22 20-15,0-21 0,-21 0 0,0 22 16,21-22-16,-21 0 0,21 21 16,0-21-16,0 1 0,0-1 0,0 0 15,0 0-15,0 0 0</inkml:trace>
  <inkml:trace contextRef="#ctx0" brushRef="#br1" timeOffset="125704.07">31898 11811 0,'-21'21'0,"0"-21"0,21 21 16,0 1-16,-21-1 0,21 0 15,-22 0-15,1 0 0,21 22 0,0-22 16,-21 0-16,0 21 0,21-21 16,-21 22-16,21-22 0,0 0 15,0 0-15,-21 0 0,21 1 0,-22-1 16,22 0-16,0 0 0,-21-21 16,21 21-16,-21-21 46,21-21-46,0 0 0,0 0 16,0 0-16,0-22 0,0 22 16,0 0-16,21-21 0,0-1 15,1 1-15,-22 21 0,21-22 16,0 1-16,0 0 0,0 21 0,0-1 16,1-20-16,-1 21 0,0 21 15,0-21-15,0 0 0,0 21 16,1 0-16,-1 21 15,-21 0-15,21 0 16,-21 0-16,0 22 0,0-22 0,0 21 16,0-21-16,0 22 0,0-22 15,0 21-15,0 0 0,0-20 16,0 20-16,0-21 0,0 0 0,0 22 16,0-22-16,0 0 0,0 0 0,0 0 15,0 0-15,0 1 16</inkml:trace>
  <inkml:trace contextRef="#ctx0" brushRef="#br1" timeOffset="125926.94">31665 12213 0,'21'0'32,"1"0"-32,-1 0 0,0 0 15,0 0-15,0 0 0,0-21 16,1 21-16,20-21 0,-21 21 0,0-21 15,0 21-15,1-21 0,20 21 16,-21-22-16</inkml:trace>
  <inkml:trace contextRef="#ctx0" brushRef="#br1" timeOffset="126268.08">32216 11769 0,'21'21'16,"-21"0"-1,0 0-15,21 0 16,-21 1-16,21-1 0,-21 0 15,21 0-15,-21 0 0,0 0 0,21 1 16,-21-1-16,22 0 16,-22 0-16,0 0 15,21-21-15,-21 21 16,21-21-16,0 0 16,0 0-1,0 0 1</inkml:trace>
  <inkml:trace contextRef="#ctx0" brushRef="#br1" timeOffset="126563.91">32681 11684 0,'0'21'16,"-21"0"-16,0 1 0,0-1 0,21 0 16,-21 0-16,-1 0 0,1 22 0,0-22 15,21 21-15,-21-21 0,0 22 16,0-22-16,-1 0 0,22 21 16,0-21-16,-21 1 0,21-1 0,-21 0 15,21 0-15,21-21 47,0-21-31</inkml:trace>
  <inkml:trace contextRef="#ctx0" brushRef="#br1" timeOffset="127181.25">32956 11536 0,'-21'0'15,"21"-21"16,0 0-15,0-1 15,21 22-31,-21-21 0,22 21 16,-1-21-16,0 21 16,0 0-1,-21 21 1,0 0-16,0 1 15,0-1-15,0 0 0,0 0 16,-21 0-16,0 0 16,0-21-16,21 22 0,-22-22 15,1 0-15,0 0 16,0 0 15,21-22-15,0 1-1,21 0-15,0 21 16,-21-21-16,21 21 0,1 0 16,-1-21-16,0 21 0,0 0 15,-21 21 1,0 0-16,0 0 16,0 22-16,0-22 0,0 0 0,-21 0 15,0 21-15,0-20 0,-1-1 16,1 0-16,21 0 0,-21 0 0,0 0 15</inkml:trace>
  <inkml:trace contextRef="#ctx0" brushRef="#br1" timeOffset="127907.84">33105 11155 0,'21'0'15,"21"0"-15,-21 0 16,0 0-16,22 0 0,-1 0 16,-21 0-16,22 0 0,-1 0 0,-21 0 15,21-21-15,-20 21 0,20 0 16,-21 0-16,0 0 0,-21-21 16,21 21-16,-21 21 31,0 0-31,0 0 0,0 21 15,0-20-15,-21-1 16,21 0-16,0 21 0,0-21 16,0 22-16,0-22 0,0 21 0,0-21 15,0 22-15,0-22 0,0 21 16,-21-21-16,21 22 0,-21-1 16,21 0-16,-21 1 0,0-1 0,-1 0 15,1 1-15,0-1 0,0 22 16,0-22-16,0 0 0,21 1 0,0 20 15,-22-21-15,22 1 16,0-22-16,-21 21 0,21 1 0,0-22 16,0 21-16,0-21 0,0 22 15,0-22-15,0 21 0,0-21 16,0 0-16,0 1 0,-21-1 0,21 0 16,-21 0-16,0-21 0,21 21 15,-21 0-15,-1-21 0,1 0 0,0 22 16,0-22-16,-21 0 0,20 0 15,-20 0-15,21 0 0,-21 0 0,-1 0 16,22 0-16,-21 0 0,-1 0 16,22 0-16,0 0 0,0 0 0,-21 0 15,20 0 1,1 0-16,0 0 0,0 0 0,0 0 31</inkml:trace>
  <inkml:trace contextRef="#ctx0" brushRef="#br1" timeOffset="128091.73">32724 12848 0,'0'-21'63,"21"21"-48,-21-21-15</inkml:trace>
  <inkml:trace contextRef="#ctx0" brushRef="#br1" timeOffset="136367.39">18076 13631 0,'0'0'0,"0"-21"16,0 0-16,0 0 0,0 0 15,-21 21 1,21 21 0,0 0-1,0 0-15,0 0 0,0 22 16,0-22-16,0 21 0,0 1 0,0-22 16,0 21-16,0 0 0,0 1 15,0-1-15,0-21 0,0 22 0,0-1 16,0-21-16,21 21 0,-21-20 15,21-1-15,-21 0 0,0 21 0,0-21 16,0 1-16,0-1 0,0 0 16,22-21-1,-22 21-15,0-42 32,0 0-32</inkml:trace>
  <inkml:trace contextRef="#ctx0" brushRef="#br1" timeOffset="136823.13">17843 13695 0,'0'-64'16,"0"43"-1,0 0-15,22 21 0,-1-21 0,0 0 16,0 21-16,0-21 0,22 21 16,-1 0-16,0 0 0,1 0 0,-1 0 15,21 0-15,1 21 0,-22 0 16,1 0-16,20 21 0,-21-20 0,1 20 16,-22 0-16,21 1 0,-21-1 15,1 0-15,-22 1 0,0-1 0,0 0 16,0 1-16,0-22 0,-22 21 0,-20-21 15,21 22-15,0-22 16,-22 21-16,1-21 0,21 0 0,-21 1 16,-1-1-16,1 0 0,0 0 0,20-21 15,-20 21-15,0-21 0,21 0 16,-1 21-16,-20-21 0,21 0 0,0 0 16,0 0-16,-1 0 0,1 0 15,21-21 1,0 0-16,0 0 15,0 0-15,21 0 16,1-1-16,-1 22 16,0-21-16,0 0 0</inkml:trace>
  <inkml:trace contextRef="#ctx0" brushRef="#br1" timeOffset="137339.82">18732 14012 0,'0'0'0,"0"-21"16,0 0-1,0 0 1,22 21-1,-1 0-15,0 0 0,0 0 16,0 0-16,0 0 0,1 21 0,-1-21 16,0 21-16,0 0 0,0 1 15,0 20-15,1-21 0,-1 0 0,-21 0 16,0 22-16,0-22 0,0 0 16,0 0-16,0 0 0,0 22 0,0-22 15,0 0-15,-21 0 0,-1 0 16,22 1-16,-21-22 0,21-22 47,0 1-47,0 0 0,0 0 15,0 0-15,0 0 0,0-1 0,0 1 16,0-21-16,0 21 0,0-22 16,0 22-16,0-21 0,0 21 0,21 0 15,1-22-15,-22 22 0,21 0 0,0 0 16,0 0-16,0 21 15,0 0-15,1 0 0,-1 0 16,0 0-16,0 0 16,0 21-16,0-21 0,1 21 15,-1 0-15</inkml:trace>
  <inkml:trace contextRef="#ctx0" brushRef="#br1" timeOffset="137963.47">19833 14034 0,'0'0'0,"21"-22"0,-21 1 15,0 0-15,0 0 0,0 0 16,0 0-16,-21-1 15,0 22-15,0-21 0,-22 21 0,22 0 16,-21 0-16,21 0 0,-22 0 0,1 0 16,0 0-16,-1 0 0,22 21 15,-21 1-15,0-1 0,20 0 0,1 0 16,0 0-16,0 22 0,0-22 16,0 21-16,21-21 0,-22 0 0,22 22 15,0-22-15,0 21 0,0-21 0,0 1 16,0-1-16,0 0 0,0 0 15,22 0-15,-1 0 0,0-21 0,0 0 16,0 22-16,0-22 0,1 0 16,-1 0-16,21 0 0,-21 0 15,0-22-15,1 22 0,20-21 0,-21 0 16,0 0-16,22 0 0,-22 0 0,0-1 16,0 1-16,0 0 0,-21 0 15,21 0-15,-21 0 0,22-1 0,-22 1 16,21-21-16,-21 21 0,0 0 15,0-1-15,0 1 0,0 0 16,0 42 15,0 0-31,0 1 0,0-1 16,0 0-16,0 0 0,0 0 16,0 0-16,0 1 0,0-1 15,0 0-15,0 0 0,0 0 0,0 0 16,0 1-16,0-1 15,21 0-15,0-21 16,0 0 0,-21-21-1</inkml:trace>
  <inkml:trace contextRef="#ctx0" brushRef="#br1" timeOffset="138634.92">20151 13928 0,'-22'42'16,"22"-21"-1,-21 0-15,21 1 0,-21-1 0,21 0 16,0 0-16,0 21 0,0-20 15,-21-1-15,21 0 0,0 0 16,-21 0-16,21 0 0,0 1 16,0-1-16,21-21 47,-21-21-32,21-1-15,-21 1 0,21 0 16,0 0-16,-21 0 0,22 0 15,-22-1-15,0 1 0,21 21 0,0-21 16,-21 0-16,21 21 16,-21 21 15,0 0-31,0 0 0,0 1 16,21-1-16,-21 0 15,0 0-15,21 0 0,-21 0 0,0 1 16,0-1-16,0 0 0,22-21 0,-1 21 15,0-21-15,0 21 16,0-21-16,0 0 0,1 0 16,-1 0-16,0 0 0,0 0 15,0-21-15,0 21 0,1-21 0,-22 0 16,21 21-16,-21-21 0,21-1 0,-21 1 16,0 0-16,0 0 0,0 0 15,0-22-15,0 22 0,0 0 16,0-21-16,0 21 0,0-1 0,-21 1 15,0 0-15,21 0 0,-22 0 16,22 0-16,-21 21 16,0 0-1,42 0 32,0 0-47</inkml:trace>
  <inkml:trace contextRef="#ctx0" brushRef="#br1" timeOffset="139267.42">20849 13547 0,'0'0'0,"-21"21"0,21 85 16,0-64-16,0 0 0,0-20 16,0 20-16,0 0 0,0-21 15,0 22-15,0-1 0,0-21 0,0 0 16,0 22-16,0-22 0,0 0 16,0 0-16,0 0 0,0 1 15,0-1-15,0 0 0,0 0 0,0 0 16,-21-21-16,21 21 15,0-42 17,0 0-17,0 0-15,0 0 16,0 0-16,0-1 0,0 1 16,0 0-16,0 0 0,21-21 0,0 20 15,-21 1-15,21 0 0,0 0 16,1 0-16,-1 0 0,-21-1 15,21 22-15,0 0 0,0-21 0,0 21 16,1 0-16,-1 0 0,0 21 16,0-21-16,-21 22 0,21-1 15,-21 0-15,21 0 0,-21 0 0,0 0 16,22 1-16,-22-1 0,21 0 16,-21 0-16,0 0 0,0 0 0,0 1 15,0-1-15,-21-21 0,21 21 0,-43 0 16,22-21-16,0 21 0,0-21 15,-22 21-15,22-21 0,-21 0 16,21 22-16,-22-22 0,22 0 0,0 0 0,0 0 16,0 21-16,0-21 15,21-21 32,21 21-47</inkml:trace>
  <inkml:trace contextRef="#ctx0" brushRef="#br1" timeOffset="139855.85">21844 13991 0,'0'0'0,"0"-21"0,0 0 0,0-21 16,0 20-16,-21 1 16,0 21-16,-1 0 0,1 0 15,0 0-15,0 0 0,0 0 0,-22 0 16,22 0-16,-21 0 0,21 21 16,0 1-16,-1-1 0,1 0 15,0 0-15,0 0 0,0 0 16,0 1-16,21 20 0,0-21 0,-22 0 15,22 0-15,0 1 0,0-1 0,0 0 16,0 0-16,0 0 0,0 0 16,0 1-16,22-1 0,-1-21 15,0 21-15,0-21 0,0 0 0,0 0 16,1 0-16,-1 0 0,0 0 16,0-21-16,0 0 0,0 21 0,1-22 15,-1 1-15,0 0 0,0 21 16,21-21-16,-42 0 0,22 0 0,-1-1 15,0 1-15,0 0 0,-21 0 16,0-21-16,21 20 0,-21 1 16,21 0-16,-21 0 0,0 0 15,0 42 17,-21 0-17,21 0-15,0 0 0,-21 1 16,21-1-16,0 0 0,0 0 0,0 0 15,0 0-15,0 1 0,0-1 16,0 0-16,21-21 16,0 0-16,1 0 0,-1 0 15,0 0-15,0 0 16,0 0-16</inkml:trace>
  <inkml:trace contextRef="#ctx0" brushRef="#br1" timeOffset="140179.66">22479 13822 0,'0'0'0,"0"-21"0,-64-43 31,43 64-31,0 0 0,0 0 16,0 0-16,0 0 0,21 21 15,-22 1-15,1-1 0,21 0 16,0 0-16,-21 0 0,21 22 0,-21-22 15,21 0-15,-21 0 0,21 21 16,0-20-16,0-1 0,0 0 0,0 0 16,0 0-16,0 0 0,0 1 15,0-1-15,0 0 0,0 0 16,21-21-16,0 21 0,0-21 0,0 21 16,1-21-16,-1 0 15,0 0-15,0 0 0,0 0 16,0 0-16,1 0 0,-1-21 0,0 21 15,0-21-15,0 21 0,0-21 16,1 0-16</inkml:trace>
  <inkml:trace contextRef="#ctx0" brushRef="#br1" timeOffset="140938.79">22966 13399 0,'0'0'0,"0"-22"0,0 1 16,0 0-16,0 0 16,-21 21-1,21 21-15,-22 0 16,22 0-16,0 1 0,0-1 16,0 21-16,0 0 0,-21 1 0,21 20 15,0-20-15,0 20 0,0-21 0,0 1 16,-21 20-16,21-20 0,0-1 15,0-21-15,0 21 0,-21 1 0,21-22 16,-21 0-16,21 0 0,-21 0 16,21 1-16,0-1 0,0 0 15,-22-21 1,22-21 15,0 0-15,0-1-16,22 1 15,-22 0-15,21 0 0,0 0 0,-21-22 16,21 22-16,0 0 0,0-21 16,1 21-16,-1-22 0,0 22 0,0 0 15,0 0-15,22 0 0,-22-1 0,0 22 16,0 0-16,0-21 0,0 21 16,1 0-16,-1 0 0,0 0 15,-21 21 1,0 1-16,0-1 15,0 0 1,-21-21 0,0 0-16,-1 0 0,1 0 0,-21 0 15,21 21-15,0-21 0,-22 0 16,22 0-16,-21 0 0,21 0 0,-1 0 16,1 0-16,21 21 0,-21-21 15,21 21-15,0 1 16,0-1-16,0 0 0,0 0 15,0 0-15,21 0 16,-21 1-16,21-1 0,1 0 0,-1 0 16,0 0-16,0 0 15,0 1-15,-21-1 16,21-21-16,1 21 0,-22 0 16,21 0-16,0-21 31,-21 21-31,21-21 31,0 0-15</inkml:trace>
  <inkml:trace contextRef="#ctx0" brushRef="#br1" timeOffset="141827.28">23749 14118 0,'0'0'16,"-21"0"-16,0 0 15,-1 0-15,22-21 0,-21 21 0,42 0 63,1 0-47,20 0-16,-21 0 0,21 0 0,1 0 15,-1 21-15,22-21 0,-22 0 0,21 0 16,1 0-16,-22 0 0,1 0 15,20 0-15,-21 0 0,1 0 0,-1 0 16,-21 0-16,22 0 0,-22 0 16,21 0-16,-21 0 0,0 0 0,1 0 15,-1 0-15,0 0 0,0-21 32,-21 0-17,0 0-15,0 0 16,0-1-16,0 1 15,-21 21-15,21-21 0,-21 21 16,0-21-16,-1 0 0,1 21 16,0 0-16,21-21 15,-21 21-15,0 0 16,0 0 0,21 21 30,21-21-30,0 0-16,0 0 0,0 21 0,0-21 16,1 0-16,-1 0 0,0 0 15,0 0-15,0 0 0,0 0 0,1 0 16,-1 0-16,0 0 16,0 0-16,-21 21 31,0 0-16,0 0-15,-21 1 16,0-22-16,0 21 0,-1 0 16,1 0-16,0 0 15,0 0-15,0-21 0,21 22 0,-21-1 16,-1 0-16,22 0 16,-21 0-16,0-21 0,21 21 0,-21-21 15,21 22-15,0-1 16,-21-21-16,21 21 15,-21-21 1,21-21 15</inkml:trace>
  <inkml:trace contextRef="#ctx0" brushRef="#br1" timeOffset="142987.46">25844 13526 0,'-21'21'0,"21"0"15,-21 0-15,21 0 0,0 0 16,0 1-16,0-1 16,0 0-16,21-21 15,0 0-15,1 0 16,-1 0-16,0 0 0,0 0 0,0 0 16,22-21-16,-22 21 0,0-21 15,0-1-15,21 1 0,-20 21 0,-1-21 16,0 0-16,-21 0 0,21 0 15,-21-1-15,0 1 0,21 0 0,-21 0 16,0 0-16,0 0 16,0-1-16,-21 22 31,0 22-31,0-1 16,21 0-16,0 21 0,0-21 0,-21 22 15,21-1-15,0 0 0,0 1 0,-22-1 16,22 0-16,0 1 0,0-1 15,0 0-15,0-20 0,0 20 0,0-21 16,0 21-16,0-20 0,0-1 16,0 0-16,0 0 0,0 0 0,0 0 15,0 1-15,-21-22 0,21 21 0,-21-21 16,0 0 0,0 0-16,0 0 15,-1 0-15,1 0 0,0 0 0,0-21 16,0-1-16,0 22 15,-1-21-15,1 21 0,21-21 0,-21 0 16,21 0 0,0 0-16,0-1 15,0 1-15,21 0 16,0 21-16,1-21 16,-1 0-16</inkml:trace>
  <inkml:trace contextRef="#ctx0" brushRef="#br1" timeOffset="143307.35">26310 13377 0,'0'0'0,"0"22"31,0-1-31,0 0 0,0 0 15,0 21-15,0 1 0,0-22 16,0 21-16,0 1 0,0-1 0,0 0 16,-21 1-16,0-1 0,21 0 15,0-21-15,0 22 0,-21-22 0,21 21 16,0-21-16,0 1 0,0-1 16,0 0-16,0 0 0,0 0 15,21-21-15,0 0 0,0 0 16,0 0-16,0 0 0,1 0 15,-1 0-15,0 0 0,-21-21 16,0 0-16</inkml:trace>
  <inkml:trace contextRef="#ctx0" brushRef="#br1" timeOffset="143503.24">26289 13822 0,'0'0'0,"21"-21"32,0 21-32,0 0 0,1 0 15,-1 0-15,0 0 0,0 0 0,0 0 16,22-21-16,-22 21 0,21 0 16,-21-22-16,0 22 0,22 0 15,-22-21-15</inkml:trace>
  <inkml:trace contextRef="#ctx0" brushRef="#br1" timeOffset="145191.47">27855 13589 0,'64'-106'31,"-43"85"-31,0 0 0,-21 0 16,0 0-16,0-1 0,0 1 0,0 0 15,0 0-15,0 0 0,-21 21 16,0-21-16,-22-1 0,1 22 0,0 0 15,-1 0-15,1 0 0,-21 0 0,20 0 16,1 0-16,0 22 0,-1-1 16,1-21-16,21 21 0,-22 0 0,22 0 15,0 0-15,0 22 0,21-22 16,0 0-16,0 21 0,0-20 16,0 20-16,21-21 0,0 0 0,0 22 15,1-22-15,-1 21 0,21-21 16,-21 0-16,22 22 0,-22-22 0,21 0 15,-21 21-15,22-20 0,-22-1 16,21 0-16,-21 0 0,0 0 0,1 0 16,-1 1-16,-21-1 0,0 0 15,0 0-15,-21-21 16,-22 21-16,22-21 0,-21 0 16,21 0-16,-22 0 0,1 0 0,0 0 15,20 0-15,-20 0 16,0 0-16,21 0 0,-22 0 0,22 0 15,0-21-15,0 21 0,0-21 16,-1 21-16,1 0 0,0 0 0,21-21 16,0 42 15,21-21-31,0 21 0,1-21 16,-1 21-16,0-21 0,0 21 0,21-21 15,-20 0-15,-1 22 0,21-22 16,-21 0-16,22 0 0,-1 0 0,-21 0 15,21 0-15,-20 0 0,20 0 16,-21 0-16,21 0 0,-20-22 16,-1 22-16,21-21 0,-21 0 0,0 21 15,-21-21-15,22 0 0,-22 0 16,21-1-16,-21 1 0,0 0 0,0 0 16,0 0-16,0 0 0,0-1 15,0 1-15,21 21 0,-21-21 0,0 42 31,0 0-15,0 1-16,0-1 0,0 0 0,0 0 16,0 0-16,-21 0 15,21 1-15,0-1 0,0 0 0,0 0 16,0 0 0,21-21-1,0 0-15,0 0 0,0 0 0,1 0 16,-1 0-16,0 0 0,0-21 15,0 21-15,0-21 0,1 0 16,-22 0-16,21-1 0,-21 1 16,0 0-16,0 0 15,0 0-15,0 0 0,0-1 16,0 44 15,0-1-31,-21 0 0,21 0 0,0 0 16,0 0-16,0 1 15,0-1-15,0 0 16,21-21-16,-21 21 0,21-21 16,0 21-16,0-21 0,0 0 15,1 0-15,-1 0 0,21 0 0,-21 0 16,0 0-16,1-21 0,-1 0 16,0 21-16,0-21 0,0 0 0,0 21 15,-21-22-15,0 1 0,0 0 0,0 0 16,0 0-16,0 0 0,0-1 15,0 1-15,0 0 0,0 0 16,0 42 15,0 0-31,0 0 0,-21 1 0,21-1 16,0 0-16,-21 0 0,21 0 16,0 0-16,0 1 0,0-1 0,0 0 15,0 0-15,0 0 16,0 0-1,0-42 64,0 0 217,0 0-280</inkml:trace>
  <inkml:trace contextRef="#ctx0" brushRef="#br1" timeOffset="148250.91">27580 13949 0,'-21'0'0,"0"0"47,0-21-47,-1 21 31,1-21-31,0 21 0,0 0 16,0 0-16,0-22 0,-1 22 0,1 0 15,0 0-15,0 0 16,0 0-16,0 0 0,-1 0 0,22 22 16,-21-22-16,0 0 0,21 21 15,-21-21-15,0 21 0,21 0 16,-21 0-16,-1 0 15,22 1-15,-21-22 0,21 21 16,0 0-16,0 0 16,21 0-1,1-21-15,-1 0 16,0 0-16,0 0 0,0 0 0,0 0 16,1 0-16,-1 0 0,0 0 15,0 0-15,0 0 0,0 0 0,22-21 16,-22 21-16,0-21 0,0 21 15,0-21-15,1 0 0,20-1 0,-21 1 16,0 0-16,-21 0 0,21-21 0,1 20 16,-1-20-16,-21 21 0,0-21 15,21-1-15,-21 1 0,21 0 0,-21-1 16,0 1-16,0 0 0,0-1 16,0 1-16,0 21 0,0-22 0,0 22 15,0 0-15,0-21 0,0 21 16,-21-1-16,0 22 15,0 0-15,-1 0 0,1 0 16,0 0-16,0 0 0,21 22 16,-21-1-16,0 0 0,-1 0 0,22 21 15,-21 1-15,21-22 0,-21 42 0,0-20 16,21-1-16,0 0 0,0 22 16,0-22-16,-21 1 0,21-1 0,0 0 15,0 1-15,0-1 0,0 0 16,0-21-16,21 22 0,-21-22 0,21 0 15,0 0-15,0 0 0,-21 1 16,22-1-16,-1 0 0,0-21 16,0 0-16,0 21 0,0-21 0,1 0 15,-1 0-15,0 0 0,0 0 16,0 0-16,0 0 0,1 0 0,-1-21 16,21 0-16,-21 21 0,0-21 0,1-1 15</inkml:trace>
  <inkml:trace contextRef="#ctx0" brushRef="#br1" timeOffset="148732.12">28152 13843 0,'0'0'16,"0"-21"-16,0 0 16,-22 21-16,1 0 15,0 0 1,0 0-16,0 0 0,21 21 0,-21-21 15,-1 21-15,22 0 0,-21 0 0,21 1 16,-21-1-16,0 0 0,21 0 16,0 0-16,0 0 0,0 1 15,0-1-15,0 0 0,0 0 16,21-21-16,-21 21 16,21-21-16,0 0 0,1 0 0,-1 0 15,21 0-15,-21 0 16,0 0-16,1 0 0,-1 0 0,0 0 15,0 0-15,0-21 0,0 0 16,-21 0-16,22 0 0,-22-1 16,0 1-16,0 0 0,0 0 0,0 0 15,0-22-15,0 22 0,-22-21 16,1 21-16,0 0 0,0-1 0,0 1 16,0 0-16,-1 21 0,1 0 15,0 0-15,0 0 0,0 0 16,0 21-16,21 0 15,-22 1-15,22-1 16,0 0-16,0 0 0,0 0 16,0 0-16,0 1 0,22-22 0,-1 21 15,0-21-15,0 0 0,0 0 16,0 0-16,1 0 0,-1 0 0</inkml:trace>
  <inkml:trace contextRef="#ctx0" brushRef="#br1" timeOffset="149483.7">28448 13928 0,'21'0'16,"0"0"-16,0-21 15,1 21-15,-1 0 16,-21-22-16,21 22 0,0 0 15,-21-21-15,0 0 0,21 21 0,-21-21 16,21 21-16,-21-21 0,0 0 16,0-1-1,-21 22 1,0 0-16,0 0 16,0 0-16,0 22 0,-1-1 15,1 0-15,21 0 16,-21 0-16,21 0 0,-21 1 0,0-1 15,21 0-15,0 0 0,0 0 0,0 0 16,0 1-16,0-1 0,0 0 16,0 0-16,0 0 0,21-21 15,0 21-15,0-21 16,0 0-16,1 0 0,20 0 16,-21 0-16,0 0 0,0 0 0,22-21 15,-22 0-15,21 21 0,1-21 16,-22 0-16,21 21 0,-21-21 0,22-1 15,-22 1-15,0 0 0,0 0 0,0 0 16,0 0-16,-21-1 16,0 1-16,0 0 0,0 0 0,0 0 15,-21 21 1,0 0-16,0 0 0,0 0 0,0 0 16,-1 21-16,22 0 0,-21 0 15,21 0-15,0 1 0,0-1 16,0 0-16,0 0 0,0 0 15,21 0-15,1-21 16,-1 22-16,0-22 0,0 21 16,0-21-16,0 21 0,1-21 0,-1 0 15,0 21-15,-42-21 47,0 0-47,-1 0 0,1 0 0,0 0 16,0 0-16,-21 0 0,20 0 0,1 0 15,0 0-15,0 0 16,42 0 15,0 0-31,0 0 16,1 0-16,-1-21 0,0 21 0</inkml:trace>
  <inkml:trace contextRef="#ctx0" brushRef="#br1" timeOffset="150047.59">29612 13737 0,'0'0'0,"0"-21"16,-21 21-16,0 0 16,0 0-1,21 21-15,0 0 0,-22-21 16,22 22-16,0-1 0,0 0 0,0 0 15,0 21-15,0-20 0,0-1 16,0 0-16,0 0 0,0 0 16,0 0-16,0 1 15,0-1-15,-21-21 0,21 21 16,-21-21-16,0 0 16,0 0 15,21-21-31,0 0 0,0-1 15,0 1-15,0 0 16,0 0-16,0-21 0,0 20 0,21 1 16,0-21-16,-21 21 0,21-22 15,0 22-15,1 0 0,-1-21 0,21 21 16,-21 21-16,0-22 0,1 22 16,20 0-16,-21 0 0,0 0 15,22 0-15,-22 22 0,0-1 0,0 0 16,-21 0-16,0 0 0,21 0 15,-21 1-15,0 20 0,0-21 0,0 0 16,0 0-16,0 1 0,-21-1 16,21 0-16,-21 0 0,0-21 0,0 21 15,21 0-15,-22-21 0,1 0 0,0 22 16,0-22-16,21 21 31,21-42 0,0-1-31,0 22 0,1-21 0,-1 21 16</inkml:trace>
  <inkml:trace contextRef="#ctx0" brushRef="#br1" timeOffset="150467.35">30226 13653 0,'-21'0'15,"0"21"1,-1 0-16,1 0 0,0 0 0,21 0 0,-21 22 16,0-22-16,21 0 15,0 0-15,0 22 0,0-22 0,0 0 16,0 0-16,0 0 0,0 0 16,0 1-16,21-22 0,-21 21 15,42-21-15,-21 0 0,1 0 0,-1 0 16,21 0-16,-21 0 0,0 0 15,22 0-15,-22 0 0,0-21 0,0 21 16,22-22-16,-22 1 0,0 0 16,-21 0-16,21 0 0,-21-22 15,0 22-15,0-21 0,0 21 0,0-22 0,0 22 16,0-21-16,-21 21 0,0 0 16,0-1-16,-1 1 0,1 0 15,0 21-15,-21 0 0,21 0 16,-1 0-16,1 0 0,0 0 0,0 0 15,0 21-15,21 0 16,0 1-16,0-1 0,21 0 16,0-21-1,0 0-15,22 0 0,-22 0 0</inkml:trace>
  <inkml:trace contextRef="#ctx0" brushRef="#br1" timeOffset="150795.01">30861 13314 0,'0'0'0,"0"-21"0,0 0 0,0-1 0,-21 22 31,0 0-31,21 22 0,-22-1 16,1 0-16,21 21 0,-21-21 15,0 22-15,21-1 0,-21 0 0,0 22 16,21-22-16,0 1 0,-22 20 15,22-21-15,-21 1 0,21-1 16,-21 0-16,21-20 0,0 20 16,0-21-16,0 0 0,0 0 0,0 1 15,0-1-15,0 0 0,0 0 16,21-21 0,0 0-16,1 0 0,-1 0 15,0 0-15,0-21 0,0 21 16,-21-21-16,21 0 0,1-1 0,-1 1 15,0-21-15,0 21 0</inkml:trace>
  <inkml:trace contextRef="#ctx0" brushRef="#br1" timeOffset="151051.93">30607 13568 0,'0'0'0,"-21"0"0,0 0 0,42 21 31,0-21-31,0 0 16,0 0-16,22 0 0,-22 0 16,21 0-16,-21 0 0,22 0 0,-22 0 15,21-21-15,-21 21 0,22 0 16,-22-21-16,21 21 0,-21 0 0,0-21 16,1 21-16,-1 0 15,-42 0 16,-1 0-31,22 21 16,-21 0-16</inkml:trace>
  <inkml:trace contextRef="#ctx0" brushRef="#br1" timeOffset="151963.47">27368 14669 0,'0'0'0,"22"0"16,-22-22-16,0 1 0,0 0 16,0 0-16,-22 0 15,1 21-15,0-21 0,0 21 16,0 0-16,0-22 0,-22 22 0,22 0 16,-21 0-16,-1 0 0,22 0 15,-21 0-15,21 0 0,-22 0 0,22 0 16,0 22-16,0-22 0,0 21 0,21 0 15,0 0-15,0 0 16,0 0-16,21 1 16,0-1-16,0 0 0,0 0 15,1 0-15,20 0 0,-21 1 0,0-1 16,22 0-16,-22 0 0,0 0 0,-21 0 16,0 1-16,21-1 0,-21 0 15,0 0-15,0 0 0,-21-21 16,-21 21-16,20 1 0,-20-22 15,0 21-15,-1-21 0,-20 21 0,21-21 16,-1 0-16,-20 0 0,20 0 16,1 21-16,0-21 0,21 0 0,-22 0 15,22 0-15,0-21 0,-21 21 0,42-21 16,-22 0-16,1-1 16,21 1-16,0 0 0,0 0 15,0 0-15,0 0 0,21-1 16,1 22-16,-22-21 15,21 21-15,0 0 0,21 0 0,-21 0 16,1 0-16,20 0 0,-21 0 16,0-21-16,22 21 0,-22 0 0,21 0 15,-21 0-15,22-21 0</inkml:trace>
  <inkml:trace contextRef="#ctx0" brushRef="#br1" timeOffset="152647.72">27199 14774 0,'21'0'0,"-169"22"0,275-44 0,-63 22 0,-43 0 16,0-21-16,-21 42 15,0 1 1,0-1-16,0 0 0,0 0 16,0 0-16,0 0 0,-21 1 0,21-1 15,0 0-15,0 0 0,0 0 16,0 0-16,0 1 0,0-1 0,0 0 16,21 0-16,0-21 15,0 0-15,0 21 0,1-21 16,-1 0-16,0 0 0,21 0 15,-21 0-15,1-21 0,-1 0 0,0 21 16,21-21-16,-21 0 0,1 21 16,-22-22-16,21 1 0,0 21 15,-21-21-15,21 0 0,-21 0 0,0 0 16,0-1-16,0 1 0,0 0 16,0 0-16,0 42 46,0 0-46,0 0 16,0 1-16,0-1 0,21 0 16,0 0-1,1 0-15,-1-21 0,0 0 16,0 0-16,0 0 0,22 0 16,-22 0-16,0 0 0,0 0 15,21 0-15,-20 0 0,-1-21 0,0 0 16,0 21-16,0-21 0,-21 0 15,0-1-15,21 1 0,-21 0 16,0 0-16,0 0 0,0 0 16,0-1-16,-21 22 15,0 0 1,0 22-16,21-1 16,-21 0-16,21 0 0,0 0 0,0 0 15,0 22-15,0-1 0,0-21 16,0 22-16,0-1 0,0 0 15,0 1-15,0-1 0,0 0 0,0 1 16,0-1-16,-21-21 0,21 21 16,0-20-16,-22 20 0,22-21 0,0 0 15,0 0-15,0 1 0,0-1 0,-21-21 16,21-21 15,0-1-31,0 1 0,0 0 16,0 0-16</inkml:trace>
  <inkml:trace contextRef="#ctx0" brushRef="#br1" timeOffset="152955.54">28003 14944 0,'0'0'0,"0"-21"16,-21-64 0,21 64-16,0 0 0,0-1 15,0 1-15,21 21 0,1-21 16,-1 21-16,0 0 0,0-21 0,0 21 15,22 0-15,-22 0 0,21 0 0,-21 0 16,0 0-16,1 21 0,-1-21 16,0 21-16,-21 0 0,0 1 0,0-1 15,0 0-15,0 0 16,0 0-16,-21 0 0,0-21 16,-1 22-16,1-1 0,0-21 0,-21 21 15,21-21-15,-1 0 0,22 21 16,-21-21-16,0 0 0,42 0 31,0 0-31,1 0 16,-1-21-16,0 21 0,0-21 15</inkml:trace>
  <inkml:trace contextRef="#ctx0" brushRef="#br1" timeOffset="153251.37">28490 14732 0,'0'42'32,"0"-20"-32,0-1 0,21 0 0,-21 21 15,0-21-15,0 22 0,0-22 16,0 0-16,0 21 0,0 1 0,0-22 16,0 21-16,0 1 0,0-1 15,0-21-15,0 21 0,0 1 0,0-1 16,0 0-16,-21-20 0,21 20 0,0-21 15,0 0-15,0 0 16,0 1-16,0-1 0,0 0 0,0 0 16,0 0-16,0-42 31,0 0-15,21 21-16,-21-21 0,0 0 15</inkml:trace>
  <inkml:trace contextRef="#ctx0" brushRef="#br1" timeOffset="153600.17">28575 14880 0,'0'0'0,"0"-21"0,0 0 0,0 0 16,0 0-16,0-1 0,0 1 16,0 0-16,21 21 15,-21-21-15,21 21 16,0 0-16,1 0 0,-1 0 0,0 0 15,21 0-15,-21 0 0,1 0 16,-1 0-16,0 0 0,0 0 0,-21 21 16,21 0-16,-21 0 15,0 1-15,0-1 0,-21 0 0,0-21 16,21 21-16,-42 0 0,20 0 0,1-21 16,0 22-16,0-22 15,-21 21-15,20-21 0,1 0 0,0 21 16,0-21-16,21 21 0,-21-21 15,42 0 17,0 0-32,0 0 15,0 0-15,1 0 0,-1-21 0,0 0 16,0 21-16</inkml:trace>
  <inkml:trace contextRef="#ctx0" brushRef="#br1" timeOffset="154011.93">29146 14711 0,'-21'0'15,"0"0"-15,0 0 0,0 0 0,0 0 16,-1 0-16,1 0 0,0 0 16,0 0-16,21 21 0,-21 0 15,21 0-15,0 1 0,0-1 16,0 0-16,0 0 15,0 0-15,21-21 0,0 21 0,0-21 16,0 22-16,1-22 16,-1 0-16,0 0 0,0 0 15,0 0-15,0 0 0,1 0 16,-1-22-16,0 22 16,-21-21-16,21 0 0,-21 0 15,0 0-15,0 0 0,0-1 16,0 1-16,0 0 15,0 0-15,-21 0 0,21 0 16,0 42 15,0 0-15,0 0-16,0 0 16,0 0-1</inkml:trace>
  <inkml:trace contextRef="#ctx0" brushRef="#br1" timeOffset="154407.71">29464 14753 0,'0'0'0,"0"-21"16,0 0-16,0 0 15,0 0-15,21-1 16,0 22-16,0 0 15,-21 22 1,22-22-16,-22 21 0,0 0 16,0 0-16,0 0 0,21 0 0,-21 1 15,0-1-15,0 0 0,0 0 16,0 0-16,0 0 0,0 1 16,0-1-1,0-42 32,0-1-47,0 1 16,0 0-16,0 0 15,0 0-15,0 0 0,0-1 0,0 1 16,21-21-16,-21 21 16,0 0-16,0-1 0,0-20 0,21 21 15,-21 0-15,21 0 0,0-1 0,1 1 16,-22 0-16,42 21 0,-21-21 15</inkml:trace>
  <inkml:trace contextRef="#ctx0" brushRef="#br1" timeOffset="154691.17">30078 14330 0,'0'21'16,"0"0"-16,-21-21 0,21 21 15,-22 1-15,22-1 0,-21 21 0,21-21 16,0 22-16,-21-22 0,0 21 0,0-21 16,21 22-16,0-22 0,-21 21 15,-1-21-15,22 0 0,-21 1 0,21 20 16,0-21-16,0 0 0,0 0 16,0 1-16,0-1 15,21-21 1,1 0-1,-1 0 1,0-21-16,-21-1 16,21 1-16</inkml:trace>
  <inkml:trace contextRef="#ctx0" brushRef="#br1" timeOffset="154899.04">29845 14647 0,'0'0'0,"-21"0"0,42 0 47,0 0-47,0 0 16,0 0-16,1 0 0,-1-21 16,0 21-16,0-21 0,0 21 0,0-21 15,1 21-15,-1-21 0,0 21 16,21-21-16,-21-1 0</inkml:trace>
  <inkml:trace contextRef="#ctx0" brushRef="#br1" timeOffset="155259.85">31623 14393 0,'0'-21'16,"0"0"0,21 21-1,-21-21-15,21 21 0,0-21 16,22 21-16,-22 0 0,0 0 15,0-21-15,22 21 0,-22 0 16,0 0-16,21 0 0,-21 0 16,1-22-16,-1 22 0,0 0 0,-42 0 62,0 0-62,-1 0 0</inkml:trace>
  <inkml:trace contextRef="#ctx0" brushRef="#br1" timeOffset="155519.7">31750 14499 0,'0'0'0,"-21"21"0,21 22 0,0-1 0,-21 0 15,21-20-15,0 20 0,0 0 16,0-21-16,0 22 0,0-22 0,0 0 15,0 0-15,0 0 0,0 1 16,0-1-16,0 0 0,0 0 31,21-21-15,0 0 0,0-21-16,0 0 0,0 21 15,1-21-15,-1-1 16,-21 1-16</inkml:trace>
  <inkml:trace contextRef="#ctx0" brushRef="#br1" timeOffset="156309.25">32025 14732 0,'21'-21'32,"0"21"-32,-21-21 15,22 0-15,-22-1 16,0 1-1,-22 21 1,1 0 0,0 0-16,0 0 15,0 21-15,0 1 0,21-1 0,-22 0 16,22 0-16,-21 21 0,21-20 16,-21-1-16,21 0 0,0 0 0,0 0 15,0 0-15,0 1 16,21-1-16,0-21 15,1 0-15,-1 0 0,0 0 16,0 0-16,0 0 0,0 0 0,1 0 16,-1 0-16,21 0 0,-21 0 15,0-21-15,1-1 0,20 22 16,-21-21-16,0 0 0,0 21 16,1-21-16,-1 0 0,0 0 0,-21-1 15,0-20-15,21 21 0,-21 0 16,21 0-16,-21-1 0,0 1 15,0 42 17,0 1-32,0-1 15,0 0-15,0 0 0,0 21 16,0-20-16,21-1 0,-21 0 0,22 0 16,-22 0-16,21 0 0,0 1 15,0-1-15,0 0 16,0-21-16,1 0 0,-1 21 15,0-21-15,0 0 0,0 0 0,0 0 16,-21-21 15,0 0-31,0 0 16,0-1-16,0 1 0,0 0 16,0 0-16,0 0 0,0 0 15,-21 21-15,0 0 16,0 0-1,0 0-15,0 21 0,21 0 16,-22 0-16,1 0 0,0 0 16,0 1-16,0-1 0,0-21 15,-1 21-15,1 0 0,0 0 16,21 0-16,-21-21 0,0 22 16,42-22 30,0 0-46,0 0 0,0-22 0,1 22 16,-1-21-16</inkml:trace>
  <inkml:trace contextRef="#ctx0" brushRef="#br1" timeOffset="156635.06">32935 14309 0,'-21'0'15,"21"21"-15,-21 21 0,0-21 0,0 22 16,21-1-16,0 0 0,-22 1 16,1-1-16,21 0 0,0 1 15,0-1-15,-21 0 0,21-20 16,0 20-16,0-21 0,0 0 15,0 0-15,0 1 0,0-1 0,0 0 16,0 0-16,21-21 16,0 0-1,1 0-15,-1 0 16,0 0-16,0 0 0,-21-21 16,21 21-16,-21-21 0,21 0 15,-21-1-15</inkml:trace>
  <inkml:trace contextRef="#ctx0" brushRef="#br1" timeOffset="156863.93">32851 14753 0,'0'0'0,"-22"0"0,44 0 47,-1-21-47,0 21 0,0 0 16,0 0-16,0 0 0,22-21 0,-22 21 15,0 0-15,0 0 16,22-21-16,-22 21 0,0 0 0,0 0 0,0-21 16,0 21-16,1 0 15,-1-22-15,0 22 0,-21-21 16,0 0-16,21 21 0,0-21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04T01:35:09.35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995 1249 0,'0'0'0,"21"0"47,0-21-32,-21 0 1,21 21 0,-21-22-16,0 1 0,21 0 15,-21 0 1,0 42 62,0 0-62,0 0-16,0 1 0,0-1 15,0 0-15,0 0 0,0 0 16,0 0-16,0 1 0,0-1 16,0 0-16,0 21 0,0-21 15,0 1-15,-21-1 0,21 21 16,-21-21-16,21 0 0,0 1 0,0 20 15,0-21-15,0 0 16,0 0-16,0 1 0,0-1 16,21-21-1,0 0-15,1 0 16,-1 0-16,0-21 0,-21-1 16,0 1-16,21 21 0,0-21 15,-21 0-15</inkml:trace>
  <inkml:trace contextRef="#ctx0" brushRef="#br0" timeOffset="568.71">1122 656 0,'0'0'0,"0"43"31,-21-22-16,21 0-15,0 0 0,0 0 0,0 0 16,0 1-16,0-1 16,0 0-16,21-21 0,-21 21 15,21-21-15,0 0 0,0 0 16,0 0-16,1 0 16,-1 0-16,0 0 15,0-21-15,-21 0 0,21 0 16,0 21-16,-21-22 0,0 1 15,0 0-15,0 0 0,0 0 0,0 0 16,0-1-16,0 1 0,0 0 16,-21 21-16,0-21 0,0 21 15,0 0-15,0 0 16,-1 0-16,1 0 0,0 0 16,0 21-16,0-21 0,21 21 15,-21 0-15,21 1 16,0-1-16,0 0 0,0 0 15,0 0-15,0 0 0,0 1 16,0-1 0,21 0-16,-21 0 0,21 0 0</inkml:trace>
  <inkml:trace contextRef="#ctx0" brushRef="#br0" timeOffset="1788.93">1905 1397 0,'21'-21'31,"-21"0"-31,0 0 16,0-1-16,0 1 16,0 0-16,0 0 15,0 0-15,-21 0 16,0 21-16,0-22 15,-1 22-15,1 0 0,0 0 16,0 0-16,0 0 0,0 0 16,-1 0-16,1 22 0,0-1 0,0-21 15,0 21-15,-22 0 0,22 0 16,0 0-16,21 1 0,-21-1 0,0 0 16,0 0-16,21 0 0,0 22 15,0-22-15,-22 0 0,22 0 16,0 0-16,0 22 0,0-22 0,0 0 15,0 0-15,0 0 0,0 0 16,0 1-16,0-1 0,0 0 16,22 0-16,-1 0 15,0 0-15,0-21 0,0 0 16,0 0-16,1 0 0,-1 0 16,0 0-16,21 0 0,-21 0 0,1-21 15,-1 0-15,0 21 0,0-21 16,21 0-16,-20 0 0,-1-1 0,0-20 15,0 21-15,0 0 0,0-22 16,1 22-16,-1-21 0,-21 21 0,21-22 16,0 1-16,-21 0 0,21-1 15,0 1-15,-21 0 0,22-1 0,-1 1 16,-21 0-16,21-22 16,-21 22-16,21 0 0,0-22 0,-21 22 15,0-1-15,21 1 0,-21 21 16,22-21-16,-22 20 0,0-20 15,0 21-15,0 0 0,0 0 0,0-1 16,0 1-16,0 0 16,0 0-16,-22 21 31,1 0-31,0 21 31,0-21-31,21 21 16,-21 0-16,21 1 0,-21-1 15,-1 0-15,22 0 0,-21 0 16,21 22-16,-21-22 0,21 0 0,0 21 16,0 1-16,0-1 0,-21 0 15,21 1-15,0-1 0,0 0 0,-21 1 16,21-1-16,0 0 0,0 1 16,0-1-16,0 0 0,0 1 15,0-1-15,0-21 0,0 21 0,0 1 16,0-22-16,0 21 0,0 1 15,0-22-15,0 21 0,0-21 16,0 0-16,0 1 0,0-1 16,21 0-16,0 0 0,-21 0 0,21 0 15,0-21-15,-21 22 0,22-22 16,-1 0-16,0 0 0,0 0 0,0 0 16,0 0-16,22 0 15,-22 0-15,0 0 0,0 0 0,0 0 16,1-22-16,-1 1 0,0 21 0,0-21 15,0 21-15,0-21 0,1 21 16,-1-21-16,0 0 0,0 21 0,0-22 16,0 22-1,-21-21-15,22 21 0</inkml:trace>
  <inkml:trace contextRef="#ctx0" brushRef="#br0" timeOffset="13240.8">1587 2328 0,'0'0'0,"22"-42"31,-22 21-31,0 0 16,0 0-16,0-1 15,0 1 1,0 0 0,0 0-1,-22 21 32,22 21-31,0 0-16,0 0 15,0 1-15,0-1 16,0 0-16,0 0 0,0 21 16,0-20-16,0-1 0,0 21 15,0-21-15,0 22 0,0-1 0,0-21 16,0 21-16,0 1 0,0-1 15,0 0-15,0-20 0,0 20 0,0 0 16,0 1-16,0-22 0,0 21 16,0 0-16,0 1 0,0-22 0,0 21 15,0 1-15,22-1 0,-22 0 16,0 1-16,0-1 0,21 0 16,-21 1-16,0-22 0,0 21 0,21 0 15,-21 1-15,21-1 16,0-21-16,-21 22 0,21-1 0,-21-21 15,0 21-15,22-20 0,-22 20 16,21-21-16,-21 0 0,0 22 0,21-22 16,0 21-16,-21-21 0,21 22 15,-21-22-15,21 0 0,-21 21 0,22-21 16,-1 1-16,-21 20 0,21-21 16,0 0-16,-21 0 0,21 1 0,0-1 15,-21 0-15,22 0 0,-1 0 16,0 0-16,0-21 0,0 22 15,0-1-15,1-21 0,20 21 0,-21 0 16,21-21-16,1 0 0,-22 21 0,21 0 16,1-21-16,-1 22 15,0-22-15,1 0 0,-1 21 0,0-21 16,-21 0-16,22 0 0,-1 0 0,0 21 16,1-21-16,-1 0 0,0 0 15,1 0-15,-1 0 0,0 0 0,1 0 16,-1 0-16,0 0 0,1 0 15,-1 0-15,22 0 0,-22 0 0,0 0 16,1-21-16,-1 21 0,21 0 0,-20 0 16,-1-21-16,0-1 15,1 22-15,-1-21 0,0 21 0,1-21 16,-1 21-16,-21-21 0,22 21 16,-1-21-16,-21 0 0,21-1 0,-20 1 15,20 21-15,-21-21 0,21 0 0,-20 0 16,20 0-16,-21-1 0,21-20 15,-20 21-15,20 0 0,0 0 0,-21-22 16,22 22-16,-1 0 0,-21-21 16,22 20-16,-1 1 0,0-21 0,-21 21 15,22 0-15,-1-22 0,0 22 0,-20-21 16,20 21-16,0-22 0,-21 22 16,22-21-16,-22-1 0,0 22 15,0-21-15,22 0 0,-22-1 0,0 1 16,0 0-16,0-22 0,0 22 15,22-1-15,-22 1 0,0 0 0,0-1 16,0 1-16,1 0 0,-1-1 16,0 1-16,0 21 0,0-21 0,0-1 15,1 1-15,-1 21 0,0-22 16,-21 1-16,21 21 0,0-21 0,0-1 16,1 1-16,-1 21 0,0-22 0,0 22 15,0-21-15,-21 21 0,21-22 16,1 22-16,-1 0 0,0 0 0,-21 0 15,21 0-15,-21-1 16,21 1-16,-21 0 0,21 0 16,-21 0-16,22 21 0,-22-21 15,21-1-15,-21 1 0,0 0 16,0 0 0,0 0-1,0 0 1,-21 21 31,-1 21-32,1-21 1,0 21-16,0-21 0,0 21 0,0 0 16,-1-21-16,1 21 0,0 1 15,0-1-15,0-21 0,0 21 0,-1 0 16,1-21-16,0 21 0,0 0 0,21 1 15,-21-22-15,0 21 16,21 0 15,21-21-15,0 0 0,0 0-16,0 0 0,-21-21 15,21 21-15,1 0 0,-1-21 16,0-1-16,0 22 0,0-21 0,0 0 15,1 21-15,-1-21 0,0 0 0,0 21 16,0-21-16,0-1 0,1 1 16,-1 0-16,0 21 0,-21-21 15,0 0-15,21 21 16,-21-21-16,21 21 0,0 0 16,1 0 15,-1 21-16,-21 0-15,0 0 0,21 0 16,-21 0-16,21 22 0,-21-22 16,0 0-16,0 0 0,21 22 15,-21-22-15,21 21 0,-21-21 0,0 22 16,22-22-16,-1 21 0,-21-21 16,21 0-16,-21 1 0,21 20 0,-21-21 15,21 0-15,0 0 0,-21 1 16,0-1-16,22-21 0,-22 21 15,21-21-15,-21 21 16,-21-21 47,-1 0-63,-20 0 0</inkml:trace>
  <inkml:trace contextRef="#ctx0" brushRef="#br0" timeOffset="14060.19">2561 3429 0,'0'0'0,"21"-21"0,-21 0 15,21 21-15,-21-21 16,0-1-16,0 44 62,0-1-62,0 0 0,0 0 16,-21 21-16,21-20 0,0-1 16,0 21-16,-21-21 0,21 22 0,0-22 15,0 21-15,-21-21 0,21 0 16,-21 22-16,21-22 0,0 0 15,0 21-15,-21-20 0,21-1 0,0 0 16,0 0-16,0 0 0,0 0 16,0 1-16,0-1 0,0 0 15,0 0 1,21-42 31,-21 0-32,0 0-15,0-1 0,21 1 16,-21 0-16,21 0 16</inkml:trace>
  <inkml:trace contextRef="#ctx0" brushRef="#br0" timeOffset="14464.95">2540 3556 0,'0'0'0,"0"-42"16,21 42 31,0 0-31,0 0-16,1 21 15,-1 0-15,-21 0 0,21-21 16,0 21-16,0 1 0,0-1 0,-21 0 15,22 0-15,-1 0 0,0 0 16,0 1-16,0-1 0,-21 0 0,21 0 16,1 0-16,-22 0 0,0 1 15,21-1-15,-21 0 0,21-21 16,-21 21-16,0 0 0,0 0 16,21-21-16,-21 22 15,0-44 32,0 1-31,0 0-16,0 0 15,0 0-15,0 0 16</inkml:trace>
  <inkml:trace contextRef="#ctx0" brushRef="#br0" timeOffset="14908">3069 3260 0,'-21'0'31,"0"21"0,21 0-31,0 0 16,-21 0-16,21 1 0,0-1 16,0 21-16,0-21 0,0 22 15,0-22-15,-22 21 0,22-21 16,0 22-16,-21-22 0,21 21 0,0-21 16,0 0-16,0 22 0,0-22 0,0 0 15,0 0-15,0 0 0,0 1 16,0-1-16,0 0 0,0 0 0,0 0 15,0 0-15,0 1 16,0-1 0,0-42 46,0-1-62,0 1 16,0 0-16,21 21 15,1-21-15,-22 0 0</inkml:trace>
  <inkml:trace contextRef="#ctx0" brushRef="#br0" timeOffset="15360.74">3387 3408 0,'0'0'16,"0"21"31,0 0-47,0 0 15,0 22-15,0-22 0,0 0 16,0 0-16,0 0 0,0 22 16,0-22-16,0 0 0,-22 0 0,22 22 15,0-22-15,-21 0 16,21 0-16,0 0 0,0 22 0,0-22 16,0 0-16,0 0 0,0 0 15,0 0-15,0 1 16,0-1-1,0-42 32,0-1-47,0 1 16,0 0-16,0 0 16</inkml:trace>
  <inkml:trace contextRef="#ctx0" brushRef="#br0" timeOffset="15923.96">3365 3471 0,'0'-21'0,"0"0"16,0 0-1,0 0 1,0 0 0,22-1-16,-1 1 15,0 21-15,0 0 0,0 0 16,0-21-16,1 21 0,-1 0 0,0 0 16,0 0-16,0 0 0,0 0 15,22 0-15,-22 0 0,0 0 0,0 0 16,0 21-16,1 0 0,-1 1 0,-21-1 15,0 0-15,0 0 16,0 0-16,0 0 0,0 1 0,0-1 16,0 0-16,-21 0 15,-1 0-15,1 0 0,0-21 0,-21 22 16,21-1-16,-22-21 0,22 21 16,-21-21-16,21 0 0,-1 21 0,1-21 15,0 0-15,0 0 0,0 0 0,21 21 31,-21-21 94,-1 0-109</inkml:trace>
  <inkml:trace contextRef="#ctx0" brushRef="#br0" timeOffset="23252.35">5673 1037 0,'-22'0'32,"1"0"-17,21-21 1,0 0-16,0 0 15,0 0-15,0-1 0,0 1 0,0 0 16,0-21-16,0 21 16,21-1-16,-21 1 0,22 0 15,-1 21-15,0-21 16,0 21-16,0 0 0,0 0 16,1 0-16,-1 0 0,0 21 15,-21 0-15,21 0 0,0-21 16,0 22-16,-21-1 0,22 0 15,-1 0-15,-21 21 0,21-20 0,-21 20 16,0-21-16,0 21 0,21-20 0,-21 20 16,0-21-16,21 21 0,-21-20 15,0 20-15,0-21 0,0 0 0,0 0 16,0 1-16,0-1 0,0 0 16,0 0-16,0 0 0,0-42 78,0 0-78,0 0 0,0 0 15,0-1-15,0 1 0,0 0 16,0-21-16,0 21 0,0-22 0,0 22 16,21-21-16,1 21 0,-22-1 15,21-20-15,0 21 0,0-21 0,-21 20 16,21 1-16,0 0 0,1 0 15,-1 0-15,0 0 0,0-1 0,0 1 16,0 21-16,1-21 16,-1 21-16,0 0 0,0 0 0,0 0 15,0 0-15,1 21 0,-1 0 16,-21 1-16,21-1 0,-21 0 0,21 21 16,-21 1-16,0-1 0,0 0 15,0 1-15,0-22 0,0 21 0,0 0 16,0 1-16,0-1 0,0-21 15,0 22-15,0-22 0,0 0 0,0 0 16,0 0-16,0 0 0,0 1 16,0-1-1,-21-21-15,21-21 32,0-1-17,0 1-15,21 0 0</inkml:trace>
  <inkml:trace contextRef="#ctx0" brushRef="#br0" timeOffset="24004.89">7133 1185 0,'21'0'16,"-21"-21"-16,21 21 16,-21-21-16,0 0 0,0 0 15,0 0-15,0-1 16,0 1-16,0 0 0,0 0 15,0 0-15,0 0 0,0-1 16,-21 1-16,0 0 0,0 21 16,0-21-16,0 0 0,-1 21 15,1 0-15,0-21 0,0 21 0,0 0 16,-22 0-16,22 21 0,0-21 16,-21 21-16,21 0 0,-22 0 0,22 22 15,0-22-15,0 21 0,0 0 16,-1-20-16,1 20 0,0 0 0,21-21 15,0 22-15,0-1 0,0-21 0,0 0 16,0 22-16,0-22 0,0 0 16,0 0-16,21-21 0,-21 21 15,21 1-15,1-22 0,-1 0 16,21 0-16,-21 0 0,0 0 0,1 0 16,20 0-16,-21 0 0,0-22 15,22 22-15,-22-21 0,0 21 0,0-21 16,0 0-16,0 0 0,1 0 0,-1-1 15,0 1-15,0-21 0,0 21 16,-21 0-16,21-22 0,-21 22 0,0-21 16,0 21-16,0-22 0,0 22 15,0-21-15,0 21 0,0-1 0,0 1 16,0 42 15,0 1-31,0-1 16,-21 0-16,21 0 0,0 21 0,0-20 15,0 20-15,0-21 0,0 21 16,0-20-16,0-1 0,0 0 0,0 0 16,0 0-16,21 0 0,-21 1 15,0-1-15,22-21 0,-1 21 16,0-21 0,0 0-1,0-21-15</inkml:trace>
  <inkml:trace contextRef="#ctx0" brushRef="#br0" timeOffset="24974.04">7556 868 0,'0'0'0,"-21"0"0,0 0 15,21 21 1,0 0 0,0 0-16,0 1 15,0-1-15,0 0 0,0 0 0,0 0 0,0 22 16,0-22-16,0 0 16,0 0-16,0 21 0,0-20 0,0-1 15,0 0-15,0 0 0,0 0 16,0 0-16,0 1 0,0-1 15,0 0 1,0-42 31,0 0-47,0-1 16,-21 1-16,21 0 0,0 0 15,0 0-15,0 0 0,0-1 0,0 1 16,0 0-16,0 0 15,0 0-15,0-22 0,21 22 0,-21 0 16,21 0-16,0 0 0,1 0 16,-22-1-16,21 1 0,0 0 0,0 0 15,0 0-15,0 21 0,1 0 16,20 0-16,-21 0 0,0 0 16,0 21-16,1-21 0,-1 21 15,0 0-15,0 0 0,-21 22 0,0-22 16,21 0-16,-21 0 0,21 22 15,-21-22-15,0 0 0,0 0 0,0 0 16,0 22-16,0-22 0,0 0 16,0 0-16,0 0 15,0 0-15,0 1 0,0-1 32,-21-21-1,21-21-31,-21-1 15,21 1-15,0 0 16,0 0-16,0 0 0,0 0 16,0-1-16,0 1 0,0 0 15,0 0-15,0-21 0,21 20 16,0 1-16,1 0 0,-22 0 0,21 0 16,0 0-16,0-1 0,0 22 0,0-21 15,1 0-15,20 21 0,-21 0 16,0-21-16,0 21 0,22 0 0,-22 0 15,0 0-15,0 21 0,0-21 16,22 21-16,-43 0 0,21 22 0,0-22 16,-21 0-16,21 0 0,-21 0 15,0 22-15,0-22 0,0 0 0,0 0 16,0 22-16,0-22 0,0 0 16,0 0-16,0 0 0,0 0 15,-21 1-15,0-1 16,21 0-1,0-42 32,0 0-47,0-1 16,0 1-16,0 0 0</inkml:trace>
  <inkml:trace contextRef="#ctx0" brushRef="#br0" timeOffset="25573.19">8742 1101 0,'21'0'31,"0"-21"-15,0 21-1,0-22-15,1 1 0,20 21 0,-21-21 16,0 0-16,0 0 0,1 0 0,-1-1 16,0 1-16,-21 0 0,0 0 15,21 0-15,-21 0 0,0-1 0,0 1 16,0 0-16,-21 0 15,0 21-15,0 0 0,-1-21 0,1 21 16,0 0-16,0 0 0,0 0 16,0 0-16,-1 0 0,1 0 0,0 21 15,0 0-15,0-21 0,0 21 16,21 0-16,-22 1 0,1-1 0,21 21 16,-21-21-16,21 0 0,0 22 15,0-22-15,0 0 0,0 21 0,0-20 16,0-1-16,0 21 0,0-21 15,0 0-15,0 1 0,0-1 16,0 0-16,21 0 0,-21 0 0,21-21 16,1 21-16,-1-21 0,0 0 15,0 22-15,0-22 0,0 0 0,1 0 16,-1 0-16,21 0 0,-21 0 0,0 0 16,22 0-16,-22 0 0,0-22 15,0 22-15,0 0 0,1-21 0,-1 21 16,0-21-16,0 21 15,-21-21-15,21 0 0,0 21 16,-21-21-16,0-1 0,0 1 16</inkml:trace>
  <inkml:trace contextRef="#ctx0" brushRef="#br0" timeOffset="40696.3">8255 2011 0,'0'0'0,"0"-21"0,0 0 16,0-1-16,0 1 16,0 0-1,0 0 1,0 42 78,0 0-94,0 0 15,0 1-15,0-1 16,0 0-16,0 0 0,0 0 0,0 0 16,0 1-16,0-1 15,0 0-15,0 0 0,0 0 0,0 0 16,0 1-16,0-1 0,0 21 15,0-21-15,0 0 0,0 22 0,0-22 16,0 21-16,0 1 0,21-1 16,-21-21-16,0 21 0,21 1 15,-21-1-15,0-21 0,0 22 0,21-1 16,-21-21-16,22 21 0,-1 1 16,-21-22-16,0 21 0,0-21 0,21 1 15,0 20-15,-21-21 0,0 0 0,0 22 16,21-22-16,-21 21 0,21-21 15,-21 22-15,0-1 0,0-21 0,0 21 16,22-20-16,-22 20 0,21 0 16,-21-21-16,21 22 0,0-22 15,-21 21-15,21-21 0,0 1 0,1 20 16,-1-21-16,0 0 0,0 0 16,-21 22-16,21-22 0,0 0 0,1 0 15,-1 0-15,0 1 0,0-1 0,0 0 16,0 0-16,1 0 0,-1 0 15,0 22-15,0-22 0,0 0 0,22 0 16,-22 0-16,0 1 0,0-1 0,0-21 16,0 21-16,22 0 0,-22 0 15,0 0-15,0-21 0,0 22 0,1-1 16,-1-21-16,0 0 0,0 21 0,21-21 16,-20 0-16,-1 21 0,0-21 15,0 0-15,21 0 0,-20 0 16,-1 0-16,21 0 0,-21 0 0,22 0 15,-1 0-15,-21 0 0,21 0 0,-20 0 16,20 0-16,0 0 0,1-21 16,-22 0-16,21 21 0,0 0 0,1-21 15,-1 21-15,-21-22 0,22 22 0,-1-21 16,0 0-16,-21 21 0,22-21 16,-1 0-16,-21 0 0,22 21 0,-22-22 15,21 1-15,-21 0 0,22 0 0,-22 0 16,21 0-16,-21-1 0,22 1 15,-22 0-15,0 0 0,21 0 16,-21 0-16,22 21 0,-22-22 0,21 1 16,-21 0-16,22 0 0,-22 0 15,21 0-15,1-22 0,-22 22 0,21 0 16,-21 0-16,0 0 0,22-22 0,-22 22 16,0-21-16,0 21 0,0-22 15,1 1-15,-1 21 0,0-22 0,0 1 16,0 0-16,-21-1 0,21 22 0,1-21 15,-22 0-15,21-1 0,-21 22 16,0-21-16,21-1 0,0 22 0,-21-21 16,0 0-16,21 20 0,-21-20 0,21 0 15,-21 21-15,0-22 16,22 1-16,-22 0 0,21 20 0,-21-20 16,0 0-16,21-1 0,-21 22 0,21-21 15,0 21-15,-21-22 0,0 22 16,0-21-16,21 21 0,1 0 0,-22-1 15,21-20-15,-21 21 0,0 0 16,21 0-16,-21-1 0,21 1 0,-21 0 16,21 0-16,-21 0 0,0-22 15,0 22-15,21 0 0,-21 0 0,22 0 16,-22 0-16,0-1 0,21 1 16,-21 0-16,0 0 15,0 0 1,0 0-1,0-1 1,0 1 0,0 0-1,21 21-15,-21-21 16,0 0-16,21 0 16,0 21-16,-21-22 15,21 22-15,-21-21 16,22 21-16,-1 0 0,-21-21 0,0 0 15,21 21-15,0 0 16,-21-21-16,21 0 31,-42 21 32,0 0-48,0 0-15,21 21 0,-21-21 16,-1 21-16,1 0 0,0 0 16,0 0-16,21 1 15,-21-1-15,0 0 0,-1 0 0,1 0 0,21 0 16,-21 1-16,0-1 16,0 0-16,21 0 0,0 0 0,-21 0 15,21 1-15,-22-1 0,22 0 16,0 0-1,22-42 32,-1 21-31,0-21-16,0 0 0,0-1 0,0 1 16,1 21-16,-1-42 0,0 21 15,0 0-15,0-1 0,0 1 0,1-21 16,-1 21-16,0 0 15,0-1-15,-21 1 0,21 0 0,-21 0 16,0 0-16,21 21 16,-21-21-16,22 21 15,-1 0 17,-21 21-32,21 0 0,0 0 0,-21 0 15,21 0-15,-21 1 0,21 20 16,-21-21-16,22 21 0,-1-20 15,-21 20-15,21-21 0,-21 21 0,21-20 16,-21 20-16,21-21 0,-21 0 0,0 22 16,21-22-16,1 0 0,-22 0 15,21 0-15,-21 0 0,0 1 16,21-22-16,-21 21 0,21 0 0,0 0 16,-21 0-1,21-21 1,-21-21 31,0 0-47,-21 0 0</inkml:trace>
  <inkml:trace contextRef="#ctx0" brushRef="#br0" timeOffset="43831.91">9461 3048 0,'0'0'0,"0"-21"15,0 0-15,22-43 16,-22 43 0,0 0-16,0 0 15,0 42 1,0 0-1,-22 0-15,22 0 0,0 22 0,0-1 16,-21 0-16,0 1 0,21-1 16,-21 22-16,21-22 0,0 21 0,-21-20 15,21-1-15,-21 0 0,21 1 16,-22-22-16,22 21 0,0-21 16,0 22-16,0-22 0,0 0 0,0 0 15,0 0-15,-21-21 16,21 22-16,0-44 47,0 1-47,0 0 0,0 0 15,0-21-15,0 20 0</inkml:trace>
  <inkml:trace contextRef="#ctx0" brushRef="#br0" timeOffset="44167.64">9356 2963 0,'0'-21'0,"0"42"0,21-63 16,-21 21-16,21 42 31,0 0-31,-21 0 16,21 1-16,0-1 0,1 0 0,-1 0 16,0 21-16,0-20 0,21 20 15,-20-21-15,-1 21 0,21 1 0,-21-22 16,0 21-16,22-21 0,-22 22 0,0-22 15,0 0-15,22 0 0,-22 22 16,0-22-16,0 0 0,0-21 16,0 21-16,-21 0 0,22 0 15,-1 1-15,-21-1 16,0-42 31,0-1-32,0 1-15,0 0 0,0 0 0,0 0 16</inkml:trace>
  <inkml:trace contextRef="#ctx0" brushRef="#br0" timeOffset="44496.44">10181 2773 0,'0'0'0,"-21"0"15,0 0 1,0 0-16,-1 0 16,1 0-16,21 21 15,-21 0-15,21 22 0,-21-22 16,21 0-16,0 21 0,0-21 0,0 22 16,0-1-16,-21 0 0,21 1 15,0-1-15,0 0 0,0 1 0,-21-1 16,21 0-16,0-20 0,0 20 15,0-21-15,0 21 0,0-20 16,0-1-16,0 0 0,0 0 0,0 0 16,0 0-1,0-42 17,21 21-32,-21-21 0,21 0 15</inkml:trace>
  <inkml:trace contextRef="#ctx0" brushRef="#br0" timeOffset="44840.03">10435 2794 0,'0'21'16,"0"0"-16,0 1 0,0-1 16,0 0-16,0 21 0,0-21 15,0 22-15,0-22 0,0 21 16,0 1-16,0-1 0,0 0 0,0 1 16,0-1-16,0 0 0,0 1 0,0-22 15,0 21-15,0-21 0,0 0 16,0 22-16,0-22 0,0 0 15,0 0-15,0 0 16,0-42 15,0 0-31,0 0 16</inkml:trace>
  <inkml:trace contextRef="#ctx0" brushRef="#br0" timeOffset="45240.66">10541 2921 0,'0'0'0,"0"-21"0,0 0 15,0 0 1,0-1-16,0 1 16,21 21-1,0-21-15,0 21 0,1 0 16,-1-21-16,0 21 0,0 0 15,0 0-15,22 0 0,-22 0 16,0 0-16,0 0 0,0 0 16,0 21-16,1 0 15,-22 0-15,0 1 0,0-1 16,0 0-16,0 0 0,-22 0 0,1 0 16,0 1-16,0-1 0,21 0 15,-42 0-15,20 0 0,1 0 0,0 1 16,0-1-16,0-21 0,0 21 0,-1 0 15,1-21-15,0 21 0,0-21 16,0 0 0,21-21 15,0 0-31,0 0 16,21 21-16,-21-21 0</inkml:trace>
  <inkml:trace contextRef="#ctx0" brushRef="#br0" timeOffset="46539.95">13377 1058 0,'0'-21'0,"0"42"0,-21-63 16,21 21-16,0 0 0,0-22 0,0 22 16,0 0-16,0 0 0,0 0 15,-21 0-15,21-1 0,0 1 0,0 0 16,0 0-16,0 42 31,0 0-31,0 0 16,0 1-16,-21 20 15,21 0-15,0 1 0,0-1 0,0 0 16,-21 1-16,21 20 0,-22-21 16,22 1-16,-21-1 0,0 0 0,21 22 15,-21-22-15,0 1 0,0-1 16,-1 0-16,1 1 0,21-22 0,-21 21 16,0 0-16,21-20 0,0-1 0,-21 0 15,0 0-15,21 0 0,-22 0 16,22 1-16,-21-22 15,21 21-15,-21-21 0,0 0 16,0 0 0,0-21-16,-1-1 0,22 1 0,-21 0 15,21 0-15,-21 0 0,21-22 16,0 1-16,-21 21 0,21-21 0,-21-1 16,21 22-16,0-21 0,0 21 15,0-22-15,0 22 0,0 0 0,0 0 16,0 0-16,0-1 0,21 22 31,0 0-31,0 0 0,-21 22 0,21-1 16,1 0-16,-1 0 15,0 0-15,0 0 0,-21 1 0,21-1 16,0 0-16,1 0 0,-22 21 0,21-20 16,0-1-16,0 0 0,0 0 15,0 0-15,1 0 0,-1-21 0,0 22 16,0-22-16,0 0 0,22 0 15,-22 0-15,0 0 0,0 0 0,21 0 16,-20 0-16,-1 0 0,0-22 16,0 1-16,0 0 0,0 21 0,1-21 15,-1 0-15,0 0 0,-21-1 0,21-20 16,-21 21-16,0 0 0,0 0 16,0-1-16,0 1 15,0 0-15,0 42 31,0 0-31,0 1 0,0-1 16,0 0-16,0 0 0,-21 0 16,21 0-16,0 1 0,0-1 15,0 0-15,0 0 16,0-42 31,0 0-47,0 0 15,0-1 1</inkml:trace>
  <inkml:trace contextRef="#ctx0" brushRef="#br0" timeOffset="46731.84">13652 1185 0,'0'-21'15,"0"42"48,0 1-48,22-22-15,-1 0 32,0 0-32</inkml:trace>
  <inkml:trace contextRef="#ctx0" brushRef="#br0" timeOffset="47308.19">14033 1291 0,'0'0'0,"0"21"0,-21-21 0,21 22 0,0-1 0,0 0 16,-21-21-16,21 21 0,-21 0 15,21 0-15,0 1 0,0-1 16,0 0-16,0 21 0,-21-21 0,21 1 16,0-1-16,0 0 0,0 0 15,-21 0-15,21 0 0,0 1 16,0-1-16,0 0 16,-22-21 30,22-21-46,-21 0 0,21-1 16,0 1-16,0 0 0,0 0 16,0-21-16,0 20 15,21 1-15,1-21 0,-1 21 0,0-22 16,0 22-16,0-21 0,22 21 16,-22 0-16,21-1 0,-21 1 0,22 0 15,-1 21-15,0 0 0,-21-21 0,22 21 16,-22 0-16,21 0 0,-21 21 15,1-21-15,-1 21 0,-21 0 0,0 1 16,0 20-16,0-21 0,0 0 16,0 22-16,0-22 0,0 0 15,0 21-15,0-21 0,0 1 0,0-1 16,-21 0-16,-1 0 0,22 0 16,-21 0-16,21 1 0,-21-22 15,21 21-15,-21-21 16,21-21-1,21-1 1,0 1-16,0 0 0,1 0 16</inkml:trace>
  <inkml:trace contextRef="#ctx0" brushRef="#br0" timeOffset="47995.8">15007 826 0,'0'-22'0,"0"44"0,-21-44 0,0 22 16,21 22-1,-21-22-15,21 21 0,-22 0 16,1 21-16,21-21 0,0 22 16,0-1-16,-21 0 0,21 1 0,-21-1 15,21 0-15,-21 1 0,21-1 16,0 0-16,-21 1 0,21-1 0,-22-21 15,22 22-15,0-22 16,0 21-16,0-21 0,-21 0 0,21 1 16,0-1-16,0 0 0,-21 0 0,21 0 15,0-42 32,0 0-47,0 0 0,0 0 16,0-1-16,0 1 0,0 0 15,21-21-15,-21 21 0,21-1 0,1 1 16,-1-21-16,0 21 0,0 0 16,0 21-16,0-22 0,22 1 0,-22 21 15,0 0-15,0 0 0,0 0 16,1 0-16,-1 0 16,-21 21-1,0 1 1,-21-22-16,-1 21 15,1-21-15,-21 0 0,21 21 16,0 0-16,-22-21 0,22 0 16,0 0-16,0 21 0,0-21 0,-1 0 15,1 21-15,0 1 16,21-1-16,0 0 16,0 0-16,21 0 15,0-21-15,1 21 16,-1-21-16,0 22 0,0-22 0,0 21 15,0-21-15,1 0 0,-1 21 16,0-21-16,0 21 0,0-21 16,0 0-16,1 0 15,-22 21-15,21-21 0,-21-21 32,21 21-32,-21-21 0,21 0 15</inkml:trace>
  <inkml:trace contextRef="#ctx0" brushRef="#br0" timeOffset="48304.65">15494 974 0,'-21'0'15,"42"-21"1,0 21-16,0 0 16,0 0-16,1 0 0,20 0 0,-21 0 15,21 0-15,-20-22 0,20 22 16,-21 0-16,21 0 0,1-21 16,-22 21-16,21 0 0,-21 0 0,1 0 15,-1 0-15,0-21 0,0 21 16,-42 0 15,0 0-31,0 0 0,-1 0 0</inkml:trace>
  <inkml:trace contextRef="#ctx0" brushRef="#br0" timeOffset="48583.89">15748 974 0,'0'0'0,"-42"148"16,20-106 0,1-21-16,21 22 0,-21-1 15,21-21-15,0 22 0,-21-22 0,21 21 16,-21 0-16,21-20 0,0-1 0,0 21 16,0-21-16,0 22 0,-21-22 15,21 0-15,0 0 0,0 0 0,0 0 16,-22 1-16,22-1 0,0 0 15,0 0 1,0-42 15,22 0-31,-1 0 0</inkml:trace>
  <inkml:trace contextRef="#ctx0" brushRef="#br0" timeOffset="48995.84">15896 1503 0,'21'0'16,"0"0"-16,1 0 16,-1 0-1,0 0-15,0 0 0,0 0 16,0-21-16,1 21 0,-22-21 0,21 21 15,-21-22-15,21 22 0,-21-21 16,0 0-16,0 0 16,0 0-16,0 0 15,-21 21-15,0 0 0,-1 0 0,1 0 16,0 0-16,0 0 0,0 0 16,0 21-16,21 0 0,-22 0 15,1-21-15,21 21 0,0 22 16,0-22-16,-21 0 0,21 0 15,0 0-15,0 0 0,0 1 0,0-1 16,0 0-16,0 0 0,0 0 16,0 0-16,21 1 0,0-22 15,1 21-15,-1-21 16,0 0-16,0 0 0,21 0 16,-20 0-16,-1 0 0,21-21 0,-21 21 15</inkml:trace>
  <inkml:trace contextRef="#ctx0" brushRef="#br0" timeOffset="49288.34">16468 1312 0,'0'0'0,"0"-42"16,0 63 15,0 0-31,0 1 15,0-1-15,21 0 0,-21 0 16,21 0-16,-21 0 0,21 1 0,-21-1 16,21 0-16,-21 0 0,0 0 15,21 0-15,1 1 0,-22-1 16,0 0-16,21-21 0,-21 21 16,21-21-16,0-21 46,-21 0-46,21 0 0</inkml:trace>
  <inkml:trace contextRef="#ctx0" brushRef="#br0" timeOffset="49555.23">16806 1207 0,'0'0'0,"-21"0"31,0 0-31,0 0 0,0 0 15,-1 21-15,22 0 0,-21 0 0,0 0 16,0 0-16,0 1 0,0-1 16,-1 0-16,1 0 0,0 21 0,0-20 15,21-1-15,-21 0 0,0 21 16,-1-21-16,22 1 0,-21-1 0,21 0 16,0 0-16,0 0 15,0 0-15,21-21 31,1 0-31,-1 0 16,0-21-16,0 0 0,0 0 0</inkml:trace>
  <inkml:trace contextRef="#ctx0" brushRef="#br0" timeOffset="49928.01">17314 910 0,'0'0'16,"0"-21"-16,0 0 16,-21 21-16,0 0 31,0 21-31,0 0 0,21 0 16,-22 1-16,22-1 0,0 21 15,-21 0-15,0 1 0,21-1 0,-21 0 16,21 1-16,0-1 0,-21 0 15,21 1-15,-21-1 0,21 0 0,0-20 16,0 20-16,0-21 0,0 21 0,0-20 16,0-1-16,0 0 0,0 0 15,0 0-15,0 0 0,21-21 16,0 0 0,0 0-16,0 0 15,0 0-15,1 0 0,-22-21 16,21 21-16,0-21 0,0 21 0,0-21 15,22 0-15,-22 0 0,0-1 0,0 1 16,0 0-16,-21 0 0</inkml:trace>
  <inkml:trace contextRef="#ctx0" brushRef="#br0" timeOffset="50176.87">17124 1270 0,'0'21'15,"21"0"1,0-21-16,0 22 0,22-22 16,-22 0-16,21 0 0,0 0 0,1 0 15,-1 0-15,-21 0 0,22 0 0,-1 0 16,0 0-16,-21 0 0,22 0 16,-22 0-16,0-22 0,21 22 0,-20 0 15,-1 0-15,0-21 16,0 21-16,-21-21 15,-21 21 1,0 0-16</inkml:trace>
  <inkml:trace contextRef="#ctx0" brushRef="#br0" timeOffset="65444.1">13525 2392 0,'0'-21'31,"0"0"-31,22-1 0,-22 1 15,0 0-15,0 0 16,0 0-16,21 0 16,-21-1-16,21 22 0,-21-21 15,0 0-15,0 0 0,0 0 16,21 21-16,-21-21 16,0 42 46,0 0-62,0 0 0,0 0 16,0 0-16,0 1 0,0-1 15,0 21-15,0-21 0,0 22 0,0-1 16,0-21-16,0 21 0,0 22 0,0-22 16,0 1-16,0-1 0,0 0 15,0 1-15,0-1 0,0 0 0,0-21 16,0 22-16,0-1 0,0 0 15,0 1-15,0-1 0,0 0 16,0 1-16,0-1 0,0 0 0,0 22 16,0-22-16,0 22 0,0-22 15,0 0-15,0 22 0,0-22 0,0 1 16,0-1-16,0 0 0,0 22 16,0-22-16,0 0 0,0 1 0,0-1 15,0 22-15,0-22 0,0 0 0,0 1 16,0 20-16,0-21 0,0 1 15,0-1-15,-21 0 0,21 1 0,-21-1 16,21 0-16,0 1 0,0-1 16,-21-21-16,21 22 0,-22-1 15,22 0-15,0 1 0,0-1 0,0 0 0,-21 1 16,21-1-16,0 0 16,0 1-16,0-1 0,0-21 0,0 21 15,0 1-15,0-22 0,0 21 0,0-21 16,0 1-16,0 20 0,0-21 15,0 0-15,0 0 0,0 1 0,-21-1 16,21 0-16,0 0 0,0 0 16,0 0-16,-21-21 0,21 22 15,-21-22 1,21 21-16,0-42 47,0-1-47,0 1 15,0 0 1,0 0-16,-21 0 16,-1 0-16</inkml:trace>
  <inkml:trace contextRef="#ctx0" brushRef="#br0" timeOffset="65847.87">12996 5165 0,'0'0'0,"-21"0"0,0-21 16,21-1-1,0 1-15,21 21 47,0 0-47,22 21 16,-22-21-16,0 22 0,0-1 15,0 0-15,22 0 0,-22 0 0,0 0 16,0 1-16,21-1 0,-20 0 0,-1 0 16,0 0-16,0 0 0,0-21 15,-21 22-15,21-1 0,1 0 16,-22 0-16,0 0 0,21-21 16,-21 21-16,21 1 15,0-1 1,-21-42 15,0-1-31,0 1 16,21 21-16,-21-21 0,21 0 15,-21 0-15,0 0 0,22-1 16,-1 1-16,-21 0 0</inkml:trace>
  <inkml:trace contextRef="#ctx0" brushRef="#br0" timeOffset="66180.67">13864 5017 0,'0'0'0,"21"0"0,-21-22 0,21 22 0,1-21 15,-22 42 32,-22 1-47,1-1 16,0 21-16,0-21 0,0 0 0,0 22 15,-1-22-15,-20 21 0,21-21 16,0 22-16,0-22 0,-22 0 16,22 21-16,0-20 0,0-1 0,21 0 15,-21 0-15,-1 0 16,22 0-16,-21-21 0,21 22 16</inkml:trace>
  <inkml:trace contextRef="#ctx0" brushRef="#br0" timeOffset="67357.03">13081 6773 0,'21'0'31,"0"-21"-31,-21 0 16,0 0-16,0 0 15,0 0-15,0-1 0,0 1 16,0 0-16,0 0 0,-21 0 16,0 0-16,0-1 0,0 1 15,-1 0-15,1 0 0,0 0 0,0 21 16,-21-21-16,20 21 0,1 0 0,0 0 15,0 0-15,0 0 16,0 21-16,-1-21 0,1 21 0,21 0 16,-21 0-16,0 22 0,0-22 0,21 0 15,-21 21-15,21 1 0,-22-22 16,1 21-16,21 0 0,0-20 0,0 20 16,0 0-16,-21-21 0,21 22 0,0-22 15,0 0-15,0 21 16,0-20-16,0-1 0,0 0 0,0 0 15,0 0-15,0 0 0,21 1 16,0-22-16,1 0 16,-1 0-16,0 0 15,0 0-15,0-22 0,0 1 0,1 0 16,-1 21-16,0-21 0,0 0 0,0 0 16,22-1-16,-22 1 0,0-21 15,0 21-15,0 0 0,0-22 0,1 22 16,-1-21-16,0 21 0,0-22 15,0 22-15,-21-21 0,0 21 16,21-1-16,-21 1 0,22 0 0,-22 0 16,0 0-16,0 0 0,0-1 31,21 22-15,0 22-1,-21-1 1,0 0-16,0 0 0,21 0 15,-21 0-15,0 1 0,21 20 0,-21-21 16,0 0-16,0 22 0,0-22 16,0 0-16,0 21 0,0-21 15,0 1-15,0-1 0,0 21 0,0-21 16,0 0-16,0 1 0,0-1 16,0 0-16,0 0 0,0 0 0,21 0 15,1-21-15,-1 22 0,0-22 16,0 0-16,0 0 15,0 0-15,1 0 0,-1 0 16,0 0-16,0 0 0,0-22 0,0 1 16,1 0-16,-1 21 0,-21-21 15,21 0-15,-21 0 16,0-1-16,0 1 16</inkml:trace>
  <inkml:trace contextRef="#ctx0" brushRef="#br0" timeOffset="78680.39">15811 2117 0,'-21'0'16,"21"-21"-16,-21 21 0,21-22 31,0 1-16,0 0 1,0 0 0,0 0-1,0 0 1,0-1 0,0 1-1,0 0 32,-21 21-16,21 21-15,0 0-16,-21-21 16,21 22-16,0-1 0,0 0 15,0 0-15,0 0 0,0 0 16,0 1-16,0-1 0,0 0 15,0 0-15,0 0 0,0 0 16,0 1-16,0-1 0,0 0 16,0 0-16,0 21 0,0-20 0,0-1 15,0 21-15,0 0 0,0-20 16,21 20-16,-21 0 0,0-21 0,0 22 16,21-1-16,-21 0 0,0-20 0,0 20 15,0-21-15,0 21 0,0-20 16,21-1-16,-21 21 0,0-21 15,21 0-15,-21 1 0,0 20 16,0-21-16,0 0 0,0 22 0,0-22 16,0 0-16,22 21 0,-22-21 15,0 22-15,0-22 0,0 21 0,0-21 16,21 22-16,-21-22 0,0 21 0,0-21 16,0 1-16,21 20 0,-21-21 15,21 0-15,-21 22 0,0-22 0,21 0 16,-21 21-16,21-21 0,-21 1 15,0-1-15,0 21 0,22-21 16,-1 0-16,-21 1 0,21-1 0,-21 0 16,21 0-16,0 21 0,-21-20 15,21-1-15,1 0 0,-22 0 0,21 0 16,0 22-16,0-22 0,0 0 0,0 0 16,1 0-16,-22 0 0,21 1 15,0-1-15,0 0 0,-21 0 0,21 0 16,0-21-16,1 21 0,-22 1 15,21-22-15,0 21 0,0 0 0,0-21 16,-21 21-16,21-21 0,1 0 0,-1 21 16,0-21-16,0 0 0,-21 21 15,21-21-15,0 0 0,1 22 0,-1-22 16,21 0-16,-21 21 0,0-21 0,1 21 16,-1-21-16,0 21 15,0-21-15,0 21 0,0-21 0,1 21 16,-1-21-16,0 22 0,0-22 0,-21 21 15,21 0-15,0-21 0,-21 21 16,22 0-16,-1-21 0,0 21 16,0-21-16,0 0 0,0 0 15,1 0-15,-1 0 16,0 0-16,0 0 0,0 0 16,22 0-16,-22 0 0,0 0 15,21 0-15,1 0 0,-22 0 0,21-21 16,-21 21-16,22-21 0,-22 21 15,0 0-15,0-21 0,21 21 0,-20 0 16,-1-21-16,0 21 0,21-21 0,-21 21 16,1-22-16,-1 22 0,21-21 15,-21 21-15,0-21 0,1 0 0,20 21 16,-21-21-16,0 0 0,0 21 0,22-22 16,-22 1-16,0 0 0,21 21 15,-20-21-15,-1 0 0,21 0 0,-21-1 16,22 1-16,-22 0 0,0 0 15,21 0-15,-21-22 0,22 22 16,-22 0-16,21 0 0,-21-21 0,22 20 16,-22-20-16,21 21 0,-21 0 15,22-22-15,-22 22 0,21 0 0,-21-21 16,22 21-16,-22-1 0,0 1 0,21-21 16,-20 21-16,-1 0 0,0-1 15,0-20-15,0 21 0,0-21 0,1 20 16,-1-20-16,21 21 0,-21-21 15,0-1-15,22 22 0,-22-21 0,0-1 16,21 1-16,-20 21 0,20-21 0,0-1 16,-21 1-16,22 21 0,-22-22 15,21 22-15,-21-21 0,22 0 16,-22 20-16,21-20 0,-21 0 16,22 21-16,-22-22 0,0 1 0,21 21 15,-20-22-15,20 1 0,-21 0 0,0-1 16,22 1-16,-22 0 0,0 21 15,0-22-15,21 1 0,-20 21 0,-1-22 16,0 22-16,0-21 0,0 21 16,22 0-16,-22-1 0,0 1 0,0 0 15,0 0-15,0 0 0,1 0 16,20-1-16,-21 22 0,0-21 0,0 0 16,1 0-16,-1 21 0,0-21 15,21 0-15,-21-1 0,1 22 16,-1-21-16,-21 0 0,21 0 15,0 0-15,0 21 0,0-21 0,-21-1 16,0 1-16,22 0 16,-22 0-16,0 0 15,21 21-15,-21-21 16,0-1-16,0 1 16,21 0-1,-42 21 63,0 0-78,-1 0 16,1 0-16,0 0 0,-21 0 16,21 0-16,-1 21 0,1-21 0,-21 0 15,21 21-15,0-21 0,-22 0 16,22 22-16,0-1 0,0-21 0,-22 21 15,22-21-15,0 0 0,0 21 16,0-21-16,21 21 16,-21-21-16,42 0 62,0 0-46,0 0-16,0 0 0,22 0 0,-22 0 15,0 0-15,0-21 0,21 0 16,-20 21-16,20 0 0,-21-21 0,0 0 16,22 21-16,-22-22 0,0 22 15,0-21-15,21 21 0,-42-21 0,22 21 16,-1 0-16,0-21 0,0 21 16,0-21-16,0 21 0,1-21 15,-1 21-15,-21-22 16,21 22-1,-21 22 17,0-1-17,0 0-15,0 0 0,0 0 16,0 0-16,0 1 0,0 20 16,0-21-16,0 21 0,21 1 0,-21-22 15,0 21-15,0-21 0,21 22 16,-21-22-16,0 21 0,0-21 15,0 22-15,21-22 0,-21 0 0,22 0 16,-22 0-16,21 1 0,-21-1 16,0 0-16,0 0 0,21-21 15,-21 21-15,21 0 0,-21 1 16,21-22-16,-21 21 0,21-21 16,-21-21 46,-21 21-62</inkml:trace>
  <inkml:trace contextRef="#ctx0" brushRef="#br0" timeOffset="87204.6">22013 1291 0,'0'0'0,"-21"0"16,0-21 0,21 0-1,-21 0 1,21 0-16,0-1 15,0 44 48,21-1-63,-21 0 16,21 0-16,0 0 0,0 22 0,1-22 15,-1 21-15,0 0 0,0 1 16,21-1-16,-20 0 0,20 1 0,0 20 15,1-20-15,-1-1 0,0 0 16,1 1-16,-1-22 0,0 21 16,1 0-16,-1-20 0,-21 20 15,21-21-15,-20 0 0,20 0 0,-21 1 16,0-1-16,0-21 0,-21 21 0,22-21 16,-22-21 30,0 0-46,0-1 16,0 1-16,-22 21 0,22-21 16,0 0-16,0 0 0,0 0 0,0-1 15,0-20-15</inkml:trace>
  <inkml:trace contextRef="#ctx0" brushRef="#br0" timeOffset="87584.32">22818 1270 0,'0'0'16,"0"-21"-16,0-85 15,0 85 1,-22 42 15,1-21-31,0 21 0,0 22 16,0-22-16,0 21 15,-1 0-15,-20 1 0,0-1 0,21 22 16,-22-22-16,1 21 0,0 1 16,-1-1-16,1 1 0,0-22 0,-1 22 15,1-22-15,21 22 0,-22-22 16,22 0-16,0-21 0,0 22 0,0-22 16,21 0-16,0 0 0,-21 0 15,21 1-15,-22-22 0,44 0 47,-1 0-31,0-22-16,0 22 0,0-21 15,0 0-15,1 0 0,-1 21 0</inkml:trace>
  <inkml:trace contextRef="#ctx0" brushRef="#br0" timeOffset="88052.05">23135 1715 0,'0'0'0,"0"-22"31,0 44 0,0-1-31,0 21 16,0-21-16,21 22 0,-21-1 0,21 0 15,-21 1-15,0-1 0,0 21 16,0-20-16,22-1 0,-22 22 0,0-22 16,21 21-16,-21 1 0,0-22 15,0 22-15,0-22 0,0 22 16,0-1-16,21-21 0,-21 22 0,0-22 15,0 1-15,0 20 0,0-21 16,0 1-16,0-1 0,0 0 0,0 1 16,0-1-16,0-21 0,0 22 15,0-22-15,0 0 0,0 0 0,0 0 16,0 0-16,0-42 31,0 0-15,0 0-16,0 0 0,0 0 15,0-1-15,0 1 0,0-21 16,0 21-16,0-22 0,21 1 0</inkml:trace>
  <inkml:trace contextRef="#ctx0" brushRef="#br0" timeOffset="88456.83">23135 2011 0,'-21'-21'16,"42"42"-16,-42-63 0,21 20 0,-21 1 0,21 0 16,0 0-16,0 0 0,0 0 15,0-1-15,0 1 0,21 0 16,0 0 0,0 0-16,0 21 0,1 0 0,-1-21 15,21 21-15,-21 0 0,22 0 16,-22 0-16,21 0 0,0 0 0,1 0 15,-22 21-15,21 0 0,1 0 16,-22 0-16,0 0 0,0 1 0,-21-1 16,0 21-16,0-21 0,0 0 15,-42 22-15,21-22 0,-1 0 0,-20 0 16,0 0-16,21 1 0,-22-1 0,1 0 16,0 0-16,20-21 0,1 21 15,0 0-15,0-21 0,0 0 16,0 22-16,42-22 47,0 0-32,0 0-15,0 0 0</inkml:trace>
  <inkml:trace contextRef="#ctx0" brushRef="#br0" timeOffset="89120.59">24299 1947 0,'0'0'0,"0"-21"15,0 0-15,-42-127 32,21 127-32,0 0 0,-1-1 0,1 1 15,0 21-15,0 0 0,0 0 16,0 0-16,-1 0 0,-20 0 16,21 21-16,0 1 0,-22 20 0,22-21 15,0 0-15,-21 22 0,42-1 16,-21 0-16,-1 1 0,1-1 0,21 0 15,0 1-15,-21-22 0,21 21 16,0 0-16,0-20 0,0-1 0,0 0 16,0 0-16,21 0 0,0 0 15,1 1-15,-22-1 0,21-21 0,0 0 16,0 0-16,0 0 0,0 0 0,1 0 16,-1 0-16,0-21 0,0 21 15,0-22-15,0 1 0,1 0 16,-1 0-16,0 0 0,0 0 15,0-1-15,0 1 0,1-21 0,-22 21 16,21-22-16,-21 1 0,21 21 16,-21-21-16,21 20 0,-21-20 0,0 21 15,0 0-15,0 0 0,0-1 16,0 1-16,0 42 16,0 1-1,0 20-15,0-21 0,-21 0 0,21 22 16,0-1-16,0-21 0,0 21 0,0 1 15,0-22-15,0 21 0,0-21 16,0 1-16,0-1 0,21 0 16,-21 0-16,21 0 0,0 0 15,1 1-15,-1-22 0,0 0 16,0 0-16,0 0 16,0 0-16,1 0 0,-1 0 0,0 0 15</inkml:trace>
  <inkml:trace contextRef="#ctx0" brushRef="#br0" timeOffset="89452.4">24871 1566 0,'0'0'0,"0"-21"15,0 0-15,0 42 31,0 0-31,0 1 0,0-1 0,0 21 16,0-21-16,0 22 0,0-1 16,0 0-16,0 1 0,0-1 0,0 0 15,0 1-15,0-1 0,0 0 16,0 1-16,0-22 0,-21 21 0,21-21 16,0 22-16,0-22 15,0 0-15,0 0 0,0 0 0,0 0 0,0 1 16,0-1-16,0 0 15,21-21 1,0 0 0,-21-21-16,21 0 15,0 21-15</inkml:trace>
  <inkml:trace contextRef="#ctx0" brushRef="#br0" timeOffset="90112.97">25294 1545 0,'0'43'16,"0"-22"-16,0 0 15,0 0-15,0 0 0,0 22 16,0-1-16,0-21 0,0 21 0,0 1 15,0-1-15,0 0 0,0 1 16,0-1-16,0-21 0,0 22 0,0-1 16,0-21-16,0 21 0,0-20 15,0 20-15,0-21 0,0 0 0,0 0 16,0 1-16,0-1 16,0 0-16,0 0 0,0-42 62,0 0-62,0 0 16,0-1-16,0 1 0,0 0 15,0-21-15,0 21 0,21-1 16,-21 1-16,21-21 0,1 21 0,-1 0 16,0-22-16,0 22 15,0 0-15,0 0 0,1 0 0,-1 21 16,0-22-16,21 22 0,-21-21 15,1 21-15,-1 0 0,0 0 0,0 0 16,0 21-16,0 1 0,1-22 16,-1 21-16,-21 0 0,0 21 0,21-21 15,-21 1-15,21 20 0,-21-21 0,0 0 16,0 0-16,0 1 0,0 20 16,0-21-16,0 0 0,0 0 0,0 1 15,-21-1-15,0 0 16,21 0-16,-21 0 15,-1-21 1,1 0-16,0 0 31,0 0-15,21-21-16,-21 0 16</inkml:trace>
  <inkml:trace contextRef="#ctx0" brushRef="#br0" timeOffset="90420.7">24807 1969 0,'21'0'32,"1"0"-32,-1 0 0,0 0 0,0 0 15,21 0-15,-20-22 0,20 22 16,-21 0-16,21-21 0,-20 21 0,-1 0 16,21 0-16,-21 0 0,0 0 15,1 0-15,-1-21 0,0 21 16</inkml:trace>
  <inkml:trace contextRef="#ctx0" brushRef="#br0" timeOffset="91092.32">21675 2879 0,'0'21'15,"21"-21"32,21 0-47,-21 0 0,22 0 0,-1 0 16,21 0-16,-20 0 0,20 0 16,1 0-16,-1 0 0,1 0 0,20 0 15,1 0-15,0 0 0,21-21 0,-1 21 16,1 0-16,21-21 15,0 21-15,0 0 0,0 0 0,0-22 16,21 22-16,1 0 0,-1 0 16,0 0-16,-21-21 0,21 21 0,-21 0 15,21 0-15,-21 0 0,0 0 16,0 0-16,-21 0 0,0 0 0,-21 0 16,-1 0-16,-20 0 0,-1 0 15,1 0-15,-22 0 0,0 0 0,1 0 16,-22 0-16,0 0 0,0 0 0,0 0 15,1 0-15,-22-21 16,-22 21 15,1 0-31,0-21 0,-21 21 0,21 0 16,-22 0-16</inkml:trace>
  <inkml:trace contextRef="#ctx0" brushRef="#br0" timeOffset="91749.94">21675 3069 0,'0'0'0,"-22"0"0,44 0 63,-1 0-63,21 0 0,-21 0 15,0 0-15,22 0 0,-1 0 0,0 0 16,1 0-16,20 0 0,1 0 16,-1 0-16,22 0 0,-22 0 0,43-21 15,-21 21-15,42 0 0,-21-21 16,21 0-16,0 21 0,-21-21 0,42 21 15,-21-22-15,0 22 0,21 0 16,0-21-16,-21 21 0,21 0 16,-21 0-16,0-21 0,0 21 0,0 0 15,0 0-15,-21 0 0,0 0 16,0 0-16,-22-21 0,1 21 0,-21 0 16,20 0-16,-20 0 0,-1 0 15,-20 0-15,-1 0 0,21 0 0,-20 0 16,-22 0-16,21 0 0,-21-21 15,1 21-15,-1 0 0,0 0 0,-42 0 63,0 0-47,-1 0-16</inkml:trace>
  <inkml:trace contextRef="#ctx0" brushRef="#br0" timeOffset="91904.85">25675 2900 0,'0'0'0,"-21"0"0,0 0 15,0 0-15,21 21 16,-22-21 0,1 0-1,0 0 1,0 0-16,0 0 15</inkml:trace>
  <inkml:trace contextRef="#ctx0" brushRef="#br0" timeOffset="101784.74">26352 2498 0,'22'0'15,"-44"0"48,1 0-63,0 0 0,0 0 16,0 0-1,0 0-15,42 0 78,0 0-62,21 0-16,-21-21 0,22 21 0,20-22 16,-20 1-16,41 0 0,-20 0 15,20 0-15,1 0 0,0-1 0,21 1 16,-22 0-16,-20 0 0,20-21 15,-20 20-15,-1 1 0,1 0 0,-1 0 16,-20 0-16,-1 0 0,0-1 16,1 1-16,-22 0 0,0 0 0,0 21 15,0 0-15,1-21 0,-1 21 16,-21-21 15,-21 21-15,-1 0-16,1 0 15,0 0-15,-21 0 0,21 0 0,-22 0 16,22 0-16,-21 0 0,21 0 16,-22 0-16,22 0 0,0 0 0,-21 0 15,20 0-15,1 0 16,0 0-16,0-22 0,42 22 62,0 0-62,22 0 0,-22 0 16,0 0-16,0 0 0,21 0 16,-20-21-16,20 21 0,-21 0 0,21 0 15,-20 0-15,-1-21 0,21 21 16,-21 0-16,0 0 0,1 0 16,-22 21 15,0 0-31,0 1 15,0-1-15,-22 0 0,1 0 0,21 0 16,-21 22-16,21-22 0,-21 0 16,0 0-16,0 0 0,21 0 15,0 1-15,0-1 16,-22 0-16,22 0 0,-21-21 16,21 21-16,0 0 31</inkml:trace>
  <inkml:trace contextRef="#ctx0" brushRef="#br0" timeOffset="102440.37">26458 2582 0,'-21'22'16,"21"-1"0,21-21-16,0 0 15,1 0-15,-1 21 0,21-21 0,-21 21 16,22-21-16,-1 21 0,21-21 15,-20 21-15,20 1 0,1-22 0,-1 21 16,1 0-16,-1 0 16,1-21-16,-1 21 0,1 0 0,-1 1 15,-20-1-15,20-21 0,-21 21 16,1-21-16,-22 0 0,21 21 0,-21-21 16,1 0-16,20 0 0,-21 0 15,0 21-15,-21-42 47,0 0-47,-21 21 16,0-21-16,21 0 15,-21 21-15,0 0 0,-1-22 0,1 22 32,21-21-32,21 21 46,1 0-30,-1 21-16,0 1 16,0-22-16,-21 21 0,0 0 15,21 0-15,-21 0 16,0 0-16,0 1 0,0-1 16,-21-21-16,21 21 0,-21 0 0,-21-21 15,20 21-15,1 0 0,0-21 16,0 22-16,0-22 0,0 0 15,21 21-15,-22-21 16,1 0-16,21-21 16</inkml:trace>
  <inkml:trace contextRef="#ctx0" brushRef="#br0" timeOffset="103320.86">28300 1884 0,'0'0'15,"0"-21"-15,0 0 0,0-1 0,0 1 16,0 0-16,0 0 0,0 0 0,0 0 16,0-1-1,-21 22 1,21 22-16,0-1 15,-22 0-15,1 21 0,0 1 0,0-1 16,21 0-16,-21 1 0,0-1 16,-1 0-16,22 1 0,-21-1 0,0 0 15,0 1-15,21-22 0,0 21 16,-21-21-16,21 0 0,0 22 0,-21-43 16,21 21-16,0 0 0,0 0 15,0-42 16,0 0-31,21 0 16,0-22-16,-21 22 16,0 0-16,21-21 0,0 21 0,-21-22 15,21 1-15,1 0 0,-22-1 16,21 1-16,0 0 0,-21-1 0,21 1 16,-21 0-16,0 20 0,21-20 15,0 0-15,-21 21 0,0-1 0,0 1 16,22 21-1,-22 21-15,21 22 0,-21-22 16,0 21-16,0 1 0,0-1 16,0 0-16,0 1 0,0-1 0,0 0 15,0 1-15,0-1 16,0 0-16,0 1 0,0-22 0,0 21 16,0-21-16,0 0 0,21 1 15,-21-1-15,0 0 0,0 0 16,0 0-1,0-42 17,0 0-32,0 0 0</inkml:trace>
  <inkml:trace contextRef="#ctx0" brushRef="#br0" timeOffset="103527.74">28067 2138 0,'-21'0'31,"42"0"-15,0 0-1,21 0-15,-20 0 16,-1 0-16,0 0 0,21 0 0,-21 0 16,1-21-16,20 21 0,-21 0 15,0 0-15,22-21 0,-22 21 0,0-22 16,0 1-16,0 21 0,0-21 15</inkml:trace>
  <inkml:trace contextRef="#ctx0" brushRef="#br0" timeOffset="104076.43">28702 1630 0,'0'0'0,"0"21"46,0 0-46,0 22 0,0-22 0,0 21 16,0-21-16,0 22 0,0-1 16,0 0-16,-21 1 0,21-1 0,0 0 15,-21 1-15,21-22 0,-22 21 16,22 0-16,0-20 0,0-1 16,-21 0-16,21 0 0,0 0 15,-21 0-15,21 1 0,0-1 16,-21-21-16,21-21 47,0-1-47,0 1 15,0 0-15,0 0 16,0 0-16,21 0 0,-21-1 0,21 22 16,0-21-16,1 0 0,-1 21 15,0 0-15,0-21 0,0 21 0,0 0 16,1 0-16,-1 0 15,0 0-15,0 0 0,0 0 0,0 0 16,1 21-16,-1 0 0,-21 0 16,0 1-16,0-1 0,0 0 15,0 0-15,0 0 0,-21-21 0,-1 21 16,1 1-16,0-22 0,0 21 16,-21 0-16,20-21 0,1 21 0,0-21 15,0 0-15,0 21 16,0-21-16,42-21 47,0 0-47,0 0 15</inkml:trace>
  <inkml:trace contextRef="#ctx0" brushRef="#br0" timeOffset="104532.67">29337 2180 0,'0'0'0,"21"-21"31,-42 21-15,0 0 0,0 0-16,-22 0 0,22 0 15,0 0-15,0 0 0,-22 0 0,22 0 16,0 0-16,0 21 0,0-21 0,0 21 15,-1-21-15,22 22 16,0-1-16,0 0 16,22-21-16,-1 21 0,0-21 15,0 0-15,0 21 0,0-21 0,1 0 16,-1 21-16,21-21 0,-21 0 16,0 22-16,1-22 0,-1 0 0,0 21 15,0-21-15,-21 21 16,0 0-16,-21 0 31,0-21-31,0 0 0,-22 0 0,22 0 16,0 0-16,0 0 0,-22 0 15,22 0-15,21 21 0,-21-21 0,0 0 16,0 0-16,21-21 47,0 0-47,21 21 0,-21-21 0,21 0 15,0 21-15</inkml:trace>
  <inkml:trace contextRef="#ctx0" brushRef="#br0" timeOffset="104869">29549 1778 0,'0'-21'16,"21"21"-16,-21 21 15,0 0-15,0 0 16,0 1-16,0-1 0,0 21 16,0 0-16,0-20 0,-21 20 0,21 0 15,-22-21-15,22 22 0,-21-1 16,21-21-16,0 22 0,0-22 0,0 21 15,-21-21-15,21 0 0,0 22 16,0-22-16,0 0 0,0 0 0,0 0 16,0 1-1,0-44 17</inkml:trace>
  <inkml:trace contextRef="#ctx0" brushRef="#br0" timeOffset="105287.82">29654 2159 0,'0'64'31,"-21"-43"-31,0 0 0,21 0 16,-21 0-16,21 0 0,0 1 15,-21-1-15,21 0 0,-21 0 16,21 0-16,0 0 0,0 1 16,0-1-16,0 0 0,0 0 31,21-21-31,0 0 0,0 0 16,0 0-16,0 0 0,-21-21 15,22 0-15,-1 21 0,-21-21 0,0-1 16,21 1-16,-21 0 0,0 0 15,0 0-15,0 0 0,0-22 0,0 22 16,0 0-16,0 0 0,-21 0 16,21-1-16,-21 22 15,-1 0-15,1 0 16,0 0 0,0 0-16,21 22 15,21-22 1,0 0-1,0 21-15,1-21 0</inkml:trace>
  <inkml:trace contextRef="#ctx0" brushRef="#br0" timeOffset="105697.87">29887 2201 0,'0'-21'16,"0"42"15,0 1-31,0-1 16,0 0-16,-21 0 0,21 0 15,0 0-15,0 1 0,0-1 0,0 0 16,0 0-16,0 0 0,0 0 16,0 1-16,0-1 0,21-21 15,0 0-15,-21 21 16,22-21-16,-1 0 0,0 0 15,0 0-15,0-21 0,-21 0 16,21 21-16,1-22 0,-1 1 16,-21 0-16,21 0 0,0 0 15,-21 0-15,0-1 0,0-20 0,21 21 16,-21 0-16,0 0 0,21-1 16,-21 1-16,0 0 15,0 0 48</inkml:trace>
  <inkml:trace contextRef="#ctx0" brushRef="#br0" timeOffset="106008.08">30501 1863 0,'0'0'0,"21"-21"0,-21-22 16,0 64 0,0 1-1,-21-1-15,21 0 0,-21 0 16,21 21-16,0-20 0,-21 20 0,0-21 16,21 21-16,-22 1 0,22-22 15,0 21-15,-21-21 0,21 22 16,-21-22-16,21 0 0,0 21 15,0-20-15,0-1 0,0 0 0,0 0 16,0 0-16,0 0 0,0 1 0,0-1 16,21-21 15,0 0-31,1-21 16,-1-1-16,0 1 0,-21 0 15,21 0-15,0 21 0</inkml:trace>
  <inkml:trace contextRef="#ctx0" brushRef="#br0" timeOffset="106407.86">30628 2307 0,'21'0'15,"0"0"1,1 0-1,-1 0-15,0 0 0,0 0 16,0-21-16,0 0 16,1 21-16,-22-21 15,0 0 1,-22 21 0,1 0-16,0 0 15,0 0-15,0 0 0,0 21 16,-1 0-16,1-21 0,0 21 0,21 0 15,-21 0-15,0 1 0,21-1 16,0 0-16,0 0 0,0 0 16,0 0-16,0 1 0,0-1 15,21-21-15,0 21 16,0-21-16,0 0 0,1 0 16,-1 0-16,0 0 0,21 0 15,-21 0-15,1-21 0,-1 0 16,0 21-16,0-22 0,0 1 15,-21 0-15,21 0 0</inkml:trace>
  <inkml:trace contextRef="#ctx0" brushRef="#br0" timeOffset="106691.69">30353 2053 0,'21'0'31,"0"0"-31,0 0 0,1 0 0,-1 0 16,21 0-16,-21 0 0,0 0 15,22 0-15,-22 0 0,0 0 0,21 0 16,-20-21-16,-1 21 0,0 0 15,0 0-15,0-21 0,0 21 16,1 0-16,-1-21 0,0 0 16</inkml:trace>
  <inkml:trace contextRef="#ctx0" brushRef="#br0" timeOffset="107112.38">31940 1799 0,'0'0'0,"0"-42"15,0 21 1,0 0-1,-21 21 1,0 0-16,0 0 0,0 0 16,0 21-16,-1 0 0,1 0 0,0 0 15,-21 22-15,21-22 0,-1 21 16,1 0-16,-21 1 0,21-1 0,0 0 16,-1 1-16,1-22 0,0 21 15,21 1-15,0-1 0,0-21 16,0 21-16,0-20 0,0-1 0,0 21 15,21-21-15,-21 0 0,21 1 16,1-1-16,-1-21 0,0 21 0,0-21 16,0 0-16,0 0 15,22 0-15,-22 0 0,21 0 0,-21-21 16,22 0-16,-22 21 0,21-22 16,-21 1-16,22 0 0</inkml:trace>
  <inkml:trace contextRef="#ctx0" brushRef="#br0" timeOffset="107428.2">32279 2032 0,'-21'0'31,"0"21"-16,0 0-15,-1 1 16,22-1-16,-21 0 0,0 0 0,0 0 16,0 0-16,21 1 0,-21-1 15,-1 0-15,22 0 0,0 21 16,-21-20-16,21-1 0,-21-21 0,21 21 16,-21 0-16,21 0 0,0 0 15,21-42 32,0 0-47</inkml:trace>
  <inkml:trace contextRef="#ctx0" brushRef="#br0" timeOffset="107904.72">32681 1609 0,'0'-21'31,"21"21"-15,1 21-16,-1-21 15,0 21-15,0 0 0,0-21 16,0 21-16,1 0 0,-1 1 16,0-1-16,0 0 0,-21 21 0,0-21 15,21 22-15,-21-22 0,0 21 16,0 1-16,0-22 0,0 21 16,-21 0-16,0-20 0,0 20 15,0-21-15,-1 21 0,1-20 16,-21-1-16,21 0 0,0 21 0,-22-21 15,22 1-15,0-1 0,-21 21 16,20-21-16,1 0 0,0-21 16,0 22-16,0-1 0,0 0 0,-1-21 15,1 21-15,0-21 0,21 21 16,-21-21-16,21 21 16</inkml:trace>
  <inkml:trace contextRef="#ctx0" brushRef="#br0" timeOffset="108732.34">28342 2942 0,'0'0'0,"-21"0"32,0 21-17,21 1-15,-21-1 16,21 0-16,0 21 0,0-21 0,-22 22 16,22-1-16,0 0 0,-21-20 15,21 20-15,0 0 0,-21-21 0,21 22 16,0-22-16,0 0 0,0 0 15,0 0-15,0 1 0,0-1 16,0-42 31,0-1-47,0 1 16,0 0-16</inkml:trace>
  <inkml:trace contextRef="#ctx0" brushRef="#br0" timeOffset="109233.24">28257 2985 0,'22'-22'0,"-44"44"0,44-65 15,-1 43 1,-21-21-16,21 21 16,0 0-16,0-21 0,0 21 15,1 0 1,20 0-16,-21-21 0,0 21 0,0 0 15,1 0-15,20 0 0,-21 0 16,0 0-16,-21 21 0,0 0 0,21 0 16,-21 0-16,0 1 15,0-1-15,-21 0 0,21 0 0,-42 0 16,21 0-16,0 1 0,-22-1 16,22 0-16,-21 0 0,21 0 0,-22-21 15,22 21-15,-21-21 0,21 0 16,-1 0-16,1 0 0,0 0 15,21-21 17,21 21-17,0 21 1,1-21-16,-22 22 16,21-1-16,0 0 0,-21 0 15,21 0-15,-21 0 0,21-21 0,0 43 16,-21-22-16,22-21 15,-1 21-15,-21 0 0,21-21 0,-21 21 16,21-21-16,0 22 16</inkml:trace>
  <inkml:trace contextRef="#ctx0" brushRef="#br0" timeOffset="109835.79">28596 3408 0,'0'0'0,"0"-21"0,21 21 16,0 0-16,1 0 0,-1-21 15,0 21-15,0-22 0,-21 1 16,21 0-16,0 0 15,-21 0-15,0 0 16,0-1 0,-21 22-16,0 0 15,0 0-15,0 22 16,0-1-16,21 0 0,-22-21 0,22 21 16,-21 0-16,21 22 0,0-22 15,0 0-15,0 0 0,0 0 0,0 0 16,0 1-16,0-1 15,0 0-15,0 0 16,21 0-16,1-21 16,-1 0-1,0 0-15,0 0 0,0 0 16,0 0 0,1 0-16,-1 0 15,0 0 63,-21-21 16,0 0-78,0 0-1,21 0-15</inkml:trace>
  <inkml:trace contextRef="#ctx0" brushRef="#br0" timeOffset="110188.91">29168 2921 0,'0'0'0,"0"-21"31,0 42-15,0 0-16,-22 0 15,1 1-15,21 20 0,-21-21 16,21 21-16,0 1 0,0-22 16,0 21-16,0 1 0,-21-1 0,21 0 15,0 1-15,0-22 0,0 21 16,0-21-16,0 0 0,0 1 0,0-1 16,0 0-16,0 0 0,0 0 15,21-42 32</inkml:trace>
  <inkml:trace contextRef="#ctx0" brushRef="#br0" timeOffset="110731.61">29464 3344 0,'0'0'0,"21"0"0,-21-63 31,0 42-31,0 0 0,0-1 16,-21 22 0,0 0-16,0 0 15,-1 22-15,1-1 16,0 0-16,21 0 0,-21 0 15,0 22-15,0-22 0,21 0 0,0 21 16,-22-21-16,22 1 0,0 20 16,0-21-16,0 0 0,0 0 0,0 1 15,0-1 1,22-21-16,-1 0 16,0 0-16,0 0 15,0-21-15,0 21 0,1-22 0,-22 1 16,21 21-16,0-21 0,0 0 15,-21 0-15,0-22 0,21 22 0,-21 0 16,21 0-16,-21-21 0,0 20 16,0 1-16,0 0 0,0 0 15,0 42 1,0 0 0,0 0-16,0 1 0,0-1 0,0 0 15,0 0-15,0 21 0,-21-20 16,21-1-16,0 0 0,0 0 0,0 0 15,0 0-15,0 1 16,0-1-16,21-21 16,1 0-1,-1 0 1,-21-21-16,21-1 16</inkml:trace>
  <inkml:trace contextRef="#ctx0" brushRef="#br0" timeOffset="111243.68">29908 2942 0,'0'0'0,"-21"21"31,0-21-15,21 22-16,-21-1 0,21 0 15,0 21-15,0-21 0,-21 22 16,21-1-16,-21-21 0,21 22 0,0-1 16,-22 0-16,22 1 0,0-22 15,0 21-15,0-21 0,0 22 0,0-22 16,0 0-16,0 0 0,0 0 16,0 0-16,22-21 15,-1 0-15,0 0 16,0 0-16,0 0 0,0 0 15,1-21-15,-1 0 16,0 21-16,-21-21 0,0 0 16,21 0-16,-21-1 0,21 1 0,-21 0 15,21 0-15,-21 0 16,0 42 15,0 0-31,0 0 0,0 0 16,0 1-16,-21-1 0,21 0 15,0 0-15,0 0 0,0 0 16,0 1 0,21-22 15,-21-22-15,22 1-16,-1 0 0,0 0 15</inkml:trace>
  <inkml:trace contextRef="#ctx0" brushRef="#br0" timeOffset="111456.02">30247 3133 0,'-21'0'15,"0"0"1,21 21-1,-21-21 32,-1 21-47</inkml:trace>
  <inkml:trace contextRef="#ctx0" brushRef="#br0" timeOffset="111671.9">29633 3302 0,'0'0'0,"-21"21"0,21 0 31,21-21-15,0 0-1,1 0-15,-1 0 0,21 0 16,-21 0-16,0 0 0,22 0 0,-22 0 15,0 0-15,0 0 0,22 0 16,-22 0-16</inkml:trace>
  <inkml:trace contextRef="#ctx0" brushRef="#br0" timeOffset="112144.63">30311 3408 0,'21'0'31,"-21"21"-31,21-21 16,-21 21-16,0 0 0,0 1 15,0-1-15,21 0 16,-21 0-16,0 0 0,0 0 15,0 1-15,0-1 16,0 0 0,21-21 15,-21-21-15,21 21-1,-21-21-15,22 21 0,-22-22 0,21 1 16,0 0-16,-21 0 15,21 0-15,0 0 0,-21-1 16,0 1-16,21 21 16,-21-21-16,22 21 0,-22-21 15,21 21-15</inkml:trace>
  <inkml:trace contextRef="#ctx0" brushRef="#br0" timeOffset="112555.88">30692 3514 0,'42'0'31,"-21"0"-31,0-21 16,0 21-16,-21-22 0,22 22 0,-1-21 16,-21 0-16,21 21 0,-21-21 15,21 0-15,-21 0 16,0-1-16,21 1 0,-21 0 0,0 0 16,0 0-16,-21 21 15,0 0 1,0 0-16,0 0 0,-1 0 0,1 0 15,0 21-15,0 0 0,0-21 16,0 21-16,21 0 0,-22 22 16,22-22-16,-21 0 0,21 0 0,0 0 15,0 1-15,0-1 0,0 0 16,0 0-16,0 0 0,0 0 16,21-21-16,1 22 0,-1-22 15,0 0-15,0 0 16,0 0-16,0 0 0,1 0 0,-1 0 15,21 0-15,-21 0 16,0-22-16,22 22 0,-22-21 0,21 0 16</inkml:trace>
  <inkml:trace contextRef="#ctx0" brushRef="#br0" timeOffset="112936.67">31708 2942 0,'0'0'0,"21"-21"32,-42 21-17,-1 0 1,1 0-16,0 21 0,0 0 15,0 1-15,-22-1 0,22 0 16,0 0-16,-21 21 0,21-20 0,-1 20 16,1 0-16,0 1 0,0-22 15,0 21-15,21 0 0,-21 1 0,21-22 16,0 21-16,0-21 0,0 22 16,21-22-16,0 0 0,0 0 0,0-21 15,0 21-15,1-21 16,20 0-16,-21 0 0,21 0 0,-20 0 15,-1 0-15,21 0 0,-21 0 16,22 0-16,-22-21 0,21 21 0,-21-21 16,0 0-16</inkml:trace>
  <inkml:trace contextRef="#ctx0" brushRef="#br0" timeOffset="113256.48">32067 3090 0,'-21'0'16,"21"22"-16,-21-22 16,0 21-16,21 0 0,-21 0 0,21 0 15,0 0-15,-21 1 0,21-1 16,-22 0-16,1 21 0,21-21 0,0 1 15,0-1-15,-21 0 0,21 0 16,-21 0-16,21 0 0,0 1 0,0-1 16,0 0-1,0-42 32,21 21-47,0-21 0</inkml:trace>
  <inkml:trace contextRef="#ctx0" brushRef="#br0" timeOffset="113536.42">32406 3069 0,'-21'21'16,"21"1"-1,-21-1-15,0 0 0,-1 0 16,1 0-16,0 0 0,21 22 16,-21-22-16,0 0 0,0 0 0,-1 22 15,1-22-15,0 0 0,21 0 16,0 0-16,-21 0 0,0 1 16,21-1-16,0 0 15,21-42 16,0 0-31</inkml:trace>
  <inkml:trace contextRef="#ctx0" brushRef="#br0" timeOffset="113953.18">32618 2773 0,'0'0'0,"63"0"16,-42 0 0,1 21-16,-1-21 0,0 21 15,0 0-15,0 1 0,22-1 16,-22 21-16,0-21 0,0 22 0,-21-22 15,0 21-15,0-21 0,0 22 16,0-1-16,0 0 0,0 22 0,-21-22 16,21 0-16,-21 1 0,-22-1 15,22-21-15,0 22 0,-21-1 0,21-21 16,-22 21-16,1-20 0,21-1 16,-22 0-16,22 0 0,-21 0 15,21-21-15,0 21 0,-22-21 16,22 22-16,0-22 0,0 0 15,21 21-15,-21-21 0,-1 0 16</inkml:trace>
  <inkml:trace contextRef="#ctx0" brushRef="#br0" timeOffset="119446.28">19135 4382 0,'0'-22'63,"0"1"-47,0 0-16,0 0 15,0 0-15,0 0 16,0-1-16,0 1 0,0 0 15,0 0-15,0 0 16,0 42 47,0 0-63,0 0 0,0 0 15,0 1-15,0-1 0,0 21 0,0-21 16,0 22-16,0-1 0,0-21 15,0 21-15,0 1 0,0-22 0,0 21 16,0 1-16,-22-22 0,22 21 16,0 0-16,-21-20 0,21 20 0,-21-21 15,21 21-15,0-20 0,0-1 16,0 0-16,0 0 0,0 0 0,-21-21 16,21 21-16,0 1 15,0-44 32,0 1-47,21 0 0,0 0 16,-21 0-16,21 0 0</inkml:trace>
  <inkml:trace contextRef="#ctx0" brushRef="#br0" timeOffset="120284.48">19537 4657 0,'0'21'32,"0"0"-17,0 0 1,0 0 0,21-21 30,0 0-30,0 0-16,-21-21 16,0 0-1,0 0 1,-21 42 31,0 0-32,21 0-15,0 1 16,0-1-16,0 0 31,21-21 1,0 0-32,-21-21 15,21 21-15,-21-21 0,22 21 16,-22-22-16,0 1 15,0 0-15,0 0 16,0 0 0,-22 21-16,1 0 15,0 0 1,21 21-16,-21-21 16,21 21-16,0 0 0,0 0 15</inkml:trace>
  <inkml:trace contextRef="#ctx0" brushRef="#br0" timeOffset="121897.05">20616 4276 0,'0'-21'15,"0"-1"17,0 1-32,0 0 15,0 0-15,0 0 16,0 0-16,0-1 0,-21 22 15,21-21-15,0 0 16,21 21 15,-21 21-31,43 0 0,-22 1 0,0 20 0,21 0 16,1-21-16,-1 22 16,0 20-16,-21-20 0,22-1 0,-1 0 15,0 1-15,-20-1 0,20 0 16,-21 1-16,0-1 0,0-21 0,1 21 15,-1-20-15,0 20 0,0-21 0,-21 0 16,0 0-16,0 1 0,21-1 16,-21 0-16,21 0 0,-21 0 15,0-42 32,0 0-47,0 0 16,0 0-16,0-1 0,0-20 0</inkml:trace>
  <inkml:trace contextRef="#ctx0" brushRef="#br0" timeOffset="122284.83">21378 4022 0,'-21'0'0,"-64"0"31,64 21-31,0 0 0,0 0 0,0 0 16,0 22-16,-1-1 0,1 0 15,0 1-15,0-1 0,0 22 0,0-22 16,-22 0-16,22 22 0,0-22 15,0 0-15,0 1 0,-1-1 0,-20 22 16,21-22-16,0-21 0,0 21 16,-1-20-16,1 20 0,0-21 0,21 0 15,0 0-15,-21 1 16,42-22 15,0-22-31,0 22 16,1-21-16,-1 0 0,21 0 15,-21 0-15,0 0 0</inkml:trace>
  <inkml:trace contextRef="#ctx0" brushRef="#br0" timeOffset="122723.58">21484 4572 0,'0'-21'15,"0"42"17,0 0-17,0 0-15,0 22 0,0-22 16,0 0-16,0 21 0,0 1 15,0-1-15,0 0 0,0 22 0,0-22 16,0 1-16,0 20 0,0-21 16,0 1-16,0-1 0,0 22 15,0-22-15,0 0 0,0 22 0,0-22 16,0 22-16,0-22 0,0 0 0,0 1 16,0-1-16,0 0 0,0 1 15,0-1-15,-21-21 0,21 0 0,0 22 16,0-22-16,0 0 0,0-42 47,0 0-47,0-1 0,0-20 15,0 21-15,0-21 0,0 20 16,0-20-16,0 0 0</inkml:trace>
  <inkml:trace contextRef="#ctx0" brushRef="#br0" timeOffset="123103.68">21505 4678 0,'0'0'0,"0"-21"0,0 0 16,21-1 0,1 22-16,-1-21 0,0 21 15,0-21-15,21 21 16,-20 0-16,-1 0 0,21-21 0,-21 21 15,22 0-15,-22 0 0,21 0 0,-21 0 16,22 0-16,-22 0 0,0 0 16,0 21-16,0 0 0,-21 0 0,0 1 15,0-1-15,0 21 0,0-21 16,0 22-16,0-22 0,-21 21 0,0 0 16,0-20-16,0 20 0,-22-21 0,22 0 15,-21 22-15,-1-22 0,22 0 16,0-21-16,-21 21 0,21 0 0,-1-21 15,1 0 1,21 21-16,0-42 31,21 0-15,1 0-16,-1 21 0,0-21 16</inkml:trace>
  <inkml:trace contextRef="#ctx0" brushRef="#br0" timeOffset="123716.34">22458 4530 0,'0'0'16,"-21"0"-16,-1 0 0,1 0 0,0 0 16,0 0-16,0 0 0,0 0 15,-1 21-15,1 0 0,0-21 0,0 21 16,0 0-16,0 22 0,21-22 16,-22 0-16,22 21 0,-21-20 0,21 20 15,-21 0-15,21-21 0,0 22 0,0-22 16,0 0-16,0 0 15,0 0-15,0 1 0,0-1 0,0 0 16,21-21-16,0 0 16,1 0-16,-1 0 0,0 0 15,0 0-15,0 0 0,0-21 16,1 0-16,-22-1 0,21 1 16,0 0-16,0 0 0,0-21 0,0 20 15,1-20-15,-22 21 0,21-21 0,-21-1 16,21 22-16,-21-21 0,0 21 15,0-1-15,0 1 0,0 0 0,0 42 47,0 0-47,0 1 0,0-1 16,0 21-16,0-21 0,0 22 16,0-22-16,0 21 0,0-21 0,0 0 15,0 1-15,0 20 0,0-21 0,0 0 16,0 0-16,0 1 15,21-22 17,0 0-17,0-22-15,1 22 0,-22-21 0,21 0 16</inkml:trace>
  <inkml:trace contextRef="#ctx0" brushRef="#br0" timeOffset="124008.18">22902 4212 0,'0'0'0,"0"127"31,0-106-31,0 22 16,0-22-16,0 21 0,0 1 0,0-22 15,-21 21-15,21 0 0,-21 1 0,21-1 16,-21 0-16,21-20 0,0 20 16,0-21-16,-21 21 0,21-20 0,0-1 15,0 0-15,0 0 0,0 0 16,0 0-16,0-42 31,21 21-31</inkml:trace>
  <inkml:trace contextRef="#ctx0" brushRef="#br0" timeOffset="124583.85">23156 4276 0,'0'0'0,"0"21"0,0 0 15,0 0-15,0 0 0,0 1 0,0-1 16,0 21-16,0-21 0,0 22 16,0-22-16,0 21 0,0-21 0,0 22 15,0-22-15,0 21 16,0-21-16,0 22 0,-21-22 0,21 21 16,-21-21-16,21 0 0,0 1 0,0-1 15,0 0-15,0 0 0,-21-21 16,21 21-16,0 0 15,0-42 17,0 0-32,0 0 15,0 0-15,0-22 16,0 22-16,0 0 0,0 0 0,21-21 16,-21 20-16,21 1 0,0-21 15,-21 21-15,21 0 0,1-1 16,-1 22-16,-21-21 0,21 0 0,0 21 15,0 0-15,0 0 16,1 0-16,-1 0 0,0 0 0,0 21 16,0-21-16,-21 21 0,21 1 0,-21-1 15,22 0-15,-22 0 0,0 0 16,21 0-16,-21 1 0,0-1 0,0 0 16,0 0-16,0 0 0,0 0 0,0 1 15,0-1-15,-21 0 16,-1-21-16,22 21 15,-21-21 1,0 0 0,21-21-1,-21 0-15,21 0 0</inkml:trace>
  <inkml:trace contextRef="#ctx0" brushRef="#br0" timeOffset="124820.71">22754 4593 0,'21'0'16,"0"0"-1,1 0-15,20 0 0,-21 0 0,0-21 16,22 21-16,-1 0 0,-21 0 0,21-21 15,-20 21-15,-1 0 0,0 0 16,0-21-16,0 21 0,0 0 16,-21-21-16,0-1 0</inkml:trace>
  <inkml:trace contextRef="#ctx0" brushRef="#br0" timeOffset="125744.26">24257 4191 0,'0'0'0,"0"-21"0,0 0 16,0 0-16,0-1 16,-21 22-16,21 22 31,-21-1-16,21 0-15,0 21 0,0-21 16,0 22-16,0-1 0,0 0 0,0 1 16,0-1-16,0 0 0,0 1 15,0-1-15,0 0 0,0 1 0,0-1 16,0-21-16,0 22 0,-22-22 0,22 0 16,0 21-16,0-21 0,0 1 15,-21-1-15,21 0 16,0-42 15,0 0-15,0-1-16,0 1 0,0 0 15,0 0-15,0 0 0,0 0 16,0-22-16,0 22 0,0 0 0,21 0 16,-21 0-16,22-1 0,-1 1 15,0 0-15,0 0 0,0 21 0,0 0 16,1-21-16,-1 21 0,21 0 0,-21 0 15,22 0-15,-22 0 0,0 0 16,21 21-16,-21-21 0,22 21 0,-22 0 16,0 0-16,0 1 0,-21-1 15,0 0-15,0 0 0,0 0 16,0 0-16,0 1 0,0 20 0,-21-21 16,0 0-16,0 0 0,0-21 15,-1 22-15,1-1 0,-21-21 0,42 21 16,-21-21-16,0 0 0,-1 0 0,1 0 15,21 21-15,-21-21 16,0 0 0,42 0 15,0-21-31,-21 0 16,21 21-16,1-21 15</inkml:trace>
  <inkml:trace contextRef="#ctx0" brushRef="#br0" timeOffset="126492.23">25061 4509 0,'0'21'15,"-21"0"1,21 0-16,-21-21 0,21 21 0,0 0 15,-21 1-15,21-1 0,-21 0 0,21 21 16,-22-21-16,22 1 0,0-1 16,0 0-16,0 0 0,0 0 0,0 0 15,0 1-15,0-1 0,22-21 16,-1 21-16,0-21 0,0 0 16,0 0-16,0 0 0,1 0 0,20 0 15,-21-21-15,0 21 0,0-21 16,1-1-16,-1 1 0,0 0 0,0 21 15,0-42-15,-21 21 0,21-1 0,-21 1 16,0 0-16,0 0 16,22 0-16,-22 0 0,0-1 15,21 1-15,-21 0 16,0 42 15,0 0-31,0 1 16,0-1-16,0 21 0,-21-21 0,21 22 15,0-22-15,-22 21 0,22 0 0,0 1 16,0-22-16,0 21 0,0 1 16,0-1-16,0-21 0,0 21 0,0 1 15,0-1-15,0-21 0,0 22 0,0-1 16,0 0-16,0-21 16,0 22-16,0-1 0,0 0 0,0 1 15,0-1-15,0-21 0,0 22 0,0-1 16,0-21-16,0 21 0,0-20 0,0-1 15,0 21-15,0-21 0,0 0 16,-21 1-16,21-1 0,-21-21 16,0 21-16,0-21 0,0 0 15,-1 0-15,1 0 0,0 0 16,0 0-16,0 0 0,-22-21 0,22 21 16,0-21-16,-21-1 0,21 1 15,-1 0-15,22-21 0,-21 21 0,21-22 16,-21 1-16,21 0 0,0 20 15,0-20-15,0 0 0,0-1 0,0 1 16,0 0-16,0-1 0,21 1 0,0 21 16,1-21-16,-1 20 0,-21-20 15,21 21-15,0 0 0,0 0 0,0-1 16,1 1-16,-1 0 0,-21 0 16,21 0-16,0-22 0,0 22 0</inkml:trace>
  <inkml:trace contextRef="#ctx0" brushRef="#br0" timeOffset="127352.76">26352 4636 0,'0'-85'16,"0"64"-1,0 0-15,0-1 0,-21 22 16,0-21-16,0 0 0,0 0 16,0 21-16,-1 0 0,1-21 0,-21 21 15,21 0-15,0 0 0,-1 0 16,-20 0-16,21 21 0,-21 0 0,20 0 16,1 0-16,0 1 0,-21-1 0,21 21 15,21-21-15,-22 22 0,22-1 16,0 0-16,0 1 0,0-22 0,0 21 15,0 0-15,0 1 0,0-22 16,22 0-16,-1 0 0,0 0 16,0 1-16,0-1 0,0 0 0,1-21 15,-1 0-15,0 0 0,0 0 16,0 0-16,22 0 0,-22 0 0,0-21 16,0 0-16,21 21 0,-20-22 0,-1 1 15,0 0-15,0 0 0,0 0 16,0-22-16,1 22 0,-1-21 0,-21 21 15,21 0-15,-21-22 0,21 22 0,-21 0 16,0 0-16,0-22 0,0 22 16,0 0-16,0 42 31,0 0-31,0 1 16,0-1-16,-21 0 0,21 0 0,0 21 15,0-20-15,0 20 0,0-21 16,0 21-16,0-20 0,0-1 0,0 21 15,0-21-15,21 0 0,0 1 16,-21-1-16,21-21 0,1 0 16,-1 0-16,0 0 15,0 0-15,0-21 16,0-1-16,1 1 0</inkml:trace>
  <inkml:trace contextRef="#ctx0" brushRef="#br0" timeOffset="127652.19">26797 4382 0,'0'0'15,"0"-22"-15,0 1 0,0 42 32,-21 1-32,21-1 0,0 0 15,0 21-15,0-21 0,0 22 16,0-22-16,0 21 0,0 1 0,0-1 15,0 0-15,0-21 0,0 22 0,0-1 16,0-21-16,0 22 0,0-22 16,0 21-16,0-21 0,0 0 15,0 1-15,0-1 0,-21-21 0,21 21 16,21-21 15,-21-21-31,21 0 16,0-1-16,-21 1 0,21 0 15</inkml:trace>
  <inkml:trace contextRef="#ctx0" brushRef="#br0" timeOffset="127928.04">27114 4297 0,'0'21'31,"0"0"-31,0 0 15,0 1-15,0 20 0,0-21 0,0 21 16,0-20-16,0 20 0,0 0 16,0 1-16,0-22 0,0 21 0,0 0 15,-21-20-15,21 20 0,0-21 16,-21 0-16,21 22 0,0-22 0,0 0 16,0 0-16,0 0 15,0 0 1,0-42-1,0 0 1,0 0-16</inkml:trace>
  <inkml:trace contextRef="#ctx0" brushRef="#br0" timeOffset="128192.89">26670 4699 0,'0'0'0,"21"0"16,0 0-1,0 0-15,1 0 0,-1 0 16,0 0-16,21 0 0,-21 0 0,22 0 16,-22 0-16,21-21 0,-21 21 15,22 0-15,-22 0 0,21 0 0,-21-21 16,1 21-16,-1 0 0,0 0 0,0 0 15,0 0-15,0 0 16,1 0-16,-1 0 16</inkml:trace>
  <inkml:trace contextRef="#ctx0" brushRef="#br0" timeOffset="128648.43">27347 4720 0,'0'-21'31,"0"0"-15,21 21-16,-21-21 0,22 21 16,-1 0-16,0-21 15,0 21-15,0 0 0,0 0 16,1 0-16,-1 0 15,0 0-15,-21 21 0,21 0 16,0 0-16,-21 0 0,0 0 0,21 1 16,1 20-16,-22-21 0,0 21 15,0-20-15,0-1 0,0 0 0,0 0 16,0 0-16,0 0 0,0 1 0,-22-1 16,1 0-16,0-21 15,0 21-15,0-21 16,0 0-16,21-21 15,0 0 1,0 0-16,0-1 16,0 1-16,0 0 0,0 0 0,21-21 15,0 20-15,0 1 0,-21 0 16,21-21-16,0 21 0,1-1 0,20 1 16,-21 0-16,0 0 0,0 0 15,1 0-15,20 21 0,-21-22 0,0 1 16,0 21-16,22 0 0,-22-21 0</inkml:trace>
  <inkml:trace contextRef="#ctx0" brushRef="#br0" timeOffset="128849.3">28088 4636 0,'0'0'0,"0"42"0,-42 64 16,42-85-16,-21 0 15,21 0-15,-22 22 0,22-22 0,0 0 16,0 0-16,0 0 0,-21 0 15,21 1-15,0-1 0,0 0 16,0 0-16,0-42 47,0 0-47</inkml:trace>
  <inkml:trace contextRef="#ctx0" brushRef="#br0" timeOffset="129049.19">27940 4509 0,'0'0'0,"0"-22"0,-21 22 16,21 22 15,0-1-15,21-21-1,0 0-15,0 0 16</inkml:trace>
  <inkml:trace contextRef="#ctx0" brushRef="#br0" timeOffset="129656.31">28321 4445 0,'0'0'0,"0"-21"0,0-21 31,0 20-31,0 44 31,0-1-31,0 0 16,0 0-16,0 21 0,0-20 0,0-1 15,0 21-15,0-21 0,0 22 16,0-1-16,0-21 0,0 21 0,0 1 16,0-22-16,-21 21 0,21-21 15,0 1-15,-21 20 0,21-21 0,0 0 16,0 0-16,0 1 0,-22-22 16,22 21-1,0-42 16,0-1-31,0 1 16,0 0-16,0 0 0,22 0 16,-1 0-16,0-1 0,0 1 15,0-21-15,0 21 0,1 0 0,20-1 16,-21 22-16,0-21 0,22 0 0,-22 21 16,21 0-16,-21 0 0,22 0 15,-22 0-15,21 21 0,-21 0 0,0-21 16,1 22-16,-1 20 0,-21-21 15,0 0-15,0 0 0,0 1 0,0-1 16,0 21-16,-21-21 0,21 0 0,-43-21 16,22 22-16,0-1 15,0 0-15,-22-21 0,22 21 0,-21-21 16,21 0-16,-22 0 0,22 21 0,0-21 16,-21 0-16,21 0 15,-1 0-15,22-21 16,0 0-1</inkml:trace>
  <inkml:trace contextRef="#ctx0" brushRef="#br0" timeOffset="130188.08">28935 4657 0,'0'0'0,"0"-21"0,-21 21 16,21-22-16,-22 22 31,22 22-15,0-1-16,0 0 15,0 0-15,0 21 0,0-20 0,0 20 16,0 0-16,0-21 0,0 22 16,0-1-16,0-21 0,0 22 0,0-22 15,0 21-15,22-21 0,-22 0 0,21-21 16,0 22-16,-21-1 0,21-21 16,0 0-16,0 0 0,1 0 0,-1 0 15,0 0-15,0 0 0,0 0 16,0 0-16,1-21 0,-1-1 0,21 1 15,-21 0-15,0-21 0,1 21 16,-1-22-16,0 1 0,0 0 16,0-1-16,0 1 0,-21 21 0,0-22 15,22 22-15,-22-21 0,0 21 16,0 0-16,-22 21 16,22 21-1,-21-21-15,0 21 0,21 0 16,-21-21-16,21 21 0,0 0 0,0 1 15,0-1-15,0 0 16,21-21-16,0 0 16,0 0-16</inkml:trace>
  <inkml:trace contextRef="#ctx0" brushRef="#br0" timeOffset="130520.16">29654 4424 0,'0'0'0,"0"-21"0,0 0 0,0-1 16,0 1-16,0 42 31,0 22-15,0-22-16,0 0 15,0 21-15,0 1 0,0-22 0,0 21 0,0 1 16,0-1-16,-21 0 0,21 1 15,0-22-15,0 21 0,0 0 16,0-20-16,0 20 0,-21-21 0,21 0 16,0 0-16,0 1 0,0-1 15,21-21 17,0 0-17,-21-21-15,22-1 0,-1 1 0,-21 0 16,21 0-16</inkml:trace>
  <inkml:trace contextRef="#ctx0" brushRef="#br0" timeOffset="130935.92">29866 4784 0,'0'0'0,"0"21"16,21-21-16,-21 21 15,21-21-15,1 0 16,-1 0-16,0 0 0,0 0 15,0 0-15,0 0 16,1 0-16,-1 0 0,0-21 16,-21 0-16,21 0 0,0-1 15,-21 1 1,0 0-16,0 0 0,0 0 16,0 0-16,-21-1 15,0 22-15,0 0 16,0 0-16,-1 0 0,22 22 15,-21-22-15,0 21 0,21 0 0,-21 21 16,0-21-16,21 1 0,-21 20 0,21-21 16,0 21-16,-22-20 0,22-1 15,0 0-15,-21 0 0,21 0 0,0 0 16,0 1-16,0-1 0,0 0 16,21-21-1,1 0-15,-1 0 0,0 0 16,0 0-16,0 0 0,0-21 15,22 21-15,-22-21 0,21-1 0,1 22 16,-1-21-16,0 0 0,1 0 16,-1 0-16</inkml:trace>
  <inkml:trace contextRef="#ctx0" brushRef="#br0" timeOffset="131362.19">30755 4636 0,'0'0'0,"21"0"0,-21-43 31,-21 43-31,0 0 15,0 0-15,0 21 16,-1 1-16,1-1 0,0-21 0,0 21 16,0 0-16,0-21 0,21 21 15,-22 0-15,22 1 0,0-1 16,0 0-16,0 0 0,0 0 16,22 0-1,-1-21-15,0 0 0,0 22 16,21-22-16,-20 21 0,-1-21 0,0 0 15,0 0-15,0 0 0,0 0 16,1 21-16,-1-21 0,0 0 0,0 21 16,-21 0-16,0 0 15,0 1 1,-21-1-16,0-21 0,0 21 16,-1-21-16,-20 21 0,21-21 15,0 0-15,-22 21 0,22-21 0,0 0 16,-21 21-16,21-21 0,-1 0 15,1 0-15,0 22 0,0-22 0,0 0 16,0 0-16,21-22 47,0 1-31</inkml:trace>
  <inkml:trace contextRef="#ctx0" brushRef="#br0" timeOffset="131728.98">29676 4530 0,'0'0'0,"0"-21"15,21 21 1,0 0-16,0 0 0,0-22 16,22 22-16,-1 0 0,0 0 15,1 0-15,-1 0 0,0-21 0,22 21 16,-22 0-16,0-21 0,1 21 16,-1 0-16,0 0 0,-20 0 0,-1 0 15,0 0-15,0 0 0,0 0 0,-21-21 16,21 21-16,1 0 15,-1 0 17</inkml:trace>
  <inkml:trace contextRef="#ctx0" brushRef="#br1" timeOffset="141043.97">18563 6096 0,'0'-21'46,"0"0"-14,21 21-17,-21-21-15,21-1 16,1 1 0,-1 0-16,-21 0 15,21 0-15,0 0 16,-21-1-16,0 1 15,21 0-15,-21 0 16,0 42 31,-21 0-47,0 0 16,21 1-16,-21-1 0,0 0 15,-1 0-15,22 21 0,-21-20 0,0-1 16,-21 21-16,21-21 15,-1 0-15,-20 22 0,21-22 0,-21 0 16,20 21-16,-20-20 0,21-1 0,-21 21 16,20-21-16,1 0 0,-21 1 15,21-1-15,0 0 0,21 0 0,-22 0 16,1 0 0,42-42 15,-21 0-16,22 0-15,-22 0 16,21 0-16</inkml:trace>
  <inkml:trace contextRef="#ctx0" brushRef="#br1" timeOffset="141528.7">18965 5906 0,'0'-43'16,"21"22"-1,-21 0 1,0 42 31,0 0-31,-21 0-16,0 1 0,21-1 0,-21 0 15,0 0-15,0 21 0,-1-20 16,1 20-16,0-21 0,0 21 15,-21-20-15,20 20 0,-20 0 0,21-21 16,0 22-16,-22-22 0,22 21 16,0-21-16,0 22 0,0-22 0,0 0 15,-1 0-15,22 0 0,0 1 16,-21-22-16,21 21 0,21-21 47,-21-21-47,22-1 0,-1 22 0,-21-21 15</inkml:trace>
  <inkml:trace contextRef="#ctx0" brushRef="#br1" timeOffset="141965.2">19367 5927 0,'0'0'0,"0"21"46,0 0-46,0 0 0,0 0 16,-21 1-16,21-1 0,0 21 16,-21-21-16,0 22 0,0-1 0,21-21 15,-21 21-15,-1 1 0,1-22 0,0 21 16,21 1-16,0-22 0,-21 0 16,21 21-16,0-21 0,0 1 15,0-1-15,21-21 31,0 0-15,0 0-16,-21-21 0,22-1 0,-1 22 16,0-21-16,-21 0 0,21 0 0,-21 0 15,21 0-15,-21-1 16</inkml:trace>
  <inkml:trace contextRef="#ctx0" brushRef="#br1" timeOffset="142185.07">19092 6287 0,'43'-22'16,"-22"22"0,0 0-16,0 0 0,21-21 0,-20 21 15,-1 0-15,21 0 0,-21-21 0,22 21 16,-22 0-16,21 0 0,-21 0 15,0 0-15,1 0 0,-1-21 0,0 21 16,0 0-16</inkml:trace>
  <inkml:trace contextRef="#ctx0" brushRef="#br1" timeOffset="142837.69">19897 6392 0,'0'0'0,"42"0"16,-42-21-16,21 21 16,-21-21-16,21 0 0,0 21 15,-21-21-15,22 21 0,-1-21 16,-21-1-16,21 22 0,0-21 0,-21 0 15,0 0-15,0 0 0,21 21 16,-21-21-16,0-1 0,0 1 0,0 0 16,0 0-16,-21 0 15,0 21-15,0 0 16,0 0-16,-1 21 0,1 0 0,0-21 16,0 21-16,0 0 0,0 1 15,-22-1-15,22 0 0,0 0 0,0 0 16,0 0-16,21 1 0,0-1 15,-22 21-15,22-21 16,0 0-16,0 1 0,0-1 0,0 0 16,22-21-1,-1 21-15,0-21 16,0 0-16,0 0 0,0 0 16,1-21-16,-1 21 0,0-21 0,0 0 15,0-1-15,0 22 0,1-21 16,-1 0-16,0 0 0,-21 0 0,0 0 15,21 21-15,-21-22 0,21 1 0,-21 0 16,0 0-16,0 0 16,0 42 31,0 0-47,0 0 0,0 0 15,0 1-15,-21-1 0,21 0 16,0 0-16,0 0 0,0 0 15,0 1-15,0-1 0,0 0 16,21-21 0,0 0-16,1 0 15,-1 0-15,0 0 0</inkml:trace>
  <inkml:trace contextRef="#ctx0" brushRef="#br1" timeOffset="143524">20701 6138 0,'0'-21'16,"0"42"-16,0-63 15,-21 42 1,0 0-16,-1 0 16,1 0-16,0 0 0,0 21 0,0 0 15,0 1-15,-1-1 0,1-21 0,0 21 16,0 0-16,0 0 0,0 22 15,21-22-15,-22 0 0,22 0 0,0 0 16,0 0-16,0 1 16,22-22-1,-1 0-15,0 0 0,0 0 0,21 0 16,-20 0-16,-1 0 0,21-22 16,-21 1-16,22 21 0,-22-21 0,21 0 15,-21 0-15,0 0 0,1-1 16,-22 1-16,21 0 0,-21 0 15,0 0 1,-21 42 15,-1-21-15,22 21-16,0 0 0,-21 0 0,21 1 16,-21 20-16,21-21 0,-21 21 0,21 1 15,0-1-15,0 0 0,0 1 16,0-1-16,0 0 0,0 1 0,0-1 15,0 0-15,0 22 0,0-22 16,0 1-16,0 20 0,0 1 0,0-22 16,0 21-16,0 1 0,-21-22 0,21 22 15,-21-22-15,-1 0 0,22 1 16,-21-1-16,0 0 0,0 1 0,0-22 16,0 0-16,-1 0 0,1 0 15,-21 1-15,21-22 0,-22 21 16,22-21-16,-21 0 0,0 0 0,-22 0 15,22 0-15,-1 0 0,-20-21 0,21 21 16,-1-22-16,1 1 0,0 0 16,-1 0-16,22 0 0,-21-22 0,21 22 15,-1 0-15,1-21 0,21 21 0,0-1 16,0 1-16,0-21 0,0 21 16,21 0-16,1-22 0,-1 22 0,0 0 15,21-21-15,-21 20 0,22-20 0,-1 21 16,0 0-16,1-22 0</inkml:trace>
  <inkml:trace contextRef="#ctx0" brushRef="#br1" timeOffset="144088.85">21103 6181 0,'-21'0'0,"0"0"16,21 21-1,0 0-15,0 0 0,0 0 0,-21 1 16,21-1-16,0 21 0,-22-21 16,22 0-16,0 22 0,0-22 0,0 0 15,0 0-15,0 22 0,-21-22 16,21 0-16,0 0 0,0-42 62,0 0-62,0 0 0,0-1 16,0-20-16,0 21 0,0 0 16,21 0-16,-21-22 0,0 22 15,22 0-15,-1-21 0,0 20 16,0 1-16,0 0 0,22 0 0,-22 0 15,21 0-15,0 21 0,1 0 0,-1 0 16,-21 0-16,22 0 0,-1 0 16,-21 0-16,21 0 0,-20 21 0,-1 0 15,0 0-15,0 21 0,-21-20 16,0-1-16,0 21 0,0-21 0,0 22 16,0-22-16,0 0 0,-21 0 0,0 21 15,0-20-15,-1-22 0,1 21 16,0 0-16,21 0 0,-21-21 15,21 21-15,-21-21 16,42-21 15,0 0-31,0 0 0</inkml:trace>
  <inkml:trace contextRef="#ctx0" brushRef="#br1" timeOffset="144600.57">22098 6096 0,'0'0'16,"-21"0"-16,0 0 15,-1 0-15,1 0 0,0 0 16,0 21-16,0 0 15,0 1-15,-1-1 0,1 0 0,21 0 16,-21 0-16,0 22 0,0-22 0,21 21 16,-21-21-16,21 22 0,0-22 15,0 0-15,0 0 0,0 0 0,0 0 16,0 1-16,0-1 16,21-21-16,0 0 0,0 0 15,0 0-15,0 0 0,-21-21 16,43 21-16,-43-22 0,42 1 15,-42 0-15,42 0 0,-42 0 0,22 0 16,-1-1-16,-21-20 0,0 21 16,21 0-16,-21 0 0,0-22 0,0 22 15,21 0-15,-21 0 0,0 42 47,0 0-47,0 0 16,0 22-16,0-22 0,0 0 0,0 0 15,0 0-15,0 0 0,0 1 0,0-1 16,0 0-16,0 0 16,21-21-1,0 0-15,1 0 16,-1-21-16</inkml:trace>
  <inkml:trace contextRef="#ctx0" brushRef="#br1" timeOffset="145308.01">22394 6138 0,'0'43'31,"-21"-22"-31,21 0 0,0 0 16,-21 0-16,21 1 0,0-1 0,0 21 15,-21-21-15,21 0 0,0 1 16,0-1-16,0 0 0,0 0 15,0 0-15,-21-21 16,21-21 31,0 0-47,0 0 0,0 0 16,0-1-16,0 1 15,0 0-15,0 0 0,0 0 0,0 0 16,0-1-16,21 1 0,0 0 0,-21 0 15,21 0-15,0 0 0,0 21 16,1 0-16,-22-22 0,21 22 0,0 0 16,0 0-16,0 0 0,0 0 15,1 22-15,-1-22 0,0 21 0,0 0 16,-21 0-16,0 0 0,0 0 0,0 1 16,0-1-16,0 21 0,0-21 15,0 0-15,0 1 0,0-1 0,-21 0 16,21 0-16,-21-21 15,0 21-15,21-42 47,0 0-47,0 0 16,0 0-16,0-1 0,21 1 16,0 0-16,0 0 0,-21 0 0,21 0 15,0-1-15,1 1 0,20 0 0,-21 0 16,0 0-16,0 0 0,22-1 15,-22 22-15,0 0 0,21 0 16,1 0-16,-22 0 0,0 22 16,-21-1-16,0 0 0,21 0 0,-21 0 15,0 0-15,0 1 0,0-1 16,0 0-16,0 0 0,0 0 16,0 0-16,0 1 0,-21-22 15,21 21-15,-21-21 16,0 21-16,21-42 31,0 0-15</inkml:trace>
  <inkml:trace contextRef="#ctx0" brushRef="#br1" timeOffset="145683.81">23177 6244 0,'64'0'16,"-43"-21"-1,0 21-15,0 0 0,1-21 0,-1 21 16,-21-21-16,21 21 0,0-21 16,0 21-16,-21-22 0,21 1 0,1 0 15,-22 0-15,0 0 16,-22 21-1,1 0-15,0 0 0,0 0 16,0 0-16,0 21 0,-1 0 16,1 0-16,0 0 0,0 22 15,0-22-15,21 0 0,-21 21 0,21-20 16,0-1-16,0 0 0,0 21 16,0-21-16,0 1 0,0-1 0,0 0 15,0 0-15,21-21 16,0 0-16,0 21 0,0-21 0,0 0 15,1 0-15,20 0 0,0 0 0,1-21 16,-1 0-16,0 0 0,22 0 16</inkml:trace>
  <inkml:trace contextRef="#ctx0" brushRef="#br1" timeOffset="146278.21">24342 5673 0,'-22'0'0,"44"0"32,-1 0-32,0 0 0,0 0 15,21 0-15,-20 0 0,20 0 16,-21-21-16,21 21 0,1 0 15,-1-22-15,-21 22 0,0 0 0,1 0 16,-1 0-16,-21-21 16,-21 0-1,-1 21-15,1 0 0,0 0 16,0 0-16,-21-21 0,-1 21 0,22 0 16,-21 0-16,21 0 0,-22 0 15,22 0-15,0 0 0,0 0 0,0 21 16,-1 0-16,1-21 15,21 21-15,-21-21 0,21 22 0,0-1 16,-21 0-16,0 0 0,21 0 0,-21 22 16,21-22-16,0 21 15,-22-21-15,22 22 0,-21-1 0,0 0 16,21 1-16,-21-1 0,0 0 0,0 1 16,21-1-16,-22 0 0,1-21 15,21 22-15,-21-1 0,0 0 0,21 1 16,0-1-16,0 0 0,0 1 15,0-1-15,0 0 0,0-20 0,0 20 16,0-21-16,0 21 0,21-20 0,0-1 16,0 0-16,1 0 15,-1 0-15,21-21 0,-21 21 0,0-21 16,22 0-16,-22 22 0,21-22 0,-21 0 0,22 0 16,-1 0-16,-21 0 15,22 0-15,-1-22 0,0 22 0,-21-21 16,22 0-16,-22 0 0,0 0 0,0 0 15</inkml:trace>
  <inkml:trace contextRef="#ctx0" brushRef="#br1" timeOffset="147384.07">25188 6435 0,'0'0'0,"-21"0"31,21-21-31,0-1 16,0 1-16,0 0 15,0 0-15,21 0 0,-21 0 16,21 21-16,-21-22 0,0 1 16,0 0-16,0 0 0,0 0 0,0 0 15,0-1-15,0 1 0,0 0 16,-21 0-16,0 21 16,0 0-16,-21 0 0,20 0 0,-20 0 15,0 21-15,21-21 0,-22 21 16,1 0-16,0 1 0,20 20 0,1-21 15,-21 0-15,42 22 0,-21-22 16,21 21-16,0-21 0,0 0 0,0 1 16,0-1-16,0 0 0,0 0 0,21-21 15,0 0-15,0 21 0,0-21 16,22 0-16,-22 0 0,0 0 0,21 0 16,-20-21-16,20 21 0,-21-21 15,21 0-15,-20 0 0,-1-1 16,0 1-16,0 0 0,0 0 0,0 0 15,-21 0-15,0-1 0,0 1 16,22 0-16,-22 0 0,0 0 0,0 0 16,0 42 15,0 0-31,0 0 0,0 0 16,-22 0-16,22 1 0,0-1 15,0 0-15,0 21 0,0-21 0,0 1 16,0-1-16,22 0 0,-1 0 15,-21 0-15,21-21 0,0 21 0,0-21 16,0 0-16,1 0 0,-1 0 16,0 0-16,0 0 0,0 0 15,0 0-15,22-21 0,-22 0 0,0 21 16,0-21-16,0 0 0,1 0 16,-1-22-16,-21 22 0,0 0 0,0-21 15,0 20-15,0-20 0,0 21 0,-21-21 16,-1-1-16,1 22 0,-21-21 15,0-1-15,20 1 0,-20 21 0,0 0 16,-1-22-16,1 22 0,-21 21 16,20-21-16,-20 21 0,20 0 0,-20 0 15,21 21-15,-22 0 0,22 1 16,-1 20-16,1-21 0,0 21 16,21 22-16,-1-22 0,-20 1 0,42 20 15,-21 1-15,21-22 0,0 21 16,0 1-16,0-22 0,0 1 0,21-1 15,-21 0-15,21-21 0,0 1 0,22-1 16,-22 0-16,0 0 0,21-21 16,-20 0-16,20 21 0,0-21 0,-21 0 15,22 0-15,-1 0 0,-21 0 16,22 0-16,-1-21 0,-21 0 0,21 21 16,1-21-16,-1 0 0,0-1 0,1 1 15,-1-21-15,0 21 16</inkml:trace>
  <inkml:trace contextRef="#ctx0" brushRef="#br1" timeOffset="147912.76">26225 6011 0,'0'-42'16,"-21"42"15,0 21-31,0 0 0,0 1 15,21 20-15,0-21 0,-21 21 16,-1-20-16,22 20 0,-21-21 16,0 21-16,21 1 0,0-22 0,-21 21 15,0-21-15,21 1 0,-21 20 16,21-21-16,0 0 0,0 0 16,0 1-16,0-44 31,0 1-16,0 0-15,0 0 16,0-21-16,21 20 0,-21 1 0,0-21 16,21 21-16,0-22 0,0 1 0,-21 21 15,21-21-15,1-1 16,-1 22-16,0-21 0,0 21 0,0-1 16,0 1-16,1 0 0,-1 0 15,0 21-15,0 0 0,0 0 0,0 0 16,1 0-16,-1 21 15,0 0-15,-21 22 0,21-22 0,-21 21 16,21-21-16,-21 22 0,0-22 0,0 21 16,0 0-16,0-20 0,0 20 15,0-21-15,0 0 0,0 22 0,0-22 16,0 0-16,0 0 0,0 0 16,0 0-16,0 1 0,-21-22 31,0 0-16,0 0-15,0-22 0</inkml:trace>
  <inkml:trace contextRef="#ctx0" brushRef="#br1" timeOffset="148087.7">25887 6350 0,'0'0'0,"-21"0"0,42 0 46,0 0-46,0 0 0,21 0 16,1 0-16,-1 0 0,0-21 16,1 21-16,-1-21 0,22 21 15,-22-21-15,0 21 0,1-22 0,-1 22 16</inkml:trace>
  <inkml:trace contextRef="#ctx0" brushRef="#br1" timeOffset="148332.48">26903 6033 0,'-21'0'32,"-1"0"-17,1 21-15,21 0 0,-21 0 16,21 0-16,0 0 16,-21 22-16,0-22 0,0 0 0,21 21 15,-22-20-15,22 20 0,0-21 16,0 21-16,-21-20 0,21-1 0,0 0 15,-21 0-15,21 0 0,0 0 0,0 1 16,21-22 15</inkml:trace>
  <inkml:trace contextRef="#ctx0" brushRef="#br1" timeOffset="148580.76">26755 6075 0,'21'-21'0,"-42"42"0,63-42 16,-21 21-1,0 0-15,-21 21 0,21 0 16,1 0-16,-1 0 0,0 22 0,0-22 16,0 0-16,0 21 0,22-20 15,-22 20-15,21-21 0,-21 21 0,22-20 16,-22-1-16,0 0 0,0 0 0,0-21 15,1 21-15,-1-21 16,-21-21 15</inkml:trace>
  <inkml:trace contextRef="#ctx0" brushRef="#br1" timeOffset="148835.6">27432 5842 0,'0'0'0,"0"21"16,0 0-16,0 1 15,-21-1-15,21 21 0,-21 0 0,21 1 16,0-22-16,-22 21 0,22 1 16,-21-1-16,21 0 0,-21 1 15,21-1-15,0-21 0,0 21 0,-21-20 16,21 20-16,-21-21 0,21 0 15,0 0-15,0 1 0,0-1 16,0-42 15,21-1-31,0 22 0</inkml:trace>
  <inkml:trace contextRef="#ctx0" brushRef="#br1" timeOffset="149100.46">27982 6075 0,'21'0'16,"1"0"-1,-1 0-15,0 0 16,0 0-16,0 0 0,0 0 15,1 0-15,-1 0 0,0 0 16,0 0-16,0 0 0,0 0 16,1 0-16,-44 0 31</inkml:trace>
  <inkml:trace contextRef="#ctx0" brushRef="#br1" timeOffset="149260.35">27876 6244 0,'0'0'16,"0"21"-16,0 1 0,0-1 16,22 0-1,-1-21-15,0 0 16,0 0-16,21 0 0,-20 0 16,-1 0-16,21 0 0,-21 0 15,22 0-15,-22-21 0,0 0 0,0 21 16</inkml:trace>
  <inkml:trace contextRef="#ctx0" brushRef="#br1" timeOffset="149824.04">29146 5906 0,'22'-22'62,"-1"22"-62,0-21 0,0 0 16,0 21-16,-21-21 0,21 21 0,-21-21 16,0 0-16,0-1 15,0 1-15,-21 21 16,0 0-16,0 0 0,0 0 16,0 21-16,-1 1 0,1-1 15,0 21-15,0-21 0,0 22 0,0-22 16,-1 21-16,22-21 0,0 0 15,0 22-15,0-22 0,0 0 0,22 0 16,-1 0-16,0 1 0,0-22 0,21 21 16,1-21-16,-1 0 0,-21 0 15</inkml:trace>
  <inkml:trace contextRef="#ctx0" brushRef="#br1" timeOffset="150368.45">29908 5906 0,'0'0'16,"0"-22"-16,0 1 0,-21 21 31,0 0-31,0 21 0,21 1 16,-21-1-16,0 0 0,-1 21 15,22-21-15,-21 22 0,0-22 0,0 21 16,21-21-16,-21 22 0,0-22 15,21 0-15,0 21 0,-22-20 0,22-1 16,-21 0-16,21 21 0,0-21 16,0 1-16,0-1 15,0 0-15,0-42 32,0 0-17,0-1-15,21 1 0,1 0 16,-22-21-16,0 21 0,21-22 0,-21 22 15,21-21-15,0-1 0,0 1 16,-21 0-16,21-1 0,1 1 0,-22 0 16,21 21-16,0-22 0,-21 22 15,0 0-15,21 21 0,0 0 16,0 21 0,-21 21-16,22-20 15,-22 20-15,0-21 0,21 21 0,0 1 16,-21-1-16,21 0 0,0 1 15,-21-22-15,21 21 0,1 1 0,-22-22 16,0 0-16,21 0 0,-21 21 16,21-20-16,-21-1 0,0 0 15,-21-21 1,0 0 0,-1 0-16,-20-21 0,21 21 0</inkml:trace>
  <inkml:trace contextRef="#ctx0" brushRef="#br1" timeOffset="150536.35">29485 6287 0,'0'0'0,"42"0"31,-20 0-31,20 0 16,0 0-16,1 0 0,-1-22 0,0 22 15,1 0-15,20 0 0,-21 0 16,22 0-16,-22-21 0,1 21 0,-1 0 15,-21-21-15,21 0 0</inkml:trace>
  <inkml:trace contextRef="#ctx0" brushRef="#br1" timeOffset="150796.2">30395 5884 0,'0'-21'15,"21"21"-15,-21 21 16,22 1-16,-1-1 0,-21 0 0,0 0 16,21 21-16,0-20 0,0 20 15,-21-21-15,21 21 0,1 1 0,-1-22 16,0 21-16,0-21 0,0 22 16,0-22-16,1 0 0,-22 0 15,0 0-15,0 1 0,0-1 16,0-42 15,21-1-31</inkml:trace>
  <inkml:trace contextRef="#ctx0" brushRef="#br1" timeOffset="151036.06">30988 5821 0,'0'-21'0,"0"42"0,0-63 16,-21 42-1,0 0-15,21 21 0,-22 0 16,1 0-16,0 0 0,21 22 16,-21-1-16,0-21 0,0 21 0,21 1 15,-22-1-15,1 0 0,0-20 16,21 20-16,0-21 0,-21 21 0,21-20 16,-21-1-16,21 0 0,0 0 15,0 0-15,21-21 31,0-21-31,0 0 0</inkml:trace>
  <inkml:trace contextRef="#ctx0" brushRef="#br1" timeOffset="151384.87">31411 5906 0,'0'0'0,"-21"21"0,0 0 16,21 0 0,-21-21-1,21-21 17,0 0-17,0 0-15,21-1 16,0 1-16,0 21 15,-21-21-15,21 21 0,1 0 16,-22 21-16,0 0 16,0 1-16,0-1 0,0 21 15,0-21-15,0 22 0,-22-22 0,1 21 16,0-21-16,0 0 0,-21 1 16,20-1-16,1 0 0,0 0 0,-21-21 15,21 0-15,-1 0 16</inkml:trace>
  <inkml:trace contextRef="#ctx0" brushRef="#br1" timeOffset="152032.09">31665 5503 0,'0'0'0,"0"-21"0,-21 21 31,21-21-31,21 21 16,0 0-16,1-21 0,20 21 15,-21 0-15,21 0 0,-20 0 16,20 0-16,21-21 0,-20 21 0,-1 0 15,0 0-15,22 0 0,-22 0 16,1 0-16,-22 0 0,21 0 0,-21 0 16,0 0-16,1 0 15,-22 21 1,0 0 0,0 0-16,-22 0 0,22 1 15,-21-1-15,21 21 0,-21-21 16,21 22-16,-21-1 0,21 0 15,-21 1-15,21-1 0,0 0 0,0 1 16,-21-1-16,21 0 0,-22 1 16,22-1-16,0 0 0,0 1 0,-21 20 15,21-21-15,-21 1 0,21-1 16,-21 22-16,21-22 0,0 0 0,0 1 16,0-1-16,0 0 0,0 1 15,0-1-15,0-21 0,0 21 16,0-20-16,0-1 0,0 0 15,-21 0-15,0 0 0,-1-21 0,1 21 16,0 1-16,0-22 0,-21 0 16,20 0-16,-20 0 0,21 21 0,-21-21 15,-1 0-15,1 0 0,21 0 0,-22 0 16,22 0-16,-21 0 0,21 0 16,0 0-16,-1 0 0,1 0 0,0 0 15,0 0 1,0-21-16,0 21 0,21-22 0,-22 22 15,1 0-15</inkml:trace>
  <inkml:trace contextRef="#ctx0" brushRef="#br0" timeOffset="160199.69">19092 7811 0,'0'-22'47,"-21"22"-16,21-21-31,-21 21 0,21-21 16,0 0-16,0 0 15,0 0-15,0-1 16,21 22-16,-21-21 0,21 0 15,0 21-15,1-21 0,-1 21 16,0 0-16,0 0 0,0 0 16,0 0-16,1 0 0,-1 0 0,0 21 15,0 0-15,0 0 0,-21 1 16,0-1-16,0 0 0,0 21 16,0-21-16,0 22 0,0-1 0,0 0 15,0-20-15,0 20 16,-42 0-16,21 1 0,0-1 0,-1 0 15,-20-21-15,21 22 0,-21-22 0,-1 0 16,22 21-16,-21-20 0,21-22 16,-22 21-16,22 0 0,0-21 0,0 0 15,0 0-15,-1 0 0,1 0 16,0 0-16,21-21 16,-21 0-16,21-1 0,0 1 15,0 0-15,0 0 0,0-21 16,0 20-16,0 1 0,0 0 0,0 0 15,0-21-15,0 20 0,0 1 16,21 0-16,0 0 0,0 0 16,1 21-16,-1 0 0,0 0 0,21 0 15,-21 21-15,1 0 0,-1 0 16,0 0-16,0 1 0,0-1 0,-21 0 16,21 0-16,-21 21 0,22-20 15,-22-1-15,21 0 0,-21 0 0,0 0 16,0 0-16,0 1 0,21-22 15,-21 21-15,21-21 0,-21 21 16,21-21-16,0 0 0,1 0 16,-1 0-16,0 0 15</inkml:trace>
  <inkml:trace contextRef="#ctx0" brushRef="#br0" timeOffset="160384.09">19685 8149 0,'0'0'0,"-21"0"78,0 0-78,-1 0 0</inkml:trace>
  <inkml:trace contextRef="#ctx0" brushRef="#br0" timeOffset="161304.56">21124 7641 0,'0'0'0,"0"-21"0,0 0 16,0 0 0,0 0-1,0-1 1,0 44 15,0-1-15,21 0-16,1 0 0,-1 0 15,0 0-15,0 22 0,0-22 0,0 21 16,1-21-16,20 22 0,-21-1 16,0-21-16,22 22 0,-22-22 0,0 21 15,21-21-15,-21 22 0,1-22 16,-1 0-16,0 0 0,0 0 16,0 0-16,-21 1 0,21-1 0,1 0 15,-1 0 1,-21-42 15,0 0-31</inkml:trace>
  <inkml:trace contextRef="#ctx0" brushRef="#br0" timeOffset="161600.39">21950 7535 0,'0'-21'16,"0"42"-1,-21 1-15,-1-1 0,1 0 0,-21 0 16,21 21-16,-22-20 0,1 20 16,0-21-16,-1 21 0,1 1 0,-21-1 15,20 0-15,1 1 0,-22-1 16,22 0-16,-21 1 0,20-1 0,1-21 15,21 22-15,-22-1 0,22-21 0,0 0 16,0 0-16,21 1 0,0-1 16,21-21-1,0 0-15,0 0 16,22 0-16,-22-21 0</inkml:trace>
  <inkml:trace contextRef="#ctx0" brushRef="#br0" timeOffset="161975.98">22098 7895 0,'-21'21'31,"0"1"-16,21-1-15,0 21 0,0-21 0,0 22 16,0-22-16,0 21 0,0 0 0,0 1 16,0-1-16,0 0 0,0 22 15,0-22-15,0 1 0,0 20 0,21 1 16,-21-22-16,0 21 0,0 1 0,0-1 16,0 1-16,0-1 15,0 1-15,0-22 0,0 1 0,0 20 16,0-21-16,0-20 0,0 20 0,0-21 15,0 0-15,0 0 0,0 1 16,0-44 0,0 1-1,0 0-15,0-21 0,0 21 16,0-22-16,0 1 0,0 0 0</inkml:trace>
  <inkml:trace contextRef="#ctx0" brushRef="#br0" timeOffset="162308.79">22098 8234 0,'0'0'16,"0"-42"-16,0-1 0,0 22 0,0-21 15,0 21-15,0-22 0,0 22 0,0 0 16,0 0-16,0 0 0,0-1 16,0 1-16,21 21 0,21-21 0,-20 21 15,20 0-15,-21 0 0,21 0 0,1 0 16,-1 0-16,22 0 0,-22 21 15,0 0-15,-21 1 0,22-1 0,-22 0 16,0 21-16,0-21 0,-21 1 16,0 20-16,0-21 0,-21 21 0,0-20 15,0-1-15,-22 0 0,1 0 16,0 0-16,-1 0 0,1 1 16,0-1-16,-1 0 0,22-21 0,-21 0 15,21 21-15,0-21 0,42-21 47,0 0-47,21 21 0,-21-21 16</inkml:trace>
  <inkml:trace contextRef="#ctx0" brushRef="#br0" timeOffset="162816.5">23283 7980 0,'0'0'16,"-42"-64"-1,21 43-15,0 21 0,-1 0 0,1 0 16,0 0-16,0 0 0,0 0 16,0 0-16,-1 0 0,1 21 0,-21 1 15,21-1-15,0 0 0,-1 21 0,1-21 16,21 22-16,-21-22 0,0 21 15,21-21-15,-21 22 0,21-22 0,0 0 16,0 0-16,0 0 0,0 1 16,0-1-16,21 0 0,0-21 15,0 0-15,-21 21 0,21-21 0,1 0 16,-1 0-16,0 0 0,0 0 16,0-21-16,0 21 0,1-21 0,-1 0 15,0-1-15,0 1 0,0 0 0,0 0 16,1-21-16,-1 20 0,-21-20 15,0 0-15,21 21 0,-21-22 0,0 22 16,0-21-16,0 21 0,0-1 16,0 44-1,0-1-15,0 0 16,0 0-16,0 0 16,0 22-16,0-22 0,0 0 0,0 21 15,0-21-15,0 1 0,0 20 0,0-21 16,0 0-16,0 0 15,21 1-15,0-22 0,0 21 16,1-21-16,-1 0 16,0 0-16,-21-21 0</inkml:trace>
  <inkml:trace contextRef="#ctx0" brushRef="#br0" timeOffset="163063.73">23664 7705 0,'0'0'0,"0"-21"16,0-1 0,0 44-16,0-1 15,0 0-15,0 0 0,-21 21 16,21-20-16,0 20 0,0 0 0,0 1 16,0-1-16,0 0 0,0-21 15,0 22-15,0-1 0,0 0 0,0-20 16,0-1-16,0 0 0,0 0 0,0 0 15,0 0-15,21-21 16,0 0 0,1 0-16</inkml:trace>
  <inkml:trace contextRef="#ctx0" brushRef="#br0" timeOffset="163561.6">24003 7662 0,'0'0'0,"0"-21"0,0 0 0,0 0 0,0 42 32,-21 0-32,21 0 15,0 1-15,0 20 0,0-21 16,0 21-16,0 1 0,0-1 16,0 0-16,0 1 0,0-1 0,0 0 15,0-20-15,0 20 0,0 0 16,0-21-16,-21 22 0,21-22 0,0 0 15,-22 0-15,22 0 0,0 1 16,0-44 15,0 1-31,0 0 16,0 0-16,0 0 0,0-22 16,22 22-16,-1-21 0,0 21 0,-21-22 15,21 1-15,0 21 16,0 0-16,1-22 0,-1 22 0,0 0 15,0 21-15,0-21 0,0 21 0,22 0 16,-22 0-16,0 0 0,0 21 16,0-21-16,1 21 0,-1 0 0,-21 22 15,21-22-15,-21 21 0,0-21 0,21 22 16,-21-1-16,0-21 0,0 0 16,0 22-16,0-22 0,0 0 0,-21 0 15,0 0-15,0-21 0,21 22 0,-22-1 16,1-21-1,0 0 1,21-21-16</inkml:trace>
  <inkml:trace contextRef="#ctx0" brushRef="#br0" timeOffset="163756.49">23558 7938 0,'0'0'0,"-21"0"0,42 0 16,1 0-16,-1 0 15,0 0-15,21 0 0,1 0 16,-22 0-16,21 0 0,0 0 16,1-22-16,-22 22 0,21 0 0,-21 0 15,22-21-15,-22 21 0</inkml:trace>
  <inkml:trace contextRef="#ctx0" brushRef="#br0" timeOffset="164568.63">25802 7620 0,'0'-42'0,"0"84"0,0-105 16,0 41-16,0 1 0,0 0 16,0 0-16,0 0 0,0 0 15,0-1-15,0 44 31,0-1-31,0 0 0,0 0 0,0 21 16,0 1-16,0-1 0,0 0 16,0 1-16,0-1 0,0 0 0,0 1 15,0-1-15,0 0 0,-21 1 16,21-1-16,0 0 0,-21 1 16,0-1-16,21-21 0,-22 22 0,22-22 15,0 0-15,-21 0 0,21 0 16,-21-21-16,21-21 31,0 0-15,0 0-16,0 0 0,0-1 0,0-20 15,21 21-15,0-21 0,1 20 0,-1 1 16,0-21-16,0 21 0,0 0 16,22-22-16,-22 22 0,21 21 0,-21-21 15,22 0-15,-22 21 0,21 0 16,0 0-16,-20 0 0,20 0 15,0 0-15,-21 0 0,1 21 0,-1 0 16,0 0-16,0 0 0,-21 1 16,0-1-16,0 21 0,0-21 0,0 0 15,-21 22-15,-21-22 0,20 0 0,-20 0 16,0 0-16,-1 1 0,1-1 16,21-21-16,-21 21 0,-1 0 0,22-21 15,-21 0-15,21 0 0,-1 21 0,22-42 47,22 21-47,-1-21 0,0 0 16,0 0-16,21-1 0</inkml:trace>
  <inkml:trace contextRef="#ctx0" brushRef="#br0" timeOffset="165232.25">26437 7874 0,'21'0'15,"-21"21"17,0 0-32,0 1 0,-21-1 15,21 0-15,0 0 0,0 0 0,0 0 16,0 22-16,0-22 0,0 0 16,0 0-16,0 0 0,0 1 15,0-1-15,21-21 0,0 21 0,1-21 16,-1 0-16,0 0 0,0 0 15,0 0-15,22 0 0,-22 0 0,21 0 16,-21 0-16,22 0 0,-22-21 0,0 0 16,21-1-16,-21 22 0,1-21 15,-1 0-15,-21 0 0,21-21 0,-21 20 16,21 1-16,-21 0 0,0 0 0,0 0 16,0 0-16,0-1 0,21 22 15,-21-21-15,0 42 47,0 1-47,0-1 0,0 21 0,0 0 16,0-20-16,-21 20 0,21 0 0,0 1 15,-21-1-15,0 0 0,21 1 16,-21-22-16,21 42 0,0-20 0,0-1 16,0 0-16,0 1 0,0-1 15,0 21-15,21-20 0,-21 20 0,21-20 16,-21 20-16,0-21 0,0 22 0,0-22 15,0 1-15,0 20 0,0-21 16,0 1-16,-21-22 0,0 21 0,-1 1 16,1-22-16,0 21 0,0-21 15,0 0-15,0 1 0,-1-22 0,1 21 16,-21-21-16,21 0 0,0 0 16,-1 0-16,-20 0 0,21-21 0,0-1 15,0 1-15,-1 0 0,1 0 0,0-21 16,0-1-16,0 1 0,21 0 15,0-22-15,0 22 0,0-22 0,0 1 16,0-1-16,0 1 0,21 20 0,0-20 16,0 21-16,0-1 0,1 1 15,20 0-15,-21-1 0,21 22 16,-20-21-16,-1-1 0,21 22 0,-21-21 16,0 21-16</inkml:trace>
  <inkml:trace contextRef="#ctx0" brushRef="#br0" timeOffset="165700.57">27686 7430 0,'0'0'0,"-21"0"15,0-22-15,-22 22 16,22-21-16,42 21 31,0 0-31,1 0 0,20-21 0,0 21 16,1 0-16,20 0 0,-21 0 0,22 0 16,-1 0-16,-20 0 0,20 0 15,-20 0-15,20 0 0,-42 0 0,22 0 16,-22 0-16,0 0 0,0 0 15,-42 0 1,0 0-16,-22 0 16,22 0-16,-21 0 0,21 0 0,-22 0 15</inkml:trace>
  <inkml:trace contextRef="#ctx0" brushRef="#br0" timeOffset="165932.44">27876 7387 0,'0'0'0,"0"21"0,0 43 31,0-22-31,0-21 0,0 1 0,-21 20 16,21 0-16,0-21 0,-21 22 0,21-1 15,0-21-15,-21 22 0,0-1 16,0 0-16,21-21 0,0 22 0,-22-22 16,1 21-16,21-21 0,-21 1 0,21-1 15,-21 0-15,21 0 0,0 0 16,21-21-1,0 0 1,0 0-16,-21-21 0,22 21 16</inkml:trace>
  <inkml:trace contextRef="#ctx0" brushRef="#br0" timeOffset="166296.23">28067 7895 0,'0'0'0,"21"0"31,0 0-31,0 0 16,1 0-16,-1 0 0,0 0 15,0 0-15,0 0 0,0-21 0,1 21 16,20 0-16,-21-21 0,0 21 16,0 0-16,1-21 0,-22 0 0,0-1 15,0 1 1,-22 21-1,1 0-15,-21 0 0,21 0 16,0 0-16,-1 0 0,1 21 0,-21 1 16,21-1-16,0 0 15,-1 0-15,22 0 0,-21 0 0,21 1 0,0-1 16,0 21-16,0-21 0,0 0 16,0 1-16,21-1 15,1 0-15,-1-21 0,21 21 16,-21-21-16,0 0 0,22 0 15,-22 0-15,21 0 0,-21 0 0,22-21 16,-22 21-16</inkml:trace>
  <inkml:trace contextRef="#ctx0" brushRef="#br0" timeOffset="166548.07">28702 7789 0,'0'-21'0,"21"21"16,0 0 15,0 0-31,1 21 0,-1 1 0,-21-1 16,21 0-16,0 0 0,-21 0 15,21 0-15,0 1 0,-21 20 0,22-21 16,-22 0-16,21 0 0,-21 1 0,0-1 16,21-21-16,-21 21 0,0 0 15,21-21-15,-21-21 47,0 0-47</inkml:trace>
  <inkml:trace contextRef="#ctx0" brushRef="#br0" timeOffset="166779.95">29041 7747 0,'0'0'15,"0"-21"-15,-22 21 31,1 21-31,0-21 0,0 21 0,0 0 16,0 1-16,-1-1 0,1 0 0,0 21 16,0-21-16,0 1 0,0-1 15,-1 21-15,-20-21 0,21 0 16,21 1-16,-21-1 0,0 0 0,21 0 16,0 0-16,0 0 15,21-21 1,0 0-16,0 0 0,0 0 15,0-21-15</inkml:trace>
  <inkml:trace contextRef="#ctx0" brushRef="#br0" timeOffset="167076.78">29527 7472 0,'0'0'0,"0"21"31,0 0-31,0 0 0,0 22 0,0-22 16,-21 21-16,0-21 0,21 22 0,-21-1 15,0 0-15,21 1 0,-21-1 16,-1 0-16,22 1 0,0-1 0,-21-21 16,21 22-16,-21-1 0,21-21 15,0 21-15,0-20 0,0-1 0,0 0 16,0 0-16,0 0 0,21-21 15,0 0-15,1 0 16,-1 0-16,0 0 0,0-21 16,0 0-16,0 0 15,-21 0-15</inkml:trace>
  <inkml:trace contextRef="#ctx0" brushRef="#br0" timeOffset="167252.68">29379 7811 0,'0'0'0,"-21"0"16,42 0 0,0 0-1,1 0 1,-1 0-16,21 0 0,-21 0 0,22 0 16,-22 0-16,21 0 0,0 0 15,1-22-15,-1 22 0</inkml:trace>
  <inkml:trace contextRef="#ctx0" brushRef="#br0" timeOffset="167524.57">30459 7620 0,'0'0'0,"-21"0"0,-1 0 15,1 0-15,0 0 16,0 0-16,0 21 0,0 0 0,-1 1 15,1-1-15,0 0 0,0 0 0,0 21 16,21-20-16,-21 20 0,-1 0 16,1 1-16,21-22 0,0 21 0,0 0 15,0-20-15,-21 20 0,21-21 16,0 0-16,0 0 0,0 1 0,21-1 16,-21 0-16,21-21 0,1 0 15,20 21-15,-21-21 0,0 0 0,22 0 16,-22 0-16,21-21 0,0 0 15</inkml:trace>
  <inkml:trace contextRef="#ctx0" brushRef="#br0" timeOffset="167800.41">30840 7535 0,'0'0'0,"21"0"0,0 0 0,21 22 16,1-22-16,-1 21 0,0 0 16,1 21-16,-1-21 0,0 1 15,-20 20-15,-1 0 0,21-21 16,-42 22-16,0-1 0,0 0 0,0 1 16,0-1-16,0-21 0,-21 22 15,0-1-15,0-21 0,-1 21 0,-20-20 16,0-1-16,-1 0 0,22 0 0,-21 0 15,0-21-15,20 0 0,-20 21 16,21-21-16,0 0 0</inkml:trace>
  <inkml:trace contextRef="#ctx0" brushRef="#br1" timeOffset="173968.63">17589 9292 0,'0'0'0,"0"-21"0,22 21 16,-22-21-16,21 21 0,-21-21 15,0 0 1,0 42 15,-21 0-15,-1 21-16,1-21 0,0 1 15,0 20-15,21-21 0,-21 21 16,0 1-16,-22-1 0,22 0 0,0 1 16,0 20-16,0-20 0,-22-1 15,22 0-15,0-21 0,0 22 16,0-1-16,-1-21 0,1 22 0,0-22 15,21 0-15,0 0 16,0 0-16,-21-21 0,21-21 31,21 0-31,-21 0 0,21 0 16,0-1-16</inkml:trace>
  <inkml:trace contextRef="#ctx0" brushRef="#br1" timeOffset="174272.46">17822 9271 0,'0'0'0,"21"-21"0,1 0 0,-22 0 15,0-1-15,0 1 0,0 0 16,0 42 0,0 0-1,0 1-15,-22 20 0,1-21 16,21 21-16,-21-20 0,0 20 0,0 0 15,0 1-15,-1 20 0,22-21 16,-42 1-16,21-1 0,0 0 0,0 1 16,-1-1-16,22 0 0,-21 1 15,0-22-15,21 0 0,-21 0 0,21 0 16,-21 1-16,21-1 0,21-42 47,0-1-47,0 1 0</inkml:trace>
  <inkml:trace contextRef="#ctx0" brushRef="#br1" timeOffset="174552.3">18161 9292 0,'0'0'0,"0"43"15,0-22-15,0 0 16,-21 0-16,0 21 0,21-20 0,-22 20 16,1 0-16,0 1 0,21-22 15,-21 21-15,0-21 0,0 22 0,21-22 16,0 21-16,-22-21 0,22 0 0,-21 1 16,21-1-16,0 0 0,0 0 15,21-21 1,1-21-1,-22 0-15,21 0 16,-21-1-16</inkml:trace>
  <inkml:trace contextRef="#ctx0" brushRef="#br1" timeOffset="174736.19">17886 9694 0,'42'0'15,"-42"-21"-15,0 42 16,21-21-16,22-21 0,-22 21 16,0 0-16,0-21 15,21 0-15,-20 21 0,-1 0 0,21-21 16,-21 21-16,0-21 0,1 21 0,20 0 16,-21-22-16</inkml:trace>
  <inkml:trace contextRef="#ctx0" brushRef="#br1" timeOffset="175339.84">18732 9716 0,'0'0'0,"22"0"0,20 0 15,-21-22-15,-21 1 0,21 0 16,0 21-16,-21-21 15,0 0-15,22 0 0,-22-1 16,0 1-16,0 0 0,0 0 16,-22 0-16,1 21 15,0 0-15,21-21 0,-21 21 0,0 0 16,0 0-16,-22 0 0,22 0 0,0 0 16,0 21-16,-22 0 0,22 0 15,-21 0-15,21 0 0,0 1 0,-22 20 16,22 0-16,0-21 0,0 22 0,0-1 15,-1-21-15,22 22 16,-21-22-16,21 0 0,0 0 0,0 0 16,0 0-16,21-21 0,1 22 15,-1-22-15,0 0 0,0 0 16,21 0-16,-20-22 0,20 22 0,-21-21 16,21 0-16,-20 0 0,20 0 0,-21 0 15,21-1-15,-20 1 0,-1 0 16,0-21-16,0 21 0,0-1 0,0-20 15,-21 21-15,0 0 0,0 0 16,0-1-16,0 1 0,0 0 16,0 42-1,0 0 1,-21 1-16,21-1 0,-21 0 16,21 21-16,-21-21 0,21 1 0,0 20 15,-21-21-15,21 0 0,0 22 16,-21-22-16,21 0 0,0 0 0,0 0 15,0 0-15,21 1 0,0-22 16,0 0-16,0 0 0,0 0 16,1 0-16,-1 0 0,21 0 0,-21 0 15,22-22-15,-1 1 0,0 21 0,-21-21 16</inkml:trace>
  <inkml:trace contextRef="#ctx0" brushRef="#br1" timeOffset="175955.64">19473 9567 0,'0'0'0,"0"-21"0,0 0 16,-21 21-16,0-21 0,0 21 16,0 0-16,-1 0 15,1 0-15,-21 0 0,21 21 0,0 0 16,-1 0-16,1 1 0,0-1 0,0 0 16,0 21-16,0-21 0,21 1 15,0-1-15,-22 0 0,22 0 0,0 21 16,0-20-16,0-1 0,22-21 15,-1 21-15,0-21 16,21 0-16,-21 0 0,22 0 16,-22-21-16,21 21 0,1-21 0,-22-1 15,21 22-15,-21-21 0,0 0 16,1 0-16,-1 0 0,0 21 0,-21-21 16,0-1-16,0 1 0,0 0 15,0 0 1,-21 21-1,21 21-15,-21-21 0,21 21 16,0 0-16,0 1 0,-22 20 0,22-21 16,-21 21-16,21-20 0,0 20 0,0 0 15,0-21-15,0 22 0,0-1 0,0 22 16,0-22-16,0 0 16,0 22-16,0-22 0,0 22 0,0-22 15,0 21-15,0-20 0,0 20 0,0-20 16,0-1-16,0 0 0,0 1 15,0-1-15,0 0 0,-21 1 0,0-22 16,0 0-16,0 0 0,-1 0 0,1 0 16,0 1-16,-21-22 0,21 0 0,-22 21 15,22-21-15,-21 0 0,-1 0 16,1 0-16,0-21 0,-1 21 0,1-22 16,0 1-16,-1 0 0,1 0 0,0 0 15,-1 0-15,22-1 0,0 1 16,0-21-16,21 21 0,-21-22 15,21 22-15,0-21 0,0 21 0,21-22 16,0 22-16,0-21 0,22 0 0,-22-1 16,21 1-16,0 0 0,1-1 15,-1-20-15,0 20 0</inkml:trace>
  <inkml:trace contextRef="#ctx0" brushRef="#br1" timeOffset="176104.72">19875 9546 0,'-21'0'15,"21"21"1,0 1-16,-21-22 0,21 42 0</inkml:trace>
  <inkml:trace contextRef="#ctx0" brushRef="#br1" timeOffset="176416.59">19791 9821 0,'0'22'0,"0"-44"0,0 86 16,0-43-16,0 0 0,0 0 15,0 1-15,0-1 16,0-42 31,0-1-47,0 1 0,0 0 16,0 0-16,0 0 0,0 0 0,0-22 15,21 22-15,0 0 0,-21-21 16,21 20-16,0-20 0,1 21 0,-1-21 15,0 20-15,0 1 0,0 0 0,0 0 16,22 21-16,-22 0 0,21 0 16,-21 0-16,22 0 0,-22 0 0,21 21 15,-21 0-15,1 0 0,20 1 0,-21-1 16,0 21-16,-21-21 0,0 22 16,21-22-16,-21 21 0,0-21 0,0 0 15,0 1-15,0-1 0,-21 0 16,0 0-16,0 0 0,0-21 15,0 21-15,-22-21 0</inkml:trace>
  <inkml:trace contextRef="#ctx0" brushRef="#br1" timeOffset="176488.55">20172 9991 0,'0'0'16,"42"-43"-1,-42 22-15,21 21 16,0-21-16,1 0 0,-1 0 0,21 0 16,-21-1-16</inkml:trace>
  <inkml:trace contextRef="#ctx0" brushRef="#br1" timeOffset="176952.31">20849 9589 0,'0'0'15,"0"-22"-15,0 1 0,-21 0 16,0 0-16,0 21 0,-1-21 16,1 21-16,0 0 0,0 0 15,0 0-15,0 0 0,-1 0 16,1 21-16,0-21 0,0 21 0,0 0 15,21 0-15,-21 22 0,-1-22 0,1 21 16,21-21-16,-21 22 0,21-22 16,0 0-16,0 21 0,0-20 0,0-1 15,0 0-15,0 0 0,21 0 16,0-21-16,1 0 16,20 0-16,-21 0 0,0 0 15,0 0-15,1 0 0,-1-21 0,0 0 16,21 0-16,-21 21 0,1-21 15,-1-1-15,-21-20 0,21 21 0,-21 0 16,21 0-16,-21-1 0,0-20 0,0 21 16,0 0-16,0 0 0,0-1 15,0 44 1,-21-1-16,21 0 16,0 0-16,-21 0 0,21 0 15,0 1-15,0 20 0,0-21 0,0 0 16,0 0-16,0 1 0,0-1 15,0 0-15,21 0 16,0-21-16,0 0 0,0 0 16,1 0-16,-1 0 0,0 0 0,21 0 15,-21-21-15</inkml:trace>
  <inkml:trace contextRef="#ctx0" brushRef="#br1" timeOffset="177633.24">21251 9567 0,'0'0'0,"-21"0"16,0 22 0,0-1-16,21 0 15,0 0-15,0 0 0,0 0 0,0 1 16,0-1-16,0 0 0,0 0 16,0 0-16,0 0 0,0 1 15,0-1-15,0 0 0,-21-21 16,21 21-16,-22-21 15,1-21 17,21 0-17,0 0-15,0-1 0,0-20 16,0 21-16,0 0 16,21 0-16,1-1 0,-22-20 15,21 21-15,0 0 0,0 0 0,0-1 16,0 1-16,1 0 0,20 21 0,-21 0 15,0 0-15,0 0 0,1 0 16,-1 0-16,0 0 0,0 21 0,0 0 16,0 1-16,1-1 0,-1 0 0,-21 21 15,0-21-15,0 1 0,0-1 16,0 0-16,0 0 0,0 0 0,0 0 16,0 1-16,-21-1 0,-1 0 15,1-21-15,0 0 16,0 0-16,0 0 15,21-21 1,0 0-16,21-1 16,0 1-16,0-21 0,0 21 15,1 0-15,20-22 0,-21 22 0,21-21 16,1 21-16,-22-1 0,21 1 16,1 0-16,-22 21 0,21 0 0,-21 0 15,0 0-15,1 0 0,-1 0 0,0 21 16,0 0-16,-21 1 0,0-1 15,0 0-15,0 21 0,21-21 0,-21 1 16,0 20-16,0-21 0,0 0 0,0 0 16,-21 1-16,21-1 0,-21 0 15,0-21-15,21 21 16,0-42 15,0 0-31</inkml:trace>
  <inkml:trace contextRef="#ctx0" brushRef="#br1" timeOffset="177949.27">22161 9589 0,'22'0'31,"-1"0"-31,0 0 16,0 0-16,0 0 0,22 0 15,-22 0-15,21 0 0,-21-22 16,22 22-16,-1-21 0,-21 21 0,0-21 16,0 21-16,-21-21 0,0 0 15,0 0-15,0-1 16,-21 22-16,0 0 0,0 0 0,0 0 16,-22 0-16,22 0 0,0 0 0,0 22 15,0-1-15,0 0 0,-22 0 16,43 21-16,-21-20 0,0 20 15,21 0-15,0 1 0,-21-22 0,21 21 16,0-21-16,0 0 0,0 1 16,0-1-16,42-21 0,-21 21 0</inkml:trace>
  <inkml:trace contextRef="#ctx0" brushRef="#br1" timeOffset="177988.25">22352 9948 0,'21'0'0,"-42"0"0,106-21 16,-64 0-16,0 0 0</inkml:trace>
  <inkml:trace contextRef="#ctx0" brushRef="#br1" timeOffset="178723.29">23304 9144 0,'0'0'0,"43"0"16,-22 0-1,0 0-15,0 0 0,22 0 0,-22-21 16,21 21-16,0 0 0,-20-21 16,20 21-16,0 0 0,-21 0 0,22 0 15,-22-21-15,0 21 0,-63-22 31,21 22-15,-22 0-16,22 0 0,-21 0 16,-1 0-16,1 0 0,0 0 0,21 0 15,-22 0-15,22 0 0,0 0 0,0 0 16,0 0-16,-1 0 0,1 0 16,0 0-16,0 43 0,0-43 0,21 21 15,0 0-15,-21 0 0,21 0 0,0 1 16,0-1-16,-22 21 0,22-21 15,-21 22-15,21-22 0,-21 21 0,21 0 16,0 1-16,0-1 0,-21 0 16,0 22-16,21-22 0,-21 1 15,-1 20-15,22-21 0,0 22 0,-21-22 16,21 1-16,-21-1 0,21 0 0,0 1 16,0-1-16,0-21 0,0 21 15,0-20-15,0 20 0,0-21 0,0 0 16,0 0-16,0 1 0,0-1 0,21-21 15,0 0-15,1 0 0,-1 0 16,0 0-16,0 0 0,21 0 0,-20-21 16,20-1-16,-21 1 0,21 0 0,1 0 15,-1 0-15,-21-22 0,22 22 16,-1-21-16</inkml:trace>
  <inkml:trace contextRef="#ctx0" brushRef="#br1" timeOffset="179008.13">23961 9419 0,'0'-21'0,"0"42"0,0-63 0,0 21 0,0 0 16,-22 21-1,1 0-15,0 0 16,21 21-16,-21 0 0,0 0 0,21 21 16,-21 1-16,-1-1 0,22 0 15,-21 1-15,0-1 0,21 0 16,-21 1-16,21-1 0,-21 0 0,0 1 0,21-1 15,0-21-15,0 22 0,0-22 16,0 0-16,0 0 0,0 0 16,21 0-16,0-21 15,0 0-15,0 0 0,0 0 0,1 0 16,-1 0-16,0-21 0,0 0 16,0 21-16,0-21 0,-21 0 0,22 0 15,-22-1-15,21-20 0,-21 21 0</inkml:trace>
  <inkml:trace contextRef="#ctx0" brushRef="#br1" timeOffset="179196.15">23664 9716 0,'0'0'0,"-21"0"0,0 0 0,0 0 16,0 21-16,21 0 16,21-21 15,0 0-31,21 0 0,-21 0 0,22 0 15,-22 0-15,21 0 0,-21 0 0,22 0 16,-1 0-16,-21-21 0,22 21 16,-1-21-16,-21 21 0,0-22 15</inkml:trace>
  <inkml:trace contextRef="#ctx0" brushRef="#br1" timeOffset="179584.22">24215 9758 0,'0'0'16,"0"21"0,21-21-1,0 0 1,0 0-16,0 0 0,0-21 0,1 0 16,-1 21-16,0-21 15,21 21-15,-21-22 0,1 22 0,-1-21 16,0 0-16,0 21 0,0-21 0,-21 0 15,0 0-15,-21 21 16,0 0 0,0 0-16,-22 0 0,22 21 0,0 0 15,0 0-15,0 0 0,0 0 16,-1 1-16,1-1 0,0 21 0,21-21 16,-21 0-16,21 1 0,0-1 0,0 0 15,0 0-15,0 0 0,0 0 16,0 1-16,21-22 15,0 0-15,0 0 16,1 0-16,-1 0 0,21 0 16,-21 0-16,0 0 0,22 0 0,-22 0 15,21-22-15,-21 1 0,22 21 0</inkml:trace>
  <inkml:trace contextRef="#ctx0" brushRef="#br1" timeOffset="180042.67">24828 9567 0,'0'0'16,"0"-21"-16,22 21 0,-1 0 16,-21-21-16,21 21 0,0 0 15,0 0-15,0 0 16,1 0-16,-1 21 0,0 0 0,-21 1 16,21-1-16,-21 0 0,0 21 15,21-21-15,-21 22 0,0-22 16,0 0-16,0 21 0,0-20 0,0-1 15,-21 21-15,0-21 0,0 0 0,0-21 16,-1 22-16,1-1 0,0-21 16,21 21-16,-21-21 15,42 0 17,0-21-32,0 21 0,1-21 15,-1-1-15,0 1 0,0 0 0,0-21 16,0 21-16,1-1 0,-1-20 15,21 21-15,-21-21 0,0 20 16,1-20-16,-22 21 0,21 0 0,-21 0 16,0-1-16,0 44 31,0-1-31,-21 0 0,-1 0 16,22 21-16,0-20 0,-21-1 15,21 21-15,-21-21 0,21 22 0,0-22 16,0 21-16,0-21 0,0 0 0,0 1 15,0-1-15,-21-21 0</inkml:trace>
  <inkml:trace contextRef="#ctx0" brushRef="#br1" timeOffset="180092.16">25209 10075 0,'22'0'0,"-44"0"0,107-21 15,-64 0-15,0 21 16,22-21-16</inkml:trace>
  <inkml:trace contextRef="#ctx0" brushRef="#br1" timeOffset="180384.07">25887 9250 0,'0'0'0,"-21"-21"15,-22 0 1,22 21-16,0 0 16,21 21-16,0 0 0,0 0 15,-21 21-15,21-20 0,-21 20 0,21-21 16,-22 21-16,22 1 0,0-1 15,0 22-15,-21-22 0,21 0 0,-21 1 16,21-22-16,0 21 0,-21 0 0,21-20 16,0-1-16,0 0 0,0 0 15,0 0-15,0 0 0,0 1 16,21-22-16,0 0 0,0 0 16,1 0-16,-22-22 15,21 1-15,0 0 16</inkml:trace>
  <inkml:trace contextRef="#ctx0" brushRef="#br1" timeOffset="180576.98">25612 9567 0,'-22'0'0,"22"-21"16,-21 21-16,0 0 15,42 0 1,0 0-16,1 0 0,-1 0 15,0 0-15,0 0 0,21 0 16,-20 0-16,-1 0 0,21 0 16,-21 0-16,22 0 0,-22 0 0,21 0 15,-21 0-15</inkml:trace>
  <inkml:trace contextRef="#ctx0" brushRef="#br1" timeOffset="180810.85">26501 9419 0,'-22'0'0,"44"0"0,-65 0 15,22 0-15,0 0 16,0 0-16,0 21 0,-1 1 16,1-1-16,0 0 0,0 0 15,0 21-15,21-20 0,-21 20 0,-1-21 16,22 21-16,-21 1 0,21-22 15,0 21-15,0-21 0,0 1 0,-21 20 16,21-21-16,0 0 0,-21-21 0</inkml:trace>
  <inkml:trace contextRef="#ctx0" brushRef="#br1" timeOffset="180859.83">26268 10033 0,'42'0'0,"-84"0"0,126 0 16,-62 0 0,20-21-16,-21 21 0</inkml:trace>
  <inkml:trace contextRef="#ctx0" brushRef="#br1" timeOffset="181161.65">26797 9462 0,'0'-22'16,"21"22"-16,0 0 16,0 0-16,1 0 15,-1 0-15,0 0 16,0 22-16,0-1 0,-21 0 0,21 0 0,-21 0 15,22 22-15,-22-22 0,0 21 16,0 0-16,0-20 0,0 20 16,0-21-16,-22 21 0,1-20 0,21-1 15,-21 21-15,0-21 0,0 0 16,0 1-16,-1-1 0,1-21 16,21 21-16,-21-21 0,21 21 15,-21-21-15,21-21 31</inkml:trace>
  <inkml:trace contextRef="#ctx0" brushRef="#br1" timeOffset="181953.52">27622 9567 0,'-21'22'32,"42"-22"-1,1 0-31,-1 0 0,0 0 0,0 0 16,0 0-16,0 0 0,1 0 15,20 0-15,-21 0 0,0-22 0,0 22 16,1 0-16,-1 0 0,0 0 15,-42 0 32</inkml:trace>
  <inkml:trace contextRef="#ctx0" brushRef="#br1" timeOffset="182155.94">27707 9737 0,'0'0'0,"0"21"0,0 0 16,0 0-1,21-21-15,0 0 0,1 0 16,-1 0-16,0 0 0,0 0 16,0 0-16,0 0 0,1 0 0,-1 0 15,21 0-15,-21 0 0,0-21 16,22 0-16,-22 21 0,0-21 0,21 0 15,-20-1-15</inkml:trace>
  <inkml:trace contextRef="#ctx0" brushRef="#br1" timeOffset="182560.2">28871 9250 0,'21'-21'62,"1"0"-62,-1 21 16,-21-22-16,21 22 0,-21-21 15,21 21-15,-21-21 0,0 0 16,0 0-16,-21 21 31,0 0-31,0 0 0,-1 0 16,1 21-16,0 0 0,21 0 0,-21 0 16,0 22-16,21-22 0,-21 0 15,21 21-15,0-20 0,0-1 0,0 0 16,0 0-16,0 0 15,0 0-15,21-21 0,0 0 0,0 0 16,0 0-16,0 0 0,22 0 16,-22 0-16</inkml:trace>
  <inkml:trace contextRef="#ctx0" brushRef="#br1" timeOffset="182888.01">29570 9102 0,'0'0'0,"0"-21"31,-21 21-31,21 21 0,-22 0 16,22 0-16,-21 0 0,21 22 16,-21-22-16,0 21 0,21-21 0,-21 22 15,0-1-15,21 0 0,-22 1 16,1-1-16,21 0 0,0 1 0,-21-1 15,21 0-15,-21 1 0,21-1 0,0 0 16,0-21-16,0 22 0,0-22 16,0 21-16,0-21 0,0 1 0,21-1 15,-21 0-15,21-21 16,0 0-16,1 0 0,-1 0 0,0 0 16,0 0-16,0-21 15,0 0-15,1-1 0,-1 1 16,-21 0-16</inkml:trace>
  <inkml:trace contextRef="#ctx0" brushRef="#br1" timeOffset="183079.9">29295 9610 0,'-22'0'0,"44"0"0,-65 0 16,22 0-1,42 0 1,0 0-1,1 0-15,20 0 16,-21 0-16,0 0 0,22 0 0,-22 0 16,21-21-16,0 21 0,-20-22 15,20 22-15,-21-21 0</inkml:trace>
  <inkml:trace contextRef="#ctx0" brushRef="#br1" timeOffset="183368.23">29993 9377 0,'0'0'0,"-21"0"0,21 21 47,0 0-47,0 22 0,0-22 15,0 0-15,0 21 0,21-21 16,-21 22-16,21-1 0,-21 0 0,21-20 15,1 20-15,-1-21 0,0 0 16,-21 0-16,21 22 0,0-22 16,-21 0-16,0 0 15,21-21 1,1 0-16,-22-21 16,0 0-16</inkml:trace>
  <inkml:trace contextRef="#ctx0" brushRef="#br1" timeOffset="183597.1">30438 9356 0,'0'0'0,"-43"0"32,22 21-32,0 0 15,0 0-15,0 22 0,21-22 0,-22 21 16,1-21-16,21 22 0,0-1 0,-21-21 15,0 21-15,21-20 16,-21-1-16,21 21 0,-21-21 0,21 0 0,0 1 16</inkml:trace>
  <inkml:trace contextRef="#ctx0" brushRef="#br1" timeOffset="183960.89">30819 9292 0,'-43'0'31,"43"21"-31,-21-21 31,0 0-15,0 0 0,21-21-16,0 0 15,0 0 1,21 21 0,0-21-16,0 21 0,0 0 15,1 0 1,-22 21-16,0 0 0,0 0 15,0 0-15,0 1 0,0 20 0,0-21 16,0 0-16,-22 0 0,1 22 16,0-22-16,0 0 0,-21 0 0,20 0 15,1-21-15,0 22 0</inkml:trace>
  <inkml:trace contextRef="#ctx0" brushRef="#br1" timeOffset="184632.64">31115 8975 0,'63'0'16,"-41"0"-16,-1 0 15,21 0-15,0 0 0,1 0 0,-1 0 16,0 0-16,1-21 0,-22 21 15,21 0-15,1 0 0,-22 0 0,0 0 16,0-22-16,0 22 16,-21 22 15,0-1-31,0 0 0,-21-21 16,21 21-16,0 21 0,-21-20 0,0-1 15,21 0-15,0 21 16,0-21-16,-21 22 0,21-1 0,-22-21 15,22 22-15,-21-1 0,21 0 16,0 1-16,0-1 0,0 0 0,0 1 16,0-1-16,0 0 0,0 1 0,0-1 15,0 0-15,0-21 0,0 22 16,0-1-16,0-21 0,0 22 0,0-22 16,0 0-16,0 0 0,-21 21 15,0-20-15,0-22 0,0 21 0,-1 0 16,1 0-16,-21-21 0,21 21 15,-22-21-15,1 0 0,21 21 0,-21-21 16,20 0-16,-20 0 0,21 0 16,0 0-16,0 0 0,-1 0 15,1 0-15,0 0 0,0 0 0,0 0 16,0 0-16</inkml:trace>
  <inkml:trace contextRef="#ctx0" brushRef="#br1" timeOffset="184804.54">31051 10308 0,'0'0'0,"0"21"16,-21-21 15,0 0-31,0 0 15,0 0-15,0 0 16,-1 0-16,1 0 0,0 0 0</inkml:trace>
  <inkml:trace contextRef="#ctx0" brushRef="#br0" timeOffset="192324.17">18055 11240 0,'0'-22'31,"0"1"32,0 0-48,0 0-15,0 0 16,21 21-1,-21-21-15,21 21 0,1 0 16,-22-22-16,21 22 0,0 0 16,0 0-16,0-21 0,0 21 15,1 0-15,-1 0 0,0 0 16,0 21-16,0-21 0,-21 22 16,21-1-16,-21 0 0,22 0 0,-22 0 15,0 0-15,0 22 0,0-22 16,0 0-16,-22 0 0,1 0 15,0 1-15,0-1 0,0 0 0,0 0 16,-1-21-16,1 21 0,0 0 16,0-21-16,21-21 31,0 0-15,0 0-16,0 0 15,21 21-15,0 0 16,-21-21-16,21 21 0,1 0 15,-1 0-15,-21-22 0,21 22 0,0 0 16,0 0-16,0 0 0,1 0 16,-1 22-16,0-1 0,0 0 0,0-21 15,0 21-15,1 0 0,-22 22 0,0-22 16,21 0-16,-21 0 0,0 0 16,0 0-16,0 1 0,0-1 0,-21 0 15,-1 0-15,1 0 0,0 0 16,-21 1-16,-1-1 0,22 0 0,-21 0 15,0-21-15,-1 21 0,1-21 0,21 0 16,-22 0-16,22 0 0,-21 0 16,21 0-16,0 0 0,-1 0 0,1 0 15,21-21-15,-21 21 0,21-21 0,-21 0 16,0 0 0,21-1-16,0 1 0,0 0 0,0 0 15,0 0-15,0 0 31,21 21-15,0 0 0,0 0-16,0 0 15</inkml:trace>
  <inkml:trace contextRef="#ctx0" brushRef="#br0" timeOffset="192579.98">18775 11663 0,'21'0'15,"-42"0"-15,63 0 0,-21 0 16,-42 0 93</inkml:trace>
  <inkml:trace contextRef="#ctx0" brushRef="#br0" timeOffset="199008.38">20659 10964 0,'0'0'15,"0"-21"-15,0 0 16,-22 21-16,1-21 0,21 0 0,-21 21 15,21-21-15,-21-1 16,21 1 0,-21 21-16,42 0 31,0 21-31,0-21 0,0 22 0,22-1 16,-1 21-16,0-21 0,1 0 15,-1 22-15,0-1 0,1 0 0,-1 1 16,0-1-16,1 0 0,-1 1 15,-21-1-15,22 0 0,-22-20 16,0 20-16,0 0 0,-21-21 0,0 1 16,21-1-16,-21 21 0,0-21 15,0 0-15,0 1 0,0-44 47,0 1-47</inkml:trace>
  <inkml:trace contextRef="#ctx0" brushRef="#br0" timeOffset="199332.31">21399 10901 0,'0'0'0,"0"-21"0,22 21 0,-22-21 15,0-1 1,-22 22-1,1 0-15,0 0 0,0 22 16,0-22-16,0 21 0,-22 0 16,22 0-16,0 0 0,-21 22 0,-1-1 15,22 0-15,-21 1 0,-1 20 0,1-21 16,21 22-16,-21-22 16,-1 22-16,1-22 0,0 0 0,-1 1 15,22-1-15,-21-21 0,21 22 0,-1-22 16,1 0-16,0 0 0,21 0 15,0 0-15,21-21 32,0 0-32,1 0 0,-1-21 0,21 0 15,-21 21-15,0-21 0</inkml:trace>
  <inkml:trace contextRef="#ctx0" brushRef="#br0" timeOffset="199704.49">21632 11155 0,'0'0'0,"0"21"16,0 0-16,0 0 15,0 1-15,0-1 0,0 0 0,0 21 16,0-21-16,-21 22 0,21-22 0,0 21 15,-21 1-15,21-1 0,0-21 16,0 21-16,0 1 0,0-1 16,0 0-16,0 22 0,0-22 0,0 1 15,0 20-15,0-21 0,0 1 16,0 20-16,0-20 0,0-1 0,0 0 16,0-21-16,0 22 0,0-1 0,0-21 15,0 0-15,0 1 0,0-1 16,0 0-16,0-42 31,0 0-31,0-1 16,0-20-16,0 21 0,0-21 0,21-1 15,-21-20-15</inkml:trace>
  <inkml:trace contextRef="#ctx0" brushRef="#br0" timeOffset="200019.52">21569 11451 0,'0'0'15,"0"-21"-15,0 0 0,0 0 0,0 0 0,0-1 16,0 1-16,0 0 0,0 0 16,0 0-16,0 0 0,21-1 15,21 1-15,-21 21 0,1 0 16,20-21-16,-21 21 0,21 0 0,1 0 16,-22 0-16,21 21 0,-21 0 0,22-21 15,-22 43-15,0-22 16,-21 0-16,0 0 0,0 22 0,0-22 15,0 21-15,-21-21 0,-21 0 0,20 22 16,-20-22-16,0 0 0,-1 0 16,1 0-16,0 1 0,-1-22 0,1 21 15,21-21-15,-21 0 0,20 21 0,1-21 16,42-21 15,1 0-31,-1-1 16,0 22-16,0-21 0</inkml:trace>
  <inkml:trace contextRef="#ctx0" brushRef="#br0" timeOffset="200568.32">22606 11261 0,'0'0'0,"-21"-21"0,0-1 16,-1 22-16,1 0 0,-21-21 15,21 21-15,0 0 0,-1 0 0,1 0 16,-21 0-16,21 0 0,0 0 16,-22 0-16,22 21 0,0 1 15,0-1-15,0 0 0,-1 0 0,22 21 16,0-20-16,-21 20 0,21 0 15,0-21-15,0 22 0,0-22 0,0 0 16,0 21-16,0-20 0,0-1 0,0 0 16,21-21-16,1 21 0,-1-21 15,0 0-15,0 0 0,0 0 16,0 0-16,1 0 0,-1 0 0,0 0 16,0 0-16,21-21 0,-20 0 15,-1 0-15,0-1 0,0 1 0,0 0 16,-21 0-16,21-21 0,-21 20 15,22-20-15,-22 21 0,0-21 16,0 20-16,0 1 0,0 0 0,0 0 16,0 42-1,0 0 1,-22 0-16,22 1 0,-21 20 0,21-21 16,0 0-16,0 0 0,0 22 15,0-22-15,0 0 0,0 0 0,0 0 16,0 1-16,21-1 0,1-21 15,-1 21-15,0-21 16,0 0-16,0 0 0,0 0 16,1 0-16,-1 0 0,0-21 0</inkml:trace>
  <inkml:trace contextRef="#ctx0" brushRef="#br0" timeOffset="200840.17">23050 10964 0,'0'0'0,"0"-21"0,0 0 0,0 0 16,0 42-1,0 0-15,0 0 16,0 1-16,0 20 0,0 0 0,0 1 16,-21-22-16,21 21 15,0 0-15,0 22 0,0-43 0,0 21 16,0 1-16,0-22 0,0 21 0,0-21 15,0 1-15,0 20 0,0-21 16,0 0-16,0 0 16,21-21-1,-21-21-15,22 0 16</inkml:trace>
  <inkml:trace contextRef="#ctx0" brushRef="#br0" timeOffset="201364.35">23262 10964 0,'0'0'0,"0"-21"0,0 42 31,0 1-31,21-1 16,-21 21-16,0-21 0,0 22 0,0-1 15,21 0-15,-21 1 0,0-1 16,0 0-16,0 1 0,0-1 0,0 0 15,0-21-15,0 22 0,0-1 0,0-21 16,0 0-16,0 1 0,0-1 16,0 0-16,0 0 15,0-42 17,0 0-32,0 0 15,0-1-15,0 1 0,0 0 16,0 0-16,22-21 0,-22 20 0,21-20 15,0 21-15,-21-21 0,21-1 0,0 22 16,0-21-16,22 21 0,-22-1 16,21 1-16,-21 0 0,22 21 0,-22 0 15,21 0-15,1 0 0,-22 21 0,21 0 16,-21 1-16,22-1 16,-22 21-16,-21-21 0,21 22 0,-21-22 15,21 21-15,-21 0 0,0-20 0,0-1 16,0 21-16,0-21 0,0 0 15,0 1-15,0-1 0,0 0 0,-21 0 16,0 0-16,0-21 47,21-21-47,-22 0 0,22 0 16,0 0-16</inkml:trace>
  <inkml:trace contextRef="#ctx0" brushRef="#br0" timeOffset="201563.62">23156 11303 0,'0'0'0,"-21"0"0,0 0 0,21-21 32,21 21-17,0 0-15,0-21 0,1 21 16,-1 0-16,21 0 0,-21-21 15,22 21-15,-22 0 0,21 0 16,-21-22-16,22 22 0,-22 0 0,21-21 16,-21 0-16,0 21 0</inkml:trace>
  <inkml:trace contextRef="#ctx0" brushRef="#br0" timeOffset="202380.41">25019 11134 0,'0'0'0,"0"-21"0,-21-1 0,21 1 15,0 0-15,0 0 0,0 0 0,0 0 16,-21-1-16,21 1 0,0 0 15,0 0-15,0 0 0,0 0 0,0-1 16,0 44 15,0-1-31,0 0 16,0 0-16,0 21 0,0-20 0,0 20 16,0 0-16,0 22 0,0-22 0,0 0 15,0 22-15,0-22 0,0 1 16,0-1-16,-22 0 0,22-21 0,-21 22 15,21-22-15,0 0 0,0 0 0,-21 0 16,0 1 0,21-44 31,0 1-47,0 0 0,0 0 0,0 0 15,0 0-15,0-1 0,0-20 0,21 21 16,0 0-16,0-22 0,1 22 15,-1 0-15,0 0 0,0 0 0,0 21 16,22-21-16,-22 21 0,21 0 16,-21 0-16,0 0 0,22 21 0,-22 0 15,0 0-15,0 0 0,0 0 0,-21 1 16,0-1-16,0 0 16,0 0-16,0 0 0,0 0 0,-21 1 15,0-1-15,0 0 0,0-21 0,0 21 16,-1 0-16,-20-21 0,21 21 15,0-21-15,0 0 0,-1 0 0,1 0 16,21 22-16,-21-22 0,21-22 47,21 22-47,-21-21 0,21 21 16,1-21-16,-1 21 0,21-21 15,-21 0-15,0 21 0</inkml:trace>
  <inkml:trace contextRef="#ctx0" brushRef="#br0" timeOffset="203039.86">25633 11303 0,'0'0'0,"21"0"0,0 0 0,-21-21 15,0 42 17,0 0-32,0 0 15,0 1-15,-21-1 16,21 0-16,-21 0 0,21 0 0,0 0 15,0 1-15,0-1 0,0 0 0,0 0 16,0 0 0,21 0-16,0-21 0,0 22 15,0-22-15,1 0 0,-1 0 16,21 0-16,-21 0 0,0 0 16,1-22-16,-1 1 0,21 21 0,-21-21 15,0 21-15,-21-21 0,22 0 0,-1 0 16,-21-1-16,0 1 15,0 0-15,0 0 0,0 0 16,0 42 31,0 0-47,0 0 0,0 22 16,0-22-16,0 21 0,0-21 15,0 22-15,0-22 0,0 21 0,0 0 16,0 1-16,0-1 0,0 0 0,0 1 15,0-1-15,21 0 0,0 22 16,0-22-16,0 22 0,1-22 0,-1 22 16,0-22-16,0 21 0,0-20 0,-21-1 15,21 0-15,-21 1 0,0-1 16,0 0-16,0 1 0,0-1 0,0-21 16,0 22-16,-21-22 0,0 0 0,0 0 15,0 0-15,0-21 0,-22 0 16,22 0-16,-21 0 0,21 0 15,-22 0-15,1 0 0,0-21 0,-1 0 16,-20 0-16,20-22 0,-20 22 16,21-21-16,-1 0 0,1 20 0,21-20 15,-22 0-15,22-1 0,21 1 0,0-21 16,0 20-16,0 1 0,0 0 16,0 20-16,0-20 0,21 0 0,1-1 15,20 22-15,-21-21 0,21 21 0,1-22 16,-1 22-16,0-21 0,1 21 15,20-22-15,-20 22 0,-1-21 16</inkml:trace>
  <inkml:trace contextRef="#ctx0" brushRef="#br0" timeOffset="203556.47">27030 11070 0,'0'-63'15,"21"63"1,0 0-16,0-21 15,0-1-15,1 22 0,-1 0 16,0 0-16,0-21 0,0 21 16,0-21-16,1 21 0,-22-21 15,21 0-15,-21 0 16,0-1 0,-21 22-16,-1 0 15,1 0-15,0 0 0,-21 0 16,21 0-16,-1 22 15,-20-1-15,21 0 0,-21 0 0,20 0 16,-20 22-16,21-1 0,0 0 0,-22 1 16,22-1-16,21 0 0,-21 1 15,21-1-15,-21 0 0,21 1 0,0-22 16,0 21-16,0-21 0,0 22 0,21-22 16,0 0-16,0 0 0,22 0 15,-22-21-15,21 21 0,1-21 0,-1 0 16,0 0-16,-21 0 0,22 0 15,-1 0-15,0 0 0,1-21 0,-1 0 16,0 21-16,1-21 0,-1-21 16</inkml:trace>
  <inkml:trace contextRef="#ctx0" brushRef="#br0" timeOffset="204343.62">27665 11218 0,'0'0'0,"0"-21"0,0 0 15,-21 21 1,-1 0-16,1 21 15,0 0-15,21 1 0,-21-1 16,0 0-16,21 0 0,0 21 0,0-20 16,-21-1-16,21 21 0,0-21 15,0 0-15,0 1 0,0-1 16,0 0-16,0 0 16,21-21-16,0 0 0,0 0 15,0 0-15,0 0 0,1 0 0,-1 0 16,0 0-16,0 0 0,0-21 15,-21 0-15,0 0 16,0-1-16,0 1 0,0 0 0,-21 0 16,0 0-16,0 0 0,0-1 0,-1 1 15,1 0-15,0 0 0,0 0 16,0 0-16,0 21 0,-1-22 0,22 1 16,0 0-1,0 0 1,22 21-16,-1 0 0,0-21 0,21 21 15,-21 0-15,22-21 0,-1 21 16,0 0-16,-20 0 0,20 0 0,0 0 16,1 0-16,-22 0 0,21 21 15,-21 0-15,0 0 0,1 0 0,-1 0 16,-21 1-16,0-1 0,0 21 0,0-21 16,0 0-16,0 1 0,0-1 15,0 0-15,0 0 0,-21 0 0,21 0 16,0 1-16,-22-22 0,22 21 15,-21-21 1,0 0 15,21-21-31,0-1 16,0 1-16,0 0 0,0 0 16,0 0-16,0 0 0,0-1 15,0-20-15,21 21 0,0 0 0,1-22 16,-1 22-16,0 0 0,0 0 0,21 0 15,-20 0-15,20 21 0,-21-22 16,21 22-16,1 0 0,-22 0 0,21 0 16,-21 0-16,22 22 0,-22-1 0,0 0 15,0 0-15,0 21 0,-21-20 16,0-1-16,0 21 0,0-21 16,0 22-16,0-22 0,0 0 15,-21 21-15,21-21 0,-21 1 0,0-1 16,0-21-16,21 21 0,0 0 0,-21-21 15,-1 21-15,44-42 47,-22 0-47,21 0 0,0 0 16,0-1-16</inkml:trace>
  <inkml:trace contextRef="#ctx0" brushRef="#br0" timeOffset="204616.46">28935 10816 0,'-21'0'31,"-1"0"-31,1 21 0,21 1 0,0-1 16,0 21-16,-21-21 0,0 22 0,21-1 15,-21 0-15,21 1 0,0-1 16,-21 0-16,-1 1 0,22-1 0,-21 0 15,21-21-15,0 22 0,0-22 0,0 0 16,0 0-16,0 0 16,0 1-16,0-1 0,21-21 15,1 0-15,-1 0 16,0 0-16,0-21 16,-21-1-16,21 1 0,-21 0 0</inkml:trace>
  <inkml:trace contextRef="#ctx0" brushRef="#br0" timeOffset="204824.34">28702 11134 0,'0'0'0,"-21"0"16,42 0 15,0 0-31,0 0 0,0 0 16,1 0-16,-1 0 0,0 0 15,0 0-15,0 0 0,0 0 0,1 0 16,-1-21-16,0 21 16,0 0-16,0 0 0,0 0 0,1 0 15</inkml:trace>
  <inkml:trace contextRef="#ctx0" brushRef="#br0" timeOffset="205629.95">29400 11345 0,'0'0'15,"22"0"-15,-1 0 0,0 0 16,0-21-16,0 0 16,-21 0-16,21 21 15,1-21-15,-22 0 0,0-1 0,0 1 16,0 0-16,0 0 0,0 0 15,0 0-15,0-1 0,0 1 0,0 0 16,-22 0-16,1 21 0,0 0 0,-21 0 16,21 0-16,-1 0 0,-20 0 15,21 21-15,0-21 0,-22 21 16,22 22-16,0-22 0,0 21 0,0-21 16,0 22-16,-1-22 0,22 21 15,-21-21-15,21 22 0,0-22 0,0 0 16,0 21-16,0-21 0,21-21 0,1 22 15,-22-1-15,21 0 0,0-21 16,0 0-16,0 0 0,0 0 0,1 0 16,-1 0-16,0 0 0,0 0 15,0-21-15,0 21 0,1-21 0,-1-1 16,0 1-16,0 0 0,-21 0 16,21 0-16,0 0 0,1-22 15,-22 22-15,21-21 0,0 21 0,-21-22 16,0 22-16,21 0 0,-21 0 0,21 0 15,-21 42 1,0 21 0,0-21-16,0 0 15,0 22-15,0-22 0,0 0 0,0 21 16,0-20-16,0-1 0,0 0 0,0 0 16,0 0-16,0 0 15,21-21-15,1 0 16,-22 22-16,21-22 0,0 0 0,0 0 15,0 0-15,0-22 16,1 22-16,-1-21 0,0 0 0,0 21 16,0-21-16,0 0 0,1 0 15,-1-1-15,0 1 0,0 0 0,-21 0 16,0 0-16,21 0 0,-21-1 0,0 44 31,0-1-15,0 0-16,0 0 0,0 0 15,-21 22-15,21-22 0,0 0 16,0 0-16,0 0 0,0 0 16,0 1-16,0-1 15,21-21 17,0 0-32,-21-21 15,0-1-15</inkml:trace>
  <inkml:trace contextRef="#ctx0" brushRef="#br0" timeOffset="205827.84">29993 11007 0,'0'0'0,"-21"0"0,21-21 0,-21 21 31,21 21-15,0 0-1,0 0 1,21-21-16,-21 21 16,21-21-16,0 0 0,0 0 15</inkml:trace>
  <inkml:trace contextRef="#ctx0" brushRef="#br0" timeOffset="206359.88">30416 11176 0,'0'0'0,"0"21"16,-21-21-16,21 21 0,0 1 15,-21-1-15,21 0 0,0 0 16,-21-21-16,21 21 0,0 0 0,0 1 16,0-1-16,0 0 0,0 0 0,0 0 15,0 0-15,0 1 16,0-1-16,0 0 15,-21-21 32,21-21-31,0 0-16,0-1 16,0 1-16,0 0 0,0 0 15,0 0-15,0-22 0,21 22 0,0 0 16,0-21-16,0 21 0,1-1 15,-1 1-15,21 0 0,-21 0 0,0 0 16,22 0-16,-22 21 0,0 0 0,0 0 16,0 0-16,1 0 0,20 21 15,-21 0-15,0 0 0,-21 21 16,21-20-16,-21-1 0,22 21 16,-22-21-16,0 22 0,0-22 0,0 0 15,0 21-15,0-21 0,0 1 0,0-1 16,0 0-16,0 0 0,-22-21 15,22 21-15,-21-21 0,21 21 16,-21-21-16,0 0 16,0 0-1,21-21 1,0 0 0,21 0-16</inkml:trace>
  <inkml:trace contextRef="#ctx0" brushRef="#br0" timeOffset="206828.61">31475 11240 0,'0'0'16,"0"-22"-16,0 1 0,0 0 16,0 0-16,0 0 0,-21 0 15,-1 21 1,1 0-16,0 0 0,0 0 0,0 0 15,-22 21-15,22 0 0,-21 0 16,21 0-16,0 0 0,-22 1 16,22-1-16,0 0 0,21 0 15,0 0-15,0 0 0,0 1 0,0-1 16,0 0-16,0 0 0,21-21 0,0 21 16,0-21-16,22 0 0,-22 21 15,21-21-15,-21 0 0,22 0 0,-22 22 16,21-22-16,-21 0 0,1 0 15,-1 21-15,0-21 0,0 0 0,-21 21 16,0 0-16,0 0 16,-21 0-16,0-21 15,0 22-15,-22-22 0,22 0 16,-21 21-16,-1-21 0,1 0 16,0 0-16,21 21 0,-22-21 0,22 21 15,-21-21-15,21 0 0,-1 0 16,1 0-16,21-21 47,21 21-47,-21-21 15,22 21-15</inkml:trace>
  <inkml:trace contextRef="#ctx0" brushRef="#br0" timeOffset="207127.44">31962 11113 0,'0'0'0,"-22"0"16,1 0-16,0 0 16,0 0-16,21 21 15,-21 0-15,21 0 0,0 0 16,-21 0-16,21 22 0,-22-22 0,22 21 15,0-21-15,-21 22 0,21-22 16,0 0-16,0 0 0,0 22 16,0-22-16,0 0 0,0 0 15,0 0-15,0 0 0,21-21 16,1 22-16,-1-22 16,0 0-16,0 0 15,0 0-15,0 0 0</inkml:trace>
  <inkml:trace contextRef="#ctx0" brushRef="#br0" timeOffset="207456.25">32470 11070 0,'0'0'0,"21"0"31,0 0-16,0 21-15,-21 1 16,21-1-16,-21 0 0,21 0 0,1 21 16,-22-20-16,21 20 0,-21 0 15,0-21-15,21 22 0,-21-1 0,0 0 16,0-20-16,0 20 0,0-21 16,0 21-16,-21-20 0,0-1 15,-1 0-15,1 0 0,-21 0 0,21 0 16,0 1-16,-22-1 0,22 0 15,-21 0-15,21-21 0,-22 21 16,22 0-16,0-21 0,0 0 0,0 0 16,-22 0-16,22 0 0,0 0 15,0 0-15</inkml:trace>
  <inkml:trace contextRef="#ctx0" brushRef="#br1" timeOffset="214180.19">16891 12361 0,'0'0'0,"0"-42"15,0 21-15,0 0 16,0 0 0,0 42 15,0 0-31,-21 0 0,21 21 0,-21-20 15,-1 20-15,1-21 0,0 21 16,0 1-16,0-1 0,0 0 0,-1-20 16,1 20-16,0 0 0,0 1 15,0-1-15,-22 0 0,22-21 0,0 22 16,21-22-16,-21 0 0,0 0 16,21 0-16,-21 1 0,21-1 0,0-42 46,0-1-46,21 1 0,0 0 16,0 0-16,0-21 0</inkml:trace>
  <inkml:trace contextRef="#ctx0" brushRef="#br1" timeOffset="214492.01">17081 12277 0,'0'21'31,"0"0"-31,0 0 0,-21 0 16,0 22-16,0-22 0,21 21 16,-21 1-16,0-22 0,-1 21 15,1 0-15,0 22 0,0-22 0,0 1 16,0-1-16,-1 0 0,1 1 15,0-1-15,0 0 0,0 1 0,21-22 16,0 0-16,0 21 0,-21-42 0,21 21 16,0 1-16,21-22 47,-21-22-47,21 1 0,0 0 0</inkml:trace>
  <inkml:trace contextRef="#ctx0" brushRef="#br1" timeOffset="-214684.9">17716 12425 0,'0'0'0,"0"21"15,-21 0-15,0 0 0,21 1 16,-21-1-16,0 0 0,0 21 0,21-21 16,-22 22-16,1-1 0,0 0 15,0-20-15,21 20 0,-21 0 16,0 1-16,21-22 0,0 21 0,0-21 16,0 22-16,0-22 0,0 0 15,0 0-15,0 0 0,0 0 16,21-21-1,0 0-15,0 0 0,-21-21 16,21 21-16,0-21 0,-21 0 16,0 0-16</inkml:trace>
  <inkml:trace contextRef="#ctx0" brushRef="#br1" timeOffset="-214472.66">17335 12785 0,'0'0'0,"0"-21"32,22-1-17,-1 22-15,0-21 0,0 21 0,0 0 16,22-21-16,-22 21 0,0 0 16,21 0-16,-21-21 0,1 21 0,20 0 15,-21 0-15,0 0 0,0 0 0,1 0 16,-1-21-16,0 21 0</inkml:trace>
  <inkml:trace contextRef="#ctx0" brushRef="#br1" timeOffset="-213872">18351 12933 0,'0'0'0,"43"-42"32,-22 20-32,-21 1 0,0 0 15,0 0-15,0 0 0,21 21 16,-21-21-16,0-1 0,0 1 0,0 0 16,0 0-16,-21 0 0,0 0 15,0-1-15,-1 22 0,1 0 16,0 0-16,0 0 0,0 0 0,0 0 15,-22 0-15,22 22 0,0-1 16,0 0-16,0 0 0,-1 0 0,1 0 16,21 22-16,-21-1 0,21-21 15,-21 22-15,21-22 0,0 21 0,0-21 16,0 0-16,0 1 0,0-1 0,0 0 16,0 0-16,21-21 15,-21 21-15,21-21 0,0 0 16,1 0-16,20 0 0,-21 0 0,0-21 15,0 0-15,22 0 0,-22 21 16,21-21-16,-21-1 0,1 1 0,-1 0 16,0 0-16,0-21 0,0 20 0,-21 1 15,21 0-15,-21 0 0,0 0 16,0 0-16,0-1 16,0 44-1,0-1 1,-21 0-16,21 0 0,0 0 15,0 0-15,-21 1 0,21-1 16,0 0-16,0 21 0,0-21 16,0 1-16,0-1 0,21-21 0,0 21 15,-21 0-15,22-21 0,-1 21 16,0-21-16,0 0 0,0 0 0,0 0 16,22 0-16,-22 0 0,0 0 15,0 0-15</inkml:trace>
  <inkml:trace contextRef="#ctx0" brushRef="#br1" timeOffset="-213204.3">19071 12721 0,'0'0'0,"-21"-42"32,0 21-32,0 21 0,-1 0 0,1 0 15,0 0-15,0 21 16,0-21-16,0 21 0,-1 0 0,22 0 15,-21 1-15,0-1 0,21 0 16,0 0-16,0 21 0,-21-20 0,21-1 16,0 0-16,0 0 0,0 0 15,21 0 1,0-21-16,0 0 0,1 0 0,-1 0 16,0 0-16,21-21 0,-21 21 0,1-21 15,-1 21-15,0-21 16,0 21-16,0-21 0,-21 0 0,21-1 15,-21 1-15,0 0 16,0 0 0,0 0-16,0 42 31,0 0-31,0 0 16,0 0-16,0 22 0,0-22 0,22 0 15,-22 21-15,0 1 0,0-1 16,21-21-16,-21 22 0,21-1 0,0 0 15,-21 1-15,21-1 0,0 21 0,1-20 16,-1 20-16,0-20 0,0 20 16,-21-21-16,21 22 0,-21-22 15,21 1-15,-21 20 0,0-21 0,0 22 16,0-22-16,0 22 0,0-22 0,0 0 16,0 1-16,0 20 0,0-20 15,-21-22-15,0 21 0,0 0 0,-21-20 16,-1-1-16,1 0 0,0 0 0,-1-21 15,-20 0-15,20 0 0,1 0 16,-21 0-16,20-21 0,-20 0 0,20 0 16,1-1-16,-21-20 0,20 21 0,1-21 15,21-1-15,-22 1 0,22 0 16,0-1-16,0 1 0,21 0 16,0-1-16,0 1 0,0 0 0,0-22 15,21 22-15,0-1 0,0 1 16,1-21-16,20 20 0,-21 1 0,21-22 15,1 22-15,-1 0 0,0-1 0,1 1 16</inkml:trace>
  <inkml:trace contextRef="#ctx0" brushRef="#br1" timeOffset="-212684.69">19389 12848 0,'0'0'0,"-22"0"15,1 0 1,21 21 0,0 1-16,0-1 0,0 0 0,0 0 15,0 0-15,0 0 0,0 1 16,0-1-16,0 0 0,0 0 0,0 0 16,0 0-16,0 1 0,0-1 15,0 0-15,-21-21 47,21-21-31,0 0-16,0-1 15,0 1-15,0 0 0,0 0 16,0-21-16,0 20 0,21 1 0,0-21 16,1 21-16,-1 0 0,0-22 0,21 22 15,-21 0-15,22 21 0,-22-21 16,21 21-16,1 0 0,-22 0 0,21 0 15,0 0-15,1 21 0,-22 0 0,0 0 16,21 0-16,-20 22 0,-1-22 16,-21 21-16,0-21 0,0 22 0,0-22 15,0 0-15,0 21 0,0-20 16,0-1-16,0 0 0,-21-21 16,-1 21-16,1 0 0,0-21 0,0 21 15,0-21-15,21 22 0,-21-22 31,21-22-15,21 1-16,0 0 16,0 21-16</inkml:trace>
  <inkml:trace contextRef="#ctx0" brushRef="#br1" timeOffset="-212179.98">20510 12933 0,'0'0'0,"-105"-64"32,83 43-32,1 21 0,0-21 15,0 21-15,0 0 0,-22 0 16,22 0-16,0 0 0,0 0 0,21 21 16,-21 0-16,0 1 0,-1-1 0,1 0 15,21 0-15,0 0 0,0 22 16,-21-22-16,21 0 0,0 21 0,0-21 15,0 1-15,0-1 0,0 0 16,0 0-16,21 0 16,0-21-16,1 0 0,-1 0 0,0 0 15,0 0-15,0 0 0,0 0 0,1 0 16,20-21-16,-21 0 0,0 21 16,0-21-16,22 0 0,-22-1 0,-21 1 15,21 0-15,-21 0 0,21-21 0,-21 20 16,0 1-16,0-21 0,0 21 15,0 0-15,0-1 0,0 44 32,-21-1-17,21 0-15,0 21 0,0-21 16,0 1-16,0-1 0,0 21 16,0-21-16,0 0 0,0 1 0,0-1 15,0 0-15,21-21 0,-21 21 0,21-21 16,1 0-16,-1 21 0,0-21 15,0 0-15,0 0 0,22 0 0,-22 0 16,0 0-16,0-21 0,21 0 0,-20 0 16,-1 21-16</inkml:trace>
  <inkml:trace contextRef="#ctx0" brushRef="#br1" timeOffset="-211543.3">20891 12912 0,'0'21'46,"0"0"-46,0 0 16,0 0-16,0 1 0,0-1 0,0 0 16,0 21-16,0-21 0,0 1 0,0-1 15,0 0-15,0 0 16,0 0-16,0 0 0,-21-21 31,0 0-15,21-21-16,0 0 15,0 0-15,0 0 16,0 0-16,0-1 0,0 1 16,0-21-16,0 21 0,0 0 0,0-22 15,0 22-15,21 0 0,0 0 16,1 0-16,-1-1 0,0 1 0,0 21 16,0 0-16,0 0 0,1 0 0,-1 0 15,0 0-15,0 21 0,0 1 16,-21-1-16,21 0 0,1 0 0,-22 21 15,0-20-15,21-1 0,-21 0 0,0 0 16,21 0-16,-21 0 0,0 1 16,0-1-16,0 0 15,-21-21 1,0 0 0,21-21-1,0 0-15,0-1 16,0 1-16,0 0 0,0 0 15,21-21-15,0 20 0,0 1 0,0 0 16,22-21-16,-22 21 0,21-1 16,0 22-16,-20-21 0,20 21 0,0 0 15,-21 0-15,1 0 0,-1 21 0,0 1 16,0-1-16,0 21 0,0-21 16,-21 22-16,0-22 0,0 0 0,0 21 15,0-21-15,0 1 0,0-1 0,0 0 16,0 0-16,0 0 15,0 0-15,-21-21 0,21 22 16,-21-22-16,21-22 16,0 1-1</inkml:trace>
  <inkml:trace contextRef="#ctx0" brushRef="#br1" timeOffset="-211188.09">21992 12954 0,'21'0'31,"0"0"-31,1 0 0,-1 0 16,-21-21-16,21 21 0,0-21 15,0 21-15,0-21 0,1 21 0,-1-22 16,-21 1-16,21 0 0,-21 0 15,0 0 1,-21 21-16,0 0 0,-1 0 16,1 0-16,0 0 0,0 21 15,0 0-15,0 0 0,-1 0 0,1 1 16,0 20-16,0-21 0,21 21 16,0-20-16,0 20 0,0-21 15,0 21-15,0-20 0,0-1 0,0 0 16,0 0-16,21-21 0,0 21 0,0-21 15,22 0-15,-22 0 0,21 0 16,-21 0-16,22 0 0,-1 0 0</inkml:trace>
  <inkml:trace contextRef="#ctx0" brushRef="#br1" timeOffset="-210404.54">23050 12404 0,'43'-21'15,"-22"21"1,0-22-16,0 22 0,0 0 16,22 0-16,-22-21 0,21 21 0,1 0 15,-22-21-15,21 21 0,-21 0 16,22-21-16,-65 21 31,1 0-31,-21 0 0,0 0 16,-1 0-16,1 0 0,0 0 0,-1 0 15,1 21-15,21-21 0,-22 0 16,1 0-16,21 0 0,0 0 0,0 0 16,-1 0-16,1 21 0,0 0 15,21 1 1,0-1-16,0 0 0,0 0 15,0 0-15,0 0 0,0 22 0,0-22 16,0 21-16,0 1 0,0 20 16,0-21-16,0 22 0,0-22 0,0 22 15,0-22-15,0 22 0,-21-1 16,21-21-16,0 22 0,0-22 0,0 1 16,-21-1-16,21 0 0,0 1 0,0-1 15,0 0-15,0-21 0,0 1 16,0 20-16,0-21 0,21 0 0,0 0 15,0-21-15,0 0 16,1 0-16,-1 0 0,21-21 16,-21 0-16,0 0 0,1 0 15,-1 0-15,0-1 0,21-20 0,-21 21 16</inkml:trace>
  <inkml:trace contextRef="#ctx0" brushRef="#br1" timeOffset="-210140.75">23580 12742 0,'0'0'0,"0"-21"0,0 0 16,-22 21-1,1 0-15,0 0 0,0 0 16,0 0-16,0 21 0,-1 0 16,1 1-16,0 20 0,0 0 15,0-21-15,0 22 0,-1-1 0,1 0 16,21 1-16,0-22 0,-21 21 15,21 1-15,0-22 0,0 21 0,0-21 16,0 0-16,0 1 0,0-1 0,21 0 16,0-21-16,1 0 15,20 0-15,-21 0 0,21 0 0,-20 0 16,20-21-16,0 0 0,1-1 0,-1 1 16</inkml:trace>
  <inkml:trace contextRef="#ctx0" brushRef="#br1" timeOffset="-209404.76">23939 12912 0,'-84'21'31,"63"0"-31,-1 0 16,1 0-16,0 1 0,21-1 0,-21 21 16,0-21-16,21 0 0,-21 1 0,21-1 15,0 0-15,0 0 0,0 0 16,0 0-16,0 1 0,21-22 15,0 0-15,0 21 0,0-21 16,0 0-16,1 0 16,-1 0-16,0 0 0,0 0 0,0-21 15,0 21-15,1-22 0,-22 1 0,0 0 16,0 0-16,0 0 16,0 0-16,0-1 0,-22 1 0,1 0 15,0 0-15,0 0 16,0 0-16,0 21 0,21-22 0,0 1 15,0 0-15,21 21 16,0-21 0,0 21-16,0 0 0,0 0 0,22 0 15,-22 0-15,21 0 0,1 0 16,-22 0-16,21 0 0,-21 0 16,22 0-16,-22 0 0,0 21 0,0 0 15,0 0-15,0 1 0,1-1 0,-22 21 16,0-21-16,0 0 0,0 1 15,0-1-15,0 0 0,0 0 16,0 0-16,-22 0 0,1-21 16,21 22-16,-21-22 15,0 0 1,21-22 0,0 1-1,0 0-15,0 0 0,0 0 0,0 0 16,0-1-16,21 1 0,0 0 15,-21-21-15,21 21 0,1-1 0,-1-20 16,0 21-16,21 0 0,-21 0 0,1 21 16,20 0-16,0 0 0,-21 0 15,22 0-15,-22 0 0,0 21 0,0 0 16,0 0-16,1 0 0,-1 0 0,-21 22 16,0-22-16,0 0 0,0 21 15,0-20-15,0-1 0,0 0 0,0 0 16,0 0-16,0 0 0,0 1 0,-21-22 15,21 21-15,0-42 47,21-1-47,0 1 16,-21 0-16</inkml:trace>
  <inkml:trace contextRef="#ctx0" brushRef="#br1" timeOffset="-209159.9">25167 12594 0,'-21'21'31,"21"1"-31,-21-1 0,0 21 16,-1-21-16,22 22 0,0-1 0,-21 0 16,0 1-16,21-1 0,-21 0 15,21 1-15,0-1 0,0-21 0,0 21 16,0-20-16,0 20 0,0-21 15,0 0-15,0 0 0,0 1 0,0-1 16,21-21 0,0 0-16,0 0 15,-21-21-15,22-1 0</inkml:trace>
  <inkml:trace contextRef="#ctx0" brushRef="#br1" timeOffset="-208981">24828 12954 0,'0'0'0,"22"0"47,-1-21-47,0 21 0,0 0 0,0 0 16,22 0-16,-22 0 0,21 0 15,-21-21-15,22 21 0,-22 0 0,21 0 16,-21-21-16</inkml:trace>
  <inkml:trace contextRef="#ctx0" brushRef="#br1" timeOffset="-208428.27">25823 13123 0,'21'-42'15,"1"21"1,-22 0-16,0 0 0,0-1 16,0 1-16,0 0 0,0-21 0,0 21 15,-22-1-15,1-20 0,0 21 16,0 0-16,0 21 0,0-21 16,-22 21-16,22 0 0,-21 0 0,21 21 15,-22 0-15,22 0 0,-21 0 16,21 22-16,-22-22 0,22 21 0,0 0 15,0 1-15,0-22 0,-1 21 0,1-21 16,21 22-16,0-22 0,0 0 16,0 0-16,0 0 0,0 1 0,21-22 15,1 21-15,-1-21 0,0 0 0,0 0 16,21 0-16,-20 0 0,20 0 16,-21 0-16,21-21 0,-20 21 0,20-22 15,-21 1-15,21 0 0,-20 0 16,-1 0-16,0 0 0,0-22 15,0 22-15,-21 0 0,0-21 0,0 20 16,0-20-16,0 21 0,0 0 16,0 0-16,-21 42 31,21 0-31,-21 0 16,21 21-16,-21-20 0,21-1 0,0 21 15,0-21-15,0 0 0,0 1 0,0-1 16,0 0-16,0 0 0,21-21 15,0 21-15,0-21 0,0 0 16,22 0-16,-22 0 0,0 0 16,21 0-16,-20 0 0</inkml:trace>
  <inkml:trace contextRef="#ctx0" brushRef="#br1" timeOffset="-208196.91">26395 12891 0,'0'0'0,"-21"0"15,-1 0 1,22 21-16,0 0 0,-21 0 16,0 0-16,21 0 0,-21 1 0,21-1 15,0 0-15,0 0 0,0 0 0,-21 0 16,21 1-16,0-1 16,0 0-16,0 0 0,0 0 0,-21-21 15,21 21-15,0-42 47,0 0-47</inkml:trace>
  <inkml:trace contextRef="#ctx0" brushRef="#br1" timeOffset="-208029">26289 12806 0,'0'0'0,"0"-21"15,-64-43 1,43 64-1,21 21 17,21 1-17,-21-1-15,22-21 0,-1 0 16,0 21-16</inkml:trace>
  <inkml:trace contextRef="#ctx0" brushRef="#br1" timeOffset="-207315.22">26543 12848 0,'0'0'0,"0"43"31,0-22-31,0 0 0,0 0 0,0 0 16,0 0-16,0 1 0,0-1 16,-21 0-16,21 0 0,0 0 15,0 0-15,-21 1 0,21-1 16,0 0-16,-22-21 47,22-21-32,0 0-15,0-1 0,0 1 16,0 0-16,0-21 16,0 21-16,0-1 0,22 1 15,-22-21-15,21 21 0,0 0 0,0-22 16,21 22-16,-20 0 0,-1 21 0,21-21 15,-21 21-15,0 0 0,22 0 16,-22 0-16,0 0 0,21 21 0,-20 0 16,-22 0-16,21 0 0,-21 22 15,0-22-15,21 0 0,-21 21 0,0-20 16,0 20-16,0-21 0,0 0 0,0 0 16,0 1-16,0-1 0,0 0 15,0 0-15,21-21 31,0 0-15,0 0-16,1-21 16,-1 0-16,21 21 0,-21-21 0,0-1 15,22 1-15,-22 0 0,21-21 16,-21 21-16,22-1 0,-22 1 0,0-21 16,-21 21-16,0 0 0,21-22 0,-21 22 15,0 0-15,-21 21 16,0 0-1,0 0-15,21 21 0,-21 0 16,21 0-16,0 1 16,0-1-16,0 0 0,0 0 0,0 0 15,21 0-15,-21 1 0,21-1 0,0-21 16,0 21-16,0 0 0,1 0 16,-1 0-16,-21 1 0,0-1 15,0 0 1,-21-21-16,-1 0 15,1 0-15,0 21 0,0-21 0,-21 0 16,20 0-16,1 0 0</inkml:trace>
  <inkml:trace contextRef="#ctx0" brushRef="#br1" timeOffset="-207259.26">27199 13060 0,'21'-42'16</inkml:trace>
  <inkml:trace contextRef="#ctx0" brushRef="#br1" timeOffset="-206696.4">28088 12340 0,'0'-21'0,"0"42"0,0-63 0,0 21 16,0 0-16,0-1 15,0 1-15,-21 21 16,21-21-16,-21 21 16,0 0-16,-1 21 0,1-21 15,0 43-15,0-22 0,0 21 16,0 0-16,-22 1 0,22-1 0,0 0 15,0 22-15,-22-22 0,22 22 16,-21-1-16,21 1 0,-22-1 0,22-20 16,0 20-16,-21-21 0,21 22 0,21-22 15,-22 1-15,22-1 0,0 0 16,0 1-16,0-22 0,0 0 16,0 0-16,22 0 0,-1 0 0,21-21 15,0 0-15,1 0 0,-1 0 16,0 0-16,22 0 0,-1 0 0,-20-21 15,20 0-15,1 0 0,-22 21 0,0-42 16,1 20-16</inkml:trace>
  <inkml:trace contextRef="#ctx0" brushRef="#br1" timeOffset="-206428.6">28363 12679 0,'0'-21'0,"0"42"0,0-63 0,0 20 0,0 1 16,0 0-16,0 0 15,0 42 1,-21 0 0,21 0-16,-21 22 0,21-22 15,-21 21-15,21 1 0,-21-22 0,21 21 16,0 0-16,0 1 0,0-1 0,0-21 16,0 22-16,-22-22 0,22 21 15,0-21-15,0 0 0,0 1 0,0-1 16,0 0-16,0 0 0,22-21 15,-1 0 1,0 0-16,0-21 16,-21 0-16,21 21 0</inkml:trace>
  <inkml:trace contextRef="#ctx0" brushRef="#br1" timeOffset="-206256.7">28152 12954 0,'0'0'16,"-22"-21"-16,1 21 0,0 0 15,42 0 1,0 0 0,1 0-16,-1 0 0,0 0 0,0 0 15,21 0-15,-20 0 16,20 0-16,-21 0 0,21-21 0,-20 21 16,20 0-16,-21 0 0,21-21 0</inkml:trace>
  <inkml:trace contextRef="#ctx0" brushRef="#br1" timeOffset="-205888.11">28617 12933 0,'0'0'0,"21"0"47,1 0-47,-1 0 15,0-21-15,0 21 0,21 0 16,-20-21-16,-1-1 0,0 22 0,0-21 16,-21 0-16,0 0 15,-21 21 1,0 0 0,0 0-16,-1 21 0,1 0 15,21 0-15,-21 1 0,0-1 16,0 0-16,21 0 0,0 0 0,0 22 15,-21-22-15,21 0 0,0 0 16,0 0-16,0 0 16,0 1-16,21-22 0,0 21 15,0-21-15,0 0 0,0 0 16,1 0-16,-1 0 0,21 0 0,-21 0 16,22-21-16</inkml:trace>
  <inkml:trace contextRef="#ctx0" brushRef="#br1" timeOffset="-205376.93">29083 12848 0,'0'0'0,"0"-21"15,0 0-15,0 0 0,42 0 32,-21-1-32,1 22 0,-1 0 15,0 0-15,0 0 0,0 22 16,0-22-16,1 21 0,-1 0 0,0 0 15,-21 0-15,0 0 0,21 22 0,-21-22 16,0 0-16,0 0 0,0 0 16,0 1-16,0-1 0,0 0 0,-21 0 15,0 0-15,0-21 0,-1 21 0,1-21 16,21 22 0,-21-22-16,42-22 31,0 1-16,1 0-15,-1 0 0,0 0 16,0-22-16,0 22 0,0 0 16,1-21-16,-1 21 0,-21-1 0,21-20 15,0 21-15,0 0 0,-21 0 16,0 42 0,-21 0-1,21 21-15,0-21 16,-21 1-16,21 20 0,-21-21 0,21 0 15,0 0-15,0 22 0,0-22 16,0 0-16,0 0 16,0 0-16,0 1 0,21-22 15,0 21-15,0-21 16,0 0-16,1 0 0,-1 0 16,0-21-16,0-1 0,0 22 15</inkml:trace>
  <inkml:trace contextRef="#ctx0" brushRef="#br1" timeOffset="-205092.09">29951 12488 0,'0'0'0,"0"-21"16,-43-42 0,22 84-1,21 0-15,-21 0 16,21 0-16,0 1 0,-21 20 15,21-21-15,0 21 0,0 1 0,0-1 16,0 0-16,0-20 0,0 20 16,0 0-16,0 1 0,0-22 0,0 21 15,0-21-15,0 0 0,21 1 0,-21-1 16,21 0-16,-21 0 0,0 0 16,21-21-16,-21 21 0,22-21 15,-1 0 1,-21-21-16,21 0 15</inkml:trace>
  <inkml:trace contextRef="#ctx0" brushRef="#br1" timeOffset="-204913.2">29845 12785 0,'0'0'0,"-64"0"31,86 0 0,-1 0-31,0 0 0,0 0 0,0 0 16,22 0-16,-22 0 16,0-21-16,21 21 0,-21 0 0,22-22 15,-22 22-15,21 0 0,-21-21 0</inkml:trace>
  <inkml:trace contextRef="#ctx0" brushRef="#br1" timeOffset="-204646.7">30501 12552 0,'-42'0'31,"21"0"-31,-1 0 16,1 21-16,21 0 0,0 0 16,0 1-16,-21 20 0,21-21 15,0 0-15,-21 22 0,21-1 0,0-21 16,0 21-16,0-20 0,0-1 15,0 0-15,0 0 0,0 0 0,0 0 16,0 1-16,0-1 0,21-21 16,0 21-16,0-21 0,1 0 15,-1 0-15,0 0 0,0 0 0,0 0 16,0-21-16</inkml:trace>
  <inkml:trace contextRef="#ctx0" brushRef="#br1" timeOffset="-204344.56">30734 12488 0,'0'0'0,"21"0"32,0 0-32,0 0 15,1 22-15,-1-1 0,0 0 0,0 0 16,0 21-16,22-20 0,-22 20 15,0 0-15,0 1 0,-21-22 0,0 21 16,0 0-16,0-20 0,0 20 16,0-21-16,0 0 0,0 0 15,-21 1-15,0-1 0,0 0 0,-1 0 16,1-21-16,0 0 0,0 21 16,0-21-16,0 0 0,-1 0 0,1 0 15</inkml:trace>
  <inkml:trace contextRef="#ctx0" brushRef="#br1" timeOffset="-204115.69">31221 13081 0,'0'21'78,"0"0"-78,0 1 0,0-1 16,0 0-16,0 0 0,-21 0 15,-1 0-15</inkml:trace>
  <inkml:trace contextRef="#ctx0" brushRef="#br1" timeOffset="-204068.72">30967 13377 0,'0'0'0</inkml:trace>
  <inkml:trace contextRef="#ctx0" brushRef="#br1" timeOffset="-203664.78">31644 12383 0,'-63'0'32,"41"0"-17,22 21 1,22-21 15,-1 0 0,-21-21-15,0-1-16,-21 22 47,-1 22-47,22-1 0,0 0 15,-21 0-15,0 0 0,21 0 16,-21 1-16,21-1 0,0 0 0,0 0 16,0 0-16,0 0 0,0 1 0,0-1 15,21 0-15</inkml:trace>
  <inkml:trace contextRef="#ctx0" brushRef="#br1" timeOffset="-202670.35">31157 13166 0,'21'0'15,"1"0"79,-1 0-78,-21 21-1,0 0 1,0 0 0,-21-21-1,-1 0-15,1 21 16,21-42 31,0 0-47,21 0 15,1 21-15,-22-21 16,21 21-16,0-21 16,-21 42 15,0 0-31,0 0 16,0 0-16,0 0 15,0 1-15,0-1 0,0 0 0,-21 0 16,21 0-16,-21 0 0,21 1 15,-22-1-15,1-21 0,0 21 0,0 0 16,-21 0-16,20 0 0,1-21 16,0 0-16,0 22 0</inkml:trace>
  <inkml:trace contextRef="#ctx0" brushRef="#br1" timeOffset="-202275.51">31983 12573 0,'0'-21'0,"0"42"0,0-63 16,-21 42 15,21 21-31,-22 0 0,22 0 16,0 0-16,0 1 0,-21 20 15,21 0-15,-21 1 0,0-1 0,21 0 16,0 1-16,-21-1 0,0 0 16,21 1-16,-22-22 0,22 21 0,0-21 15,0 0-15,0 1 0,0-1 16,0 0-16,0 0 0,0 0 15,22-21-15,-1 0 16,0 0-16,0 0 0,0 0 16,0-21-16,1 21 0,-1-21 15,0 0-15,0 21 0,-21-21 0,21-1 16,-21 1-16</inkml:trace>
  <inkml:trace contextRef="#ctx0" brushRef="#br1" timeOffset="-202076.63">31750 13018 0,'0'0'16,"-21"0"-16,0 0 15,42 0 17,0 0-32,0 0 15,0 0-15,0 0 0,1 0 0,20 0 16,-21 0-16,0 0 0,0 0 0,22-22 15,-22 22-15,0 0 16,0-21-16</inkml:trace>
  <inkml:trace contextRef="#ctx0" brushRef="#br1" timeOffset="-201803.79">32194 12764 0,'0'42'32,"0"-21"-32,0 0 0,0 0 0,0 1 15,0 20-15,0-21 0,0 0 16,22 22-16,-22-22 0,21 0 0,-21 0 16,21 0-16,0 22 0,0-22 15,0-21-15,-21 21 0,22 0 0,-1 0 16,0-21-1,0 0 1,0 0 0,-21-21-16</inkml:trace>
  <inkml:trace contextRef="#ctx0" brushRef="#br1" timeOffset="-201560.63">32618 12742 0,'0'0'0,"0"-21"0,21 0 16,-21 42 0,-21 0-16,0 1 0,21-1 15,-22 21-15,1-21 0,0 22 16,21-22-16,-21 21 0,0 0 16,0-20-16,-1-1 0,22 21 0,-21-21 15,0 0-15,21 1 0,-21-1 16,0-21-1,21 21-15,21-42 32</inkml:trace>
  <inkml:trace contextRef="#ctx0" brushRef="#br1" timeOffset="-201220.82">32808 12615 0,'-21'0'0,"0"0"15,21-21 32,0 0-31,0 0-1,21 21 1,-21-21-16,21 21 0,0 0 16,1 21-1,-22 0-15,0 0 16,0 0-16,0 1 0,0-1 16,0 21-16,-22-21 0,1 22 15,0-22-15,0 0 0,0 0 0,0 0 16,-1 0-16,22 1 0,0-1 15</inkml:trace>
  <inkml:trace contextRef="#ctx0" brushRef="#br1" timeOffset="-200697.12">32999 12361 0,'0'0'0,"0"-21"31,21 21-15,0 0-1,0 0-15,0 0 16,1 0-16,-1 0 16,0 21-16,-21 1 15,21-1-15,-21 0 16,21-21-16,-21 21 0,0 0 16,0 0-16,21-21 0,-21 22 15,0-1-15,22 0 0,-22 0 0,0 0 16,0 0-16,0 1 0,0-1 15,0 0-15,0 0 0,-22 21 0,1-20 16,0 20-16,0-21 0,0 21 16,0-20-16,-1 20 0,1-21 0,0 21 15,0-20-15,0 20 0,0-21 16,21 0-16,-22 0 0,22 1 16,-21-22-16,0 21 0,21 0 15,-21-21-15,0 0 16,21-21-1,0 0 1</inkml:trace>
  <inkml:trace contextRef="#ctx0" brushRef="#br1" timeOffset="-200020.51">33083 12107 0,'0'0'0,"-21"-21"0,0 0 0,-21 0 15,42 0 1,0 0-16,21-1 16,0 22-16,0 0 0,22 0 15,-22-21-15,21 21 0,22 0 0,-22 0 16,21 0-16,-20 0 0,20 0 15,-20 0-15,-1 0 0,0 0 16,1 0-16,-1 0 0,-21 0 16,0 0-16,0 0 15,-21 21-15,22-21 16,-22 22-16,0-1 16,0 0-16,0 0 0,0 0 15,0 0-15,0 1 0,0-1 0,0 0 16,0 21-16,0-21 0,0 1 15,0 20-15,0-21 0,0 0 0,0 22 16,0-22-16,0 21 0,0-21 16,0 22-16,0-22 0,-22 21 15,22 0-15,0 1 0,-21-1 0,21 0 16,0 1-16,0-1 16,0 22-16,0-22 0,0 0 0,0 22 15,21-22-15,1 0 0,-22 1 16,21-1-16,-21-21 0,0 22 0,0-22 15,0 21-15,0-21 0,0 0 16,0 1-16,-21-22 0,-1 21 0,-20 0 16,21-21-16,-21 21 0,20 0 15,-20-21-15,0 0 0,-1 21 0,1-21 16,21 0-16,-21 22 0,20-22 16,1 0-16,0 0 0,0 21 0,0-21 15,0 0-15,-1 0 47,1 0-31,0 0-1,0 0-15,0 0 16,0 0-16,-1-21 0</inkml:trace>
  <inkml:trace contextRef="#ctx0" brushRef="#br1" timeOffset="-198665.05">16298 13885 0,'0'0'15,"0"-21"-15,0 0 0,0 0 16,0 42 31,-21-21-47,0 21 0,0 22 0,0-22 15,-1 0-15,1 21 0,0-21 16,-21 22-16,21-22 0,-1 21 16,1 1-16,0-22 0,0 21 0,0 0 15,0 1-15,-1-22 0,1 21 16,21-21-16,-21 22 0,21-22 0,-21 0 15,21 0-15,0 0 0,0-42 47,0 0-47</inkml:trace>
  <inkml:trace contextRef="#ctx0" brushRef="#br1" timeOffset="-198344.23">16616 13716 0,'0'21'15,"0"0"-15,0 1 0,0-1 16,-21 21-16,-1-21 0,1 22 0,0-1 15,0-21-15,0 21 0,-22 1 16,22-22-16,-21 21 0,21 1 16,-22-1-16,22-21 0,-21 21 0,21 1 15,0-22-15,-1 21 0,1-21 16,0 1-16,0-1 0,21 0 0,-21 0 16,21 0-16,21-21 31,0-21-31,0 0 0,0 0 0,1 0 15</inkml:trace>
  <inkml:trace contextRef="#ctx0" brushRef="#br1" timeOffset="-198000.43">17589 13653 0,'0'21'15,"0"0"-15,-21 0 0,0 0 16,0 0-16,0 1 0,21 20 16,-21-21-16,-1 21 0,1 1 0,0-22 15,0 21-15,0-21 0,0 22 0,-1-1 16,1-21-16,21 22 15,0-1-15,-21-21 0,21 21 0,0-20 16,0-1-16,0 21 0,0-21 0,0 0 16,0 1-16,0-1 0,21-21 15,0 21-15,1-21 0,-1 0 16,0 0-16,21 0 0,-21-21 16,1 0-16,-1-1 0,21 1 0,-21 0 15</inkml:trace>
  <inkml:trace contextRef="#ctx0" brushRef="#br1" timeOffset="-197776.56">17208 14118 0,'0'0'0,"-21"0"0,42 0 31,1 0-31,-1-21 15,0 21-15,0 0 0,0-21 0,22 21 16,-22 0-16,21-21 0,-21 21 16,22 0-16,-1 0 0,-21-21 15,21 21-15,-20-22 0,-1 22 0,0 0 0,0-21 16,0 21-16</inkml:trace>
  <inkml:trace contextRef="#ctx0" brushRef="#br1" timeOffset="-196396.73">18351 14288 0,'0'0'0,"22"0"0,-1 0 15,0-22-15,0 22 16,0-21-16,-21 0 16,21 21-16,-21-21 0,22 21 15,-22-21-15,0 0 16,0-1-16,0 1 0,0 0 16,-22 21-16,1-21 0,0 0 15,0 21-15,0-21 0,0 21 0,-22 0 16,22 0-16,-21 0 0,-1 0 0,22 0 15,-21 0-15,0 0 0,-1 21 16,22 0-16,-21 0 0,21 0 0,-22 0 16,22 1-16,0-1 0,0 21 0,0-21 15,-1 22-15,22-22 0,0 0 16,0 0-16,0 0 0,0 22 16,0-22-16,0 0 15,22-21-15,-1 0 16,0 0-16,0 0 0,0 0 0,0 0 15,1-21-15,-1 21 0,0-21 16,0-1-16,0 1 0,0 21 0,1-21 16,-1 0-16,0 0 0,0 0 15,0-1-15,0 22 0,-21-21 0,0 0 16,22 21-16,-22-21 0,21 21 0,-21-21 16,21 21-1,-21 21 16,0 0-31,21 0 16,-21 0-16,0 1 0,0-1 16,21 0-16,0-21 0,1 21 15,-1 0-15,0 0 0,0 1 0,0-22 16,0 21-16,22-21 0,-22 0 0,0 0 16,21 0-16,-20 0 0,20 0 15,0 0-15,-21 0 0,22 0 0,-22 0 16,21 0-16,-21-21 0,22 21 15,-22-22-15,0 1 0,21 21 16,-20-21-16,-1 0 0,0 0 0,0 0 16,0-1-16,0 1 0,-21 0 15,0 0-15,0 0 0,0 0 0,0-1 16,0 1-16,0 0 0,0 0 0,-21 0 16,0 0-16,0 21 0,0-22 15,0 22-15,-1 0 0,1 0 0,0 0 16,0 0-16,0 0 0,0 0 15,-1 22-15,1-1 0,0 0 16,0 0-16,0 0 0,21 0 0,0 1 16,0-1-16,0 0 0,0 0 15,0 0-15,0 0 16,0 1-16,0-1 0,21-21 16,0 0-16,0 21 0,0-21 0,1 0 15,-1 0-15,0 0 0,0 0 0,0-21 16,0 21-16,22-21 0,-22 21 15,0-22-15,0 22 0,0 0 0,1 0 16,-22-21-16,21 21 0,-21 21 31,0 1-15,0-1-16,0 0 0,0 0 16,0 0-16,0 0 0,-21 1 15,21 20-15,0-21 0,0 21 0,0-20 0,0 20 16,0-21-16,0 21 0,0 1 15,0-22-15,0 21 0,21-21 16,-21 22-16,21-22 0,-21 0 0,0 21 16,0-20-16,0-1 0,0 0 15,0 0-15,0 0 0,-21 0 0,0 1 16,-22-1-16,22-21 0,0 21 0,0-21 16,0 0-16,-22 0 0,22 0 15,-21 0-15,21 0 0,-22 0 0,22 0 16,-21 0-16,21-21 0,-1 0 0,-20 21 15,21-22-15,0 1 16,21 0-16,0 0 0,0 0 0,0 0 16,0-1-16,0 1 0,0 0 0,21 0 15,0 0-15,21 0 0,-20-1 16,20 1-16,-21-21 0,21 21 0</inkml:trace>
  <inkml:trace contextRef="#ctx0" brushRef="#br1" timeOffset="-195820.7">19579 14055 0,'0'0'0,"0"-21"0,-21 21 47,0 21-47,21 0 15,0 0-15,0 0 0,0 0 16,0 1-16,0-1 0,0 0 16,-21 0-16,21 0 0,0 0 15,0 1-15,-22-1 0,22 0 16,0 0-16,-21-21 0,21 21 16,0-42 30,0 0-46,0 0 0,0 0 16,0-1-16,0 1 0,0 0 16,21 0-16,1 0 0,-1 0 0,-21-1 15,21 1-15,0 0 0,0 0 16,0 0-16,22 0 0,-22-1 0,21 1 16,-21 0-16,22 0 0,-1 21 0,-21 0 15,22 0-15,-1 0 0,-21 0 16,0 21-16,22 0 0,-22 0 0,0 1 15,0 20-15,-21-21 0,0 0 16,0 22-16,0-1 0,0-21 0,0 21 16,0-20-16,-21-1 0,0 21 0,0-21 15,-1 0-15,22 1 16,-21-22-16,0 21 0,21 0 0,-21-21 16,21-21 15,21 21-16,-21-21-15,21-1 0,0 1 16,1 0-16</inkml:trace>
  <inkml:trace contextRef="#ctx0" brushRef="#br1" timeOffset="-195305">20743 14012 0,'0'0'0,"-21"-21"0,0 0 16,0 21-16,0-21 0,-1 21 15,1 0-15,0-21 0,-21 21 0,21 0 16,-1 0-16,-20 0 0,21 0 16,0 21-16,-22 0 0,22 0 0,0 0 15,-21 1-15,21 20 0,-1-21 16,1 0-16,0 22 0,21-1 15,0-21-15,0 21 0,0-20 0,0 20 16,0-21-16,0 0 0,0 0 0,0 1 16,21-1-16,0-21 0,1 0 15,-1 0-15,0 0 0,0 0 0,0 0 16,22 0-16,-22 0 0,0 0 0,21-21 16,-21-1-16,1 22 0,-1-21 15,0 0-15,0 0 0,0 0 0,0 0 16,-21-22-16,22 22 0,-22 0 15,0 0-15,0 0 0,0-22 0,0 22 16,0 0-16,0 0 0,0 0 16,0-1-1,0 44 1,0-1-16,0 0 0,0 0 0,0 0 16,0 0-16,0 22 0,21-22 15,-21 0-15,0 0 0,0 22 0,0-22 16,21 0-16,0 0 15,0 0-15,0-21 0,1 0 16,-1 0-16,0 0 0,0 0 16,0 0-16</inkml:trace>
  <inkml:trace contextRef="#ctx0" brushRef="#br1" timeOffset="-194576.3">21103 14055 0,'0'0'0,"0"-21"0,-21 42 32,21 0-17,0 0-15,0 0 0,0 0 16,0 1-16,0-1 0,0 0 0,-21 0 16,21 0-16,0 0 0,0 1 15,0-1-15,0 0 16,0 0-16,-21-21 47,21-21-32,0 0-15,0 0 16,0-1-16,0 1 0,0 0 0,0 0 16,0 0-16,21-22 0,-21 22 15,21 0-15,0 0 0,-21 0 0,21 0 16,0-1-16,1 1 0,-22 0 15,21 21-15,0 0 0,0 0 0,0 0 16,0 0-16,1 0 16,-22 21-16,21-21 0,-21 21 15,21 1-15,-21-1 0,0 0 0,21 0 16,0 0-16,-21 0 0,21 1 0,-21-1 16,0 0-16,0 0 0,0 0 15,0 0-15,0-42 63,0 0-48,0 0-15,0 0 0,0 0 16,0-1-16,22 1 0,-1 0 16,0 0-16,0 0 0,0 0 15,0-1-15,1 1 0,20 21 0,-21-21 16,0 0-16,22 21 0,-22 0 0,21 0 15,-21 0-15,0 0 0,1 21 16,-1 0-16,-21 0 0,0 1 0,0-1 16,0 21-16,0-21 0,0 0 15,0 1-15,0-1 0,0 0 0,0 0 16,0 0-16,0 0 0,-21 1 16,21-1-1,0-42 16,0-1-15,21 22-16</inkml:trace>
  <inkml:trace contextRef="#ctx0" brushRef="#br1" timeOffset="-194191.52">22098 14118 0,'0'0'0,"21"0"0,0 0 16,0 0-16,1 0 16,-1 0-16,0-21 0,0 21 15,0 0-15,22-21 0,-22 21 16,0-21-16,0 21 0,0-21 0,0 21 16,-21-22-16,0 1 0,0 0 15,0 0-15,0 0 16,-21 21-16,0-21 0,0 21 0,-21 0 15,20 0-15,1 0 0,0 0 0,0 21 16,0-21-16,0 21 0,-1 0 16,1 0-16,0 22 0,21-22 0,0 0 15,-21 0-15,21 0 0,0 22 16,0-22-16,0 0 0,0 0 0,0 0 16,0 0-16,21 1 15,0-1-15,0-21 16,1 0-16,-1 0 0,0 0 15,0 0-15,0 0 0,0-21 16,1-1-16</inkml:trace>
  <inkml:trace contextRef="#ctx0" brushRef="#br1" timeOffset="-193289.04">23368 13716 0,'-21'0'15,"0"0"-15,-1 21 16,44-21 15,-1 0-31,0 0 16,0 0-16,0 0 0,22 0 15,-22 0-15,21 0 0,-21 0 0,22 0 16,-22 0-16,21-21 0,-21 21 16,22 0-16,-22 0 0,0 0 0,-21-21 15,-21 21 1,0 0-1,-1 0-15,-20 0 0,21 0 0,-21 0 16,20 0-16,-20 0 0,21 0 16,-21 0-16,20 0 0,1 0 0,0 0 15,0 0-15,0 0 0,0 0 16,-1 0-16,1 0 16,21 21-16,-21-21 0,21 21 15,-21 0 1,21 1-16,0-1 15,-21 0-15,21 21 0,0-21 16,0 1-16,0 20 0,0-21 16,0 21-16,0-20 0,0 20 15,0 0-15,0 1 0,0-1 0,0 0 16,0 1-16,0-1 0,-21 0 16,21 1-16,0-1 0,0 0 0,0 1 15,0-22-15,0 21 0,0-21 0,0 0 16,0 1-16,0-1 0,21 0 15,0-21-15,0 0 0,0 0 16,0 0-16,1 0 0,-1 0 0,0-21 16,21 21-16,-21-21 0,22-1 15,-22 1-15,21 0 0</inkml:trace>
  <inkml:trace contextRef="#ctx0" brushRef="#br1" timeOffset="-192992.21">24151 13970 0,'0'0'16,"0"-21"-16,0 0 0,-21 21 0,0 0 15,-22 0-15,22 0 0,0 0 16,0 0-16,-21 0 0,20 21 0,-20-21 16,21 21-16,0 0 0,0 0 0,-22 22 15,22-22-15,0 0 16,0 21-16,21 1 0,-21-22 0,-1 21 15,1-21-15,21 22 0,0-1 0,0-21 16,0 0-16,0 22 0,0-22 16,0 0-16,0 0 0,21 0 0,1-21 15,-1 22-15,0-22 0,21 0 16,-21 0-16,22 0 0,-1 0 0,0 0 16,-20 0-16,20-22 0,0 1 0,1 0 15,-22 0-15</inkml:trace>
  <inkml:trace contextRef="#ctx0" brushRef="#br1" timeOffset="-192597.26">24405 14161 0,'0'-22'0,"0"44"0,-21-44 31,0 22-15,0 0-16,21 22 0,0-1 0,-22 0 15,22 0-15,-21 0 0,21 0 16,0 1-16,0-1 0,0 0 0,0 0 15,0 0-15,0 0 0,0 1 16,0-1-16,0 0 0,21 0 16,1-21-16,-1 0 15,0 0-15,0 0 16,0 0-16,0-21 0,1 0 16,-22 0-16,21 21 0,-21-22 15,0 1-15,0 0 0,0 0 16,0 0-16,0 0 0,0-1 0,-21 1 15,-1 21-15,1-21 0,21 0 16,-21 0-16,0 21 0,0-21 16,42 21 31,0 0-47,0 0 0,0 0 15,1 0-15,-1 0 0,0 0 0,21-22 16,-21 22-16,1-21 0</inkml:trace>
  <inkml:trace contextRef="#ctx0" brushRef="#br1" timeOffset="-192148.9">24871 14076 0,'21'21'15,"-63"-42"-15,63 21 0,0 42 0,-21-21 16,0 1-16,0-1 0,-21 0 16,0 21-16,21-21 0,0 1 15,0-1-15,-22 0 0,22 0 0,-21 0 16,21 0-16,-21 1 0,21-1 15,0 0 17,0-42-1,0 0-31,0-1 16,0 1-16,0 0 0,0 0 15,0 0-15,0 0 0,21-22 0,0 22 16,1 0-16,-1 0 0,0-22 0,0 22 15,21 0-15,1 0 0,-22 0 16,21 21-16,1-21 0,-22 21 0,21 0 16,-21 0-16,0 0 0,22 0 15,-22 21-15,0 0 0,-21 0 16,21 0-16,-21 0 0,0 1 0,0 20 16,0-21-16,0 0 0,0 0 15,0 22-15,0-22 0,0 0 0,-21 0 16,21 0-16,0 1 0,-21-1 15,21 0 1,-21-21-16,21-21 31,21 21-31,0-21 0,0-1 16,-21 1-16,21 0 0</inkml:trace>
  <inkml:trace contextRef="#ctx0" brushRef="#br1" timeOffset="-191888.41">25844 13885 0,'-21'22'15,"0"-1"1,21 0-16,-21 0 0,21 0 0,0 0 16,-21 22-16,0-22 0,21 0 0,-22 21 15,22-20-15,0 20 0,-21-21 16,21 21-16,0-20 0,-21-1 0,21 0 15,0 21-15,0-21 0,0 1 16,0-1-16,0 0 16,21-21-1,0 0 1,-21-21-16,22 0 0,-1-1 16</inkml:trace>
  <inkml:trace contextRef="#ctx0" brushRef="#br1" timeOffset="-191704.51">25527 14182 0,'0'0'0,"-21"0"0,0 0 0,21 21 31,21-21-31,0 0 16,0 0-16,0 0 15,0 0-15,1 0 0,-1 0 0,0 0 16,0-21-16,21 21 0,-20-21 15,-1 21-15,21-22 0,0 22 0,1-21 16</inkml:trace>
  <inkml:trace contextRef="#ctx0" brushRef="#br1" timeOffset="-190904.97">26437 14245 0,'21'0'15,"-21"-21"1,21 21-16,-21-21 16,0 0-16,22 21 0,-22-21 15,0-1-15,0 1 0,0 0 16,0 0-16,0 0 0,0 0 0,-22 21 15,1-22-15,0 22 16,0 0-16,0 0 0,0 0 16,-1 22-16,1-22 0,0 21 0,0 0 15,0 0-15,0 21 0,-1-20 16,1-1-16,21 21 0,0-21 0,-21 22 16,21-22-16,0 21 0,0-21 15,0 0-15,0 1 0,0-1 0,21 0 16,-21 0-16,21-21 0,1 0 15,-1 0-15,0 0 16,0 0-16,0 0 0,0-21 0,1 0 16,-22 0-16,21 21 0,0-22 0,0 1 15,-21 0-15,21 0 16,-21 0-16,21 0 0,-21-22 0,0 22 16,0 0-16,22 0 0,-22 0 15,0-1-15,0 1 0,0 42 31,-22 1-31,22-1 16,0 21-16,0-21 0,0 0 0,0 1 16,0-1-16,0 21 0,0-21 0,0 0 15,0 1-15,0-1 16,22-21-16,-1 21 0,0-21 0,0 0 16,0 0-16,22 0 0,-22 0 15,0 0-15,21 0 0,-21 0 16,1-21-16,-1 21 0,0-21 0,0-1 15,-21 1-15,21 0 0,-21 0 16,21 0-16,-21 0 0,0-1 0,0 1 16,0 0-16,0 0 0,0 0 15,0 42 1,0 0 0,0 0-16,0 0 0,0 1 0,-21-1 15,21 21-15,0-21 0,0 0 16,-21 1-16,21-1 0,0 0 15,0 0-15,21-21 47,-21-21-31,0 0-16</inkml:trace>
  <inkml:trace contextRef="#ctx0" brushRef="#br1" timeOffset="-190717.08">26903 13991 0,'0'0'0,"0"-21"0,-43 21 31,43 21 1,0 0-17,0 1-15,22-22 16,-1 21-16,0 0 15,0-21-15</inkml:trace>
  <inkml:trace contextRef="#ctx0" brushRef="#br1" timeOffset="-190240.67">27326 14118 0,'-21'0'0,"0"21"15,21 1-15,-21-22 0,21 21 16,-22 0-16,1 0 16,21 0-16,0 0 0,0 1 0,-21-1 15,21 0-15,0 0 0,-21 0 16,21 0-16,0 1 0,0-1 16,-21-21-16,0 0 15,21-21 32,0-1-47,0 1 0,0 0 0,21 0 16,0 0-16,0 0 0,0-1 15,0 1-15,1-21 0,20 21 16,-21 0-16,0-1 0,22 1 0,-22 21 16,0 0-16,0-21 0,0 21 0,0 0 15,-21 21-15,0 0 16,0 1-16,22-1 0,-22 0 0,0 0 15,0 21-15,0-20 0,0-1 16,0 21-16,0-21 0,-22 0 0,22 1 16,-21-1-16,21 0 0,0 0 15,0 0-15,-21-21 16,21-21 15,21 21-31</inkml:trace>
  <inkml:trace contextRef="#ctx0" brushRef="#br1" timeOffset="-189840.9">27982 14097 0,'-21'-21'31,"0"21"-31,0 0 0,0 0 0,-1 0 16,1 21-16,0 0 0,0-21 15,0 21-15,0-21 0,21 22 0,-22-22 16,22 21-16,0 0 16,22-21-1,-1 21-15,0-21 16,0 0-16,0 0 0,0 21 0,1 0 16,-1-21-16,-21 22 15,21-22-15,-21 21 0,0 0 0,0 0 16,0 0-16,0 0 15,0 1-15,0-1 16,-21-21-16,0 0 0,21 21 16,-22-21-16,1 21 0,0-21 15,0 0-15,0 0 16,0 0-16,-1 0 0,1 0 16,0 0-16,0 0 0,0 0 15,0 0-15,-1 0 16,22-21-16,0 0 15</inkml:trace>
  <inkml:trace contextRef="#ctx0" brushRef="#br1" timeOffset="-189220.24">28935 13780 0,'0'-43'0,"-21"22"15,21 0-15,-22 21 16,1 0-16,0 0 0,0 0 16,0 0-16,0 0 0,-22 21 15,22 0-15,-21 0 0,21 22 0,-22-22 16,22 21-16,-21 1 0,21-1 15,-1 0-15,1 22 0,0-22 0,0 0 16,0 1-16,0 20 0,21-20 0,0-1 16,0 0-16,0 1 0,0-1 15,0 0-15,0-21 0,0 22 0,21-22 16,-21 0-16,21 0 0,0 0 16,0-21-16,0 22 0,22-22 15,-22 0-15,0 0 0,0 0 0,22 0 16,-22-22-16,21 22 0,-21-21 15</inkml:trace>
  <inkml:trace contextRef="#ctx0" brushRef="#br1" timeOffset="-188468.03">29273 14097 0,'0'0'0,"22"-21"0,-22 0 15,0 0 1,-22 21-16,1-22 0,0 22 0,0 0 15,0 0-15,0 0 16,-1 0-16,1 22 0,0-1 0,0-21 16,0 21-16,0 0 0,-1 0 15,22 0-15,-21 1 0,21-1 0,0 0 16,0 0-16,0 0 0,0 0 0,0 1 16,0-1-16,0 0 15,21-21 1,1 0-16,-1 0 0,0 0 15,0 0-15,0-21 16,0 0-16,1 21 0,-1-22 16,-21 1-16,0 0 0,21 21 15,-21-21-15,21 0 0,-21 0 0,0-1 16,0 1-16,0 0 16,0 42 15,0 0-31,0 1 15,0-1-15,0 0 0,0 0 16,21 0-16,-21 0 0,21-21 16,1 22-16,-22-1 0,21-21 15,0 21-15,0-21 16,0 0-16,0 0 16,1 0-16,-1-21 15,-21 0-15,21 21 0,-21-22 16,0 1-16,0 0 0,0 0 15,0 0-15,0 0 0,0-1 0,-21 1 16,0 0-16,-1 0 0,1 0 16,-21-22-16,21 22 0,0 0 0,-22 0 15,22 0-15,-21 0 0,-1-1 16,1 22-16,21 0 0,-21 0 0,-1 0 16,1 0-16,0 0 0,20 22 15,-20-1-15,21 0 0,0 0 16,0 0-16,-1 22 0,1-22 0,21 21 15,0 0-15,0 1 0,0-22 16,0 21-16,0 1 0,0-22 0,0 21 16,0-21-16,21 0 0,1 22 0,-1-22 15,0 0-15,0 0 0,0 0 16,22 1-16,-22-22 0,0 21 0,0-21 16,21 0-16,-20 0 0,20 0 15,-21 0-15,21 0 0,1 0 0,-22-21 16,0-1-16,21 1 0,-20 21 0,20-21 15</inkml:trace>
  <inkml:trace contextRef="#ctx0" brushRef="#br1" timeOffset="-187949.2">29803 13970 0,'0'0'15,"0"-21"-15,21 21 0,-21 21 31,0 0-31,0 0 16,-21 1-16,21-1 0,0 0 0,0 0 16,-22 21-16,22-20 0,-21-1 15,21 0-15,0 21 0,0-21 16,0 1-16,0-1 0,-21 0 0,21 0 16,0 0-16,0 0 0,-21 1 15,21-1-15,0-42 47,0-1-47,0 1 0,0 0 16,0 0-16,0 0 0,21 0 15,-21-22-15,21 22 0,-21 0 0,21-21 16,1 20-16,-1-20 0,-21 21 16,21 0-16,0-22 0,0 22 0,0 0 15,1 21-15,-1-21 0,0 21 16,0 0-16,0 0 0,0 0 15,1 0-15,-1 21 0,0 0 0,-21 0 16,0 1-16,21 20 0,-21-21 16,21 0-16,-21 22 0,0-22 0,0 21 15,0-21-15,0 0 0,0 1 16,0 20-16,0-21 0,0 0 16,0 0-16,0 1 0,-21-22 46,0-22-30,0 22-16</inkml:trace>
  <inkml:trace contextRef="#ctx0" brushRef="#br1" timeOffset="-187776.3">29718 14245 0,'-21'0'0,"42"0"0,-21 0 31,21 0-31,0 0 16,0 0-16,22 0 0,-22 0 0,21 0 16,1 0-16,-1 0 0,0 0 15,1-21-15,-1 21 0,0-21 0,1 0 16,-1 21-16</inkml:trace>
  <inkml:trace contextRef="#ctx0" brushRef="#br1" timeOffset="-187524.45">30607 13970 0,'0'42'31,"0"-20"-31,0-1 0,0 0 0,-21 0 16,21 0-16,0 22 0,-21-22 0,21 0 15,0 21-15,0-21 16,0 22-16,0-22 0,0 0 0,0 0 15,0 0-15,0 1 0,0-1 16,0 0-16,0 0 0,0-42 47,0 0-47</inkml:trace>
  <inkml:trace contextRef="#ctx0" brushRef="#br1" timeOffset="-187240.17">30565 14182 0,'0'-21'0,"0"105"0,0-147 0,21 20 0,-21-20 16,0 42-16,21 0 0,-21-1 16,0 1-16,21 21 0,0 0 15,0 21 1,1 1-16,-22-1 16,21 0-16,-21 0 0,21 21 0,0-20 15,0 20-15,-21-21 0,21 21 16,22-20-16,-22 20 0,0-21 0,0 0 15,0 0-15,1 1 0,-1-1 16,0 0-16,0-21 0,0 21 16,0-21-16,1 0 15,-22-21 1,0 0-16,0 0 0,0-1 16,0 1-16,0 0 0,0-21 15,0 21-15,0-22 0,21 22 0</inkml:trace>
  <inkml:trace contextRef="#ctx0" brushRef="#br1" timeOffset="-187032.61">31200 13907 0,'0'0'16,"0"-22"-16,0 44 15,0-1-15,0 0 16,0 0-16,0 0 0,-22 22 0,22-22 16,-21 21-16,0 0 0,21-20 15,0 20-15,0-21 0,-21 21 0,21-20 16,-21 20-16,21-21 15,-21 0-15,21 0 0,0 1 0,0-1 16,-22 0-16,22 0 16,22-21-1,-1-21 1</inkml:trace>
  <inkml:trace contextRef="#ctx0" brushRef="#br1" timeOffset="-186687.81">31538 14457 0,'0'0'0,"-21"0"16,0 21 0,42-42 15,0 0-16,0 0-15,1 21 16,-22-22-16,21 22 0,-21-21 0,21 21 16,-21-21-16,21 21 0,0 0 15,-21 21 1,0 0 0,0 1-16,0 20 0,0-21 0,-21 0 15,0 0-15,0 1 0,0 20 16,-1-21-16,1 0 0,0 0 0,0 1 15,0-1-15,-22-21 0,22 21 0,0-21 16,0 0-16</inkml:trace>
  <inkml:trace contextRef="#ctx0" brushRef="#br1" timeOffset="-186276.8">32046 13949 0,'0'0'0,"-21"0"16,42 0 31,0 0-32,1 0-15,-22-21 0,21 21 16,-21-21-16,0-1 16,-21 44 15,-1-1-16,1 0-15,21 21 0,-21-21 0,21 1 16,0 20-16,0-21 0,0 0 16,0 0-16,0 22 0,0-22 0,0 0 15,21 0 1,0-21-16,1 0 0</inkml:trace>
  <inkml:trace contextRef="#ctx0" brushRef="#br1" timeOffset="-185749.25">32554 13991 0,'0'21'16,"0"1"-1,-21-1-15,21 0 16,-21 0-16,21 0 0,-21 0 15,0 1-15,21 20 0,0-21 0,-22 0 16,22 0-16,-21 1 0,0-1 16,21 21-16,0-21 0,0 0 15,-21 1-15,21-1 16,0-42 15,0-1-31,0 1 16,0 0-16,0 0 0,0 0 15,21 0-15,-21-22 0,21 22 0,0 0 16,-21-21-16,22 20 16,-1 1-16,0 0 0,-21 0 0,21 0 15,0 0-15,0-1 16,1 22-16,-1 0 16,-21 22-1,0-1-15,0 0 16,0 0-16,0 0 0,0 22 0,0-22 15,0 0-15,0 21 0,0-21 16,0 1-16,21 20 0,-21-21 0,0 0 16,21 0-16,-21 1 0,0-1 15,21-21 1,0 0 0</inkml:trace>
  <inkml:trace contextRef="#ctx0" brushRef="#br1" timeOffset="-185564.36">32406 14266 0,'21'0'47,"0"0"-47,1 0 0,-1-21 16,0 21-16,21 0 15,-21 0-15,1 0 0,-1-21 0,0 21 16,21 0-16,-21-21 0,1 21 16</inkml:trace>
  <inkml:trace contextRef="#ctx0" brushRef="#br1" timeOffset="-185304.51">32851 14034 0,'0'0'0,"0"-22"15,0 44 17,0-1-17,0 0-15,0 0 16,0 0-16,0 0 0,0 1 16,0-1-16,0 0 0,21 0 15,-21 0-15,0 0 16,21-21-16,0 22 0,0-1 15,0-21-15,1 0 16,-1 0 0</inkml:trace>
  <inkml:trace contextRef="#ctx0" brushRef="#br1" timeOffset="-185056.65">33105 14012 0,'0'0'0,"0"-21"15,0 42 17,0 1-32,-22-1 15,1 0-15,21 0 0,0 0 16,-21 22-16,0-22 0,0 0 0,0 0 16,21 21-16,-22-20 15,1-1-15,0 0 0,0 0 0,21 0 16,0 0-16,-21 1 0,21-1 15,0 0-15,0-42 32</inkml:trace>
  <inkml:trace contextRef="#ctx0" brushRef="#br1" timeOffset="-184699.85">33295 13970 0,'0'0'0,"-21"0"16,21-21 31,0 42 0,0 0-47,0 0 15,0 1-15,0-1 16,0 0-16</inkml:trace>
  <inkml:trace contextRef="#ctx0" brushRef="#br1" timeOffset="-184328.06">33380 13758 0,'0'0'0,"21"0"0,0 0 16,0 0-1,0 0-15,-21 22 0,0-1 16,0 0-16,0 0 0,0 0 15,0 0-15,0 1 0,0 20 16,0-21-16,0 21 0,-21-20 16,21-1-16,-21 21 0,0-21 15,0 22-15,21-22 0,-21 21 0,-1-21 16,22 22-16,-21-22 0,21 0 16,-21 0-16,21 0 0,-21 0 0,21 1 15,0-44 16,0 1-15</inkml:trace>
  <inkml:trace contextRef="#ctx0" brushRef="#br1" timeOffset="-183731.21">33507 13737 0,'0'0'16,"-21"-21"0,21 0 15,21 21-31,0 0 0,0 0 16,0 0-16,0-21 0,1 21 15,20 0-15,-21 0 0,0 0 0,22 0 16,-22 0-16,0 0 15,0 0-15,0 0 0,0 0 0,-21 21 16,0 0 0,0 0-16,0 0 15,0 1-15,0-1 0,0 0 16,0 0-16,-21 0 0,0 0 16,21 1-16,-21 20 0,21-21 0,0 0 15,-21 22-15,21-22 0,-21 0 16,21 21-16,0-21 0,0 22 0,0-22 15,0 21-15,-22 1 0,22-1 16,0 0-16,0-21 0,0 22 0,-21-1 16,21 0-16,0-20 15,0 20-15,0-21 0,0 21 0,0-20 16,-21-1-16,21 0 0,-21 0 16,21 0-16,0 0 0,-21 1 15,0-1-15,-1 0 0,1 0 16,0-21-16,0 21 0,0-21 15,0 0-15,-1 21 0,-20 1 0,21-22 16,0 0-16,0 21 0,-22-21 16,22 0-16,0 0 0,-21 21 0,20-21 15,1 0-15,0 0 0,0 0 16,0 0-16,0 0 0,-1 0 16,1 0-16,0 0 0,0-21 15,0 0 1</inkml:trace>
  <inkml:trace contextRef="#ctx0" brushRef="#br0" timeOffset="-176844.25">17124 15473 0,'0'0'16,"0"-21"-16,21-22 16,-21 22-16,0 0 15,21 21-15,-21-21 0,0 0 16,0 0-16,0-1 16,0 44-1,-21-1 1,21 0-16,0 0 0,0 21 15,-21-20-15,21 20 0,0 0 0,0 1 16,-21-22-16,21 21 0,0 0 16,0-20-16,-22 20 0,1 0 0,21-21 15,0 22-15,-21-1 0,0-21 0,21 0 16,-21 1-16,21-1 16,0 0-16,0-42 31,0 0-31,0-1 15,21 1-15,0 21 0,0-21 0,0 0 16,1 0-16,-1 21 0,0-21 16,21 21-16,-21 0 0,1-22 0,20 1 15,-21 21-15,21 0 0,-20 0 16,-1 0-16,0-21 0,21 21 0,-21 0 16,1 0-16,-1 0 0,0-21 15,-21 0 1,0 0-1,0-1-15,0 1 0,0 0 16,0 0-16,0 0 16,0 0-16,0-1 0,-21 22 15,0 0 1,21 22 0,0-1-16,-22 0 0,22 0 15,0 0-15,-21 0 0,21 1 16,0 20-16,0-21 0,0 0 0,0 22 15,0-22-15,-21 21 0,21-21 16,0 22-16,0-22 0,0 0 16,0 0-16,0 0 0,0 0 0,0 1 15,0-1-15,0 0 16,0-42 31,21 0-47,-21-1 0,21 22 0,1-21 15</inkml:trace>
  <inkml:trace contextRef="#ctx0" brushRef="#br0" timeOffset="-176524.16">18119 15812 0,'-22'0'63,"1"0"-63,0 0 15,0 0 1,0 0-16,21 21 15,0 0 1,-21-21 0,21 21-16</inkml:trace>
  <inkml:trace contextRef="#ctx0" brushRef="#br0" timeOffset="-170352.7">19981 15261 0,'0'0'0,"0"-21"15,0 0-15,0 0 16,0 0 0,-21-1-16,21 1 15,0 42 17,0 1-32,0-1 0,21 0 15,0 0-15,1 21 0,-1 1 0,0-1 16,0 0-16,21 1 0,-20 20 15,20-20-15,0-1 0,-21 0 0,22 22 16,-22-22-16,21 0 16,-21 1-16,1-1 0,-1 22 0,-21-43 0,0 21 15,21 0-15,-21-20 0,21 20 16,-21-21-16,0 0 0,0 0 16,0 1-16,21-22 0,0-22 31,-21 1-31,0 0 0</inkml:trace>
  <inkml:trace contextRef="#ctx0" brushRef="#br0" timeOffset="-170024.89">20891 15261 0,'0'0'0,"-21"0"0,-63-42 31,41 42-31,22 0 0,0 0 16,0 0-16,-22 21 0,22 0 15,-21 0-15,21 1 0,-22 20 0,1 0 16,21 1-16,-21-1 0,20 0 0,-20 1 16,21-1-16,-21 0 0,20 1 15,-20-1-15,21 0 0,-21 1 16,20-1-16,1 0 0,0 1 15,21-1-15,-21 0 0,21-21 0,-21 1 16,21-1-16,0 0 0,0 0 16,0 0-16,21-42 31,0 0-31</inkml:trace>
  <inkml:trace contextRef="#ctx0" brushRef="#br0" timeOffset="-169664.09">20997 15685 0,'21'63'31,"-21"-42"-31,0 22 15,0-22-15,0 0 0,0 21 0,0-21 16,0 22-16,0-1 0,0 0 0,0-20 16,0 20-16,0 0 0,0 22 15,0-22-15,-21 0 0,21 1 0,0-1 16,0 0-16,0 1 16,-21-1-16,21 0 0,0 1 0,0-1 15,0-21-15,0 0 0,0 1 0,0-1 16,0 0-16,0-42 31,21 0-31,-21-1 0,0 1 16,21 0-16,-21-21 0,0 21 0,0-22 15,0 1-15,0 21 0</inkml:trace>
  <inkml:trace contextRef="#ctx0" brushRef="#br0" timeOffset="-169340.28">21018 15833 0,'0'0'0,"-21"-21"0,0-1 0,21 1 0,0 0 16,-21 21-16,21-21 0,-21 21 16,21-21-1,21 21 1,0 0-16,0 0 0,0 0 0,1 0 16,-1 0-16,0 0 0,21 0 0,-21 0 15,1 0-15,20 0 0,-21 0 16,0 21-16,0 0 0,1 0 0,-22 0 15,0 1-15,0-1 0,0 0 16,0 0-16,-22 0 0,1 0 16,0 1-16,0-1 0,0 0 15,0 0-15,-22 0 0,22 0 0,0-21 16,0 22-16,0-22 0,-1 0 0,22 21 16,0-42-1,0-1 1,22 1-16,-1 0 15,0 0-15</inkml:trace>
  <inkml:trace contextRef="#ctx0" brushRef="#br0" timeOffset="-168840.57">21759 15706 0,'0'-64'31,"-21"64"-31,21-21 0,-21 21 0,0 0 0,0 0 16,-1 0-16,1 0 15,0 21-15,0-21 0,0 21 0,0 1 16,-1-1-16,1 0 0,0 21 16,21-21-16,-21 1 0,21 20 0,-21-21 15,21 21-15,0-20 0,0-1 0,0 0 16,0 0-16,0 0 15,0 0-15,21-21 0,0 0 16,0 0-16,0 0 0,1 0 16,-1 0-16,21 0 0,-21-21 0,0 0 15,1 0-15,-1 0 0,-21 0 16,21-1-16,0-20 0,-21 21 0,0 0 16,0 0-16,0-1 0,0 1 0,0-21 15,0 21-15,0 0 16,0 42 15,0 0-31,0 0 0,-21 0 16,21 0-16,0 1 0,0 20 15,0-21-15,0 0 0,0 0 16,0 1-16,21-1 0,-21 0 0,21 0 16,0-21-16,1 21 0,-1-21 15,0 0-15,0 0 0,0 0 16,0 0-16,1-21 0,-1 0 15</inkml:trace>
  <inkml:trace contextRef="#ctx0" brushRef="#br0" timeOffset="-168584.71">22140 15409 0,'0'0'15,"0"-21"-15,0 0 0,0 42 31,0 0-31,0 1 0,0 20 0,0-21 16,0 0-16,0 22 0,0-22 0,0 21 16,0-21-16,0 22 0,0-22 15,0 21-15,0-21 0,0 0 0,0 22 16,0-22-16,0 0 0,0 0 16,0 0-16,0 1 0,0-1 15,21-42 16,1-1-31,-22 1 0,21 0 0</inkml:trace>
  <inkml:trace contextRef="#ctx0" brushRef="#br0" timeOffset="-168116.96">22310 15346 0,'0'0'0,"0"21"16,0 0-16,0 0 15,0 1-15,0-1 16,0 21-16,0-21 0,0 22 0,0-22 16,0 21-16,0-21 0,0 22 15,0-22-15,0 0 0,0 21 0,0-21 16,0 1-16,0 20 0,0-21 16,0 0-16,0 0 0,0 1 0,0-1 15,0-42 16,0-1-15,0 1-16,0 0 0,0 0 16,0 0-16,0 0 0,21-1 0,-21 1 15,21 0-15,0-21 16,0 21-16,0-1 0,1 1 0,-1 21 16,0-21-16,21 21 0,-21 0 0,1 0 15,20 0-15,-21 0 0,0 0 16,0 21-16,1-21 0,-1 21 0,0 1 15,0-1-15,0 0 0,-21 0 16,0 0-16,0 0 0,21 1 0,-21 20 16,0-21-16,0 0 0,0 0 15,0 1-15,0-1 0,0 0 16,-21-21 0,0 0-1,0 0-15,0-21 0</inkml:trace>
  <inkml:trace contextRef="#ctx0" brushRef="#br0" timeOffset="-167928.07">22140 15685 0,'0'0'0,"-42"0"0,21 0 0,0 0 16,63 0-16,-21 0 15,0 0-15,0 0 16,1 0-16,-1-22 0,0 22 15,21 0-15,-21 0 0,22 0 0,-22-21 16,21 21-16,1-21 0,-22 0 16,21 21-16,0-21 0</inkml:trace>
  <inkml:trace contextRef="#ctx0" brushRef="#br0" timeOffset="-167196.39">24024 15409 0,'0'0'0,"0"-21"0,21-127 32,-21 127-32,0 0 15,0 42 16,-21-21-31,21 42 0,0-21 0,0 22 16,0-1-16,0 0 0,0 1 16,0-1-16,0 0 0,0 1 0,0-1 15,0-21-15,0 22 0,0-1 0,0-21 16,0 0-16,0 22 0,0-22 16,0 0-16,0 0 0,0 0 0,-21-21 15,21 21-15,-21-21 16,0 0-16,21-21 15,0 0 1,0 0-16,0 0 0,0 0 0,0-1 16,0 1-16,0 0 0,21 0 15,0 0-15,0 0 0,21-1 16,-20 1-16,-1 21 0,21-21 0,-21 21 16,22 0-16,-22 0 0,21 0 0,-21 0 15,22 0-15,-22 0 0,0 0 16,0 21-16,0 0 0,0 1 15,-21-1-15,0 0 0,0 0 16,-21 0-16,0 0 0,0 1 0,0-22 16,0 21-16,-22 0 0,22 0 0,0-21 15,0 21-15,0 0 0,-1-21 16,1 0-16,21-21 47,21 0-47,1 21 0,-1-21 0,0 0 15,0 0-15,21-1 0,1 1 16,-22 0-16,21 0 0</inkml:trace>
  <inkml:trace contextRef="#ctx0" brushRef="#br0" timeOffset="-166605.05">24680 15579 0,'21'-21'16,"-21"-1"0,-21 65-1,42-64-15,-21 42 16,0 0-16,0 0 15,0 0-15,-21-21 0,21 21 0,0 1 16,0-1-16,0 0 0,0 0 0,0 0 16,21 0-16,1-21 15,-1 0-15,0 22 0,0-22 0,0 0 16,0 0-16,22 0 0,-22 0 16,21 0-16,-21 0 0,1-22 0,20 1 15,-21 21-15,0-21 0,0 0 0,1 0 16,-1 21-16,-21-21 0,0-1 15,21 22-15,-21-21 0,21 21 0,-21-21 16,0 42 31,0 0-47,0 1 0,0-1 16,0 0-16,0 0 0,0 0 0,0 22 15,0-1-15,0-21 0,0 21 0,0 1 16,0 20-16,21-20 0,-21-1 15,21 21-15,-21-20 0,22 20 0,-22-20 16,0-1-16,0 21 0,21-20 16,-21-1-16,0 22 0,0-22 0,0 0 15,0 22-15,0-22 0,0 0 16,0-20-16,0 20 0,-21-21 16,21 0-16,-22 0 0,1-21 0,0 0 15,0 0-15,0 0 0,0-21 16,-22-21-16,1 0 0,21 20 15,889-1290 95</inkml:trace>
  <inkml:trace contextRef="#ctx0" brushRef="#br0" timeOffset="-165796.52">26691 15113 0,'0'0'16,"0"-21"-16,42-43 15,-42 43-15,0 0 16,-21 21-16,0 0 16,0 0-16,-21 0 0,20 0 15,-20 21-15,21 0 0,-21 1 0,20 20 16,-20-21-16,21 21 0,-21 1 0,20-1 16,1 22-16,0-22 0,0 0 15,0 1-15,0-1 0,21 0 16,0 1-16,0-22 0,0 21 0,21-21 15,0 0-15,0 1 0,21-1 16,-20-21-16,20 0 0,0 21 0,1-21 16,-1 0-16,0 0 0,1 0 0,-1-21 15,0 21-15,1-21 0,-22-1 16,0 22-16,0-21 0,-21 0 0,0 0 16,0 0-16,-21 0 15,0-1-15,0 1 0,-1 0 0,-20 0 16,21 21-16,-21-21 0,-1 21 0,1 0 15,21 0-15,-22 0 0,22 0 16,0 0-16,0 0 0,0 0 0,42 0 47,0 0-47,21 0 0,-20 0 16,20 0-16,-21-21 0,21 21 0,1 0 15,-22 0-15,21 0 0,1 0 0,-22 0 16,0 0-16,0 21 0,0 0 15,0 0-15,-21 0 0,0 0 16,0 22-16,0-22 0,0 0 0,0 21 16,0-20-16,0 20 0,-21 0 15,0 1-15,21-1 0,-21 0 0,0 1 16,0 20-16,21-21 0,-22 1 16,1-1-16,21 0 0,0 1 0,0-22 15,-21 21-15,21-21 0,0 1 0,-21-1 16,21 0-16,0 0 15,21-42 1,0 0 0,0 0-16,1-22 0,-1 22 15</inkml:trace>
  <inkml:trace contextRef="#ctx0" brushRef="#br0" timeOffset="-165364.21">27114 15600 0,'0'-21'0,"0"42"0,0-63 16,0 20-16,0 1 0,0 0 15,0 0-15,0 0 0,0 0 16,22-1-16,-22 1 0,21 21 0,0-21 16,0 21-16,0 0 0,0 0 15,1 0-15,20 0 0,-21 0 16,0 0-16,0 21 0,1 0 0,-1 1 0,0-1 15,0 21-15,-21-21 16,0 22-16,0-22 0,0 21 0,0-21 16,0 0-16,0 1 0,0-1 15,-21 0-15,0 0 0,21 0 0,-21-21 16,21 21-16,-22-21 0,1 0 16,21-21-1,0 0 1,0 0-16,0 0 15,0 0-15,0-1 0,0 1 0,21-21 16,1 21-16,-22 0 0,0-1 16,21-20-16,0 21 0,0 0 15,-21 0-15,21-1 0,0 22 0,1-21 16,-1 21-16,0 0 16,0 0-16,-21-21 0,21 21 0,0 0 15,1 0-15,-1 0 0,0 0 0</inkml:trace>
  <inkml:trace contextRef="#ctx0" brushRef="#br0" timeOffset="-164964.4">27982 15346 0,'0'0'0,"-42"0"32,21 21-17,0 0-15,-1 0 16,1 1-16,21-1 0,-21 0 0,21 0 15,-21 0-15,0 0 0,21 1 0,0-1 16,0 0-16,0 0 0,0 0 16,0 0-16,0 1 0,0-1 15,21 0-15,0-21 16,0 0-16,0 0 0,1 0 16,-1 0-16,21 0 0,-21 0 0,0 0 15,22-21-15,-22 21 0,0-21 16,0-1-16,0 1 0,-21 0 15,0 0-15,0 0 0,0-22 16,0 22-16,0 0 0,0-21 0,-21 21 16,0-22-16,0 22 0,0 0 0,0 21 15,-22-21-15,22 21 16,0 0-16,0 0 0,0 0 16,21 21-16,0 0 0,0 0 15,0 0-15,0 1 0,21-1 16,0-21-16,0 0 15,0 21-15</inkml:trace>
  <inkml:trace contextRef="#ctx0" brushRef="#br0" timeOffset="-164599.11">28554 15431 0,'-21'0'16,"-1"0"-1,1 0-15,21 21 16,0 0-16,0 0 0,-21 0 0,21 0 16,0 1-16,0-1 0,0 0 15,0 0-15,0 0 0,0 0 0,0 1 16,21-1-16,0-21 0,-21 21 0,22-21 16,-1 0-16,0 0 15,0 0-15,21 0 0,-20 0 0,-1 0 16,21 0-16,-21 0 0,22-21 15,-22 21-15,0-21 0,-21-1 0,0 1 16,21 0-16,-21 0 0,0 0 0,0 0 16,0-22-16,0 22 0,0 0 15,0 0-15,-21 0 0,21-1 16,0 44 15</inkml:trace>
  <inkml:trace contextRef="#ctx0" brushRef="#br0" timeOffset="-164478.83">29104 15409 0,'0'0'0,"-21"0"15,0 0 1</inkml:trace>
  <inkml:trace contextRef="#ctx0" brushRef="#br0" timeOffset="-164368.17">28998 15579 0,'0'84'16,"0"-168"-16,0 338 16,0-191-1,0 1-15,0-22 0,0 22 16,0-1-16,0 1 0,0-1 0,-21 22 16,21-22-16,-21-20 0,42 20 0,-21-21 15,-21 1-15</inkml:trace>
  <inkml:trace contextRef="#ctx0" brushRef="#br0" timeOffset="-164269.23">28892 16870 0,'22'-21'47,"-44"42"-47,44-63 0,-1 20 0,-21 1 0,21 0 15,-21 0-15,0-21 0,21 20 0,-21-20 16,21 0-16,-21-22 0,0 22 16</inkml:trace>
  <inkml:trace contextRef="#ctx0" brushRef="#br0" timeOffset="-164008.39">29062 15917 0,'42'-254'15,"-84"508"-15,84-571 0,-42 253 16,21 22-16,0 0 0,-21-1 16,0 22-16,0 0 0,0 0 0,22 0 15,-1 0-15,21 21 0,-21 0 0,0 0 16,22 0-16,-22 21 0,21-21 16,-21 42-16,22-21 0,-22 0 0,0 1 15,-21 20-15,0-21 0,0 0 16,0 0-16,0 1 0,-42-1 15,21 0-15,-1 0 0,-20 0 16,0-21-16,-1 0 0,1 21 0,0-21 16,-22 0-16,22 0 0,21 0 0,-22 0 15,1 0-15,21 0 0,0 0 16,21-21-16,0 0 16,0 0-16,21 21 0</inkml:trace>
  <inkml:trace contextRef="#ctx0" brushRef="#br0" timeOffset="-161888.64">30078 15325 0,'-21'0'31,"42"0"-15,0 0-1,0 0-15,0 0 0,22-21 16,-22 21-16,0-22 0,21 1 0,-21 21 16,22-21-16,-22 0 0,0 0 15,0 0-15,0-1 0,1 1 0,-22-21 16,21 21-16,-21 0 0,0-1 16,0 1-16,0 0 0,0 0 15,-21 0-15,-1 21 0,1 0 16,0 0-16,0 21 0,0 0 15,0 0-15,21 22 0,0-1 16,-22 0-16,22 22 0,0-22 16,0 22-16,0-22 0,0 0 0,0 22 15,0-22-15,0 0 0,0 1 16,0-1-16,0-21 0,0 22 0,22-22 16,-22 21-16,0-21 0,0 0 15,0 1-15,0-1 0,-22-21 16,1 0-1,-21 0 1,21-21-16,0 21 0,-22-22 0,22 1 16,-21 0-16,21 0 0,-22 21 15,22-21-15,-21 0 0,21 21 0,-1 0 16,22-22-16,-21 22 16,21 22-1,21-22-15,1 0 16,-1 0-16,0 21 0,0-21 15,21 0-15,-20 0 0,20 0 0,0 0 16,1 0-16,-1 0 0,0 0 16,1 0-16,-1-21 0,0 21 0,1-22 15,-22 22-15,21-21 16,-21 21-16,0-21 0,1 0 0,-1 0 16,0 0-16,-21-1 15,0 44 16,0-1-31,-21 0 0,0 0 16,21 0-16,-22 0 0,22 1 16,0-1-16,0 0 15,0 0-15,22-21 32,-1 0-32,0 0 0,-21-21 15,21 21-15,0-21 16,0 21-16,-21-21 0,22-1 0,-1 22 15,0-21-15,0 0 0,0 0 16,-21 0-16,21 0 0,1 21 16,-22-22-16,0 44 15,0-1-15,0 0 16,0 0-16,21 0 0,-21 0 16,21 1-16,-21-1 0,21-21 15,0 21-15,0 0 0,1-21 0,-1 21 16,0-21-16,0 0 0,21 0 15,-20 0-15,20 0 0,-21 0 0,21 0 16,1 0-16,-22-21 16,21 21-16,-21-21 0,22 0 0,-22 0 15,0-1-15,-21 1 0,0 0 16,0 0-16,0-21 0,0 20 0,0-20 16,0 21-16,-21 0 0,0 0 15,0-1-15,-22 22 0,22 0 0,-21 0 16,-1 0-16,1 0 0,21 22 15,-21-22-15,20 42 0,1-21 0,0 0 16,0 0-16,0 1 0,21-1 0,0 0 16,0 0-16,0 0 0,0 0 15,0 1-15,21-22 0,0 21 0,0-21 16,0 21-16,1-21 16,20 0-16,-21 0 0,0 0 0,22 0 15,-22 0-15,21-21 0,-21 0 16,0-1-16,1 1 0,-1 0 0,0-21 15,0 21-15,-21-22 0,0 1 16,21-22-16,-21 22 0,21 0 0,-21-22 16,0 22-16,0-22 0,0 22 15,0 21-15,0-21 0,0 20 0,0 1 16,-21 21 0,0 0-16,21 21 0,-21 1 0,0-1 15,21 21-15,0 0 0,-21 1 16,21-1-16,0 0 0,0 1 15,0-1-15,0 0 0,0 1 16,0-1-16,0 0 0,0-20 0,0 20 16,21-21-16,0 0 0,0 0 15,0 1-15,0-22 0,1 21 0,20-21 16,-21 0-16,0 0 0,22 0 16,-22 0-16,0 0 0,21 0 0,-21-21 15,-21-1-15,22 22 0,-22-21 16,21-21-16,-21 21 0,0 0 0,0-1 15,0 1-15,0 0 0,0 0 16,-21 21 15,21 21-31,-22 0 0,22 0 0,0 1 16,0-1-16,0 0 0,0 0 16,0 0-16,0 0 0,0 1 15,22-1-15,-1-21 0,0 21 16,0-21-16,0 0 0,0 0 15,1 0-15,-1 0 0,0 0 16,0 0-16,0 0 0,-21-21 16,21 0-16,-21-1 0,22 1 15,-1 0-15,0 0 0,0 0 0,0-22 16,0 22-16,1 0 0,-1 0 16,21 0-16,-21 21 0,22 0 15,-1 0-15,-21 0 0,0 0 16,22 0-16,-22 21 0,0 0 0,-21 0 15,0 0-15,0 1 0,0-1 16,0 0-16,0 0 0,0 0 0,-21 0 16,0 1-16,-1-1 0,1 0 15,0-21-15,0 21 0,0-21 16,0 21-16,42-21 47,0-21-47,0 0 0,0 0 15,0 0-15,1-1 0,20 1 0,-21 0 16,0 0-16,0-21 0,22 20 16,-22 1-16,0 0 0,0 0 0,-21 0 15,0 0-15,21 21 0,-21 21 16,0 0-16,0 0 16,-21 0-16,0 0 0,21 1 15,0-1-15,-21 0 0,21 0 16,0 0-16,0 0 0,0 1 0,0-1 15,21-21 1,0 21-16,0-21 0,1 0 0,-1 0 16,0 0-16,0 0 15,0 0-15,0 0 0,1 0 0,-1-21 16,0 0-16,-21-1 16,0 1-16</inkml:trace>
  <inkml:trace contextRef="#ctx0" brushRef="#br1" timeOffset="-155357.14">21336 16912 0,'0'0'0,"0"-21"0,0 0 0,21 0 0,0-22 16,-21 22-16,21 0 15,-21 0-15,0 0 0,0 0 16,22-1-16,-22 1 0,21 0 15,-21 0-15,0 0 0,0 0 16,-21 21 0,-1 0-1,1 0-15,0 21 0,0 0 0,0 0 16,0 0-16,-1 22 0,1-22 16,0 21-16,0 0 0,0 1 0,0-1 15,21 0-15,-22 1 0,22 20 16,-21-20-16,21 20 0,0-21 0,0 1 15,-21 20-15,21-20 0,0-1 16,0 21-16,0-20 0,21-1 16,0-21-16,1 22 0,-1-22 15,0 21-15,0-21 0,21 0 0,1-21 16,-22 0-16,21 0 0,1 0 16,-1 0-16,0 0 0,1-21 0,-1 0 15,0 0-15,1 0 0,-1-22 16,0 22-16</inkml:trace>
  <inkml:trace contextRef="#ctx0" brushRef="#br1" timeOffset="-155061.33">21992 16891 0,'0'0'0,"-21"0"0,21 21 47,0 0-47,0 1 16,21-1-16,0 21 0,0-21 0,1 0 15,-1 1-15,0 20 0,0-21 16,0 0-16,0 0 0,1 22 0,-22-22 16,21 0-16,0 0 15,0 0-15,0-21 0,-21 22 0,0-1 0,21 0 31,-21-42 1,22 21-32</inkml:trace>
  <inkml:trace contextRef="#ctx0" brushRef="#br1" timeOffset="-154804.5">22394 16933 0,'0'0'0,"0"-21"0,0-21 31,-21 42-31,0 0 0,0 0 0,0 0 0,-1 21 16,1-21-16,0 21 15,0 0-15,-21 1 0,20-1 16,1 21-16,0-21 0,0 0 0,0 22 16,0-22-16,-1 0 0,22 0 15,-21 22-15,0-22 0,21 0 0,-21 0 16,21 0-16,0 0 0,0 1 15,0-1-15,21-21 16,0 0 0,22 0-16,-22 0 0</inkml:trace>
  <inkml:trace contextRef="#ctx0" brushRef="#br1" timeOffset="-154436.71">22669 16976 0,'0'0'0,"22"-21"31,-22 42-31,0 0 16,0 0-16,0 21 0,0-20 0,0-1 16,0 21-16,0 0 15,0-20-15,0 20 0,0 21 0,0-20 16,21 20-16,-21 1 0,21-22 15,-21 22-15,0 20 0,0-20 0,21-1 16,-21 1-16,21-1 0,-21 1 16,21-1-16,-21 22 0,0-22 0,0 1 15,0-1-15,0 1 0,0-1 16,0-20-16,0-1 0,0 0 0,0 1 16,-21-22-16,21 0 0,0 0 15,0-42 1,0 0-1,21 0-15,-21 0 0,22-22 16,-22 1-16,21 0 0,-21-1 16,0-20-16</inkml:trace>
  <inkml:trace contextRef="#ctx0" brushRef="#br1" timeOffset="-154115.89">22754 17695 0,'-85'-211'15,"212"549"-15,-169-465 0,-43-127 0,64 212 16,21 0-16,0 21 0,0-22 15,0 22-15,0 0 0,0 0 0,0 0 16,21-22-16,1 43 0,-1-21 16,21 0-16,-21 0 0,22 21 0,-22 0 15,21 0-15,0 0 16,-20 0-16,-1 0 0,21 0 0,-21 0 16,0 21-16,1 0 0,-22 0 15,0 0-15,0 22 0,0-22 16,-22 0-16,-20-21 0,21 21 15,0 0-15,-22 1 0,1-1 0,21-21 16,-21 21-16,20-21 0,-20 0 16,21 21-16,0-21 0,0 0 0,42 0 47,0 0-47,0 0 0,0 0 15,22 0-15,-22-21 0</inkml:trace>
  <inkml:trace contextRef="#ctx0" brushRef="#br1" timeOffset="-153640.16">23389 17209 0,'0'0'16,"0"-22"-16,0 1 16,0 0-16,-21 21 0,0-21 15,0 21-15,-1 0 0,1 0 16,0 0-16,0 0 0,0 0 15,21 21-15,-21 0 0,-1 0 16,22 1-16,0-1 0,-21 21 16,21-21-16,-21 0 0,21 22 15,0-22-15,0 0 0,0 0 0,0 0 16,0 1-16,0-1 0,0 0 16,21 0-16,0-21 0,1 0 15,-1 0-15,0 0 16,0-21-16,0 0 0,0 0 15,1-1-15,-22 1 0,0 0 16,0 0-16,21-21 0,-21 20 0,0 1 16,0 0-16,0 0 0,0 0 15,0 0-15,0 42 32,0 0-17,0 0-15,0 0 0,0 0 16,0 1-16,0 20 0,0-21 0,0 0 15,0 0-15,0 1 0,0-1 16,0 0-16,21 0 0,0 0 16,0-21-16,0 0 15,1 0-15,-1 0 0,0 0 16,0-21-16,0 21 0,22-21 16</inkml:trace>
  <inkml:trace contextRef="#ctx0" brushRef="#br1" timeOffset="-153360.2">23791 16912 0,'0'0'0,"0"-21"15,0 0-15,0 42 32,0 0-32,0 22 15,0-22-15,0 21 0,0 0 0,0-20 16,0 20-16,0 0 0,0 1 15,0-22-15,0 21 0,0 0 0,-21-20 16,21 20-16,0-21 0,0 21 16,-21-20-16,21-1 0,0 0 15,0 0-15,0 0 0,0 0 16,21-21 0,0 0-16,0-21 15,1 0-15,-22 0 0,21 0 0,0 0 16</inkml:trace>
  <inkml:trace contextRef="#ctx0" brushRef="#br1" timeOffset="-152876.52">24172 16891 0,'0'-21'16,"0"42"-16,0-63 0,0 63 31,0 0-15,0 21-16,0-20 0,0-1 0,0 21 15,0 0-15,0-20 0,0 20 16,0-21-16,0 21 0,0-20 0,0 20 16,0-21-16,0 0 0,0 22 15,0-22-15,0 0 0,0 0 0,0 0 16,-21-21-16,21 21 0,0 1 16,0-44 15,0 1-16,0 0-15,0 0 0,0 0 16,0 0-16,21-1 0,-21 1 0,21 0 16,1 0-16,-22 0 0,21 0 15,0-1-15,-21 1 0,21 0 0,0 21 16,0 0-16,1 0 16,-1 0-16,-21 21 15,21-21-15,-21 21 0,21 1 16,-21-1-16,0 0 0,0 0 0,0 0 15,0 0-15,0 1 0,0-1 16,0 0-16,0 0 0,0 0 16,0 0-16,0 1 0,-21-22 15,21 21-15,-21-21 0</inkml:trace>
  <inkml:trace contextRef="#ctx0" brushRef="#br1" timeOffset="-152632.64">23622 17166 0,'0'0'0,"-21"0"31,42-21-15,0 21-16,0 0 0,0 0 0,1 0 16,20-21-16,-21 21 0,21 0 0,1 0 15,-22 0-15,21 0 0,1-21 16,-22 21-16,21 0 0,-21 0 0,22-21 16,-22 21-16</inkml:trace>
  <inkml:trace contextRef="#ctx0" brushRef="#br1" timeOffset="-152247.87">24617 16743 0,'0'0'0,"0"-21"16,0 0-1,21 21 1,0 0 0,0 0-16,0 0 0,22 21 0,-22 0 15,21 0-15,-21 0 0,22 22 16,-22-22-16,21 21 0,-21 0 0,22 1 16,-22 20-16,0-20 0,0-1 15,0 0-15,-21 1 0,0-1 0,0 21 16,-21-20-16,0-1 0,0 0 15,-21-20-15,20 20 0,-20 0 0,0-21 16,21 22-16,-22-22 0,22 0 16,0 0-16,0 0 0,0 1 0,21-1 31,0-42-15,0-1-1,21 1-15</inkml:trace>
  <inkml:trace contextRef="#ctx0" brushRef="#br1" timeOffset="-151396.89">25485 16722 0,'0'0'16,"42"-43"0,-21 43-1,0-21-15,0 21 0,22 0 0,-22-21 16,21 21-16,1 0 0,-1 0 16,0-21-16,-21 21 0,22 0 0,-1 0 15,-21 0-15,0-21 0,1 21 0,-44 0 31,-20 0-31,21 0 0,-21 0 16,20 0-16,-20 0 0,0 0 16,-1 0-16,22-21 0,-21 21 0,21 0 15,0 0-15,-1 0 0,1 0 16,0 0-16,0 0 31,21 21-31,0 0 16,0 0-16,-21 0 0,21 0 15,0 22-15,0-22 0,0 21 16,-21 1-16,-1-1 0,22 0 0,-21 1 16,21-1-16,-21 21 0,21-20 15,-21-1-15,21 0 0,-21 1 0,21-1 16,0 0-16,0 1 0,0-1 16,0-21-16,0 22 0,0-22 0,0 0 15,0 0-15,21 0 0,0 0 16,0 1-16,0-22 0,1 0 0,-1 0 15,0 0-15,21 0 16,-21 0-16,22 0 0,-22 0 0,21 0 16,-21-22-16,22 1 0,-22 0 15,21 0-15,1 0 0,-22 0 0,21-1 16,-21 1-16,22 0 0</inkml:trace>
  <inkml:trace contextRef="#ctx0" brushRef="#br1" timeOffset="-151068.45">26225 17124 0,'0'0'0,"0"-21"31,0 42 1,-21 21-32,21-21 15,0 1-15,0 20 0,-21 0 0,21-21 16,0 22-16,0-1 0,0 0 15,0 22-15,0-22 0,0 22 0,0-22 16,0 22-16,0-22 0,0 21 16,0 1-16,0-22 0,0 22 15,0-1-15,0-20 0,0 20 0,0-21 16,0 22-16,0-22 0,-21-21 16,21 22-16,-21-22 0,21 0 0,0 0 15,0-42 16,0 0-31,0-21 16,0 20-16,21-20 0,0 0 0</inkml:trace>
  <inkml:trace contextRef="#ctx0" brushRef="#br1" timeOffset="-150751.27">26289 17145 0,'0'-21'0,"0"42"0,0-63 16,0 21-16,0-1 0,0 1 16,21 21-1,0 0-15,22 0 0,-22 0 16,0 0-16,21 0 0,-21 0 0,1 0 16,-1 0-16,0 21 0,0 1 0,-21-1 15,0 0-15,0 0 16,0 0-16,0 0 0,0 1 0,-42-1 15,21 0-15,-1 0 0,1-21 16,0 21-16,0-21 0,0 0 0,0 0 16,-1 0-16,22 21 15,0-42 17,22 21-32,-22-21 0,21 21 15</inkml:trace>
  <inkml:trace contextRef="#ctx0" brushRef="#br1" timeOffset="-150360.22">26924 17018 0,'-42'0'16,"20"0"-1,1 21-15,0 0 0,0 1 0,0-1 16,0 0-16,-1 0 0,1 0 15,0 0-15,0 1 0,21-1 0,0 0 16,0 21-16,0-21 0,0 1 16,0-1-16,21 0 0,-21 0 15,42-21-15,-20 0 0,-1 0 16,0 0-16,21 0 0,-21 0 0,22 0 16,-22 0-16,0 0 0,0-21 15,0 21-15,1-21 0,-1 0 0,-21-1 16,0 1-16,0 0 0,0-21 0,0 21 15,0-1-15,-21-20 0,-1 21 16,22 0-16,-21 0 0,0-1 16,0 1-16,0 21 0,0 0 15,-1 0-15,22 21 32,22 1-17,-1-22-15,0 0 0,0 0 16</inkml:trace>
  <inkml:trace contextRef="#ctx0" brushRef="#br1" timeOffset="-149983.42">27474 17039 0,'0'0'0,"0"-21"16,-21 21-1,0 0-15,0 0 0,-22 0 0,22 0 16,-21 0-16,21 0 0,-22 21 15,22 0-15,0-21 0,0 22 0,0-1 16,21 0-16,0 0 16,0 0-16,21-21 0,0 21 15,0-21-15,22 0 0,-22 22 16,0-1-16,21-21 0,-21 0 0,1 21 16,-1 0-16,0-21 0,0 21 15,0-21-15,-21 21 0,0 1 16,0-1-1,-21-21-15,0 0 0,0 0 16,0 0-16,-1 21 0,-20-21 16,21 0-16,-21 0 0,20 0 0,1 0 15,0 0-15,0 0 0,21-21 16,0 0 0,21-1-1,0 22-15,0-21 0,1 21 16</inkml:trace>
  <inkml:trace contextRef="#ctx0" brushRef="#br1" timeOffset="-149740.56">27686 17124 0,'0'0'0,"0"21"31,-21 0-31,21 0 15,0 1-15,0-1 0,-21 0 16,21 0-16,0 0 16,0 0-16,0 1 0,0-1 15,0 0-15,21-21 16,0 0 0,0 0-1</inkml:trace>
  <inkml:trace contextRef="#ctx0" brushRef="#br1" timeOffset="-149560.66">27749 16976 0,'-21'-21'0,"42"42"0,-63-64 16,42 22-16,-21 21 0,21-21 16,-21 21-1,0 0-15,21 21 31,21 0-15,0-21 0,0 0-16</inkml:trace>
  <inkml:trace contextRef="#ctx0" brushRef="#br1" timeOffset="-149280.83">28130 16764 0,'-21'0'32,"0"0"-32,0 0 0,0 0 0,21 21 15,-21 0-15,-1 1 0,1 20 16,21-21-16,-21 21 0,21-20 0,0 20 16,0-21-16,0 21 0,0 1 15,0-22-15,0 21 0,0-21 0,0 1 16,0 20-16,21-21 0,0 0 15,-21 0-15,22 1 0,-1-22 0,-21 21 16,21-21-16,0 21 16,0-21-16,0 0 0,1 0 15,-1 0-15,0-21 0,0 21 16</inkml:trace>
  <inkml:trace contextRef="#ctx0" brushRef="#br1" timeOffset="-149083.95">28406 17103 0,'-22'63'15,"44"-126"-15,-44 63 16,1 21 0,21 0-16,0 0 15,-21 0-15,21 1 0,-21-1 16,21 0-16,0 0 0,0 0 16,0 0-16,0 1 0,0-1 31,21-21-31,0 0 0,0 0 15,1 0-15,-1 0 0</inkml:trace>
  <inkml:trace contextRef="#ctx0" brushRef="#br1" timeOffset="-148364.52">28702 17187 0,'-21'0'15,"0"0"-15,-1 22 16,1-1-16,21 0 15,0 0-15,0 0 0,0 0 16,0 1 0,0-1-16,21-21 0,1 0 15,-1 21-15,0-21 0,0 0 16,0 0-16,0 0 0,1 0 0,-1 0 16,0 0-16,0 0 0,-21-21 15,0 0-15,0-1 0,0 1 16,0 0-16,0 0 0,0 0 15,-21 21-15,0-21 0,21-1 0,-21 1 16,-1 0-16,1 21 0,0-21 16,42 21 31,0 0-47,1 0 0,-1 0 15,0 0-15,0 0 0,0 0 0,0 0 16,1 0-16,-22 21 0,21 0 15,0 0-15,-21 1 0,0-1 16,0 0-16,0 0 16,0 0-16,0 0 0,0 1 15,0-1-15,0 0 32,-21-21-32,21-21 31,0 0-31,0-1 15,0 1-15,0 0 16,21 0-16,0 0 0,0-22 0,0 22 16,22 0-16,-22 0 0,21-21 15,1 20-15,-22 1 0,21 0 0,0 21 16,-20-21-16,-1 21 0,21 0 16,-21 0-16,-21 21 0,21 0 0,-21 0 15,22 1-15,-22-1 0,0 21 16,0-21-16,0 0 0,0 22 0,0-22 15,0 0-15,0 0 0,0 0 16,-22 1-16,22-1 0,-21 0 0,21 0 16,0 0-1,-21-21-15,0 0 16,21-21 0,0 0-1,0 0-15</inkml:trace>
  <inkml:trace contextRef="#ctx0" brushRef="#br1" timeOffset="-148147.67">29104 16912 0,'-21'0'15,"42"0"-15,-63 0 0,21 0 0,-1 0 16,1 0-16,0 0 47,0 0-32,0 0 1,0 0-16,-1 0 0</inkml:trace>
  <inkml:trace contextRef="#ctx0" brushRef="#br1" timeOffset="-147972.73">28152 16997 0,'0'0'0,"-22"21"0,1-21 16,0 0-16,21 21 0,21-21 31,0 0-31,22 0 16,-22 0-16,21 0 0,1 0 15,-1 0-15,0 0 0,1 0 0,-1-21 16,21 21-16,-20-21 0</inkml:trace>
  <inkml:trace contextRef="#ctx0" brushRef="#br1" timeOffset="-147504.87">29866 16849 0,'0'106'15,"21"-64"1,-21-21-16,21 21 0,1 1 16,-22-22-16,21 21 0,0 1 0,0-22 15,21 21-15,-20-21 0,-1 0 16,-21 1-16,21-1 0,0 0 15,-21 0-15,0 0 0,0 0 16,0-42 15,0 0-31,0 0 16,21 0-16,0 0 0,-21-22 0,22 22 16,-1-21-16,0 21 0</inkml:trace>
  <inkml:trace contextRef="#ctx0" brushRef="#br1" timeOffset="-147299.97">30268 17124 0,'64'-254'31,"-64"212"-15,-64 338-16,128-571 16,-64 296-16,0 0 15,-21 21-15,-1-20 0,1 20 16,21 0-16,-21 1 0,0-1 0,21 0 16,0 1-16,-21-1 0,0-21 15,21 21-15,-22-20 0,22-1 16,0 0-16,0 0 0,0 0 0,-21 0 15,21 1-15,21-22 16,1 0-16,-1 0 16,21 0-16,-21 0 0</inkml:trace>
  <inkml:trace contextRef="#ctx0" brushRef="#br1" timeOffset="-146868.93">30861 17145 0,'0'0'0,"0"-21"0,-21 0 16,0 21-16,-1 0 16,1 0-16,0 0 0,0 0 15,0 0-15,0 21 0,-1-21 0,1 21 16,0 0-16,0 0 0,0 1 16,21-1-16,-21 21 0,21-21 15,0 0-15,0 1 0,0-1 16,0 0-16,0 0 0,0 0 15,21-21-15,0 0 0,-21 21 16,21-21-16,0 0 0,0 0 16,1-21-16,-1 0 15,0 0-15,0 0 16,-21-22-16,21 22 0,0 0 0,-21 0 16,22-21-16,-22 20 0,21 1 15,-21 42 16,0 1-31,-21-1 0,21 0 16,-22 0-16,22 0 0,0 0 16,0 1-16,0-1 0,0 0 15,0 0-15,0 0 0,22-21 16,-1 21-16,0-21 0,0 0 16,0 0-16,0 0 0,1 0 15,-1 0-15,0 0 0</inkml:trace>
  <inkml:trace contextRef="#ctx0" brushRef="#br1" timeOffset="-146022.45">31200 16828 0,'0'0'0,"0"-22"0,0-20 0,0 21 16,-22 21-16,1 0 15,0 0-15,21 21 16,-21 0-16,21 0 0,-21 22 15,21-22-15,-21 21 0,21 1 0,-22-1 16,22 0-16,0 1 0,0-1 16,0 0-16,0 1 0,0-1 0,0-21 15,22 21-15,-1-20 0,0-1 16,-21 21-16,21-21 0,-21 0 16,21-21-16,-21 22 0,21-22 15,1 0-15,-1 0 16,0-22-16,0 1 15,0 0-15,-21 0 0,21 0 16,1 0-16,-1-1 0,0 1 0,0 0 16,-21 0-16,21 21 15,-21-21-15,0 42 16,0 0 0,0 0-16,0 0 15,-21 1-15,21-1 0,0 0 0,0 0 16,0 0-16,0 0 15,21 1-15,0-22 0,1 21 16,-1 0-16,0-21 0,0 0 16,0 0-16,22 0 0,-22 0 15,0 0-15,0-21 0,0 0 0,0-1 16,1 1-16,-22 0 0,21 0 16,0 0-16,0 0 0,-21-1 15,0 1-15,21 0 0,-21 0 0,0 42 31,0 0-15,0 0-16,0 1 0,-21-1 16,21 0-16,0 0 15,0 0-15,0 0 0,0 1 16,21-1-16,0 0 16,1-21-16,-1 0 0,0 0 0,0 0 15,0 0-15,0 0 0,22 0 16,-22 0-16,0-21 0,0 21 15,0-21-15,22-1 0,-22 1 0,0 0 16,-21-21-16,21 21 0,0-1 16,-21 1-16,22 0 0,-22 0 0,0 0 15,0 0-15,-22 21 16,1 0 0,0 21-16,0 0 0,0 0 15,0 0-15,21 0 16,0 1-16,0-1 0,0 0 0,0 0 15,0 0-15,21 0 16,0-21-16,21 22 16,-21-22-16,1 0 0,20 0 0,-21 0 15,21 0-15,-20-22 0,-1 1 16,21 0-16,0 0 0</inkml:trace>
  <inkml:trace contextRef="#ctx0" brushRef="#br1" timeOffset="-145499.75">32724 16764 0,'0'0'0,"0"-21"0,-22 21 15,22-21 1,22 21 15,-1 0-31,0 0 16,0 0-16,0-21 0,0 21 15,22-22-15,-22 22 0,0-21 0,21 21 16,-20 0-16,20-21 0,-21 21 16,21 0-16,-20 0 0,20-21 15,-21 21-15,0 0 0,0 0 16,1 0-16,-1 0 0,0 0 16,0 0-16,-21 21 0,0 0 15,0 0-15,0 1 0,0 20 16,0 0-16,0 1 0,0-1 15,0 0-15,0 1 0,-21 20 0,21-21 16,-21 1-16,21-1 0,0 22 16,-21-22-16,21 0 0,-22 1 15,22-1-15,-21 0 0,21 1 0,0-22 16,0 21-16,-21 0 0,21-20 16,-21 20-16,21-21 0,-21 0 15,21 0-15,0 1 0,-21-1 16,-1-21-16,22 21 0,-21-21 15,0 0-15,0 0 0,0 0 16,0 21-16,-1-21 0,1 0 0,0 0 16,0 0-16,0 0 15,21-21 17,21 21-17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04T01:47:38.4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1947 1947 0,'0'-21'63</inkml:trace>
  <inkml:trace contextRef="#ctx0" brushRef="#br0" timeOffset="924.46">2392 1101 0,'0'-21'16,"0"-1"-16,0 1 16,-21 0-16,21 0 15,0 0-15,-22 0 0,22-1 16,0 1-16,0 0 15,0 0-15,0 42 32,0 0-17,0 0-15,0 22 0,0-1 0,0 0 16,0 1-16,22-1 0,-22 22 16,0-22-16,0 0 0,0 22 0,0-22 15,0 22-15,0-22 16,0 0-16,0 1 0,0-1 15,0 0-15,0 1 0,0-22 0,0 21 16,0-21-16,0 0 16,0 1-16,0-44 31,0 1-31,0 0 0,0 0 0,21-21 16,0 20-16</inkml:trace>
  <inkml:trace contextRef="#ctx0" brushRef="#br0" timeOffset="1276.26">2900 1418 0,'0'0'0,"0"21"0,0 1 0,0-1 15,0 0-15,0 0 16,0 0-16,21-21 31,0 0-31,0-21 16,0 21-16,-21-21 0,0 0 15,22 21-15,-22-21 16,0-1-16,0 1 16,-22 21-1,1 0-15,0 0 0,0 0 16,0 0-1,21 21-15,0 1 16,0-1 0,21-21-1,0 0-15,0 0 16</inkml:trace>
  <inkml:trace contextRef="#ctx0" brushRef="#br0" timeOffset="1939.19">4720 1334 0,'0'0'0,"0"-22"0,0 1 0,0 0 16,-21 0-16,21 0 16,0 0-1,-21-1-15,0 22 16,-1 0-16,1 0 15,0 22-15,0-1 0,0-21 16,0 21-16,-1 21 0,1-21 16,21 1-16,-21 20 0,0-21 0,0 21 15,0-20-15,21 20 0,0 0 16,-22 1-16,22-1 0,-21-21 16,21 21-16,0 1 0,0-22 0,0 21 15,0-21-15,0 1 0,21-1 16,1-21-16,-1 21 0,21-21 0,-21 0 15,22 0-15,-1 0 0,-21 0 16,21-21-16,1 0 0,-22-1 0,21 1 16,-21 0-16,1 0 0,-1-21 15,0 20-15,0-20 0,-21 0 0,0 21 16,21-22-16,-21 1 0,0 0 16,0-1-16,0 22 0,0-21 0,0 21 15,0-22-15,-21 22 0,0 0 16,0 0-16,0 21 0,-22-21 15,22 21-15,-21-22 0,21 22 16,-1 0-16,-20 0 0,21 0 0,0 0 16,0 22-16,21-1 0,0 0 15,0 0-15,0 0 0,0 0 16,21 1-16,0-1 16,0 0-16,0-21 0,0 21 0,1 0 15,20-21-15</inkml:trace>
  <inkml:trace contextRef="#ctx0" brushRef="#br0" timeOffset="2337.96">5270 1312 0,'0'0'16,"0"-21"-16,0 0 0,-21 0 15,0 21 1,21 21-1,0 0 1,0 0-16,0 22 0,0-22 16,0 0-16,0 21 0,0 1 0,0-1 15,0 22-15,0-22 0,0 21 16,0 1-16,0-1 0,21 22 0,-21-21 16,21 20-16,-21 1 15,0 0-15,0-1 0,0 1 0,0 0 16,0-1-16,0 1 0,0 0 0,0-22 15,0 22-15,-21-22 0,21 1 16,-21-1-16,21-20 0,-21 20 0,21-21 16,0 1-16,0-1 0,0-21 15,0 22-15,-21-43 0,21 21 0,0 0 16,0-42 0,0 0-16,0-1 15,0 1-15,21-21 0,-21 0 0,0-1 16,0-20-16,21 20 0,0-20 15</inkml:trace>
  <inkml:trace contextRef="#ctx0" brushRef="#br0" timeOffset="2677.77">5313 1524 0,'0'0'0,"-21"-21"15,-1-21-15,22-1 0,0 22 0,0 0 16,0-21-16,0 20 0,0 1 15,0 0-15,22 0 0,20 0 0,-21 0 16,21 21-16,1 0 0,-1 0 16,0 0-16,1 0 0,-1 0 15,0 21-15,1-21 0,-1 42 0,-21-21 16,0 0-16,-21 22 0,0-22 16,0 21-16,0-21 0,-21 22 0,0-1 15,-21-21-15,-1 22 0,1-22 16,21 21-16,-21-21 0,-1 0 0,1 1 15,21-1-15,-22-21 0,22 0 16,0 21-16,0-21 0,0 0 16,21-21-1,0 0 1,21-1-16,0 1 16,0 0-16,0 0 0</inkml:trace>
  <inkml:trace contextRef="#ctx0" brushRef="#br0" timeOffset="3067.55">5800 1545 0,'0'0'0,"63"0"15,-42 0-15,0 0 16,1 0-16,-1-21 0,0 21 15,0-21-15,21 0 0,-20 0 16,-1 21-16,0-22 0,0 1 0,-21 0 16,0 0-16,0 0 15,0 0-15,-21 21 16,0 0-16,-22 0 16,22 0-16,0 21 0,0-21 15,0 21-15,0 0 0,-1 0 0,1 0 16,21 1-16,-21-1 0,21 0 15,-21 0-15,21 0 0,0 0 0,-21 1 16,21-1-16,0 0 16,0 0-16,0 0 0,21 0 15,0-21-15,0 0 0,0 22 16,1-22-16,-1 0 0,0 0 0,0 0 16,0 0-16,0 0 0,22-22 15,-22 22-15,0-21 0,0 0 0</inkml:trace>
  <inkml:trace contextRef="#ctx0" brushRef="#br0" timeOffset="3563.26">6308 1397 0,'0'0'0,"-22"21"47,22 0-31,0 1-16,0-1 0,0 0 15,0 0-15,0 0 16,0 0-16,0 1 0,0-1 0,0 0 16,0 0-16,-21 0 0,21 0 15,0 1-15,0-1 16,-21-21 0,21-21-1,-21-1 1,21 1-16,0 0 0,0 0 15,0 0-15,0 0 0,0-1 0,0-20 16,0 21-16,0 0 0,21-22 16,0 22-16,0 0 0,1 0 0,-1 0 15,21 0-15,-21 21 0,22-22 16,-1 1-16,0 21 0,-21 0 0,22 0 16,-1 0-16,-21 0 0,0 21 15,22 1-15,-22-1 0,0 0 16,-21 0-16,0 0 0,21 22 0,-21-22 0,0 21 15,0-21-15,0 22 0,0-22 16,-21 21-16,0-21 0,0 0 16,0 1-16,21-1 0,-22 0 15,1 0-15,0 0 0,21 0 16,0-42 0,0 0-1,0 0-15</inkml:trace>
  <inkml:trace contextRef="#ctx0" brushRef="#br0" timeOffset="4036.99">7980 1037 0,'21'-21'31,"-21"42"-31,0 0 16,0 22-16,0-22 0,0 21 16,-21 1-16,21-1 0,-21 0 0,21 1 15,0-1-15,-22 0 0,1 1 16,21-1-16,-21 0 0,21-21 0,-21 22 15,0-1-15,21-21 0,-21 0 0,21 1 16,0-1-16,0 0 0,-22-21 16,1 0-1,0 0 1,0-21-16,0 0 0</inkml:trace>
  <inkml:trace contextRef="#ctx0" brushRef="#br0" timeOffset="4726.89">7133 1461 0,'0'0'0,"21"0"15,0 0-15,1 0 0,20 0 0,0 0 16,1 0-16,-1 0 0,21 0 16,1 0-16,-1-22 0,22 1 15,-21 21-15,20-21 0,1 21 0,0-21 16,-22 0-16,1 21 0,-1-21 15,1-1-15,-22-20 0,0 21 0,1 0 16,-1-22-16,-21 22 0,0 0 16,-21-21-16,0 21 0,0-1 0,0 1 15,0 0-15,0 0 0,0 0 16,0 0-16,-21 21 16,0 0-16,0 0 15,0 21-15,21 0 16,-22 21-16,1-21 0,21 22 0,0-1 15,0 0-15,-21 1 0,21-1 16,-21 0-16,21 1 0,-21-1 16,21 0-16,0-20 0,0 20 0,0 0 15,-21 1-15,21-1 0,0-21 16,-22 0-16,22 22 0,0-22 0,0 0 16,0 0-16,0 0 15,-21-21-15,0 0 16,21-21-1,0 0-15,0 0 16,0 0-16,0-1 0,0-20 0,0 21 16,0-21-16,0 20 15,21-20-15,0 21 0,1 0 0,-1-22 16,21 22-16,-21 0 0,0 21 16,22-21-16,-22 21 0,0 0 0,21 0 15,-20 0-15,-1 0 0,0 0 0,0 21 16,0 0-16,-21 0 0,0 1 15,0-1-15,0 0 0,0 21 0,0-21 16,0 22-16,-21-22 0,0 0 16,0 0-16,21 0 0,-21 1 0,-1-1 15,22 0-15,0 0 0,-21 0 16,21-42 15,0 0-15,21 0-16,1 0 0,-22-1 0,21 1 15,-21 0-15,21 0 0</inkml:trace>
  <inkml:trace contextRef="#ctx0" brushRef="#br0" timeOffset="5084.09">8678 1566 0,'0'0'0,"43"0"15,-22 0 1,0 0-16,0 0 0,0 0 0,22 0 16,-22 0-16,0 0 0,21 0 15,-21-21-15,1 21 0,-1-21 0,0 21 16,0-21-16,-21 0 0,0 0 16,0-1-1,-21 22-15,0 0 16,0 0-16,-1 0 0,-20 0 0,21 0 15,-21 22-15,20-1 0,-20-21 0,21 21 16,0 21-16,0-21 0,-1 1 16,1 20-16,21-21 0,-21 0 15,21 22-15,0-22 0,0 0 16,0 0-16,0 0 0,21 0 0,0-21 16,1 22-16,-1-22 0,0 0 0,21 0 15,-21 0-15,22 0 0,-1 0 16,0-22-16,1 22 0,-1-21 0</inkml:trace>
  <inkml:trace contextRef="#ctx0" brushRef="#br0" timeOffset="5855.17">10118 995 0,'0'0'15,"-22"-21"-15,1-43 16,21 85 15,0 1-31,0-1 16,-21 21-16,21 0 0,0 1 15,0-1-15,0 0 0,0 1 0,0 20 16,0-20-16,-21-1 0,21 0 16,0 22-16,0-22 0,-21 0 15,0 1-15,-1-1 0,22 0 0,0-20 16,-21 20-16,21-21 0,-21 0 16,21 0-16,-21-21 0,21 22 0,-21-44 31,0 1-16,21 0-15,-22-21 0,22 21 0,0-22 16,0 22-16,0-21 0,0-1 16,0 1-16,22 0 0,-1 21 0,0-22 15,0 22-15,21-21 0,-20 21 16,20-1-16,0 1 0,-21 21 16,22 0-16,-1 0 0,-21 0 0,22 0 15,-22 21-15,21-21 0,-21 22 16,0 20-16,1-21 0,-1 0 0,-21 22 15,0-22-15,0 21 0,0-21 16,0 22-16,0-22 0,-21 21 0,-1-21 16,-20 0-16,21 22 0,-21-22 15,-1 0-15,22 0 0,-21-21 0,-1 21 16,22-21-16,0 0 0,-21 0 0,21 0 16,-1 0-16,22-21 31,22 0-16,-1 0-15,0 21 0,0-21 0,21 0 16,-20-1-16</inkml:trace>
  <inkml:trace contextRef="#ctx0" brushRef="#br0" timeOffset="6288.25">10477 1461 0,'0'-22'16,"0"1"0,0 0-16,22 21 15,-1-21-15,0 21 16,0 0-16,0 0 0,0 0 16,1 0-16,20 21 0,-21-21 0,0 21 15,22 0-15,-22 1 0,0 20 16,0-21-16,0 0 0,-21 22 0,0-22 15,0 0-15,0 21 0,0-21 16,0 1-16,-21-1 0,0 0 0,0 0 16,0 0-16,-1-21 0,1 21 15,0-21-15,0 0 16,21-21 0,0 0-16,0 0 0,0 0 15,0 0-15,0-1 0,0 1 0,21-21 16,0 21-16,-21-22 0,21 22 15,1-21-15,-1 21 0,-21 0 0,21-1 16,0 1-16,0 0 0,0 0 0,1 21 16,-1 0-16,0-21 0,0 21 15,0 0-15,0 0 0,1 0 16,-1 0-16</inkml:trace>
  <inkml:trace contextRef="#ctx0" brushRef="#br0" timeOffset="6738.99">11239 1376 0,'0'-21'15,"-21"21"1,21-21-16,-21 21 16,0 0-16,21 21 15,0 0-15,-21-21 16,21 21-16,-21 21 0,21-20 15,-22-1-15,22 0 0,-21 21 0,21-21 16,-21 22-16,0-22 0,21 21 16,0-21-16,0 1 0,0 20 15,0-21-15,0 0 0,0 0 16,21-21-16,0 0 16,22 0-16,-22 0 0,0 0 0,0 0 15,21 0-15,-20 0 0,-1-21 16,21 0-16,-21 0 0,0 0 0,22 0 15,-22-22-15,0 22 0,0-21 16,0 21-16,-21-22 0,0 22 0,0-21 16,0 21-16,0-1 0,-21 1 0,0 0 15,0 0-15,0 0 0,0 0 16,-1 21-16,-20 0 0,21 0 0,0 0 16,0 0-16,-1 0 15,1 0-15,0 21 0,0 0 0,0 0 16,21 0-16,0 0 15,0 1-15,0-1 16,21-21-16,0 0 0</inkml:trace>
  <inkml:trace contextRef="#ctx0" brushRef="#br0" timeOffset="7363.63">11726 1334 0,'-21'21'31,"21"0"-31,0 0 16,-21 0-16,21 0 0,-21 22 0,21-22 16,0 0-16,0 0 0,0 22 15,0-22-15,0 0 0,0 0 0,0 0 16,0 0-16,0 1 0,0-1 15,21-21-15,0 0 16,0-21 0,0 21-16,1-22 15,-22 1-15,0 0 0,21 0 0,-21 0 16,21 0-16,0-22 0,-21 22 16,0 0-16,21 0 0,-21 0 0,21-1 15,-21 1-15,22 21 0,-1 0 31,-21 21-31,0 1 0,0-1 0,0 0 16,0 0-16,0 0 0,0 22 16,21-22-16,-21 0 0,21 0 0,-21 0 15,21 0-15,0 1 0,1-1 16,-1 0-16,21-21 0,-21 0 0,0 0 16,22 0-16,-22 0 0,21 0 15,-21 0-15,22 0 0,-22 0 16,21-21-16,-21 0 0,1-1 0,-1 1 15,0 0-15,0 0 0,0-21 16,-21 20-16,0-20 0,0 0 0,0 21 16,0-22-16,0 1 0,0 0 0,-21-1 15,0 1-15,0 21 0,0 0 16,-1-1-16,-20 1 0,21 21 0,0 0 16,0 0-16,-1 0 0,1 0 15,0 0-15,0 21 0,0 1 0,21-1 16,0 0-16,0 0 0,0 0 15,0 22-15,0-22 0,0 0 16,0 0-16,0 0 0</inkml:trace>
  <inkml:trace contextRef="#ctx0" brushRef="#br0" timeOffset="7792.07">12996 1312 0,'0'0'0,"-21"-42"16,0 42 0,0 0-16,0 0 0,-1 0 0,1 0 15,-21 0-15,21 0 0,0 0 16,-22 0-16,22 21 0,0 0 16,21 1-16,0-1 0,0 0 15,0 0-15,0 0 16,0 0-16,21-21 0,0 22 15,0-22-15,1 21 0,20 0 0,-21-21 16,0 21-16,0-21 0,1 21 0,20 0 16,-42 1-16,21-22 0,-21 21 15,0 0-15,0 0 0,0 0 16,0 0-16,-21-21 16,0 22-16,0-22 0,-1 0 0,1 0 15,-21 21-15,0-21 0,20 0 0,-20 0 16,21 0-16,-21 0 0,20 0 15,1 0-15,0 0 0,0 0 0,0 0 16,21-21-16,0-1 16,0 1-16,0 0 15,0 0 1,21 0-16,0 21 0,21-21 16</inkml:trace>
  <inkml:trace contextRef="#ctx0" brushRef="#br0" timeOffset="8183.85">13314 1482 0,'21'0'15,"0"0"1,0 0-16,0-21 15,1 21-15,-1-22 0,0 22 16,0 0-16,0-21 0,-21 0 16,0 0-1,0 0-15,0 0 16,-21 21 0,0 0-16,0 0 0,0 0 15,-1 21-15,1 0 0,0 0 16,21 0-16,-21 0 0,0 1 0,0 20 15,-1-21-15,22 0 0,0 0 16,0 1-16,0-1 0,0 0 0,0 0 16,22 0-16,-1-21 15,0 0-15,21 21 0,-21-21 0,1 0 16,-1 0-16,21 0 0,-21 0 0,22 0 16,-22 0-16,21-21 15,-21 0-15</inkml:trace>
  <inkml:trace contextRef="#ctx0" brushRef="#br0" timeOffset="8576.62">13864 1376 0,'0'0'0,"0"-42"16,0 20 0,21 1-1,22 21-15,-22 0 16,0 0-16,0 0 0,0 0 0,0 21 15,22-21-15,-22 22 0,0-1 16,0 0-16,0 21 0,-21-21 16,0 1-16,22 20 0,-22-21 0,0 21 15,0-20-15,0 20 0,0-21 16,-22 0-16,1 0 0,21 1 0,-21-1 16,0 0-16,0-21 0,0 21 0,-1-21 15,1 0-15,0 0 16,21-21-1,0 0 1,0 0-16,0-1 0,0 1 0,21-21 16,0 21-16,1 0 0,20-22 0,-21 1 0,0 21 15,22-22-15,-1 1 16,-21 21-16,21-21 0,1 20 0,-22 1 16,21 0-16,-21 0 0,22 0 15,-22 0-15,21-1 0,-21 1 0,1 0 16</inkml:trace>
  <inkml:trace contextRef="#ctx0" brushRef="#br0" timeOffset="9647.37">2413 3133 0,'-64'-43'31,"43"43"-31,21-21 16,-21 0-16,21 0 0,0 0 15,0 0-15,0-1 16,21 1-16,0 0 0,1 0 0,-1 21 16,0-21-16,21 0 0,-21 21 15,22 0-15,-22 0 0,21 0 0,1 0 16,-22 0-16,21 21 15,-21 0-15,0 0 0,1 21 0,-22-20 16,0 41-16,0-21 0,0 1 16,-22 20-16,1 1 0,0-22 0,-21 22 15,-1-22-15,-20 21 0,21-20 16,-1-22-16,-20 21 0,20 1 0,-20-22 16,21 0-16,-1 0 0,1-21 15,21 0-15,-22 21 0,22-21 0,-21 0 16,21 0-16,0-21 0,-1 0 15,1 21-15,21-42 0,0 20 0,-21 1 16,21-21-16,0 21 0,0-22 16,0 1-16,0 0 0,0 21 15,21-22-15,-21 22 0,21 21 16,22-21-16,-22 21 0,0 0 16,21 21-16,1 0 0,-22 0 0,21 22 15,1-22-15,-1 21 0,-21 1 16,0-1-16,0 0 0,1 1 0,-1-22 15,-21 21-15,21-21 0,-21 22 16,0-22-16,0 0 0,21 0 0,-21 0 16,21-21-16,0 0 15,1 0-15</inkml:trace>
  <inkml:trace contextRef="#ctx0" brushRef="#br0" timeOffset="9819.27">2963 3450 0,'0'0'16,"21"0"15,1 0-15,-1 0-1,0 0-15,0 0 0</inkml:trace>
  <inkml:trace contextRef="#ctx0" brushRef="#br0" timeOffset="10496.84">4508 3133 0,'0'0'0,"-21"0"0,0 0 16,0 0-16,0 0 0,0 0 16,21-21-16,0-1 15,21 1 1,21 21-16,-21-21 0,0 0 0,22 21 15,-22-21-15,21 0 0,1-1 16,-1 1-16,0 0 0,-21 0 0,1 0 16,20 0-16,-42-1 0,0 1 15,0 0-15,0 0 0,0 0 0,-21 0 16,0 21-16,-22 0 0,1 0 16,0 0-16,-22 0 0,1 0 15,20 21-15,-20 0 0,-1 0 0,22 0 16,0 0-16,-1 22 0,1-22 15,0 21-15,20-21 0,1 22 0,21-22 16,0 21-16,0-21 0,0 1 16,0 20-16,21-21 0,1 0 0,20 0 15,-21 1-15,21-1 0,1-21 16,20 21-16,-20-21 0,20 0 0,-21 0 16,22 0-16,-22 0 0,1 0 15,-1 0-15,0 0 0,-21 0 0,1-21 16,-44 0-1,1 21-15,-21 0 16,0 0-16,-1 0 0,1 0 0,0 21 16,-22 0-16,22-21 0,-1 21 15,1 0-15,0 22 0,-1-22 0,22 0 16,0 21-16,0-21 0,0 22 16,21-22-16,0 21 0,0-21 0,0 1 15,0 20-15,0-21 0,0 0 0,21-21 16,21 21-16,-21-21 0,22 0 15,-1 0-15,0 0 0,22 0 0,-22 0 16,22 0-16,-22-21 0,22 0 16</inkml:trace>
  <inkml:trace contextRef="#ctx0" brushRef="#br0" timeOffset="10963.81">5143 3260 0,'0'0'0,"-42"-21"15,42 42 1,-21 0-16,21 0 0,-21 0 16,21 0-16,0 1 0,0 20 0,0-21 15,0 0-15,0 22 0,0-22 16,-21 0-16,21 0 0,0 0 0,0 0 16,0 1-16,0-1 0,0 0 15,-22-42 32,22 0-47,0-1 0,0 1 0,0 0 16,0 0-16,0 0 0,0-22 0,0 1 15,22 0-15,-1-1 0,0 1 16,0 21-16,0-43 0,22 22 0,-22 21 16,42 0-16,-20 0 0,-1-1 15,0 22-15,22 0 0,-22 0 0,-21 0 16,22 22-16,-1-1 0,-21 21 0,0-21 15,0 0-15,-21 22 16,0-1-16,0-21 0,0 22 0,0-1 16,-21-21-16,0 21 0,0-20 15,0 20-15,0-21 0,-1 0 0,1 0 16,0 1-16,21-1 0,-21-21 16,21-21-1,21 21 1,0-22-16,0-20 0,22 21 15</inkml:trace>
  <inkml:trace contextRef="#ctx0" brushRef="#br0" timeOffset="11230.08">6286 2773 0,'-21'0'0,"0"21"15,0 0-15,21 0 0,-21 1 0,21 20 16,0-21-16,-21 21 0,21 1 16,-22-1-16,22 0 0,-21 1 0,21 20 15,0-20-15,-21 20 0,21-21 16,-21 1-16,21-1 0,0 0 16,0-20-16,0-1 0,0 21 0,0-21 15,0 0-15,21-21 31,0-21-31,-21 0 16</inkml:trace>
  <inkml:trace contextRef="#ctx0" brushRef="#br0" timeOffset="11446.97">6032 3217 0,'-21'0'16,"21"22"-1,21-22 1,1 21-16,-1-21 16,0 0-16,0 0 0,0 0 0,0 0 15,1 0-15,-1 0 16,0 0-16,0 0 0,0 0 0,0 0 16,1-21-16,-1 21 0,0 0 15,0-22-15,0 1 0,0 21 0,1 0 16</inkml:trace>
  <inkml:trace contextRef="#ctx0" brushRef="#br0" timeOffset="11811.84">6519 3344 0,'85'0'16,"-64"0"-1,0 0-15,-21-21 16,21 0-16,1 21 0,-1-21 0,0 0 16,0 21-16,-21-21 0,0-1 15,0 1-15,0 0 0,0 0 16,-21 21-16,0 0 16,0 0-16,-1 0 15,1 21-15,0 0 0,0 0 0,0 1 16,0-1-16,-1 21 0,22-21 15,0 22-15,-21-22 0,21 0 0,0 21 16,0-21-16,0 1 0,0-1 0,0 0 16,21 0-16,1-21 0,-1 21 15,0-21-15,0 0 0,0 0 0,22 0 16,-22 0-16,21 0 0,-21 0 16,22 0-16,-22-21 0,21 0 0,-21 0 15,0 21-15</inkml:trace>
  <inkml:trace contextRef="#ctx0" brushRef="#br0" timeOffset="12140.15">7048 3260 0,'0'0'0,"0"-21"0,0-1 0,0 1 15,0 0-15,0 0 0,22 0 16,-1 21-16,-21-21 0,21 21 16,0 0-16,0 0 0,0 0 15,1 0-15,-1 21 0,0 0 0,0 0 16,-21 0-16,21 0 0,0 22 15,-21-22-15,0 106 16,0-85 0,0-21-16,0 1 0,0-1 0,0 0 15,-21 0-15,21 0 0,-21-21 0,21 21 16,-21-21-16,21-21 31,0 0-31,0 0 0,0 0 16,0 0-16,0-1 0,21-20 15,-21 0-15,21 21 0,-21-22 0,21 22 16,-21-21-16,22 21 0,-1-22 16,-21 22-16,21 0 0,-21 0 0,21 0 15,-21-1-15</inkml:trace>
  <inkml:trace contextRef="#ctx0" brushRef="#br0" timeOffset="12550.97">8721 2731 0,'0'0'0,"0"-22"0,0 44 31,0-1-31,0 0 16,0 21-16,-22 1 0,22-1 15,0 0-15,0 1 0,0-1 0,-21 0 16,0 22-16,21-22 0,0 0 0,-21 1 16,0-1-16,21 0 15,-21-20-15,21 20 0,0-21 0,-22 0 16,22 0-16,-21 1 0,0-22 16</inkml:trace>
  <inkml:trace contextRef="#ctx0" brushRef="#br0" timeOffset="13187.78">8170 3239 0,'0'0'0,"-21"-22"0,21-41 31,21 63-31,22 0 0,-22 0 16,0 0-16,21-21 0,1 21 15,-1 0-15,21 0 0,-20 0 0,20 0 16,22-21-16,-22 21 0,1 0 0,-1-22 15,1 1-15,-1 21 0,1-21 16,-22 0-16,1 21 0,-1-21 0,-21 0 16,0-1-16,0 1 0,-21-21 15,0 21-15,0 0 0,0-22 0,-21 22 16,0 0-16,0 0 0,-21 0 0,20-1 16,1 22-16,-21 0 0,21 0 15,0 0-15,-1 0 0,1 22 0,21-1 16,-21 0-16,21 0 0,-21 21 15,21 1-15,-21-1 0,21 0 16,0 1-16,0-1 0,0 0 0,0 1 16,0-1-16,0 0 0,0 1 15,0-1-15,0-21 0,0 22 0,0-22 16,0 21-16,0-21 0,0 0 0,0 1 16,0-1-16,0 0 15,-21-21-15,-1 0 16,22-21-1,-21 0-15,21-1 0,0 1 16,0 0-16,0 0 0,0-21 0,0 20 16,21-20-16,1 21 15,-1-21-15,0 20 0,0-20 0,21 21 16,-20 0-16,20 0 0,0 21 0,-21 0 16,22 0-16,-22 0 0,0 0 15,21 0-15,-42 21 0,22 0 0,-1 0 16,-21 0-16,0 0 0,0 22 15,0-22-15,0 0 0,0 21 0,0-20 16,-21-1-16,21 0 0,-22 0 0,22 0 16,-21 0-16,0 1 0,21-1 15,0 0-15,0-42 32,21 0-17,0-1-15,-21 1 0</inkml:trace>
  <inkml:trace contextRef="#ctx0" brushRef="#br0" timeOffset="13563.57">9398 3281 0,'21'0'32,"0"0"-17,0 0-15,1 0 16,-1 0-16,0 0 0,21 0 15,-21 0-15,1-21 16,-1 21-16,21-21 0,-21 21 0,0-22 16,1 1-16,-22 0 0,0 0 15,0 0-15,0 0 16,-22 21-16,1 0 0,0-22 16,-21 22-16,21 0 0,-1 0 0,1 0 15,-21 22-15,21-1 0,0 0 16,-1 0-16,1 0 0,0 0 0,21 22 15,0-22-15,0 21 0,0-21 16,0 22-16,0-22 0,0 0 16,0 0-16,0 22 0,21-22 0,0-21 0,1 21 15,-1 0-15,0-21 16,21 0-16,-21 21 0,22-21 0,-1 0 16,0 0-16,22 0 0,-22-21 0,22 0 15,-1 0-15</inkml:trace>
  <inkml:trace contextRef="#ctx0" brushRef="#br0" timeOffset="13991.33">11049 2815 0,'0'-21'15,"-21"21"1,0 0-16,-1 21 15,1 0-15,21 1 0,-21-1 0,0 0 16,0 21-16,0 1 0,21-1 16,-22 0-16,1 1 0,21-1 0,0 0 15,0 22-15,0-22 0,0 0 0,0 1 16,0-22-16,0 21 0,0-21 16,21 1-16,1-1 0,-1 0 0,0 0 15,21-21-15,-21 0 0,22 0 16,-22 0-16,21 0 0,-21 0 15,22-21-15,-22 0 0,0 0 0,21-22 16,-20 1-16,-1 0 0,0-1 0,0 1 16,-21 0-16,21-22 0,-21 22 15,21-1-15,-21 1 0,0 0 0,0 21 16,0-1-16,0 1 0,0 0 16,0 0-16,0 0 15,0 42 1,0 0-1,0 0-15,22-21 16,-1 0-16,0 0 16</inkml:trace>
  <inkml:trace contextRef="#ctx0" brushRef="#br0" timeOffset="14255.51">11917 2879 0,'-21'-21'15,"-1"21"1,1 0-16,0 0 0,0 0 16,0 21-16,0 0 0,-1 21 15,22-21-15,-21 1 0,21 20 16,-21 0-16,21-21 0,0 22 0,0-1 16,0 0-16,-21 1 0,21-22 0,0 21 15,0-21-15,0 22 16,-21-22-16,21 0 0,0 0 0,0 0 15,0 1-15,0-44 32,0 1-32</inkml:trace>
  <inkml:trace contextRef="#ctx0" brushRef="#br0" timeOffset="14668.28">11663 3366 0,'0'0'0,"0"-43"0,0 22 0,0-21 0,0-1 16,0 1-16,0 0 0,21-1 0,0 1 15,0 0-15,0-1 16,22 1-16,-22 21 0,21-21 0,22 20 0,-22 1 15,0 0-15,22 0 0,-22 0 16,1 21-16,-1 0 0,0 0 16,1 0-16,-22 0 0,0 21 0,0 0 15,-21 0-15,0 0 0,0 1 16,0 20-16,0-21 0,-21 0 0,0 0 16,-22 1-16,22-1 0,-21 0 0,0 0 15,-1 0-15,-20-21 0,20 21 16,1 1-16,0-22 0,-22 21 0,43-21 15,-21 0-15,-1 0 0,22 0 0,0 0 16,0 0-16,0 0 16,21 21 15,21 0-15,0 0-16,0-21 0,-21 21 0,21 22 15,1-22-15,-1 0 0,0 0 0,0 0 16,0 22-16,-21-22 0,21 0 15,1 0-15,-1 0 0,-21 1 0,21-1 16,0-21-16,0 21 0,0-21 16,1 21-16,-1-21 15,0 0-15,0 0 0,0 0 16,0-21-16,1 0 16,-1 21-16</inkml:trace>
  <inkml:trace contextRef="#ctx0" brushRef="#br0" timeOffset="15137.52">12848 2815 0,'0'0'0,"-42"0"32,21 21-32,-1 1 0,1 20 0,0-21 15,21 21-15,-21 1 0,0-1 0,21 0 16,-21 1-16,-1 20 0,22-20 15,-21-1-15,0 0 0,21 1 16,-21-22-16,0 21 0,0-21 0,21 22 16,-22-22-16,1 0 0,21 0 15,0 0-15,-21-21 16,21-21 0,0 0-16,0 0 15,0-22-15,21 22 0,-21 0 0,21-21 16,-21-1-16,22 22 0,-1-21 0,-21 21 15,21 0-15,-21-1 16,21 1-16,-21 0 0,21 21 16,-21 21-16,21 0 15,1 1-15,-1-1 16,-21 0-16,21 0 0,0 0 0,0 0 16,-21 1-16,21-22 0,1 21 15,-1-21-15,0 0 0,-21 21 0,21-21 16,0 0-16,0 0 15,-21-42 1,0 20 0,0 1-16,0 0 0</inkml:trace>
  <inkml:trace contextRef="#ctx0" brushRef="#br0" timeOffset="16242.89">14287 2963 0,'0'0'0,"0"-21"0,22 0 16,-22-21-16,0 21 0,0-1 0,0 1 15,0 0-15,0 0 16,0 0-16,-22 21 0,1 0 16,0 0-16,0 0 0,0 21 0,0 0 15,-22 0-15,22 0 0,-21 22 16,21-22-16,-1 21 0,1-21 0,21 22 15,0-22-15,0 21 0,0 1 16,0-22-16,0 21 0,0-21 0,0 0 16,21 1-16,1-1 0,-1 0 0,21 0 15,-21-21-15,22 0 0,-22 0 16,21 0-16,-21 0 0,22 0 16,-22 0-16,21 0 0,-21-21 15,0 0-15,22 21 0,-43-21 0,21-22 16,-21 22-16,0 0 0,0 0 0,0 0 15,0-22-15,-21 22 0,0 0 16,-1-21-16,-20 20 0,21 1 0,-21-21 16,20 21-16,1 0 0,0-1 15,0 22-15,0-21 0,42 21 32,0 0-32,21 0 0,-20 0 0,20 0 15,0 0-15,1 0 0,-22 0 0,21 0 16,0 0-16,1-21 15,-1 21-15,0 0 0,1-21 0,-1 21 16,0-21-16,1 21 0,-22-21 16,0 21-16,0 0 0,-21-22 0,-21 22 31,0 0-31,0 0 0,0 0 16,-1 0-16,1 0 0,21 22 0,-21-1 15,0 0-15,21 0 0,-21 0 16,21 22-16,0-22 0,0 21 0,0 0 15,-21 1-15,21-1 0,0 22 16,0-22-16,0 21 0,0-20 0,0 20 16,0 1-16,0-22 0,0 22 15,0-1-15,0-21 0,0 22 16,0-22-16,0 22 0,0-22 0,0 0 16,0 22-16,0-22 0,-22 1 0,22-1 15,0 0-15,-21 1 0,0-1 16,0 0-16,0 1 0,0-22 0,-1 0 15,-20 21-15,21-42 0,0 21 0,-22 1 16,1-22-16,21 0 0,-21 0 16,-1-22-16,1 1 0,0 0 0,-1 0 15,1 0-15,0-22 0,-1 22 0,1-21 16,21 0-16,0-1 0,-1 1 16,22 0-16,0-1 0,0 22 15,0-21-15,22 21 0,-1-22 0,0 22 16,21 0-16,1 0 0,-1 0 15,0-1-15,22 1 0,-22 0 0,22-21 16,-1 21-16,1-1 0,-1 1 0</inkml:trace>
  <inkml:trace contextRef="#ctx0" brushRef="#br0" timeOffset="16764.04">16489 3048 0,'0'0'0,"0"-21"0,0 0 0,0-22 15,0 22-15,-21-21 0,-1 21 0,1-22 16,0 22-16,0 0 0,0 0 16,0 0-16,-1 21 0,1 0 0,0 0 15,0 0-15,-21 0 0,20 0 16,1 21-16,0 0 0,0 0 0,0 0 15,0 22-15,-1-1 0,1 0 0,0 1 16,0-1-16,21 0 0,0 1 16,0-1-16,0 0 0,0 1 0,0-22 15,0 21-15,0-21 16,0 1-16,0-1 0,21 0 0,0 0 16,22-21-16,-22 0 0,0 0 15,0 0-15,0-21 0,22 0 16,-22 0-16,0-1 0,21 1 0,-21 0 15,1-21-15,-1-1 0,0 22 16,0-21-16,0 0 0,0 20 0,-21-20 16,0 21-16,0-21 0,22 42 0,-22-22 15,0 1-15,0 42 16,0 1-16,0-1 16,0 0-16,0 21 15,0-21-15,0 1 0,21-1 16,-21 21-16,21-21 0,-21 0 0,21 1 15,0-1-15,-21 0 0,21 0 16,1-21-16,-1 21 0,0-21 0,0 0 16,0 0-16,0 0 0,1 0 0,-1 0 15</inkml:trace>
  <inkml:trace contextRef="#ctx0" brushRef="#br0" timeOffset="17035.7">17081 2921 0,'0'0'0,"0"-21"0,0 0 16,-21 21 0,21 21-16,-21 0 0,21 21 15,-21-20-15,21 20 0,-21-21 16,21 21-16,-21 1 0,21 20 0,0-20 16,0-1-16,-22 21 0,22-20 15,-21-1-15,21 22 0,-21-22 0,21 0 16,-21 1-16,21-1 0,0 0 0,0 1 15,0-1-15,0-21 0,0 0 16,0 22-16,0-22 0,0 0 16,21-21-1,0-21 1,0 0-16,-21-1 0</inkml:trace>
  <inkml:trace contextRef="#ctx0" brushRef="#br0" timeOffset="17335.65">16954 3239 0,'0'0'16,"-21"-170"0,21 149-16,0-21 0,0 21 0,0-1 15,0 1-15,21 21 0,1-21 16,-1 21-16,0 0 0,0-21 0,0 21 16,22 0-16,-22 0 0,21 0 15,-21 0-15,22 21 0,-22-21 16,0 21-16,0 0 0,0 1 0,-21-1 15,0 0-15,0 21 0,0-21 16,-21 22-16,0-22 0,-21 0 0,20 0 16,-20 0-16,0 1 0,-1-1 0,22 0 15,-21 0-15,21 0 0,0-21 16,-1 0-16,1 21 0,42-21 31,1 0-31,-1-21 16,0 0-16,21 0 0,-21 21 0</inkml:trace>
  <inkml:trace contextRef="#ctx0" brushRef="#br0" timeOffset="17631.45">17674 2921 0,'21'-21'0,"-42"42"0,63-42 0,-63 42 31,0 21-15,0-20-16,21 20 0,-21-21 15,21 21-15,-21 1 0,21 20 16,-22-20-16,22 20 0,0-21 0,0 1 16,0 20-16,0-20 0,0-1 15,0 0-15,0 1 0,0-1 16,0-21-16,0 21 0,0-20 0,0 20 16,0-21-16,0 0 0,0 0 15,0 1-15,0-1 0,0-42 47,0-1-47,0 1 0,0-21 16,0 21-16,0-22 0,0 1 0</inkml:trace>
  <inkml:trace contextRef="#ctx0" brushRef="#br0" timeOffset="17923.68">17589 3239 0,'0'-64'15,"0"128"-15,22-170 0,-22 63 0,21 22 0,-21-21 16,21 21-16,-21-22 0,21 22 0,0 0 15,0 0-15,1 0 0,-1 21 16,21 0-16,-21 0 0,0 0 0,1 0 16,-1 0-16,0 21 0,0 0 15,0 0-15,-21 0 0,21 1 0,-21 20 16,0-21-16,0 21 0,0-20 16,0 20-16,0-21 0,-21 0 0,0 22 15,0-22-15,0 0 0,-22 0 16,22 0-16,0-21 0,-21 21 15,21-21-15,-1 0 0,-20 22 0,21-22 16,0 0-16,42 0 31,0 0-31,0-22 16,0 1-16,22 0 0,-22 0 16,0 0-16,21 0 0</inkml:trace>
  <inkml:trace contextRef="#ctx0" brushRef="#br0" timeOffset="18163.82">18457 2836 0,'0'0'0,"21"-21"0,-21 0 16,0 0-16,0 0 0,-21 21 31,0 21-31,0-21 0,0 21 16,0 21-16,-1-20 0,1-1 0,0 21 15,0 0-15,21-20 0,0 20 16,0 0-16,0-21 0,0 22 0,0-22 15,0 21-15,0-21 0,0 1 16,0-1-16,21 0 0,0 0 0,0 0 16,1-21-16,-1 0 0,0 0 15,0 0-15,21 0 0,-20 0 0,20-21 16,0 0-16,-21 0 0,22 0 16</inkml:trace>
  <inkml:trace contextRef="#ctx0" brushRef="#br0" timeOffset="18647.54">19156 2413 0,'0'0'0,"0"-21"0,0 0 0,0 0 16,0 42 15,0 0-31,0 0 16,0 0-16,-21 0 0,21 22 0,0-22 15,0 0-15,0 21 16,0-20-16,-22-1 0,22 0 0,-21 0 16,21 0-16,-21 0 0,21 1 15,0-1-15,-21-21 0,0 0 16,0-21 0,21-1-1,0 1-15,0-21 0,0 21 16,0 0-16,21-22 0,0 1 15,0 0-15,0-1 0,0 22 16,22-21-16,-1-1 0,0 22 0,1 0 16,-1 0-16,0 0 0,1 0 0,-1 21 15,0 0-15,1 0 16,-1 0-16,0 0 0,-20 21 0,-1 0 16,0 0-16,0 21 0,-21-20 15,0 20-15,0 0 0,0 1 0,0-1 16,-21 0-16,0 1 0,0-1 0,-1 0 15,1-21-15,0 22 0,0-22 16,0 0-16,0 0 0,-1 0 0,1-21 16,0 22-16,0-22 0,0 0 15,0 0-15,-1 0 0,1 0 16</inkml:trace>
  <inkml:trace contextRef="#ctx0" brushRef="#br0" timeOffset="19923.66">2328 5271 0,'0'0'0,"0"-22"0,-21 22 15,21-21-15,0 0 16,0 0-16,0 0 15,21 21-15,0-21 0,22-1 16,-22 22-16,21-21 0,1 21 16,-1 0-16,0 0 0,22 0 15,-22 0-15,0 0 0,1 0 0,-22 21 16,21 1-16,-21 20 0,1-21 16,-22 21-16,0-20 0,0 20 0,-22 0 15,1 1-15,0-22 0,-21 21 16,-1 0-16,1-20 0,21 20 0,-21-21 15,-1 0-15,1 0 0,21 1 16,-22-1-16,22-21 0,0 0 0,21-21 31,0-1-31,0 1 0,21 0 16,0 0-16,22 0 0,-22 0 0,0-1 16,21 1-16,1 21 0,-22-21 15,21 21-15,1 0 0,-1 0 16,0 0-16,1 0 0,-1 0 0,0 0 15,-21 42-15,22-20 0,-22-1 16,0 21-16,0 0 0,-21 1 0,0-1 16,0 0-16,0 1 0,-42-1 15,21 0-15,-22 1 0,1-1 0,0-21 16,-22 22-16,22-22 0,-22 0 16,1 0-16,-1-21 0,1 21 0,-1-21 15,22 0-15,-21 0 0,20 0 16,1 0-16,0-21 0,-1 21 0,22-21 15,0 0-15,0 0 16,0-1-16,21 1 0,0 0 0,0 0 16,0 0-16,0 0 0,0-1 15,0 1-15,0 0 0,0 0 0,21 0 16,0 21-16,0-21 0,0-1 16,22 22-16,-22-21 0</inkml:trace>
  <inkml:trace contextRef="#ctx0" brushRef="#br0" timeOffset="20143.8">3450 5588 0,'0'0'0,"21"0"63,0 0-63,1 0 0,-1 0 15,0 0-15,0-21 0</inkml:trace>
  <inkml:trace contextRef="#ctx0" brushRef="#br0" timeOffset="21164.21">5228 5101 0,'0'0'0,"-21"0"0,0 0 0,0 0 16,-1 0 0,22 21-16,-21 1 0,21-1 0,-21 0 15,21 0-15,0 0 0,0 0 16,0 1-16,0-1 0,0 0 0,0 0 16,0 0-16,0 0 15,21-21 1,0 0-16,1 0 0,-1 0 0,0 0 15,21 0-15,-21-21 0,22 0 16,-1 0-16,0 0 0,22 0 0,-22-1 16,1 1-16,-1-21 0,0 21 15,1-22-15,-22 22 0,0 0 0,-21-21 16,0 21-16,0-1 0,-42 1 16,20 0-16,-20 21 0,0 0 0,-1 0 15,1 0-15,-21 0 0,20 0 16,-20 21-16,20 0 0,-20 1 15,-1-1-15,22 21 0,0 0 0,-1 1 16,1-1-16,0 0 0,21 1 16,-1-1-16,1 0 0,21 1 0,0-1 15,0 0-15,0 1 0,0-1 16,0-21-16,21 22 0,1-22 0,20 0 16,-21 0-16,21-21 0,-20 21 15,20-21-15,0 0 0,1 0 0,-1 0 16,0 0-16,1-21 0,-1 21 0,-21-21 15,21 0-15,-20 21 0,-22-21 16,-22-1 0,-20 22-16,21 0 0,-21 0 15,-1 0-15,1 0 0,0 0 0,-1 22 16,-20-22-16,20 21 0,1 21 16,0-21-16,-1 0 0,1 22 0,21-22 15,0 21-15,0-21 0,21 22 16,0-22-16,0 0 0,0 21 0,21-20 15,0-1-15,0 0 0,0 0 0,0 0 16,22-21-16,-1 0 0,0 21 16,1-21-16,-1 0 0,0 0 0,1 0 15,20-21-15,1 0 0,-22 0 16,22 0-16,-1 0 0,1-1 16</inkml:trace>
  <inkml:trace contextRef="#ctx0" brushRef="#br0" timeOffset="21629.95">5905 5588 0,'-21'-42'0,"0"42"16,0 21-1,21 0-15,-21 0 0,21 22 16,0-22-16,0 21 0,0 0 0,0-20 16,0 20-16,0 0 0,0-21 15,0 22-15,0-22 0,0 21 0,0-21 16,0 1-16,0-1 0,0 0 15,0 0-15,-21-42 32,21 0-17,0 0-15,0-1 16,0 1-16,0 0 0,0-21 0,0-1 16,0 22-16,0-21 0,21-22 15,0 22-15,0 0 0,21-1 0,1 1 16,-22 21-16,21 0 0,1 0 15,-1-1-15,0 22 0,1 0 0,-1 0 16,0 22-16,1-1 0,-1 0 0,0 0 16,-21 21-16,1 1 15,-1-22-15,-21 21 0,0 1 0,0-1 16,0 0-16,0-21 0,0 22 16,0-22-16,-21 21 0,-1-21 0,1 1 15,21-1-15,-21-21 0,21 21 0,-21 0 16,21-42 15,0 0-31,21 0 0,43-64 16</inkml:trace>
  <inkml:trace contextRef="#ctx0" brushRef="#br0" timeOffset="21875.32">7048 5122 0,'0'0'0,"0"22"16,0-1-16,0 21 0,0-21 0,-21 22 16,0-1-16,0 0 0,21 22 15,-21-22-15,0 22 0,21-22 0,-22 21 16,1-20-16,0 20 0,21-20 16,0-1-16,-21 0 0,21 1 0,-21-22 15,21 21-15,0-21 0,0 0 16,0 1-16,21-22 15,0 0-15,0 0 0,0-22 16,1 1-16,-22 0 0,0-21 16</inkml:trace>
  <inkml:trace contextRef="#ctx0" brushRef="#br0" timeOffset="22068.2">6816 5588 0,'-22'0'0,"22"21"15,22-21 1,-1 0 0,0 0-16,0 0 0,0 0 15,22 0-15,-22 0 0,0 0 16,0 0-16,21 0 0,-20 0 0,-1 0 16,0 0-16,0 0 0,0 0 0,0 0 15</inkml:trace>
  <inkml:trace contextRef="#ctx0" brushRef="#br0" timeOffset="22419">7302 5821 0,'0'0'0,"22"0"16,-1 21-1,0-21-15,0 0 16,0-21-16,0 21 0,-21-21 15,22 0-15,-1-1 0,0 22 16,0-21-16,0 0 0,0 0 0,1 0 16,-22 0-16,0-1 0,0 1 15,0 0-15,-22 21 0,1 0 16,0 0-16,0 0 0,0 0 0,0 0 16,-1 0-16,1 21 0,0 0 15,0 22-15,21-22 0,0 0 0,0 21 16,0-20-16,0 20 0,0-21 15,0 0-15,0 22 0,0-22 16,0 0-16,0 0 0,0 0 0,21-21 16,0 21-16,0-21 0,1 0 15,-1 0-15,0 0 0,21 0 0,-21 0 16,1 0-16,20 0 0,-21 0 0,0-21 16,0 0-16</inkml:trace>
  <inkml:trace contextRef="#ctx0" brushRef="#br0" timeOffset="22751.86">7789 5715 0,'0'0'16,"0"-21"-16,43-85 16,-22 85-16,0 0 15,21 0-15,-21 21 16,1 0-16,20 0 0,-21 0 0,0 0 16,22 21-16,-22 0 0,0 0 15,21 0-15,-21 0 0,1 22 0,-1-22 16,0 21-16,0 1 0,-21-22 0,0 0 15,0 21-15,0-21 0,0 1 16,0-1-16,0 0 0,0 0 0,-21-21 16,0 21-16,21-42 31,0 0-31,0 0 16,0 0-16,0-1 0,0 1 15,0-21-15,0 21 0,0-22 16,0 22-16,21-21 0,-21 0 0,21 20 15,0-20-15,-21 21 0,21-21 0,1-1 16,-1 22-16,21 0 0,-21-21 16,22 20-16,-1 1 0</inkml:trace>
  <inkml:trace contextRef="#ctx0" brushRef="#br0" timeOffset="23088.66">9567 5017 0,'0'0'0,"0"-43"16,0 64-1,0 1 1,0 20-16,0 0 0,0 1 16,21-1-16,1 0 0,-22 1 15,21 20-15,0-21 0,0 1 0,0-1 16,-21 22-16,0-22 0,0 0 0,21-21 16,-21 22-16,0-1 0,22-21 15,-22 0-15,0 1 0,0-1 0,21-21 16</inkml:trace>
  <inkml:trace contextRef="#ctx0" brushRef="#br0" timeOffset="23327.53">10245 5038 0,'0'0'0,"21"-43"0,0-20 16,-21 42-16,-21 42 15,-22 0-15,22 0 0,-21 22 16,0-1-16,-1 0 0,-20 1 16,20-1-16,1 0 0,0 22 0,21-22 15,-22 0-15,22 1 0,0 20 0,0-20 16,0-22-16,21 21 0,0 0 16,0-20-16,0 20 0,0-21 0,21 0 15,0-21-15,0 0 0,0 0 16,22 0-16</inkml:trace>
  <inkml:trace contextRef="#ctx0" brushRef="#br0" timeOffset="23819.26">10604 5398 0,'0'0'0,"0"-22"0,0 1 16,0 0-16,-21 0 15,0 0-15,0 21 0,0 0 0,0 0 16,-1 0-16,1 0 0,0 0 16,0 21-16,0 0 0,-22 0 15,22 0-15,0 1 0,0-1 0,0 0 16,0 21-16,-1-21 0,22 22 0,0-22 16,0 21-16,0-21 0,0 1 15,0-1-15,0 0 0,0 0 0,22-21 16,-1 21-16,0-21 0,0 0 15,0 0-15,0 0 0,1 0 16,-1-21-16,0 0 0,0 0 0,0 0 16,0-1-16,1 1 0,-1-21 0,0 21 15,0-22-15,-21 22 0,0-21 16,21 21-16,-21-22 0,0 22 16,21 0-16,-21 42 31,0 0-31,0 1 0,0-1 15,0 21-15,-21-21 0,21 22 16,0-22-16,0 0 0,0 21 0,0-21 16,0 1-16,21-1 0,1 0 0,-1 0 15,0-21-15,0 0 16,0 0-16,0 0 0,22 0 0,-22 0 16,0 0-16,21 0 0,-20 0 0,20-21 15,-21 0-15,0-22 0</inkml:trace>
  <inkml:trace contextRef="#ctx0" brushRef="#br0" timeOffset="24240.03">11197 5038 0,'0'0'0,"0"-43"0,0 1 15,21 21-15,-21-21 0,0 20 16,0 44 0,0-1-16,0 42 0,-21-20 15,21-1-15,0 21 0,0-20 16,-21-1-16,21 22 0,-21-22 0,21 0 15,0 1-15,-21-1 0,21 0 16,0 1-16,0-1 0,0-21 0,0 21 16,0-20-16,0-1 0,0 0 15,0 0-15,0 0 0,21-21 16,0 0-16,0 0 0,0 0 0,0 0 16,1 0-16,-1 0 0,0 0 0,0-21 15,0 0-15,0 0 0,1 0 16,-1-1-16,0-20 0,-21 21 0,21 0 15,-21-22-15,21 22 0,-21 0 0,0 0 16,0 42 0,0 0-1,0 0-15,0 1 0,0-1 16,0 0-16,-21 0 0,21 0 16,0 0-16,-21 1 0,21-1 0,0 0 15,0 0-15,0 0 16,21-42 15,0 0-31</inkml:trace>
  <inkml:trace contextRef="#ctx0" brushRef="#br0" timeOffset="24391.94">11578 5313 0,'0'0'0,"0"-21"0,0 0 0,0-1 0,-21 22 31,21 22-15,-21-22-16,21 21 0,0 0 0,0 0 16,0 0-16,0 0 15,21-21-15,0 22 0</inkml:trace>
  <inkml:trace contextRef="#ctx0" brushRef="#br0" timeOffset="24911.74">12382 5419 0,'0'0'0,"-21"-21"0,0-1 16,-42-41-16,41 63 16,-20 0-16,21 0 0,-21 0 0,20 0 15,1 21-15,-21 0 0,21 0 16,-22 1-16,22-1 0,0 21 0,-21-21 15,21 22-15,21-1 0,-22 0 16,22-21-16,0 22 0,0-1 0,0-21 16,0 22-16,0-22 0,22 0 0,-1 0 15,0 0-15,0 0 0,21-21 16,-20 0-16,20 0 0,0 0 0,-21 0 16,22 0-16,-22-21 0,21 21 15,-21-21-15,22-21 0,-22 21 16,21-22-16,-21 1 0,1 0 0,-1-1 15,21 1-15,-21-22 0,0 1 0,1 21 16,-1-22-16,-21 1 0,21-1 16,-21 1-16,21-1 0,-21 1 0,0 20 15,0-20-15,0 42 0,0-22 16,0 22-16,-21 63 16,0-20-16,0 20 0,-1 21 15,1-20-15,21 20 0,0 1 16,-21-1-16,21 1 0,0-1 0,0-20 15,0 20-15,0-21 0,0 1 16,0 20-16,21-42 0,-21 22 16,21-1-16,-21-21 0,22 0 0,-1 1 15,-21-1-15,0 0 0,21-21 0,0 0 16,0 0-16</inkml:trace>
  <inkml:trace contextRef="#ctx0" brushRef="#br0" timeOffset="25611.81">13779 4953 0,'0'-21'0,"0"42"0,0-63 15,0 21-15,0-1 16,0 1-16,0 42 15,-21 1 1,21 20-16,0 0 0,0 1 16,-21 20-16,21-21 0,0 22 0,-21-22 15,21 22-15,0-1 0,0-20 16,0-1-16,0 21 0,0-20 0,0-1 16,0-21-16,0 22 0,0-22 0,21 0 15,0 0-15,0-21 0,22 0 16,-22 0-16,0 0 0,21 0 0,-20-21 15,20 0-15,0 0 0,-21-1 16,1-20-16,20 21 0,-21-21 0,0-1 16,0-20-16,1 20 0,-1-20 15,-21-1-15,0 1 0,21-1 16,-21 1-16,21-1 0,-21 22 0,0 0 16,0-1-16,0 22 0,0 0 15,21 21-15,0 0 16,1 21-16,-22 0 0,21 1 0,-21 20 15,21-21-15,0 21 0,-21-20 16,21 20-16,0-21 0</inkml:trace>
  <inkml:trace contextRef="#ctx0" brushRef="#br0" timeOffset="26023.64">14774 5355 0,'0'0'0,"21"0"0,1 0 16,-22-21-16,21 21 0,-21-21 15,21 0-15,-21 0 0,0-1 16,0 1-16,0 0 0,0 0 0,-21 0 16,0 21-16,-1 0 15,-20 0-15,21 0 0,0 0 0,-22 21 16,22 0-16,-21 0 0,21 0 0,-22 1 16,43-1-16,-21 0 0,21 0 15,0 0-15,0 0 0,0 1 0,0-1 16,21 0-16,1 0 0,-1 0 0,0 0 15,21 1-15,-21-22 16,1 21-16,20 0 0,-21 0 0,0 0 16,0 0-16,1-21 0,-1 22 15,0-1-15,-21 0 0,0 0 16,0 0-16,-21-21 0,0 0 16,-1 0-16,1 0 0,-21 0 15,0 0-15,20 0 0,-20 0 0,0 0 16,21 0-16,-22 0 0,22 0 0,0 0 15,0 0-15,21-21 0,0 0 16,0 0-16,0 0 16,21-1-16,0 22 15,0-21-15,0 0 0,1 0 16</inkml:trace>
  <inkml:trace contextRef="#ctx0" brushRef="#br0" timeOffset="26327.62">15367 5482 0,'0'0'0,"21"-21"0,-21 0 15,21 21-15,-21-21 0,21 0 16,-21-1-16,0 1 16,0 0-16,0 0 15,0 0-15,0 0 0,-21 21 16,0 0-16,0 0 15,0 0-15,0 0 0,-1 21 16,22 21-16,-21-21 0,21 0 0,-21 1 16,21 20-16,-21-21 0,21 21 0,0-20 15,0-1-15,0 0 0,0 0 16,0 0-16,0 0 0,21 1 0,0-1 16,0-21-16,1 0 0,-1 21 15,21-21-15,-21 0 0,22 0 0,-22 0 16,21 0-16</inkml:trace>
  <inkml:trace contextRef="#ctx0" brushRef="#br0" timeOffset="26691.55">15875 5313 0,'0'-64'31,"21"64"-16,0 0-15,0 0 0,1 0 16,-1 22-16,0-1 0,0 0 0,0 0 16,0 21-16,1-20 0,-1-1 0,0 21 15,-21-21-15,0 22 16,0-22-16,0 0 0,0 0 0,0 0 16,0 0-16,0 1 0,-21-1 0,0-21 15,-1 0-15,1 0 16,0 0-16,0 0 15,21-21-15,0-1 16,0 1-16,0 0 0,0 0 0,0 0 16,0-22-16,21 22 0,0-21 0,0 21 15,1 0-15,-1-22 0,0 22 16,0 0-16,0 0 0,0 21 0,1-21 16,-1 21-16,0 0 0,0 0 0,0 0 15,0 0-15</inkml:trace>
  <inkml:trace contextRef="#ctx0" brushRef="#br0" timeOffset="27179.23">16658 5271 0,'-21'0'0,"0"0"16,21 21-1,-21-21-15,21 21 16,0 0-16,0 0 0,0 0 15,0 1-15,0-1 0,0 0 0,0 0 16,0 0-16,-22 0 0,22 22 0,0-22 16,0 0-16,-21 0 0,21 0 15,0 1-15,-21-22 16,21 21-16,-21-21 0,0 0 16,0-21-1,21-1-15,-22 1 0,22 0 16,0 0-16,0 0 0,0 0 15,0-22-15,0 22 0,22-21 0,-1-1 16,21 1-16,-21 0 0,22-1 16,-1 1-16,0 0 0,1-1 15,-1 22-15,0 0 0,1 0 0,-1 0 16,0 21-16,1 0 0,-22 0 16,21 0-16,-21 21 0,0 0 0,1 0 15,-1 22-15,0-1 0,0-21 0,-21 21 16,21 1-16,-21-22 0,0 21 15,0-21-15,0 22 0,0-22 0,-21 0 16,0 0-16,0 0 0,0 1 16,-1-1-16,1-21 0,0 0 15,0 0-15,21-21 32,21-1-32,0 22 15</inkml:trace>
  <inkml:trace contextRef="#ctx0" brushRef="#br0" timeOffset="27651.54">17928 5080 0,'0'0'16,"-21"0"-16,0-21 0,0 0 0,-1 21 0,-20 0 15,0 0-15,-1 0 0,1 21 16,0 0-16,-22 21 0,22-20 15,0 20-15,-1-21 0,1 21 0,0 1 16,-1-22-16,22 21 0,0-21 16,21 22-16,0-22 0,0 21 0,0-21 15,0 1-15,0-1 0,0 0 16,21 0-16,0 0 0,0-21 0,1 0 16,20 21-16,-21-21 0,21 0 0,-20 0 15,20 0-15,-21-21 0,21 0 16,-20 21-16,20-42 0,-21 21 0,21-1 15,-20-20-15,-1 21 0,21-21 16,-21-1-16,0 1 0,1 0 0,-1-1 16,-21 1-16,0 0 0,0 20 15,0 1-15,0 0 0,0 42 16,0 0 0,-21 1-16,-1 20 0,1-21 15,21 21-15,-21-20 0,21 20 0,-21-21 16,21 21-16,0-20 0,0-1 0,0 0 15,0 0-15,0 0 0,0 0 16,0 1-16,21-22 0,0 0 16,0 0-16,1 0 15,-1 0-15,0 0 0,0-22 0,21 22 16</inkml:trace>
  <inkml:trace contextRef="#ctx0" brushRef="#br0" timeOffset="28307.4">18288 5144 0,'0'0'0,"0"-22"31,-21 22-31,0 0 0,-1 22 16,1-1-16,21 0 0,-21 21 15,21-21-15,-21 1 0,21-1 0,0 21 16,0-21-16,0 0 0,0 1 0,0-1 16,0 0-16,0 0 0,0 0 15,0 0-15,0 1 0,0-1 16,0-42 15,0-1-31,0 1 16,0-21-16,0 21 15,0 0-15,0-22 0,21 1 0,0 0 16,0 20-16,1-20 0,20 0 0,-21-1 16,21 1-16,1 21 0,-22 0 15,21 0-15,1-1 0,-22 22 0,21 0 16,-21 0-16,0 0 0,1 22 15,-1-1-15,0 0 0,0 21 0,0 1 16,0-22-16,-21 21 0,22 0 16,-22 1-16,21-1 0,-21-21 15,0 22-15,0-22 0,0 0 0,0 0 16,0 21-16,0-20 0,0-1 16,0 0-16,-21-21 15,-1 0 1,22-21-16,0 0 15,0-1-15,0 1 0,0 0 16,0 0-16,0 0 0,22-22 16,-1 22-16,0-21 0,21 0 0,1-1 15,-22 1-15,21 21 0,0-22 16,1 22-16,-1-21 0,0 42 0,1-21 16,-1 21-16,-21 0 0,0 0 15,1 21-15,-1 0 0,-21 0 16,0 0-16,0 22 0,0-22 0,0 21 15,0-21-15,0 22 0,0-22 0,0 21 16,0-21-16,-21 1 0,-1-1 16,22 0-16,-21 0 0,0-21 15,21 21-15,0-42 32,0 0-32,21 21 15</inkml:trace>
  <inkml:trace contextRef="#ctx0" brushRef="#br0" timeOffset="28659.69">19727 5271 0,'0'0'0,"43"-22"16,-22 22-1,0 0-15,0-21 0,0 0 0,0 21 16,1-21-16,-1 0 0,0 21 0,21-21 15,-21-1-15,-21 1 0,22 0 16,-22 0-16,0 0 0,-22 21 31,1 0-31,-21 0 0,0 21 0,-1 0 16,1 0-16,-22 22 0,22-22 16,0 21-16,-1-21 0,22 22 0,-21-1 15,21-21-15,21 21 0,0-20 0,0 20 16,0-21-16,21 0 0,0 0 15,0 1-15,0-1 0,22 0 0,-1-21 16,-21 0-16,22 0 0,-1 0 16,0 0-16,-21 0 0,22 0 0,-1-21 15,-21 0-15,0 21 0,1-22 16,-1 1-16,0 0 0</inkml:trace>
  <inkml:trace contextRef="#ctx0" brushRef="#br0" timeOffset="29777.53">2582 7535 0,'21'-21'16,"-42"42"-16,64-63 0,-1 21 0,-21 21 0,0 0 0,22 0 15,-22 0-15,0 0 16,0 21-16,0 0 0,0 22 0,-21-1 16,0 0-16,0 1 0,0-1 15,0 0-15,-21 1 0,-21 20 0,21-21 16,-22 1-16,22-1 0,-21 0 0,0 1 16,-1-22-16,22 21 0,-21-21 15,21 1-15,-1-22 0,1 0 0,0 0 16,0 0-16,0 0 15,21-22-15,21 1 16,0 0 0,0 21-16,0-21 0,22 21 0,-1-21 0,0 21 15,1-21-15,-1 21 16,22-22-16,-22 22 0,21-21 0,-20 0 16,20 21-16,-20-21 0,-1 0 15,0 0-15,1-1 0,-1 22 0,-21-21 16,0 0-16,0 0 0,-21 0 15,0 0-15,-21-1 16,0 22-16,0 0 0,0 0 16,0 0-16,-1 0 0,22 22 15,-21-1-15,0 0 0,21 21 0,-21-21 16,21 22-16,0-1 0,0 0 16,0-20-16,0 20 0,0 0 0,0 1 15,0-22-15,0 21 0,0-21 16,0 0-16,0 1 0,0-1 15,0 0-15,0 0 16,21-21-16,0 0 16,0 0-16,-21-21 15,0 0-15,22 21 0,-1-21 16</inkml:trace>
  <inkml:trace contextRef="#ctx0" brushRef="#br0" timeOffset="29931.93">3471 7916 0,'0'0'0,"21"0"16,1 0 31,-1 0-47,0 0 16,0 0-16,21 0 0,1 0 0,-1-21 15</inkml:trace>
  <inkml:trace contextRef="#ctx0" brushRef="#br0" timeOffset="30519.58">5313 7768 0,'0'0'0,"21"0"0,0-21 0,0 0 16,0 21-16,1-21 0,-22 0 15,21-1-15,0-20 0,0 21 0,0 0 16,0 0-16,22-22 0,-22 22 0,0-21 16,0 21-16,0-1 0,-21-20 15,22 21-15,-22 0 0,0 0 0,0-1 16,-43 22-16,22 0 16,-21 0-16,-1 0 0,1 0 0,-21 0 15,20 22-15,-20-1 0,20 0 0,-20 21 16,21 1-16,-22-22 0,22 21 15,21 22-15,-22-22 0,22 0 0,0 1 16,21-22-16,0 21 0,0 0 16,21-20-16,0-1 0,0 21 0,22-21 15,-22 0-15,21-21 0,-21 22 0,22-1 16,-1-21-16,-21 0 0,22 0 16,-1 0-16,0 0 0,-21 0 0,22 0 15,-22 0-15,0 0 0,-21-21 0,0-1 16,-21 1-1,0 21-15,-22 0 0,1 0 16,0 0-16,-1 0 0,1 0 0,0 21 16,-22 1-16,22-1 0,0 0 15,-1 0-15,22 0 0,-21 22 0,21-22 16,-1 21-16,1 0 0,21-20 16,0 20-16,0-21 0,0 21 0,21-20 15,1-1-15,-1 0 0,0 0 0,21 0 16,-21 0-16,22-21 0,-22 0 15,21 0-15,1 0 0,-1 0 0,21 0 16,-20-21-16,20 21 0,-20-21 16,20 0-16,-21 0 0,22 0 0,-22-1 15,1-20-15,-1 21 0</inkml:trace>
  <inkml:trace contextRef="#ctx0" brushRef="#br0" timeOffset="30951.33">5863 7959 0,'0'0'0,"0"-43"0,0 22 0,0 0 0,0-21 16,0 63 15,0 0-31,0 0 0,0 0 0,-21 22 16,21-22-16,0 21 0,0 1 15,0-22-15,-21 21 0,21 0 0,0-20 16,0 20-16,0-21 0,0 0 16,0 0-16,0 1 0,0-1 15,-21-21-15,21 21 0,0-42 31,0 0-15,0-1-16,0 1 0,0 0 0,0-21 16,0 21-16,21-22 0,-21 1 0,21 0 15,0-1-15,21 1 0,-20 0 16,-1-1-16,21 1 0,-21 21 0,22 0 16,-1-1-16,-21 1 0,21 21 0,-20 0 15,-1 0-15,21 0 16,-21 21-16,0 1 0,1-1 0,-1 0 15,-21 21-15,21 1 0,-21-22 0,0 21 16,0 0-16,0 1 0,0-1 16,0 0-16,0-20 0,0-1 0,-21 21 15,21-21-15,0 0 0,-21 1 16,-1-1-16,1 0 0,21-42 31,21 0-15,1-1-16</inkml:trace>
  <inkml:trace contextRef="#ctx0" brushRef="#br0" timeOffset="31199.18">7048 7535 0,'0'0'0,"22"-42"0,-1 21 0,-21 0 16,0 0-16,-21 21 15,-1 21-15,1 0 0,0 0 16,0 21-16,-21 1 0,20-1 0,1 0 15,-21 1-15,21 20 0,0-20 16,21 20-16,-22-21 0,22 1 0,-21 20 16,21-20-16,0-1 0,0-21 0,0 21 15,0-20-15,21-1 0,1 0 16,-1 0-16,0-21 16,0 0-16,0 0 0,0 0 0,1 0 15,-22-21 1,0 0-16</inkml:trace>
  <inkml:trace contextRef="#ctx0" brushRef="#br0" timeOffset="31360.09">6646 7959 0,'-21'0'0,"42"0"0,-63-21 0,21 21 16,42 0 0,0 0-16,0 0 15,22 0-15,-22-22 0,21 22 0,0 0 16,1 0-16,-1-21 0,0 21 15,1 0-15,-1-21 0,22 21 16,-43 0-16,21 0 0</inkml:trace>
  <inkml:trace contextRef="#ctx0" brushRef="#br0" timeOffset="31688.9">7281 8065 0,'0'0'0,"0"21"0,0 0 0,21-21 31,1 0-31,-1 0 16,0-21-16,0 0 0,0 21 0,0-22 16,1 1-16,-1 21 15,0-21-15,0 0 0,0 0 0,0 0 16,-21-1-16,0 1 0,0 0 16,-21 21-1,0 0-15,0 0 0,0 21 0,0-21 16,-1 21-16,-20 22 0,21-22 15,0 21-15,21-21 0,-21 22 0,21-22 16,-22 21-16,22-21 0,0 22 0,0-22 16,22 42-1,-1-41-15,0-22 0,21 0 16,-21 21-16,22-21 0,-1 0 0,0 0 16,-20 0-16,20 0 0,0-21 15,1 21-15</inkml:trace>
  <inkml:trace contextRef="#ctx0" brushRef="#br0" timeOffset="31987.71">7916 7959 0,'0'0'0,"0"-21"0,0-1 0,0 1 0,106-42 31,-85 42-31,22 21 0,-22 0 16,21 0-16,0 21 0,1 0 0,-22 0 15,21 0-15,-21 0 0,1 22 16,-1-1-16,0 0 0,-21 1 0,0-22 15,0 21-15,0 1 0,0-22 16,0 21-16,0-21 0,-21 0 0,0 1 16,-1-1-16,1-21 0,21 21 15,-21-21-15,0 0 0,0 0 16,21-21-16,0 0 16,0-22-16,21 22 15,0 0-15,0-21 0,0 20 0,1-20 16,-1 0-16,0-22 0,0 43 15,0-21-15,0-1 0,22 1 16,-22 21-16,0-21 0,0 20 0</inkml:trace>
  <inkml:trace contextRef="#ctx0" brushRef="#br0" timeOffset="32467.43">9800 7578 0,'0'0'0,"0"-21"0,0-22 16,0 22-16,0 0 0,21 0 0,0 0 16,1-1-16,20 22 0,0 0 15,1 0-15,-1 0 0,0 22 16,1 20-16,-1-21 0,0 21 0,1 22 0,-1-22 15,-21 1-15,21 20 0,-20-21 16,-22 22-16,0-22 0,0 22 16,0-22-16,0 0 0,0 1 0,0-1 15,0-21-15,0 22 0,0-22 16,0 0-16,0 0 0,-22-21 16,22-21-1,0 0 1,0-22-16,0 1 0,22 21 0,-22-43 15,21 22-15</inkml:trace>
  <inkml:trace contextRef="#ctx0" brushRef="#br0" timeOffset="32692.31">10626 7493 0,'0'0'0,"42"-42"0,43-85 16,-85 106-16,0-1 0,-22 44 16,1 20-1,-21 0-15,21-21 0,0 22 0,-1 20 16,-20-20-16,21-1 0,0 0 15,-22 1-15,22-1 0,0 21 0,-21-20 16,21-1-16,-1 0 0,1 1 0,0-22 16,21 21-16,0-21 0,0 22 15,0-22-15,0 0 0,0 0 16,21-21-16,0 0 0,1 0 16,20 0-16,0-21 0,-21 0 15,22 0-15,20 0 0,-20-1 0</inkml:trace>
  <inkml:trace contextRef="#ctx0" brushRef="#br0" timeOffset="33500.41">11239 7789 0,'22'-21'16,"-44"42"-16,65-42 0,-43 0 0,0 0 0,0 0 15,-21 0-15,-1-1 16,1 22-16,-21 0 0,21 0 0,-22 0 16,22 0-16,-21 0 0,0 0 0,20 0 15,-20 22-15,0-1 0,21 21 16,-1-21-16,-20 22 0,21-22 15,0 21-15,21 0 0,0 1 0,0-1 16,0-21-16,0 22 0,0-22 0,0 21 16,21-21-16,0 0 0,0 1 15,22-22-15,-1 0 0,-21 0 0,21 0 16,1 0-16,-1 0 0,0 0 0,-20-22 16,20 1-16,0 0 0,-21 0 15,1-21-15,-1-1 0,0 22 0,0-21 16,-21-1-16,0 1 0,0 0 0,0-1 15,0 1-15,0 0 0,0 21 16,0-1-16,0 1 0,0 0 0,0 42 16,0 0-1,0 1-15,0-1 0,0 0 16,21 21-16,-21 1 0,0-22 0,21 21 16,-21 0-16,0-20 0,0 20 0,22-21 15,-1 0-15,-21 0 0,21 1 16,-21-1-16,21-21 0,0 0 0,0 21 15,1-21-15,-1 0 0,0 0 0,21 0 16,-21-21-16,22 0 0,-22-1 16,0 1-16,0 0 0,0-21 0,1-1 15,-1 22-15,-21-21 0,21-22 0,-21 22 16,0-21-16,0 20 0,0-20 16,0-1-16,0 22 0,0 0 15,0-1-15,0 1 0,0 21 0,0 42 31,0 21-31,0-21 0,0 22 0,0-1 16,-21 22-16,21-22 0,0 0 0,0 1 16,0 20-16,0-21 0,0 1 15,0-1-15,0 0 0,21-20 0,-21 20 16,21-21-16,0 0 0,0 0 0,-21 1 16,22-1-16,-1-21 0,0 0 15,0 0-15,0 0 16,0 0-16,1-21 0,-1-1 0,0 1 15,0 0-15,0 0 0,0 0 0,1-22 16,-22 22-16,21-21 0,0 21 16,-21-22-16,0 22 0,0 0 0,21 21 15,-21 21 1,0 0-16,0 1 16,0 20-16,0-21 0,-21 0 0,21 22 15,0-22-15,0 0 0,0 0 16,0 0-16,0 0 0,0 1 0,21-22 31,0 0-31</inkml:trace>
  <inkml:trace contextRef="#ctx0" brushRef="#br0" timeOffset="33643.33">12255 7620 0,'0'-21'0,"0"42"0,0-63 16,0 21-16,0-1 0,0 1 15,0 42 1,0 1-16,0-1 16,0 0-16,22-21 0,-22 21 15,21-21-15,0 21 0</inkml:trace>
  <inkml:trace contextRef="#ctx0" brushRef="#br0" timeOffset="34144.3">13208 7662 0,'0'0'0,"-21"-21"0,0 0 16,-22 0-16,22 21 0,0-21 16,-21 21-16,20 0 0,-20 0 0,21 0 15,-21 21-15,20 0 0,-20 0 16,21 0-16,0 1 0,0 20 0,-1 0 15,1-21-15,0 22 0,0-1 16,21 0-16,0 1 0,0-1 0,0-21 16,0 22-16,0-22 0,0 0 15,0 0-15,21 0 0,0 0 0,0-21 16,1 0-16,-1 0 0,21 0 0,0 0 16,-20 0-16,20 0 0,0-21 15,1 0-15,-1-21 0,0 21 0,1-22 16,-1 1-16,-21 0 0,21-1 0,-20 1 15,20-22-15,-21 22 0,0-21 16,0-1-16,-21 1 0,0-22 16,22 21-16,-22 1 0,0-1 15,0 1-15,0-1 0,0 22 0,-22 21 0,22-21 16,-21 20-16,0 22 0,0 0 16,0 0-16,0 22 0,-1-1 15,1 21-15,0 22 0,21-22 0,0 21 16,0 1-16,0-1 0,0-20 0,0 20 15,0 1-15,0-22 0,21 22 16,-21-22-16,21 0 0,1-21 0,-1 22 16,0-22-16,0 0 0,21 0 15,-20 0-15,-1-21 0</inkml:trace>
  <inkml:trace contextRef="#ctx0" brushRef="#br0" timeOffset="34447.16">14584 7472 0,'0'0'0,"-21"0"0,-1 0 0,22 21 16,-21 0-16,0 0 0,21 22 0,-21-22 15,0 21-15,21 22 0,0-22 16,-21 0-16,21 22 0,-22-1 15,1 1-15,21-1 0,0 1 0,0-1 16,-21 1-16,21-22 0,0 22 16,0-22-16,-21 0 0,21 1 0,0-1 15,0 0-15,0 1 0,0-22 0,0 0 16,0 0-16,21 0 0,0 1 16,0-22-16,1 0 0,-1 0 15,0-22-15,-21 1 0,21 0 16</inkml:trace>
  <inkml:trace contextRef="#ctx0" brushRef="#br0" timeOffset="34727">14414 8043 0,'0'0'0,"-42"-317"31,42 253-31,0 22 0,0 0 0,21-1 16,22 1-16,-22 0 0,21 21 15,0-1-15,-20 1 0,20 0 0,0 21 16,1 0-16,-1 0 0,-21 21 15,21 0-15,-20 22 0,-1-22 0,0 21 16,-21 1-16,0-1 0,0 0 0,0 1 16,0-1-16,-21-21 0,-22 21 15,22-20-15,-21-1 0,0 0 0,-1 0 16,1 0-16,0-21 0,-1 0 0,22 21 16,0-21-16,0 0 15,42-21 1,0 21-16,21-21 15,-20 0-15,20 0 0,0 0 16</inkml:trace>
  <inkml:trace contextRef="#ctx0" brushRef="#br0" timeOffset="35107.78">15367 7535 0,'0'0'16,"21"-21"-16,0 0 0,-42-64 31,0 64-31,0 21 0,0 0 0,-1 0 15,1 21-15,-21 1 0,21-1 16,0 0-16,-1 21 0,1-21 16,0 22-16,0-1 0,0 0 0,0-20 15,21 20-15,0 0 0,0-21 16,0 1-16,0 20 0,0-21 0,21-21 16,-21 21-16,21 0 0,21-21 0,-21 0 15,1 0-15,-1 0 0,0 0 16,21-21-16,-21 0 0,1 0 0,-1 0 15,0 0-15,0-1 0,0-20 0,-21 21 16,21-21-16,-21-1 0,22 1 16,-22 21-16,21-22 0,-21 22 15,0 0-15,0 0 0,0 42 16,0 0 0,0 0-16,-21 1 0,-1-1 0,22 21 15,-21-21-15,0 22 0,21-22 0,-21 0 16,21 21-16,0-21 0,0 1 15,0-1-15,0 0 0,21 0 16,0-21-16</inkml:trace>
  <inkml:trace contextRef="#ctx0" brushRef="#br0" timeOffset="35483.57">16171 7451 0,'0'0'0,"-21"-21"0,0-1 0,0 22 0,0 0 16,-1-21-16,1 21 0,0 0 16,0 0-16,0 21 0,0 1 15,-1-1-15,1 0 0,21 0 0,0 0 16,0 0-16,0 1 0,0-1 16,0 0-16,0 0 0,43 0 15,-22-21-15,0 0 16,0 21-16,21-21 0,-20 22 0,20-22 15,-21 0-15,21 21 0,-20-21 16,-1 0-16,-21 21 0,0 0 16,0 0-16,-21-21 15,-1 21-15,1-21 0,-21 0 16,21 0-16,-22 0 0,22 22 0,-21-22 16,0 0-16,20 0 0,1 0 15,0 0-15,0 0 0,0 0 0,21-22 16,21 1-1,0 21-15,21-21 16,-20 21-16</inkml:trace>
  <inkml:trace contextRef="#ctx0" brushRef="#br0" timeOffset="35871.61">16700 7557 0,'0'-22'0,"22"-20"31,-22 21-31,0 0 16,-22 21 0,1 0-16,0 0 0,-21 0 15,21 0-15,-22 21 0,22 0 0,-21-21 16,21 21-16,-1 0 0,1 1 16,0-1-16,21 0 15,0 0-15,0 0 0,21-21 0,0 21 16,1 1-16,-1-22 0,21 21 15,-21-21-15,22 21 0,-22-21 0,0 21 16,21-21-16,-21 21 0,-21 0 16,0 1-1,-21-22-15,0 0 16,0 21-16,-21-21 0,20 0 16,-20 0-16,21 0 0,-21 0 0,20 0 15,1 0-15,-21 0 0,21 0 0,0 0 16,42-21 15,0 21-31,21 0 0,-21-22 16,22 22-16</inkml:trace>
  <inkml:trace contextRef="#ctx0" brushRef="#br0" timeOffset="36399.62">17081 7578 0,'0'0'0,"22"-21"0,-44 21 47,1 21-47,21 0 0,0 0 0,-21 0 16,21 0-16,-21 1 0,21-1 15,0 0-15,-21 0 0,21 0 16,0 0-16,0 1 0,0-1 16,0 0-16,21-21 31,0 0-31,0-21 0,0 0 15,1-1-15,-1 1 0,0 0 16,0 0-16,0 0 0,-21 0 16,43-1-16,-43 1 0,21 0 0,0 0 15,0 0-15,-21 42 32,0 0-32,-21 0 15,21 0-15,-21 1 0,21-1 16,0 0-16,0 0 0,0 0 15,0 0-15,21-21 0,0 22 0,0-22 16,0 0-16,22 0 0,-22 0 16,0 0-16,21 0 0,-20 0 0,20 0 15,-21-22-15,0 22 0,0-21 0,1 0 16,-1 0-16,0 0 0,0 0 16,-21-22-16,21 22 0,-21-21 0,0 21 15,0-1-15,0 1 0,0 0 16,0 0-16,-21 21 0,0 0 0,0 0 15,0 0-15,-1 0 0,1 0 16,0 0-16,21 21 16,0 0-1,21-21-15,0 0 0,1 0 16</inkml:trace>
  <inkml:trace contextRef="#ctx0" brushRef="#br0" timeOffset="36772.11">18055 7408 0,'0'0'0,"21"-21"0,-21 0 16,-21 21 15,0 0-31,0 21 0,0 0 0,-1 1 16,1-1-16,0 21 0,0-21 16,0 0-16,0 22 0,-1-22 0,22 0 15,0 21-15,0-20 0,0-1 0,0 0 16,0 0-16,0 0 15,22-21-15,-1 0 0,0 21 0,0-21 16,0 0-16,22 0 0,-22 0 16,0 0-16,0 0 0,0-21 0,0 0 15,1 0-15,-1 0 0,0 0 0,0-1 16,-21-20-16,0 21 16,0-21-16,0-1 0,0 22 0,0-21 15,0 21-15,0-1 0,-21 1 0,0 0 16,0 21-16,-1 0 0,1 0 15,0 0-15,0 0 0,0 21 0,0-21 16,-1 21-16,1 1 0,21-1 16,0 0-16,0 0 0,0 0 15,21-21-15</inkml:trace>
  <inkml:trace contextRef="#ctx0" brushRef="#br0" timeOffset="37167.81">18224 7535 0,'0'0'0,"22"-42"31,-1 21-31,0 0 0,0 0 0,0-1 16,0 1-16,1 21 0,20-21 15,-21 0-15,21 21 0,-20 0 0,20 0 16,-21 0-16,21 0 0,-20 21 16,-1 0-16,-21 0 0,0 1 0,21 20 15,-21-21-15,0 21 0,0 1 0,21-1 16,-21-21-16,0 22 0,0-22 15,0 21-15,0-21 0,0 0 0,0 1 16,-21-22 0,21-22 15,0 1-31,0 0 16,0 0-16,0-21 0,21 20 0,0-20 15,-21 21-15,21-21 0,22-1 0,-22 1 16,0 0-16,0 20 0,0-20 15,22 21-15,-22 0 0,0 0 0,0-1 16,0 22-16,1 0 16,-1 0-16,0 22 15,0-22-15,0 21 0,-21 0 16,21 0-16,1 0 0,-1-21 0,0 21 16</inkml:trace>
  <inkml:trace contextRef="#ctx0" brushRef="#br0" timeOffset="37703.51">19685 7472 0,'0'0'0,"21"0"0,-21-21 0,0 0 0,21-22 15,-21 22-15,0 0 16,0 0-16,0 0 0,-21 21 0,0-22 16,0 22-16,0 0 0,-1 0 15,1 0-15,-21 0 0,0 22 16,-1-1-16,1 0 0,0 21 0,-1-21 0,1 22 15,0-1-15,20-21 16,-20 22-16,21-1 0,21-21 0,0 21 16,0-20-16,0 20 0,0-21 0,0 0 15,0 0-15,21 1 0,0-22 16,0 21-16,1-21 0,-1 21 0,21-21 16,-21 0-16,22 0 0,-1 0 0,-21-21 15,21 0-15,1 21 0,-1-22 16,0-20-16,1 21 0,-1 0 0,-21-22 15,22 1-15,-1-21 0,0-1 16,-21 22-16,22-43 0,-22 22 16,21-1-16,-21 22 0,22-22 0,-22 1 15,0 20-15,0 1 0,-21 0 16,0-1-16,0 22 0,0 0 0,0 0 16,0 0-16,-42 0 0,21 21 15,-22 0-15,1 21 0,0 0 0,-22 0 16,1 0-16,20 22 0,1-1 15,0 0-15,21 1 0,-1 20 0,1-21 16,21 22-16,0-1 0,0 1 16,21-1-16,1 1 0,-1-22 0,21 22 15,0-22-15,-20 0 0,20-20 16,0 20-16,1-21 0,-1 0 16,-21 0-16,21 1 0,-20-22 0,-1 0 0,0 0 15,0 0-15,0 0 16,0 0-16,1 0 0</inkml:trace>
  <inkml:trace contextRef="#ctx0" brushRef="#br0" timeOffset="38738.98">2773 9758 0,'-43'0'15,"86"0"-15,-107 0 0,43 21 0,42-21 32,0 0-32,1 0 15,20 0-15,0 0 0,1-21 0,-1 0 16,0 21-16,-21-21 0,22 21 15,-22 0-15,21-22 0,-21 22 0,-42 0 47,0 0-47,-21 0 0,21 0 16,-22 0-16,22 0 0,-21 0 0,21 0 16,-22 22-16,1-22 0,21 0 15,-22 0-15,1 21 0,21-21 0,-21 0 16,20 0-16,1 21 0,0-21 15,0 0-15,0 0 0,21 21 16,0 0-16,21 0 16,0-21-1,0 22-15,0-1 0,1-21 0,20 21 16,-21 0-16,21-21 0,1 21 16,-1 0-16,-21 1 0,22-1 0,-22 0 15,0-21-15,0 21 0,-21 0 16,0 0-16,0 1 0,0-1 0,-21 0 15,0 0-15,0 0 16,-1-21-16,-20 21 0,0-21 0,21 0 16,-22 0-16,22 0 0,-21 0 0,-1 0 15,22 0-15,0 0 0,-21 0 16,21-21-16,-1 21 0,22-21 0,-21 0 16,21 0-1,0 0-15,21-1 16,1 22-1,-1 0-15,21 0 0,-21 0 0,22-21 16,-1 21-16,0 0 0,1 0 0</inkml:trace>
  <inkml:trace contextRef="#ctx0" brushRef="#br0" timeOffset="38907.21">3429 10012 0,'0'0'16,"0"21"15,-21-21-31,42 0 31,0 0-31,0 0 0,0 0 16,1 0-16,-1 0 0</inkml:trace>
  <inkml:trace contextRef="#ctx0" brushRef="#br0" timeOffset="39659.67">5101 9525 0,'0'0'0,"0"-21"0,-85 0 15,64 21-15,0 0 16,-21 0-16,21 21 0,-1-21 0,-20 42 15,21-21-15,-21 22 0,20-1 16,1 0-16,-21 1 0,21-1 0,0 22 16,21-22-16,-22 0 0,22 1 0,-21-1 15,21 0-15,0 1 0,0-22 16,0 21-16,21-21 0,1 0 16,20 22-16,-21-43 0,21 21 0,1 0 15,-1-21-15,0 0 0,1 0 16,-1 0-16,-21 0 0,22-21 0,-1 0 15,0 0-15,1-1 0,-22 1 0,21 0 16,0 0-16,-20-21 0,20-1 16,-21 1-16,0 0 0,0-1 0,22 1 15,-22-22-15,-21 1 0,21 21 16,0-22-16,0 1 0,1-1 0,-1 22 16,0-1-16,-21 1 0,21 0 0,-21 21 15,21-1-15,-21 1 0,0 42 16,0 1-1,-21 20-15,0 0 0,0 1 16,0-1-16,-1 21 0,-20 1 16,21-22-16,0 22 0,21-1 0,0-20 15,-21 20-15,21-21 0,0 1 16,0-1-16,0-21 0,21 22 0,0-22 16,0 0-16,0 0 0,0-21 0,1 21 15,-1-21-15,0 0 0,21 0 16,-21 0-16,1 0 0,20-21 0,-21 0 15,0 0-15,22 0 0,-22-1 0,0 1 16,21-21-16,-21 21 0,1-22 16,-1 22-16,0-21 0,-21 21 0,0-22 15,21 22-15,-21 42 32,0 1-32,0-1 0,-21 0 15,21 21-15,0-21 0,0 1 0,-21-1 16,21 21-16,0-21 0,-21 0 15,21 1-15,0-1 0,0 0 16,0 0 0,21-42-1,0 0 1,-21 0-16,21-1 0</inkml:trace>
  <inkml:trace contextRef="#ctx0" brushRef="#br0" timeOffset="39819.57">6096 9567 0,'-21'0'16,"0"0"-1,-1 22-15,22-1 0,0 0 16,0 0-16,0 0 16,0 0-16,22-21 15,-1 0-15,0 0 16</inkml:trace>
  <inkml:trace contextRef="#ctx0" brushRef="#br0" timeOffset="40524.11">6710 9589 0,'0'0'0,"-21"0"16,-1 0-16,1 0 0,0 0 15,-21 0-15,21 21 0,-1 0 0,1 0 16,0 0-16,0 0 0,0 22 0,21-22 15,0 21-15,-21 1 0,21-22 16,0 21-16,0 0 0,0-20 16,0 20-16,0-21 0,0 0 0,0 0 15,21 1-15,0-1 0,0 0 16,0-21-16,22 21 0,-1-21 0,-21 0 16,21 0-16,1 0 0,-1 0 0,0 0 15,1-21-15,-1 0 0,0 21 16,-20-43-16,20 22 0,-21 0 0,21-21 15,-20-1-15,-1 1 0,0 0 0,0-22 16,-21 1-16,21-1 0,-21 1 16,21-1-16,-21 1 0,0-1 0,0 22 15,0 0-15,0-1 0,0 22 0,0 0 16,0 0-16,-21 21 16,0 21-1,0 21-15,21-21 0,-21 22 0,21-1 16,0 0-16,0 22 0,0-22 15,-21 22-15,21-1 0,0-20 0,-22-1 16,22 0-16,0 1 0,0-1 16,0-21-16,0 0 0,-21 0 0,21 1 15,0-1-15,0 0 0,21-42 32,1 0-32,-1 21 15,0-22-15,0 1 0,0 0 0,0-21 16,22 21-16,-22-1 15,0-20-15,0 21 0,22 0 0,-22 0 16,0 21-16,0 0 0,-21 21 31,0 0-31,0 0 0,-21 0 0,0 0 16,0 1-16,-1-1 0,-20 0 0,21 0 16,0 0-16,0 0 0,21 1 15,0-1-15,-22 0 0,22 0 16,0 0-16,0 0 0,22-21 15,-1 0-15,0 0 16,0 22-16,0-22 0,0 0 0,1 0 16,-1 0-16,21 0 0,-21-22 15,0 1-15,1 21 0,-1-21 16</inkml:trace>
  <inkml:trace contextRef="#ctx0" brushRef="#br0" timeOffset="41668.11">9461 9483 0,'0'0'0,"43"-21"0,-22-22 0,0 22 16,-21-21-16,21 21 0,-21-22 15,0 22-15,0 0 0,0 0 0,-21 21 16,0 0-16,0 0 16,-22 0-16,22 0 0,0 21 0,-21 0 15,21 0-15,-22 22 0,22-1 0,0 0 16,0 1-16,0 20 0,-1 1 15,1 20-15,21-20 0,0-1 0,0 1 16,0-22-16,0 22 0,0-22 0,0 0 16,21 1-16,1-22 15,20 0-15,-21 0 0,0 0 0,22 0 16,-22-21-16,21 0 0,0 0 0,1 0 16,-1 0-16,0-21 0,212-85 31,-190 64-31,-22 0 0,1-1 0,-1-20 15,-21 21-15,0-22 0,-21 1 16,0-1-16,0 1 0,0-1 0,-42 1 16,21 20-16,-22-20 0,-20 20 15,21 22-15,-22-21 0,1 21 0,-1 21 16,22 0-16,-22 0 0,22 0 16,-22 21-16,43 0 0,-21 0 15,21 22-15,-22-1 0,43 0 0,0 22 16,0-22-16,0 22 0,0-1 0,0 1 15,22-1-15,-1-21 0,0 22 16,21-22-16,-21 1 0,22-1 0,20-21 16,-20 0-16,-1 0 0,21 1 0,1-1 15,-22-21-15,22 0 0,-1 0 16,-20 0-16,20 0 0,-21-21 0,1 21 16,-1-22-16,0 1 0,1 0 0,-22 0 15,0 0-15,0 0 0,0-22 16,-21 22-16,0-21 0,0 21 15,0-1-15,0 1 0,0 0 0,0 42 32,0 0-17,22 1-15,-22-1 0,0 21 0,0-21 16,0 0-16,0 1 0,0-1 16,0 0-16,0 0 0,0 0 0,0 0 15,0 1-15,-22-22 0,1 0 31,21-22-15,0 1-16,0 0 16,0 0-16,0 0 0,0 0 15,21-22-15,1 1 0,-1 21 0,0-22 16,21 1-16,-21 0 0,43-1 0,-22 1 16,22 21-16,-22 0 0,22 21 15,-22 0-15,21 0 0,-20 21 0,-1 0 16,0 0-16,-20 0 0,-1 22 15,-21-22-15,0 21 0,0-21 0,0 22 16,0-22-16,0 0 0,-21 21 0,-1-20 16,22-1-16,0 0 0,-21-21 15,21 21-15,0 0 0,0 0 16,21-21 0</inkml:trace>
  <inkml:trace contextRef="#ctx0" brushRef="#br0" timeOffset="42587.82">12552 10202 0,'-21'22'16,"42"-44"-16,-64 44 0,43-44 15,0 1 1,0 0-16,0 0 0,0 0 15,0 0-15,22-22 0,-22 22 0,21-21 16,-21-1-16,21 1 0,0-21 0,0 20 16,-21-20-16,21-1 15,1 1-15,-1 20 0,0-20 0,0-1 16,0 22-16,-21-21 0,0 20 0,21 1 16,-21 0-16,0 20 0,0 1 15,0 0-15,-21 42 16,0 0-16,0 22 15,0-1-15,0 0 0,21 1 0,-22 20 16,1 1-16,0-1 0,21 1 0,0-1 16,0 1-16,0-22 0,0 22 15,0-22-15,0 0 0,0 1 0,0-1 16,0-21-16,21 21 0,0-20 16,1-1-16,-1-21 0,0 21 15,0-21-15,0 0 0,22 0 0,-22 0 16,21 0-16,-21-21 0,22 0 0,-1 21 15,0-22-15,1-20 0,-1 21 0,-21 0 16,21-22-16,1 22 0,-22-21 16,0 0-16,0 20 0,0-20 0,1 21 15,-22 0-15,0 0 0,-22 21 32,1 21-32,0 0 0,0 0 0,0 0 15,21 0-15,-21 1 0,21 20 16,0-21-16,-22 0 0,22 22 15,0-22-15,0 0 0,0 0 0,22 0 16,-1-21-16,0 21 0,0 1 0,0-22 16,0 0-16,1 0 0,-1 0 15,0 0-15,21 0 0,-21 0 0,1 0 16,-1 0-16,0-22 0,0 1 0,0 0 16,0 0-16,-21 0 0,0 0 15,0-1-15,0-20 0,0 21 0,0-21 16,-21-1-16,0 1 0,0 21 0,0-22 15,0 22-15,-1 0 0,1 0 16,0 21-16,0 0 0,0 0 16,0 0-16,-1 0 0,1 21 15,21 0-15,0 0 0,-21 1 16,21-1-16,0 0 0,0 0 0,0 0 16,0 0-16,21-21 0,0 22 15,1-1-15,20 0 0,0-21 0,-21 0 16,22 21-16,20-21 0,-20 0 0,-1 0 15</inkml:trace>
  <inkml:trace contextRef="#ctx0" brushRef="#br0" timeOffset="43179.49">13970 9906 0,'63'-21'0,"-126"42"0,190-42 0,-85 0 0,22 21 15,-22-21-15,-21-1 0,22 22 16,-22-21-16,-21 0 0,0 0 16,0 0-16,-21 0 15,-1 21-15,1 0 16,0 0-16,0 0 0,-21 0 0,20 21 15,1 0-15,0-21 0,0 21 0,0 0 16,0-21-16,-1 21 0,22 1 16,0-1-16,0 0 0,0 0 15,22-21 1,-1 0-16,0 0 16,0 0-16,0-21 0,22 0 15,-22 21-15,0-21 0,0-1 0,0 22 16,0-21-16,-21 0 15,22 0-15,-1 21 0,-21-21 0,0 0 16,21 21 0,-21 21-16,0 0 15,0 0-15,0 0 0,0 22 0,0-1 16,0 0-16,0 1 0,-21-1 16,21 0-16,0 1 0,0 20 0,0 1 15,0-22-15,0 21 0,-21 1 0,21-1 16,0 1-16,0-1 0,0 1 0,0-1 15,0 1-15,0-1 0,0-20 16,0-1-16,0 0 0,0 1 0,-22-1 16,22-21-16,0 0 0,0 1 15,-21-1-15,0-21 16,0 0-16,0 0 0,21-21 16,-21-1-16,-1 1 0,1 0 0,21-21 15,-21 21-15,21-22 0,-21 1 0,21-22 16,0 22-16,0-21 0,0-1 15,0 1-15,21-1 0,0 1 0,0-1 16,1 1-16,-1-1 0,0 22 0,0-1 16,21 1-16,-20 0 0,-1-1 15,21 22-15,-21 0 0,0 0 0,22 0 16,-22 0-16,0-1 0,0 1 16,0 0-16,22 0 0,-22 0 15</inkml:trace>
  <inkml:trace contextRef="#ctx0" brushRef="#br0" timeOffset="43395.36">14817 9673 0,'0'0'0,"21"0"0,0 0 16,-42 21 15,0 1-31,-1-1 0,22 0 0,0 21 16,-21-21-16,0 1 0,21-1 0,-21 21 16,21-21-16,0 0 0,0 1 15,0-1-15,-21 0 0,21 0 16,0 0-16,-21 0 0,21 1 0,0-1 15,0 0-15,0 0 16,0-42 0,0 0-1,0 0-15</inkml:trace>
  <inkml:trace contextRef="#ctx0" brushRef="#br0" timeOffset="43547.28">14690 9610 0,'0'-64'15,"0"128"-15,0-149 0,0 106 47,0 0-47,21 1 16,-21-1-16,21-21 0,-21 21 16,21-21-16,0 0 0</inkml:trace>
  <inkml:trace contextRef="#ctx0" brushRef="#br0" timeOffset="44005.05">15430 9737 0,'0'21'47,"0"0"-47,0 0 16,-21-21-16,21 21 0,-21 1 15,0-1-15,21 0 0,0 0 16,-21 0-16,21 0 0,-21 1 0,21-1 16,-22 0-16,22 0 0,0 0 0,0 0 15,-21-21 1,0 0 0,21-21-16,0 0 15,0 0-15,0 0 0,0 0 16,0-22-16,0 22 0,0-21 15,21-1-15,0 1 0,1-21 0,20 20 16,-21 1-16,21 0 0,-20-1 16,20 22-16,0-21 0,1 21 0,-1 21 15,0 0-15,1 0 0,-22 0 0,21 21 16,0 0-16,-20 0 0,-1 21 16,21 1-16,-21-1 0,-21 0 0,21 1 15,1-1-15,-22 0 0,21 1 0,-21-1 16,0-21-16,0 22 0,0-22 15,0 0-15,0 0 0,0 0 0,0 0 16,-21-21-16,-1 22 0,1-22 16</inkml:trace>
  <inkml:trace contextRef="#ctx0" brushRef="#br0" timeOffset="44743.4">16870 9123 0,'21'-21'0,"-42"42"0,42-63 15,0 20-15,-21 1 0,21 0 16,-21 0-16,21 42 31,-21 0-31,0 22 0,0-1 16,0 0-16,0 1 0,0-1 0,0 0 15,0 22-15,0-22 0,0 22 16,0-22-16,0 0 0,0 22 0,-21-22 16,21 0-16,-21-20 0,21 20 0,-21-21 15,21 0-15,-21 0 0,21 1 16,-21-22-16,21-22 31,0 1-31,0 0 16,0-21-16,0 21 0,0-22 0,21 1 15,0 21-15,0-22 16,0 1-16,0 21 0,1-21 0,20 20 16,0 1-16,1 0 0,-1 21 0,0 0 15,1 0-15,-1 0 0,-21 21 16,21 0-16,-20 1 0,-1-1 0,-21 21 15,0-21-15,0 22 0,0-22 0,0 21 16,-21-21-16,-1 22 0,-20-22 16,21 0-16,0 0 0,-22 0 0,22-21 15,0 21-15,0 1 0,0-22 16,0 0-16,21-22 31,21 22-31,0-21 16,0 0-16,21 0 0,-20-21 15,20 20-15,-21-20 0,21 0 0,1-1 16,-22 1-16,21 0 0,1 21 16</inkml:trace>
  <inkml:trace contextRef="#ctx0" brushRef="#br0" timeOffset="45359.95">17611 9335 0,'21'0'0,"-85"42"0,107-84 0,-22 63 16,-21 0 0,0 0-16,0 0 0,0 0 0,0 22 15,0-22-15,0 21 0,0-21 16,0 22-16,0-22 0,0 21 15,0-21-15,21 1 0,-21-1 0,21 0 16,-21 0-16,21 0 16,0-21-16,1 0 15,-1 0-15,0-21 0,-21 0 16,21 0-16,0 0 0,0-1 16,-21-20-16,0 21 0,22-21 0,-1-1 15,-21 1-15,0 21 0,0-22 0,0 22 16,0-21-16,21 42 0,-21-21 15,0 0-15,0 42 16,0 0-16,0 0 16,0 0-16,0 22 0,0-22 15,0 0-15,0 21 0,0-21 0,0 22 16,0-22-16,0 0 0,0 21 0,0-20 16,0-1-16,0 0 15,21-21-15,0 0 0,0 0 16,1 0-16,-1 0 0,0 0 0,0-21 15,0 0-15,0-1 0,1 1 16,-1 0-16,0-21 0,-21-1 0,21 22 16,0-21-16,-21 0 0,0-1 15,21-20-15,-21 20 0,0 1 0,0-21 16,22 20-16,-22-20 0,0 20 0,0 1 16,0 21-16,0 0 15,0 0-15,0 42 16,0 0-16,0 0 0,0 21 0,0 1 15,-22-1-15,22 22 0,-21-22 16,21 21-16,0-20 0,0 20 0,0-20 16,0-1-16,0 0 0,0 1 0,0-1 15,0 0-15,0 1 0,0-22 16,21 0-16,1 0 0,-22 0 0,21 0 16,0-21-16,0 0 15,0 0-15,0 0 0,1 0 0,-1 0 16,0-21-16,0 0 0,0 0 15,0-21-15,1-1 0,-22 22 16,21-42-16,0 20 0</inkml:trace>
  <inkml:trace contextRef="#ctx0" brushRef="#br0" timeOffset="45567.83">18732 9017 0,'0'0'0,"0"-42"0,0-22 0,22 43 0,-22-21 16,0 21-16,0-1 0,0 44 15,-22-1-15,22 21 16,-21 0-16,0 1 0,0 20 0,21-20 15,0 20-15,0 1 0,-21-22 16,21 21-16,0-20 0,0-1 0,0 22 16,0-22-16,0-21 0,0 21 15,0 1-15,21-22 0,-21 21 16,21-21-16,0 1 0,0-22 0,1 21 16,-1-21-16,0 0 0,0 0 0,0 0 15,0-21-15,22 21 0</inkml:trace>
  <inkml:trace contextRef="#ctx0" brushRef="#br0" timeOffset="46223.45">19240 9356 0,'0'0'0,"-21"21"31,0 0-31,0 0 0,0 0 16,0 1-16,21 20 0,-22-21 15,22 21-15,-21-20 0,21 20 0,0-21 16,0 21-16,0-20 0,0-1 15,0 0-15,0 0 0,0 0 0,21 0 16,1-21-16,-1 0 0,0 0 0,0 0 16,0 0-16,0 0 0,1 0 15,-1 0-15,0-21 0,0 21 0,-21-21 16,0 0-16,0 0 0,0-22 0,0 22 16,0-21-16,0 0 0,0 20 15,0-20-15,0 0 0,0 21 0,0-22 16,0 22-16,0 0 0,0-21 0,21 42 15,0-22-15,1 1 16,-1 21-16,0 0 0,0 0 0,0 0 16,22 0-16,-22 0 0,0 0 0,0 21 15,21 1-15,-20-1 0,-1 0 16,-21 21-16,21-21 0,-21 22 0,21-22 16,-21 21-16,0 1 0,21-22 15,-21 21-15,21-21 0,-21 0 0,0 1 16,0-1-16,0 0 0,0 0 15,0-42 17,0 0-32,0 0 0,0-1 15,0-20-15,22 21 16,-1-21-16,0 20 0,0-20 0,0 0 16,22-1-16,-22 1 0,21 0 0,0-1 15,1 22-15,20 0 0,-20 0 16,-1 0-16,0 21 0,1 0 0,-1 0 15,-21 21-15,0 0 0,0 21 16,-21-20-16,0 20 0,0 0 0,0 1 16,0-1-16,-21 0 0,0 1 0,0-1 15,0 0-15,0-21 0,-1 22 16,1-22-16,0 0 0,0 0 16,21 0-16,-21 1 0,0-22 15,-1 0-15,1 0 16,0 0-16,0-22 15,0 1-15,0 0 0,-1 0 0</inkml:trace>
  <inkml:trace contextRef="#ctx0" brushRef="#br0" timeOffset="46456.32">18542 9059 0,'0'0'0,"-21"0"0,-22-21 31,65 21-31,20-21 0,0 21 0,1 0 16,-1-21-16,21 21 0,1 0 15,-22-21-15,22 21 0,-1-21 0,22 21 16,-22 0-16,1-22 0,-1 22 16,1 0-16,-22 0 0,22-21 0,-22 21 15,0 0-15,-20 0 0,20-21 0</inkml:trace>
  <inkml:trace contextRef="#ctx0" brushRef="#br0" timeOffset="47449.25">2498 11748 0,'0'0'0,"0"-22"0,0 1 16,0 0-16,0 0 0,-22 21 15,1 0-15,-21 0 0,21 0 16,-22 0-16,-20 0 0,21 0 16,-1 21-16,1 0 0,0 22 0,-1-22 15,22 21-15,0 22 0,0-22 16,0 21-16,21 1 0,0-1 15,0-20-15,0 20 0,21 1 0,-21-22 16,21 0-16,21 1 0,-21-1 16,22-21-16,20 0 0,-20 1 0,20-1 15,1-21-15,-1 0 0,1 0 0,-1 0 16,1 0-16,-22-21 0,0-1 16,1 1-16,-1 21 0,-21-21 0,-21 0 15,0 0-15,0 0 16,0-1-16,-42 1 0,21 0 0,-22 0 15,1 0-15,-22 0 0,22-1 16,-21 1-16,20 21 0,1 0 0,0 0 16,-1 0-16,22 0 0,-21 0 15,21 21-15,21 1 16,0-1-16,0 0 0,0 0 16,21 0-16,-21 0 0,21 1 0,0-22 15,0 21-15,22-21 0,-22 0 16</inkml:trace>
  <inkml:trace contextRef="#ctx0" brushRef="#br0" timeOffset="47616.16">3069 12234 0,'0'0'0,"0"-21"0,21 21 62,0 0-62,1 0 16,-1 0-16,21 0 0</inkml:trace>
  <inkml:trace contextRef="#ctx0" brushRef="#br0" timeOffset="48343.22">4889 12150 0,'22'-21'0,"-22"-43"31,0 43-31,0 0 0,-22 0 0,1-1 16,0 1-16,21 0 0,-21 21 0,-21-21 15,20 0-15,1 21 0,0 0 16,-21 0-16,21 0 0,-1 0 15,-20 21-15,21 0 0,0 0 16,0 0-16,-1 1 0,1-1 0,21 21 16,0-21-16,0 0 0,-21 22 0,21-22 15,0 0-15,0 0 0,0 0 16,0 1-16,21-22 0,0 21 0,1-21 16,-1 0-16,0 0 0,0 0 15,21 0-15,-20 0 0,20-21 0,0-1 16,-21 1-16,22 21 0,-22-21 0,21 0 15,-21 0-15,1 0 0,-1 21 16,-21-22-16,0 1 0,21 0 16,-21 42 15,0 0-15,0 22-16,0-1 0,0-21 15,0 43-15,0-22 0,0 0 0,0 22 16,0-22-16,0 22 0,0-1 0,0 1 15,0-1-15,0 1 0,0-1 16,21 22-16,-21-22 0,21 1 0,-21-22 16,21 22-16,1-1 0,-22 1 0,0-22 15,21 22-15,-21-22 0,0 0 16,0 1-16,0-1 0,0-21 16,-21 21-16,-1-20 0,22-1 0,-21 0 15,0-21-15,-21 0 0,21 0 16,-1 0-16,1 0 0,0-21 0,-21-22 15,21 22-15,-1-21 0,-20-22 0,21 22 16,0-21-16,0-1 0,-1 1 16,22-22-16,0 0 0,0 1 0,0-1 15,0 0-15,0 22 0,0-22 0,0 22 16,22 20-16,20-20 0,-21 20 16,21 1-16,1 0 0,-1 21 0,0-22 15,22 22-15,-22 0 0,1 0 16,20 0-16,-21-1 0,1 1 15,-1 21-15,-21-21 0</inkml:trace>
  <inkml:trace contextRef="#ctx0" brushRef="#br0" timeOffset="48895.75">5334 12192 0,'0'-21'16,"0"0"0,0 0-16,21 21 0,-21-22 15,21 22-15,0-21 0,-21 0 16,22 0-16,-1 0 0,-21 0 0,21-1 15,-21 1-15,0-21 0,21 21 0,-21 0 16,0-1-16,0 1 0,0 0 16,-21 21-1,0 0-15,0 0 0,21 21 16,-22 0-16,1 22 0,0-22 16,0 21-16,0 1 0,21-1 0,0 0 15,0 1-15,0-1 0,0 0 16,0 1-16,0-22 0,0 21 0,21-21 15,0 0-15,0 1 0,0-22 0,1 21 16,20-21-16,-21 0 0,21 0 16,-20 0-16,20 0 0,0-21 0,-21-1 15,22 22-15,-1-21 0,0-21 0,-20 21 16,20-22-16,-21 1 0,21 0 16,-20-1-16,20-20 0,-21 21 15,0-22-15,0 1 0,1 20 0,-22-20 16,21-1-16,0 22 0,0 0 15,-21-22-15,0 43 0,21-21 0,-21 20 16,0 44 0,-21-1-16,0 0 0,0 21 15,0-21-15,-1 22 0,1 20 0,0-20 16,21-1-16,0 21 0,-21-20 16,21 20-16,0-20 0,0 20 0,0-21 15,0 1-15,0-22 0,0 21 0,0-21 16,0 1-16,0-1 0,0 0 15,0 0-15,21-21 0,0 0 16,0 0-16,1 0 16,-22-21-16,0 0 0,21 0 15,-21-1-15,21 1 0,-21 0 0</inkml:trace>
  <inkml:trace contextRef="#ctx0" brushRef="#br0" timeOffset="49071.65">5842 11853 0,'0'0'0,"0"-21"32,21 21-32,0 0 0,22 0 0,-22 0 15,21 0-15,0-21 0,-20 21 16,20-21-16,0 21 0,1 0 16,-1 0-16,0-21 0,1 21 0,-1-21 15,21 21-15,-20-22 0,20 1 0,-20 0 16</inkml:trace>
  <inkml:trace contextRef="#ctx0" brushRef="#br0" timeOffset="49507.87">6689 11494 0,'0'0'0,"-22"0"0,1 0 16,0 0-16,0 0 0,42 0 31,0 0-31,22 0 16,-1 0-16,0 0 0,1 0 0,-1 0 15,21-22-15,-20 22 0,-1 0 16,22 0-16,-22 0 0,0 0 0,1 0 16,-1 0-16,-21-21 0,0 21 0,0 0 15,-42 0 1,0 0 0,-21 0-16,21 0 0,-22 0 0,1 0 15,21 0-15,-22 0 16,1 21-16,21-21 0,0 0 0,-22 22 15,22-1-15,0-21 0,0 21 0,21 0 16,-21 0-16,0 0 0,21 1 16,0 20-16,-22 0 0,1 1 0,21-1 15,-21 0-15,21 1 0,-21 147 32,21-126-32,0-43 0,-21 21 0,21 0 0,0-20 15,0-1-15,0 21 0,0-21 16,0 0-16,21-21 31,0 0-31,0-21 16,22 0-16,-22 0 0,0 0 15</inkml:trace>
  <inkml:trace contextRef="#ctx0" brushRef="#br0" timeOffset="49715.77">7239 11875 0,'0'42'15,"0"-21"1,0 0-16,0 22 0,0-22 0,0 0 16,-21 21-16,21-21 0,-21 1 0,21-1 15,0 0-15,0 0 0,0 0 16,0 0-16,0 1 0,0-44 47,0 1-47,0 0 15,0 0-15</inkml:trace>
  <inkml:trace contextRef="#ctx0" brushRef="#br0" timeOffset="49871.68">7239 11769 0,'0'0'16,"0"-21"-16,0-1 0,0 1 0,0 0 16,21 21 30,0 0-30,0 0-16,1 0 16,-1 0-16</inkml:trace>
  <inkml:trace contextRef="#ctx0" brushRef="#br0" timeOffset="50127.53">7810 11451 0,'0'0'0,"-21"0"31,0 0-31,0 21 0,21 1 0,-21 20 16,0-21-16,-1 21 0,22-20 0,-21 20 15,0 0-15,0 1 0,21-1 16,0 0-16,-21 1 0,21-1 16,-21 0-16,21 1 0,0-1 0,0-21 15,0 21-15,0-20 0,0-1 0,0 0 16,0 0-16,0 0 15,0-42 1,0 0 0,21 0-16</inkml:trace>
  <inkml:trace contextRef="#ctx0" brushRef="#br0" timeOffset="50535.3">7514 11875 0,'-21'0'0,"42"0"0,-42-22 16,42 22 15,0 0-31,0 0 0,22-21 16,-22 21-16,21 0 0,1 0 0,-1-21 15,0 0-15,1 21 0,-1-21 16,21 0-16,-20 21 0,20-22 0,-20 1 16,20 0-16,-21-21 0,1 21 0,-1-1 15,0-20-15,1 0 16,-22 21-16,0-22 0,0 1 0,-21 21 15,0 0-15,0-1 0,0 1 0,-21 21 16,0 0-16,0 0 16,0 21-16,-1 1 0,1-1 0,0 21 15,0 0-15,0 1 0,0-1 0,21 0 16,-22 1-16,22 20 0,-21-20 16,0-1-16,21 21 0,0-20 0,0-1 15,0 22-15,0-22 0,0 0 16,0-21-16,0 22 0,0-22 0,0 0 15,0 0-15,0 0 0,0 1 0,21-22 32,0 0-32,1 0 15,-1-22-15,0 1 0,0 0 16,0 0-16,0 0 0,1 0 0</inkml:trace>
  <inkml:trace contextRef="#ctx0" brushRef="#br0" timeOffset="50883.1">8615 11917 0,'0'21'16,"0"0"-16,21-21 15,0 0-15,0 0 0,0 0 16,1 0 0,20 0-16,-21 0 0,0 0 0,22 0 15,-22 0-15,0-21 0,21 21 0,-21-21 16,1 0-16,-1 21 0,0-21 15,-21-1-15,21 22 0,-21-21 0,0 0 16,0 0-16,0 0 0,-21 0 0,0-1 16,0 22-16,-1 0 0,1-21 15,-21 21-15,21 0 0,-22 0 0,22 21 16,-21 1-16,21-1 0,-22 0 0,22 21 16,-21 1-16,21-22 0,0 21 15,21 0-15,0-20 0,0 20 0,0-21 16,0 0-16,0 0 0,0 1 15,0-1-15,21 0 0,0-21 16,0 0-16,21 0 0,-20 0 0,20 0 16,0 0-16,1 0 0,-22 0 0,21 0 15</inkml:trace>
  <inkml:trace contextRef="#ctx0" brushRef="#br0" timeOffset="51071.99">9313 12234 0,'0'0'0,"-42"22"31,21-22-15,0 0 0,-1 0-1,1 0-15,0 21 16</inkml:trace>
  <inkml:trace contextRef="#ctx0" brushRef="#br0" timeOffset="51924.18">2011 13780 0,'0'0'0,"-21"21"16,21 0-1,0 0-15,21 0 0,0-21 16,0 0-16,0 0 16,22 21-16,-1-21 0,0 0 0,1 0 15,20 0-15,1 0 0,-22 0 16,21 0-16,1-21 0,-1 21 0,-20-21 15,20 0-15,-20 0 0,-1 0 16,0-1-16,-21 1 0,1 0 0,-22 0 16,0 0-16,0 0 15,0-1-15,-22 1 0,1 21 0,0-21 16,-21 21-16,21 0 0,-22 0 16,1 0-16,0 21 0,20 22 0,-20-1 15,21 0-15,0 1 0,0 20 16,21-21-16,-22 22 0,22-1 15,0-20-15,0 20 0,0 1 16,0-1-16,22-20 0,-22 20 0,0-21 16,21 1-16,-21-1 0,0 0 15,0 1-15,0-22 0,0 0 0,0 0 16,0 0-16,-21-21 16</inkml:trace>
  <inkml:trace contextRef="#ctx0" brushRef="#br0" timeOffset="52107.08">2159 14245 0,'0'-21'0,"21"21"31,-21-21-31,42 21 0,-20 0 16,-1 0-16,21 0 0,0 0 0,1 0 15,-1 0-15,22-21 0,-1 21 16,-21 0-16,22 0 0,-1-21 0,1 21 15,-22 0-15,22-22 0,-22 22 16,0-21-16</inkml:trace>
  <inkml:trace contextRef="#ctx0" brushRef="#br0" timeOffset="52295.97">3323 14118 0,'21'0'0,"-42"0"0,63 0 0,-42 21 16,0 1 31,22-22-47,-1 0 15,-21 21-15,21-21 0,0 0 16,0 0-16,0 0 0,1 0 16</inkml:trace>
  <inkml:trace contextRef="#ctx0" brushRef="#br0" timeOffset="53139.84">5927 13970 0,'0'0'0,"21"0"15,0 0-15,0 0 0,0 0 16,0 0-16,22 0 0,-22 0 15,0-21-15,21 0 0,-20 0 16,20 21-16,-21-22 0,0 1 0,0 0 16,-21 0-16,0 0 0,0 0 0,0-1 15,-21 1-15,0 21 0,-21-21 16,-1 21-16,1 0 0,-21 0 16,-1 0-16,1 21 0,-1-21 15,1 21-15,-1 1 0,1-1 0,20 21 16,1-21-16,0 0 0,20 1 0,1 20 15,0-21-15,21 0 0,0 0 16,0 1-16,0-1 0,21 0 0,0 0 16,1-21-16,20 0 0,0 0 0,-21 0 15,22 0-15,-1 0 0,0-21 16,1 21-16,-1-21 0,0 0 0,1-1 16,-1 1-16,0 0 0,-20 0 15,-1 0-15,21 0 0,-42-1 0,0 1 16,21 0-16,-21 0 15,0 0-15,0 42 16,0 21 0,0-21-16,0 22 0,0-1 0,0 0 15,0 1-15,0 20 0,0 1 16,0-1-16,21 22 0,1-22 0,-22 1 16,21 21-16,0-22 0,-21 1 15,21-1-15,-21 1 0,21-1 0,-21 1 16,0-22-16,0 0 0,0 22 0,0-22 15,0 0-15,0-20 0,-21 20 16,0-21-16,0 0 0,0 0 0,-22 1 16,22-22-16,-21 0 0,-1 0 15,1 0-15,0-22 0,-1 1 0,1 0 16,0-21-16,-22 21 0,22-22 16,21 1-16,-22-22 0,1 22 0,21-21 15,21-1-15,0 1 0,0-1 16,0 1-16,0 20 0,21-20 0,0-1 15,22 22-15,-1 0 0,0-1 0,22 1 16,-1 0-16,1-1 0,-1 22 16,1-21-16,-1 21 0,1-1 0,-1 1 15,1-21-15</inkml:trace>
  <inkml:trace contextRef="#ctx0" brushRef="#br0" timeOffset="53655.54">6583 13991 0,'0'0'0,"0"-21"31,21 21-15,-21-21-16,21 21 0,-21-21 16,21 0-16,0 21 0,1-22 0,-1 1 15,0 21-15,0-21 0,0 0 0,0 0 16,-21 0-16,22-1 0,-22 1 16,-22 21-1,1 0-15,-21 0 0,21 21 0,0 1 16,-22-1-16,22 0 15,0 21-15,-21-21 0,42 22 0,0-1 16,-22-21-16,22 22 0,0-22 0,0 0 16,22 0-16,-22 0 0,21 0 15,21-21-15,-21 0 0,0 0 0,22 0 16,-1 0-16,0 0 0,-20 0 0,20 0 16,0-21-16,1 0 0,-1 0 15,0 0-15,-21-22 0,22 22 0,-1-21 16,0 0-16,1-22 0,-22 22 15,21-22-15,1 1 0,-1-1 0,0 22 16,-21-22-16,1 1 0,20 21 0,-42 20 16,0-20-16,21 21 0,-21 0 15,-21 21 1,0 21-16,21 21 0,-21-21 0,-1 22 16,1-1-16,0 22 0,0-22 15,0 0-15,21 22 0,0-22 0,0 22 16,0-22-16,0 0 0,0 1 0,0-1 15,0-21-15,0 0 0,0 22 16,21-22-16,0 0 0,0-21 0,-21 21 16,21-21-16,1 0 0,-22-21 31</inkml:trace>
  <inkml:trace contextRef="#ctx0" brushRef="#br0" timeOffset="53799.46">7324 13843 0,'0'0'0,"0"-21"16,0 0 0,21 0-1,0-1-15,0 22 0,0 0 16,0-21-16,1 21 0,20-21 0,-21 21 16,0-21-16,22 0 0</inkml:trace>
  <inkml:trace contextRef="#ctx0" brushRef="#br0" timeOffset="54408.11">8890 13462 0,'0'0'0,"0"-21"0,0 0 0,21 0 16,-21-1-16,0 1 0,0-21 0,0 21 16,0 0-16,0-1 0,0 44 47,0-1-47,0 21 0,0-21 0,0 22 15,0-1-15,0 21 0,0-20 16,0-1-16,21 0 0,-21 1 0,21-1 15,-21 0-15,22-20 0,-1 20 16,0-21-16,0 0 0,0 0 0,0 1 16,1-22-16,-1 0 0,0 0 0,0 0 15,21 0-15,-20-22 0,-1 1 16,0 0-16,0 0 0,21 0 0,-20 0 16,-22-22-16,21 22 0,0-21 0,-21-1 15,21 1-15,-21 0 0,0-1 16,0 22-16,0-21 0,0 0 15,0-1-15,0 22 0,0-21 0,0 21 16,0-1-16,0 1 0,0 0 16,0 0-16</inkml:trace>
  <inkml:trace contextRef="#ctx0" brushRef="#br0" timeOffset="54971.45">9567 13208 0,'0'0'15,"0"-21"-15,21 21 0,1 0 32,-22 21-32,0 0 15,0 0-15,0 1 0,0-1 0,0 21 16,0-21-16,0 0 0,0 22 16,0-22-16,0 21 0,0 1 0,0-22 15,0 21-15,0-21 0,0 0 16,0 1-16,0-1 0,0 0 0,0 0 15,0 0-15,0 0 0,0-42 32,0 0-17,0 0-15,0 0 0,0-22 0,0 1 16,0 0-16,0-1 0,0 1 16,0 0-16,21-1 0,0 1 15,0 0-15,0-1 0,22 1 0,-22 21 16,0-21-16,21 20 0,-21 22 15,22 0-15,-22 0 0,0 0 0,21 0 16,-20 0-16,-22 22 0,21-1 16,-21 21-16,0-21 0,0 0 0,0 1 15,0-1-15,-21 21 0,-1-21 0,1 0 16,0 1-16,0-1 0,-21 0 16,20-21-16,-20 21 0,21 0 0,-21 0 15,20-21-15,-20 22 0,21-22 16,0 0-16,0 21 0,-1-21 15,1 0-15,0 0 0,21 21 16,0 0 0,21-21-16,0 21 0,22 0 15,-22-21-15,21 22 0,1-1 0,-1 0 16,0 0-16,1-21 0,-1 21 0,0 0 16,1-21-16,-22 22 0,21-22 15,-21 21-15,22-21 0,-22 0 0,0 0 16,0 0-16,0 0 0,0 0 15,1 0-15,-1-21 0</inkml:trace>
  <inkml:trace contextRef="#ctx0" brushRef="#br0" timeOffset="55403.23">10816 13145 0,'0'-22'0,"0"44"0,0-65 0,0 22 16,0 0-16,-21 21 15,0 21-15,21 0 0,-21 0 16,-1 22-16,1-1 0,0 0 0,0 1 16,0-1-16,0 22 0,-1-22 15,1 21-15,0-20 0,0 20 0,0-20 16,-22-1-16,22-21 0,0 21 16,0-20-16,21 20 0,-21-21 0,0 0 15,21-42 16,0 0-31,0 0 0,0-22 16,0 22-16,21 0 0,-21-21 16,21-1-16,0 22 0,-21-21 0,21 0 15,0 20-15,1 1 0,-1 0 16,0 0-16,0 21 0,0 0 0,0 0 16,1 0-16,-1 21 0,0 0 0,0 0 15,0 1-15,0 20 0,1-21 16,-1 0-16,0 0 0,0 22 15,0-22-15,0 0 0,1 0 0,-1 0 16,0-21-16,0 22 0,0-22 16,0 0-16,1 0 15,-1 0-15,0-22 0,-21 1 0,0 0 16,21 0-16</inkml:trace>
  <inkml:trace contextRef="#ctx0" brushRef="#br0" timeOffset="56283.5">12658 13102 0,'-22'-21'0,"44"42"0,-44-63 15,22 21-15,-21 21 0,0 0 16,0 0 0,0 21-16,21 21 0,-21-21 0,-1 22 15,22-22-15,-21 21 0,21 1 0,-21-22 16,21 21-16,-21-21 0,21 22 16,0-22-16,0 0 0,0 21 0,0-21 15,0 1-15,21-1 0,0-21 16,0 0-16,1 0 15,-1 0-15,0 0 0,0 0 16,0-21-16,0-1 0,1 22 16,-22-21-16,21 0 0,-21-21 0,21 21 15,-21-1-15,0 1 0,0 0 0,0-21 16,0 21-16,0-22 0,0 22 16,0-21-16,0-1 0,21 22 0,-21-21 15,21 21-15,0-22 0,22 22 16,-22 0-16,21 0 0,-21 21 0,22-21 15,-22 21-15,21 0 0,1 0 0,-22 21 16,21-21-16,-21 21 0,0 21 16,1-20-16,-1 20 0,-21 0 0,0 1 15,0-1-15,0 0 0,0 22 16,0-22-16,0 22 0,0-1 16,0 1-16,0-1 0,0 1 0,0-1 15,0 22-15,21-22 0,0 1 0,-21 20 16,0-20-16,21-1 0,-21 1 15,21 21-15,-21-22 0,0 1 0,0-1 16,0-21-16,0 22 0,0-22 0,0 1 16,0-22-16,0 21 0,0-21 15,0 0-15,-21-21 0,0 0 16,0 0-16,0 0 0,0-21 0,-1-21 16,1 21-16,0-22 0,0 1 15,21-21-15,-21-1 0,0 1 16,21-1-16,0 1 0,0-22 0,0 21 15,0-20-15,0-1 0,0 22 16,21-22-16,0 21 0,21 1 0,-21-1 16,22 22-16,-1-21 0,0 41 0,22-20 15,-22 0-15,22-1 0,-22 22 16,0 0-16,22-21 0</inkml:trace>
  <inkml:trace contextRef="#ctx0" brushRef="#br0" timeOffset="56543.35">14732 12721 0,'0'0'15,"-42"21"1,20 1-16,1 20 0,0-21 16,0 21-16,21 22 0,-21-22 0,0 1 15,21 20-15,-22-21 0,22 22 0,0-22 16,0 1-16,0-1 0,-21 0 15,21-21-15,0 22 0,0-22 0,0 21 16,0-21-16,0 1 0,0-1 16,21-21-1,1 0-15,-1 0 0,0-21 16,0 21-16,0-22 0,0-20 16,22 21-16</inkml:trace>
  <inkml:trace contextRef="#ctx0" brushRef="#br0" timeOffset="57139.1">14880 12933 0,'0'0'0,"0"-42"0,21-85 32,-21 148-32,0 0 0,-21 0 15,0 21-15,21 1 0,-21-1 0,21 0 16,-21 1-16,-1 20 16,22-20-16,0-1 0,0 0 0,0-21 15,0 22-15,0-1 0,0-21 0,0 0 16,0 1-16,0-1 0,0 0 15,0 0-15,22-21 16,-1 0 0,-21-21-16,21 21 0,-21-21 0,21 0 15,0-1-15,0 1 0,-21 0 0,22-21 16,-1 21-16,0-1 0,0 1 16,0 0-16,0 0 0,1 21 15,-1 0-15,0 21 0,-21 21 16,0-20-1,0-1-15,21 0 0,-21 21 0,0-21 16,21 1-16,-21 20 0,0-21 0,0 0 16,0 0-16,21 1 0,1-1 15,-1-21-15,0 21 0,21-21 16,-21 0-16,1 0 0,-1 0 0,0 0 16,21-21-16,-21 21 0,1-21 15,-1-1-15,0 1 0,21 0 0,-21-21 16,1 21-16,-1-22 0,0 22 15,-21-21-15,21-1 0,-21 22 0,0-21 16,0 21-16,0 0 0,-21 21 16,0 0-1,0 0-15,-1 21 0,1 0 0,0 0 16,0 0-16,0 22 0,21-22 0,-21 21 16,21-21-16,0 0 0,0 22 15,0-22-15,21 0 0,0 0 0,-21 0 16,21-21-16,0 22 0,0-22 0,22 0 15,-22 0-15,0 0 0,0 0 16,0 0-16,1 0 0,-1 0 0,-21-22 16,0 1-16,0 0 0,0 0 15,0 0-15</inkml:trace>
  <inkml:trace contextRef="#ctx0" brushRef="#br0" timeOffset="57339.99">14372 13102 0,'0'0'0,"-21"0"0,0 21 15,42-21 1,0 0-16,0 0 16,22 0-16,-22 0 0,21 0 15,0 0-15,22 0 0,-22 0 0,22-21 16,-1 0-16,1 21 0,-1-21 15,1 0-15</inkml:trace>
  <inkml:trace contextRef="#ctx0" brushRef="#br0" timeOffset="57852.31">16954 13229 0,'0'0'0,"22"0"0,-22-21 0,21 0 16,0 0-16,-21 0 15,0-1-15,0 1 0,0 0 0,0 0 16,0-21-16,0 20 0,0 1 0,0 0 16,-42 0-16,20 0 0,1 21 15,-21 0-15,0 0 0,-1 0 0,1 21 16,0 21-16,-1-21 0,22 22 0,-21-22 15,-1 21-15,22 1 0,0-1 16,0-21-16,0 21 0,21-20 0,0 20 16,0-21-16,0 0 0,0 0 15,21 1-15,0-1 0,21-21 0,-20 0 16,-1 21-16,0-21 0,21 0 16,-21 0-16,1 0 0,-1-21 0,0 21 15,21-21-15,-21-1 0,1 1 16,-1 0-16,0 0 0,0 0 0,0-22 15,0 1-15,1 21 0,-1-21 16,-21 20-16,21-20 0,-21 21 0,21 0 16,-21 0-16,-21 42 31,0 0-31,21 0 0,-21 21 0,21-20 16,0-1-16,0 21 0,0-21 0,0 22 15,0-22-15,0 0 16,21 0-16,0 0 0,0 0 0,0 1 15,22-22-15,-22 21 0,0-21 0,0 0 16</inkml:trace>
  <inkml:trace contextRef="#ctx0" brushRef="#br0" timeOffset="58135.98">17484 13081 0,'0'-21'0,"0"42"0,0-84 0,21 41 16,-21 1-16,0 0 0,0 42 15,0 0 1,0 1-16,-21 20 0,-1 0 16,22 1-16,0-1 0,0 0 0,0 1 15,0-1-15,0 21 0,0-20 16,0-1-16,0 0 0,0 22 0,0-22 16,0 1-16,0-1 0,0 0 15,0-21-15,0 22 0,0-1 0,0-21 16,0 0-16,0 1 0,0-1 0,0 0 15,0 0-15,0-42 32,0 0-32,0 0 15</inkml:trace>
  <inkml:trace contextRef="#ctx0" brushRef="#br0" timeOffset="58415.34">17335 13081 0,'0'0'15,"-21"-42"-15,21-1 0,-21 1 0,21 21 0,0 0 16,0 0-16,42-1 0,-20 1 16,-1 21-16,21 0 0,0 0 0,1 0 15,-1 0-15,0 0 0,1 0 16,-1 0-16,0 21 0,1-21 0,-22 22 16,0 20-16,0-21 0,0 0 0,-21 0 15,0 22-15,0-22 16,0 0-16,-21 0 0,-21 0 0,21 1 15,-22-1-15,1 0 0,-21 0 0,20-21 16,1 21-16,21-21 0,-22 0 16,22 0-16,0 21 0,42-21 31,0 0-31,1 0 0,-1 0 0,0-21 16</inkml:trace>
  <inkml:trace contextRef="#ctx0" brushRef="#br0" timeOffset="58675.18">18119 12891 0,'0'-22'0,"0"44"0,0-22 31,0 21-31,0 0 0,0 21 16,0-21-16,0 22 0,-22-1 16,22 0-16,0 22 0,0-22 0,0 1 15,0-1-15,0 21 0,0-20 0,0-1 16,0 0-16,0 22 0,0-43 15,0 21-15,0 1 0,0-22 0,0 21 16,0-21-16,0 1 0,0-1 0,0 0 16,0-42 15,0 0-15,0-1-16,0-20 0</inkml:trace>
  <inkml:trace contextRef="#ctx0" brushRef="#br0" timeOffset="58928.04">18119 13335 0,'0'0'0,"0"-63"0,0-170 16,0 190-16,0 1 16,0 0-16,0 21 0,0-1 15,21 1-15,0 0 0,0 21 0,0 0 16,0 0-16,1 0 0,-1 21 0,21 0 16,-21 1-16,0-1 0,1 21 15,-1-21-15,0 0 0,-21 22 0,0-22 16,0 21-16,0-21 15,0 1-15,-21-1 0,0 0 0,-1-21 16,1 21-16,0 0 0,0-21 0,0 0 16,0 21-16,-1-21 15,44-21 17,-1 21-32,0-21 0</inkml:trace>
  <inkml:trace contextRef="#ctx0" brushRef="#br0" timeOffset="59176.41">18859 12637 0,'0'0'0,"0"-22"0,0 1 15,0 0-15,-21 21 16,0 0-16,0 0 0,0 21 0,0 0 16,-22 1-16,22 20 0,0-21 0,0 21 15,0 1-15,-1-1 0,22 0 16,0 1-16,0-22 0,0 21 0,0 1 15,0-22-15,0 21 0,0-21 16,22 0-16,-1-21 0,-21 22 0,21-22 16,0 0-16,0 0 0,0 0 15,1 0-15,-1 0 0,0 0 16,0 0-16,0-22 0,-21 1 16,21 0-16,1-21 0,-22 21 0</inkml:trace>
  <inkml:trace contextRef="#ctx0" brushRef="#br0" timeOffset="59595.17">19050 12446 0,'0'0'0,"21"-42"0,-21 21 16,0-1-16,0 1 0,0 42 31,0 1-15,0-1-16,0 0 0,0 0 15,0 0-15,0 22 0,0-22 16,0 0-16,-21 0 0,21 0 0,0 0 15,0 1-15,0-1 0,0 0 16,-21 0-16,21 0 0,0 0 16,-21-21-1,-1 0-15,22-21 16,0 0-16,0 0 0,0 0 16,0 0-16,0-1 0,0 1 0,0 0 15,0-21-15,0 21 0,22-22 0,-1 22 16,0 0-16,0-21 0,0 20 15,0 1-15,1 0 0,-1 0 0,0 0 16,0 21-16,21 0 16,-20 0-16,20 21 0,0 0 0,-21 0 15,22 0-15,-22 1 0,0 20 0,0-21 16,0 21-16,1 1 0,-22-22 16,0 21-16,0-21 0,0 22 0,0-22 15,0 0-15,-22 21 0,1-20 16,0-1-16,0 0 0,0 0 0,0 0 15,-22-21-15,1 21 0</inkml:trace>
  <inkml:trace contextRef="#ctx0" brushRef="#br0" timeOffset="60567.68">3111 15896 0,'0'0'0,"-21"0"0,0 0 0,0 0 16,-21 0-16,20 0 0,-20 0 0,21 0 16,-21 0-16,-1-21 15,22 21-15,-21-21 0,21 0 0,-1 21 16,1-21-16,21-1 0,0 1 15,0 0-15,0 0 0,21-21 0,22 20 16,-22 1-16,21-21 0,1 21 16,-1 0-16,0 21 0,22-22 0,-22 22 15,0 0-15,1 0 0,-1 22 16,-21-1-16,0 0 0,-21 0 0,0 21 16,0 1-16,-21-1 0,0 0 15,-21 1-15,-1 20 0,1-20 0,0 20 16,-1-21-16,1 22 0,-21-22 15,20 22-15,1-22 0,0 0 16,20-20-16,-20 20 0,42-21 0,0 21 16,0-20-16,0-1 15,21-21-15,22 0 0,-22 0 0,21 0 16,0 0-16,1-21 0,-1-1 16,0 1-16,-20 0 0,20 0 0,0 0 15,1-22-15,-22 22 0,21-21 16,-42 21-16,0-22 0,0 22 0,0 0 15,0-21-15,0 21 0,-42 21 16,21-22-16,-1 22 0,-20 0 0,0 0 16,21 0-16,-22 0 0,1 0 15,21 0-15,-22 22 0,22-22 16,0 21-16,0-21 0,21 21 16,0 0-16,21-21 15,0 0-15,0 0 0</inkml:trace>
  <inkml:trace contextRef="#ctx0" brushRef="#br0" timeOffset="60719.02">3598 16108 0,'21'0'0,"-42"0"0,64-21 0,-22 21 0</inkml:trace>
  <inkml:trace contextRef="#ctx0" brushRef="#br0" timeOffset="61187.32">5101 15854 0,'0'0'0,"21"-21"0,43-22 32,-43 22-32,0 0 0,-21 0 0,21 21 15,-21-21-15,21 21 0,-21-21 16,22 21-16,-22 21 16,-22 21-1,1-21-15,0 22 0,0-1 16,0 0-16,21 22 0,0-22 15,-21 22-15,21-1 0,-22-21 0,22 22 16,0-22-16,0 1 0,0-1 0,0 0 16,22-21-16,-1 1 0,0-1 15,21 0-15,1 0 0,-1-21 0,0 0 16,22 0-16,-1 0 16,-20-21-16,20 0 0,1 0 0,-1-1 15,1 1-15,-1-21 0</inkml:trace>
  <inkml:trace contextRef="#ctx0" brushRef="#br0" timeOffset="61407.2">6159 15748 0,'0'0'16,"0"-42"-16,22-22 0,-22 22 0,21-22 0,-21 22 15,0 21-15,0 0 0,0 0 16,0 42 0,0 21-16,0 0 0,0 1 0,0-1 15,-21 0-15,21 1 0,-22 20 16,1-20-16,21 20 0,0-21 15,-21 1-15,0 20 0,21-20 16,-21-1-16,21-21 0,0 21 0,0-20 16,0 20-16,0-21 0,0 0 15,21-21-15,0 0 16,0 0-16,0 0 0</inkml:trace>
  <inkml:trace contextRef="#ctx0" brushRef="#br0" timeOffset="61808.35">6583 15854 0,'0'0'0,"0"21"31,0 0-31,-21 0 0,-1 22 16,22-22-16,0 21 0,-21 1 0,0-22 16,21 21-16,-21-21 0,21 22 0,0-22 15,0 21-15,0-21 0,0 0 16,0 1-16,0-1 0,0 0 15,21-21-15,0 0 16,0 0-16,1 0 0,-1 0 0,21-21 16,-21 21-16,0-21 0,1-1 0,-1 1 15,0-21-15,0 21 0,0-22 16,0 1-16,-21 0 0,0-1 0,0 1 16,0 0-16,0-1 15,-21 22-15,0-21 0,0 21 0,-21 0 16,20-1-16,-20 22 0,21 0 0,-21 0 15,20 0-15,-20 22 0,21-1 16,0 0-16,0 0 0,-1 0 0,22 0 16,0 1-16,0 20 0,0-21 15,0 0-15,0 0 0,22 1 0,-1-1 16,21 0-16,-21 0 0,22-21 0,-1 0 16,21 0-16,-20 0 0,20 0 15</inkml:trace>
  <inkml:trace contextRef="#ctx0" brushRef="#br0" timeOffset="62091.19">7197 16023 0,'0'0'0,"21"-21"0,21 0 16,-21 0-16,0 21 0,-21-21 16,0-1-16,0 1 0,-21 21 15,0 0-15,0 0 0,0 0 16,-22 0-16,22 21 0,0 1 16,-21-1-16,21 0 0,-1 0 0,22 21 15,0-20-15,0-1 0,0 0 16,0 0-16,0 0 0,0 0 0,22 1 15,-1-1-15,0-21 0,0 21 0,21-21 16,-20 0-16,-1 21 16,21-21-16,-21 21 0,0-21 15,-42 0 1,0 0 0,0 0-16,-21 0 0,20 0 0,1-21 15,0 21-15,0-21 0,0 21 16,21-21-16,0 0 0,0-1 0,0 1 15</inkml:trace>
  <inkml:trace contextRef="#ctx0" brushRef="#br0" timeOffset="62407.53">7472 16108 0,'0'0'0,"21"0"16,85 21-1,-85-21-15,0 0 16,21-21-16,-20 0 0,-1 21 0,21-21 15,-21-1-15,22 22 0,-22-21 16,21 0-16,-21 0 0,0 0 0,1 0 16,-22-1-16,0 1 0,0 0 0,0 0 15,-22 0-15,1 21 0,0 0 16,-21-21-16,21 21 0,-22 0 0,22 0 16,-21 21-16,21 0 0,-1 0 15,1 0-15,0 22 0,21-22 0,0 21 16,0 0-16,0-20 0,0 20 15,0-21-15,0 21 0,0-20 16,21-1-16,0 0 0,1 0 0,-1-21 16,0 21-16,21-21 0,1 0 0,-1 0 15,0 0-15,22 0 0,-1 0 16,1-21-16,-1 21 0</inkml:trace>
  <inkml:trace contextRef="#ctx0" brushRef="#br0" timeOffset="62843.28">9525 15452 0,'0'0'0,"0"-43"0,0 1 16,0 0-16,-21-1 0,21 22 0,0 0 15,0 0-15,0 0 0,-21 21 16,21 21-16,0 21 15,0 1-15,0-1 0,0 21 0,0-20 16,0 20-16,0 1 0,0-22 16,0 22-16,0-22 0,0 21 0,0-20 15,0-1-15,0 0 0,0 1 0,0-22 16,0 0-16,0 21 0,0-20 16,0-1-16,-22-21 0,1 0 15,0 0-15,0 0 0,0 0 16,0 0-16,-22-21 0,22-1 15,-21 1-15,-22 0 0</inkml:trace>
  <inkml:trace contextRef="#ctx0" brushRef="#br0" timeOffset="63563.49">8763 15727 0,'0'0'0,"-42"-21"0,42 0 0,0-1 16,0 1-16,21 21 0,0 0 16,21 0-16,1 0 0,-1 0 0,21-21 15,-20 21-15,20 0 0,22 0 16,-22 0-16,1-21 0,21 21 0,-1-21 15,1 21-15,0-21 0,-1 21 16,1-22-16,-22 1 0,22 0 16,-21 0-16,-1 0 0,1-22 0,-22 22 15,0 0-15,-21-21 0,1-1 16,-22 22-16,0-21 0,0 21 0,0-22 16,-43 22-16,22 21 0,-21 0 15,21 0-15,-22 0 0,1 21 0,21 22 16,0-1-16,-22 0 0,22 1 0,21 20 15,0 1-15,-21-22 0,21 22 16,0-22-16,0 21 0,0-20 0,0-1 16,0 22-16,0-22 0,0-21 15,0 21-15,0 1 0,0-22 0,0 0 16,0 0-16,0 0 0,0 1 16,0-44 15,0 1-31,0 0 15,0 0-15,21 0 0,-21-22 0,0 22 16,21-21-16,0 0 0,1 20 0,-1-20 16,0 21-16,21 0 0,-21 0 15,1-1-15,20 22 0,-21 0 0,0 0 16,0 0-16,22 0 0,-43 22 0,21-1 16,-21 0-16,21 0 0,-21 0 15,0 22-15,0-22 0,0 21 0,0-21 16,21 22-16,-21-22 15,21 0-15,1 0 0,-22 0 0,21 0 16,0-21-16,0 22 0,0-22 0,0 0 16,22 0-16,-22 0 15,0 0-15,0-22 0,0 1 0,1 0 16,-1 0-16,0 0 0,0 0 16,0-1-16,-21-20 0,21 21 0,-21-21 15,22-1-15,-22 22 0,0-21 0,0-1 16,0 22-16,0 0 0,0 0 15,0 0-15,-22 21 16,1 21-16,21 0 0,0 0 16,-21 0-16,0 1 0,21-1 15,0 0-15,0 21 0,0-21 16,0 1-16,0-1 0,21 0 16,0 21-16,0-21 0,1-21 0,-1 22 15,21-1-15,-21-21 0</inkml:trace>
  <inkml:trace contextRef="#ctx0" brushRef="#br0" timeOffset="64063.2">12467 15727 0,'0'0'0,"21"0"0,-63-85 16,21 64-1,-22 21-15,22 0 0,-21 0 0,0 0 16,-1 0-16,1 0 0,0 21 0,-1-21 16,22 21-16,-21 22 0,-1-22 15,22 0-15,0 21 0,0-20 0,0 20 16,0-21-16,21 21 0,0-20 16,0 20-16,0-21 0,0 0 0,0 0 15,0 1-15,21-1 16,0-21-16,21 0 0,-21 0 15,1 0-15,20 0 0,-21 0 0,21 0 16,-20-21-16,20-1 0,-21 1 0,0 0 16,22 0-16,-22 0 0,0-22 15,0 22-15,0 0 0,0-21 0,1 21 16,-1-22-16,-21 22 0,21 0 0,-21 0 16,0 0-16,21 21 0,-21 21 15,0 0 1,-21 0-16,0 0 0,21 0 15,-21 22-15,21-22 0,0 21 0,0-21 16,0 22-16,0-22 0,0 0 16,0 0-16,0 0 0,21 1 15,0-1-15,0-21 0,0 0 0,0 21 16,22-21-16,-22 0 0,21 0 0,-21 0 16,22-21-16,-22 21 0,21-21 15,-21-1-15,22 1 0</inkml:trace>
  <inkml:trace contextRef="#ctx0" brushRef="#br0" timeOffset="64292">13039 15833 0,'21'-43'16,"-106"170"-16,149-211 0,-22 20 0,-21 43 0,0 0 0,-21 0 16,0 42-1,0 21 1,-21-21-16,0 22 0,0-1 16,0 0-16,-1 1 0,1 20 15,0-20-15,0 20 0,0-21 0,0 1 16,21-1-16,-22 0 0,22 1 15,-21-1-15,21-21 0,0 22 0,0-22 16,0 0-16,0 21 0,0-21 0,0 1 16,0-1-16,21 0 15,1-21-15,-1 0 16,0 0-16,0-21 0,0 0 16</inkml:trace>
  <inkml:trace contextRef="#ctx0" brushRef="#br0" timeOffset="64583.83">13123 15917 0,'0'-42'0,"0"84"0,0-105 0,0 42 15,0 0-15,0-1 0,0 1 0,21 0 16,1 21 0,-1 0-16,0 0 0,0 0 0,0 0 15,0 0-15,22 0 0,-22 21 0,0-21 16,21 21-16,-20 1 0,-1-1 15,0 0-15,-21 0 0,0 0 16,0 0-16,0 1 0,-21-22 16,0 21-16,-22-21 0,1 0 15,0 0-15,-1 21 0,1-21 0,0 0 16,-1 0-16,22 0 0,-21 0 16,21 21-16,42-21 15,21-21 1,-21 0-16,22 21 0</inkml:trace>
  <inkml:trace contextRef="#ctx0" brushRef="#br0" timeOffset="64835.69">13779 15663 0,'0'0'0,"0"22"31,0-1-31,-21 0 0,21 0 0,-21 21 16,21 1-16,-21-1 0,21 0 0,0 1 15,-21 20-15,21-20 0,0-1 16,0 0-16,0 1 0,-21-1 0,21 0 16,0 1-16,0-1 0,0-21 15,0 21-15,0-20 0,0 20 0,-22-21 16,22 0-16,-21 0 0,21 1 0,0-1 16,0-42 15,0-1-31</inkml:trace>
  <inkml:trace contextRef="#ctx0" brushRef="#br0" timeOffset="65103.9">13737 15939 0,'0'0'0,"21"-43"0,0-20 0,-21 42 16,22-22-16,-1 22 0,-21-21 0,21 42 15,0-21-15,21-1 0,-20 22 16,-1 0-16,21 0 0,0 0 0,-20 0 15,20 0-15,0 22 0,-21-22 16,1 21-16,-1 21 0,-21-21 16,0 0-16,0 22 0,0-22 0,-21 0 15,-1 21-15,1-20 0,-21-1 16,0 0-16,-1-21 0,1 21 0,0-21 16,-1 0-16,22 0 0,-21 0 0,21 0 15,-1 0-15,1 0 0,21-21 16,21 0-1,1 0-15,-1-1 0,21 1 16</inkml:trace>
  <inkml:trace contextRef="#ctx0" brushRef="#br0" timeOffset="65336.29">14436 15473 0,'0'0'0,"0"-21"0,0 0 15,0-1-15,-22 22 16,1 22-1,0-1-15,0 0 0,0 0 0,21 21 16,-21 1-16,-1-22 0,22 21 0,0 1 16,0-1-16,0-21 0,0 21 15,0-20-15,0 20 0,0-21 0,22 0 16,-1 0-16,0 1 0,0-22 16,0 0-16,0 21 0,1-21 0,-1 0 15,0 0-15,0-21 0,0 21 0,0-22 16,1 1-16,-22-21 15</inkml:trace>
  <inkml:trace contextRef="#ctx0" brushRef="#br0" timeOffset="65743.06">14880 15198 0,'0'0'0,"-42"-64"16,21 43-16,-1 21 0,1 0 15,0 0 1,0 21-16,21 0 0,0 1 15,0-1-15,0 0 0,0 21 16,0-21-16,0 1 0,0-1 16,0 21-16,0-21 0,21 0 15,-21 1-15,0-1 16,0-42 15,0-1-31,0 1 0,0 0 16,0 0-16,0-21 0,0 20 0,0-20 15,0 0-15,21-1 0,0 1 16,1 21-16,-1-21 0,21 20 0,-21 1 16,22 0-16,-1 0 0,-21 21 15,21 0-15,1 0 0,-1 21 0,0 0 16,-20 0-16,-1 1 0,0 20 16,0 0-16,-21 1 0,0-22 15,0 21-15,0 0 0,0 1 0,0-22 16,-21 21-16,0-21 0,21 1 0,-21-1 15,-1-21-15,1 21 0,0-21 16,0 0-16,0 0 0,0 0 0,-22 0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04T01:57:38.8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5122 2625 0,'-21'0'0,"42"0"0,-42-21 0,0 21 16,21-22-16,-21 22 0,21-21 15,0 0-15,-21 21 0,21-21 16,-22 21 0,22 21-1,0 21-15,0-20 0,0 20 16,0 0-16,0 1 0,0 20 16,0 1-16,0-1 0,22 22 0,-1-1 15,-21 1-15,21 21 0,0-21 0,-21 20 16,21 1-16,0 0 15,1 21-15,-22-21 0,21 21 0,0 0 16,0 0-16,0 21 0,0-21 16,1 0-16,-1 0 0,0-21 0,0 0 15,0 0-15,0-22 0,1-20 0,-1 20 16,-21-20-16,0-22 0,21 22 16,-21-22-16,0 0 0,0-20 0,0-1 15,0 0-15,0 0 0,0-42 31,0 0-31,0 0 0,-21-1 0,0-20 16</inkml:trace>
  <inkml:trace contextRef="#ctx0" brushRef="#br0" timeOffset="948.51">5059 2709 0,'42'22'16,"-84"-44"-16,126 44 0,-20-22 0,-1 0 15,1 0-15,21 0 0,20 0 0,1 0 16,0 0-16,0 0 0,21-22 16,0 1-16,0 0 0,42 0 0,-21 0 15,1 21-15,20-21 0,0-1 16,1-20-16,-1 21 0,21 21 0,-20-21 15,-1 0-15,22-1 16,-22 1-16,21 0 0,-20 0 0,-1 21 16,-21-21-16,22 0 0,-22 21 15,-21-22-15,21 22 0,-21 0 0,-21 0 16,21-21-16,-43 21 0,1 0 16,0 0-16,-22 0 0,1 0 0,-22 0 15,-21 0-15,22 0 0,-22 0 16,0 21-16,-21 1 15,0-1-15,0 0 0,0 0 0,0 21 16,0-20-16,0 20 0,0 0 16,-21 1-16,21 20 0,-21-21 0,21 22 15,0-1-15,0 1 16,-22-1-16,22 1 0,0 21 0,0-1 16,0 1-16,0 0 0,0 20 0,0-20 15,0 0-15,0 21 0,22-22 16,-22 22-16,21 0 0,0-21 0,0 20 15,0-20-15,0 0 0,1-1 0,-1 22 16,0-21-16,0 0 0,0-1 16,0 1-16,1 0 0,-1-22 0,0 1 15,-21 20-15,0-20 0,0-22 0,0 22 16,0-1-16,0-21 0,0 1 16,0-1-16,0 0 0,0 1 15,0-22-15,0 21 0,0-21 0,-21 1 16,0-1-16,-22 0 0,22-21 15,-21 21-15,-1 0 0,-20-21 0,-1 0 16,1 21-16,-43-21 0,21 0 0,-20 0 16,-22 0-16,0 0 0,0 22 15,-22-22-15,1 0 0,-21 0 0,0 0 16,-1 21-16,1-21 0,0 0 0,-1 0 16,22 21-16,-21-21 0,21 21 15,-1-21-15,22 0 0,0 21 16,0-21-16,0 0 0,0 0 0,0 21 0,0-21 15,0 0-15,22 0 16,-1 22-16,0-22 0,0 0 0,0 0 16,0 0-16,22 0 0,20 0 0,1 0 15,-1-22-15,22 1 0,0 0 16,20 0-16,1 0 0,0-22 0,21 1 16,0-21-16,0 20 0,0-20 0</inkml:trace>
  <inkml:trace contextRef="#ctx0" brushRef="#br0" timeOffset="1508.19">6244 3302 0,'0'-63'15,"0"84"1,0 0 0,0 0-16,0 21 0,0-20 15,0 20-15,0 0 0,0 1 0,0-1 16,0 0-16,0 1 0,0-1 16,0-21-16,0 21 0,0-20 0,0-1 15,21 0-15,0-21 0,1 0 16,-1 0-16,0 0 0,0 0 15,0 0-15,-21-21 0,21 0 0,1-1 16,-1 1-16,0 0 16,0-21-16,-21 21 0,0-22 0,0 1 15,0 0-15,0-1 0,0 1 16,0 0-16,0-1 0,-21 1 0,0 21 16,0 0-16,21-1 0,-22 1 15,22 42 16,0 1-31,22-22 16,-1 21-16</inkml:trace>
  <inkml:trace contextRef="#ctx0" brushRef="#br0" timeOffset="1845.02">6900 3217 0,'-21'0'31,"0"0"-31,0 0 0,0 22 16,-1-1-16,1-21 0,0 21 16,21 0-16,0 0 0,0 0 0,0 1 15,0-1-15,21 0 16,0-21-16,1 0 0,-1 21 16,21-21-16,-21 21 0,22-21 15,-22 21-15,0-21 0,0 22 0,0-22 16,-21 21-16,0 0 0,0 0 15,0 0-15,-21 0 16,-21 1-16,21-1 0,-22 0 0,1-21 16,0 21-16,-1 0 0,22-21 15,0 0-15,-21 21 0,20-21 0,22-21 32,0 0-17,22 0-15,20 21 0,-21-42 0,0 20 16</inkml:trace>
  <inkml:trace contextRef="#ctx0" brushRef="#br0" timeOffset="2008.16">7197 3281 0,'0'-21'0,"-22"21"31,22 21 0,0 0-15</inkml:trace>
  <inkml:trace contextRef="#ctx0" brushRef="#br0" timeOffset="2169.08">7302 3493 0,'0'0'0,"0"21"16,-21-21-1,0 0 1,42-21 15,0-1-31,1 1 0</inkml:trace>
  <inkml:trace contextRef="#ctx0" brushRef="#br0" timeOffset="2392.58">7853 3069 0,'-21'21'16,"21"1"-16,-22-1 0,22 0 15,0 21-15,0-21 0,0 22 16,-21-1-16,21 0 0,0 1 0,0-1 16,0 0-16,0 1 0,0-1 15,0-21-15,0 22 0,0-22 0,0 0 16,21 0-16,1 0 15,-1-21-15,0 0 0,0 0 16,0 0-16,0-21 0,1 0 16</inkml:trace>
  <inkml:trace contextRef="#ctx0" brushRef="#br0" timeOffset="2808.42">7916 3112 0,'0'0'16,"0"-22"-16,0 1 0,21 0 15,1 21-15,-1 0 16,21-21-16,0 0 0,22 21 0,-22-21 16,22 21-16,-1-22 0,1 1 15,20 21-15,-20-21 0,21 21 16,-22 0-16,22 0 0,-22 0 16,22 0-16,-43 0 0,22 0 0,-1 0 15,-20 0-15,-1 0 0,0 21 0,-21-21 16,22 21-16,-22 1 0,0-1 15,0 0-15,0 0 0,-21 0 0,22 0 16,-1 1-16,0 20 0,-21-21 16,21 0-16,0 0 0,-21 22 0,21-22 15,-21 0-15,22 21 0,-1-20 0,-21-1 16,0 0-16,0 0 0,0 21 16,0-20-16,0-1 0,0 0 0,-21 0 15,-22 0-15,22 22 16,-21-22-16,-1 0 0,-20 0 0,-1 0 15,-20 22-15,-22-22 0,21 0 0,-42 0 16,21 21-16,-21-20 0,0 20 16,22-21-16,-22 0 0,21 22 0,0-22 15,21 0-15,1 0 0,-1 0 0,21-21 16,1 21-16,-1 1 0</inkml:trace>
  <inkml:trace contextRef="#ctx0" brushRef="#br0" timeOffset="3128.24">6223 4445 0,'0'0'0,"-21"0"0,0-42 31,21 21-31,0 42 16,0 0-1,0 0-15,0 0 0,0 0 0,0 22 16,21-22-16,-21 21 0,0-21 16,21 22-16,-21-1 0,0 0 15,0-20-15,0 20 0,0-21 0,0 0 16,0 0-16,0 1 0,0-1 0,21-21 31</inkml:trace>
  <inkml:trace contextRef="#ctx0" brushRef="#br0" timeOffset="3388.09">6159 4487 0,'0'0'0,"0"-42"0,22-43 31,-1 64-31,-21 0 0,21 21 16,0 0-16,21-21 0,-20 21 0,-1 0 16,0 0-16,0 21 0,0 0 15,0 0-15,-21 1 0,0-1 0,0 0 16,0 0-16,0 21 0,-21-20 0,0-1 16,0 0-16,-21 21 0,20-21 15,1 1-15,0-1 0,0-21 0,21 21 16,0 0-16,-21-21 15,42 0 1,-21-21-16,21 0 16</inkml:trace>
  <inkml:trace contextRef="#ctx0" brushRef="#br0" timeOffset="3855.82">6604 4403 0,'0'0'16,"21"21"-16,-21 0 0,0 0 0,0 0 15,0 22-15,-21-22 0,21 0 16,0 0-16,-21 0 0,0 22 0,21-22 16,0 0-16,0 0 0,0 0 15,21-42 32,0 0-47,-21 0 16,0 0-16,21 0 0,-21-1 0,21 22 15,-21-21-15,21 0 0,1 21 16,-1 0-16,0 0 16,-21 21-16,21-21 0,0 21 15,-21 1-15,0-1 0,21-21 16,1 21-16,-22 0 0,21 0 16,0-21-16,0 0 0,0 0 15,0 0-15,1 0 16,-1 0-16,-21-21 0,21 0 15,-21 0-15,0 0 16,0-1-16,0 1 0,0 0 16,0 0-16,0 0 0,-21 0 0,21-1 15,-21 1-15,-1 0 0,1 0 16,0 21 15</inkml:trace>
  <inkml:trace contextRef="#ctx0" brushRef="#br0" timeOffset="4059.7">7070 4360 0,'0'43'15,"0"-22"1,0 21-16,0-21 0,0 1 15,0 20-15,0-21 0,0 0 0,0 0 16,0 1-16,0-1 16,0 0-16,0 0 15,21-21 1,-21-21 0</inkml:trace>
  <inkml:trace contextRef="#ctx0" brushRef="#br0" timeOffset="4335.55">7048 4276 0,'0'0'0,"22"-43"15,-1 43-15,-21-21 16,42 21-16,-21 0 0,0 0 0,1 0 16,20 0-16,-21 21 0,0 1 15,22-1-15,-22 0 0,0 0 16,0 0-16,-21 22 0,0-22 15,0 0-15,0 21 0,0-21 0,0 1 16,0 20-16,-21-21 0,0 0 0,0 0 16,-1 1-16,1-1 0,0-21 15,0 21-15,0-21 0,0 0 16,21-21 15,0 0-31,0-1 0</inkml:trace>
  <inkml:trace contextRef="#ctx0" brushRef="#br0" timeOffset="4499.45">7535 4318 0,'0'21'31,"0"0"0,0 1-31,21-1 16</inkml:trace>
  <inkml:trace contextRef="#ctx0" brushRef="#br0" timeOffset="4672.35">7599 4614 0,'0'0'0,"0"22"16,-21-22-16,42-22 62,0 22-46</inkml:trace>
  <inkml:trace contextRef="#ctx0" brushRef="#br0" timeOffset="4916.22">8170 4191 0,'0'-21'31,"0"42"-31,0 0 16,0 0-16,0 22 0,0-22 0,0 21 15,0-21-15,0 22 0,0-22 16,0 21-16,0-21 0,0 22 0,0-22 15,0 0-15,0 0 0,0 0 16,0 1-16,0-1 0,21-21 16,1 0-1,-1-21-15,-21-1 0</inkml:trace>
  <inkml:trace contextRef="#ctx0" brushRef="#br0" timeOffset="5372.97">8234 4170 0,'0'0'15,"-21"-42"-15,21 20 0,0 1 0,0 0 16,0 0-16,0 0 0,0 0 0,21-1 16,0 22-16,0-21 15,21 21-15,1-21 0,-1 21 16,22-21-16,-1 21 0,22-21 0,-1 0 16,22 21-16,-21-22 0,21 22 15,-22-21-15,1 21 0,0 0 0,-1 0 16,1-21-16,0 21 0,-22-21 0,22 21 15,-22 0-15,1 0 0,-22 0 16,1 0-16,-1 0 0,-21 0 0,21 0 16,-20 0-16,-22 21 15,0 0-15,0 0 0,0 1 16,0-1-16,0 0 16,0 0-16,0 21 0,-22-20 0,22-1 15,0 21-15,-21 0 0,21-20 16,-21 20-16,21 0 0,0 1 0,0-1 15,0-21-15,0 21 0,0 1 16,0-22-16,0 0 0,0 21 0,0-20 16,0-1-16,0 0 0,0 0 0,0 0 15,0 0-15,-21 1 0,-21-1 16,20 0-16,-20 0 0,0-21 0,-22 21 16,1 0-16,-1 1 0,-20-1 0,-1-21 15,0 21-15,1 0 0,-22-21 16,0 21-16,21-21 0,1 0 0,-1 0 15,0 0-15,22 0 0,20 0 16</inkml:trace>
  <inkml:trace contextRef="#ctx0" brushRef="#br0" timeOffset="5800.36">7472 5271 0,'0'0'16,"-21"-22"-16,-1-62 16,22 63-16,-21-1 0,21 44 15,0-1 1,0 0-16,21 21 0,1 1 16,-1 20-16,0-21 0,-21 22 0,21-1 15,0 1-15,-21-1 0,0-20 16,0 20-16,0-20 0,0-1 15,21 0-15,-21 1 0,0-22 0,0 0 16,0 0-16,0 0 0,22-21 16,-22-21-1,0 0-15,0 0 16,0-22-16</inkml:trace>
  <inkml:trace contextRef="#ctx0" brushRef="#br0" timeOffset="6345.22">7472 5334 0,'0'0'15,"0"-42"-15,0-43 16,0 64-16,0 0 0,21 21 16,0 0-16,0 0 15,22 0-15,20 0 0,-21 0 16,43 0-16,-21 0 0,20 0 0,1 0 16,21-21-16,0 21 0,-1-22 0,1 22 15,21-21-15,0 0 0,0 21 16,-21-21-16,21 0 0,-21 0 0,21 21 15,-21-22-15,0 1 0,-1 21 16,-20 0-16,0 0 0,-1-21 0,1 21 16,-21 0-16,-1 0 0,-21 0 0,1 0 15,-1 21-15,-21 0 0,0-21 16,1 22-16,-1-22 0,-21 21 16,0 0-16,0 0 0,0 0 0,0 22 15,0-22-15,0 21 0,21-21 16,-21 22-16,21-22 0,-21 21 0,0 0 15,0-20-15,0 20 0,21-21 0,-21 21 16,0 1-16,0-22 0,0 21 16,0-21-16,0 1 0,0 20 0,-21-21 15,0 21-15,0-20 0,0-1 0,-1 0 16,-20 0-16,0 0 0,-1 0 16,-20 1-16,-1-1 0,-20 0 0,-1 0 15,-21 0-15,0 0 0,1-21 0,-22 22 16,0-1-16,-22-21 15,22 21-15,-21 0 0,0-21 0,21 21 16,0-21-16,0 0 0,21 0 0,22 0 16,-1 0-16,0 0 0,22 0 15,20 0-15,-20 0 0,21 0 0,20-21 16,-20 0-16,21 21 0,21-21 16,0 0-16,0-1 15,21 1-15,0 21 0,0-21 0,1 0 16</inkml:trace>
  <inkml:trace contextRef="#ctx0" brushRef="#br0" timeOffset="6600.07">8234 5440 0,'0'0'16,"0"-21"-16,0 0 0,-21 21 31,-1 0-31,22 21 15,-21 0-15,21 0 0,0 0 16,0 22-16,0-1 0,0-21 0,0 21 16,0 1-16,0-1 0,0 0 15,0 1-15,0-1 0,0-21 0,0 22 16,0-22-16,0 0 0,0 0 16,0 0-16,0 0 0,0 1 15,21-22-15,1 0 16,-1 0-16,0 0 0</inkml:trace>
  <inkml:trace contextRef="#ctx0" brushRef="#br0" timeOffset="6988.88">8551 5652 0,'0'0'0,"-21"0"31,0 21-31,-21 0 16,42 21-16,-22-21 0,22 1 15,-21-1-15,21 0 0,0 21 0,0-21 16,0 1-16,0-1 0,0 0 16,0 0-16,0 0 0,21-21 15,1 0-15,-1 0 0,0 0 16,0 0-16,0 0 0,0-21 16,1 0-16,-1 0 0,0 21 0,0-21 15,0-1-15,0 1 0,-21 0 0,0 0 16,0 0-16,0 0 15,0-1-15,0-20 0,-21 42 0,0-21 16,0 0-16,0 21 0,0 0 0,-1 0 16,-20 0-16,21 0 0,0 0 15,0 0-15,-1 21 0,1-21 0,21 21 16,0 0-16,-21 0 0,21 1 0,0-1 16,0 0-16,0 0 15,21 0-15,0-21 0,22 0 16,-22 0-16,0 0 0,21 0 15,-20 0-15</inkml:trace>
  <inkml:trace contextRef="#ctx0" brushRef="#br0" timeOffset="7457.06">9102 5673 0,'0'0'0,"0"-21"0,0-1 0,-22 22 16,1 0-1,0 0-15,0 0 0,0 0 0,-22 0 16,22 22-16,0-22 0,0 21 0,0 0 15,0-21-15,21 21 0,0 0 16,21-21 0,0 0-16,0 0 15,0 0-15,0 0 0,1 0 16,-1-21-16,0 21 0,0 0 0,0-21 16,0 21-16,1 0 0,-1 0 15,0 0 1,0 0-16,-21 21 15,0 0-15,21 0 0,-21 22 0,0-22 16,0 21-16,21 1 0,-21-1 16,0-21-16,22 21 0,-22 1 0,0-1 15,0 0-15,0-20 0,0 20 0,0 0 16,0-21-16,0 22 0,-22-1 16,1-21-16,21 22 0,-21-22 0,0 0 15,0 21-15,0-42 0,-1 21 0,1 1 16,-21-22-16,21 0 0,0 0 0,-22 0 15,22 0-15,0 0 16,-21-22-16,20 1 0,1 0 0,0 0 16,0 0-16,0 0 0,21-22 0,0 22 15,0-21-15,0 21 0,0-22 16,0 22-16,0-21 0,21 21 0,0-22 16,0 1-16,0 21 0,1-22 0,20 1 15,-21 0-15</inkml:trace>
  <inkml:trace contextRef="#ctx0" brushRef="#br0" timeOffset="7643.95">9271 5588 0,'0'0'0,"0"42"15,0-20 1,0-1-16,0 21 0,21-21 16,-21 0-16,0 1 0,0-1 0,0 0 15,0 0-15,0 0 0,21 0 0,-21 1 16,21-22-1,-21-22 1,0 1-16,22 0 16</inkml:trace>
  <inkml:trace contextRef="#ctx0" brushRef="#br0" timeOffset="7821">9313 5461 0,'0'0'0,"-21"-21"0,-21 0 16,42 0-16,-21 21 15,-1 0-15,22 21 32,0 0-17,22-21-15,-1 21 0,0-21 16,0 0-16,0 21 16,0-21-16,1 0 0</inkml:trace>
  <inkml:trace contextRef="#ctx0" brushRef="#br0" timeOffset="8147.81">9631 5652 0,'0'0'0,"0"84"15,0-63 1,-21 1-16,-1-1 0,22 0 0,-21 0 16,0-21-1,0 0-15,21-21 31,0 0-31,0 0 16,0-1-16,21 1 0,0-21 0,0 21 16,1-22-16,-1 22 0,21-21 15,-21 0-15,22 20 0,-22 1 16,21 0-16,0 0 0,-20 21 0,20 0 16,-21 0-16,21 0 0,-20 21 0,-1 0 15,0 0-15,0 1 0,0 20 16,-21-21-16,0 21 0,0-20 0,0-1 15,0 0-15,0 0 0,0 0 0,-21-21 16,0 0-16,0 0 0,21-21 16</inkml:trace>
  <inkml:trace contextRef="#ctx0" brushRef="#br0" timeOffset="8783.65">9334 2667 0,'0'0'16,"-63"-42"-1,63-1-15,0 22 16,0 0-16,0-21 0,0-1 0,21 1 16,0 0-16,22-1 15,-1-20-15,21 21 0,22-22 0,21-21 16,0 22-16,21-22 0,21 22 16,0-22-16,0 22 0,43-22 0,-22 43 15,0-1-15,22 1 0,-22 0 0,1 20 16,-1 22-16,0 0 0,1 0 15,-22 0-15,0 43 0,0-22 0,-21 21 16,0 22-16,0-1 0,0 1 16,0 20-16,-21-20 0,-21 21 0,-1-1 15,1 1-15,-22 0 0,-20-1 16,-1 1-16,0 0 0,-20-1 0,-1-20 16,-21-1-16,0 1 0,0-1 15,0-20-15,-21-1 0,-1-21 16,1 21-16,0-20 0,-21-22 0,21 21 15,-22-21-15,22 0 0,-21 0 0,21 0 16,-22 0-16,22-21 0,0 21 16,-21-22-16,20 1 0,-20-21 0,21 21 15,0 0-15</inkml:trace>
  <inkml:trace contextRef="#ctx0" brushRef="#br0" timeOffset="8999.53">12954 2667 0,'0'0'0,"0"21"0,-21 0 0,21 1 15,-21-1-15,21 21 0,0-21 16,0 22-16,0-22 0,0 0 0,0 21 16,0-21-16,0 1 0,21-1 15,0 0-15,0 0 0,21-21 0,-20 21 16,20-21-16,-21 0 0,21 0 0,1 0 16,-1 0-16,-21 0 0,22-21 15,-22 21-15,21-21 0,-21 0 0,22 0 16,-22-1-16,0-20 0,0 21 15,-21-21-15,0 20 0,21-20 0,0 21 16</inkml:trace>
  <inkml:trace contextRef="#ctx0" brushRef="#br0" timeOffset="9508.28">14414 2667 0,'0'0'15,"-21"-42"-15,0-106 16,21 105-16,0 22 0,0 0 16,0 0-16,0 42 15,0 21-15,0 1 16,0-1-16,0 21 0,0 22 0,0 0 15,0-1-15,0 22 16,21 0-16,0 0 0,-21 21 0,22-21 16,-22 21-16,0-21 0,21 21 0,0 0 15,-21-22-15,0 22 0,0-21 16,21 0-16,-21 0 0,21 0 0,-21-22 16,0 22-16,0-21 0,0 0 0,21-22 15,-21 1-15,0-1 0,22-21 16,-22 1-16,0-1 0,0-21 0,0 0 15,0 1-15,0-44 16,0 1-16</inkml:trace>
  <inkml:trace contextRef="#ctx0" brushRef="#br0" timeOffset="10268.11">14541 3090 0,'-21'-84'0,"42"168"0,-63-232 16,21 85-16,0-1 0,0 22 16,-1 0-16,-20-1 0,42 1 0,-21 0 15,21 20-15,-21 1 0,21 0 0,0 0 16,0 0-16,21 0 16,21 21-16,1-22 0,-1 22 15,21-21-15,22 0 0,0 21 16,42-21-16,0 21 0,21-21 0,21 21 15,-21-21-15,43 21 0,-22-22 16,22 1-16,-22 21 0,22-21 0,-22 21 16,21-21-16,-20 21 0,20 0 15,-20-21-15,-22 21 0,21-21 0,-21 21 16,0-22-16,1 22 0,-22 0 16,-22-21-16,22 21 0,-42-21 0,0 21 15,-1 0-15,-20 0 0,-1 0 0,-20 0 16,-1 0-16,0 0 0,-20 0 15,20 0-15,-21 0 0,0 21 16,-21 0-16,21 1 16,-21-1-16,0 0 0,0 21 0,0 1 15,0-1-15,22 21 0,-22-20 16,0 20-16,21 1 0,-21-1 0,0 1 16,0-1-16,21 22 0,-21-22 15,21 1-15,-21 21 0,0-1 0,0-20 16,21 20-16,-21 1 0,21 0 0,1-22 15,-22 22-15,0 0 0,21 20 16,-21-20-16,21 21 0,-21-21 0,0 20 16,0-20-16,21 0 0,-21 21 15,0-22-15,21 1 0,-21-22 0,0 22 16,0-21-16,21-1 0,-21 1 16,22-1-16,-22-21 0,0 1 0,0-1 15,0 0-15,0-20 0,0 20 16,-22-21-16,-20 0 0,21-21 0,-21 21 15,-1 1-15,-20-22 0,-1 21 0,-20-21 16,-22 21-16,0-21 0,-21 0 16,-21 21-16,0-21 0,-22 21 0,-20-21 15,20 21-15,-41-21 0,41 22 0,-20-1 16,-1-21-16,22 21 16,0-21-16,21 0 0,21 0 0,0 0 0,0 0 15,21 0-15,21 0 0,0 0 0,1-21 16,-1 21-16,0-21 15,1-1-15,-1 1 0,0 0 0,22 0 16,-1 0-16,1 0 0,21-22 0,-1 22 16,1-21-16</inkml:trace>
  <inkml:trace contextRef="#ctx0" brushRef="#br0" timeOffset="10768.16">15049 3450 0,'0'0'0,"-21"-42"0,21 21 0,-21-22 15,21 1-15,-21 0 0,21 21 16,0-22-16,0 22 0,0 0 0,0 0 15,-21 21-15,21 21 16,0 0-16,0 0 16,0 22-16,0-1 0,0 0 0,0 22 15,0-22-15,-21 22 0,21-22 16,-22 21-16,22-20 0,0 20 0,-21-20 16,21-1-16,0-21 0,-21 21 15,21-20-15,0-1 0,0 0 0,0 0 16,21-21 15,0 0-31,1-21 0,-22 0 0,21 0 16,0-1-16</inkml:trace>
  <inkml:trace contextRef="#ctx0" brushRef="#br0" timeOffset="11005.04">15219 3260 0,'0'0'15,"21"-64"-15,-21 22 0,21 0 0,-21 20 0,21 1 16,-21 0-16,0 42 31,0 22-31,0-22 0,0 21 0,0 22 0,0-22 16,0 21-16,0-20 15,0 20-15,0-20 0,0 20 0,0-21 16,0 1-16,0-1 0,0 0 0,0-20 16,0-1-16,0 21 0,0-21 15,0 0-15,0 1 0,-21-22 31,0 0-31,0 0 0,0 0 16,-1 0-16</inkml:trace>
  <inkml:trace contextRef="#ctx0" brushRef="#br0" timeOffset="11468.79">14774 3725 0,'21'0'15,"1"0"-15,-1 0 0,0 0 0,21-21 0,-21 21 16,22 0-16,-1-21 0,0 21 16,1 0-16,20-21 0,-20 0 0,-1 21 15,21-21-15,-20 21 0,20-22 16,-20 22-16,-1 0 0,-21 0 0,21-21 16,-20 21-16,-1 0 0,-21 21 31,0 1-31,0-1 0,-21-21 15,-1 21-15,1 0 0,21 0 0,-21 0 16,21 1-16,-21-1 0,21 0 16,0 0-16,0 0 0,0 0 15,0 1 1,21-22 0,0 0-16,0 0 0,1 0 15,-1-22-15,0 1 16,0 21-16,-21-21 0,0 0 0,21 21 15,-21-21-15,0 0 0,0-1 16,0 1-16,0 0 16,0 0-16,-21 21 0,0-21 0,0 21 15,0 0-15,-1 0 0,1 0 16,0 0-16,0 0 0</inkml:trace>
  <inkml:trace contextRef="#ctx0" brushRef="#br0" timeOffset="12101.42">15790 3620 0,'43'42'31,"-43"-21"-31,0 0 16,0 0-16,0 1 0,0-1 0,0 0 15,0 0-15,0 0 0,0 0 16,21-21 0,-21 22-16,0-44 47,0 1-47,0 0 15,0 0-15,0 0 16,0 0-16,0-1 0,0 1 15,0 0-15,0 0 0,0 0 0,0 0 16,0-1-16,21 1 0,-21 0 16,21 21-16,0 0 0,0 0 0,1 0 15,-1 0-15,0 21 16,0 0-16,0 1 0,-21-1 0,0 0 16,21 0-16,-21 0 0,0 0 15,0 1-15,0-1 0,0 0 0,0 0 16,0 0-16,0-42 47,0 0-47,22 21 15,-22-21-15,21 0 0,-21-1 16,21-20-16,0 21 0,-21 0 0,21-22 16,0 22-16,1-21 0,-22 21 0,21 0 15,0-1-15,0 1 0,0 21 16,0 0-16,1 0 0,-22 21 15,21 1-15,-21-1 0,0 0 16,0 0-16,0 21 0,0-20 0,0-1 16,0 21-16,0-21 0,-21 0 0,21 1 15,0-1-15,-22 0 16,22 0-16,22-21 31,-1 0-15</inkml:trace>
  <inkml:trace contextRef="#ctx0" brushRef="#br0" timeOffset="12424.23">16552 3662 0,'0'0'0,"21"0"0,1 0 16,-1-21-16,0 21 15,0-21-15,0-1 0,0 22 0,-21-21 16,22 21-16,-22-21 0,21 0 16,-21 0-16,0 0 15,-21 21 1,-1 0-16,1 0 0,0 0 16,-21 0-16,21 21 0,-1 0 0,1 0 15,0 0-15,-21 0 0,42 22 16,-21-22-16,21 0 0,-22 0 0,22 0 15,0 1-15,0-1 0,0 0 16,22-21-16,-1 0 16,0 21-16,0-21 0,0 0 15,0 0-15,22 0 0,-22-21 0,0 21 16</inkml:trace>
  <inkml:trace contextRef="#ctx0" brushRef="#br0" timeOffset="12672.93">17124 3069 0,'0'0'0,"-21"0"0,-1-21 15,1 21 1,21 21-16,-21 0 0,21 1 16,-21 20-16,21 0 0,0 1 15,0-1-15,0 0 0,0 1 0,0 20 16,0-21-16,0 1 0,-21-1 0,21 0 15,0-20-15,-21 20 0,21-21 16,0 0-16,0 22 0,0-22 16,0 0-16</inkml:trace>
  <inkml:trace contextRef="#ctx0" brushRef="#br0" timeOffset="12985.75">16870 3302 0,'0'0'0,"0"-42"0,-21-64 16,21 64-16,0 20 15,0-20-15,0 21 0,0-21 16,0 20-16,21 1 0,0 0 0,0 0 16,21 0-16,-20 0 0,20-1 15,0 22-15,1 0 0,-1 0 0,0 0 16,1 0-16,-1 0 0,-21 22 15,21 20-15,-20-21 0,-1 21 16,0 1-16,-21-1 0,0 0 0,0 1 16,0-1-16,-21 0 0,0 1 15,-22-1-15,1 0 0,21 1 0,-22-1 16,22-21-16,-21 0 0,21 22 16,0-43-16,-1 21 0,1 0 0,21 0 15</inkml:trace>
  <inkml:trace contextRef="#ctx0" brushRef="#br0" timeOffset="13800.49">17674 3556 0,'0'0'0,"0"-21"0,0 0 0,0 0 15,-21 21-15,0-22 16,0 1-16,-1 21 0,1 0 0,0 0 16,0 0-16,0 0 0,0 0 0,-1 0 15,-20 0-15,21 21 0,0-21 16,0 22-16,-1-1 0,22 21 0,0-21 16,-21 0-16,21 1 0,0 20 15,0-21-15,0 0 0,0 0 16,0 1-16,0-1 0,21 0 15,1-21-15,-1 0 16,0 0-16,0 0 0,0 0 16,0 0-16,1-21 0,-1 21 0,-21-21 15,21-1-15,0 22 0,0-21 16,0 0-16,-21 0 0,0-21 0,22 20 16,-22 1-16,21 0 0,-21 0 15,0 0-15,0 0 0,0 42 47,0 0-47,0 0 0,0 0 0,0 0 16,0 1-16,0-1 0,0 0 15,0 0-15,0 0 0,21 0 16,0-21-16,0 0 0,0 22 0,1-22 16,20 0-16,-21 0 0,0 0 15,0 0-15,22 0 0,-22 0 0,0-22 16,0 22-16,22-21 0,-22 0 0,0 0 15,-21 0-15,21 0 0,-21-1 16,21-20-16,-21 21 0,0 0 0,0-22 16,0 22-16,-21-21 0,0 21 15,0 21-15,0-21 0,-1 21 16,1 0-16,0 0 0,-21 0 0,21 21 16,-1 0-16,-20 0 0,21 0 15,0 22-15,21-22 0,-21 0 0,21 21 16,0-21-16,0 1 0,0-1 15,0 0-15,0 0 0,21 0 16,0-21-16,0 21 0,0-21 16,0 22-16,1-1 0,-1-21 15,0 21-15,-21 0 0,21 0 0,-21 0 16,21 1-16,-21 20 0,0 0 0,0-21 16,0 22-16,0-1 0,0 0 15,0 1-15,0-1 0,0 0 16,-21 1-16,0-22 0,0 21 15,21-21-15,0 1 0,0-1 0,-21 0 16,21-42 15,0 0-31,0-1 16,21-20-16</inkml:trace>
  <inkml:trace contextRef="#ctx0" brushRef="#br0" timeOffset="14176.27">18351 3662 0,'0'0'0,"0"21"16,22-21 0,-1 0-1,0 0-15,0-21 16,0 21-16,-21-21 0,21 21 0,1-21 15,-1-1-15,-21 1 0,21 0 16,-21 0-16,0 0 0,0 0 16,0-1-16,-21 22 15,0 0 1,-1 0-16,1 22 0,0-1 16,21 0-16,-21 21 0,21-21 0,-21 1 15,21 20-15,0-21 0,0 0 16,0 0-16,0 1 0,0-1 0,21 0 15,0 0-15,-21 0 0,21-21 0,0 21 16,1-21-16,-1 0 0,0 0 16,0 0-16,0 0 0,0 0 0,1 0 15,-1 0-15,0 0 0,0 0 16,0-21-16</inkml:trace>
  <inkml:trace contextRef="#ctx0" brushRef="#br0" timeOffset="19160.06">9440 2201 0,'0'0'0,"-21"22"0,0-22 31,0 0-31,0 0 31,21-22-31,0 1 16,0 0-16,0 0 0,0 0 16,0 0-16,21-1 0,-21 1 15,21 0-15,0-21 0,0 21 0,0-22 16,22 22-16,-22-21 0,21 21 16,1-22-16,-1 1 0,0 21 15,1-22-15,-1 1 0,21 21 0,1-21 16,-22 20-16,22 1 0,-1-21 15,1 21-15,-1 0 0,22-1 0,-22-20 16,22 21-16,0 0 0,21-22 16,-1 22-16,22 0 0,0-21 0,0 21 15,0-22-15,22 22 0,20-21 16,-21 21-16,43-22 0,-22 22 0,0-21 16,22-1-16,20 22 0,-20-21 15,21 21-15,-22 0 0,22-1 0,-1 1 16,1 0-16,0 0 0,21 0 0,-22 21 15,22-21-15,0 21 16,-21 0-16,20 0 0,1 0 0,-21 0 16,21 0-16,0 0 0,-1 21 15,1-21-15,0 21 0,0 0 0,0 0 16,0 0-16,-1 22 0,1-22 16,0 21-16,0 1 0,0-1 0,0 0 15,-22 1-15,1 20 0,0-21 16,20 22-16,-20-22 0,-21 22 0,-1-1 15,22 1-15,-22-1 0,1-20 16,-22 20-16,0 1 0,1-1 0,-1 1 16,0-1-16,-20 1 0,-1-1 15,0-21-15,-21 22 0,21-22 0,-42 22 16,21-1-16,-21-20 0,-22 20 16,22-21-16,-21 1 0,-22 20 15,22-20-15,-21-1 0,20-21 0,-20 21 16,-22-20-16,22 20 0,-22-21 15,-21 0-15,21-21 0,-20 21 0,-1 1 16,0-22-16,-21-22 31</inkml:trace>
  <inkml:trace contextRef="#ctx0" brushRef="#br0" timeOffset="19511.84">23707 2413 0,'0'-21'0,"0"42"0,-22-42 0,1 0 0,0 21 15,42 21 32,0 0-47,22-21 0,-22 21 0,0 0 16,0 1-16,22-22 0,-22 21 15,21 0-15,-21 0 0,0 0 16,1 0-16,-1 1 0,21-1 0,-42 21 16,21-21-16,0 0 0,-21 1 15,0 20-15,0-21 0,0 0 0,0 22 16,0-22-16,-21 21 0,0-21 16,-21 0-16,21 22 0,-22-22 0,1 21 15,0-21-15,-1 22 0,1-22 16,0 21-16,20 1 0,-20-22 0,0 21 15,21-21-15,-1 0 0,1 1 0,21-1 16,0 0-16,0 0 0</inkml:trace>
  <inkml:trace contextRef="#ctx0" brushRef="#br0" timeOffset="19999.58">25506 3027 0,'0'0'0,"-21"-21"0,-106 0 32,105 21-32,1 21 15,21 0-15,-21 0 0,21 21 0,0 22 16,-21-22-16,0 22 0,21-1 16,0 1-16,0-1 0,-21 22 0,21-22 15,0 22-15,-22 0 0,22-1 16,0 1-16,0 0 0,0 21 0,0-1 15,0 1-15,0 0 0,0 0 16,0 0-16,0 0 0,0-1 16,-21 22-16,21-42 0,-21 21 0,21 0 15,0-22-15,0 1 0,0 0 0,0-1 16,0 1-16,0-21 0,0-1 16,0 1-16,0-22 0,0 0 0,21 1 15,-21-22-15,21 0 0,1-21 16,-22-21-16,21-22 15,0 1-15,-21 0 0,21-22 16</inkml:trace>
  <inkml:trace contextRef="#ctx0" brushRef="#br0" timeOffset="20784.22">25336 3069 0,'-42'-42'0,"84"84"0,-105-105 0,42 42 16,0-1-16,21 1 0,0 0 0,0 0 15,21 0-15,21 21 16,0-21-16,22-1 0,21 22 0,-1-21 16,43 0-16,-21 21 0,21-21 15,21 0-15,-21 21 0,43-21 16,-1-1-16,0 22 0,1-21 15,20 21-15,-21-21 0,22 21 0,21 0 16,-43-21-16,21 21 0,-20 0 16,-1-21-16,-21 21 0,22 0 0,-22-21 15,0-1-15,-21 22 0,21 0 16,-42 0-16,21-21 0,0 21 0,-21 0 16,0 0-16,21 0 0,-22 0 15,1 0-15,-21 0 0,21 0 0,-43 0 16,22 0-16,-22 21 0,1 1 15,-22-1-15,1 21 0,-1-21 0,-21 22 16,0-1-16,0 0 16,-21 1-16,0-1 0,0 21 0,0-20 15,0 41-15,0-20 0,0 21 16,0-22-16,0 22 0,0-1 0,0 1 16,-21 0-16,21-1 0,0 1 15,0 0-15,0-1 0,0 1 0,0 0 16,0-1-16,0 1 0,0-21 15,0 20-15,0-20 0,21 20 0,1-20 16,-22 21-16,21-1 0,0-20 16,0 20-16,0-20 0,0-1 0,1 22 15,20-21-15,-21-22 0,0 21 0,0 1 16,1-1-16,-1-20 16,0 20-16,0-20 0,0 20 0,-21-21 15,0 1-15,0-1 0,0 0 16,-42 1-16,21-22 0,-22 0 0,-20 21 15,-1-20-15,1-1 0,-22 0 0,1 0 16,-22 0-16,0 0 0,-21-21 16,-21 22-16,21-1 0,-21-21 0,-22 21 15,1 0-15,-22-21 0,1 21 0,-1-21 16,22 21-16,-21 1 0,-22-1 16,43-21-16,-22 21 0,22 0 0,-1-21 15,22 21-15,-21-21 0,21 0 16,21 0-16,-21 0 0,21 0 15,0 0-15,0-21 0,21 0 0,0 0 16,0-22-16,21 22 0,1-21 0,-1 0 16,22-1-16,-1-20 0,22 20 0,-1-41 15,1 20-15</inkml:trace>
  <inkml:trace contextRef="#ctx0" brushRef="#br0" timeOffset="21279.94">26606 2350 0,'0'0'0,"-21"-64"15,0 64 1,21 42 0,0-20-16,0 20 15,0 0-15,0 1 0,0 20 16,21-21-16,-21 1 0,0 20 0,0-20 16,0-1-16,0 0 0,0 1 15,0-1-15,0-21 0,0 21 16,0-20-16,0-1 0,0 0 0,0 0 15,0 0-15</inkml:trace>
  <inkml:trace contextRef="#ctx0" brushRef="#br0" timeOffset="21608.75">26437 2519 0,'0'0'0,"-63"-148"16,63 127 0,0-1-16,0 1 0,0 0 15,0 0-15,21 0 0,0 0 16,21 21-16,-21-22 0,22 22 16,-1 0-16,0 0 0,1 0 0,20 0 15,-20 0-15,-1 0 0,0 0 16,1 22-16,-1-1 0,-21 0 0,0 21 15,0-21-15,-21 22 0,0-1 16,0-21-16,-21 22 0,0-22 0,-21 21 16,21-21-16,-22 22 15,1-22-15,21 0 0,-22 0 0,1 0 16,21 0-16,0-21 0,0 22 0,21-1 16,21-21-1,0 0 1,0 0-16,21 0 0,1 0 15</inkml:trace>
  <inkml:trace contextRef="#ctx0" brushRef="#br0" timeOffset="22660.14">27538 2604 0,'0'0'0,"0"-22"0,0 1 16,0 0-16,0 0 0,-21 21 15,-1-21-15,22 0 0,-21 21 16,0 0-16,0-22 0,0 22 0,0 0 16,-1 0-16,1 0 0,0 22 15,0-22-15,0 21 0,0 0 0,-1 0 16,1 0-16,0 22 0,0-22 16,0 21-16,21-21 0,0 0 0,-21 1 15,21-1-15,0 0 0,0 0 16,0 0-16,21 0 0,0-21 15,0 0-15,0 0 16,0 0-16,1 0 0,-1 0 16,0 0-16,0-21 0,0 0 0,0 0 15,1 21-15,-1-21 0,-21 0 16,0-1-16,0 1 0,0 0 0,0 0 16,0 0-16,0 0 15,0 42 16,0 0-31,0 0 16,0 0-16,0 0 0,0 1 16,0-1-16,0 0 0,0 0 15,0 0-15,21 0 16,0-21 0,0 0-16,0 0 0,1 0 15,-1 0-15,0 0 0,0-21 16,0 21-16,22-21 0,-22 0 0,21 0 15,-21 0-15,0-1 0,1 1 16,-1 0-16,0 0 0,-21 0 0,0 0 16,0-1-16,0 44 47,0-1-47,-21 0 0,21 0 0,0 0 15,-21-21-15,21 21 16,0 1-16,0-1 0,0 0 0,0 0 15,21-21-15,0 0 0,0 0 16,0 0-16,0 0 0,1 0 16,20 0-16,0 0 0,-21 0 0,22 0 15,-1 0-15,0-21 0,1 0 16,-22 21-16,0-21 0,21-1 0,-20 1 16,-1 0-16,-21 0 0,0 0 15,21 21-15,-21-21 0,0-1 0,0 1 16,0 0-1,-21 21 1,0 21-16,21 0 16,-22 1-16,1-1 0,21 21 0,-21-21 15,0 22-15,0-22 0,21 21 0,-21 0 16,-1-20-16,22 20 0,-21 0 16,21 1-16,-21 20 0,21-21 0,0 1 15,0 20-15,0 1 0,0-22 16,0 22-16,0-1 0,0-21 0,0 1 15,0-1-15,0 0 0,0 1 16,0-1-16,0-21 0,-21 0 0,21 22 16,-21-22-16,0-21 0,-1 21 0,1 0 15,0-21-15,0 0 0,0 0 16,0 0-16,-22 0 0,22 0 16,-21 0-16,21 0 0,-22-21 0,1 0 15,21 0-15,0 21 0,-22-21 16,22-1-16,0 1 0,21 0 15,0 0-15,0 0 0,0 0 16,0-1-16,0 1 0,0 0 0,0-21 16,21 21-16,0-1 0,22-20 15,-22 0-15</inkml:trace>
  <inkml:trace contextRef="#ctx0" brushRef="#br0" timeOffset="24237.6">28448 2604 0,'0'0'0,"-21"0"31,0 0-15,21 21-16,0 0 15,-22-21-15,22 21 0,0 0 16,-21 0-16,21 1 0,0-1 15,0 0 1,-21-21 0,21-21 15,0 0-15,0-1-16,0 1 15,0 0-15,21 0 0,-21 0 0,21 0 16,1-1-16,-22 1 0,21 0 15,0 0-15,0 0 0,-21 0 0,21 21 16,0 0-16,1 0 16,-22 21-1,21 0-15,-21 0 16,0 0-16,0 0 0,0 1 0,0-1 16,0 0-16,0 21 0,0-21 15,0 1-15,0-1 0,0 0 16,21-21 31,-21-21-47,21 0 15,0-1-15,0 22 0,-21-21 16,22 0-16,-1 0 0,0 0 16,0 0-16,0-22 0,0 22 15,1 21-15,-1-21 0,-21 0 16,21 21-16,0 0 0,0 0 15,-21 21 1,0 0-16,0 0 16,0 0-16,0 1 0,0-1 15,-21 0-15,21 0 0,0 0 0,0 0 16,0 1-16,0-1 0,0 0 16,0 0-16,0 0 15,21-21 1,0 0-16,1 0 0,-1 0 0,0 0 15,0 0-15,21 0 0,-20 0 16,20 0-16,-21 0 0,21-21 16,-20 0-16,-1 21 0,21-21 0,-21 0 15,0-1-15,1 22 0,-22-21 16,0 0-16,21 0 0,-21 0 0,0 0 16,0-1-1,-21 22-15,-1 0 16,1 0-16,21 22 15,-21-1-15,21 0 0,0 0 16,0 0-16,0 0 16,0 1-16,0-1 0,21-21 15,0 0-15,1 0 16,-1 0-16,0 0 0,0 0 16,0 0-16,0 0 15,1 0-15,-22-21 16,0-1-16,0 1 15,0 0-15,21 21 0,-21-21 16,0 42 31,0 0-47,-21 0 0,21 1 16,0-1-16,-22 0 15,1-21 1,21 21-16,0-42 47,0 0-47,21 0 15,1 21-15,-22-22 0,21 1 16,0 0-16,0 0 0,0 0 0,0 0 16,1-1-16,-1 1 0,0 0 15,21 21-15,-21-21 0,1 21 16,-1 0-16,0 0 15,-21 21-15,0 0 16,0 0-16,0 1 16,0-1-16,-21 0 0,0 0 0,21 0 15,0 0-15,-22 1 0,22-1 16,0 0-16,0 0 0,0 0 16,22-21-1,-1 0-15,0 0 0,0 0 16,0 0-16,0 0 0,1 0 0,-1-21 15,0 21-15,0-21 16,0 0-16,-21 0 0,21-1 0,1 1 16,-22 0-16,21-21 0,-21 21 15,21-1-15,0-20 0,-21 21 0,21-21 16,-21 20-16,21 1 16,-21 0-16,0 0 0,22 21 15,-22 21 1,0 0-16,0 0 15,-22 22-15,1-22 0,21 21 16,0-21-16,-21 1 0,21 20 0,-21-21 16,21 0-16,0 0 0,0 1 15,0-1-15,0 0 0,0 0 0,0 0 16,0 0 0,0-42 30,0 0-46</inkml:trace>
  <inkml:trace contextRef="#ctx0" brushRef="#br0" timeOffset="24513.45">29866 2477 0,'0'-22'31,"0"1"-15,21 21-16,0 0 15,1 0-15,-1 0 0,21 0 0,-21-21 16,0 21-16,1 0 0,-1 0 16,21 0-16,-21 0 0,0 0 0,1 0 15,-1 0 1</inkml:trace>
  <inkml:trace contextRef="#ctx0" brushRef="#br0" timeOffset="49083.65">12869 7451 0,'0'0'0,"-21"0"15,0 0-15,0 0 0,0-21 16,-1 21-16,1-22 0,21 1 0,-21 21 16,21-21-16,0 0 0,0 0 15,0 0-15,0-1 16,0 1-16,0 0 15,21 21-15,0 0 16,1 0-16,-1 0 0,0 0 0,21 0 16,1 42-16,-1-20 0,-21 20 0,21 0 15,1 1-15,-1 20 0,0 1 16,1-22-16,-22 21 0,0 22 0,0-21 16,0 20-16,-21-20 0,0 20 0,0-20 15,0 21-15,0-22 0,0 1 16,0-22-16,0 0 0,0 1 0,0-1 15,0-21-15,0 21 0,-21-20 16,21-1-16,0-42 16,0-1-1,-21 1-15,21-21 0,0 0 0,-21-22 16,21 1-16,0-1 0,0-21 0,0 22 16,0-22-16,0 1 0,0-1 15,0 0-15,0 22 0,0-22 0,21 22 16,0-1-16,-21 1 0,21-1 15,1 22-15,-1 21 0,-21-22 0,0 22 16,21 0-16,0 21 0,-21-21 0,21 21 16,0 0-1,1 0-15,-1 0 16,0 0-16,-21 21 16,21 0-16,0 0 15,-21 0-15</inkml:trace>
  <inkml:trace contextRef="#ctx0" brushRef="#br0" timeOffset="49480.42">13652 7959 0,'22'21'15,"-44"-42"-15,65 63 0,-22-42 16,0 0 15,0-21-31,0 0 0,-21 0 0,22-1 16,-1 22-16,0-21 0,-21 0 0,0 0 15,21 0-15,-21 0 0,0-1 16,0 1-16,0 0 0,0 0 16,-21 21-1,0 0-15,0 0 16,21 21-16,0 0 0,-22 0 0,1 1 15,21-1-15,-21 0 0,21 21 0,0-21 16,0 22-16,0-22 16,0 21-16,0-21 0,0 22 0,0-22 15,0 0-15,0 0 0,0 0 0,0 1 16,0-1-16,21-21 16,0 0-16,1 0 15,-1-21-15,0-1 16,0 1-16,-21 0 0</inkml:trace>
  <inkml:trace contextRef="#ctx0" brushRef="#br0" timeOffset="49928.17">14033 7832 0,'0'-21'0,"0"-1"16,0 1-16,0 0 15,0 0-15,0 0 0,22 21 16,-1-21-16,0 21 0,0-22 0,0 22 16,0 0-16,1 0 0,20 0 15,-21 0-15,21 0 0,-20 0 0,20 22 16,-21-1-16,0 0 0,0 0 0,1 0 16,-1 0-16,-21 1 15,0 20-15,0-21 0,0 0 0,0 22 16,0-22-16,0 0 0,0 21 0,0-21 15,-21 1-15,-1-1 0,22 0 0,-21-21 16,21 21-16,-21-21 0,0 0 31,21-21-31,0 0 0,-21 0 16,21-22-16,0 22 0,0-21 16,0 21-16,0-22 0,0 22 0,0 0 15,0-21-15,0 20 0,21 1 0,0-21 16,-21 21-16,21 21 0,0-21 15,-21-1-15,22 22 0,-1-21 16,0 21-16,0 0 16,0 0-16,0 0 15,1 0-15,-1 21 16,0-21-16</inkml:trace>
  <inkml:trace contextRef="#ctx0" brushRef="#br0" timeOffset="50188.02">14711 7705 0,'0'21'16,"0"0"0,0 0-1,0 0-15,0 1 0,0-1 16,0 0-16,0 0 0,0 0 16,0 0-16,0 1 15,0-1-15,0 21 0,0-21 0,0 0 16,0 1-16,0-1 0,0 0 15,0 0-15,0 0 16,0-42 15,0 0-15,0 0-16,0 0 0,0-1 16,0-20-16</inkml:trace>
  <inkml:trace contextRef="#ctx0" brushRef="#br0" timeOffset="50371.91">14711 7599 0,'0'0'0,"0"-21"0,0 0 16,0-1-16,0 1 15,0 42 48,0 1-48,0-1-15,0 0 0,21-21 16</inkml:trace>
  <inkml:trace contextRef="#ctx0" brushRef="#br0" timeOffset="51355.35">15007 8001 0,'0'0'0,"0"21"32,21-21-17,0-21-15,1 0 16,-1 0-16,0 0 0,0-1 16,21 1-16,-20-21 0,20 21 0,-21-22 15,21 22-15,-20-21 0,-1 0 16,21-1-16,-21 22 0,0-21 0,1-1 15,-1 22-15,-21-21 0,0 21 0,0-22 16,0 22-16,0 0 0,0 0 16,0 0-16,0 0 0,0-1 15,-21 22-15,-1 0 16,22 22 0,-21-1-16,21 0 0,-21 0 15,21 21-15,-21-20 0,21 20 0,0 0 16,0 1-16,0-1 0,0 21 0,0-20 15,0 20-15,0 1 0,0-1 16,0 1-16,0 20 0,0-20 0,0 21 16,0-1-16,0 1 0,0 0 0,0 20 15,0 1-15,0-21 0,0 21 16,0 0-16,0-22 0,0 1 0,0 0 16,0-1-16,0 1 0,0 0 0,0-22 15,0 1-15,21-1 0,-21-21 0,21 1 16,0-1-16,-21 0 0,22 1 0,-1-22 15,-21 0-15,21 0 16,-21 0-16,21 1 0,0-22 0,0 0 16,1 0-16,-1 0 0,0-22 15,0 1-15,0 0 0,0 0 0,1 0 16,-1-22-16,0 1 0,0-21 0,0 20 16,0-20-16,1-1 0,-1-20 15,0 20-15,-21-21 0,21 1 0,-21-1 16,0 22-16,0-22 0,0 0 0,0 22 15,-21-1-15,0 22 0,0 0 0,-1-1 16,-20 1-16,0 21 0,-1 0 16,1-22-16,0 22 0,-1 21 0,1-21 15,21 0-15,-21 21 0,20-21 16,1 21-16,0-22 0,0 22 16,21-21-16,0 0 15,0 0-15,21 0 0,0 21 16,0-21-16,1 21 0,20-22 0,43-41 31,-64 42-31,0 0 0,21-1 0,-21 1 0,22-21 16,-22 21-16,0-22 0,0 22 0,22-21 15,-22 21-15,-21-22 0,21 22 0,-21 0 16,21 0-16,-21 0 16,0 42 15,0 0-31,0 0 15,0 0-15,0 1 0,0 20 0,0-21 16,0 21-16,0-20 0,0-1 0,0 0 16,0 0-16,0 0 0,0 0 15,0 1-15,0-1 0,0 0 16,0-42 15,0 0-15,0-1-16,0-20 0,0 21 0</inkml:trace>
  <inkml:trace contextRef="#ctx0" brushRef="#br0" timeOffset="51540.24">15896 7662 0,'-21'-21'15,"21"0"1,-21 21-16,21 21 47,0 0-32,0 1-15</inkml:trace>
  <inkml:trace contextRef="#ctx0" brushRef="#br0" timeOffset="51848.07">16171 7768 0,'-21'0'0,"42"0"16,-21-21-16,0 0 15,-21 21 1,0 0-16,0 0 0,0 0 16,-1 0-16,1 0 0,21 21 0,-21 0 15,0-21-15,21 21 0,-21 1 16,21-1-16,0 0 0,0 0 15,0 21-15,0-20 0,0-1 0,0 0 16,0 21-16,0-21 0,21 1 0,0-1 16,0 0-16,0 0 0,1 0 15,20 0-15,-21-21 0,0 22 0,22-22 16,-22 0-16,21 0 0,-21 0 0,22 0 16,-22 0-16,21-22 0,-21 1 15,0 21-15,22-21 0,-22 0 0,21-21 16,-21 20-16</inkml:trace>
  <inkml:trace contextRef="#ctx0" brushRef="#br0" timeOffset="53924.72">16700 7789 0,'0'0'0,"0"-21"0,0 0 0,0-42 15,-21 63 1,0 0-16,0 0 0,0 0 16,0 0-16,-1 0 0,1 0 0,0 0 15,0 0-15,0 21 0,21 0 0,-21 0 16,-1-21-16,22 21 0,0 22 0,0-22 15,0 0-15,0 0 0,0 0 16,0 22-16,0-22 0,0 0 0,0 0 16,0 0-16,0 0 0,0 1 15,22-22-15,-1 0 0,0 0 16,0 0-16,0 0 0,0 0 16,1 0-16,-1 0 0,0-22 0,0 1 15,0 0-15,-21 0 0,21-21 0,-21 20 16,22 1-16,-22-21 0,0 21 15,0 0-15,0-22 0,0 22 0,0 0 16,0 0-16,0 0 0,-22 21 31,22 21-31,-21 0 16,21 0-16,0 0 0,0 0 0,0 1 16,0 20-16,0-21 0,0 21 15,0-20-15,0-1 0,0 21 16,0-21-16,21 0 0,1 1 0,-1-22 15,0 21-15,-21 0 0,21-21 0,0 0 16,0 0-16,1 0 0,-1 0 16,0-21-16,0 21 0,0-21 15,0-1-15,1 1 0,-1-21 0,0 21 16,0-22-16,-21 22 0,21-21 16,0 0-16,1-1 0,-22-20 0,21 20 15,0-20-15,-21 21 0,0-22 0,21 1 16,-21 20-16,21-20 0,-21 20 0,0-20 15,0 21-15,0 20 16,0-20-16,0 21 0,0 0 0,0 0 16,0 42-1,0 0 1,0 21-16,0-21 0,0 43 0,0-22 16,-21 1-16,21 20 0,-21 1 0,21-22 15,0 21-15,0 1 0,-21-22 16,21 22-16,0-22 0,0 0 0,0 1 15,0-1-15,0 0 0,0-20 0,0-1 16,0 0-16,0 0 0,0 0 0,21 0 16,0-21-1,0 0-15,0 0 0,1 0 16,-1-21-16,0 0 0,0 0 16,0 0-16,0 0 0,1-1 0,-1-20 15,0 21-15,0-21 0,0 20 16,0-20-16,1 21 0,-1 0 0,-21 0 15,21-1-15,-21 1 0,21 21 0,-21 21 32,0 1-17,0-1-15,0 0 0,0 0 0,0 0 16,0 0-16,0 1 0,0-1 0,0 0 16,0 0-16,0 0 15,0 0-15,21 1 16,0-22-16,1 0 15,-1 0-15,0 0 16,0-22-16,0 1 0,0 0 16,1 0-16,-1-21 0,0 20 15,0 1-15,-21 0 0,21-21 0,0 21 16,1-1-16,-22 1 16,21 0-16,0 21 0,-21 21 31,0 0-31,0 1 15,0-1-15,0 0 0,0 0 16,0 0-16,0 0 0,0 1 16,0-1-16,0 0 15,21-21-15,-21 21 0,21-21 0,0 0 16,-21 21-16,22-21 0,-1 0 16,0 0-16,0 0 0,0 0 15,0 0-15,1 0 16,-1-21-16,0 0 0,-21 0 15,0 0-15,0-1 0,0 1 0,0 0 16,0 0-16,0 0 0,0 0 0,0-1 16,-21 1-16,21 0 0,-21 0 15,-1 0-15,1 0 0,0 21 0,0 0 16,-21 0-16,20 0 0,1 0 16,0 0-16,0 0 15,0 0 1,42 0-1,0 0-15,0 0 16,0 0-16,1 0 0,-1 0 0,0 0 16,21 0-16,-21-22 0,22 22 0,-22 0 15,21 0-15,-21 0 0,1 0 0,-1 0 16,0 0-16,0 0 0,0 0 16,0 0-16,1 0 0,-22 22 15,0-1-15,21 0 0,-21 0 16,0 0-16,0 0 15,0 1-15,0-1 0,0 0 0,0 0 16,0 0-16,0 0 0,0 1 16,0-1-16,0 0 0,0 0 15,0 0 1,0-42 15,0 0-31,0 0 16,0 0-16,21-1 15,-21 1-15,0-21 0,0 21 0,21-22 16,0 22-16,0-21 0,-21 21 16,22 0-16,-1-22 0,0 22 15,0 0-15,0 0 0,0 0 0,1-1 16,20 22-16,-21 0 0,21 0 0,-20 0 16,20 0-16,-21 0 0,0 0 15,0 0-15,1 22 0,-1-1 0,0 0 16,0 0-16,-21 0 0,0 22 0,0-22 15,0 0-15,0 0 0,0 21 16,0-20-16,0-1 0,0 0 0,0 0 16,0 0-16,0 0 0,0 1 0,0-1 15,0 0-15,0 0 0,21-21 32,0 0-32,1 0 0,-1 0 15,0-21-15,21 21 0,-21-21 0,22 0 16,-22-1-16,21 1 0,-21 0 0,22 0 15,-22-21-15,21 20 0,-21-20 16,1 21-16,20-21 0,-21-1 0,0 1 16,-21 0-16,21 20 0,-21-20 0,22 21 15,-22-21-15,0 20 0,0 1 16,0 0-16,-22 21 16,1 0-16,0 0 0,-21 21 15,21 0-15,-1 1 0,1-1 16,0 0-16,0 21 0,0-21 0,0 1 15,21 20-15,0-21 0,-22 0 0,22 0 16,0 1-16,0-1 0,0 0 0,0 0 16,22 0-16,-22 0 15,21-21-15,0 22 0,0-1 16,0-21-16,-21 21 16,0 0 15,-42-21-16,21 0 1,0 0-16,-1 21 0,1-21 16,-21 0-16,0 0 0,20 0 0,-20 0 15,0 0-15,-1 0 0,22 0 0,-21 0 16,21 0-16</inkml:trace>
  <inkml:trace contextRef="#ctx0" brushRef="#br0" timeOffset="54179.57">18267 7006 0,'0'0'16,"-21"0"-16,-1 0 0,1 0 15,0 0-15,0 0 32</inkml:trace>
  <inkml:trace contextRef="#ctx0" brushRef="#br0" timeOffset="54484.39">16849 7535 0,'0'0'0,"-22"22"0,-20-1 31,63-21-31,0 0 0,1 0 15,-1 0-15,21 0 0,0-21 0,-20 21 16,20 0-16,0 0 0,1-22 16,-1 22-16,-21 0 0,21-21 15,1 21-15,-22-21 0,21 21 0,-21 0 16,1 0-16,-22-21 0,21 21 16,-21-21-1,0 0 16</inkml:trace>
  <inkml:trace contextRef="#ctx0" brushRef="#br0" timeOffset="62732.48">22500 4297 0,'0'21'15,"0"0"1,0 0-16,0 1 16,0-1-16,21 21 0,0-21 0,22 22 15,-22-22-15,42 21 0,-20 22 16,20-22-16,1 21 0,-1-20 0,22 20 15,-22-20-15,1 20 0,-1-21 16,-20 1-16,20-1 0,-20 0 0,-1 1 16,0-22-16,1 0 0,-22 0 0,0 0 15,0 1-15,0-1 0,0 0 16,-21 0-16,0-42 47,0 0-47,0 0 0,0-1 15</inkml:trace>
  <inkml:trace contextRef="#ctx0" brushRef="#br0" timeOffset="63116.87">23643 4318 0,'-21'0'0,"42"0"0,-42-21 0,0 21 15,21-21-15,-21 21 0,-1 0 16,1 0-16,0 0 0,0 0 16,0 21-16,0 0 0,-22 0 15,22 22-15,0-1 0,-21 0 0,-1 1 16,1 20-16,0 1 0,-22-1 0,1 22 15,-1-22-15,1 22 0,-1-22 16,-21 1-16,22 21 0,-1-22 0,1-21 16,-1 22-16,22-22 0,0 22 15,-22-22-15,43 0 0,-21-20 16,21 20-16,-22-21 0,22 0 0,0 22 16,21-22-16,-21-21 0,21 21 15,-21 0-15,-1-21 0,1 0 16,0 0-1,0 0-15,0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04T01:11:42.84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3704 5588 0,'21'-21'16,"-21"0"-16,-21 21 125,0 0-110,0 0-15,21-21 16,-21 21-16,-1 0 16,22-22-16,-21 22 0</inkml:trace>
  <inkml:trace contextRef="#ctx0" brushRef="#br0" timeOffset="13760.02">4424 635 0,'0'0'0,"0"-21"15,-21 21-15,21-21 0,0 0 16,0-1 15,-22 22 1,22 22-1,0-1-31,0 0 0,22 0 15,-1 0-15,0 22 0,0-22 16,0 21-16,0-21 0,1 22 0,-1-1 16,0 0-16,21 1 0,-21-1 15,1 0-15,-1 1 0,0-1 0,0 0 16,0 1-16,0-1 0,1 0 0,-1 1 16,0-22-16,-21 21 0,21 0 15,-21 1-15,0-22 0,21 21 0,-21 1 16,0-1-16,0-21 0,0 21 15,21-20-15,-21-1 0,0 21 0,22-21 16,-22 0-16,0 1 16,0-1-16,0-42 47,0-1-47,0 1 0,0 0 15,0 0-15</inkml:trace>
  <inkml:trace contextRef="#ctx0" brushRef="#br0" timeOffset="14172.31">5207 677 0,'0'0'0,"0"-21"0,0 0 16,-21 21 15,0 0-31,-1 0 16,1 21-16,0-21 0,0 43 16,0-22-16,0 0 0,-22 21 15,22 1-15,-21-1 0,21 21 16,-22-20-16,1 20 0,0 1 15,-1-22-15,1 22 0,0-1 0,-1-21 16,1 1-16,0 20 0,-1-20 16,1-1-16,21 0 0,-22 1 0,22-1 15,-21 0-15,21-21 0,0 22 16,-1-22-16,1 0 0,0 0 0,0 22 16,0-43-16,21 21 0,0 0 0,-21 0 15,21-42 16</inkml:trace>
  <inkml:trace contextRef="#ctx0" brushRef="#br0" timeOffset="14931.19">5567 1545 0,'0'0'0,"0"-21"0,0 0 16,0 0-16,0 0 0,0-1 16,0 1-16,0 0 15,-21 21-15,21-21 16,-22 21 15,22 21-15,0 0-16,0 22 0,0-22 15,0 21-15,0 0 0,0 1 16,0 20-16,22-20 0,-22 20 0,0-21 16,0 22-16,0-22 0,0 1 0,0 20 15,0-21-15,0 22 0,0-22 16,0 1-16,0 20 0,0-21 0,0 22 15,0-1-15,0 1 0,0-1 16,0 1-16,-22-1 0,22-20 0,0 20 16,-21 1-16,0-22 0,21 0 0,-21 22 15,21-22-15,0 1 0,-21-1 16,21 0-16,0-21 0,0 1 16,0-1-16,0 0 0,0 0 15,0-42 1,0 0-16,0 0 0,0-1 15,0-20-15,21 21 0,-21-21 16,0-1-16,0 1 0</inkml:trace>
  <inkml:trace contextRef="#ctx0" brushRef="#br0" timeOffset="15367.94">5461 1693 0,'0'0'0,"-21"-42"0,-22-21 16,43 20-16,-21 22 0,21 0 15,-21 0-15,21 0 0,0-1 16,0 1-16,0 0 16,0 0-16,0 0 0,21 21 0,0-21 15,1-1-15,-1 1 0,0 21 16,21-21-16,1 21 0,-1 0 15,21-21-15,-20 21 0,-1 0 0,22 0 16,-22 0-16,21 0 0,-20 0 0,-1 21 16,0 0-16,-20 0 15,20 1-15,-21-1 0,0 0 0,0 0 16,-21 21-16,0-20 0,0 20 0,0 0 16,0-21-16,-21 22 0,0-1 15,0-21-15,-21 22 0,20-22 0,1 0 16,-21 21-16,21-21 0,-22 1 15,22-1-15,0-21 0,-21 21 0,21 0 16,-1-21-16,1 0 0,0 21 16,21-42 31,0 0-47,21 21 0</inkml:trace>
  <inkml:trace contextRef="#ctx0" brushRef="#br0" timeOffset="16087.48">6879 1503 0,'0'-64'16,"0"43"-16,0 0 0,0 0 15,0 0-15,0 0 0,0-1 16,-21 22-16,0-21 0,0 0 0,-1 0 16,22 0-16,-21 0 0,-21 21 15,21 0-15,0-22 0,-1 22 0,1 0 16,0 0-16,0 0 0,-21 22 15,20-1-15,1-21 0,-21 21 16,21 21-16,0-21 0,-1 1 16,-20 20-16,21 0 0,0-21 0,21 22 15,-21-1-15,-1 0 0,22-20 16,-21 20-16,21 0 0,0-21 0,0 1 16,0 20-16,0-21 0,0 0 0,0 0 15,0 1-15,21-1 16,1-21-16,-1 0 0,0 0 0,0 21 15,0-21-15,0 0 0,1 0 16,-1 0-16,0 0 0,0-21 0,0 0 16,0-1-16,22 1 0,-22 0 15,0 0-15,21 0 0,-20 0 16,-1-22-16,0 22 0,0-21 0,0-1 16,0 22-16,-21-21 0,22 21 15,-22-22-15,21 22 0,-21 0 0,0 0 16,0 0-16,0 0 0,0-1 15,0 1-15,0 42 32,0 1-17,0-1-15,-21 0 0,21 21 16,0-21-16,0 1 0,0 20 0,0-21 16,0 21-16,0 1 0,0-22 0,0 21 15,0-21-15,0 1 16,0-1-16,0 21 0,0-21 0,0 0 15,21 1-15,0-22 16,0 21-16,0-21 0,0 0 16,1 0-16,-1 0 0,0-21 15,0-1-15</inkml:trace>
  <inkml:trace contextRef="#ctx0" brushRef="#br0" timeOffset="16472.21">7366 741 0,'-21'106'31,"21"-64"-31,0-21 16,0 22-16,0-1 0,0 21 0,0-20 16,0-1-16,0 0 0,0 1 15,0-1-15,0 0 0,0 1 0,0-1 16,0 0-16,0 1 0,0-22 16,0 21-16,0-21 0,0 22 15,0-22-15,0 0 0,-21 21 0,21-20 16,0-1-16,0 0 15,0 0-15,0-42 32,0 0-17,0 0-15,0-1 16</inkml:trace>
  <inkml:trace contextRef="#ctx0" brushRef="#br0" timeOffset="17148.86">7705 762 0,'0'-21'0,"0"42"31,0 0-15,0 0-16,0 1 0,21-1 15,-21 21-15,0 0 0,0 1 0,0-1 16,0 0-16,0 22 16,0-22-16,0 1 0,0 20 0,0-21 15,0 1-15,0-1 0,0 0 0,0 1 16,0 20-16,0-42 0,0 22 16,0-1-16,0 0 0,0-20 0,0 20 15,0-21-15,0 0 0,-21 0 16,21 1-16,0-1 0,-22-21 15,22 21-15,-21-21 32,0-21-32,21 0 15,0-1 1,-21 1-16,21 0 0,0 0 0,0 0 16,0-22-16,0 22 0,0 0 15,0-21-15,0 21 0,21-1 0,0 1 16,0-21-16,1 21 0,-1 0 0,0-1 15,0 1-15,21 0 0,-20 0 16,20 0-16,0 0 0,-21 21 0,22-22 16,-1 22-16,-21 0 0,22 0 15,-22 0-15,21 0 0,-21 0 0,0 22 16,1-1-16,-1 0 0,0 0 16,0 0-16,-21 0 0,0 1 0,21-1 15,-21 0-15,0 21 0,21-21 16,-21 1-16,0 20 0,0-21 15,0 0-15,0 0 0,0 1 0,0-1 16,0 0-16,0 0 0,-21 0 16,21 0-16,-21 1 0,21-1 0,0 0 15,-21-21-15,21 21 16,-21-21 0,21-21-1,0 0 1</inkml:trace>
  <inkml:trace contextRef="#ctx0" brushRef="#br0" timeOffset="17492.66">7239 1291 0,'0'0'0,"0"-21"31,21 0-15,0 21-16,0 0 0,22 0 15,-22-21-15,0 21 0,21 0 0,-20 0 16,20-21-16,-21 21 0,0 0 15,22 0-15,-22 0 0,0 0 0,0 0 16,0 0-16,-21-22 0,21 22 16,-42 0 15,0 0-15,0 0-16</inkml:trace>
  <inkml:trace contextRef="#ctx0" brushRef="#br0" timeOffset="18308.28">4254 2286 0,'0'0'0,"22"0"94,20 0-78,-21 0-16,0 0 0,22 0 15,-1 0-15,0 0 0,22 0 16,-22 0-16,22 0 0,-1 0 15,1 0-15,20 0 0,-20 0 0,-1 0 16,22 0-16,0 0 0,-22 0 16,43 0-16,-21 0 0,20 0 0,1 0 15,0 0-15,0 0 0,0 0 16,21 0-16,-21 0 0,21 0 0,0 0 16,0 0-16,-22 0 0,22 0 0,0 0 15,-21 0-15,0 0 0,0 0 16,0 0-16,0 0 0,-22 0 0,22 0 15,-21 0-15,-1 0 0,1 0 16,-21 0-16,-1-21 0,1 21 16,-1 0-16,1 0 0,-22 0 0,0 0 15,-21 0-15,22 0 0,-22 0 16,0 0-16,0 0 0,0 0 0,-42 0 62,0 0-62,0 0 16,0 0-16</inkml:trace>
  <inkml:trace contextRef="#ctx0" brushRef="#br0" timeOffset="18452.21">8297 2265 0,'21'0'62,"1"0"-46,-1 0-16</inkml:trace>
  <inkml:trace contextRef="#ctx0" brushRef="#br0" timeOffset="19283.57">9864 1778 0,'-22'0'16,"1"0"-16,42 0 31,1 0-31,-1 0 16,0 0-16,21 0 0,-21 0 16,22 0-16,-1 0 0,22 0 0,-22 0 15,0 0-15,22 0 0,-22 0 0,22 0 16,-22 0-16,21 0 0,-20 0 15,20 0-15,1 0 0,-22 0 16,22-21-16,-22 21 0,0 0 16,22 0-16,-22 0 0,-21 0 0,22 0 15,-22 0-15,0 0 0,0 0 16,0 0-16,-21-21 31,-21 0-15,0 21-16,0 0 15</inkml:trace>
  <inkml:trace contextRef="#ctx0" brushRef="#br0" timeOffset="19752.31">10858 1482 0,'-42'21'32,"21"0"-17,21 0-15,0 0 16,0 1 0,21-22-16,0 21 0,0-21 15,1 0-15,20 0 0,-21 0 16,21 0-16,1 0 0,-22 0 15,21 0-15,1 0 0,-22 0 0,21 0 16,-21 0-16,0 0 0,22 0 16,-22 0-16,0 0 0,0 0 15,-42 21 17,0 0-32,0 0 15,-22 0-15,22 1 0,-21-1 16,0 0-16,20 21 0,-20-21 0,0 1 15,-1 20-15,1-21 0,21 0 16,-21 22-16,20-22 0,1 0 16,0 0-16,0 0 0,0 0 0,21 1 15,-21-1-15,21 0 16,0 0-16,21-21 31</inkml:trace>
  <inkml:trace contextRef="#ctx0" brushRef="#br0" timeOffset="20427.68">12065 1524 0,'0'-21'0,"0"42"0,0-63 16,0 21-16,0-1 15,0 1-15,0 0 0,-21 0 16,21 0-16,0 0 0,0-1 15,0 1-15,0 0 0,0 0 16,0 0-16,0 0 0,0-1 16,-21 22-1,-1 22 17,22-1-32,-21 0 0,21 0 0,0 21 15,0-20-15,-21 20 0,0 0 0,21 1 16,0-1-16,0 21 0,-21 1 15,21-22-15,-21 22 0,21-1 0,-22-20 16,22 20-16,0-21 0,0 1 16,0 20-16,0-42 0,0 22 15,22-1-15,-1-21 0,0 22 0,0-22 16,0 0-16,0 0 0,22 0 16,-22-21-16,21 21 0,-21-21 0,22 0 15,-22 0-15,21 0 0,1 0 0,-22 0 16,21-21-16,-21 0 0,22 0 15,-22 0-15,21 0 0,-21-1 0,22-20 16,-22 0-16</inkml:trace>
  <inkml:trace contextRef="#ctx0" brushRef="#br0" timeOffset="20747.5">12700 1884 0,'0'0'15,"21"-64"-15,0 22 0,0-21 0,-21-1 0,22 22 16,-22-22-16,21 22 0,-21 0 16,0-22-16,0 22 0,0-1 15,0 22-15,0-21 0,0 21 16,0 0-16,0-1 0,0 1 0,-21 21 15,-1 0 1,1 0-16,21 21 0,-21 1 16,0-1-16,21 0 0,-21 21 0,21-21 15,0 22-15,-21-1 0,21 0 16,-22 22-16,22-22 0,0 22 0,0-22 16,0 22-16,0-22 0,0 0 15,0 1-15,0 20 0,0-21 0,0-20 16,0 20-16,0 0 0,22-21 0,-22 1 15,21-1-15,-21 0 16,21 0-16,0 0 0,0 0 0,0-21 16,1 22-16,-1-22 0,0 0 15,0 0-15,0 0 0,0 0 16,1 0-16,20-22 0,-21 1 0,21 21 16,-20-21-16,20 0 0,-21-21 0</inkml:trace>
  <inkml:trace contextRef="#ctx0" brushRef="#br0" timeOffset="21315.61">13398 1736 0,'-21'0'32,"0"0"-32,0 0 15,0 0-15,21 21 0,-21-21 0,21 21 16,-22 0-16,22 0 0,-21 1 15,21-1-15,-21 0 0,21 0 0,0 0 16,0 22-16,0-22 0,0 0 16,0 0-16,0 0 0,0 0 0,0 1 15,0-1-15,0 0 0,0 0 16,0 0-16,0 0 16,0-42 30,0 0-30,0 0-16,-21 0 0,21 0 0,-21-1 16,21 1-16,0-21 0,0 21 15,0-22-15,0 22 0,0-21 0,0 0 16,0 20-16,42-20 0,-21 21 16,0 0-16,22 0 0,-22-1 0,21 1 15,1 0-15,-22 0 0,21 21 16,0 0-16,1 0 0,-22 0 0,21 0 15,-21 0-15,1 21 0,20 21 16,-21-20-16,-21-1 0,21 0 16,-21 21-16,0-21 0,0 22 0,0-22 15,0 21-15,0-21 0,0 1 16,-21-1-16,21 0 0,-21 0 0,21 0 16,-21 0-16,21 1 0,-21-1 0,21 0 15,-22-21-15,1 0 16,21 21-16,0-42 31,0 0-31,0 0 0,21-1 16</inkml:trace>
  <inkml:trace contextRef="#ctx0" brushRef="#br0" timeOffset="22052.19">14224 1080 0,'-21'0'31,"21"21"-15,0 0-16,-21 0 0,21 0 0,-22 22 15,22-1-15,-21-21 0,21 21 16,0 1-16,0 20 0,-21-20 15,21-1-15,-21 21 0,21-20 0,-21-1 16,21 22-16,0-22 0,0 0 16,-21 1-16,21-22 0,-22 21 0,22 0 15,0-20-15,-21-1 0,21 0 0,0 0 16,0 0-16,0 0 0,0 1 16,0-44 30,0 1-46,0 0 0,0 0 16,0 0-16,0-22 0,0 22 16,21 0-16,1-21 0,-1 21 15,0-22-15,0 22 0,0-21 0,22 21 16,-22-1-16,0 1 0,21 0 16,-21 21-16,1-21 0,-1 21 0,0 0 15,0 0-15,0 0 16,-21 21-16,0 0 15,0 0-15,0 1 0,-21-1 16,0 0-16,0 0 0,0-21 16,-1 21-16,1 0 0,0-21 0,0 0 15,0 22-15,0-22 0,-1 0 16,1 0-16,0 0 0,0 0 16,21 21-16,-21-21 15,21 21 1,0 0-1,0 0-15,21 0 16,0-21-16,-21 22 0,21-1 16,0-21-16,1 21 0,-1 0 15,0 0-15,0-21 0,-21 21 16,21-21-16,0 0 0,1 22 0,-1-22 16,0 0-16,0 0 0,0 21 0,0-21 15,1 0-15,-1 0 16,0 0-16,0 0 0,0 0 0,0 0 15,1 0-15,-1-21 0,0-1 0,0 1 16,0 21-16</inkml:trace>
  <inkml:trace contextRef="#ctx0" brushRef="#br0" timeOffset="22611.73">14753 1588 0,'0'42'16,"0"-21"-16,0 0 16,0 0-16,0 22 0,0-22 15,0 0-15,0 0 0,0 0 16,-21 1-16,21 20 0,0-21 0,0 0 16,0 0-16,0 1 0,0-1 15,0 0-15,0 0 0,-21 0 16,21 0-1,0-42 17,0 0-17,-21 21-15,21-21 16,0 0-16,0 0 0,0-1 0,0-20 0,0 21 16,0-21-16,21 20 0,-21-20 15,21 21-15,0-21 0,0-1 16,0 22-16,1 0 0,-1 0 0,0 0 15,21-1-15,-21 22 0,1 0 16,20-21-16,-21 21 0,0 0 0,22 0 16,-22 0-16,0 0 0,0 21 0,0 1 15,0-1-15,1 0 0,-22 0 16,0 21-16,21-20 0,-21 20 0,0-21 16,0 21-16,0-20 15,0-1-15,0 0 0,0 0 0,0 21 0,-21-42 16,21 22-16,-22-1 0,1 0 15,0 0-15,0 0 16,0 0-16,42-42 47,0 0-31</inkml:trace>
  <inkml:trace contextRef="#ctx0" brushRef="#br0" timeOffset="23159.55">15706 1609 0,'-22'0'16,"-41"0"-1,42 21-15,0-21 0,21 21 16,-22 0-16,1 0 0,0 1 0,0-1 16,0 0-16,21 0 0,-21 21 0,21-20 15,-22-1-15,22 0 16,0 21-16,0-21 0,0 1 0,0-1 16,0 0-16,0 0 0,22 0 15,-1 0-15,21-21 0,-21 0 16,0 22-16,22-22 0,-22 0 0,21 0 15,-21 0-15,22 0 0,-22 0 16,0 0-16,0 0 0,22-22 0,-22 22 16,0-21-16,0 0 0,-21 0 0,21 0 15,-21 0-15,21-1 0,-21 1 16,0-21-16,0 21 0,0-22 0,0 1 16,0 0-16,0 21 15,-21-22-15,21 1 0,-21 21 0,0 0 16,0-1-16,21 1 0,-21 0 0,-1 0 15,1 21-15,0 0 0,0 0 16,0 0-16,0 0 0,-1 0 16,1 21-16,0 0 0,0 0 15,0 1-15,21-1 0,0 21 16,-21-21-16,21 0 0,0 1 0,0-1 16,0 21-16,0-21 0,0 0 15,0 1-15,21-22 0,-21 21 0,21-21 16,0 0-16,0 21 0,0-21 15</inkml:trace>
  <inkml:trace contextRef="#ctx0" brushRef="#br0" timeOffset="24308.9">16171 1672 0,'0'-21'0,"0"42"0,0-63 16,0 63 15,0 0-15,0 0-16,0 1 0,0 20 15,0-21-15,0 0 0,0 22 16,0-22-16,0 0 0,0 0 0,0 21 16,0-20-16,0-1 0,0 0 15,0 0-15,0 0 0,0 0 16,0 1-1,21-22-15,1 0 0,-1 0 16,0 0-16,0 0 0,0 0 16,-21-22-16,21 22 0,1-21 15,-1 0-15,-21 0 0,21 0 0,0 0 16,-21-1-16,21 1 0,-21 0 16,21-21-16,1 21 0,-22-1 0,0 1 15,0 0-15,21 21 0,-21-21 16,0 42 15,0 0-15,0 0-16,0 1 0,0-1 0,0 0 15,0 0-15,0 0 0,0 0 0,0 1 16,0-1-16,0 0 0,0 0 16,0 0-16,0 0 0,21-21 15,0 22-15,0-22 16,0 0-16,1 0 0,-1 0 15,0 0-15,0 0 0,0 0 16,0-22-16,-21 1 16,22 21-16,-1-21 0,-21 0 0,0 0 15,21 0-15,-21-1 0,21-20 0,-21 21 16,0 0-16,0-22 0,0 22 16,0 0-16,0 0 0,0-21 0,0 20 15,-21 22-15,0-21 0,21 0 16,-21 21-16,21-21 0,-22 21 15,22-21 32,22 21-47,-1 0 0,0 0 0,0 0 16,0 0-16,0-21 0,22 21 16,-22 0-16,0 0 0,0 0 15,0 0-15,1 0 0,-1 0 0,-21 21 16,21 0-16,0 0 15,-21 0-15,0 22 0,0-22 0,0 0 16,0 0-16,0 21 0,0-20 16,0-1-16,0 0 0,0 0 0,0 21 15,0-20-15,0-1 0,0 0 0,0 0 16,0 0-16,-21 0 16,21 1-16,-21-22 15,21 21-15,-21-21 31,-1 0-15,22-21-16,0-1 16,0 1-16,0 0 0,0 0 15,0 0-15,0-22 0,0 22 0,0-21 16,22 21-16,-1-22 0,0 1 16,0 0-16,0 21 0,22-22 0,-22 22 15,0-21-15,21 21 0,1 21 16,-22-22-16,21 22 0,-21 0 0,0 0 15,1 0-15,-1 0 0,0 22 16,0-1-16,0 0 0,0 0 0,-21 21 16,0 1-16,22-22 0,-22 21 15,0-21-15,0 22 0,0-22 16,0 21-16,0-21 0,0 1 0,0-1 16,0 0-16,0 0 0,0 0 0,0 0 15,-22-21-15,22 22 16,0-44 15</inkml:trace>
  <inkml:trace contextRef="#ctx0" brushRef="#br0" timeOffset="24944.24">18669 1799 0,'0'0'16,"-21"-21"-16,21 0 0,-21 0 16,21 0-16,-22-1 0,22 1 0,0 0 15,0 0 1,0 42 0,0 0-16,0 0 0,0 22 15,0-1-15,0 0 0,0 1 0,0-1 16,0 22-16,0-22 0,0 21 15,0-20-15,0-1 0,0 22 0,0-22 16,0 21-16,0-20 0,0 20 0,0 1 16,0-22-16,0 22 0,0-1 15,0-21-15,0 22 0,0-22 0,0 1 16,0 20-16,0-21 0,0 1 16,-21-1-16,21-21 0,-21 22 15,21-22-15,0 0 0,0 0 0,0 0 16,0-42-1,0 0 1,0 0-16,0 0 0,0-1 0,0 1 16,21-21-16</inkml:trace>
  <inkml:trace contextRef="#ctx0" brushRef="#br0" timeOffset="25316.02">18521 2032 0,'0'0'0,"-43"-42"0,22 21 0,21-22 16,0 22-16,0 0 0,0 0 0,0 0 16,0-22-16,21 22 0,-21 0 15,22 0-15,-1 0 0,0-1 0,21 1 16,-21 0-16,22 0 0,-22 21 16,21-21-16,1 21 0,-1-21 0,0 21 15,1 0-15,-22 0 0,21 0 16,-21 21-16,0 0 0,22 21 0,-43-21 15,21 1-15,-21 20 0,0 0 16,0-21-16,0 22 0,0-1 16,-21-21-16,0 22 0,-1-22 0,1 21 15,0-21-15,0 0 0,-21 1 16,20-1-16,1-21 0,0 21 0,0 0 16,0-21-16,0 0 0,42 0 62,0-21-62,0 0 0,0 21 0,0-21 16</inkml:trace>
  <inkml:trace contextRef="#ctx0" brushRef="#br0" timeOffset="25844.69">19537 1672 0,'0'0'0,"-64"-21"31,43 21-31,0 0 0,-21 21 16,20 0-16,1 1 0,0-1 16,0 0-16,-21 0 0,20 0 0,1 0 15,21 22-15,-21-22 0,0 0 0,21 21 16,0-20-16,0-1 15,0 0-15,0 0 0,0 0 0,0 0 16,0 1-16,0-1 16,21-21-16,0 0 0,0 0 15,1 0-15,-1 0 0,0 0 16,0 0-16,0 0 0,0 0 16,1-21-16,-1 21 0,0-22 0,0 1 15,-21 0-15,21 0 0,0 0 16,1-22-16,-22 22 0,0-21 0,21 21 15,-21-22-15,21 22 0,-21 0 16,0 0-16,0 0 0,0 0 16,0 42 15,0 0-31,0 0 0,0 0 0,0 22 16,0-22-16,0 21 0,0-21 15,0 22-15,0-22 0,0 0 0,0 21 16,0-21-16,0 1 0,21-1 15,-21 0-15,21-21 0,0 21 0,1 0 16,-1-21-16,0 0 16,0 0-16,0 0 15,0 0-15,1 0 0,-1-21 16</inkml:trace>
  <inkml:trace contextRef="#ctx0" brushRef="#br0" timeOffset="26140.52">20087 1439 0,'0'0'0,"0"-21"0,0 0 0,0 0 0,0 0 15,-21 21 1,21 21-16,-21 0 16,21 0-16,0 22 0,0-22 15,0 21-15,0 0 0,0 1 16,0 20-16,0-20 0,0-1 0,0 0 15,0 1-15,0-1 0,0-21 16,0 21-16,0-20 0,0 20 0,0-21 16,-21 0-16,21 0 0,0 1 15,0-1-15,0 0 0,0 0 16,0-42 15,21 21-15</inkml:trace>
  <inkml:trace contextRef="#ctx0" brushRef="#br0" timeOffset="26712.15">20489 1376 0,'0'0'0,"0"-21"15,0 42 16,0 0-31,-21 0 0,21 0 16,-21 1-16,21 20 0,0 0 0,0-21 16,-21 22-16,21 20 0,-21-20 15,21-1-15,0 0 0,0 1 16,-22-1-16,22 0 0,-21 1 0,21-22 16,-21 21-16,21-21 0,0 0 15,0 1-15,0-1 0,0 0 0,-21-21 16,21 21-16,0-42 47,0 0-32,0 0-15,0-1 0,0 1 0,0 0 16,21 0-16,0 0 0,0-22 16,1 22-16,-1-21 0,0 21 0,0-22 15,0 22-15,22-21 16,-1 21-16,-21 0 0,21-1 0,1 1 15,-22 21-15,21 0 0,-21 0 16,22 21-16,-22 1 0,0-1 0,0 0 16,0 21-16,-21 1 0,0-22 0,0 21 15,0-21-15,0 22 0,0-22 16,0 21-16,0-21 0,0 0 0,-21 1 16,21-1-16,0 0 0,-21-21 15,21 21-15,-21 0 0,21 0 16,-21-21 15,0-21-15,21 0-16,0 0 15,-22 0-15,22 0 0</inkml:trace>
  <inkml:trace contextRef="#ctx0" brushRef="#br0" timeOffset="26931.39">19939 1757 0,'0'0'15,"21"0"17,0 0-17,0 0-15,1 0 0,-1 0 0,0 0 16,0 0-16,21-21 0,-20 21 0,20-21 15,-21 21-15,21-22 0,-20 22 16,-1-21-16,0 21 0</inkml:trace>
  <inkml:trace contextRef="#ctx0" brushRef="#br0" timeOffset="28204.84">22479 1609 0,'0'0'16,"0"-21"-16,-21-1 0,0 1 0,21 0 15,-22 21-15,1-21 0,21 0 16,-21 21-16,0-21 0,0 21 0,0 0 16,-1 0-16,1 0 15,0 0-15,0 21 0,21 0 16,-21 0-16,0 0 0,-1 22 15,22-22-15,-21 21 0,0 0 0,21 1 16,0-1-16,-21 0 0,21 1 0,-21-22 16,21 21-16,0 1 0,0-22 15,0 0-15,0 21 0,0-21 0,0 1 16,0-1-16,21 0 16,-21 0-16,21-21 0,0 0 15,0 0-15,1 0 16,-1 0-16,0 0 0,0 0 15,0 0-15,-21-21 0,21 21 0,1-21 16,-1 0-16,0-1 0,0 1 16,-21-21-16,21 21 0,-21-22 0,21 1 15,-21 21-15,0-21 0,0-22 16,0 22-16,0-1 0,0 1 0,0 0 16,-21 21-16,0-22 0,0 22 15,0 0-15,0-21 0,-1 42 0,1-22 16,0 1-16,0 21 0,0 0 15,0 0 1,21 21 15,21-21-31,0 0 0,21 22 0,1-22 16,-1 0-16,0 0 0,22 21 16,-1-21-16,1 0 0,-1 0 0,1 0 15,-1 0-15,1 0 0,-1 0 16,1 0-16,-1-21 0,-20-1 0,20 22 15,-21-21-15,1 0 0,-1 21 16,-21-21-16,22 0 0,-22 0 0,-21-1 16,0-20-16,0 21 0,0 0 0,0 0 15,0-1-15,0-20 16,0 21-16,-21 0 0,-1 0 16,1 21-16,0 0 15,0 0-15,0 0 0,0 0 0,-1 21 16,1 0-16,0 21 0,0-21 15,0 22-15,0-1 0,-1-21 0,1 43 16,0-22-16,21 0 0,-21 1 16,21 20-16,-21 1 0,0-22 0,21 22 15,-22-1-15,1 1 0,21-22 16,-21 21-16,0 1 0,0-22 0,21 22 16,-21-22-16,-1 22 0,22-1 15,0 1-15,0-1 0,-21-21 0,21 22 16,0-1-16,0-20 0,-21 20 15,21-20-15,0-1 0,0 0 16,0 1-16,0-1 0,0-21 0,0 21 16,0-20-16,0 20 0,0-21 0,0 0 15,0 0-15,0 1 0,0-1 16,0 0-16,0 0 16,-21-21-1,0 0 1,0 0-16,-1 0 0,1-21 15,0 21-15,21-21 16,-21 21-16,0-21 0,0 21 0,21-22 0,-22 22 16,1 0-16,0-21 0,0 21 15</inkml:trace>
  <inkml:trace contextRef="#ctx0" brushRef="#br0" timeOffset="29011.94">13991 2985 0,'0'-22'16,"0"44"15,-21-1-31,21 0 0,-21 0 16,21 21-16,-21 1 0,21 20 15,-22-20-15,1 20 0,0 1 0,21-22 16,-21 21-16,0-20 0,0 20 16,-1-20-16,22-1 0,0-21 0,-21 21 15,21-20-15,0-1 0,0 0 0,0 0 16,21-21 0,1 0-16,-1-21 15,21 0-15</inkml:trace>
  <inkml:trace contextRef="#ctx0" brushRef="#br0" timeOffset="29303.8">14478 2921 0,'0'0'0,"0"21"31,0 0-16,-21 22-15,21-22 0,0 21 0,0 22 16,0-22-16,0 0 0,0 22 0,0-1 16,0-20-16,0 20 0,0-20 15,0-1-15,0 0 0,0 1 0,0-22 16,0 21-16,0-21 0,0 0 16,0 1-16,0-1 0,0 0 0,0 0 15,-21-42 32,21 0-47</inkml:trace>
  <inkml:trace contextRef="#ctx0" brushRef="#br0" timeOffset="29527.82">13885 3450 0,'0'0'0,"-21"0"0,-21 0 15,63 0 17,0 0-32,0 0 15,22 0-15,-22 0 0,21 0 16,0 0-16,1 0 0,-1-21 0,22 21 16,-22-21-16,0 21 0,1-21 15,-1 21-15,21-21 0,-41-1 0,20 22 16,0-21-16,-21 0 0</inkml:trace>
  <inkml:trace contextRef="#ctx0" brushRef="#br0" timeOffset="29783.66">14732 3069 0,'0'-21'0,"21"21"31,21 0-15,-20 0-16,-1 0 0,21 0 0,-21 0 16,22 0-16,-1 0 0,21 0 0,-20-21 15,-1 21-15,22 0 0,-22 0 16,0 0-16,1 0 0,-22 0 0,21 0 16,-21 0-16,0 0 0,1 0 15,-44 0 1,-20 0-1</inkml:trace>
  <inkml:trace contextRef="#ctx0" brushRef="#br0" timeOffset="30043.51">15071 3069 0,'0'0'0,"-22"0"15,1 21-15,0 1 16,21-1-16,0 0 0,0 0 15,0 0-15,-21 22 0,21-22 16,0 21-16,0 0 0,-21 1 0,21-1 16,0 0-16,0-20 0,0 20 15,0 0-15,0 1 0,0-22 0,0 0 16,0 21-16,0-21 0,0 1 0,0-1 16,0 0-16,0 0 15,21-21 1,0 0-16,0 0 0,0 0 15,1-21-15</inkml:trace>
  <inkml:trace contextRef="#ctx0" brushRef="#br0" timeOffset="30608.5">15642 3133 0,'0'84'32,"0"-41"-32,0-1 0,0 0 15,0 1-15,0-1 0,0 0 16,-21 1-16,21-1 0,-21-21 0,21 22 16,0-1-16,0-21 0,-21 0 15,21 0-15,-22 1 0,22-1 0,0 0 16,0 0-16,0 0 0,-21-21 15,21-21 17,0 0-17,0 0 1,0 0-16,0-1 0,0 1 0,0-21 16,0 21-16,0-22 0,21 22 0,-21-21 15,0 0-15,0-1 0,0 22 16,22-21-16,-22-1 0,0 22 0,21-21 15,-21 21-15,0 0 0,0-1 16,21 22-16,0-21 0,0 21 16,0 0-16,1 0 15,-1 21-15,0 1 0,0-1 0,-21 0 16,21 0-16,0 21 0,1-20 0,-1 20 16,0 0-16,0-21 0,0 22 15,0-22-15,1 0 0,-1 0 16,0 0-16,-21 1 0,0-1 0,0 0 15,0 0-15,21-21 16,-21 21-16,21-21 31,-21-21-15,21 21-16,1-21 0,-1 0 0</inkml:trace>
  <inkml:trace contextRef="#ctx0" brushRef="#br0" timeOffset="31151.37">16362 3154 0,'0'0'0,"-21"21"31,-1-21-31,1 21 0,21 0 16,-21 22-16,0-22 0,-21 0 15,20 0-15,1 0 0,-21 22 0,21-22 16,0 0-16,-22 0 0,22 0 15,0 1-15,0-1 0,0 0 0,-1-21 16,22 21-16,22-21 47,-1 0-47,0 0 0,0-21 16,0 0-16,0 21 0,1-21 0,-1-1 15,21 1-15,-21 0 0,0 0 0,22-21 16,-22 20-16,0-20 0,0 21 15,22 0-15,-22-22 0,0 22 0,0 0 16,-21 0-16,21 0 0,-21 0 16,21 21-16,-21 21 31,0 0-31,0 0 0,0 21 16,0-20-16,-21 20 0,21 0 0,-21 1 15,21-1-15,-21 0 0,21 1 16,0-22-16,0 21 0,-21 0 15,21-20-15,0-1 0,0 21 0,0-21 16,0 0-16,0 1 0,0-1 16,0 0-16,0 0 15,0 0-15,21-21 32,-21-21-17,21 0-15,0 0 0,0 0 16</inkml:trace>
  <inkml:trace contextRef="#ctx0" brushRef="#br0" timeOffset="31742.03">16912 3112 0,'0'21'31,"0"0"-31,0 21 0,0-21 16,0 22-16,-21-1 0,0 0 0,0 1 15,21-1-15,-22 0 0,1-20 0,21 20 16,-21 0-16,0-21 16,0 22-16,21-22 0,-21 0 0,-1 0 15,1 0-15,0 1 0,21-1 0,-21 0 16,0 0-16,21-42 62,0 0-62,0 0 0,0-1 16,21 1-16,0 0 0,-21 0 0,21 0 16,0-22-16,1 22 0,-22 0 15,21 0-15,0 21 0,-21-21 16,21 21-1,-21 21-15,21 0 0,-21 0 0,0 0 16,21 1-16,-21-1 0,0 0 0,22 0 16,-1 21-16,-21-20 0,21-22 15,0 21-15,-21 0 0,21 0 0,0-21 16,22 0-16,-22 21 0,0-21 0,0 0 16,0 0-16,22 0 0,-22 0 15,0 0-15,21 0 0,-20 0 0,-1 0 16,0-21-16,0 0 0,0 21 0,0-21 15,-21 0 1,22-1-16,-22 1 0,21 21 0,-21-21 0,0 0 16,0 0-16,0 0 15,0-1 1</inkml:trace>
  <inkml:trace contextRef="#ctx0" brushRef="#br0" timeOffset="32311.72">18732 2942 0,'0'0'0,"22"0"47,-1 0-47,0 0 0,21 0 15,1 0-15,-1-21 0,0 21 0,1 0 16,-1 0-16,21 0 0,-20 0 16,20-21-16,1 21 0,-22 0 0,22 0 15,-22 0-15,21 0 0,-41 0 16,20 0-16,-21 0 0,0 0 0,0 0 15,-42 0 1,0 0-16,0 0 0</inkml:trace>
  <inkml:trace contextRef="#ctx0" brushRef="#br0" timeOffset="32592.46">19135 2921 0,'0'0'16,"0"21"-16,-22 85 16,1-85-16,21 22 0,0-1 15,0 0-15,-21 1 0,21 20 0,-21-21 16,21 1-16,-21-1 0,0 0 16,21 1-16,-22-1 0,22 0 0,0-20 15,-21-1-15,21 21 0,0-21 16,-21 0-16,21 1 15,0-1-15,21-21 32,0 0-32,1 0 15,-1 0-15,0-21 0,0-1 0</inkml:trace>
  <inkml:trace contextRef="#ctx0" brushRef="#br0" timeOffset="33071.92">19473 3387 0,'0'0'0,"0"-21"0,0-22 32,0 22-32,21 0 15,1 21-15,-1-21 0,0 21 16,0 0-16,0 0 0,0 0 15,1 21-15,20 0 0,-21 0 0,21 0 16,-20 1-16,-1-1 0,0 0 0,0 21 16,0-21-16,0 1 0,-21-1 15,0 0-15,0 21 0,0-21 0,0 1 16,0-1-16,0 0 16,0 0-16,-21-21 0,0 21 15,0 0-15,0-21 16,0 0-1,21-21 1,0 0-16,0 0 0,0 0 16,0 0-16,0-22 15,21 22-15,0 0 0,0 0 0,0-22 16,0 22-16,-21 0 0,22 0 16,-1 0-16,0-22 0,0 43 0,-21-21 15,21 0-15,0 21 0,-21-21 16,22 21-16,-1 0 15,0 0-15,0 0 16,0 0-16</inkml:trace>
  <inkml:trace contextRef="#ctx0" brushRef="#br0" timeOffset="33459.42">20235 3556 0,'0'0'0,"21"0"0,1 0 16,-1 0-16,0 0 0,0 0 15,0 0-15,0 0 0,1-21 0,-1 21 16,0-21-16,0 0 0,0 21 16,0-22-16,1 1 0,-1 0 0,0 0 15,-21 0-15,0 0 0,0-1 16,0 1-16,0 0 0,0 0 0,0 0 15,-21 21-15,0 0 16,-1 0-16,-20 0 0,21 21 16,0 0-16,0-21 0,-22 42 15,22-20-15,0-1 0,0 0 16,0 21-16,-1-21 0,1 1 0,21 20 16,-21-21-16,21 0 0,0 0 0,0 1 15,0-1-15,0 0 0,21 0 16,0 0-16,1-21 0,-1 0 15,0 0-15,0 0 0,0 0 0,0 0 16,1 0-16,-1 0 0,0 0 16,21 0-16,-21 0 0,22 0 0,-22-21 15,21 0-15</inkml:trace>
  <inkml:trace contextRef="#ctx0" brushRef="#br0" timeOffset="33880.18">20976 3471 0,'0'0'0,"-42"22"15,42-1 1,21-21 15,0 0-31,0 0 0,0 0 16,1 0-16,-1 0 15,0 0-15,0-21 0,0 21 0,0-22 0,1 22 16,-1-21-16,0 0 0,0 21 16,-21-21-16,0 0 0,0 0 15,0-1-15,0 1 0,0 0 16,-21 0-16,0 21 0,0 0 16,-1 0-16,1 0 0,-21 0 0,21 0 15,0 0-15,-22 21 0,22 0 16,-21 0-16,21 22 0,-1-22 0,1 0 15,0 21-15,0-20 0,21 20 0,-21-21 16,21 0-16,0 0 0,0 1 16,0-1-16,0 0 0,21 0 0,0-21 15,0 21-15,22-21 0,-22 0 16,0 0-16,0 0 0,21 0 16,-20 0-16,-1 0 0,0 0 0,21 0 15,-21-21-15</inkml:trace>
  <inkml:trace contextRef="#ctx0" brushRef="#br0" timeOffset="35227.4">22966 3323 0,'-21'-21'16,"21"0"-1,0 0-15,21 0 0,0 21 16,0-22-16,0 22 0,0-21 16,1 0-16,-1 21 0,0-21 15,0 0-15,21 0 0,-20-1 0,-1 22 16,0-21-16,-21 0 0,21 0 16,-21 0-16,0 0 0,0-1 15,-21 1-15,0 21 16,0 0-16,-1 0 0,-20 0 0,0 0 15,-1 0-15,1 0 0,0 0 16,-1 0-16,1 0 0,0 0 0,-1 21 16,22 1-16,0-22 0,0 21 0,0-21 15,21 21-15,0 0 16,0 0-16,21 0 0,0-21 16,0 22-16,0-22 0,1 21 15,20 0-15,-21 0 0,0 0 0,22 0 16,-22 1-16,21-1 15,0 21-15,-20-21 0,-1 0 0,21 22 16,-21-22-16,0 21 0,-21 1 0,0-22 16,0 21-16,0-21 0,0 0 15,0 22-15,-21-22 0,0 0 0,0 0 16,-21 0-16,20 1 0,-20-22 16,0 21-16,-22-21 0,22 0 0,0 21 15,-1-21-15,1 0 0,0 0 0,-1 0 16,1 0-16,21 0 0,-22 0 15,1-21-15,21 0 0,-21 21 16,20-22-16,1 1 0,0 0 0,0 0 16,21 0-16,-21 0 0,21-22 15,0 22-15,0-21 0,0-1 0,0 1 16,0 21-16,0-21 0,21-1 16,0 1-16,-21 21 0,0 0 0,0-22 15,21 43-15,-21-21 0,21 21 16,-21 21-1,22 0-15,-22 22 0,0-22 16,21 21-16,-21 1 0,21-1 16,0 0-16,0-21 0,-21 22 0,21-1 15,1-21-15,-1 22 0,0-22 16,0 21-16,0-21 0,0 0 16,22 1-16,-22-22 0,0 21 0,21-21 15,-20 0-15,20 0 0,-21 0 16,21 0-16,-20 0 0,20 0 0,-21 0 15,21 0-15,1 0 0,-22-21 0,21 21 16,1-22-16,-22 1 0,21 0 16,-21 0-16,22-21 0,-1 20 0,-21-20 15,0 0-15,22-1 0,-22 1 16,21-21-16,-21 20 0,0-20 16,1 20-16,20 1 0,-42-21 0,21 20 15,0 1-15,-21 0 0,0-1 16,0 1-16,0 21 0,0-22 0,0 22 15,0 0-15,0 0 0,-21 42 32,0-21-32,0 42 0,21-20 15,0 20-15,-21 0 0,21 1 0,-22-1 16,22 0-16,0 22 0,0-1 0,-21-20 16,21 20-16,-21-21 0,21 1 15,0-1-15,0 0 0,0 1 0,0-22 16,0 21-16,0-21 0,0 1 15,0-1-15,0 0 0,21-21 32,0 0-17,1-21-15,-1 21 0,-21-21 16,21-1-16,-21 1 0</inkml:trace>
  <inkml:trace contextRef="#ctx0" brushRef="#br0" timeOffset="35448.28">23453 3302 0,'42'0'31,"-21"0"-31,0 0 0,0 0 0,1 0 16,-1 0-16,21-21 0,-21 21 0,0 0 15,22 0-15,-22-21 0,21 21 16,-21 0-16,1 0 0,20-21 0,-21 21 16,0 0-16,0 0 0</inkml:trace>
  <inkml:trace contextRef="#ctx0" brushRef="#br0" timeOffset="35924.08">24003 3323 0,'0'-21'47,"21"0"-47,0 21 16,0 0-16,1-21 15,-1 21-15,0 0 0,0 0 16,0 0-16,0 0 0,1 0 0,-1 0 15,0 21-15,-21 0 16,21 0-16,0 0 0,0 1 0,-21 20 16,0-21-16,22 0 0,-1 22 15,-21-22-15,21 21 0,-21-21 0,0 0 16,0 1-16,0-1 0,0 0 0,0 0 16,0 0-16,-21 0 15,0-21-15,-1 0 16,22-21-1,0 0-15,0 0 16,0 0-16,0 0 0,0-1 16,0 1-16,0 0 0,0 0 15,0-21-15,22 20 0,-1-20 0,-21 21 16,21-21-16,-21 20 16,21 1-16,0-21 0,-21 21 0,0 0 15,21 21-15,1 0 16,-1 0-1,0 0-15,0 0 16</inkml:trace>
  <inkml:trace contextRef="#ctx0" brushRef="#br0" timeOffset="36439.46">24744 3133 0,'0'21'15,"0"0"1,0 0-16,-21 0 0,21 1 16,-22 20-16,22-21 0,-21 21 0,21-20 15,0 20-15,0-21 0,0 21 16,0-20-16,0-1 0,0 0 0,0 21 16,0-21-16,0 1 0,21-1 15,1 0-15,-1-21 0,0 21 16,0-21-16,0 0 0,22 0 15,-22 0-15,0 0 0,0 0 0,21 0 16,-20 0-16,-1 0 0,0 0 0,21-21 16,-21 0-16,1 21 0,-1-21 15,-21-1-15,21-20 0,0 21 16,-21-21-16,0-1 0,0 22 0,21-21 16,-21-1-16,0 1 0,0 0 15,0 21-15,0-22 0,0 22 0,0 0 16,0 42-1,0 0 1,0 0-16,-21 1 0,21-1 0,0 21 16,0-21-16,-21 22 0,21-22 15,0 21-15,0-21 0,0 22 16,0-22-16,0 0 0,0 0 0,0 0 16,0 0-16,0 1 15,0-1-15,21-21 16,0 0-1,0 0-15,1 0 0,-1 0 16,0-21-16,0-1 0,21 22 16</inkml:trace>
  <inkml:trace contextRef="#ctx0" brushRef="#br0" timeOffset="36700.33">25760 3133 0,'0'0'0,"0"-21"0,-21 21 15,-1 0-15,1 0 0,0 0 16,21 21-16,-21 0 0,0 0 16,0 0-16,-1 22 0,22-22 0,-21 0 15,0 21-15,0 1 0,21-22 16,0 0-16,0 21 0,0-21 0,0 22 16,0-22-16,0 0 0,0 0 0,0 0 15,21 1-15,0-1 16,0-21-16,1 0 0,-1 21 0,0-21 15,0 0-15,21 0 0,-20 0 16,-1 0-16,0 0 0,21 0 16,-21 0-16,22 0 0,-1 0 0</inkml:trace>
  <inkml:trace contextRef="#ctx0" brushRef="#br0" timeOffset="37831.92">26395 2646 0,'0'0'0,"0"-85"31,-21 85-15,-1 21-16,1 1 0,0-1 0,0 21 15,0 0-15,21 1 0,-21-1 16,-1 0-16,22 22 0,-21-22 0,21 1 15,0 20-15,0-21 0,0 22 16,0-22-16,0 22 0,0-22 0,0 22 16,0-22-16,0 0 0,0-21 0,0 22 15,0-22-15,0 21 0,21-21 16,1-21-16,-1 22 0,-21-1 0,21-21 16,0 0-16,0 0 0,0 0 15,1 0-15,-1 0 0,0 0 16,0 0-16,0-21 0,0-1 15,1 1-15,-1 0 0,0 0 16,-21 0-16,21-22 0,0 22 0,-21-21 16,0 0-16,21 20 0,-21-20 15,0 21-15,22 0 0,-22 0 0,0-1 16,-22 44 0,1-1-1,21 0-15,-21 21 0,0-21 0,21 1 16,-21 20-16,21-21 0,0 21 15,0-20-15,0-1 0,0 0 16,0 0-16,0 0 0,0 0 0,0 1 16,0-1-16,21-21 15,0 0-15,0 0 16,0 0-16,1 0 16,-1 0-16,0 0 0,0 0 0,0-21 15,0 21-15,-21-22 0,22 1 0,-1 0 16,0 0-16,0-21 0,-21 20 15,0-20-15,21 21 0,-21-21 0,0 20 16,21 1-16,-21 0 0,0 0 16,0 0-16,0 42 31,0 0-31,-21 0 0,21 0 16,0 1-16,0-1 0,0 21 0,0-21 15,0 0-15,0 1 0,0 20 16,0-21-16,21 0 0,-21 0 0,22 1 15,-1-1-15,0 0 16,0-21-16,0 21 0,0-21 16,1 0-16,-1 0 15,0 0-15,-21-21 16,0 0-16,21 0 0,0 21 16,-21-43-16,0 22 0,21 0 15,1 0-15,-1-22 0,-21 22 0,21-21 16,0 0-16,0 20 0,0-20 15,1 21-15,-1-21 0,0 20 16,0 1-16,21 21 0,-20-21 0,-1 0 16,0 21-16,0 0 15,0 0-15,-21 21 0,0 0 0,0 0 16,0 22-16,0-22 0,0 21 16,0-21-16,0 22 0,0-22 0,0 21 15,0-21-15,0 1 0,0-1 16,0 0-16,0 0 0,-21 0 15,21 0-15,-21-21 16,21-21 0,0 0-1,0 0-15,0 0 16,0 0-16,0-1 0,0 1 0,0 0 16,21-21-16,-21 21 0,21-22 0,-21 22 15,21-21-15,-21 21 0,22-1 16,-1 1-16,-21 0 0,21 21 15,0 0 1,0 0-16,0 0 16,1 0-1</inkml:trace>
  <inkml:trace contextRef="#ctx0" brushRef="#br0" timeOffset="38267.67">27813 3302 0,'0'21'0,"21"-21"0,0 0 16,0 0-1,1 0-15,-1 0 0,0-21 16,0 0-16,0 21 0,0-21 0,1 0 16,20 21-16,-21-22 0,0 1 0,0 0 15,1 0-15,-1 0 16,-21 0-16,21-1 0,0 1 15,-21 0 1,-21 21-16,0 0 16,-22 0-16,22 21 0,0-21 15,-21 21-15,21 1 0,-1-1 0,1 21 16,0-21-16,0 22 0,0-1 0,0-21 16,21 21-16,0-20 0,0 20 15,0-21-15,0 0 0,0 0 0,0 1 16,0-1-16,0 0 0,21 0 15,0-21-15,0 21 0,0-21 16,0 0-16,1 0 0,-1 0 16,0 0-16,0 0 0,21 0 0,-20 0 15,-1 0-15,21 0 0,-21-21 0,0 21 16,1-21-16,-1 0 0,0 0 16,0-1-16,0 1 0,0-21 0,-21 21 15,22-22-15,-22 22 0,21-21 16</inkml:trace>
  <inkml:trace contextRef="#ctx0" brushRef="#br0" timeOffset="38620.47">26522 2815 0,'42'0'16,"-84"0"-16,148-21 0,-64 21 0,21 0 0,1-21 0,-22 21 15,22 0-15,-22-21 16,22 21-16,-22 0 0,0-21 0,1 21 15,-1-22-15,-21 22 0,21 0 16,-20 0-16,-1 0 16,0 0-1,0 0 1,0 0 0,0 0-16</inkml:trace>
  <inkml:trace contextRef="#ctx0" brushRef="#br0" timeOffset="38915.36">28998 3260 0,'0'0'0,"0"21"31</inkml:trace>
  <inkml:trace contextRef="#ctx0" brushRef="#br0" timeOffset="48295.34">1503 4995 0,'21'0'0,"-21"-21"0,21 21 0,-21-21 16,21 21-16,-21-21 16,21 21-16,1 0 15,-22 21 1,0 0-16,-22 0 0,1 1 0,-21 20 16,21-21-16,-22 21 0,-20 1 15,-1-22-15,22 21 16,-21 1-16,-1-22 0,1 21 0,-1-21 15,1 22-15,20-22 0,-20 0 16,20 0-16,1 0 0,21 0 0,-21 1 16,20-1-16,1-21 0,0 0 15,0 0-15,0 0 16,42 0 15,0 0-31,0 0 0,0 0 0,22 0 16,-22 0-16,21 21 0,1-21 15,-1 21-15,0-21 0,1 21 0,-1 0 16,0-21-16,1 22 16,-1-1-16,0-21 0,1 21 0,-1-21 15,0 21-15,-21-21 0,1 0 16,-1 0-16,0 21 0,0-21 16,-21 21-1,0-42 16,0 0-31</inkml:trace>
  <inkml:trace contextRef="#ctx0" brushRef="#br0" timeOffset="48944.22">2095 5440 0,'0'0'15,"22"-21"-15,-1 0 0,0 21 0,0-22 16,0 22-16,0-21 0,1 0 0,-1 0 16,-21 0-16,0 0 15,0-1-15,0 1 0,0 0 0,0 0 16,0 0-16,-21 0 0,-1 21 16,1-22-16,-21 22 0,21 0 0,-22 0 15,1 0-15,21 0 16,-21 22-16,-1-1 0,1 21 0,0 0 15,-1 1-15,1-1 0,21 0 16,-22 1-16,22-1 0,21 0 0,0 22 16,-21-22-16,21-21 0,0 22 15,0-1-15,0-21 0,0 0 0,21 1 16,0-1-16,1 0 0,-1-21 16,0 0-16,0 0 0,21 0 0,-20 0 15,-1 0-15,0 0 0,21-21 16,-21 0-16,1-1 0,20 1 0,-21-21 15,21 21-15,-20-22 0,20 1 16,-21 0-16,0-1 0,0 1 16,22 0-16,-22-22 0,0 22 15,0-22-15,0 1 0,1 21 0,-1-22 16,-21 1-16,21-1 0,-21 1 16,21 20-16,-21 1 0,0 0 0,0-1 15,0 1-15,0 21 0,0 0 16,-21 21-16,0 0 0,0 0 15,-1 0-15,22 21 0,-21 0 16,0 21-16,21 1 0,0-1 0,0 21 16,-21 1-16,21-1 0,0 1 15,0-1-15,0-20 0,0 20 0,0-20 16,0-1-16,0 0 16,0 1-16,0-1 0,0-21 0,0 21 15,0-20-15,21-1 0,0 0 16,0 0-16,-21 0 0,22 0 0,-1-21 15,0 22-15,0-22 16,0 0-16,0-22 16,1 1-16</inkml:trace>
  <inkml:trace contextRef="#ctx0" brushRef="#br0" timeOffset="49215.72">2879 5207 0,'0'21'16,"0"0"-1,0 1-15,-22-1 0,22 0 0,0 0 16,-21 0-16,21 0 0,-21 22 16,0-22-16,21 0 0,-21 0 0,21 22 15,0-22-15,-21 0 0,21 0 16,0 0-16,0 0 0,0 1 15,0-1 1,21-42 15,0-1-31,0 1 0</inkml:trace>
  <inkml:trace contextRef="#ctx0" brushRef="#br0" timeOffset="49547.53">2963 4953 0,'0'0'0,"-42"21"16,42 0-1,0 1-15,0-1 0,0 0 16,0 0-16,0 0 16,21-21-1,0-21-15,0 0 16,1 21-16,-22-21 0,21 0 15,-21-1-15,21 1 0,-21-21 0,0 21 16,0 0-16,0-1 0,0 1 16,0 0-16,0 0 0,0 0 0,-21 21 15,0 0-15,-1 0 16,1 21-16,0 0 16,21 0-16,0 0 0,0 22 15,0-22-15,0 0 0,0 0 16,0 22-16,0-22 0,0 0 15,0 0-15,0 0 0,0 0 0,21-21 16</inkml:trace>
  <inkml:trace contextRef="#ctx0" brushRef="#br0" timeOffset="49844.2">3323 5165 0,'-21'21'0,"21"21"32,-21-21-32,21 1 0,0-1 0,0 0 15,0 0-15,0 0 0,0 0 0,0 22 16,0-22-16,21 0 0,-21 0 16,0 0-16,21 22 0,-21-22 0,21 0 15,0-21-15,-21 21 0,0 0 16,22 1-16,-1-22 15,0-22 17,-21 1-32,21 0 15,-21 0-15,21-21 0</inkml:trace>
  <inkml:trace contextRef="#ctx0" brushRef="#br0" timeOffset="50092.05">3768 5038 0,'0'0'0,"0"21"32,-22-21-32,22 21 0,-21 0 15,0 0-15,-21 22 0,21-22 16,-1 0-16,1 0 0,-21 22 0,21-22 16,0 0-16,-22 21 0,22-21 15,0 1-15,0-1 0,0 0 0,21 0 16,0 0-16,-22 0 0,22 1 15,22-22 17,-1 0-32,0 0 15,0-22-15,0 1 0,22 0 0</inkml:trace>
  <inkml:trace contextRef="#ctx0" brushRef="#br0" timeOffset="50523.81">4043 4699 0,'-21'0'32,"21"21"-17,0 0-15,0 1 16,0 20-16,0-21 0,0 0 0,21 22 15,-21-22-15,21 0 0,0 21 16,0-21-16,0 1 0,1-1 0,-1 0 16,0 0-16,0-21 0,21 21 15,-20-21-15,20 21 0,-21-21 0,0 0 16,0 0-16,1 22 0,-1-22 16,0 21-16,-21 0 15,0 0-15,0 0 0,0 0 16,-21 1-16,0-1 0,-22 0 15,22 21-15,-21-21 0,-1 1 0,1 20 16,0-21-16,-1 21 0,1-20 16,0 20-16,-1-21 0,1 0 0,0 0 15,-1 1-15,22 20 0,0-42 0,-21 21 16,21 0-16,-1 0 16,22-42 15,22 21-31</inkml:trace>
  <inkml:trace contextRef="#ctx0" brushRef="#br0" timeOffset="51383.32">5355 5059 0,'21'0'0,"-42"0"0,63 0 0,-20-21 16,-1 21-16,0-21 0,0 21 15,0-22-15,0 1 0,1 0 0,20 21 16,-21-21-16,0 0 0,0 0 0,1-1 16,-1-20-16,0 21 0,-21 0 15,21 0-15,-21-1 0,0 1 16,0 0-16,0 0 0,-21 0 15,0 0-15,0 21 0,-1-22 0,-20 1 16,0 21-16,-1 0 0,-20 0 0,21 0 16,-1 0-16,1 0 0,-22 0 15,22 21-15,0 1 0,-1-1 0,1 0 16,21 0-16,-21 0 0,20 22 16,1-1-16,21-21 0,-21 21 0,21 1 15,0-22-15,0 21 0,21 1 16,0-1-16,22 0 0,-22 1 0,0-1 15,21 0-15,-20 1 0,20-1 0,-21-21 16,21 21-16,-20 1 16,-22-22-16,0 21 0,0 1 0,0-22 15,0 21-15,0-21 0,0 0 0,-22 22 16,-20-22-16,21-21 0,0 21 16,-22 0-16,1-21 0,21 0 0,-21 0 15,-1 0-15,1 0 0,0 0 16,-22-21-16,22 21 0,-1-21 0,1 0 15,0 0-15,21-1 0,-22 1 0,22 0 16,-21 0-16,21 0 0,21-22 16,-22 22-16,22 0 0,0 0 0,0 0 15,0-22-15,0 22 16,22 21-16,-1-21 0,21 0 0,0 0 16,1 0-16,-1 21 0,0-22 0,1 22 15,20 0-15</inkml:trace>
  <inkml:trace contextRef="#ctx0" brushRef="#br0" timeOffset="51807.81">5482 5249 0,'0'0'0,"0"22"0,0-1 16,0 0-16,0 0 0,0 21 0,0-20 16,0-1-16,0 0 0,0 21 15,-21-21-15,21 1 0,0-1 16,-21 0-16,21 0 0,0 0 0,0 0 15,0 1-15,0-1 16,21-21 0,0 0-16,0 0 0,0 0 15,1-21-15,-1 21 0,0-22 16,0 1-16,0 0 0,0 0 0,1 0 16,-1 0-16,0-1 0,0 1 15,0 0-15,-21 0 0,0 0 0,0 0 16,0-1-16,-21 44 31,0-1-15,0-21-16,21 21 0,-21 0 0,21 0 15,-22 0-15,22 1 0,0-1 16,0 0-16,-21-21 0,21 21 0,0 0 16,0 0-16,0 1 15,21-1-15,1-21 16,-1 0-16,0 0 15,0 0-15,0 0 0,0-21 16,1 21-16,-1-22 0</inkml:trace>
  <inkml:trace contextRef="#ctx0" brushRef="#br0" timeOffset="52504.35">6054 5334 0,'-22'0'31,"1"21"-31,0 0 16,0 1-16,21-1 0,-21-21 16,21 21-16,-21 0 0,-1 0 0,22 0 15,-21 1-15,21-1 0,0 0 0,0 0 16,0 0-16,-21-21 0,21 21 16,0 1-16,0-44 46,21 22-30,-21-21-16,21 0 0,-21 0 16,0 0-16,0 0 0,22-1 0,-22 1 15,21 0-15,0 0 0,-21 0 0,21 0 16,-21-1-16,21 1 0,0 21 16,1-21-16,-1 21 0,0 0 15,0 0-15,0 0 0,0 0 16,-21 21-16,0 0 0,22-21 15,-22 22-15,21-1 0,-21 0 16,0 0-16,0 0 0,0 0 0,0 1 16,0-1-16,0 0 15,-21 0-15,-1-21 0,1 21 0,0 0 16,0-21 0,21-21 15,0 0-16,21 0-15,0 0 0,0 0 0,-21-1 16,22 1-16,-1 21 0,0-21 0,-21 0 16,21 0-16,0 0 0,0-1 15,1 1-15,-1 21 16,0 0-16,0 0 16,0 0-16,-21 21 15,0 1-15,0-1 0,0 0 16,0 0-16,0 0 0,0 0 15,0 1-15,0-1 0,0 0 0,0 0 16,0 0-16,-21-21 0,21 21 16,21-42 31,0 0-47,1 0 0,-1-21 15</inkml:trace>
  <inkml:trace contextRef="#ctx0" brushRef="#br0" timeOffset="53041.6">7048 4720 0,'0'0'0,"0"-21"0,0 0 16,0 0-16,-21 21 16,0 0-1,0 21-15,0 0 0,0 21 0,21 1 16,-22-1-16,1 0 0,0 1 15,21-1-15,0 22 0,-21-22 0,0 0 16,21 1-16,-21-1 0,-1 0 16,22 1-16,0-22 0,0 21 15,-21-21-15,21 0 0,-21 22 0,21-22 16,-21 0-16,21 0 0,0 0 16,0 1-1,-21-22-15,21-22 31,0 1-31,0 0 16,0 0-16,0 0 0,0 0 16,0-1-16,0 1 0,0 0 15,21 0-15,0 0 0,0 0 16,0-1-16,22 1 0,-22 0 0,0 21 16,21 0-16,-20 0 0,-1 0 15,21 0-15,-21 0 0,0 0 0,1 0 16,-1 21-16,-21 0 0,0 1 0,0-1 15,0 0-15,0 0 16,0 0-16,0 0 0,-21 1 0,-1-1 16,1 0-16,-21 0 0,21 0 0,-22 0 15,22-21-15,-21 22 0,0-1 16,20-21-16,1 0 0,0 21 0,0-21 16,0 0-16,0 0 15,42 0 1,0 0-1,0-21-15,0 21 0</inkml:trace>
  <inkml:trace contextRef="#ctx0" brushRef="#br0" timeOffset="53279.48">7197 5313 0,'0'0'0,"21"-21"0,-21 0 15,0 42 16,0 0-15,0 0-16,-21 0 0,21 0 16,-22 1-16,22-1 15,0 0-15,-21 0 0,21 0 0,-21 0 16,21 1-16,21-44 47</inkml:trace>
  <inkml:trace contextRef="#ctx0" brushRef="#br0" timeOffset="53589.3">7302 4974 0,'0'0'0,"0"-21"0,-21 21 15,0 0-15,0 0 0,0 0 16,21 21-1,-21-21-15,21 21 16,21-21 15,0 0-31,0 0 16,0-21-16,-21 0 16,0 0-16,0 0 15,0 0-15,0-1 16,0 1-1</inkml:trace>
  <inkml:trace contextRef="#ctx0" brushRef="#br0" timeOffset="53900.04">7789 4636 0,'0'0'0,"0"-22"16,0 1-16,-21 21 31,0 21-15,0 1-16,0-1 0,-1 21 15,22 0-15,-21 1 0,0-1 0,0 22 16,0-22-16,0 21 0,-1 1 0,22-22 15,-21 22-15,0-22 0,0 0 16,21 1-16,0-1 0,-21 0 0,0-20 16,21 20-16,-22-21 0,22 0 0,0 0 15,0 1-15,0-1 0,0 0 16,22-21 0,-1 0-16,0 0 15,0-21-15,0 0 0,0-1 16,1 1-16,-22 0 0</inkml:trace>
  <inkml:trace contextRef="#ctx0" brushRef="#br0" timeOffset="54079.71">7408 5059 0,'0'0'0,"-21"0"15,42 0 32,0 0-47,22 0 0,-22 0 0,21 0 16,1-21-16,-1 21 0,0-21 0,22 21 15</inkml:trace>
  <inkml:trace contextRef="#ctx0" brushRef="#br0" timeOffset="54552.07">8911 4784 0,'-21'21'16,"0"0"-16,0 0 16,-1 0-16,1 1 0,0 20 15,-21-21-15,21 21 0,-22-20 0,22 20 16,-21-21-16,-1 21 0,-20-20 15,21-1-15,-22 21 0,22-21 0,-22 0 16,22 1-16,-22-1 0,22-21 0,0 21 16,-1-21-16,22 0 0,0 21 15,0-21-15,0 0 0,0 0 16,21-21 0,21 21-1,0-21-15,0 21 0,21 0 0,-20 0 16,-1 0-16,21 0 0,-21 0 15,22 0-15,-22 0 0,21 21 0,-21-21 16,22 21-16,-22 0 0,21 0 0,-21-21 16,22 22-16,-22-1 0,21 0 15,-21 0-15,0 0 0,22-21 0,-22 21 16,0 1-16,0-22 0,-21 21 0,21-21 16,1 0-16,-1 0 0,-21 21 15,21-21-15,0 0 16,0-21-1,0 0-15,1-1 16,-1 1-16</inkml:trace>
  <inkml:trace contextRef="#ctx0" brushRef="#br0" timeOffset="54875.88">9610 4530 0,'0'0'0,"-22"0"0,1 0 0,0 0 16,0 0-16,0 0 15,21 21-15,-21 0 0,-1 0 0,1 22 16,0-1-16,0 0 0,0 22 0,0-22 16,-1 22-16,1-1 0,0 1 15,-21-1-15,21 1 0,-1-22 0,-20 21 16,21-20-16,0 20 0,-22-20 0,22-1 15,0 0-15,-21 1 0,21-22 16,-1 21-16,1-21 0,0 0 0,0 1 16,21-1-16,0 0 0,0 0 0,21-21 31,0 0-31,0 0 16,1-21-16,-1 21 0,21-21 0,0 0 15</inkml:trace>
  <inkml:trace contextRef="#ctx0" brushRef="#br0" timeOffset="55696.46">9885 5249 0,'0'-21'16,"0"-85"-1,-21 106 1,-1 0-16,1 0 0,0 0 16,-21 0-16,21 22 0,-1-1 0,-20 21 15,21-21-15,-21 0 0,20 22 16,1-22-16,-21 21 0,21-21 0,0 22 16,-1-22-16,22 0 0,0 0 0,-21 0 15,21 1-15,0-1 0,0 0 16,0 0-16,21-21 0,-21 21 15,22-21-15,-1 0 0,0 0 0,0 0 16,21-21-16,-20 0 16,20 21-16,-21-21 0,21 0 0,-20-1 15,20 1-15,0 0 0,-21-21 0,22 21 16,-22-22-16,0 1 0,0 0 16,22-1-16,-22-20 0,-21 20 0,21-20 15,0-1-15,-21 1 0,0 21 16,0-22-16,0 22 0,0-22 0,0 22 15,0 21-15,0-22 0,0 22 0,0 0 16,0 0-16,-21 21 16,0 0-16,0 0 15,-1 21-15,1 0 0,21 22 0,0-1 16,-21 0-16,21 1 16,-21 20-16,21 1 0,0-1 0,0-21 15,0 22-15,0-1 0,-21-20 0,21-1 16,0 0-16,-21 1 0,21-1 15,0-21-15,0 22 0,0-22 0,0 0 16,0 0-16,0 0 0,0 0 0,21-21 16,0 0-16,-21 22 0,21-22 15,0 0-15,0 0 0,1 0 0,-1 0 16,0-22-16,0 1 0,0 21 0,22-21 16,-22 0-16,0 0 0,21 0 15,-21-1-15,1 1 0,-1 0 0,0 0 16,0 0-16,-21-22 0,21 22 15,0 0-15,-21 42 32,0 0-32,0 1 15,0-1-15,0 0 0,-21 0 16,21 0-16,0 0 0,-21 1 0,21-1 16,0 0-16,0 0 0,0 0 15,0 0 1,21-21 31,-21-21-47,21 0 0</inkml:trace>
  <inkml:trace contextRef="#ctx0" brushRef="#br0" timeOffset="55876.35">10562 5038 0,'-21'0'31,"21"21"-31,0 0 16,0 0-16,0 0 31,0 1-31</inkml:trace>
  <inkml:trace contextRef="#ctx0" brushRef="#br0" timeOffset="56152.2">10816 5122 0,'0'22'0,"0"-1"15,-21-21-15,21 21 16,0 0-16,0 0 0,0 0 0,0 1 15,0-1-15,21 0 0,-21 0 0,0 0 16,21 0-16,0 1 0,-21-1 16,22 0-16,-1 0 0,-21 0 0,21-21 15,-21 21-15,21 1 0,0-22 16,0 0 0,1-22 15,-22 1-31,21 21 0</inkml:trace>
  <inkml:trace contextRef="#ctx0" brushRef="#br0" timeOffset="56372.07">11218 5101 0,'0'0'0,"-21"21"31,0 1-31,0-22 0,21 21 0,-21 0 16,-1 21-16,1-21 0,0 1 0,0-1 15,21 0-15,-21 0 0,0 0 16,-1 0-16,1 1 0,21-1 0,0 0 16,-21-21-16,21 21 0,-21 0 0,42-21 47,0 0-47,0-21 0</inkml:trace>
  <inkml:trace contextRef="#ctx0" brushRef="#br0" timeOffset="56889.23">11663 4678 0,'-21'0'16,"-1"0"-1,22 21-15,0 0 0,0 0 16,0 1-16,0-1 16,0 0-16,0 0 0,22 0 15,-1 0-15,-21 1 0,21-1 0,0-21 16,0 21-16,0 0 0,1-21 0,-1 21 15,0-21-15,0 0 0,0 21 16,0-21-16,1 0 0,-1 0 16,0 0-16,0 0 0,0 0 0,0 0 15,1 0 1,-1 0-16,-21 22 16,0-1-1,-21 0-15,-1-21 0,1 21 16,0 0-16,0 0 0,-21-21 0,20 22 15,-20-1-15,0 0 0,21 21 16,-22-21-16,1 1 0,21-1 0,-22 0 16,22 21-16,0-21 0,0 1 0,0-1 15,0 0-15,21 0 0,0 0 16,0 0-16,0 1 16,0-1-16</inkml:trace>
  <inkml:trace contextRef="#ctx0" brushRef="#br0" timeOffset="97008.84">1841 5927 0,'0'21'0,"0"0"16,0 0-1,0 0 1,0 1 0,0-1-1,0 0-15,22 0 16,-1 0-16,-21 0 15,21-21-15,0 22 0,0-1 16,0 0-16,1 0 0,-1-21 16,0 21-16,0-21 0,-21 21 15,21-21-15,0 22 0,1-22 0,-1 21 16,0-21-16,0 0 0,21 21 16,-20-21-16,-1 0 0,0 0 0,21 0 15,-21 21-15,22-21 0,-1 0 16,-21 0-16,22 0 0,-1 0 0,-21 0 15,21 0-15,1 0 0,-22 0 16,21 0-16,1 0 0,-1-21 0,0 21 16,1 0-16,-1-21 0,0 0 0,-21 21 15,22 0-15,-1-22 16,22 22-16,-22-21 0,0 21 0,1-21 16,20 21-16,-21-21 0,22 21 15,-22-21-15,22 21 0,-1-21 0,1 21 16,-1-22-16,1 22 0,-22 0 0,22-21 15,-1 21-15,-21-21 0,22 21 16,-22-21-16,22 21 0,-22 0 0,22-21 16,-1 21-16,1 0 0,-1-21 0,1 21 15,-1 0-15,1-22 0,-1 1 16,1 21-16,-1 0 0,1 0 0,-1-21 16,1 21-16,-1 0 0,1-21 15,-1 21-15,1 0 0,-1 0 16,1-21-16,-1 21 0,22-21 0,-22 21 15,1 0-15,-22 0 0,22 0 16,-1 0-16,-21 0 0,22 0 0,-22 0 16,1 0-16,20 0 0,-21 0 0,1 0 15,-1 0-15,0 0 0,22 0 16,-22 0-16,1 0 0,20 0 0,-21 0 16,1 21-16,20-21 0,-20 21 0,20-21 15,-21 21-15,1-21 0,-1 21 16,0-21-16,1 21 0,-1-21 0,0 22 15,1-22-15,-22 21 0,21-21 0,-21 21 16,22-21-16,-22 21 16,0-21-16,21 21 0,-20-21 0,-1 21 15,0-21-15,0 22 0,0-22 0,0 21 16,1-21-16,-1 21 0,0-21 16,21 0-16,-21 21 0,1 0 15,-1-21-15,0 0 0,0 21 0,0-21 16,0 0-16,-21 22 0,22-22 15,-1 0-15,-21 21 16,21-21-16,0 0 47,0 0-31,0-21-1,1 21-15,-1-22 16,-21 1-16,21 21 0,0-21 15,0 21-15,0 0 0,1-21 0,-1 21 16,0 0-16,0-21 0,0 0 16,0 21-16,22 0 0,-22-22 0,0 22 15,21 0-15,-20-21 0,-1 21 0,21 0 16,-21 0-16,0-21 0,22 21 16,-22-21-16,0 21 0,21 0 0,-20 0 15,20 0-15,-21 0 0,21 0 0,-20-21 16,20 21-16,-21 0 0,21 0 15,1 0-15,-22 0 0,21 0 16,1 0-16,-1 0 0,-21 0 0,21 0 16,1 0-16,-1 0 0,0 0 0,1 0 15,-1 0-15,0 0 0,1 0 16,-1 0-16,0 0 0,1 0 0,-1 21 16,22-21-16,-22 0 0,21 0 0,-20 0 15,-1 21-15,22-21 0,-22 21 16,21-21-16,-20 0 0,-1 21 0,0-21 15,1 22-15,-1-22 0,0 0 0,1 21 16,-1-21-16,0 21 0,1-21 16,-1 21-16,-21-21 0,22 21 15,-1-21-15,-21 0 0,21 21 0,1-21 16,-22 0-16,21 22 0,1-22 0,-22 0 16,21 21-16,0 0 0,1-21 15,-22 0-15,21 0 0,1 0 0,-1 21 16,0-21-16,1 0 0,-22 0 0,21 0 15,0 0-15,1 0 0,-1 0 16,0 0-16,-20 0 0,20 0 0,0 0 16,1 0-16,-22 0 0,21-21 0,-21 21 15,0 0-15,22-21 0,-22 21 16,0 0-16,0-21 0,-21-1 0,21 22 16,1 0-16,-22-21 0,21 21 15,-21-21-15,0 0 16,21 21-16,0 0 15,-21-21 32,0 0 0</inkml:trace>
  <inkml:trace contextRef="#ctx0" brushRef="#br0" timeOffset="97049.81">11663 6075 0,'0'-21'15,"0"-22"1</inkml:trace>
  <inkml:trace contextRef="#ctx0" brushRef="#br0" timeOffset="109007.57">10414 8170 0,'-21'0'15,"42"0"-15,-63 22 0,20-22 0,1 21 0,0-21 0,-21 21 16,21-21-16,-22 21 16,22-21-16,-21 21 0,21-21 0,-22 21 15,22-21-15,-21 0 0,21 22 0,-1-22 16,1 0-16,0 21 0,0-21 15,0 0-15,0 0 16,42 0 31,0 0-31,0-21-16,0 21 0,0-22 0,1 22 15,20-21-15,0 21 0,-21-21 0,22 0 16,-1 0-16,0 0 15,1 21-15,-1-22 0,22 1 0,-22 0 16,0 0-16,22-21 0,-22 20 0,22 1 16,-1 0-16,1 0 0,-1-21 15,1 20-15,-1 1 0,1 0 0,20 0 16,-20-21-16,-1 20 0,1 1 0,20 0 16,-20-21-16,-1 21 0,1-1 15,21 1-15,-22 0 0,22-21 0,-1 21 16,-20-1-16,42-20 0,-22 21 0,1 0 15,0-22-15,-1 22 0,1-21 16,0 21-16,-1-22 0,1 22 16,21-21-16,-21 21 0,-1-22 15,1 22-15,0 0 0,-1-21 0,1 21 16,0-1-16,-22 1 0,22 0 0,-22 0 16,1 0-16,-1-22 0,22 22 15,-22 0-15,1 0 0,21 0 0,-22 0 16,1-1-16,20-20 0,-20 21 15,-1 0-15,-20 0 0,20-1 0,-21 1 16,22 0-16,-22 0 0,-21 0 16,22 0-16,-1-1 0,0 1 0,-20 0 15,20 21-15,-21-21 0,21 0 16,-20 0-16,-1 21 0,21-22 16,-21 1-16,0 21 0,1-21 0,20 21 15,-21 0-15,0-21 0,0 21 16,1 0-16,-1-21 0,0 21 15,0 0-15,-21-21 0,21 21 0,-21-22 79,-21 22-64</inkml:trace>
  <inkml:trace contextRef="#ctx0" brushRef="#br0" timeOffset="109840.2">15092 6287 0,'0'0'0,"0"21"62,21 0-46,-21 0 0,21 0-16,0 0 0,0-21 0,1 22 15,-22-1-15,21 0 0,0 0 16,21 0-16,-21 22 0,1-22 16,-1 0-16,0 0 0,21 21 0,1-20 15,-22 20-15,21-21 0,0 21 16,1-20-16,-1-1 0,-21 21 0,22-21 15,-1 22-15,0-22 0,1 21 0,-22-21 16,21 22-16,0-22 0,1 21 16,-1 0-16,0 1 0,1-22 0,-1 21 15,0 1-15,1-1 0,-1 0 16,22 1-16,-22-1 0,0 0 16,22 1-16,-22-1 0,0-21 0,22 21 0,-22 1 15,1-1-15,20-21 16,-21 22-16,22-1 0,-22 0 0,22 1 15,-1 20-15,-20-21 0,20 1 0,1-1 16,-1 0-16,1 1 0,20-1 16,-20 0-16,-1 1 0,1-1 0,-22 0 15,22 1-15,-1-22 0,-21 21 16,22 1-16,-22-22 0,22 21 0,-22-21 16,0 22-16,22-1 0,-22-21 0,1 21 15,20-20-15,-21 20 0,1-21 16,-1 21-16,0-20 0,-20-1 0,20 0 15,-21 21-15,0-21 0,0 1 0,1-1 16,-1-21-16,0 21 16,0 0-16,-21 0 0,21-21 0,-21 21 15,0 1-15,0-1 0,0 0 32,0 0-17,0-42 48,-21 21-63,21-21 0,-21 0 15</inkml:trace>
  <inkml:trace contextRef="#ctx0" brushRef="#br0" timeOffset="110279.95">18669 9017 0,'0'-21'32,"0"42"30,0 0-62,21 0 16,0 1-16,-21-1 15,21 0-15,1 0 0,-1 0 16,-21 0-16,21 1 16,0-22-16,-21 21 0,21 0 15,0-21-15,-21 21 0,0 0 16,0 0-1,0 1 1,0-1 0,-21-21-1,0 0-15,0 21 0,0-21 16,0 0-16,-22 21 0,22-21 0,-21 0 16,21 21-16,-22-21 0,1 0 15,0 21-15,-1-21 0,1 0 0,0 0 16,-1 0-16,1 22 0,0-22 0</inkml:trace>
  <inkml:trace contextRef="#ctx0" brushRef="#br0" timeOffset="111291.75">10096 7980 0,'-42'-64'16,"42"86"30,21-1-30,-21 0-16,0 21 16,0-21-16,0 1 0,0 20 0,0-21 15,-21 0-15,0 22 0,0-22 0,0 0 16,21 0-16,-22 0 0,1 0 16,21 1-16,-21-1 0,21 0 0,-21-21 15,21 21-15,-21-21 0,21 21 31,21-21 1,0 0-17,0 0-15,22 0 0,-22 0 0,21 0 16,-21 0-16,22 0 0,-1 0 16,0 0-16,1 0 0,-22 0 0,21 0 15,-21 0-15,22 0 0,-22 0 16,0 0-16</inkml:trace>
  <inkml:trace contextRef="#ctx0" brushRef="#br0" timeOffset="112271.25">6202 9546 0,'0'0'0,"0"-21"15,0 0-15,21 0 0,-21 0 16,0-1-16,0 1 0,0 0 0,0 0 15,0 0-15,0 0 16,0-1 0,0 44-1,-21-1-15,0-21 16,21 42-16,-22-21 0,1 22 0,21-22 16,-21 21-16,0 22 0,21-22 0,-21 0 15,0 22-15,-1-22 0,1 22 16,0-22-16,0 21 0,0-20 0,0-1 15,-22 0-15,22 1 0,0-1 0,0 0 16,0 1-16,-1-1 16,1 0-16,0-20 0,0 20 0,21-21 15,0 0-15,-21 0 0,21 1 0,21-22 32,0-22-32,0 1 15,0-21-15,1 21 0,-1-22 0,0 1 16</inkml:trace>
  <inkml:trace contextRef="#ctx0" brushRef="#br0" timeOffset="112560.09">6159 9419 0,'0'0'0,"0"-21"0,22 0 16,-22 42-1,0 0-15,0 0 16,0 1-16,0-1 0,0 21 15,0 0-15,0 1 0,0-1 0,0 22 16,0-22-16,0 21 0,0-20 0,0-1 16,0 0-16,0 22 0,0-22 15,0 1-15,0-1 0,0 0 0,0 1 16,0-22-16,0 21 0,0 0 0,0 1 16,0-22-16,0 0 0,0 0 15,0 0-15,0 1 0,0-1 0,0 0 16,0-42 15,0 0-31</inkml:trace>
  <inkml:trace contextRef="#ctx0" brushRef="#br0" timeOffset="112803.96">5440 10118 0,'-21'0'0,"42"0"0,-64 0 0,22 0 15,0 0-15,42 0 16,0 0-16,22 0 16,-1 0-16,0 0 15,1 0-15,20 0 0,1 0 0,-1 0 16,1-21-16,20 21 0,-20-22 0,21 1 16,-22 0-16,22 0 0,-1 0 15,1 0-15,0-1 0,-1 1 0,-20 0 16,21-21-16,-22 21 0,-21-22 0,22 1 15,-22 21-15,1-22 0,-22 1 16,0 0-16</inkml:trace>
  <inkml:trace contextRef="#ctx0" brushRef="#br0" timeOffset="113355.72">7027 9546 0,'0'-84'16,"0"168"-16,0-211 15,0 106-15,-21 0 0,0 0 16,0 21-16,0 0 0,-1 0 0,1 0 16,0 0-16,0 0 15,0 0-15,0 21 0,-1 0 0,1 0 16,21 0-16,-21 22 0,0-1 0,0 0 15,21 1-15,0-1 0,-21 0 16,-1 22-16,22-22 0,-21 1 0,21 20 16,0-21-16,-21 1 0,0-1 0,21 22 15,-21-22-15,21 0 0,0-21 16,-21 22-16,21-1 0,-22 0 0,22 1 16,-21-22-16,21 0 0,0 21 15,0-20-15,0-1 0,0 0 16,0-42 15,0 0-31,0-1 16,0 1-16,0-21 0,0 21 0,21 0 15,1-22-15,-1 22 0,0 0 0,-21-21 16,21 20-16,21 1 0,-20 0 16,-1 0-16,21-21 0,0 20 0,-20 1 15,62 0-15,-41 0 0,-1 21 16,0 0-16,1 0 0,-1 0 15,0 0-15,-21 0 0,22 0 16,-22 0-16,0 21 0,0-21 0,-21 21 16,0 0-16,21 1 0,-21-1 15,0 0-15,0 0 0,-21 0 16,0 0-16,-21 1 0,-1-1 0,1 0 16,0 0-16,-1 0 0,1 22 15,0-22-15,21 0 0,-22-21 0,22 21 16,-21 0-16,21-21 0,-1 0 0,1 21 15,0-21 1,21-21 0,42-42-1,-20 42 1,-1-1-16,0 22 0,0-21 0</inkml:trace>
  <inkml:trace contextRef="#ctx0" brushRef="#br0" timeOffset="113916.4">7853 10012 0,'0'0'0,"21"-21"16,0 0-16,0 21 0,0-22 15,1 22-15,-1-21 0,-21 0 16,21 21-16,-21-21 0,0 0 16,-21 21-1,-22 0 1,22 0-16,-21 0 0,0 0 0,-1 21 16,1-21-16,0 21 0,-22-21 0,43 21 15,-21 0-15,-1-21 0,22 22 16,0-22-16,0 21 0,0-21 0,21 21 15,-22-21-15,22 21 0,0 0 16,22-21 0,-1 0-16,0 21 0,21-21 15,-21 0-15,22 22 0,-1-22 0,0 21 16,1-21-16,-1 21 0,0-21 16,1 21-16,-1-21 0,0 21 0,-20-21 15,-1 21-15,0 1 0,0-22 0,-21 21 16,0 0-16,0 0 15,-21 0-15,-21-21 0,20 21 0,-20 1 16,0-22-16,-1 21 0,1-21 0,0 0 16,-1 0-16,1 0 0,0 0 15,21 0-15,-22 0 0,1 0 16,21 0-16,0 0 0,-1 0 0,1 0 16,0-21-16,0-1 0,21 1 15,0 0-15,0 0 16,0 0-16,21 0 0,0-1 15,0 1-15,1 21 0</inkml:trace>
  <inkml:trace contextRef="#ctx0" brushRef="#br0" timeOffset="114359.14">8424 9483 0,'0'0'16,"-42"-127"0,42 106-16,-21-1 15,21 1-15,-21 21 0,21-21 0,-22 21 16,22-21-16,-21 21 15,0 21 1,21 21-16,0-20 0,0-1 16,0 21-16,0 0 0,0 22 15,0-22-15,0 22 0,-21-22 0,21 22 16,-21-1-16,21 1 0,-21-22 0,21 21 16,-22-20-16,1-1 0,21 0 15,0 1-15,0-22 0,-21 21 0,21-21 16,0 1-16,0-1 0,0 0 0,0 0 15,0 0-15,0 0 16,21-21 0,0 0-16,1-21 0,-22 0 15,21 21-15,0-21 0,0 0 16,0 0-16,0-1 0,1 1 16</inkml:trace>
  <inkml:trace contextRef="#ctx0" brushRef="#br0" timeOffset="114827.87">8572 9906 0,'0'0'16,"0"-42"-1,-21 63 1,0 0 0,21 0-16,0 0 0,-21 1 0,21-1 15,-21 0-15,21 21 16,0-21-16,-21 1 0,21-1 0,0 0 15,0 0-15,0 0 0,0 0 0,0 1 16,0-1-16,0 0 0,21 0 16,0-21-16,-21 21 0,21-21 0,0 0 15,0 0-15,1 0 0,20 0 0,-21 0 16,0 0-16,0 0 0,22 0 16,-22-21-16,0 21 0,0-21 0,22 0 15,-22 0-15,-21-1 0,21 1 0,-21 0 16,21-21-16,-21 21 0,0-22 15,0 1-15,0 21 0,0-22 0,-21 1 16,0 21-16,0 0 0,-1 0 0,1-1 16,0 22-16,0 0 0,0 0 15,0 0-15,-22 0 0,22 0 16,0 0-16,0 0 0,-22 22 0,22-1 16,0 0-16,0 0 0,21 0 15,0 0-15,-21 22 0,21-22 0,-21 0 16,21 0-16,0 0 0,0 1 0,0-1 15,0 0-15,21 0 0,0 0 16,0-21-16,0 0 0,0 21 16,1-21-16,20 0 0,-21 0 15</inkml:trace>
  <inkml:trace contextRef="#ctx0" brushRef="#br0" timeOffset="115719.02">9292 9779 0,'0'0'0,"0"-21"0,-21 0 15,21 42 1,-21 0-16,21 0 0,0 22 16,-21-22-16,21 21 0,-22-21 15,22 22-15,0-1 0,0 0 0,0-21 16,-21 22-16,21-1 0,0-21 15,0 0-15,0 22 0,0-22 0,0 0 16,0 0-16,0 0 0,21 1 16,1-1-16,-1-21 0,0 0 15,0 0-15,0 0 0,0 0 0,22 0 16,-22-21-16,0-1 0,0 1 0,0 0 16,1 0-16,-1 0 0,0-22 15,0 22-15,0-21 0,0 21 0,-21-22 16,22 22-16,-22-21 0,21 21 0,-21-22 15,0 22-15,0 0 0,0 0 16,21 21-16,-21-21 0,0 42 31,0 0-31,0 0 0,0 0 16,-21 1-16,21-1 0,0 21 0,0-21 16,0 0-16,-21 22 0,21-22 0,0 0 15,0 0-15,0 0 0,0 22 16,0-22-16,21-21 0,-21 21 0,21 0 15,0 0-15,0-21 0,0 22 0,1-22 16,-1 0-16,21 0 0,-21 0 0,0 0 16,1 0-16,20 0 0,-21-22 15,0 22-15,22-21 0,-22 0 0,0 0 16,0-21-16,0 20 0,0-20 16,22 0-16,-22-1 0,0 1 15,-21 0-15,21-22 0,0 1 0,1-1 16,-1 1-16,0-1 0,-21 22 0,0-22 15,0 1-15,0 21 0,0-1 16,0 22-16,0-21 0,0 21 0,0-1 16,0 1-16,-21 21 0,0 0 15,-1 0-15,1 0 0,21 21 16,-21 1-16,21-1 0,-21 21 0,21 0 16,0 1-16,0-1 0,0 22 0,0-22 15,-21 21-15,21-20 0,0 20 16,0-20-16,0 20 0,0-21 15,0 1-15,0-1 0,0 0 0,0 1 16,21-22-16,-21 21 0,21-21 16,0 22-16,-21-22 0,21 0 0,1 0 15,-1 0-15,0 1 0,0-1 0,21-21 16,-20 0-16,-1 0 0,21 0 0,-21 0 16,0 0-16,22 0 0,-22 0 15,0-21-15,0-1 0,22 1 0,-22 0 16,0 0-16,0 0 0,0 0 0,-21-22 15,0 22-15,21-21 0,-21-1 16,0 22-16,0-21 0,0 0 0,0 20 16,0 1-16,0 0 0,0 0 15,0 0-15,-42 21 0</inkml:trace>
  <inkml:trace contextRef="#ctx0" brushRef="#br0" timeOffset="115872.93">10647 9948 0,'0'64'0,"0"-128"15,0 149-15,-21-64 0,21 0 0,0 1 0,0 20 16,0-21-16,0 0 0,0 0 15,0 1-15,21-1 0,0-21 0,0 21 16,0 0-16,0 0 0,1-21 0,-1 0 16,-21 21-16,21-21 15,21 0-15,-21 0 0,1 0 0,-1 0 16,0 0-16,0 0 0,0-21 0,-21 0 0,21 0 16,1 0-16</inkml:trace>
  <inkml:trace contextRef="#ctx0" brushRef="#br0" timeOffset="116115.79">10139 9610 0,'0'0'0,"21"0"31,0 0-31,0 0 0,0 0 0,1 0 16,20 0-16,-21 0 0,21 0 16,1 0-16,-22 0 0,21-21 0,-21 21 15,22 0-15,-22-22 0,21 22 16,-21 0-16,1-21 0,20 21 0,-21-21 16</inkml:trace>
  <inkml:trace contextRef="#ctx0" brushRef="#br0" timeOffset="116732.49">11239 9589 0,'-21'0'0,"42"0"0,-42-22 15,21-20 1,21 42 0,1 0-1,-22 21-15,21 22 0,0-22 16,0 21-16,0 0 0,22 22 0,-22-22 16,0 1-16,0-1 0,0 0 15,0 1-15,1-1 0,-22 0 0,21-21 16,-21 22-16,21-22 0,-21 0 0,0 0 15,0 0-15,0 1 0,21-1 16,-21 0-16,0 0 16,0-42 15</inkml:trace>
  <inkml:trace contextRef="#ctx0" brushRef="#br0" timeOffset="117035.82">11832 9525 0,'-21'0'16,"0"0"-16,0 21 0,-1 0 0,1 1 15,-21-1-15,21 0 0,-22 21 16,22-21-16,-21 22 0,0-1 0,-1-21 15,1 22-15,0-1 0,-22-21 0,22 21 16,-1 1-16,1-22 0,0 21 16,-1-21-16,22 22 0,-21-22 0,21 0 15,0 0-15,-1 0 0,22 1 16,0-1-16,0 0 16,22-21-1,-1 0-15,21 0 16,-21 0-16,22-21 0,-1 0 15,0-1-15</inkml:trace>
  <inkml:trace contextRef="#ctx0" brushRef="#br0" timeOffset="117375.92">12001 9885 0,'0'21'15,"-21"0"-15,21 0 0,0 1 0,0-1 16,-21 0-16,21 21 0,0-21 0,0 22 16,0-1-16,0 0 15,0 1-15,0 20 0,0-20 0,0 20 16,0-21-16,0 22 0,0-22 0,0 22 16,0-22-16,0 0 0,0 22 15,0-22-15,0 1 0,0-1 0,-21 0 16,21 1-16,0-1 0,-21 0 0,0-21 15,21 22-15,-22-22 0,22 0 0,0 0 16,0 0-16,0 1 0,0-44 31,0 1-15,0-21-16,22 21 0,-22 0 16,0-22-16,21 1 0,-21 0 15</inkml:trace>
  <inkml:trace contextRef="#ctx0" brushRef="#br0" timeOffset="117687.97">11938 10372 0,'-21'-43'0,"42"86"0,-63-149 0,20 64 0,22-1 16,0 1-16,-21 0 0,21-1 0,0 22 15,0-21-15,0 21 0,0-22 16,0 22-16,21 0 0,-21 0 0,22 0 16,20-1-16,-21 1 0,0 0 0,22 21 15,-22 0-15,21 0 16,0 0-16,-20 0 0,20 0 0,-21 21 15,21 0-15,-20 1 0,-1-1 0,0 21 16,-21-21-16,0 22 0,0-1 16,0-21-16,0 0 0,-21 22 0,0-22 15,-1 0-15,1 0 0,-21 0 0,21 0 16,0 1-16,-1-22 0,1 21 16,0-21-16,0 0 0,0 21 0,0-21 15,21 21-15,21-42 47,0 0-47,0 0 0,0 21 0</inkml:trace>
  <inkml:trace contextRef="#ctx0" brushRef="#br0" timeOffset="118072.75">12827 9758 0,'-85'-21'31,"64"21"-31,0 0 16,0 21-16,0-21 0,-1 21 0,1 0 16,0 0-16,0 22 0,0-22 15,0 21-15,-1-21 0,1 22 0,21-22 16,0 21-16,-21-21 0,21 1 0,0 20 15,0-21-15,0 0 0,0 0 16,0 1-16,0-1 0,21-21 16,0 21-16,1-21 0,-1 0 15,0 0-15,0 0 0,0-21 16,0 21-16,1-21 16,-1-1-16,0 1 0,0 0 0,-21 0 15,21 0-15,0 0 0,-21-22 16,0 22-16,22-21 0,-1-1 15,-21 22-15,0-21 0,0 21 0,0-22 16,0 22-16,21 0 0,-21 0 0,-21 0 16</inkml:trace>
  <inkml:trace contextRef="#ctx0" brushRef="#br0" timeOffset="118210.67">12827 9800 0,'0'64'16,"0"20"0,0-62-16,0-1 15,0 0-15,0 0 0,0 0 0,0 0 16,0 1-16,0-1 0,0 0 15,0 0-15,21-21 16,0 21-16,0-21 16,1 0-16,-1 0 0,0-21 15,0 0-15</inkml:trace>
  <inkml:trace contextRef="#ctx0" brushRef="#br0" timeOffset="118519.79">13568 9292 0,'0'0'0,"-64"-21"31,43 21-31,0 21 0,0 0 16,0 1-16,-1 20 0,22-21 16,-21 21-16,0 1 0,0 20 15,21-20-15,0 20 0,0-21 0,-21 1 16,21 20-16,0-20 0,0-1 0,0 0 15,0 1-15,0-1 0,0 0 16,0-21-16,0 22 0,0-22 0,0 0 16,21 0-16,-21 0 0,0 1 0,0-1 15,0 0-15,21-21 16,0 0 0,0 0-1,1-21-15,-1 0 0,0-1 0,0 1 16</inkml:trace>
  <inkml:trace contextRef="#ctx0" brushRef="#br0" timeOffset="119067.7">13949 9377 0,'0'0'0,"21"-21"0,-21 0 16,0 42 15,0 0-31,0 0 0,0 0 0,-21 0 15,21 22-15,0-1 0,-21 0 16,21 1-16,0-1 0,0 0 0,0 1 16,0 20-16,-22-20 0,22-1 15,0-21-15,-21 21 0,21 1 16,0-22-16,0 21 0,0-21 0,0 1 16,0-1-16,-21 0 0,21 0 15,0 0 1,-21-21-1,21-21 1,0 0-16,0 0 16,0 0-16,0-1 0,0 1 15,0 0-15,0 0 0,21-21 0,0 20 0,0-20 16,1 21-16,-1-21 16,0 20-16,21 1 0,-21-21 0,22 21 15,-22 0-15,21 21 0,1-22 0,-1 22 16,-21 0-16,21 0 0,-20 22 15,20-22-15,-21 21 0,0 21 0,0-21 16,1 22-16,-22-22 0,0 21 0,0-21 16,0 22-16,0-22 0,0 21 15,0-21-15,0 0 0,0 1 0,0-1 16,0 0-16,-22 0 0,22 0 0,-21 0 16,0-21-1,0 22-15,0-22 16,0 0-16,-1 0 15,1 0-15,0 0 0,0-22 16,21 1-16,-21 21 0,21-21 16,0 0-16</inkml:trace>
  <inkml:trace contextRef="#ctx0" brushRef="#br0" timeOffset="120713.23">13060 9546 0,'-21'0'0,"-1"0"0,1 0 15,0 0 1,0 0 0,42 0 30,0 0-46,0 0 0,1 0 16,20 0-16,0 0 0,1 0 0,-1 0 16,0 0-16,22 0 0,-22 0 15,22 21-15,-22-21 0,0 0 0,1 0 16,-1 0-16,0 0 0,-21 0 16,1 0-16,20 0 0,-21 0 0,0 0 15,0 0-15,1 0 16,-22 22 31</inkml:trace>
  <inkml:trace contextRef="#ctx0" brushRef="#br0" timeOffset="121803.69">8149 11007 0,'0'0'0,"0"-21"16,21 21-16,-21-22 0,21 22 15,-21-21 1,0 0 0,-21 21-1,0 0 1,0 0-16,0 0 0,0 0 15,-22 0-15,22 21 0,0-21 0,-21 21 16,20 1-16,-20-22 0,0 21 16,-1 0-16,1 0 0,0 0 0,-1 0 15,1 22-15,0-22 0,-1 21 16,1 1-16,0-1 0,-1 0 0,22 1 16,-21 20-16,21-21 0,-22 1 0,22 20 15,0-20-15,0-1 0,21 21 16,-21-20-16,21-1 0,-21 22 0,21-22 15,0 0-15,0 1 0,0-1 0,0 0 16,0 1-16,21-1 0,0-21 16,0 21-16,0-20 0,0-1 15,22 0-15,-22 0 0,0 0 0,21 0 16,-20-21-16,20 0 0,0 22 0,1-22 16,-1 0-16,0 0 0,1 0 15,-1 0-15,0 0 0,1-22 0,-1 1 16,0 21-16,1-21 0,-1 0 0,0 0 15,-21 0-15,22-1 0,-22 1 16,21 0-16</inkml:trace>
  <inkml:trace contextRef="#ctx0" brushRef="#br0" timeOffset="122260.29">9017 11303 0,'0'0'0,"0"-21"0,0 0 0,0 0 16,-21 21 31,0 21-47,-1 0 0,22 0 15,-21 0-15,0 0 0,0 22 16,-21-22-16,20 21 0,-20-21 0,21 22 16,-21-1-16,20 0 0,-20-20 15,0 20-15,21 0 0,-22-21 0,22 22 16,0-1-16,-21-21 0,20 22 0,1-22 15,0 0-15,21 0 0,-21 21 16,0-20-16,21-1 16,0 0-16,0-42 47,21 0-47,0-1 15,0 1-15,0 0 0</inkml:trace>
  <inkml:trace contextRef="#ctx0" brushRef="#br0" timeOffset="122835.47">9250 10986 0,'0'-22'16,"21"22"0,0 0-16,0 0 0,0 0 15,1 0-15,-1 0 0,0 0 16,0 0-16,0 0 0,0 0 0,1 22 15,-1-1-15,0 0 0,0 0 16,0 0-16,0 22 0,1-1 0,-1 0 16,-21 1-16,21-1 0,0 21 0,0-20 15,0-1-15,1 0 0,-22 1 16,21-1-16,-21 0 0,21 1 0,-21-1 16,0 0-16,0-20 0,0 20 0,0 0 15,0-21-15,-21 22 0,0-22 16,-1 0-16,1 21 0,0-20 0,0-1 15,-21 21-15,-1-21 0,22 0 16,-21 1-16,-1-1 0,1 0 0,0 0 16,21 0-16,-22 0 0,22 1 15,-21-1-15,21 0 0,-1 0 0,22 0 16,0 0 0,22-21 30,-1-21-30,-21 0 0,0 0-16,0 0 15</inkml:trace>
  <inkml:trace contextRef="#ctx0" brushRef="#br0" timeOffset="127768.08">19579 9123 0,'0'0'0,"0"-21"0,-42-43 31,21 43-31,-1 21 0,1 0 16,0 0-16,0 21 15,21 0-15,-21 1 16,0-1-16,21 21 0,0 0 0,0 1 16,-22-1-16,1 0 0,21 1 15,-21-1-15,21 0 0,0 22 0,0-22 16,-21 22-16,21-22 0,-21 0 0,21 1 15,0-1-15,-21 0 0,21 1 16,0-1-16,0-21 0,0 22 16,0-22-16,0 0 0,0 0 0,0 0 15,0 0-15,0 1 16,0-44 15,21 1-15</inkml:trace>
  <inkml:trace contextRef="#ctx0" brushRef="#br0" timeOffset="128303.42">19304 9419 0,'0'0'16,"-21"-21"-16,0 0 0,-1 0 0,1 0 0,21-1 15,-21 1-15,21 0 0,-21 0 16,21 0-16,0 0 0,0-1 0,0 1 15,0-21-15,21 21 0,0 0 0,22-1 16,-1-20-16,0 21 0,1 0 16,20 0-16,-21-1 0,22 1 0,-1 21 15,1 0-15,-1 0 0,-20 0 16,20 0-16,-20 21 0,-1 1 0,0 20 16,-21-21-16,1 21 0,-1 1 15,-21-1-15,0 0 0,0 1 0,0-1 16,-21 0-16,-22 1 0,22-22 15,-21 21-15,-1 1 0,1-22 16,-21 21-16,-1-21 0,22 0 0,-22 1 16,22-1-16,0 0 0,-1 0 0,1 0 15,0-21-15,20 0 0,1 0 16,-21 0-16,21 0 0,0 0 16,-1-21-16,22 0 15,0 0-15,22 42 47,-1 0-47,0 0 0,21 22 0,-21-22 16,22 0-16,-22 21 0,21-21 0,1 1 15,-22-1-15,21 0 0,-21 0 16,0 0-16,1 0 0,-1 1 0,0-22 16,0 21-16,0 0 15,0-21-15,1 0 16,-1 21-16,0-21 0,0 0 0,0 0 15,0 0-15,1-21 16,-1 21-16</inkml:trace>
  <inkml:trace contextRef="#ctx0" brushRef="#br0" timeOffset="128992.43">20066 9864 0,'21'0'15,"0"0"1,0-21-16,1-1 16,-1 22-16,0-21 0,0 21 15,0-21-15,0 21 0,1-21 0,-1 21 16,0-21-16,0 0 0,0-1 16,0 1-16,-21 0 15,0 0-15,0 0 16,0 0-16,-21 21 15,0 0-15,0 0 0,-21 0 16,20 0-16,1 21 0,0 0 16,0 0-16,0 0 0,0 22 0,-1-22 15,1 21-15,21-21 0,0 22 16,0-22-16,0 0 0,0 0 0,0 0 16,0 0-16,0 1 0,0-1 0,21 0 15,1-21-15,-1 21 0,0-21 16,0 0-16,0 0 0,0 0 0,1 0 15,20 0-15,-21 0 0,21 0 16,-20 0-16,20 0 0,0 0 16,1-21-16,-1 0 0,0 0 0,1-1 15,-1 1-15,0-21 0,1 21 0,-22-22 16,21 1-16,0 0 0,-20-22 16,-1 22-16,0 0 0,-21-22 0,21 22 15,-21-22-15,0 22 0,0-22 0,0 1 16,0 21-16,0-22 0,0 22 15,0-1-15,0 1 0,0 21 0,0-21 16,0 63 0,0 0-16,0 21 15,0 1-15,-21 20 16,21-21-16,-21 22 0,0-1 0,21-20 16,0 20-16,-22 1 0,22-1 0,-21 1 15,21-22-15,-21 22 0,21-22 16,0 0-16,0 1 0,0-22 0,0 21 15,-21-21-15,21 22 0,0-22 0,0 0 16,0 0-16,0 0 16,21-21-1,0 0-15,0 0 16,1-21-16,-1 21 0,0-21 16,0 0-16</inkml:trace>
  <inkml:trace contextRef="#ctx0" brushRef="#br0" timeOffset="130760.1">21484 9758 0,'0'0'0,"21"-64"16,-21 43-16,0 0 15,0 0-15,0 0 0,0 0 16,0-1-16,0 1 0,-21 0 0,0 0 15,21 0-15,-21 21 0,0 0 16,-1 0-16,1 0 16,0 0-16,0 0 0,-21 21 0,20 0 15,1 21-15,0 1 0,0-22 16,0 21-16,0 1 0,-1-1 0,1 0 16,21 1-16,0-1 0,0-21 0,0 21 15,0-20-15,0-1 0,0 0 16,0 0-16,21 0 0,1-21 0,-22 21 15,21-21-15,0 0 0,0 0 16,0 0-16,0 0 0,1 0 16,-1 0-16,0 0 0,0-21 0,-21 0 15,21 21-15,0-21 0,1-21 16,-1 20-16,-21 1 0,21-21 16,0 21-16,-21-22 0,0 1 0,21 0 15,-21-1-15,0 22 0,21 0 16,-21 0-16,0 0 0,0 0 0,0 42 31,0 0-31,-21 0 0,21 0 16,-21 22-16,21-22 0,0 21 0,0-21 15,0 22-15,0-22 0,0 21 16,0-21-16,0 0 0,0 22 0,0-22 16,21 0-16,0-21 0,1 21 0,-1 0 15,21 1-15,-21-22 0,0 0 16,128 21-1,-128-21-15,0-21 16,0-1-16,0 1 0,0 0 16,1 0-16,-1 0 0,0-22 0,0 1 15,-21 0-15,21-1 0,0-20 16,-21-1-16,0 1 0,22-1 0,-1 1 16,-21-1-16,0 22 0,0-21 0,0-1 15,0 22-15,0-1 0,0 1 16,0 0-16,0 21 0,0-22 0,0 22 15,-21 21 1,-1 0-16,1 0 16,21 21-16,-21 0 0,21 22 0,-21-1 15,21 0-15,0 1 0,0-1 16,0 0-16,0 22 0,0-22 0,0 22 16,0-1-16,0-20 0,0 20 15,0-21-15,0 1 0,0-1 0,0 0 16,21 1-16,0-22 0,0 21 0,-21-21 15,22 1-15,-1-1 0,0 0 16,0-21-16,0 21 0,0-21 16,1 0-16,-1 0 0,0 0 0,21 0 15,-21 0-15,1 0 0,-1-21 0,0 21 16,0-21-16,0 0 0,0-1 16,1 1-16,-1-21 0,0 21 0,0-22 15,0 22-15,-21 0 0,0-21 16,21 21-16,-21-1 0,0 1 15,0 42 1,0 1-16,0-1 16,0 0-16,0 0 0,0 0 0,-21 0 15,21 1-15,0 20 0,0-21 16,0 0-16,0 0 0,0 1 16,0-1-16,21 0 0,1-21 15,-1 21-15,0-21 0,0 0 16,0 0-16,0 0 15,1 0-15,-1 0 0,0 0 0,0 0 16,0-21-16,0 0 0,1 21 16,-1-21-16,0-1 0,-21 1 0,21-21 15,0 21-15,-21 0 0,0-1 16,21-20-16,1 21 0,-22 0 0,21-22 16,-21 22-16,0 0 0,0 42 31,0 0-31,0 1 0,0-1 15,0 0-15,0 21 0,0-21 16,0 1-16,0-1 0,0 0 16,0 0-16,0 0 0,0 0 0,0 1 15,0-1-15,0 0 16,0 0-16,21-21 16,0 0-16,0 0 0,0 0 15,1 0-15,-1 0 0,0 0 16,0-21-16,-21 0 0,21 21 0,0-21 15,1-1-15,-1 1 0,0 0 16,0 0-16,0 0 0,0 0 0,1-1 16,-1 1-16,0 0 0,-21 0 0,0 0 15,21 21-15,-21 21 32,0 0-32,0 0 15,0 0-15,0 1 0,0-1 16,0 0-16,0 0 0,0 0 0,0 0 15,0 1-15,0-1 0,0 0 16,0 0-16,21 0 0,0 0 16,1-21-16,-1 0 0,0 22 15,0-22-15,0 0 0,22 0 0,-22 0 16,21 0-16,-21 0 0,22 0 16,-22 0-16,21 0 0,-21-22 0,0 22 15,22-21-15,-22 0 0,0 0 16,0 0-16,0 0 0,-21-1 15,22 1-15,-22 0 0,21-21 0,-21 21 16,0-22-16,0 22 0,0-21 16,0 21-16,0-1 0,0 1 0,-21 0 15,-1 0-15,1 21 0,0 0 0,0 21 16,0 0-16,0 22 16,21-22-16,0 21 0,-22-21 0,1 22 15,21-22-15,0 21 0,0-21 16,0 22-16,0-22 0,0 0 0,0 0 15,0 0-15,21 0 0,1-21 0,-1 22 16,21-22 0,-21 21-16,0-21 0,1 0 0,-1 0 15,0 0-15,21 0 0,-21 0 0,1-21 16,20 21-16,-21-22 0,0 22 16,22-21-16,-22 0 0,0 0 0,0-21 15,21 20-15,-20 1 0</inkml:trace>
  <inkml:trace contextRef="#ctx0" brushRef="#br0" timeOffset="131019.26">23664 9313 0,'-21'0'16,"0"0"46,0-21-46,0 21-16</inkml:trace>
  <inkml:trace contextRef="#ctx0" brushRef="#br0" timeOffset="131272.12">22140 9440 0,'0'0'0,"-42"22"0,-22 20 31,86-42-15,-1 0-16,0 0 16,0 0-16,21 0 0,1 0 15,-22 0-15,21 0 0,1 0 0,-1 0 16,21 0-16,-20 0 0,-1 0 0,0-21 16,1 0-16,20 21 0,-42-22 15,22 22-15,-1-21 0,-21 21 0,22-21 16,-22 0-16</inkml:trace>
  <inkml:trace contextRef="#ctx0" brushRef="#br0" timeOffset="131668.7">24490 9356 0</inkml:trace>
  <inkml:trace contextRef="#ctx0" brushRef="#br0" timeOffset="132104.46">24765 9504 0</inkml:trace>
  <inkml:trace contextRef="#ctx0" brushRef="#br0" timeOffset="132564.1">24574 9589 0,'0'-22'0,"0"1"0,0 0 15,0 0 1,22 21-16,-22-21 0,21 0 16,0 21 15,0 21-15,0 0-16,0 0 0,-21 0 15,22 0-15,-1 22 0,0-22 16,21 21-16,-21 1 0,1-22 0,20 21 15,-21 0-15,21-20 0,-20 20 0,-1-21 16,21 0-16,-21 22 0,22-22 16,-22 0-16,0 0 0,0-21 0,0 21 15,0 0-15,1-21 0,-22 22 16,21-22-16,0 0 16,-21-22 15,0 1-16,0 0-15,0 0 0,0 0 16,0 0-16,0-1 0,0-20 16</inkml:trace>
  <inkml:trace contextRef="#ctx0" brushRef="#br0" timeOffset="132847.94">25336 9440 0,'0'0'0,"0"-21"0,-21 42 47,0-21-47,0 22 0,0-1 0,0 0 16,-1 21-16,-20 1 0,21-22 15,-21 21-15,20 0 0,-20 1 16,21-1-16,-21 0 0,-1 1 0,22-1 16,-21-21-16,21 22 0,-22-22 0,22 0 15,0 21-15,0-21 0,0-21 16,-1 22-16,22-1 0,0 0 0,0 0 15,22-21 17,-1 0-17,0 0-15,0 0 0,21-21 0,-20 0 0,20 0 16</inkml:trace>
  <inkml:trace contextRef="#ctx0" brushRef="#br0" timeOffset="133195.74">25590 9610 0,'-21'84'32,"21"-62"-32,-21 20 0,21-21 0,0 21 15,0 1-15,0-1 0,0 0 0,-21 1 16,21-1-16,0 0 0,-21 22 15,21-22-15,0 22 0,0-22 0,0 22 16,0-1-16,0-21 0,0 22 16,0-22-16,0 22 0,0-22 0,0 0 15,0 1-15,0-1 0,-21-21 0,21 22 16,0-22-16,0 0 0,0 0 16,0 0-16,0 0 0,0 1 15,0-44 16,0 1-15,0 0-16,0 0 0,21 0 0,-21 0 16,21-22-16,-21 1 0</inkml:trace>
  <inkml:trace contextRef="#ctx0" brushRef="#br0" timeOffset="133548.54">25654 10012 0,'0'0'0,"0"-127"15,0 106-15,-21 0 16,21-1-16,0 1 16,0 0-16,21 21 0,0-21 0,0 21 15,0-21-15,1 21 0,20-21 16,0 21-16,1 0 0,-22 0 16,21 0-16,0 0 0,1 0 0,-22 21 15,21 0-15,-21-21 0,1 21 0,-22 21 16,0-20-16,0-1 0,0 0 15,0 0-15,0 21 0,0-20 0,-22-1 16,1 0-16,-21 0 0,21 0 16,-22 0-16,1-21 0,0 22 0,-1-22 15,1 21-15,0-21 0,21 0 0,-22 0 16,22 21-16,0-21 0,0 0 16,0 0-16,42 0 31,0 0-31,0 0 0,21 0 15,1 0-15,-1-21 0,0 21 16</inkml:trace>
  <inkml:trace contextRef="#ctx0" brushRef="#br0" timeOffset="134051.47">26522 9716 0,'0'-22'0,"0"44"0,0-65 0,0 22 0,0 0 15,-21 21 1,21-21-16,-22 21 0,1 0 0,0 0 16,0 21-16,0 0 0,0-21 0,-1 21 15,1 0-15,0 22 0,0-22 16,0 0-16,0 0 0,-1 22 0,22-22 16,0 0-16,0 0 0,0 0 15,0 0-15,0 1 0,0-1 0,0 0 16,0 0-16,0 0 0,22-21 15,-1 0-15,0 0 16,0 0-16,0 0 0,0 0 16,1-21-16,-1 21 0,0-21 0,0 0 15,0 0-15,0-1 16,1 1-16,-22 0 0,21-21 0,0 21 16,0-22-16,0 1 0,0 21 15,1-22-15,-22 22 0,21 0 0,-21 0 16,21 0-16,-21 42 15,0 0-15,0 0 16,0 22-16,0-22 0,0 21 0,0 0 16,0-20-16,0 20 0,0-21 15,0 0-15,0 22 0,0-22 0,0 0 16,0 0-16,0 0 0,21-21 0,-21 21 16,21-21-16,0 22 15,1-22-15,-1 0 16,0 0-16,0 0 0,0 0 0,0-22 15,22 22-15,-22-21 0,0 0 16,0 0-16</inkml:trace>
  <inkml:trace contextRef="#ctx0" brushRef="#br0" timeOffset="134339.44">27305 9102 0,'0'0'15,"0"-21"-15,0 42 32,0 0-32,0 21 0,0-21 0,0 22 15,0-1-15,0 22 0,0-22 16,-21 21-16,21 1 0,0-22 0,0 22 16,0-22-16,0 22 0,0-22 15,0 21-15,0-20 0,-21-22 0,21 21 16,0-21-16,0 22 0,0-22 0,0 0 15,0 0-15,21-21 47,-21-21-47,21 21 0</inkml:trace>
  <inkml:trace contextRef="#ctx0" brushRef="#br0" timeOffset="134888.12">27665 9208 0,'0'0'0,"21"-22"0,-21-62 31,0 105-15,0 0-16,0 0 16,0 22-16,0-22 0,0 21 0,0 0 15,0 1-15,0-1 0,0 0 16,0 22-16,0-22 0,0 1 15,0-1-15,-21 21 0,21-20 0,-21-1 16,21-21-16,0 22 0,0-22 0,0 21 16,-22-21-16,22 0 0,-21 1 15,21-1-15,-21-21 32,21-21-17,0-1-15,0 1 16,0 0-16,0-21 0,21 21 15,0-22-15,1 1 0,-1 0 0,21-1 16,-21 1-16,22 0 16,-1-1-16,0 1 0,22 21 0,-1 0 15,-20-1-15,20 1 0,1 21 0,-22 0 16,0 0-16,1 21 0,-1 1 16,-21-1-16,0 21 0,0-21 0,-21 22 15,0-1-15,0 0 0,0-21 16,0 22-16,-21-1 0,0-21 0,21 0 15,-21 22-15,0-22 0,0 0 0,-1 0 16,1 0-16,0-21 0,21 22 16,-21-1-16,0-21 0,21 21 15,-21-21-15,-1 0 16,22-21 0,-21 0-1,21-1-15</inkml:trace>
  <inkml:trace contextRef="#ctx0" brushRef="#br0" timeOffset="135143.97">26966 9462 0,'0'0'0,"-42"0"16,63 0-1,0 0-15,22 0 0,-1 0 16,0 0-16,1 0 0,-1 0 0,21 0 16,-20 0-16,20 0 0,-20 0 0,20 0 15,-21 0-15,1 0 0,-1 0 16,-21 0-16,22 0 0,-22 0 0,0 0 16,-42 0-1,-22 0 1</inkml:trace>
  <inkml:trace contextRef="#ctx0" brushRef="#br0" timeOffset="135875.54">21399 11028 0,'0'0'0,"22"-21"0,-1 0 16,0 21-16,0-22 0,-21 1 0,21 0 15,-21 0 1,0 0-16,-21 21 15,0 0-15,0 0 16,0 0-16,-1 0 0,-20 0 16,21 21-16,-21 0 0,-1 0 0,1 0 15,0 22-15,-1-1 0,-20 0 0,20 22 16,1-1-16,-21 1 0,20-22 16,-20 22-16,20-1 0,-20 1 0,21-22 15,-1 22-15,22-22 0,-21 21 16,21-20-16,21-1 0,0 22 0,0-22 15,0 0-15,0 1 0,21-22 0,0 21 16,21-21-16,-21 0 0,22 1 16,20-1-16,-20 0 0,20-21 0,-21 0 15,22 0-15,-22 0 0,22 0 16,-22 0-16,22 0 0,-1 0 16,-21-21-16,22 0 0,-22-1 0,1 1 15</inkml:trace>
  <inkml:trace contextRef="#ctx0" brushRef="#br0" timeOffset="136192.37">22034 11388 0,'22'-43'0,"-44"86"0,65-107 0,-43 43 0,21 0 16,-21 0-16,21 21 0,-21-21 0,-42 21 31,42 21-16,-21 0-15,-1 0 0,-20 0 0,21 0 16,0 22-16,0-1 0,-1 0 16,1-20-16,-21 20 0,21 0 0,0 1 15,-22-1-15,22 0 0,-21-21 16,21 22-16,-1-22 0,-20 0 0,21 21 16,0-20-16,0-1 0,-1 0 0,22 0 15,22-21 16,-1 0-31,0-21 0,21 0 16,1 0-16,-1-1 16,0-20-16</inkml:trace>
  <inkml:trace contextRef="#ctx0" brushRef="#br0" timeOffset="136447.23">22500 11134 0,'-42'21'16,"21"0"-16,21 0 0,-43 0 16,22 22-16,0-1 0,0-21 15,0 22-15,-1-1 0,1 0 16,0 1-16,0-1 0,0-21 0,0 21 16,-1 1-16,1-22 0,0 21 15,0-21-15,0 1 0,0-1 0,21 0 16,0 0-16,-22 0 0,22 0 15,-21-21-15,21 22 0,21-22 32,1-22-32,-1 22 0</inkml:trace>
  <inkml:trace contextRef="#ctx0" brushRef="#br0" timeOffset="136848.51">22564 10880 0,'0'0'0,"0"-21"0,21-1 16,0 1-16,0 21 16,21 0-16,-20-21 0,-1 21 0,21 0 15,0 0-15,1 0 0,-1 21 0,0 0 16,22 1-16,-22 20 0,1 0 15,-1 1-15,0-1 0,-21 21 0,22 1 16,-22-1-16,21 1 16,-21-1-16,-21-20 0,22 20 0,-22 1 15,21-1-15,-21 1 0,0-22 0,0 22 16,0-1-16,0-21 0,-21 22 16,-1-22-16,1 22 0,0-22 0,-21 0 15,-1 1-15,1-1 0,0-21 0,-1 22 16,-20-22-16,-1 0 0,22 0 15,-21 0-15,20 0 0,-20 1 0,20-22 16,1 21-16,0-21 0,-1 21 0,22-21 16,-21 0-16,21 0 0,0 0 15,-1 0-15,1 0 0,0 0 16,0 0-16</inkml:trace>
  <inkml:trace contextRef="#ctx0" brushRef="#br1" timeOffset="155367.69">12171 11536 0,'0'0'0,"0"-21"0,-21 21 0,-1-21 16,22-1-16,-21 22 0,0-21 15,21 0 1,-21 21-16,21 21 31,21 0-31,0 1 0,0-1 0,1 0 16,-1 0-16,0 21 15,0-20-15,0 20 0,22 0 0,-22 1 16,0-1-16,21 0 0,-21 1 0,22-1 16,-22 0-16,21 1 0,-21-1 15,1 0-15,-1 1 0,21-22 0,-21 21 16,0-21-16,-21 22 0,22-22 0,-1 0 15,-21 0-15,21-21 0,-21 21 0,0 0 16,0 1 0,0-44 15,0 1-31,0 0 0,0 0 0,0 0 16,0-22-16</inkml:trace>
  <inkml:trace contextRef="#ctx0" brushRef="#br1" timeOffset="155707.71">12933 11536 0,'0'0'0,"0"-21"0,0 0 0,21 21 15,-21-22-15,0 1 16,-21 21-1,0 0-15,-22 0 0,22 21 0,0-21 16,-21 22-16,-1 20 0,1-21 16,-22 0-16,22 22 0,-21-1 0,20 0 15,-20 1-15,20-1 0,-20 0 0,21 1 16,-22-1-16,22 0 0,-1 1 16,1-1-16,21 0 0,-21-21 0,20 22 15,1-22-15,0 21 0,0-21 0,0 1 16,21-1-16,-21 0 0,21 0 15,0 0 1,-22-21-16,1 0 16,0-21-1</inkml:trace>
  <inkml:trace contextRef="#ctx0" brushRef="#br1" timeOffset="159324.19">4170 13907 0,'0'0'0,"0"21"16,21-21-16,0-21 47,-21-1-32,21 22-15,-21-21 0,0 0 16,21 0-16,1 0 0,-22-22 0,0 22 15,0 0-15,0 0 0,0 0 16,0-22-16,0 22 0,0 0 0,0 0 16,0 0-16,0 0 0,0-1 15,-22 1-15,1 0 0,0 0 16,0 21-16,0 0 16,0 0-16,-1 0 15,1 21-15,0 0 0,21 0 0,0 22 16,-21-1-16,21 0 15,-21 1-15,0-1 0,21 0 0,0 22 16,-22-22-16,1 22 0,0-22 16,21 0-16,-21 22 0,0-22 0,0 1 15,21-1-15,-22 21 0,1-20 0,0-1 16,0 0-16,21-20 0,-21 20 16,0 0-16,-1-21 0,1 1 0,21-1 15,0 0-15,-21 0 0,0-21 16,21 21-16,-21-21 0,0-21 31,21 0-31,0 0 0,-22 0 16,22-22-16,0 22 0,0-21 0,0-1 15,0 22-15,0-21 0,0 0 16,0-1-16,0 22 0,0-21 0,0 21 16,0-1-16,0 1 0,22 21 15,-22-21-15,21 21 0,0 0 16,0 0-16,0 0 15,0 21-15,1-21 0,-1 21 16,-21 1-16,21-1 0,0 0 0,0 0 16,-21 0-16,0 22 0,21-22 15,1 0-15,-22 21 0,21-21 0,-21 1 16,21 20-16,0-21 0,-21 0 16,21 0-16,0 1 0,1-1 15,-1-21-15,0 21 0,0-21 0,0 0 16,0 0-16,22 0 0,-22 0 15,21 0-15,-21 0 0,22 0 0,-22-21 16,21 0-16,1-1 0,-22 1 16,21 0-16,-21 0 0,22 0 0,-22 0 15,0-1-15,0-20 0,0 21 16,-21 0-16,21-22 0,-21 22 0,0 0 16,0-21-16,0 21 0,0-1 0,0 1 15,0 0-15,-21 21 0,21-21 16,-21 21-16,0 0 0,0 0 15,0 0-15,-1 21 16,1 0-16,21 0 16,0 1-16,0-1 0,0 0 0,-21 0 15,21 0-15,0 22 0,0-22 16,0 0-16,0 0 0,0 21 0,0-20 16,0-1-16,21 0 0,0 0 0,1-21 15,-1 21-15,0-21 0,0 0 16,21 0-16,-20 0 0,20 0 0,0 0 15,-21 0-15,22 0 0,-1 0 16,-21 0-16,22-21 0,-1 0 0,-21 0 16,21 0-16,-20-1 0,-1 1 15,21 0-15,-21 0 0,-21 0 16,21 0-16,-21-1 0,22 1 0,-22 0 16,0 0-16,0 0 15,0 42 16,0 0-31,0 0 0,0 22 16,0-22-16,0 0 0,-22 0 16,22 21-16,0-20 0,-21-1 0,21 0 15,0 0-15,0 0 0,0 0 16,0 1-16,0-1 0,0 0 16,0-42 15,0 0-31,0-1 15,0 1-15,0 0 0,21 0 16,-21-21-16,22 20 0,-22 1 16,21-21-16,-21 21 0,0 0 0,21-1 15,0 1-15,-21 0 0,21 0 0,0 21 16,1 0-16,-1 0 16,0 21-16,-21 0 15,21-21-15,-21 21 0,0 1 16,21-1-16,0 0 0,-21 0 15,0 0-15,22 0 0,-1 1 16,0-1-16,-21 0 0,21 0 0,0-21 16,0 21-16,22-21 0,-22 0 15,21 0-15,1 0 0,-1 0 0,0 0 16,1 0-16,-1 0 0,21 0 16,-20-21-16,-1 0 0,0 21 0,1-21 15,-1 0-15,-21-1 0,22 1 0,-22 21 16,0-21-16,0 0 0,-21 0 15,0-22-15,0 22 0,0-63 16,-21 84 0,0-22-16,21 1 0,-21 21 0,-1 0 15,1 0-15,0 0 16,0 0-16,0 0 0,0 21 0,-1 1 16,1-1-16,0 0 0,0 0 15,21 0-15,0 0 16,0 1-16,0-1 0,0 0 15,21-21 1,0 0 0,0 0-16,1 0 0,-1 0 0,0-21 15,0 0-15,0 21 0,0-22 16,1 22-16,-22-21 16,0 0-16,21 21 15,-21-21 1,0 42 15,0 0-31,0 0 0,0 1 16,0-1-16,0 0 0,0 0 15,0 21-15,0-20 0,0 20 0,0-21 16,0 21-16,0 1 0,0-1 0,0 0 16,0 1-16,0-1 0,21 0 15,-21 1-15,0-1 0,0 0 16,21 22-16,-21-22 0,21 1 0,-21-1 15,0 21-15,0-20 0,0-1 16,0 0-16,0 1 0,0 20 0,0-20 16,0-1-16,0 0 0,0 1 0,-21-1 15,21-21-15,-21 21 0,0 1 0,0-22 16,21 0-16,-22 21 0,1-20 16,0-1-16,0-21 0,0 21 0,0 0 15,-1-21-15,1 0 0,0 0 0,0 0 16,0-21-16,0 0 0,-1 0 15,-20-1-15,21 1 0,0-21 0,-22 0 16,22 20-16,-21-20 0,21-21 16,0 20-16,-1-20 0,1-1 0,0 22 15,21-22-15,0 1 0,0 21 16,0-22-16,0 22 0,0-1 0,21 1 16,0 0-16,1 21 0,-1-22 0,0 1 15,0 21-15,21-22 0,-20 1 16,20 21-16,-21 0 0,21-22 0,1 22 15,-22-21-15,21 21 0,-21 0 0,1-1 16,20 1-16,-21 0 0,-21 0 16,21 0-16,0 21 0</inkml:trace>
  <inkml:trace contextRef="#ctx0" brushRef="#br1" timeOffset="159683.29">6540 13885 0,'0'0'16,"-21"-21"-16,21 0 0,-21 21 16,21-21-16,-21 21 0,0 0 0,0 0 31,-1 21-31,22 0 0,-21 22 15,21-22-15,-21 0 0,21 21 0,0 1 16,-21-1-16,21-21 0,0 21 16,0 1-16,0-1 0,0 0 0,0 1 15,0-1-15,0-21 0,0 22 0,0-22 16,0 21-16,0-21 0,0 0 16,0 1-16,0-1 0,21-21 31,0-21-16,-21-1-15,21 1 0,1-21 16,-22 21-16,21-22 0</inkml:trace>
  <inkml:trace contextRef="#ctx0" brushRef="#br1" timeOffset="160184.03">6752 13885 0,'0'22'16,"0"-1"0,0 0-16,0 0 0,0 0 0,0 22 15,0-22-15,0 21 0,0-21 16,0 22-16,0-22 0,0 21 16,0 0-16,0-20 0,0 20 0,0 0 15,-21-21-15,21 1 0,0-1 16,-21 21-16,21-21 0,-21 0 15,21 1-15,0-1 16,0-42 0,0-1-1,0 1-15,0 0 0,0 0 16,0-21-16,0 20 0,0 1 0,21-21 16,0 21-16,0-22 0,0 22 15,0-21-15,1 21 0,20 0 0,-21-1 16,21 22-16,-20-21 0,20 21 15,-21 0-15,0 0 0,22 0 16,-22 0-16,0 21 0,0-21 0,0 22 16,0-1-16,-21 0 0,0 0 0,0 0 15,0 0-15,0 22 0,0-22 16,0 0-16,0 0 0,0 0 0,0 22 16,-21-22-16,21 0 0,-21 0 15,21 0-15,-21-21 0,21 22 0,-21-22 31,0 0-15,21-22-16,0 1 0</inkml:trace>
  <inkml:trace contextRef="#ctx0" brushRef="#br1" timeOffset="160469.09">6413 14118 0,'22'0'16,"-1"0"-16,0 0 16,0 0-16,0 0 0,0 0 15,1 0-15,20 0 0,-21 0 16,0 0-16,0 0 0,1 0 0,-1 0 15,0 0-15,-21-21 0,21 21 0,0 0 16</inkml:trace>
  <inkml:trace contextRef="#ctx0" brushRef="#br1" timeOffset="161383.38">8276 13970 0,'-21'21'16,"42"-21"31,0 0-31,0 0-16,1 0 0,-1 0 0,0-21 15,0 21-15,0-21 0,22 0 0,-22 21 16,0-21-16,21 21 0,-21-22 15,1 1-15,-1 21 0,0-21 0,-21 0 16,0 0-16,0 0 0,0-1 16,0 1-16,-21 0 15,0 0-15,-1 21 0,-20 0 16,21 0-16,0 0 0,-22 0 0,22 0 16,0 0-16,0 21 15,-21 0-15,20 0 0,1 1 0,0-1 16,0 21-16,0-21 0,21 0 0,0 1 15,-21 20-15,21-21 0,0 0 16,0 0-16,0 1 0,0-1 0,0 0 16,0 0-16,21 0 0,0-21 15,0 21-15,0-21 16,0 0-16,1 0 0,-1 0 0,0 0 16,0 0-16,0 0 0,0 0 0,1 0 15,-1 0-15,-42 0 47,-1 0-47,1 0 0,0 22 16,0-22-16,0 21 0,-22 0 0,22-21 15,0 21-15,0 0 0,0 0 0,0 1 16,-1-1-16,1 21 0,21-21 16,0 0-16,-21 1 0,21-1 0,0 0 15,0 0-15,0 0 0,0 0 16,0 1-16,21-22 0,0 21 15,1-21-15,-1 0 0,21 0 16,-21 0-16,0 0 0,22 0 0,-22 0 16,0 0-16,21 0 0,-20-21 15,-1-1-15,0 22 0,21-21 16,-21 21-16,1-21 0,-1 0 0,0 0 16,0 0-16,0-1 0,0 1 0,-21 0 15,22 0-15</inkml:trace>
  <inkml:trace contextRef="#ctx0" brushRef="#br1" timeOffset="161616.29">8805 14097 0,'64'0'16,"-43"0"0,0 21-16,-21 0 0,21-21 15,0 22-15,1-22 0,-1 21 16,0 0-16,21 0 0,-21-21 0,1 21 15,-1 0-15,0 1 0,0-22 16,-21 21-16,21 0 0,0-21 0,-21 21 16,22-21-16,-22 21 0</inkml:trace>
  <inkml:trace contextRef="#ctx0" brushRef="#br1" timeOffset="161879.26">9313 13970 0,'0'0'0,"0"21"47,-21-21-47,21 21 0,-21 1 0,0-22 16,0 21-16,-1 0 0,-20 0 0,21 0 15,0 0-15,0 22 0,-1-22 0,1 0 16,-21 0-16,21 0 0,0 22 16,-1-22-16,1 0 0,21 0 0,-21 0 15,21 1-15,-21-1 0,21 0 16,0 0-16,21-21 16,0 0-1,0 0-15</inkml:trace>
  <inkml:trace contextRef="#ctx0" brushRef="#br1" timeOffset="162152.67">9610 14055 0,'0'0'0,"-22"0"15,1 0 1,0 21-1,21 0-15,0 0 0,0 0 16,-21 1-16,0 20 0,21-21 0,-21 21 16,21 1-16,0 20 0,0-20 15,0-1-15,-22 21 0,22-20 0,0 20 16,0 1-16,0-1 0,0-20 0,0 20 16,22 1-16,-22 20 0,0-41 0,0-1 15</inkml:trace>
  <inkml:trace contextRef="#ctx0" brushRef="#br1" timeOffset="162276.76">9652 15748 0,'0'21'16,"0"0"0,-42-42 15,42-21-31,21 21 16,0 0-16,21-22 0,-21 22 0,-21-21 15,0 21-15,0-22 0,0 1 16,0-22-16,0 22 0</inkml:trace>
  <inkml:trace contextRef="#ctx0" brushRef="#br1" timeOffset="162624.56">9588 14563 0,'-21'-64'0,"42"128"0,-63-170 16,21 64-16,0-1 0,21 1 0,-21 21 16,21-22-16,0 22 0,0 0 15,0-21-15,0 21 0,0-1 0,21 1 16,0 0-16,0 0 0,0 0 0,22 0 15,-22-1-15,21 22 0,0-21 16,1 0-16,-1 21 0,0 0 0,1 0 16,-1 0-16,0 0 0,1 0 0,-1 21 15,-21 0-15,0 1 0,1-1 16,-1 0-16,-21 0 0,0 21 0,0-20 16,0-1-16,-21 0 0,-1 0 15,1 0-15,-21 0 0,21 1 16,-22-1-16,22 0 0,-21 0 0,0-21 15,20 21-15,-20-21 0,21 21 0,0-21 16,0 22-16,-1-22 0,1 0 16,0 0-16,42 0 31,0-22-31,1 1 16,-1 21-16,0-21 0,0 0 0</inkml:trace>
  <inkml:trace contextRef="#ctx0" brushRef="#br1" timeOffset="163064.31">10308 14034 0,'0'0'0,"0"-43"31,21 43-31,0 0 16,-21-21-16,22 21 15,-1 0-15,0 0 16,0 0-16,0 0 0,0 21 16,1-21-16,-1 21 0,0 1 0,0-1 15,0 0-15,-21 0 0,21 21 16,-21-20-16,22-1 0,-22 0 16,0 21-16,0-21 0,0 1 0,0-1 15,0 0-15,0 0 0,-22-21 0,22 21 16,-21-21-16,0 0 0,21-21 47,0 0-47,0 0 0,0 0 15,0-1-15,0 1 0,0 0 0,0 0 16,0 0-16,21-22 0,0 22 0,1 0 16,-1-21-16,0 21 0,0-1 15,0 1-15,0 0 0,1 0 16,-1 21-16,0-21 0,0 21 0,0 0 15,0 0-15,1 0 16,-1 0-16</inkml:trace>
  <inkml:trace contextRef="#ctx0" brushRef="#br1" timeOffset="163935.81">11155 14182 0,'0'0'16,"63"0"0,-42-21-16,1-1 15,-1 1-15,0 0 16,0 0-16,-21 0 0,0 0 0,21-1 16,-21 1-16,0 0 0,0 0 15,0 0-15,-21 21 16,0 0-1,0 0-15,0 0 0,-1 21 16,22 0-16,-21 0 0,21 0 16,-21 1-16,21-1 0,-21 0 0,21 0 15,0 0-15,0 0 0,0 1 0,0-1 16,0 0-16,0 0 0,0 0 16,0 0-16,21 1 0,0-22 15,0 21-15,1-21 0,-1 0 0,0 21 16,0-21-16,0 0 0,0 0 0,1 0 15,-1 0-15,0-21 0,0 21 16,21-21-16,-20-1 0,-1 1 0,21 0 16,-21 21-16,22-42 0,-22 21 0,21-1 15,-21 1-15,0 0 0,22 0 16,-43-21-16,21 20 0,0 1 0,-21 0 16,0-21-16,0 21 0,0-1 15,0 44 16,-21-1-31,21 0 0,-21 0 16,21 0-16,0 0 0,0 22 0,0-22 16,0 0-16,0 0 0,0 0 15,0 1-15,0-1 0,0 0 0,0 0 16,0 0-16,0 0 0,0 1 16,0-1-1,0-42 32,-21-1-47,21 1 0,-22 21 16,22-21-16,-21 21 0,0 0 15,21-21-15,0 42 32,0 0-17,0 0-15,0 1 16,21-1-16,0-21 15,1 0-15,-22 21 0,21-21 16,0 0-16,0 0 0,0 0 0,0 0 16,22 0-16,-22 0 0,21 0 0,1-21 15,-22 0-15,21 21 16,0-22-16,1 1 0,-1 0 0,0 0 0,1 0 16,-22 0-16,21-1 0,-21 1 15,1 0-15,-22 0 0,0 0 16,0 0-16,0-22 0,0 22 0,0 0 15,0 0-15,-22 21 0,1-21 0,0 21 16</inkml:trace>
  <inkml:trace contextRef="#ctx0" brushRef="#br1" timeOffset="164440.53">12255 13991 0,'0'21'15,"0"-42"-15,0 64 0,0-22 16,22 0-16,-22 21 0,21-21 0,-21 1 16,0-1-16,0 0 0,0 0 15,21 0-15,-21 0 0,0 1 0,0-1 16,0 0-16,0 0 15,-21-21 17,0 0-17,21-21-15,-22 21 16,1-21-16,0 21 0,21 21 47,0 0-47,0 0 15,21 0 1,0-21-16,1 22 0,-1-22 16,0 0-16,0 0 0,0 0 15,0 0-15,1 0 0,-1 0 0,21 0 16,0 0-16,-20-22 0,20 1 0,-21 0 16,21 21-16,1-21 0,-22 0 15,21 0-15,1-1 0,-22 1 0,21 0 16,-21 0-16,0 0 0,1 0 0,-1-22 15,0 22-15,-21 0 0,0 0 16,21 0-16,-21-1 0,0 44 31,0-1-15,-21 0-16,21 0 0,0 0 16,-21 22-16,21-22 0,-21 0 0,21 0 15,0 21-15,0-20 0,0-1 0,0 0 16,0 0-16,0 0 0,0 0 15,21 1 1,0-22-16,0 0 0</inkml:trace>
  <inkml:trace contextRef="#ctx0" brushRef="#br1" timeOffset="164657.57">13166 14372 0,'0'0'0,"84"-42"16,-63 21-16,1-22 0,20 22 0,-21 0 16,0 0-16,22 0 0,-22 0 15,0-1-15,0 22 0,-21-21 16,21 0-16,0 21 0,-21-21 15,0 42 1,0 0 0,0 0-16,0 1 0,-21-1 0,21 0 15,0 0-15,0 0 0,0 0 16,0 1-16,0-1 16,21 0-16,1-21 15,-1 0-15,0-21 16</inkml:trace>
  <inkml:trace contextRef="#ctx0" brushRef="#br1" timeOffset="165156.32">13652 14224 0,'-21'-42'16,"21"-1"-16,0 22 0,0 0 15,-21 0-15,-21 0 0,42 0 0,0-1 16,0 1-16,0 0 0,0 0 16,0 0-16,0 0 15,21 21 1,0 0-16,0 0 15,0 0-15,1 0 0,-1 0 16,0 0-16,-21 21 0,21-21 0,0 21 16,0-21-16,1 21 0,-22 0 0,21 0 15,0 1 1,-21-1-16,0 0 16,0 0-16,0 0 0,0 0 15,0 1-15,0-1 0,0 0 0,0 0 16,-21 0-1,21 0-15,-21-21 0,21 22 16,-22-22 0,22-22 15,0 1-31,-21 0 16,21 0-16,21 0 15,1 0-15,-1-1 0,-21 1 16,21 0-16,0 0 0,21 0 15,-20 0-15,20-1 0,0 1 0,-21 0 16,22 0-16,-1 0 0,-21 21 0,22 0 16,-1 0-16,-21 0 0,0 0 15,0 0-15,1 0 0,-22 21 0,0 0 16,0 0-16,0 0 0,0 1 0,0-1 16,0 0-16,0 21 0,0-21 15,-22 1-15,1-1 0,0 21 0,0-21 16,0 0-16</inkml:trace>
  <inkml:trace contextRef="#ctx0" brushRef="#br1" timeOffset="165243.26">14033 14436 0,'0'0'0,"0"-21"31,0-1-31,0 1 0,0 0 16,0 0-16,0 0 0</inkml:trace>
  <inkml:trace contextRef="#ctx0" brushRef="#br1" timeOffset="165483.71">13758 13674 0,'0'0'0,"-42"0"15,21 0 1,0 0 15,-1 0 0,1-21-31,0 21 16,0 0-16,0 0 0</inkml:trace>
  <inkml:trace contextRef="#ctx0" brushRef="#br1" timeOffset="166264.12">9588 14796 0,'0'0'0,"0"-22"0,0 1 16,0 0-16,0 0 0,0 0 16,0 0-16,0-1 15,22 22 1,-22 22 0,0-1-16,0 21 0,0-21 0,0 22 15,0-22-15,0 21 0,0 0 16,0 1-16,0-1 0,0 0 0,0 1 15,0-1-15,0 0 0,0 1 0,0-1 16,0-21-16,0 22 16,0-1-16,0-21 0,0 0 0,0 0 15,0 22-15,0-22 0,0 0 16,21 0-16,0-21 16,0-21-1,0 0-15</inkml:trace>
  <inkml:trace contextRef="#ctx0" brushRef="#br1" timeOffset="166692.16">10964 15050 0,'0'0'0,"0"21"47,0 0-47,0 0 15,-21 0-15,21 22 0,-21-22 0,21 0 16,0 0-16,0 0 0,-21 0 0,21 1 16,-21-1-16,21 0 0,0 0 15,0 0-15,0 0 16,21-42 31,0 0-47</inkml:trace>
  <inkml:trace contextRef="#ctx0" brushRef="#br1" timeOffset="167116.2">11493 14986 0,'0'0'15,"22"0"-15,-44 0 32,1 0-17,0 21-15,0-21 0,0 21 0,0-21 16,-1 22-16,1-1 16,0-21-16,0 0 0,21 21 15,0 0-15,0 0 16,21-21-1,0 0-15,0 0 16,22 0-16,-22 0 0,0 21 0,0-21 16,0 22-16,1-22 0,20 0 0,-21 21 15,0 0-15,0 0 16,-21 0-16,0 0 16,-21 1-16,0-22 15,0 0-15,0 21 0,0-21 16,-1 0-16,1 21 0,0-21 15,0 0-15,0 0 0,0 0 0,-1 0 16,1 0-16,0 0 0,0 0 16,0 0-1,21-21-15,-21 0 0,-1-1 16,22 1-16,0 0 0,0 0 16,-21-21-16</inkml:trace>
  <inkml:trace contextRef="#ctx0" brushRef="#br1" timeOffset="167324.97">11007 14859 0,'0'0'0,"0"-21"31</inkml:trace>
  <inkml:trace contextRef="#ctx0" brushRef="#br1" timeOffset="168103.89">12382 14901 0,'-21'-21'0,"42"42"0,-63-63 0,21 21 15,21 0-15,-21 0 16,21-1-16,-21 22 16,21-21-16,0 42 31,0 1-16,0-1-15,0 21 0,0-21 16,0 0-16,0 1 0,0 20 0,21-21 16,-21 0-16,0 22 15,0-22-15,0 21 0,0-21 0,0 0 16,0 22-16,0-22 0,0 0 0,0 0 16,0 0-16,-21 1 0,-1-1 0,22 0 15,-21-21-15,21 21 0,-21-21 16,0 0 15,21-21-15,0 0-16,0 0 0,0-1 15,0 1-15,21 21 0,0-21 0,0 0 16,1 0-16,20 0 0,-21-1 16,21 1-16,1 21 0,-22-21 15,21 21-15,1 0 0,-1 0 0,0 0 16,1 0-16,-22 0 0,21 0 0,-21 21 15,0 0-15,1 1 0,-22-1 16,0 0-16,0 0 0,0 0 0,0 0 16,0 1-16,-22-1 0,1 0 0,0 0 15,-21 0-15,-1-21 0,22 21 16,-21 1-16,0-22 0,20 21 0,-20-21 16,0 0-16,21 21 0,-1-21 0,-20 0 15,21 0-15,0 0 0,0 0 16,-1 0-16,1 0 15,21-21 17,21 21-32,1-21 0,-1-1 15,0 22-15,0-21 0,0 0 16,0 21-16,22-21 0</inkml:trace>
  <inkml:trace contextRef="#ctx0" brushRef="#br1" timeOffset="168359.74">12996 15113 0,'0'0'0,"21"0"0,1 0 0,-1 0 15,-21 21-15,21 0 16,-21 1-16,0-1 0,21 0 16,-21 0-16,0 0 0,0 0 0,0 1 15,0-1-15,0 0 16,0 0-16,0 0 0,0 0 15,-21 1-15,21-1 16,0-42 15,0-1-31,0 1 16,21 0-16,-21 0 16</inkml:trace>
  <inkml:trace contextRef="#ctx0" brushRef="#br1" timeOffset="168656.67">13208 14944 0,'21'0'0,"-21"-21"31,0-1-31,0 1 16,0 0 0,-21 21-16,0 0 15,0 0 1,-1 0-16,22 21 16,0 0-1,22-21-15,-1 22 0,0-22 16,0 0-16,0 21 0,22-21 0</inkml:trace>
  <inkml:trace contextRef="#ctx0" brushRef="#br1" timeOffset="169489.92">14266 15050 0,'0'0'0,"0"-22"0,-21 22 0,0-21 0,0 0 16,0 21-16,-1-21 0,1 21 0,-21 0 16,21-21-16,0 21 0,-1 0 15,-20 0-15,21 0 0,0 0 0,-22 21 16,22 0-16,0-21 0,-21 21 0,21 22 16,-1-22-16,1 0 15,-21 21-15,21-21 0,21 1 0,-21-1 16,21 21-16,0-21 0,0 0 0,0 1 15,0-1-15,21-21 0,0 0 16,0 0-16,0 0 0,22 0 16,-22 0-16,21 0 0,0 0 0,1 0 15,-22 0-15,21-21 0,1-1 0,-1 22 16,-21-21-16,0 0 0,22 0 16,-22 0-16,0 0 0,0-1 0,0 1 15,-21 0-15,21 0 0,-21 0 16,22 0-16,-22 42 31,0 0-15,0 0-16,0 0 0,0 0 0,0 22 15,0-22-15,0 21 0,0 1 0,0-1 16,0 0-16,0 1 0,0-1 16,0 21-16,0-20 0,0 20 0,0-20 15,0 20-15,0-21 0,0 22 0,0-22 16,0 22-16,0-1 0,0-20 15,21 20-15,-21-21 0,21 22 16,-21-22-16,0 22 0,0-22 0,0 0 0,0 1 16,-21-43-16,21 21 0,0 21 15,0 1-15,-21-22 0,-1 0 0,22 21 16,0-21-16,-21 1 0,0 20 0,0-21 16,0 0-16,0-21 0,-22 0 0,22 0 15,0 0 1,0 0-16,0-21 0,-22-21 0,1 21 15,42-1-15,-21 1 0,21-21 0,-21 21 16,-22-22-16,43 1 0,-42 0 16,42-22-16,0 22 0,-21-22 0,21 1 15,0-1-15,0 1 0,0-1 0,0 22 16,0-21-16,21-1 0,0 1 16,-21 20-16,42 1 0,-20 0 15,-1-1-15,21 1 0,-21 0 0,22 20 16,-1 1-16,0 0 0,-21 0 0,22 0 15,-1 0-15,0-1 0,-20 22 16,20 0-16,-21 0 0,21-21 0,-20 21 16,-1 0-16,-21 21 15,-21-21-15,-22 43 16,22-43-16,0 0 0,0 0 16</inkml:trace>
  <inkml:trace contextRef="#ctx0" brushRef="#br1" timeOffset="170915.71">24617 11599 0,'21'22'78,"-21"-1"-62,0 0-16,21 0 0,-21 0 0,21 0 16,-21 1-16,0-1 0,0 0 0,21 0 15,-21 21-15,0-20 0,22 20 16,-22-21-16,0 21 0,0-20 0,0 20 16,0-21-16,21 21 0,-21-20 0,21 20 15,-21-21-15,21 0 0,-21 0 16,21 1-16,0-1 0,1-21 15,-1 21-15,0 0 0,0-21 0,0 0 16,0 0-16,22 0 0,-22 0 16,21 0-16,-21 0 0,22 0 0,-1-21 15,22 0-15,-22 21 0,21-21 0,1-22 16,-1 22-16,22 0 0,0-21 0,-1-1 16,22 1-16,0 0 0,0-1 15,0 1-15,21-22 0,-21 22 0,21 0 16,0-1-16,0 1 0,21 0 0,-42-1 15,21 22-15,-22-21 16,1 0-16,0 20 0,0-20 0,-21 21 16,-1 0-16,1 0 0,-22-1 0,1 1 15,-1 0-15,1 21 0,-1-21 16,-20 0-16,-22 21 0,21 0 0,-21-21 16,1 21-16,-1 0 0,0 0 15,-21-22 1,0 44 62,0-1-62,0 0-16,-21-42 46</inkml:trace>
  <inkml:trace contextRef="#ctx0" brushRef="#br1" timeOffset="171819.17">20680 13123 0,'0'0'0,"-21"-21"16,-1 21-16,1 0 16,0 0-16,0 0 15,0 0 1,0 0-16,-1 0 31,44 0 32,20 0-63,0 0 0,1 0 0,20 0 15,1 0-15,20 0 0,-20 0 16,20 0-16,22 0 0,-21 0 15,21 0-15,0 0 0,-1 0 0,-20 0 0,21 0 16,-21 0-16,20 0 16,-20 0-16,-21 0 0,20 0 0,-20 0 15,-1 0-15,-20 0 0,20 0 0,-21 0 16,-20 0-16,20 0 0,-21 0 16,0 0-16,0 0 0,1 0 0,-1 0 31,-42 0 16</inkml:trace>
  <inkml:trace contextRef="#ctx0" brushRef="#br1" timeOffset="172979.38">20722 13293 0,'0'0'0,"-21"0"15,21 21 48,21-21-48,0 0 1,0 21-16,22-21 0,-1 0 16,0 0-16,1 0 0,20 0 0,1 0 15,-1 21-15,1-21 0,20 0 0,1 0 16,21 0-16,-21 0 0,-1 0 15,1 0-15,21 0 0,-43 0 0,22 0 16,-22 0-16,22 0 0,-21 0 16,-22 0-16,21 0 0,-20 0 15,-1 0-15,0 0 0,1 0 0,-22 0 0,21 0 16,-21 0-16,1 0 0,-1 0 16,0 0-16,0 0 15,0 0 1,0 0-1,-21-21 345,0 0-298,0 0 63,0 0-109,0-1-16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04T01:15:00.62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1693 614 0,'0'-21'15,"0"0"1,0-1-16,0 1 15,0 0-15,0 0 16,0 0-16,0 0 16,0-1-16,0 1 15,0 0 1,0 0 0,0 42 15,0 0-16,0 0-15,0 1 0,0-1 16,0 21-16,0-21 0,0 0 16,-21 22-16,21-22 0,0 21 15,0 1-15,0-1 0,-21 0 0,21 1 16,0-1-16,-21 0 0,21 1 16,0-1-16,0 0 0,0-21 0,0 22 15,0-1-15,0 0 0,0-20 16,0 20-16,0-21 0,-21 0 15,21 22-15,0-22 0,0 0 0,0 0 16,0 0 0,0 0-16,0 1 31,0-44 0,0 1-31,0 0 16</inkml:trace>
  <inkml:trace contextRef="#ctx0" brushRef="#br0" timeOffset="612.44">1926 1207 0,'0'21'15,"21"-21"17,-21-21 15,0-1-32,0 44 48,0-1-32,21-21 16,-21-21-32,0-1 17,0 1 15,0 0-32</inkml:trace>
  <inkml:trace contextRef="#ctx0" brushRef="#br0" timeOffset="1707.83">4233 487 0,'0'0'0,"0"-21"0,0 0 0,0-1 16,0 1-16,0 0 16,0 0-16,0 0 15,0 42 16,0 0-31,21 21 16,1-20-16,20-1 0,-21 21 16,0 0-16,22 1 0,-22 20 0,21-20 15,0 20-15,1 1 0,-22-1 16,21 1-16,1-22 0,-22 21 16,21 1-16,-21-22 0,0 22 0,1-22 15,-1 0-15,0-20 0,0 20 16,-21 0-16,0-21 0,21 1 0,-21-1 15,21 0-15,-21 0 0,0 0 16,0 0-16,22-21 16,-22-21-1,21 21-15,-21-21 16,0 0-16,0 0 0,0-22 0</inkml:trace>
  <inkml:trace contextRef="#ctx0" brushRef="#br0" timeOffset="2047.78">5165 656 0,'0'0'0,"21"-42"0,-21 21 0,0 0 0,0-1 16,21 1-16,-21 0 16,0 0-16,-21 21 31,0 21-31,-1 0 15,1 22-15,0-22 16,0 21-16,-21 0 0,-1 1 0,22 20 0,-42-20 16,20 20-16,1 1 15,-22-22-15,1 21 0,-1 1 0,1-22 16,-1 22-16,1-22 0,-1 0 16,1 1-16,21-1 0,-1 0 0,-20 1 15,42-1-15,-22 0 0,22-20 16,0 20-16,21-21 0,-21 0 0,21 0 15,21-21 1,0 0-16,0 0 0,0 0 0,22-21 16,-22 21-16,21-21 0</inkml:trace>
  <inkml:trace contextRef="#ctx0" brushRef="#br0" timeOffset="2671.64">5397 1312 0,'0'0'0,"0"-21"0,0-85 32,0 85-32,0 0 0,0 0 15,0 0-15,0 0 0,0 42 32,0 0-17,0 21-15,0-21 0,0 22 16,0-1-16,0 0 0,0 1 0,0-1 15,0 22-15,0-22 0,0 21 0,0 1 16,22-1-16,-22 1 0,0-22 16,0 22-16,0-1 0,0 1 0,0-22 15,0 22-15,0-1 0,0-21 16,0 22-16,0-22 0,0 22 0,-22-22 16,1 0-16,21 1 0,0-1 15,0 0-15,-21 1 0,21-22 16,0 0-16,-21 0 0,21 0 0,0 1 15,0-44 1,0 1-16,0 0 16,0-21-16,21 21 0</inkml:trace>
  <inkml:trace contextRef="#ctx0" brushRef="#br0" timeOffset="3059.31">5419 1418 0,'0'0'0,"-43"-106"32,43 85-32,0 0 0,0 0 15,0 0-15,0 0 0,0-1 16,21 1-16,1 21 0,-1-21 16,0 21-16,21-21 0,-21 21 15,22 0-15,-1 0 0,0 0 0,1 0 16,-1 21-16,0 0 0,1 0 15,-22 1-15,21-1 0,-21 21 16,1-21-16,-1 0 0,-21 22 0,0-22 16,0 21-16,0-21 0,0 1 15,-21 20-15,-1-21 0,1 0 0,-21 0 16,21 1-16,-22-1 0,1 0 16,0 0-16,-1 0 0,1 0 0,21-21 15,-21 22-15,20-22 0,1 0 16,0 0-16,0 0 0,21-22 31,0 1-31,21 21 16,0-21-16,0 21 0,1-21 0,20 21 15</inkml:trace>
  <inkml:trace contextRef="#ctx0" brushRef="#br0" timeOffset="3651.37">6498 1291 0,'0'0'0,"0"-21"0,-21 0 0,21 0 0,-21 21 15,0-21-15,-1-1 16,1 22-16,0-21 0,0 21 15,0 0-15,0 0 0,-1 0 0,1 21 16,0 1-16,-21-1 0,21 0 16,-1 21-16,1-21 0,0 22 0,0-22 15,21 21-15,-21 1 0,0-1 16,21-21-16,-22 21 0,22 1 0,0-22 16,0 21-16,0-21 0,0 1 15,0-1-15,0 0 0,0 0 0,0 0 16,22-21-16,-1 0 0,0 0 0,0 0 15,0 0-15,0 0 0,1 0 16,-1-21-16,0 0 0,21 21 16,-21-21-16,1-22 0,-1 22 15,21 0-15,-21-21 0,0 21 0,1-22 16,-1 1-16,0 21 0,0-22 16,-21 22-16,0-21 0,0 0 0,0 20 15,0 1-15,0 0 0,0 0 0,0 0 16,0 0-16,0 42 31,-21 0-31,21 0 0,0 0 16,-21 0-16,21 22 0,0-22 0,0 21 15,0-21-15,0 1 16,0 20-16,0-21 0,0 0 0,0 0 16,0 1-16,21-1 0,-21 0 0,21 0 15,-21 0-15,21-21 16,0 21-16,1-21 0,-1 0 15,0 0-15,0-21 0,0 21 16,0-21-16</inkml:trace>
  <inkml:trace contextRef="#ctx0" brushRef="#br0" timeOffset="3995.39">7154 699 0,'0'0'0,"0"-43"16,0 64-1,0 1 1,0 20-16,0 0 0,-21 1 0,21-1 16,-21 21-16,21-20 0,-21 20 15,21-20-15,0 20 0,-21-21 0,-1 22 16,22-22-16,-21 1 0,21-1 15,0 0-15,-21 1 0,0-22 0,21 21 16,0-21-16,0 22 0,0-22 16,-21 0-16,21 0 0,0 0 15,0 0-15,0 1 0,21-22 32,0-22-17,-21 1-15,21 0 0,0 0 0,1-21 16</inkml:trace>
  <inkml:trace contextRef="#ctx0" brushRef="#br0" timeOffset="4548.07">7472 699 0,'0'63'31,"0"-21"-31,0 1 0,0-1 16,0 0-16,0 1 0,0 20 16,0-20-16,0-1 0,0 21 0,0-20 15,0-1-15,0 0 0,0 1 16,0-1-16,0-21 0,-21 22 0,21-22 16,-22 21-16,22-21 0,0 0 15,0 1-15,0-1 0,-21 0 16,21 0-16,-21 0 0,21-42 47,0 0-47,0 0 15,0 0-15,0-1 0,0 1 0,0-21 16,0 21-16,0 0 0,21-22 16,0 1-16,1 21 0,-1-22 0,0 22 15,21 0-15,-21-21 0,22 21 0,-22 21 16,21-22-16,-21 1 0,22 21 15,-1 0-15,-21 0 0,22 0 0,-22 0 16,0 21-16,0 1 16,0-1-16,0 0 0,1 0 0,-22 21 15,21-20-15,-21-1 0,0 0 16,0 0-16,0 21 0,0-20 0,0-1 16,0 0-16,0 0 0,0 0 0,-21 0 15,21 1-15,-22-22 16,1 21-16,0-21 15,21 21-15,-21-21 0,0 0 16,0 0-16,21-21 16,-22 0-16</inkml:trace>
  <inkml:trace contextRef="#ctx0" brushRef="#br0" timeOffset="4792.08">6794 1143 0,'22'0'16,"-1"0"-16,0 0 0,21 0 16,-21 0-16,1-21 0,20 21 15,0 0-15,-21-21 0,22 21 16,-22 0-16,21 0 0,-21-21 15,22 21-15,-22 0 0,0 0 0,0-22 16,0 22-16,1 0 0,-1 0 16,0 0-16</inkml:trace>
  <inkml:trace contextRef="#ctx0" brushRef="#br0" timeOffset="5683.78">9102 847 0,'0'0'0,"0"-43"0,-64-41 31,43 84-31,0 0 0,0 0 16,-1 21-16,22 0 0,0 0 15,0 0-15,-21 22 16,21-22-16,0 21 0,0 22 0,0-22 15,0 0-15,0 22 0,0-22 16,0 1-16,0 20 0,0-21 0,0 1 16,0-1-16,0 0 0,0 1 0,0-1 15,0-21-15,0 22 0,0-22 16,0 0-16,0 0 0,0 0 0,0 0 16,-21-21-1,21-21 16,0 0-31,0 0 0,0 0 16,0 0-16,0-1 0,0 1 16,0-21-16,0 21 0,0 0 15,21-1-15,0-20 0,1 21 0,-1-21 16,0 20-16,21 1 0,-21 0 16,22 0-16,-1 0 0,0 21 0,1 0 15,-22 0-15,21 0 0,1 0 0,-1 0 16,0 21-16,-21 0 0,22 0 15,-22 0-15,0 1 0,0-1 0,0 0 16,-21 0-16,0 21 0,0-20 16,0-1-16,-21 0 0,0 0 0,0 0 15,-21 0-15,-1 1 0,1-1 0,0 0 16,-1 0-16,1 0 16,0 0-16,-1-21 0,1 22 0,0-22 15,20 0-15,1 21 0,-21-21 16,21 0-16,0 0 0,-1 0 15,44 0 17,-1-21-32,0-1 15,21 22-15</inkml:trace>
  <inkml:trace contextRef="#ctx0" brushRef="#br0" timeOffset="6459.84">9927 1334 0,'-21'0'16,"0"21"-16,0-21 16,21 21-16,-22 0 0,22 0 15,-21-21-15,21 21 0,-21 1 0,21-1 16,0 0-16,0 0 15,0 0-15,0 0 0,0 1 16,21-22-16,0 0 0,1 21 16,-1-21-16,0 0 0,21 0 15,-21 0-15,1 0 0,20 0 0,-21 0 16,21 0-16,-20-21 0,20 21 16,-21-22-16,21 1 0,-20 0 0,20 0 15,-21 0-15,0 0 0,0-1 0,1 1 16,-1 0-16,0 0 0,0 0 15,-21 0-15,0-1 0,21 22 16,-21-21 0,0 42-1,0 1-15,0-1 16,0 0-16,-21 0 16,21 21-16,-21-20 0,21 20 0,-21 0 15,21 1-15,0-1 0,0 0 0,-21 1 16,21 20-16,0-21 0,0 1 15,0 20-15,0-20 0,0-1 0,0 0 16,0 22-16,0-22 0,21 0 16,-21 1-16,0 20 0,21-20 0,0-1 15,-21 0-15,21 1 0,-21-1 0,0 0 16,0 1-16,0-22 0,0 21 0,0-21 16,0 22-16,0-22 0,0 0 15,0 0-15,0 0 0,0 0 0,0 1 16,0-1-16,0 0 15,-21-21-15,0 0 0,0 0 16,0 0-16,-1 0 0,1 0 16,0 0-16,0 0 0,-21-21 0,-1 0 15,1 21-15,0-22 0,-22-20 0,22 21 16,-22-21-16,22 20 0,-22-20 16,22-21-16,0 20 0,-1 1 0,1 0 15,21-22-15,0 22 0,0-1 0,-1 1 16,22 0-16,0-1 0,0 1 15,0 21-15,0-21 0,0 20 0,22 1 16,-1 0-16,0 0 16,21 0-16,-21 0 0,22-1 0,-1 1 15,0 0-15,1 0 0,-1 0 0,0-22 16,1 22-16,-1 0 0,0-21 16</inkml:trace>
  <inkml:trace contextRef="#ctx0" brushRef="#br0" timeOffset="7295.75">12361 1143 0,'0'0'16,"-21"-21"-16,21 0 0,-21 21 31,0 0-31,0 0 0,-1 21 16,1 0-16,0 21 0,0-20 0,0-1 15,0 21-15,-1 0 0,1 1 16,0-22-16,0 21 0,21 1 16,-21-1-16,21 0 0,-21 1 15,21-1-15,-22 0 0,22 1 0,0-1 16,0-21-16,0 0 0,0 0 0,0 1 16,0-1-16,0 0 0,22-21 31,-1 0-31,0 0 15,-21-21-15,21-22 0,-21 22 0,21 0 16,0-21-16,-21-1 0,0 1 0,22 0 16,-1-1-16,0-20 0,-21 21 15,21-1-15,0-20 0,0 20 0,1-20 16,-1 21-16,0-1 16,21-20-16,-21 20 0,1 22 0,-1-21 15,0 21-15,0 0 0,0-1 16,0 22-16,1 0 0,-1 0 15,0 0-15,0 22 0,0 20 16,0-21-16,1 21 0,-1 1 0,0-1 16,0 0-16,0 1 0,0 20 0,-21-20 15,22-1-15,-22 0 0,0 22 16,0-22-16,0 0 0,0 1 0,0-1 16,0 0-16,0-20 0,0 20 15,0-21-15,0 0 0,0 22 0,0-22 16,-22 0-16,22 0 15,-21-21-15,0 0 16,0 0-16,0 0 16,0-21-16</inkml:trace>
  <inkml:trace contextRef="#ctx0" brushRef="#br0" timeOffset="7515.88">12086 1566 0,'-21'0'0,"42"0"0,-21 0 32,21 0-17,22 0-15,-22 0 0,0 0 16,21 0-16,1 0 0,-1-21 16,0 21-16,1 0 0,-1 0 0,0-21 15,22 0-15,-22 21 0,22-21 16,-22 21-16,21-21 0,-20 21 0,-1-22 15,22 1-15,-22 0 0</inkml:trace>
  <inkml:trace contextRef="#ctx0" brushRef="#br0" timeOffset="7784">13229 1037 0,'0'0'0,"0"-21"0,0 0 15,0 42 1,0 21-1,0-20-15,0-1 16,0 21-16,-21 0 0,21-20 0,-21 20 16,21 0-16,0 1 0,-21-1 15,21 0-15,-22 1 0,22-1 0,-21 0 16,21 1-16,0-22 0,0 21 0,0 0 16,-21-20-16,21-1 0,0 0 15,0 0-15,0 0 0,0 0 16,0 1-16,21-22 15,0 0-15,1 0 16,-1 0-16,0 0 0,0-22 0</inkml:trace>
  <inkml:trace contextRef="#ctx0" brushRef="#br0" timeOffset="8108.21">13610 1101 0,'0'0'0,"0"-21"0,-21 21 16,0 21 0,21 0-1,-21 0-15,21 0 0,-22 0 16,22 22-16,0-1 0,0 0 0,0-20 16,0 20-16,-21 0 0,21 1 15,0-1-15,-21 0 0,21 1 0,0-22 16,0 21-16,0 0 0,0-20 0,-21 20 15,21-21-15,0 0 0,0 0 16,0 1-16,0-1 0,0 0 16,21-21-16,0 0 0,0 0 15,1 0-15,-1 0 16,0 0-16,0-21 0,0 0 0,0 21 16,1-22-16,-1 1 0,0 0 15,0 0-15,0-21 0</inkml:trace>
  <inkml:trace contextRef="#ctx0" brushRef="#br0" timeOffset="8518.99">13864 1439 0,'0'0'0,"0"-21"16,0 0-1,21 21 1,0 0-16,1 0 15,-1 0-15,0 21 16,0-21-16,0 21 0,0 1 0,1-22 16,-1 21-16,0 0 0,0 0 0,0 0 15,0 22-15,-21-22 0,0 0 16,22 0-16,-22 0 0,0 0 0,0 1 16,0-1-16,0 0 0,0 0 15,-22 0 1,1-21-16,0 0 0,0 0 15,0 0-15,21-21 16,-21 21 0,21-21-16,0 0 0,0 0 0,0-1 15,0 1-15,0 0 0,0 0 16,0-21-16,0 20 0,21 1 0,0 0 16,0 0-16,-21 0 0,21 0 15,0 21-15,1-22 0,-1 22 0,0 0 16,0-21-16,0 21 0,0-21 0,1 21 15,-1 0-15,0 0 0</inkml:trace>
  <inkml:trace contextRef="#ctx0" brushRef="#br0" timeOffset="8763.74">14563 1397 0,'0'21'15,"-22"0"-15,22 1 16,-21-22-16,21 21 0,0 0 0,0 0 16,-21 0-16,21 22 0,0-22 0,-21 0 15,21 0-15,0 0 0,-21 0 16,21 1-16,0-1 0,0 0 16,0-42 30,0 0-46</inkml:trace>
  <inkml:trace contextRef="#ctx0" brushRef="#br0" timeOffset="8967.54">14478 1080 0,'0'0'0,"-21"0"0,21 21 31</inkml:trace>
  <inkml:trace contextRef="#ctx0" brushRef="#br0" timeOffset="9215.41">13039 1207 0,'0'0'16,"0"21"-16,21-21 15,0 0-15,21 0 0,-21 0 16,1 0-16,20 0 0,0 0 16,-21 0-16,22 0 0,-22 0 0,21 0 15,-21 0-15,22 0 0,-22 0 0,0 0 16,21 0-16,-20 0 0,-1 0 16,0 0-16</inkml:trace>
  <inkml:trace contextRef="#ctx0" brushRef="#br0" timeOffset="10027.44">14838 1312 0,'0'0'15,"0"-21"-15,0 0 0,0 0 0,21 0 16,0 0-16,-21-1 0,0 1 15,0 0-15,21-21 0,-21 21 0,0-1 16,0 1-16,0 0 0,0 0 16,0 42-1,0 0 1,0 0-16,0 22 0,0-1 0,-21 0 16,0 1-16,21-1 15,-21 0-15,21 1 0,0 20 0,-21-20 16,21 20-16,-22-21 0,1 1 0,21-1 15,0 22-15,0-43 0,-21 21 16,21 0-16,0-20 0,-21-1 0,21 0 16,0 0-16,0 0 0,0 0 15,0-42 17,0 0-17,0 0-15,0 0 0,0 0 16,0-1-16,0 1 0,0-21 0,0 21 15,0-22-15,21 22 0,0 0 16,-21-21-16,21 21 0,1-1 0,-1 1 16,0 21-16,0-21 0,0 0 15,22 21-15,-1 0 0,-21 0 0,21 0 16,1 0-16,-1 0 0,-21 0 16,22 21-16,-1 0 0,-21 0 0,21 22 15,-20-22-15,-1 0 0,0 0 0,-21 22 16,0-22-16,0 0 0,0 21 15,0-21-15,0 1 0,-21-1 0,0 0 16,-22 0-16,22-21 0,-21 21 16,-1 0-16,1-21 0,-21 22 15,20-1-15,1-21 0,0 0 0,20 21 16,-20-21-16,0 0 0,21 0 16,-1 0-16,1 0 0,0 0 0,21-21 46,21 21-46,0-21 0,1 21 16,20-22-16</inkml:trace>
  <inkml:trace contextRef="#ctx0" brushRef="#br0" timeOffset="10559.62">15642 1545 0,'0'0'0,"0"-21"32,0 0-32,-21 42 15,0 0 1,0 0-16,21 22 16,0-22-16,0 0 0,-22 21 15,1 1-15,21-22 0,0 21 0,0-21 16,0 1-16,0 20 0,0-21 15,0 0-15,0 0 0,0 1 0,21-1 16,1-21-16,-1 0 16,0 21-16,0-21 0,0 0 0,0 0 15,22 0-15,-22 0 0,0-21 0,0 0 16,0 21-16,1-22 0,-1 1 16,0-21-16,0 21 0,0-22 0,-21 1 15,21 21-15,1-21 0,-1-1 16,-21 1-16,0 0 0,21 20 0,-21 1 15,21 0-15,-21 0 0,0 0 16,0 42 0,0 0-1,-21 0-15,0 0 0,21 1 0,-21 20 16,21 0-16,0-21 0,0 22 16,0-1-16,0-21 0,0 22 0,0-22 15,0 0-15,0 0 0,0 0 16,21 0-16,0-21 0,0 22 0,0-22 15,0 0-15,1 0 0,-1 0 0,21 0 16,-21 0-16,0 0 0,1 0 16,-1 0-16,21-22 0,-21 1 0,0 0 15,1 0-15</inkml:trace>
  <inkml:trace contextRef="#ctx0" brushRef="#br0" timeOffset="10863.83">16637 1080 0,'0'0'0,"0"-149"16,0 128 0,-21 42-1,21 1 1,-21 20-16,21 0 0,0 1 16,0-1-16,-22 0 0,22 22 0,0-22 15,-21 22-15,21-1 0,0 1 0,0-22 16,0 21-16,0 1 15,0-22-15,-21 22 0,21-22 0,0 0 16,0 1-16,-21-22 0,21 21 16,0-21-16,0 1 0,0-1 0,0 0 15,21-21 1,0 0-16,0 0 16,1 0-16,-1 0 0,0-21 15,0 0-15,-21-1 0,21 1 0</inkml:trace>
  <inkml:trace contextRef="#ctx0" brushRef="#br0" timeOffset="11267.58">16912 1672 0,'0'0'0,"21"0"0,0 0 15,1 0-15,-1 0 0,0 0 16,0 0-16,0 0 0,0-21 16,1 21-16,-1-21 0,0 21 0,0-21 15,0 0-15,0-1 0,-21 1 16,0 0-16,22 21 0,-22-21 16,0 0-16,0 0 0,-22-1 15,1 22-15,0 0 16,0 0-16,0 0 0,0 0 0,-1 22 15,1-1-15,0 0 0,0 0 16,0 0-16,0 22 0,21-22 0,-22 0 16,22 21-16,0-21 0,0 1 15,0-1-15,0 21 0,0-21 0,0 0 16,0 1-16,0-1 0,0 0 31,22-21-31,-1 0 0,0 0 16,0 0-16,0 0 0,22-21 15,-22 0-15</inkml:trace>
  <inkml:trace contextRef="#ctx0" brushRef="#br0" timeOffset="11767.3">17801 1524 0,'0'0'0,"0"-21"0,0 0 16,0 0-16,0-1 15,-21 22 1,0 0-16,0 0 16,-1 0-16,1 0 0,0 0 15,-21 22-15,21-1 0,-1 0 0,-20 0 16,21 0-16,0 0 0,0 1 16,-1-22-16,22 21 0,0 0 0,0 0 15,0 0-15,0 0 16,0 1-16,22-22 0,-1 0 15,0 0-15,0 21 0,0-21 0,0 0 16,1 0-16,20 0 0,-21 0 16,0 0-16,0 0 0,1 0 0,-1 0 15,0 0-15,0 21 16,0-21-16,0 21 16,-21 0-16,0 0 15,0 1-15,0-1 16,0 0-16,-21 0 15,0-21-15,0 0 16,0 21-16,0-21 0,-1 0 0,1 21 16,0-21-16,0 0 0,-21 22 0,20-22 15,1 0-15,0 0 0,0 0 16,0 0-16,0 0 0,-1 0 0,1 0 16,0 0-1,0 0-15,0 0 16,21-22-16,0 1 15,0 0-15</inkml:trace>
  <inkml:trace contextRef="#ctx0" brushRef="#br0" timeOffset="12147.98">16277 1101 0,'21'0'16,"0"0"-16,1 0 0,20 0 15,0 0-15,1 0 0,20 0 16,-21 0-16,22 0 0,-1 0 0,-20 0 15,20 0-15,-20 0 0,-1 0 16,0 0-16,1 0 0,-1 0 0,0 0 16,-21 0-16,1 0 0,-1 0 15,0 0-15,0 0 0,0 0 16,-42 0 46,0 0-46</inkml:trace>
  <inkml:trace contextRef="#ctx0" brushRef="#br0" timeOffset="13721.03">4508 2350 0,'0'0'0,"-21"0"0,0 0 0,0 21 0,0-21 16,0 0-16,-1 0 15,1 0-15,21 21 16,21-21 31,-21 21-47,22-21 0,-1 0 15,0 0-15,0 0 0,0 0 0,0 0 16,1 0-16,-1 0 0,21 0 16,-21 0-16,22 0 0,-1 0 0,0 0 15,1 0-15,-1 0 0,21 0 0,-20 0 16,20 0-16,-20 0 16,20 0-16,1 0 0,-22 0 0,21 0 15,1 0-15,-1 0 0,1-21 16,21 21-16,-22 0 0,22 0 0,-22 0 15,22 0-15,0 0 0,-22-21 0,22 21 16,-1 0-16,1 0 0,-21 0 16,20 0-16,1 0 0,0 0 0,-1-21 15,22 21-15,-21 0 0,-1 0 0,1-22 16,21 22-16,-21 0 0,-1 0 16,1 0-16,21 0 0,-22 0 15,22 0-15,-21 0 0,21 0 0,0 0 16,-22 0-16,22 0 0,0 0 15,0 0-15,0 0 0,-1 0 0,1 0 16,0 0-16,0 0 0,21 0 16,-21 0-16,0 0 0,-1 0 0,1 0 15,0 0-15,0 0 0,0 0 0,21 0 16,-21 0-16,-1 0 0,22 0 16,-21 0-16,0 0 0,0 0 0,21 0 15,-21 0-15,0 0 0,21 0 0,-22 0 16,22 22-16,-21-22 0,0 0 15,0 0-15,21 21 0,-21-21 16,21 0-16,-21 0 0,21 21 0,-22-21 16,22 0-16,-21 0 0,0 0 15,0 21-15,21-21 0,-21 0 0,21 0 16,-21 0-16,-1 0 0,22 21 16,-21-21-16,0 0 0,0 0 0,0 0 15,0 0-15,21 0 0,-22 0 0,1 0 16,0 0-16,0 21 0,0-21 15,0 0-15,21 0 0,-22 0 0,1 0 16,0 0-16,21 0 0,-21 22 16,0-22-16,0 0 0,-1 0 0,-20 0 15,21 0-15,0 0 0,-22 0 0,22 0 16,-21 21-16,21-21 16,0 0-16,-22 0 0,1 0 0,0 0 15,-1 0-15,-20 0 0,20 0 0,-20 0 16,21 0-16,-22 0 0,1 0 15,-22 0-15,21 0 0,-20 0 0,-1 0 16,0 0-16,1 0 0,-1 0 16,-21 0-16,0 0 0,1 0 0,-1 0 15,0 0-15,-21-21 16,21 21-16</inkml:trace>
  <inkml:trace contextRef="#ctx0" brushRef="#br0" timeOffset="13867.95">17653 2455 0,'-21'0'62,"0"0"-62,-1 0 16</inkml:trace>
  <inkml:trace contextRef="#ctx0" brushRef="#br0" timeOffset="15283.17">1651 3810 0,'-21'42'16,"42"-42"31,0 0-47,0 0 15,0-21-15,1 21 0,20-21 16,-21 21-16,0-21 0,0 0 0,22 0 16,-22-1-16,0 1 0,0 21 15,22-21-15,-43 0 0,21 0 0,0 0 16,-21-1-16,0 1 0,0 0 16,0 0-16,0 0 0,-21 0 15,0-1-15,-1 22 0,-20 0 16,21 0-16,-21 0 0,-1 0 0,1 0 15,0 22-15,-22-1 0,22 0 16,-1 0-16,1 0 0,0 22 16,-1-22-16,1 0 0,21 0 15,-21 21-15,20-20 0,22-1 0,0 0 16,0 21-16,0-21 0,0 1 16,0-1-16,0 0 0,0 0 0,22 0 15,-1 0-15,0 1 0,21-1 16,-21 0-16,22 0 0,-1 0 0,0 0 15,1 22-15,-1-22 0,0 0 16,1 0-16,-1 0 0,-21 1 0,0-1 16,1 0-16,-1 0 0,-21 0 15,0 22-15,0-22 0,0 0 16,0 0-16,-21 0 0,-22 0 16,22 1-16,0-1 0,-21 0 0,-1 0 15,1-21-15,0 21 0,-1-21 16,1 0-16,-22 0 0,22 0 0,0 0 15,-1 0-15,-20 0 0,21-21 16,-1 21-16,1-21 0,-22 0 0,22 0 16,0-1-16,-1 1 0,1 0 15,21 0-15,-21-21 0,20 20 16,-20 1-16,42-21 0,-21 21 0,21 0 16,0-1-16,0 1 0,0 0 15,21 0-15,0 21 0,0-21 16,1 0-16,-1 21 0,0 0 15,21-22-15,-21 22 0,1 0 0,20-21 16,-21 21-16,21 0 0</inkml:trace>
  <inkml:trace contextRef="#ctx0" brushRef="#br0" timeOffset="16019.66">2074 4022 0,'21'21'15,"-21"0"-15,0 0 0,0 0 16,0 1-16,0-1 0,0 0 16,0 0-16,0 21 0,0-20 0,0-1 15,0 0-15,0 0 0,-21 0 16,21 0-16,0 1 0,0-1 0,0 0 15,0 0-15,0 0 16,21 0-16,1-21 0,-1 0 16,0 0-16,0 0 0,0 0 15,0 0-15,1-21 0,20 0 0,-21 21 16,21-21-16,-20 0 16,20 0-16,-21-1 0,0 1 0,22 0 15,-22 0-15,0 0 0,0-22 16,-21 22-16,21 0 0,-21 0 0,21 0 15,-21 0-15,0-1 0,0 1 16,22 21 15,-22 21-31,0 1 16,0-1-16,0 21 0,21-21 0,-21 22 16,0-1-16,0 0 15,0 1-15,0 20 0,0-21 0,0 1 0,0 20 16,0 1-16,0-22 0,0 22 15,0-1-15,0 1 0,0-1 16,0 22-16,0-22 0,0-20 0,0 20 16,0 1-16,0-1 0,0-21 15,-21 22-15,21-22 0,0 1 0,0 20 16,-22-21-16,1 1 0,0-22 0,0 21 16,0-21-16,0 22 0,-1-22 15,1 0-15,0-21 0,-21 21 0,-1-21 16,1 0-16,0 0 0,-1 0 15,-20 0-15,21-21 0,-22 0 0,22 0 16,-22 0-16,22-22 0,0 22 16,-22-21-16,22-1 0,-1 1 15,22-21-15,-21 20 0,21-20 0,0 20 16,-1 1-16,22-21 0,0 20 16,0 1-16,0 0 0,0-1 0,0 22 15,22-21-15,-1-1 0,0 1 16,0 0-16,0 21 0,22-22 0,-22 1 15,0 0-15,21 20 0</inkml:trace>
  <inkml:trace contextRef="#ctx0" brushRef="#br0" timeOffset="16615.9">2815 4043 0,'21'0'15,"-21"21"1,0 0 0,0 0-16,0 1 0,0-1 15,0 0-15,0 0 0,0 0 16,0 0-16,0 1 0,0-1 15,-21-21-15,0 21 16,0-21 0,21 21-16,-21-21 0,-1 0 15,1 0 1,21-21-16,0 0 16,0 0-16,0-1 0,0 1 15,0 0-15,0 0 0,0-21 0,0 20 16,0-20-16,21 21 0,1 0 15,-22-22-15,21 22 0,0 0 0,0 0 16,0 0-16,0 0 16,22 21-16,-22-22 0,0 22 0,21 0 15,-20 0-15,-1 0 0,21 0 16,-21 0-16,0 0 0,1 22 0,20-22 16,-21 21-16,0 0 0,0 21 15,1-21-15,-1 22 0,-21-22 0,0 21 16,0-21-16,0 22 0,0-22 0,0 21 15,0-21-15,0 1 0,0 20 16,-21-21-16,21 0 0,-22 0 0,22 1 16,-21-1-16,21-42 47,21-1-32,-21 1-15,22 0 0,-1 0 0,0-21 16</inkml:trace>
  <inkml:trace contextRef="#ctx0" brushRef="#br0" timeOffset="16931.72">3683 3471 0,'0'0'0,"0"-21"15,-21 21 1,0 0-1,-1 21 1,1 1-16,0-1 0,21 21 0,0-21 16,-21 22-16,21-22 0,-21 21 15,21 0-15,-21 1 0,21-1 0,0 0 16,0 1-16,-22-1 0,22 0 0,-21 1 16,21-1-16,0 0 0,0-20 15,0 20-15,0 0 0,0-21 0,0 1 16,0-1-16,0 0 0,0 0 15,0 0-15,21-21 0,1 21 16,-1-21-16,0 0 16,0 0-16,-21-21 15,21 21-15</inkml:trace>
  <inkml:trace contextRef="#ctx0" brushRef="#br0" timeOffset="17175.66">3429 3874 0,'-21'0'15,"21"-22"1,21 22 0,0 0-16,0 0 15,0-21-15,1 21 0,-1 0 16,0 0-16,0 0 0,0 0 15,0 0-15,1 0 0,-1-21 0,0 21 16,0 0-16,0 0 0,0 0 16,1 0-16</inkml:trace>
  <inkml:trace contextRef="#ctx0" brushRef="#br0" timeOffset="18355.84">4212 4043 0,'0'0'0,"21"0"0,22-64 31,-22 43-31,-21 0 0,21 0 0,-21 0 15,0 0-15,0-1 0,0 1 0,-21 0 16,0 0-16,-1 21 0,1-21 16,0 0-16,0 21 0,0 0 15,0 0-15,-1 0 0,1 0 16,0 0-16,-21 0 0,21 0 0,-1 21 16,1-21-16,0 21 0,0 0 0,0 0 15,0 22-15,21-22 0,-22 0 16,22 21-16,0 1 0,0-22 0,0 21 15,0-21-15,0 22 0,0-22 16,22 0-16,-1 0 0,-21 0 0,21 0 16,0 1-16,0-22 0,-21 21 0,21-21 15,1 0-15,-1 0 0,0 0 16,0 0-16,0 0 0,0 0 16,1-21-16,-1-1 0,0 22 15,0-21-15,0 0 0,-21 0 16,21 0-16,-21-22 0,22 22 0,-22 0 15,0-21-15,0 21 0,0-1 16,0 1-16,0-21 0,0 21 0,0 0 16,0 42 15,0 0-15,0 0-16,0 21 15,0-20-15,0-1 0,0 0 0,21 0 0,-21 0 16,0 0-16,21 1 0,-21-1 15,0 0-15,0 0 0,21-21 16,-21 21-16,21 0 16,0-21-16,1 0 15,-1 0 1,0 0-16,-21-21 16,0 0-16,21 21 0,0-21 15,-21 0-15,0 0 0,21-1 0,1 1 16,-1-21-16,-21 21 0,21 0 15,0-1-15,0 1 0,0 0 0,1 21 16,-1-21-16,0 0 0,0 21 16,0 0-16,0 0 0,1 0 0,-1 0 15,0 0-15,0 0 0,0 21 16,0 0-16,-21 0 0,22 0 16,-22 1-16,0-1 0,21 0 15,-21 21-15,0-21 0,0 1 0,0-1 16,0 0-16,-21 21 0,-1-21 0,1 1 15,0-1-15,0 0 0,0 0 16,0 0-16,21 0 0,-22-21 16,22 22-16,-21-22 0,21-22 31,21 1-15,1 21-16,-1-21 0,0 0 15,0 0-15,0 0 0,-21-22 16,21 22-16,1-21 0,-1 21 0,0-22 15,0 1-15,0 21 0,-21-22 0,21 22 16,1 0-16,-22 0 0,0 0 16,0 0-16,21-1 0,-21 1 15,0 42 1,-21 1 0,-1-1-16,22 21 0,-21-21 15,0 0-15,21 22 0,0-22 0,0 21 16,0-21-16,0 1 15,0 20-15,0-21 0,0 0 0,0 0 16,0 1-16,21-1 0,0-21 0,1 21 16,-1-21-16,0 0 15,0 0-15,0 0 0,0 0 0,1 0 16,-1 0-16,21 0 0,-21 0 0,0 0 16,1-21-16,-1 0 0,0 21 15,0-22-15</inkml:trace>
  <inkml:trace contextRef="#ctx0" brushRef="#br0" timeOffset="19011.59">6096 4001 0,'0'0'0,"-21"0"0,0 0 0,21-22 0,-22 22 15,1 0-15,42 0 47,1 0-47,-1 0 16,21 0-16,0 0 0,1 0 0,-1 0 16,0 0-16,22 0 0,-1 0 15,-20 0-15,20 0 0,1 0 0,-1 0 16,22 0-16,-22 0 0,1 0 0,-1 0 15,1-21-15,-1 21 0,1 0 16,-1 0-16,-20-21 0,20 21 0,-20 0 16,20 0-16,-21-21 0,1 21 15,-22 0-15,0 0 0,0 0 16,0 0-16,-21-21 31,0 0 0</inkml:trace>
  <inkml:trace contextRef="#ctx0" brushRef="#br0" timeOffset="19555.29">7302 3598 0,'0'0'0,"-21"0"0,0 0 16,0 0 0,21 22-1,0-1-15,0 0 16,0 0-16,0 0 0,0 0 16,21 1-16,0-1 15,0-21-15,1 21 0,-1 0 0,0-21 16,0 21-16,21 0 0,-20-21 15,-1 0-15,21 0 0,-21 22 0,22-22 16,-22 0-16,21 0 0,-21 0 0,0 0 16,22 0-16,-22 0 0,0 0 15,0 0-15,0 0 0,1 0 0,-22-22 16,21 22-16,-42 0 31,-1 0-31,1 0 16,0 0-16,0 0 0,0 0 0,-22 22 15,22-22-15,0 21 16,0 0-16,0 0 0,0 0 0,-1 0 16,1 1-16,-21-1 0,21 21 0,0-21 15,-22 22-15,22-22 0,-21 21 16,21-21-16,-1 22 0,1-22 0,0 0 16,0 21-16,0-21 0,0 1 0,-1-1 15,22 0-15,0 0 16,22-21 31,-1-21-47,0 0 0</inkml:trace>
  <inkml:trace contextRef="#ctx0" brushRef="#br0" timeOffset="20520.41">10118 3493 0,'0'0'0,"42"-43"16,-42 22-1,21 21-15,-21-21 16,0 0-16,0 42 47,0 0-47,-21 0 0,0 0 16,0 1-16,-1 20 0,1-21 15,0 21-15,-21 1 0,21-22 0,-22 21 16,22 1-16,-21-1 0,-1 0 0,1 1 15,0-1-15,21 0 0,-22 1 16,1-1-16,0 0 0,-1 1 0,1-22 16,21 21-16,0 0 0,-22-20 15,22-1-15,0 0 0,0 21 16,21-21-16,0 1 0,-21-22 16,21 21-16,21-21 31,0 0-31,0-21 15,0-1-15,0 1 0</inkml:trace>
  <inkml:trace contextRef="#ctx0" brushRef="#br0" timeOffset="21024.36">10647 3450 0,'0'0'0,"0"-21"15,21 21-15,-21-21 16,0 42 31,0 0-47,-21 0 15,0 1-15,21-1 0,-22 0 0,1 0 16,0 21-16,0-20 0,0 20 0,-22 0 16,1 1-16,21-1 0,-21 0 15,-1 1-15,1-1 0,0 0 0,-1 1 16,22-1-16,-21 0 0,-1 1 0,1-1 15,0-21-15,-1 21 16,22-20-16,-21 20 0,21-21 0,-22 0 16,22 0-16,0 1 0,0-1 0,21 0 15,-21 0-15,0 0 16,42-21 31,0 0-47,0 0 0,0 0 15,0 0-15,1-21 0,-1 21 16</inkml:trace>
  <inkml:trace contextRef="#ctx0" brushRef="#br0" timeOffset="21871.69">11176 3662 0,'0'0'0,"0"-42"15,0 20-15,0 1 16,-21 21 15,0 0-31,-1 21 16,1 1-16,0-1 0,0 0 15,0 0-15,0 0 0,21 22 0,-22-22 16,1 21-16,0-21 0,0 22 16,21-1-16,-21 0 0,0-21 0,21 22 15,0-1-15,-22-21 0,1 22 0,21-22 16,-21 21-16,21-21 15,0 0-15,0 1 0,0-1 0,0 0 16,0 0-16,21 0 16,0-21-16,1 0 15,-1 0-15,0 0 0,0 0 0,0 0 16,0 0-16,1 0 0,20-21 0,-21 21 16,0-21-16,0 0 0,1 21 15,-1-21-15,0-1 0,0 1 0,-21 0 16,0 0-16</inkml:trace>
  <inkml:trace contextRef="#ctx0" brushRef="#br0" timeOffset="22128.54">10710 3810 0,'0'0'0,"0"21"15,21-21 1,1 0-16,-1 0 16,0 0-16,21 0 0,-21 0 0,1 0 15,20 0-15,-21 0 16,21 0-16,-20-21 0,20 21 0,-21 0 0,21 0 16,-20-21-16,-1 21 0,0 0 15,0 0-15,-21-21 16,21 21-16,0 0 0</inkml:trace>
  <inkml:trace contextRef="#ctx0" brushRef="#br0" timeOffset="22855.75">11853 4085 0,'21'0'16,"-21"-21"-16,0 0 16,22 21-16,-22-21 0,0 0 15,0-1-15,0 1 0,0 0 16,0 0-16,0 0 0,0 0 15,-22-1-15,1 22 16,0-21-16,21 0 0,-21 0 0,0 21 16,0 0-16,-1-21 0,1 21 0,0 0 15,0 0-15,0 0 0,-22 0 16,22 21-16,0 0 0,0 0 0,0-21 16,0 21-16,-1 22 0,1-22 0,0 0 15,0 21-15,0 1 0,21-22 16,0 21-16,0-21 0,0 22 0,0-22 15,0 0-15,0 21 0,0-20 0,0-1 16,0 0-16,21 0 16,0-21-16,0 0 0,0 0 15,1 0-15,-1 0 0,0 0 16,0 0-16,0 0 0,0 0 16,1-21-16,-1 21 0,21-21 0,-21 0 15,0-1-15,1 1 0,-1 0 0,21 0 16,-21 0-16,0 0 0,1-1 15,-22-20-15,21 21 0,-21 0 0,21-22 16,-21 22-16,0 0 0,0 0 16,0 0-16,0 0 0,0-1 15,0 44 17,-21-1-32,21 0 15,-21 0-15,21 0 0,0 22 16,0-22-16,0 0 15,0 21-15,0-21 0,0 1 0,0-1 16,0 21-16,0-21 0,0 0 0,0 1 16,21-1-16,0 0 15,0-21-15,0 21 0,0-21 16,1 0-16,-1 0 0,0 0 0,21 0 16,-21 0-16,1 0 0,-1-21 15,21 21-15</inkml:trace>
  <inkml:trace contextRef="#ctx0" brushRef="#br0" timeOffset="23479.41">12615 3916 0,'0'-21'0,"0"42"0,0-63 16,0 20-16,0 1 0,0 0 15,-21 21-15,0 0 16,0 0-16,0 0 15,-1 0-15,1 0 0,0 0 0,0 21 16,-21 0-16,20 1 0,1-1 16,0 21-16,0-21 0,0 0 0,0 22 15,-1-22-15,22 21 0,0-21 16,0 1-16,0 20 0,0-21 0,0 0 16,0 0-16,0 1 15,22-22-15,-1 0 0,0 0 16,0 21-16,0-21 0,0 0 0,22 0 15,-22 0-15,0 0 0,0-21 0,22 21 16,-22-22-16,0 1 0,0 21 16,0-21-16,-21 0 0,21 0 0,1 0 15,-22-1-15,0 1 0,21 0 16,-21 0-16,0 0 0,21 21 16,-21-21-16,0 42 46,0 0-46,0 0 16,0 0-16,0 0 0,0 1 0,0 20 16,0-21-16,0 21 0,0 1 15,-21-22-15,21 21 0,0 1 0,-21-22 16,21 21-16,0 0 0,0 1 0,0-1 16,0-21-16,0 22 0,0-1 15,0 21-15,0-20 0,0-1 0,0 0 16,21 1-16,-21-1 0,0 22 0,21-22 15,0 0-15,-21 1 16,0-22-16,0 21 0,0 0 0,0-20 16,0 20-16,0-21 0,0 21 0,0-20 0,0-1 15,0 21-15,-21-21 0,0 0 16,0 1-16,-1-22 0,22 21 16,-42 0-16,21-21 0,0 0 0,-22 0 15,22 21-15</inkml:trace>
  <inkml:trace contextRef="#ctx0" brushRef="#br0" timeOffset="23595.34">12446 5588 0,'-42'0'0,"-1"0"16,1 0-16,169 0 0,-318 0 0,149-21 0,0 0 15,-1 21-15,22-21 0,-21-1 16,21 22-16,-22-21 0,22 0 0,0 0 16,0 0-16,0 0 0,21-1 15,-21 1-15,21 0 16,0 0-16,0 0 0,0 0 0,0-1 16,0 1-16,0 0 0,21 0 0</inkml:trace>
  <inkml:trace contextRef="#ctx0" brushRef="#br0" timeOffset="24440.02">13017 3916 0,'0'21'31,"0"0"-15,0 0-16,0 1 0,0-1 16,0 0-16,0 21 0,0-21 15,0 1-15,0-1 0,0 0 16,0 0-16,0 0 0,0 0 16,-21-21-16,21 22 15,-21-44 32,21 1-47,0 0 16,0 0-16,0 0 0,0 0 0,0-22 15,0 22-15,0 0 0,0 0 16,0-22-16,0 22 0,21 0 0,-21 0 16,21 0-16,1 0 0,20-1 0,-21 1 15,0 0-15,22 21 16,-22-21-16,21 21 0,0 0 0,-20 0 15,20 0-15,0 0 0,-21 0 0,22 0 16,-22 21-16,0 0 0,0 0 16,0-21-16,1 43 0,-22-22 0,0 0 15,0 0-15,21 0 0,-21 1 0,0 20 16,0-21-16,0 0 0,0 0 16,-21 1-16,-1-1 0,1 0 15,0 0-15,0-21 0,21 21 16,-21-21-1,21-21 32,0 0-47,21 0 0</inkml:trace>
  <inkml:trace contextRef="#ctx0" brushRef="#br0" timeOffset="25027.69">14012 3874 0,'0'0'16,"0"-22"-16,0 1 0,0 0 16,0 0-16,-21 21 0,0-21 15,0 21-15,0-21 0,-1 21 16,1 0-16,0 0 15,0 0-15,0 0 0,0 21 16,-1 0-16,1 0 0,0 0 0,0 0 16,21 1-16,-21 20 0,21-21 15,-21 21-15,21 1 0,-22-22 0,22 21 16,0-21-16,0 1 0,0 20 16,0-21-16,0 0 0,22 0 15,-1 1-15,0-22 16,0 0-16,0 21 0,0-21 15,1 0-15,-1 0 0,0 0 16,0-21-16,0-1 0,0 22 0,1-21 16,-1 0-16,0 0 0,0 0 0,0 0 15,0-22-15,1 22 0,-22 0 16,0-21-16,21 20 0,-21 1 0,21 0 16,-21-21-16,0 21 15,0-1-15,-21 22 31,0 0-31,21 22 16,0-1-16,0 0 0,0 0 0,0 0 16,0 0-16,0 22 0,0-22 15,0 0-15,0 0 0,0 0 16,0 1-16,0-1 0,0 0 0,0 0 16,21-21-16,0 21 0,0-21 15,0 0-15,0 0 16,1 0-16,20 0 0,-21 0 0,0 0 15,0 0-15,22-21 0,-22 0 0,0 0 16,21 0-16</inkml:trace>
  <inkml:trace contextRef="#ctx0" brushRef="#br0" timeOffset="25787.25">14605 3874 0,'0'0'0,"0"-22"31,-21 22-31,0 22 16,21-1-16,0 0 15,-22-21-15,22 21 0,-21 0 0,21 0 16,0 1-16,-21-1 0,21 0 0,0 0 16,0 0-16,0 0 0,0 1 15,0-1-15,0 0 0,0 0 0,0 0 16,0 0 0,-21-21-1,0 0 1,21-21-16,0 0 15,0 0-15,0 0 16,0 0-16,0-1 0,0 1 0,0 0 16,0 0-16,0-21 0,0 20 0,0 1 15,0-21-15,21 21 0,0 0 16,0-1-16,0 1 0,1 0 0,-1 21 16,0-21-16,0 0 0,21 21 0,-20 0 15,-1 0-15,0 0 0,0 0 16,21 0-16,-20 21 0,-1-21 0,0 21 15,-21 0-15,21 0 0,-21 1 16,21-1-16,-21 0 0,0 0 0,21 0 16,-21 22-16,0-22 0,22 0 0,-22 0 15,0 0-15,0 0 0,0 1 16,0-1-16,-22 0 16,1-21-1,0 0 1,0 0-16,21-21 15,-21 21 1,21-21-16,0-1 0,0 1 0,0 0 16,0 0-16,0 0 0,0 0 15,21-1-15,0 1 0,-21-21 16,21 21-16,22 0 0,-22-1 0,0 1 16,21 0-16,1 0 0,-1 0 15,0 21-15,1 0 0,-1 0 0,0 0 16,1 0-16,-1 0 0,0 0 0,1 0 15,-22 21-15,0 0 0,0 0 16,0 0-16,-21 1 0,0-1 0,0 21 16,0-21-16,0 0 0,0 1 15,0-1-15,-21 0 0,0 0 0,21 0 16,-21 0-16,0 1 0,-1-22 0,22 21 16,-21-21-16,21 21 0,-21-21 15,42-21 32,0 21-47,-21-21 0,22-1 0,-1 1 16</inkml:trace>
  <inkml:trace contextRef="#ctx0" brushRef="#br0" timeOffset="26195.76">15769 3916 0,'64'0'16,"-43"0"-1,0 0-15,0 0 0,0 0 0,0 0 16,1-21-16,20 21 0,-21-21 0,21 21 16,-20-22-16,20 22 0,-21-21 15,0 0-15,0 21 0,1-21 0,-22 0 16,0 0-16,0-1 15,-22 22-15,1-21 16,0 21-16,0 0 0,-21 0 0,20 0 16,1 0-16,-21 0 0,0 21 0,20 1 15,1-1-15,0 0 0,0 0 16,0 21-16,0-20 0,21 20 16,-22-21-16,22 21 0,0-20 0,0 20 15,0-21-15,0 0 0,0 0 16,22 1-16,-1-1 0,-21 0 0,21 0 15,0-21-15,21 21 0,-20-21 16,-1 0-16,0 0 0,0 0 0,21 0 16,-20 0-16,-1 0 0,0-21 0,0 0 15,0 21-15,0-21 0,1 0 16</inkml:trace>
  <inkml:trace contextRef="#ctx0" brushRef="#br0" timeOffset="26731.45">17187 3069 0,'0'-21'31,"0"0"-31,21 21 31,1 0-31,-1 0 0,0 0 0,21 0 16,-21 0-16,22 0 0,-1 0 0,-21 0 15,22 0-15,-22 0 0,21 0 16,-21 0-16,0 0 0,1 0 0,-44 0 31,-20 0-31,21 0 16,-21 0-16,20 0 0,-20 0 16,0 0-16,-1 0 0,-20 0 0,21 0 15,20 0-15</inkml:trace>
  <inkml:trace contextRef="#ctx0" brushRef="#br0" timeOffset="27127.38">17166 3027 0,'-42'0'16,"21"0"-16,-22 0 0,149 0 0,-233 0 15,106 0-15,0 0 0,0 0 0,-1 0 16,1 0 0,0 0-1,0 21 1,21 0 0,0 0-16,0 1 0,0-1 15,0 0-15,-21 21 0,21-21 16,0 22-16,0-1 0,-21 0 0,21 1 15,0-1-15,0 0 0,0 22 16,0-22-16,-22 1 0,22-1 16,-21 0-16,0 22 0,21-22 0,0 0 15,-21 22-15,0-22 0,0 22 0,21-1 16,-22 1-16,1-22 0,0 22 16,0-1-16,21-21 0,-21 22 0,0-22 15,-1 22-15,22-22 0,0 0 0,-21 1 16,21-1-16,0 0 0,0 1 15,0-1-15,0-21 0,21 0 0,-21 1 16,43-1-16,-22-21 0,0 0 0,21 21 16,1-21-16,-1 0 0,0 0 15,1 0-15,-1 0 0,0 0 16,-20 0-16,20 0 0,0-21 0,1 0 16,-22 21-16,21-22 0,-21 22 15,0-21-15,1 21 0,-1-21 0,0 0 16,0 0-16,0 0 0,0-1 0</inkml:trace>
  <inkml:trace contextRef="#ctx0" brushRef="#br0" timeOffset="28107.77">18182 3937 0,'0'0'0,"0"-21"0,-21-85 31,0 85-31,0 0 0,-1 0 16,1-1-16,0 22 0,0-21 0,0 0 16,0 21-16,-1 0 15,1 0-15,0 0 0,0 0 0,0 21 16,0 0-16,-22 1 0,22-1 15,0 0-15,0 0 0,0 0 0,-1 22 16,1-22-16,0 21 0,0-21 16,21 22-16,0-22 0,0 21 15,0-21-15,0 0 0,0 1 0,21-1 16,0 0-16,0 0 0,1-21 0,-1 0 16,0 21-16,0-21 0,0 0 15,0 0-15,1 0 0,-1 0 0,21-21 16,-21 0-16,0 0 0,1 0 0,-22-1 15,21 1-15,0 0 0,0-21 16,-21 21-16,21-1 0,-21-20 0,0 21 16,0-21-16,21 20 0,-21 1 0,0 0 15,0 0 1,0 0-16,0 42 31,0 0-31,0 0 16,0 0-16,0 1 0,0 20 0,0-21 15,0 0-15,0 0 0,0 1 16,22-1-16,-1 0 0,0 0 0,0 0 16,0 0-16,0 1 0,1-22 15,-1 0-15,0 0 0,0 0 16,0 0-16,0 0 0,1 0 0,-1 0 16,0 0-16,21-22 0,-21 1 15,1 0-15,-1 0 0,0 0 0,0 0 16,-21-1-16,21-20 0,0 21 15,-21-21-15,0 20 0,22-20 16,-22 21-16,0-21 0,0-1 0,0 1 16,0 21-16,0-22 0,-22 1 0,1 0 15,0 21-15,0-22 0,-21 22 16,-1-21-16,1 21 0,0-1 0,-22 22 16,22-21-16,-22 21 0,22 0 15,-22 0-15,22 0 0,-21 0 0,20 0 16,-20 0-16,20 21 0,1 1 0,-21-1 15,20 0-15,-20 21 16,20 1-16,1-1 0,0 0 0,-1 1 16,22-1-16,-21 0 0,21 22 15,0-22-15,-1 0 0,1 1 0,0 20 16,21-20-16,0-1 0,0 0 0,0 22 16,0-22-16,0 0 0,0 1 15,21-22-15,0 21 0,22 1 0,-22-22 16,21 0-16,-21 21 0,22-21 0,-1 1 15,0-22-15,1 21 0,-1 0 16,0-21-16,1 0 0,-1 0 0,0 0 16,-20 0-16,20 0 0,-21 0 0,21 0 15,1 0-15,-22-21 0,0 21 16,21-21-16,-20 21 0,-1-22 16,0 22-16,0-21 0,-21 0 0,21 0 15,0 21-15,1-21 0</inkml:trace>
  <inkml:trace contextRef="#ctx0" brushRef="#br0" timeOffset="28667.45">19008 3683 0,'0'0'0,"0"-21"0,0 0 16,0 0-16,0-1 0,-22 1 15,22 42 17,0 1-32,-21-1 15,21 0-15,-21 0 0,21 21 16,0-20-16,-21 20 0,21-21 0,0 21 0,-21 1 16,0-22-16,-1 21 0,22 1 15,-21-22-15,0 21 0,21-21 16,-21 0-16,21 1 0,-21 20 0,21-21 15,0 0-15</inkml:trace>
  <inkml:trace contextRef="#ctx0" brushRef="#br0" timeOffset="29019.25">18923 3725 0,'0'0'0,"21"-21"0,-21 0 0,0 0 0,21 0 16,-21 0-16,0-1 16,21 1-16,1 0 0,-1 21 0,0-21 15,0 21-15,0 0 0,22-21 16,-22 21-16,21 0 0,0 0 0,1 0 16,-1 0-16,0 0 0,1 21 15,-1-21-15,0 21 0,1 21 0,-1-20 16,-21 20-16,22-21 0,-22 21 0,0 1 15,-21-22-15,0 21 16,0 1-16,0-1 0,0-21 0,-21 21 16,0 1-16,-1-22 0,1 21 0,0-21 15,21 1-15,-21-1 0,0 0 16,0 0-16,21 0 0,0 0 16,-22-21-16,1 0 15,0-21 1,0 0-1,0 0-15</inkml:trace>
  <inkml:trace contextRef="#ctx0" brushRef="#br0" timeOffset="29224.13">18944 3895 0,'0'0'0,"-42"0"31,63 0-16,0 0-15,0 0 16,0 0-16,22 0 0,-22 0 16,0 0-16,21 0 0,-20 0 0,20 0 15,0 0-15,-21 0 0,22-21 0,-1 21 16,-21 0-16,22 0 0,-1-22 16,-21 22-16,21 0 0,1-21 0</inkml:trace>
  <inkml:trace contextRef="#ctx0" brushRef="#br0" timeOffset="29526.96">20066 3535 0,'0'0'0,"0"21"31,0 0-31,0 0 0,0 1 15,0-1-15,0 21 0,-21-21 16,21 22-16,0-22 0,0 21 16,-21 0-16,21-20 0,0 20 0,0-21 15,0 21-15,-22-20 0,22 20 16,-21-21-16,21 0 0,-21 0 0,21 1 16,0-1-16,0-42 46,0-1-46,0 1 0,0-21 16</inkml:trace>
  <inkml:trace contextRef="#ctx0" brushRef="#br0" timeOffset="29799.8">19981 3556 0,'0'0'0,"0"-21"0,21 0 15,-21 0-15,22 21 31,-1 21-31,-21 0 0,21 0 0,0 0 16,0 22-16,0-22 0,1 21 16,-1 0-16,0-20 0,0 20 0,21 0 15,-20-21-15,-1 22 0,21-1 16,-21-21-16,0 22 0,1-22 0,-1 0 16,0 0-16,0 0 0,-21 0 15,21-21 1,0 0-1,-21-21 1,0 0-16,22 0 0,-22 0 16,0 0-16,21-1 0,-21-20 0</inkml:trace>
  <inkml:trace contextRef="#ctx0" brushRef="#br0" timeOffset="30060.42">20764 3302 0,'0'0'0,"-21"-21"16,0 21 0,21 21-16,-21 0 0,0 22 15,21-22-15,-21 21 0,-1 0 16,22 1-16,-21-1 0,0 22 0,0-22 16,21 0-16,-21 22 0,0-22 15,21 0-15,-22 1 0,22-1 0,0 0 16,0-20-16,-21 20 0,21-21 0,0 21 15,0-20-15,0-1 0,0 0 16</inkml:trace>
  <inkml:trace contextRef="#ctx0" brushRef="#br0" timeOffset="30676.07">21230 3662 0,'0'0'0,"21"0"16,0 0-16,1 0 16,-1 0-16,0 0 15,0 0-15,0 0 0,0 0 16,1 0-16,-1 0 0,0 0 0,0 0 16,0 0-16,0 0 0,1 0 15,-1 0-15,0 0 0,0 0 16,0 0-1</inkml:trace>
  <inkml:trace contextRef="#ctx0" brushRef="#br0" timeOffset="30924.23">21209 3852 0,'0'22'31,"21"-22"-31,0 0 16,0 0-16,1 0 0,20 0 0,-21 0 15,0 0-15,22 0 0,-22 0 16,21 0-16,-21 0 0,22 0 0,-22 0 15,0 0-15,0 0 0,0 0 16,0 0-16,1-22 0,-1 22 16,0-21-16,0 21 0</inkml:trace>
  <inkml:trace contextRef="#ctx0" brushRef="#br0" timeOffset="31359.36">22288 3239 0,'0'0'0,"-21"0"16,0 0-16,0 21 15,21 0-15,0 0 16,0 0-1,0 0 1,21-21 0,0 0-16,0 0 0,1 0 15,-1 0-15,0 0 0,0-21 16,0 21-16,-21-21 0,21 21 16,-21-21-16,0 0 0,0 0 15,0-1-15,0 1 16,0 0-16,-21 21 0,0 0 0,0 0 15,0 0-15,0 0 16,-1 21-16,1 0 0,0 1 0,0 20 16,0-21-16,0 21 0,-1 1 0,1-22 15,0 21-15,0 1 0,21-22 16,0 21-16,0-21 0,0 0 0,0 22 16,0-22-16,21-21 0,0 21 15,0 0-15,22-21 0</inkml:trace>
  <inkml:trace contextRef="#ctx0" brushRef="#br0" timeOffset="31739.14">23199 3535 0,'0'0'0,"-22"0"0,-41-21 16,42 21 0,0 0-16,-1 21 15,1 0-15,0 0 0,21 0 16,-21 1-16,0 20 0,0-21 0,21 21 15,-22-20-15,22 20 0,-21 0 16,0-21-16,21 22 0,0-1 0,-21 0 16,0-20-16,21 20 0,0-21 0,0 21 15,0-20-15,0-1 0,0 0 16,0 0-16,0 0 0,0 0 16,21-21 15</inkml:trace>
  <inkml:trace contextRef="#ctx0" brushRef="#br0" timeOffset="32064.04">23008 3937 0,'0'0'0,"21"-42"0,-21-1 0,21 22 15,1-21-15,-22 0 0,21-1 16,0 1-16,-21 0 0,21 20 0,0-20 16,-21 21-16,0 0 0,21 0 15,1-1-15,-1 22 0,-21-21 16,21 21-16,0 0 0,0 0 15,0 21-15,-21 1 0,22-1 16,-1 0-16,-21 0 0,21 21 16,0-20-16,0 20 0,-21 0 15,0 1-15,21-1 0,-21-21 0,0 21 16,22 1-16,-22-22 0,0 21 0,0 1 16,0-22-16,0 0 0,0 21 15,0-21-15,0 1 0,-22-1 0,1 0 16,21 0-16,-21-21 15,21 21-15,0-42 47</inkml:trace>
  <inkml:trace contextRef="#ctx0" brushRef="#br0" timeOffset="32295.91">22881 3916 0,'0'0'0,"-21"0"0,0 0 15,42 0 17,0 0-32,0 0 0,0 0 15,1 0-15,20 0 0,-21 0 0,0 0 16,0 0-16,22 0 15,-22 0-15,21-21 0,-21 21 0,1 0 16,20-21-16,-21 21 0,0 0 0,22 0 16,-22-22-16</inkml:trace>
  <inkml:trace contextRef="#ctx0" brushRef="#br0" timeOffset="32631.82">23685 3493 0,'0'0'0,"0"-22"15,22 22 1,-1 22 0,-21-1-16,21 0 0,-21 0 0,21 0 15,0 0-15,-21 22 0,21-22 16,1 21-16,-22 1 0,21-22 0,0 21 15,0-21-15,-21 22 0,21-22 16,0 21-16,1-21 0,-1 22 0,-21-22 16,0 0-16,21 0 0,-21 0 0,21 0 15,-21 1-15,0-1 16,21-42 31,-21-1-47,21 1 15</inkml:trace>
  <inkml:trace contextRef="#ctx0" brushRef="#br0" timeOffset="32939.31">24426 3387 0,'0'0'0,"0"-21"0,0-1 16,0 44 15,-21-1-31,0 21 16,21-21-16,-21 0 0,0 22 0,21-1 15,-22 0-15,1 1 0,0-1 16,0-21-16,0 22 0,21-1 0,-21 0 16,-1 1-16,1-22 0,0 21 0,0 0 15,21-20-15,-21-1 0,21 0 16,-21 0-16,21 0 0,0 0 0,0 1 15,0-1-15,21-21 32,0 0-17,0-21-15,0 21 0</inkml:trace>
  <inkml:trace contextRef="#ctx0" brushRef="#br0" timeOffset="33595.93">24998 3387 0,'0'0'0,"-21"0"0,-1 0 0,1 0 16,0-21-16,0-1 15,21 1 1,0 0-16,0 0 16,0 0-16,21 21 15,0-21-15,0 21 16,1-22-16,-1 22 0,0 0 0,0 0 15,0 0 1,-21 22-16,0-1 16,0 0-16,0 0 0,0 0 15,0 0-15,0 1 0,0 20 0,-21-21 16,21 0-16,-21-21 0,0 21 16,0 1-16,21-1 0,-22-21 0,1 0 15,0 0-15,0 0 16,0 0-16,0 0 15,21-21 1,0-1 0,0 1-16,0 0 0,0 0 15,0 0-15,0 0 0,0-1 16,21 22-16,-21-21 0,21 0 0,0 0 16,0 21-16,0 0 15,1 0-15,-1 0 0,0 21 16,-21 0-16,0 0 0,0 1 15,0-1-15,21 21 0,-21-21 16,0 22-16,0-22 0,0 21 0,0-21 16,-21 0-16,0 22 0,0-22 15,-1 0-15,1 0 0,-21 0 0,21 1 16,-22-22-16,22 21 0,0-21 16,0 0-16,0 0 0</inkml:trace>
  <inkml:trace contextRef="#ctx0" brushRef="#br0" timeOffset="34427.71">25188 2942 0,'21'-21'31,"1"21"-31,-1 0 0,0 0 0,0 0 16,0 0-16,0 0 0,1 0 15,20 0-15,-21 0 0,21 0 0,-20 0 16,20-21-16,-21 21 0,21 0 16,-20 0-16,-1 0 0,21 0 15,-21 0-15,0 0 0,1 0 16,-1 0-16,0 0 16,0 0-16,-21 21 31,0 0-31,21-21 0,-21 21 0,0 1 15,0-1-15,0 0 16,0 0-16,0 0 0,0 22 0,0-22 16,0 21-16,-21 0 0,21-20 15,0 20-15,-21 0 0,0 1 0,0 20 16,21-21-16,-22 1 16,1-1-16,21 0 0,-21 22 0,21-22 15,0 1-15,0-1 0,-21 0 0,21 1 16,0-1-16,-21 0 0,21 1 15,0-1-15,0 0 0,0 1 0,0-22 16,-21 21-16,21 0 0,-22-20 0,22-1 16,0 21-16,0-21 0,-21 0 15,21 1-15,-21-1 0,0 0 0,21 0 16,-21 0-16,0 0 16,-1 1-16,22-1 0,-21-21 15,0 21-15,0-21 0,0 21 16,0-21-16,-1 0 15,1 0-15,0 21 0,0-21 0,-21 0 16,20 0-16,1 0 0,-21 0 0,21 0 16,0 0-16,-22 0 0,22 0 15,0 0-15,0 0 0,0 0 0,-1 0 16,1 0-16,0 0 0,0 0 16,0 0-16,0 0 15,-1 0 1</inkml:trace>
  <inkml:trace contextRef="#ctx0" brushRef="#br0" timeOffset="45431.78">2519 7049 0,'0'-22'15,"0"1"-15,0 0 16,0 0-16,21 0 16,-21 0-16,0-1 15,0 1-15,0 0 16,21 21-16,-21-21 15,0 42 32,0 0-47,0 0 0,0 1 16,0-1-16,0 0 0,0 21 16,0 1-16,0-1 0,-21 0 0,21 1 15,0-1-15,-21 0 0,21 1 16,0-1-16,0 0 0,0 1 0,0-1 15,0-21-15,0 21 0,0-20 16,0 20-16,0-21 0,0 0 0,0 0 16,0 1-16,21-1 0,0 0 15,0-21-15,-21 21 16,21-21-16,1 0 0,-1 0 0,0 0 16,0 0-16,0-21 0,0 21 15,1-21-15,-1 0 0,21-1 0,-21 1 16,0 0-16,1-21 0,-1 21 15,0-22-15,0 1 0,0 0 16,0-1-16,1 1 0,-1 0 0,0-1 16,0 1-16,-21 0 0,0 20 0,21-20 15,0 21-15,-21 0 0,0 0 16,0-1-16,0 1 0,0 0 16,22 21 46,-22 21-62,21-21 16,-21 21-16,21-21 15</inkml:trace>
  <inkml:trace contextRef="#ctx0" brushRef="#br0" timeOffset="46072.47">3916 7027 0,'0'0'0,"0"-21"16,21-21-1,-21 21 1,-21 21-16,0 0 15,-1 0-15,-20 0 0,21 0 0,0 0 16,-22 0-16,22 0 0,0 0 16,-21 21-16,21-21 0,-22 21 0,22 0 15,-21 0-15,21 1 0,-1-1 0,1 0 16,0 0-16,0 0 0,21 0 16,-21 1-16,21-1 0,0 0 0,0 0 15,0 0-15,21-21 16,0 0-16,0 0 15,0 21-15,1-21 0,-1 0 0,0 0 16,0 0-16,21 0 0,-20 0 0,-1 0 16,21 22-16,-21-22 0,0 21 15,22-21-15,-22 21 0,0-21 0,0 21 16,0-21-16,1 21 0,-22 0 16,21-21-16,-21 22 0,21-1 0,-21 0 15,0 0-15,0 0 0,0 0 16,0 1-16,-21-22 0,0 21 15,-1 0-15,1-21 0,0 21 16,-21 0-16,21-21 0,-1 21 0,-20-21 16,21 0-16,-21 0 0,20 22 15,-20-22-15,21 0 0,-21 0 16,20 0-16,1 0 0,-21 0 0,21 0 16,0 0-16,-1-22 0,1 22 0,0-21 15,0 21-15,0-21 0,0 21 16,-1 0-16,22-21 0,0 0 31,0 0-15,22-1-1,-1 22-15,0-21 0,0 21 16</inkml:trace>
  <inkml:trace contextRef="#ctx0" brushRef="#br0" timeOffset="46375.29">4339 7154 0,'0'-21'15,"0"0"17,-21 21-32,0 0 47,21 21-47,0 0 15,0 1-15,-21-1 16,21 0-16</inkml:trace>
  <inkml:trace contextRef="#ctx0" brushRef="#br0" timeOffset="46631.11">4254 7684 0,'0'21'32,"-21"-21"-1,21-21-15,0-1 15,0 1-31</inkml:trace>
  <inkml:trace contextRef="#ctx0" brushRef="#br0" timeOffset="47203.03">5165 6964 0,'0'0'0,"0"-21"16,0 0-1,0 42 1,0 0-16,0 0 16,-22 0-16,22 22 0,0-22 0,0 21 15,0 0-15,-21 22 0,21-22 0,0 22 16,0-22-16,-21 0 0,21 1 16,-21-1-16,21 0 0,-21 1 15,21-1-15,-21-21 0,21 0 0,0 1 16,0-1-16,0 0 0,-22 0 0,22 0 15,0-42 17,0 0-17,0 0-15,22 21 0,-22-21 0,0-1 16,0 1-16</inkml:trace>
  <inkml:trace contextRef="#ctx0" brushRef="#br0" timeOffset="48472.01">5249 6943 0,'0'-21'15,"0"42"-15,0-64 47,21 43-16,1 0-31,-1 0 0,0 0 0,0 0 16,0 0-16,0 0 0,22 0 0,-1 0 16,0 0-16,1 0 0,-1 0 15,0 0-15,22 0 0,-1 0 0,1 0 16,-22 0-16,22 0 0,-1 0 0,1 0 15,-1 0-15,1 0 0,-22 0 16,22 0-16,-1 0 0,1 0 0,-1 0 16,1 0-16,-1 0 0,1 0 0,-1 0 15,1 0-15,20 0 0,-20 0 16,-1 0-16,1 0 0,-1 0 16,1 0-16,-1 0 0,1-21 0,-22 21 15,22 0-15,-22 0 0,21 0 16,-20 0-16,-1 0 0,0 0 0,-20 0 15,20 0-15,-21 0 0,0 0 0,0 0 16,1 0-16,-22 21 63,0 1-48,0-1-15,0 0 16,0 0-16,0 0 15,0 0-15,0 1 16,0-1-16,0 0 0,0 0 0,0 0 16,0 22-16,0-22 0,0 0 0,0 21 15,0-21-15,0 22 0,0-22 0,0 0 16,0 21-16,0-20 0,0 20 16,0-21-16,0 0 0,0 22 0,0-22 15,0 0-15,21 0 0,-21 0 0,0 0 16,0 1-16,0-1 0,21 0 0,-21 0 15,0 0-15,0 0 16,0 1 0,-21-1-1,0-21-15,-1 0 16,22 21-16,-21-21 16,0 0-16,0 0 0,0 0 15,0 21-15,-1-21 0,1 0 0,0 0 16,0 0-16,-21 0 0,20 0 0,-20 0 15,0 0-15,-1 0 0,1 0 16,0 0-16,-22 0 0,22 0 0,0 0 16,-22 0-16,1 21 0,20-21 0,-20 0 15,-1 0-15,22 0 0,-22 0 0,22 0 16,-21 0-16,20 0 16,-20 0-16,20 0 0,-20 0 0,21 0 15,-22 0-15,1 0 0,20 0 0,-20 0 16,20 0-16,-20 0 0,21 0 0,-1 0 15,-20 0-15,20 0 0,1 0 16,0 0-16,-1 0 0,22 0 0,-21 0 16,21 0-16,-22 0 0,22 0 0,0 0 15,0 0-15,-21 0 0,20 0 0,1 0 16,0 0-16,0 0 0,-21 0 16,20 0-16,1 0 0,0 0 0,0 0 15,0 0-15,0 0 0,-1 0 0,1 0 16,0 0-1,0 0 1,42 0 156,0 0-156,-21-21-16,21 21 0</inkml:trace>
  <inkml:trace contextRef="#ctx0" brushRef="#br0" timeOffset="51943.26">11493 6668 0,'0'0'0,"22"0"0,-22-22 0,21 22 16,-21 22 46,-21-1-62,-1-21 0,1 21 16,0 0-16,0 0 0,0-21 0,0 21 0,-22 1 16,22-1-16,-21 0 15,-1 0-15,1 0 0,0 0 0,-1 1 16,-20-1-16,-1 0 0,22-21 0,-21 21 15,-1 0-15,22 0 0,-22 1 16,22-22-16,-22 21 0,22-21 0,0 21 16,21-21-16,-22 0 0,22 0 0,-21 21 15,21-21-15,-1 0 0,1 0 0,0 0 16,0 0-16,42 0 47,0 0-47,0 0 15,1 0-15,20 0 0,-21 0 0,21 21 16,1 0-16,20-21 0,-20 22 0,20-1 16,-21 0-16,22 0 0,-1 0 15,1 0-15,-22 22 0,22-22 0,-1 0 16,-20 0-16,-1 22 0,0-22 0,-21 0 16,22 0-16,-22 0 0,0 0 0,0 1 15,0-1-15,-21 0 16,0 0-16,22-21 15,-1 0 32,-21-21-47,21 21 16</inkml:trace>
  <inkml:trace contextRef="#ctx0" brushRef="#br0" timeOffset="53623.99">12404 7239 0,'0'0'0,"0"-21"0,21 21 15,0-21-15,-21 0 16,0-1-16,21 22 0,-21-21 15,21 21-15,-21-21 0,0 0 16,0 0-16,0 0 0,0-1 16,-21 1-16,0 0 15,0 21-15,0-21 0,-1 21 0,1 0 16,0-21-16,0 21 0,0-21 16,0 21-16,-1 0 0,1 0 0,0 0 15,0 0-15,0 0 0,0 0 16,-1 0-16,1 0 15,0 0-15,21 21 0,-21-21 16,0 21-16,0-21 0,21 21 16,-22 0-16,1-21 0,0 21 15,21 1-15,-21-1 0,0 0 0,0 0 16,21 0-16,0 0 0,-22 22 0,22-22 16,-21 0-16,21 21 0,0-20 15,0 20-15,0-21 0,0 0 0,0 0 16,0 1-16,21-1 0,1 0 0,-1 0 15,0 0-15,0-21 0,0 0 16,-21 21-16,21-21 0,1 0 16,-1 0-16,0 0 0,0 0 0,0 0 15,22 0-15,-22 0 0,0 0 0,0-21 16,21 0-16,-20 21 16,-1-21-16,0 0 0,0 0 0,0-1 15,0 1-15,1 0 0,-22 0 0,21-21 16,0-1-16,0 22 0,-21-21 15,0-1-15,21 1 0,0 0 0,-21-1 16,0 1-16,0 21 0,22-21 0,-22-1 16,21 1-16,-21 0 0,0-1 15,0 1-15,0 21 0,21-22 0,-21 22 16,0-21-16,0 21 0,0 0 0,0-1 16,0 1-16,21 0 0,-21 42 31,0 0-31,0 1 15,0 20-15,-21-21 0,21 21 16,-21 1-16,21-1 0,-21 0 0,21 1 16,0 20-16,0-20 0,0-1 0,-22 0 15,22 22-15,0-22 0,0 0 16,0 1-16,0-1 0,0 0 0,0 1 16,0-22-16,0 21 0,22-21 0,-1 1 15,-21-1-15,21 0 0,0-21 0,0 0 16,0 21-16,1-21 15,-1 0-15,0 0 0,0 0 0,0-21 16,0 0-16,1 21 0,-1-21 0,0-1 16,0 1-16,0 0 15,0 0-15,1 0 0,-22-22 0,0 22 16,0-21-16,0 21 0,21 0 0,-21-1 16,0 1-16,0 0 0,0 0 15,0 42 1,0 0-1,0 0-15,0 1 0,0-1 0,0 0 16,-21 0-16,21 0 0,0 0 16,0 1-16,0-1 0,0 0 15,0 0-15,0 0 0,21-21 16,-21 21 0,21-21-16,0-21 31,0 0-31</inkml:trace>
  <inkml:trace contextRef="#ctx0" brushRef="#br0" timeOffset="54032.11">13060 6858 0,'0'0'0,"-21"0"31,42 0 16,-21-21-47,21 21 15,-21-21-15,0 0 0,0-1 32,-21 22-17,0 0-15,-1 0 16,22 22-16,-21-22 16,21 21-16,0 0 0,0 0 15,0 0-15,0 0 0,0 1 16,21-1-16,1-21 15,-1 21-15,0-21 0,0 0 16,0 0-16</inkml:trace>
  <inkml:trace contextRef="#ctx0" brushRef="#br0" timeOffset="54343.93">13314 6922 0,'0'0'0,"21"0"47,0 0-47,-21 21 0,21 0 15,0 0-15,1 0 0,-1 0 16,0 22-16,-21-22 0,21 0 16,0 0-16,0 0 0,1 1 0,-1-1 15,-21 0-15,21 0 0,0 0 16,-21 0-16,0 1 0,0-1 15,0 0-15,21-21 0,-21 21 0,0 0 16,0 0 0,0-42 15,0 0-15,21 21-16,-21-21 0</inkml:trace>
  <inkml:trace contextRef="#ctx0" brushRef="#br0" timeOffset="54627.76">13970 6773 0,'0'0'0,"-21"22"47,0-1-47,-1 0 0,1 0 0,21 0 16,-21 22-16,0-22 0,0 21 0,0-21 15,-22 22-15,22-22 0,0 21 16,0 0-16,0-20 0,-1 20 0,22-21 16,-21 0-16,21 0 0,-21 22 0,0-22 15,21 0-15,0 0 16,0 0 0,21-42 15,0 0-31,0 0 0</inkml:trace>
  <inkml:trace contextRef="#ctx0" brushRef="#br0" timeOffset="55399.47">15981 6900 0,'0'0'0,"0"-21"0,0 0 15,0 42 16,0 0-31,-21 1 16,21 20-16,0-21 0,0 21 16,-22-20-16,22 20 0,-21 0 0,21 1 15,0-22-15,0 21 0,0 0 0,-21-20 16,21-1-16,0 0 0,0 0 16,-21 0-16,21 0 0,0 1 0,0-1 15,0-42 16,0-1-31,0 1 16,21 0-16</inkml:trace>
  <inkml:trace contextRef="#ctx0" brushRef="#br0" timeOffset="55763.56">16023 6541 0,'0'0'0,"0"-22"0,-42 1 15,21 21-15,-1 21 16,22 1 0,-21-22-16,21 21 0,0 0 15,0 0 1,21-21 0,1 0-16,-1 0 0,0 0 15,0-21-15,0 0 0,0 21 16,-21-21-16,0-1 0,0 1 15,0 0-15,0 0 0,0 0 16,0 0-16,0-1 16,-21 22-16,0-21 0,0 21 15,0 0-15,0 0 0,-1 21 16,22 1 0,0-1-16,0 0 0,0 0 0,0 21 15,0-20-15,22-1 0,-1 21 16,0-21-16,21 22 0,-21-22 0,22 21 15,-22-21-15</inkml:trace>
  <inkml:trace contextRef="#ctx0" brushRef="#br0" timeOffset="56419.22">16912 7049 0,'0'0'0,"0"-22"16,-42-20-1,21 21-15,-1 0 0,1 0 16,0 21-16,21-22 0,-21 22 0,0 0 16,-22 0-16,22 0 0,0 0 15,0 0-15,0 22 0,-22-1 0,22-21 16,0 21-16,0 0 0,0 21 0,0-20 15,-1-1-15,1 21 0,0 0 16,21-20-16,-21 20 0,21-21 0,0 21 16,0-20-16,0 20 0,0-21 0,0 0 15,21 0-15,0 1 16,0-22-16,22 21 0,-22-21 0,0 0 16,0 0-16,22 0 0,-22 0 0,21 0 15,-21 0-15,22 0 0,-22-21 16,21-1-16,-21 22 0,22-21 0,-22 0 15,21-21-15,-21 21 0,22-22 0,-22 22 16,21-21-16,-21-1 0,0 1 16,22 0-16,-22-1 0,0 1 0,0-21 15,0 20-15,1-20 0,-22 20 0,0-20 16,0-1-16,0 22 0,0-21 16,0 20-16,0 1 0,-22 21 0,1 0 15,21-1-15,-21 1 0,0 21 16,0 0-16,0 0 0,-1 0 15,1 21-15,0 1 0,21 20 0,-21-21 16,0 21-16,21 22 0,-21-22 0,21 1 16,0 20-16,0-21 0,0 22 15,0-22-15,0 1 0,0 20 0,0-21 16,0 1-16,0 20 0,0-20 0,0-1 16,21 0-16,0-21 0,-21 22 15,21-22-15,0 21 0,-21-21 0,21 1 16,1-22-16,-1 21 0,0 0 0,0-21 15,0 0-15,0 0 16,1 0-16,-1 0 0,0 0 0,21-21 16,-21 0-16,22-1 0</inkml:trace>
  <inkml:trace contextRef="#ctx0" brushRef="#br0" timeOffset="56707.06">18182 7027 0,'21'0'31,"0"0"-31,1 0 16,-1 0-16,0 0 0,0 0 15,0 0-15,0 0 16,1 0-16,-1 0 0,0 0 16,-21 22 15,-21-22-31,0 0 0</inkml:trace>
  <inkml:trace contextRef="#ctx0" brushRef="#br0" timeOffset="56867.33">18097 7260 0,'0'0'0,"0"43"16,22-43-1,-1 0-15,0 0 0,0 0 16,0 0-16,0 0 0,1 0 16,-1 0-16,0 0 15,0 0-15,21-22 0,-20 22 0,-1-21 16</inkml:trace>
  <inkml:trace contextRef="#ctx0" brushRef="#br0" timeOffset="57310.95">19685 6392 0,'0'0'0,"0"-21"0,-21-42 16,0 63-1,-1 0-15,1 0 16,0 0-16,0 0 16,21 21-16,-21 0 15,21 21-15,-21-20 0,-1-1 16,22 21-16,-21-21 0,21 0 0,0 22 15,0-22-15,0 0 0,0 21 16,0-20-16,0-1 0,0 0 0,0 0 16,21 0-16,-21 0 0,22 1 0,-1-1 15,0-21-15,0 21 0</inkml:trace>
  <inkml:trace contextRef="#ctx0" brushRef="#br0" timeOffset="57915.6">20214 6985 0,'0'0'0,"0"-21"0,21 21 16,-21-21-16,0 0 16,0-1-16,21 1 0,-21 0 15,0-21-15,0 21 0,0-1 0,0 1 16,0-21-16,-21 21 0,21 0 15,-21-1-15,0 1 0,0 21 0,-22 0 16,22-21-16,0 21 0,0 0 0,-21 0 16,20 21-16,-20 0 0,21 1 15,-21-1-15,-1 0 0,22 21 0,-21-21 16,-1 22-16,22-1 0,0-21 16,0 22-16,0-1 0,0-21 15,21 21-15,0-20 0,0 20 0,0-21 16,0 0-16,21 22 0,0-22 0,0 0 15,0-21-15,0 21 0,22 0 16,-22-21-16,21 0 0,-21 0 0,1 0 16,20 0-16,-21 0 0,21 0 0,-20 0 15,-1-21-15,0 0 0,0 0 16,0 0-16,0-1 0,1-20 0,-1 21 16,0-21-16,0 20 0,0-20 15,-21 21-15,0-21 0,21-1 0,-21 22 16,0 0-16,0-21 0,0 20 15,0 1-15,0 42 32,0 1-32,-21-1 0,21 0 0,-21 0 15,21 0-15,0 22 0,0-22 0,0 0 16,0 21-16,0-21 0,0 1 16,0 20-16,0-21 0,21 0 0,-21 0 15,21 1-15,1-1 0,-1 0 16,0 0-16,0-21 0,0 0 15,0 0-15,1 0 0,-1 0 0,0 0 16,0 0-16,0-21 0,22 0 0,-22 0 16</inkml:trace>
  <inkml:trace contextRef="#ctx0" brushRef="#br0" timeOffset="58531.25">20934 6392 0,'0'0'0,"0"-42"0,-21-85 31,-1 127-31,1 0 16,21 21-16,-21 0 15,21 1-15,-21-1 0,21 21 0,-21 0 16,21 1-16,0-1 16,0 22-16,0-22 0,-21 21 0,21 1 15,-22-22-15,22 1 0,0 20 0,0-21 16,-21 1-16,21-1 0,-21 0 15,21-20-15,0 20 0,0-21 0,0 0 16,-21 0-16,21 1 0,0-1 0,-21 0 16,21 0-16,0-42 47,0 0-32,0 0-15,0-1 0,0 1 0,0 0 16,0-21-16,0 21 0,0-1 0,21 1 15,0 0-15,0 0 0,0 0 16,-21 0-16,43-1 0,-22 1 0,0 0 16,0 21-16,0-21 0,22 0 0,-22 21 15,21 0-15,1 0 0,-22 0 16,0 0-16,21 0 0,-21 21 0,1-21 16,-1 21-16,0 0 0,0 0 0,-21 1 15,0-1-15,21 21 0,-21-21 16,0 0-16,0 1 0,0-1 0,0 0 15,-21 0-15,0 0 0,-21 0 16,20 1-16,1-22 0,-21 21 0,21-21 16,-22 21-16,1-21 0,21 0 15,-21 0-15,-1 21 0,22-21 0,-21 0 16,21 0-16,-22 0 0,22 0 0,0 0 16,0 0-16,0 0 15,42-21 16,0 21-15,0-21-16,0 0 0</inkml:trace>
  <inkml:trace contextRef="#ctx0" brushRef="#br0" timeOffset="58895.04">22013 6773 0,'0'0'15,"0"-21"-15,0 0 0,0 0 0,-21 0 16,0 21-16,0-21 0,0 21 16,-1 0-16,22-22 0,-21 22 0,0 0 15,0 0-15,0 0 0,0 0 16,-1 22-16,1-1 0,0 0 15,0 21-15,0-21 0,0 22 0,-1-22 16,1 21-16,0 1 0,21-1 0,0-21 16,0 21-16,0-20 0,0 20 15,0-21-15,0 0 0,0 22 0,0-22 16,0 0-16,21 0 0,0-21 0,1 21 16,-1 0-16,0-21 0,0 0 15,0 0-15,0 0 0,22 0 0,-22 0 16,0-21-16,21 21 0,-20-21 0,20 0 15,-21-21-15,21 20 0</inkml:trace>
  <inkml:trace contextRef="#ctx0" brushRef="#br0" timeOffset="59323.09">22564 6223 0,'-43'21'32,"22"-21"-17,0 0 1,0 0-1,21-21 1,0 0 0,0 0-16,0 0 15,21-1 1,0 22-16,0 0 16,0 0-16,1 0 0,-1 0 0,0 0 15,0 0-15,0 0 0,-21 22 16,21-1-16,-21 0 0,0 0 15,0 0-15,0 0 0,0 22 0,0-22 16,-21 21-16,21-21 0,-21 22 16,0-22-16,-21 21 0,20-21 0,1 1 15,0-1-15,-21-21 0,21 21 0,-1-21 16</inkml:trace>
  <inkml:trace contextRef="#ctx0" brushRef="#br0" timeOffset="60124.15">23410 6350 0,'-21'0'16,"0"21"-1,21 0-15,0 1 16,0-1-16,0 0 0,0 0 16,0 0-16,0 22 0,21-22 15,0 0-15,0 0 0,1 21 0,-1-20 16,21-1-16,0 0 0,1 0 0,-1 0 16,22 0-16,-22 1 0,21-22 15,-20 21-15,20-21 0,-20 21 0,20-21 16,-21 0-16,1 0 0,-22 0 15,21 0-15,-21 0 0,1 0 0,-1 0 16,0-21-16,-21 0 0,0-1 16,0 1-16,0 0 15,-21 0-15,-22 21 0,22-21 16,0 21-16,0-21 0,-21 21 0,20 0 16,-20 0-16,0 0 0,-1 21 15,22 0-15,-21 0 0,0 21 0,-1-20 16,1-1-16,0 0 0,-1 21 15,1-21-15,0 22 0,20-22 0,-20 21 16,21-21-16,0 1 0,-22 20 0,22-21 16,0 0-16,21 22 0,-21-22 15,21 0-15,-21 0 0,21 0 16,0 0-16,0 1 0,0-1 0,21-21 31,0 0-15</inkml:trace>
  <inkml:trace contextRef="#ctx0" brushRef="#br1" timeOffset="68699.62">2159 8848 0,'0'-21'15,"-21"21"1,21 21 47,0 0-63,0 0 15,21 0 1,0-21-16,0 21 15,0-21-15,1 0 16,-1 0-16,21 0 0,-21 0 16,0 0-16,22 0 0,-22-21 15,21 21-15,-21-21 0,22 21 0,-22-21 16,21 0-16,-21 0 0,1 21 16,-1-22-16,0 1 0,-21 0 0,0 0 15,0 0-15,0 0 16,0-1-16,-21 1 15,0 21-15,-1-21 0,1 21 0,0 0 16,0 0-16,-21 0 0,20 0 16,1 0-16,-21 0 0,21 0 0,0 0 15,-22 21-15,22-21 0,-21 21 16,21 1-16,-22-1 0,22 0 0,-21 0 16,21 21-16,-1-20 0,1-1 15,0 21-15,0-21 0,21 22 0,-21-22 16,21 21-16,0-21 0,0 22 15,0-22-15,0 0 0,0 0 0,21 0 16,0 0-16,0 1 0,0-22 16,1 21-16,-1 0 0,21-21 15,-21 0-15,0 0 0,22 0 0,-1 0 16,-21 0-16,0 0 0,22 0 16,-22 0-16,0 0 0,0 0 0,-21-21 15,0 0 1,-21-1-1,0 22-15,0 0 0,-22 0 16,22 0-16,-21 0 0,0 0 0,20 22 16,-20-22-16,21 21 0,0 0 0,-22-21 15,22 21-15,0 0 0,0 0 16,21 1-16,-21-1 0,21 0 0,-21 0 16,21 0-16,0 0 15,0 1-15,0-1 0,0 21 0,0-21 16,0 0-16,21 1 0,0-1 15,0 0-15,0 0 0,0-21 0,1 21 16,-1 0-16,0-21 0,0 0 0,21 22 16,-20-22-16,20 0 0,-21 0 15,21 0-15,-20 0 0,20-22 0,0 22 16,1-21-16</inkml:trace>
  <inkml:trace contextRef="#ctx0" brushRef="#br1" timeOffset="69523.61">3238 9271 0,'0'0'0,"0"-21"0,0 0 16,0 0-16,-21 21 16,0 0-16,0 0 0,0 0 15,0 0-15,-1 0 0,1 0 16,0 0-16,0 0 0,0 0 0,0 21 15,-1 0-15,1 0 0,0 0 16,0 0-16,21 1 16,-21-1-16,21 0 0,0 0 0,0 0 15,0 0-15,0 1 0,0-1 16,21-21-16,0 21 16,0-21-16,0 0 0,1 0 0,-1 0 15,0 0-15,0 0 0,21-21 16,-20 0-16,-1 21 0,0-22 0,21 1 15,-21 21-15,1-21 0,-22 0 0,21 0 16,0 21-16,-21-21 0,21-1 16,-21 1-16,0 0 15,0 0 17,0 42-17,0 0-15,0 0 16,0 1-16,21-1 15,-21 0-15,0 0 0,0 0 0,0 22 16,0-22-16,0 21 0,0-21 0,0 22 16,0-1-16,0 0 0,0 1 15,0-1-15,0 0 0,0 1 0,0-1 16,0 0-16,21 1 0,-21-1 0,0 0 16,22 1-16,-22-1 0,0 0 15,0-21-15,0 22 0,0-1 16,0 0-16,0-20 0,0 20 0,0-21 15,0 21-15,0-20 0,-22-1 16,1 21-16,0-21 0,0 0 0,0 1 16,0-1-16,-22-21 0,22 21 0,0-21 15,-21 0-15,20 0 0,-20 0 16,21 0-16,-21-21 0,-1 0 0,22-1 16,-21 1-16,-1 0 0,1-21 0,0-1 15,-1 1-15,22 0 0,-21-1 16,21-20-16,-22 21 0,22-22 0,21 22 15,0-22-15,0 22 0,0 0 0,0-22 16,0 22-16,21-1 16,1 1-16,-1 0 0,0-1 0,0 1 15,21 21-15,-20-21 0,20 20 0,-21 1 16,21 0-16,-20 0 0,-1 0 16,21 0-16,-21-1 0,0 22 0,1 0 15,-1-21-15,0 21 0,0 0 16,0 0-1,0 0-15,1 0 0,-1 0 16</inkml:trace>
  <inkml:trace contextRef="#ctx0" brushRef="#br1" timeOffset="70143.88">4064 9313 0,'0'0'0,"-21"0"16,0 0-16,-1 0 15,44 0 32,-1 0-47,0 22 0,0-22 16,0 0-16,22 0 0,-1 0 0,0 0 16,1 0-16,20 0 0,1 0 15,-1 0-15,1 0 0,-1 0 0,1 0 16,-1 0-16,1 0 0,-1 0 0,-21 0 15,22 0-15,-22 0 0,22 0 16,-22-22-16,0 22 0,-20 0 0,20 0 16,-21 0-16,0 0 0,0 0 0,1 0 15,-1 0 17,-21-21 14,-21 21-46,-1 0 0</inkml:trace>
  <inkml:trace contextRef="#ctx0" brushRef="#br1" timeOffset="70615.72">4995 9081 0,'0'0'0,"-21"0"0,0 0 15,21 21 32,0 0-31,21 0-16,0-21 16,0 0-16,1 21 0,-1-21 0,0 21 15,0-21-15,21 0 0,-20 22 16,-1-22-16,21 0 0,-21 0 0,22 21 15,-22-21-15,0 21 0,0-21 0,21 0 16,-20 0-16,-1 0 16,0 0-16,-21 21 15,0 0 1,0 0-16,-21-21 0,0 22 16,-1-1-16,1-21 0,0 21 15,0 0-15,0 0 0,-22 0 0,22 1 16,0-1-16,0 0 0,-21 0 0,20 0 15,1 0-15,0 22 0,0-22 0,0 0 16,0 0-16,-1 0 0,1 1 16,0-22-16,21 21 0,-21 0 0,21 0 15,0-42 32,21 0-31</inkml:trace>
  <inkml:trace contextRef="#ctx0" brushRef="#br1" timeOffset="71835.52">7662 8678 0,'0'0'0,"21"0"0,1-21 16,-22 0-16,21 0 16,0 21-1,-21-21-15,-21 21 31,0 21-31,-1-21 16,1 21-16,0 0 0,0 0 0,0 22 16,0-22-16,-22 21 0,22-21 15,-21 22-15,-1-1 0,1 0 0,21 1 16,-21-1-16,-1 22 0,1-22 0,0 0 16,20 1-16,-20-22 15,21 21-15,-21 0 0,20-20 0,-20 20 0,21-21 16,0 0-16,0 0 0,-1 1 15,22-1-15,0 0 0,-21 0 0,42-42 47,1 0-31,-1 21-16,0-21 0,0-1 16</inkml:trace>
  <inkml:trace contextRef="#ctx0" brushRef="#br1" timeOffset="72251.88">8064 8594 0,'0'0'0,"0"-21"31,-21 42 1,0-21-17,21 21-15,-21 0 0,0 21 0,0-20 16,-1 20-16,1 0 0,0 1 16,0-1-16,-21 0 0,20 1 0,-20 20 15,21-21-15,-21 1 0,20-1 16,-20 22-16,0-22 0,-1 0 0,22 1 15,-21-22-15,21 21 0,-22 0 0,22 1 16,0-22-16,0 0 0,0 21 16,0-20-16,-1-1 0,22 0 0,-21-21 15,21 21-15,21-42 47,1 21-47,-22-21 16,21 0-16,0-1 0</inkml:trace>
  <inkml:trace contextRef="#ctx0" brushRef="#br1" timeOffset="74070.99">8657 9313 0,'21'0'15,"0"0"1,1 0-16,-22-21 16,0 0-16,0 0 15,0 0 1,0 0 0,-22 21-16,22-22 0,-21 22 0,-21 0 15,21-21-15,0 21 0,-22 0 0,22 0 16,-21 0-16,-1 0 0,22 0 15,-21 0-15,0 0 0,-1 21 0,1 1 16,0-1-16,20 0 0,-20 0 16,21 0-16,0 0 0,-22 1 15,43-1-15,-21 0 0,21 0 0,-21 21 16,21-20-16,0-1 0,0 0 0,0 0 16,0 0-16,21 0 0,0-21 15,1 22-15,-1-22 0,0 0 0,0 21 16,0-21-16,0 0 0,22 0 0,-22 0 15,0 0-15,21 0 0,-20-21 0,-1 21 16,21-22-16,-21 22 0,22-21 16,-22 0-16,0 0 0,21 0 0,-21 0 15,1-1-15,-1 1 0,0 0 16,0 0-16,0-21 0,0 20 0,1-20 16,-22 21-16,0-21 0,21-1 15,-21 1-15,21 0 0,-21-22 0,0 22 16,0-1-16,0 1 0,21 0 0,-21-1 15,0 1-15,0 21 0,0-21 16,0 20-16,0 1 0,-21 42 31,21 1-31,-21-1 16,0 21-16,21-21 0,-22 22 0,1 20 16,21-21-16,-21 1 0,21-1 0,-21 0 15,21 1-15,0-1 0,-21 0 16,21 1-16,0-22 0,0 21 15,-21-21-15,21 22 0,0-22 0,0 0 16,0 0-16,0 0 0,0 1 0,21-22 16,0 21-16,-21 0 0,21-21 0,0 0 15,0 0-15,1 0 0,-1 0 16,0 0-16,0 0 0,0 0 0,0-21 16,1 21-16,-1-21 0,21-1 0,-21 22 15,0-21-15,1 0 0,-1 0 16,0 0-16,0 0 0,0-1 0,-21 1 15,0 0-15,21 0 0,-21 0 0,22 21 16,-22-21-16,0-1 0,0 44 47,0-1-47,0 0 0,0 0 16,-22 0-16,1 0 0,21 1 15,0-1-15,-21-21 0,21 21 16,0 0-16,0 0 0,0 0 15,0 1 1,0-44 31</inkml:trace>
  <inkml:trace contextRef="#ctx0" brushRef="#br1" timeOffset="74311.86">9102 8975 0,'0'21'109</inkml:trace>
  <inkml:trace contextRef="#ctx0" brushRef="#br1" timeOffset="74635.67">9398 9059 0,'0'22'0,"21"20"16,0-21-16,-21 0 15,0 0-15,21 1 16,-21-1-16,22 0 0,-22 0 0,0 0 15,0 0-15,21 1 0,-21-1 0,0 0 16,21 0-16,-21 0 0,0 0 0,0 1 16,0-1-16,0 0 15,0 0 1,0-42 31,21 21-47,-21-21 0,0 0 0,21 21 15,-21-22-15</inkml:trace>
  <inkml:trace contextRef="#ctx0" brushRef="#br1" timeOffset="74915.5">9885 9017 0,'0'0'0,"-21"0"47,-1 0-47,1 21 0,21 0 0,-21 22 16,0-22-16,0 0 0,0 21 15,-1-20-15,1-1 0,0 21 0,0-21 16,0 22-16,0-22 0,-1 21 0,1-21 16,0 0-16,21 1 0,-21-1 0,21 0 15,-21 0-15,21 0 0,0 0 16,0 1-16,21-22 31,0-22-31,0 1 0,0 21 16</inkml:trace>
  <inkml:trace contextRef="#ctx0" brushRef="#br1" timeOffset="75784.56">10668 8551 0,'21'0'15,"0"0"1,0 0-16,1 0 0,-1 0 16,21 0-16,-21 0 0,0 0 0,22 0 15,-22 0-15,0 0 0,0 0 0,22-21 16,-22 21-16,0 0 0,0 0 15,-42 0 17,0 0-32,0 0 15,-22 0-15,22 0 0,0 0 0,-21 0 16,-1 0-16,22 0 0,0-21 0,-21 21 16,20 0-16,1 0 0,0 0 0,0 0 15,0 0-15,0 0 16,-1 0-16,1 21 47,21 0-47,0 1 15,-21-1-15,21 0 0,0 0 0,0 0 16,-21 22-16,21-22 0,-21 21 16,21 0-16,-21 1 0,21 20 15,0-20-15,-22-1 0,22 0 0,-21 22 16,0-22-16,21 0 0,0 1 0,0-1 15,-21 0-15,21 1 0,0-22 16,0 21-16,0 1 0,0-22 0,0 21 16,0-21-16,0 0 0,0 1 0,0-1 15,21 0-15,0 0 0,-21 0 0,21 0 16,1-21-16,-1 22 0,0-22 16,0 21-16,0-21 0,0 0 15,22 0-15,-22 0 0,0 0 0,0 0 0,22 0 16,-22 0-16,0 0 0,21-21 15,-21 21-15,1-22 0,-1 1 16,0 21-16,0-21 0,0 0 0</inkml:trace>
  <inkml:trace contextRef="#ctx0" brushRef="#br1" timeOffset="76763">11578 9038 0,'0'0'0,"0"-21"0,0 0 0,0 0 15,0 0-15,0-1 0,-21 22 16,21-21-16,-21 21 0,0 0 15,-1 0-15,1 0 0,0 0 0,0 0 16,0 21-16,-22-21 0,43 22 16,-42-1-16,42 21 0,-21-21 0,0 0 15,0 1-15,-1-1 16,22 21-16,0-21 0,0 0 0,0 1 16,0-1-16,0 0 0,0 0 15,0 0-15,22-21 16,-1 0-16,0 0 0,0 0 15,0 0-15,0 0 0,1 0 0,-1 0 16,0-21-16,0 21 0,0-21 0,0 0 16,1 21-16,-1-21 0,0-1 0,0 1 15,-21 0-15,0 0 0,0 0 16,21 0-16,-21-1 0,0 1 0,0 0 16,21 0-16,-42 42 46,21 0-46,-21 0 0,21 1 16,0-1-16,0 0 0,0 0 0,0 0 16,0 0-16,0 1 0,0-1 15,0 0-15,0 0 0,0 0 16,21 0-16,0-21 0,1 0 16,-1 0-16,0 0 0,0 0 0,0 0 15,0 0-15,1 0 0,20 0 16,-21 0-16,0 0 0,0-21 0,1 0 15,-1 21-15,0-21 0,0 0 0,0 0 16,-21-1-16,21 1 0,-21-21 16,0 21-16,0 0 0,0-22 15,0 1-15,0 0 0,0 20 0,0-20 16,-21 0-16,21-1 0,-21 22 0,0-21 16,0 21-16,0 0 0,-22-1 15,22 1-15,0 21 0,0 0 0,-22-21 16,22 21-16,-21 0 0,21 0 0,-22 0 15,1 0-15,0 21 0,-1 0 0,1-21 16,0 22-16,-1 20 0,1-21 16,0 21-16,-1-20 0,1 20 0,0 0 15,-1 22-15,22-22 0,-21 0 16,21 1-16,0-1 0,21 0 16,0 1-16,0-1 0,0-21 0,0 22 15,0-22-15,21 21 0,0-21 0,0 22 16,0-22-16,22 0 0,-1 0 0,0 0 15,1 0-15,-1-21 0,21 22 16,-20-22-16,-1 0 0,22 0 0,-22 0 16,0 0-16,1 0 0,-22 0 0,21 0 15,-21 0-15,22 0 0,-22-22 0,21 22 16,-21-21-16,0 21 0,1-21 16,-1 21-16,0-21 0,0 21 0,0-21 15,0 21-15,1 0 16,-22-21-16,21-1 15,-21 1-15</inkml:trace>
  <inkml:trace contextRef="#ctx0" brushRef="#br1" timeOffset="78724.49">12488 9123 0,'0'-21'0,"0"0"16,0-1 15,0 44-15,0-1-16,-21-21 15,21 21-15,0 0 0,0 0 16,-21 22-16,21-22 0,-21 0 0,21 0 15,-21 0-15,21 0 0,0 1 0,0-1 16,0 0-16,0 0 0,0 0 16,0-42 31,0 0-47</inkml:trace>
  <inkml:trace contextRef="#ctx0" brushRef="#br1" timeOffset="79059.31">12573 8805 0,'0'43'15,"21"-43"17,-21-21-32,21 21 15,0-22-15,-21 1 16,0 0-16,0 0 16,0 0-1,0 0-15,-21 21 16,21 21 15,0 0-31,0 0 16,0 0-16,0 0 0,0 1 15,21-1-15</inkml:trace>
  <inkml:trace contextRef="#ctx0" brushRef="#br1" timeOffset="79743.05">13610 9186 0,'0'0'0,"0"-21"0,0 0 15,-21 0-15,0 21 16,0-21-16,-22 0 0,22 21 0,-21-22 15,-1 1-15,1 21 0,0 0 0,21 0 16,-22 0-16,1 0 0,0 0 16,-1 0-16,1 0 0,0 21 0,20 1 15,-20-1-15,21 0 0,-21 0 0,20 0 16,1 22-16,0-22 0,21 0 16,0 0-16,0 21 0,0-20 0,0-1 15,0 0-15,0 0 0,0 0 0,0 0 16,21-21-16,0 22 0,1-1 0,20-21 15,-21 0-15,21 0 16,-20 0-16,20 0 0,0 0 0,-21 0 16,22 0-16,-1 0 0,0 0 0,1-21 15,-1 21-15,0-22 0,-20 1 0,20 0 16,0 0-16,-21 0 0,22 0 16,-22-22-16,21 22 0,-21-21 0,1-1 15,-1 1-15,21 0 0,-42-22 0,21 22 16,0-22-16,1 22 0,-22-21 15,0 20-15,0-20 0,0 20 0,0 1 16,0 0-16,0 21 0,0-22 0,0 22 16,0 0-16,0 0 15,-22 21-15,1 0 16,0 0-16,0 21 0,0 0 0,0 0 16,-1 0-16,22 22 0,-21-1 0,0 0 15,0 1-15,21 20 0,0-20 16,-21 20-16,0-21 0,21 22 0,-22-22 15,22 1-15,0-1 0,0 0 0,0 1 16,0-1-16,0-21 0,0 0 16,0 22-16,22-22 0,-1 0 0,0-21 15,0 21-15,-21 0 0,42-21 0,1 0 16,-22 0-16,0 0 0,0 0 16,0 0-16,22 0 0,-22 0 15,0-21-15,0 21 0,22-21 16,-22 0-16</inkml:trace>
  <inkml:trace contextRef="#ctx0" brushRef="#br1" timeOffset="80019.23">14436 9059 0,'0'22'16,"21"-22"15,0 0-31,0 0 16,0 0-16,0 0 0,1 0 15,-1 0-15,0 0 0,-21-22 16,21 22-16</inkml:trace>
  <inkml:trace contextRef="#ctx0" brushRef="#br1" timeOffset="80213.12">14351 9208 0,'0'21'0,"0"-42"0,0 63 15,0-21-15,0 0 16,0 0-1,21-21 1,0 0-16,0 0 16,1 0-16,-1 0 15,0 0-15,0-21 0,0 0 16,0 21-16,-21-21 0,22 21 16</inkml:trace>
  <inkml:trace contextRef="#ctx0" brushRef="#br1" timeOffset="80775.8">15473 8636 0,'0'0'0,"-21"0"16,-1 0-16,1 0 15,0 0-15,21 21 0,-21-21 16,21 21-16,0 1 31,21-22-15,0 0-16,0 0 16,1 0-16,-22-22 0,21 22 15,0-21-15,-21 0 16,21 21-16,-21-21 0,0 0 15,0 0-15,0-1 0,0 1 16,-21 21 0,0 0-16,21 21 15,-21-21-15,-1 22 0,1-1 0,0 0 16,0 21-16,0-21 16,0 22-16,-1-22 0,1 21 0,21-21 0,0 22 15,-21-22-15,21 21 0,0-21 0,0 1 16,0-1-16,0 0 15,0 0-15,21 0 0,0-21 0,1 21 16,-1 1-16</inkml:trace>
  <inkml:trace contextRef="#ctx0" brushRef="#br1" timeOffset="81483.44">16235 9335 0,'21'0'0,"0"0"0,0 0 31,-21-22-31,21 22 0,-21-21 0,22 0 16,-22 0-16,21 0 0,-21 0 16,0-1-16,0 1 0,0 0 15,0 0-15,0 0 0,0 0 16,-21-1-16,-1 1 0,1 0 0,0 21 0,0 0 16,-21-21-16,-1 21 0,22 0 15,-21 0-15,-1 0 0,1 21 16,21 0-16,-21-21 0,-1 43 0,1-22 15,21 0-15,-22 0 0,22 21 0,0-20 16,0 20-16,0-21 0,0 21 16,21-20-16,0 20 0,0-21 0,0 0 15,0 0-15,0 1 0,21-1 0,0 0 16,0 0-16,0 0 0,0-21 16,1 21-16,-1-21 0,0 0 0,0 0 15,0 0-15,0 0 0,1 0 0,-1 0 16,0-21-16,21 21 15,-21-21-15,1 0 0,20 0 0,-21 0 16,0-1-16,0 1 0,1 0 0,-1-21 16,0 21-16,0-1 0,-21-20 0,0 21 15,21-21-15,-21 20 0,0-20 16,0 21-16,0 0 0,0 0 0,0-1 16,-21 22-1,21 22-15,-21-1 16,0 0-16,21 21 0,0-21 0,-21 1 15,21 20-15,-22-21 0,22 0 0,0 22 16,0-22-16,0 0 0,0 0 16,0 0-16,0 0 0,22 1 0,-1-22 15,0 21-15,0 0 0,0-21 16,0 0-16,1 0 0,-1 0 0,0 0 16,21 0-16,-21 0 0,1 0 15,-1 0-15,0-21 0</inkml:trace>
  <inkml:trace contextRef="#ctx0" brushRef="#br1" timeOffset="82128.06">16849 8827 0,'0'0'0,"0"-43"0,21 1 0,-21 21 0,0-22 16,0 1-16,0 21 0,0 0 15,0 0-15,0-1 0,0 44 31,0-1-15,-21 21-16,21-21 0,-22 22 0,1-1 16,21 21-16,0-20 0,0-1 15,-21 22-15,21-22 0,-21 21 0,21-20 16,0-1-16,0 0 0,-21 1 0,21-1 16,-21-21-16,21 22 0,0-22 0,-22 0 15,22 0-15,0 0 16,0 0-16,0 1 0,0-1 15,0-42 32,0-1-47,0 1 0,0 0 16,22 21-16,-22-21 0,21 0 0,-21-22 16,21 22-16,-21 0 0,21 0 15,0 0-15,0 0 0,1-22 0,-1 22 16,0 21-16,21-21 0,-21 0 0,1 21 15,20 0-15,-21 0 0,21 0 16,-20 0-16,-1 0 0,21 0 16,-21 21-16,0 0 0,1-21 0,-1 42 15,0-20-15,0-1 0,-21 0 16,21 0-16,-21 0 0,0 22 0,0-22 16,0 0-16,0 0 0,-21 0 0,0 0 15,0 1-15,0-1 0,-1 0 0,1 0 16,-21-21-16,21 21 0,-22 0 15,22-21-15,-21 22 0,0-22 0,20 0 16,1 0-16,-21 21 0,21-21 0,-22 0 16,22 0-16,0 0 0,0 0 15,0 0-15,0 0 0,-1 0 0,22-21 16,0-1 0,0 1-16,0 0 15,22 0-15,-1 0 16,0 21-16,21-21 0,-21-1 0</inkml:trace>
  <inkml:trace contextRef="#ctx0" brushRef="#br1" timeOffset="82475.86">17928 9017 0,'0'0'0,"0"-21"32,-21 0-32,0 0 15,0 21-15,-1 0 16,1 0-16,0 0 0,0 0 16,0 0-16,0 0 0,-1 21 0,1 0 15,0 0-15,0 0 0,0 0 0,0 22 16,-1-22-16,22 0 0,-21 21 15,21-20-15,0-1 0,0 0 0,0 21 16,0-21-16,21 1 0,1-22 16,-1 21-16,0 0 0,0-21 15,0 0-15,0 21 0,22-21 0,-22 0 16,0 0-16,21 0 0,-20 0 0,-1 0 16,21-21-16,-21 0 0,0 0 0,22 21 15</inkml:trace>
  <inkml:trace contextRef="#ctx0" brushRef="#br1" timeOffset="82943.59">18584 8488 0,'-21'0'32,"0"0"-1,0-21-16,0 21-15,-1 0 32,22-21-17,22-1 1,-1 22 0,0 0-16,0-21 0,0 21 15,0 0-15,1 0 0,-1 0 16,-21 21-16,0 1 15,0-1-15,0 0 0,0 0 16,0 0-16,-21 0 0,-1 1 16,1-1-16,0 0 15,-21-21-15,21 21 0,-1 0 0,-20-21 16</inkml:trace>
  <inkml:trace contextRef="#ctx0" brushRef="#br1" timeOffset="84135.17">19219 8276 0,'-21'0'0,"21"-21"16,-21 21-16,42 0 47,0 0-47,0 0 0,1 0 0,-1 0 16,0 0-16,0 21 0,0-21 15,22 0-15,-22 0 0,0 0 0,21 0 16,-21 0-16,1 0 0,-1 0 15,0 0-15,0 0 0,0 0 0,0 0 16,1 0-16,-22-21 16,0 42 46,0 0-62,-22-21 0,22 22 16,-21 20-16,21-21 0,-21 0 0,21 0 15,0 1-15,0 20 0,-21-21 16,0 21-16,21-20 0,-21 20 0,21 0 16,0 1-16,0-1 0,-22 21 15,22-20-15,0-1 0,0 22 0,0-22 16,0 0-16,0 1 0,0-1 16,0 0-16,0 1 0,22-1 0,-22-21 15,0 21-15,0-20 0,21-1 0,-21 21 16,0-21-16,0 0 0,0 1 15,0-1-15,0 0 0,0 0 16,0 0-16,-21 0 0,-1 1 0,22-1 16,-21 0-16,0 0 0,0 0 0,0-21 15,0 21-15,-1-21 0,1 22 16,-21-22-16,21 0 0,-22 0 0,22 21 16,-21-21-16,21 0 0,-22 0 0,22 0 15,-21 0-15,0 0 0,20 0 16,-20 0-16,21 0 0,0 0 0,-22 0 15,22 0-15,0 0 0,0 0 0,0 0 16,0 0-16,-1-21 0,1 21 16,0 0-1,0-22 1,21 1 31,0 0-47,21 0 15,0 21-15</inkml:trace>
  <inkml:trace contextRef="#ctx0" brushRef="#br2" timeOffset="102343.8">2857 11621 0,'0'0'0,"-21"0"0,21 21 16,0 0-16,0 0 15,0 0-15,-21 0 0,0 1 16,0-1-16,0 0 0,-22 0 0,1 0 16,0 0-16,-1 1 0</inkml:trace>
  <inkml:trace contextRef="#ctx0" brushRef="#br2" timeOffset="103371.21">3006 11007 0,'0'-21'0,"0"42"32,0 21-32,0-21 15,0 22-15,0-1 0,0 0 16,-22 22-16,22-1 0,-21-20 0,0 20 15,21-21-15,-21 22 0,0-22 16,21 22-16,-21-22 0,21 0 0,0 1 16,0-22-16,-22 21 0,22-21 15,0 22-15,0-22 0,0 0 0,0 0 16,0-42 31,0 0-47</inkml:trace>
  <inkml:trace contextRef="#ctx0" brushRef="#br2" timeOffset="103831.95">2371 11218 0,'0'0'16,"0"-21"-16,-22 0 0,22 0 0,0 0 15,0 0-15,0-1 0,0 1 16,22 0-16,-1 21 0,0-21 16,21 0-16,1 0 0,-1-1 0,0 1 15,22 21-15,-1-21 0,1 0 16,-1 21-16,1 0 0,20 0 16,-20 0-16,21 0 0,-22 21 0,22 0 15,-22 0-15,1 1 0,-1 20 16,1 0-16,-22 1 0,0 20 0,1-21 15,-22 22-15,0-22 0,-21 22 16,0-1-16,-42-20 0,21 20 0,-22-21 16,-20 22-16,20-22 0,-20 1 15,-22-1-15,22 0 0,-1 1 0,1-1 16,-1 0-16,1-21 0,-1 1 16,1 20-16,-1-21 0,22 0 0,-22-21 15,22 21-15,-21-21 0,20 0 16,1 0-16,0 0 0,-1 0 15,22 0-15,-21 0 0,21 0 0,21-21 16,0 0-16,0 0 16,0 0-16,21 0 0,0 21 15,0-22-15,0 1 0,22 0 16,-1 21-16,0-21 0,1 0 0</inkml:trace>
  <inkml:trace contextRef="#ctx0" brushRef="#br2" timeOffset="104335.46">3704 11642 0,'0'-64'16,"0"43"-16,0 0 15,21 0-15,0 21 16,1 0-16,-1 0 0,0 0 16,0 0-16,0 0 0,0 0 0,1 21 15,20 0-15,-21 0 0,0 0 16,0 1-16,1 20 0,-1-21 16,-21 0-16,0 22 0,0-22 15,0 21-15,0-21 0,0 22 0,0-22 16,0 21-16,-21-21 0,-1 0 0,1 1 15,21-1-15,-21 0 0,0 0 16,0-21-16,0 0 16,21-21-1,0 0-15,0 0 0,0-1 16,0-20-16,0 21 0,0-21 0,0 20 16,21-20-16,0 0 0,0 21 15,0-22-15,0 22 0,1-21 0,-1 21 16,0-1-16,21 1 15,-21 0-15,1 0 0,-1 0 0,0 0 16,0-1-16,0 22 0,0 0 16,1 0-16,-1 0 15,0 0 1,-21 22-16,21-1 16</inkml:trace>
  <inkml:trace contextRef="#ctx0" brushRef="#br2" timeOffset="104973.09">5080 11769 0,'0'0'0,"21"-21"0,-21-1 16,21 1-16,-21 0 0,0 0 15,0 0-15,0 0 0,0-1 16,0 1-16,-21 0 0,21 0 16,-21-21-16,-21 20 0,20 1 0,-20 21 15,0-21-15,-1 0 0,1 21 16,0 0-16,-22 0 0,22 0 16,0 0-16,-1 21 0,-20 0 0,42 0 15,-22 1-15,1-1 0,21 21 16,0-21-16,-1 22 0,1-22 0,0 21 15,21 0-15,-21-20 0,21 20 16,0-21-16,0 21 0,0-20 0,0-1 16,21 21-16,0-42 0,22 21 0,-22 0 15,21-21-15,-21 0 0,22 0 16,-22 0-16,21 0 0,0 0 0,1 0 16,-1 0-16,-21-21 0,22 0 15,-1 0-15,0 0 0,-21 0 16,22-1-16,-22 1 0,0 0 0,0 0 15,0-21-15,-21 20 0,0 1 16,0-21-16,0 21 0,0 0 0,0-1 16,0 1-16,0 0 0,0 0 0,0 42 31,-21 0-15,21 0-16,0 1 0,0-1 15,-21 0-15,21 0 0,0 0 0,-21 22 16,21-22-16,0 0 0,0 0 0,0 0 15,0 0-15,0 1 0,0-1 16,21-21-16,-21 21 0,21 0 16,0-21-16,1 0 15,-1 0-15,0 0 0,0 0 16,0 0-16,0 0 0,1 0 0,-1-21 16,0 0-16</inkml:trace>
  <inkml:trace contextRef="#ctx0" brushRef="#br2" timeOffset="105619.74">5609 11536 0,'0'0'0,"0"-21"15,0 0 1,-21 21 0,0 21-16,0-21 0,21 21 15,-22 0-15,1 0 0,21 0 16,-21 1-16,21-1 0,-21 0 0,21 21 15,-21-21-15,0 1 0,21-1 16,0 0-16,-22 0 0,22 0 0,-21 0 16,21 1-16,0-1 0,0 0 15,21-21 17,1 0-32,-1-21 0,0 0 15,0-1-15,0 22 0,0-21 0,1 0 16,-1 0-16,0 0 0,0 0 15,-21-1-15,21 22 0,0-21 16,1 0-16,-1 21 0,0 0 16,0 0-16,0 21 15,-21 0-15,0 1 0,0-1 16,0 0-16,0 0 0,21 0 16,-21 0-16,0 1 0,0-1 0,22-21 15,-22 21-15,0 0 0,21 0 16,0-21-16,0 21 0,0 1 0,0-22 15,1 0-15,-1 0 0,21 0 16,-21 0-16,0 0 0,22 0 16,-22 0-16,21 0 0,-21-22 0,22 1 15,-22 0-15,0 0 0,21 0 16,-20 0-16,-1-1 0,0 1 0,-21-21 16,0 0-16,21 20 0,-21-20 0,0 0 15,0-1-15,0 1 0,-21 21 16,21-21-16,-21-1 0,0 22 0,-1 0 15,1 0-15,0 21 0,0 0 0,0 0 16,-22 0-16,22 0 0,0 0 16,0 0-16,0 0 0,0 21 0,-1 0 15,22 0-15,-21-21 16,21 21-16,0 1 16,21-22-16,1 0 15,-1 0-15,21 0 0,-21 0 16,22 0-16</inkml:trace>
  <inkml:trace contextRef="#ctx0" brushRef="#br2" timeOffset="106223.39">6985 10859 0,'-21'-22'0,"42"44"0,-63-65 0,42 22 0,-22 0 0,1 21 16,21-21-16,-21 21 15,21-21-15,-21 21 0,0 21 16,0 0-16,21 0 0,0 0 16,0 22-16,-22-22 0,22 21 15,-21 0-15,21 1 0,0 20 0,0-20 16,-21 20-16,21 1 0,-21-22 0,21 21 16,0-20-16,0 20 0,-21-20 15,21-1-15,-21 0 0,21 1 0,-22-1 16,22-21-16,0 21 0,0-20 15,0-1-15,0 0 0,0 0 16,-21-21-16,21 21 0,-21-21 31,21-21-15,0 0-16,0 0 0,0 0 16,0-1-16,21 1 0,0-21 15,1 21-15,-1 0 0,0-1 0,0 1 16,0 0-16,22 0 0,-1 0 0,-21 21 15,21 0-15,1 0 0,-1 0 16,-21 0-16,22 0 0,-1 0 0,-21 21 16,21 0-16,-20-21 0,-1 21 0,0 22 15,0-22-15,0 0 16,-21 0-16,0 0 0,0 0 0,0 1 0,0-1 16,0 0-16,-21 0 0,-21 0 15,21 0-15,-1 1 0,-20-1 16,21 0-16,-21-21 0,-1 21 0,1 0 15,0-21-15,-1 0 0,1 0 0,0 0 16,-1 0-16,22 0 0,-21 0 16,21 0-16,-22 0 0,22 0 0,0 0 15,0 0-15,21-21 0,0 0 16,-21 21-16,21-21 0,0 0 0,0-1 16,0 1-16,0 0 0,0 0 15</inkml:trace>
  <inkml:trace contextRef="#ctx0" brushRef="#br2" timeOffset="106995.14">7895 11599 0,'0'0'0,"21"0"0,-21-21 16,21 0-16,1 21 0,-22-21 16,0 0-16,0 0 15,0-1-15,0 1 0,0 0 16,-22 0-16,1 0 0,0 0 0,0-1 16,-21 1-16,20 0 0,-20 0 15,0 21-15,21 0 0,-22 0 0,1 0 16,21 0-16,-22 21 0,1 0 0,21 0 15,-21 1-15,20-1 0,1 21 16,0 0-16,0-20 0,0 20 0,0 0 16,21-21-16,-22 22 0,22-1 15,0-21-15,0 0 0,0 1 0,0-1 16,0 0-16,22 0 0,-1 0 0,0-21 16,0 0-16,0 21 0,0-21 15,22 0-15,-22 0 0,0 0 16,21 0-16,1 0 0,-22-21 0,21 0 15,-21 21-15,22-21 0,-22 0 16,21 0-16,-21-1 0,1 1 0,-1 0 16,-21 0-16,0 0 0,21-22 0,-21 22 15,0 0-15,0 0 0,0 0 16,0 0-16,0-1 0,0 1 0,-21 21 16,0 0-16,21 21 15,0 1-15,-22-1 16,22 0-16,-21 0 0,21 0 0,0 0 15,0 1-15,0-1 0,0 21 16,0-21-16,0 0 0,21 1 16,1-1-16,-1 0 0,0 0 15,0-21-15,0 21 16,0-21-16,1 0 0,-1 0 16,0 0-16,0 0 0,0 0 15,0 0-15,1 0 16,-1-21-16</inkml:trace>
  <inkml:trace contextRef="#ctx0" brushRef="#br2" timeOffset="108071.52">8572 11367 0,'0'0'0,"0"-22"0,0 1 16,-21 21-16,0-21 0,0 0 0,0 21 15,0-21-15,-1 21 0,1 0 16,0 0-16,0 0 16,0 21-16,0-21 0,21 21 15,-22 0-15,22 0 0,0 22 16,-21-22-16,21 0 0,0 21 0,0-20 16,0 20-16,0-21 0,0 21 0,0-20 15,0-1-15,0 21 16,0-21-16,21 0 0,1 1 0,-22-1 15,21-21-15,0 21 0,0 0 0,0-21 16,0 0-16,1 21 0,-1-21 16,0 0-16,21 0 0,-21 0 0,22 0 15,-22 0-15,21-21 0,-21 0 0,22 21 16,-22-21-16,21 0 0,-21-1 16,1-20-16,-1 21 0,21-64 15,-21 64-15,-21-42 0,0 20 0,0 1 16,21-22-16,-21 1 0,0 21 15,0-22-15,0 22 0,22-22 0,-22 22 16,0 0-16,0-1 16,0 1-16,0 21 0,0-22 0,0 22 15,0 0-15,0 42 32,0 0-32,0 1 0,0 20 0,0-21 15,0 21-15,0 1 0,0-1 0,0 22 16,0-22-16,0 0 0,0 22 15,0-22-15,0 0 0,0 1 0,0-1 16,0 0-16,-22-20 0,22 20 16,0-21-16,-21 0 0,21 0 0,0 1 15,0-1-15,0 0 0,0 0 16,0-42 31,0 0-47,0 0 15,0-1-15,21 1 0,1 0 16,-1 0-16,-21 0 0,21 0 0,0-1 16,0 1-16,0 0 0,1 0 15,-1 0-15,21 0 0,-21 21 0,0-22 16,1 22-16,-1 0 16,0 0-16,0 0 15,-21 22-15,0-1 0,0 0 16,0 0-1,-21-21-15,0 21 0,0 0 16,-22-21-16,22 22 0,0-22 0,0 0 16,0 0-16,-1 21 0,1-21 15,0 0-15,0 0 0,0 0 0,0 0 16,-1 0-16,1 0 16,21 21 30,0 0-30,0 0-16,0 0 0,21 1 16,1-22-16,-1 21 15,0-21-15,-21 21 0,21 0 0,0-21 16,0 21-16,1-21 0,-22 21 0,21 1 16,0-22-16,-21 21 0,21-21 15,0 21-15,0-21 0,1 21 16,-1-21-16,0 0 0,-21 21 0,21-21 15,0 0 1,0 0 0,-21-21-1,22 21-15,-1-21 16</inkml:trace>
  <inkml:trace contextRef="#ctx0" brushRef="#br2" timeOffset="108599.22">10287 11303 0,'0'0'0,"0"-85"32,0 64-32,-21 21 15,0-21-15,-1 21 0,1 0 16,0 0-16,-21 0 0,21 0 0,-22 0 15,22 0-15,-21 0 0,-1 21 16,22 0-16,-21-21 0,21 22 16,0-1-16,-1 0 0,1-21 0,0 21 15,21 0-15,-21 0 0,21 1 16,0-1-16,0 0 0,0 0 16,21 0-16,0 0 0,0-21 15,1 22-15,-1-22 0,21 21 16,-21-21-16,22 0 0,-1 21 0,-21-21 15,21 0-15,-20 0 0,-1 21 16,0-21-16,21 0 0,-21 21 16,-21 0-16,22-21 0,-1 0 0,-21 22 15,21-22-15,-21 21 0,0 0 16,-21 0 0,0 0-16,-22-21 0,22 21 15,-21-21-15,21 0 0,-22 22 0,1-22 16,0 0-16,-1 0 0,1 21 15,0-21-15,20 0 0,-20 0 0,21 0 16,-21 0-16,20 0 0,1 21 0,0-21 16,0 0-1,0 0 1,0 0 15</inkml:trace>
  <inkml:trace contextRef="#ctx0" brushRef="#br2" timeOffset="109990.81">1990 12277 0,'0'21'16,"21"0"-16,-21 0 15,0 0 1,21-21-16,-21 22 15,21-22-15,0 0 0,0 0 16,-21 21-16,22-21 16,-1 0-16,0 0 0,21 0 0,-21 0 15,1 0-15,20 0 0,-21 0 16,21 0-16,1 0 0,-1 0 0,0 0 16,1 0-16,-1 0 0,0 0 0,22 0 15,-22 0-15,22 0 0,-22 0 16,22 0-16,-1 0 0,1 0 0,-1 0 15,1 0-15,-1 0 0,1 0 16,20 0-16,-20 0 0,-1 0 0,22 0 16,-22 0-16,22 0 0,-21 21 0,20-21 15,-20 0-15,20 0 0,-20 0 16,21 0-16,-22 0 0,22 21 16,-1-21-16,1 0 0,0 0 0,-1 0 15,1 0-15,21 21 0,-21-21 16,-1 0-16,22 0 0,-21 0 0,21 0 15,-22 0-15,22 21 0,0-21 0,0 0 16,0 0-16,-1 0 0,-20 0 16,21 0-16,0 22 0,0-22 0,-1 0 15,1 0-15,0 0 0,0 0 0,0 0 16,0 0-16,-22 21 0,22-21 16,0 0-16,0 0 0,-22 0 0,22 0 15,0 0-15,0 0 0,0 0 0,0 0 16,-1 0-16,1 0 15,-21 0-15,21 0 0,0 0 0,-1 0 16,-20 0-16,21 0 0,0 0 0,0 0 16,-22 0-16,22 0 0,-21 0 15,-1 0-15,1 0 0,0 0 0,-1 0 16,1 0-16,0 0 0,-22 0 0,22 0 16,-22 0-16,1 0 0,-1 0 15,1 0-15,-1 0 0,-20 0 0,-1 0 16,0 0-16,1 0 0,-22 0 15,0 0-15,0 0 0,0 0 0,1 0 16,-22 21 31,0 0-16</inkml:trace>
  <inkml:trace contextRef="#ctx0" brushRef="#br2" timeOffset="110131.72">10499 12615 0,'0'0'0,"21"0"32,-42 0-1,-1 0-16</inkml:trace>
  <inkml:trace contextRef="#ctx0" brushRef="#br2" timeOffset="111602.89">1101 13780 0,'0'0'0,"-43"0"0,1 0 15,21 0-15,-22 0 0,22 0 16,0 0-16,0 21 0,42-21 47,0 0-47,0 0 0,22 0 0,-1 0 16,0 0-16,1 0 0,-1 0 15,22 0-15,-1 0 0,1 0 0,-1 0 16,22 0-16,-22 0 0,22 0 15,0 0-15,-1 0 0,-20 0 0,20-21 16,1 21-16,0 0 0,-1 0 16,1 0-16,0-22 0,-1 22 15,1-21-15,0 21 0,-22 0 0,22 0 16,-22-21-16,1 21 0,-22 0 16,22 0-16,-22 0 0,0-21 0,1 21 15,-22 0-15,0 0 0,0 0 16,0 0-16,-21-21 31,-21 21-15,0 0-16,0 0 15,0 0 1,0-21-16,-1 21 16,1-22-16,0 22 0,0 0 15,0-21-15</inkml:trace>
  <inkml:trace contextRef="#ctx0" brushRef="#br2" timeOffset="112127.69">2752 13441 0,'0'0'0,"-22"-21"15,22 0 1,-21 21-16,21 21 62,21 0-62,1-21 16,-22 21-16,21 0 0,0-21 16,0 21-16,0 1 0,0-22 0,1 21 15,20 0-15,-21-21 0,21 21 0,-20-21 16,20 0-16,-21 0 0,21 21 16,-20-21-16,20 0 0,-21 0 0,21 0 15,-20 0-15,-1 0 0,0 0 16,0 0-16,0 0 0,0 0 0,-42 21 47,0-21-47,0 22 15,0-1-15,0-21 0,-22 21 16,22 0-16,-21 0 0,21 0 0,-22 1 16,1-1-16,21 21 0,-22-21 15,1 0-15,21 22 0,-21-22 0,20 0 16,-20 0-16,21 22 0,0-22 0,0 0 15,21 0-15,-22-21 0,1 21 16,21 0-16,-21 1 0,21-1 16,21-42 62,0-1-78</inkml:trace>
  <inkml:trace contextRef="#ctx0" brushRef="#br2" timeOffset="113179.58">4339 13250 0,'0'22'31,"0"-1"-31,0 0 0,0 0 16,-21-21-16,21 21 0,0 0 15,0 22-15,0-22 0,0 0 0,0 0 16,0 0-16,0 1 0,0-1 0,21 0 16,0 0-16,0-21 15,1 0-15,-1 0 0,0 0 16,0 0-16,0 0 15,0 0-15,1 0 0,20-21 0,-21 0 16,0 21-16,22-21 0,-22-1 0,0 1 16,0 0-16,0 0 0,0 0 15,1 0-15,-1-1 0,-21 1 0,0 0 16,0 0-16,0 0 0,0 0 16,0-1-16,0 1 15,0 42 16,-21 1-31,21-1 0,0 0 0,0 0 16,0 0-16,-22 22 0,22-22 0,0 21 16,0 0-16,0 1 15,0-1-15,0 0 0,0 1 0,0-1 16,0-21-16,0 22 0,0-1 0,0-21 16,0 21-16,0-20 0,0-1 15,0 21-15,0-21 0,0 0 0,0 1 16,0-1-16,0 0 0,-21 0 15,0-21-15,0 0 16,0 21-16,0-21 0,-1 0 0,-20 0 16,21 0-16,0 0 0,-22 0 15,22 0-15,-21 0 0,21-21 0,-22 0 16,22 21-16,0-21 0,0 21 16,-21 0-16,42-21 0,-22 21 15,1 0-15,21-22 0,-21 22 0,21-21 31,21 21-15,0 0-16,1 0 0,-1-21 0,0 21 16,0 0-16,0-21 0,0 21 15</inkml:trace>
  <inkml:trace contextRef="#ctx0" brushRef="#br2" timeOffset="113567.81">5292 13293 0,'0'0'0,"0"-21"16,0 42 30,0 0-46,0 0 0,-22 0 0,22 22 16,0-22-16,0 21 0,0 0 0,-21 1 16,21-1-16,0 0 0,0 1 15,0-1-15,0 0 0,-21 1 16,21-1-16,0 0 0,-21-20 0,21 20 16,0-21-16,0 0 0,0 0 15,0 1-15,0-1 0,0 0 0,0 0 16,0 0-16,21-21 15,0 0-15,0 0 16,1 0-16,-1 0 0,0-21 16,-21 0-16,21 0 0,0 21 0,-21-21 15,21-1-15,1 1 0</inkml:trace>
  <inkml:trace contextRef="#ctx0" brushRef="#br2" timeOffset="113843.78">5122 13716 0,'0'0'0,"21"-21"31,1 21-15,-1 0-16,0 0 0,0 0 0,0 0 15,22-21-15,-22 21 0,21 0 16,-21 0-16,22-21 0,-1 21 15,-21 0-15,21 0 0,1 0 0,-22 0 16,21 0-16,-21 0 0,1 0 16,-1 0-16,0 0 15</inkml:trace>
  <inkml:trace contextRef="#ctx0" brushRef="#br2" timeOffset="115180.18">7175 13758 0,'0'-21'16,"0"-21"0,0 21-16,0 0 15,0-1-15,-21 1 0,0 0 16,0 21-16,0-21 0,0 0 15,-22 21-15,22-21 0,-21 21 0,-1-22 16,22 22-16,-21 0 0,0 0 16,-1 0-16,1 0 0,0 22 0,-1-1 15,22-21-15,-21 21 0,21 0 16,-22 0-16,22 0 0,0 1 0,0-1 16,0 0-16,21 21 0,0-21 0,0 1 15,0-1-15,0 0 0,0 0 16,0 0-16,0 0 0,21 1 0,0-1 15,0 0-15,0-21 0,0 0 16,22 21-16,-22-21 0,21 0 0,-21 0 16,22 0-16,-1 0 0,0 0 15,-20-21-15,20 0 0,0 21 0,1-21 16,-1-1-16,0 1 0,1-21 0,-22 21 16,21 0-16,0-22 0,-20 22 15,20-21-15,-21-1 0,0 1 0,0 0 16,1-1-16,-22 1 0,0 0 0,0-1 15,21 1-15,-21 21 0,0-21 16,0-1-16,0 1 0,0 21 0,0-22 16,-21 22-16,-1 0 0,22 0 15,-21 21-15,0 0 16,21 21-16,-21 0 0,21 22 16,-21-22-16,21 21 0,-21 0 15,21-20-15,0 20 0,-22 0 16,22 1-16,0-1 0,0 0 0,0 1 15,0-1-15,0 0 0,0 1 0,0-1 16,0 0-16,0-21 0,0 22 16,22-22-16,-1 21 0,0-21 0,0 1 15,0-1-15,0 0 0,1-21 16,-1 0-16,0 0 0,0 0 16,21 0-16,-20 0 0,-1 0 0,0 0 15,21-21-15,-21 0 0,1 21 0,20-22 16,-21 1-16,0 0 15,0 0-15,1-21 0,-1 20 0,0 1 16,0 0-16,-21 0 0,0-21 0,21 20 16,-21 1-16,21 0 0,-21 0 15,0 0-15,0 0 0,0-1 16,0 44 0,0-1-1,-21 0-15,21 0 0,-21 21 16,21-20-16,0-1 0,-21 0 0,21 0 15,0 0-15,0 22 0,0-22 16,0 0-16,0 0 0,0 0 16,21 0-16,0 1 0,0-22 15,1 21-15,-1-21 0,0 0 0,21 0 16,-21 0-16,1 0 0,-1 0 16,21 0-16,-21 0 0,0 0 0,22-21 15,-22 21-15,0-22 0,0 1 0,0 0 16,1 0-16,-1 0 0,-21 0 15,21-22-15,-21 22 0,0-21 0,0 21 16,0-22-16,0 22 0,-21-21 0,0 21 16,-1-1-16,1-20 0,0 42 15,0-21-15,-21 0 0,20 21 16,-20 0-16,21 0 0,0 0 0,-22 0 16,22 0-16,0 21 0,-21 0 15,21-21-15,-1 21 0,22 0 0,-21 1 16,21-1-16,-21 0 0,21 0 0,0 0 15,0 0-15,0 1 0,0-1 16,21-21-16,0 21 0,1 0 0,-1-21 16,0 0-16,0 0 0,0 0 0,22 0 15</inkml:trace>
  <inkml:trace contextRef="#ctx0" brushRef="#br2" timeOffset="115932.27">8551 13780 0,'0'0'0,"21"0"31,1 0-31,-1-22 0,-21 1 16,21 0-16,0 0 0,-21 0 15,0 0-15,0-1 16,0 1-16,0 0 0,0 0 0,0 0 15,0 0-15,-21 21 16,0 0-16,0 0 16,-1 0-16,1 21 15,0 0-15,21 0 0,0 0 16,0 0-16,0 1 0,-21-1 16,21 0-16,0 21 0,0-21 0,0 1 15,0-1-15,0 0 0,0 0 0,21 0 16,0 0-16,0 1 0,1-22 15,-1 0-15,0 21 0,0-21 16,0 0-16,0 0 0,22 0 0,-22 0 16,21 0-16,-21 0 0,22-21 0,-1-1 15,0 22-15,-20-21 16,20 0-16,0 0 0,-21 0 0,22 0 0,-22-1 16,21 1-16,-21 0 0,22 0 15,-22-21-15,0 20 0,0 1 16,-21 0-16,0-21 0,0 21 0,0-1 15,-21 22 1,0 0-16,0 0 16,-22 0-16,22 22 0,0-22 0,0 21 15,0 0-15,0 0 0,-1 0 0,22 0 16,-21 1-16,21-1 0,0 0 16,0 0-16,0 0 0,0 0 15,21-21-15,1 22 0,-1-1 16,0-21-16,0 0 0,0 21 0,22-21 15,-22 0-15,0 21 0,0-21 16,0 0-16,0 21 0,1-21 16,-22 21-16,21-21 0,-21 22 15,0-1-15,-21-21 16,-1 21-16,1-21 16,0 0-16,-21 0 0,21 0 0,-1 0 15,1 0-15,0 0 0,0 0 16,0 0-16,0 0 0,-1 0 0,1 0 15,0 0 1,21-21-16,0 0 16,0-1-16,0 1 15,21 0-15</inkml:trace>
  <inkml:trace contextRef="#ctx0" brushRef="#br2" timeOffset="116751.6">10964 13377 0,'0'0'0,"0"-21"16,0 0-16,0 0 0,0 0 15,-21 0 1,0 42 0,21 0-16,0 0 15,-21 0-15,21 0 0,0 22 16,0-22-16,0 21 0,0 1 0,0-22 15,-21 21-15,21 0 0,0-20 0,-22 20 16,22-21-16,0 0 0,0 0 16,0 1-16,0-1 0,0 0 15,0 0-15,-21-21 0,0 0 47,21-21-47,0 0 16,0 0-16,0-1 0,0 1 0,0 0 15,0-21-15,0 21 0,0-22 16,0 1-16,21 0 0,0 20 0,1-20 16,20 0-16,-21 21 0,21-22 15,1 22-15,-1 0 0,0 0 0,1 0 16,-1 21-16,0 0 0,1 0 16,-1 0-16,0 21 0,-20 0 0,20 0 15,-21 0-15,0 22 0,0-22 16,1 21-16,-22-21 0,0 22 0,0-1 15,0-21-15,0 21 0,0-20 0,0-1 16,0 21-16,-22-21 0,22 0 16,-21 1-16,21-1 0,-21 0 15,0-21-15,21 21 0,0-42 47,0 0-47,21 0 16,-21-1-16</inkml:trace>
  <inkml:trace contextRef="#ctx0" brushRef="#br2" timeOffset="117227.42">11980 13272 0,'-21'21'16,"0"-21"-16,21 21 0,-21 0 0,0 0 0,-1 0 16,22 1-16,-21 20 15,0-21-15,0 0 0,21 22 0,-21-22 16,21 21-16,-21-21 0,21 0 0,0 1 16,0-1-16,0 0 0,0 0 15,0 0-15,21 0 0,0-21 16,0 0-16,0 0 0,0 0 0,22 0 15,-22 0-15,21 0 0,-21 0 16,22 0-16,-1 0 0,-21-21 0,22 21 16,-22-21-16,21 0 0,-21 0 15,0 0-15,1-1 0,-1 1 0,0 0 16,-21-21-16,0 21 0,0-1 0,0-20 16,0 21-16,0-21 0,-42 20 15,20 1-15,1 0 0,-21 0 0,21 0 16,-22 21-16,22-21 0,-21 21 15,0 0-15,20 0 0,-20 0 0,21 0 16,0 0-16,-22 0 0,22 0 0,21 21 16,-21-21-16,21 21 0,0 0 15,0 0-15,0 0 16,21 1-16,0-22 16,22 0-1,-22 0-15</inkml:trace>
  <inkml:trace contextRef="#ctx0" brushRef="#br2" timeOffset="117571.3">12742 12891 0,'0'0'0,"0"-43"0,0-20 15,-21 63 16,21 21-31,0 0 16,-21 21-16,0-20 0,21 20 0,-21 0 0,21 1 16,-22-1-16,22 0 0,0 1 15,0-1-15,0 0 0,-21 1 16,21-1-16,0 0 0,0 1 0,0-1 16,0-21-16,0 21 0,0 1 0,0-22 15,0 21-15,0-21 0,0 1 16,21-1-16,-21 0 0,22 0 0,-1-21 15,0 21-15,0-21 0,0 0 16,0 0-16,1 0 0,-1-21 16,0 0-16,0 21 0,0-21 15,0 0-15,1-1 0,-22 1 16,0-21-16</inkml:trace>
  <inkml:trace contextRef="#ctx0" brushRef="#br2" timeOffset="117807.26">12382 13272 0,'0'0'0,"22"0"31,-1 0-31,0 0 16,0 0-16,21 0 0,-20 0 15,-1 0-15,21 0 0,-21 0 16,0 0-16,22 0 0,-22 0 0,21 0 15,-21 0-15,1 0 0,-1 0 0,0 0 16,21 0-16,-21 0 0,1 0 16,-1-22-16,0 22 0,0 0 0,0 0 15,0-21-15</inkml:trace>
  <inkml:trace contextRef="#ctx0" brushRef="#br2" timeOffset="118387.45">15388 12806 0,'0'0'0,"0"-21"0,0-22 15,0 22-15,0 0 0,0 0 0,0 0 16,0 0-16,-21 21 31,0 21-31,0 0 0,21 21 16,-22-21-16,1 22 0,0-1 16,21 22-16,-21-22 0,0 21 0,0-20 15,-1 20-15,1-20 0,21-1 0,-21 21 16,0-20-16,0-1 0,21-21 15,0 22-15,0-1 0,0-21 16,0 21-16,0-20 0,0-1 0,0 0 16,21 0-16,0-21 0,0 21 15,0-21-15,1 0 0,-1 0 0,0 0 16,0 0-16,0 0 0,0 0 0,1-21 16,-1 21-16,0-21 0,21 0 15,-21 0-15,-21-1 0,22 1 0,-1 0 16,0 0-16,-21 0 0,0-22 15,0 22-15</inkml:trace>
  <inkml:trace contextRef="#ctx0" brushRef="#br2" timeOffset="118596.33">15049 13208 0,'0'0'0,"22"0"47,-1 0-47,0 0 16,21 0-16,-21 0 0,1 0 0,20 0 15,0 0-15,-21 0 0,22-21 16,-1 21-16,0 0 0,-20 0 0,20-21 16,0 21-16,-21 0 0</inkml:trace>
  <inkml:trace contextRef="#ctx0" brushRef="#br2" timeOffset="119007.17">15769 13272 0,'0'0'0,"0"21"0,0 0 16,21-21-1,0 0 1,1 0-16,-1 0 0,0 0 15,0 0-15,0-21 0,22 21 16,-22-21-16,0 21 0,21-22 16,-21 22-16,1-21 0,20 21 0,-42-21 15,21 0-15,-21 0 16,0 0-16,0-1 0,0 1 16,-21 21-16,0-21 0,0 21 15,-1 0-15,1 0 0,0 0 16,0 0-16,0 0 0,0 0 0,-1 21 15,1 0-15,21 1 0,0 20 0,-21-21 16,21 0-16,0 22 16,-21-22-16,21 0 0,0 21 0,0-21 15,0 1-15,0-1 0,0 0 0,0 0 16,21 0-16,0 0 0,-21 1 16,21-1-16,1-21 0,-1 21 0,0-21 15,0 21-15,21-21 0,-20 0 0,-1 0 16,21 0-16,0 0 0,-20 0 15</inkml:trace>
  <inkml:trace contextRef="#ctx0" brushRef="#br2" timeOffset="119336.5">16700 13145 0,'0'21'32,"0"0"-17,22 0-15,-1 0 0,-21 0 16,21 1-16,0-1 0,-21 0 0,21 0 16,0 0-16,-21 0 0,22 1 0,-1-1 15,0 0-15,-21 0 0,21-21 16,-21 21-16,21 0 0,-21 1 15,21-1-15,1-21 16,-22-21 15,21 21-15,-21-22-16,21 1 0,-21 0 16</inkml:trace>
  <inkml:trace contextRef="#ctx0" brushRef="#br2" timeOffset="119611.34">17124 13145 0,'0'0'0,"0"-22"0,0 1 16,-21 21-16,-1 0 15,1 0-15,0 0 16,0 0-16,0 0 0,0 21 0,-1 1 16,-20-1-16,21 0 15,0 0-15,0 0 0,-1 0 0,1 22 16,0-22-16,0 0 0,0 0 0,0 22 15,-1-22-15,1 0 0,0 21 16,21-21-16,-21 1 0,21-1 0,-21-21 16,21 21-16,0 0 0,0 0 15,21-21 17,0 0-32,0 0 0,0-21 0,1 21 15,-1-21-15,21 0 0</inkml:trace>
  <inkml:trace contextRef="#ctx0" brushRef="#br2" timeOffset="120026.89">17611 12531 0,'0'-21'16,"-22"21"0,1 0-1,0 21-15,0 0 0,0 0 0,0 0 16,-1 22-16,22-1 0,-21 0 16,0 1-16,0-1 0,21 21 0,0-20 15,0-1-15,0 22 0,0-22 0,0 0 16,0 22-16,0-22 0,0-21 15,0 22-15,0-1 0,0-21 16,0 21-16,0-20 0,0 20 0,21-21 0,0 0 16,-21 0-16,21 1 15,1-22-15,-22 21 0,21-21 0,0 0 16,0 21-16,0-21 0,0 0 16,1 0-16,-1 0 0,0 0 15,0-21-15,0 21 0,0-21 16,-21-1-16,22 22 0,-1-21 0,-21 0 15,21 0-15,-21 0 0,21 0 16,0-1-16</inkml:trace>
  <inkml:trace contextRef="#ctx0" brushRef="#br2" timeOffset="120339.76">17399 13145 0,'-21'0'16,"21"-22"-1,21 22-15,0-21 16,0 21-16,0-21 0,1 21 16,20 0-16,-21-21 0,21 21 0,1-21 15,-22 21-15,21 0 0,1-21 16,-22 21-16,21-22 0,0 22 15,-20 0-15,20 0 0,-21-21 0,21 21 16,-20 0-16,-1 0 0,0 0 16,0 0-16,-21-21 0,-21 21 31,0 21-15,0-21-16</inkml:trace>
  <inkml:trace contextRef="#ctx0" brushRef="#br2" timeOffset="121720.19">1651 15409 0,'0'0'0,"-42"0"0,20 22 0,-20-22 0,0 21 16,-1-21-16,22 0 0,0 0 16,-21 21-16,21-21 0,-1 0 15,22 21 1,22-21-16,-1 0 15,0 0-15,21 21 16,22-21-16,-22 0 0,22 0 0,-1 0 16,22 0-16,-22 0 0,22 21 0,0-21 15,-1 0-15,1 0 0,0 0 16,20 0-16,-20 0 0,0 0 0,-1 0 16,-20 0-16,21-21 0,-22 21 15,1-21-15,-22 21 0,0-21 0,22 21 16,-43-21-16,21 21 0,-21 0 15,1-21-15,-1 21 0,-21-22 16,0 1-16,-21 0 16,-1 21-16,1 0 15,-21-21-15,21 21 0,-22 0 0,22-21 16,-21 21-16,0 0 0,-1 0 16,22 0-16,-21 0 0,21 0 0,-22 0 15,22 0-15,0 0 16,21-21-16,21 21 15,0-22 1,0 22-16,1 0 0,-1-21 16,21 21-16,-21 0 0,22 0 0,-22 0 15,21 0-15,-21 0 0,0 0 16,22 0-16,-22 0 0,0 0 16,-21 21-16,21 1 0,-21-1 15,0 0-15,0 0 0,0 0 16,0 0-16,-21 1 0,0-1 0,0 21 15,0-21-15,-22 0 0,22 1 16,-21 20-16,-1-21 0,22 0 0,-21 0 16,0 1-16,-1-1 0,22 0 0,-21 0 15,21-21-15,-1 21 0,1 0 16</inkml:trace>
  <inkml:trace contextRef="#ctx0" brushRef="#br2" timeOffset="122508.8">4868 15579 0,'0'-21'31,"0"-1"-15,0 1-16,0 0 0,0 0 15,0 0-15,0 0 0,0-1 16,0 1-16,0 0 0,0 0 0,0-21 16,0 20-16,-21 1 0,0 0 15,0 0-15,0 0 0,-22 0 0,22-1 16,-21 1-16,-1 21 0,1 0 16,21 0-16,-21 0 0,-1 0 15,1 21-15,0 1 0,-1-1 0,22 0 16,-21 0-16,21 21 0,-1-20 0,1 20 15,0 0-15,0-21 0,21 22 16,0-1-16,0-21 0,0 22 0,0-22 16,0 21-16,0-21 0,0 0 15,21 1-15,-21-1 0,21 0 0,0-21 16,1 0-16,20 21 0,-21-21 0,0 0 16,22 0-16,-22 0 0,21-21 15,0 0-15,1 21 0,-22-21 0,21-1 16,1 1-16,-1 0 0,0 0 15,-21-21-15,22 20 0,-1 1 16,-21-21-16,0 21 0,1-22 0,-1 22 16,-21-21-16,0 21 0,0-22 0,0 22 15,0 0-15,0 0 0,0 0 16,0 0-16,0 42 16,0 0-16,-21 0 15,21 21-15,0-20 0,-22 20 16,22 0-16,-21-21 0,21 22 0,-21-1 15,21-21-15,0 22 0,0-22 16,0 0-16,0 0 0,0 0 16,21 0-16,0 1 0,1-1 0,-1-21 15,0 0-15,0 0 0,21 0 0,-20 0 16,-1 0-16,0 0 0,0 0 16,0 0-16,0-21 0,1 21 0,-1-22 15,-21 1-15,21 0 0,0 0 0,0 0 16,0 0-16,1-22 0,-22 22 15</inkml:trace>
  <inkml:trace contextRef="#ctx0" brushRef="#br2" timeOffset="122811.62">5461 14923 0,'0'0'0,"0"-22"0,0 1 16,0 0-1,0 42 1,0 0-16,-21 1 0,21-1 15,-21 21-15,-1 0 0,22-20 16,-21 20-16,21 21 0,0-20 0,-21-1 16,21 0-16,-21 1 0,21-1 0,-21 0 15,21 1-15,0-1 0,0-21 16,0 22-16,0-22 0,0 0 0,0 0 16,0 0-16,0 0 0,0 1 0,21-22 15,0 0 1,0 0-16,0 0 0,1 0 15,-1 0-15,0-22 0,21 22 0,-21-21 16,1 0-16,20 0 0,-21-21 16,0 20-16,22-20 0,-22 21 0,0-21 15,0-1-15,0 1 0</inkml:trace>
  <inkml:trace contextRef="#ctx0" brushRef="#br2" timeOffset="123547.2">5863 15028 0,'0'0'0,"0"-42"0,21 21 15,-21 0-15,21 0 0,-21-1 0,0 1 16,0 42 15,0 1-31,0-1 0,0 21 16,0-21-16,0 22 0,0-1 15,-21 0-15,21 22 0,-21-22 0,21 0 16,-21 1-16,21 20 0,0-20 0,-21-1 16,0 0-16,21-21 0,-22 22 15,22-22-15,0 0 0,0 21 0,0-20 16,0-1-16,22-21 0,-1 0 15,0 0-15,0 0 0,21 0 0,-20 0 16,-1 0-16,21-21 0,-21-1 16,0 22-16,22-21 0,-22 0 15,21-21-15,-21 21 0,1-1 0,-1-20 16,0 21-16,0 0 0,-21-22 16,0 22-16,0 0 0,0 0 0,0 0 15,-21 21 1,0 0-16,0 0 15,21 21-15,-22-21 16,22 21-16,0 0 16,0 0-1,22-21-15,-1 22 16,0-1-16,0 0 0,0-21 16,-21 21-16,21 0 0,1 0 15,-22 1-15,21-1 16,-21 0-16,21 0 0,-21 0 0,0 0 15,0 1-15,0-1 16,21-21-16,0 21 16,0-21-1,1 0-15,-1 0 0,0-21 16,0 0-16,0-1 0,0 1 16,1 0-16,-1-21 15,0 21-15,-21-1 0,21 1 0,0-21 16,-21 21-16,0 0 0,21-1 0,1 1 15,-22 0-15,0 0 16,21 21 0,-21 21-16,0 0 0,0 0 15,0 1-15,0-1 0,0 0 0,0 0 16,21 0-16,-21 0 0,0 1 16,0-1-16,0 0 0,0 0 0,21 0 15,0 0-15,0-21 16,1 22-16,-1-22 15,0 0-15,0 0 0,0 0 16,-21-22-16,21 22 0,1-21 16,-22 0-16,21 0 0</inkml:trace>
  <inkml:trace contextRef="#ctx0" brushRef="#br2" timeOffset="123766.9">6858 14965 0,'0'0'16,"0"-21"-16,-21 21 16,0 0 62,-1 0-78,1 0 15</inkml:trace>
  <inkml:trace contextRef="#ctx0" brushRef="#br2" timeOffset="123995.77">5673 15134 0,'0'0'0,"-43"21"0,22 1 0,0-22 15,0 0-15,21 21 0,21-21 32,0 0-32,21 0 0,-20 0 15,20 0-15,-21 0 0,21-21 0,1 21 16,-1 0-16,0-22 0,1 22 0,-1 0 16,127-42-1,-126 42-15,-1 0 0,-21 0 16,22-21-16</inkml:trace>
  <inkml:trace contextRef="#ctx0" brushRef="#br2" timeOffset="124815.3">7048 15409 0,'0'0'0,"0"-21"31,0 0-15,0 0-16,22 0 15,-22 0-15,21-1 16,0 1-16,-21-21 0,0 21 0,21 0 16,0-22-16,-21 22 0,0-21 0,0 21 15,0-1-15,0 1 0,0 0 16,0 0-16,0 0 0,0 0 0,0 42 31,-21 0-31,21 0 16,0 0-16,-21 22 0,21-22 0,0 21 15,0 0-15,-21 1 0,21-1 16,-21 0-16,21 1 0,0-1 16,-22 0-16,1 1 0,21-1 0,-21 0 15,0-20-15,21 20 0,0-21 0,0 0 16,0 0-16,-21 1 0,21-1 0,0 0 16,0-42 15,0 0-16,0-1-15,21 1 16,-21 0-16,21 0 0,0 0 0,-21-22 16,21 22-16,1 0 0,-1 0 0,0 21 15,0-21-15,0 0 0,22 21 16,-22 0-16,0-22 0,0 22 16,21 0-16,-20 0 0,-1 0 0,21 22 15,-21-22-15,22 21 0,-22 0 16,0-21-16,21 21 0,-21 0 0,1 0 15,-1 1-15,-21-1 0,0 0 0,0 0 16,0 0-16,0 0 0,0 1 0,-21-1 16,-22 0-16,22 0 0,-21 0 15,-1 0-15,1-21 0,0 22 0,-1-1 16,1 0-16,0-21 0,-1 0 0,1 21 16,0-21-16,21 0 0,-22 0 15,22 0-15,0 0 0,0 0 16,0 0-16,21-21 0,0 0 15,0 0 1,21 21-16,0 0 16,0-22-16,21 22 0,-20-21 0,-1 21 15,21-21-15,0 0 0,-20 21 0</inkml:trace>
  <inkml:trace contextRef="#ctx0" brushRef="#br2" timeOffset="125567.87">7853 15431 0,'0'0'0,"21"-22"0,0 1 0,0 21 16,-21-21-16,0 42 31,0 0-31,0 1 16,0-1-16,0 0 0,0 0 0,-21 21 15,21-20-15,-21-1 0,21 0 16,-21 21-16,21-21 0,0 1 0,0-1 15,0 0-15,0 0 0,0 0 0,0 0 16,21-21-16,0 0 0,0 0 16,0 0-16,1 0 0,-1 0 15,0 0-15,0 0 0,0 0 16,22-21-16,-22 21 0,0-21 0,0 0 16,21 0-16,-20 0 0,-1-22 15,0 22-15,0 0 0,0-21 0,0 20 16,1 1-16,-1-21 0,-21 21 0,0 0 15,21-1-15,-21 1 0,21 0 16,-21 0-16,0 42 16,0 0-1,0 0-15,0 1 0,0-1 16,0 0-16,0 0 0,0 0 0,0 22 16,0-22-16,0 0 0,0 0 0,0 0 15,0 0-15,0 1 0,0-1 16,0 0-16,0 0 15,21-21-15,0 0 0,1 0 0,20 0 16,-21 0-16,0 0 0,22 0 0,-22 0 16,21-21-16,-21 0 0,22 0 15,-22-1-15,21 1 0,-21 0 0,0-21 16,22 21-16,-22-22 0,0 1 0,0 0 16,0-1-16,-21-20 0,22 20 0,-1 1 15,-21-21-15,21 20 0,-21-20 16,21 20-16,-21 1 0,0 21 0,0-21 15,0 20-15,0 1 0,0 42 32,0 1-32,0 20 15,-21-21-15,21 21 0,-21 1 0,21-1 16,0 0-16,0 22 0,-21-22 16,21 1-16,0 20 0,-22-21 0,22 1 15,0-1-15,0-21 0,0 22 0,0-22 16,0 21-16,0-21 0,0 0 15,22 1-15,-1-22 0,-21 21 0,21-21 16,0 0-16,0 0 0,0 0 0,1 0 16,-1 0-16,0 0 0,0 0 0,0-21 15,22-1-15,-22 22 0</inkml:trace>
  <inkml:trace contextRef="#ctx0" brushRef="#br2" timeOffset="126292.11">9588 15473 0,'0'0'0,"0"21"0,22-21 47,-1-21-47,0 0 16,0 21-16,-21-21 0,21 21 15,0-22-15,1 1 0,-22 0 16,0 0-16,21 21 0,-21-21 0,0 0 16,0-1-16,0 1 0,-21 21 15,-1 0 1,1 0-16,21 21 0,-21-21 16,0 22-16,0-1 0,0 0 0,21 0 15,0 0-15,-22 22 0,22-22 0,-21 0 16,21 0-16,0 21 0,0-20 15,0-1-15,0 0 0,0 0 0,0 0 16,0 0-16,21 1 16,1-22-16,-1 0 0,0 0 15,0 0-15,0 0 0,0 0 16,22 0-16,-22 0 0,0 0 0,21 0 16,-20-22-16,20 1 0,-21 21 0,21-21 15,-20 0-15,20 0 0,0 0 0,-21-1 16,22 1-16,-22 0 0,0-21 15,0 21-15,0-1 0,-21-20 0,0 21 16,22 0-16,-22 0 0,0-1 16,-22 22-1,22 22 1,-21-22-16,21 21 0,-21 0 0,21 0 16,0 0-16,0 0 0,-21-21 0,21 22 15,0-1-15,0 0 0,0 0 16,0 0-16,21-21 0,-21 21 15,21-21-15,0 22 0,-21-1 0,22-21 16,-1 21-16,0 0 16,-21 0-16,0 0 15,0 1 1,-21-22 0,0 0-1,-1 0-15,1 0 16,0 0-16,0 0 15,21-22-15,-21 22 0,0 0 0,-1-21 16,1 0-16,0 21 0,0-21 16,0 0-16</inkml:trace>
  <inkml:trace contextRef="#ctx0" brushRef="#br2" timeOffset="126572.66">8826 15028 0,'0'0'0,"22"-21"31,20 21-31,-21 0 0,21 0 0,1-21 16,-1 21-16,0 0 0,22-21 16,-22 21-16,1 0 0,20-21 0,-21 21 15,1-21-15,-1 21 0,0 0 0,1 0 16,-1 0-16,0 0 0,-20-22 15,20 22-15,-21 0 0,0 0 0,0 0 16,1 0-16</inkml:trace>
  <inkml:trace contextRef="#ctx0" brushRef="#br2" timeOffset="127235.31">11134 15706 0,'-22'21'0,"44"-42"0,-65 42 15,43-42 32,21 21-47,1-21 0,-1-1 16,0 22-16,0-21 0,0 0 15,0 0-15,22 0 0,-22-22 0,21 22 16,-21-21-16,22 21 0,-22-22 0,21 1 16,-21 0-16,1-1 0,-1 1 15,0 0-15,0 21 0,-21-22 0,0 22 16,0 0-16,0 0 0,-21 21 15,0 0-15,0 0 0,-1 0 16,1 0-16,0 21 0,0 0 0,-21 0 16,42 0-16,-22 1 0,22-1 0,0 21 15,0-21-15,0 0 16,0 22-16,0-22 0,22 0 0,-1 0 16,-21 22-16,21-22 0,0 0 0,0 0 15,-21 0-15,0 0 0,21 1 16,-21-1-16,22-21 0,-22 21 0,0 0 15,0 0-15,0 0 16,-22-21-16,1 22 0,0-22 16,0 0-16,0 0 0,0 0 15,-1 0-15,1 0 0,0 0 0,0-22 16,0 1-16,0 0 0,21 0 0,0 0 16,-22 0-16,22-1 0,0 1 15,0 0-15,0-21 0</inkml:trace>
  <inkml:trace contextRef="#ctx0" brushRef="#br2" timeOffset="127799.08">11790 14923 0,'0'0'0,"21"-22"0,64-105 31,-64 127-31,-21-21 0,0 42 31,0 1-31,0-1 0,0 0 16,0 0-16,0 21 0,0 1 16,0-1-16,0 0 0,0 1 15,0 20-15,0-20 0,0-1 0,0 0 16,0 22-16,0-22 0,-21 0 0,21 1 16,0-22-16,0 21 0,0-21 15,-22 1-15,22-1 0,0 0 0,0 0 16,0 0-16,-21-21 0,21 21 15,-21-21 1,21-21 0,0 0-16,0 0 0,0 0 15,0 0-15,0-22 0,0 22 16,0 0-16,21-21 0,0-1 16,1 22-16,-1-21 0,0-1 0,21 22 15,-21-21-15,22 21 0,-1 0 0,0 21 16,1-22-16,-1 22 0,-21 0 15,22 0-15,-22 22 0,21-1 0,-21 0 16,0 0-16,1 0 0,-1 22 0,-21-22 16,0 0-16,21 0 0,-21 21 15,0-20-15,0-1 0,0 0 0,0 0 16,0 0-16,0 0 0,0 1 16,0-1-16,-21-21 15,21 21 1,-21-21-16,21-21 31,0 0-31,0-1 16,0 1-16,21 0 0</inkml:trace>
  <inkml:trace contextRef="#ctx0" brushRef="#br2" timeOffset="128947.14">12742 15240 0,'0'0'15,"-21"21"17,21 0-32,-21-21 15,21 22-15,0-1 0,-21 0 0,21 0 16,-21 0-16,21 0 0,-22 1 16,22-1-16,0 0 0,0 0 0,0 0 15,0 0-15,0 1 0,0-1 16,22-21-16,-1 0 0,0 21 15,0-21-15,0 0 0,0 0 0,1 0 16,-1 0-16,21 0 0,-21 0 0,0-21 16,22 0-16,-1 21 0,-21-22 15,22 1-15,-22 0 0,0 0 0,0 0 16,0 0-16,0-22 0,1 22 16,-22-21-16,0 21 0,0-22 0,0 1 15,0 21-15,-22-22 0,1 22 16,0 0-16,-21 0 0,21 21 0,-1 0 15,-20 0-15,21 0 0,-21 0 0,20 0 16,1 21-16,0 0 0,0 0 16,0 1-16,0 20 0,-1-21 0,1 21 15,0 1-15,21-22 0,0 21 0,0-21 16,0 22-16,0-22 0,0 21 16,0-21-16,0 1 0,21-1 0,0 0 15,1-21-15,20 21 0,-21-21 0,21 0 16,-20 21-16,20-21 0,-21 0 15,21 0-15,-20 0 0,20 0 16,0 0-16,-21-21 0,1 0 0,20 21 16,-21-21-16,21 0 0,-20-1 0,-1 1 15,21 0-15,-21-21 0,0 21 16,1-1-16,-1-20 0,0 21 0,-21 0 16,0 0-16,21-1 0,-21 1 0,21 0 15,-21 42 1,0 0-16,0 1 15,0-1-15,0 0 0,0 0 0,0 0 16,0 22-16,0-22 0,0 0 16,0 0-16,0 0 0,0 0 15,0 1-15,0-1 0,0 0 0,0 0 16,21-21-16,1 0 0,-1 0 16,21 0-16,-21 0 0,0 0 15,22 0-15,-22 0 0,0 0 0,21-21 16,-20 0-16,-1 21 0,21-21 0,-21-1 15,0 1-15,1 0 0,-1-21 16,0 21-16,-21-1 0,0 1 0,21-21 16,-21 21-16,21 21 0,-21-21 0,0-1 15,0 44 17,0-1-32,0 0 0,0 0 0,0 0 15,0 0-15,0 1 0,0-1 0,0 0 16,0 0-16,0 0 0,0 0 15,0 1-15,0-1 0,0 0 16,21-21-16,1 0 0,-1 0 16,0 0-16,0 0 0,0 0 0,22 0 15,-22 0-15,0-21 0,21 0 16,-21-1-16,1 1 0,20 0 0,-21 0 16,0-21-16,0 20 0,1-20 0,-1 0 15,-21-22-15,0 22 16,21 0-16,0-1 0,-21 1 0,0 0 15,0-1-15,0 1 0,0 21 0,0 0 16,0-1-16,0 1 0,0 42 31,0 1-31,0-1 0,0 0 0,-21 21 16,21-21-16,-21 22 0,21-1 16,0 22-16,0-22 0,0 0 0,0 1 15,0-1-15,0 0 0,0-21 0,0 22 16,0-22-16,0 21 0,0-21 15,0 1-15,21-1 0,0-21 0,0 21 16,0-21-16,1 0 0,-1 0 16,21 21-16,-21-21 0,22 0 0,-22 0 15,21 0-15,0 0 0,1-21 16,-1 21-16</inkml:trace>
  <inkml:trace contextRef="#ctx0" brushRef="#br2" timeOffset="129427.59">15303 15388 0,'0'-21'15,"0"42"-15,0-63 0,0 21 0,-21 0 16,0-1-16,0 22 0,0-21 0,0 0 16,-1 21-16,1 0 0,0 0 15,-21 0-15,21 0 0,-1 0 0,-20 0 16,21 0-16,0 21 0,0-21 16,-22 21-16,22 1 0,0-1 15,0 0-15,21 21 0,0-21 0,-21 1 16,21-1-16,0 0 0,0 0 0,0 0 15,0 0-15,21 1 0,-21-1 16,21 0-16,0-21 0,21 21 0,-20-21 16,-1 0-16,21 0 0,-21 0 0,0 0 15,22 0-15,-22 0 0,21 0 0,-21-21 16,1 0-16,-1 0 16,0-1-16,0 1 0,0-21 0,0 0 0,1-1 15,-1 1-15,0-22 0,0 1 0,-21 21 16,21-22-16,-21 1 15,21-1-15,-21 22 0,0-22 0,0 22 16,0 0-16,0-1 0,0 22 0,0 0 16,0 0-16,0 42 15,-21-21-15,0 42 0,0-21 16,21 22-16,-21-1 0,21 0 0,-21 22 16,21-22-16,0 22 0,0-1 15,0-20-15,0 20 0,0 1 0,21-22 16,0 0-16,0 1 0,0-1 15,0 0-15,1-21 0,-1 22 0,21-22 16,-21 0-16,0-21 0,22 21 0,-22-21 16,0 0-16,21 0 0,-20 0 15</inkml:trace>
  <inkml:trace contextRef="#ctx0" brushRef="#br2" timeOffset="130467.83">17081 14817 0,'-21'-21'16,"42"42"-16,-63-64 0,42 1 0,0 21 0,0-21 15,-21 20-15,21 1 16,0 0-16,0 0 0,0 0 0,0 42 15,0 0 1,0 21-16,0-20 0,0 20 16,0 0-16,0 1 0,0-1 0,0 0 15,0 22-15,0-22 0,0 0 0,-21 1 16,21-1-16,-21 0 0,21 1 16,0-1-16,0-21 0,0 22 0,0-22 15,-22 0-15,22 0 0,0 0 0,0 0 16,0-42 15,0 0-31,0 0 16,0 0-16,0 0 0,0-1 15,0 1-15,0-21 0,22 21 0,-22-22 16,21 22-16,0 0 0,0 0 0,0 0 16,22 0-16,-22-1 0,21 22 15,-21 0-15,22 0 0,-1 0 0,-21 0 16,21 0-16,-20 22 0,20-1 0,-21 0 15,21 0-15,-20 0 0,-22 22 16,21-22-16,-21 0 0,0 0 0,0 0 16,0 0-16,0 22 0,-21-22 15,-1 0-15,1 0 0,0 0 16,-21-21-16,21 22 0,-22-22 16,1 0-16,21 0 0,-22 0 0,1 0 15,0 0-15,21 0 0,-22 0 0,22 0 16,-21 0-16,21 0 0,-1 0 15,1 0-15,42 0 47,22 21-47,-22-21 0,0 0 16,21 0-16,1 21 0,-1-21 0,22 0 16,-22 0-16,21 0 0,1 0 15,-22 0-15,22 0 0,-1 0 0,1 0 16,-22-21-16,22 21 0,-22-21 15,21-1-15,-20 1 0,-1 0 16,-21 0-16,22 0 0,-22-22 0,0 22 16,0-21-16,0 21 0,-21-22 0,0 22 15,0-21-15,0 21 0,0 0 0,0-1 16,-21 22-16,0 0 16,0 0-16,0 0 0,-1 22 0,1-1 15,0 0-15,21 21 0,-21-21 0,0 22 16,21-22-16,0 21 0,0 1 15,0-22-15,0 21 0,0-21 0,0 0 16,0 1-16,21-1 0,0 0 16,0-21-16,0 21 0,22-21 15,-22 0-15,21 0 0,-21 0 0,1 0 16,20 0-16,-21 0 0,0-21 0,22 21 16,-22-21-16,0 0 0</inkml:trace>
  <inkml:trace contextRef="#ctx0" brushRef="#br2" timeOffset="132500.29">19177 14859 0,'0'0'0,"0"-21"0,0 0 0,0 0 16,0-1-16,0 1 0,0 0 15,0 0-15,0 42 32,0 0-32,0 0 0,0 1 15,-21 20-15,0-21 0,21 21 0,-22-20 16,22 20-16,0 0 0,0-21 0,-21 22 15,21-1-15,-21-21 0,21 22 16,0-22-16,0 21 0,0-21 0,0 0 16,0 1-16,0-44 47,0 1-47,21 0 0,-21 0 15,0-21-15,21 20 0,1-20 16,-1 0-16,0-1 0,0 1 0,-21 0 15,21 21-15,0-22 0,22 1 0,-22 0 16,0-1-16,0 22 0,0 0 16,22 21-16,-22 0 0,0 0 15,0 0-15,0 0 0,1 21 0,-1 21 0,-21-20 16,21-1-16,0 21 0,-21 0 16,0-20-16,21 20 0,-21 0 15,0-21-15,21 22 0,-21-22 0,0 21 16,0-21-16,0 1 0,0-1 15,22 0-15,-1-21 0,-21 21 16,21-21-16,0 0 16,0 0-16,0-21 0,1 0 15,-22 0-15,21-1 0,0 1 0,0 0 16,0 0-16,0-21 0,-21 20 16,22-20-16,-1 21 0,0-21 15,0 20-15,0-20 0,0 21 0,-21 0 0,22 0 16,-22-1-16,21 22 15,0 0 1,-21 22-16,21-1 0,-21 21 16,0-21-16,0 0 0,0 22 15,21-22-15,-21 21 0,0 1 0,0-22 16,21 21-16,-21-21 0,0 0 16,0 1-16,22 20 0,-1-42 0,0 21 15,0 0-15,0-21 0,0 0 0,1 0 16,-1 0-16,21 0 0,-21 0 15,22 0-15,-22 0 0,21 0 16,0-21-16,1 0 0,-22 0 0,21 0 16,1-1-16,-22-20 0,21 21 15,-21-21-15,0 20 0,-21 1 0,0-21 16,0 21-16,0-22 0,0 22 0,0 0 16,-21 0-16,0 0 0,0 0 15,0 21-15,-22 0 0,1 0 0,21 0 16,-21 0-16,-1 0 0,22 21 15,-21 0-15,-1 0 0,22 0 0,0 0 16,0 1-16,-21-1 0,42 0 0,0 0 16,-22 21-16,22-20 0,0-1 15,0 0-15,0 0 0,0 0 16,22 0-16,-1-21 0,0 22 0,0-22 16,0 0-16,0 0 0,22 0 15,-22 0-15,0 0 0,21 0 0,-20 0 16,-1-22-16,21 1 0,-21 21 15,0-21-15,22 0 0,-22 0 0,0 0 16,-21-1-16,21 1 0,-21 0 0,21 0 16,-21 0-16,0 0 15,0 42 1,0 0 0,0 0-16,0 0 0,0 0 15,0 1-15,0-1 0,0 21 16,0-21-16,22 0 0,-1 1 0,0-1 15,0 0-15,0 0 16,0-21-16,1 0 0,-1 0 0,0 0 16,21 0-16,-21 0 0,1 0 0,20-21 15,-21 21-15,0-21 0,22 0 16,-22-1-16,0 1 0,0 0 0,0-21 16,0 21-16,1-1 0,-1 1 0,0-21 15,-21 21-15,0 0 0,0-22 16,0 22-16,0 0 0,0 0 15,0 42 17,0 0-32,0 0 0,0 0 0,-21 1 15,21 20-15,-21-21 0,-1 21 0,22-20 16,0 20-16,0-21 0,-21 0 16,21 0-16,0 22 0,0-22 0,0 0 15,-21 0-15,21-42 47,21 0-47,0 21 0,-21-21 16,22-22-16,-1 22 0,-21 0 15,21 0-15,0 0 0,0 0 16,-21-22-16,21 22 0,1 0 0,-1 0 16,-21 0-16,21 21 15,0 0 1,-21 21-16,0 0 0,21 0 0,-21 0 15,0 0-15,0 1 0,0-1 0,0 21 16,21-21-16,-21 0 0,22 1 16,-22-1-16,21-21 0,0 21 0,-21 0 15,21-21-15,0 0 0,0 21 0,1-21 16,-1 0-16,0 0 0,21 0 16,-21 0-16,1-21 0,20 0 0,-21 21 15,0-21-15,0 0 0,1-1 16,-1 1-16,21 0 0,-42 0 0,21 0 15,0 0-15,1-1 0,-1 1 16,-21 0-16,0 0 0,21 0 0,0 21 16,-21-21-16,0 42 31,0 0-31,0 0 16,-21 0-16,21 0 0,-21 1 15,21-1-15,0 0 0,0 0 0,0 0 16,0 0-16,0 1 15,21-22-15,0 21 0,0 0 16,0-21-16,1 0 16,-1 0-16,0 0 0,0 0 15,0 0-15,0 0 0,1 0 16,-1-21-16,0 0 16,0-1-16,-21 1 15,0 0-15,0 0 16,0 0-16</inkml:trace>
  <inkml:trace contextRef="#ctx0" brushRef="#br2" timeOffset="132927.04">22098 14563 0,'-21'0'16,"0"0"-16,21 21 16,-22-21-16,22 21 0,0 0 15,22-21 16,-1 0-31,0 0 16,0 0 0,0 0-16,-21-21 0,0 0 15,-21 0 1,0 21-16,0 0 16,0-21-16,-1 21 0,1 0 15,0 0-15,21 21 16,0 0-16,0 0 0,0 0 15,0 0-15,0 1 16,0-1-16,0 0 0,21-21 16,0 21-16,1 0 0,-1-21 0,0 21 15</inkml:trace>
  <inkml:trace contextRef="#ctx0" brushRef="#br2" timeOffset="133951.38">22945 15007 0,'0'0'15,"0"-21"-15,0 0 0,0 0 0,0 0 16,0-1 0,-22 1-16,22 0 0,-21 0 0,0 21 15,21-21-15,-21 21 0,0 0 0,0 0 16,-22 0-16,22 0 0,0 0 15,-21 21-15,20 0 0,-20 0 0,21 0 16,0 1-16,0-1 0,-22 0 0,22 0 16,21 21-16,-21-20 0,21-1 15,0 21-15,0-21 0,0 0 0,0 1 16,0-1-16,21 0 0,0 0 0,22-21 16,-22 21-16,0-21 0,21 21 15,1-21-15,-22 0 0,21 0 16,0 0-16,-20 0 0,-1-21 0,21 0 15,-21 0-15,0 0 0,1 0 16,-1-1-16,0-20 0,0 21 0,-21-21 16,21-1-16,0 1 0,-21 0 0,22-1 15,-1 1-15,-21-22 0,21 22 16,0-21-16,-21-1 0,0 1 0,21 20 16,-21 1-16,0 0 0,0-1 15,0 22-15,0 0 0,0 0 0,-21 21 16,0 0-16,0 21 15,0 21-15,-1-21 0,1 22 16,0-1-16,21 22 0,-21-22 0,0 0 16,21 1-16,-21-1 0,21 0 15,0 1-15,0-1 0,0 0 0,0 1 16,0-1-16,0-21 0,21 21 0,0 1 16,0-22-16,0 21 0,0-21 15,1 1-15,20 20 0,-21-21 0,21 0 16,1 0-16,-1-21 0,0 22 0,1-1 15,20-21-15,-20 0 0,-1 0 16,0 0-16,1 0 0,-1-21 0,0-1 16,1 1-16,-22-21 0,21 21 0,-21 0 15,0-22-15,1 1 0,-22 21 16,0-22-16,0 22 0,0-21 16,0 21-16,0 0 0,-22-1 0,22 1 15,-21 21-15,0 0 0,0 0 16,-21 0-16,20 0 0,1 0 0,0 21 15,-21 1-15,21-1 0,-1 0 0,1 0 16,0 0-16,0 0 0,0 1 16,21 20-16,-21-21 0,21 0 0,0 0 15,0 1-15,0-1 0,0 0 16,21-21-16,0 21 16,0-21-16,0 0 0,0 0 0,1 0 15,-1 0-15,0-21 0,0 21 0,0-21 16,-21 0-16,21-1 15,1 1-15,-1-21 0,0 21 0,0 0 16,-21-22-16,21 22 0,-21-21 0,21 21 16,-21-1-16,0 1 0,0 42 31,0 1-31,0-1 0,0 0 16,0 0-16,0 21 0,0-20 15,0-1-15,0 21 0,0-21 0,0 0 16,0 1-16,0-1 0,0 0 0,22-21 15,-1 21-15,0 0 0,0-21 16,0 0-16,0 0 0,1 0 0,-1 0 16,21 0-16,-21 0 0,22 0 15,-22-21-15,21 0 0,-21 21 0,22-42 16,-22 20-16</inkml:trace>
  <inkml:trace contextRef="#ctx0" brushRef="#br2" timeOffset="134631.99">24469 14478 0,'0'-63'16,"0"126"-16,0-169 0,0 64 0,0 0 0,0 20 16,0 1-16,0 0 0,0 0 15,-22 21 1,1 0-16,21 21 0,-21 0 16,0 0-16,0 22 0,0-1 15,21 0-15,-22 1 0,1-1 0,21 0 16,-21 22-16,21-22 0,-21 1 15,21 20-15,-21-21 0,21 1 0,0-1 16,0 0-16,0 1 0,0-1 0,0 0 16,0-20-16,0 20 0,21-21 15,0 0-15,-21 0 0,21 1 0,0-1 16,1-21-16,-1 21 0,0-21 16,0 0-16,0 0 15,0-21-15,1 21 0,20-21 16,-21-1-16,21 1 0,-20 0 0,20 0 15,0 0-15,1 0 0,-22-1 16,21-20-16,-21 21 0,0 0 0,22 0 16,-43-1-16,0 1 0,21 21 0,-42 0 31,0 0-31,-1 21 0,1 1 16,0-1-16,0 21 0,0-21 0,21 0 15,0 1-15,-21-1 0,21 21 16,0-21-16,0 0 0,0 1 0,0-1 15,0 0-15,21-21 0,0 21 0,0 0 16,0-21-16,22 0 0,-1 21 16,-21-21-16,21 0 0,1 0 15,-1 0-15,0 0 0,1-21 0,-22 0 16,21 0-16,-21-21 0,1 20 16,-1-20-16,0 21 0,-21-21 0,0-1 15,0 1-15,0 21 0,0-22 0,-21 22 16,0-21-16,-1 21 0,1 21 15,0-21-15,0 21 0,0 0 0,0 0 16,-22 0-16,22 21 0,0-21 0,-21 21 16,20 0-16,1 0 0,0 0 15,0 1-15,21-1 0,0 0 0,0 0 16,0 0-16,0 0 0,0 1 16,0-1-16,21-21 0,0 21 15,22 0-15,-22-21 0,0 0 0,0 21 16,21-21-16,-20 0 0,-1 0 0,0 0 15</inkml:trace>
  <inkml:trace contextRef="#ctx0" brushRef="#br2" timeOffset="135023.34">25252 15113 0,'-43'21'16,"86"-42"-16,-22 0 0,-21 0 0,21 0 0,-21-22 15,21 22-15,0 0 16,-21 0-16,22 0 0,-1 21 0,-21-22 16,21 1-16,0 21 15,0-21-15,0 21 0,1 0 16,-1 0-16,0 0 15,0 0-15,0 0 0,0 21 16,1-21-16,20 21 0,-21 1 0,0-1 16,0 0-16,1 0 0,-1 0 0,-21 0 15,0 22-15,0-22 0,0 0 16,0 0-16,0 0 0,0 1 0,0-1 16,0 0-16,-21-21 0,21 21 0,-22-21 15,1 0-15,0 0 16,21-21 15,0 0-31,0 0 16,21-1-16,0 1 0,1 0 15,-1-21-15,0 21 0,0-1 0,0 1 16,0 0-16,1 0 0,-1 0 16,0 0-16,0-1 0,21 1 0,-20 21 15,-1-21-15,0 21 0,0 0 0,0-21 16,0 21-16,1 0 0,-1 0 15,0-21-15,0 21 0,0 0 16</inkml:trace>
  <inkml:trace contextRef="#ctx0" brushRef="#br2" timeOffset="135675.54">26458 14796 0,'-21'0'16,"0"21"-1,0 0-15,0-21 0,-1 21 0,1 0 16,0-21-16,0 21 0,0 1 15,0-1-15,21 0 0,0 0 0,-22 0 16,22 0-16,0 1 0,0-1 0,0 0 16,0 0-16,22 0 0,-1 0 15,0-21-15,21 22 0,1-1 0,-22-21 16,21 0-16,0 0 0,1 0 16,-1 0-16,0 0 0,1 0 0,-22 0 15,21-21-15,-21-1 0,1 1 16,20 0-16,-21 0 0,0 0 15,0 0-15,1-1 0,-22 1 16,21 0-16,-21 0 0,0 0 16,0 42 15,0 0-31,-21 0 0,-1 0 16,1 1-16,0-1 0,0 21 15,0-21-15,0 22 0,-1-1 0,1 0 16,21 1-16,-21-1 0,0 21 0,0-20 15,21-1-15,0 0 0,-21 22 16,-1-22-16,1 1 0,21-1 16,-21 0-16,21 1 0,-21 20 0,21-21 15,-21 1-15,21 20 0,0-20 16,0 20-16,0-21 0,0 1 0,-21 20 16,21-20-16,0-1 0,0 0 0,0 1 15,0 20-15,0-21 0,0 1 16,0-1-16,0 0 0,0-20 0,0 20 15,0 0-15,0-21 0,0 1 16,0-1-16,0 0 0,-22-21 0,1 0 16,0 0-16,0 0 0,-21-21 15,20 0-15,-20-1 0,21 1 16,-21 0-16,-1-21 0,22 21 16,-21-1-16,21 1 0,-1 0 0,1 0 15,0 0-15,0 0 16,0-1-16,0 1 0,-1 0 0,1 0 15,0 0-15,0 0 0,0-1 16,0-20-16,-1 21 0,1-21 0,21-1 16,-21 22-16,0-42 0,0 20 0</inkml:trace>
  <inkml:trace contextRef="#ctx0" brushRef="#br2" timeOffset="136031.34">24299 14647 0,'0'0'0,"-21"0"0,0-21 0,0 21 15,21-21-15,21 21 16,0-21-16,0 21 0,22 0 15,-1 0-15,0 0 16,1-21-16,20 21 0,1 0 0,-22 0 0,43 0 16,-22 0-16,1 0 0,-1-21 15,1 21-15,-1 0 0,1 0 16,-22-22-16,0 1 0,1 21 0,-1 0 16,-21-21-16,21 21 0,-20 0 15,-22-21-15,0 0 16,-22 21-1,1 0-15,0-21 0,-21-1 16,21 22-16,-22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04T01:17:35.82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1778 804 0,'-21'0'62,"21"-21"-62,0 0 16,0 0 0,0 0-16,0 0 15,21-1-15,0 22 0,-21-21 16,21 0-16,0 21 0,1-21 16,-1 21-16,0 0 0,0 0 0,0-21 15,0 21-15,1 0 16,-1 0-16,0 0 0,0 0 0,-21 21 15,21-21-15,0 21 0,1 0 16,-22 0-16,0 22 0,21-22 16,-21 21-16,0-21 0,0 22 0,0-1 15,0 0-15,0 1 0,-21-1 16,-1 0-16,-20-20 0,21 20 0,-21 0 16,20 1-16,-20-22 0,0 21 15,-1-21-15,22 0 0,-21 1 16,0-1-16,-1 0 0,22-21 0,-21 21 15,-1-21-15,22 0 16,-21 0-16,21 0 0,0 0 0,-22 0 16,22 0-16,0 0 0,0 0 15,-22-21-15,22 0 0,0 0 0,0-1 16,21 1-16,0 0 0,0 0 16,0 0-16,0-22 0,0 22 15,0 0-15,0 0 0,21 0 0,0 0 16,0-1-16,1 22 0,-1-21 15,21 21-15,-21 0 0,0 0 16,22 0-16,-22 0 0,21 0 0,-21 21 16,22 1-16,-22-1 0,21 0 15,-21 0-15,1 21 0,-1-20 16,0-1-16,0 21 0,0-21 16,0 22-16,1-22 0,-22 0 0,0 0 15,0 0-15,21 0 0,-21 1 16,21-1-16,-21 0 0,0 0 15,0-42 32,0 0-31,21 0-16</inkml:trace>
  <inkml:trace contextRef="#ctx0" brushRef="#br0" timeOffset="328.86">2455 1355 0,'0'0'0,"21"21"15,1-21 1,-1 0-1,-21-21 1,0 0 0,0-1-1,-21 22-15,-1 0 0,1 0 16,0 0 0,0 0-1,0 22-15,42-22 31,0 0-31,0 0 16,0-22-16</inkml:trace>
  <inkml:trace contextRef="#ctx0" brushRef="#br0" timeOffset="988.78">4424 423 0,'0'-21'16,"21"21"-16,0 0 0,0 21 15,0 1-15,1-1 0,-1 0 16,0 0-16,21 21 0,-21 1 15,1-1-15,20 0 0,-21 1 0,21 20 16,1 1-16,-1-22 0,-21 22 16,22-1-16,-1-21 0,-21 22 0,21-22 15,-20 1-15,20-1 0,-21 0 16,0-21-16,0 22 0,1-22 16,-1 21-16,-21-21 0,0 1 15,21-1-15,-21 0 0,21-21 0,-21 21 16,21-21 15,0-21-31,-21 0 16,0 0-16,0-1 0,0-20 15,0 21-15,0-21 0</inkml:trace>
  <inkml:trace contextRef="#ctx0" brushRef="#br0" timeOffset="1316.52">5482 529 0,'-106'-42'15,"85"42"1,0 0-16,0 0 0,0 0 0,-22 0 16,22 21-16,-21 0 0,-1 0 15,1 22-15,0-22 0,-1 21 0,1 22 16,-21-22-16,20 22 0,1-1 15,-22 1-15,22-1 0,-21 1 16,20-1-16,1-21 0,0 22 0,-1-22 16,22 1-16,-21-1 0,21 0 15,-22-21-15,22 1 0,0 20 16,21-21-16,-21 0 0,21 0 16,21-21 15,21-21-31,-21 0 0,22 0 15,-22 0-15,21 0 0</inkml:trace>
  <inkml:trace contextRef="#ctx0" brushRef="#br0" timeOffset="1760.49">5482 1164 0,'0'0'16,"0"-42"-1,0 21 1,0 42 0,0 0-1,0 0-15,0 0 0,0 22 16,0-22-16,0 21 0,0-21 0,0 22 0,0-1 15,0 0-15,0 1 16,0 20-16,0-20 0,0 20 0,21 1 16,-21 20-16,0-20 0,0 20 0,0-20 15,0 21-15,0-1 0,-21-20 16,0 20-16,0 1 0,21-21 0,-21 20 16,-1-20-16,1-1 0,21-20 15,-21 20-15,21-21 0,-21 1 0,21-22 16,-21 0-16,21 0 0,0 0 0,0 1 15,0-44 17,0 1-17,0 0-15,0-21 0,0 21 16,21-22-16,0 1 0,0-22 0,0 22 16</inkml:trace>
  <inkml:trace contextRef="#ctx0" brushRef="#br0" timeOffset="2140.56">5567 1376 0,'0'0'0,"-21"-42"15,-1-1-15,1 22 0,21 0 0,-21-21 0,21 20 16,-21 1-16,21 0 16,0 0-16,0 0 0,0 0 15,0-1-15,21 1 0,0 21 16,0-21-16,1 21 0,20 0 0,0-21 15,1 21-15,-1 0 0,21 0 16,-20 0-16,-1 0 0,22 21 0,-22-21 16,0 21-16,1 22 0,-22-22 15,0 0-15,0 21 0,-21-21 0,0 22 16,0-1-16,0-21 0,-21 22 16,-21-22-16,20 0 0,-20 21 0,-21-21 15,20 1-15,1-1 16,-22-21-16,22 21 0,0 0 0,-1-21 15,1 0-15,21 21 0,0-21 0,-22 0 16,22 0-16,0 0 16,42 0 15,0 0-31,1 0 0,-1-21 0,0 0 16,0 21-16</inkml:trace>
  <inkml:trace contextRef="#ctx0" brushRef="#br0" timeOffset="2752.59">6646 1207 0,'0'0'0,"-21"-64"15,0 43-15,0 0 16,0 0-16,-1-1 0,22 1 0,-21 0 16,0 21-16,0 0 0,0-21 15,-22 21-15,22 0 0,0 0 16,0 21-16,0-21 0,0 21 0,-22 22 16,22-22-16,0 21 0,0-21 15,21 22-15,-21-1 0,-1 0 16,22 1-16,-21-22 0,21 21 0,0 0 15,0-20-15,0 20 0,0-21 0,0 0 16,0 0-16,0 1 0,0-1 16,21 0-16,1-21 0,-1 21 15,0-21-15,0 0 0,0 0 16,0 0-16,1-21 0,-1 21 0,0-21 16,0 0-16,0-1 0,0 1 15,1 0-15,-1 0 0,0 0 16,0-22-16,-21 22 0,21 0 0,0-21 15,-21-1-15,22 22 0,-22-21 16,0 0-16,0 20 0,0-20 0,0 21 16,0 0-16,0 42 31,0 0-31,0 0 16,0 0-16,0 22 0,0-22 0,0 21 15,0-21-15,0 22 0,0-22 16,0 0-16,0 21 0,0-20 0,0-1 15,0 0-15,0 0 16,21-21-16,0 21 0,0-21 16,0 0-16,0 0 0,1 0 15,-1 0-15,0 0 16,0 0-16,0-21 0</inkml:trace>
  <inkml:trace contextRef="#ctx0" brushRef="#br0" timeOffset="3096.6">7091 656 0,'0'0'0,"-21"21"31,21 1-31,0 20 16,0-21-16,-22 21 0,22 1 15,0 20-15,0-20 0,0-1 0,0 21 16,0-20-16,0 20 0,0-20 16,0-1-16,0 0 0,0 1 0,-21-1 15,21 0-15,0-21 0,0 22 16,0-22-16,0 0 0,0 21 0,-21-20 16,21-1-16,0 0 15,0 0-15,21-42 47,-21 0-47,21 0 0,1-1 16,-22 1-16,21-21 0</inkml:trace>
  <inkml:trace contextRef="#ctx0" brushRef="#br0" timeOffset="3677.54">7472 593 0,'0'21'31,"0"0"-31,0 21 0,0-20 16,0 20-16,0 0 0,0 1 0,0 20 16,0-21-16,0 22 0,0-22 15,0 22-15,0-22 0,0 0 0,-21 22 16,-1-22-16,22 1 0,0-22 15,0 21-15,-21-21 0,21 22 0,-21-22 16,21 0-16,-21 0 0,21 0 0,0 0 16,0 1-16,0-1 15,0-42 17,0-1-17,0 1-15,0 0 16,0-21-16,0 21 0,0-1 0,0-20 15,21 21-15,0-21 0,-21-1 16,21 1-16,22 21 0,-22-22 0,0 1 16,0 0-16,22 21 0,-22-1 0,21 1 15,0 0-15,-20 21 0,20 0 16,-21 0-16,21 21 0,-20 0 0,-1 1 16,21 20-16,-21-21 15,0 21-15,1 1 0,-1-1 0,-21-21 16,0 22-16,0-1 0,0-21 0,0 21 15,0-20-15,0-1 0,0 0 16,0 0-16,-21 0 0,-1 0 0,1 1 16,0-22-1,21 21-15,-21-21 16,0 0-16,0-21 16,21-1-1,-22 1-15,1 21 0,21-21 16,-21-21-16,0 21 0</inkml:trace>
  <inkml:trace contextRef="#ctx0" brushRef="#br0" timeOffset="3926.61">6816 1080 0,'21'0'15,"0"0"1,0-22-16,0 22 0,0 0 0,22 0 16,-22 0-16,21 0 0,1-21 15,-1 21-15,0 0 0,1 0 0,-1 0 16,-21 0-16,21 0 0,-20 0 16,20 0-16,-21 0 0,0-21 15,0 21-15,1 0 16</inkml:trace>
  <inkml:trace contextRef="#ctx0" brushRef="#br0" timeOffset="4944.89">9483 656 0,'0'0'0,"0"-21"0,0 42 62,0 22-62,0-22 0,-22 21 0,1 22 16,21-22-16,-21 21 0,21 1 16,0-1-16,0 22 0,0-21 0,0-1 15,-21 1-15,21-22 0,0 21 16,0-20-16,0 20 0,-21-20 15,21-1-15,0-21 0,0 21 0,0-20 16,0-1-16,0 0 0,0 0 16,0 0-16,0-42 31,0 0-15,0 0-16,0 0 0,0-22 15,0 22-15,0 0 0,21-21 16,0 20-16,0 1 0,-21-21 0,21 21 15,1-22-15,-1 22 0,0 0 16,0 0-16,0 0 0,0 0 16,22 21-16,-22-22 0,21 22 15,-21 0-15,22 0 0,-22 0 0,21 0 16,1 22-16,-22-22 0,21 21 0,-21 0 16,22 0-16,-22 21 0,0-20 15,-21-1-15,0 21 0,0-21 0,0 22 16,0-22-16,0 21 0,-21-21 15,0 0-15,-1 22 0,-20-22 0,21 0 16,-21 0-16,-1 0 0,22-21 16,-21 22-16,21-22 0,-22 21 0,22-21 15,0 0-15,0 0 0,0 0 0,-1 0 16,1 0 0,21-21 15,21-1-31,1 1 15,-1 21-15,0-21 0,0 0 0</inkml:trace>
  <inkml:trace contextRef="#ctx0" brushRef="#br0" timeOffset="5724.58">10435 1397 0,'-21'0'31,"0"21"-15,21 0-16,0 1 0,-21-1 0,-1 0 15,22 0-15,-21 0 0,21 0 0,-21 22 16,21-22-16,0 0 0,0 21 16,0-20-16,0-1 0,0 0 0,0 21 15,21-21-15,0 1 16,1-1-16,-1-21 0,0 0 0,0 21 15,0-21-15,0 0 0,22 0 0,-22 0 16,21 0-16,1 0 16,-22-21-16,21 0 0,-21-1 0,0 22 15,22-21-15,-22 0 0,0 0 16,0 0-16,-21-22 0,21 22 0,-21 0 16,22 0-16,-22-21 0,0 20 0,0 1 15,0 0-15,0 0 0,0 0 16,0 0-16,0 42 31,0 0-15,0 0-16,0 21 0,0-20 0,0 20 15,-22 0-15,22 1 0,-21-1 16,21 0-16,0 1 0,0-1 16,-21 0-16,21 1 0,0-1 0,0 21 15,0-20-15,0-1 0,0 0 16,0 22-16,0-22 0,21 22 0,-21-1 15,0 1-15,21-22 0,-21 22 0,0-1 16,22-21-16,-22 22 0,0-22 16,0 22-16,0-22 0,0 0 0,0 1 15,-22-1-15,1 0 0,0 1 0,0-22 16,21 21-16,-21-21 0,0 22 16,-1-22-16,1 0 0,0 0 15,0-21-15,0 0 0,0 0 0,-1 0 16,1 0-16,-21-21 15,21 0-15,0 0 0,-1 0 16,1-1-16,0-20 0,0 0 0,-21-1 16,20 1-16,1-21 0,21 20 0,0-20 15,-21-22-15,21 22 0,0-1 16,0-21-16,0 1 0,21 20 0,0 1 16,1-1-16,-1 1 0,21 20 0,-21-20 15,0 21-15,22-1 0,-22 22 16,21-21-16,-21 21 0,22-22 0,-22 22 15,21 0-15,-21-21 16,22 20-16,-1 1 0,-21-21 0,22 21 0,-1 0 16,0-22-16,-21 22 0</inkml:trace>
  <inkml:trace contextRef="#ctx0" brushRef="#br0" timeOffset="6376.54">12255 1080 0,'22'-22'15,"-22"-20"1,0 21-16,21 21 15,-21 21 17,-21 21-32,21-20 0,-22 20 15,1 0-15,0 1 0,0-1 0,0 21 16,21-20-16,-21 20 0,-1 1 16,22-1-16,-21-20 0,21 20 0,0-21 15,0 22-15,0-22 0,0 1 16,0-22-16,0 21 0,0-21 0,0 0 15,0 1-15,21-1 0,1 0 0,-1-21 16,0 0-16,0 0 0,0 0 16,0 0-16,1 0 0,20 0 0,-21-21 15,0 0-15,0-1 0,1 1 16,-1 0-16</inkml:trace>
  <inkml:trace contextRef="#ctx0" brushRef="#br0" timeOffset="6596.61">12023 1545 0,'0'0'0,"21"0"16,0 0-1,0 0-15,0 0 0,0 0 0,1 0 16,20-21-16,-21 21 0,0 0 15,0 0-15,22 0 0,-22 0 16,0-21-16,21 21 0,-20 0 0,-1 0 16,21 0-16,-21-21 0</inkml:trace>
  <inkml:trace contextRef="#ctx0" brushRef="#br0" timeOffset="7000.67">12700 1672 0,'63'0'32,"-41"0"-32,-1 0 0,0-21 0,0 0 15,0 21-15,0-21 0,1 0 16,-1 21-16,0-22 0,0 22 0,0-21 15,-21 0-15,0 0 0,0 0 16,0 0-16,-21-1 16,0 22-16,0 0 0,-22 0 15,22 0-15,0 0 0,0 0 16,0 22-16,-22-1 0,22 0 16,21 0-16,-21 0 0,0 22 15,21-22-15,-21 21 0,21-21 0,0 22 16,0-22-16,0 21 0,0-21 0,0 0 15,21 1-15,0-1 0,0 0 16,0 0-16,1 0 0,-1 0 0,0-21 16,21 22-16,1-22 0,-22 0 15,21 0-15,-21 0 0,22 0 0,-1 0 16,-21 0-16</inkml:trace>
  <inkml:trace contextRef="#ctx0" brushRef="#br0" timeOffset="7600.76">13462 1461 0,'0'0'0,"63"-43"31,-41 43-31,-1 0 0,0 0 0,0 0 0,0 0 16,0-21-16,1 21 15,-1 0-15,0 0 0,0 21 0,0 0 16,-21 1-16,21-1 0,-21 0 0,22 21 16,-22-21-16,0 22 15,0-1-15,0 0 0,-22-20 0,1 20 16,0 0-16,0 1 0,0-22 16,0 0-16,-1 0 0,1 0 0,0 0 15,0 1-15,0-1 0,0-21 0,21 21 16,0-42 31,21 21-47,0-21 0,-21-1 0,21 1 15,0 0-15,0 0 0,22 0 0,-22-22 16,0 1-16,0 21 16,22-21-16,-22-1 0,0 1 0,0 0 15,21 20-15,-20-20 0,-1 21 16,-21 0-16,21 0 0,-21-1 0,-21 22 47,0 22-47,21-1 0,-22 0 0,1 21 15,21-21-15,0 22 0,-21-22 16,21 21-16,0 1 0,0-22 0,-21 21 16,21-21-16,0 0 0,0 1 0,0 20 15,0-21-15,21 0 16,-21 0-16,21-21 0,-21 22 15,21-22-15,1 0 0,-1 0 0,0 0 16,21 0-16,-21 0 0,1 0 16,20 0-16,-21 0 0,0-22 0</inkml:trace>
  <inkml:trace contextRef="#ctx0" brushRef="#br0" timeOffset="7956.56">14478 995 0,'0'0'0,"0"-21"16,0 42-16,-21 0 16,21 0-16,-21 0 0,21 22 15,-22-1-15,22 0 0,0 1 0,-21-1 16,21 0-16,-21 1 0,21-1 15,-21 0-15,21 1 0,0 20 0,0-20 16,-21-1-16,21 0 0,0 1 0,-21-1 16,21 0-16,0-21 0,0 22 15,0-22-15,0 0 0,0 21 0,0-20 16,0-1-16,0 0 16,21-21-16,0 0 15,0 0-15,0 0 0,0 0 16,1 0-16,-1-21 15,0 0-15,0-1 0,-21 1 16,21 0-16,0 0 0</inkml:trace>
  <inkml:trace contextRef="#ctx0" brushRef="#br0" timeOffset="8179.89">14372 1461 0,'21'-22'16,"0"22"-16,1 0 15,-1 0-15,0 0 0,21 0 0,-21 0 16,1 0-16,-1 0 0,0-21 16,0 21-16,21 0 0,-20 0 0,-1 0 15,-21-21-15,21 21 0,0 0 0,0-21 16,0 21-16</inkml:trace>
  <inkml:trace contextRef="#ctx0" brushRef="#br0" timeOffset="8529.69">15473 1270 0,'-43'-21'16,"22"21"-1,0 0-15,0 0 0,0 0 16,0 21-16,-1 0 0,1 0 16,21 1-16,-21-1 0,0 21 15,0-21-15,21 22 0,0-1 0,-21-21 16,21 21-16,-22 1 0,22-1 15,0 0-15,0 1 0,0-22 0,0 21 16,0-21-16,0 1 0,0 20 0,0-21 16,22-21-16,-1 21 0,0 0 15,0-21-15,0 0 0,0 22 0,22-22 16,-22 0-16,21 0 0,-21 0 16,22 0-16,-1-22 0,0 22 15,1-21-15</inkml:trace>
  <inkml:trace contextRef="#ctx0" brushRef="#br0" timeOffset="8892.54">16129 1122 0,'0'-42'31,"0"63"-15,21 0 0,-21 0-16,21-21 0,0 21 15,1 0-15,-22 22 0,21-22 16,0 0-16,-21 21 0,21-20 0,0 20 16,-21-21-16,0 21 0,0 1 0,0-1 15,0 0-15,0 1 0,0-1 16,0 0-16,0 1 0,-21-1 0,0-21 15,0 22-15,0-22 0,-22 0 16,43 0-16,-42 0 0,42 0 0,-21 1 16,0-1-16,-1 0 0,1-21 15,21 21-15,-21-21 0,0 0 0,0 0 16,0 0 0,-1 0-16</inkml:trace>
  <inkml:trace contextRef="#ctx0" brushRef="#br0" timeOffset="10180.37">4720 2307 0,'0'0'0,"0"21"16,21-21 31,0 0-32,1 0-15,20 0 0,-21 22 16,21-22-16,1 0 0,-1 0 0,0 0 15,1 0-15,20 0 0,1 0 16,-22 0-16,22 0 0,-1 0 0,1 0 16,-1 0-16,22 0 0,-22 0 15,1 0-15,20 0 0,-20 0 16,21 0-16,-22 0 0,22 0 0,-1 0 16,1 0-16,0 0 0,21 0 0,-1 0 15,1 0-15,0 0 0,21 0 16,-21 0-16,21 0 0,0 0 0,0 0 15,21 0-15,0 0 0,0 0 16,-21 0-16,22 0 0,-1 0 0,0 0 16,0 0-16,21 0 0,-20 0 15,-1 0-15,0 0 0,21 0 16,-21 0-16,22 0 0,-22 0 0,21 0 0,-21 0 16,22 0-16,-22 0 0,21 0 15,1 0-15,-1 0 0,0 0 16,1 0-16,-1 0 0,0 0 0,1 0 15,20 0-15,-21 0 0,22 0 0,-22 0 16,22 0-16,-1 0 0,-20 0 16,20 0-16,1 0 0,-22 0 0,0 0 15,22 0-15,-22 0 0,0 0 16,1 0-16,-22 0 0,21 0 0,1 0 16,-22 0-16,21 21 0,-21-21 0,-21 0 15,0 0-15,0 21 16,0-21-16,-21 0 0,0 21 0,0-21 0,0 21 15,-22-21-15,-20 0 16,20 0-16,-20 21 0,-22-21 0,1 0 16,-1 0-16,0 0 0,-21 0 15,1 0-15,-1 0 16,0 0-16</inkml:trace>
  <inkml:trace contextRef="#ctx0" brushRef="#br0" timeOffset="14351.86">698 3408 0,'0'21'16,"0"0"-1,22-21 16,-1 0-31,0 0 16,0 0-16,0 0 0,0-21 16,1 0-16,-1 21 0,21-21 0,-21 0 15,0-1-15,22-20 0,-22 21 16,21 0-16,-21 0 0,1-22 16,20 22-16,-21 0 0,0 0 15,-21 0-15,0-1 0,0 1 0,0 0 16,0 0-16,-21 0 15,0 21-15,0 0 0,-22 0 16,1 0-16,0 0 0,-1 0 0,1 0 16,0 21-16,-1-21 0,1 21 15,-21 0-15,20 0 0,1 1 0,0-1 16,-1 0-16,1 0 0,0 21 16,20-20-16,1-1 0,0 0 15,21 0-15,0 0 0,0 22 0,0-22 16,42 0-16,-20 0 15,-1 0-15,21 0 0,0 1 0,1 20 16,-1-21-16,0 0 0,22 0 16,-22 1-16,1-1 0,-1 0 15,-21 21-15,21-21 0,-20 1 0,-1-1 16,0 21-16,-21-21 0,21 0 16,-21 22-16,0-22 0,-21 21 0,0-21 15,0 22-15,-22-22 0,1 0 16,0 21-16,-1-20 0,1-22 0,0 21 15,-1 0-15,-20-21 0,20 0 16,1 0-16,0 0 0,-1 0 16,1-21-16,0 0 0,-1-1 15,22 1-15,-21-21 0,21 21 16,-22 0-16,22-22 0,0 22 0,0-21 16,0 21-16,21-1 0,0-20 15,0 21-15,0 0 0,0 0 0,0-1 16,0 1-16,0 0 0,21 21 15,0-21-15,0 21 16,22 0-16,-22 0 0,21 0 0,0 0 16,1 0-16,-22 0 0</inkml:trace>
  <inkml:trace contextRef="#ctx0" brushRef="#br0" timeOffset="15341.4">1291 3493 0,'0'21'16,"0"0"-16,0 0 0,0 0 16,0 0-16,0 1 15,-21-1-15,21 0 0,-21 21 0,21-21 0,0 1 16,0-1-16,0 0 0,0 0 15,0 0-15,0 0 0,0 1 16,21-1-16,0-21 16,0 0-16,0 0 0,1 0 0,20 0 15,-21 0-15,0 0 0,22 0 16,-22-21-16,21 21 0,0-22 0,-20 1 16,20 0-16,-21 0 0,0 0 15,22 0-15,-22-1 0,0 1 16,-21 0-16,21 0 0,-21 0 0,0 0 15,21-1-15,-21 1 0,0 0 16,0 0-16,0 0 0,0 42 94,0 0 93,0 0-187,-21 0 0,21 1 16,0-1-16,0 0 0,0 21 16,0-21-16,0 22 0,0-1 15,0 0-15,-21 1 0,21-1 0,0 22 16,0-22-16,0 21 0,0 1 15,0-1-15,0-20 0,0 20 16,0 1-16,-21-22 0,21 22 0,0-22 16,-21 0-16,21 22 0,0-22 15,0 0-15,0 1 0,-22-1 0,22 0 16,-21 1-16,0-1 0,21 0 16,-21-20-16,0 20 0,21-21 0,-21 0 15,-1 22-15,1-43 0,-21 21 16,21 0-16,0-21 0,-22 0 0,1 0 15,0 0-15,-1 0 0,1 0 16,-22 0-16,22-21 0,-21 0 16,20-1-16,1-20 0,-22 21 15,22-21-15,0-1 0,-1 1 0,22 0 16,-21-1-16,21 1 0,0 0 16,-1 20-16,22-20 0,0 21 15,0-21-15,0 20 0,0-20 0,22 21 16,-1 0-16,0-22 0,0 22 15,21-21-15,-20 21 0,20 0 0,0-22 16,1 22-16,-1-21 0,0 21 16</inkml:trace>
  <inkml:trace contextRef="#ctx0" brushRef="#br0" timeOffset="15904.74">1947 3704 0,'0'0'0,"0"-21"16,0 42 15,0 0-31,0 1 16,0-1-16,0 0 15,0 21-15,0-21 0,-21 22 0,21-22 16,0 21-16,0-21 0,0 22 0,0-22 15,0 21-15,-21-21 0,21 1 16,0-1-16,0 0 0,0 0 16,0 0-16,0-42 31,0 0-15,0 0-16,0 0 0,0-1 15,0 1-15,0-21 0,0 21 16,0-22-16,21 1 0,0 0 0,0 21 15,-21-22-15,22 1 0,-1 21 16,0-22-16,21 22 0,-21 0 16,22 0-16,-22 0 0,21 0 0,1 21 15,-1 0-15,0 0 0,1 0 16,-1 0-16,0 21 0,1 0 0,-22 0 16,21 0-16,-21 22 0,0-22 15,1 21-15,-22-21 0,0 22 0,0-22 16,0 21-16,0-21 0,0 0 15,-22 22-15,1-22 0,0 0 0,21 0 16,0 0-16,-21-21 0,21 22 16,-21-1-16,42-42 47,-21-1-47,21 1 15,0-21-15</inkml:trace>
  <inkml:trace contextRef="#ctx0" brushRef="#br0" timeOffset="16196.18">3027 3196 0,'21'-42'31,"-21"63"-31,0 0 16,0 0-16,0 1 0,0 20 15,0 0-15,-21 1 0,0-1 0,21 21 16,-22-20-16,22-1 0,-21 0 16,0 22-16,0-22 0,21 1 0,-21-22 15,0 21-15,21 0 0,-22-20 0,22 20 16,0-21-16,0 0 0,0 0 16,0 1-16,22-22 0,-1 21 15,0-21-15,0 0 16,0 0-16,0-21 0,1-1 15,-22 1-15,21 0 16</inkml:trace>
  <inkml:trace contextRef="#ctx0" brushRef="#br0" timeOffset="16400.07">2773 3641 0,'0'0'0,"-21"0"0,42 0 31,0 0-31,0 0 16,0 0-16,0 0 0,1 0 15,-1 0-15,0 0 0,21 0 16,-21 0-16,1 0 0,-1 0 0,21-21 16,-21 21-16,0 0 0,1 0 15</inkml:trace>
  <inkml:trace contextRef="#ctx0" brushRef="#br0" timeOffset="17560.21">3556 3831 0,'21'0'15,"0"0"-15,-21-21 0,21 0 16,1 0-16,-1 0 16,-21-1-16,0 1 0,0 0 15,0 0-15,0 0 0,0 0 0,-21-1 16,-1 1-16,1 0 0,0 0 16,0 0-16,-21 0 0,20 21 0,-20 0 15,21 0-15,-21 0 0,-1 0 16,22 21-16,-21 0 0,21 0 0,-22 0 15,22 0-15,0 22 0,0-1 16,0 0-16,-1-20 0,22 20 16,-21 0-16,21 1 0,0-1 0,0-21 15,0 21-15,0-20 0,0 20 16,21-21-16,1 0 0,-1-21 0,-21 21 16,42-21-16,-21 0 0,0 0 15,1 0-15,20 0 0,-21 0 0,21 0 16,-20-21-16,20 0 0,-21 0 15,0 0-15,22 0 0,-22-1 0,0 1 16,0 0-16,0 0 0,-21 0 16,0-22-16,21 22 0,-21 0 0,0 0 15,0-21-15,0 20 0,0 1 0,0 0 16,0 0 0,0 42-1,0 0 1,0 0-16,0 1 0,0-1 0,0 0 15,0 0-15,0 0 0,0 0 0,0 1 16,22-1-16,-22 0 0,0 0 16,0 0-16,0 0 0,0 1 15,21-22-15,0 0 32,0-22-17,0 1-15,0 0 0,-21 0 16,22 0-16,-1 0 0,-21-1 15,21 1-15,0 0 0,0 0 16,0-21-16,22 20 0,-22 1 0,0 0 16,0 21-16,22-21 0,-22 21 15,0-21-15,0 21 0,0 0 0,0 0 16,1 21-16,-1 0 0,0 0 16,0 0-16,-21 1 0,21-1 15,-21 21-15,0-21 0,0 0 0,0 1 16,0-1-16,0 0 0,-21 21 15,0-21-15,0 1 0,0-1 0,21 0 16,-22 0-16,1 0 0,0 0 16,21 1-16,-21-22 15,21-22 17,0 1-17,21 0-15,-21 0 0,21-21 16,0 20-16,1 1 0,-22-21 15,21 21-15,0-22 0,0 22 0,0 0 16,-21-21-16,21 21 0,1-22 16,-22 22-16,0 0 0,21 0 0,-21 0 15,21 21-15,-21-22 0,0 44 32,0-1-32,0 0 15,-21 0-15,21 0 0,-21 0 16,21 22-16,0-22 0,0 0 0,-22 21 15,22-20-15,0-1 0,-21 0 0,21 21 16,0-21-16,0 1 0,0-1 16,0 0-16,0 0 0,21 0 15,1-21-15,-22 21 0,21-21 16,0 0-16,0 0 0,0 0 16,0 0-16,1 0 0,-1 0 15,0 0-15,-21-21 0,21 0 16,0 21-16,-21-21 0,21 0 15</inkml:trace>
  <inkml:trace contextRef="#ctx0" brushRef="#br0" timeOffset="17988.05">5101 3874 0,'0'0'0,"-21"0"15,42 0 16,0 0-31,0 0 16,1 0-16,-1 0 0,0 0 0,21 0 16,1 0-16,-1 0 0,0 0 0,1 0 15,-1 0-15,0 0 16,22 0-16,-22 0 0,0 0 0,1 0 16,20 0-16,-42 0 0,22 0 0,-1 0 15,0-22-15,-20 22 0,-1 0 16,0 0-16,0 0 0,0 0 0,-21-21 15,0 0 17,0 0-32,0 0 15</inkml:trace>
  <inkml:trace contextRef="#ctx0" brushRef="#br0" timeOffset="18327.86">5821 3598 0,'-21'0'16,"-1"0"0,22 22-1,0-1-15,22-21 16,-1 21-16,0-21 16,0 0-16,0 0 0,0 0 0,1 0 15,20 0-15,-21 0 0,0 0 16,0 21-16,1-21 0,-1 0 15,-21 21-15,21-21 0,-21 21 0,0 1 16,0-1 0,-21 0-16,0 0 0,-1 0 0,1 0 15,-21 1-15,0-1 0,20 0 0,-20 21 16,0-21-16,-1 1 0,1-1 16,0 21-16,-1-21 0,22 0 0,0 1 15,0-22-15,0 21 0,0 0 0,-1-21 16,22-21 15</inkml:trace>
  <inkml:trace contextRef="#ctx0" brushRef="#br0" timeOffset="19188.41">8403 3112 0,'0'-22'0,"0"44"0,21-65 16,-21 22-16,21 21 0,-21-21 16,22 21-16,-22-21 0,-22 42 47,1 0-47,0 21 0,0-20 0,-21 20 15,20 21-15,-20-20 16,0 20-16,-1 1 0,1-1 0,0 1 0,-22-1 15,22-20-15,-22 20 0,22 1 16,-21-22-16,20 21 0,1-20 16,0-1-16,-1 0 0,1 1 0,0-1 15,20-21-15,1 22 0,0-22 16,0 0-16,0 0 0,21 0 16,21-21 15,0-21-31,0 0 0,0 0 0,1-22 15,20 22-15</inkml:trace>
  <inkml:trace contextRef="#ctx0" brushRef="#br0" timeOffset="19532.23">8784 3090 0,'0'0'0,"-21"22"0,0-22 0,0 21 16,-1 21-16,1 0 0,-21 1 16,21-1-16,-22 22 0,1-1 15,21 1-15,-21-22 0,-1 21 0,1 1 16,0-1-16,-1 1 0,1-22 15,0 22-15,-1-22 0,1 22 0,21-22 16,-22 0-16,1 1 0,21-22 16,0 21-16,0-21 0,-1 0 0,22 1 15,0-1-15,0 0 0,0-42 47,0 0-47</inkml:trace>
  <inkml:trace contextRef="#ctx0" brushRef="#br0" timeOffset="20302.09">9377 3450 0,'0'0'0,"0"-63"31,0 42-31,0-1 16,-21 44 15,21-1-31,-22 0 0,1 21 16,0-21-16,21 22 0,-21-1 15,0 22-15,0-22 0,-1 0 0,1 1 16,21 20-16,-21-21 0,-21 1 15,21-1-15,-1 22 0,22-22 16,-21-21-16,21 21 0,0 1 0,0-22 16,0 0-16,0 0 0,0 0 15,21 1-15,1-22 0,-1 0 16,0 21-16,21-21 0,-21 0 0,1 0 16,-1 0-16,21-21 0,-21 21 15,0-22-15,1 1 0,-1 0 0,0 21 16,0-21-16,-21 0 0</inkml:trace>
  <inkml:trace contextRef="#ctx0" brushRef="#br0" timeOffset="20535.96">8848 3810 0,'0'0'0,"-22"0"16,1 0-16,42 0 31,1 0-31,-1 0 0,0 0 16,21 0-16,-21 0 0,22 0 15,-1-21-15,0 21 0,1-21 0,-1 21 16,0 0-16,1 0 0,-22-21 16,21 21-16,-21 0 0,1-22 0,20 22 15,-21 0-15,0 0 0</inkml:trace>
  <inkml:trace contextRef="#ctx0" brushRef="#br0" timeOffset="21784.54">10350 4128 0,'0'0'0,"22"0"0,-1-22 0,0 1 15,0 0-15,-21 0 16,0 0-16,0 0 0,0-1 0,0 1 16,0 0-16,0-21 0,0 21 0,0-1 15,0 1-15,-21 0 0,0-21 16,0 42-16,-1-21 0,-20-1 0,21 1 15,-21 21-15,20 0 0,-20 0 16,0 0-16,-1 0 0,1 21 0,0 1 16,-22-22-16,22 21 0,0 0 0,-1 0 15,22 0-15,-21 22 0,21-22 16,-1 21-16,1-21 0,21 22 0,0-22 16,0 21-16,0-21 0,0 0 15,21 1-15,1-1 0,-1 0 16,0 0-16,21-21 0,1 0 0,-22 21 15,21-21-15,0 0 0,1 0 16,-1 0-16,0 0 0,1 0 0,-1-21 16,0 21-16,1-21 0,-1 0 0,0 0 15,1-1-15,-1 1 0,-21 0 16,22 0-16,-22 0 0,0 0 0,0-1 16,-21 1-16,0 0 0,0 0 15,0 0-15,21 0 0,-21-1 16,0 1-16,-21 21 31,21 21-31,-21 1 16,21-1-16,0 0 0,-21 0 0,21 0 15,-21 0-15,21 22 0,0-22 16,0 21-16,0-21 0,0 1 0,0 20 16,0-21-16,0 0 0,21 0 15,0 1-15,0-1 0,0 0 0,0 0 16,22 0-16,-22-21 0,21 0 0,1 21 15,-1-21-15,0 0 16,1 0-16,-1 0 0,0 0 0,22 0 16,-22-21-16,0 0 0,1 21 0,-1-21 15,22 0-15,-22 0 0,-21-1 16,21 1-16,1 0 0,-22-21 0,21 21 16,-21-22-16,1 22 0,-1-21 0,-21 21 15,0-22-15,0 22 0,0 0 16,0-21-16,0 20 0,0 1 0,-21 0 15,-1 21-15,-20-21 0,21 21 16,0 0-16,-22 0 0,1 0 0,0 0 16,-1 0-16,1 21 0,0 0 0,-1 0 15,1 1-15,0 20 16,-1-21-16,22 21 0,0-20 0,0 20 16,21-21-16,0 21 0,0-20 0,0-1 15,0 0-15,0 0 0,0 0 16,42 0-16,-21 1 0,1-22 0,20 21 15,-21-21-15,21 0 0,1 0 0,-22 0 16,21 0-16,1 0 0,-22 0 16,21 0-16,-21 0 0,0 0 0,1 0 15,-1 0 1,-21 21 0,0 0-1,0 0-15,0 0 16,0 1-16,0-1 0,0 21 0,0-21 15,0 22-15,0-22 0,0 21 0,0 0 16,21 1-16,-21-22 0,21 42 0,0-20 16,0-1-16,1 0 0,-1 1 15,-21-1-15,21 0 0,-21 1 0,21-1 16,-21 0-16,0 1 0,0-1 0,0-21 16,-21 22-16,0-22 0,-22 21 15,1-21-15,0 0 0,-1 1 16,1-1-16,0 0 0,-22-21 0,22 21 0,-22-21 15,22 0-15,0 0 0,-22 0 16,22 0-16,0 0 0,20-21 16,-20 21-16,21-21 0,-21 0 0,20-1 15,22 1-15,0 0 0,0-21 16,0 21-16,0-1 0,0-20 16,22 0-16,-1 21 0,0-22 0,21-20 15,1 20-15,-1 1 0</inkml:trace>
  <inkml:trace contextRef="#ctx0" brushRef="#br0" timeOffset="22344.22">11938 3831 0,'0'0'0,"-21"-21"0,0 21 0,-1 0 15,1 0-15,21 21 16,0 0-16,-21-21 0,21 22 16,0-1-16,0 21 0,0-21 0,0 0 15,0 1-15,0 20 0,0-21 0,0 0 16,0 0-16,0 1 0,-21-1 16,21 0-16,0 0 0,0 0 15,-21-21 16,0 0-31,21-21 32,0 0-32,0 0 0,0 0 15,0-22-15,0 22 0,0 0 0,21-21 16,0 20-16,0 1 0,0-21 16,0 21-16,1-22 0,20 22 0,0 0 15,1 0-15,-1 0 0,0 0 16,1 21-16,-1 0 0,0 0 0,1 0 15,-22 0-15,21 0 0,0 0 16,-20 21-16,-1 21 0,0-21 0,0 22 16,-21-1-16,0-21 0,0 21 0,0 1 15,0-1-15,0 0 0,0-20 16,0 20-16,-21-21 0,0 0 16,0 0-16,-1 1 0,1-22 0,0 21 15,0-21-15,21 21 0,-21-21 16,42-21 15,0 0-31,21-1 16</inkml:trace>
  <inkml:trace contextRef="#ctx0" brushRef="#br0" timeOffset="22883.91">13208 3725 0,'0'0'0,"-21"0"0,0-21 0,-22 0 0,22 0 16,-21 21-16,-1-21 0,22 21 16,-21 0-16,0 0 0,20 0 0,-20 0 15,21 0-15,-21 21 0,20 0 16,-20 0-16,21 0 0,0 1 15,0 20-15,21-21 0,0 21 0,0 1 16,0-1-16,0 0 0,0-20 0,0 20 16,0 0-16,0-21 0,0 1 15,21-1-15,-21 0 0,21 0 0,0 0 16,0-21-16,0 0 0,22 0 16,-22 0-16,0 0 0,21 0 0,-20 0 15,20 0-15,-21 0 0,21-21 0,-20 21 16,-1-21-16,21 0 0,-21 0 15,0-22-15,1 22 0,-22 0 0,21-21 16,-21 20-16,21-20 0,-21 21 16,0-21-16,0 20 0,0-20 15,0 21-15,0 0 0,0 42 32,0 0-17,0 0-15,0 22 0,0-22 0,0 0 16,-21 21-16,21-21 0,0 1 15,0 20-15,0-21 0,0 0 0,0 0 16,0 1-16,21-1 0,0-21 0,-21 21 16,21-21-16,0 0 0,1 0 15,-1 0-15,0 0 0,0 0 16,0 0-16,0-21 16</inkml:trace>
  <inkml:trace contextRef="#ctx0" brushRef="#br0" timeOffset="23636.08">13652 3725 0,'0'0'0,"0"22"15,0-1 1,-21 0-16,21 0 0,-21 0 0,21 0 16,0 1-16,0-1 0,0 0 15,0 21-15,0-21 0,0 1 0,0-1 16,0 0-16,0 0 0,0 0 15,0 0-15,0 1 0,-21-22 16,21 21-16,0 0 0,-21-21 31,21-21-15,0 0-16,0-1 0,0 1 16,0-21-16,0 21 15,0 0-15,0-22 0,0 22 0,21 0 16,0-21-16,0 20 0,-21 1 15,21-21-15,1 21 0,-1 0 16,21-1-16,-21 22 0,0-21 0,1 21 0,-1 0 16,21 0-16,-21 0 15,0 0-15,1 0 0,-1 21 0,0 1 16,-21-1-16,21 0 0,0 0 0,-21 0 16,21 0-16,-21 1 0,0-1 15,0 21-15,0-21 0,0 0 0,0 1 16,0-1-16,0 0 0,0 0 0,0 0 15,0 0-15,-21-21 16,0 0 0,0 0-16,0 0 31,21-21-31,-21 0 0,21 0 16,0 0-16,0 0 0,0-1 15,0 1-15,21-21 0,0 21 0,0 0 16,0-1-16,0-20 0,1 21 0,20 0 15,0 0-15,-21-1 0,22 1 16,-1 0-16,0 0 0,1 21 0,-1 0 16,0 0-16,1 0 0,-1 0 15,0 0-15,-20 0 0,20 0 0,-21 21 16,0 0-16,0 0 0,-21 22 0,0-22 16,0 0-16,0 21 0,0-20 15,-21-1-15,0 21 0,0-21 16,0 0-16,-22 1 0,22-1 0,-21 0 15,21 0-15,0 0 0,-1-21 16,1 21-16,0-21 0,0 0 0,42-21 47,0 21-47,0-21 16</inkml:trace>
  <inkml:trace contextRef="#ctx0" brushRef="#br0" timeOffset="24068.67">14922 3852 0,'22'0'31,"-1"0"-31,0 0 0,0 0 15,0-21-15,0 21 0,1 0 16,-1-21-16,0 0 0,21 21 0,-21-21 16,1 0-16,-1 21 0,0-22 0,0 1 15,0 0-15,0 21 0,-21-21 16,0 0-16,0 0 0,0-1 16,0 1-16,0 0 0,-21 21 15,0 0-15,0 0 16,-21 0-16,20 0 0,-20 0 0,21 21 15,-21 0-15,20 1 0,1 20 16,0-21-16,0 21 0,0 1 0,21-22 16,-21 21-16,21 1 0,0-1 0,0-21 15,0 21-15,0-20 0,21-1 16,0 21-16,0-21 0,0 0 0,0-21 16,22 22-16,-22-1 0,0-21 0,21 0 15,-20 0-15,20 0 0,-21 0 16,0 0-16,22 0 0,-22-21 15,21-1-15,-21 1 0,0 0 0</inkml:trace>
  <inkml:trace contextRef="#ctx0" brushRef="#br0" timeOffset="24304.53">16849 3471 0,'0'0'0,"-64"0"0,22-21 0,-22 21 16,22-21-16,0 21 0,-1-21 0</inkml:trace>
  <inkml:trace contextRef="#ctx0" brushRef="#br0" timeOffset="24989.15">16214 2836 0,'0'0'16,"-43"-21"0,43 0-16,21 21 31,1 0-31,-1 0 0,21 0 0,-21 0 15,22-21-15,20 21 0,-21 0 16,1 0-16,20 0 0,1 0 0,-22 0 16,22 0-16,-22 0 0,0 0 15,1 0-15,-1 0 0,-21 0 0,0 0 16,0 0-16,-42 0 16,0 0-1,-21-21-15,21 21 0,-22 0 0,1-21 16,0 21-16,-1 0 0,22 0 15,-21 0-15,-1-22 0,1 22 0,0 0 16,21 0-16,-22 0 16,22 0-16,-21 0 0,21 0 0,-22 0 15,22 22-15,0-1 0,0-21 0,0 21 16,-1 0-16,22 0 0,-21 0 16,0 1-16,21-1 0,0 21 0,-21-21 15,21 22-15,-21-1 0,0 0 16,21 1-16,0-1 0,0 21 0,-22 1 15,22-1-15,-21 1 0,0-22 16,21 22-16,0-1 0,-21 1 0,0-22 16,0 22-16,21-1 0,-22 1 0,22-22 15,0 21-15,0-20 16,0 20-16,0-20 0,0-1 0,0 0 16,0-21-16,0 22 0,22-22 15,-1 0-15,0 0 0,0 0 0,0 1 16,22-22-16,-22 0 0,21 21 0,0-21 15,1 0-15,-1 0 0,0 0 16,1 0-16,-1-21 0,0-1 0,1 1 16,-1 0-16,0 0 0,1 0 0,-1-22 15,-21 22-15</inkml:trace>
  <inkml:trace contextRef="#ctx0" brushRef="#br0" timeOffset="25344.32">16912 3281 0,'-21'0'16,"0"-21"-16,0 21 15,-1 0-15,1 0 16,0 21-16,0 0 15,0 0-15,0 22 0,-1-22 16,22 21-16,-21 0 0,0 1 0,21-22 16,-21 21-16,0 1 0,21-1 15,0 0-15,0 1 0,-21-1 0,21 0 16,0-21-16,0 22 0,0-22 16,0 21-16,0-21 0,0 1 0,0-1 15,21 0-15,0 0 0,0-21 16,0 21-16,0-21 0,1 0 0,-1 0 15,0 0-15,0 0 0,21 0 0,-20-21 16,-1 0-16,0 21 0,21-21 16,-21-22-16</inkml:trace>
  <inkml:trace contextRef="#ctx0" brushRef="#br0" timeOffset="25601.17">16595 3514 0,'0'0'0,"-64"-21"31,64-1-31,21 22 16,0 0-16,1 0 16,-1 0-16,0 0 0,21-21 0,-21 21 15,22 0-15,-1 0 16,-21 0-16,22 0 0,-1 0 0,0 0 15,-21 0-15,22 0 0,-1 0 0,-21 0 16,0 0-16,1 0 0,20 0 16,-21 0-16,0 0 0</inkml:trace>
  <inkml:trace contextRef="#ctx0" brushRef="#br0" timeOffset="26052.92">17314 3810 0,'0'0'0,"0"21"0,21-21 15,1 0 1,-1 0-16,0 0 0,0 0 15,0 0-15,0-21 0,1 21 16,-1-21-16,0 0 0,0 21 0,0-21 16,0-1-16,-21 1 0,22 0 15,-22 0-15,0 0 16,0 0-16,-22 21 16,1-22-16,0 22 0,0 0 15,0 0-15,0 0 0,-22 22 0,22-1 16,-21-21-16,21 21 0,-1 21 0,1-21 15,0 1-15,0-1 0,0 21 16,21-21-16,0 0 0,0 1 0,0-1 16,0 21-16,0-21 0,0 0 15,21 1-15,0-22 0,0 21 0,0 0 16,1 0-16,20-21 0,-21 0 0,21 21 16,1-21-16,-22 0 0,21 0 15,-21 0-15,22 0 0,-1 0 16,-21 0-16,0-21 0,1 0 0</inkml:trace>
  <inkml:trace contextRef="#ctx0" brushRef="#br0" timeOffset="26624.18">17907 3725 0,'0'0'0,"0"-21"0,0 0 0,0 0 0,0 0 16,0 0-16,21-1 15,0 1-15,0 21 0,-21-21 16,22 21-16,-1 0 0,21 0 15,-21 0-15,0 0 0,1 0 0,20 0 16,-21 21-16,0 0 0,0 1 16,1-1-16,-1 0 0,0 0 15,-21 21-15,0-20 0,0-1 0,0 0 16,0 21-16,0-21 0,-42 1 16,20-1-16,1 0 0,0 0 0,0 0 15,-21 0-15,20 1 0,1-22 0,0 21 16,0 0-16,0 0 15,42-42 17,0 0-17,0 21-15,0-21 0,1-1 16,20 1-16,-21 0 0,0 0 0,22-21 16,-1 20-16,-21-20 0,21 21 15,1 0-15,-22-22 0,21 22 16,-21-21-16,1 21 0,-22 0 0,0-1 15,0 1-15,0 0 16,-22 21 0,22 21-16,-21 0 0,0 1 15,0-1-15,0 0 0,21 21 16,-21-21-16,21 1 0,-22 20 0,22-21 16,0 0-16,0 0 0,0 1 0,0 20 15,0-21-15,0 0 16,0 0-16,0 1 0,0-1 15,0 0-15,22 0 0,-1-21 16,0 0-16,0 21 0,0-21 0,22 0 16,-22 0-16,0 0 0,21 0 0,-21-21 15,22 0-15,-22 0 0,0 0 16,21-1-16</inkml:trace>
  <inkml:trace contextRef="#ctx0" brushRef="#br0" timeOffset="26956">19050 2921 0,'-21'0'16,"0"0"-1,-1 21-15,1 22 0,0-22 16,21 21-16,-21 0 0,0 22 0,0-22 15,21 22-15,-22-1 0,1 1 16,0-1-16,0-20 0,21 20 0,-21 1 16,21-22-16,-21 0 0,21 1 15,0-1-15,0-21 0,0 21 16,0 1-16,0-22 0,0 0 0,0 0 16,0 0-16,21 1 0,-21-1 15,21-21-15,0 0 0,0 0 16,0 0-16,1 0 15,-1 0-15,0-21 0,-21-1 0,21 22 16,0-21-16,0 0 0</inkml:trace>
  <inkml:trace contextRef="#ctx0" brushRef="#br0" timeOffset="27143.7">18817 3493 0,'0'0'0,"21"0"47,0 0-47,1 0 15,-1 0-15,0 0 0,0 0 0,21 0 16,-20 0-16,-1 0 0,0 0 16,21 0-16,-21-22 0</inkml:trace>
  <inkml:trace contextRef="#ctx0" brushRef="#br0" timeOffset="27484.38">19770 3260 0,'0'0'0,"-22"0"0,1 0 0,0 0 16,0 0-16,0 21 0,0 0 0,-22-21 16,22 21-16,0 22 0,0-22 15,-22 0-15,22 21 0,0 1 0,0-22 16,0 21-16,0 0 0,-1-20 0,1 20 16,21 0-16,0-21 15,0 22-15,0-22 0,0 0 0,0 21 16,0-20-16,21-1 0,1 0 15,-1 0-15,0 0 0,0 0 0,21 1 16,-20-1-16,20-21 0,-21 0 0,21 0 16,1 0-16,-1 0 0,-21 0 15,22 0-15</inkml:trace>
  <inkml:trace contextRef="#ctx0" brushRef="#br0" timeOffset="27828.18">20235 3344 0,'0'0'0,"21"0"0,1 0 0,-1 0 16,0 22-16,0-22 0,0 21 0,0 0 15,1 0-15,-1 0 0,0 0 16,0 22-16,0-22 0,0 0 0,-21 21 15,0 1-15,0-22 0,0 21 16,0 1-16,0-1 0,0-21 16,0 21-16,0 1 0,0-1 0,0-21 15,-21 22-15,21-22 0,-21 21 16,0-21-16,0 0 0,0 1 0,-1-1 16,1 0-16,21 0 0,-21-21 15,21 21-15,-21-21 0,0 0 16,21-21 15,0 0-31</inkml:trace>
  <inkml:trace contextRef="#ctx0" brushRef="#br0" timeOffset="28384.25">21188 3662 0,'0'0'0,"0"21"32,21-21-17,0 0-15,0 0 0,0 0 0,22 0 16,-22 0-16,21 0 0,1 0 15,-22 0-15,21 21 0,0-21 0,-20 0 16,20 0-16,-21 0 0,0 0 16,0 0-16,1 0 0,-44 0 31,1 0-31,0 0 16</inkml:trace>
  <inkml:trace contextRef="#ctx0" brushRef="#br0" timeOffset="28592.39">21209 3831 0,'0'43'15,"21"-22"1,0-21-16,0 0 16,1 21-16,20-21 0,-21 0 15,0 0-15,22 0 0,-22 0 0,21 0 16,-21 0-16,22 0 0,-22 0 0,21 0 15,-21-21-15,0 21 0,1-21 16,-1-1-16,0 22 0,-21-21 16,21 0-16</inkml:trace>
  <inkml:trace contextRef="#ctx0" brushRef="#br0" timeOffset="29340.5">22839 2985 0,'0'0'0,"-21"0"0,-1 21 15,1 0-15,0-21 0,21 21 0,-21 0 16,21 0-1,0 1 1,21-22 0,0 0-16,0 0 0,1 0 15,-1 0-15,0 0 0,0 0 0,0-22 16,22 1-16,-22 21 0,-21-21 16,21 0-16,-21 0 0,0 0 15,0-1-15,0 1 0,0 0 16,-21 0-16,0 0 15,-1 21-15,1 0 0,0 0 16,0 0-16,0 0 0,-22 0 0,22 0 16,0 0-16,0 0 0,0 0 15,21 21-15,-21-21 0,21 21 32,21-21-17,0 0-15,0 0 16,0 0-16,0 0 0,1 0 15,-22-21-15,21 21 0,0 0 0,0 0 16,-63 21 15,21 0-31,-1 0 16,1 1-16,0-1 0,21 21 16,-21 0-16,0-20 0,0 20 0,-1 0 15,22 1-15,0-1 0,0 0 16,0-21-16,0 22 0,0-22 0,0 21 15,0-21-15,22 1 0,20-1 16,-21 0-16,21-21 0,1 21 0,-1-21 16</inkml:trace>
  <inkml:trace contextRef="#ctx0" brushRef="#br0" timeOffset="29751.86">23685 3175 0,'0'0'0,"0"-21"0,0 0 15,-21 0-15,0 21 16,0 0-16,0 0 0,0 0 15,-1 21-15,1 0 0,21 0 16,-21 21-16,0 1 0,0-22 0,0 21 16,-1 1-16,1 20 0,0-21 15,21 1-15,-21-1 0,0 0 0,0-20 16,21 20-16,0 0 0,0-21 0,0 22 16,0-22-16,0 21 0,0-21 15,0 1-15,0-1 0,0 0 0,21 0 16,0 0-16,0 0 0,0 1 15,0-1-15,22-21 0,-22 0 0,0 21 16,0-21-16,0 0 0,22 0 0,-22 0 16,0 0-16,0 0 15,0-21-15,1 21 0,-1-21 0,0-1 16,0 1-16,0 0 0</inkml:trace>
  <inkml:trace contextRef="#ctx0" brushRef="#br0" timeOffset="29980.52">23177 3598 0,'0'0'0,"-42"0"0,21 0 32,42 0-32,0 0 15,0 0-15,22 0 0,-22 0 16,21 0-16,1 22 0,-1-22 0,0 0 15,1 0-15,-1 0 0,0 0 0,22 0 16,-22 0-16,0 0 0,1 0 16,-1 0-16,0 0 0,-20 0 0,-1 0 15</inkml:trace>
  <inkml:trace contextRef="#ctx0" brushRef="#br0" timeOffset="30305.84">24109 3535 0,'0'0'0,"21"0"16,0 0-1,-21 21-15,0 0 16,21 0-16,-21 1 0,21-1 0,-21 0 15,0 21-15,22-21 0,-22 1 16,21-1-16,0 0 0,-21 0 16,0 21-16,21-20 0,-21-1 15,21 0-15,-21 0 0,0 0 16,0 0-16,0 1 0,0-1 16</inkml:trace>
  <inkml:trace contextRef="#ctx0" brushRef="#br0" timeOffset="30584.1">24828 3344 0,'0'0'0,"-21"0"0,-106 43 31,85-1-31,21-21 0,0 22 16,-22-1-16,22 0 0,0 1 0,0-1 15,0-21-15,-1 21 0,1 1 0,21-22 16,0 0-16,-21 21 0,21-20 16,-21-1-16,21 0 0,0 0 0,0 0 15,0 0-15,-21-21 16,42 0 15,0-21-31</inkml:trace>
  <inkml:trace contextRef="#ctx0" brushRef="#br0" timeOffset="31167.88">25146 3048 0,'0'21'16,"-21"-21"-1,0 21-15,-1-21 0,1 0 31,0 0-15,21-21 0,0 0-1,21 21-15,0 0 16,1-21-16,-1 0 16,0 21-16,0 0 15,-21 21 16,0 0-31,0 0 16,-21 0-16,21 1 0,-21-1 16,0 0-16,-1 0 15,22 0-15,-21-21 16,0 0-16,0 0 0,0 0 16,21-21-1,0 0 1,0 0-16,21 0 15,0-1-15,0 22 16,22-21-16,-22 21 0,0-21 16,21 21-16,-21 0 0,22-21 0,-1 21 15,-21 0-15,0 0 0,1 0 16,-1 21-16,-21 0 0,0 0 0,0 22 16,0-1-16,-21 0 0,-1 1 15,1-1-15,-21 22 0,0-22 0,-1-21 16</inkml:trace>
  <inkml:trace contextRef="#ctx0" brushRef="#br0" timeOffset="32157.23">25506 2519 0,'0'0'0,"0"-21"0,0 0 16,0-1-1,21 1-15,0 21 16,0 0-16,0 0 0,22 0 16,-1-21-16,0 21 0,22 0 15,-22 0-15,22 0 0,-22 0 0,0 0 16,22 0-16,-22 0 0,1 0 15,-22 0-15,21 0 0,-21 0 0,0 0 16,1 0 0,-1 0-1,-21 21 1,0 0-16,0 1 0,0-1 16,0 0-16,0 0 0,21 21 0,-21-20 15,0-1-15,21 21 0,-21-21 16,0 22-16,0-22 0,0 21 0,0 0 15,0-20-15,0 20 0,0 0 16,0 1-16,-21-1 0,0 21 0,0-20 16,-1 20-16,1 1 0,0-1 15,21 1-15,-21-22 0,21 22 16,-21-22-16,21 21 0,0-20 0,0-1 0,0 0 16,0 1-16,-21-22 15,21 21-15,-22 1 0,22-22 0,-21 21 16,21 0-16,-21-20 0,0 20 15,21 0-15,-21-21 0,0 22 0,21-22 16,-22 0-16,22 21 0,-21-20 0,0-1 16,0 0-16,21 0 0,-21-21 15,0 21-15,-1 0 0,-20-21 0,21 0 16,0 22-16,-22-22 0,1 0 0,0 0 16,21 0-16,-22 0 15,1 0-15,0 0 0,-1 0 0,1 0 0,0 0 16,-1 0-16,1 0 15,21 0-15,0-22 0,-1 22 0,1-21 16,0 21-16,0 0 0,0 0 0,21-21 16,-21 21-1,21-21 17,-22 21-17</inkml:trace>
  <inkml:trace contextRef="#ctx0" brushRef="#br0" timeOffset="38048.55">3111 5927 0,'22'0'62,"-1"0"-62,0 0 16,0-21-16,0 21 0,22-22 15,-22 1-15,21 21 0,-21-21 0,22 0 16,-22 0-16,21 0 0,-21-1 16,22 22-16,-22-21 0,0 0 0,0 0 15,-21 0-15,0 0 0,0-1 16,0 1-16,-21 0 0,-21 0 16,20 21-16,-20-21 0,0 21 15,-1 0-15,-20 0 0,21 0 0,-22 0 16,22 21-16,-22 0 0,1 0 15,20 0-15,-20 1 0,21-1 0,-1 0 16,1 0-16,21 21 0,0-20 16,-1-1-16,22 0 0,0 0 15,0 21-15,0-20 0,0-1 0,0 0 16,22 0-16,-1 0 0,0 0 16,0 1-16,21-1 0,-20 0 0,20 0 15,0 0-15,-21 0 0,22 22 16,-1-22-16,0 0 0,1 0 0,-22 22 15,21-22-15,1 21 0,-22-21 16,0 22-16,0-22 0,-21 21 0,0-21 16,0 22-16,0-22 0,-42 0 15,21 21-15,-22-21 0,22 1 0,-21-1 16,-1-21-16,1 21 0,0-21 16,-1 0-16,22 0 0,-21 0 15,0 0-15,-1 0 0,1 0 0,0 0 16,-1-21-16,22 0 0,-21-1 15,21 1-15,-22 0 0,22-21 0,0 21 16,0-22-16,0 22 0,-1-21 16,1 21-16,21-22 0,-21 22 0,21 0 15,0-21-15,0 20 0,21 1 16,0 0-16,1 21 0,20-21 16,-21 21-16,0 0 0,22 0 0,-1 0 15,-21 0-15,21 0 0,-20 0 16,20 0-16</inkml:trace>
  <inkml:trace contextRef="#ctx0" brushRef="#br0" timeOffset="38496.29">3429 6160 0,'0'0'0,"21"-22"31,0 22-31,-21 22 47,0-1-47,0 0 0,0 0 15,-21 0-15,21 0 0,-21 1 16,21-1-16,0 0 0,0 21 0,0-21 16,0 1-16,0 20 0,0-21 15,0 0-15,0 0 0,0 1 16,21-22-16,0 21 0,0-21 15,1 0-15,-1 0 0,0 0 16,21 0-16,-21 0 0,1-21 0,-1-1 16,0 22-16,21-21 0,-21 0 15,1 0-15,-1 0 0,0 0 0,-21-1 16,21 1-16,-21-21 0,21 21 0,-21 0 16,0-1-16,0 1 15,0 0-15,0 0 0,0 0 16,-21 21-16,0 0 15,0 0-15,42 0 63</inkml:trace>
  <inkml:trace contextRef="#ctx0" brushRef="#br0" timeOffset="39211.99">3979 6075 0,'0'21'16,"0"0"-1,0 0-15,0 1 0,0-1 16,-21 0-16,21 0 0,-21 0 16,21 0-16,0 1 0,0-1 0,-21 0 15,21 21-15,-21-21 0,21 1 0,0-1 16,0 0-16,0 0 0,0 0 15,0 0-15,0-42 47,0 0-31,0 0-16,0 0 16,0 0-16,0-1 0,0 1 0,0 0 15,0 0-15,0-21 0,0 20 0,0 1 16,21 0-16,0 0 0,0 0 15,0 0-15,0-1 0,1 22 0,-1-21 16,0 21-16,0 0 0,0 0 16,0 0-16,1 0 0,-1 0 0,21 0 15,-21 21-15,0 1 0,1-1 16,-22 0-16,21 0 0,0 0 16,-21 0-16,0 1 0,0-1 15,0 0-15,0 0 0,0 0 0,-21 0 16,0 1-16,-1-1 0,22 0 15,-21-21-15,0 21 0,0-21 0,0 0 16,0 0 0,21-21-1,0 0 1,0 0-16,0-1 0,21 1 16,0-21-16,0 21 0,0 0 0,0-1 15,22 1-15,-22 0 0,21 0 16,-21 21-16,22-21 0,-1 21 15,0 0-15,-20 0 0,20 0 0,-21 0 16,0 21-16,0-21 0,1 21 0,-1 0 16,0 0-16,0 1 0,-21-1 15,0 0-15,0 0 0,0 0 0,0 0 16,0 22-16,0-22 0,-21 0 0,0-21 16,0 21-16,21 0 0,0 1 15,-22-22-15,22 21 0,-21-21 16,21-21 15,21-1-31,1 1 16</inkml:trace>
  <inkml:trace contextRef="#ctx0" brushRef="#br0" timeOffset="39772.23">5016 5884 0,'0'-42'0,"0"84"0,0-105 15,0 42-15,0 0 0,0-1 0,0 1 16,0 42 0,-21 1-1,21-1-15,-21 21 0,21 0 16,0-20-16,0 20 0,0 0 0,0 1 16,0-1-16,-21 0 0,21 1 15,-21-1-15,21 0 0,-21 1 16,21-22-16,0 21 0,0-21 0,0 22 15,-22-22-15,22 0 0,0 0 0,0 0 16,0 0 0,0-42 15,0 0-31,0 0 16,0 0-16,0 0 0,0-1 0,22 1 15,-22 0-15,21 0 0,-21-21 0,21 20 16,0 1-16,0 21 0,0-21 15,1 0-15,-1 21 0,0 0 16,0 0-16,0 0 0,0 0 0,1 0 16,-1 0-16,0 0 0,0 0 15,-21 21-15,21 0 0,-21 0 0,21 1 16,-21-1-16,0 0 0,0 0 0,0 0 16,0 0-16,0 1 0,0-1 15,0 0-15,-21 0 0,0 0 0,0 0 16,-21 1-16,20-1 0,1 0 0,0-21 15,-21 21-15,21-21 0,-1 0 16,-20 0-16,21 21 0,0-21 0,0 0 16,-1 0-16,22-21 31,0 0-31,22 0 16,-1 0-16,21 21 0</inkml:trace>
  <inkml:trace contextRef="#ctx0" brushRef="#br0" timeOffset="40053.17">5524 6117 0,'0'21'16,"0"1"-16,0-1 0,0 0 15,0 0-15,0 0 0,-21 22 0,21-22 16,0 0-16,-21 21 0,21-21 0,0 1 16,0 20-16,0-21 0,0 0 15,0 0-15,0 1 0,0-1 16,0-42 15,0-1-15,21 1-16,0 21 0,1-21 0</inkml:trace>
  <inkml:trace contextRef="#ctx0" brushRef="#br0" timeOffset="40379.98">5588 5927 0,'0'0'16,"-21"0"-16,0 0 0,-1 0 0,1 0 15,0 0-15,21 21 31,21-21 1,0 0-32,1 0 0,-1 0 15,0 0-15,0-21 0,0 0 16,-21-1-16,0 1 16,0 0-16,0 0 0,0 0 15,-21 21-15,0 0 0,0 0 16,0 0-16,-1 0 0,1 0 15,0 21-15,21 0 0,-21 0 16,21 0-16,0 1 16,0-1-16,0 0 0,0 0 0,0 0 15,21 0-15,0-21 0,0 0 16,1 0-16</inkml:trace>
  <inkml:trace contextRef="#ctx0" brushRef="#br0" timeOffset="40707.79">6096 5715 0,'0'0'0,"21"-21"0,-21 0 16,0 0-16,0 42 47,0 0-47,0 0 15,-21 0-15,21 22 0,-21-1 0,21-21 16,-21 21-16,21 1 0,0-1 0,0 0 16,0 1-16,-22-1 0,22 0 15,0 1-15,0-22 0,0 21 0,0-21 16,0 1-16,0 20 0,0-21 0,0 0 16,22 0-16,-1-21 0,-21 22 15,21-1-15,0-21 0,0 0 0,0 0 16,1 0-16,-1 0 0,0 0 15,0 0-15,-21-21 16,21-1-16,0 22 0</inkml:trace>
  <inkml:trace contextRef="#ctx0" brushRef="#br0" timeOffset="40916.68">5927 6117 0,'0'0'0,"-22"0"0,44 0 31,-1 0-31,0 0 16,0 0-16,21-21 0,-20 21 15,20 0-15,-21 0 0,21-21 0,1 21 16,-22-21-16,21 21 0,1-21 16,-22 21-16,21-22 0,-21 22 15,0-21-15,1 21 0,-1-21 0</inkml:trace>
  <inkml:trace contextRef="#ctx0" brushRef="#br0" timeOffset="41512.14">2984 5165 0,'0'0'0,"-63"-21"16,42 21-1,0 0-15,-1 21 16,1 0-16,0 0 0,0 0 0,21 22 16,-21-1-16,0 0 15,-1 22-15,1-1 0,21 22 0,-21 0 16,0-1-16,0 1 0,0 0 16,21-1-16,-22 1 0,1 0 0,0-22 15,21 22-15,-21-1 0,0-20 16,21 21-16,0-43 0,-21 21 0,-1 1 15,22-22-15,0 1 0,0-22 16,0 21-16,0-21 0,0 0 0,0 1 16,22-22 15,-1-22-31,-21 1 0,0-21 0,21 21 16</inkml:trace>
  <inkml:trace contextRef="#ctx0" brushRef="#br0" timeOffset="42316.71">2773 5588 0,'0'0'0,"21"-42"0,-21-1 0,21 1 16,-21 0-16,0-1 0,0 22 0,0 0 16,21 0-16,0 0 0,-21 0 15,22-1-15,-1 22 0,21 0 0,0 0 16,1-21-16,-1 21 0,22 0 15,-1 0-15,22 0 0,-1-21 0,22 21 16,0 0-16,0 0 0,0-21 16,21 21-16,-21 0 0,21 0 15,0-21-15,0 21 0,21 0 0,-21 0 16,21 0-16,-21-21 0,0 21 16,21 0-16,-21 0 0,21 0 0,-21-22 15,0 22-15,-21 0 0,0 0 0,0 0 16,-22 0-16,1 0 0,0 0 15,-22 0-15,1 0 0,-1 0 0,-20 0 16,20 0-16,-21 0 0,-20 22 16,20-22-16,0 0 0,-21 21 0,1 0 15,-1 0-15,-21 0 16,21 0-16,-21 1 0,0 20 16,0-21-16,21 21 0,-21-20 0,0 20 15,0 0-15,0 1 0,21-1 0,-21 0 16,21 22-16,-21-22 0,0 22 15,22-22-15,-22 0 0,0 22 0,0-22 16,0 0-16,0 22 0,0-22 16,0 1-16,0 20 0,0-21 0,0 1 15,0-1-15,0 22 0,-22-22 0,22 0 16,-21 1-16,0-1 0,21 0 0,-21-21 16,0 22-16,0-1 0,-1-21 15,1 22-15,21-22 0,-21 21 0,0-21 16,0 0-16,0 1 0,21-1 15,-22 0-15,1 0 0,0 0 16,0 0-16,0-21 0,0 22 0,-22-1 16,22-21-16,-21 21 0,-1-21 0,1 0 15,0 0-15,-22 0 0,1 21 0,-22-21 16,0 0-16,-20 0 0,-1 0 16,0 0-16,-21 0 0,0 0 0,0 0 15,0 0-15,-21 0 0,21 0 0,-21 0 16,21 0-16,-22 0 0,1 0 15,0 0-15,21 0 0,-42 0 0,21 0 16,-1 0-16,22 0 0,-21 0 16,21 0-16,0 0 0,0 0 15,21 0-15,1 0 0,41 0 0,1 0 16,20 0-16,1 0 0,21 0 16,0-21-16,42 21 15,0 0-15,0 0 16,21 0-16,-20-21 0,20 21 15,21 0-15,-20-21 0</inkml:trace>
  <inkml:trace contextRef="#ctx0" brushRef="#br0" timeOffset="43171.95">9419 5906 0,'0'0'0,"21"0"15,-21 21 1,0 0-16,-21 0 16,-21 0-16,21 0 0,-22 22 0,22-22 15,-42 21-15,20-21 0,-20 22 16,-1-22-16,1 21 0,20-21 0,-20 1 15,-1 20-15,1-21 0,21 0 0,-1 0 16,1 1-16,21-1 0,0 0 16,-1-21-16,1 0 0,42-21 31,1 0-31,-1 21 16,0-22-16,0 22 0,21 0 0,1-21 15,-22 21-15,21 0 0,1 0 16,-1 0-16,21 0 0,-20 0 15,-1 21-15,22-21 0,-22 22 0,0-1 16,1 0-16,-1-21 0,0 21 0,-21 0 16,22-21-16,-22 21 0,0 1 15,0-22-15,0 21 0,-21 0 16,22-21-16,-22 21 16,21-21-1,0 0 1</inkml:trace>
  <inkml:trace contextRef="#ctx0" brushRef="#br0" timeOffset="43429.84">9969 6244 0,'0'21'0,"0"1"16,-21-1-16,21 0 0,-21 0 0,21 0 16,0 0-16,-21 1 0,0-1 15,21 0-15,-21 0 0,21 0 0,0 0 16,-22-21-16,22 22 16,22-22 15</inkml:trace>
  <inkml:trace contextRef="#ctx0" brushRef="#br0" timeOffset="43624.4">10033 6138 0,'0'0'0,"0"-84"16,0 63-1,-21 21-15,0 0 16,21 21 15,0 0-15,0 0-16,0 0 15,21-21-15,-21 21 0,21-21 0,0 22 16,0-22-16</inkml:trace>
  <inkml:trace contextRef="#ctx0" brushRef="#br0" timeOffset="44092.49">10372 6287 0,'0'0'0,"0"21"15,-22 106 1,22-106-16,0 0 16,0 0-16,0 0 0,-21 1 15,21-1-15,-21-21 0,21 21 16,0 0-16,-21-21 15,0 0 1,21-21 0,0 0-1,-21 0-15,21-1 0,0 1 0,0 0 16,0 0-16,21-21 0,0 20 0,-21-20 16,21 21-16,21 0 0,-20-22 15,-1 22-15,21 0 0,-21-21 0,22 42 16,-22-21-16,21-1 0,0 22 15,-20 0-15,20 0 0,-21 0 0,0 22 16,22-22-16,-22 21 0,0 0 0,-21 0 16,21 0-16,-21 22 0,0-22 15,0 21-15,0-21 0,0 0 0,0 22 16,0-22-16,0 0 0,0 0 0,0 0 16,-21 1-16,21-1 0,0 0 15,0 0-15,-21-21 0,42 0 31,0 0-15,0 0-16,0 0 0,1-21 16,20 0-16</inkml:trace>
  <inkml:trace contextRef="#ctx0" brushRef="#br0" timeOffset="44404.31">11388 6096 0,'0'0'0,"0"-21"0,0 0 15,-22 42 1,1 0 0,21 0-16,0 22 15,0-22-15,0 21 0,0 0 16,0 1-16,0-1 0,0 22 0,0-22 16,-21 21-16,21-20 0,0 20 0,0-20 15,0 20-15,0-21 0,0 1 16,0 20-16,0-20 0,0-1 0,0 0 15,0 22-15,0-22 0,0 0 0,0 1 16,0-1-16,0 0 0,0 1 16,0-1-16,-21-21 0,21 22 0,0-22 15,0 0-15,0 0 0,0-42 32,0 0-17,21 0-15</inkml:trace>
  <inkml:trace contextRef="#ctx0" brushRef="#br0" timeOffset="44736.12">11261 6583 0,'0'0'0,"0"-42"0,0-22 0,0 22 0,0-1 16,0 1-16,0 0 0,0-1 0,0 1 16,0 21-16,0 0 0,21 0 15,-21-1-15,21 1 0,0 0 16,0 0-16,0 0 0,22 21 0,-22-21 15,21 21-15,1 0 0,-1 0 16,0 0-16,1 0 0,-22 21 0,21 0 16,-21 0-16,0 0 0,1 0 15,-1 1-15,-21 20 0,0-21 0,0 0 16,0 22-16,0-22 0,-21 21 0,-1-21 16,-20 0-16,21 1 0,0-1 15,-22 0-15,22 0 0,-21-21 0,21 0 16,0 21-16,-1-21 0,1 0 0,0 0 15,0 0-15,0 0 16,21-21-16,0 0 16,0 0-16,21 21 0,0-21 15,0-1-15,0 1 0</inkml:trace>
  <inkml:trace contextRef="#ctx0" brushRef="#br0" timeOffset="45456.37">12001 6117 0,'0'0'16,"0"21"15,0 1-31,0-1 16,0 0-16,-21 0 0,21 0 0,-21 0 16,21 1-16,-21-1 0,21 21 15,0-21-15,0 0 0,0 22 0,0-22 16,0 0-16,0 0 0,0 0 15,21-21-15,0 0 0,0 0 16,1 0-16,-1 0 0,0 0 0,0 0 16,0 0-16,22 0 0,-22 0 0,0-21 15,21 0-15,-21 21 0,1-21 16,-1 0-16,0-22 0,0 22 0,0 0 16,0 0-16,1-21 0,-1 20 0,-21 1 15,0 0-15,0-21 16,21 21-16,-21-1 0,0 44 31,0-1-15,0 0-16,-21 0 0,21 0 0,0 22 15,0-22-15,-21 21 0,21 0 0,0-20 16,0-1-16,0 21 0,0-21 16,0 0-16,0 1 0,21-22 0,0 21 15,0-21-15,0 0 0,0 0 0,1 0 16,20 0-16,-21 0 0,0 0 0,0 0 15,1-21-15,20-1 0,-21 1 16,0 0-16,0 0 0,1 0 16,-1-22-16,21 1 0,-21 21 0,0-21 15,1-1-15,-1 1 0,0-22 16,0 22-16,-21-21 0,21 20 0,-21-20 16,21-1-16,-21 22 0,0 0 0,0-1 15,0 1-15,0 21 0,0 0 16,0-1-16,-21 22 15,21 22-15,-106 147 32,106-106-32,-21-20 0,21-1 0,-21 0 15,21 1-15,0-1 16,0 0-16,0 1 0,0-1 0,-21 0 0,21 1 16,0-1-16,0-21 0,0 22 15,0-22-15,0 0 0,0 0 16,0 0-16,0 0 0,0 1 0,21-22 15,0 0 1,0 0-16</inkml:trace>
  <inkml:trace contextRef="#ctx0" brushRef="#br0" timeOffset="45680.24">12763 6075 0,'0'0'0,"-21"0"16,42 0 31,1 0-47,-1 0 0,0 0 16,0 0-16,0 0 0,0 0 15,1 0-15,-1 0 0,0 0 16,21 0-16,-21 0 0,22-21 0</inkml:trace>
  <inkml:trace contextRef="#ctx0" brushRef="#br0" timeOffset="46153.99">13525 5779 0,'-21'0'16,"21"-22"-16,-21 22 0,42 22 31,0-22-31,22 21 16,-22 0-16,0 0 0,21 0 16,1-21-16,-1 21 0,0 1 0,1-1 15,-1-21-15,22 21 0,-22 0 16,0-21-16,22 21 0,-22-21 0,22 0 15,-22 0-15,0 21 0,1-21 0,-1 0 16,-21 0-16,21 0 0,-20 0 16,-1 0-16,-42 0 31,-1 0-31,1 0 0,0 0 16,-21 0-16,-1 0 0,1 22 0,0-1 15,-22 0-15,22 0 0,-22 21 16,22-20-16,-21 20 0,20-21 15,-20 21-15,20 1 0,1-1 0,0 0 16,-1-20-16,1 20 0,21-21 0,0 0 16,0 22-16,-1-22 0,22 0 15,-21-21-15,21 21 0,0 0 0,21-42 32</inkml:trace>
  <inkml:trace contextRef="#ctx0" brushRef="#br0" timeOffset="47021.58">14965 5990 0,'0'0'0,"21"0"46,0 0-46,0 0 0,22 0 0,-1 0 16,0-21-16,1 21 0,-1-21 16,0 21-16,22-21 0,-22 0 0,0 21 15,1-22-15,-1 1 0,0 0 0,-20 0 16,-1 0-16,0 0 0,-21-1 16,0-20-16,0 21 0,0 0 0,-21 0 15,0-22-15,-22 22 0,22 0 16,-21 21-16,-1-21 0,-20 21 0,21 0 15,-1 0-15,-20 0 0,20 0 0,1 21 16,0-21-16,-1 21 16,1 0-16,21 0 0,0 22 0,21-22 15,0 21-15,0-21 0,0 22 16,0-1-16,42 0 0,-21 1 0,22-22 16,-22 21-16,21 1 0,0-1 0,1-21 15,-1 21-15,-21 1 0,22-1 16,-22-21-16,21 22 0,-42-22 0,21 21 15,-21 0-15,0-20 0,0-1 0,0 21 16,-21-21-16,0 0 0,-21-21 16,-1 22-16,1-1 0,0-21 0,-22 0 15,22 0-15,-22 0 0,22 0 0,-22 0 16,22 0-16,0-21 16,-22-1-16,22 22 0,0-42 0,20 21 15,-20 0-15,0 0 0,21-1 0,-22-20 16,22 21-16,0 0 0,0-22 15,21 22-15,0 0 0,0 0 0,0 0 16,0 0-16,21 21 16,0 0-1,21 0-15,-20 0 0,-1 0 0,21 0 16,-21 0-16,22 0 0,-1 0 0,0 0 16,22 0-16</inkml:trace>
  <inkml:trace contextRef="#ctx0" brushRef="#br0" timeOffset="47464.33">15430 6096 0,'0'0'0,"0"-21"15,0 42 17,0 0-32,0 0 0,-21 1 15,21-1-15,-21 0 0,21 0 16,0 0-16,-21 0 0,21 1 0,-21-1 15,21 0-15,0 21 0,0-21 16,0 1-16,0-1 0,0 0 16,21 0-1,0-21-15,0 0 0,0 0 16,1 0-16,20 0 0,-21 0 16,0-21-16,0 21 0,22-21 0,-22 0 15,0-1-15,0 1 0,0-21 16,1 21-16,-1 0 0,0-1 0,0 1 15,-21 0-15,0 0 0,0 0 0,0 42 47,0 0-47,-21 0 16,0 0-16,21 1 0,-21-1 0,21 0 16,-22 0-16,22 0 0,0 0 15,0 1-15,0-1 0,0 0 16,0 0-1,22-21-15,-1 0 0,0 0 0,0 0 16,0 0-16,0 0 0,1-21 0,-1 0 16</inkml:trace>
  <inkml:trace contextRef="#ctx0" brushRef="#br0" timeOffset="48155.93">16108 6117 0,'0'0'0,"0"-21"0,0 0 31,-21 21-15,-1 21-16,1 0 0,21 0 16,0 1-16,0-1 0,-21 0 0,21 21 15,-21-21-15,21 1 0,0 20 16,-21-21-16,21 0 0,0 0 0,0 1 16,0-1-16,0 0 0,0 0 0,0 0 15,0-42 32,0 0-47,0 0 0,0 0 16,0-22-16,0 22 0,0 0 15,0-21-15,21 20 0,-21 1 0,21-21 16,0 21-16,0 0 0,1-1 16,-1-20-16,21 42 0,-21-21 0,22 0 15,-1 21-15,-21 0 0,21 0 0,1 0 16,-22 0-16,21 0 0,-21 0 15,22 21-15,-22 0 0,0 0 0,0 0 16,-21 22-16,0-22 0,0 0 0,0 21 16,0-20-16,-21-1 0,0 21 15,0-21-15,-22 0 0,22 1 16,0-1-16,0 0 0,0 0 0,0-21 16,-1 0-1,22-21 1,0 0-1,22 0-15,-1-1 0,0 1 16,0 0-16,0-21 0,22 21 0,-22-1 16,21-20-16,-21 21 0,22 0 0,-1 0 15,0-22-15,-21 22 0,22 21 16,-1-21-16,0 21 0,1 0 0,-22 0 16,0 0-16,0 21 0,0-21 0,1 21 15,-22 0-15,0 1 16,0-1-16,0 0 0,0 0 0,0 21 15,0-20-15,0-1 0,0 0 0,0 0 16,0 21-16,0-20 0,0-1 16,-22 0-16,22 0 0,-21-21 15,0 0 1,21-21 0,0 0-1,0 0-15</inkml:trace>
  <inkml:trace contextRef="#ctx0" brushRef="#br0" timeOffset="48682.1">17187 5673 0,'0'0'0,"0"-21"0,21-22 31,-21 64-15,0 1-16,0 20 0,0-21 15,0 21-15,0 1 0,0 20 16,0-20-16,0-1 0,0 0 0,0 1 16,-21-1-16,0 0 0,0 1 0,21-1 15,-21 0-15,21 1 0,-21-22 16,21 21-16,0-21 0,0 22 0,0-22 16,0 0-16,0 0 15,0-42 16,0 0-31,0 0 16,0-1-16,21 1 0,-21 0 16,21 0-16,0 0 0,0-22 0,-21 22 15,43 0-15,-22 0 0,0-21 0,21 20 16,-21 1-16,22 0 0,-1 21 16,-21-21-16,22 21 0,-22 0 0,21 0 15,-21 0-15,0 21 0,1-21 16,-1 21-16,0 0 0,-21 1 15,21-1-15,-21 0 0,0 21 0,0-21 16,0 1-16,0-1 0,-21 0 0,0 21 16,-22-21-16,22-21 0,0 22 15,0-1-15,-21 0 0,20-21 0,1 21 16,-21-21-16,21 0 0,0 0 0,-1 0 16,1 21-16,0-21 0,21-21 31,0 0-31,21 0 0</inkml:trace>
  <inkml:trace contextRef="#ctx0" brushRef="#br0" timeOffset="48951.95">17992 6011 0,'0'22'15,"-22"-1"1,22 0-16,0 21 0,-21-21 16,0 1-16,21-1 0,-21 0 0,21 21 15,0-21-15,0 1 0,-21-1 0,21 0 16,0 0-16,0 0 16,0 0-16,0 1 0,21-44 46,-21 1-46,21 21 16,-21-21-16</inkml:trace>
  <inkml:trace contextRef="#ctx0" brushRef="#br0" timeOffset="49271.76">18055 5800 0,'0'0'0,"0"-21"0,-21 21 16,0 0-16,21 21 15,-21 0-15,-1 0 16,22 0-16,0 0 0,0 1 31,22-22-31,-1 0 16,-21-22-16,21 1 16,-21 0-1,0 0-15,0 0 0,0 0 16,0-1-16,0 1 0,-21 21 0,21-21 15,0 0-15,-21 21 0,-1 0 16,1 0 0,21 21-1,0 0 1,21-21-16,1 0 16,-1 0-16,0 0 0</inkml:trace>
  <inkml:trace contextRef="#ctx0" brushRef="#br0" timeOffset="49560.16">18627 5567 0,'0'0'0,"-22"0"31,1 21-31,0 0 0,21 0 16,-21 1-16,0 20 0,0 0 15,-1 1-15,1-1 0,0 0 0,0 1 16,0-1-16,0 0 0,-1 1 0,1-1 16,0 0-16,21-21 0,0 22 15,0-22-15,0 0 0,0 21 0,0-20 16,0-1-16,0 0 0,21 0 16,0-21-16,1 0 15,-1 0-15,0 0 16,0 0-16,0 0 0,-21-21 0,21 21 15,1-21-15</inkml:trace>
  <inkml:trace contextRef="#ctx0" brushRef="#br0" timeOffset="49757.41">18267 5927 0,'0'0'0,"-21"0"0,42 0 31,0 0-31,0 0 16,21 0-16,-20 0 0,-1 0 16,21 0-16,-21 0 0,22 0 15,-1 0-15,0 0 0,1 0 0,-22 0 16,21 0-16,0 0 0,22-21 0</inkml:trace>
  <inkml:trace contextRef="#ctx0" brushRef="#br0" timeOffset="50192.17">19939 5757 0,'0'0'0,"-21"22"0,0-1 0,-1 0 15,1 0-15,0 21 0,0-20 0,0-1 16,-22 0-16,22 0 0,-21 0 16,0 0-16,-1 1 0,-20-1 0,20 0 15,1 0-15,0 0 0,-22-21 0,43 21 16,-21-21-16,21 0 0,-22 22 16,22-22-16,21 21 15,21 0 1,22 0-1,-22 0-15,0-21 0,21 21 16,-21 1-16,22-1 0,-1-21 0,0 21 16,-20 0-16,20 0 0,0 0 15,1 1-15,-22-22 0,21 21 0,-21 0 16,22-21-16,-22 21 0,0-21 0,0 0 16,0 0-16,0 0 15,-21-21 1,0 0-1,0 0-15</inkml:trace>
  <inkml:trace contextRef="#ctx0" brushRef="#br0" timeOffset="50759.85">20722 5694 0,'0'0'0,"0"-21"0,0 0 16,21-1-16,-21 1 0,0 0 0,21 0 15,-21 0-15,0 0 0,-21 21 32,0 42-32,-21-21 15,21 21-15,-22 1 0,1 20 0,0 1 16,-1-1-16,1-20 0,-22 20 0,22 1 16,0-1-16,-22-21 0,22 22 15,0-22-15,-22 22 0,22-22 0,-1 0 16,1 1-16,0-1 0,-1 0 0,1-20 15,21-1-15,0 0 0,0 0 16,21 0-16,0 0 16,21-21-1,0-21 1,21 0-16,-21 0 0,22 0 0,-1 0 16</inkml:trace>
  <inkml:trace contextRef="#ctx0" brushRef="#br0" timeOffset="50996.74">20680 6160 0,'0'0'0,"0"21"0,0 0 0,-21 0 16,-1 0-16,1 0 0,0 1 16,0-1-16,0 0 0,0 21 15,21-21-15,-22 1 0,1-1 0,0 0 16,21 0-16,0 0 0,0 0 0,0 1 15,-21-22-15,21 21 16,21-21 15,0-21-31,0-1 0,1 1 16</inkml:trace>
  <inkml:trace contextRef="#ctx0" brushRef="#br0" timeOffset="51172.63">20701 6075 0,'0'0'0,"0"-21"0,0 0 16,21 42 47,0-21-63,0 0 15,-21 21-15,22-21 0,-1 0 0,0 0 16,0 0-16</inkml:trace>
  <inkml:trace contextRef="#ctx0" brushRef="#br0" timeOffset="51644.36">21082 6181 0,'0'0'15,"0"21"-15,-21 0 16,21 0-16,-21 0 0,21 1 0,-22-1 0,1 0 15,21 0-15,0 0 0,-21 0 0,21 1 16,-21-1-16,0 0 16,21 0-16,-21-21 15,-1 0 1,22-21 0,0 0-16,0 0 15,0-1-15,0 1 0,0 0 0,0 0 16,22 0-16,-1 0 0,0-1 15,0-20-15,21 21 0,-20 0 0,20 0 16,-21-1-16,21 1 0,1 0 16,-1 21-16,0 0 0,1 0 0,-1 0 15,0 0-15,1 0 0,-1 21 0,-21 0 16,22 1-16,-22-1 0,0 0 16,-21 0-16,0 21 0,0-20 0,0-1 15,0 21-15,0-21 0,-21 0 0,21 1 16,-21 20-16,-1-42 0,1 21 15,0 0-15,0 0 0,0-21 16,21 22-16,-21-22 0,-1 0 16,44-22 15,-1 1-31,0 21 0,0-21 16,21 0-16</inkml:trace>
  <inkml:trace contextRef="#ctx0" brushRef="#br0" timeOffset="51952.3">22077 6033 0,'0'21'47,"-21"0"-47,21 0 0,0 0 15,-22 0-15,22 22 0,-21-1 16,0 0-16,21 1 0,-21-1 0,0 22 15,21-1-15,-21 1 0,-1-22 0,22 21 16,-21 1-16,21-1 0,0-20 16,-21 20-16,21-20 0,-21-1 0,0 0 15,21 1-15,-21-1 0,-1 0 16,22-21-16,0 22 0,-21-22 0,21 21 16,0-21-16,-21 1 0,21-1 15,21-21 16,-21-21-31,21-1 16,1-20-16</inkml:trace>
  <inkml:trace contextRef="#ctx0" brushRef="#br0" timeOffset="52292.36">22013 6350 0,'0'0'0,"0"-42"0,0-1 0,0 1 16,0 21-16,0-21 0,0 20 15,0 1-15,21 0 0,1 0 0,-1 0 16,0 0-16,0 21 16,21 0-16,-20-22 0,20 22 0,0 0 15,1 0-15,-1 0 0,0 0 16,1 22-16,-1-1 0,-21 0 0,21 0 16,-42 0-16,0 0 0,0 22 0,0-22 15,0 0-15,-21 21 0,0-20 16,-21-1-16,21 0 0,-22 0 0,1 0 15,21 0-15,-22-21 0,22 22 16,-21-22-16,21 0 0,0 0 16,-1 0-16,1 0 0,42-22 47,1 22-47,-1-21 0,0 0 15,21 21-15,-21-21 0,22 0 16</inkml:trace>
  <inkml:trace contextRef="#ctx0" brushRef="#br0" timeOffset="53028.24">22796 6011 0,'22'0'0,"-44"0"0,44 22 47,-22-1-47,0 0 15,0 0-15,-22 0 0,22 0 16,0 1-16,0-1 0,0 0 0,0 21 15,0-21-15,0 1 0,0-1 16,0 0-16,0 0 0,0 0 16,22 0-16,-1-21 15,0 0-15,0 0 16,0 0-16,0 0 0,1-21 0,-1 0 16,0 21-16,21-21 15,-21 0-15,1 0 0,-1-1 0,0-20 0,0 21 16,0 0-16,0-22 0,1 22 0,-1 0 15,-21-21-15,21 21 16,0-1-16,-21 44 31,0-1-31,-21 0 0,0 0 16,0 21-16,21-20 0,0 20 0,0-21 16,0 21-16,0-20 0,0 20 15,0-21-15,0 0 0,0 0 0,21 1 16,0-1-16,0 0 0,0-21 15,0 0-15,1 0 0,-1 0 16,0 0-16,21 0 0,-21 0 0,1 0 16,-1-21-16,0 0 0,0-1 15,0-20-15,0 21 0,1-21 0,-1 20 16,0-20-16,0 0 0,0-1 0,-21 1 16,21 0-16,1-22 0,-1 22 15,-21-22-15,21 22 0,0-21 0,-21 20 16,21 1-16,0 0 0,-21-1 15,0 1-15,0 21 0,0 0 0,0-1 16,0 44 0,-21-1-16,0 0 15,0 21-15,0 1 0,0 20 16,-1-21-16,1 22 0,0-22 0,0 22 16,21-22-16,-21 0 0,21 1 15,-21-1-15,21 0 0,0 1 0,0-22 16,0 21-16,0-21 0,0 1 15,0-1-15,0 0 0,0 0 0,0 0 16,21 0-16,0-21 0,0 0 16,0 0-16,0 0 15,1 0-15,-1 0 0,0 0 16,0 0-16,0-21 0,0 21 16,1-21-16,-22 0 0,21 21 0,0-21 15</inkml:trace>
  <inkml:trace contextRef="#ctx0" brushRef="#br0" timeOffset="53252.54">23558 5927 0,'0'0'0,"22"0"15,-1 0 1,0 0-16,21 21 0,-21-21 15,1 0-15,20 0 16,-21 0-16,21 0 0,-20 0 0,20 0 0,-21 0 16,21 0-16,-20 0 0,20 0 15,-21 0-15,21 0 0,-20 0 16,-1 0-16,0 0 0</inkml:trace>
  <inkml:trace contextRef="#ctx0" brushRef="#br0" timeOffset="53729.27">24765 5800 0,'0'0'0,"0"-21"0,-21 21 16,0 0-16,21 21 47,21 0-47,21 0 0,-21 0 0,22-21 15,-22 21-15,21 1 0,22-1 16,-22 0-16,0 0 0,1 0 0,-1 0 16,21-21-16,-41 22 0,20-22 0,0 0 15,1 21-15,-22-21 0,0 0 16,0 0-16,0 0 0,0 0 15,1 0-15,-44 0 32,1 0-32,0 21 0,0-21 0,-21 21 15,-1 0-15,1 0 0,-22 1 16,22-1-16,-21 0 0,20 0 0,-20 21 16,20-20-16,-20 20 0,21-21 0,-1 21 15,1-20-15,21-1 0,-22 21 16,22-21-16,0 0 0,0 1 0,0-22 15,21 21-15,-21 0 0,21 0 16</inkml:trace>
  <inkml:trace contextRef="#ctx0" brushRef="#br1" timeOffset="60516.52">2434 8255 0,'0'0'0,"-21"0"16,21 21 15,0 0-15,0 1-16,0-1 15,0 0-15,0 0 16,21-21-16,0 0 0,0 0 15,1 0-15,-1 0 0,0 0 16,21 0-16,1 0 0,-1-21 16,0 21-16,1-21 0,-1 0 0,0-1 15,-21 1-15,22 0 0,-22 0 16,0 0-16,0 0 0,-21-1 0,0 1 16,0 0-16,0 0 0,0 0 0,-21 0 15,0 21-15,0 0 0,-22 0 16,1 0-16,0 0 0,-1 0 0,1 0 15,0 21-15,21 0 16,-22 21-16,1-21 0,0 22 0,-1-1 16,22-21-16,0 22 0,0-1 0,0-21 15,21 21-15,0-20 0,0 20 16,0-21-16,21 0 0,0 0 0,0-21 16,21 22-16,-20-22 0,20 0 15,-21 21-15,21-21 0,1 0 0,-22 0 16,21 0-16,-21 0 0,1 0 15,20 0-15,-21 0 0,-42 0 32,0 0-32,0 0 0,-22 0 15,1 21-15,21 0 0,-22-21 16,1 21-16,-21 0 0,41 1 16,-20-1-16,0 0 0,-1 0 0,22 21 15,0-20-15,0 20 0,21-21 16,0 0-16,0 22 0,0-22 0,0 0 15,0 0-15,0 0 0,21 0 0,0-21 16,22 22-16,-22-1 0,0-21 16,21 21-16,-21-21 0,22 0 0,-22 0 15,21 0-15,-21 0 0,22 0 16,-1 0-16,0 0 0,-20 0 0,20 0 16,0-21-16</inkml:trace>
  <inkml:trace contextRef="#ctx0" brushRef="#br1" timeOffset="61280.09">3831 8615 0,'0'0'16,"0"-21"-16,-21 0 0,0 21 0,0 0 16,-22 0-16,22 0 0,-21 0 0,-1 0 15,1 0-15,0 0 0,21 21 16,-22-21-16,1 21 0,0 0 0,20 21 15,-20-20-15,21-1 0,0 0 16,0 21-16,21-21 0,-22 1 0,22-1 16,0 0-16,0 0 0,22 0 15,-1 0-15,0-21 0,0 0 16,21 0-16,-20 0 0,20 0 0,0 0 16,1 0-16,20 0 0,-21-21 0,1 0 15,-1 0-15,0 0 0,1 0 16,-22-1-16,0 1 0,0 0 0,0 0 15,1 0-15,-1 21 0,-21-21 0,0-1 16,0 1-16,0 0 0,0 0 16,21 0-16,-21 42 47,0 0-47,0 0 15,-21 0-15,21 1 0,-21 20 0,21-21 16,0 21-16,0-20 0,-22 20 15,22 0-15,0 1 0,-21 20 0,21-21 16,0 22-16,0-22 0,0 22 0,0-1 16,0 1-16,21-1 0,-21 1 15,0 20-15,0-20 0,22-1 0,-22 22 16,21-21-16,-21-1 0,21 1 0,-21-1 16,0 1-16,0-1 0,0-21 15,0 22-15,0-1 0,0-20 16,0-1-16,-21 22 0,-22-22 0,22 0 15,0-21-15,0 22 0,-21-22 0,20 21 16,-20-21-16,21-21 0,-21 22 16,-1-22-16,1 0 0,0 0 0,-1 0 15,1-22-15,-22 1 0,22-21 0,0 0 16,-1-1-16,1 1 0,0-22 16,-1 1-16,1-1 0,21 1 0,0-22 15,-22 22-15,22-22 0,21 0 0,0 1 16,0-22-16,0 42 0,0-20 15,0 20-15,0-20 0,21 41 16,1-20-16,-1 20 0,21 1 0,0 0 16,-20 21-16,20-22 0,0 22 15,1-21-15,-1 21 0,0-1 0,1 1 16,-1 21-16,0-21 0,1 0 0,-1 0 16,0 0-16,1 21 0,-1-22 15,0 1-15</inkml:trace>
  <inkml:trace contextRef="#ctx0" brushRef="#br1" timeOffset="61527.95">4424 8678 0,'0'0'0,"-21"0"31,21 22 48,0-1-79,0 0 15</inkml:trace>
  <inkml:trace contextRef="#ctx0" brushRef="#br1" timeOffset="61732.84">4339 9081 0,'0'0'0,"0"21"16,0-42 78,21 21-94,0-22 15</inkml:trace>
  <inkml:trace contextRef="#ctx0" brushRef="#br1" timeOffset="62396.45">6562 8382 0,'0'0'0,"21"0"0,0-21 16,0 0-16,-21 0 0,21-1 0,0 1 16,-21 0-16,22 0 0,-1 0 15,-21 0-15,0-1 0,21 22 0,0-21 16,-21 0-16,21 21 0,-21-21 15,-21 21 17,0 21-32,-21 0 0,20 22 15,1-22-15,-21 21 0,21 0 16,-22 1-16,1 20 0,0-20 0,-1 20 16,1-21-16,0 22 0,-22-1 0,22-20 15,0 20-15,-22 1 0,22-22 16,-1 0-16,1 1 0,21-1 0,0 0 15,-22-20-15,43 20 0,-21-21 0,21 0 16,-21-21-16,21 21 0,21-21 31,0 0-15,1-21-16,-1 0 16,0 0-16,0-21 0,0 20 0</inkml:trace>
  <inkml:trace contextRef="#ctx0" brushRef="#br1" timeOffset="62786.23">7154 8170 0,'-21'22'63,"0"-1"-63,0 0 0,0 21 15,-22 1-15,22-1 0,-21 0 16,-1 1-16,1-1 0,0 0 0,-1 22 16,1-22-16,0 22 0,-1-22 0,1 0 15,-21 1-15,20 20 0,22-42 0,-21 22 16,21-1-16,-22-21 0,22 0 15,0 0-15,21 1 0,0-1 16,-21-21-16,21 21 0,0 0 31,0-42 16</inkml:trace>
  <inkml:trace contextRef="#ctx0" brushRef="#br1" timeOffset="65072.15">7535 8784 0,'0'-21'16,"0"0"-1,0 0 32,0 0 94,0 42-79,0 0-62,0 0 0,0 0 16,0 0-16,-21 1 0,21 20 0,0-21 16,-21 21-16,21-20 0,0 20 15,0-21-15,0 0 0,-21 0 0,21 1 16,0-1-16,-21 0 0,21 0 16,0 0-16,0-42 46,0 0-46,0 0 16</inkml:trace>
  <inkml:trace contextRef="#ctx0" brushRef="#br1" timeOffset="65416.96">7810 8446 0,'-21'0'15,"0"0"-15,0 0 16,21 21-16,-21-21 16,0 21-16,21 0 15,-22-21-15,22 21 0,22-21 16,-1 0 0,0 0-16,0 0 0,0 0 15,0 0-15,1-21 0,-1 0 0,0 21 16,0-21-16,-21 0 0,0-1 15,0 1-15,0 0 16,-21 21-16,0 0 0,0-21 0,-1 21 16,1 0-16,0 0 0,0 0 15,21 21-15,-21-21 16,21 21-16,0 0 0,0 1 16,0-1-16,0 0 0,0 0 15,0 0-15,0 0 0,21 1 16</inkml:trace>
  <inkml:trace contextRef="#ctx0" brushRef="#br1" timeOffset="65932.67">8107 8636 0,'-21'0'15,"-1"21"1,1-21-1,21 21-15,-21 1 0,21-1 0,0 0 16,0 0-16,0 0 0,-21 0 0,21 1 16,-21 20-16,21-21 0,0 0 15,0 0-15,-21 1 0,21-1 16,-22 0-16,22 0 16,-21-21-1,0 0 1,21-21-16,0 0 15,0 0-15,0-1 0,0 1 16,0 0-16,0 0 0,0 0 16,21-22-16,0 22 0,1-21 0,-1 0 15,0 20-15,21-20 0,-21 21 0,22 0 16,-1-22-16,0 22 0,-20 21 16,20-21-16,0 21 0,1 0 0,-1 0 15,0 0-15,-21 0 0,22 21 0,-22 0 16,0 1-16,0-1 0,-21 0 15,0 0-15,0 21 0,0-20 0,0 20 16,0-21-16,0 21 0,-21-20 0,21-1 16,-21 0-16,0 21 0,21-21 15,-21 1-15,-1-22 0,22 21 0,0 0 16,-21-21-16,21 21 16,0-42-1,21 0 1,1 0-16,-1-1 0,0 1 15</inkml:trace>
  <inkml:trace contextRef="#ctx0" brushRef="#br1" timeOffset="66312.45">8975 8446 0,'0'-22'0,"0"44"0,-22-65 16,1 43-1,21 21 17,0 1-32,-21-1 0,21 21 15,-21-21-15,21 22 0,-21-1 0,21 0 16,0 22-16,-21-22 0,-1 0 0,22 22 16,0-1-16,0-20 0,0 20 15,0-20-15,0 20 0,0-21 0,0 22 16,0-22-16,0 22 0,0-22 0,0 22 15,0-22-15,0 21 0,0-20 0,0 20 16,-21-20-16,0-1 0,21 0 0,-21 1 16,0-1-16,21 0 15,-21-21-15,-1 1 0,22-1 0,0 0 16,-21 0-16,21-42 31,0 0-31,0 0 0,21-1 16,-21-20-16,0 21 0,22-21 0,-1-22 15,0 22-15</inkml:trace>
  <inkml:trace contextRef="#ctx0" brushRef="#br1" timeOffset="66645.25">8826 8932 0,'0'0'0,"0"-42"0,0-21 0,0 20 16,0 1-16,0 21 0,0-22 0,0 1 15,0 21-15,0 0 0,0-22 0,0 22 16,22 0-16,-22 0 0,21 0 15,0 0-15,21-1 0,-21 22 0,22-21 16,-22 21-16,21 0 0,1 0 0,-1 0 16,0 0-16,1 21 0,-22-21 15,0 22-15,21-1 0,-21 0 0,-21 0 16,0 21-16,22-20 0,-22-1 0,0 0 16,0 21-16,0-21 0,-22 1 15,1-1-15,-21 21 0,21-21 0,-22-21 16,1 21-16,0 1 0,-1-1 15,1-21-15,0 21 0,21-21 0,-22 0 16,22 21-16,0-21 0,0 0 16,0 0-16,42 0 31,0 0-31,0 0 0,0 0 16,22 0-16,-22-21 0</inkml:trace>
  <inkml:trace contextRef="#ctx0" brushRef="#br1" timeOffset="67403.97">9779 8340 0,'0'0'0,"-64"63"31,64-42-31,-21 22 0,0-22 0,0 21 16,21-21-16,-21 22 0,0-22 15,21 21-15,0-21 0,0 22 0,0-22 16,0 0-16,0 0 0,0 0 0,0 1 16,21-22-1,0 0-15,0 0 0,0 0 16,0 0-16,22 0 0,-22 0 0,0-22 16,21 1-16,-20 0 0,-1 0 0,0 0 15,21 0-15,-21-1 0,1 1 16,-1 0-16,0-21 0,0 21 0,-21-1 15,0-20-15,21 21 0,-21 0 0,21 0 16,-21-1-16,0 1 0,0 42 31,0 1-31,0-1 0,0 0 16,0 0-16,0 0 0,0 22 16,0-22-16,0 0 0,0 0 0,0 21 15,0-20-15,0-1 0,0 0 16,22 0-16,-1 0 0,21 0 0,-21 1 15,22-22-15,-22 21 0,21-21 16,0 0-16,1 0 0,-1 0 0,-21 0 16,22 0-16,-22 0 0,21-21 0,-21-1 15,0 22-15,1-21 0,-1 0 0,0-21 16,0 21-16,0-22 0,0 22 16,-21-21-16,0-1 0,22-20 0,-22 21 15,21-22-15,-21 1 0,0-1 0,21 1 16,-21 20-16,0-20 0,21-1 15,0 22-15,-21 0 0,21-1 0,-21 22 16,0 0-16,0 0 0,0 42 31,-21 0-31,0 21 0,21 1 16,-21-1-16,0 0 0,0 22 0,-1-22 16,1 22-16,21-22 0,-21 22 0,21-22 15,-21 21-15,21-20 0,0-1 0,0 0 16,0-20-16,0 20 0,0 0 15,0-21-15,0 1 0,0-1 0,0 0 16,21 0-16,0 0 0,0-21 16,1 21-16,-1-21 15,0 0-15,0 0 0,0 0 16,0-21-16,1 0 0,-1 21 16,0-21-16,0 0 0,0 0 0,-21-1 15,21-20-15</inkml:trace>
  <inkml:trace contextRef="#ctx0" brushRef="#br1" timeOffset="67620.85">10668 8340 0,'0'0'0,"-64"0"16,86 0 15,-1 0-31,0 0 16,0 0-16,0 0 0,0 0 15,1 0-15,-1 0 0,0 0 0,0 0 16,0 0-16,0 0 0,1 0 0,-1-21 16,0 21-16,0-22 0,0 22 15,0 0-15,-21-21 0,22 21 0,-22-21 16</inkml:trace>
  <inkml:trace contextRef="#ctx0" brushRef="#br1" timeOffset="68508.32">12001 7705 0,'22'-21'16,"-1"21"-16,21 0 15,0 0-15,-20 0 16,41 0-16,-21 0 0,1 0 0,-1 0 15,22-22-15,-22 22 0,0 0 0,22 0 16,-22 0-16,-21 0 0,22 0 16,-22-21-16,0 21 0,0 0 0,-42 0 31,0 0-31,0 0 16,-22 0-16,1 0 0,0 0 0,-1 0 15,1 0-15,-22 0 0,22 0 0,0 0 16,-1 0-16,1-21 0,0 21 15,21 0-15,-22 0 0,22 0 0,0 0 16,0 0-16,0 0 16,-1 0-1,1 0-15,21 21 16,0 0-16,-21-21 0,0 22 0,21-1 16,-21 0-16,21 21 0,-21-21 15,-1 1-15,1 20 0,21 0 0,-21 1 16,0-1-16,21 0 0,-21 22 0,0-22 15,-1 22-15,22-1 0,0 1 16,-21-1-16,0 1 0,21-1 0,-21 1 16,0-1-16,0-21 0,21 22 0,-22-1 15,1 1-15,21-22 0,0 22 16,0-22-16,0 0 0,0 1 0,0-1 16,0-21-16,0 22 0,21-22 15,1 0-15,-1 0 0,0 0 0,0-21 16,21 21-16,1-21 0,-22 0 0,21 0 15,1 0-15,20 0 0,-21 0 16,1 0-16,-1-21 0,0 21 0,1-21 16,-22 0-16,21 0 0,-21 0 0,1 21 15,-1-22-15,0 1 0,0-21 0,0 21 16,-21 0-16,0-1 0</inkml:trace>
  <inkml:trace contextRef="#ctx0" brushRef="#br1" timeOffset="69476.77">12933 8297 0,'0'-21'0,"0"0"0,0 0 0,0 0 16,-21 0-16,21-1 16,0 1-16,0 0 0,-22 0 0,22 0 15,0 0-15,0-1 0,-21 22 16,0 0-1,21 22-15,-21 20 16,0-21-16,21 21 0,-21 1 16,21 20-16,0-20 0,-22-1 0,22 21 15,-21-20-15,21-1 0,-21 0 0,21 1 16,0-1-16,0 0 0,0 1 16,0-22-16,0 21 0,0-21 15,0 1-15,21-1 0,0-21 0,1 21 16,-1 0-16,0-21 0,0 0 15,0 0-15,0 0 16,1 0-16,-22-21 0,0 0 16,21 21-16,-21-21 0,21-1 0</inkml:trace>
  <inkml:trace contextRef="#ctx0" brushRef="#br1" timeOffset="69688.64">12679 8551 0,'0'0'0,"0"22"31,21-22-15,0 0-16,0 0 0,0 0 0,1 0 16,-1 0-16,0 0 0,0 0 0,21 0 15,-20 0-15,-1 0 0,21 0 16,-21 0-16,0-22 0,22 1 0,-22 21 15,0 0-15</inkml:trace>
  <inkml:trace contextRef="#ctx0" brushRef="#br1" timeOffset="70077.42">13398 8615 0,'0'0'0,"43"42"31,-22-42-31,0 0 0,0 0 0,0 0 16,1 0-16,-1 0 0,21 0 0,-21 0 16,0-21-16,22 0 0,-22 21 15,21-21-15,-21 21 0,1-21 0,-1 21 16,0-22-16,-21 1 0,0 0 16,0 0-16,0 0 15,-21 0-15,0-1 16,-1 22-16,1 0 0,-21 0 0,21 0 15,0 0-15,-1 22 0,1-1 16,0-21-16,0 42 0,21-21 0,0 0 16,-21 1-16,21 20 0,0-21 0,0 21 15,0-20-15,0 20 0,0-21 16,0 0-16,0 22 0,21-22 0,0 0 16,-21 0-16,21 0 0,0-21 0,1 21 15,-1-21-15,21 0 0,-21 0 0,0 0 16,1 0-16,-1 0 0,0 0 15,21 0-15,-21 0 0,1-21 16,-1 0-16</inkml:trace>
  <inkml:trace contextRef="#ctx0" brushRef="#br1" timeOffset="70628.12">14139 8488 0,'0'0'0,"0"-21"0,85-43 31,-64 64-31,0 0 0,22 0 0,-22 0 16,0 0-16,21 0 0,-21 0 0,22 21 16,-22 1-16,0-22 0,21 21 0,-20 21 15,-22-21-15,21 0 0,-21 1 16,0 20-16,0-21 0,0 0 16,0 22-16,-21-22 0,-1 0 0,1 21 15,0-21-15,0 1 0,0-1 0,0 0 16,-1-21-16,1 21 0,0-21 15,0 21-15,21-42 32,21 0-17,0 0-15,0 0 0,1-1 16,-1 1-16,21 0 0,-21-21 0,0 21 0,22-22 16,-22 22-16,0-21 0,21 21 15,-20-22-15,-1 22 0,0-21 16,0 21-16,0-1 0,0 1 0,-21 0 15,0 42 1,-21 0 0,0 1-16,0-1 0,0 0 15,21 21-15,-21-21 0,-1 1 0,1 20 16,21-21-16,0 21 0,-21-20 16,21-1-16,0 21 0,0-21 0,0 0 15,0 1-15,0-1 0,0 0 16,21 0-16,0 0 0,-21 0 15,22-21-15,-1 0 0,0 0 0,0 0 16,0 0-16,0 0 0,1 0 0,20 0 16,-21-21-16,21 21 0,-20-21 0,20 0 15,-21 0-15,0 0 0,22-1 16,-22 1-16,21-21 0</inkml:trace>
  <inkml:trace contextRef="#ctx0" brushRef="#br1" timeOffset="70912.47">15452 8065 0,'0'0'0,"0"-22"0,0-20 0,0 21 16,0 0-16,-22 21 15,22 21-15,-21 0 16,0 21-16,0-20 0,21 20 0,-21 21 16,21-20-16,-21-1 0,21 0 0,0 22 15,-22-22-15,1 1 0,21-1 0,-21 21 16,21-20-16,0-1 0,-21 0 15,21-20-15,-21 20 0,21-21 0,0 21 16,0-20-16,0-1 0,0 0 0,0 0 16,0 0-16,0 0 0,21-21 15,0 0 1,0 0-16,0 0 0,1 0 0,-1-21 16,0 0-16,0 0 15,0 0-15,0 0 0,1-1 0</inkml:trace>
  <inkml:trace contextRef="#ctx0" brushRef="#br1" timeOffset="71112.17">15198 8319 0,'-22'0'0,"44"0"0,-22 0 31,0 21-31,21-21 15,0 0-15,0 0 0,21 0 0,-20 0 16,20 0-16,-21 0 0,0 0 16,22 0-16,-22 0 0,21 0 0,-21 0 15,22-21-15,-22 21 0</inkml:trace>
  <inkml:trace contextRef="#ctx0" brushRef="#br1" timeOffset="71450.78">16108 8255 0,'0'-21'31,"-21"21"-15,-1 21-16,1 0 0,0-21 15,0 43-15,21-22 0,-21 0 16,0 21-16,-1-21 0,1 22 0,21-22 16,-21 21-16,21-21 0,-21 22 0,21-22 15,0 21-15,0-21 0,0 1 16,0-1-16,0 21 0,0-21 16,0 0-16,21 1 0,0-1 15,22-21-15,-22 0 0,0 0 16,21 0-16,-21 0 0,22 0 15,-22 0-15,21-21 0,-21 21 0,22-22 16</inkml:trace>
  <inkml:trace contextRef="#ctx0" brushRef="#br1" timeOffset="71764.6">16573 8276 0,'0'0'0,"0"-42"31,22 21-31,-1 21 0,0 0 16,0 0-16,0 0 0,0 0 16,22 0-16,-22 21 0,0-21 15,0 21-15,0 0 0,22 0 0,-22 22 16,0-22-16,0 21 0,22-21 0,-22 22 16,0-1-16,-21-21 0,0 22 15,0-1-15,0 0 0,0-21 0,-21 22 16,-22-1-16,22-21 0,0 0 0,-21 22 15,-1-22-15,1 0 0,21 0 16,-21 0-16,20-21 0,-20 22 0,21-22 16,0 0-16,21 21 0,21-42 47,0 21-47</inkml:trace>
  <inkml:trace contextRef="#ctx0" brushRef="#br1" timeOffset="72101.32">17695 8446 0,'0'0'0,"21"0"47,22 0-47,-22 0 0,0 0 16,0 0-16,0 0 0,22 0 15,-22 0-15,0 0 0,21 0 0,-20 0 16,-1 0-16,0 0 0,0 0 15,0 0 1</inkml:trace>
  <inkml:trace contextRef="#ctx0" brushRef="#br1" timeOffset="72300.17">17695 8657 0,'0'0'0,"-21"0"15,21 21-15,0 1 16,0-1-16,21-21 0,0 21 16,1-21-16,-1 0 0,0 21 0,0-21 15,0 0-15,0 0 16,1 0-16,-1 0 0,21 0 0,-21 0 16,0 0-16,1 0 0,-1 0 0,0 0 15,0-21-15,0 21 0,0-21 0,1 21 16,-22-21-16</inkml:trace>
  <inkml:trace contextRef="#ctx0" brushRef="#br1" timeOffset="73487.86">19473 7662 0,'-21'0'15,"0"0"-15,21 22 16,0-1-16,-21 0 16,0-21-16,21 21 0,-22-21 0,22 21 15,0 0-15,0 1 16,22-22 15,-1 0-31,0 0 0,0 0 16,0 0-16,0-22 0,1 22 0,-1-21 15,0 21-15,0-21 0,0 0 0,0 21 16,-21-21-16,0 0 16,0-1-16,0 1 15,-21 21-15,0 0 16,0 0-16,0 0 0,0 0 16,-1-21-16,1 21 0,-21 0 0,21 0 15,0 0-15,-1 0 16,22-21-1,22 21 1,-22-21-16,21 21 0,0-21 16,0 21-16,0 0 0,0 0 15,1 0-15,-1 0 16,-21 21 0,0 0-1,0 21-15,0-21 0,-21 1 0,-1 20 16,1-21-16,0 21 0,0 1 15,0-22-15,0 21 0,21 1 0,0-22 16,-22 21-16,22-21 0,0 22 0,0-22 16,0 0-16,22-21 0,-1 21 15,21-21-15,-21 0 0</inkml:trace>
  <inkml:trace contextRef="#ctx0" brushRef="#br1" timeOffset="74319.82">20405 8192 0,'0'-22'16,"0"1"-16,21 21 0,0 0 15,0-21-15,0 21 0,22-21 16,-22 21-16,0-21 0,21 0 16,-21 21-16,22-22 0,-22 1 0,21 21 15,-21-21-15,22 0 0,-22 0 0,0 0 16,0 21-16,0-22 0,1 1 15,-22 0-15,0 0 0,0 0 16,0 0-16,-22 21 0,1-22 0,0 22 16,-21 0-16,-1 0 0,1 0 15,0 0-15,-22 0 0,22 0 0,-22 0 16,22 22-16,0-1 0,-1 0 16,22 0-16,-21 0 0,21 22 0,0-22 15,-1 21-15,22-21 0,0 22 16,0-1-16,0-21 0,22 21 15,-1 1-15,0-22 0,21 21 0,-21-21 16,22 22-16,-1-22 0,-21 0 0,22 21 16,-1-20-16,-21-1 0,21 0 15,-20 0-15,-1 0 0,0 0 0,0 1 16,-21-1-16,0 0 0,0 0 16,-21 0-16,0 0 0,-22-21 15,1 22-15,0-22 0,-22 0 0,22 0 16,-22 0-16,22 0 0,-21 0 0,20 0 15,-20 0-15,20 0 0,-20 0 16,21-22-16,20 22 0,-20-21 16,0 0-16,21 21 0,-1-21 0,1 0 15,0 0-15,21-1 0,0 1 0,0 0 16,0-21-16,0 21 0,0-1 16,0 1-16,0 0 0,21-21 0,0 21 15,1 21-15,-1-22 0,0 1 16,0 21-16,21 0 0,-20 0 0,20 0 15,-21 0-15,21 0 0,1 0 0</inkml:trace>
  <inkml:trace contextRef="#ctx0" brushRef="#br1" timeOffset="74784.57">21124 8319 0,'-21'0'16,"0"0"0,0 21-16,0 0 15,-1-21-15,1 21 0,21 0 0,-21 0 16,0 1-16,21-1 0,-21 0 0,21 0 16,0 0-16,0 0 0,0 1 15,0-1-15,0 0 0,0 0 16,0 0-16,21-21 15,0 0-15,0 0 0,0 0 0,22 0 16,-22 0-16,0 0 0,0 0 16,22 0-16,-22 0 0,0 0 0,21 0 15,-21-21-15,22 21 0,-22-21 0,0 0 16,0 0-16,0-1 0,1 1 16,-1 0-16,-21 0 0,0 0 0,21 0 15,-21-1-15,0 1 0,0 0 0,0 0 16,0 0-1,0 42 1,-21 0-16,0-21 16,21 21-16,-22 0 15,22 1-15,0-1 0,-21 0 0,21 0 16,0 0-16,0 0 0,0 1 16,21-22-16,1 0 0,-1 0 15,0 0-15</inkml:trace>
  <inkml:trace contextRef="#ctx0" brushRef="#br1" timeOffset="75496.19">21886 8319 0,'0'0'0,"0"-22"0,0 1 16,0 0-16,-21 21 15,0 21 1,0 0-16,0 1 0,21-1 15,0 0-15,-22 21 0,1-21 16,21 1-16,-21-1 0,21 0 0,0 0 16,0 0-16,0 0 0,0 1 0,-21-22 15,21 21-15,0 0 16,0-42 31,0 0-47,21 21 0,-21-22 15,0 1-15,21 0 0,0 0 16,-21 0-16,22 0 0,-1-1 0,0 1 16,0 0-16,0 0 0,0 0 15,1 0-15,-1-1 0,21 1 0,-21 21 16,0 0-16,22 0 0,-22 0 16,0 0-16,0 0 0,0 21 0,1 1 15,-22-1-15,0 0 0,21 0 0,-21 0 16,0 0-16,0 1 0,0-1 15,0 0-15,0 0 0,0 0 0,0 0 16,-21 1-16,-1-1 0,22 0 16,-21-21-16,0 21 15,0-21-15,21-21 32,0 0-32,0 0 15,0-1-15,21 1 16,0 0-16,0 0 0,1 0 0,-1-22 15,21 22-15,0 0 0,1-21 0,-1 21 16,22-1-16,-22 1 16,21 0-16,-20 21 0,20 0 0,-20 0 0,-1 0 15,0 21-15,-21 0 0,1 1 0,-1 20 16,-21-21-16,0 0 16,0 22-16,0-22 0,-21 0 0,-1 21 15,1-21-15,-21 1 0,21-1 0,0 0 16,-22 0-16,22 0 0,0 0 15,0-21-15,0 22 0,-1-22 16,44 0 15,-1 0-31,0-22 0,0 22 0,0-21 16</inkml:trace>
  <inkml:trace contextRef="#ctx0" brushRef="#br1" timeOffset="76011.71">23262 7853 0,'0'-42'15,"-21"42"-15,0 0 16,21 21-16,-21 0 0,-1 0 0,22 0 16,-21 22-16,21-1 0,0 0 15,-21 1-15,21-1 0,-21 0 0,21 1 16,0 20-16,0-21 0,-21 1 15,21-1-15,-21-21 0,21 22 0,-22-1 16,22-21-16,0 0 0,-21 0 16,21 1-16,-21-1 0,21 0 0,-21-21 15,21 21-15,-21-21 16,21-21 0,0 0-1,0 0-15,0-1 0,0 1 16,21 0-16,0-21 0,0 21 0,22-22 15,-22 22-15,21-21 0,0 21 0,-20-22 16,20 22-16,0 0 0,1 21 16,-22 0-16,21-21 0,0 21 0,-20 0 15,20 21-15,-21 0 0,0-21 0,22 42 16,-22-20-16,-21-1 16,0 21-16,21-21 0,-21 22 0,0-22 15,0 0-15,-21 21 0,0-21 0,-22 1 16,22-1-16,0 0 0,-21 0 15,20-21-15,-20 21 0,0 0 0,21-21 16,-22 0-16,22 0 0,-21 22 0,21-22 16,-1 0-16,1 0 0,0 0 0,21-22 31,0 1-31,21 0 0,0 21 16</inkml:trace>
  <inkml:trace contextRef="#ctx0" brushRef="#br1" timeOffset="76272.25">24003 8213 0,'-21'21'16,"21"0"-16,-21 0 15,-1 0-15,1 1 0,21-1 0,-21 0 16,0 21-16,21-21 0,0 1 0,-21 20 15,0-21-15,21 0 0,-22 0 0,1 1 16,21-1-16,0 0 0,0 0 16,0 0-1,21-21 1,1 0 0,-1-21-16,0 21 0,0-21 0</inkml:trace>
  <inkml:trace contextRef="#ctx0" brushRef="#br1" timeOffset="76612.06">24066 7938 0,'0'0'0,"-21"21"0,0 0 0,0 0 15,0-21-15,21 21 0,0 0 0,0 1 16,0-1-1,21-21-15,0 0 0,0 0 16,0 0-16,1 0 16,-1-21-16,-21-1 0,21 1 15,-21 0-15,21 0 0,-21 0 0,0 0 16,0-1-16,0 1 0,0 0 16,0 0-16,-21 0 0,0 21 15,21-21-15,-21 21 0,-1 0 16,1 0-16,0 21 15,0 0-15,21 0 0,0 0 16,0 0-16,0 1 0,0-1 16,21-21-16,0 0 15,0 21-15,1-21 0</inkml:trace>
  <inkml:trace contextRef="#ctx0" brushRef="#br1" timeOffset="76955.87">24701 7747 0,'0'-21'0,"0"42"0,0-63 0,0 21 15,-21 21 1,0 21 0,21 0-16,-21 0 0,21 21 0,0-20 15,-21 20-15,0 0 0,-1 1 0,1-1 16,0 0-16,0 1 0,21 20 15,-21-21-15,0 1 0,-1 20 0,1-20 16,0-1-16,0-21 0,0 21 0,21 1 16,0-22-16,-21 21 0,21-21 15,0 1-15,0-1 0,0 0 0,0 0 16,0 0-16,21-21 16,0 0-16,0 0 15,0 0-15,0 0 0,22 0 0,-22 0 16,21 0-16,-21-21 0,22 21 0,-22-21 15,21 0-15,-21 21 0,1-21 0,20-1 16,-42 1-16</inkml:trace>
  <inkml:trace contextRef="#ctx0" brushRef="#br1" timeOffset="77146.81">24469 8255 0,'0'0'0,"-22"0"0,1 0 0,0 0 16,21-21-16,-21 21 0,42 0 47,0 0-47,0 0 0,1 0 0,-1 0 15,0 0-15,21 0 0,-21 0 16,22 0-16,-1 0 0,-21 0 0,22-21 16,-1 21-16,-21-21 0</inkml:trace>
  <inkml:trace contextRef="#ctx0" brushRef="#br1" timeOffset="77824.53">25485 7747 0,'-22'0'0,"1"0"16,21 21-16,-21-21 15,0 0-15,0 0 47,21-21-31,0 0-1,0 0-15,0 0 16,21-1 0,-21 1-16,21 21 15,0 0 1,0 0-16,1 0 15,-1 0-15,0 0 16,0 0 0,0 0-16,-21 21 31,0 1-15,0-1-16,-21-21 0,0 21 0,0 0 15,0 0-15,-1 0 0,1 1 0,-21-1 16,21 0-16,0 0 0,-1 0 15,1-21-15,21 21 0,0 1 16</inkml:trace>
  <inkml:trace contextRef="#ctx0" brushRef="#br1" timeOffset="78600.03">25760 7239 0,'0'0'0,"-21"-21"0,21 0 16,21 21-1,0 0-15,0 0 16,0 0-16,0 0 0,22 0 16,-22 0-16,21 0 0,1 0 0,-1 0 15,0 0-15,1 0 0,-1 0 16,0 0-16,1 0 0,-22 0 0,21 0 15,0 0-15,1 0 0,-22 0 16,21 0-16,-21 0 0,1 0 0,-1 0 16,0 0-16,0 0 0,-21 21 15,21-21-15,-21 21 16,0 0-16,0 0 16,0 1-16,0-1 15,0 0-15,0 0 0,0 0 0,0 22 16,-21-22-16,21 21 0,0-21 0,-21 22 15,21-1-15,0 0 0,0-21 16,-21 22-16,0-1 0,21 0 0,-22 1 16,22-1-16,-21 0 0,0 1 0,0-1 15,0 0-15,21 22 16,-21-22-16,-1 1 0,22-1 0,-21 0 16,21 1-16,0-1 0,-21 0 0,21 1 15,0-1-15,-21-21 0,21 21 16,0-20-16,0 20 0,0-21 0,-21 0 15,21 0-15,-21 1 0,21-1 0,-22 0 16,1 0-16,0 0 16,0-21-16,0 21 0,-22-21 15,22 0-15,0 0 0,-21 0 0,21 0 16,-22 0-16,1 0 0,0 0 16,20 0-16,-20 0 0,0 0 0,21 0 15,-1 0-15,1 0 0,0 0 16,0 0-16,0 0 0,0 0 15,42 0 17,0 0-32,0 0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04T01:21:34.637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2222 8213 0,'0'-21'78,"22"21"-63,-22-22-15</inkml:trace>
  <inkml:trace contextRef="#ctx0" brushRef="#br0" timeOffset="1487.78">5038 10160 0,'0'-21'0,"0"42"0,-22-42 0,22 0 0,-21 21 31,21 21 1,0 0-32,0 0 0,0 0 0,0 22 15,0-22-15,-21 21 0,21 1 0,0-1 16,0 0-16,0 1 0,0-1 15,0 0-15,0 1 0,0-1 16,0-21-16,0 21 0,0-20 16,0-1-16,0 0 0,0 0 0,0 0 0,0 0 15,0 1 1,0-44 15,0 1-31,0 0 16,0 0-16,21 0 0,-21 0 0</inkml:trace>
  <inkml:trace contextRef="#ctx0" brushRef="#br0" timeOffset="1900.53">4826 10202 0,'0'-21'0,"0"42"0,0-63 0,-21 42 0,21-21 16,0 0-16,0 0 15,0-1-15,21 22 0,0-21 16,0 21-16,0 0 0,1-21 0,20 21 16,0 0-16,1 0 0,-1 0 15,21 0-15,-20 0 0,20 0 0,1 21 16,-1 0-16,1 1 0,-1-1 16,1 21-16,-1-21 0,-20 22 0,-1-1 15,0 0-15,-21 1 0,1-1 16,-22 0-16,0 22 0,0-22 15,-43 0-15,1 1 0,0-1 0,-1 0 16,-20-20-16,-1 20 0,1-21 16,20 0-16,-20 0 0,21 1 0,-22-1 15,22 0-15,-1-21 0,1 0 0,0 0 16,21 0-16,-22 0 0,22 0 16,0 0-16,0 0 0,0 0 0,21-21 15,0 0 1,0-1-16,0 1 0,0 0 15,21 0-15,0 0 16,0 21-16,0-21 16,0-1-16</inkml:trace>
  <inkml:trace contextRef="#ctx0" brushRef="#br0" timeOffset="2407.39">5842 10499 0,'0'0'0,"0"-21"16,0-1-16,0 1 0,0 0 15,21 0 1,0 21-16,0 0 0,1 0 15,-1 0-15,0 0 0,0 21 16,0-21-16,0 21 0,22 0 0,-22 22 16,0-22-16,0 21 0,0-21 0,-21 22 15,22-22-15,-22 21 0,0-21 16,0 1-16,0 20 0,0-21 0,0 0 16,0 0-16,0 1 0,-22-22 15,1 21-15,0 0 0,0-21 16,0 0-16,0 0 15,21-21 1,0 0-16,0-1 16,0 1-16,0 0 0,0 0 0,0 0 15,21-22-15,0 22 0,0-21 16,-21 0-16,21-1 0,0 1 0,1 21 16,-22-22-16,21 1 0,0 21 15,0 0-15,-21 0 0,0-1 0,21 22 16,-21-21-16,21 21 0,1 0 31,-1 0-31,-21 21 16,0 1-16,0-1 0</inkml:trace>
  <inkml:trace contextRef="#ctx0" brushRef="#br0" timeOffset="3035.8">6837 10668 0,'0'0'0,"21"-85"31,-21 64-31,0 0 0,0 0 16,0 0-16,0 0 0,-21-1 15,0 1-15,-1 0 0,1 21 0,0 0 16,0 0-16,-21 0 0,20 0 16,-20 0-16,21 0 0,0 21 0,-22 0 15,22 1-15,-21-1 0,21 21 0,0 0 16,-1-20-16,1 20 0,0 0 16,21-21-16,0 22 0,-21-1 0,21-21 15,0 0-15,0 1 16,0 20-16,0-21 0,0 0 0,21 0 15,0-21-15,0 0 0,-21 22 16,22-22-16,-1 0 0,0 0 16,0 0-16,0 0 0,0 0 0,1-22 15,-1 1-15,21 21 0,-21-21 0,0 0 16,1 0-16,-1 0 0,0-22 16,-21 22-16,21 0 0,-21-21 0,21 20 15,-21-20-15,0 21 0,0-21 16,0 20-16,0 1 0,0 0 15,0 42 1,0 0 0,0 1-16,0-1 0,-21 0 0,21 21 15,0-21-15,0 1 16,0 20-16,0-21 0,0 0 0,0 0 16,21 1-16,0-1 0,1 0 0,-1 0 15,0 0-15,0-21 16,0 0-16,0 21 0,1-21 0,-1 0 15,0 0-15,0 0 0,0 0 16,0 0-16,1-21 0,-1 0 16,-21 0-16,21 21 0,0-21 0</inkml:trace>
  <inkml:trace contextRef="#ctx0" brushRef="#br0" timeOffset="3639.46">7239 10626 0,'0'0'0,"0"-21"0,0 42 31,0 0-15,0 0-16,0 0 16,0 0-16,0 1 0,0-1 0,0 21 15,-21-21-15,21 0 0,0 1 0,0-1 16,0 0-16,0 0 16,0 0-16,0 0 0,21-21 31,0 0-16,0 0-15,-21-21 16,21 0-16,-21 0 0,22 0 0,-22 0 16,21-1-16,0 1 0,-21 0 15,21 0-15,0 0 0,-21 0 0,0-1 16,21 1-16,-21 0 0,22 21 16,-22-21-16,0 42 15,0 0 1,0 0-16,0 1 15,0-1-15,0 0 0,0 0 0,0 0 16,0 0-16,0 1 0,0-1 16,0 0-16,0 0 15,0 0-15,21-21 0,0 21 0,0-21 16,0 0-16,0 0 16,1 0-16,-1 0 0,0 0 15,0 0-15,0 0 0,0-21 0,1 21 16,-1-21-16,-21 0 0,21 0 15,0-22-15,-21 22 0,21-21 0,-21 21 16,0-22-16,0 1 0,0 0 0,0-1 16,0 22-16,0-21 0,0 21 15,0 0-15,-21-1 0,0 1 0,0 21 16,0 0-16,-1 0 16,1 0-16,0 0 15,21 21 1,0 1-16,0-1 15,21-21 1</inkml:trace>
  <inkml:trace contextRef="#ctx0" brushRef="#br0" timeOffset="4256.83">8064 10181 0,'0'0'0,"0"-21"16,0-42 0,-21 41-16,0 22 15,21 22 17,0-1-32,0 0 0,0 0 0,0 21 15,0 1-15,0-1 0,-21 0 0,21 1 16,0-1-16,-21 0 0,21 22 15,0-22-15,0 1 0,0-1 0,0-21 16,0 21-16,0-20 0,0-1 16,0 21-16,0-21 0,0 0 15,0 1-15,0-1 16,0-42 15,0-1-31,0 1 16,0 0-16,0 0 0,0 0 15,0 0-15,0-1 0,21 1 0,0 0 16,0-21-16,0 21 0,1-1 0,20 1 16,-21 0-16,0 0 0,22 0 15,-22 0-15,21 21 0,-21 0 0,22 0 16,-22 0-16,0 0 0,21 21 16,-21-21-16,1 21 0,-1 0 0,0 0 15,0 0-15,-21 1 0,21 20 16,-21-21-16,0 0 0,0 0 15,-21 1-15,0-1 0,0 0 0,-22 0 16,22 0-16,-21 0 0,21 1 0,-22-1 16,1-21-16,21 21 0,-21-21 15,20 0-15,-20 0 0,21 21 0,0-21 16,-22 0-16,22 0 0,0 0 0,0 0 16,0 0-1,0-21 1,21 0-16,0 0 15,0-1-15,21 1 0</inkml:trace>
  <inkml:trace contextRef="#ctx0" brushRef="#br0" timeOffset="4860.47">8975 10583 0,'21'0'15,"-42"0"-15,42-21 0,0 21 0,0-21 0,-21 0 16,0 0-16,21 0 16,-21-1-16,0 1 0,0 0 0,0 0 15,0 0-15,0 0 0,-21-1 16,0 22-16,0 0 15,0 0-15,-1 0 0,1 0 0,-21 0 16,21 22-16,0-22 0,-22 21 16,22 0-16,0 21 0,0-21 0,0 22 15,-1-1-15,1-21 0,0 22 0,21-1 16,0-21-16,0 21 16,0-20-16,0-1 0,0 21 0,0-21 15,0 0-15,21 1 0,0-1 16,1-21-16,-1 0 0,0 0 15,0 0-15,0 0 0,0 0 0,1 0 16,-1 0-16,0 0 0,0-21 0,0-1 16,22 1-16,-22 0 0,0 0 15,0 0-15,0-22 0,0 22 0,1-21 16,-22 0-16,0 20 0,21-20 16,-21 21-16,0-21 0,0 20 0,0 1 15,0 0-15,-21 42 31,21 0-31,0 1 0,0-1 16,-22 0-16,22 0 0,0 21 0,0-20 16,0-1-16,0 21 0,0-21 15,0 0-15,0 1 0,0-1 0,0 0 16,22 0-16,-22 0 0,21-21 16,-21 21-16,21 1 0,0-22 0,0 0 15,0 0-15,1 0 0,-1 0 16,0 0-16,0-22 0</inkml:trace>
  <inkml:trace contextRef="#ctx0" brushRef="#br0" timeOffset="5160.12">9652 10266 0,'0'0'0,"-21"-21"0,-22 0 16,22 21-16,0 0 15,0 0-15,0 0 0,0 21 0,-1 0 16,1 0-16,0 21 0,0-20 16,21 20-16,-21 0 0,0 1 0,21-1 15,0 0-15,0-21 0,0 22 0,0-1 16,0-21-16,0 22 16,0-22-16,0 21 0,21-21 0,0 0 15,0 1-15,0-22 0,0 21 0,1-21 16,-1 0-16,21 0 0,-21 0 15,0 0-15,22 0 0,-22 0 0,21 0 16,-21-21-16,22-1 0,-22 1 0,21 0 16,-21-21-16,1 21 0</inkml:trace>
  <inkml:trace contextRef="#ctx0" brushRef="#br0" timeOffset="5904.22">10096 9652 0,'0'0'0,"-21"21"15,21 0-15,0 22 16,0-22-16,0 21 0,-21 1 0,21-1 16,0 21-16,0-20 0,0-1 15,0 22-15,0-22 0,0 21 0,0-20 16,-21 20-16,21-20 0,0 20 0,0-21 15,0 1-15,0-1 0,-21 0 16,21 1-16,-21-1 0,21-21 16,-22 0-16,22 1 0,0-1 0,0 0 15,0 0-15,0 0 16,0-42 15,0 0-31,0 0 16,0 0-16,0-1 0,0 1 0,0 0 15,0 0-15,0-21 0,22 20 16,-22-20-16,21 21 0,0-21 0,-21 20 16,21-20-16,0 21 0,0 0 0,1 0 15,20-1-15,-21 1 0,0 0 16,0 0-16,1 21 0,-1 0 16,21 0-16,-21 0 0,0 0 0,1 0 15,-1 0-15,-21 21 16,0 0-16,0 0 15,0 1-15,0-1 0,0 0 16,-21 0-16,-1 0 0,-20 0 0,21-21 16,-21 22-16,20-1 0,-20-21 0,0 0 15,-1 21-15,22-21 0,-21 0 16,21 0-16,-22 0 0,22 0 0,0 0 16,0 0-16,42 0 31,0 0-16,0 0-15,1 0 16,-1 0-16,0 21 0,0 0 0,0 0 16,0-21-16,1 22 0,-1-1 0,0 0 15,0 0-15,-21 0 0,21 0 16,0 1-16,1-1 0,-22 0 0,21 0 16,0 0-16,0 0 15,-21 1-15,21-1 16,0-21-1,1-21 1,-1-1-16,-21 1 16,21 21-16</inkml:trace>
  <inkml:trace contextRef="#ctx0" brushRef="#br0" timeOffset="6416.93">11007 10351 0,'0'0'0,"0"-85"16,-22 85-1,1-21-15,0 21 16,0 0-16,0 0 0,0 0 16,-1 21-16,1-21 0,-21 21 15,21 0-15,0-21 0,-22 21 0,22 1 16,0 20-16,-21-21 0,20 0 15,1 0-15,21 1 0,-21-1 16,21 0-16,0 0 16,21-21-16,0 21 15,1-21-15,20 0 0,-21 0 16,0 0-16,0 0 0,1 0 16,-1 21-16,0-21 0,0 0 0,0 0 15,0 0-15,1 22 0,-1-22 0,0 21 16,0-21-16,0 21 0,-21 0 15,21-21-15,-21 21 16,22 0-16,-22 1 0,0-1 16,0 0-16,0 0 15,-22 0-15,1-21 0,0 21 0,0 1 16,0-22-16,0 21 0,-1-21 0,-20 21 16,21-21-16,0 0 0,0 21 15,-1-21-15,1 0 0,0 0 0,0 0 16,0 0-16,0 0 15,-1 0 1,1 0-16,0 0 16,21-21-16,-21 21 15</inkml:trace>
  <inkml:trace contextRef="#ctx0" brushRef="#br0" timeOffset="7852.74">4741 11430 0,'0'0'0,"0"21"0,-21-21 0,0 0 16,0 0-1,21 21-15,21-21 47,0 0-47,0 0 0,0 0 16,1 0-16,-1 0 0,0 0 16,21 0-16,-21 0 0,22 0 15,-1 0-15,-21 0 0,22 0 0,-1 0 16,-21 0-16,21 0 0,1 0 15,-1 0-15,-21 0 0,22 0 0,-1 0 16,0 0-16,-21 0 0,22 0 16,-1 0-16,0 0 0,1 0 0,-1 0 15,22 0-15,-22-21 0,21 21 0,-20 0 16,20 0-16,-20 0 0,20 0 16,-21 0-16,22 0 0,-22-21 0,22 21 15,-22 0-15,22 0 0,-22 0 16,21 0-16,-20 0 0,20-21 0,-20 21 15,20 0-15,1 0 0,-22 0 16,21 0-16,-20 0 0,20 0 16,-20 0-16,20 0 0,-21 0 0,22 0 15,-22 0-15,22 0 0,-22 0 0,0 0 16,22 0-16,-22 0 0,22 0 16,-22 0-16,0 0 0,22 0 0,-22 0 15,1 0-15,20 0 0,-21 0 16,22-21-16,-22 21 0,22 0 0,-22 0 15,22 0-15,-22 0 0,0 0 0,22-21 16,-22 21-16,0 0 0,22 0 16,-22 0-16,22 0 0,-22 0 0,22-22 15,-22 22-15,21 0 0,1 0 16,-22 0-16,22 0 0,-22 0 16,22 0-16,-22 0 0,21 0 0,-20 0 15,-1-21-15,22 21 0,-22 0 0,0 0 16,1 0-16,-1 0 0,0 0 15,1-21-15,-1 21 0,0 0 0,1 0 16,-1 0-16,0-21 0,1 21 0,-1 0 16,-21 0-16,21-21 0,1 21 15,-1 0-15,0 0 0,22-21 0,-22 21 16,1 0-16,-1 0 0,0-22 16,1 22-16,-1 0 0,0 0 0,1-21 15,-1 21-15,0 0 0,-21 0 16,22-21-16,-1 21 0,0 0 15,1 0-15,-22-21 0,21 21 0,1 0 16,-22-21-16,21 21 0,0 0 0,-20 0 16,20 0-16,-21 0 0,21 0 15,-20 0-15,-1 0 0,21 0 0,-21 0 16,0 0-16,1-21 0,-1 21 16,0 0-16,0 0 15,0 0-15,-42 0 110,0 0-110,0 0 0,0 0 0,-1 0 15,1 0-15</inkml:trace>
  <inkml:trace contextRef="#ctx0" brushRef="#br0" timeOffset="8071.61">10901 11218 0,'0'0'0,"-21"22"16,-1-22 78</inkml:trace>
  <inkml:trace contextRef="#ctx0" brushRef="#br0" timeOffset="10728.71">1249 12615 0,'0'0'0,"-21"0"0,-1 0 0,1 0 0,0 0 16,0 0-16,0 0 0,0 0 15,-1 0-15,1 0 16,0 0-16,0 0 16,42 0 15,0 0-16,22 0-15,-1 0 0,21 0 0,276 0 32,-275 0-32,20 0 15,-20 0-15,20 0 0,-20 0 16,-1 0-16,1 0 0,21 0 0,-22 22 16,1-22-16,-22 0 0,21 0 0,1 0 15,-22 0-15,1 0 0,-1 0 16,0 0-16,1 0 0,-22 0 15,0 0-15,0 0 0,0 0 0,-42 0 79,0 0-64,0 0-15,0 0 16</inkml:trace>
  <inkml:trace contextRef="#ctx0" brushRef="#br0" timeOffset="11368.35">2625 12298 0,'0'0'0,"0"21"63,0 0-63,0 0 15,21-21-15,-21 22 0,21-1 16,0 0-16,0-21 0,-21 21 0,21 0 15,22-21-15,-22 0 0,0 21 16,0-21-16,22 0 0,-22 0 0,21 0 16,-21 0-16,22 0 0,-22 0 15,21 0-15,-21 0 0,0 0 0,1 0 16,-44 22 15,1-1-31,0-21 16,0 21-16,-21 0 0,-1 0 15,1 22-15,0-22 0,-1 21 0,1 0 16,0 1-16,-1-1 0,-20 0 16,20 1-16,22-22 0,-21 21 0,0 1 15,20-22-15,1 0 0,0 21 16,0-21-16,21 1 0,0-1 16,0 0-1,0-42 1,0 0-1</inkml:trace>
  <inkml:trace contextRef="#ctx0" brushRef="#br0" timeOffset="12580.05">4191 12256 0,'0'0'0,"-21"-22"0,0 22 16,-1 0-16,1 0 0,0-21 0,0 21 15,0 0-15,0 0 16,42-21 31,21 21-47,-21 0 16,43 0-16,-22-21 0,22 0 15,20 21-15,-20-21 0,20 21 0,1-22 16,0 22-16,-1 0 0,-20-21 0,-1 21 15,1 0-15,-22 0 0,-21 0 16,22 0-16,-22 0 0,-21 21 16,0 1-1,-21-22-15,0 21 0,-1-21 16,1 0-16,0 0 0,0 21 0,-21-21 16,20 0-16</inkml:trace>
  <inkml:trace contextRef="#ctx0" brushRef="#br0" timeOffset="12883.63">4614 12192 0,'-21'0'16,"0"0"-1,21 21-15,-21-21 0,21 21 16,0 1-16,0-1 0,0 0 0,0 0 15,-21 21-15,21-20 0,0-1 16,-22 21-16,22-21 0,0 22 0,0-22 16,0 21-16,0 0 0,0-20 15,-21 20-15,21-21 0,-21 21 0,21-20 16,-21 20-16,21-21 0,0 0 0,0 0 16,0 1-16,0-1 0,0 0 15,21-21 1,0 0-16,0 0 0,1-21 15,-1 0-15,0-1 16</inkml:trace>
  <inkml:trace contextRef="#ctx0" brushRef="#br0" timeOffset="13296.24">4868 12637 0,'21'0'16,"1"0"0,-1 0-16,0 0 15,0 0-15,0 0 0,0-22 16,1 1-16,-1 21 16,0-21-16,0 21 0,0-21 0,0 21 15,-21-21-15,0 0 0,0-1 16,0 1-16,-21 21 15,0 0 1,0 0-16,0 0 0,-22 0 16,22 21-16,0 1 0,-21-1 0,21-21 15,-1 42-15,1-21 0,0 0 0,0 1 16,21 20-16,0-21 0,0 0 16,0 22-16,0-22 0,0 0 0,0 0 15,0 0-15,0 0 0,0 1 16,21-1-16,0-21 0,0 21 15,1-21-15,-1 0 0,0 0 0,0 0 16,0 0-16,0 0 0,22 0 16,-22 0-16,0-21 0,0 0 0,22-1 15,-22 1-15,0 0 0</inkml:trace>
  <inkml:trace contextRef="#ctx0" brushRef="#br0" timeOffset="13560.07">5482 12467 0,'0'0'16,"-21"-21"0,0 21-16,21 21 31,0 0-31,21 1 0,0-1 16,0-21-16,0 21 0,1 0 15,-1 0-15,0 0 0,0 22 0,0-22 16,22 0-16,-22 0 0,0 0 0,0-21 15,0 22-15,-21-1 0,21-21 16,-21 21-16,22-21 0,-22 21 0,0-42 47</inkml:trace>
  <inkml:trace contextRef="#ctx0" brushRef="#br0" timeOffset="13839.91">5990 12404 0,'-21'0'16,"0"0"-16,0 21 16,-1-21-16,1 21 0,-21 0 0,21-21 15,0 21-15,-22 1 0,22-1 16,0 0-16,0 0 0,0 0 0,-1 0 15,1 1-15,0-1 0,0 0 16,0 0-16,0 0 0,-1 0 16,22 1-16,0-1 0,-21-21 0,21 21 15,0 0 1,21-42 0,1 21-1,-22-21-15</inkml:trace>
  <inkml:trace contextRef="#ctx0" brushRef="#br0" timeOffset="14180.73">6371 12107 0,'0'0'0,"21"-21"15,0 0 1,-21 42-1,-21 0 1,0 1-16,0-1 0,21 21 0,0-21 16,-21 22-16,21-1 0,-21-21 0,-1 21 15,22 1-15,0-1 0,0 0 16,-21 1-16,21-1 0,-21 0 16,21-20-16,0 20 0,0 0 0,0-21 0,0 1 15,0 20-15,0-21 16,0 0-16,21 0 0,0-21 0,-21 22 15,22-22-15,-1 0 0,0 0 0,0 0 16,0 0-16,0 0 0,1 0 16,-1 0-16,0-22 0,0 1 15,0 21-15,-21-21 0,0 0 16</inkml:trace>
  <inkml:trace contextRef="#ctx0" brushRef="#br0" timeOffset="14383.61">6244 12531 0,'0'-21'31,"0"-1"-31,21 22 0,0-21 16,1 21-16,-1 0 0,0 0 0,0-21 15,0 21-15,0 0 0,22 0 16,-22 0-16,0-21 0,0 21 0,22 0 15,-22-21-15,0 21 0,0 0 0,0 0 16</inkml:trace>
  <inkml:trace contextRef="#ctx0" brushRef="#br0" timeOffset="15108.33">8763 12107 0,'0'-21'0,"0"42"0,0-63 0,0 21 15,-21 0-15,0 21 16,21-21-16,-22 21 0,-20 0 16,21 0-16,0 0 0,-22 0 0,22 0 15,-21 0-15,21 0 0,-22 21 16,22 0-16,-21 0 0,21 0 0,-22 0 16,22 1-16,-21 20 0,21-21 0,-22 21 15,22 1-15,0-1 0,0 0 16,0 1-16,0-1 0,-1-21 0,22 22 15,0-1-15,0 21 0,0-20 0,0-1 16,0-21-16,0 22 0,0-1 16,22 0-16,20-21 0,-21 1 0,0-1 15,22 0-15,-22 0 0,21-21 16,0 0-16,1 0 0,-22 0 16,21 0-16,1 0 0,-1 0 0,0-21 15,1 0-15,-1 0 0,-21-1 16,21 1-16,1 0 0</inkml:trace>
  <inkml:trace contextRef="#ctx0" brushRef="#br0" timeOffset="15516.09">9059 12510 0,'0'0'0,"0"-22"0,0 1 16,0 0-16,-21 21 16,0 21-1,21 0-15,-21 1 16,0-1-16,21 0 0,-22 0 15,22 21-15,0-20 0,-21 20 0,21-21 16,0 21-16,0 1 0,0-22 16,0 21-16,0-21 0,0 1 0,0-1 15,21 0-15,1 0 0,-1-21 0,-21 21 16,21-21-16,0 0 0,0 0 16,0 0-16,1 0 0,-1 0 0,0-21 15,0 21-15,0-21 0,0 0 0,1 0 16,-1-1-16,-21 1 0,21 0 15,-21-21-15,21 21 0,-21-22 0,0 22 16,0 0-16,0 0 0,0-22 0,0 22 16,-21 0-16,0 0 15,0 0-15,-1 21 0,1-21 0,-21 21 16,21 0-16,0 0 0,-1 0 0,1 0 16,0 0-16,0 0 15,21 21-15,0 0 16,0 0-16,21-21 15,0 0-15,0 0 16,1 0-16,-1 0 0</inkml:trace>
  <inkml:trace contextRef="#ctx0" brushRef="#br0" timeOffset="16035.79">9588 12425 0,'-21'21'31,"21"0"-31,-21-21 16,21 21-16,-21 1 0,21-1 0,0 0 15,0 0-15,0 0 0,0 0 0,0 22 16,0-22-16,0 0 0,0 21 16,0-20-16,0-1 0,0 21 0,0-21 15,0 0-15,0 1 16,0-1-16,0 0 15,0-42 17,0 0-32,0-1 0,0 1 15,0 0-15,0 0 0,0 0 0,0 0 16,0-22-16,0 22 0,0 0 16,0-21-16,21-1 0,0 22 0,0-21 15,1 21-15,-1-1 0,21-20 0,-21 21 16,22 0-16,-1 0 0,-21 21 15,21-22-15,1 22 0,-22 0 16,21 0-16,1 0 0,-22 22 0,0-1 16,21 0-16,-21 0 0,-21 0 0,22 0 15,-22 22-15,21-22 0,-21 21 16,0-21-16,0 22 0,0-22 0,0 21 16,0-21-16,0 1 0,-21 20 15,-1-21-15,22 0 0,-21 0 0,21 1 16,0-1-1,0-42 1,21 21 0,-21-22-16,22 1 0,-1 0 0</inkml:trace>
  <inkml:trace contextRef="#ctx0" brushRef="#br0" timeOffset="16344.62">10710 12044 0,'0'0'0,"0"-42"16,0 63 15,0 0-31,0 21 0,-21-21 0,21 22 16,-21-1-16,21 0 0,-21 1 15,21-1-15,0 0 0,0 1 16,-21-1-16,21 0 0,-22 1 0,22-1 15,0-21-15,0 22 0,0-22 16,0 0-16,0 21 0,0-21 0,0 1 16,0-1-16,22-21 0,-1 0 15,0 0-15,0 0 16,0 0-16,0-21 16,-21-1-16,22 1 0,-22 0 15,0 0-15</inkml:trace>
  <inkml:trace contextRef="#ctx0" brushRef="#br0" timeOffset="16563.49">10435 12488 0,'0'0'0,"-21"0"16,0 0 0,21-21-16,42 21 15,0-21-15,-20 21 16,-1 0-16,0-21 0,0 21 0,21 0 15,-20 0-15,20-21 0,-21 21 16,0-21-16,22 21 0,-22 0 0,21 0 16,-21-22-16,22 22 0,-22 0 15,21 0-15,-21 0 0,22 0 0,-22-21 16,0 21-16,21 0 0</inkml:trace>
  <inkml:trace contextRef="#ctx0" brushRef="#br0" timeOffset="18174.61">11620 12552 0,'0'0'0,"22"-42"15,-22 20-15,0 1 16,0 0-16,0 0 15,0 0-15,-22 0 0,22-1 0,-21 1 16,0 0-16,0 0 0,0 21 16,21-21-16,-21 21 0,-1-21 0,1 21 15,0 0-15,0 0 0,0 21 16,0 0-16,-1 0 0,1 0 16,0 0-16,0 22 0,0-22 0,0 21 15,21-21-15,-22 22 0,22-1 0,-21-21 16,21 22-16,0-22 0,0 21 15,0-21-15,0 22 0,0-22 16,0 0-16,21 0 0,1-21 0,-1 21 0,0-21 16,0 0-1,0 0-15,0 0 0,1 0 0,-1 0 16,0-21-16,0 0 0,0 21 16,0-21-16,1 0 0,-22-1 15,21-20-15,-21 21 0,21 0 0,-21 0 16,0-22-16,21 22 0,-21 0 0,0 0 15,21-22-15,-21 22 0,0 0 16,0 0-16,0 0 0,-21 42 47,21 0-47,-21 0 16,21 22-16,0-22 0,0 0 0,0 0 15,0 21-15,0-20 0,0-1 0,0 0 16,21 21-16,0-21 0,-21 1 15,21-22-15,1 21 0,-1 0 0,0-21 16,0 0-16,0 0 0,0 0 0,1 0 16,-1 0-16,0 0 0,21 0 15,-21 0-15,1-21 0,20 21 0,-21-21 16,21-1-16,-20 1 0,-1 0 0,0 0 16,0 0-16,0-22 0,0 22 15,1 0-15,-22 0 0,0 0 16,0-22-16,0 22 0,0 0 0,21 0 15,-21 0-15,0 0 0,0-1 16,0 44 0,-21-1-16,21 0 15,0 0-15,0 21 0,0-20 16,0-1-16,0 21 0,0-21 0,0 22 16,0-22-16,0 21 0,0-21 0,0 0 15,0 1-15,21-1 0,0 0 16,0 0-16,0 0 0,0-21 0,1 21 15,-1-21-15,21 0 0,-21 0 0,0 0 16,1 0-16,-1 0 16,21 0-16,-21-21 0,0 0 0,1 0 15,-22 0-15,21 0 0,-21-1 0,21 1 16,-21 0-16,0 0 0,0-21 16,0 20-16,0 1 0,0-21 0,0 21 15,0 0-15,0-1 0,0 1 0,0 42 47,0 1-47,-21-1 0,21 0 16,0 0-16,0 0 0,0 0 0,0 1 15,0-1-15,0 0 0,0 0 16,0 0-16,0 0 16,0 1-16,0-44 46,0 1-46,0 0 16,0 0-16,0 0 16,0 0-16,0-1 0,0 1 0,21 0 15,0 0-15,-21 0 0,21 0 0,0-1 16,1 1-16,-1 0 0,0 0 16,0 0-16,21 21 0,-20 0 0,-1 0 15,0 0-15,0 0 0,0 0 0,0 0 16,1 21-16,-1 0 0,-21 0 15,0 0-15,21 1 0,-21-1 16,0 21-16,0-21 0,0 0 0,0 1 16,0-1-16,0 21 0,0-21 15,0 0-15,0 1 0,0-1 16,0 0-16,21-21 0,-21 21 0,21-21 16,0 0-16,1 0 15,-1 0-15,0 0 0,21 0 16,-21-21-16,1 21 0,20-21 0,-21 0 15,21-1-15,1 1 0,-22 0 16,21-21-16,1 21 0,-22-1 16,21-20-16,-21 21 0,22-21 0,-22-1 15,0 22-15,0-21 0,-21 21 16,0-1-16,0-20 0,0 21 0,0 0 16,-21 21-1,0 0-15,21 21 16,-21 0-16,-1 0 0,1 0 0,21 1 15,-21-1-15,21 0 0,0 0 0,0 21 16,0-20-16,0-1 0,0 0 16,0 0-16,21 0 0,-21 0 0,21 1 15,-21-1-15,0 0 0,0 0 0,22 0 16,-22 0-16,0 1 16,0-1-16,0 0 15,-22-21 16,1 0-15,0 0-16,0 0 0,0-21 16,0 0-16,-1-1 15,1 1-15,-21 0 0</inkml:trace>
  <inkml:trace contextRef="#ctx0" brushRef="#br0" timeOffset="18377.49">12467 12171 0,'0'0'0,"-21"0"16,42 0 30,0 0-46</inkml:trace>
  <inkml:trace contextRef="#ctx0" brushRef="#br0" timeOffset="19340.2">15748 12192 0,'0'21'31,"0"-42"-31,21 0 15,0 0-15,-21 0 16,21 21-16,1-22 0,-1-20 0,0 21 16,0 0-16,0 0 0,0-1 15,-21 1-15,0-21 0,0 21 16,0 0-16,0-1 0,-21 1 0,-21 0 16,0 0-16,-1 21 0,1-21 15,0 21-15,-22 0 0,22 0 0,-22 0 16,1 0-16,20 0 0,-20 0 0,-1 21 15,22-21-15,0 21 0,-1 0 16,1 0-16,0 1 0,21-1 0,21 0 16,0 0-16,0 21 0,0-20 0,0-1 15,42 0-15,-21 21 0,21-21 16,1 1-16,-1-1 0,0 21 16,22-21-16,-22 0 0,1 1 0,20-1 15,-21 21-15,1-21 0,-1 0 16,0 1-16,-20-1 0,-1 0 0,0 0 15,0 21-15,-21-20 0,21-1 16,-21 0-16,0 0 0,0 0 0,-21 22 16,-21-22-16,21 0 0,-22 0 0,1 0 15,0 0-15,-22-21 0,22 22 16,-1-22-16,1 0 0,-21 0 0,20 0 16,1 0-16,0 0 0,-1-22 0,1 22 15,21-21-15,-22 0 0,22 0 16,0 0-16,0 0 0,0-1 15,0-20-15,-1 21 0,1 0 0,21 0 16,0-1-16,0 1 0,0 0 16,0 0-16,21 0 15,1 21-15,-1 0 0,0 0 16,0 0-16,0 0 0,22 0 16,-1 0-16,-21 0 0,21 0 0,1 0 15,-1 0-15</inkml:trace>
  <inkml:trace contextRef="#ctx0" brushRef="#br0" timeOffset="19699.41">16023 12277 0,'-21'-21'0,"42"42"0,-21-42 15,-21 21 1,0 0-16,0 21 0,-1-21 0,22 21 15,0 0-15,0 0 0,0 0 0,0 22 16,0-22-16,0 21 0,0 1 16,22-1-16,-1 0 0,-21 22 0,0-22 15,21 22-15,-21-1 0,0 1 16,0-1-16,0 1 0,0-1 16,0 1-16,0 20 0,-21-20 0,0-1 15,21 1-15,-22 20 0,1-20 0,0-22 16,21 22-16,0-1 0,-21-20 15,21-1-15,0-21 0,-21 21 0,21-20 16,0-1-16,21-21 31,-21-21-31,21-1 0,-21 1 0,0-21 16,21 21-16,0-22 0,-21 1 0,22-21 16,-1 20-16</inkml:trace>
  <inkml:trace contextRef="#ctx0" brushRef="#br0" timeOffset="20047.66">16108 12637 0,'0'0'0,"0"-43"0,-85-84 31,85 85-31,-21 21 0,21 0 0,0-1 16,0 1-16,0 0 0,21 21 0,0-21 15,0 0-15,22 21 0,-22-21 0,21 21 16,1 0-16,-1 0 0,0 0 15,1 0-15,-1 0 0,0 0 0,1 21 16,-1 0-16,-21-21 0,0 21 16,0 21-16,1-20 0,-22-1 15,0 0-15,0 0 0,-22 0 0,1 0 16,0 1-16,-21-1 0,-1 0 0,1 0 16,0-21-16,-1 21 0,1 0 15,21-21-15,-21 0 0,20 22 0,1-22 16,-21 0-16,21 0 15,42 0 1,0-22-16,0 22 16,0 0-16,1-21 0,20 0 0,0 21 15,-21-21-15</inkml:trace>
  <inkml:trace contextRef="#ctx0" brushRef="#br0" timeOffset="20560.38">17103 12298 0,'0'0'0,"21"0"0,0-21 16,-21 0-16,0-1 0,0 1 16,0 0-16,-21 0 0,0 0 15,-1 0-15,1-1 0,0 22 16,0 0-16,0 0 0,0 0 16,-1 0-16,1 0 0,0 22 0,0-22 15,0 21-15,0 0 0,-1 21 16,1-21-16,0 22 0,0-1 15,0-21-15,0 22 0,21-22 0,0 21 16,0 0-16,0-20 0,0-1 0,0 0 16,0 0-16,0 0 0,0 0 15,0 1-15,0-1 0,21-21 16,0 0-16,0 0 16,0 0-16,0 0 0,1 0 0,-1 0 15,0-21-15,0-1 0,0 1 0,0 0 16,1 0-16,-1 0 0,0 0 15,0-1-15,0 1 0,-21-21 0,21 21 16,1-22-16,-22 22 0,0-21 16,0 21-16,21 0 0,-21-1 15,0 1-15,0 42 16,0 1 0,0-1-16,0 0 15,0 0-15,0 0 0,0 0 0,0 1 16,0-1-16,0 0 0,21 0 0,-21 0 15,21 0-15,-21 1 0,21-22 16,0 21-16,1-21 0,-1 21 16,0-21-16,0 0 0,0 0 15,22 0-15,-22 0 0,21-21 16,-21 21-16</inkml:trace>
  <inkml:trace contextRef="#ctx0" brushRef="#br0" timeOffset="20844.79">17992 12086 0,'0'0'16,"0"-21"-16,-22 0 0,1 21 0,0 0 15,0 0-15,0 0 0,0 0 0,-1 0 16,1 0-16,0 21 0,0 0 16,0 0-16,0 1 0,-1-1 0,1 21 15,0-21-15,21 22 0,0-22 0,-21 21 16,21-21-16,0 22 0,0-22 15,0 0-15,0 0 0,0 0 16,0 0-16,0 1 0,21-22 0,-21 21 16,21-21-16,0 0 0,-21 21 0,22-21 15,-1 0-15,0 0 16,0 0-16,0 0 0,0 0 0,1 0 16,-1-21-16,0 0 15,0-1-15,0 1 0</inkml:trace>
  <inkml:trace contextRef="#ctx0" brushRef="#br0" timeOffset="21676.32">18394 12213 0,'-21'21'16,"42"-21"15,0 0-31,0 0 16,0-21-16,0 21 0,1-21 0,-1 21 15,21-21-15,-21 21 0,0-21 0,1 21 16,-22-21-16,21 21 16,-21-22-16,21 22 0,-21-21 15,0 0-15,-21 21 16,0 0-16,-1 0 0,1 0 15,-21 0-15,21 21 0,0-21 0,-22 21 16,22 1-16,-21-1 0,21 0 0,-1 0 16,1 0-16,0 0 0,0 22 15,21-22-15,0 0 0,0 21 0,0-20 16,0-1-16,0 0 0,0 0 0,0 0 16,21 0-16,0 1 15,0-22-15,1 0 0,-1 21 16,0-21-16,0 0 0,0 0 0,22 0 15,-22 0-15,21 0 0,-21 0 16,22 0-16,-22-21 0,21 21 0,0-22 16,-20 22-16,20-21 0,0 0 0,-21 0 15,22 0-15,-22 0 0,21-1 16,-21-20-16,1 21 0,-1-21 0,21 20 16,-21-20-16,0 21 0,1-21 0,-22 20 15,21-20-15,-21 21 0,0 0 16,0 0-16,0-1 0,-21 22 15,-1 0 1,1 22-16,0-22 16,0 21-16,21 0 0,0 0 0,-21 0 15,21 0-15,0 22 0,0-22 16,0 0-16,0 0 0,0 0 0,0 1 16,21-1-16,-21 0 0,21 0 0,0-21 15,0 21-15,1 0 0,-1 1 16,0-22-16,0 21 0,0 0 0,0 0 15,1 0-15,-1 0 16,-21 1 0,0-1-16,-21 0 15,-1-21-15,1 21 0,0-21 16,0 0-16,0 0 16,0 0-16,-1 0 0,1 0 0,0 0 15,21 21-15,-21-21 0,0 0 16,0 0-16,-1 0 31,22-21-15,-21 21-16,21-21 15,-21 0-15,0 0 0</inkml:trace>
  <inkml:trace contextRef="#ctx0" brushRef="#br0" timeOffset="30919.8">1566 14499 0,'0'0'0,"-21"0"0,0 0 0,0 0 16,0 0-16,-1 0 0,1 0 16,-21 0-16,21 0 15,0 0-15,-1-21 0,1 21 0,0 0 16,0 0-16,0 0 0,0 0 15,-1 0-15,1 0 16,42 0 31,1 0-47,-1 0 0,21 0 16,0 0-16,22 0 0,-1 0 15,1 0-15,-1 0 0,22 0 0,0 0 16,-22 0-16,22-21 15,0 21-15,-1 0 0,1 0 0,0-21 16,-1 21-16,1 0 0,-22 0 16,22 0-16,-21 0 0,-1 0 15,1 0-15,-1 0 0,-21 0 0,1 0 16,-1 0-16,-21 0 0,0 0 16,1 0-16,-22-21 62,-22 21-62,1-22 0,0 22 16,21-21-16,0 0 15,0 0-15,-21 21 0</inkml:trace>
  <inkml:trace contextRef="#ctx0" brushRef="#br0" timeOffset="31483.48">2709 14076 0,'-21'0'0,"42"0"0,-42 21 62,42-21-62,0 21 16,1-21-16,-1 21 0,0-21 15,0 22-15,0-22 0,22 21 0,-22 0 16,21-21-16,-21 21 0,22-21 16,-22 0-16,21 21 0,-21-21 0,0 0 15,1 21-15,-1-21 16,0 0-16,-21 22 0,21-22 0,0 0 15,-21 21 1,0 0 15,-21 0-31,0-21 0,0 21 16,0 0-16,-1 1 0,1-1 0,-21 0 16,21 0-16,-22 0 0,1 0 15,0 22-15,-1-22 0,1 0 0,0 0 16,-1 22-16,1-22 0,0 0 15,-1 0-15,1 0 0,0 22 0,-1-22 16,22-21-16,0 21 0,0 0 16,0 0-16,0-21 0,21 21 15,-22-21-15,22 22 16,0-44 31</inkml:trace>
  <inkml:trace contextRef="#ctx0" brushRef="#br0" timeOffset="37067.53">5165 14118 0,'0'-21'0,"0"0"15,21 0 1,0 21-16,0-21 0,-21-1 0,21 22 16,0-21-16,1 0 0,-1 0 15,-21 0-15,21 0 0,0-1 0,-21 1 16,21 0-16,-21 0 0,0 0 15,0-22-15,0 22 0,0 0 0,0 0 16,0 0 0,0 42-1,0 0 1,0 21-16,0 1 0,0-1 0,-21 0 16,0 1-16,0-1 0,21 22 15,-21-22-15,-1 21 0,1 1 0,21-1 16,-21-20-16,0 20 0,0 1 15,21-1-15,-21-20 0,21-1 0,-22 0 16,22-21-16,0 22 0,-21-22 16,21 0-16,-21-21 15,21-21 1,0-21 0,0 20-16,0-20 0,0 21 0,0-21 15,-21-1-15,21 1 0,0-22 16,0 22-16,-21 0 0,21-1 0,0 22 15,0-21-15,0 21 0,0 0 16,0-1-16,0 44 31,21-1-31,0 0 0,-21 0 16,0 0-16,21 22 0,0-1 16,-21 0-16,22-21 0,-1 22 0,-21-1 15,21 0-15,0-20 0,-21 20 16,21-21-16,0 0 0,22 0 15,-22 1-15,21-22 0,-21 0 0,22 0 16,-1 0-16,0 0 0,1 0 16,-1 0-16,22-22 0,-22 1 0,0 0 15,1 0-15,-1 0 0,-21 0 16,21-1-16,-20 1 0,-1-21 0,0 21 16,-21-22-16,0 1 0,0 21 15,0-21-15,0 20 0,0 1 0,0 0 16,-21 0-16,0 0 0,-1 21 15,1 0-15,0 0 16,0 21-16,21 0 0,0 0 16,-21 0-16,21 22 0,0-1 15,0-21-15,0 22 0,0-1 16,0-21-16,0 21 0,0-20 16,21 20-16,0-21 0,0 0 0,0-21 15,1 21-15,20-21 0,-21 0 0,21 0 16,1 0-16,-22 0 0,21 0 15,-21 0-15,22-21 0,-22 0 0,21 21 16,-21-21-16,22-21 0,-1 20 16,-21 1-16,0-21 0,22 21 0,-22-22 15,0 22-15,-21-21 0,0 21 16,21 0-16,-21-1 0,0 1 0,0 0 16,0 42 15,0 0-31,0 1 0,-21-1 15,21 0-15,0 0 0,0 0 16,-21 0-16,21 22 0,-21-22 0,21 0 16,-21 0-16,21 0 0,-22 1 15,22-1-15,0-42 47,0-1-47,22 1 16,-1 0-16,0 0 15,-21-21-15,21 20 0,0 1 0,0 0 0,1 0 16,-1 0-16,0 0 16,0-1-16,0 1 0,22 21 0,-22 0 15,0 0-15,0 0 0,0 0 0,0 0 16,1 0-16,-1 21 16,-21 1-16,21-1 0,-21 0 0,0 21 15,0-21-15,21 1 0,-21 20 16,21-21-16,-21 21 0,21-20 0,-21-1 15,22 0-15,-1 0 0,0 0 16,21 0-16,-21-21 16,1 0-16,-1 0 0,21 0 0,-21 0 15,22 0-15,-1 0 0,-21-21 16,21 0-16,1 0 0,-1 21 0,-21-21 16,22 0-16,-1-1 0,-21-20 15,21 21-15,-20 0 0,-1-22 0,0 22 16,0-21-16,-21 21 0,0 0 0,0-22 15,0 22-15,0 0 0,0 0 16,-21 0-16,0 21 0,0 0 16,-1 0-16,1 0 0,0 0 15,-21 21-15,21 0 0,-1-21 16,-20 21-16,21 21 0,0-20 0,0-1 16,-1 0-16,1 21 0,0-21 15,21 1-15,-21-1 0,21 0 0,0 0 16,0 0-16,0 0 15,21-21-15,0 0 0,0 0 16,1 0-16,-1-21 0,0 21 16,0-21-16,0 0 0,0 21 15,-21-21-15,22 0 0,-1 21 0,0-22 16,0 1-16,0 21 0,-21-21 16,21 21-16,1 0 0,-1 0 15,0 0 1,-21 21-1,0 0-15,0 1 0,0-1 0,0 0 16,0 21-16,0-21 0,0 22 16,0-22-16,0 21 0,0 1 0,0-1 15,0-21-15,0 43 0,0-22 16,0 0-16,0 1 0,0 20 0,0 1 16,0-22-16,0 21 0,0-20 0,21 20 15,-21-20-15,0 20 0,0-21 16,0 22-16,0-22 0,0 1 0,0-1 15,-21 0-15,21-21 0,-21 22 16,0-22-16,-1 21 0,22-21 16,-21 1-16,0-1 0,0 0 0,0 0 15,-22 0-15,22-21 0,-21 0 16,21 0-16,-22 0 0,-20 0 0,21 0 16,-1 0-16,-20 0 0,-1-21 0,22 0 15,-22 0-15,22 0 0,0-1 16,-1 1-16,22-21 0,0 21 0,0-22 15,0 1-15,21 21 0,0-21 16,0-1-16,0 1 0,0 21 0,0-22 16,21 1-16,-21 21 0,21-21 0,0-1 15,0 1-15,1 0 0,20-1 16,-21 1-16,0 21 0,22-22 16</inkml:trace>
  <inkml:trace contextRef="#ctx0" brushRef="#br0" timeOffset="37423.36">7937 13907 0,'0'0'0,"-21"0"0,0 0 0,0 0 15,0 21-15,0 0 16,21 0-16,0 0 0,0 22 0,0-22 16,-22 21-16,22-21 0,0 22 15,0-1-15,0 21 0,0-20 0,0-1 16,0 0-16,0 1 0,0-22 16,0 21-16,0-21 0,0 22 0,0-22 15,0 0-15,0 0 0,22-21 31,-22-21-31,21 0 16,0 0-16,0 0 0,-21-1 16,21 1-16,0-21 0,1 0 15,-1 20-15,0-20 0,0 0 0</inkml:trace>
  <inkml:trace contextRef="#ctx0" brushRef="#br0" timeOffset="37900.17">8255 13885 0,'0'0'0,"0"22"16,0-1 0,0 0-16,0 0 0,0 0 0,0 22 15,0-22-15,0 21 0,0-21 16,0 22-16,0-1 0,0 0 0,0-21 16,0 22-16,-21-1 15,21 0-15,0-20 0,-21-1 0,21 21 16,0-21-16,0 0 0,0 1 15,-22-22 1,22-22 15,0 1-31,0 0 0,0 0 16,0-21-16,0 20 0,0 1 16,0-21-16,22 21 0,-1-22 0,-21 22 15,21 0-15,0 0 0,0 0 0,0 0 16,1-1-16,-1 1 0,21 21 15,-21 0-15,0 0 16,1 0-16,-1 0 0,0 21 16,-21 1-16,21-1 0,-21 0 15,0 21-15,0-21 0,0 22 0,0-22 16,0 21-16,0 1 0,0-22 16,0 0-16,0 21 0,0-21 0,-21 1 15,21-1-15,-21-21 0,21 21 16,-21-21-16,21-21 31,-22 0-15</inkml:trace>
  <inkml:trace contextRef="#ctx0" brushRef="#br0" timeOffset="38143.03">7959 14139 0,'0'-21'15,"21"21"-15,0 0 16,0 0-16,0 0 0,0-21 16,22 21-16,-22 0 0,0 0 15,0-21-15,22 21 0,-22 0 16,0 0-16,0 0 0,0-21 0,0 21 15,1 0-15,-22-21 16</inkml:trace>
  <inkml:trace contextRef="#ctx0" brushRef="#br0" timeOffset="39292.66">9800 14457 0,'0'0'0,"-63"0"0,63-21 0,0 0 15,-22-22-15,22 1 0,0 21 0,0-22 16,0 22-16,0-21 0,0 0 16,0 20-16,0-20 0,0 21 0,0-21 15,0 20-15,22 1 0,-22 0 16,21 0-16,-21 0 0,21 21 0,0 0 15,0 0 1,-21 21-16,0 0 16,0 21-16,0-20 0,0 20 0,0-21 15,0 21-15,0 1 16,-21-1-16,0 0 0,21 1 0,0-1 16,0 0-16,0 1 0,0-22 0,0 0 15,0 0-15,0 0 0,0 1 16,0-1-16,21-21 0,0 0 15,0 0-15,1 0 0,-1 0 16,0 0-16,21-21 0,-21-1 0,1 22 16,-1-21-16,21 0 0,-21-21 0,0 21 15,-21-1-15,22-20 0,-22 21 16,0 0-16,0-22 0,0 22 0,0-21 16,0 21-16,-22-22 0,1 22 15,0 0-15,0 0 0,-21 0 16,20 0-16,1 21 0,0 0 0,0 0 15,0 0-15,0 0 0,-1 0 16,22 21 0,22-21-1,-22 21-15,21-21 0,21 0 0,-21 0 16,0 0-16,22 0 0,-1 0 0,0 0 16,-20 0-16,20 0 0,0 0 15,1 0-15,-1-21 0,-21 21 0,21-21 16,-20-1-16,20 22 0,-21-21 15,0 0-15,-21 0 0,0 0 16,0 0-16,0 42 47,0 21-31,0-21-16,0 22 0,0-22 0,0 42 15,0-20-15,0 20 0,0-21 0,0 22 16,0-1-16,0 22 0,21-21 15,-21-1-15,22 1 0,-22-1 0,0 22 16,21-22-16,-21 1 0,21 20 16,-21 1-16,0-21 0,0 20 0,0 1 15,0-22-15,0 1 0,0 21 0,0-22 16,0 1-16,0-1 16,-21 1-16,21 20 0,-21-41 0,-1 20 15,22-21-15,0 22 0,0-43 0,-21 21 16,21-20-16,-21-1 0,21 0 15,-21-21-15,0 0 16,21-21-16,-21-22 0,-1 22 16,22-21-16,-21-22 0,0 22 0,21-21 15,0-1-15,-21 1 0,21-1 0,-21-21 16,21 22-16,0-22 0,0 22 16,0-1-16,0-20 0,0 20 0,0 1 15,21 20-15,0-20 0,-21 20 16,21 1-16,0 0 0,1-1 15,-1 22-15,0-21 0,0 21 0,0-22 16,0 22-16,1 0 0,-1 0 0,0 0 16,0 0-16,0-1 0,0 1 15,1 0-15</inkml:trace>
  <inkml:trace contextRef="#ctx0" brushRef="#br0" timeOffset="39899.31">12128 13907 0,'0'0'0,"0"-22"0,0 1 0,0 0 16,0 0-16,0 0 0,0 0 15,0-1-15,0 1 0,-21 21 0,21-21 16,-21 21-1,21 21 1,-21 0-16,0 22 0,21-22 0,0 21 16,0 1-16,-21-1 0,21 0 15,-22 22-15,22-22 0,-21 22 0,21-22 16,0 21-16,0-20 0,-21 20 0,21-20 16,-21-1-16,21 0 0,0-21 15,0 22-15,0-22 0,0 0 0,0 0 16,-21-21-1,0 0 1,-1 0-16,1-21 0,-21 0 16</inkml:trace>
  <inkml:trace contextRef="#ctx0" brushRef="#br0" timeOffset="40552.46">11493 14309 0,'0'0'0,"-84"-64"15,63 43 1,42 21-1,0 0 1,0 0-16,21 0 0,1 0 0,-22 0 16,42 0-16,-20 0 0,20-21 15,1 21-15,20-21 0,-20 0 16,-1 21-16,22-22 0,-21 1 0,-1 0 16,1 0-16,-1 21 0,-21-21 15,-20 0-15,20-1 0,-21 1 0,-21-21 16,0 21-16,0 0 0,0-1 15,0-20-15,0 21 0,-21 0 0,0 0 16,21-1-16,-21 22 0,-1 0 0,1 0 16,0 0-1,21 22-15,0-1 0,0 21 0,0 0 16,0 1-16,0-1 0,0 0 16,0 1-16,0-1 0,0 0 0,0 1 15,0 20-15,0-20 0,0-1 16,0 0-16,0 1 0,0-1 15,0 0-15,0-21 0,0 1 0,0 20 16,0-21-16,0 0 16,-21-21-16,21-21 31,0-21-31,0 21 16,0-1-16,0-20 0,21 0 0,0-1 15,0 1-15,1 21 0,-1-21 16,0-1-16,0 22 0,0-21 0,22 21 15,-22-1-15,0 22 0,0-21 0,21 21 16,-20 0-16,-1 0 16,0 0-16,0 21 0,0-21 0,-21 22 15,0-1-15,21 21 0,-21-21 0,0 0 16,0 1-16,0 20 0,0-21 16,0 0-16,0 0 0,0 1 0,0-1 15,-21 0-15,21 0 0,-21 0 16,21 0-16,0-42 47,0 0-47,0 0 0,21 0 15,0 0-15,1-22 0</inkml:trace>
  <inkml:trace contextRef="#ctx0" brushRef="#br0" timeOffset="40928.62">13039 14224 0,'0'21'16,"21"-21"-16,0 0 15,0 0-15,0 0 0,0 0 16,1 0-16,-1-21 16,0 21-16,0 0 0,0-21 0,0 0 15,1 21-15,-1-21 0,0-1 16,0 22-16,0-21 0,0 0 15,1 0-15,-1 21 0,-21-21 0,0 0 16,-43 21 0,22 0-16,-21 0 15,21 0-15,-22 21 0,1 0 0,0 0 16,-1 0-16,22 0 0,0 1 16,-21 20-16,21-21 0,21 21 0,0-20 15,0 20-15,0-21 0,0 0 0,0 0 16,0 1-16,0-1 0,21 0 15,0 0-15,0-21 0,0 21 0,0-21 16,1 0-16,20 0 0,0 0 16,-21 0-16,22 0 0,-22 0 15,21-21-15,-21 0 0,22 0 0,-22 0 16</inkml:trace>
  <inkml:trace contextRef="#ctx0" brushRef="#br0" timeOffset="41972.27">15028 13483 0,'0'0'0,"-42"0"31,63 0 0,0 0-15,22 0-16,-22 0 0,21 0 0,0 0 16,1 0-16,20-21 15,-20 21-15,-1 0 0,0 0 0,22-21 16,-22 21-16,0 0 0,1 0 0,-22 0 15,21-21-15,-21 21 0,1 0 16,-1 0-16,0 0 0,-42 0 47,0 0-47,-1 0 16,1 0-16,21 21 0,-21-21 15,0 0-15,0 0 16,0 0 15,-1 0-31,1 0 16,0 0-1,0 21-15,21 21 0,-21-20 16,21 20-16,-21 0 0,-1 1 16,22 20-16,0-21 0,-21 22 0,0-22 15,21 22-15,-21-22 0,21 0 16,0 22-16,-21-22 0,21 1 0,-21-1 15,21 0-15,-22 1 0,22-1 0,0 0 16,0-21-16,0 1 0,0-1 16,0 0-16,0 0 0,0 0 15,22-21 1,-1 0-16,0-21 16,0 0-16,-21 0 0,21 0 0,0-22 15,1 1-15,-22 21 0</inkml:trace>
  <inkml:trace contextRef="#ctx0" brushRef="#br0" timeOffset="42360.03">15663 14012 0,'21'0'32,"-21"22"-32,22-22 15,-1 0-15,0 0 16,0 0-16,0 0 0,0 0 15,1 0-15,-1 0 0,0-22 0,21 1 16,-21 21-16,1-21 0,-1 21 16,0-21-16,0 0 0,0 21 0,-21-21 15,0-1-15,0 1 16,-21 21-16,0 0 16,0 0-16,0 0 0,-1 0 0,1 21 15,0 1-15,-21-1 0,21 0 16,-1 0-16,1 0 0,0 22 0,0-22 15,21 21-15,-21-21 16,21 0-16,0 22 0,0-22 0,0 0 16,0 0-16,0 0 0,0 1 0,21-1 15,0-21-15,0 21 0,0-21 16,1 21-16,-1-21 0,0 0 0,0 0 16,0 0-16,0 0 0,1-21 15,20 0-15,-21 21 0,0-21 0,22-1 16,-22 1-16,0 0 0</inkml:trace>
  <inkml:trace contextRef="#ctx0" brushRef="#br0" timeOffset="42623.91">16404 13885 0,'21'0'0,"-42"0"0,63 0 31,-20 0-15,-1 22-16,0-1 0,0 0 15,0 0-15,0 0 0,1 0 16,20 1-16,-21 20 0,0-21 0,0 0 16,1 0-16,-1 1 0,0-1 0,0 21 15,0-21-15,-21 0 0,21 1 16,1-1-16,-22 0 0,0 0 16,0-42 15,0 0-16</inkml:trace>
  <inkml:trace contextRef="#ctx0" brushRef="#br0" timeOffset="42864.76">16933 13907 0,'-21'0'31,"0"0"-15,0 21-16,0 0 0,-1 0 0,1 0 0,0 0 15,-21 1-15,21 20 16,-22-21-16,22 21 0,-21-20 0,-1-1 16,22 21-16,-21-21 0,21 22 15,-22-22-15,22 0 0,21 0 0,-21 0 16,21 0-16,0 1 0,21-22 31,0 0-31,1-22 0,-1 1 16,0 0-16,0 0 0,21 0 0</inkml:trace>
  <inkml:trace contextRef="#ctx0" brushRef="#br0" timeOffset="43176.59">17230 13547 0,'-22'21'31,"1"0"-31,21 0 16,-21 22-16,0-22 0,21 21 16,-21 0-16,21 1 0,0-1 0,-21 0 15,21 1-15,-22-1 0,22 0 0,-21 1 16,21-1-16,0 0 16,0-20-16,0 20 0,0-21 0,0 0 15,0 0-15,0 1 0,0-1 0,0 0 16,0 0-16,21-21 0,1 0 15,-1 0-15,0 0 0,0 0 0,0 0 16,0 0-16,1 0 16,-1-21-16,0 0 0,0 0 0,0-1 15,0 1-15,-21 0 0,0 0 0</inkml:trace>
  <inkml:trace contextRef="#ctx0" brushRef="#br0" timeOffset="43376.47">17145 13949 0,'-42'0'15,"42"21"-15,21-21 0,0 0 16,0 0-16,0 0 0,0 0 16,1 0-16,-1 0 0,0 0 0,21 0 15,-21 0-15,22 0 0,-1 0 0,0 0 16,1 0-16,-1 0 0,22-21 15,-22 21-15,0-21 0</inkml:trace>
  <inkml:trace contextRef="#ctx0" brushRef="#br0" timeOffset="43667.31">19008 13780 0,'0'0'0,"0"-22"0,0 1 16,0 42-1,0 1 1,0-1-16,0 0 0,0 0 16,0 0-16,-22 22 0,22-22 0,0 21 15,-21-21-15,21 22 0,0-22 16,-21 0-16,21 0 0,0 0 0,0 0 15,0 1-15,0-1 0,0 0 16,0 0-16,21-21 31</inkml:trace>
  <inkml:trace contextRef="#ctx0" brushRef="#br0" timeOffset="44096.06">19600 13716 0,'0'0'0,"-21"0"15,0 0-15,0 0 16,-22 21-16,22-21 0,-21 21 0,21 1 16,0-1-16,-22 0 0,22 0 0,0-21 15,0 21-15,21 0 0,0 1 16,0-1-16,0 0 0,0 0 15,0 0 1,21-21-16,0 21 0,0-21 0,0 0 16,1 0-16,20 0 0,-21 0 15,0 0-15,22 0 0,-22 0 16,0 0-16,0 0 0,0 0 0,0 0 16,1 0-16,-22 22 0,0-1 15,0 0 1,0 0-16,-22 0 15,1 0-15,0-21 16,0 22-16,-21-22 0,20 21 0,1-21 16,0 0-16,0 0 0,-21 21 0,20-21 15,1 0-15,0 0 0,0 0 16,0 0-16,0 0 0,-1 0 16,1 0-16,0-21 15,21 0-15,-21-1 0</inkml:trace>
  <inkml:trace contextRef="#ctx0" brushRef="#br0" timeOffset="44287.95">18859 13547 0,'0'0'0,"0"21"15,-21-21-15,0 0 0,0-21 0,0 21 16,42 0 15,0 0-15,0 0-16,0 0 0,1-21 15</inkml:trace>
  <inkml:trace contextRef="#ctx0" brushRef="#br0" timeOffset="45167.46">21251 13716 0,'0'0'0,"-127"-63"15,127 41 1,0 1-16,-21 21 16,21-21-16,0 0 0,0 0 15,0 0-15,21 21 16,0 0-16,1 0 16,-1 0-16,21 0 0,-21 0 0,0 21 15,22 0-15,-22 0 0,21 21 16,1-20-16,-22 20 0,21 0 0,0 22 15,-20-22-15,-1 0 0,0 1 16,0-1-16,-21 0 0,21 1 16,-21-1-16,0 0 0,0-20 0,0 20 15,-21-21-15,21 21 0,-21-20 16,21-1-16,-21 0 0,21 0 16,0-42-1,0 0 1,0 0-16,21-1 0,-21 1 0,21-21 15,0 0-15,-21 20 0,21-20 16,1 0-16,-1-22 0,0 22 0,0-22 16,0 22-16,22-21 0,-22-1 15,0 1-15,21 20 0,-21 1 0,1 0 16,-1-1-16,21 22 0,-21 0 16,-21 0-16,21 0 0,1 21 15,-22 21 16,0 0-15,0 0-16,0 0 0,0 0 16,0 1-16,0-1 0,0 0 0,0 0 15,0 0-15</inkml:trace>
  <inkml:trace contextRef="#ctx0" brushRef="#br0" timeOffset="45547.25">22077 14034 0,'0'0'0,"-21"21"31,42-21-31,0 0 0,0-21 16,0 21-16,-21-22 0,21 1 16,1 21-16,-1-21 0,0 21 0,0-21 15,-21 0-15,0 0 0,21-1 0,-21 1 16,0 0-16,0 0 15,-21 21 1,0 21 0,0-21-16,0 21 0,-1 0 15,1 22-15,-21-22 0,21 0 0,0 21 16,-1-20-16,22 20 0,-21-21 16,21 0-16,-21 0 0,21 1 0,0 20 15,0-21-15,0 0 16,21 0-16,0 1 0,1-22 15,-1 21-15,21-21 0,-21 0 16,0 0-16,1 0 0,-1 0 0,21 0 16,-21 0-16,0-21 0,1-1 0,20 22 15,-21-21-15</inkml:trace>
  <inkml:trace contextRef="#ctx0" brushRef="#br0" timeOffset="45941.27">22564 13991 0,'0'-21'0,"0"42"0,0-63 0,0 21 16,0 0-16,0-1 0,21 22 16,-21-21-16,21 21 0,0 0 0,0-21 15,0 21-15,1 0 0,-1 0 16,21 0-16,-21 0 0,22 0 0,-22 21 16,21 0-16,-21 1 0,0-1 15,1 0-15,-1 0 0,21 0 0,-42 22 16,21-22-16,-21 0 0,21 21 0,-21-21 15,0 1-15,0-1 16,0 21-16,-21-21 0,0 0 0,0-21 16,21 22-16,-21-1 0,0-21 15,21 21-15,0-42 32,0 0-32,0-1 0,0 1 15,0 0-15,21 0 0,0 0 0,-21-22 16,21 22-16,0 0 0,0-21 15,1 21-15,-1-22 0,-21 22 0,21 0 16,0 0-16,0 0 0,0-1 16,1 1-16,-22 0 0,21 0 15,0 21-15,-21-21 0,21 21 0,0 0 16,0 0-16</inkml:trace>
  <inkml:trace contextRef="#ctx0" brushRef="#br0" timeOffset="46607.89">23558 13822 0,'0'21'15,"-42"0"1,21 0-16,21 1 0,-21-1 16,21 0-16,-21 0 15,21 0-15,0 0 0,0 1 16,0-1-16,0 0 0,0 21 0,0-21 15,0 1-15,0-1 0,0 0 16,21 0-16,0 0 0,0-21 16,0 0-16,22 0 0,-22 0 0,21 0 15,0 0-15,1 0 0,-22 0 16,21-21-16,1 21 0,-1-21 0,-21 0 16,0 0-16,0-1 0,1 1 15,-22 0-15,21 0 0,-21 0 0,0 0 16,0-1-16,0-20 0,0 21 0,0 0 15,0 0-15,0-1 16,0 44 15,0-1-31,0 0 0,0 21 16,0-21-16,0 22 0,0-22 0,0 21 16,0 1-16,0-1 0,0 0 15,0 22-15,0-1 0,0 1 0,0-22 16,0 22-16,0-1 0,0 1 0,0-1 15,0-21-15,0 22 0,0-1 16,0-20-16,0 20 0,0-20 0,0 20 16,0-21-16,0 1 0,0-1 0,-21 0 15,-1-20-15,22 20 16,-21-21-16,0 0 0,21 0 0,-21 1 16,0-22-16,0 0 0,-1 0 0,1 0 15,0-22-15,0 22 0,21-42 16,-21 0-16,0-1 0,21 1 0,-22 0 15,22-22-15,0 22 0,0-22 0,0 1 16,22-1-16,-1 1 0,0-1 16,21 1-16,-21 21 0,22-22 0,-1 22 15,0-1-15,1 1 0,-1 0 16,-21 21-16,22-1 0,-1-20 16,-21 21-16,21 0 0,-20 0 0,-1-1 0,21 1 15,-21 0-15,0 0 16,1 0-16,-1-22 0</inkml:trace>
  <inkml:trace contextRef="#ctx0" brushRef="#br0" timeOffset="47456.15">25590 13504 0,'0'0'16,"-84"-169"-1,84 148-15,-21 0 16,21 0-16,-22 21 0,22-22 16,0 44-1,0-1 1,0 0-16,0 21 0,0-21 0,0 22 16,0-1-16,0 22 15,0-22-15,22 21 0,-22-20 0,0-1 16,0 22-16,0-22 0,21 0 0,-21 1 15,0-1-15,0-21 0,0 0 16,0 22-16,0-22 0,0 0 0,0 0 16,0-42 31,0 0-47,0 0 0,0-1 15,21-20-15,0 21 0,0 0 16,0 0-16,22-22 15,-22 22-15,21 0 0,1 0 0,-1 0 16,0-1-16,1 1 0,-1 21 0,0 0 16,1 0-16,-1 0 0,0 0 15,-21 21-15,22 1 0,-22-1 0,0 0 16,-21 0-16,0 0 0,0 22 16,0-22-16,0 0 0,0 21 0,-21-21 15,0 1-15,-22-1 0,1 0 0,0 0 16,-1 0-16,1 0 0,0 1 15,-1-1-15,1-21 0,0 21 16,21-21-16,-22 0 0,22 0 0,0 0 16,0 0-1,21-21-15,0 0 16,0-1 0,21 1-16,0 0 0,0 0 0</inkml:trace>
  <inkml:trace contextRef="#ctx0" brushRef="#br0" timeOffset="47732">26416 13674 0,'21'-21'16,"-21"42"15,0 0-31,0 0 0,0 0 0,0 22 15,0-22-15,0 0 0,0 0 16,0 21-16,0-20 0,0-1 0,0 0 16,0 0-16,0 0 0,0 0 15,0 1-15,0-1 16,21-42 15,0-1-15,-21 1-16</inkml:trace>
  <inkml:trace contextRef="#ctx0" brushRef="#br0" timeOffset="48088.11">26543 13420 0,'0'0'0,"0"-21"0,-21-1 16,0 22-16,-1 0 15,1 0 1,21 22-1,21-22 1,1 0-16,-1 0 16,0 0-16,0 0 0,0 0 15,0 0-15,1 0 0,-1-22 16,0 22-16,0 0 0,0-21 0,-21 0 16,0 0-16,0 0 15,-21 21-15,-21 0 16,21-21-16,-1 21 0,1 0 0,0 0 15,0 0-15,0 0 0,0 0 16,-1 0-16,1 0 0,0 0 0,21 21 16,0 0-16,0 0 15,0 0-15,0 0 0,0 1 16,0-1-16,21 0 0,0 0 16,1 0-16,-1 0 15,0 1-15</inkml:trace>
  <inkml:trace contextRef="#ctx0" brushRef="#br0" timeOffset="48940.92">27559 13674 0,'0'0'0,"0"-21"0,-21-1 0,0 22 16,-1-21-16,1 0 0,-21 21 0,21-21 15,-22 21-15,1 0 0,21 0 16,-21 0-16,-1 0 0,22 21 16,-21 0-16,21-21 0,-1 43 0,1-22 15,0 0-15,0 0 0,21 21 16,0-20-16,0 20 0,0-21 0,0 0 16,0 0-16,21 1 0,0-1 15,0 0-15,1 0 0,-1-21 0,21 21 16,-21-21-16,0 0 0,22 0 0,-22 0 15,21 0-15,-21 0 0,22 0 16,-22 0-16,0-21 0,0 0 0,0 21 16,1-21-16,-22 0 0,0-1 15,21 1-15,-21 0 0,0 0 16,21 0-16,-21 0 0,0-1 0,0 1 16,0 0-16,0 0 15,0 42 16,0 0-31,0 0 0,0 22 16,0-22-16,0 21 0,0 1 0,0-1 16,0 0-16,0 1 0,0-1 15,0 0-15,0 22 0,0-22 0,0 22 16,21-1-16,-21 22 0,0-22 16,21 1-16,-21-1 0,0 1 15,21 20-15,-21-20 0,0-1 0,0 22 16,0 0-16,0-22 0,0 22 15,-21 0-15,21-22 0,-21 22 0,21-22 16,0 1-16,0 20 0,0-20 0,-21-1 16,21 1-16,0-1 0,0 1 15,-21-22-15,21 64 0,0-85 16,0 22-16,0-22 0,-21 0 16,-1-21-16,1 0 0,0 0 0,0 0 15,0 0-15,-22-21 0,1 0 16,21-1-16,-21-20 0,-22 21 0,22-43 15,-1 22-15,-20-21 0,-1-1 16,22-21-16,0 22 0,-1-22 16,1 1-16,42-1 0,0 0 0,0 1 15,0-22-15,0 21 0,21 22 0,22-22 16,-22 0-16,21 1 0,0 20 16,1 1-16,-1-22 0,22 43 0,-22-22 15,21 1-15,-20 20 0,20 22 16,-20-21-16,20 21 0,-21-1 0,1 22 15,20-21-15,-20 0 0,-1 21 0,0 0 16,1 0-16,-22-21 0,21 21 16,-21 0-16,0 0 0,-21-21 0,0 0 31,0-1-31</inkml:trace>
  <inkml:trace contextRef="#ctx0" brushRef="#br0" timeOffset="49067.85">28469 14245 0,'0'0'0</inkml:trace>
  <inkml:trace contextRef="#ctx0" brushRef="#br0" timeOffset="49179.91">27898 14288 0,'-22'0'16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04T01:22:53.8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1333 1058 0,'0'0'15,"-21"0"-15,0 0 16,0 0-1,0 0-15,21-21 16,-21 21 0,21-21-16,0 0 15,0 0 1,0 0-16,0-1 0,21 1 16,0 0-16,0 21 15,0 0-15,0-21 0,22 21 16,-22 0-16,21 0 0,-21 0 15,22 0-15,-1 21 0,-21 0 16,22 0-16,-22 1 0,0-1 16,0 21-16,0-21 0,-21 22 0,0-22 15,0 21-15,-21 0 0,0-20 16,0 20-16,-22 0 0,1-21 16,0 22-16,21-22 0,-22 0 0,1 0 15,0 0-15,20-21 0,1 22 16,0-22-16,0 0 0,0 0 15,0 0-15,21-22 32,21 1-32,0 0 15,0 21-15,0-21 0,0 21 16,1-21-16,-1 21 0,0 0 16,21-21-16,-21 21 0,22 0 0,-22 0 15,21 0-15,1 0 0,-22 0 16,21 21-16,-21-21 0,22 21 15,-22 0-15,0 0 0,0 0 0,0 1 16,-21 20-16,0-21 0,0 21 16,0 1-16,0-22 0,-42 21 0,21 1 15,0-1-15,-22-21 16,1 21-16,-22-20 0,22-1 16,0 0-16,-22 0 0,22-21 0,-22 0 15,22 0-15,0 0 0,-1 0 16,1 0-16,0 0 0,21-21 0,-22 0 15,22 0-15,0-1 0,0 1 16,21 0-16,-21 0 0,21 0 16,-22 0-16,22-1 0,0 1 15,0 0-15,0 0 16,22 21 0,-1-21-16,0 21 0,0-21 0,0 21 15,0 0-15</inkml:trace>
  <inkml:trace contextRef="#ctx0" brushRef="#br0" timeOffset="211.87">2095 1503 0,'0'0'15,"0"-21"-15,22 21 16,-1-21 31,-21-1-32,21 22 1</inkml:trace>
  <inkml:trace contextRef="#ctx0" brushRef="#br0" timeOffset="916.08">4318 635 0,'0'0'0,"21"0"31,0 0-31,-21 21 16,21 0-16,1 1 0,-1 20 0,0-21 15,21 43-15,-21-22 0,22 21 16,-1-20-16,0 20 0,22 1 0,-22-1 15,1 1-15,20-1 0,-21 1 16,1-1-16,-1 1 0,0 20 16,1-41-16,-22 20 0,0 1 0,0-22 15,0 0-15,1 1 0,-1-22 16,-21 0-16,0 21 0,21-42 0,-21 22 16,21-1-16,-21-42 31,0-1-16,0-20-15,0 21 0,0-21 0,0-1 16,0 1-16</inkml:trace>
  <inkml:trace contextRef="#ctx0" brushRef="#br0" timeOffset="1239.9">5461 804 0,'0'0'0,"0"-42"16,0 0-16,0 21 0,0-1 0,0 1 15,0 0-15,0 0 0,-21 0 16,0 21-16,-22 0 0,22 0 16,0 0-16,0 0 0,-22 21 0,22 0 15,-21 21-15,0 1 0,20-1 16,-20 22-16,-21-1 0,20 22 0,-20-22 16,-1 1-16,1-1 0,-1 1 15,-20-1-15,20 1 0,-21-1 16,22 1-16,-1-1 0,1 1 0,-1-1 15,1 1-15,21-22 0,-1 0 16,1 1-16,21-1 0,0-21 16,21 0-16,0 1 0,21-22 15,0 0 1,0 0-16,0 0 0,0-22 16,22 1-16,-22 0 0,21 0 0,1-21 15</inkml:trace>
  <inkml:trace contextRef="#ctx0" brushRef="#br0" timeOffset="1611.69">5503 1461 0,'0'0'0,"43"-22"0,41 22 31,-84 22-31,0-1 16,0 0-16,-21 0 0,0 21 15,21 1-15,-21-1 0,0 0 0,21 22 16,-22-22-16,1 22 0,0-1 16,21 1-16,-21 20 0,0-20 0,0 21 15,-1-1-15,1 1 0,0 0 16,0-1-16,0 1 0,0 0 0,21-22 16,0 22-16,-22-22 0,22 1 15,-21-1-15,21-20 0,0 20 0,0-21 16,0-20-16,0 20 15,0-21-15,0 0 0,0 0 0,21-21 16,1 0-16,-1 0 16,-21-21-16,21 0 15,0-21-15,0 21 0,-21-1 0,21-20 16,1 0-16,-1-1 0,0 1 16,0 0-16,0-22 0,0 1 0</inkml:trace>
  <inkml:trace contextRef="#ctx0" brushRef="#br0" timeOffset="1955.51">5567 2053 0,'0'0'0,"-21"-63"0,-1-1 0,1 1 16,21-1-16,-21 1 0,21 20 15,-21 1-15,21 0 0,0-1 16,0 22-16,21 0 0,0-21 16,0 21-16,22 21 0,-22-22 0,42 1 15,-20 21-15,20 0 0,1 0 16,-22 0-16,22 0 0,-1 0 0,-21 21 15,22-21-15,-22 22 0,-21 20 16,22-21-16,-22 21 0,0-20 0,-21 20 16,0 0-16,0 1 0,-21-22 15,0 21-15,-22 0 0,22-20 0,-21-1 16,0 0-16,-1 0 0,-20 0 16,20 0-16,22-21 0,-21 0 15,0 22-15,20-22 0,-20 0 16,21 0-16,0 0 0,0 0 0,42 0 47,0-22-47,0 22 0,0-21 15,22 21-15,-22-21 0,21 0 0</inkml:trace>
  <inkml:trace contextRef="#ctx0" brushRef="#br0" timeOffset="2532.35">7006 1736 0,'0'0'0,"21"-21"0,22-1 16,-22 1-16,-21 0 0,0-21 16,0 21-16,0-1 0,0 1 0,0 0 15,-21 0-15,-1 0 0,1 0 16,-21-1-16,21 22 0,-22 0 0,22 0 15,-21 0-15,0 0 0,-1 0 16,1 22-16,21-1 0,-22 0 16,1 21-16,21 1 0,-21-1 15,20 0-15,-20 1 0,21-1 0,0 21 16,0-20-16,21-1 0,0-21 16,0 22-16,0-22 0,0 0 0,0 0 15,21 0-15,0 0 0,0 1 16,0-22-16,0 0 0,22 0 0,-22 0 15,21 0-15,-21 0 0,1 0 16,20 0-16,-21-22 0,0 1 0,22 21 16,-22-42-16,0 21 0,0 0 15,-21-22-15,0 1 0,21 0 0,-21-1 16,0 1-16,0 0 16,0-1-16,0 22 0,0 0 0,0 0 15,0 0-15,0 42 16,0 0-16,0 0 15,21 21-15,-21-20 0,0 20 16,0-21-16,0 21 0,22-20 0,-22 20 16,21-21-16,-21 0 0,0 0 15,0 1-15,0-1 0,21 0 0,0 0 16,0-21 0,0 0-1,-21-21 1,22 21-16,-1-42 0,-21 20 0,21 1 15,0-21-15</inkml:trace>
  <inkml:trace contextRef="#ctx0" brushRef="#br0" timeOffset="2836.18">7324 1122 0,'0'0'0,"0"-42"0,0-1 0,0 22 0,0-42 31,0 84-16,0 21-15,0-21 0,0 22 0,0-1 16,0 0-16,0 22 0,0-22 16,0 22-16,0-22 0,0 21 0,0 1 15,0-1-15,0-20 16,0 20-16,0 1 0,0-22 0,0 0 16,0 1-16,0-1 0,0-21 15,-22 22-15,22-22 0,0 0 0,0 0 16,0 0-1,0-42 1,0 0 0,0-21-16,22 20 0,-1-20 0,-21 0 15,21-1-15,0-20 16,0-1-16</inkml:trace>
  <inkml:trace contextRef="#ctx0" brushRef="#br0" timeOffset="3319.9">7641 974 0,'0'0'0,"0"-21"0,0 42 16,0 0 0,0 0-16,0 21 0,0 1 15,0-1-15,0 0 0,0 1 0,0 20 16,0-20-16,0 20 0,0 1 16,0-1-16,0-21 0,0 22 0,0-1 15,0-20-15,-21-1 0,21 0 16,0 1-16,0-22 0,0 21 15,0-21-15,-21 1 0,21-1 16,0-42 15,0-1-31,0 1 16,0 0-16,0 0 0,0-21 0,0-1 16,0 1-16,21 0 0,0-1 15,0 1-15,0 0 0,1-1 16,-1 1-16,21 21 0,0 0 0,-20-1 15,20 1-15,0 21 0,1 0 16,-1 0-16,0 0 0,-21 21 16,22 1-16,-22-1 0,0 21 0,0 0 15,0 1-15,-21-1 0,0 0 16,0 1-16,0-22 0,0 21 0,0 1 16,0-22-16,-21 21 0,0-21 15,21 0-15,-21 1 0,21-1 0,-21-21 16,0 21-16,-1-21 15,1 0 1,0 0-16,0 0 16,21-21-16,-21 0 0,0-1 0,-1-20 15</inkml:trace>
  <inkml:trace contextRef="#ctx0" brushRef="#br0" timeOffset="3519.79">7260 1397 0,'21'0'31,"0"0"-31,1 0 0,-1 0 16,21 0-16,-21-21 0,0 21 16,1 0-16,20 0 0,-21-21 0,0 21 15,0-21-15,1 21 0,-1 0 16,0-22-16,0 22 0,0 0 15</inkml:trace>
  <inkml:trace contextRef="#ctx0" brushRef="#br0" timeOffset="4580.35">10456 1185 0,'0'0'0,"0"-148"31,0 127-31,0 0 0,0 0 16,0 0-16,0-1 0,0 1 0,0 42 31,0 1-31,0 20 15,0 0-15,0 1 0,0-1 0,0 0 16,0 22-16,0-22 0,0 22 16,0-1-16,0 1 0,0-1 15,0 1-15,0-1 0,-21-21 16,21 22-16,0-22 0,0 22 0,0-43 16,-21 21-16,21 1 0,-21-22 15,21 0-15,0 0 0,-21 0 16,-1-42-1,1 0 1,21 0-16,0 0 0,0-1 16,0-20-16,-21 21 0,21-21 15,0 20-15,0-20 0,0 0 16,0 21-16,21-22 0,0 1 16,1 21-16,-1 0 0,0-1 0,21 1 15,-21 21-15,22 0 0,20 0 16,-20 0-16,20 0 0,1 0 0,-1 21 15,1 1-15,-22 20 0,0-21 16,1 0-16,-1 22 0,-21-22 16,0 21-16,-21-21 0,0 22 0,-21-22 15,0 21-15,0-21 0,-22 0 0,1 1 16,0-1-16,-1 0 0,-20-21 16,21 21-16,-1 0 0,1-21 0,0 0 15,-1 0-15,22 0 0,-21 0 16,21 0-16,-1 0 0,1 0 0,0 0 15,21-21 1,0 0 0,21 21-16,0-21 0,1 21 15,20-21-15,-21-1 0,21 22 0</inkml:trace>
  <inkml:trace contextRef="#ctx0" brushRef="#br0" timeOffset="5272.2">11303 1693 0,'0'0'0,"0"22"31,0-1-31,0 0 0,0 0 0,0 0 16,0 0-16,0 1 0,0-1 0,0 21 16,0-21-16,0 0 0,0 1 15,0-1-15,21 0 0,-21 0 0,21 0 16,0 0-16,1-21 15,-1 22-15,0-22 16,0 0-16,0 0 0,0 0 16,1 0-16,-1-22 0,0 22 0,0-21 15,0 0-15,0 0 0,1 0 16,-1 0-16,0-1 0,0 1 0,-21 0 16,21-21-16,-21 21 15,21-1-15,-21 1 0,0 0 0,0 0 16,0 0-16,0 42 47,0 0-47,0 21 0,0-20 15,0 20-15,0 0 0,-21 1 16,21-1-16,-21 0 0,21 1 0,0-1 16,-21 21-16,21 1 0,0-1 15,0 1-15,0 21 0,0-22 0,0 22 16,0-22-16,0 22 0,0-22 0,0 1 15,0 21-15,0-22 16,0 1-16,0-1 0,0 1 0,0-1 16,0-21-16,0 22 0,0-22 15,0 1-15,0-1 0,0-21 0,-21 0 16,0 22-16,-1-22 0,1 0 16,0-21-16,0 0 0,0 0 15,-22 0-15,1 0 0,21 0 0,-21-21 16,-1 0-16,1-1 0,-22-20 0,22 21 15,0-21-15,21-1 0,-22-20 16,22-1-16,0 22 0,0-22 0,21 1 16,0-1-16,0 1 0,0-1 15,21 1-15,0-1 0,0 1 16,22-1-16,-22 1 0,21 21 0,0-1 16,1-20-16,-1 20 0,0 1 15,1 21-15,-1-21 0,0-1 0,1 22 16,-1-21-16,-21-1 0,22 22 15</inkml:trace>
  <inkml:trace contextRef="#ctx0" brushRef="#br0" timeOffset="5952.16">13970 1376 0,'0'0'16,"0"-85"-1,-21 64-15,0 21 16,-1 0-16,1-21 0,-21 21 15,21 0-15,-22 0 0,1 0 0,21 0 16,-21 21-16,-1 0 0,22 22 16,-21-22-16,-1 21 0,22 0 0,-21 1 15,21-1-15,0 22 0,-1-22 16,1 21-16,0 1 0,21-22 0,-21 22 16,21-22-16,0 0 0,0 1 15,0-1-15,0-21 0,21 0 16,0 22-16,0-22 0,22-21 0,-22 21 15,21 0-15,-21-21 0,22 0 16,-1 0-16,0 0 0,1 0 0,-1 0 16,0-21-16,22 0 0,-22 0 15,1 0-15,20-1 0</inkml:trace>
  <inkml:trace contextRef="#ctx0" brushRef="#br0" timeOffset="6351.93">14351 1757 0,'0'0'0,"21"-21"16,-42-22-1,0 43-15,0 0 16,-1 0-16,1 0 0,-21 22 16,21-1-16,0 0 0,-1 0 0,1 21 15,0-20-15,0 20 0,21 0 16,-21-21-16,21 22 0,0-22 0,-21 21 16,21-21-16,0 1 0,0-1 15,0 0-15,21 0 0,0-21 0,-21 21 16,21-21-16,0 0 0,22 0 15,-22 0-15,0 0 0,21 0 0,-21 0 16,22 0-16,-22 0 0,21-21 16,-21 0-16,1 0 0,-1 0 0,0-1 15,-21 1-15,21 0 0,-21 0 16,0-21-16,0 20 0,0-20 16,-21 21-16,0-21 0,0 20 0,-1 1 15,1 0-15,0 0 0,0 0 16,0 21-16,0 0 0,-1 0 0,22-21 15,-21 21-15,42 0 47,1 0-47,20 0 0,-21 0 16,0 0-16,22 0 16,-22 0-16</inkml:trace>
  <inkml:trace contextRef="#ctx0" brushRef="#br0" timeOffset="6835.65">14922 1672 0,'0'0'0,"0"64"15,0-43-15,-21 0 0,0 0 16,21 22-16,0-22 0,0 21 16,-21-21-16,0 22 0,21-22 0,-21 21 15,21-21-15,0 0 0,0 22 16,0-22-16,0 0 0,0 0 15,0 0-15,0 1 0,0-1 16,0-42 15,0-1-15,0 1-16,-22 0 0,22 0 0,0 0 16,0 0-16,0-22 0,0 22 15,0-21-15,0-1 0,0 22 0,0-21 16,22 0-16,-1-1 0,0 1 15,0 21-15,0-22 0,22 22 0,-22 0 16,21 21-16,0 0 0,1 0 16,-1 0-16,0 0 0,1 21 15,-1 0-15,0 1 0,1 20 16,-1-21-16,-21 21 0,0 1 0,1-22 16,-1 21-16,-21 1 0,0-22 15,0 21-15,0-21 0,0 22 0,-21-22 16,-1 0-16,22 0 0,-21 0 0,0 0 15,0-21-15,0 22 0,42-22 32,0 0-17,0 0-15,0-22 0,1 1 16,20 0-16</inkml:trace>
  <inkml:trace contextRef="#ctx0" brushRef="#br0" timeOffset="7128.5">16002 1312 0,'0'0'0,"0"-21"0,-21 21 31,21 21-31,-21 1 0,21 20 0,-22-21 16,22 21-16,0 1 0,0 20 15,-21 1-15,21-1 0,-21 1 0,21-1 16,-21-20-16,21 20 15,0-21-15,-21 22 0,21-22 0,-21-21 16,21 22-16,0-22 0,0 21 0,0-21 16,0 1-16,0-1 15,0 0-15,21-21 16,0 0-16,0 0 0,0-21 16,0 0-16,1-1 0,-1 1 15,-21 0-15,0-21 0</inkml:trace>
  <inkml:trace contextRef="#ctx0" brushRef="#br0" timeOffset="7303.83">15790 1757 0,'0'0'0,"-21"0"32,42 0-17,0 0 1,1 0-16,20-21 0,-21 21 0,21 0 15,1 0-15,-1-21 0,0 21 16,1 0-16,-1-22 0,22 22 0,-22 0 16</inkml:trace>
  <inkml:trace contextRef="#ctx0" brushRef="#br0" timeOffset="8100.1">16849 2011 0,'0'0'0,"21"0"15,0-21 1,0 0-16,-21-1 0,0 1 16,0 0-16,0-21 0,0 21 15,0-22-15,0 1 0,-21 0 16,0-1-16,0 1 0,-1 21 15,1 0-15,0-1 0,-21 1 0,21 21 16,-22 0-16,1 0 0,21 0 16,-22 21-16,1 1 0,21-1 0,-21 21 15,-1 0-15,22 1 0,0-1 16,0 0-16,0 22 0,-1-22 0,22 1 16,0-1-16,0-21 0,0 21 15,0-20-15,0-1 0,22 0 0,-1 0 16,0 0-16,0 0 0,0-21 15,0 0-15,22 0 0,-22 0 0,0 0 16,0 0-16,0 0 0,1 0 0,-1 0 16,0-21-16,21 0 15,-21 0-15,1 0 0,-1-22 0,0 22 16,-21-21-16,21 21 0,-21-22 16,21 1-16,-21 0 0,0-1 0,0 22 15,0-21-15,0 21 0,0 42 31,0 21-31,0-21 16,0 1-16,0 20 0,0 0 0,21-21 16,1 22-16,-22-22 0,21 21 15,0-21-15,-21 1 0,21-1 0,0 0 16,-21 0-16,21-21 0,-21 21 0,22-21 16,-1 0-1,0 0-15,0 0 0,0 0 16,0-21-16,1 0 15,-22 0-15,21 0 0,0-1 0,-21-20 16,0 21-16,21-21 0,0-1 16,-21 22-16,0-21 0,0 21 0,21-22 15,1 22-15,-22 42 16,21-21-16,0 21 16,-21 22-16,21-22 0,-21 0 0,0 21 15,21-20-15,-21 20 0,0-21 16,21 0-16,-21 0 0,0 1 0,0-1 15,0 0 1,0 0-16,0 0 0,-21-21 16,0 0-1,0 0 1,21-21-16,-21 0 0,21 0 16</inkml:trace>
  <inkml:trace contextRef="#ctx0" brushRef="#br0" timeOffset="8272">17187 1524 0,'0'0'0,"0"-42"0,0-1 31,0 65 1,0-1-32,21 0 15,1-21-15,-1 21 16,-21 0-16,21-21 0,0 21 0,0-21 15</inkml:trace>
  <inkml:trace contextRef="#ctx0" brushRef="#br0" timeOffset="8752.59">17547 1672 0,'0'21'0,"0"1"15,0-1-15,0 0 16,0 0-16,0 0 0,0 0 15,0 1-15,0-1 0,0 0 0,21 0 16,-21 21-16,0-20 0,21-1 16,-21 0-16,0 0 0,0 0 0,0 0 15,0 1-15,0-1 16,0 0-16,-21-21 31,21-21-15,0 0-1,0-1-15,0 1 0,0 0 16,0 0-16,21 0 0,1-22 0,-1 22 16,0-21-16,0 21 0,21-22 15,-20 1-15,20 0 0,-21 21 0,21-1 16,-20 1-16,-1 0 0,21 21 16,-21 0-16,0 0 0,1 21 0,-1 0 15,0 1-15,0 20 0,-21-21 16,21 21-16,-21 1 0,21-1 0,-21-21 15,0 22-15,0-1 0,0-21 16,0 0-16,0 22 0,0-22 0,-21 0 16,0 0-16,0 0 15,21 0-15,-21-21 16,21 22-16,21-22 31,0-22-31,0 1 0</inkml:trace>
  <inkml:trace contextRef="#ctx0" brushRef="#br0" timeOffset="9227.67">18986 1842 0,'0'0'0,"0"-22"0,0 1 0,0 0 16,0 0-16,-21 0 0,0 0 0,0 21 15,0-22-15,0 22 0,-1 0 16,1 0-16,-21 0 0,21 22 0,-22-1 16,22 0-16,-21 0 0,0 0 15,-1 0-15,1 22 0,21-22 0,-22 0 16,22 21-16,0-20 0,21-1 16,0 0-16,0 0 0,0 0 15,0 0-15,21-21 0,0 0 16,22 22-16,-22-22 0,21 0 0,-21 0 15,22 0-15,-1 0 16,-21 0-16,22 0 0,-22 0 0,21 0 16,-21 0-16,0 0 0,22 0 15,-43 21-15,21-21 0,0 21 0,0 0 16,-21 0-16,0 0 16,0 1-1,0-1-15,-21-21 0,0 21 16,0-21-16,0 0 0,-1 21 15,-20-21-15,21 0 0,0 0 0,-22 21 16,22-21-16,-21 0 16,21 0-16,-22 0 0,1 0 0,21 0 0,-21 0 15,20 0-15,-20 0 0,0 0 16,21 0-16,-22 0 0,1 0 16,0-21-16</inkml:trace>
  <inkml:trace contextRef="#ctx0" brushRef="#br0" timeOffset="10596.16">5334 2582 0,'21'0'31,"0"0"-31,0 0 0,22 0 16,-1 0-16,0 0 0,1 0 15,-1 0-15,22 0 0,-1 0 16,1 0-16,-1-21 0,-21 21 0,22 0 16,-1 0-16,1 0 0,-1 0 15,1 0-15,-1 0 0,22 0 16,0 0-16,-1 0 0,1 0 0,0 21 15,21-21-15,-22 0 0,22 22 16,-21-22-16,21 21 0,-22 0 16,22-21-16,0 21 0,0 0 0,0-21 15,-1 21-15,1 1 0,0-22 16,0 21-16,-21-21 0,20 0 0,-20 21 16,42-21-16,-21 0 0,0 0 15,21 0-15,-21 0 0,21 0 0,-22 0 16,22 0-16,0 0 0,0 0 15,22 0-15,-22 0 0,0 0 16,0 0-16,0 0 0,-22 0 0,22 0 16,-21 0-16,0 0 0,0 0 0,21 0 15,-42 0-15,20 0 16,1 0-16,0 0 0,-21 0 0,21 0 16,-1 0-16,1 0 0,21 0 15,0-21-15,0 21 0,0 0 0,0 0 16,0 0-16,-21 0 0,21 0 15,0-21-15,0 21 0,0 0 0,0 0 16,-21 0-16,21 0 0,-21 0 16,0 0-16,21 0 0,-22 0 0,22 0 15,0 0-15,0 0 0,-21 0 16,21 0-16,0 0 0,-21 0 16,21 0-16,0 0 0,0 0 0,0 0 15,0 0-15,-21 0 0,0 0 16,0 0-16,-1 0 0,1 0 0,0 0 15,-21 0-15,21 0 0,-1 0 16,-20 0-16,21 0 0,0 0 0,-22 0 16,1 0-16,0 0 0,-22 0 15,22 0-15,-22 0 0,22 0 0,-21 0 16,20 0-16,-20 0 0,-1 0 16,1 0-16,-1 0 0,1 0 0,-22-22 15,22 22-15,-22 0 0,0 0 16,1 0-16,-1 0 0,0 0 15,1 0-15,-1-21 0,-21 21 0,21 0 16,1 0-16,-22 0 0,0 0 16,0 0-16,0 0 0,1 0 0,-1 0 15,-21-21-15,0 0 16</inkml:trace>
  <inkml:trace contextRef="#ctx0" brushRef="#br0" timeOffset="10752.07">18330 2667 0,'0'0'0,"-21"0"47,0 0-47,0 0 0,0 0 16,-1 0-16,-20 0 0,21 0 15,-21 0-15,20 0 0</inkml:trace>
  <inkml:trace contextRef="#ctx0" brushRef="#br0" timeOffset="16011.76">1714 4360 0,'0'-21'62,"22"0"-62,-1 0 0,0 0 16,0 0-16,0-1 0,0 1 16,1 0-16,-1-21 0,0 21 15,0-1-15,0 1 0,0-21 0,1 21 16,-22 0-16,0-1 0,0 1 16,0 0-16,-22 0 15,1 21-15,0 0 0,0 0 16,0 0-16,-22 0 0,1 0 15,0 0-15,-1 0 0,1 21 0,0 0 16,-1 0-16,1 22 0,-21-1 16,20 0-16,1 1 0,0-1 15,-1 0-15,22 1 0,0-1 16,0 0-16,21-20 0,0 20 16,0 0-16,21-21 0,0 22 0,21-22 15,-20 21-15,20-21 0,0 22 16,1-22-16,20 21 0,-21-21 15,1 22-15,-1-1 0,0 0 0,1-20 16,-1 20-16,0 0 0,-20-21 16,-1 22-16,0-22 0,-21 21 0,0-21 15,0 22-15,0-22 0,-21 21 16,0-21-16,-22 1 0,1-1 0,0 0 16,-1 0-16,-20 0 15,-1 0-15,1-21 0,-1 0 0,1 0 16,-1 0-16,1 0 0,-1 0 15,1 0-15,-1-21 0,22 0 16,-22 21-16,22-21 0,0 0 0,-1-22 16,1 22-16,21 0 0,0-21 15,0 21-15,21-1 0,0-20 16,0 21-16,0 0 0,0 0 0,21-1 16,0 1-16,0 0 0,21 0 15,-20 0-15,20 0 0,0 21 0,1-22 16</inkml:trace>
  <inkml:trace contextRef="#ctx0" brushRef="#br0" timeOffset="16764.83">2392 4720 0,'0'0'0,"0"-21"0,21 21 0,-21-21 15,-21 21 17,0 0-32,-1 0 15,22 21-15,-21 0 16,21 0-16,0 1 0,0 20 0,-21-21 15,21 21-15,0 1 0,0-22 16,0 21-16,0-21 0,0 22 0,0-22 16,21 0-16,0 0 0,1 0 15,-1-21-15,0 22 0,21-22 0,1 0 16,-22 0-16,21 0 16,0 0-16,1-22 0,-1 22 0,-21-21 15,22 0-15,-1 0 0,-21 0 16,0 0-16,0 21 0,1-22 0,-22 1 15,0 0-15,0 0 0,0 0 16,0 0-16,0-1 0,0 1 0,-22 21 16,22-21-16,-21 21 15,21 21-15,-21 0 16,21 1-16,0 20 0,-21-21 16,21 21-16,0-20 0,0 20 15,0 0-15,0 1 0,0-1 0,0 0 16,0 1-16,0-22 0,0 21 15,0 22-15,0-22 0,0 21 16,21-20-16,0 20 0,0 1 0,-21-22 16,0 22-16,0-1 0,22-21 15,-22 1-15,21 20 0,-21-42 0,0 22 16,0-1-16,0-21 0,-21 0 16,-1 1-16,1-1 0,0 0 0,0 0 15,-21-21-15,-1 0 0,1 0 16,0 0-16,-1 0 0,-20 0 0,-1 0 15,1-21-15,-1 0 0,1 0 16,20-1-16,-20 1 0,21 0 0,-1 0 16,22 0-16,0 0 15,0-22-15,0 22 0,21-21 0,0 21 16,0-22-16,0 22 0,0-21 16,0 21-16,21-22 0,0 22 0,21-21 15,-21-1-15,22 1 0,-1 21 16,0-21-16,1-1 0</inkml:trace>
  <inkml:trace contextRef="#ctx0" brushRef="#br0" timeOffset="17299.84">3260 4741 0,'0'22'0,"0"-1"16,0 0-16,0 0 0,0 0 0,0 0 16,0 22-16,0-22 0,0 0 15,0 21-15,0-20 0,0 20 0,0-21 16,-22 0-16,22 0 0,0 1 16,0-1-16,0 0 0,0 0 31,0-42 0,0 0-31,0 0 16,-21-1-16,21 1 0,0 0 15,0 0-15,0-21 0,0-1 0,0 1 16,0 0-16,21-1 0,1 1 16,20 0-16,-21 20 0,21-20 0,1 21 15,-1 0-15,0 0 0,1 21 16,-1 0-16,0 0 0,1 0 0,-1 0 15,0 0-15,-20 0 0,20 21 16,-21 21-16,0-21 0,-21 22 16,0-22-16,0 21 0,21 0 15,-21-20-15,0 20 0,0-21 0,0 21 16,0-20-16,0-1 0,0 21 16,-21-21-16,21 0 0,0 1 15,0-1-15,-21-21 0,21-21 31,21 21-15,-21-22-16,21-20 0</inkml:trace>
  <inkml:trace contextRef="#ctx0" brushRef="#br0" timeOffset="17607.72">4318 4106 0,'0'0'0,"0"-21"0,21 0 16,-21 0-16,0 42 16,0 0-1,0 0-15,0 22 0,0-1 0,0 0 16,0 1-16,0-1 0,0 0 16,-21 22-16,21-22 0,-21 22 0,0-22 15,21 22-15,-22-22 0,22 21 16,0-20-16,0-1 0,0 22 15,-21-22-15,21-21 0,0 21 16,0-20-16,0 20 0,0-21 0,0 0 16,0 0-16,0 1 15,21-22 1,-21-22-16,22 1 0,-22 0 16,0 0-16</inkml:trace>
  <inkml:trace contextRef="#ctx0" brushRef="#br0" timeOffset="17827.59">4085 4614 0,'0'0'0,"-21"0"16,21-21 0,21 21-1,0 0-15,0 0 0,-21-21 16,43 21-16,-22 0 0,0 0 0,21 0 15,1 0-15,-22 0 0,21-21 16,1 21-16,-1 0 0,0 0 0,1 0 16,-22 0-16,21 0 0,0 0 15,-20 0-15,20 0 0</inkml:trace>
  <inkml:trace contextRef="#ctx0" brushRef="#br0" timeOffset="18952.43">5186 4868 0,'21'-21'0,"0"21"15,-21-21-15,0 0 0,21 21 16,-21-21-16,21 0 0,-21-1 15,0 1-15,0 0 0,0 0 0,0 0 16,0 0-16,0-1 0,0 1 16,-21 0-16,0 0 0,0 21 0,0 0 15,0-21-15,-22 21 0,22 0 16,0 0-16,-21 0 0,20 21 0,-20 0 16,21 0-16,-21 0 0,20 22 15,1-22-15,0 21 0,0 22 0,0-22 16,0 0-16,21 1 0,0-1 15,0 0-15,0 1 0,0-1 0,0-21 16,0 0-16,21 1 0,0-1 16,0 0-16,0-21 0,22 0 15,-22 0-15,21 0 0,-21 0 0,0 0 16,22 0-16,-22-21 0,0 21 16,0-21-16,0-1 0,1 1 0,-1 0 15,0 0-15,0 0 0,-21 0 0,0-1 16,0-20-16,21 0 0,-21 21 15,0-22-15,0 1 0,21 21 0,-21-22 16,0 22-16,0 0 0,0 0 16,0 0-16,0 42 31,0 0-31,0 0 16,0 0-16,0 22 0,0-22 15,0 21-15,0 1 0,0-22 0,0 21 16,0-21-16,0 0 0,22 22 15,-22-22-15,21 0 0,0-21 0,-21 21 16,0 0-16,21-21 0,0 0 0,0 0 31,1 0-31,-1-21 0,-21 0 16,21 0-16,0 0 16,-21 0-16,21-22 0,0 22 0,1-21 15,-22 21-15,21-22 0,0 22 16,0-21-16,0 21 0,0-22 15,22 22-15,-22 0 0,0 21 0,0-21 16,0 21-16,1 0 0,-1 0 16,0 0-16,0 0 0,0 0 0,-21 21 15,0 0-15,21 0 0,-21 0 16,22 22-16,-22-22 0,0 21 0,0-21 16,0 22-16,0-22 0,0 21 15,0-21-15,0 22 0,-22-22 0,22 0 16,-21 0-16,21 0 0,0 1 0,0-1 15,-21-21-15,21 21 0,-21-21 16,21-21 15,0 0-15,21-1-16,-21-20 0,21 21 16,0-21-16,22 20 0,-22-20 15,0 0-15,0-1 0,22 1 0,-22 0 16,0-1-16,0 22 0,0-21 15,0 21-15,1 0 0,-22-1 0,21 22 16,-42 22 15,-1-1-31,22 21 0,-21-21 0,0 22 0,0-22 16,21 21-16,0 0 0,-21 1 16,21-1-16,-21-21 0,21 22 15,0-22-15,0 21 0,0-21 0,0 0 16,21 1-16,-21-1 0,21-21 15,0 21-15,0-21 0,0 0 0,1 0 16,-1 0-16,0 0 0,0 0 16,0 0-16,0 0 0,1 0 0,-1-21 15,21 0-15,-21-1 0</inkml:trace>
  <inkml:trace contextRef="#ctx0" brushRef="#br0" timeOffset="19614.83">7324 4720 0,'-43'-21'16,"22"21"-1,21 21 1,21-21 0,0 0-16,22 0 0,-1 21 0,0-21 15,1 0-15,20 0 0,22 0 16,0 0-16,-1 0 0,1 0 0,0 0 16,20 0-16,-20 0 0,21 0 15,-21 0-15,-1 0 0,1 22 0,0-22 16,-1 0-16,-20 0 15,20 0-15,-20 0 0,-22 0 0,22 0 16,-22 0-16,0 0 0,1 0 0,-22 0 16,0 0-16,0 0 0,0 0 15,-21-22 1,-21 22-16,0 0 16,0-21-16,0 0 0,0 21 0</inkml:trace>
  <inkml:trace contextRef="#ctx0" brushRef="#br0" timeOffset="20007.75">8594 4509 0,'0'0'16,"0"42"-1,21-21 1,21-21-16,-21 21 0,0-21 15,22 21-15,-1-21 0,0 0 0,1 22 16,20-22-16,-20 0 0,-1 0 16,21 0-16,-20 21 0,-1-21 0,0 0 15,1 0-15,-1 0 0,0 0 16,-20 0-16,20 0 0,-21 0 16,0 0-16,-42 0 31,0 0-16,0 0-15,0 0 16,-22 21-16,22 0 0,0-21 0,0 21 16,0 0-16,-1 1 0,1-1 0,0 0 15,0 21-15,0-21 0,0 1 16,-1-1-16,1 0 0,0 0 0,0 0 16,-21 0-16,20 1 0,1-1 15,0 0-15,0 0 0,0-21 16</inkml:trace>
  <inkml:trace contextRef="#ctx0" brushRef="#br0" timeOffset="21599.97">11472 3916 0,'0'0'0,"21"-21"16,-21 0-16,22-1 0,-22 1 0,0 0 15,0 0-15,-22 42 31,1 0-15,0 22-16,0-1 0,-21 0 16,20 22-16,-20-1 0,0 1 0,-22-1 15,22 22-15,0-22 0,-22-20 16,22 20-16,-22 1 0,22-22 0,0 22 16,-1-22-16,1 0 0,0 1 15,-1-1-15,22 0 0,0 1 16,0-22-16,0 0 0,21 21 0,-22-21 15,22 1-15,0-1 16,22-21 15,-1-21-31,0-1 16,0 1-16,0-21 0,0 21 16</inkml:trace>
  <inkml:trace contextRef="#ctx0" brushRef="#br0" timeOffset="21959.76">11684 3831 0,'0'0'0,"21"-21"31,0 21-31,-21 21 16,0 0-1,0 22-15,-21-22 0,0 21 0,0 22 16,-22-22-16,22 22 0,-21-1 16,21 1-16,-22-1 0,1 1 0,0-22 15,-1 21-15,1 1 0,0-22 16,-1 22-16,1-1 0,21-20 16,-21-1-16,20 21 0,-20-20 0,21-22 15,0 21-15,0-21 0,21 1 16,0-1-16,0 0 0,0 0 0,-22-21 15,22 21-15,22-42 47,-22 0-47,0 0 16</inkml:trace>
  <inkml:trace contextRef="#ctx0" brushRef="#br0" timeOffset="22920.21">12404 4360 0,'0'0'16,"0"-21"-16,21 21 0,-21-21 0,0 0 15,0 0-15,21 0 0,-21-1 16,0 1-16,21 0 16,-21 0-16,0 0 0,0 0 15,0 42 17,0 0-32,-21 0 15,0 0-15,0 22 0,21-22 16,-22 21-16,1 0 0,0-20 0,21 20 15,-21 0-15,0 1 0,0-1 16,21 0-16,0-21 0,0 22 0,0-1 16,0 0-16,0 1 0,0-1 0,0-21 15,0 22-15,0-1 0,0-21 16,0 21-16,21-20 0,-21-1 16,21 0-16,0 0 0,0 0 15,0-21-15,1 21 0,-1-21 0,0 0 16,0 0-16,0 0 0,22 0 0,-22 0 15,0-21-15,0 21 0,-21-21 16,21 0-16,0 0 0</inkml:trace>
  <inkml:trace contextRef="#ctx0" brushRef="#br0" timeOffset="23148.08">12150 4657 0,'0'0'0,"-43"0"0,-20 0 16,84-21 15,0 21-31,0 0 0,0 0 0,1 0 16,20 0-16,0-22 0,1 22 16,-1-21-16,0 21 0,1 0 0,-1 0 15,0-21-15,1 21 0,-1 0 16,0 0-16,-21 0 0,22-21 0,-22 21 15</inkml:trace>
  <inkml:trace contextRef="#ctx0" brushRef="#br0" timeOffset="23883.71">13293 4953 0,'0'0'0,"0"-21"16,21 0-16,-21 0 15,21-1-15,0 1 0,-21 0 0,21 0 16,0 0-16,-21 0 0,0-22 15,22 22-15,-1 0 0,-21 0 0,21 0 16,-21-22-16,0 22 0,0 0 0,0-21 16,0 20-16,0 1 0,0-21 15,0 21-15,0 0 0,-21-1 0,0 22 16,-1-21-16,-20 21 16,21 0-16,0 0 0,-22 21 0,1 1 15,21-1-15,-21 0 0,20 21 16,-20-21-16,21 22 0,0-1 15,0-21-15,-1 22 0,1-1 0,0 0 16,21-21-16,0 22 0,0-1 16,0-21-16,0 0 0,0 1 0,0-1 15,21 0-15,0 0 0,22 0 0,-22-21 16,0 0-16,21 0 0,-20 0 16,20 0-16,-21 0 0,21 0 0,-20-21 15,20 0-15,-21 21 0,0-21 16,0 0-16,22-1 0,-22 1 0,-21-21 15,21 21-15,0 0 0,-21-1 16,21 1-16,-21-21 0,0 21 16,0 0-16,0-22 0,0 22 0,0 0 15,22 0-15,-22 0 0,0-1 16,0 44 15,0-1-31,0 0 0,0 0 16,-22 0-16,22 0 0,0 1 0,0-1 15,0 0-15,0 21 0,0-21 16,0 1-16,0 20 0,0-21 0,22 0 16,-22 0-16,21 1 0,0-1 15,0 0-15,0 0 0,0-21 16,1 0-16,-1 0 0,0 0 16,21 0-16,1 0 0,-22 0 15,21 0-15,0-21 0,1 0 0,-1 21 16,0-21-16</inkml:trace>
  <inkml:trace contextRef="#ctx0" brushRef="#br0" timeOffset="24548.49">14436 4509 0,'0'0'0,"0"-43"0,21 22 0,-21 0 0,0-21 16,0 20-16,0 1 0,0 0 16,-21 0-16,-1 21 0,1 0 15,-21 0-15,21 0 0,-22 0 0,1 0 16,21 0-16,-21 21 15,-1 0-15,1 0 0,0 1 0,20-1 16,-20 21-16,21-21 0,0 0 16,0 22-16,-1-22 0,22 0 0,-21 21 15,21-20-15,0-1 0,0 0 0,0 0 16,21-21-16,1 21 0,-1 0 16,21-21-16,-21 0 0,22 0 0,-1 0 15,0 0-15,1 0 0,-1 0 16,0 0-16,1-21 0,-1 21 0,-21-21 15,21 0-15,-20 21 0,-1-21 0,0 0 16,0 21-16,-21-22 0,0 1 16,21 0-16,-21 0 0,0 0 15,0 0-15,0-1 16,0 44 15,0-1-15,0 0-16,-21 0 0,0 0 0,21 22 15,0-22-15,0 21 0,-21 0 0,21 1 16,-21-1-16,21 0 0,0 1 16,0-1-16,0 22 0,0-22 0,0 0 15,0 22-15,0-22 0,0 22 16,0-22-16,21 21 0,-21-20 0,21 20 16,-21-20-16,0-1 0,0 0 15,0 22-15,0-22 0,0 0 0,0 1 16,0-1-16,0-21 0,0 22 15,0-22-15,0 21 0,-21-21 0,0 0 16,-1-21-16,1 22 0,-21-22 0,21 0 16,-22 0-16,1 0 0,0 0 15,-1 0-15,1 0 0,-21 0 0,20-22 16,-20 1-16,20 0 0,1 0 0,0 0 16,-1 0-16,1-1 0,0-20 15,21 21-15,-1 0 0,22 0 0,-21-1 16,21-20-16,0 21 0,0 0 0,0-22 15,0 1-15,0 21 16,0-21-16,21-1 0,-21 1 0</inkml:trace>
  <inkml:trace contextRef="#ctx0" brushRef="#br0" timeOffset="25316.33">14901 4318 0,'0'-21'0,"0"42"0,-21-63 0,21 21 15,0-1-15,0 1 0,0 0 16,0 0-16,-21 21 16,0 0 15,0 0-31,21 21 0,-22 21 0,22-20 15,0-1-15,-21 21 0,0-21 0,21 22 16,-21-1-16,21-21 0,-21 21 16,21-20-16,0 20 0,-21-21 0,-1 0 15,22 0-15,0 1 0,0-1 16,-21-21-16,21 21 0,-21-21 16,21 21-16,0-42 31,0 0-31,0 0 15,0-1 1,0 1-16,0 0 0,0 0 0,0 0 16,0-22-16,0 22 0,21-21 0,0 0 15,1 20-15,-1-20 0,0 0 16,21-1-16,-21 1 0,22 0 0,-1 21 16,0-1-16,22 1 0,-22 0 15,1 21-15,-1 0 0,0 0 0,1 21 16,-22 0-16,21 22 0,-21-22 15,0 21-15,1 1 0,-22-1 0,21 0 16,-21-21-16,0 22 0,0-1 16,0-21-16,0 22 0,0-22 0,-21 0 15,21 21-15,-22-21 0,1 1 16,21-1-16,0 0 16,-21-21-1,0 0 1,21-21-1,0 0 1,0-1-16,0 1 16,21 0-16,0 0 0,22 0 0</inkml:trace>
  <inkml:trace contextRef="#ctx0" brushRef="#br0" timeOffset="25860.03">15981 4339 0,'0'0'0,"0"-21"16,0 0-16,0 0 15,0 0-15,-21-1 16,-1 1-16,1 21 0,0-21 16,0 0-16,0 0 0,-22 21 0,22 0 15,-21-21-15,21 21 0,0 0 16,-22 0-16,22 0 0,0 21 0,-21 0 15,20 0-15,1 0 0,0 0 16,0 22-16,0-22 0,0 21 16,21-21-16,0 22 0,0-22 0,0 21 15,0-21-15,0 1 0,0 20 16,21-21-16,-21 0 0,42 0 16,-21-21-16,0 0 0,1 22 0,-1-22 15,21 0-15,-21 0 0,0 0 16,22 0-16,-22 0 0,0-22 0,21 22 15,-20-21-15,-1 0 0,0 21 16,0-21-16,0 0 0,-21 0 16,21-1-16,1 1 0,-22-21 0,21 21 15,-21 0-15,0-1 0,21 1 16,-21 0-16,0 0 0,0 0 0,21 21 16,-21 21-1,0 0-15,0 0 16,0 0-16,0 1 0,0-1 15,0 21-15,0-21 0,0 0 0,0 1 16,0-1-16,0 0 0,0 0 16,0 0-16,0 0 15,21-21-15,0 0 16,1 0-16,-1 0 0,0 0 0,0 0 16,0 0-16,22 0 0</inkml:trace>
  <inkml:trace contextRef="#ctx0" brushRef="#br0" timeOffset="26593.15">16573 4212 0,'0'-21'0,"0"42"16,-21 0 0,0-21-16,21 22 0,0-1 0,-21 21 15,0-21-15,21 0 0,-21 1 16,21-1-16,0 21 0,0-21 0,0 0 15,0 1-15,0-1 0,0 0 16,0 0-16,-22-21 16,22 21-16,-21-21 47,21-21-32,0 0-15,0 0 16,0 0-16,0-1 0,0 1 0,0 0 15,21-21-15,1 21 0,-1-22 16,0 22-16,0-21 0,0 21 0,0-1 16,22-20-16,-22 42 0,0-21 15,21 0-15,-20 21 0,20 0 16,-21 0-16,0 21 0,0 0 0,-21 0 16,0 0-16,22 1 0,-22 20 15,0-21-15,0 21 0,0-20 0,0 20 16,0-21-16,0 0 0,0 0 15,0 22-15,0-22 0,0 0 0,0 0 16,0 0-16,-22-21 0,1 0 31,0 0-15,21-21 0,0 0-16,0 0 15,0 0-15,0 0 0,0-1 16,21 1-16,0 0 0,1-21 15,-1 21-15,0-22 0,0 1 0,21 21 16,-20-22-16,20 22 0,0-21 16,1 21-16,-1 0 0,0 21 0,1 0 15,-1 0-15,0 0 0,-21 21 16,22 0-16,-22 0 0,0 0 0,0 22 16,-21-1-16,0-21 0,0 21 0,0 1 15,0-22-15,0 21 16,0-21-16,0 1 0,-21-1 0,0 0 15,0 0-15,21 0 0,-21 0 0,-1-21 16,1 22-16,42-22 47</inkml:trace>
  <inkml:trace contextRef="#ctx0" brushRef="#br0" timeOffset="27003.47">17759 4297 0,'0'21'16,"21"-21"-1,0 0 1,0 0-16,0 0 0,1 0 15,-1 0-15,0 0 0,0-21 0,0 21 16,0-21-16,1 21 0,-1-21 16,0-1-16,-21 1 0,0 0 15,0 0-15,0 0 16,0 0-16,-21-1 0,0 1 0,-1 0 16,1 21-16,0 0 0,0 0 0,-21 0 15,20 21-15,-20 0 0,21 1 16,-21 20-16,20-21 0,1 21 15,0 1-15,0-1 0,21 0 0,0-20 16,0 20-16,0-21 0,0 21 0,0-20 16,21-1-16,0 0 0,0 0 15,1-21-15,-1 21 0,0 0 0,0-21 16,21 0-16,-20 0 0,-1 0 16,0 0-16,21 0 0,-21 0 0,1-21 15,20 0-15,-21 21 0,0-21 0</inkml:trace>
  <inkml:trace contextRef="#ctx0" brushRef="#br0" timeOffset="27820.47">18965 3260 0,'0'0'0,"0"-21"0,21 21 32,1 0-17,20 0-15,0 0 0,1 0 16,-1 0-16,21 0 0,-20 0 0,20 0 15,22 0-15,-43 0 0,22 0 16,-1 0-16,-20 0 0,-1 0 0,-21 0 16,0 0-16,-42 0 15,-21 0-15,-1 0 16,-20-22-16,21 22 0,-22 0 16,1 0-16,-1-21 0,1 21 0,20-21 15,-20 21-15,20 0 0,1 0 16,21 0-16,-21 0 0,20 0 15,1 0-15,0 0 16,21 21-16,-21-21 0,21 21 16,0 1-16,0-1 0,0 0 15,0 0-15,0 0 0,0 0 0,-21 22 16,21-22-16,0 21 0,0-21 16,-21 22-16,-1-1 0,22 0 0,-21-20 15,0 20-15,0 0 0,0 22 16,21-22-16,-21 0 0,-1 22 0,1-22 15,0 22-15,0-1 0,0 1 16,0-1-16,21 1 0,0-1 0,0 22 16,-22-22-16,22 1 0,0-1 15,0 1-15,0-1 0,0 1 16,0-1-16,22-20 0,-22 20 0,21-20 16,0-1-16,0 0 0,0 1 0,0-22 15,22 21-15,-22-21 0,21-21 16,-21 21-16,22-21 0,-22 0 0,21 0 15,1 0-15,-22 0 0,21-21 16,0 21-16,1-21 0,-1-21 0,0 21 16,1-22-16,-1 1 0,0 0 15,-20-1-15</inkml:trace>
  <inkml:trace contextRef="#ctx0" brushRef="#br0" timeOffset="28460.46">19770 3831 0,'0'0'0,"21"-21"15,0 0-15,0 21 0,0-21 16,-21 0-1,0 42 17,-21 0-32,0 0 0,0 21 15,0 1-15,-1-1 0,1 0 0,0 1 16,0 20-16,0-20 0,-22 20 16,22-21-16,0 1 0,0-1 15,21 0-15,0-20 0,-21 20 16,21-21-16,0 0 0,0 0 0,0 1 15,0-1-15,21-21 16,0 0-16,0 0 0,0 0 16,1 0-16,-1 0 0,0 0 15,0 0-15,-21-21 16</inkml:trace>
  <inkml:trace contextRef="#ctx0" brushRef="#br0" timeOffset="28687.48">19346 4128 0,'21'0'15,"1"0"-15,-1 0 0,0 0 16,0 0-16,0 0 0,0 0 15,1 0-15,-1 0 0,21 0 0,-21 0 16,0 0-16,1 0 0,-22-22 16,21 22-16,0 0 0</inkml:trace>
  <inkml:trace contextRef="#ctx0" brushRef="#br0" timeOffset="29096.43">19854 4233 0,'21'0'0,"-42"0"0,64 0 0,-22 0 16,0 0-16,0 0 0,0 0 16,0-21-16,1 21 0,-1-21 15,0 21-15,0-21 0,0 21 16,0-21-16,1 0 0,-1-1 15,-21 1-15,0 0 16,0 0-16,0 0 0,-21 21 16,-1 0-16,1 0 15,0 0-15,0 0 0,0 21 16,21 0-16,-21 0 0,-1 0 0,1 1 16,21 20-16,0-21 0,-21 21 15,21 1-15,-21-22 0,21 21 16,0-21-16,0 1 0,0-1 0,0 0 15,0 0-15,0 0 0,21 0 16,0-21-16,0 22 0,1-22 16,-1 0-16,0 0 0,0 0 15,0 0-15,0 0 0,1 0 16</inkml:trace>
  <inkml:trace contextRef="#ctx0" brushRef="#br0" timeOffset="30162.23">19918 3789 0,'0'0'0,"0"-21"16,0 0 0,0-1-16,21 22 15,0-21-15,0 21 16,0-21-16,1 21 0,-1 0 15,0 0-15,0 0 0,0-21 0,0 21 16,1 0-16,-1 0 0,0 0 16,0 0-16,0 0 0,-21 21 31,-21-42 47,0 21-78,21-21 16,-21 21-16,0 0 15,-1 0-15,1 0 0,0 0 16,0 0-16,0 0 0,0 0 16,-1 0-16,1 21 0,0-21 0,0 21 15,-21 0-15,20 0 0,-20 22 16,21-22-16,0 21 0,-22 1 0,22-1 15,0 0-15,-21 1 0,42-1 16,-21 0-16,21 22 0,0-22 16,0 0-16,0-20 0,0 20 0,0 0 15,21-21-15,0 1 0,0-1 16,0 0-16,0 0 0,1 0 0,-1 0 16,0-21-16,0 0 0,0 22 15,0-22-15,1 0 0,-1 0 0,0 0 16,0 0-16,0 0 0,0 0 15,-21-22-15,22 1 0</inkml:trace>
  <inkml:trace contextRef="#ctx0" brushRef="#br0" timeOffset="30649.15">20362 3937 0,'0'0'0,"0"-21"0,-21 21 0,0 0 0,0 0 15,0 0-15,-22 0 16,22 0-16,0 21 0,0 0 0,0 0 16,-1 22-16,1-22 0,0 21 15,0 1-15,21-22 0,-21 21 16,21 0-16,-21-20 0,21 20 16,0 0-16,0-21 0,0 1 0,0 20 15,0-21-15,0 0 0,0 0 0,21 1 16,0-1-16,0-21 15,0 0-15,0 21 0,1-21 0,-1 0 16,0 0-16,21 0 0,-21 0 16,1 0-16,20-21 0,-21 21 0,0-21 15,22-1-15,-22 22 0,0-21 16,0 0-16,0 0 0,-21-21 0,0 20 16,0-20-16,0 0 0,0-1 0,0 22 15,0-21-15,-21 0 0,0-1 16,0 22-16,0-21 0,-1 21 0,-20 21 15,21-22-15,0 22 16,-22 0-16,22 0 0,-21 0 0,21 0 16,0 22-16,-1-22 0,1 21 15,0 0-15,21 0 0,0 0 0,-21 0 16,21 22-16,0-22 0,0 0 16,0 0-16,0 0 0,0 1 0,21-22 15,0 21-15,-21 0 0,43-21 16,-22 0-16,0 0 0,21 0 0,1 0 15</inkml:trace>
  <inkml:trace contextRef="#ctx0" brushRef="#br0" timeOffset="31163.85">20955 4085 0,'-21'64'15,"21"-43"-15,0 0 0,0 21 16,-21-20-16,21-1 0,-22 0 0,22 0 16,-21 0-16,21 0 0,0 1 0,0-1 15,0 0-15,0 0 16,0 0-16,0 0 16,-21-21 15,21-21-16,0 0-15,-21 0 16,21 0-16,0 0 0,0-1 16,0-20-16,0 21 0,0-21 15,0-1-15,0 1 0,21 0 0,0-1 16,0 1-16,22 0 0,-1 20 16,-21-20-16,22 21 0,-1 0 0,0 0 15,1-1-15,-1 22 0,21 0 16,-20 0-16,-1 0 0,-21 22 15,22-1-15,-1 21 0,-21-21 0,0 22 16,-21-1-16,0 0 0,0 1 16,0-1-16,0 0 0,0 1 0,0-1 15,-21 0-15,0-21 0,21 22 16,-21-22-16,21 0 0,-21 0 0,-1-21 16,22 21-16,0 1 0,22-22 31,-22-22-31,21 1 15,0 0-15,0 0 0,0 21 16</inkml:trace>
  <inkml:trace contextRef="#ctx0" brushRef="#br0" timeOffset="31472.68">21992 3683 0,'0'0'0,"21"-21"16,-21-21-16,0 63 47,-21 0-47,0 0 0,0 21 0,21 1 15,-21-1-15,-1 0 0,1 1 16,0 20-16,0-20 0,0 20 0,21-21 15,0 22-15,-21-22 0,21 1 16,0-1-16,0-21 0,0 21 0,0-20 16,0-1-16,0 0 0,21 0 15,-21 0-15,21 0 0,0-21 0,0 0 16,0 0-16</inkml:trace>
  <inkml:trace contextRef="#ctx0" brushRef="#br0" timeOffset="31703.57">21632 4001 0,'0'0'16,"-42"0"-16,42-22 0,-21 1 16,21 0-16,0 0 15,21 21 1,0-21-16,0 21 0,0-21 0,1 21 15,20 0-15,-21-22 0,21 22 0,1 0 16,-1 0-16,0-21 0,-20 21 16,20 0-16,-21-21 0,0 21 15,0-21-15,1 21 0</inkml:trace>
  <inkml:trace contextRef="#ctx0" brushRef="#br0" timeOffset="32671.54">22183 4191 0,'21'0'16,"0"0"-16,0 0 0,0-21 15,0 0-15,1 21 0,-22-21 0,21-1 16,0 22-16,-21-21 0,0 0 15,0 0-15,0 0 0,0 0 16,0-1-16,0 1 0,-21 0 16,0 21-16,-1-21 0,1 21 0,0 0 15,0 0-15,0 0 0,0 0 16,-22 0-16,22 21 0,0 0 16,-21 0-16,20 22 0,-20-22 15,21 21-15,0 1 0,0-1 0,-1-21 16,22 21-16,0 1 0,0-22 0,0 0 15,0 0-15,0 0 0,0 1 16,22-22-16,-1 21 0,21-21 0,-21 0 16,0 0-16,1 0 0,-1 0 15,21 0-15,-21 0 0,0-21 0,22 21 16,-22-22-16,21 1 0,-21 0 16,1 0-16,20 0 0,-21 0 0,0-1 15,0 1-15,1-21 0,-1 21 16,0-22-16,0 22 0,-21 0 15,0 0-15,21 0 0,-21 0 16,0 42 0,0 0-16,-21 0 0,21 0 0,-21 22 15,21-22-15,0 21 0,-21-21 16,21 22-16,-21-22 0,21 21 0,0-21 16,0 0-16,0 1 0,0-1 15,21 0-15,0 0 0,0-21 0,0 0 16,0 21-16,22-21 0,-22 0 15,0 0-15,0 0 0,0 0 0,1-21 16,20 0-16,-21 21 0</inkml:trace>
  <inkml:trace contextRef="#ctx0" brushRef="#br0" timeOffset="32877.37">23008 4064 0,'0'0'0,"0"-21"0,21 0 15,-42 42 16,21 0-31,-21 0 16,0 0-16,21 1 0,0-1 0,-21 0 16,-1 0-16,22 0 15,-21 0-15,21 1 0,0-1 0,0 0 16,0 0-16,0 0 16</inkml:trace>
  <inkml:trace contextRef="#ctx0" brushRef="#br0" timeOffset="33076.25">23050 3768 0,'0'0'0,"0"-21"15,0-1-15,-21 1 16,0 21-16,0 0 15,0 0 1,21 21-16,0 1 16,0-1-16,0 0 15,0 0-15</inkml:trace>
  <inkml:trace contextRef="#ctx0" brushRef="#br0" timeOffset="33555.64">23368 3937 0,'0'0'0,"-21"21"0,0-21 15,21 21-15,-22 1 0,22-1 0,-21 21 16,21-21-16,0 0 0,0 22 16,0-22-16,0 0 0,0 21 0,0-20 15,0-1-15,0 0 0,0 21 16,0-21-16,0 1 0,0-1 15,0 0 1,0-42 0,0 0-1,0-1-15,0 1 16,0 0-16,0-21 0,0 21 16,21-1-16,1-20 15,-1 21-15,0-21 0,0 20 0,0-20 16,22 0-16,-22 21 0,21-22 15,0 22-15,22 21 0,-22-21 0,1 21 16,-1 0-16,21 0 0,-20 0 16,-1 21-16,-21 0 0,0 22 0,1-22 15,-1 21-15,-21 0 0,0 1 0,0-1 16,0-21-16,0 22 0,-21-22 16,-1 21-16,22-21 0,-42 0 0,21 1 15,0-1-15,21 0 0,-21 0 16,-1 0-16,44-21 31,-1 0-15,0 0-16</inkml:trace>
  <inkml:trace contextRef="#ctx0" brushRef="#br0" timeOffset="33980.1">24532 4085 0,'0'0'0,"21"-21"0,0 21 0,1-21 0,-1 0 0,0 21 16,-21-21-16,21-1 16,-21 1-16,-21 21 15,0 0-15,-22 0 16,22 0-16,-21 0 0,21 21 0,-22 1 16,1-1-16,21 0 0,-21 0 15,-1 21-15,22-20 0,0-1 0,0 0 16,21 0-16,0 0 0,0 0 0,0 1 15,0-1-15,0 0 16,21-21-16,0 0 0,0 21 0,22-21 16,-22 21-16,0-21 0,21 0 15,-21 0-15,22 0 0,-22 21 0,21-21 16,-21 22-16,1-22 0,-22 21 16,21 0-16,-21 0 15,0 0-15,-21-21 16,-1 21-16,1-21 0,0 0 15,0 0-15,-21 22 0,20-22 0,-20 0 16,21 0-16,-21 0 0,20 0 0,-20 0 16,21 0-16,0 0 0,0 0 15,-1 0-15,1 0 0,21-22 16,0 1 0,0 0-16</inkml:trace>
  <inkml:trace contextRef="#ctx0" brushRef="#br0" timeOffset="34523.66">25993 3344 0,'0'0'16,"21"-21"-16,21-85 16,-42 85-16,0 0 15,-21 21-15,0 0 0,0 0 16,-22 0-16,22 0 0,-21 0 16,-1 21-16,1 0 0,-21 22 15,20 20-15,1-20 0,-22 20 0,22 1 16,0-1-16,-1 22 0,-20-22 15,21 1-15,-1 20 0,1-20 0,21 21 16,-22-22-16,22 1 0,0-1 0,21 1 16,0-1-16,0-21 0,0 1 15,0-1-15,21 0 0,-21-20 0,43 20 16,-22-21-16,0 0 0,21 0 16,1 1-16,-22-22 0,21 0 0,0 0 15,-20 0-15,20 0 0,0 0 0,1 0 16,-22 0-16,21-22 15,0 1-15</inkml:trace>
  <inkml:trace contextRef="#ctx0" brushRef="#br0" timeOffset="34808.5">26204 3810 0,'0'0'0,"0"-21"0,-42-21 16,21 42-1,0 0-15,-1 21 0,1 0 16,0 0-16,0 0 0,0 0 0,0 22 16,-1-1-16,1-21 15,0 22-15,0 20 0,0-21 0,0 1 16,21-1-16,-22-21 0,22 22 16,0-22-16,-21 21 0,21-21 0,0 0 15,0 1-15,0-1 0,21-21 0,1 21 16,-1 0-16,0-21 15,0 0-15,0 0 0,0 0 0,1 0 16,-1 0-16,0-21 0,0 0 16,0 0-16</inkml:trace>
  <inkml:trace contextRef="#ctx0" brushRef="#br0" timeOffset="34988.4">25760 4064 0,'0'0'0,"-21"0"15,-22 0 1,64 0 0,1 0-16,-1 0 15,0 0-15,0 0 0,21 0 0,1 0 16,-1 0-16,0 0 0,1 0 16,-1 0-16,0-21 0,1 21 0</inkml:trace>
  <inkml:trace contextRef="#ctx0" brushRef="#br0" timeOffset="35352.19">26374 4149 0,'0'0'0,"0"21"0,21-21 47,0 0-47,0 0 15,0-21-15,0 0 0,1 21 16,-1-22-16,0 1 0,0 21 16,0-21-16,-21 0 0,0 0 0,0 0 15,0-1 1,0 1-16,-21 21 16,0 0-16,-21 0 15,20 21-15,1-21 0,0 22 0,0 20 16,0-21-16,0 0 0,-1 22 0,1-22 15,21 21-15,-21-21 0,21 22 16,0-22-16,0 0 0,0 0 0,0 0 16,21 0-16,0 1 0,1-1 15,-1-21-15,0 0 0,21 0 16,-21 0-16,1 0 0,-1 0 16</inkml:trace>
  <inkml:trace contextRef="#ctx0" brushRef="#br0" timeOffset="35884.49">26776 4043 0,'0'0'0,"0"-42"0,0 20 0,21 1 16,0 0-16,0 21 0,0-21 16,1 21-16,-1 0 0,21 0 15,-21 0-15,22 0 0,-22 0 0,21 21 16,-21 0-16,0-21 0,22 21 15,-43 22-15,0-22 0,0 0 0,0 21 16,0-20-16,0 20 16,0-21-16,-21 21 0,-1-20 0,-20-1 15,21 0-15,0 0 0,-22 0 16,22 0-16,0-21 0,0 22 0,0-22 16,0 0-16,-1 0 0,22 21 15,22-21 1,-1 0-16,0-21 15,0 21-15,0-22 0,0 1 16,1 0-16,-1 0 0,21 0 0,-21 0 16,0-22-16,22 22 15,-22-21-15,0-1 0,0 22 0,0-21 16,1 21-16,-1 0 0,-21-1 0,0 1 16,0 0-16,-21 42 15,-1 0 1,1 1-16,0-1 0,21 0 15,-21 21-15,0-21 0,21 22 0,0-22 16,0 0-16,0 21 0,0-20 16,0-1-16,0 0 0,0 0 0,0 0 15,0 0-15,0 1 0,21-22 16,0 21-16,21-21 0,-20 0 0,20 0 16,-21 0-16,21 0 0,1 0 15,-22 0-15,21 0 0,-21-21 16,1-1-16</inkml:trace>
  <inkml:trace contextRef="#ctx0" brushRef="#br0" timeOffset="36188.31">27898 3471 0,'0'0'0,"-22"0"16,1 0-16,-106 127 31,106-105-31,0 20 0,0 0 0,0 1 16,-1-1-16,22 0 0,0 22 15,-21-22-15,21 0 0,-21 1 0,21 20 16,0-20-16,-21-1 0,21 0 16,0-21-16,0 22 0,0-22 0,0 0 15,0 0-15,21 0 0,0 1 0,0-1 16,1-21-16,-1 0 15,0 0-15,0 0 0,0 0 0,0 0 16,1 0-16,-1 0 0,0-21 16,0-1-16,-21 1 0</inkml:trace>
  <inkml:trace contextRef="#ctx0" brushRef="#br0" timeOffset="36372.21">27474 3895 0,'0'0'0,"-21"0"0,42 0 32,0 0-17,1 0-15,-1 0 0,0 0 0,0 0 16,21 0-16,-20 0 0,20 0 16,0 0-16,1 0 0,-1 0 0,0-21 15,1 21-15</inkml:trace>
  <inkml:trace contextRef="#ctx0" brushRef="#br0" timeOffset="36648.05">28511 3747 0,'-21'0'0,"42"0"0,-63 0 0,21 0 16,0 0-16,21 21 0,-21-21 15,-1 21-15,1 0 0,-21 0 0,21 0 16,0 22-16,-1-1 0,1-21 16,0 22-16,0-1 0,21 0 0,0 1 15,-21-1-15,21 0 0,0 1 16,0-22-16,0 21 0,21-21 0,0 0 16,0 1-16,22-1 0,-22 0 15,21-21-15,0 0 0,1 21 0,-1-21 16,0 0-16,1 0 0,-1 0 15</inkml:trace>
  <inkml:trace contextRef="#ctx0" brushRef="#br0" timeOffset="36952.58">28914 3768 0,'0'0'0,"0"-21"0,21-1 0,0 22 15,0 0-15,0 0 0,0 0 16,1 0-16,-1 0 0,0 0 0,0 22 16,0-1-16,0 0 0,1 0 15,-1 21-15,-21-20 0,21 20 0,-21 0 16,0 1-16,0-1 16,0 0-16,-21 1 0,0-1 0,-1-21 15,22 21-15,-21-20 0,0 20 16,0-21-16,0 0 0,0 0 0,-1-21 15,1 22-15,0-22 0,0 0 16,0 21-16,0-21 0,-1 0 0,1 0 16</inkml:trace>
  <inkml:trace contextRef="#ctx0" brushRef="#br0" timeOffset="37252.44">29379 4466 0,'0'0'0,"-21"0"16,42 0 31,0 0-32,1 0-15,-1 21 16,-21 1-16,0-1 16,0 0-16,0 0 15,0 0-15,0 0 0,-21 1 16,-1-1-16,-20 0 0,21 0 0,-21-21 16,-1 21-16,-20 0 0,20-21 0,-20 0 15,-1 0-15,22 0 0</inkml:trace>
  <inkml:trace contextRef="#ctx0" brushRef="#br0" timeOffset="37824.12">29760 3344 0,'0'0'0,"21"0"0,1 0 15,-1 0-15,-21-21 0,21 0 16,0 21-16,-21-21 0,21 0 16,-21 0-16,0-1 0,0 1 15,0 0 1,-21 42 0,0 0-16,0 1 0,0-1 15,-1 21-15,1 0 0,-21 1 16,21-1-16,0 0 0,-1 1 0,1-22 15,0 21-15,21 1 0,0-22 16,0 0-16,0 0 0,0 0 0,21 0 16,0 1-16,22-1 0,-22-21 0,21 21 15</inkml:trace>
  <inkml:trace contextRef="#ctx0" brushRef="#br0" timeOffset="38155.97">30480 3620 0,'0'-22'16,"-21"22"-16,0 0 15,-1 0-15,22 22 0,-21-1 16,0 0-16,0 0 0,21 21 15,-21-20-15,0-1 0,21 21 0,-22-21 0,22 22 16,0-1-16,-21-21 16,21 21-16,0-20 0,0 20 0,0 0 15,0-21-15,0 1 0,0 20 16,0-21-16,21 0 0,1 0 0,-22 1 16,21-1-16,0-21 0,0 21 15,0-21-15,0 0 0,1 0 16,-1 0-16,0 0 0,0 0 15,-21-21-15,21 21 0</inkml:trace>
  <inkml:trace contextRef="#ctx0" brushRef="#br0" timeOffset="38339.87">30205 3916 0,'-21'0'0,"42"0"0,-64 0 0,22 0 16,42 0-1,1 0 1,-1 0-16,21 0 0,0 0 16,1 0-16,-1 0 0,22 0 0,-22 0 15,0 0-15,22 0 0,-22 0 16,0-21-16</inkml:trace>
  <inkml:trace contextRef="#ctx0" brushRef="#br0" timeOffset="38582.73">31009 3768 0,'0'0'0,"0"21"15,-21 0 1,21 0-16,0 22 0,0-22 16,-21 0-16,21 0 0,0 21 0,0-20 15,0-1-15,0 21 0,0-21 16,0 0-16,0 1 0,21-1 15,-21 0-15,21 0 0,-21 0 16,21-21-16,-21 21 0,21-21 16,1 0-16,-1 0 15,0-21-15,0 21 0</inkml:trace>
  <inkml:trace contextRef="#ctx0" brushRef="#br0" timeOffset="38779.62">31475 3789 0,'0'-42'31,"-21"42"-31,-1 21 0,-20 0 0,21 0 16,0 0-16,0 22 0,-1-22 16,-20 0-16,21 21 0,0-21 0,21 1 15,-21-1-15,21 0 0,-22 0 16,22 0-16,0 0 0,0 1 15</inkml:trace>
  <inkml:trace contextRef="#ctx0" brushRef="#br0" timeOffset="39176.33">31919 3535 0,'0'-21'78,"0"0"-62,0-1 0,0 1-16,21 21 31,1 0-31,-22 21 0,0 22 16,0-22-16,0 0 15,0 0-15,0 22 0,0-22 16,0 21-16,-43-21 0,22 0 0,0 22 15,0-22-15,-22-21 0,22 21 16,-21 0-16,21-21 0,0 0 0</inkml:trace>
  <inkml:trace contextRef="#ctx0" brushRef="#br0" timeOffset="39589.44">32279 3133 0,'21'0'16,"-21"21"-1,0 21-15,0-21 0,0 22 0,0-22 16,0 21-16,0 1 0,0-1 16,0 0-16,21 22 0,1-22 15,-22 0-15,21 1 0,-21 20 0,0-20 16,0-1-16,0 0 0,0 22 16,0-22-16,0 22 0,0-22 15,-21 0-15,-1 1 0,-20-1 0,21 0 16,-21-21-16,20 1 0,-20 20 15,0-21-15,21-21 0,-22 21 16,22 0-16,0-21 0,0 0 16,0 0-16,21-21 31</inkml:trace>
  <inkml:trace contextRef="#ctx0" brushRef="#br0" timeOffset="40468.18">32427 2815 0,'0'0'0,"-21"0"0,21-21 16,0 0-16,21 21 15,0-21-15,22 21 16,-1 0-16,0 0 0,1 0 0,20-21 16,-20 21-16,-1 0 0,21 0 15,-20 0-15,-1 0 0,22 0 16,-22 0-16,0 0 0,22 0 0,-22 0 15,-21 0-15,22 0 16,-1 0-16,-21 21 0,0-21 16,0 21-16,1-21 0,-1 21 15,-21 0-15,21-21 16,-21 21-16,21 1 0,-21-1 16,0 0-16,0 0 0,0 0 15,0 0-15,0 22 0,0-22 16,0 0-16,0 21 0,0 1 15,-21-1-15,21 0 0,0 1 0,-21-1 16,21 0-16,0 22 0,0-22 16,-21 22-16,21-22 0,-22 0 15,22 1-15,-21-1 0,21 22 16,0-22-16,0 0 0,0 1 16,0-1-16,0 0 0,0 1 15,0-1-15,0 0 0,0 1 0,0-1 16,0 0-16,0-21 0,0 22 15,0-22-15,0 21 0,-21-21 0,0 1 16,21-1-16,-21 0 0,0-21 16,21 21-16,-22 0 0,1-21 15,0 21-15,-21-21 0,21 0 0,-1 22 16,1-22-16,0 21 0,0-21 16,0 0-16,0 0 0,-1 0 15,1 21-15,0-21 0,0 0 16,0 0-16,0 0 0,-1 0 15,1 0-15,0 0 16,0 0-16,0 0 0,0 0 0,-1 0 16,1 0-16,0 0 0,0 0 15,0 0-15,0-21 0,-1 21 16,1 0-16</inkml:trace>
  <inkml:trace contextRef="#ctx0" brushRef="#br0" timeOffset="65740.12">9779 6519 0,'0'-21'31,"21"0"-16,-21 0-15,21 21 16,-21-21-16,0 0 0,21-1 16,-21 1-16,22 0 0,-1 0 15,-21 0-15,21 0 0,0-1 16,-21 1-16,21 0 0,0 0 16,-21 0-16,22 0 0,-22-1 15,21 22-15,-21-21 0,0 42 47,0 1-47,-21-1 0,21 0 16,-22 0-16,1 21 0,0-20 15,-21 20-15,21 0 0,-22 22 0,22-22 16,-21 22-16,-1-22 0,22 21 16,-21-20-16,21-1 0,-22 22 0,22-22 15,-21 0-15,21 1 0,0-22 0,-1 21 16,1-21-16,0 22 0,0-22 15,0 0-15,21 0 0,0 0 16,0-42 31,21 0-47,0 0 0,0-22 16,0 22-16,1-21 0,20 21 15</inkml:trace>
  <inkml:trace contextRef="#ctx0" brushRef="#br0" timeOffset="66112.28">10308 6223 0,'0'-21'0,"0"-21"31,0 20-31,-21 22 31,0 22-31,0-1 0,-1 21 16,1-21-16,0 0 0,0 22 15,0-1-15,0 0 0,-1 1 16,-20 20-16,21-20 0,0-1 0,-22 21 16,22-20-16,-21 20 0,21-20 15,0-1-15,-22 0 0,22 1 0,0-1 16,0 0-16,0 1 0,-1-1 0,1-21 15,21 21-15,0-20 16,-21-1-16,21 0 0,0 0 0,21-21 31,0 0-31,1 0 0,-1-21 16,0 0-16,0 0 0,21-1 0,-20-20 16,20 21-16,0-21 0,1 20 0</inkml:trace>
  <inkml:trace contextRef="#ctx0" brushRef="#br0" timeOffset="66448.3">10943 6287 0,'0'21'0,"0"-42"0,0-1 0,-21 22 31,0 0-31,0 22 15,-1-22-15,1 21 0,0 21 16,0-21-16,0 22 0,0-1 0,-1 0 16,1 1-16,0-1 0,0 21 0,0-20 15,0-1-15,-1 0 0,1 22 16,0-43-16,0 21 0,21 1 0,0-22 16,0 21-16,0-21 0,0 1 15,0-1-15,21-21 0,0 21 16,0-21-16,1 0 0,20 0 0,-21 0 15,21 0-15,-20 0 0,20 0 0,-21 0 16,21-21-16,1 0 0,-22-1 16,21 1-16,-21 0 0,1 0 0,-1 0 15,0 0-15</inkml:trace>
  <inkml:trace contextRef="#ctx0" brushRef="#br0" timeOffset="66679.53">10456 6710 0,'0'0'0,"-42"0"15,63 0 1,0 0-16,0-21 16,22 21-16,-22-21 0,21 21 15,1-22-15,-1 22 0,0-21 0,1 21 16,-1 0-16,0-21 0,1 21 15,-1 0-15,0 0 0,-21-21 0,22 21 16,-22 0-16,0-21 0,0 21 0,0 0 16</inkml:trace>
  <inkml:trace contextRef="#ctx0" brushRef="#br0" timeOffset="68092.73">11747 6816 0,'0'0'16,"43"-21"-1,-22-1-15,-21 1 16,0 0-16,21 21 0,-21-21 0,21 0 15,-21 0-15,0-1 0,0 1 0,0-21 16,0 21-16,0 0 0,0-1 16,-21 1-16,0 0 0,0 0 0,0 0 15,-1 21-15,1 0 0,0 0 16,-21 0-16,21 0 0,-1 0 0,1 21 16,-21 0-16,21 0 0,-22 22 0,22-22 15,0 21-15,-21 0 0,21 1 16,-1-22-16,1 21 0,0 1 0,21-22 15,0 21-15,0-21 0,0 0 16,0 1-16,0-1 0,0 0 16,0 0-16,21-21 0,0 21 15,1-21-15,-1 0 0,21 0 0,-21 0 16,0 0-16,22 0 0,-22-21 16,21 0-16,-21 21 0,22-21 0,-22 0 15,0-1-15,0 1 0,0 21 16,1-21-16,-1 0 0,0 0 0,-21-22 15,0 22-15,0 0 0,0 0 0,0 0 16,0-22-16,0 22 16,0 0-16,0 0 0,0 42 31,0 0-15,-21 0-16,21 22 0,0-22 0,-21 0 15,21 21-15,0-20 0,0-1 0,0 21 16,0-21-16,0 0 0,0 1 15,0-1-15,0 0 0,0 0 0,0 0 16,21-21-16,0 21 0,0-21 0,0 0 16,0 22-16,1-22 0,20 0 15,0 0-15,-21 0 0,22 0 16,-1 0-16,0 0 0,1-22 0,-1 22 0,22-21 16,-22 0-16,0 0 0,1 0 15,-1 0-15,0-22 0,1 22 16,-22 0-16,21-21 0,-21 20 0,0-20 15,-21 21-15,0-21 0,0-1 16,0 22-16,0-21 0,0 21 0,0-1 16,0 1-16,-21 0 15,0 21-15,-21 0 0,21 0 16,-1 21-16,-20 0 0,21-21 0,-21 22 16,-1-1-16,22 21 0,-21-21 15,-1 0-15,22 22 0,-21-22 0,21 0 16,0 21-16,-1-20 0,22-1 15,0 0-15,0 0 0,0 0 16,0 0-16,0 1 0,22-22 16,-1 0-16,0 0 0,21 0 0,-21 0 15,22 0-15,-22 0 0,21 0 16,1-22-16,-22 22 0,21-21 0,0 0 16,-20 21-16,-1-21 0,0 0 0,0 0 15,0 21-15,0-22 0,-21 1 16,0 0-16,0 0 0,22 21 15,-22-21-15,0 0 0,0 42 47,0 0-47,0 21 16,0-21-16,0 1 16,0 20-16,0 0 0,0 1 0,0-1 15,0 0-15,0 1 0,0-1 0,0 21 16,0-20-16,21 20 0,-21 1 15,0-22-15,0 22 0,0-1 0,0-21 16,0 22-16,0-1 0,0-20 0,0 20 16,0 1-16,0-1 0,0-20 15,21 20-15,0 1 0,-21-1 0,21 1 16,0-1-16,-21-21 0,0 22 16,22-22-16,-1 1 0,-21-1 0,21 0 15,-21 1-15,0-1 0,0 0 0,0-21 16,0 22-16,0-22 0,0 0 15,0 0-15,-21 0 0,-22 1 0,22-1 16,0-21-16,0 0 0,0 21 0,-22-21 16,22 0-16,-21 0 0,0 0 0,-1-21 15,-20 0-15,20-1 0,-20 1 16,-1 0-16,1 0 0,-1-21 0,1 20 16,-1 1-16,22-21 0,0 21 0,-1-22 15,1 22-15,0-21 0,21 21 16,-1-22-16,1 1 0,0 21 15,0-21-15,0-1 0,0 22 0,21-21 16,-22-1-16,22 22 0,0-21 0,0 0 16,0-1-16,0 1 0,43 0 15,-22-1-15,0-20 0,21 20 0,1-20 16,-1-1-16,22 1 0</inkml:trace>
  <inkml:trace contextRef="#ctx0" brushRef="#br0" timeOffset="68871.81">12996 6604 0,'0'0'16,"0"-21"-16,0 42 31,0 0-15,-21 0-16,21 1 0,0-1 15,0 21-15,0-21 0,-21 0 16,21 1-16,-21 20 0,21-21 0,0 0 15,0 0-15,0 1 0,-21-1 16,21 0-16,0 0 16,-22-21-16,22-21 31,0 0-31,0 0 16,-21-1-16,21 1 0,0 0 15,0-21-15,0 21 0,0-1 16,0-20-16,0 0 0,21-1 0,-21 22 15,22-21-15,-1 0 0,0-1 0,21 1 16,-21 21-16,22-22 16,-1 22-16,0 0 0,22 0 0,-22 0 15,22 21-15,-22 0 0,0 0 16,1 0-16,20 21 0,-42 0 0,22 0 16,-1 22-16,-21-22 0,0 21 0,1 0 15,-22 1-15,21-1 0,-21 0 16,0 1-16,0-1 0,0-21 0,-21 22 15,-1-22-15,1 21 0,0-21 0,0 0 16,21 1-16,-21-1 0,0 0 16,21 0-16,21-21 47,-21-21-32,21 0-15,0 0 0</inkml:trace>
  <inkml:trace contextRef="#ctx0" brushRef="#br0" timeOffset="69472.47">14647 6329 0,'0'0'0,"0"-21"0,-21 21 16,0-21-16,0-1 0,0 1 16,-1 0-16,-20 21 0,21 0 15,0 0-15,-22 0 0,22 0 0,-21 0 16,0 0-16,20 21 0,-20-21 0,0 21 16,21 1-16,-22 20 0,22-21 15,-21 21-15,21 1 0,-1-1 0,22 22 16,0-22-16,-21 0 0,21 1 0,0-22 15,0 21-15,0 0 0,0-20 16,0-1-16,21 0 0,1 0 0,-1 0 16,0 0-16,0 1 0,0-22 15,22 0-15,-22 0 0,21 0 16,-21 0-16,22 0 0,-1 0 0,-21 0 16,21-22-16,-20 1 0,20 0 15,-21 0-15,0 0 0,0 0 0,22-1 16,-22-20-16,0 0 0,-21 21 0,21-22 15,0 1-15,-21 0 0,22-1 16,-22 1-16,0 0 0,0 20 0,0 1 16,0 0-16,0 0 0,0 0 0,0 42 31,0 0-31,0 21 0,0-20 16,0 20-16,0 0 0,0 1 15,0-1-15,0-21 0,0 21 16,0 1-16,0-22 0,0 21 0,0-21 15,0 1-15,21-1 0,-21 0 0,21 0 16,0 0-16,0-21 0,0 0 16,1 21-16,-1-21 0,0 0 0,21 0 15,-21 0-15,22 0 0,-1-21 0,-21 21 16,22-21-16,-1 0 0</inkml:trace>
  <inkml:trace contextRef="#ctx0" brushRef="#br0" timeOffset="70208.89">15367 6371 0,'0'0'0,"-42"64"31,20-43-31,22 0 16,-21 0-16,21 22 0,0-22 16,0 0-16,0 21 0,-21-21 0,21 22 15,0-22-15,0 0 0,-21 0 0,21 0 16,0 1-16,0-1 0,0 0 15,0 0-15,0 0 0,-21-21 16,21 21 0,-21-21-1,21-21 1,0 0-16,0 0 0,0 0 16,0 0-16,0-1 0,0-20 15,0 21-15,0-21 0,0-1 0,21 22 16,-21-21-16,21-1 0,0 1 15,0 21-15,0-21 0,1 20 0,-1 1 16,21 0-16,-21 0 0,22 0 0,-1 21 16,-21 0-16,21 0 0,1 0 15,-22 0-15,21 21 0,-21 0 16,1 0-16,-1 22 0,0-22 0,0 21 0,0 0 16,0-20-16,1 20 0,-22 0 15,21-21-15,-21 1 0,0 20 16,0-21-16,0 0 0,0 0 0,0 1 15,0-1-15,-21 0 16,-1-21-16,1 21 0,0-21 16,0 0-16,0 0 15,21-21 1,0 0-16,0 0 16,0-1-16,0 1 0,0 0 15,0 0-15,0-21 0,21-1 16,0 22-16,0-21 0,0-1 0,1 1 0,-1 0 15,21-1-15,-21 22 16,22 0-16,-1 0 0,0 0 0,1 0 16,-1 21-16,21 0 0,-20 0 0,-22 21 15,21 0-15,1 0 0,-22 21 16,0-20-16,-21 20 0,0-21 0,0 21 16,0-20-16,0 20 0,0-21 0,0 21 15,0-20-15,0-1 0,-21 0 16,21 0-16,-21 0 0,-1 0 0,22 1 15,-21-22-15,21 21 0,-21-21 0,21 21 16,-21-21-16,21-21 31,0 0-31,21-1 16</inkml:trace>
  <inkml:trace contextRef="#ctx0" brushRef="#br0" timeOffset="70652.19">16679 6541 0,'0'21'15,"21"-21"-15,1 0 16,-1 0-16,0-21 15,21-1-15,-21 22 0,1-21 0,-1 0 16,0 21-16,21-21 0,-21 0 0,1 0 16,-1-1-16,0 1 0,0 0 15,-21 0-15,0 0 0,0 0 16,0-1-16,0 1 0,0 0 16,-21 21-16,0 0 0,0 0 15,-1 0-15,1 0 0,0 0 0,-21 0 16,21 0-16,-1 21 0,-20 0 15,21 22-15,0-22 0,-22 21 16,22 1-16,21-1 0,-21 0 0,21 1 16,-21-22-16,21 21 0,0 0 15,0-20-15,0-1 0,0 21 0,21-21 16,0 0-16,0-21 0,1 22 0,20-22 16,-21 0-16,0 21 0,22-21 15,-22 0-15,21 0 0,-21 0 0,0 0 16,22 0-16,-22-21 0,21-1 0,-21 22 15,1-21-15</inkml:trace>
  <inkml:trace contextRef="#ctx0" brushRef="#br0" timeOffset="71687.77">18394 5461 0,'0'0'0,"-21"0"0,-1 0 0,1 0 16,42 0 15,1 0-15,20 0-16,-21 0 0,21 0 16,1 0-16,-1 0 0,0 0 0,1 0 15,20 0-15,-20 0 0,-1 0 0,-21 0 16,21 0-16,-20 0 0,-1 0 15,0 0-15,-42 0 16,-22 0 0,22 0-16,-21 0 0,21 0 0,-22 0 15,1 0-15,0 0 0,-1 0 0,22 0 16,-21 0-16,21 0 16,0 0-16,-22 0 0,22-21 0,0 21 15,0 0-15,0 0 16,-1 0-16,1 0 15,0 21-15,21 0 16,0 0-16,-21-21 0,21 22 16,-21 20-16,21-21 0,-21 0 0,21 22 15,0-22-15,-22 21 0,22 0 16,-21 1-16,21-1 0,-21 0 0,0 1 16,21 20-16,0-20 0,-21-1 0,21 0 15,-21 22-15,-1-22 0,22 22 16,0-1-16,-21-21 0,0 22 15,0-1-15,21 1 0,0-1 16,-21-20-16,21 20 0,-21-20 0,21 20 16,-22-21-16,22 1 0,0 20 0,0-20 15,0-1-15,0 0 0,0-21 16,22 22-16,-1-22 0,0 21 0,0-21 16,21 1-16,-20-22 0,-1 21 0,21-21 15,0 0-15,-20 0 0,20 0 16,0 0-16,1 0 0,-1-21 0,-21 21 15,21-22-15,1 1 0,-22 0 0,21 0 16,-21 0-16,22-22 16,-1 22-16,-21-21 0,22 0 0</inkml:trace>
  <inkml:trace contextRef="#ctx0" brushRef="#br0" timeOffset="72116.12">19579 6011 0,'0'0'0,"0"-21"16,0 0-16,0 0 15,0 0-15,-21 0 16,0-1-16,0 22 0,-1 0 16,1 0-16,0 0 0,0 0 15,0 0-15,-22 0 0,22 0 0,-21 22 16,21 20-16,0-21 0,-22 21 0,22-20 16,-21 20-16,21 0 0,-1 1 15,1 20-15,0-21 0,0 1 0,21 20 16,0-20-16,0-1 15,0 0-15,0 1 0,0-1 0,0-21 16,0 21-16,21-20 0,0-1 0,0 0 16,1-21-16,-1 21 0,0-21 15,21 0-15,1 0 0,-22 0 0,21 0 16,0 0-16,1 0 0,-1-21 0,0 0 16,1 0-16,-1-1 0,0 1 15</inkml:trace>
  <inkml:trace contextRef="#ctx0" brushRef="#br0" timeOffset="72568.87">20066 6181 0,'0'0'0,"0"-43"16,-21 43 0,0 0-1,-1 0-15,22 22 0,-21-22 16,0 21-16,0 0 0,0 0 0,21 0 15,-21 22-15,21-22 0,-22 21 0,22-21 16,0 22-16,0-1 0,0-21 16,0 21-16,0-20 0,0-1 0,0 0 15,0 21-15,0-21 16,0 1-16,22-1 0,-1-21 16,0 0-16,0 0 0,0 0 15,0 0-15,1 0 0,-1 0 16,0 0-16,0-21 0,0-1 0,0 1 15,1 0-15,-22-21 0,21 21 0,0-22 16,0 22-16,0-21 0,-21-1 16,0 1-16,0 21 0,0-21 0,0 20 15,0-20-15,0 21 0,-42 0 16,21 0-16,0 21 0,-1 0 16,1 0-16,-21 0 0,21 0 0,0 0 15,-22 0-15,22 0 16,0 21-16,0 0 0,-22-21 0,43 21 15,-21-21-15,21 21 0,-21-21 0,21 21 16,0 1-16,21-22 16</inkml:trace>
  <inkml:trace contextRef="#ctx0" brushRef="#br0" timeOffset="73399.6">20489 6160 0,'0'-43'31,"0"64"0,0 1-31,0-1 0,0 0 16,-21 0-16,21 0 15,0 22-15,-21-1 0,0-21 0,21 21 16,-21 1-16,21-1 0,-22-21 0,22 0 16,-21 22-16,21-22 0,-21 0 15,21 0-15,0 0 0,0-42 47,0 0-31,0 0-16,0 0 0,0 0 15,0-1-15,0-20 0,0 21 0,0-21 16,0-1-16,21 22 0,0-21 16,1-1-16,-1 22 0,21-21 15,-21 21-15,22-22 0,-1 22 0,21 0 16,-20 0-16,-1 21 0,22 0 16,-22 0-16,21 0 0,-20 0 0,-1 0 15,0 21-15,-20 0 0,20 22 0,-21-22 16,0 21-16,-21-21 0,0 22 15,0-1-15,0 0 0,0 1 0,0-22 16,0 21-16,-21 0 0,0-20 16,0-1-16,21 0 0,-21 21 0,-1-42 15,22 21-15,-21 1 0,21-1 16,0-42 15,0-1-15,21 1-16,1 0 0,-1 0 15,0 0-15</inkml:trace>
  <inkml:trace contextRef="#ctx0" brushRef="#br0" timeOffset="73712.16">21759 5673 0,'-21'0'0,"0"21"16,21 0-16,0 0 0,-21 0 0,0 22 16,21-1-16,-22-21 0,1 43 0,21-22 15,0 0-15,-21 1 0,21-1 16,-21 0-16,0 22 0,21-22 0,0 1 16,-21-1-16,-1 0 0,22 1 15,-21-1-15,21-21 0,0 21 0,0-20 16,0-1-16,0 0 0,0 0 0,0 0 15,0 0-15,21-21 16,-21 22-16,22-22 0,-1 0 16,0 0-16,0 0 0,0-22 15,0 1-15,1 0 16,-1 0-16</inkml:trace>
  <inkml:trace contextRef="#ctx0" brushRef="#br0" timeOffset="73924.36">21484 6244 0,'0'0'16,"-21"0"-16,0 0 0,0 0 0,-1 0 0,1 0 15,42 0 17,1 0-17,-1 0-15,0 0 0,21 0 16,-21 0-16,22 0 15,20-21-15,-20 21 0,20 0 0,-21 0 16,1-21-16,20 21 0,-20-21 0</inkml:trace>
  <inkml:trace contextRef="#ctx0" brushRef="#br0" timeOffset="74559.99">22458 6435 0,'21'0'0,"0"0"15,0 0-15,0-21 16,1-1-16,-1 22 16,-21-21-16,21 0 0,-21 0 15,0 0-15,0 0 0,0-1 16,0 1-16,0 0 0,0 0 0,0 0 15,-21 0-15,0-1 0,21 1 16,-43 0-16,22 21 0,0 0 16,-21 0-16,20 0 0,-20 0 0,21 0 15,-21 21-15,-1-21 0,1 43 16,21-22-16,-22 0 0,22 21 0,-21-21 16,21 22-16,0-1 0,-1 0 15,22-20-15,0 20 0,0 0 0,0-21 16,0 22-16,0-22 0,0 0 0,0 0 15,0 0-15,22 1 0,-1-22 16,0 0-16,0 21 0,0-21 0,0 0 16,22 0-16,-22 0 0,0 0 15,0-21-15,22-1 0,-22 1 16,0 21-16,21-21 0,-21-21 0,1 21 0,-1-1 16,0-20-16,0 21 0,0-21 15,0 20-15,1-20 0,-1 0 16,0 21-16,-21-1 0,0 1 0,21 0 15,-21 0-15,0 0 0,0 42 16,0 0 0,0 0-16,0 0 0,0 1 15,-21 20-15,21-21 0,-21 21 0,21 1 16,0-22-16,0 21 0,0-21 0,0 22 16,0-22-16,0 0 0,21 0 15,0 0-15,0 1 0,0-1 0,1-21 16,-1 21-16,21-21 0,-21 0 15,0 0-15,1 0 0,20 0 16,-21 0-16,0-21 0,0 0 0,22 21 16,-22-22-16,0 1 0</inkml:trace>
  <inkml:trace contextRef="#ctx0" brushRef="#br0" timeOffset="74795.86">23199 6244 0,'0'0'0,"21"0"0,-21-21 0,0 0 16,0 42-1,0 0-15,0 0 0,0 1 16,0-1-16,0 0 0,0 21 16,0-21-16,0 22 0,-21-22 15,21 21-15,-22-21 0,22 1 0,0 20 16,0-21-16,0 0 0,0 0 0,0 1 16,0-1-16,0 0 15,0-42 16,0 0-15,0-1-16</inkml:trace>
  <inkml:trace contextRef="#ctx0" brushRef="#br0" timeOffset="75153.42">23283 6011 0,'0'0'0,"0"-21"15,-21 21 1,0 0-16,21 21 16,-21 1-16,21-1 15,0 0 1,21-21-16,0 0 0,0 0 16,0 0-16,1 0 15,-1-21-15,-21 0 16,0-1-16,0 1 15,0 0-15,0 0 0,0 0 16,0 0-16,-21-1 0,21 1 16,-22 21-16,1 0 0,0 0 15,0 0-15,0 21 16,21 1-16,-21-1 0,21 0 16,-22 0-16,22 0 0,0 0 0,0 1 15,0-1-15,0 0 0,0 0 0,0 0 16,22 0-16,-1-21 0,0 22 15,0-22-15</inkml:trace>
  <inkml:trace contextRef="#ctx0" brushRef="#br0" timeOffset="75668.12">23685 6223 0,'0'21'0,"-63"43"31,63-43-31,0 21 0,-21-21 16,21 1-16,-21-1 0,21 0 0,-22 0 15,22 0-15,0 0 16,-21 1-16,0-1 0,21 0 16,-21-21 15,21-21-16,-21 0 1,21-1-16,0 1 16,0 0-16,0 0 0,0-21 0,21 20 15,0 1-15,0-21 0,0 21 16,1-22-16,-1 22 0,21-21 0,-21 21 16,22 0-16,-1-1 0,0 1 0,1 0 15,-1 0-15,0 21 0,1 0 16,-1 0-16,0 0 0,-21 21 0,1 0 15,-1 0-15,0 1 16,-21-1-16,21 0 0,-21 21 0,0-21 16,0 22-16,0-22 0,0 21 0,-21-21 15,0 22-15,21-22 0,-21 0 16,-1 0-16,1 0 0,21 1 0,-21-1 16,0-21-16,21 21 0,-21-21 15,21 21-15,-21-21 0,21-21 47</inkml:trace>
  <inkml:trace contextRef="#ctx0" brushRef="#br0" timeOffset="76159.84">24786 6181 0,'0'0'0,"0"-85"32,-21 85-32,0-21 0,0 21 15,-1 0-15,1 0 0,0 0 16,0 0-16,-21 0 0,20 21 16,1 0-16,-21-21 0,21 21 0,0-21 0,-1 22 15,1-1-15,21 0 0,0 0 16,0 0-1,0 0-15,0 1 0,43-22 16,-22 21-16,0-21 0,0 21 0,0-21 16,22 21-16,-22-21 0,21 0 15,-21 21-15,0 0 0,22-21 0,-22 22 16,0-22-16,0 21 0,-21 0 16,21-21-16,-21 21 0,0 0 0,22-21 15,-22 21-15,0 1 0,0-1 16,-22 0-1,1-21-15,0 21 0,-21-21 0,21 21 16,-22-21-16,22 0 0,-21 21 16,-1-21-16,1 0 0,0 0 0,21 0 15,-22 22-15,1-22 0,21 0 0,0 0 16,-22 0-16,22 0 0,0 0 16,0 0-16,21-22 31,0 1-31,0 0 15,0 0-15,0 0 0,21 21 0</inkml:trace>
  <inkml:trace contextRef="#ctx0" brushRef="#br0" timeOffset="76872.21">25929 5525 0,'0'0'0,"42"-22"0,22-62 31,-64 63-31,0-1 0,0 1 16,-21 21-16,0-21 15,-1 21-15,-20 0 0,21 0 16,-21 0-16,-1 0 0,-20 21 0,20 0 16,-20 22-16,21-1 0,-22 0 15,22 1-15,-22 20 0,22 1 16,0 20-16,-22-20 0,22-1 0,21 22 16,-22-21-16,1 20 0,21-20 15,0 20-15,-1-20 0,1 21 0,0-22 16,0 22-16,21-22 0,0 22 0,-21-22 15,0 1-15,21-1 0,-22-20 16,22 20-16,0 1 0,0-22 0,0 0 16,0 1-16,0-1 0,22-21 0,-1 0 15,0 1-15,0-22 0,21 0 16,1 0-16,-1 0 0,22 0 0,-22-22 16,21 1-16,1-21 0,-22 21 0,22-22 15,-1 22-15</inkml:trace>
  <inkml:trace contextRef="#ctx0" brushRef="#br0" timeOffset="77826.31">26331 6308 0,'0'0'0,"21"0"0,-21-21 0,0-1 16,0 1-16,0 0 16,0 0-16,0 0 0,0 0 15,0-1-15,0 1 16,-21 0-16,0 21 0,0 0 0,0 0 15,0 0-15,-22 0 0,22 0 0,-21 0 16,21 21-16,-22-21 16,22 21-16,0 1 0,0-1 0,0 0 15,-1 0-15,1 0 0,21 0 0,0 1 16,0-1-16,0 0 16,0 0-16,0 0 0,21-21 15,1 0-15,-1 21 16,0-21-16,0 0 0,0 0 0,0 0 15,1 0-15,-1 0 0,0-21 0,0 0 16,0 21-16,0-21 0,1 0 16,-1 0-16,0-1 0,-21 1 0,21 0 15,0 0-15,-21 0 0,21 0 16,-21-1-16,0 1 0,0 0 16,0 42 15,0 0-31,0 1 0,0-1 0,0 0 15,0 0-15,0 0 0,0 0 0,0 1 16,0-1-16,0 0 0,0 0 16,0 0-16,0 0 0,22 1 15,-1-22-15,0 21 16,0-21-16,0 0 0,0 0 0,1 0 16,-1 0-16,0 0 0,0 0 0,0 0 15,0-21-15,22 21 0,-22-22 16,0 1-16,0 0 0,0 0 0,1 0 15,-1-22-15,0 22 16,0-21-16,-21 0 0,21 20 0,-21-20 16,0 0-16,21-1 0,-21 1 0,0-21 15,0 20-15,0 1 0,-21 0 16,-21-1-16,21 22 0,-22-21 0,22 21 16,-21-1-16,0 1 0,-1 0 15,-20 21-15,20 0 0,-20 0 0,21 21 16,-22 0-16,1 1 0,20 20 15,-20 0-15,20 1 0,-20-1 16,21 21-16,-1-20 0,1 20 0,21-20 0,0 20 16,-1-21-16,1 22 15,0-22-15,21 22 0,0-22 0,0 0 16,0 22-16,0-22 0,21-21 0,0 22 16,1-1-16,20-21 0,-21 22 15,21-22-15,1 0 0,-1 0 0,0 0 16,-20-21-16,20 21 0,0-21 0,1 0 15,-1 0-15,0 0 0,-21 0 16,22 0-16,-1 0 0,-21 0 0,22-21 16,-1 0-16,-21 0 0,21 0 15,-20 0-15</inkml:trace>
  <inkml:trace contextRef="#ctx0" brushRef="#br0" timeOffset="78760.17">27580 5927 0,'0'-21'15,"0"-1"1,-21 22 15,21 22-31,0-1 0,-21 0 0,0 21 16,-1 1-16,1-22 0,21 21 16,-21 0-16,0 1 0,0-22 15,0 21-15,-1 1 0,1-1 0,0-21 16,0 21-16,21-20 0,-21-1 15,0 0-15,21 0 0,-22 0 0,22 0 16,0 1 0,0-44-1,0 1 1,0 0-16,0 0 16,22-21-16,-22 20 0,21 1 0,0-21 15,0 21-15,0-22 0,0 1 16,1 21-16,-1-21 0,0-1 0,0 1 15,21 0-15,-20-1 0,-1 22 16,21-21-16,-21-1 0,22 22 16,-22 0-16,21 0 0,-21 0 0,22 0 15,-22 21-15,0 0 0,21 0 16,-21 21-16,1 0 0,-22 0 0,0 21 16,21-20-16,-21 41 0,0-21 15,0 1-15,0-1 0,0 22 0,0-22 16,-21 0-16,21 1 0,-22-1 15,22 0-15,0-21 0,-21 22 0,21-22 16,-21 0-16,21 0 0,0 0 0,0 1 16,0-1-16,0 0 15,-21-21 17,21-21-17,-21 21-15,21-21 0,-21-1 16</inkml:trace>
  <inkml:trace contextRef="#ctx0" brushRef="#br0" timeOffset="78972.06">27432 6287 0,'-21'0'31,"42"0"-15,0 0-16,0 0 0,0 0 15,1 0-15,20 0 0,-21 0 16,21 0-16,1 0 0,-1 0 0,0 0 16,22 0-16,-22 0 0,1 0 15,-1 0-15,0 0 0,1-22 0,-22 22 16,21-21-16,-21 21 0,22-21 0</inkml:trace>
  <inkml:trace contextRef="#ctx0" brushRef="#br0" timeOffset="79257.89">28533 5842 0,'0'0'0,"0"21"16,0 0-1,0 1-15,0-1 0,-22 21 16,22-21-16,0 22 0,-21-22 0,21 21 15,-21 0-15,0 1 0,21-1 16,0-21-16,0 22 0,-21-22 16,21 21-16,0-21 0,-21 0 0,21 1 15,0-1-15,0 0 0,0 0 16,0 0-16,0-42 47</inkml:trace>
  <inkml:trace contextRef="#ctx0" brushRef="#br0" timeOffset="79551.73">28533 5906 0,'0'0'0,"21"-22"0,-21 1 0,0 0 0,21 21 15,-21-21-15,0 42 16,21-21-1,-21 21-15,21 22 0,-21-22 16,21 0-16,1 21 0,-22 1 0,21-1 16,0-21-16,0 21 0,0 1 0,-21-1 15,21-21-15,1 22 0,-22-1 16,0-21-16,0 0 0,21 0 0,-21 1 16,0-1-16,0 0 0,0 0 15,21-21-15,-21-21 47,0 0-47,21 0 0,-21-1 16</inkml:trace>
  <inkml:trace contextRef="#ctx0" brushRef="#br0" timeOffset="79842.05">29316 5609 0,'0'0'0,"-21"0"16,-1 0 0,1 0-16,0 43 0,-21-22 0,21 21 15,-1 0-15,-20 1 0,21-1 16,-21 22-16,20-22 0,1 0 0,21 1 16,-21-1-16,21 0 0,-21 1 0,21-1 15,0-21-15,0 0 0,0 0 16,0 22-16,0-22 0,0 0 0,0 0 15,0 0-15,21-42 63,0 0-63</inkml:trace>
  <inkml:trace contextRef="#ctx0" brushRef="#br0" timeOffset="80463.99">29527 6414 0,'0'0'0,"0"-43"32,0 22-32,0 0 15,0 0-15,22 21 16,-22-21-16,21 21 15,0 0-15,-21 21 32,0 0-32,0 0 0,0 0 0,0 0 15,-21 1-15,0-1 16,-1 0-16,1 0 0,0-21 0,0 21 16,0-21-16,0 0 0,-1 21 15,1-21-15,21-21 31,0 0-15,0 0-16,21 0 0,1 0 16,-1 21-16,0-22 0,0 1 15,0 0-15,0 0 0,1 21 16,-1-21-16,0 21 16,-21 21-16,0 0 15,0 0-15,0 0 0,0 1 0,0 20 16,0 0-16,-21-21 0,0 22 15,-1-22-15,1 21 0,0-21 0,0 1 16,-21-1-16,20 0 0,1 0 16,0 0-16,0-21 15</inkml:trace>
  <inkml:trace contextRef="#ctx0" brushRef="#br0" timeOffset="80899.74">30289 5588 0,'-21'21'0,"-21"0"15,21-21-15,0 22 0,-1-1 0,1-21 16,0 21-16,0-21 16,0 0-16,21 21 15,42-21 17,-21-21-32,0 21 15,-21-21-15,22 21 0,-1-21 0,-21-1 16,0 1-16,21 21 0,-21-21 15,21 0-15,-21 0 0,0 0 16,-21 21 0,0 21-16,0 0 0,-1 21 15,-20-21-15,21 22 0,-21 20 16,20-20-16,-20-1 0,21 0 16,0 1-16,0-1 0,21 0 15,0 1-15,0-22 0,0 21 0,0-21 16,21 0-16,0-21 0,0 22 15,0-22-15</inkml:trace>
  <inkml:trace contextRef="#ctx0" brushRef="#br0" timeOffset="81520.08">30861 5842 0,'-21'0'0,"42"0"0,-63 0 15,20 21-15,22 0 0,-21 1 0,0-1 16,0 0-16,21 21 0,-21-21 16,0 22-16,-1-1 0,1 0 0,0 1 15,21-1-15,-21 0 0,0 1 16,0-1-16,-1 0 0,1-20 0,21 20 15,-21-21-15,21 0 0,-21 0 16,21 1-16,0-1 0,0 0 0,0-42 63,0 0-63,0-1 0,0 1 15,0-21-15,0 21 0,21-22 16,0 1-16,-21 21 0,21-21 0,1-1 15,-1 1-15,0 0 0,0-1 16,0-20-16,0 20 0,22 1 0,-22 0 16,0 21-16,0-22 0,-21 22 15,21 0-15,1 0 0,-22 0 0,21 21 16,-21 21 0,0 21-16,0-21 0,0 22 15,0-1-15,0 0 0,0 1 0,-21-1 16,21 21-16,-22-20 0,22-1 15,-21 0-15,21 1 0,0-1 0,0 0 16,-21 1-16,21-1 0,-21-21 16,21 22-16,0-22 0,0 0 0,0 0 15,0 0-15,0 0 0,0 1 16,21-22 0,0 0-1,-21-22 1,0 1-16</inkml:trace>
  <inkml:trace contextRef="#ctx0" brushRef="#br0" timeOffset="81732.24">30332 6308 0,'21'0'15,"0"0"1,0 0-16,0 0 0,1 0 0,-1 0 16,21 0-16,-21 0 0,22 0 15,-1 0-15,0 0 0,-21 0 16,22 0-16,-1-21 0,0-1 0,1 22 16,-1-21-16</inkml:trace>
  <inkml:trace contextRef="#ctx0" brushRef="#br0" timeOffset="82048.06">31369 5906 0,'0'21'15,"0"0"-15,0 0 0,0 0 16,0 0-16,0 1 0,0 20 16,0-21-16,0 0 0,0 22 0,0-22 15,0 21-15,21-21 0,-21 22 16,0-22-16,0 0 0,0 21 16,0-21-16,0 1 0,21-1 0,-21 0 15,0 0-15,0 0 0,0 0 16,21-21 15,1 0-31</inkml:trace>
  <inkml:trace contextRef="#ctx0" brushRef="#br0" timeOffset="82364.38">31771 5842 0,'0'21'31,"-21"0"-31,0 1 0,21 20 16,-21-21-16,-1 21 0,1-20 15,0 20-15,0 0 0,0-21 0,0 22 16,-1-1-16,1-21 0,0 22 15,0-22-15,21 21 0,-21 0 0,0-20 16,-1-1-16,1 0 0,21 0 16,0 0-16,-21 0 0,21 1 0,-21-22 15,21 21-15,21-42 47</inkml:trace>
  <inkml:trace contextRef="#ctx0" brushRef="#br0" timeOffset="82800.13">32067 5715 0,'0'21'15,"-21"-21"32,21-21 0,0 0-47,0 0 16,21 21-16,-21-21 15,22 21-15,-1 0 16,-21 21 0,0 0-16,0 0 0,0 0 15,0 0-15,0 22 0,0-22 16,0 21-16,0-21 0,-21 1 0,-1-1 15,1 0-15,21 0 0,-21 0 16,0-21-16,0 21 0</inkml:trace>
  <inkml:trace contextRef="#ctx0" brushRef="#br0" timeOffset="83256.25">32385 5398 0,'0'0'0,"0"-22"15,21 22 1,0 0-16,-21 22 15,21-22-15,1 21 0,-1 0 16,0 0-16,21 0 0,-21 22 16,1-1-16,20 0 0,-21 1 15,0-1-15,-21 0 0,0 1 0,0-1 16,0 0-16,0 1 0,0-1 16,0 0-16,-21 1 0,0-1 0,0 0 15,-22-21-15,1 22 0,0-1 16,-1-21-16,1 22 0,0-1 15,-1 0-15,1-21 0,0 22 0,21-22 16,-22 21-16,22-21 0,-21 1 16,21-1-16,-1 0 0,1 0 0,0-21 15,21 21-15,-21-21 16,0 0-16,21-21 31,0 0-31,0 0 16</inkml:trace>
  <inkml:trace contextRef="#ctx0" brushRef="#br0" timeOffset="83981.16">32935 5292 0,'-21'-21'16,"42"42"-16,-42-64 0,21 22 15,21 21 17,0 0-32,1 0 0,-1 0 15,21 0-15,0 0 0,1 0 16,-1 0-16,22 0 0,-22 0 15,21 0-15,-20 0 0,-1 0 16,0 0-16,1 21 0,-22-21 16,21 0-16,-21 0 0,1 0 0,-1 0 15,-21 22-15,0-1 16,0 0 0,0 0-16,0 0 0,0 0 15,0 1-15,0-1 0,0 21 16,0-21-16,0 22 0,0-1 15,-21 0-15,-1 1 0,22-1 0,-21 0 16,21 1-16,-21-1 0,0 0 16,0 1-16,0-1 0,21 0 15,-22 1-15,1-1 0,21 0 16,0 1-16,0-1 0,0 0 16,0 1-16,0-1 0,0 0 0,-21 22 15,21-22-15,0 0 0,0 1 16,0-1-16,0 0 0,-21-20 15,21 20-15,0 0 0,0-21 0,0 1 16,0 20-16,-21-21 0,0 0 16,21 0-16,-22 1 0,1-22 0,0 21 15,0 0-15,0-21 0,0 21 16,-22-21-16,22 0 0,-21 21 16,-1-21-16,22 0 0,-21 0 0,0 21 15,20-21-15,-20 0 0,0 0 16,21 0-16,-1 0 0,-20 22 15,21-22-15,0 0 0,0 0 16,-1 0-16,1 0 0,0 0 16,0 0-1,0 0 1</inkml:trace>
  <inkml:trace contextRef="#ctx0" brushRef="#br0" timeOffset="84160.06">32618 7112 0,'-21'0'16,"21"-21"30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04T01:26:15.23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3006 9017 0,'0'0'0,"-22"-21"0,22 0 16,0 0-16,0-1 0,0 1 0,-21 21 16,21-21-16,0-21 0,0 21 15,0-1-15,0 1 0,0 0 0,0 0 16,0-21-16,0 20 0,0 1 0,0 0 16,0-21-16,0 21 0,0-1 15,0 1-15,0 0 0,-21 0 16,21 0-16,0 0 15,0-1-15,0 44 47,0-1-47,0 21 0,0-21 16,0 22-16,0-22 0,0 21 0,-21 22 16,21-22-16,0 0 0,0 22 15,0-22-15,0 22 0,0-22 0,0 0 16,0 22-16,0-22 0,0 0 15,0 1-15,0-22 0,0 21 0,0-21 16,-21 22-16,21-22 0,0 0 0,0 0 16,0 0-16,0 1 15,0-44 17,0 1-17,21 0-15,0 0 0,-21 0 16</inkml:trace>
  <inkml:trace contextRef="#ctx0" brushRef="#br0" timeOffset="347.74">3323 9102 0,'0'0'0,"0"21"0,0 0 15,0 0 1,0 0-16,0 1 16,21-22-1,0 0-15,1 0 16,-1-22-16,-21 1 0,21 0 16,-21 0-16,0 0 15,0 0-15,-21 21 16,21-22-16,-21 22 15,-1 0-15,1 0 16,21 22 0,0-1-16,0 0 0,0 0 31,21-21-31,1 0 0,-22 21 16,21-21-16</inkml:trace>
  <inkml:trace contextRef="#ctx0" brushRef="#br0" timeOffset="883.69">4635 8403 0,'0'-21'16,"0"42"-16,0-63 0,0 21 0,0 0 31,0 42-15,0 0 0,0 0-16,0 21 0,0-20 15,0 20-15,0-21 0,22 21 0,-22 1 16,0-1-16,0 0 0,0 22 0,0-22 15,0 1-15,0 20 0,0-21 16,0 1-16,0-1 0,0 0 16,0 1-16,0-22 0,0 21 0,-22-21 15,22 1-15,0-1 0,0 0 16,0 0-16,0 0 16,22-42-1,-22 0 1,21 0-16,0 0 0</inkml:trace>
  <inkml:trace contextRef="#ctx0" brushRef="#br0" timeOffset="1179.53">5059 8403 0,'0'-21'0,"0"42"0,0-21 47,0 21-47,21 1 0,-21-1 0,0 21 16,0-21-16,0 22 0,0-1 15,0 0-15,0 1 0,0-1 0,0 21 16,0-20-16,0-1 0,0 0 0,0 22 16,0-22-16,0-21 0,0 22 15,-21-1-15,21-21 0,0 0 0,0 22 16,0-22-16,0 0 15,0-42 17</inkml:trace>
  <inkml:trace contextRef="#ctx0" brushRef="#br0" timeOffset="1396.42">4678 9017 0,'0'0'0,"0"-21"32,21 21-32,0 0 0,0-21 15,0 21-15,1 0 0,-1 0 16,0-21-16,0 21 0,0 0 0,22 0 16,-22-22-16,0 22 0,0 0 0,0 0 15,0 0-15,1 0 0,-1 0 16,0 0-1,0 0-15</inkml:trace>
  <inkml:trace contextRef="#ctx0" brushRef="#br0" timeOffset="2510.28">5778 9165 0,'0'0'0,"0"-21"0,22 21 0,-22-21 15,21 0-15,0 21 0,-21-21 0,0-1 16,0 1-16,21 0 0,-21 0 16,0 0-16,0 0 0,0-1 0,0 1 15,0 0-15,-21-21 0,21 21 0,-21 21 16,0-22-16,-1 1 15,1 21-15,0 0 0,-21 0 0,21 0 16,-1 0-16,-20 0 0,21 0 0,-21 21 16,20 1-16,1-1 0,0 0 15,0 0-15,0 21 0,0-20 0,-1 20 16,1-21-16,21 21 0,0-20 0,0 20 16,0-21-16,0 0 0,0 0 15,0 1-15,0-1 0,0 0 0,21 0 16,1 0-16,-1-21 0,21 0 15,-21 0-15,0 0 0,1 0 16,20 0-16,-21 0 0,0-21 0,22 21 16,-22-21-16,0 0 0,0 0 15,0 21-15,0-22 0,1 1 0,-1 0 16,-21-21-16,0 21 0,0-1 16,0 1-16,0 0 0,0 0 0,0-21 15,0 20-15,0 1 0,0 0 16,0 42-1,0 0 1,0 1-16,-21-1 0,21 0 0,0 21 16,0-21-16,0 1 0,0-1 15,0 21-15,0-21 0,21 0 0,-21 1 16,21-1-16,0-21 0,0 21 0,-21 0 16,21-21-16,1 0 15,-1 21-15,0-21 0,0 0 0,0 0 16,0 0-16,1 0 0,-1 0 0,0-21 15,0 0-15,0 21 0,0-21 0,1 0 16,-1 21-16,0-22 0,-21 1 16,21 0-16,-21 0 0,0 0 0,0 0 15,0-1-15,0 1 0,0-21 0,0 21 16,0 0-16,0-1 16,0 1-16,-21 21 15,0 21-15,21 1 16,0-1-16,0 0 15,0 0-15,0 21 0,0-20 16,0-1-16,0 0 0,0 0 0,0 0 16,0 0-16,0 1 0,0-1 0,0 0 15,0 0-15,0 0 16,0-42 31,0 0-47,0 0 15,-21 21-15,21-21 0,0-1 0,0 1 16,0 0-16,0 0 0,0 0 0,0-22 16,0 22-16,21 0 15,0-21-15,0 21 0,21-22 0,-20 22 16,20 0-16,0 0 0,22 0 0,-22-1 16,0 22-16,22 0 0,-22 0 15,1 0-15,-1 0 0,0 22 0,-21-1 16,22 0-16,-22 0 0,0 0 0,0 22 15,-21-22-15,0 21 0,0-21 16,0 22-16,0-22 0,0 0 0,0 0 16,0 21-16,-21-20 0,21-1 0,-21-21 15,21 21-15,-21 0 0,0 0 16,42-42 31,0 0-47</inkml:trace>
  <inkml:trace contextRef="#ctx0" brushRef="#br0" timeOffset="3123.47">7683 8996 0,'-42'-127'32,"21"106"-32,21 0 15,-21 21-15,0-22 0,-1 1 0,1 21 16,-21 0-16,21 0 0,0 0 0,-1 0 16,-20 0-16,21 0 0,0 21 15,0 1-15,-1-1 0,1 0 0,0 0 16,0 21-16,0-20 0,0 20 0,21 0 15,0-21-15,-22 22 0,22-22 16,0 21-16,0-21 0,0 1 16,0-1-16,0 0 0,0 0 0,0 0 15,22 0-15,-1-21 0,0 0 0,-21 22 16,21-22-16,0 0 0,0 0 16,22 0-16,-22 0 0,0-22 0,21 1 15,-20 0-15,20 21 0,-21-21 0,21-21 16,-20 20-16,-1-20 0,21 21 15,-21-21-15,0-1 0,1-20 0,-1 20 16,0 1-16,-21-21 0,0 20 0,0-20 16,0 20-16,0 1 0,0-21 15,0 20-15,0 22 0,0-21 0,0 21 16,0-1-16,0 1 0,0 0 16,-21 21-16,21 21 15,-21 0-15,21 1 0,0 20 16,0 0-16,0 1 0,0-1 0,0 0 15,0 22-15,0-22 0,0 22 0,0-22 16,0 21-16,0-20 0,0 20 16,0-20-16,21-22 0,0 21 0,-21 0 15,21-20-15,0-1 0,0 0 0,1 0 16,-1 0-16,0-21 0,0 0 16,0 0-16,0 0 0,1 0 15,20-21-15,-21 0 0,0 21 0</inkml:trace>
  <inkml:trace contextRef="#ctx0" brushRef="#br0" timeOffset="3383.35">8361 8488 0,'0'-42'0,"0"84"0,0-127 16,0 43-16,0 21 0,0 0 16,0-1-16,0 1 0,-21 21 0,-1 0 15,1 21-15,21 1 16,0 20-16,0 0 0,0 1 15,0-1-15,0 0 0,0 22 0,0-1 16,0 1-16,0-1 0,0-20 0,0 20 16,0 1-16,0-1 0,0-21 15,0 1-15,0-1 0,0 0 16,-21-20-16,21 20 0,0-21 0,0 0 16,0 0-16,0 1 0,21-44 31</inkml:trace>
  <inkml:trace contextRef="#ctx0" brushRef="#br0" timeOffset="3772.13">8551 9017 0,'0'21'0,"0"0"16,21-21-1,1 0-15,-1 0 16,0 0-16,0 0 0,0 0 0,0 0 16,1 0-16,-1 0 0,0 0 0,0-21 15,0 0-15,22 21 0,-22-21 0,-21 0 16,21 21-16,-21-21 0,0-1 16,0 1-16,0 0 0,0 0 0,0 0 15,0 0-15,-21-1 0,0 22 0,-1 0 16,1 0-16,0 0 15,0 0-15,0 22 0,0-1 0,-1 0 16,1 0-16,0 21 0,21 1 0,0-22 16,-21 21-16,21-21 0,0 22 15,0-22-15,0 21 0,0-21 0,0 1 16,0-1-16,0 0 0,21 0 0,0-21 16,0 21-16,1-21 0,-1 0 15,0 0-15,21 0 0,-21 0 16,1-21-16,20 0 0,-21 21 0,21-21 15,-20 0-15</inkml:trace>
  <inkml:trace contextRef="#ctx0" brushRef="#br0" timeOffset="4691.89">10922 8657 0,'0'0'0,"-21"0"0,0 0 0,-1 0 32,22-21-17,0 0-15,22 21 16,-1-21-16,0 0 0,0-1 15,0 22-15,0-21 0,1 0 16,-1 0-16,-21 0 0,0 0 16,0-1-16,0 1 0,-21 0 15,21 0-15,-43 21 0,22 0 16,-21-21-16,-1 21 0,1 0 16,0 0-16,-1 0 0,1 0 0,0 21 15,-1 0-15,22-21 0,-21 21 0,0 0 16,20 1-16,1-1 0,0 0 15,0 0-15,0 0 0,21 0 0,0 1 16,0-1-16,0 0 0,0 0 16,21 0-16,0-21 0,0 21 15,0 1-15,1-1 0,20 0 0,0 0 16,-21 0-16,22 0 0,-1 1 16,0-1-16,1 0 0,-1 0 15,-21 0-15,22 0 0,-22 1 0,0-1 16,0 0-16,-21 0 0,0 0 0,0 0 15,0 1-15,-42-1 0,21 0 16,-22 0-16,-20-21 0,20 21 0,-20 0 16,21-21-16,-22 0 0,1 0 0,20 0 15,-20 0-15,20 0 0,1 0 16,0 0-16,-1-21 0,1 0 0,0 21 16,21-21-16,-22 0 0,22 21 0,0-21 15,0-1-15,21 1 0,0 0 16,0 0-16,21 21 15,0-21-15,0 0 0,22 21 16,-1-22-16,0 22 0,1 0 0,-1-21 16,0 21-16,1-21 0,20 21 15,1 0-15</inkml:trace>
  <inkml:trace contextRef="#ctx0" brushRef="#br0" timeOffset="5047.68">11366 8763 0,'0'0'0,"0"-21"0,0 42 31,0 0-31,0 0 16,0 22-16,0-22 0,0 21 15,22 1-15,-22-1 0,0 21 0,0-20 16,0 20-16,0-20 0,0 20 0,0 1 15,0-1-15,0 1 0,0-1 16,0 22-16,0-22 0,0 22 0,0-22 16,0 1-16,0 21 0,0-22 0,-22 1 15,22-1-15,0 1 0,-21-1 0,21-21 16,-21 22-16,0-22 0,21 1 16,-21-1-16,21 0 0,0-21 0,-21 1 15,21-44 16,0 1-31,0 0 0,0-21 0,21-1 16,-21-20-16,21 21 0,0-22 16</inkml:trace>
  <inkml:trace contextRef="#ctx0" brushRef="#br0" timeOffset="5387.49">11430 9186 0,'0'0'0,"0"-21"0,0-85 15,-21 85-15,21 0 0,0 0 0,0 0 16,0 0-16,0-1 0,0 1 16,0 0-16,21 0 0,0 21 15,0-21-15,0 21 0,1 0 16,20-21-16,-21 21 0,21 0 0,-20 0 16,20 0-16,-21 0 0,0 21 0,22 0 15,-22 0-15,0 0 0,0 0 16,0 22-16,-21-22 0,0 21 0,0-21 15,0 1-15,0 20 0,-21-21 0,0 0 16,-21 0-16,20 1 16,-20-1-16,21 0 0,-21-21 0,20 21 15,-20 0-15,21-21 0,0 0 0,0 0 16,-1 0-16,22 21 0,-21-21 0,42-21 31,1 21-15,-1-21-16,0 21 0,0-21 0</inkml:trace>
  <inkml:trace contextRef="#ctx0" brushRef="#br0" timeOffset="5939.18">12509 8890 0,'22'-21'0,"-44"42"0,44-63 0,-1 21 0,-21-1 15,0 1-15,0 0 0,0 0 0,0 0 16,0 0-16,0-1 0,-21 1 16,-1 21-16,1 0 0,0 0 0,0 0 15,0 0-15,0 0 0,-1 0 0,-20 21 16,21 1-16,-21-1 0,20 21 16,-20-21-16,21 22 0,0-22 0,0 21 15,-1 0-15,1-20 0,0 20 0,21-21 16,0 21-16,0-20 15,0 20-15,0-21 0,0 0 0,0 0 16,0 1-16,0-1 0,21 0 0,0-21 16,1 21-16,-1-21 0,0 0 15,0 0-15,0 0 0,0 0 16,1 0-16,20-21 0,-21 21 0,0-21 16,0 0-16,1-1 0,-1 1 0,0 0 15,0 0-15,-21 0 0,21-22 16,0 22-16,-21-21 0,0 21 0,0-22 15,0 1-15,22 21 0,-22 0 0,0-22 16,0 22-16,0 0 16,-22 21-1,22 21-15,-21 0 0,21 1 16,0-1-16,-21 0 0,21 21 16,0-21-16,0 1 0,0 20 0,0-21 15,0 0-15,0 22 0,0-22 0,0 0 16,0 0-16,21-21 0,-21 21 15,21 0-15,1-21 0,-1 22 16,0-22-16,0 0 0,0 0 0,0 0 16,1 0-16,-1 0 0,0-22 0,21 1 15</inkml:trace>
  <inkml:trace contextRef="#ctx0" brushRef="#br0" timeOffset="6219.43">13293 8763 0,'0'-21'0,"0"42"0,0-63 16,0 21-16,-22-1 0,1 22 16,0 0-16,0 0 0,0 0 15,0 0-15,-1 0 0,1 0 16,0 0-16,0 22 0,0-1 0,0 0 16,-1 21-16,1-21 0,0 22 0,21-22 15,0 21-15,-21 1 0,21-22 16,0 21-16,0-21 0,0 22 15,0-22-15,0 0 0,0 0 0,0 0 16,21 0-16,0-21 0,0 22 0,1-22 16,-1 0-16,0 0 0,0 0 15,21 0-15,-20 0 0,-1 0 0,21 0 16,-21-22-16,22 22 0,-22-21 0,21 0 16</inkml:trace>
  <inkml:trace contextRef="#ctx0" brushRef="#br0" timeOffset="6631.05">13631 8869 0,'-21'0'0,"21"21"16,0 0 0,21-21-1,0 0-15,1 0 16,-1 0-16,0 0 0,0-21 15,0 21-15,0-21 0,1 21 16,-1-21-16,-21 0 0,21 21 0,0-22 16,-21 1-16,0 0 0,0 0 15,0 0-15,0 0 0,0-1 16,-21 22-16,0 0 16,0 0-16,-1 0 0,1 0 15,0 0-15,0 0 0,0 22 0,21-1 16,-21 0-16,-1 0 0,22 21 15,0-20-15,-21-1 0,21 21 0,0-21 16,-21 22-16,21-22 0,0 0 0,0 21 16,0-21-16,0 1 0,0-1 15,0 0-15,0 0 0,21 0 16,0-21-16,-21 21 0,22-21 16,-1 0-16,0 0 0,0 0 0,0 0 15,0 0-15,1 0 0,20-21 16,-21 0-16</inkml:trace>
  <inkml:trace contextRef="#ctx0" brushRef="#br0" timeOffset="7087.78">14541 8742 0,'22'-42'15,"-22"20"-15,-22 22 16,1 0-1,0 0-15,0 22 0,0-1 16,0-21-16,-1 21 0,-20 0 16,42 0-16,-21 0 0,0 1 0,21-1 15,-21-21-15,21 21 0,0 0 16,0 0-16,0 0 16,21-21-16,0 22 0,0-22 15,-21 21-15,42-21 0,-20 0 0,-1 0 16,0 0-16,21 0 0,-21 0 0,1 0 15,-1 0-15,21 0 0,-21 0 16,0 21-16,1-21 0,-1 0 16,-21 21-16,0 0 0,0 0 15,0 1 1,-21-22-16,-1 21 0,1-21 0,-21 21 16,21-21-16,0 0 0,-22 21 0,22-21 15,0 21-15,0-21 0,-22 0 16,22 21-16,0-21 15,0 0-15,0 0 47,0 0-31</inkml:trace>
  <inkml:trace contextRef="#ctx0" brushRef="#br0" timeOffset="9799.58">2773 10710 0,'0'-21'16,"-21"21"15,21-21-15,0 0-1,-22 21-15,22-21 16,0 0-16,0-1 15,0 1-15,0 0 16,0 0-16,0 0 16,22 0-16,-1-1 0,0 1 15,0 21-15,-21-21 16,21 21-16,0 0 0,1 0 16,-1 0-16,0 0 0,0 0 15,0 21-15,-21 0 16,21 1-16,1-1 0,-22 21 0,0-21 15,0 0-15,0 22 0,0-1 0,0-21 16,0 22-16,0-1 0,0-21 16,0 21-16,-22 1 0,1-1 0,0-21 15,0 22-15,0-1 0,-22-21 0,22 21 16,-21-20-16,21 20 0,-22-21 16,1 21-16,0-20 0,-1-1 0,1 0 15,0 0-15,-1 0 16,1-21-16,0 0 0,21 0 0,-22 0 15,22 0-15,0 0 0,0 0 0,0-21 16,21 0-16,0 0 0,0-22 16,0 22-16,0-21 0,0 21 0,21-22 15,0 1-15,0 21 0,0-21 16,0-1-16,1 1 0,-1 21 0,0-22 16,0 22-16,0-21 0,0 21 0,1 0 15,-1 21-15,0-22 16,0 22-16,0 0 0,0 0 0,1 22 0,-1-22 15,0 21-15,0 0 16,0 21-16,0-21 0,1 1 0,-1 20 16,0-21-16,0 21 0,0-20 0,-21 20 15,21-21-15,1 0 0,-1 22 16,-21-22-16,0 0 0,21 0 0,0 0 16,-21 0-16,0 1 0,0-1 15,21-21-15,-21 21 16,21-21-1,-21-21 1,0 0 0,22 21-16</inkml:trace>
  <inkml:trace contextRef="#ctx0" brushRef="#br0" timeOffset="10432.12">3450 10943 0,'0'0'0,"0"21"16,-21-21-16,42 0 47,0 0-47,0 0 15,-21-21-15,22 21 0,-1 0 0,-21-21 16,0 0-16,21 21 0,-21-21 16,21 21-16,-21-21 15,0-1-15,-21 22 16,0 0-1,0 0-15,-1 0 16,1 22-16,21-1 0,0 0 16,0 0-16,-21 0 15,21 0-15,0 1 0,0-1 16,0 0 0,21-21-16,0 0 15,1 0 1,-1 0-16,-21-21 0,21 21 15,-21-21-15,21 21 0,-21-22 16,0 1-16,0 0 16,0 0-16,0 0 15,0 0 1,-21 21 0,0 0-16,0 0 15,21 21 1,0 0-16,0 0 15</inkml:trace>
  <inkml:trace contextRef="#ctx0" brushRef="#br0" timeOffset="18776.06">5186 10245 0,'-21'0'78,"-1"0"-78,1 0 16,42 0 46,1 0-62,-1 0 0,21-21 16,-21 21-16,22 0 0,20 0 0,-21 0 15,22 0-15,-22 0 0,22-22 0,-1 22 16,-20 0-16,20 0 16,1 0-16,-22 0 0,21 0 0,-20-21 15,-22 21-15,21 0 0,-21 0 0,1 0 16,-1 0-16,0 0 16,-42 0-1,0 0 1,-1 0-16,1 0 0,0 0 15,0 0-15,0 0 0</inkml:trace>
  <inkml:trace contextRef="#ctx0" brushRef="#br0" timeOffset="19083.89">5757 10181 0,'-21'0'31,"0"0"-15,21 21-16,0 1 0,-21-1 16,21 0-16,-21 21 0,21-21 0,-22 22 15,22-1-15,-21 0 0,21 1 16,0-1-16,-21 0 0,0 22 0,21-43 16,-21 21-16,21 1 0,0-1 0,0-21 15,-21 0-15,21 22 0,0-22 16,0 0-16,0 0 15,0 0-15,21-21 47,0-21-31,0 21-16</inkml:trace>
  <inkml:trace contextRef="#ctx0" brushRef="#br0" timeOffset="19571.53">6054 10880 0,'21'42'15,"0"-42"1,0 0-1,0 0-15,0 0 0,1 0 16,-1-21 0,0 0-16,21 21 0,-21-21 0,1 21 15,-1-22-15,0 1 0,0 21 0,21-21 16,-42 0-16,22 21 0,-1-21 16,-21 0-16,21-1 0,-21 1 15,0 0-15,0 0 0,-21 21 16,0 0-16,-1 0 15,1 0-15,0 0 0,0 0 16,0 0-16,21 21 0,-21 0 0,-1 0 16,22 1-16,-21-1 0,21 0 15,0 0-15,0 0 0,0 0 0,0 1 16,0-1-16,0 0 0,0 0 16,0 0-16,0 0 0,0 1 15,0-1-15,21-21 16,1 0-16,-22 21 15,21-21-15,0 0 0,0 0 0,0 0 16,0 0 0,1 0-16,-1 0 0,-21-21 0,21 21 15,0-21-15,0 21 0</inkml:trace>
  <inkml:trace contextRef="#ctx0" brushRef="#br0" timeOffset="19923.74">6816 10647 0,'0'0'0,"21"0"0,0 0 16,0-21-16,0 0 0,0 21 15,1 0-15,-1 0 16,0 0-16,0 0 0,0 0 15,-21 21-15,21 0 0,1 0 0,-1 0 16,0 0-16,-21 1 0,21-22 0,-21 21 16,21 21-16,-21-21 0,0 0 15,21 1-15,-21-1 0,22 0 16,-1 0-16,-21 0 0,0 0 16,21 1-16,-21-1 0,21-21 15,-21 21 1,21-21-16,0-21 31</inkml:trace>
  <inkml:trace contextRef="#ctx0" brushRef="#br0" timeOffset="20212">7387 10605 0,'0'0'0,"0"-22"0,0 1 31,0 42-15,-21 1-1,0-1-15,0 0 0,-1 0 0,1 0 16,0 22-16,-21-22 0,21 0 16,-1 21-16,-20-21 0,21 1 0,-21-1 15,-1 21-15,22-21 0,0 0 16,-21 1-16,20-1 0,22 0 0,-21-21 15,21 21-15,0 0 0,0 0 16,21-21 0,1 0-1,-1 0-15,0-21 0,0 21 16,21-21-16,-20 0 0</inkml:trace>
  <inkml:trace contextRef="#ctx0" brushRef="#br0" timeOffset="20539.82">7895 10266 0,'0'0'0,"0"-21"0,0 0 16,0 42 15,-21 0-31,21 0 0,0 21 0,0 1 15,0-22-15,-21 42 0,21-20 16,0-1-16,-21 0 0,21 1 0,-22-1 16,22 0-16,0 1 0,-21-1 0,21 0 15,-21-20-15,21-1 0,0 21 16,0-21-16,0 0 0,0 1 16,0-1-16,21-21 15,0 0-15,1 0 16,-1 0-16,0 0 15,-21-21-15,21-1 0,0 22 0,-21-21 16,0 0-16,0 0 0</inkml:trace>
  <inkml:trace contextRef="#ctx0" brushRef="#br0" timeOffset="20748.05">7726 10710 0,'0'0'0,"0"-21"0,21 21 47,0 0-47,0 0 15,0 0-15,1 0 0,-1 0 16,0 0-16,21 0 0,-21-21 0,1 21 16,20 0-16,-21-21 0,21 21 15,1 0-15,-22-21 0,21 21 0</inkml:trace>
  <inkml:trace contextRef="#ctx0" brushRef="#br0" timeOffset="21064.14">8848 10541 0,'0'-21'31,"-22"42"-15,22 0-1,-21 0-15,21 1 0,0-1 0,0 0 16,0 21-16,-21-21 0,21 22 16,0-22-16,0 21 0,0-21 15,-21 1-15,21 20 0,0-21 0,0 0 16,0 0-16,0 1 0,0-1 15,0 0 1,21-21-16,0 0 0,0 0 16,1 0-16,-1-21 0,21 21 15</inkml:trace>
  <inkml:trace contextRef="#ctx0" brushRef="#br0" timeOffset="21540.07">9461 10605 0,'0'0'0,"0"-22"0,0-20 31,-21 42-31,0 0 0,0 0 16,0 0-16,0 0 0,-1 0 0,1 21 16,0 0-16,0 1 0,0-1 15,0 0-15,21 0 0,0 0 16,0 0-16,-22 1 0,22-1 15,0 0-15,22 0 16,-1-21-16,0 0 16,21 0-16,-21 0 15,1 0-15,20 0 0,-21 0 0,21 0 16,-20 0-16,-1 0 0,21 0 0,-21 0 16,0 0-16,1 21 0,-1-21 15,0 0-15,-21 21 0,0 1 16,21-22-16,-21 21 0,0 0 15,0 0-15,-21-21 16,0 21-16,0-21 0,-1 21 0,1-21 16,-21 0-16,21 22 0,0-22 0,-1 0 15,1 0-15,0 21 0,0-21 0,0 0 16,0 0-16,-1 0 0,1 0 16,0 0-16,0 0 15,0 0-15,21-21 16,-21 21-16,21-22 15,0 1-15,0 0 16,0 0-16,0 0 0</inkml:trace>
  <inkml:trace contextRef="#ctx0" brushRef="#br0" timeOffset="21759.94">8953 10372 0,'-42'-21'16</inkml:trace>
  <inkml:trace contextRef="#ctx0" brushRef="#br0" timeOffset="24040.16">11430 10372 0,'0'-21'16,"0"-1"-1,0 1-15,0 0 16,0 0-16,0 0 0,0 0 16,21-1-16,-21 1 0,0 0 0,21 0 15,-21 0-15,0 0 0,0-1 16,0 1-16,0 0 0,0 0 16,0 0-16,0 42 31,0 0-31,0 0 0,-21 0 15,21 22-15,-21-1 0,0 0 0,21 22 16,-21-22-16,21 22 0,-22-1 16,1 1-16,0-1 0,0-20 15,21 20-15,-21-21 0,0 1 0,-1-1 16,1 0-16,21 1 0,0-22 0,0 0 16,-21 0-16,21 0 0,-21 1 15,21-1-15,-21-21 16,0-21-1,-1-1-15,22 1 16,0 0-16,0 0 0,-21 0 16,21 0-16,-21-22 0,21 22 0,0-21 15,0-1-15,0 22 0,0-21 0,0 0 16,0-1-16,0 22 0,0 0 16,0 0-16,0 0 0,0-1 15,0 44 1,21-1-1,-21 0-15,21 21 0,1-21 0,-1 22 16,0-22-16,-21 21 0,21-21 0,0 22 16,0-22-16,1 0 0,-1 21 0,0-20 15,0-1-15,21 0 0,-20-21 16,-1 21-16,0 0 0,21-21 0,-21 0 16,22 0-16,-22 0 0,21 0 0,1 0 15,-1 0-15,0-21 0,1 21 16,-1-21-16,-21 0 0,21 21 15,1-21-15,-1-1 0,-21 1 0,0 0 16,1-21-16,-1 21 0,0-1 0,-21 1 16,0-21-16,0 21 0,0 0 15,0-1-15,0 1 0,-21 21 16,0-21-16,-1 21 0,1 0 0,0 0 16,0 21-16,0-21 0,0 21 15,-1 1-15,1 20 0,0-21 0,21 0 16,-21 0-16,21 1 0,0 20 0,0-21 15,0 0-15,0 0 0,21 1 16,0-1-16,0-21 0,1 21 0,-1 0 16,0-21-16,0 0 0,21 0 0,-20 21 15,20-21-15,0 0 0,-21 0 16,22 0-16,-1 0 0,0-21 0,-20 0 16,20 0-16,0 0 0,-21-1 15,1 1-15,-1 0 0,0 0 0,0 0 16,0 0-16,-21-22 0,0 22 0,0 0 15,0 0-15,0 0 0,0-1 16,0 1-16,0 0 0,-21 42 31,0 0-31,21 1 0,-21-1 0,21 0 16,0 0-16,0 0 0,0 22 16,0-22-16,0 0 0,0 0 15,0 0-15,-21 0 0,21 1 0,0-1 16,0 0-16,0 0 15,0-42 17,21 0-17,-21 0-15,0-1 0,0 1 0,21 0 16,0 0-16,-21-21 0,21 20 16,0 1-16,-21-21 0,22 21 0,-22 0 15,21-22-15,-21 22 0,21 21 0,0-21 16,-21 0-16,21 21 15,-21 21 1,21 0-16,-21 0 0,0 0 0,0 1 16,0-1-16,0 0 0,0 0 0,0 0 15,22 0-15,-22 1 0,21-1 0,0 21 16,-21-21-16,21-21 0,0 21 16,22 1-16,-22-1 0,0 0 0,21-21 15,1 21-15,-1-21 0,0 0 0,1 0 16,-1 0-16,21 0 0,-20 0 15,-1 0-15,22 0 0,-22 0 0,0-21 16,1 21-16,-1-21 0,0 0 16,1-1-16,-1 1 0,-21 0 0,0 0 0,0-21 15,1 20-15,-22 1 0,21-21 16,-21 21-16,0-22 0,0 22 16,0 0-16,0 0 0,-21 0 0,-1 0 15,1 21-15,0 0 0,0 0 0,0 0 16,-22 0-16,22 0 0,-21 0 15,21 21-15,0 0 0,-22 0 0,22 0 16,0 0-16,0 1 0,0-1 0,-1 0 16,22 0-16,0 0 0,0 0 15,0 1-15,0-1 0,22 0 16,-1-21-16,0 0 16,0 21-16,0-21 0,0 0 15,22 0-15,-22 0 0,0 0 0,0 0 16,0-21-16,1 21 0,-1-21 15,0 0-15,-21-1 0,21 22 16,-21-21-16,0 0 0,0 0 0,0 0 16,0 0-16,21 21 15,-21-22 1,0 44 0,0-1-1,0 0-15,0 0 16,0 0-16,-21 22 0,21-22 15,0 0-15,0 21 0,-21 1 16,21-22-16,-21 21 0,0 0 0,-1 22 16,22-22-16,-21 1 0,0 20 0,0 1 15,0-1-15,0 1 0,-1-1 16,1 1-16,0 20 0,0-20 0,21-1 16,0 22-16,-21-22 0,21 22 0,-21-21 15,21-1-15,-22 1 0,22 20 0,0-41 16,0 20-16,0 1 0,0-22 15,0 0-15,0 1 0,0-1 16,0-21-16,0 21 0,0-20 0,0-1 0,0 0 16,0 0-16,-21-21 31,0 0-31,0-21 0,-21 21 0,20-21 16,1 0-16,-21-1 0,21 1 0,-22 0 15,1-21-15,0 21 0,21-22 0,-22 1 16,1 0-16,0-1 0,20-20 15,-20 20-15,21-20 0,0-1 0,0 1 16,-1-1-16,22 1 0,0 21 0,0-22 16,0 1-16,0 20 0,0-20 0,0 20 15,22 1-15,-1-21 0,-21 20 16,21 1-16,0 21 0,0-22 0,22 1 16,-22 21-16,0-21 0,21 20 15,-21-20-15,22 21 0,-22-21 0,21 20 16,1 1-16,-22 0 0,21-21 15,-21 21-15,22-1 0,-1-20 0,-21 21 16,0-21-16,22 20 0</inkml:trace>
  <inkml:trace contextRef="#ctx0" brushRef="#br0" timeOffset="24431.94">14033 9821 0,'0'0'16,"0"-21"-16,0 0 0,0 0 0,0 0 0,0 0 16,-21 42 15,21 21-31,0-21 0,0 22 15,0-1-15,0 0 0,0 1 0,0-1 16,0 0-16,-21 1 0,21 20 16,0-21-16,0 22 0,-21-22 0,21 22 15,0-22-15,0 0 0,0 1 16,0-1-16,0 0 0,0 1 0,0-22 16,0 0-16,0 0 0,0 0 15,0 1-15,0-44 31,0 1-31,0 0 16,0 0-16,0 0 0,21 0 16,0-22-16,0 22 0</inkml:trace>
  <inkml:trace contextRef="#ctx0" brushRef="#br0" timeOffset="24975.82">14457 9864 0,'0'0'0,"0"-43"0,0 22 0,0 0 15,0 0-15,0 0 0,0 0 16,0 42 0,0 0-16,0 21 15,0-21-15,0 22 16,0-22-16,0 21 0,0 1 0,0-1 16,0 0-16,0 22 0,0-22 0,0 0 15,0 1-15,0 20 0,0-20 16,0-1-16,0 0 0,0 1 15,0-1-15,0-21 0,0 21 0,0-20 0,0-1 16,0 0-16,0 0 0,0 0 16,0 0-16,-21-21 31,-1 0-31,22-21 16,0 0-16,0 0 0,0 0 15,0 0-15,0-22 0,0 1 0,22 21 16,-1-22-16,0 1 0,0 0 0,0-1 15,0 22-15,22-21 0,-22 21 16,21-22-16,1 22 0,-1 0 0,0 0 16,1 21-16,-1-21 0,0 21 15,22 0-15,-22 0 0,22 0 16,-22 21-16,0 0 0,-21 0 0,1 22 16,-1-1-16,-21-21 0,0 21 0,0 1 15,0-1-15,0 0 0,-21 1 16,21-1-16,-22-21 0,1 22 0,0-22 15,0 0-15,0 0 0,21 0 0,0 0 16,-21 1-16,-1-1 0,1-21 16,21-21 15,0-1-15,0 1-16</inkml:trace>
  <inkml:trace contextRef="#ctx0" brushRef="#br0" timeOffset="25259.92">14118 10287 0,'-21'0'0,"42"0"0,-84 0 0,41 0 15,1 0 1,42 0-1,1 0-15,20 0 0,-21-21 16,21 21-16,1 0 16,-1 0-16,0 0 0,1 0 0,20 0 15,-20 0-15,-1 0 0,0 0 0,1 0 16,-1 0-16,-21 0 0,21-21 16,-20 21-16,-1 0 15,-42 0 1,-1 0-16</inkml:trace>
  <inkml:trace contextRef="#ctx0" brushRef="#br0" timeOffset="28348.25">2625 12573 0,'-22'0'0,"1"0"16,0 0 15,0 0-16,0 0 1,21-21 93,0 0-93,0 0 0,0-1-16,21 22 15,-21-21-15,21 21 16,0 0-16,0 0 0,1-21 16,-1 21-16,0 0 0,0 0 15,0 0-15,0 0 0,1 0 0,-1 0 16,0 0-16,0 0 0,0 0 15,0 0-15,1 0 0,-1 0 16,0 0-16,-21 21 0,21-21 16,-21 21-16,0 1 0,0-1 15,0 0-15,0 0 0,0 0 16,0 0-16,-21 1 0,-21-1 16,20 0-16,1 0 0,0 0 0,-21 0 15,-1 22-15,1-22 0,21 0 16,-21 0-16,-1 0 0,22 1 0,-21-1 15,21 0-15,-1-21 0,1 21 16,0-21-16,0 0 0,21-21 47,0 0-47,21 21 16,0-21-16,0-1 0,1 22 15,-1-21-15,21 21 0,-21-21 0,0 0 16,22 21-16,-22-21 0,21 21 15,-21 0-15,22 0 0,-22 0 0,0 0 16,21 0-16,-20 0 0,-1 0 16,0 0-16,0 0 0,0 21 15,0 0-15,-21 0 0,0 0 16,0 1-16,22-1 0,-22 0 0,0 0 16,0 0-16,0 0 0,0 1 15,0-1-15,0 0 0,-22 21 0,1-21 16,0 1-16,0-1 0,0-21 15,-22 21-15,22 0 0,-21 0 16,0-21-16,-1 21 0,1-21 0,0 0 16,-1 0-16,1 0 0,0 0 15,-1 0-15,1 0 0,0 0 0,-1 0 16,22 0-16,0 0 0,-21 0 16,20 0-16,22-21 0,-21 21 0,0-21 15,21 0-15,-21 21 0,21-21 16,-21 0-16,21-1 0,0 1 15,0 0 1,0 0 0,21 21-1,0 0-15,0 0 16,0-21-16,1 21 0,-1-21 0,0-1 16,21 22-16</inkml:trace>
  <inkml:trace contextRef="#ctx0" brushRef="#br0" timeOffset="28803.99">3514 12806 0,'0'0'0,"-22"21"0,22 0 15,0 0 1,22-21 15,-1 0-31,0 0 16,0-21-16,-21 0 15,0 0 1,0 0 0,-21 21-16,0 0 15,0 0 1,-1 0 0,22 21-1,0 0 16</inkml:trace>
  <inkml:trace contextRef="#ctx0" brushRef="#br0" timeOffset="30987.84">5101 12658 0,'0'0'0,"-21"0"15,21-21 1,0-1-16,-21 22 0,21-21 0,0 0 16,0 0-16,0 0 15,0 0 1,0-1-16,0 1 0,0 0 16,0 0-16,0 0 15,0 42 16,0 0-15,0 0-16,21 0 0,-21 22 0,0-1 16,0 0-16,0 22 0,21-22 15,-21 22-15,0-1 0,21 22 0,-21-22 16,0 1-16,0-1 0,0 22 0,0-21 16,0-1-16,0 22 0,0-22 15</inkml:trace>
  <inkml:trace contextRef="#ctx0" brushRef="#br0" timeOffset="31115.77">5080 13949 0,'0'21'0,"0"0"0,0 0 15,0 1-15,-21-1 0,21 0 16,0 0-16,0 0 0,0-42 31,0 0-15,0-21-16,0 20 0,0-20 16,21 21-16,-21-21 0,0-22 0,0 22 15</inkml:trace>
  <inkml:trace contextRef="#ctx0" brushRef="#br0" timeOffset="31479.56">5080 12827 0,'0'0'0,"-21"-42"0,0-1 0,-1 22 0,1-21 16,0 21-16,0 0 0,0-1 16,21 1-16,0 0 0,0 0 0,0 0 15,0 0-15,0-1 0,0 1 0,21 0 16,21 0-16,-21 0 0,22 21 15,-1-21-15,0-1 0,22 1 0,-1 21 16,1 0-16,-1 0 16,22 0-16,-21 21 0,-1 1 0,1-1 15,-22 21-15,21-21 0,-41 22 0,20-22 16,-42 21-16,0 0 0,0-20 16,0 20-16,-21 0 0,0-21 0,-22 22 15,1-22-15,0 0 0,-1 0 0,-20 0 16,20 1-16,1-1 0,0 0 15,21-21-15,-22 0 0,22 21 0,-21-21 16,21 0-16,21 42 0,0-20 0,0-44 16,0 1-1,0 0-15,21 0 16,21 21-16,-21-21 0,0 0 0,22-1 16,-22 22-16,21-21 0</inkml:trace>
  <inkml:trace contextRef="#ctx0" brushRef="#br0" timeOffset="32679.73">6350 12467 0,'0'0'16,"21"0"-16,-21-42 16,0 21-16,-21 21 0,0-21 15,0 21-15,-1 0 16,-20 0-16,21 0 0,0 0 0,0 0 0,-22 0 15,22 21-15,0 0 16,-21 0-16,20 0 0,1 0 0,0 1 16,21-1-16,-21 21 0,21-21 0,0 22 15,-21-1-15,21-21 0,0 21 16,0-20-16,0 20 0,0-21 0,21 0 16,0 0-16,0 1 0,-21-1 0,21-21 15,1 0-15,-1 21 0,0-21 16,0 0-16,0 0 0,0 0 0,1 0 15,-1-21-15,0 21 0,0-21 16,-21-1-16,21 1 0,0-21 0,1 21 16,-1 0-16,-21-22 0,21 22 15,0-21-15,-21 21 0,0-22 16,21 22-16,-21 0 0,21 0 0,-21 0 16,22-1-16,-22 44 31,0-1-16,21 0-15,-21 0 0,0 0 0,21 0 16,-21 1-16,0-1 0,21 0 16,-21 21-16,21-21 0,0 1 0,1-1 15,-1 0-15,0-21 0,0 21 16,0-21-16,0 0 0,1 0 16,-1 0-16,0 0 0,0 0 15,0 0-15,22-21 0,-22 21 0,0-21 16,0 0-16,0-1 0,0 1 15,1 0-15,-1-21 0,0 21 0,0-1 16,0 1-16,-21 0 0,21-21 0,1 21 16,-22-1-16,0 1 15,0 42 1,0 1 0,0-1-16,0 0 15,0 0-15,0 0 0,0 0 0,0 1 16,0-1-16,0 0 0,0 0 0,0 21 15,21-20-15,0-1 16,0-21-16,0 21 0,0 0 0,1-21 16,-1 0-16,0 21 0,21-21 0,-21 0 15,1 0-15,20 0 0,-21 0 16,0-21-16,22 21 0,-22-21 0,0 0 16,21 0-16,-21-1 0,1 1 0,-1-21 15,21 21-15,-21-22 0,0 22 16,1-21-16,-22 0 0,21-1 0,0 1 15,-21 0-15,0-1 0,0 1 0,0 0 16,0-1-16,0 22 0,0-21 16,0 21-16,0-1 0,0 1 0,0 0 15,-21 21 1,0 0-16,21 21 16,0 0-16,-22 1 0,1 20 0,21-21 15,-21 21-15,21 1 0,0-1 0,0 0 16,0 1-16,0-1 0,0 0 15,0 1-15,0-1 0,0 0 0,0-20 16,0 20-16,0-21 0,21 21 0,0-20 16,1-1-16,-1-21 0,0 21 15,0 0-15,0-21 0,0 0 0,1 0 16,20 0-16,-21 0 0,0 0 0,0-21 16,22 0-16,-22 0 0,0-1 15,0 1-15,22 0 0,-22 0 16,-21 0-16,21-22 0,0 22 0,-21 0 15,0 0-15,0 0 0,0 0 16,0 42 0,0 0-1,0 0-15,0 0 16,0 0-16,0 1 0,0-1 16,0 0-16,0 0 0,0 0 15,21-21-15,0 21 16,1-21-16,-1 0 15,0 0-15,0 0 0,0 0 0,-21-21 16,21 0-16,1 0 0,-1 21 16,0-21-16,-21-22 0</inkml:trace>
  <inkml:trace contextRef="#ctx0" brushRef="#br0" timeOffset="32879.01">8382 12171 0,'0'0'15,"-21"0"-15,0 0 0,-1 0 16,1 0-16,0 0 16,0 0 62,0 0-78</inkml:trace>
  <inkml:trace contextRef="#ctx0" brushRef="#br0" timeOffset="33079.89">7599 12361 0,'0'0'16,"-21"22"-16,-1-22 0,1 0 0,21 21 0,21-21 47,1 0-47,-1 0 0,0 0 0,21 0 15,-21 0-15,22 0 0,-1 0 16,0-21-16,-20 21 0,20 0 0,0-22 16,-21 22-16,22-21 0,-22 21 0,0-21 15,0 21-15,0-21 0,22 21 16</inkml:trace>
  <inkml:trace contextRef="#ctx0" brushRef="#br0" timeOffset="35123.89">9377 12488 0,'-43'-63'32,"22"42"-32,0 0 0,0-1 15,-21 1-15,20 21 0,1 0 0,0 0 16,-21 0-16,21 0 0,-22 0 0,22 0 15,0 21-15,-21 1 0,20-1 16,-20 0-16,21 0 0,0 21 0,0-20 16,-1 20-16,1 0 0,0-21 0,21 22 15,0-1-15,0 0 0,0-20 16,0 20-16,0-21 0,0 0 0,21 0 16,0 1-16,1-1 0,-1 0 0,0-21 15,0 0-15,21 0 0,-20 0 16,-1 0-16,21 0 0,-21 0 0,22-21 15,-22 0-15,21-1 0,-21 1 16,0 0-16,22 0 0,-22-21 16,0 20-16,0-20 0,-21 21 0,21-21 15,-21 20-15,22-20 0,-22 21 0,0 0 16,0-22-16,0 22 0,0 0 16,0 0-16,0 0 0,-22 42 31,22 0-16,0 0-15,0 0 0,0 22 0,0-22 16,0 0-16,0 21 0,0-20 0,0 20 16,0-21-16,0 21 0,0-20 15,22-1-15,-1 0 0,-21 0 16,21 0-16,0 0 0,0 1 0,0-22 16,1 21-16,-1-21 15,0 0-15,0 0 0,0 0 0,22-21 16,-22 21-16,0-22 0,0 1 0,21 0 15,-20 0-15,-1-21 0,0 20 16,0-20-16,0 0 0,0 21 0,1-22 16,-1 1-16,-21 0 0,0-1 0,21-20 15,-21 20-15,21 1 0,-21 0 16,0-1-16,0-20 0,0 21 0,0 20 16,0-20-16,0 21 0,0 0 15,0 0-15,-21-1 0,0 22 16,21 22-16,-21-1 15,-1 21-15,22 0 0,-21 1 16,21-1-16,0 0 0,0 1 0,0-1 16,0 22-16,0-22 0,0 0 0,0 1 15,0-1-15,0 0 0,0 1 16,0-1-16,0 0 0,0-21 0,21 22 16,1-22-16,-1 0 0,0 0 0,0 0 15,0 1-15,0-22 16,22 0-16,-22 0 0,21 0 0,-21 0 0,22 0 15,-22-22-15,21 22 0,-21-21 16,22 0-16,-22-21 0,21 21 16,-21-22-16,1 1 0,-1 21 0,0-22 15,0 1-15,0 0 0,-21-1 0,21 1 16,-21-21-16,0 20 0,0 1 16,0 0-16,0-22 0,0 22 0,0 21 15,0-22-15,0 22 0,0 0 0,0 0 16,-21 21-16,0 0 15,0 42-15,21-21 16,0 22-16,0-22 0,0 21 0,-21 0 16,21 1-16,0 20 0,0-20 15,0-1-15,0 0 0,0 1 16,0-1-16,0 0 0,0 1 0,0-1 16,0-21-16,0 21 0,21-20 15,-21-1-15,21 21 0,0-21 0,0-21 16,-21 21-16,22 1 0,-1-22 0,0 0 15,21 0-15,-21 0 0,1 0 16,-1 0-16,21-22 0,-21 22 0,0-21 16,22 0-16,-22 0 0,0 0 0,0-22 15,0 22-15,1 0 0,-1 0 16,-21-21-16,21 20 0,-21 1 0,21 0 16,-21 0-16,0 0 0,0 0 15,0-1 1,0 44-1,0-1 1,0 0-16,21 0 0,-21 0 16,21 0-16,1 1 0,-1-1 15,0 0-15,0 0 0,0 0 16,0 0-16,1-21 0,-1 22 0,21-22 16,-21 0-16,0 0 0,22 0 15,-22 0-15,0 0 0,0 0 0,0 0 16,1-22-16,-1 1 0,0 21 0,0-21 15,-21 0-15,21 0 16,0 0-16,-21-1 0,0 1 16,0 0-16,0 0 0,22 0 0,-22 0 15,0-1 1,0 1-16,21 21 16,-21 21-1,0 1 1,0-1-16,0 0 0,-21 21 15,21-21-15,-22 22 0,22-1 0,0 0 16,0 1-16,0 20 0,-21-20 0,21 20 16,0 1-16,0-22 15,0 21-15,0 1 0,0-1 0,0 1 16,0-1-16,0 1 0,0-1 0,0 22 16,21-21-16,1 20 0,-1-20 15,0-1-15,0 1 0,0 20 0,0-20 16,22-1-16,-22-20 0,0 20 0,0 1 15,0-22-15,-21 22 0,0-22 0,0 0 16,0 1-16,0-22 0,0 21 16,0-21-16,0 0 0,-21 1 0,0-22 15,0 21-15,0-21 0,-22 0 0,22 0 16,-21 0-16,21 0 0,-22-21 0,1-1 16,0 1-16,-1 0 15,1-21-15,0 21 0,-1-22 0,1 1 16,21 0-16,-21-22 0,-1 22 0,1-1 15,21-20-15,0 21 0,-1-22 0,1 22 16,0-22-16,0 1 0,21-1 16,-21 1-16,21-1 0,0 22 0,0-22 15,0 22-15,21-21 0,0 20 16,0 1-16,0-22 0,22 22 0,-1 0 16,0-1-16,1 1 0,-1 0 0,0-1 15,1 1-15,-1-21 0,0 20 0</inkml:trace>
  <inkml:trace contextRef="#ctx0" brushRef="#br0" timeOffset="38547.62">12023 12488 0,'0'-42'16,"0"21"-16,0 0 0,-22 21 31,1 21-31,0 0 16,0 0-16,0 0 0,0 22 15,-1-22-15,1 21 0,0 1 16,21-1-16,0 0 0,0 22 0,0-22 0,0 0 16,0-20-16,0 20 0,0 0 15,0-21-15,21 1 0,0-1 16,1 0-16,-1-21 0,21 0 0,0 0 15,-20 0-15,20 0 0,0 0 16,22 0-16,-22-21 0,0 21 0,22-43 16,-22 22-16,1 0 0,20-21 0,-21-1 15,1 1-15,-1 0 0,-21-1 16,22 1-16,-22 0 0,0-22 0,-21 22 16,0 0-16,0-1 0,0-20 0,0 20 15,0 1-15,0 0 0,0-1 16,0 1-16,0 0 0,0 21 0,-21-1 15,21 1-15,-21 21 16,21 21-16,-22 22 16,22-22-16,0 21 0,0 1 0,0-1 15,0 0-15,0 1 0,0-1 0,0 0 16,0 1-16,0-1 0,0 0 16,0 22-16,0-22 0,0 0 0,0 1 15,0-22-15,0 21 0,0-21 0,0 22 16,0-22-16,0 0 0,0 0 15,22-42 17,-22 0-32,21 21 0,0-21 15,-21 0-15,0-22 0,21 22 16,-21 0-16,21 0 0,0 0 0,-21-1 16,0 1-16,22 0 0,-22 0 15,21 21-15,0 0 16,-21 21-16,21 0 15,-21 0-15,0 1 0,0-1 16,21 0-16,0 0 0,1 0 0,-22 0 16,21 1-16,0-1 0,0 0 0,0 0 15,22 0-15,-22-21 16,0 0-16,0 21 0,0-21 0,22 0 16,-22 0-16,21 0 0,-21 0 15,22 0-15,-1-21 0,-21 21 16,21-21-16,-20 0 0,20 0 0,-21-22 15,21 22-15,-20-21 0,-1 21 0,0-22 16,-21 1-16,0 21 0,21-21 16,-21 20-16,0-20 0,0 21 0,0 0 15,0 0-15,-21-1 0,0 22 0,0 0 16,-1 0-16,1 0 0,0 0 16,0 0-16,0 22 0,-22-22 0,22 21 15,-21 0-15,21 0 0,0 21 16,-1-20-16,1 20 0,0-21 0,0 21 15,21-20-15,-21 20 0,21-21 16,0 21-16,0-20 0,0-1 16,0 0-16,0 0 0,21-21 0,0 21 15,0-21-15,0 0 0,1 0 0,-1 0 16,0 0-16,0 0 0,0 0 16,22-21-16,-22 21 0,0-21 0,0 0 15,0 0-15,0-1 0,1 1 0,-1-21 16,0 21-16,0 0 0,0-22 15,-21 22-15,0-21 0,21 21 0,-21-1 16,0 1-16,22 0 0,-22 0 16,0 42-1,0 0 1,0 0-16,-22 1 0,22-1 0,0 0 16,0 21-16,0-21 0,0 1 15,0-1-15,0 21 0,0-21 0,22 0 16,-22 1-16,21-1 15,0-21-15,0 0 0,0 21 0,0-21 16,1 0-16,-1 0 0,0 0 0,21 0 16,-21 0-16,1 0 0,20-21 15,-21 0-15,0-1 0,0 22 0,1-21 16,-1 0-16,0 0 0,0-21 16,-21 20-16,0 1 0,0 0 15,0 0-15,0-21 0,0 20 16,0 1-16,-21 21 0,0 0 15,21 21 1,0 1-16,-21-1 0,21 0 0,-22 0 16,22 21-16,-21-20 0,21-1 15,0 0-15,0 0 0,0 0 0,0 0 16,0 1-16,0-1 0,21-21 31,1 0-15,-22-21-16,21 21 0,0-22 15,-21 1-15,21 0 0,0 0 16,-21 0-16,21 0 0,1-1 0,-1 1 16,0-21-16,-21 21 0,21 0 0,0-1 15,22 1-15,-43 0 0,21 0 16,0 0-16,0 21 0,-21 21 31,0 0-15,0 0-16,0 0 0,0 1 0,0-1 15,0 21-15,0-21 0,0 0 16,0 1-16,21-1 0,0 0 0,-21 0 16,22 0-16,-1-21 0,0 21 15,21-21-15,-21 0 0,1 22 16,20-22-16,-21 0 0,21 0 0,-20 0 16,20 0-16,-21 0 0,21-22 0,-20 1 15,20 21-15,0-21 0,-21 0 16,22 0-16,-22 0 0,0-1 0,0-20 15,0 21-15,1 0 0,-22-22 0,0 22 16,0 0-16,0 0 0,0 0 16,-22 0-16,1-1 0,0 22 0,0 0 15,0 0-15,0 0 0,-1 0 0,-20 0 16,21 22-16,0-22 0,0 21 16,-1 0-16,22 0 0,-21 0 15,21 0-15,-21 22 0,21-22 0,0 0 16,0 0-16,0 0 15,0 1-15,21-22 0,0 21 0,1-21 16,-1 0-16,0 0 0,0 0 16,0 0-16,0 0 0,1 0 15,-1 0-15,-21-21 0,21 21 0,0-22 16,0 1-16,0 0 0,-21 0 16,22 21-16,-22-21 0,21 0 15,-21-1-15,0 1 16,0 42 15,0 1-31,0-1 16,0 0-16,0 0 0,0 0 0,0 22 15,0-1-15,0-21 0,0 21 16,0 1-16,0-1 0,0 0 0,0-20 16,0 20-16,0 0 0,0 1 0,0-1 15,0 0-15,0 1 0,-21-1 0,21 21 16,0-20-16,0-1 0,0 22 15,0-22-15,0 21 0,0-20 0,0 20 16,21-20-16,-21 20 0,21-21 0,0 1 16,-21 20-16,0-20 0,0-1 15,21-21-15,-21 21 0,0 1 16,0-22-16,0 21 0,0-21 0,-21 1 16,21-1-16,-21-21 0,0 0 15,0 0-15,-22 0 0,22-21 16,0-1-16,-21 22 0,20-42 0,-20 21 15,21 0-15,-21 0 0,20-22 0,-20 1 16,21 21-16,0-22 0,0 1 16,-1 0-16,22-1 0,0 1 0,0 0 15,0-1-15,0 1 0,0 0 0,0-1 16,0 1-16,22 0 0,-22-1 16,21 1-16,0 0 0,0-1 0,0 1 15,0 0-15,1-22 0,20 22 16,0-22-16,1 1 0,-1 21 0,0-22 15,22 1-15,-22-1 0,22 22 16,-22-22-16,0 22 0,1 0 0,-1-1 16,-21 1-16,0 21 0,-21-22 15,0 22-15,0 0 0,0 0 0,-21 0 16,0 21-16,0-21 0,-22 21 0,22 0 16,-21 0-16,21 0 0,-22 0 15,22 0-15,-21 0 0,21 0 16,0 21-16,21 0 0,0 0 0,0 0 15,0 22-15,0-22 0,0 0 16,0 0-16,0 0 0,21 0 16,0 1-16,0-1 0,0 0 0,0 0 15,22 0-15,-22 0 0,21-21 16,1 22-16,-1-22 0,-21 0 0,21 0 16,1 0-16,-1 0 0,-21 0 0,22 0 15,-1 0-15,-21-22 0,21 1 16,-20 21-16,-1-21 0,0 0 0,0 21 15,0-21-15,0 0 0,-21-1 0,0 1 16,22 21-16,-22-21 0,21 21 16,-21 21 15,0 0-15,0 1-16,-21-22 0,21 21 15,0 0-15,0 0 0,0 0 16,0 0-1,21-21 17,0 0-17,0 0-15,-21-21 0,21 21 0,0-21 16,1 21-16,-1-21 16,0 0-16,0 0 0,0-1 15,0 22-15,1-21 0,-1 21 0,0 0 16,0-21-16,0 21 0,-21 21 31,0 0-31,0 1 16,0-1-16,0 0 15,0 0-15,0 0 0,0 0 16,21-21-16,1 22 0,-1-22 0,0 21 16,0-21-16,0 0 0,22 0 15,-1 21-15,0-21 0,1 0 0,-1 0 16,0 0-16,1 0 0,-1 0 0,0 0 15,1 0-15,-1-21 16,-21 21-16,21-21 0,-20-1 0,-1 1 16,0 21-16,0-21 0,0 0 0,-21-21 15,0 20-15,0 1 0,0 0 16,0 0-16,0 0 0,0 0 0,-42-1 16,21 1-16,0 0 0,-1 21 0,-20 0 15,21 0-15,-21 0 0,-1 0 16,22 0-16,-21 0 0,21 0 0,-1 21 15,-20 0-15,42 1 0,0-1 0,-21 0 16,21 21-16,0-21 16,0 22-16,0-22 0,0 21 0,21 1 15,0-22-15,0 21 0,-21 0 0,22 1 16,-1-1-16,0 0 0,0 1 16,0-1-16,0 0 0,1 1 0,-1 20 15,-21-20-15,21-1 0,-21 21 0,21-20 16,-21 20-16,0-20 0,0-1 15,0 21-15,0-20 0,0-1 0,0 0 16,0 1-16,0-1 0,0-21 0,-21 22 16,21-22-16,-21 21 0,0-21 15,-1 0-15,22 1 0,-21-22 0,0 21 16,0-21-16,0 0 0,-22 0 16,22 0-16,0 0 0,0 0 0,0 0 15,21-21 1,0-1-16,0 1 15,0-21-15,0 21 0,0 0 16,0-22-16,0 1 0,0 0 16</inkml:trace>
  <inkml:trace contextRef="#ctx0" brushRef="#br0" timeOffset="38759.67">16023 12256 0,'0'0'0,"-21"0"0,0 0 0,0-22 15,-1 22-15,1 0 16,42 0 15,1 0-31,-1 0 16,0 0-16</inkml:trace>
  <inkml:trace contextRef="#ctx0" brushRef="#br0" timeOffset="39855.67">17208 12065 0,'0'0'0,"22"0"0,-1 21 16,0-21-16,0 0 0,0 0 0,22 0 15,-22 0-15,21 0 0,-21 0 16,22-21-16,-22 0 0,21 21 15,-21-21-15,22 0 0,-22-1 0,0 1 0,0 0 16,0 0-16,0 0 16,-21 0-16,0-1 0,0 1 0,0 0 15,0 0-15,0 0 0,-21 0 16,0-1-16,0 22 0,0 0 16,-22 0-16,22 0 0,0 0 0,-21 0 15,21 0-15,-1 22 0,1-1 16,0 0-16,0 0 0,0 0 0,21 22 15,-21-22-15,21 0 0,0 21 0,0-21 16,0 22-16,0-22 0,0 0 16,21 21-16,0-20 0,0-1 15,0-21-15,0 21 0,1 0 0,-1-21 16,0 0-16,0 21 0,0-21 16,0 0-16,1 0 0,-1 0 15,-42 0 16,-1 0-31,1 0 0,0 0 16,0 0-16,0 0 0,0 0 0,-1 21 16,1-21-16,0 22 0,0-1 15,0 0-15,0 0 0,21 21 0,0-20 16,0 20-16,0-21 0,0 21 16,0-20-16,0-1 0,0 21 15,0-21-15,0 0 0,21 22 0,0-22 16,0 0-16,0-21 0,22 21 0,-22-21 15,0 0-15,21 0 0,-21 0 16,22 0-16,-1 0 0,0 0 0,-20 0 16,20-21-16,0 0 0,1 0 15,-22 0-15,21-1 0,-21 1 0,22 0 16,-22-21-16,0-1 0,21 22 0,-21-21 16,1-22-16,-22 22 0,21 0 15,0-22-15,-21 1 0,0 20 16,0-20-16,0-1 0,0 22 0,0 0 0,0-1 15,0 1-15,21 0 16,-21 21-16,0-1 0,0 44 31,0 20-31,0-21 0,0 21 16,0 1-16,0-1 0,0 0 0,0 22 16,0-22-16,0 22 0,0-22 0,0 0 15,0 22-15,0-22 0,0 1 16,0-1-16,0 0 0,0-21 0,0 22 15,0-22-15,21 0 0,-21 21 0,0-20 16,0-1-16,0 0 16,21-21-16,1 0 15,-1 0 1,0 0-16,0-21 16,0 0-16,-21-1 0,21 1 0</inkml:trace>
  <inkml:trace contextRef="#ctx0" brushRef="#br0" timeOffset="40235.69">18478 12404 0,'0'0'0,"0"21"15,22-21 32,-1 0-47,0 0 0,0 0 16,0 0-16,0 0 0,1 0 0,-1 0 15,21-21-15,-21 21 0,0-21 16,1-1-16,-1 1 0,0 0 16,-21 0-16,0 0 0,0 0 15,0-1-15,-21 1 16,0 21-16,-1 0 0,1 0 0,0 0 16,0 0-16,0 0 0,0 21 0,-22 1 15,22-1-15,0 0 0,0 0 16,0 0-16,21 0 0,0 22 15,0-22-15,0 0 0,0 0 0,0 0 0,0 1 16,0-1-16,0 0 16,21-21-16,0 21 0,0-21 0,0 0 15,0 21-15,1-21 0,20 0 0,-21 0 16,21 0-16,-20 0 0,20 0 16,0 0-16,-21-21 0,22 0 0,-22 21 15</inkml:trace>
  <inkml:trace contextRef="#ctx0" brushRef="#br0" timeOffset="40996.16">19135 12277 0,'0'-21'0,"0"-1"16,-22 22 15,22 22-15,0-1-16,-21 0 15,21 0-15,0 0 0,0 0 0,0 1 16,0-1-16,0 0 0,0 0 0,0 0 15,0 0-15,0 1 16,0-1-16,0 0 0,0 0 16,0-42 31,0 0-32,0 0-15,0-1 16,0 1-16,0 0 0,0 0 15,21 0-15,-21 0 0,22-22 16,-1 22-16,-21 0 0,21 0 0,0 0 16,0-22-16,0 22 0,1 0 0,-1 21 15,0-21-15,0 0 0,0 21 16,0 0-16,22 0 0,-22 0 0,0 0 16,0 21-16,0 0 0,1 0 0,-1 0 15,0 0-15,-21 1 0,0 20 16,0-21-16,21 0 0,-21 0 15,0 1-15,0-1 0,0 0 0,0 0 16,0 0-16,0 0 0,-21 1 16,21-1-1,-21-21-15,0 0 32,21-21-32,0-1 15,0 1-15,0 0 0,0 0 16,0 0-16,0-22 15,0 22-15,0 0 0,21 0 0,0 0 16,0 0-16,0-1 0,0 1 0,22 0 16,-22 0-16,0 21 15,21 0-15,1-21 0,-22 21 0,21 0 16,-21 0-16,1 21 0,-1 0 0,21 0 16,-42 0-16,21 1 0,0-1 15,1 21-15,-22-21 0,21 0 0,-21 1 16,0-1-16,0 0 0,0 0 0,0 0 15,0 0-15,-21 1 0,-1-22 16,22 21-16,-21 0 0,0-21 0,21 21 16,-21-21-16,21-21 47,21 0-47,0 21 15,-21-21-15,21-1 0</inkml:trace>
  <inkml:trace contextRef="#ctx0" brushRef="#br0" timeOffset="41355.29">20129 12340 0,'0'0'15,"0"-21"1,22 21 0,-1 0-16,0 0 15,0 0-15,0-21 0,0 21 0,1 0 16,-1 0-16,0-21 0,0 21 15,21 0-15,-20 0 0,-1-21 16,0 21-16,0 0 0,0-22 0,-21 1 16,0 0-1,-21 21-15,0 0 0,0 0 16,0 0-16,-22 0 0,22 0 0,0 0 16,0 0-16,0 21 0,-1 0 15,22 1-15,0-1 0,-21 0 0,21 0 16,0 21-16,0-20 0,0-1 0,0 0 15,0 0-15,0 0 0,0 0 16,21 1-16,1-22 0,-1 21 0,0 0 16,0-21-16,0 0 0,22 0 0,-22 0 15,21 0-15,0 0 16,-20 0-16,20 0 0,0 0 0,1 0 16,-22-21-16,21 0 0,-21 21 0</inkml:trace>
  <inkml:trace contextRef="#ctx0" brushRef="#br0" timeOffset="41832.01">20891 12213 0,'0'0'16,"0"-21"-16,0 0 0,0 0 0,0 42 47,0 0-47,0 0 0,0 0 0,0 1 16,-21 20-16,21-21 0,-21 0 15,21 0-15,0 1 0,0-1 16,0 0-16,-21 0 0,21 0 0,0 0 15,-21-21-15,21 22 0,0-1 32,0-42-1,0-1-31,0 1 16,0 0-16,0 0 0,0 0 0,0 0 15,0-1-15,21 1 0,0-21 16,0 21-16,0-22 0,1 22 0,20-21 15,-21 21-15,21-22 0,-20 22 16,20 0-16,0 21 0,1 0 0,-22 0 16,0 0-16,21 21 0,-42 0 15,21 1-15,-21 20 0,0-21 0,0 21 16,0 1-16,0-22 0,0 21 0,0-21 16,-21 1-16,21 20 0,-21-21 15,21 0-15,0 0 0,-21-21 0,0 22 16,21-1-16,-21-21 0,21 21 15,0-42 32,0 0-47,0-1 0,21 1 16,0 0-16</inkml:trace>
  <inkml:trace contextRef="#ctx0" brushRef="#br0" timeOffset="42123.83">21738 11705 0,'0'0'0,"0"-21"0,-21 21 0,0 0 15,0 0-15,-1 21 16,1 22 0,21-22-16,-21 0 0,21 21 0,-21 1 15,21 20-15,0-21 0,0 22 16,-21-22-16,21 1 0,-21 20 15,21-21-15,-22 1 0,22-1 0,0 0 16,-21-20-16,0-1 0,21 21 0,-21-21 16,21 0-16,0 1 0,0-1 15,0 0 1,21-21 0,0 0-16,0-21 0,1 21 15,-1-21-15,21-1 0,-21 22 16</inkml:trace>
  <inkml:trace contextRef="#ctx0" brushRef="#br0" timeOffset="42556.02">22183 12213 0,'0'0'15,"21"-42"1,-42 42 15,-1 0-31,1 0 0,0 21 16,0-21-16,0 21 0,0 0 15,21 1-15,-22-22 16,22 21-16,-21-21 0,21 21 0,0 0 16,0 0-1,0 0-15,21-21 0,1 0 16,-1 22-16,0-22 0,0 21 16,0-21-16,0 0 15,1 21-15,-1-21 0,-21 21 16,21 0-16,0-21 15,-21 21-15,0 1 16,0-1 0,-21-21-16,0 0 0,0 21 15,-1-21-15,1 21 0,0-21 0,0 0 16,0 0-16,0 21 0,-1-21 0,1 0 16,0 0-16,0 0 15,0 0-15,0 21 0,-1-21 31,22-21-15,0 0-16,0 0 16,0 0-16,0 0 0</inkml:trace>
  <inkml:trace contextRef="#ctx0" brushRef="#br0" timeOffset="42831.09">21569 11959 0,'-21'-63'15,"63"63"-15,-21 0 16,0 0-16,22 0 0,-1 0 16,0 0-16,-21-21 0,22 21 0,-1 0 15,-21 0-15,22 0 0,-22-22 16,0 22-16,0 0 0,0 0 0,0-21 15,1 21-15,-1 0 16,-21-21-16,21 21 0,-21-21 31,-21 21-31,0 0 0,-22 0 16,1 0-16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04T01:27:14.92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2688 2201 0,'0'0'0,"-21"-21"0,0 0 0,-43-21 31,43 21-31,0 21 15,21-22-15,-21 1 16,0 21-16,21 21 31,0 1-15,0-1-16,0 0 0,0 0 0,0 21 16,0 1-16,0-22 0,0 21 15,21 22-15,0-22 0,-21 22 16,21-22-16,0 21 0,0 1 15,-21-22-15,22 22 0,-1-1 0,-21-20 16,0 20-16,21-21 0,0 22 16,-21-1-16,21-20 0,-21 20 0,0 1 15,0-22-15,21 0 0,-21 22 0,22-22 16,-22 1-16,0-1 0,0 0 16,0-21-16,21 1 0,-21 20 0,0-21 15,21 0-15,-21 0 16,21-21-1,0 0 1,-21-21-16,0 0 16,21-21-16,-21 21 0,22-22 0,-22 1 15</inkml:trace>
  <inkml:trace contextRef="#ctx0" brushRef="#br0" timeOffset="1616.11">2836 2223 0,'-63'0'15,"63"-22"-15,-21 22 16,-1 0 0,1 0-16,42 0 62,22 0-46,-22 0-16,21 0 0,1 0 15,-1 0-15,0 0 0,1 0 0,20 0 16,1 0-16,-1 0 0,1 0 16,20 0-16,1 0 0,0 0 0,20 0 15,1 0-15,0 0 0,0 0 16,0 0-16,21 0 0,0 0 0,0 0 16,0 0-16,0 22 0,0-22 15,-21 0-15,21 0 0,0 0 0,0 21 16,0-21-16,21 0 0,-21 0 15,0 21-15,21-21 0,0 0 16,0 0-16,0 21 0,1-21 0,-1 0 16,0 0-16,0 21 0,-21-21 0,21 0 15,-21 0-15,0 0 0,-21 0 16,21 21-16,-21-21 0,-21 0 0,20 0 16,-20 0-16,0 0 0,-1 0 15,1 0-15,-21 0 0,20 0 0,1 0 16,-22 0-16,1 0 0,21 0 0,-22 0 15,1 0-15,-1 0 0,1-21 16,-22 21-16,21 0 0,-20 0 16,-1 0-16,0 0 0,1 0 15,-1 0-15,-21 0 0,22 0 0,-22-21 16,0 21-16,21 0 0,-21 0 0,1 0 16,-1 0-16,0 0 15,0 0-15,0 0 0,0 0 0,1 0 16,-1 0-16,0 0 15,0 0 1,-21 21 0,0 0-16,0 1 15,0-1-15,0 0 0,0 0 16,0 0-16,0 0 0,-21 1 16,21 20-16,-21-21 0,21 0 15,0 22-15,0-22 0,0 21 0,0-21 16,0 22-16,0-1 0,-21 0 0,21 1 15,0-22-15,0 21 0,0 0 16,0 1-16,-22-1 0,22 0 0,0 1 16,0-1-16,0 0 0,0 1 0,0-1 15,0 0-15,0-20 0,0 20 16,-21-21-16,21 21 0,-21-20 0,21-1 16,0 0-16,0 0 0,-21 0 0,0 0 15,21 1-15,-21-22 0,21 21 16,-22 0-16,1-21 15,0 0-15,0 21 0,0-21 16,0 0-16,-1 0 0,1 0 16,0 21-16,-21-21 0,21 0 0,-22 0 15,1 0-15,0 0 0,-1 0 0,1 0 16,-22 0-16,22 0 0,-21 0 16,-1 0-16,1 0 0,-1 0 0,1 0 15,-22 0-15,21 0 0,-20 0 0,-1-21 16,0 21-16,1 0 0,-22 0 15,21 0-15,1 0 0,-1 0 0,-21-21 16,21 21-16,22 0 0,-22 0 0,1 0 16,20 0-16,-21 0 15,22 0-15,-1 0 0,1 0 0,-22 0 16,22 0-16,-1 0 0,-20 0 0,20 0 16,-21 0-16,22 0 0,-22 0 15,22 0-15,-22 0 0,0 0 0,1 0 16,-1 0-16,0 0 0,1 0 0,20 0 15,-20 0-15,20-21 0,1 21 16,-1 0-16,1 0 0,20 0 0,-20 0 16,20 0-16,1 0 0,0 0 0,-1 0 15,1 0-15,-21 0 0,20 0 16,-20 0-16,-1 0 0,1 0 0,-1 0 16,1 0-16,-1 0 15,1 0-15,-1 0 0,1 0 0,20 0 16,-20 0-16,21 0 0,-1 21 0,1-21 15,21 0-15,-22 0 0,1 0 16,21 21-16,-21-21 0,-1 0 0,1 0 16,0 21-16,-1-21 0,-20 0 15,20 0-15,-20 21 0,21-21 0,-22 0 16,1 0-16,20 22 0,-20-22 0,20 0 16,1 0-16,0 0 0,-1 0 15,1 0-15,21 0 0,-21 0 0,20 21 16,-20-21-16,21 0 0,-21 0 15,20 0-15,-20 0 0,21 0 16,0 0-16,-22 0 0,22 0 16,0 21-16,0-21 0,0 0 0,0 0 15,-1 0-15,1 0 0,0 0 32,0 0-32,0 0 31,0 0-31,-1 0 15,22 21-15,22-21 32,-1-21-32,0 0 0</inkml:trace>
  <inkml:trace contextRef="#ctx0" brushRef="#br0" timeOffset="2383.67">3133 2667 0,'0'0'0,"-22"0"0,-20 0 16,21 21-16,0-21 15,0 21-15,-1 1 0,1-1 0,21 0 16,0 0-16,0 0 16,0 0-16,0 1 0,0-1 15,21-21-15,1 0 16,-1 21-16,0-21 0,0 0 0,0 0 0,22 0 15,-22 0-15,21 0 0,-21 0 16,22 0-16,-1-21 0,-21 0 16,21 21-16,-20-22 0,20 1 15,-21 0-15,0 21 0,0-21 0,-21 0 16,0 0-16,0-1 16,0 1-16,0 0 0,-21 0 15,0 0 1,0 21-16,0 0 0,0 21 15,-1 0 1,22 0-16,0 0 0,0 1 0,0-1 16,0 0-16,0 0 0,0 21 15,0-20-15,0 20 0,0-21 0,0 21 16,0-20-16,0 20 0,22 0 16,-1-21-16,-21 22 0,21-1 15,-21-21-15,0 22 0,21-1 0,-21-21 16,21 21-16,-21-20 0,0-1 15,0 21-15,0-21 0,0 0 0,0 1 16,-21-22-16,0 21 0,0-21 16,0 0-16,-1 21 0,1-21 0,0 0 15,-21 0-15,21 0 0,-1 0 16,-20 0-16,21-21 0,0 21 16,-22-21-16,22-1 0,0 22 15,0-21-15,0 0 0,21 0 16,-21 21-16,21-21 0,0 0 0,0-1 15,21 1 1,0 21-16,0-21 16,0 21-16,0-21 0,1 21 15,20-21-15,-21 21 0,21-21 0</inkml:trace>
  <inkml:trace contextRef="#ctx0" brushRef="#br0" timeOffset="2943.82">3725 3048 0,'0'21'16,"21"0"0,-21 1-16,22-1 0,-22 0 15,0 0-15,0 0 0,0 0 16,21 1-16,-21-1 0,0 0 0,0 0 15,0 0-15,0 0 16,0 1-16,0-1 0,0 0 16,0 0-1,0-42 32,0 0-47,0 0 0,0-1 16,-21 1-16,21 0 0,0-21 15,0 21-15,0-1 0,0 1 0,0-21 16,0 21-16,0 0 0,21-1 0,0 1 16,0 0-16,0 0 0,0 0 15,1 21-15,-1-21 0,21 21 0,-21 0 16,0 0-16,22 0 0,-22 0 16,0 0-16,0 21 0,22 0 0,-22-21 15,0 21-15,0 0 0,0 22 16,-21-22-16,0 0 0,21 21 15,-21-21-15,0 1 0,0 20 0,0-21 16,0 0-16,0 0 0,0 1 16,-21-1-16,21 0 0,0 0 15,-21-21-15,21-21 47,0 0-47,0 0 0,0-1 16,0 1-16,0 0 0</inkml:trace>
  <inkml:trace contextRef="#ctx0" brushRef="#br0" timeOffset="3563.52">4445 2625 0,'-21'21'31,"21"0"-31,0 0 0,0 0 16,0 1-16,0-1 0,0 21 0,0-21 15,0 22-15,0-22 0,0 21 16,0-21-16,0 22 0,0-22 16,0 21-16,0-21 0,21 22 0,-21-22 15,0 0-15,0 0 0,0 0 16,0 0-16,0 1 0,0-1 0,0 0 15,0 0-15,0-42 47,-21 0-31,21 0-16,0-1 0,0 1 16,0 0-16,0 0 0,0 0 15,0 0-15,0-1 0,0 1 0,0 0 16,0 0-16,21 0 0,0 0 0,0 21 15,0-22-15,1 22 0,20 0 16,0-21-16,-21 21 0,22 0 0,-1 0 16,0 0-16,1 0 0,-22 0 15,21 21-15,-21-21 0,1 22 0,-1-1 16,0 0-16,0-21 0,-21 21 16,0 0-16,0 0 0,0 1 0,0-1 15,0 0-15,-21 0 0,0 0 0,0 0 16,-22 1-16,22-1 15,-21 0-15,-1 0 0,22 0 0,-21 0 16,21-21-16,0 22 0,-22-22 0,22 0 16,0 21-16,0-21 15,42-21 32,0-1-47,0 1 0,22 21 16</inkml:trace>
  <inkml:trace contextRef="#ctx0" brushRef="#br0" timeOffset="4439.75">5292 2921 0,'0'0'0,"0"-21"31,-22 21-31,1 21 0,21 0 16,-21-21-16,0 21 0,21 1 0,0-1 15,-21 0-15,0 0 0,21 0 16,0 0-16,-22 1 0,22-1 0,0 0 16,0 0-16,0 0 15,0 0-15,0 1 0,22-1 0,-1-21 16,-21 21-16,21-21 0,0 0 0,0 0 15,0 0-15,1 0 16,-1 0-16,-21-21 16,21 21-16,-21-21 15,0-1-15,0 1 16,0 0-16,0 0 0,0 0 16,0 0-16,0-1 0,0 1 15,0 0-15,0 0 0,0 0 0,0 0 16,0-1-16,21 1 0,0 0 15,0 21-15,1-21 0,-1 0 16,0 21-16,0 0 0,21-21 16,-20 21-16,-1 0 0,21 0 0,-21 0 15,0 0-15,22 0 0,-22 21 0,0 0 16,0-21-16,0 21 0,1 0 16,-22 0-16,0 1 0,0-1 0,0 0 15,0 0-15,0 0 0,0 0 16,0 1-16,0-1 0,-22 0 0,1 0 15,0 0-15,0-21 0,21 21 0,-21 1 16,21-1-16,-21-21 0,21 21 16,0-42 31,21 0-47,0-1 0,0 22 15,0-21-15,0 0 0,1 0 16,-1 0-16,0 0 0,0-22 0,21 22 15,-20 0-15,-1-21 0,21 20 16,-21 1-16,0-21 0,1 21 0,-1 0 16,-21-1-16,0 1 0,21 0 0,-21 0 15,0 0 1,-21 42 0,21 0-16,-21-21 15,-1 21-15,1 22 0,21-22 16,0 0-16,-21 21 0,21-21 0,-21 1 15,21 20-15,0-21 0,0 21 16,0-20-16,0-1 0,0 0 0,0 0 16,0 0-16,0 0 0,21 1 15,0-22-15,-21 21 0,21-21 0,1 0 16,-1 0-16,0 0 0,0 0 0,0 0 16,0 0-16,22 0 0,-22 0 15,0-21-15,21-1 0,-20 1 0,20 0 16,-21 0-16</inkml:trace>
  <inkml:trace contextRef="#ctx0" brushRef="#br0" timeOffset="5208.03">7281 2667 0,'0'0'0,"-21"0"16,0 0-16,21-21 0,0 0 16,0 0-1,0-1-15,0 1 16,21 0-1,0 21-15,0 0 0,1 0 0,-1 0 16,0 0-16,0 0 0,0 0 0,0 0 16,1 0-16,-1 21 15,-21 0-15,0 1 0,0-1 0,0 0 16,0 0-16,0 21 0,0-20 16,0-1-16,-21 0 0,-1 21 15,1-21-15,0 1 0,-21-1 0,21-21 16,-1 21-16,1 0 0,0 0 15,0-21-15,0 0 0,0 0 16,42-21 31,0 0-47,0 21 16,0 0-16,0-21 0,1 0 0,-1 21 15,21 0-15,-21 0 0,0 0 16,1 0-16,20 0 0,-21 0 0,0 0 15,0 0-15,22 21 0,-22-21 16,0 21-16,0-21 0,22 21 16,-43 0-16,21-21 0,0 21 0,0 1 15,-21-1-15,21 0 0,-21 0 16,0 0-16,0 0 0,0 1 16,0-1-16,-21 0 0,0 0 0,-21 0 15,20 0-15,-20 1 0,21-1 0,-21 0 16,-1 0-16,1 0 0,0 0 15,-1-21-15,1 22 0,21-22 0,-22 0 16,1 0-16,21 0 0,-21 0 16,20 0-16,1 0 0,-21 0 0,21 0 15,0 0-15,-1-22 16,22 1-16,-21 21 0,21-21 16,0 0-16,0 0 15,0 0-15,21-1 0,1 22 16,-1-21-16,0 0 0,0 21 15,0-21-15,0 0 0</inkml:trace>
  <inkml:trace contextRef="#ctx0" brushRef="#br0" timeOffset="5851.25">8107 2773 0,'0'-85'31,"0"64"-31,0 0 0,0 0 0,21 0 16,0-1-16,0 1 16,0 21-16,-21-21 0,22 21 0,-1 0 15,0 0-15,0 0 0,0 0 16,0 0-16,1 0 0,-1 21 0,0 0 15,0 1-15,-21-1 16,21 21-16,-21-21 0,0 0 16,0 22-16,0-22 0,0 0 0,0 21 15,0-20-15,0 20 0,-21-21 16,21 0-16,-21 22 0,0-22 0,0 0 16,-22 21-16,22-21 0,0 1 0,0-1 15,-22 0-15,22 0 0,0 0 16,-21 0-16,21 1 0,-1-1 0,1-21 15,0 0-15,0 21 0,0-21 16,0 0-16,-1 0 16,22-21-16,0 0 0,0-1 15,0 1-15,0 0 16,0 0-16,0 0 0,0 0 0,0-1 16,0 1-16,0 0 0,22 0 0,-1 0 15,0 0-15,0-1 16,0 22-16,0 0 0,1 0 15,-1 0-15,0 0 0,0 22 16,0-22-16,0 21 0,-21 0 16,22 0-16,-1-21 0,-21 21 0,21 0 15,-21 1-15,21-22 0,0 21 16,-21 0-16,21-21 0,1 21 0,-1 0 16,0-21-1,0 0-15,0 0 16,0 0-16,1 0 0,-1 0 15,0 0-15,0-21 0,0 0 16,22 0-16,-22 21 0</inkml:trace>
  <inkml:trace contextRef="#ctx0" brushRef="#br0" timeOffset="6459.55">9059 2625 0,'0'0'0,"0"-21"16,-21 21-1,0 21-15,0-21 16,21 21-16,-21 0 0,-1 0 0,22 0 16,-21 1-16,21-1 0,-21 21 0,0-21 15,21 0-15,-21 22 0,21-22 16,0 0-16,-21 0 0,21 22 0,0-22 15,0 0-15,0 0 0,0 0 16,0 0-16,0 1 0,0-1 0,0 0 16,0 0-16,21 0 0,0-21 0,-21 21 15,21 1-15,21-22 16,-20 0-16,-1 21 0,21-21 0,-21 0 16,22 0-16,-22 0 0,21 0 0,-21 0 15,22 0-15,-22-21 0,21 21 16,-21-22-16,22 1 0,-22 0 0,0 0 15,0 0-15,0 0 0,0-1 0,1 1 16,-22-21-16,0 0 0,0 20 16,0-20-16,0 0 0,0-22 0,0 22 15,0 0-15,0-1 0,-22 22 16,1-21-16,0 21 0,-21-1 16,21 1-16,-22 0 0,22 21 0,-21 0 15,21 0-15,-22 0 0,1 21 16,21-21-16,-22 21 0,22 22 0,-21-22 15,0 0-15,20 21 0,-20 1 0,21-22 16,0 21-16,0 1 0,-1-22 16,1 21-16,21 0 0,0-20 0,0 20 15,0 0-15,0-21 0,0 1 16,0 20-16,0-21 0,21 0 0,1 0 16,-1 1-16,0-1 0,21 0 0,-21-21 15,1 21-15,20-21 0,-21 0 16,21 0-16,-20 0 0,20 0 15,-21 0-15,0 0 0,0 0 0</inkml:trace>
  <inkml:trace contextRef="#ctx0" brushRef="#br0" timeOffset="81111.37">8424 2032 0,'0'-21'15,"0"0"1,-21 21-16,0 0 0,21-21 16,-21 21-16,0 0 0,-1-22 15,1 22-15,0 0 0,0 0 16,0 0-16,-22 0 0,22 0 16,0 0-16,-21 0 0,-1 0 15,22 0-15,-21 0 0,0 0 0,-1 0 16,1 0-16,0 0 0,20 0 15,-20 22-15,0-1 0,-1-21 0,1 21 16,0 0-16,21-21 0,-22 21 16,1 0-16,0 1 0,-1-1 0,22 0 15,-21 0-15,-1 21 0,22-20 16,-21-1-16,21 21 0,-22-21 0,1 22 16,21-1-16,-21 0 0,20 1 15,-20-1-15,21 0 0,0 1 0,-22-1 16,22 0-16,0 1 0,-21-1 15,21 0-15,-1 1 0,1-1 16,21 0-16,-21 1 0,0-1 0,21 0 16,-21 1-16,21-1 0,0 0 15,0 1-15,0-1 0,0 0 0,0 1 16,0-22-16,21 21 0,0 0 16,0 1-16,22-22 0,-22 21 0,0-21 15,21 22-15,-21-22 0,22 21 0,-1-21 16,0 1-16,1-1 0,-22 21 15,21-21-15,1 0 0,-1 1 0,0-1 16,1 0-16,-1 0 0,21 0 16,-20 0-16,-1-21 0,22 22 15,-22-1-15,21-21 0,1 0 0,-1 21 16,1-21-16,-1 0 0,1 0 16,-1 0-16,1 0 0,-1 0 0,22 0 15,-21-21-15,-1 21 0,22-21 0,-22-1 16,22 22-16,-22-21 0,1 0 15,-1 0-15,1 21 0,-1-21 0,1 0 16,-1-1-16,-20 1 0,-1 0 0,22 0 16,-22 0-16,0 0 0,-21-1 15,22 1-15,-1 0 0,0 0 0,-20-21 16,20 20-16,-21 1 0,21 0 16,-20-21-16,-1 21 0,0-22 15,0 22-15,0-21 0,0-1 0,1 1 16,-1 21-16,-21-43 0,21 22 0,0 0 15,-21-1-15,0 1 0,21-21 16,0 20-16,-21-20 0,22 20 0,-22-20 16,0-1-16,0 22 0,0-21 15,0 20-15,0-20 0,0 20 0,-22-20 16,1 21-16,0-1 0,-21 1 16,21 21-16,-1-22 0,1 1 0,-21 21 15,21-21-15,0 20 0,-22-20 16,22 21-16,-21 0 0,21-22 15,-22 22-15,22 0 0,-21 21 0,21-21 16,-22 0-16,1 21 0,0 0 16,20 0-16,-20-21 0,0 21 0,-1 0 15,1 0-15,21 0 0,-21 0 16,-1 0-16,1 0 0,21 0 0,0 0 16,-22 0-16,22 0 0,0 0 15,0 0-15,0 21 0,-22-21 0,22 0 16,0 21-16,0-21 0,0 0 15,-1 21-15,1-21 0,0 21 0,0-21 16,21 21-16,-21 1 0,0-22 16,-1 21-16</inkml:trace>
  <inkml:trace contextRef="#ctx0" brushRef="#br0" timeOffset="82259.71">7366 677 0,'0'-21'16,"-21"21"-16,21-21 15,-21 0-15,-1 21 0,22-21 16,-21 21 0,42 21 15,-21 0-15,22 0-16,20 0 0,-21 1 0,21 20 15,1-21-15,-1 21 0,0 1 16,1-1-16,-1 0 0,22 22 0,-22-22 15,0 1-15,22 20 0,-22 1 16,0-1-16,22 1 0,-22-1 0,1 22 16,-1-22-16,0 22 15,1-22-15,-1 22 0,0-21 0,-21-1 16,1-21-16,-1 22 0,0-22 16,0 1-16,-21-22 0,0 21 0,0-21 15,21 0-15,-21 1 0,0-1 0,0 0 16,-21-21 15,0 0-31,0-21 16,0 0-16,-1-1 0,22 1 15,-21 0-15,0 0 0,0 0 0</inkml:trace>
  <inkml:trace contextRef="#ctx0" brushRef="#br0" timeOffset="82564.05">8043 1905 0,'0'0'0,"0"-21"0,0 42 47,0 0-47,21 0 0,1-21 0,-1 22 15,-21-1-15,21 0 0,0 0 16,0 0-16,0 0 0,1 22 0,-1-22 15,-21 0-15,21 0 0,0 0 16,0 1-16,-21-1 0,21 0 16,1 0-16,-22 0 0,21 0 15,0-21-15,-21 22 16,21-22-16,-21-22 31,0 1-15,21 0-16</inkml:trace>
  <inkml:trace contextRef="#ctx0" brushRef="#br0" timeOffset="82820.89">8636 1757 0,'0'-21'31,"0"42"-31,-21 0 16,0 0-16,21 0 0,-22 1 15,1 20-15,0-21 0,21 21 0,-21 1 16,0-1-16,0-21 0,-1 22 0,22-1 16,-21-21-16,0 21 0,0-20 15,21-1-15,-21 21 0,21-21 16,-21 0-16,-1 1 0,22-1 16,0 0-16,22-42 31,20 0-31</inkml:trace>
  <inkml:trace contextRef="#ctx0" brushRef="#br0" timeOffset="83587.46">11070 1693 0,'0'0'0,"-21"0"0,-21-21 15,20 21-15,-20-21 16,21 21-16,21-21 0,-21 21 0,21-21 15,-21 0-15,21-1 16,0 1 0,21 21-16,0 0 0,0 0 15,0 0-15,0 0 0,1 0 0,20 0 16,-21 0-16,21 0 0,-20 0 0,-1 0 16,21 0-16,-21 0 0,0 21 15,1 1-15,-22-1 0,0 0 0,21 0 16,-21 0-16,0 0 0,0 1 15,0 20-15,0-21 0,-21 0 0,-1 0 16,1 1-16,0-1 0,-21 0 16,21 0-16,-1 0 0,-20-21 0,21 0 15,0 21-15,0-21 0,-1 0 0,22-21 47,0 0-31,0 0-16,22 21 0,-1 0 15,0-21-15,0 21 0,0 0 16,22 0-16,-1 0 0,-21 0 0,21 0 16,1 0-16,-22 0 0,21 0 0,-21 0 15,22 0-15,-22 21 0,0 0 16,0-21-16,-21 21 0,0 0 0,21 1 16,-21-1-16,0 0 15,0 0-15,0 0 0,-21 0 0,0-21 16,0 22-16,-21-1 0,20-21 15,-20 21-15,0-21 0,-1 0 16,-20 21-16,21-21 0,-1 0 0,1 0 16,0 0-16,-1 0 0,1 0 0,21 0 15,-22 0-15,22 0 0,0 0 16,0 0-16,0 0 16,21-21-1,21 0 1,0 21-16,21 0 0,-20-21 15,20-1-15,0 22 0</inkml:trace>
  <inkml:trace contextRef="#ctx0" brushRef="#br0" timeOffset="84163.13">11959 1609 0,'0'-43'16,"0"22"-1,0 0-15,21 21 0,0-21 16,1 21-16,-1-21 0,0 21 0,0 0 16,0-21-16,22 21 15,-22 0-15,21 0 0,-21 0 0,0 0 16,22 0-16,-22 21 0,0-21 15,0 21-15,0 0 0,-21 21 0,0-20 16,0 20-16,0-21 0,0 21 16,0 1-16,0-1 0,-21 0 0,-21-20 15,21 20-15,0 0 0,-22-21 0,22 1 16,-21-1-16,21 0 0,-22 0 16,22 0-16,-21 0 0,21-21 0,-1 0 15,1 0-15,0 0 0,0 0 16,0 0-1,21-21-15,0 0 0,0 0 16,0 0-16,0 0 0,0-1 16,0-20-16,21 21 0,0 0 0,0 0 15,-21-1-15,21 22 0,1 0 16,-1 0-16,0 0 0,0 22 16,0-1-16,0 0 0,1 0 15,-22 0-15,21 0 0,0 1 16,0-1-16,0 0 0,0 0 0,1 0 15,-1 0-15,0 1 0,0-22 16,0 21-16,0-21 0,-21 21 0,22-21 16,-1 0-16,0 0 0,0 0 15,0 0-15,0 0 16,1 0-16,-1-21 16,-21 0-16,0-1 0,21 22 0</inkml:trace>
  <inkml:trace contextRef="#ctx0" brushRef="#br0" timeOffset="84423.98">12890 1439 0,'0'22'0,"22"-1"15,-22 0-15,21 0 0,-21 0 16,0 22-16,0-22 0,0 21 15,0 0-15,0 1 0,0-1 0,0-21 16,0 22-16,-21-1 0,-1-21 0,22 21 16,-21-20-16,21-1 0,0 0 15,-21 0-15,21 0 0,-21 0 0,21 1 16,0-1-16,-21-21 16</inkml:trace>
  <inkml:trace contextRef="#ctx0" brushRef="#br0" timeOffset="84811.76">11155 614 0,'0'0'0,"-21"-21"0,-22-22 31,64 43-31,1 0 16,20 0-16,0 0 0,1 0 0,-1 22 16,21-1-16,-20 0 0,20 0 15,1 0-15,-1 0 0,1 1 0,-1 20 16,1 0-16,-1 1 0,1-1 15,-1 0-15,-20 1 0,20-1 0,-21 0 16,1 1-16,-22-1 0,0 0 16,0-21-16,0 22 0,1-22 0,-22 0 15,0 0-15,21 0 0,-21 1 16,0-1-16,-21-21 47,-1 0-47</inkml:trace>
  <inkml:trace contextRef="#ctx0" brushRef="#br0" timeOffset="85128.58">11811 1312 0,'21'22'31,"0"-22"-31,0 0 15,22 0-15,-22 21 0,21-21 16,1 0-16,-1 0 0,0 21 16,1-21-16,-1 0 0,-21 0 0,21 0 15,-20 21-15,-1-21 0,0 0 16,0 0-16,0 0 0,0 0 16,1 0-1,-1 0 32,-21-21-47,21 0 16,0 0-1</inkml:trace>
  <inkml:trace contextRef="#ctx0" brushRef="#br0" timeOffset="85935.14">12509 868 0,'22'-42'15,"-22"20"-15,0 1 16,21 21-16,-21-21 0,21 21 16,-21-21-16,21 21 15,-21-21-15,21 21 16,-21 21 0,0 0-16,0 0 15,0 0-15,0 22 0,0-22 16,0 21-16,0-21 0,0 22 15,0-1-15,0-21 0,0 22 0,-21-22 16,21 21-16,0-21 0,-21 0 16,21 1-16,0-1 0,0 0 0,0 0 15,0 0-15,0 0 0,0 1 16,0-1-16,0 0 16,0 0-1,-21-21 110</inkml:trace>
  <inkml:trace contextRef="#ctx0" brushRef="#br0" timeOffset="109251.29">2921 5503 0,'0'0'16,"0"-21"-16,0 0 15,0 0 1,-21 21 31,0 21-47,-1 21 0,1-20 16,-21 20-16,0 0 0,-1 1 15,1-1-15,0 21 0,-1-20 0,-20-1 16,20 22-16,-20-22 0,-1 0 15,22 1-15,0-22 0,-1 21 0,1-21 16,0 0-16,-1 1 16,22-1-16,0-21 0,0 0 0,0 0 15,0 0 1,21-21 0,0-1-16,0 1 0,0 0 15,0 0-15,21 0 0,0 21 0,0-21 16,0-1-16,0 1 0,1 21 15,-1 0-15,21 0 0,-21 0 0,22 0 16,-1 0-16,0 21 0,-21 1 16,22-1-16,-1 0 0,-21 0 15,22 0-15,-22 0 0,0 1 16,21-1-16,-42 21 0,21-21 0,1-21 16,-1 21-16,0 1 0,-21-1 15,21 0-15,0 0 0,0-21 16,1 0-1,-1 0-15,0 0 16,0 0-16,-21-21 0,21 0 16,-21 0-16,21-1 15</inkml:trace>
  <inkml:trace contextRef="#ctx0" brushRef="#br0" timeOffset="110444.77">3556 5821 0,'0'0'0,"0"-21"0,21-22 32,-21 22-32,0 0 0,0 0 15,0 0-15,-21 0 16,0 21-16,0 0 16,-1 0-16,-20 0 0,21 0 0,0 0 15,0 21-15,-22-21 0,22 42 16,-21-21-16,21 0 0,-1 22 0,-20-1 15,21-21-15,0 22 0,0-1 16,21 0-16,0 1 0,-22-22 0,22 21 16,0-21-16,0 0 0,0 1 15,0-1-15,0 0 0,0 0 16,22-21-16,-1 21 0,0-21 16,0 0-16,0 0 0,0 0 0,1 0 15,-1 0-15,0 0 0,21 0 0,-21-21 16,1 0-16,-1 21 0,21-21 15,-21 0-15,0-1 0,1 1 0,-1 0 16,0 0-16,0-21 0,0 20 16,-21-20-16,0 21 0,21-21 0,-21-1 15,22 1-15,-22 21 0,0-22 16,0 22-16,0 0 0,0 0 0,0 0 16,0 63 15,0-21-31,0 0 0,0 22 15,0-1-15,0 0 0,0-20 0,0 20 16,0 0-16,0-21 0,0 22 0,0-22 16,0 0-16,0 0 0,0 0 15,21 1-15,0-1 0,0 0 0,0 0 16,0 0-16,1-21 16,-1 0-16,0 0 0,0 0 0,0 0 15,0 0-15,1 0 16,-1 0-16,0-21 0</inkml:trace>
  <inkml:trace contextRef="#ctx0" brushRef="#br0" timeOffset="111827.99">2455 5122 0,'0'0'0,"0"-21"0,0 0 0,0 0 16,-21 21-1,0 0-15,0 21 16,0 0-16,-22 22 0,22-1 0,-21 0 16,-1 1-16,22 20 0,-21 1 15,0 20-15,-1-20 0,1 20 16,0-20-16,-1 21 0,1-22 0,0 1 15,-1-1-15,1 1 0,0-1 16,20-21-16,-20 1 0,0 20 0,21-20 16,-22-1-16,22-21 0,-21 21 15,21-20-15,-1-1 0,22 0 0,-21-21 16,21-21 0,0 0-1,0-1-15,0 1 0,21-21 16,1 21-16,-1-22 0,21 1 15,0 0-15</inkml:trace>
  <inkml:trace contextRef="#ctx0" brushRef="#br0" timeOffset="112383.67">3048 5186 0,'-42'63'16,"-1"-41"0,22 20-16,-21 0 0,21 1 0,-22 20 15,1 1-15,0-1 0,-22 1 16,22 20-16,-22-20 0,22-1 0,-22 22 16,1-22-16,21 1 0,-22-1 15,22 1-15,-1-1 0,1 1 0,0-22 16,21 22-16,-1-22 0,1 0 15,0-20-15,21-1 0,-21 21 0,21-21 16,21-42 0,0 0-1,0-21-15,1 20 0,20-20 16,0-21-16,1 20 0,-1 1 16,0-22-16,1 1 0,20-1 15,1 1-15,-1-22 0,-21 22 0,22-22 16,-1 0-16,1 22 0,-22-1 15,22 1-15,-22-1 0,0 22 0,-20 0 16,20-1-16,-21 22 0,-21 0 16,0 0-16,0 42 15,-21 0-15,0 22 16,-22-1-16,1 0 0,0 22 0,-1-1 16,-20 22-16,-1-22 0,1 22 15,-1 0-15,-20-22 0,20 1 16,-20 20-16,20-20 0,1-1 15,20 1-15,-20-22 0,20 1 0,22 20 16,-21-42-16,21 22 0,21-22 16,0 0-16,0 0 0,42-21 15,-21-21-15</inkml:trace>
  <inkml:trace contextRef="#ctx0" brushRef="#br0" timeOffset="113075.52">4826 5080 0,'0'0'0,"21"-21"0,21 21 0,1-21 16,-1 21-16,0-21 0,1 21 0,-22 0 16,21-22-16,-21 22 0,1 0 15,-44 0 1,-20 22 0,21-22-16,-43 21 0,22-21 0,-21 21 15,-1 0-15,1-21 0,-22 21 0,21-21 16,1 0-16,21 21 15,-22-21-15,22 0 0,-1 0 0,1 0 16,21 0-16,0 22 0,0-22 16,-1 0-16,22 21 15,0 0-15,0 0 16,0 0-16,0 0 0,0 22 16,22-1-16,-1 0 0,-21 1 15,21 20-15,-21 1 0,21-1 0,-21 1 16,0 20-16,0-20 15,0 21-15,0-22 0,0 1 0,0 20 16,0-20-16,0-1 0,0 22 0,-21-22 16,21 1-16,0-1 0,0 1 15,0-1-15,0-20 0,0-1 0,0 0 16,21-20-16,0-1 0,0 0 16,1-21-16,-1 0 0,21 0 0,0 0 15,1 0-15,-1-21 0,0 0 0,1-22 16,-22 1-16,21 0 0,1-1 15</inkml:trace>
  <inkml:trace contextRef="#ctx0" brushRef="#br0" timeOffset="113323.74">5249 5482 0,'0'0'15,"0"-21"-15,0 0 0,-21 21 0,0 0 16,0 0-16,0 21 0,-1 0 15,1 0-15,0 22 0,21 20 0,-21-20 16,21 20-16,-21 1 0,21-1 16,-21-21-16,21 22 0,0-1 0,0-20 15,0-1-15,0 0 0,0 1 16,0-1-16,0 0 0,0-20 0,0-1 16,0 0-16,21 0 0,-21 0 0,21-21 15,0 0-15,0 0 0,0 0 16,1 0-16,-1 0 0,-21-21 15</inkml:trace>
  <inkml:trace contextRef="#ctx0" brushRef="#br0" timeOffset="113511.63">4847 6096 0,'0'0'15,"21"0"1,0 0-1,1 0-15,20 0 0,-21-21 0,0 21 0,22 0 16,-22-21-16,21 21 16,-21-21-16,22 21 0,-22-22 0,21 1 15,0 21-15,-20-21 0,-1 21 0,0 0 16</inkml:trace>
  <inkml:trace contextRef="#ctx0" brushRef="#br0" timeOffset="113861.43">5355 6160 0,'0'0'0,"21"0"16,0 0-16,1 0 0,-1 0 0,0 0 16,21-22-16,-21 22 0,22-21 0,-1 0 15,-21 0-15,22 0 0,-1 0 16,-21-1-16,0 22 0,0-21 0,-21 0 15,0 0-15,-21 21 16,0 0-16,0 0 16,-21 0-16,-1 21 0,22 0 0,-21 0 15,-1 1-15,22-1 0,0 0 16,-21 0-16,42 21 0,-21-20 0,21-1 16,0 0-16,0 0 0,21 0 15,-21 0-15,21-21 16,21 0-16,-21 0 0,1 0 0,20 0 15,0 0-15,-21 0 0,22 0 16,-1 0-16,0-21 0,1 0 0,-22 0 16,21 21-16</inkml:trace>
  <inkml:trace contextRef="#ctx0" brushRef="#br0" timeOffset="114580.13">6075 5884 0,'0'0'16,"21"0"-16,0 0 0,0 0 15,0 0-15,1 0 0,-1 22 16,0-1-16,-21 0 0,21 0 16,0 0-16,-21 22 0,0-22 0,0 0 15,0 21-15,0-21 0,0 1 16,0 20-16,0-21 0,-21 0 0,0 0 16,0 1-16,21-1 0,-21-21 0,21 21 15,-22-21-15,22 21 0,0-42 31,0 0-31,22 0 16,-1-1-16,0-20 0,-21 21 16,21 0-16,0-22 0,0 22 15,1-21-15,-1 0 0,0 20 0,-21-20 16,21 0-16,0 21 0,0-1 16,-21 1-16,0 42 31,-21 22-31,0-22 0,21 0 15,-21 21-15,0-20 0,21 20 16,-21-21-16,21 21 0,0-20 0,0 20 16,0-21-16,0 0 0,0 0 0,0 1 15,0-1-15,21 0 0,0-21 16,0 0-16,0 0 0,22 0 0,-1 0 16,0 0-16,1 0 0,-1-21 15,0 0-15,1-1 0,-1 1 16,0 0-16,22 0 0,-22-21 0,0-1 15,-20 1-15,20-22 0,0 22 0,-21-21 16,1-1-16,20 1 0,-21-1 16,0 1-16,0-1 0,-21 22 0,0-22 15,22 22-15,-22 0 0,0 20 16,0 1-16,0 0 0,0 0 0,-22 21 16,1 0-16,0 21 0,0 21 15,21-20-15,-21 20 0,0 0 16,-1 1-16,1 20 0,0 1 0,0-22 15,21 21-15,0 1 0,-21-22 16,21 1-16,0 20 0,-21-21 16,21 1-16,0-1 0,0-21 0,0 22 15,0-22-15,0 21 0,0-21 0,21 0 16,0 1-16,0-1 16,0-21-16,0 0 0,1 0 0,-1 0 15,0 0-15,0 0 0,0-21 0,0 21 16,1-22-16,-1 1 0,0-21 15,-21 21-15</inkml:trace>
  <inkml:trace contextRef="#ctx0" brushRef="#br0" timeOffset="114772.02">6837 5757 0,'0'0'0,"-21"22"31,42-1-31,0-21 0,0 0 16,0 0-16,22 0 0,-22 0 0,0 0 16,21 0-16,1 0 0,-22 0 15,21 0-15,0 0 0,1-21 0,-22 21 16,21-22-16,1 1 0</inkml:trace>
  <inkml:trace contextRef="#ctx0" brushRef="#br0" timeOffset="115511.86">7578 5503 0,'0'-21'0,"0"42"0,0-63 0,0 21 16,0 0-16,0 0 0,0-1 16,0 44-1,0-1-15,0 21 16,0 0-16,0 1 0,0-1 0,0 22 16,0-1-16,0 1 0,-22-22 15,22 21-15,0-20 0,0-1 16,-21 0-16,21 1 0,0-1 15,0-21-15,0 22 0,0-22 0,0 0 0,21 0 16,1-21-16,-1 0 16,0 0-16,0 0 0,0 0 15,0 0-15,1-21 0,-1 21 0,0-21 16</inkml:trace>
  <inkml:trace contextRef="#ctx0" brushRef="#br0" timeOffset="115815.69">8086 5461 0,'0'0'0,"21"-42"16,-21 21-1,21 21-15,0 0 0,0 21 16,0 0-16,22 0 16,-22 21-16,0-20 0,0 20 0,22 0 15,-22 1-15,0-1 0,0 0 0,-21 22 16,0-22-16,0 0 0,0 1 15,0-1-15,0-21 0,0 22 0,0-22 16,-21 21-16,0-21 0,0 0 0,-1 1 16,1-1-16,-21 0 0,21-21 15,0 21-15,-1-21 16,44-21 15,-1 0-31,0 0 0,0-1 0,0 1 0,0-21 16,22 21-16</inkml:trace>
  <inkml:trace contextRef="#ctx0" brushRef="#br0" timeOffset="116027.57">8953 5694 0,'22'0'15,"41"0"1,-42 0-16,0-21 15,1 21-15,-1 0 0,0 0 16,0 0-16,0 0 0,0 0 0,1-21 16,-1 21-16,0 0 0,0 0 0,-42 0 47</inkml:trace>
  <inkml:trace contextRef="#ctx0" brushRef="#br0" timeOffset="116172.21">8975 5821 0,'0'21'0,"0"-42"0,-22 42 0,22 0 16,22-21 15,-1 0-31,0 0 0,0 0 16,0 0-16,0 0 0,22 0 16,-22-21-16,0 21 0,0-21 0,22 21 15,-22-21-15</inkml:trace>
  <inkml:trace contextRef="#ctx0" brushRef="#br0" timeOffset="116851.82">10223 5419 0,'0'0'0,"-21"21"15,42-21 1,1 0-1,-1 0-15,21-21 0,-21 0 16,22-1-16,-22 1 0,21 0 16,0 0-16,-20 0 0,20 0 0,-21-22 15,21 22-15,-20-21 0,-1-1 16,-21 1-16,0 0 0,21-1 0,-21 1 16,0 21-16,0-21 0,0 20 15,0 1-15,0 0 0,0 0 0,-21 21 16,0 0-16,-1 21 0,1 0 15,0 0-15,0 22 0,0-1 16,0 0-16,-1 22 0,22-22 0,0 22 16,-21-1-16,21-20 0,0 20 15,0 1-15,0-1 0,0 1 16,0-22-16,0 21 0,0-20 0,0 20 16,0-20-16,0-1 0,0 0 15,0 1-15,0-22 0,0 0 0,-21 21 16,0-21-16,0 1 0,-22-22 0,22 21 15,-21-21-15,0 0 0,-1 0 16,1 0-16,0 0 0,-22 0 0,22 0 16,-1 0-16,-20-21 0,21-1 0,-1 22 15,-20-21-15,42 0 0,-22 0 16,22 0-16,0-22 0,21 22 0,0 0 16,0 0-16,0 0 0,21 0 15,21 21-15,-20-22 16,20 1-16,0 21 0,22-21 0,-22 21 15,22-21-15,-1 0 0,1 0 16,-1-1-16,1 1 0,-1 0 0</inkml:trace>
  <inkml:trace contextRef="#ctx0" brushRef="#br0" timeOffset="117267.58">10795 5503 0,'0'0'15,"0"22"-15,0 105 16,-21-85-16,21-21 15,-21 0-15,21 22 0,0-22 0,-22 21 16,22-21-16,-21 0 0,21 1 16,0-1-16,-21-21 0,21 21 0,0-42 47,0 0-47,0-1 15,0 1-15,21 0 0,0-21 16,1 21-16,-22-22 0,21 1 0,0 0 15,0-1-15,21 1 0,-20 21 0,-1-22 16,21 22-16,-21 0 16,22 0-16,-22 21 0,0 0 0,0 0 0,0 0 15,0 0-15,1 21 0,-1 0 16,-21 22-16,21-22 0,-21 21 16,0-21-16,0 22 0,0-1 0,0-21 15,0 21-15,0-20 0,0 20 0,0-21 16,0 0-16,0 0 0,0 1 15,0-1-15,0 0 0,21-21 32,0 0-32,0 0 15,1-21-15,-1 0 0,0-1 0,0-20 16</inkml:trace>
  <inkml:trace contextRef="#ctx0" brushRef="#br0" timeOffset="117764.31">11684 4974 0,'0'0'0,"0"-42"0,-21 21 16,0 0-16,-1 21 0,1 0 15,21 21 1,-21 0-16,21 21 0,0 1 0,0 20 16,0-21-16,0 22 0,0-1 15,0 22-15,0-21 0,0-1 0,0 1 16,0-1-16,0-21 0,0 22 15,0-22-15,0 1 0,0-22 16,0 21-16,0-21 0,0 0 0,0 1 16,0-44 15,0 1-31,0 0 0,0 0 0,0 0 16,0-22-16,0 1 0,0 21 15,0-21-15,21-1 0,0 1 0,22 0 16,-22 20-16,21-20 0,1 21 0,-1 0 15,0 0-15,1-1 0,-1 22 16,0 0-16,1 0 0,-1 22 0,0-1 16,-21 0-16,22 0 0,-22 0 15,0 0-15,-21 22 0,0-22 16,0 21-16,0-21 0,-21 22 0,0-22 16,-22 0-16,1 0 0,21 22 0,-43-22 15,22 0-15,0 0 0,-1-21 16,22 21-16,-21 0 0,21-21 0,-22 0 15,22 22-15,0-22 0,42-22 47,0 1-47,22 21 0,-22-21 16</inkml:trace>
  <inkml:trace contextRef="#ctx0" brushRef="#br0" timeOffset="118463.91">12636 5419 0,'0'0'0,"-21"0"15,0 0-15,0 0 16,0 21-16,0 0 0,-1 0 16,1 22-16,0-22 0,0 21 0,21-21 15,0 0-15,-21 22 0,21-22 16,0 21-16,0-21 0,0 1 0,0-1 15,0 0-15,0 0 0,0 0 16,21-21 0,0 0-16,0 0 15,0 0 1,-21-21-16,22 0 0,-22 0 0,0 0 16,0-1-16,21-20 0,-21 21 15,0-21-15,21-1 0,0 22 0,0-21 16,0 21-16,1-22 0,-1 22 0,0 0 15,0 0-15,0 0 0,0 21 16,1 0-16,-1 0 0,0 0 0,0 0 16,0 0-16,0 21 0,1 0 15,-22 0-15,0 0 0,21 0 16,-21 1-16,21 20 0,-21-21 0,0 21 16,0-20-16,0-1 0,0 21 15,0-21-15,0 0 0,-21 1 0,0-1 16,21 0-16,-22-21 0,22 21 0,-21-21 15,0 21 1,21-42 0,21 0-16,-21 0 15,21 0-15,1-1 0,-1-20 16,0 21-16,21-21 0,-21-1 0,1 1 16,20 0-16,-21-1 0,0 22 0,0-21 15,1 21-15,-1-1 16,-21 1-16,0 42 15,-21 1 1,-1-1-16,1 21 0,0-21 16,0 22-16,21-1 0,-21 0 0,0-21 15,21 22-15,-22-22 0,22 21 0,0-21 16,0 1-16,0 20 0,0-21 16,22-21-16,-1 21 0,0 0 0,0-21 15,0 0-15,22 22 0,-22-22 0,21 0 16,-21 0-16,22 0 15,-22 0-15,21-22 0,0 1 0,-20 21 16</inkml:trace>
  <inkml:trace contextRef="#ctx0" brushRef="#br0" timeOffset="119007.59">13737 5249 0,'0'0'16,"-21"0"-16,21-21 0,0 0 16,0 0-16,0 0 15,21 0-15,0 21 0,0-22 16,1 22-16,20 0 0,-21 0 16,0 0-16,22 0 0,-22 0 15,0 0-15,21 22 0,-21-22 0,-21 21 16,0 0-16,22 0 0,-22 0 0,0 0 15,0 1-15,0-1 0,-22 0 16,1 0-16,0-21 0,0 21 0,0 0 16,0-21-16,-1 22 0,1-22 0,0 0 15,0 0-15,42 0 32,0 0-32,0 0 0,22 0 15,-22 0-15,21 0 16,-21 0-16,22 0 0,-22 0 0,21 21 15,1-21-15,-22 21 0,0 0 0,0 0 16,0 0-16,0 1 0,-21-1 16,0 0-16,0 0 0,0 21 0,0-20 15,0-1-15,-21 0 0,-21 0 16,21 0-16,-22 0 0,22 1 0,-21-1 16,0 0-16,-1-21 0,1 21 0,21-21 15,-22 0-15,22 0 0,0 0 16,0 0-16,0 0 0,0 0 15,-1 0-15,22-21 16,0 0 0,0 0-16,0-1 0,22 1 15,-1 0-15,0-21 0,21 21 0</inkml:trace>
  <inkml:trace contextRef="#ctx0" brushRef="#br0" timeOffset="119532.27">14774 5165 0,'0'-21'0,"0"42"0,0-64 16,0 22-16,0 0 0,21 0 16,-21 0-16,22 0 0,-1-1 0,0 1 15,0 21-15,0-21 0,0 21 16,22 0-16,-22 0 0,0 0 0,21 21 15,-20 0-15,-1 1 0,21 20 16,-21-21-16,0 21 0,1 1 0,-22-1 16,0 0-16,0 1 0,0-1 0,0 0 15,-22 1-15,1-22 0,0 21 16,0 1-16,-21-22 0,20 21 0,-20-21 16,0 0-16,21 1 0,-22-1 15,1-21-15,0 21 0,20-21 16,-20 0-16,21 0 0,0 0 0,0 0 15,-1 0-15,1-21 0,0 0 0,21-1 16,0 1-16,0 0 16,0 0-16,0-21 0,21 20 0,0 1 15,1 0-15,-22-21 0,21 21 16,0 21-16,0-22 0,0 22 0,0 0 16,1 0-16,-1 0 0,0 22 15,-21-1-15,21 0 0,-21 0 16,21 0-16,0 0 0,1 1 0,-22-1 15,21 0-15,0 0 0,0 0 16,0 0-16,0 1 16,1-22-16,-1 21 0,0-21 15,0 0-15,0 0 0,0 0 16,1 0-16,-1-21 16,0-1-16</inkml:trace>
  <inkml:trace contextRef="#ctx0" brushRef="#br0" timeOffset="119951.67">15790 5122 0,'0'0'0,"0"-21"0,0 0 16,-21 21-16,0 0 0,0 0 16,0 0-16,-1 21 0,1 0 15,0 1-15,0-1 0,0 21 16,0-21-16,-1 22 0,1-1 0,0-21 15,0 21-15,0 1 0,21-22 0,0 21 16,0 1-16,0-22 0,0 0 16,0 21-16,0-21 0,21 1 0,0-22 15,0 21-15,0 0 0,1-21 16,20 0-16,-21 0 0,0 0 0,0 0 16,22 0-16,-22-21 0,0 21 15,0-21-15,0-1 0,1 1 16,-1-21-16,0 21 0,-21-22 0,0 1 15,0 0-15,0-1 0,0 1 0,0 0 16,0 21-16,0-22 0,-21 22 16,0-21-16,-1 21 0,1 21 0,0-22 15,-21 22-15,21 0 0,-1 0 16,-20 0-16,21 22 0,0-22 0,0 21 16,-1 0-16,1 0 0,0 0 15,21 0-15,0 1 0,0-1 16,21-21-16,0 0 15,1 0-15</inkml:trace>
  <inkml:trace contextRef="#ctx0" brushRef="#br0" timeOffset="120240.28">16446 4636 0,'0'21'32,"-21"-21"-32,21 21 15,0 0-15,-21-21 16,21 21-16,0 0 0,-21-21 0,21 22 15,0-1-15,0 0 16,21-21 0</inkml:trace>
  <inkml:trace contextRef="#ctx0" brushRef="#br0" timeOffset="120431.68">16679 4614 0,'0'22'16,"-21"-1"-16,21 0 0,-21 0 15,0 0-15,21 0 0,0 1 16,0-1-16,-21 0 0,21 0 0,-22 0 16,1 0-16,21 1 15,0-1-15,-21 0 0</inkml:trace>
  <inkml:trace contextRef="#ctx0" brushRef="#br0" timeOffset="121343.82">9525 4614 0,'0'0'0,"0"-21"0,0 42 63,-21 1-63,21-1 0,0 0 15,0 0-15,-21-21 16,21 21-16,0 0 16,21-21 15,0 0-16,0 0-15,0-21 0,0 0 16,1 21-16</inkml:trace>
  <inkml:trace contextRef="#ctx0" brushRef="#br0" timeOffset="121483.74">9885 4551 0,'0'0'0,"21"42"15,-21-21-15,0 1 16,0-1-16,0 0 0,0 21 0,0-21 0,0 1 15,0 20-15,0-21 0,0 0 16,0 0-16,21 1 16,0-22-16</inkml:trace>
  <inkml:trace contextRef="#ctx0" brushRef="#br0" timeOffset="122741.93">17208 4170 0,'0'0'0,"64"0"0,-22 0 16,1 0-16,-1 0 0,0 0 16,1 0-16,-22 0 0,21 0 0,-21 0 15,0 0-15,1 0 16,-1 0-16,-21 21 31,0 0-31,0 0 0,0 1 16,0 20-16,0-21 0,0 21 15,0-20-15,0 20 0,0 0 0,0 1 16,0-1-16,-21 0 0,21 1 16,0 20-16,-22 1 0,1-1 0,21 1 15,-21-1-15,21 1 0,0 20 16,0-20-16,0-1 0,0 1 0,0-1 15,0 1-15,0-1 16,0 1-16,0-1 0,0 1 0,21-22 16,-21 22-16,0-22 0,0 0 0,0 1 15,21-1-15,-21 0 0,0 1 16,0-22-16,0 21 0,0-21 0,0 0 16,-21 1-16,0-1 0,0-21 0,0 21 15,0 0-15,-1-21 0,1 0 16,-21 21-16,21-21 0,-22 0 0,1 0 15,0 0-15,-22 0 0,22 0 16,-22 0-16,1 0 0,21 0 16,-22 0-16,1 0 0,-1-21 0,22 21 15,-1 0-15,1 0 0,0 0 0,21 0 16,-1 0-16,1 0 0,0 0 16,0-21-16,0 21 15,42 0 32,-21-21-31,21 21-16</inkml:trace>
  <inkml:trace contextRef="#ctx0" brushRef="#br0" timeOffset="127139.71">19050 5461 0,'0'21'47,"0"0"-47,-21-21 15,21 22-15,0-1 16,0 0-16,-21-21 0,21 21 0,0 0 15,0 0-15,0 1 0,0-1 16,-22 21-16,22-21 0,0 0 0,0 1 16,0-1-16,0 0 0,0 0 15,0 0-15,0 0 0,0 1 0,0-1 16,0 0-16,22-21 0,-1 0 16,21 0-16,-21 0 15,22 0-15,-22 0 0,42 0 16,-20 0-16,20 0 0,1-21 0,-1 21 15,1-21-15,20-1 0,-20 1 0,20 0 16,1 21-16,0-21 0,-1-21 16,22 20-16,-21 1 0,0 0 15,-1 0-15,22 0 0,-21 0 0,-22-1 16,22 22-16,-22-21 0,1 0 16,-1 21-16,-20 0 0,-1-21 0,0 21 15,1 0-15,-22 0 0,0 0 16,0 0-16,0 0 15,-21 21-15,22 0 16,-22 0 0,0 1-16,-22-1 15,1-21 1</inkml:trace>
  <inkml:trace contextRef="#ctx0" brushRef="#br0" timeOffset="139415.88">7789 7535 0,'0'-42'0,"0"84"0,0-126 0,0 41 15,0 1-15,0-21 0,0 20 0,0-20 16,0 20-16,0-20 0,0-1 0,0 1 16,-21-1-16,0 1 0</inkml:trace>
  <inkml:trace contextRef="#ctx0" brushRef="#br0" timeOffset="141191.71">2286 8657 0,'0'0'0,"0"-21"15,-21 0-15,21-85 16,0 85 0,0 0-16,-21 0 15,21-1-15,-22 22 16,22 22 0,0-1-16,-21 0 0,0 21 0,0 1 15,-21-1-15,20 21 0,1-20 16,-21 20-16,21 1 0,-22-1 0,22 1 15,-21 20-15,0-20 0,-1-22 16,1 22-16,0-1 0,-1-20 0,1-1 16,21 0-16,0 1 0,-1-1 15,1-21-15,21 0 0,-21 0 16,42-21 0,0-21-16,1 0 15,-1 0-15,0 0 0,21-22 16,-21 22-16,1-21 0</inkml:trace>
  <inkml:trace contextRef="#ctx0" brushRef="#br0" timeOffset="141471.62">2498 8424 0,'0'0'0,"0"22"16,0-1-16,0 0 15,-22 21-15,-20 1 0,21-1 16,0 21-16,-22 1 0,1-1 0,21 22 16,-21-21-16,-1 20 0,22-20 15,-21-1-15,21 1 0,-22-1 0,22 1 16,-21-1-16,21-20 0,-1 20 16,1-21-16,21 1 0,0-22 0,0 21 15,0-21-15,0 1 0,0-1 16,21-21-1,1 0-15,-1-21 16,0-1-16</inkml:trace>
  <inkml:trace contextRef="#ctx0" brushRef="#br0" timeOffset="142107.26">3196 9144 0,'0'0'0,"21"-63"32,-21 41-32,0 1 0,0 0 15,0 0-15,0 0 0,0 0 16,0-22-16,0 22 0,-21 0 0,0-21 15,0 20-15,0 1 0,-1 0 16,1 21-16,-21 0 0,21 0 0,-22 0 16,22 21-16,-21 0 0,21 1 15,0 20-15,-22 0 0,22 1 0,0 20 16,0-21-16,21 1 0,-21 20 16,21-20-16,-22-1 0,22 0 15,0 1-15,0-22 0,0 21 0,0-21 16,0 0-16,22 1 0,-1-1 15,0 0-15,0-21 0,0 0 0,0 0 16,1 0-16,-1 0 0,0 0 16,0 0-16,21-21 0,-20 0 0,-1-1 15,0 1-15,0 0 0,0 0 16,0 0-16,1-22 0,-1 1 0,0 21 16,0-21-16,-21-1 0,21 1 0,-21 0 15,21-1-15,-21 22 0,0-21 16,0 21-16,0-1 0,0 44 31,-21-1-31,0 21 16,21-21-16,-21 22 0,21-1 15,0 0-15,0-21 0,0 22 0,0-1 16,0 0-16,0-20 0,0 20 16,0-21-16,21 0 0,0 22 0,0-22 15,1 0-15,-1-21 0,0 21 0,0 0 16,21-21-16,-20 0 0,20 0 15,-21 0-15,21-21 0,1 0 0,-1 21 16,0-21-16,1-22 0,-1 22 16</inkml:trace>
  <inkml:trace contextRef="#ctx0" brushRef="#br0" timeOffset="142663.94">4297 8361 0,'0'0'0,"-43"21"31,65-21-15,-1 0-16,0 0 0,21 0 16,-21 0-16,22 0 0,-1 0 15,0 0-15,1 0 0,20-21 16,-20 0-16,-1 21 0,0-21 0,1 21 15,-22 0-15,21-22 0,-21 22 0,-21-21 32,-42 21-32,21 0 15,-22 0-15,1 0 0,-21 0 16,-1 0-16,22 0 0,-22 0 0,1 0 16,20 0-16,1 21 0,0-21 15,-1 22-15,1-1 0,21-21 0,0 21 16,0 0-16,-1 0 0,1 0 15,0 22-15,21-22 0,0 0 16,0 21-16,0-20 0,0 20 0,-21 0 16,21 1-16,0-1 0,0 0 0,0 22 15,0-1-15,0-20 0,0 20 16,0 1-16,0-1 0,0-21 0,0 22 16,0-22-16,0 22 0,0-1 15,0-20-15,0 20 0,0 1 0,0-22 16,0 0-16,0 22 0,0-22 0,0 0 15,0 1-15,21-22 0,0 21 16,0-21-16,1 22 0,-1-22 0,0 0 16,21 0-16,-21 0 0,22-21 0,-22 0 15,21 0-15,1 0 16,-22 0-16,21 0 0,0 0 0,-20-21 16,20 0-16,0 0 0,-21-21 0</inkml:trace>
  <inkml:trace contextRef="#ctx0" brushRef="#br0" timeOffset="146252.2">5419 8636 0,'21'-42'31,"-21"21"266,0-1-235,0 1-15,21 21-47,-21-21 16,0 0-1,0 0 1,0 0 0,-21 21-16,0 0 15,-1-22-15,1 22 0,0 0 16,0 0-16,0 0 16,0 0-16,-1 22 0,-20-1 0,21 0 15,0 0-15,-22 21 0,22-20 16,-21 20-16,0 0 0,20 1 0,-20 20 15,21 1-15,0-22 0,0 21 16,-1 1-16,22-1 0,0 1 0,0-22 16,0 22-16,0-22 0,22 22 0,-22-22 15,42-21-15,-21 21 16,0 1-16,22-22 0,-22 21 0,21-21 0,0 1 16,-20-1-16,20 0 0,0-21 15,1 0-15,-1 0 0,0 0 16,22 0-16,-22 0 0,0-21 0,1 0 15,-1-1-15,0 1 0,1 0 16,-1 0-16,0 0 0,1-22 0,-22 22 16,0 0-16,0-21 0,0 21 0,1-22 15,-22 22-15,21-21 0,-21 21 16,0-1-16,0 1 0,0 0 0,0 0 16,0 42 15,0 0-31,0 0 0,0 1 0,-21-1 15,21 21-15,-22-21 16,22 0-16,0 1 0,0-1 0,0 21 16,0-21-16,0 0 0,0 1 0,0-1 15,0 0-15,0 0 16,22-21-16,-1 0 0,0 0 0,0 0 16,0 0-16,0 0 0,1 0 0,-1 0 15,0-21-15,0 0 0,0 21 16,0-21-16,1-1 0,-22 1 0,21 21 15,-21-21-15,0 0 0,21 0 16,-21 0-16,0-22 0,0 22 0,0 0 16,-21 0-16,0 0 0,-1-1 15,1 1-15,0 0 0,0 0 0,0 21 16,0 0-16,-1-21 0,1 21 16,0 0-16,0 0 15,42 0 16,0 0-31,0 0 0,1-21 16,20 21-16,-21 0 0,21-22 0,-20 22 16,20 0-16,0 0 0,-21 0 0,22 0 15,-1 0-15,0 0 0,1 0 16,-1 0-16,0 22 0,1-1 16,-22 0-16,0 21 0,21-21 0,-20 1 15,-22-1-15,0 0 0,0 0 16,0 21-16,0-20 0,0-1 0,0 0 15,0 0-15,0 0 0,0 0 16,-22 1-16,1-22 16,21-22 15,0 1-31,0 0 16,0 0-16,21 0 0,1 0 0,-22-22 15,21 22-15,0-21 0,0-1 0,-21 22 16,21-21-16,0 21 15,1-22-15,-1 22 0,0 21 0,0-21 16,0 21-16,0 0 0,1 0 16,-1 0-16,0 0 0,-21 21 0,0 0 15,21 1-15,-21 20 0,0-21 0,21 0 16,-21 0-16,0 22 0,0-22 16,0 0-16,0 0 0,0 22 0,0-22 15,0 0-15,21 0 0,1 0 16,-1 0-16,0-21 15,0 0-15,0 0 0,22 0 0,-22 0 16,0 0-16,21 0 0,-21-21 0,22 21 16,-22-21-16,21 0 15,-21 0-15,22 0 0,-1-1 0,-21 1 16,22 0-16,-22-21 0,0-1 0,0 22 16,0-21-16,0 0 0,-21-22 15,0 22-15,0-22 0,0 22 0,0 0 16,0-22-16,0 22 0,0-1 0,0 22 15,0-21-15,-21 21 0,0 0 16,21-1-16,0 1 0,-21 21 0,0 0 16,0 0-16,-1 21 15,22 22-15,-21-22 0,0 21 0,0 1 16,21-1-16,0 21 0,-21-20 0,21 20 16,0 1-16,0-22 15,0 22-15,0-22 0,0 0 0,21 1 16,0-22-16,0 21 0,0-21 0,1 22 15,20-22-15,0 0 0,1 0 16,-1-21-16,0 21 0,1-21 0,20 0 16,-21 0-16,1 0 0,20 0 0,-20 0 15,-1 0-15,0-21 0,1 21 16,-1-21-16,0 0 0,-21 0 0,22-1 16,-22 1-16,21 0 0,-21 0 0,1-21 15,-1 20-15,-21-20 0,0 21 16,0-21-16,0 20 0,0-20 0,0 21 15,0-21-15,-21 20 0,-1 1 16,1 0-16,0 21 0,0 0 16,0 0-16,-22 0 0,22 0 0,0 0 15,-21 21-15,21 0 0,-1 1 16,-20 20-16,21-21 0,0 21 0,0-20 16,-1 20-16,22 0 0,0-21 0,0 22 15,0-22-15,0 0 0,0 0 16,0 0-16,0 1 0,22-1 0,-22 0 15,21-21-15,0 0 0,0 21 0,0-21 16,0 0-16,1 0 0,-1 0 16,0 0-16,0-21 0,0 0 15,0 21-15,1-21 0,-22-1 16,21 1-16,-21 0 0,21 0 16,-21 0-16,21-22 0,-21 22 0,0 0 15,0-21-15,0 21 0,0-1 0,0 1 16,0 0-16,0 0 0,0 42 31,0 0-31,0 22 0,0-22 16,0 0-16,0 0 0,0 0 15,0 22-15,21-22 0,-21 0 0,21 0 16,-21 0-16,22 0 0,-1 1 0,0-1 16,0 0-16,21 0 15,-20-21-15,-1 0 0,0 0 0,0 0 16,21 0-16,-20 0 0,20 0 15,-21 0-15,0 0 0,22-21 16,-22 0-16,21 0 0,-21 21 0,0-22 16,1 1-16,-1 0 0,0-21 0,0 21 15,-21-1-15,0-20 0,0 21 16,0 0-16,0-22 0,0 22 0,0 0 16,0 0-16,0 42 31,0 0-31,0 0 15,0 1-15,0-1 0,0 0 0,0 0 16,0 21-16,0-20 0,0-1 16,0 0-16,0 0 0,21 0 0,0 0 15,1 1-15,-1-22 0,0 0 16,0 21-16,0-21 16,22 0-16,-22 0 0,0 0 0,0 0 15,0 0-15,0-21 0,1 21 0,-1-22 16,0 1-16,0 21 0,0-21 15,-21 0-15,0 0 0,21 0 0,-21-22 16,0 22-16,0 0 0,0 0 0,0 0 16,0-1-16,0 1 15,0 42 1,0 1 0,-21-1-16,21 0 0,0 0 15,-21 0-15,21 0 0,0 1 0,0 20 16,0-21-16,0 0 0,-21 0 0,21 1 15,0-1-15,0 0 16,0-42 15,0 0-15,21 21-16,-21-22 0,21 1 0,0 0 16,-21-21-16,22 21 0,-22-1 15,21 1-15,0-21 0,0 21 16,0 0-16,-21-1 0,21 1 0,1 0 15,-1 21-15,0 0 0,0 0 16,-21 21-16,0 0 16,21 1-16,-21-1 0,21 0 0,-21 0 15,0 21-15,0-20 0,0-1 0,0 0 16,0 0-16,22 0 0,-22 0 16,21 1-16,0-1 0,0-21 0,0 21 15,0-21-15,1 0 0,-1 21 0,21-21 16,0 0-16,-20 0 0,20 0 15,0 0-15,1 0 0,20-21 16,-21 21-16,1-21 0,-1 0 0,0-1 16,1-20-16,-22 21 0,21 0 0,-21-22 15,22 1-15,-22 21 0,0-21 16,0-1-16,-21 1 0,0 0 0,0 20 16,0-20-16,0 21 0,0 0 15,0 0-15,-21 21 16,0 0-16,0 0 0,0 0 0,-1 21 15,22 0-15,0 0 0,-21 21 16,21-20-16,0 20 0,0-21 0,0 0 16,0 22-16,0-22 0,21 0 15,-21 0-15,0 0 0,22 0 16,-1 1-16,-21-1 0,0 0 0,0 0 16,0 0-16,0 0 0,0 1 15,-21-22 16,-1 0-31,1 0 16,0 0-16,0-22 16,0 1-16,0 0 0,21 0 15,-22 0-15</inkml:trace>
  <inkml:trace contextRef="#ctx0" brushRef="#br0" timeOffset="146457.09">10033 8551 0,'0'0'0,"-21"0"0,0 0 15,-22 0-15,22 0 0,0 0 0,0 0 16,0 0 0,-1 0-1,1 0 1,0 0-16,0 0 15,-21 0-15</inkml:trace>
  <inkml:trace contextRef="#ctx0" brushRef="#br0" timeOffset="146667.01">8001 8827 0,'0'0'0,"-42"21"0,20-21 15,-20 0-15,42 21 0,21-21 32,22 0-32,-1 0 0,-21-21 15,21 21-15,22-21 0,-22-1 16,22 22-16,-22-21 0,22 0 16,-22 21-16,21-21 0,-20 0 0,20 21 15</inkml:trace>
  <inkml:trace contextRef="#ctx0" brushRef="#br0" timeOffset="147223.32">11874 8086 0,'0'0'0,"22"-21"0,20-64 15,-21 43-15,0 20 16,0 1-16,-21 0 0,0 0 0,-21 21 31,0 21-31,0 0 0,-21 22 16,-1-1-16,1 21 0,0 1 0,-1 21 15,1-1-15,0 1 0,-1 0 0,1-1 16,0 1-16,-1 21 0,22-22 16,-21 1-16,21 0 0,-22-1 0,22 1 15,0 0-15,0-22 0,0 1 16,21-1-16,0 1 0,0-22 16,0 22-16,0-22 0,21-21 0,0 21 15,21-20-15,-21-1 0,22-21 0,-22 0 16,21 0-16,-21 0 0,22-21 15,-1-1-15,0-20 0,1 21 0,-1-21 16,0-1-16,1 1 0</inkml:trace>
  <inkml:trace contextRef="#ctx0" brushRef="#br0" timeOffset="147484.17">12277 8488 0,'0'0'0,"0"-64"0,0 22 16,0 21-16,0-21 0,0 20 0,-22 22 15,1 0 1,0 22-16,0-1 0,0 21 0,0 0 16,21 1-16,-22-1 0,1 22 15,21-1-15,-21 1 0,21-1 0,0 1 16,0-1-16,0-21 0,0 22 0,0-22 16,0 1-16,0-1 0,0 0 15,0-21-15,0 1 0,0-1 0,21 0 16,0 0-16,1-21 0,-1 0 15,0 0-15,0 0 16,0-21-16,-21 0 16,0 0-16</inkml:trace>
  <inkml:trace contextRef="#ctx0" brushRef="#br0" timeOffset="147659.56">11811 8848 0,'0'0'16,"21"0"15,0 0-31,0 0 0,1 0 0,20 0 16,-21 0-16,21-21 15,1 21-15,-1 0 0,0-22 0,1 22 0,-1-21 16,0 21-16,1-21 0,-1 21 16,0 0-16</inkml:trace>
  <inkml:trace contextRef="#ctx0" brushRef="#br0" timeOffset="148731.88">12594 8954 0,'0'0'0,"0"42"31,21-42-31,0 0 16,1 0-16,-1 0 0,-21-21 15,21 21-15,21-21 0,-21-1 16,1 1-16,20 0 0,-21 0 0,21 0 15,-20 0-15,-1-1 0,21 1 0,-21-21 16,-21 21-16,0 0 0,0-1 16,0 1-16,0 0 0,-21 21 15,0 0-15,-21 0 0,20 0 0,1 0 16,0 21-16,-21 0 0,21 22 16,-1-22-16,1 21 0,0 1 0,0-22 15,21 21-15,-21 0 0,21 1 16,0-22-16,0 21 0,0-21 15,0 1-15,0-1 0,21 0 0,0 0 16,0-21-16,0 0 0,1 21 16,-1-21-16,21 0 0,0 0 0,-20 0 15,20 0-15,0-21 0,1 0 0,-1 0 16,-21 0-16,21-1 0,1 1 16,-22 0-16,21-21 0,-21 21 0,22-22 15,-22 1-15,21 21 0,-21-22 0,22 22 16,-22-21-16,0 21 0,21 0 15,-20-1-15,-1 22 0,0 0 0,0 0 16,0 0-16,0 0 0,-21 22 16,0 20-1,0-21-15,0 0 0,0 22 0,0-1 16,0-21-16,0 21 0,0-20 0,0 20 16,0-21-16,-21 21 0,0-20 15,21-1-15,-21 0 0,21 0 16,21-42 15,-21 0-15,21 0-16,0-1 0,1-20 0,-1 21 15,0-21-15,0-1 0,0 1 16,0 0-16,1-1 0,-1 22 0,0-21 16,-21 21-16,21-22 0,-21 22 15,21 21-15,-21-21 0,0 42 31,0 0-31,-21 0 0,0 1 0,21 20 16,0 0-16,-21-21 0,21 22 16,-21-1-16,21 0 0,0 1 0,0-1 15,0-21-15,0 22 0,0-22 16,0 0-16,21 0 0,0 0 0,0 0 16,0 1-16,22-22 0,-22 0 0,21 0 15,0 0-15,-20 0 0,20 0 16,0-22-16,1 1 0,-1 0 0,0 0 15,1 0-15,-1-22 0,0 1 16,1 0-16,-22-1 0,21 1 16,-21-21-16,0 20 0,1-20 0,-1 20 15,0-20-15,0-1 0,0 1 0,-21 21 16,21-22-16,-21 1 0,0 20 16,0 1-16,0 21 0,0-22 0,0 22 15,-21 21 1,0 21-16,0 22 0,0-1 15,21 0-15,-21 1 0,-1 20 0,22-20 16,-21 20-16,21 1 0,0-22 16,0 21-16,-21 1 0,21-22 0,0 22 15,0-22-15,0 0 0,0 1 0,0-1 16,21-21-16,-21 22 0,21-22 16,-21 0-16,22-21 0,-1 21 15,0 0-15,0-21 0,0 0 16,0 0-16,-21-21 15,22 0-15,-22 0 0,0 0 16,0-22-16,0 22 0,0-21 0,-22-1 16</inkml:trace>
  <inkml:trace contextRef="#ctx0" brushRef="#br0" timeOffset="148891.79">14309 8721 0,'42'0'31,"-21"0"-31,0 0 0,22 0 16,-1-21-16,-21 21 0,21 0 0,1 0 16,20 0-16,-20-22 0,-1 22 15,21-21-15,-20 0 0,20 21 0,-20-21 16,20 21-16</inkml:trace>
  <inkml:trace contextRef="#ctx0" brushRef="#br0" timeOffset="149127.66">15494 8467 0,'-21'0'0,"-106"84"15,106-62 1,-1-1-16,1 21 0,0-21 16,0 22-16,0-1 0,0-21 0,21 21 15,-22 1-15,22-1 0,0-21 0,0 22 16,0-22-16,22 21 0,-1-21 15,0 0-15,21 1 0,-21-1 0,22 0 16,-1-21-16,0 0 0,-20 0 16,20 0-16,0 0 0,1 0 15,-22 0-15,21-21 0</inkml:trace>
  <inkml:trace contextRef="#ctx0" brushRef="#br0" timeOffset="149399.5">15917 8403 0,'0'0'16,"21"-21"-16,-21 0 0,22 0 0,-1 21 16,-21-21-16,21 21 0,0 0 0,0 0 15,0 0-15,1 21 0,20 0 0,-21 0 16,0 0-16,0 22 16,1-1-16,-1 0 0,0 1 0,0-1 15,-21 0-15,0 22 0,0-22 0,0 0 16,0 22-16,0-22 0,-21 1 15,21-1-15,-42 0 0,20 1 0,1-22 16,-21 21-16,21-21 0,-22 0 0,22 1 16,0-1-16,0 0 0,0-21 15,0 0-15,21-21 16</inkml:trace>
  <inkml:trace contextRef="#ctx0" brushRef="#br0" timeOffset="149944.15">16997 8573 0,'0'0'0,"0"21"31,21-21-15,0 0-16,0 0 0,0 0 0,1 0 16,-1 0-16,0 0 0,0 0 15,0 0-15,0 0 0,1 0 0,20 0 16,-21 0-16,0 0 0,0 0 16,-42 0 15,0 0-31,0 0 0</inkml:trace>
  <inkml:trace contextRef="#ctx0" brushRef="#br0" timeOffset="150104.06">16997 8763 0,'63'21'31,"-42"-21"-31,1 0 0,-1 0 0,21 0 15,0 0-15,1-21 0,-1 21 0,0-21 16,1 21-16,20-21 0</inkml:trace>
  <inkml:trace contextRef="#ctx0" brushRef="#br0" timeOffset="151632.39">17145 8636 0,'21'0'16,"-21"21"30,0 0-46,0 1 0,0-1 16,0 0-16,0 0 16,0 0-1,21-21 1,0-21 0,-21 0-1,22 21-15,-22-21 0,0 0 16,0-1-16,0 1 15,-22 21-15,1-21 16,0 21-16,0 0 0,0 0 16,0 0-16,-1 0 0,1 21 15,0 0-15,21 1 16,0-1-16,0 0 0,0 0 0,0 0 16,0 22-16,0-22 15,0 0-15,21 0 0,0-21 0,1 0 16,-22 21-16,42-21 0,-21 0 0,0 0 15,0 0-15,1 0 0,-1 0 16,0-21-16,0 21 0,0-21 0,0 0 16,-21 0-1,0-1-15,0 1 0,0 0 0,-21 0 16,-21 0-16,21 0 0,0-1 16,-1 22-16,1 0 0,0 0 15,0 0-15,0 0 0,0 0 0,-1 0 16,1 22-16,21-1 0,0 0 0,0 0 15,0 0-15,0 0 0,0 1 16,0-1-16,0 0 0,0 0 16,0 0-1,21-21-15,1 0 0,-1 0 0,0 0 16,0 0-16,0 0 0,0-21 0,1 21 16,-1-21-16,0 0 15,-21 0-15,0-1 0,0 1 16,0 0-16,0 0 0,0 0 15,-21 21-15,0 0 0,-1-21 16,1 21-16,0 0 0,0 0 16,0 0-16,21 21 0,-21-21 15,-1 21-15,1 0 16,21 0-16,0 0 0,21-21 62,1 0-62,-1-21 16,0 21-16,-21-21 0,21 21 0,0-21 16,0 21-16,1 0 0,-1 0 0,0 0 15,0 0-15,0 0 0,0 0 16,1 0-16,-1 21 0,0 0 0,0 0 16,0 22-16,-21-22 0,0 21 15,0 1-15,0-1 0,0 0 0,0 22 16,-42-22-16,21 0 0,-22 1 0,1 20 15,-21-20-15,20-1 0,1 0 16,0 1-16,-1-1 0,1 0 0,0-21 16,20 1-16,1-1 0,0 0 15</inkml:trace>
  <inkml:trace contextRef="#ctx0" brushRef="#br0" timeOffset="152147.73">18478 8128 0,'0'0'16,"-21"0"-16,0 0 0,0 0 16,0 0-1,0 21-15,21 0 16,0 1-16,0-1 0,0 0 16,0 0-1,21-21 1,0 0-16,0 0 15,-21-21-15,0 0 16,0 0-16,0-1 0,0 1 16,0 0-16,0 0 15,0 0-15,0 0 0,0-1 0,0 1 16,-21 21-16,0 0 16,0 21-16,-1 1 15,1-1-15,0 0 0,21 21 0,-21-21 16,0 22-16,0-1 0,-1-21 15,22 22-15,0-1 0,-21-21 0,21 0 16,0 22-16,0-22 0,0 0 16,0 0-16,21 0 0,1 0 15,-1-21-15,0 0 0,0 0 16,0 0-16,0 0 0</inkml:trace>
  <inkml:trace contextRef="#ctx0" brushRef="#br0" timeOffset="155536.2">18986 8192 0,'22'21'16,"-1"-21"-16,0 0 15,0 0-15,0-21 0,0-1 0,22 1 16,-22 0-16,0 0 0,21 0 16,-20 0-16,20-22 0,-21 22 0,0-21 15,22 21-15,-43-1 0,21-20 16,-21 21-16,0 0 0,0 0 0,0-1 15,0 1-15,0 0 16,-21 21 0,21 21-16,-22 0 0,1 22 15,0-1-15,0 0 0,0 22 16,21-22-16,-21 22 0,-1-1 0,22 1 16,-21 20-16,21-20 0,0-1 15,0-20-15,0 20 0,0 1 0,0 20 16,0-20-16,0-1 0,0-20 0,0 20 15,0-20-15,-21-1 0,0 0 16,0 1-16,0-22 0,21 0 0,-43 0 16,22 0-16,0-21 0,0 0 15,-22 0-15,22 0 0,-21 0 16,0-21-16,-1 0 0,1 0 0,0 0 16,-1-22-16,1 22 0,21-21 15,-22-1-15,1 22 0,21-21 0,0 21 16,0 0-16,-1-1 0,22 1 15,-21 0-15,21 42 16,0 0-16,21 1 16,1-1-16,-1 0 0,-21 21 0,21-21 15,0 1-15,21 20 0,-20-21 16,-1 0-16,21 0 0,-21 1 0,22-22 16,-1 21-16,0-21 0,-21 0 0,22 0 15,-1 0-15,22 0 16,-22 0-16,21 0 0,-20 0 0,20-21 15,-20 21-15,20-22 0,-21 1 0,22-21 16,-22 21-16,1-22 0,-22 1 16,21 0-16,-21 21 0,0-22 0,1 1 15,-22 21-15,0-22 0,0 22 16,0 0-16,-22 21 16,1 21-16,0-21 0,0 43 15,0-22-15,0 0 0,-1 21 16,1-21-16,0 22 0,0-1 0,21-21 15,0 0-15,0 1 0,-21 20 16,21-21-16,0 0 16,0 0-16,21-21 15,0 0 1,0-21-16,-21 0 0,21 21 16,1-21-16,20 0 0,-21-22 15,0 22-15,0 0 0,22-21 0,-22-1 16,0 22-16,0 0 0,0 0 0,1 0 15,-1 0-15,0 21 0,-21 21 16,0 0-16,0 0 16,0 21-16,0 1 0,0-22 15,0 21-15,0 1 0,0-22 0,0 21 16,0-21-16,0 0 0,0 1 16,0-1-16,0 0 0,21 0 15,0-21-15,0 0 0,-21 21 0,22-21 16,-1 0-16,21 0 0,-21 0 0,0-21 15,1 0-15,-1 0 0,21 0 16,-21-1-16,0 1 0,1-21 0,-1 0 16,0-1-16,0-20 0,0 20 15,0-20-15,1 21 0,-22-22 0,0 1 16,21-1-16,-21 1 0,0 20 16,0-20-16,0-1 0,0 22 15,0 0-15,0-1 0,0 22 0,-21 21 0,-1 0 16,1 0-1,0 42-15,21-20 0,-21 20 0,0 0 16,0 1-16,21 20 0,0-21 16,-22 22-16,22-1 0,0-20 0,0 20 15,0 1-15,0-22 0,0 22 0,0-22 16,0 0-16,0 1 0,0-1 16,0 0-16,22-21 0,-22 1 0,21-1 15,-21 0-15,21-21 16,0-21-1,0 0-15,-21-1 0,21 1 16,1 0-16,-1-21 16,0-1-16,0 1 0,0 0 0,22 21 15,-22-22-15,21 22 0,0-21 16,1 21-16,-1 21 0,0-22 0,1 22 16,-1 0-16,-21 0 0,22 0 0,-1 22 15,-21-1-15,0 0 0,0 0 16,1 0-16,-1 22 0,-21-22 0,0 21 15,0-21-15,0 22 0,0-22 16,0 21-16,-21-21 0,-1 0 0,-20 1 16,21-1-16,0 0 0,-22 0 0,1 0 15,21-21-15,-21 0 0,20 21 16,-20-21-16,0 0 0,21 0 16,-22 0-16,1 0 0,21 0 0,0-21 15,-22 21-15,22 0 0,21-21 16,-21 21-16,0 0 0,21 21 31,0 0-15,21-21-16,0 22 0,0-22 0,0 0 15,22 0-15,-22 21 0,21-21 16,1 0-16,-1 0 0,0 0 16,1 0-16,20 0 0,-21 0 0,1 0 15,-1-21-15,0 21 0,1-22 16,-22 1-16,21 0 0,1 0 0,-22 0 15,0 0-15,0-22 0,0 22 16,0-21-16,1-1 0,-22 1 0,0 0 16,21 21-16,-21-1 0,21 1 0,-21 0 15,0 0-15,0 42 16,0 0 0,0 0-16,-21 1 0,0 20 15,21-21-15,0 21 0,-22-20 0,1 20 16,21-21-16,0 21 0,0-20 15,0-1-15,0 0 0,0 0 16,0 0-16,0 0 0,0 1 16,21-22-16,1 0 15,-1 0-15,0 0 0,0 0 0,0 0 16,0 0-16,1 0 0,-1-22 0,0 1 16,-21 0-16,0 0 0,0 0 15,0 0-15,0-1 0,0-20 0,0 21 16,-21-21-16,0 20 0,21-20 0,0 21 15,-22-21-15,22 20 0,0 1 16,0-21-16,0 21 0,0 0 0,22-1 16,-1 1-1,0 0-15,0 21 0,21 0 0,1-21 16,-1 21-16,0 0 0,1 0 0,20 0 16,-20 0-16,20 21 0,-21 0 15,-20-21-15,20 21 0,-21 22 0,0-22 16,-21 21-16,0-21 0,0 22 15,0-1-15,0-21 0,-21 22 0,0-1 16,0-21-16,0 0 0,-22 22 0,22-22 16,0 0-16,0-21 15,0 21-15,-1 0 0,1-21 0,21 21 16,0-42 15,21 21-31,1-21 0,-1 0 0,0 0 16,0-22-16,0 22 0,22-21 15,-22 0-15,0-1 0,21 1 0,-21 0 16,1-1-16,20 1 0,-21 21 0,0-22 16,-21 22-16,0 0 0,21 0 15,-42 42 1,0 0 0,0 0-16,0 22 0,21-22 15,-21 21-15,-1-21 0,1 22 0,21-1 0,-21 0 16,21-20-16,0 20 0,0-21 15,0 0-15,0 22 0,0-22 16,21-21-16,0 21 0,1 0 16,-1-21-16,21 0 0,-21 0 0,22 0 15,-22 0-15,21 0 0,0 0 0,-20 0 16,-1-21-16,0-21 0,0 20 16,0-20-16,0 21 0</inkml:trace>
  <inkml:trace contextRef="#ctx0" brushRef="#br0" timeOffset="155923.88">22415 8065 0,'0'0'15,"-21"0"-15,21 21 0,-21 0 0,21 0 16,-21 0-16,0 0 0,21 1 15,0-1-15,-21-21 0,21 21 16,0-42 15,0 0-31,0-1 16,0 1-16,0 0 0,21 0 16,-21 0-16,0 0 15,21-1-15,0 22 0,-21-21 0,21 21 16,0 0-1,1 0-15,-22 21 0,21 1 0,0-1 16,0 21-16,-21-21 0,0 22 16,0-1-16,0-21 0,0 21 0,0-20 15,0 20-15,0 0 0,-21-21 0,0 1 16,0 20-16,-1-21 0,1 0 16,0-21-16,0 21 0,21 1 0</inkml:trace>
  <inkml:trace contextRef="#ctx0" brushRef="#br0" timeOffset="156311.65">22881 7811 0,'0'0'0,"0"-22"0,0 1 0,0 0 16,0 0 0,21 21-16,0 0 15,1 0-15,20 0 0,0 21 16,1 0-16,-1 0 0,0 22 16,1-1-16,-1 0 0,0 1 0,1 20 15,-22-20-15,-21 20 0,0 1 16,0-1-16,0-21 0,0 22 0,-21-1 15,-1 1-15,-20-22 0,0 22 16,-1-1-16,1 1 0,0-22 0,-1 22 16,1-22-16,0 0 0,-1 1 0,22-1 15,0 0-15,-21-21 0,21 1 16,-1-1-16,22 0 0,22-42 31,-1 0-31,0-1 16</inkml:trace>
  <inkml:trace contextRef="#ctx0" brushRef="#br0" timeOffset="156904.14">23283 7535 0,'0'0'0,"-21"-42"0,21-21 16,0 20-16,0 22 0,21-21 0,22 21 16,-22-1-16,42 1 0,-20 0 15,20 0-15,1 0 0,-1 21 0,1-21 16,20 21-16,1 0 0,-22 0 16,22 0-16,-21 0 0,-22 0 0,21 0 15,-20 0-15,-22 0 0,21 0 16,-21 0-16,1 0 0,-1 21 15,0-21-15,-21 21 16,21-21-16,0 21 0,-21 0 16,21 0-16,1 1 0,-22 20 15,21-21-15,0 21 0,-21 22 16,21-22-16,0 22 0,-21-22 16,0 22-16,0-1 0,0 1 0,0-1 15,0 1-15,0-1 0,0 22 16,0-22-16,0 1 0,0 20 0,0-20 15,21-1-15,-21 22 0,22 0 0,-22-22 16,0 22-16,0 0 0,0-1 16,0-20-16,0 20 0,0-20 0,0-1 15,0 1-15,0 21 0,0-22 16,0 1-16,0-1 0,0 1 0,0-1 16,0-21-16,0 22 0,-22-22 15,1 1-15,0-22 0,0 21 16,-21-21-16,-1 0 0,1 1 0,0-1 15,-1 0-15,1-21 0,-22 0 0,1 21 16,-1-21-16,1 0 0,-1 0 16,1 0-16,-1 0 0,1 0 0,-1-21 15,1 21-15,-1-21 0,1 0 0,21-1 16,-22 1-16,1 0 0,20-21 0,-20 21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04T01:30:44.60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3619 1207 0,'-21'-22'0,"21"-41"31,0 42-31,0 0 16,-21 21-1,21-22-15,-21 22 31,21 22-15,0-1 0,0 0-16,-21 0 0,21 0 15,0 0-15,0 22 0,-21-22 16,21 0-16,0 0 0,0 22 0,0-22 16,0 21-16,0-21 0,0 22 15,0-1-15,0 0 0,0 1 0,0-1 16,0 0-16,21 1 15,-21-1-15,0 0 0,21 22 0,-21-22 16,0 0-16,0 1 0,0-1 16,0 0-16,0 22 0,0-22 0,0 1 15,0-1-15,-21 0 0,21 22 16,-21-22-16,-1 0 0,22 22 0,-21-22 16,0 1-16,21-1 0,-21 0 0,0 1 15,21-1-15,-21 0 0,-1-21 16,22 22-16,0-1 0,-21-21 0,21 0 15,-21 22-15,21-22 0,0 0 16,0 0-16,0 0 0,0 1 0,0-1 16,0 0-16,0 0 15,21-21 17,-21-21-32,0 0 0,21 0 0,1-1 15,-22-20-15</inkml:trace>
  <inkml:trace contextRef="#ctx0" brushRef="#br0" timeOffset="2547.32">3535 1291 0,'0'0'0,"-21"0"31,42 0 32,0 0-63,0 0 0,0 0 16,0 0-16,1 0 0,-1 0 15,0 0-15,0 0 0,0 0 16,0 0-16,1 0 0,20 0 15,-21 0-15,21 0 16,-20-21-16,20 21 0,0 0 0,22 0 0,-1-21 16,1 21-16,-1 0 15,22 0-15,21 0 0,-22-21 0,22 21 16,0 0-16,0 0 0,21 0 16,-21-21-16,0 21 0,21 0 0,0 0 15,-22 0-15,22-22 0,0 22 16,0 0-16,-21 0 0,21 0 0,0-21 15,0 21-15,21 0 0,-21 0 16,22-21-16,-1 21 0,-21 0 0,21 0 16,21-21-16,-21 21 0,22 0 15,-22 0-15,0 0 0,0-21 0,22 21 16,-1 0-16,-21 0 0,21 0 16,-20 0-16,-1 0 0,21 0 15,-21 0-15,0 0 0,22 0 16,-22 0-16,0 0 0,0 0 0,0 0 15,1 0-15,-1 0 0,0 0 16,-21 0-16,21 0 0,-21 0 0,0 0 16,21 0-16,-21 0 0,0 0 15,21 0-15,-21 0 0,0 0 0,0 0 16,0 0-16,-21 0 0,21 0 16,0 21-16,0-21 0,0 0 0,0 0 15,-21 0-15,0 0 0,0 0 16,0 0-16,-1 0 0,1 0 0,0 0 15,0 0-15,-21 0 16,20 0-16,-20 0 0,21 21 0,-43-21 16,22 0-16,-21 0 0,-1 0 15,1 0-15,-1 0 0,-21 0 0,1 0 16,20 0-16,-42 0 0,22 0 16,-22 0-16,21 0 0,-21 0 15,1 0-15,-22 21 156,0 0-140,0 1-16,0-1 16,0 0-16,0 0 15,0 0-15,0 0 16,0 1-16,0-1 0,0 0 16,0 0-16,0 0 15,0 0-15,0 1 0,0-1 0,-22 0 16,22 21-16,0-21 0,0 22 0,0-22 15,-21 21-15,21-21 0,0 22 16,0-22-16,0 21 0,0 1 0,0-22 16,0 21-16,0-21 0,-21 22 15,21-22-15,0 0 0,0 21 0,0-21 16,0 1-16,0 20 0,-21-21 16,21 0-16,0 0 0,0 22 0,0-22 15,0 0-15,0 21 0,0-20 0,0-1 16,0 21-16,0-21 0,0 0 15,0 1-15,0 20 0,0-21 16,0 0-16,0 0 0,0 1 0,0-1 16,-21 21-16,21-21 0,0 0 15,0 1-15,0-1 0,0 0 16,0 0-16,0 0 0,0 0 16,-21-21-16,21 22 0,0-1 0,0 0 15,-22 0-15,22 0 0,0 0 16,0 1-16,0-1 15,-21-21-15,21 21 16,-21-21-16,0 0 16,0 0-1,0 0 1,-1 0-16,1 0 0,0 0 16,0 0-16,0 0 0,0 0 15,-1 0-15,-20 0 0,21 0 16,0 0-16,-22 0 0,22 0 0,0 21 15,-21-21-15,-1 0 0,1 0 16,0 0-16,-1 0 0,1 21 0,-21-21 16,20 0-16,-20 0 0,20 21 0,-20-21 15,21 0-15,-22 22 0,1-22 16,-1 0-16,1 21 0,-1 0 0,1-21 16,-1 21-16,-21-21 0,22 21 15,-22-21-15,22 21 0,-22-21 16,0 22-16,22-22 0,-22 21 0,22-21 15,-22 21-15,0-21 0,22 0 16,-22 21-16,1-21 0,-1 0 0,0 21 16,1-21-16,-1 0 0,0 21 0,1-21 15,20 0-15,-21 22 0,1-22 16,20 21-16,-20-21 0,-1 0 0,21 0 16,-20 21-16,-1-21 0,0 0 0,22 0 15,-22 21-15,1-21 0,20 0 16,-21 0-16,1 0 0,20 21 0,-20-21 15,-1 0-15,0 0 0,1 0 16,-1 0-16,0 0 0,1 0 16,-1 0-16,0 0 0,1 21 0,-1-21 15,0 0-15,1 0 0,20 0 16,-21 0-16,1 0 0,-1 0 0,0 0 16,1 0-16,-1 0 0,22 0 0,-22 0 15,0 0-15,22 0 0,-22 22 16,22-22-16,-1 0 0,-21 0 0,22 0 15,-22 0-15,22 0 0,-22 0 0,22 0 16,-22 0-16,0 0 0,22 0 16,-1 0-16,-20 0 0,20 0 0,1 0 15,-1 0-15,1 0 0,-1 0 0,1 0 16,20 0-16,-20 0 16,-1 0-16,1 0 0,-1 0 0,1 0 15,-1 0-15,1 0 0,-1 0 16,22 21-16,-22-21 0,1 0 0,-1 0 15,22 0-15,-21 0 0,20 0 0,-20 0 16,20 0-16,-20 0 0,21 0 16,-22 0-16,22 0 0,-22 0 0,22 0 15,-22 0-15,22 0 0,0 0 0,-1 0 16,1 0-16,0 0 0,-1 0 16,1 0-16,0 0 0,-1 0 15,1 0-15,21 0 0,-21 0 0,-1 0 16,1 0-16,21 0 0,-22 0 15,1 0-15,0 0 0,-1-21 0,1 21 16,21 0-16,-21 0 0,-1 0 16,1 0-16,21 0 0,-22 0 0,1-22 15,21 22-15,-21 0 0,20 0 0,-20 0 16,21 0-16,-21 0 0,-1 0 16,22 0-16,-21 0 0,-1 0 0,22-21 15,-21 21-15,0 0 0,-1 0 16,22 0-16,-21 0 0,-1 0 0,1 0 15,0 0-15,-1 0 0,22 0 0,-21 0 16,21 0-16,0 0 16,-1-21-16,1 21 0,0 0 0,0 0 15,21-21-15,-21 21 16,0 0-16,-1 0 0,1-21 16,0 21-1,0 0-15,0 0 0,21-21 0,-21 21 16,-1 0-16,1 0 0,0 0 0,0 0 15,0 0-15,0 0 0,-1-22 16,1 22-16,0 0 0,0 0 0,0 0 16,0 0-16,-1 0 15,1 0-15,21-21 16,-21 21 0,0 0 15,21-21-31,0 0 15,0 0-15,21 0 16,21-1-16</inkml:trace>
  <inkml:trace contextRef="#ctx0" brushRef="#br0" timeOffset="3438.9">4953 1842 0,'0'0'16,"-21"0"-16,0-22 0,-1 22 0,1 0 15,0 0-15,0 0 0,0 0 16,0 0-16,-22 0 0,22 0 0,0 22 16,0-22-16,-22 21 0,22 0 15,0 0-15,0-21 0,0 21 0,0 22 16,-1-22-16,-20 0 0,21 21 15,21-21-15,-21 22 0,0-22 0,-1 21 16,1 1-16,21-1 0,0-21 16,0 21-16,-21 1 0,21-1 0,0 0 15,0 1-15,0-22 0,0 21 16,0-21-16,21 22 0,0-22 16,1 0-16,-1 0 0,21 0 0,-21 1 15,22-22-15,-22 21 0,21-21 16,0 0-16,1 0 0,-22 0 0,21 0 15,1 0-15,-1 0 0,0-21 16,1 21-16,-22-22 0,21 1 0,0 0 16,-20 0-16,20 0 0,-21 0 0,0-1 15,0-20-15,1 21 0,-1-21 16,0-1-16,0 1 0,-21 0 0,21-1 16,-21 1-16,0 0 0,0-1 15,0 1-15,0 0 0,0-1 0,0-20 16,0 20-16,-21 22 15,0-21-15,0 0 0,0 20 0,-1-20 16,1 21-16,-21 0 0,21 21 16,0 0-16,-22 0 0,1 0 0,21 0 15,-22 0-15,1 0 0,0 21 16,-1 0-16,1 0 0,21 0 0,-21 1 16,-1-1-16,22 0 0,-21 21 15,21-21-15,-1 1 0,1 20 0,21-21 16,0 0-16,0 22 0,0-22 15,0 0-15,0 0 0,0 0 0,0 0 16,21 1-16,1-1 0,20-21 0,-21 21 16</inkml:trace>
  <inkml:trace contextRef="#ctx0" brushRef="#br0" timeOffset="4206.63">6329 1947 0,'21'0'15,"-21"22"16,0-1-31,0 0 16,-21 0-16,21 0 0,-21 0 16,-1 1-16,22-1 0,0 21 0,0-21 15,-21 22-15,21-22 0,0 21 16,0 0-16,0-20 0,0 20 0,0 0 16,0-21-16,0 22 0,0-22 15,0 21-15,21-21 0,-21 1 0,22-1 16,-1 0-16,0 0 0,0 0 0,0-21 15,0 21-15,1-21 0,-1 0 16,0 0-16,21 0 0,-21 0 0,22 0 16,-22 0-16,21 0 15,1 0-15,-22 0 0,21-21 0,0 21 16,1-21-16,-22 0 0,21 0 0,-21 0 16,22-1-16,-22-20 0,21 21 15,-21-21-15,1-1 0,-1 22 0,0-21 16,-21-1-16,0 1 0,0 21 15,0-21-15,0-1 0,0 22 0,0-21 16,0-1-16,-21 22 0,-22-21 16,22 21-16,-21 0 0,0-1 0,-1-20 15,-20 21-15,20 21 0,1-21 16,-21 21-16,20 0 0,1 0 0,0 0 16,-1 0-16,22 0 0,-21 21 0,21-21 15,-22 21-15,22 0 16,0 0-16,0 1 0,0 20 0,21-21 15,0 0-15,0 0 0,-22 22 16,22-22-16,0 0 0,0 0 0,0 22 16,0-22-16,0 0 0,22-21 0,-1 21 15,0 0-15</inkml:trace>
  <inkml:trace contextRef="#ctx0" brushRef="#br0" timeOffset="5047.35">8551 1926 0,'0'0'0,"0"-21"0,-21 21 31,0 0-15,0 0-1,0 21-15,21 0 0,-22 1 16,1-22-16,0 42 0,21-21 15,-21 0-15,0 0 0,21 1 0,0 20 16,0-21-16,-21 21 0,21-20 0,0 20 16,0-21-16,0 21 0,0 1 15,0-22-15,0 21 0,0-21 0,0 22 16,0-22-16,21 0 0,-21 21 16,21-20-16,0-1 0,0 0 15,0 0-15,1-21 0,-1 0 0,21 21 16,-21-21-16,0 0 0,22 0 15,-22 0-15,21 0 0,-21 0 0,22 0 16,-1-21-16,-21 21 16,22-21-16,-1 0 0,0 0 0,-21-1 15,22 1-15,-22 0 0,21 0 0,-21 0 16,1-22-16,-1 22 0,0-21 16,0 0-16,0 20 0,-21-20 0,21 0 15,-21 21-15,0-22 0,0 1 16,0 0-16,0-1 0,-21 22 0,-21-21 15,21-1-15,0 22 0,-22-21 0,1 21 16,0 0-16,-1-1 0,1 22 16,-22 0-16,22 0 0,0 0 0,-1 0 15,1 0-15,0 0 16,21 22-16,-22-22 0,22 21 0,0 0 16,0 0-16,0 0 0,-1 0 15,1 1-15,21-1 0,0 0 0,-21 0 16,21 0-16,0 0 0,0 1 15,0-1-15,0 0 0,0 0 16,21-21-16</inkml:trace>
  <inkml:trace contextRef="#ctx0" brushRef="#br0" timeOffset="5846.9">10583 2096 0,'21'-43'31,"1"22"-31,-22 0 0,0 0 16,21 21-16,-21-21 16,0 42 30,0 0-46,-21 0 0,21 0 16,0 0-16,-22 1 0,1-1 0,0 0 16,21 0-16,0 21 0,-21-20 15,21 20-15,-21-21 0,21 0 16,-21 22-16,21-22 0,0 21 0,0-21 16,0 22-16,0-22 0,0 0 15,0 0-15,0 0 0,0 0 0,0 1 16,21-22-16,-21 21 0,21 0 15,0-21-15,0 0 0,0 21 0,1-21 16,-1 0-16,21 0 0,-21 0 0,22 0 16,-1 0-16,-21 0 0,21 0 15,1-21-15,-22 0 0,21 21 0,1-21 16,-22-1-16,21 1 0,-21 21 16,0-21-16,1 0 0,-1-21 15,0 20-15,0 1 0,0 0 0,-21-21 16,0 21-16,0-1 0,0-20 15,0 21-15,0-21 0,0 20 0,0-20 16,-21 21-16,0-21 0,0 20 16,0 1-16,-22 0 0,22 0 0,0 0 15,-21 0-15,20-1 0,1 22 0,-21 0 16,21 0-16,-22 0 0,22 0 16,0 0-16,-21 0 0,21 0 0,-1 22 15,-20-1-15,21 0 0,0 0 16,0 0-16,-1-21 0,1 43 15,0-22-15,21 0 0,-21 0 16,21 0-16,-21 0 0,21 1 0,0-1 16,0 0-16,0 0 0,0 0 0,0 0 15,0 1-15,0-1 0,21 0 16,0-21-16,0 21 0</inkml:trace>
  <inkml:trace contextRef="#ctx0" brushRef="#br0" timeOffset="6623.5">13525 2180 0,'0'0'0,"-21"-42"31,21 21-31,-21 21 0,21-21 16,0-1 0,-21 22-16,0 0 0,0 0 15,-1 0 1,1 0-16,0 22 16,0-1-16,0 0 0,0 0 0,-1 21 15,1-20-15,0 20 0,-21 0 16,21 1-16,-1-1 0,1 0 0,0 1 15,0-22-15,21 21 0,0 0 16,0-20-16,0-1 0,0 0 16,0 0-16,0 0 0,21 0 0,0-21 15,0 22-15,1-22 0,-1 0 16,21 0-16,-21 0 0,22 0 0,-1 0 16,-21 0-16,21 0 0,-20 0 15,20-22-15,-21 22 0,21-21 0,-20 0 16,-1-21-16,21 21 0,-21-1 0,0-20 15,1 21-15,-1-21 0,0-1 16,0 1-16,0 0 0,-21-1 0,0 1 16,0 0-16,0 20 0,0-20 15,0 21-15,0-21 0,-21 20 16,0 1-16,0 0 0,-22 0 0,1 21 16,21 0-16,-21 0 0,-1 0 15,1 0-15,0 0 0,-1 0 0,1 0 16,0 21-16,20 0 0,-20 0 15,0-21-15,21 22 0,-1-1 0,1 0 16,-21 0-16,42 0 0,-21 0 16,0-21-16,21 22 0,-22-1 0,22 0 15,0-42 32</inkml:trace>
  <inkml:trace contextRef="#ctx0" brushRef="#br0" timeOffset="7059.25">12446 1122 0,'0'0'0,"-21"0"0,0 21 16,-1 0-16,1 0 0,0 1 16,-21 20-16,21-21 0,-1 21 0,-20 1 15,21-1-15,0 0 0,0 22 16,21-1-16,-22 1 0,22-1 0,-21 1 15,21-1-15,0 22 0,-21-21 16,21-1-16,0 1 0,0 20 0,0-20 16,0-1-16,0 22 0,0-22 15,0 22-15,0-21 0,0-1 0,0 1 16,-21-1-16,21 1 0,-21-22 16,0 0-16,-1 1 0,22-1 0,0 0 15,-21-21-15,0 1 0,21 20 16,-21-21-16,21 0 0,0 0 15,-21-21 1,0 0-16,-1-21 0,1 0 16</inkml:trace>
  <inkml:trace contextRef="#ctx0" brushRef="#br0" timeOffset="7626.93">10096 1164 0,'0'21'0,"0"1"15,-21-1-15,21 21 0,-21 0 16,21 1-16,0 20 0,-21 22 0,0 0 16,0-1-16,21 1 0,0 0 15,-22-1-15,1 1 0,21-22 0,-21 22 16,0 0-16,21-1 0,-21-20 15,0 21-15,-1-22 0,22 1 0,-21-1 16,0 1-16,21-1 0,0-21 0,-21 1 16,21 20-16,-21-20 0,21-22 15,0 21-15,0 0 0,0-20 0,0-1 16,0 21-16,0-21 16,0 0-16,0-42 15</inkml:trace>
  <inkml:trace contextRef="#ctx0" brushRef="#br0" timeOffset="8407.79">7853 1228 0,'0'21'16,"0"21"-16,0-21 15,0 22-15,0-1 0,0 0 0,0 22 16,0-1-16,0 22 0,0-21 16,0 20-16,0 1 0,0-22 0,0 22 15,0 0-15,0-1 0,0 1 16,0 0-16,-21-1 0,21-20 0,-22 21 15,22-1-15,0-20 0,0 20 16,0-20-16,0 21 0,0-22 16,0 1-16,0-1 0,0 1 0,-21-1 15,21 1-15,0-22 0,0 0 0,0 1 16,0-1-16,0 0 0,0-21 16,0 1-16,0-1 0,-21-21 31,21-43-31,-21 22 0,21 0 15,-21-21-15</inkml:trace>
  <inkml:trace contextRef="#ctx0" brushRef="#br0" timeOffset="9055.14">6032 1080 0,'0'0'0,"0"21"16,-21 148-1,21-127-15,0 22 16,-21-1-16,21 1 0,0 21 16,0-1-16,0 1 0,-21 0 0,0-1 15,21 1-15,-21 0 0,21-22 16,-22 43-16,1-21 0,21-22 0,-21 22 15,21-1-15,-21-20 0,21 21 16,-21-22-16,21-21 0,0 22 0,-21-22 16,21 1-16,-22-1 0,22 0 15,0 1-15,0-22 0,0 21 16,0-21-16,0 0 0,0 1 0,0-1 16,0 0-16,-21-21 31,21-21-16,0 0 1,-21-1-16,21 1 0</inkml:trace>
  <inkml:trace contextRef="#ctx0" brushRef="#br0" timeOffset="14908.72">2667 4318 0,'0'-42'16,"0"21"-1,0-1-15,0 1 16,0 0-16,0 0 16,0 0-16,0 42 46,-21 0-46,0 0 0,-1 0 16,1 1-16,0 20 0,0 0 0,-21 1 16,20-1-16,-20 0 0,0 1 15,-1-1-15,-20 21 0,21-20 0,-1 20 16,-20-20-16,20 20 0,1-21 16,0 22-16,-22-22 0,22 1 0,0-1 15,20-21-15,-20 21 16,0-20-16,21-1 0,-1 0 0,1-21 15,0 0-15,0 21 0,0-21 16,21-21 0,0 0-16,0 0 15,0-1-15,0 1 0,0 0 16,0 0-16,0 0 0,21 0 0,0-1 16,0 1-16,0 21 0,1-21 15,20 21-15,-21 0 0,21 0 0,-20 0 16,20 21-16,0 0 0,-21 1 15,22-1-15,-1 0 0,0 0 0,-20 0 16,20 22-16,0-22 16,-21 0-16,22 0 0,-22 0 0,0 0 15,0 1-15,0-1 0,1 0 16,-1 0-16,0-21 0,0 21 0,0-21 16,0 0-1,1 0-15,-1 0 16,-21-21-1</inkml:trace>
  <inkml:trace contextRef="#ctx0" brushRef="#br0" timeOffset="16046.85">3048 4763 0,'0'0'16,"0"-22"-16,-21 22 15,0 22 17,21-1-32,0 0 0,0 0 0,0 0 15,-22 0-15,22 22 16,-21-22-16,21 21 0,0-21 0,0 22 16,0-22-16,0 0 0,0 0 15,-21 0-15,21 1 0,0-1 16,0-42 15</inkml:trace>
  <inkml:trace contextRef="#ctx0" brushRef="#br0" timeOffset="16415.64">2984 4466 0,'-21'0'0,"42"0"0,-63 0 0,21 21 16,21 1-1,0-1 1,21-21 15,0 0-31,0 0 16,1-21-16,-1 21 15,-21-22-15,0 1 16,0 0-16,0 0 16,0 0-16,0 0 15,-21 21 1,-1 21-16,22 0 16,0 0-16,0 0 15,0 0-15,0 1 0,0-1 0,0 0 16,0 0-16,0 0 0,0 0 15,0 1-15,0-1 0,22 0 0</inkml:trace>
  <inkml:trace contextRef="#ctx0" brushRef="#br0" timeOffset="16918.79">3387 4826 0,'0'0'16,"0"21"-16,0 0 0,0 1 0,0-1 0,0 0 15,0 0-15,0 21 0,0-20 16,0-1-16,0 0 0,0 0 0,0 0 16,0 0-16,0 1 15,0-1-15,0-42 47,0-1-47,0 1 16,0 0-16,0 0 0,0 0 15,0-22-15,0 22 0,0-21 0,21 0 16,0-1-16,0 1 0,-21 21 16,21-22-16,22 22 0,-22 0 0,21 0 15,-21 0-15,22 0 0,-22 21 16,21 0-16,-21 0 0,22 0 0,-22 21 15,21 0-15,-21 0 0,0 21 16,-21-20-16,22-1 0,-22 21 16,21 0-16,-21-20 0,0 20 0,0-21 15,0 21-15,0-20 0,0-1 16,0 0-16,0 0 0,-21 0 0,21 0 16,-22 1-16,22-1 15,22-42 16,-1 21-31,-21-22 0,21 1 16</inkml:trace>
  <inkml:trace contextRef="#ctx0" brushRef="#br0" timeOffset="17263.63">4254 4572 0,'0'0'16,"0"21"15,0 0-31,0 1 0,0-1 0,0 21 16,0 0-16,22 1 0,-22 20 15,21-20-15,-21 20 0,0 1 0,0-1 16,0 1-16,21-1 0,-21 1 16,0 20-16,21-20 0,-21-1 15,0 1-15,0 20 0,0-20 0,0-1 16,0 1-16,0-22 0,0 22 15,0-22-15,0 0 0,-21 1 0,21-1 16,0-21-16,0 0 0,0 1 0,0-1 16,0 0-16,-21-21 15,21-21 1,0 0-16,0-1 0,0 1 16,0-21-16,0 0 0,0-1 15,0 1-15,0-22 0,0 1 0,0-1 16</inkml:trace>
  <inkml:trace contextRef="#ctx0" brushRef="#br0" timeOffset="17566.61">4276 5038 0,'-22'-64'0,"44"128"0,-65-339 15,43 232-15,0 22 16,0-21-16,0 21 0,0-1 16,0 1-16,0 0 0,21 0 0,1 21 15,20-21-15,0 21 0,1 0 0,-1 0 16,0 0-16,1 0 0,-1 0 15,0 0-15,1 0 0,-1 21 0,-21 0 16,0 21-16,0-20 0,-21-1 16,0 21-16,0-21 0,0 22 0,-21-1 15,-21-21-15,21 21 0,0 1 16,-22-22-16,22 0 0,-21 21 16,21-20-16,-22-1 0,22 0 0,0-21 15,0 21-15,0-21 0,-1 0 16,44 0-1,-1 0 1,0-21-16,0 0 0,0 0 16,0-1-16,22 1 0</inkml:trace>
  <inkml:trace contextRef="#ctx0" brushRef="#br0" timeOffset="18271.62">4932 4636 0,'0'21'31,"0"0"-31,0 0 16,21 21-16,-21-20 0,0-1 0,0 21 15,0 0-15,0 1 0,0-22 16,0 21-16,0-21 0,0 22 0,0-22 16,0 0-16,0 0 0,21 0 0,0 1 15,0-22 1,1 0-16,-1 0 0,0-22 15,0 1-15,-21 0 0,42 0 16,-20 0-16,-1-22 0,0 22 16,0-21-16,0 0 0,0-1 0,-21 1 15,22 21-15,-1-22 0,-21 1 16,0 21-16,0 0 0,0 0 0,0 42 47,0 0-47,0 0 0,0 0 15,0 22-15,0-1 0,0-21 0,0 21 16,0 1-16,0-22 0,0 21 0,0-21 16,0 1-16,21 20 0,0-21 15,0 0-15,0-21 0,1 21 16,-1-21-16,0 0 0,21 0 16,-21 0-16,22 0 0,-22 0 0,21 0 15,-21-21-15,22 0 0,-22 0 0,21-21 16,-21 20-16,1-20 0,-1 0 15,0-1-15,0 1 0,0-21 0,0 20 16,-21 1-16,0-22 0,22 22 0,-22-21 16,0 20-16,0 1 0,0 0 15,0-1-15,0 1 0,0 21 0,0 0 16,-22-1-16,22 1 0,-21 21 16,0 0-16,0 21 15,21 1-15,-21 20 0,21-21 0,0 21 16,-21 1-16,21-1 0,0 0 15,-22 1-15,22 20 0,0-20 0,0 20 16,0-21-16,0 22 0,0-22 16,0 1-16,0-1 0,0 0 0,0 1 15,0-1-15,22-21 0,-1 0 0,-21 0 16,21 1-16,0-22 0,0 0 16,0 0-16,1 0 0,-1 0 0,0 0 15,0 0-15,0-22 0,-21 1 0,21 0 16,1 0-16</inkml:trace>
  <inkml:trace contextRef="#ctx0" brushRef="#br0" timeOffset="18463.56">5821 4593 0,'0'0'15,"-21"0"-15,21 21 16,21-21-1,0 0-15,0 0 16,0 0-16,0 0 0,1 0 0,20 0 16,-21 0-16,0 0 0,22 0 15,-22 0-15,21-21 0,-21 21 16</inkml:trace>
  <inkml:trace contextRef="#ctx0" brushRef="#br0" timeOffset="19006.68">7726 4530 0,'0'0'0,"0"-21"0,0-43 31,0 43-31,21 0 0,0 0 0,0-1 0,0 1 16,-21 0-16,22 0 0,-1 0 16,-21 0-16,21-1 0,-21 1 15,0 0-15,0 42 32,0 0-32,0 1 15,0-1-15,0 21 0,0 0 16,-21 1-16,0-1 0,-1 22 0,1-22 15,0 0-15,0 22 0,21-22 0,-21 22 16,21-22-16,-21 0 0,21 1 16,0-1-16,0 0 0,0-21 0,0 1 15,0 20-15,21-21 16,0 0-16,0-21 0,0 0 16,0 0-16,1-21 15,-22 0-15,0 0 0</inkml:trace>
  <inkml:trace contextRef="#ctx0" brushRef="#br0" timeOffset="19763.56">7493 4699 0,'-21'0'31,"42"0"-31,0-21 0,0 21 16,22 0-16,-22 0 0,21-21 0,0 21 15,1 0-15,-1-21 0,0 21 0,22 0 16,-22-22-16,22 1 0,-22 21 16,0 0-16,22 0 0,-22-21 0,-21 0 15,22 21-15,-22 0 0,0 0 16,0 0-16,-21 21 31,0 0-31,-21 0 0,21 1 0,-21-1 16,0 0-16,21 0 0,0 21 0,0-20 15,0 20-15,0-21 0,0 0 16,0 0-16,0 22 0,0-22 16,0 0-16,0 0 0,21-21 15,0 0-15,0 0 0,0 0 0,1 0 16,20 0-16,-21 0 0,21 0 16,-20-21-16,20 0 0,0 0 0,-21 0 15,22-1-15,-22 1 0,0 0 16,0 0-16,0 0 0,1-22 0,-1 22 15,-21 0-15,21 0 0,-21 0 0,0 0 16,0-1-16,0 1 16,-21 21 15,21 21-15,-21 1-16,21-1 0,-22 0 0,22 21 15,0 1-15,0-22 0,0 42 0,0-20 16,0-1-16,0 21 0,0 1 15,0-22-15,0 22 0,0-1 0,22 1 16,-1-22-16,-21 22 0,21-1 0,-21 1 16,0-1-16,0 1 0,0-1 15,0 1-15,0-1 0,0 1 0,0-22 16,0 0-16,-21 1 0,0-1 0,-1 0 16,1-21-16,0 1 0,0-1 0,0 0 15,0-21 1,-1 0-16,1 0 0,0 0 0,0-21 15,0 0-15,-22-1 0,22-20 0,0 21 16,-21-21-16,21-1 0,-1 1 16,-20 0-16,42-1 0,-21 1 0,21 0 15,0-1-15,0 1 0,0 0 0,0-1 16,0 22-16,21-21 0,-21 21 0,21-22 16,0 22-16,1-21 0,20 21 15,-21-22-15,0 22 0,22-21 0,-1-1 16</inkml:trace>
  <inkml:trace contextRef="#ctx0" brushRef="#br0" timeOffset="20070.74">9123 4614 0,'0'-21'0,"0"42"0,0-21 31,0 43-31,0-22 15,0 21-15,0 1 0,0 20 0,0-21 16,0 22-16,0-1 0,21 1 16,-21-1-16,0 1 0,0-1 15,0 1-15,21-1 0,-21-20 0,0 20 16,0-20-16,0 20 0,0-21 0,0 1 16,0-1-16,0 0 0,0 1 15,0-22-15,0 21 0,0-21 0,0 1 16,-21-22-16,21 21 0,0-42 31,0-1-31,0 1 0,0-21 16,0 21-16,21-22 0,-21 1 0</inkml:trace>
  <inkml:trace contextRef="#ctx0" brushRef="#br0" timeOffset="20379.57">9165 4741 0,'0'0'0,"0"-42"0,0 0 15,21 21-15,-21-1 0,21 1 16,-21 0-16,22 0 0,-1 21 0,-21-21 16,21 21-16,0-21 0,0 21 15,0 0-15,1 0 0,-1 21 16,0 0-16,0 0 0,0 0 0,0 0 16,-21 22-16,0-22 0,0 21 15,0 1-15,0-1 0,0 0 0,0-21 16,0 22-16,-21-1 0,0-21 0,-21 22 15,21-22-15,-1 0 16,1 0-16,0 0 0,0-21 0,0 21 16,0 1-16,-1-22 0,22-22 31,22 1-15,-1 0-16,0 0 0,0 0 0,0 0 15,0-1-15</inkml:trace>
  <inkml:trace contextRef="#ctx0" brushRef="#br0" timeOffset="20763.36">9864 4784 0,'0'0'0,"21"0"0,0-21 16,0-1-16,0 22 0,22-21 0,-22 0 16,0 0-16,0 21 0,0-21 0,0 0 15,1-1-15,-1 1 0,-21 0 16,0 0-16,0 0 0,-21 21 16,-1 0-16,1 0 15,0 0-15,0 0 16,0 0-16,-22 21 0,22 0 0,0 0 15,0-21-15,-21 43 0,20-22 0,22 0 16,0 0-16,-21 21 0,21-20 16,0-1-16,0 21 0,0-21 0,0 0 15,21 1-15,1-1 0,-22 0 0,42-21 16,-21 21-16,0-21 0,0 0 16,22 0-16,-22 0 0,21 0 0,1 0 15,-1 0-15,-21 0 0,21-21 0,22 0 16</inkml:trace>
  <inkml:trace contextRef="#ctx0" brushRef="#br0" timeOffset="21012.4">11028 4551 0,'21'0'47,"0"0"-47,0 0 15,0 0-15,1 0 0,-1 0 0,0 0 16,0 0-16,0 0 0,0 0 16</inkml:trace>
  <inkml:trace contextRef="#ctx0" brushRef="#br0" timeOffset="21167.32">10985 4699 0,'0'0'0,"0"21"0,0 0 0,0 1 16,22-22-1,-1 0-15,0 0 16,0 0-16,0 0 0,0 0 15,1 0-15,20 0 0,-21-22 0,0 1 16</inkml:trace>
  <inkml:trace contextRef="#ctx0" brushRef="#br0" timeOffset="21666.68">11938 4043 0,'0'0'0,"0"-21"0,0 0 16,-21 21 0,0 0-16,21 21 15,-22-21-15,22 21 0,0 0 0,-21 0 16,0 0-16,21 1 0,-21-1 16,21 0-16,0 0 0,0 0 15,0 0-15,0 1 0,0-1 16,0 0-16,0 0 15,0 0-15,21-21 0,0 0 16</inkml:trace>
  <inkml:trace contextRef="#ctx0" brushRef="#br0" timeOffset="22147.3">12213 4360 0,'0'0'0,"-21"-42"31,21 21-15,21 21 0,-21 21-1,21 0-15,0-21 0,1 21 16,-1 22-16,0-22 0,0 0 0,0 21 15,0-20-15,1 20 0,-1 0 0,-21-21 16,0 22-16,0-1 0,0-21 16,0 22-16,0-22 0,0 0 15,0 21-15,0-21 0,0 1 0,-21-1 16,21 0-16,-22-21 16,22-21-1,0 0 1,0-1-16,0 1 0,0 0 15,0 0-15,0 0 0,22 0 0,-22-22 16,21 22-16,0 0 0,-21-21 16,21 20-16,0-20 0,-21 21 0,21-21 15,1 20-15,-1 1 0,0 0 0,0 0 16,0 21-16,0 0 0,1-21 16,-1 21-16,0 0 0,0 0 15,0 0-15,0 0 16,1 21-16</inkml:trace>
  <inkml:trace contextRef="#ctx0" brushRef="#br0" timeOffset="22695.35">13293 4551 0,'0'0'0,"0"-21"0,0 0 15,0-1 1,0 1-16,0 0 0,0 0 16,0 0-16,0 0 0,0-1 0,0 1 15,-22 0-15,1 21 16,0 0-16,0 0 0,0 0 0,0 0 16,-1 0-16,1 21 0,-21 0 15,21 1-15,0-1 0,-22 21 0,22-21 16,0 22-16,0-1 0,0-21 0,-1 21 15,22 1-15,0-22 0,0 21 16,0-21-16,0 22 0,0-22 0,0 0 16,0 0-16,22 0 0,-1 1 0,0-1 15,0-21-15,0 0 16,0 0-16,1 0 0,-1 0 0,0 0 16,0 0-16,0 0 0,0 0 0,1-21 15,-1-1-15,0 1 0,0 0 16,0 0-16,0 0 0,1 0 0,-1-1 15,-21 1-15,21-21 0,0 21 16,0 0-16,-21-1 0,0 1 0,21 0 16,-21 0-16,22 0 0,-22 42 31,0 0-31,0 0 0,0 0 16,0 1-16,0-1 0,0 0 0,0 21 15,0-21-15,0 1 16,0-1-16,0 21 0,21-21 0,0 0 15,0 1-15,0-22 0,0 21 0,1 0 16,20-21-16,-21 0 0,0 0 16,22 0-16,-22 0 0,21 0 0</inkml:trace>
  <inkml:trace contextRef="#ctx0" brushRef="#br0" timeOffset="23463.25">14287 4424 0,'0'0'0,"0"-42"0,-84-64 32,63 106-32,-1 0 15,-20 0-15,21 0 0,0 21 0,-22 0 16,22 0-16,0 0 0,-21 1 0,21-1 16,-1 21-16,1-21 0,0 0 15,0 22-15,0-1 0,21-21 0,0 22 16,0-22-16,0 0 0,0 21 15,0-21-15,0 1 0,0-1 0,0 0 16,21 0-16,0 0 0,0 0 0,0 1 16,1-22-1,20 0-15,-21 0 0,0 0 0,0 0 0,1 0 16,-1-22-16,21 22 0,-21-21 16,0 0-16,22-21 0,-22 21 15,0-1-15,21-20 0,-20 0 0,-1 21 16,0-22-16,0 1 0,0-22 0,0 22 15,-21-21-15,0-1 0,22 1 16,-22 20-16,0-20 0,0-1 0,21 22 16,-21 0-16,0-1 0,0 22 15,0 0-15,0 0 0,0 0 0,-21 21 16,-1 21 0,1 0-1,21 21-15,-21 1 0,21-1 0,0 0 16,-21 22-16,21-22 0,0 22 15,-21-1-15,21-21 0,0 22 0,0-22 16,0 1-16,0-1 0,0 0 0,0 1 16,21-22-16,0 21 0,0-21 15,-21 22-15,21-22 0,1 0 0,-1 0 16,0-21-16,0 0 0,0 0 0,22 0 16,-22 0-16,0 0 0,0 0 15,21-21-15,-20 0 0,-1 0 0,0-1 16,0 1-16,0 0 0,0-21 15,1 21-15,-1-1 0,0-20 0,0 21 16,-21-21-16,0 20 0,21 1 16,-21 0-16,0 0 0,0 42 31,0 0-31,0 0 0,0 1 0,0-1 16,0 0-16,0 0 0,-21 0 15,21 0-15,0 22 0,0-22 0,0 0 16,0 0-16,0 0 0,0 1 15,0-1-15,0-42 47,0-1-47,21 1 16</inkml:trace>
  <inkml:trace contextRef="#ctx0" brushRef="#br0" timeOffset="23635.47">14922 4233 0,'0'0'16,"0"-42"0,-21 42-1,21 21 1,21 0 0,1-21-1,-1 0-15,0 22 16</inkml:trace>
  <inkml:trace contextRef="#ctx0" brushRef="#br0" timeOffset="24111.21">15579 4318 0,'-43'-21'16,"22"21"-16,0 0 15,0 0-15,0 21 0,-1-21 16,1 21-16,0 0 0,0 1 16,0-1-16,0 0 0,-1 21 0,1-21 15,0 1-15,0 20 0,21-21 16,0 0-16,0 22 0,0-22 0,0 0 16,0 0-16,0 0 0,0 0 0,21 1 15,0-1-15,0 0 0,22 0 16,-22-21-16,21 0 0,-21 21 0,22-21 15,-1 0-15,0 0 0,-20 0 16,20 0-16,-21-21 0,21 21 0,-20-21 16,-1 0-16,21 0 0,-42-1 0,21 1 15,0 0-15,1-21 16,-22 21-16,21-22 0,-21 1 0,0 21 16,0-22-16,0 1 0,0 0 0,0-1 15,-21 1-15,-1 21 0,1 0 16,0 0-16,-21-1 0,21 1 0,-22 21 15,22 0-15,-21 0 0,21 0 16,-1 0-16,-20 21 0,21 1 0,0-22 16,21 21-16,-21 0 0,-1 0 15,22 0 1,22-21 0</inkml:trace>
  <inkml:trace contextRef="#ctx0" brushRef="#br0" timeOffset="24456.08">16065 3874 0,'0'-22'47,"22"22"-32,-22-21-15,21 0 0,0 21 16,-21-21-16,21 21 16,-21-21-16,21 21 15,-21 21 1,0 0-16,0 0 15,0 0-15,0 1 0,-21 20 16,0-21-16,21 0 0,-21 0 0,0 22 16,21-22-16,-22 0 0,22 0 15</inkml:trace>
  <inkml:trace contextRef="#ctx0" brushRef="#br0" timeOffset="24898.54">16743 3620 0</inkml:trace>
  <inkml:trace contextRef="#ctx0" brushRef="#br0" timeOffset="25415.25">16891 3620 0,'-21'0'15,"21"21"32,0 0-47,0 0 16,0 0-16,21-21 0,-21 21 16,21 1-16,0-1 0,0 0 15,1 0-15,-1 0 0,21 0 16,-21 1-16,22-1 0,-1 0 15,0 21-15,1-21 0,20 1 0,1 20 16,-22-21-16,21 0 0,1 0 0,-22 1 16,22-22-16,-22 21 0,0-21 15,1 0-15,-1 0 0,-21 0 0,0 21 16,1-21-16,-1 0 0,-21-21 31,-21 21-15,-1 0-16,1 0 0,-21 0 0,21 0 0,-22 0 15,1 21-15,0 0 0,-1 0 16,-20 22-16,21-1 0,-1 0 16,1-21-16,-22 22 0,22-1 0,0 0 15,-1 1-15,1-22 0,0 0 16,21 21-16,-1-20 0,-20-1 0,21 0 16,21 0-16,-21-21 0,21 21 0,-21 0 15,-1-21 16,1 0-31</inkml:trace>
  <inkml:trace contextRef="#ctx0" brushRef="#br0" timeOffset="27035.18">4741 7408 0,'0'0'0,"0"-21"15,-21 21 17,0 0-32,0 0 15,0 43-15,-1-22 0,1 0 0,0 21 16,-21-21-16,21 22 0,-22-1 16,22 0-16,-21 1 0,-1 20 0,22-20 15,-21 20-15,0-21 0,20 22 16,-20-1-16,21-20 0,-21 20 0,20-20 15,1-1-15,-21 0 0,21 22 0,0-43 16,-1 21-16,1 1 16,0-22-16,0 0 0,0 0 0,21 0 0,0 0 15,-21 1-15,-1-22 16,22-22 15,22 22-31,-1-21 16,-21 0-16,21 0 0,0 0 0,0 0 15,0-22-15,1 22 0</inkml:trace>
  <inkml:trace contextRef="#ctx0" brushRef="#br0" timeOffset="27498.92">5101 7197 0,'0'21'31,"0"0"-31,0 0 0,0 22 15,0-22-15,0 21 0,-21 0 16,0 1-16,0-1 0,-1 0 0,-20 22 16,21-22-16,-21 22 0,-1-22 15,22 22-15,-21-1 0,-22 1 0,22-1 16,0 1-16,-1-22 0,1 21 0,0-20 16,-1 20-16,22-20 0,-21-1 15,21 0-15,-22-21 0,22 22 0,0-22 16,21 0-16,-21 0 0,21 0 0,-21-21 15,21 22-15,-22-22 16,22-22 31,0 1-47,22 0 0,-22 0 16,21 0-16,-21 0 0,0-1 15,0-20-15</inkml:trace>
  <inkml:trace contextRef="#ctx0" brushRef="#br0" timeOffset="28399.08">5524 7789 0,'-42'0'15,"21"22"-15,21-1 16,-21 0-16,21 0 0,-21 0 15,21 0-15,0 22 0,0-22 16,-22 21-16,1-21 0,21 1 0,-21 20 16,21-21-16,0 0 0,0 0 15,-21 1-15,21-1 0,0 0 16,0-42 15,0 0-31,21-1 16,-21 1-16,0-21 0</inkml:trace>
  <inkml:trace contextRef="#ctx0" brushRef="#br0" timeOffset="28570.98">5440 7599 0,'0'0'0,"0"-42"0,-21 20 0,21-20 0,-22 21 16,22 0-16,-21 0 0,21-1 15,-21 22 1,21 22-1,0-1 1,21 0-16,0 0 0,1 0 0,-1 0 16,0 1-16,0-1 0</inkml:trace>
  <inkml:trace contextRef="#ctx0" brushRef="#br0" timeOffset="29099.62">5884 7811 0,'0'21'16,"0"0"-16,-21-21 15,21 21-15,-21-21 0,21 21 16,0 0-16,0 1 0,0-1 16,0 21-16,0-21 0,0 0 15,0 1-15,0-1 0,0 0 0,0 0 16,0 0-16,0 0 0,0 1 0,0-1 15,0 0-15,0 0 16,-21-21 15,21-21-15,0 0-16,0 0 0,0-1 0,0 1 16,0 0-16,0 0 0,0-21 0,0 20 15,21-20-15,0 0 0,0 21 16,0-22-16,22 1 0,-22 21 0,21 0 15,1-22-15,-1 22 0,-21 0 0,21 21 16,1-21-16,-1 21 16,-21 0-16,22 0 0,-1 0 0,-21 21 0,0 0 15,22-21-15,-22 21 0,0 22 16,0-22-16,-21 0 0,0 21 16,0-21-16,0 22 0,0-1 0,0-21 15,0 22-15,0-22 0,0 0 0,0 0 16,-21 21-16,21-20 0,0-1 15,-21-21-15,21 21 0,-21 0 0,-1 0 16,22-42 15,22 21-31,-1-21 16,21 0-16,-21 0 0</inkml:trace>
  <inkml:trace contextRef="#ctx0" brushRef="#br0" timeOffset="29498.92">7006 7747 0,'0'-21'31,"-21"21"-15,0 0-1,21 21-15,0 0 0,0 0 0,0 1 16,0 20-16,-21 21 15,21-20-15,0-1 0,-22 22 16,22-22-16,0 0 0,0 22 0,0-22 16,0 22-16,-21-1 0,21 1 0,0-1 15,0 1-15,0-1 0,0 1 16,0-1-16,0 22 0,0-22 0,0 1 16,0-1-16,0-20 0,21 20 0,-21-21 15,0 22-15,0-22 0,22 1 16,-22-1-16,21 0 0,-21 1 0,0-22 15,0 21-15,0-21 0,0 0 0,0 1 16,0-1-16,0 0 0,0-42 31,0 0-31,0-1 16,0 1-16,0 0 0,0-21 0,0 21 16,0-22-16,0 1 0,0-22 0,21 1 15,0 21-15</inkml:trace>
  <inkml:trace contextRef="#ctx0" brushRef="#br0" timeOffset="29827.73">7027 7980 0,'0'0'0,"0"-21"0,0 0 16,0-1-16,0 1 0,21 0 0,1 0 16,-1 0-16,0 0 15,21 21-15,-21-22 0,22 22 0,-22 0 16,21 0-16,1 0 0,-22 0 0,21 22 15,-21-22-15,22 21 0,-22 21 16,0-21-16,-21 0 0,0 22 0,0-1 16,0 0-16,0-20 0,0 20 0,-21 0 15,0-21-15,-22 22 0,22-22 16,-21 0-16,21 0 0,-22 0 0,22 1 16,-21-1-16,21-21 0,-1 0 0,1 21 15,0-21-15,0 0 0,42 0 31,0-21-15,-21 0-16,21 21 0,22-22 16,-22 1-16,0 0 0,0 0 0,0 0 15,22 0-15</inkml:trace>
  <inkml:trace contextRef="#ctx0" brushRef="#br0" timeOffset="30531.33">7705 7853 0,'0'0'0,"0"21"31,0 0-31,0 0 16,0 1-16,0-1 0,0 21 15,-22-21-15,22 0 0,0 22 16,0-22-16,0 0 0,0 0 0,0 22 16,0-22-16,0 0 15,0 0-15,22-21 0,-1 0 16,0 0-16,0 0 0,0 0 0,0 0 15,1 0-15,-1 0 0,0-21 16,0 0-16,0 0 0,0 21 0,1-22 16,-1-20-16,0 21 0,0 0 0,-21-22 15,0 22-15,21-21 0,-21 21 16,21-22-16,-21 22 0,0 0 0,0 0 16,22 0-16,-22 0 0,0 42 31,0 0-16,-22 0-15,22 21 0,0-20 16,0 20-16,0-21 0,0 21 16,0 1-16,0-22 0,0 21 0,0-21 15,22 1-15,-1-1 0,0 0 0,0 0 16,21 0-16,-20-21 0,20 0 16,-21 0-16,21 0 0,-20 0 0,20 0 15,-21 0-15,21-21 0,-20 0 0,-1 0 16,21 0-16,-21-1 0,0 1 15,22-21-15,-22 0 0,0-1 0,-21 1 16,21 0-16,0-1 0,-21-20 16,22 20-16,-22-20 0,0 21 15,0-22-15,0 22 0,0-1 0,0 1 16,0 0-16,0 21 0,0-22 0,0 22 16,0 42-1,0 0-15,0 22 16,0-22-16,-22 21 0,1 1 15,21-1-15,-21 0 0,21 1 0,-21 20 16,21-21-16,0 1 0,0 20 0,-21-20 16,21-1-16,0 0 0,0 1 15,0-1-15,0 0 0,0-21 0,0 1 16,0-1-16,0 0 0,0 0 16,21 0-16,0-21 15,0 0-15,0 0 0,1 0 16,-1-21-16,0 21 0,-21-21 0,21 0 15,0-22-15</inkml:trace>
  <inkml:trace contextRef="#ctx0" brushRef="#br0" timeOffset="30715.22">8572 7789 0,'0'0'0,"-21"0"15,42 0 16,1 0-31,-1 0 16,0-21-16,21 21 0,-21 0 16,1 0-16,-1-21 0,21 21 0,-21 0 15,0 0-15,1-21 0,-1 21 0,0 0 16</inkml:trace>
  <inkml:trace contextRef="#ctx0" brushRef="#br0" timeOffset="31487.2">10096 6943 0,'0'0'0,"22"0"0,189-21 32,-168-1-32,-1 22 0,0 0 0,22-21 15,-22 21-15,0 0 0,1 0 0,-1-21 16,0 21-16,-20 0 0,-1 0 16,0 0-16,-42 0 15,0 0 1,-22 0-16,1 0 0,21 0 15,-22 21-15,1-21 0,-21 0 0,20 0 16,1 0-16,0 0 0,20 0 16,-20 0-16,0 0 0,21 0 0,-22 0 15,22 0-15,0 0 0,0 0 0,0 0 16,-1 0-16,1 0 0,0 0 16,0 0-16,21 21 0,-21-21 0,0 22 15,-1-22-15,22 21 0,0 0 16,0 0-16,-21 0 0,21 22 15,-21-1-15,21 0 0,-21 1 0,21 20 16,0-21-16,0 22 0,0-1 16,0 1-16,-21-1 0,21 1 15,0-22-15,-21 22 0,21-1 0,0 1 16,0-1-16,0 1 0,0-1 0,0 1 16,0-1-16,0-20 0,0 20 15,0-21-15,0 1 0,0 20 0,21-42 16,-21 22-16,21-1 0,0-21 0,0 22 15,-21-22-15,21 0 0,1 0 16,-1-21-16,0 21 0,0-21 16,0 0-16,0 0 0,1 0 0,-1 0 15,0 0-15,0-21 0,0 0 16,0 0-16,22 0 0,-22-22 16,0 22-16,21-21 0</inkml:trace>
  <inkml:trace contextRef="#ctx0" brushRef="#br0" timeOffset="32263.18">10922 7557 0,'-21'0'0,"42"0"0,-63 0 0,20 0 15,1 0-15,-21 0 0,21 0 0,0 21 0,-1 0 16,1 0-16,0 0 15,0 0-15,21 1 0,-21-1 0,21 0 16,-21 0-16,21 0 0,-22 0 0,22 1 16,0-1-16,0 0 0,0 0 15,0 0-15,22-21 16,-1 0-16,0 0 0,21 0 0,-21 0 16,1-21-16,-1 21 0,0-21 0,21 0 15,-21 21-15,1-21 0,-1-1 16,0 1-16,0 0 0,-21 0 15,0 0-15,21 0 0,-21-1 0,0 1 16,0 0-16,0 0 0,-21 42 31,21 0-15,0 0-16,0 1 16,0-1-16,0 0 0,0 0 0,0 0 15,0 0-15,0 1 0,0-1 0,21-21 16,0 21-16,1-21 0,-1 0 15,0 21-15,0-21 0,0 0 0,0 0 16,22 0-16,-22 0 0,0 0 0,21 0 16,-20-21-16,-1 21 0,0-21 0,0 0 15,0-1-15,0 1 16,1 0-16,-22 0 0,0 0 0,21 0 16,-21-22-16,0 22 0,0-21 0,0-1 15,0 22-15,0-21 0,-21 0 16,-1-1-16,1 1 0,0 0 0,0-1 15,-21 1-15,-1 21 0,1-22 0,-22 22 16,1 21-16,21-21 0,-22 21 16,1 0-16,-22 0 0,21 0 0,22 21 15,-21 0-15,-1 22 0,22-22 16,-1 42-16,1-20 0,0-1 0,21 22 16,-1-22-16,1 21 0,0 1 0,21-22 15,0 22-15,0-22 0,0 0 16,0 22-16,0-22 0,21 1 15,0-1-15,1 0 0,-1 1 0,0-1 16,0-21-16,21 21 0,-20-20 0,20-1 16,0 0-16,1 0 0,-1-21 15,0 0-15,1 0 0,20 0 0,-21 0 16,1 0-16,20 0 0,-20 0 0,20-21 16,-21 0-16,22 0 0,-22-22 15,22 22-15,-22-21 0,22-1 0,-22 1 16</inkml:trace>
  <inkml:trace contextRef="#ctx0" brushRef="#br0" timeOffset="32559.01">11980 6985 0,'0'0'0,"0"-21"15,-21 42 1,0 0-1,21 0-15,-21 22 0,21-1 0,0 0 16,0 1-16,0 20 0,-21-20 16,21 20-16,-22 1 0,1-1 15,21-21-15,0 22 0,0-22 0,0 1 16,-21-1-16,21 0 0,0 1 0,0-22 16,0 21-16,0-21 0,0 0 15,21 1-15,0-1 0,-21 0 0,22-21 16,-1 0-16,0 0 0,0 0 0,0 0 15,0 0-15,1-21 0,-1 21 16,-21-21-16,21-1 0,0 1 0,-21 0 16</inkml:trace>
  <inkml:trace contextRef="#ctx0" brushRef="#br0" timeOffset="33271.49">11832 7578 0,'0'0'0,"21"0"31,0 0-31,1 0 0,-1 0 16,0 0-16,21 0 0,1 0 15,-1-21-15,0 21 0,-21 0 0,22-22 16,-1 22-16,0-21 0,1 21 0,-1-21 16,-21 21-16,22 0 0,-22-21 15,0 21-15,0 0 0,0 0 0,-21 21 16,0 0-1,0 0-15,0 1 16,-21-1-16,21 0 0,0 0 16,0 0-16,-21 0 0,21 1 0,0-1 15,-21 0-15,21 0 0,0 0 16,0 0-16,0 1 16,21-22-16,0 0 0,0 0 15,0 0-15,1 0 0,20 0 16,-21 0-16,21 0 0,-20 0 0,20-22 15,0 1-15,-21 21 0,22-21 0,-22 0 16,0 0-16,0 0 0,0-1 16,1 1-16,-1 0 0,-21 0 0,0 0 15,0 0-15,0-1 0,0 1 16,0 0 0,0 42-1,0 0-15,0 1 0,0-1 16,0 0-16,0 21 0,0 1 15,-21-22-15,21 21 0,-22 0 0,22 1 16,-21-1-16,21 0 0,0 1 0,0 20 16,0-20-16,0 20 0,0-21 0,0 1 15,0-1-15,0 22 0,0-22 16,0 0-16,0 1 0,0-1 0,0 0 16,0-21-16,0 22 0,0-1 15,0 0-15,0-20 0,0 20 16,0-21-16,0 21 0,0-20 0,0-1 15,-21-21-15,21 21 0,-21-21 0,0 0 16,0 0-16,-1 0 0,-20 0 16,21-21-16,0 21 0,-22-21 15,22-1-15,-21 1 0,0 0 0,20 0 16,1 0-16,0 21 0,0-21 0,21-1 16,0 1-16,0 0 0,0 0 15,0 0-15,0 0 0,21-1 16,0 1-16,0 0 0</inkml:trace>
  <inkml:trace contextRef="#ctx0" brushRef="#br0" timeOffset="33611.65">13377 7578 0,'0'-21'0,"0"42"0,0-64 0,-21 43 16,0 0-16,0 22 31,21-1-31,0 0 0,0 21 16,0-21-16,0 22 0,0-1 15,0 22-15,0-1 0,0 1 16,0-1-16,0 1 0,21-1 0,-21 1 16,0-22-16,0 21 0,0 1 15,0-22-15,0 22 0,0-22 0,0 0 16,0-20-16,0 20 0,0 0 0,0-21 15,0 22-15,0-22 0,0 0 0,0 0 16,0 0-16,21-42 31,-21 0-31,21 0 0,-21 0 16,21 0-16,-21-22 0,0 22 16,0-21-16</inkml:trace>
  <inkml:trace contextRef="#ctx0" brushRef="#br0" timeOffset="33915.47">13356 7938 0,'0'0'16,"-21"-64"-16,21 22 0,0-1 0,0 1 0,0 0 16,0 21-16,0-22 0,0 22 0,0 0 15,0-21-15,21 20 0,0 1 16,0 0-16,1 21 0,20-21 0,-21 0 16,21 21-16,1 0 0,-1 0 15,-21 0-15,22 0 0,-1 0 16,-21 21-16,0 0 0,0 0 0,1 0 0,-22 1 15,0 20-15,0-21 0,0 21 16,-22-20-16,-20-1 0,21 21 16,-21-21-16,-1 0 0,1 22 0,0-22 15,-22 0-15,22 0 0,-1-21 16,1 21-16,0 1 0,21-22 0,-1 0 16,1 21-16,0-21 0,42 0 31,0 0-31,22-21 0,-22 21 0,21-22 15,-21 1-15,22 0 0,-1 21 0</inkml:trace>
  <inkml:trace contextRef="#ctx0" brushRef="#br0" timeOffset="34255.28">13906 7747 0,'127'0'16,"-105"0"-16,20 0 15,-21-21-15,0 0 0,22 21 16,-22-21-16,0 21 0,21-22 0,-21 1 16,1 21-16,-1-21 0,0 0 0,0 0 15,0 0-15,-21-1 0,0 1 16,0 0-16,0 0 0,0 0 0,-21 0 16,0 21-16,0 0 15,0 0-15,-22 0 0,22 21 16,-21 0-16,21 0 0,-22 21 0,22 1 15,0-22-15,-21 21 0,20 1 0,22-1 16,-21 0-16,21-21 0,0 22 16,0-22-16,0 21 0,0-21 0,0 22 15,21-22-15,1 0 0,-1 0 0,21-21 16,-21 21-16,22-21 0,-22 0 16,21 0-16,-21 0 0,22-21 0,-22 0 15,21 0-15,-21 0 0</inkml:trace>
  <inkml:trace contextRef="#ctx0" brushRef="#br0" timeOffset="34718.56">15282 7535 0,'0'0'0,"0"22"0,-21-22 16,0 0-16,21 21 16,21-21 15,0 0-31,22 0 0,-22 0 0,0 0 15,21 0-15,1 0 0,-22 0 16,21 0-16,-21 0 0,22 0 0,-22 0 16,0 0-16,0 0 0,-42 0 31,-21 0-31</inkml:trace>
  <inkml:trace contextRef="#ctx0" brushRef="#br0" timeOffset="34887.47">15071 7811 0,'0'0'0,"21"21"16,190-21-1,-168 0-15,-22 0 16,21 0-16,1-21 0,-1 21 16,0-22-16,-21 22 0,22 0 0,-22-21 15,0 0-15,0 21 0,0-21 0,1 0 16</inkml:trace>
  <inkml:trace contextRef="#ctx0" brushRef="#br0" timeOffset="35147.4">16341 6922 0,'0'0'0,"0"-22"0,21 1 15,-21 0-15,-21 21 16,-1 0-16,22 21 16,-21 0-16,0 1 0,0-1 15,0 0-15,0 0 0,-1 0 0,1 0 16,0 1-16,21-1 0,-21 0 16,21 21-16,0-21 0,0 1 0,0-1 15,21 0-15,0 0 0,0-21 16,1 21-16,-1 0 0,21 1 0</inkml:trace>
  <inkml:trace contextRef="#ctx0" brushRef="#br0" timeOffset="35591.15">16637 7430 0,'0'0'0,"0"-22"16,0 1-16,21 0 16,0 21-16,0 0 15,1 0-15,-1 0 16,0 21-16,-21 0 0,21 1 16,0-1-16,-21 0 0,21 21 0,-21-21 15,22 22-15,-22-1 0,0-21 16,0 22-16,0-22 0,0 0 0,0 21 15,0-21-15,0 1 0,0-1 16,0 0-16,0 0 16,-22-21-16,22-21 31,0 0-15,0 0-16,0-1 0,0 1 15,0 0-15,0-21 0,22 21 16,-1-1-16,-21-20 0,21 21 0,0-21 15,-21 20-15,21 1 0,0 0 0,1 0 16,-1 0-16,0 21 16,0-21-16,0 21 0,0 0 0,1 0 15,-1 0-15,0 0 0,0 0 16</inkml:trace>
  <inkml:trace contextRef="#ctx0" brushRef="#br0" timeOffset="36127.25">17674 7599 0,'0'0'0,"42"0"31,-20 0-31,-22-21 16,0 0-16,0-1 0,0 1 16,0 0-16,0 0 0,0 0 15,0 0-15,0-1 0,-22 1 0,22 0 16,-21 0-16,0 0 0,0 21 15,0 0-15,0 0 0,-1 0 16,1 0-16,0 21 0,0 0 0,-21 0 16,20 0-16,1 22 0,0-1 0,-21-21 15,21 22-15,-1-1 0,22-21 16,-21 21-16,21 1 0,-21-22 0,21 0 16,0 21-16,0-20 0,0-1 0,21 0 15,0 0-15,1-21 0,-1 21 16,0-21-16,21 0 0,-21 0 0,1 0 15,20 0-15,-21 0 0,0 0 0,0-21 16,22 0-16,-22 0 0,0 0 16,0-1-16,-21 1 0,21 0 0,1 0 15,-22-21-15,21 20 0,-21-20 0,0 0 16,0 21-16,0-22 16,0 1-16,0 21 0,0 0 0,0-1 15,0 44 1,0-1-16,0 0 15,-21 21-15,21-21 0,0 1 0,0 20 16,0-21-16,0 0 0,0 0 16,0 22-16,0-22 0,0 0 0,21 0 15,0 0-15,0 1 0,0-22 16,0 0-16,22 21 0,-22-21 16,0 0-16,21 0 0,1 0 15,-1 0-15,0 0 0</inkml:trace>
  <inkml:trace contextRef="#ctx0" brushRef="#br0" timeOffset="36872.25">18690 7451 0,'0'-43'0,"0"86"0,0-128 15,0 64-15,0-21 0,-21 20 16,0 1-16,-22 21 0,22 0 0,0 0 16,-21 0-16,21 0 0,-22 21 15,1 1-15,21-1 0,-22 0 0,22 21 16,-21-21-16,21 22 0,0-1 15,-1-21-15,1 22 0,0-1 16,21-21-16,0 21 0,0 1 0,0-22 0,0 0 16,0 21-16,0-20 0,21-1 15,0 0-15,1-21 0,-1 21 16,0-21-16,0 0 0,0 0 0,0 0 16,22 0-16,-22 0 0,0 0 0,21 0 15,-20-21-15,-1 0 0,0 0 16,21-1-16,-21-20 0,1 21 0,-22-21 15,21-1-15,0-20 0,0 20 0,-21-20 16,0-1-16,0 1 0,21-22 16,-21 22-16,0-1 0,0 1 15,21 20-15,-21-20 0,0-1 0,0 22 16,0 0-16,0-1 0,0 22 16,0 0-16,0 0 0,0 0 0,-21 42 31,21 0-31,-21 21 0,21-20 0,-21 20 15,21 0-15,0 1 0,0-1 0,0 21 16,0 1-16,0-22 0,0 22 16,0-1-16,0 1 0,0-1 0,0-20 15,0 20-15,0-21 0,0 1 16,0-22-16,0 21 0,0-21 0,21 22 16,0-22-16,0 0 0,1-21 15,-22 21-15,21-21 0,0 21 16,0-21-16,0 0 0,0 0 0,1 0 15,-1-21-15,0 0 0,0 21 0,0-21 16,0 0-16,1 0 0,-1-1 16,0 1-16,-21-21 0,21 21 0,0 0 15,0-22-15,-21 22 0,0 0 0,0 0 16,0 42 0,0 0-1,0 0-15,0 0 0,0 1 16,0-1-16,0 0 0,0 0 0,0 0 15,0 0-15,0 1 0,0-1 16,0 0-16,0 0 16,22-21-1,-22-21 17,0 0-32</inkml:trace>
  <inkml:trace contextRef="#ctx0" brushRef="#br0" timeOffset="37059.14">19092 7154 0,'0'0'0,"-21"-21"32,21 0-32,21 21 46,0 0-30,-21 21-16,22-21 16</inkml:trace>
  <inkml:trace contextRef="#ctx0" brushRef="#br0" timeOffset="37478.9">19664 7260 0,'-21'0'0,"-1"0"16,1 0-16,0 21 15,0 1-15,0-1 0,0 0 0,21 0 16,-22 0-16,1 0 0,0 22 16,0-22-16,21 21 0,0-21 0,0 1 15,0 20-15,0-21 0,0 0 0,0 0 16,0 1-16,0-1 0,0 0 15,21 0-15,0-21 0,0 21 16,1-21-16,-1 0 0,0 0 0,0 0 16,0 0-16,0 0 0,22 0 0,-22 0 15,0 0-15,0-21 0,0 21 16,1-21-16,-1 0 0,0 0 0,0-22 16,0 22-16,0-21 0,1 21 15,-22-22-15,21 1 0,-21 0 0,0-1 16,0 1-16,0 21 0,0-22 0,-43 22 15,22 0-15,0 0 0,0 21 16,-21 0-16,20 0 0,-20 0 0,21 0 16,0 0-16,0 0 0,-1 0 15,22 21-15,22-21 32</inkml:trace>
  <inkml:trace contextRef="#ctx0" brushRef="#br0" timeOffset="37796.73">20278 6710 0,'21'0'16,"-21"-21"0,21 21-16,-21 21 31,0 0-15,0 0-16,-21 0 15,0 1-15,-1-1 0,1 0 0,21 0 16,-21-21-16,0 21 0,0 0 15,21 1-15,0-1 0,-21 0 16</inkml:trace>
  <inkml:trace contextRef="#ctx0" brushRef="#br0" timeOffset="38567.25">20722 6668 0,'21'0'15,"0"0"-15,22 0 16,-22 0-16,21 0 0,-21-22 0,22 22 15,-1 0-15,0 0 0,1-21 16,-1 21-16,0 0 0,1-21 0,-22 21 16,21-21-16,-21 21 0,1 0 15,-1 0-15,0 0 0,-21 21 32,0 0-17,0 0-15,0 1 0,0-1 16,0 21-16,-21-21 0,21 0 15,0 22-15,0-22 0,0 21 0,0-21 16,-21 22-16,21-1 0,-22 0 16,22 1-16,-21-1 0,21 0 15,0 1-15,-21 20 0,0 1 0,21-22 16,-21 22-16,21-22 0,0 21 16,0 1-16,0-22 0,0 22 0,0-22 15,0 0-15,0 22 0,0-22 0,0 1 16,0-1-16,0 0 0,0 1 15,0-22-15,0 21 0,0-21 0,0 0 16,0 1-16,0-1 0,-21 0 16,-1-21-16,1 0 15,0 0-15,0 0 0,0 0 0,0 0 16,-1 0-16,1 0 0,-21 0 16,0 0-16,20-21 0,-20 21 15,0 0-15,-1-21 0,1 21 0,0 0 16,21 0-16,-1 0 0,1-22 0,21 1 31,0 0-31,21 0 0,22 21 16,-22-21-16,21 0 0</inkml:trace>
  <inkml:trace contextRef="#ctx0" brushRef="#br0" timeOffset="39042.58">22691 7387 0,'-22'0'16,"44"0"-16,-22 0 31,21 0-31,21 0 16,0 0-16,1 0 0,20 0 16,-20 0-16,20 0 0,-21 0 0,22 0 15,-1 0-15,1 0 0,21 0 16,-22 0-16,1 21 0,20-21 0,1 0 15,-22 0-15,1 0 0,21 0 0,-43 0 16,21 0-16,-20 0 0,-1 0 16,0 0-16,1 0 0,-22 0 0,-21-21 47,-21 21-47,0 0 0,-1 0 15,1 0-15,0 0 0,0 0 16,0 0-16,0 0 0,-22 0 0,22 21 15,-21-21-15,21 0 0,-22 22 16</inkml:trace>
  <inkml:trace contextRef="#ctx0" brushRef="#br0" timeOffset="39262.46">23135 7557 0,'0'21'15,"0"-42"-15,-21 42 0,42-21 31,0 0-31,0 21 16,22-21-16,-22 0 0,21 0 0,1 0 16,-1 0-16,0 21 0,22-21 15,-22 0-15,22 0 0,-22 0 0,21 0 16,-20 0-16,20 0 0,-20 0 16,-1 0-16,0 0 0,1 0 0,-1-21 15,-21 21-15,21-21 0,1 0 0,-1 21 16</inkml:trace>
  <inkml:trace contextRef="#ctx0" brushRef="#br0" timeOffset="39739.64">24320 6985 0,'-21'0'0,"42"0"0,-21 21 32,22 0-17,-22 1-15,42-1 0,-21 0 0,21 0 0,-20 0 16,20 22-16,21-22 16,-20 0-16,20 21 0,-20-21 0,20 1 15,1 20-15,-1-42 0,-21 21 16,22 0-16,-22-21 0,22 0 0,-22 21 15,0-21-15,-20 0 0,20 0 16,-21 0-16,0 0 0,0 0 0,-21-21 16,0 0-1,-21 21 1,-21 0-16,21 0 0,-22 0 16,1 21-16,0-21 0,-1 21 0,1 22 15,-21-22-15,20 0 0,-20 21 16,-1-20-16,22 20 0,-22-21 15,22 21-15,-21-20 0,20 20 0,1-21 16,21 0-16,-22 0 0,22 1 0,0-1 16,0 0-16,0-21 0,0 21 15,-1 0-15,1-21 0,0 0 16,0 0-16,0 0 0,0 0 16,-1 0-16</inkml:trace>
  <inkml:trace contextRef="#ctx0" brushRef="#br0" timeOffset="57247.68">26479 6731 0,'0'0'15,"0"-21"1,-21 21-16,0-21 16,42 21 31,0 0-47,1 0 15,20 0-15,0 0 0,1 0 0,-1 0 16,21 0-16,1 0 0,-1 0 15,1 0-15,21 0 0,-22 0 0,1 21 16,-22-21-16,21 0 0,-20 0 16,-22 21-16,21-21 0,-21 0 0,1 0 15,-1 0-15,-42 0 32,-22 0-17</inkml:trace>
  <inkml:trace contextRef="#ctx0" brushRef="#br0" timeOffset="57932.29">26585 6731 0,'0'0'15,"-21"0"-15,0 0 0,0 0 16,21 21-16,-21-21 0,-1 21 15,1-21-15,21 22 0,-21-1 16,0 0-16,21 0 0,-21-21 16,0 21-16,21 0 0,-22 1 15,1-1-15,21 0 0,-21 0 16,0 0-16,21 0 0,-21-21 0,21 22 16,-21-1-16,-1 0 0,22 0 15,-21 0-15,21 0 16,-21-21-16,21 22 15,21-22 17,0-22-32,1 22 0,-1-21 15,0 21-15,0-21 16,21 0-16,-20 21 0,-1 0 0,0 0 16,21-21-16,-21 21 0,22 0 0,-1 0 15,0 0-15,1 0 16,-1 0-16,0 0 0,1 0 0,-1 0 15,0 21-15,-20-21 0,20 21 16,-21 0-16,0 0 0,0 1 0,1-1 16,-1 0-16,-21 0 0,0 0 15,21 0-15,-21 1 0,0 20 0,0-21 16,0 0-16,0 0 0,0 22 16,-21-22-16,0 0 0,-1 0 0,1 0 15,-21 1-15,21-1 0,-22 0 16,1-21-16,0 21 0,-22-21 15,22 21-15,0 0 0,-22-21 0,22 0 0,-1 22 16,1-22-16,0 0 0,-1 0 16,1 21-16,21-21 0,-21 0 15,20 0-15,1 0 0,0 0 0,0 0 16,0 0 0,0 0-16,-1 0 0,1 0 15,0 0 1,0 0-16,0 0 15,0 0 1,-1 0-16</inkml:trace>
  <inkml:trace contextRef="#ctx0" brushRef="#br1" timeOffset="66022.92">8382 1969 0,'0'21'16,"-21"-21"15,0 0-15,-1 21-1,22-42 32,22 21-31,-1-21-16,0-1 0,0 22 0,21-21 15,-20 0-15,20 21 0,0-21 16,22 0-16,-22 0 0,0-1 0,22 1 16,-22 0-16,1 21 0,-1-21 15,0 21-15,1 0 0,-22-21 16,0 21-16,-42 21 31,0-21-15,-1 21-16,1-21 0,-21 21 0,21-21 15,-22 21-15,1 1 0,0-1 16,21 0-16,-22 0 0,1 0 0,0 0 16,-1 1-16,1-1 0,0 0 15,-1 0-15,1 0 0,21-21 0,-22 21 16,1 1-16,21-1 0,0 0 16,0-21-16,-1 21 0,1-21 15,0 21-15,0 0 0,0-21 16,21 22-16,21-22 47,0 0-47,0 0 0,22-22 15,-22 22-15,0-21 0,0 0 16,21 21-16,1-21 0,-22 0 0,42 0 16,-20-1-16,-1 1 0,22-21 15,-1 21-15,1 0 0,-1-1 16,1-20-16,-22 21 0,21 0 0,-20 0 0,20-1 15,-20 1-15,-22 21 16,21-21-16,-21 21 0,0 0 0,-42 21 47,0-21-47,0 21 0,-21 1 16,-1-1-16,1 0 0,0 0 0,-1 0 15,1 0-15,0 1 0,-1-1 16,-20 21-16,20-21 0,1 0 0,-21 1 15,20-1-15,1 0 0,0 0 16,-1 0-16,22 0 0,-21 1 16,-1-1-16,22 0 0,0 0 0,0-21 0,0 21 15,0-21-15,-1 21 16,1-21-16,42 0 47,1 0-47,-1-21 15,21 21-15,-21-21 0,0 0 0,22 21 16,-1-21-16,0 0 0,22-1 0,-22 1 16,22 0-16,-1 0 0,1 0 15,20 0-15,-20-1 0,-22 1 0,22 21 16,-1-21-16,-20 21 0,-1-21 16,-21 21-16,21 0 0,-20 0 0,-1 0 15,-42 0 16,-1 21-15,1-21-16,-21 21 0,0 0 0,-1-21 16,1 22-16,0-1 0,-1 0 0,-20 0 15,20 0-15,-20 0 0,21 1 16,-22-1-16,22 0 0,-1 0 0,-20 0 16,21 0-16,-1 22 0,1-22 15,21 0-15,-22 0 0,1 0 0,21 1 16,0-22-16,0 21 0,-1 0 15,1-21-15,0 21 0,42-21 47,0 0-47,1 0 0,-1-21 0,21 0 16,-21 21-16,22-21 0,-22-1 16,21 1-16,0 0 0,22 0 0,-22 21 15,22-21-15,-22 0 0,22-1 16,-22 1-16,21 0 0,1 21 0,-22-21 15,1 21-15,-1-21 0,0 21 16,-21-21-16,22 21 0,-22 0 0,0 0 16,-42 0 31,0 21-47,0-21 0,-1 21 15,1-21-15,-21 21 0,21-21 0,-22 21 16,1 0-16,0-21 0,21 22 0,-22-1 15,1 0-15,-22 0 0,22 0 16,0 0-16,-1 1 0,1-1 0,0 0 16,21 0-16,-22 0 0,22 0 15,-21 1-15,21-1 0,-1-21 0,1 21 16,0 0-16,0-21 16,21 21-16,21-21 31,0 0-16,0 0-15,1-21 0,20 0 16,-21 21-16,0-21 0,22 21 16,-1-21-16,0 21 0,1-22 0,-1 1 15,0 0-15,1 21 0,-1-21 16,21 0-16,-20 0 0,-1 21 16,0-22-16,1 22 0,-1-21 0,-21 21 15,22 0-15,-22 0 0,0 0 0,0-21 16,-21 42 15,-21 0-31,0-21 16,0 22-16,-1-1 0,-20-21 15,21 21-15,-21 0 0,-1 0 0,1-21 16,21 21-16,-22 1 0,1-1 16,0 0-16,21 0 0,-22 0 0,22-21 15,-21 21-15,21 1 0,-1-1 0,-20-21 16,21 21-16,0 0 15,0 0-15,42-21 47,0 0-47,0 0 0,0 0 16,22 0-16,-22-21 0,0 21 16,0-21-16,0 21 0,22-21 0,-22 21 15,0-21-15,21-1 0,-21 1 16,1 0-16,20 0 0,-21 0 0</inkml:trace>
  <inkml:trace contextRef="#ctx0" brushRef="#br1" timeOffset="67352.3">9313 1693 0,'0'0'0,"0"-42"31,0 21-31,-21 0 0,0 0 0,0 21 16,0-22-16,-1 22 15,1-21-15,0 21 0,0 0 0,0-21 16,0 21-16,-22 0 0,22 0 15,0 0-15,-21 0 0,20 0 16,-20 0-16,21 0 0,-21 21 0,-1-21 16,1 21-16,0 1 0,-1-1 15,22 0-15,-21 0 0,-1 0 0,1 22 16,0-22-16,21 0 0,-22 21 16,22-21-16,-21 22 0,21-22 0,-1 21 15,-20-21-15,21 22 0,0-22 16,0 0-16,-1 21 0,1-20 0,0 20 15,21-21-15,0 21 0,-21-20 16,21 20-16,0-21 0,0 21 0,0-20 16,0 20-16,0-21 0,0 21 15,0-20-15,0-1 0,0 21 16,21-21-16,0 0 0,0 1 16,-21-1-16,22 0 0,-1 0 0,0-21 15,0 21-15,0 0 0,0-21 0,22 0 16,-22 22-16,0-22 0,0 0 15,0 21-15,22-21 0,-22 0 0,0 0 16,21 0-16,-20 0 0,20 0 16,0 0-16,1 0 0,-22 0 0,21 0 15,0-21-15,1 21 0,-1-22 16,0 1-16,1 21 0,-22-21 0,21 21 16,1-21-16,-22 0 0,21 0 0,-21-1 15,22 1-15,-22 0 16,0 0-16,0 0 0,-21 0 0,21-22 15,-21 22-15,21-21 0,-21 21 16,22-22-16,-22 22 0,0-21 0,0-1 16,0 22-16,0-21 0,0 0 15,0 20-15,0-20 0,-22 21 0,1-21 16,0-1-16,0 22 0,0-21 0,0 21 16,-1-1-16,1 1 0,0 0 15,-21 0-15,21 0 0,-22 0 0,22 21 16,-21 0-16,-1 0 0,1 0 15,21 0-15,-21 0 0,-1 0 16,1 0-16,0 0 0,-1 21 16,1 0-16,0-21 0,-1 21 0,1 0 15,0 0-15,20 1 0,-20 20 16,21-21-16,-21 21 0,20-20 0,1 20 16,0 0-16,0 1 0,0-22 15,21 21-15,0 0 0,0 1 0,0-1 16,0-21-16,0 22 0,0-1 15,0 0-15,0-21 0,0 22 0,0-22 16,21 21-16,0-21 0,-21 1 16,21-1-16,0 0 0,-21 0 0,22 0 15,-1 0-15,0 1 0,21-22 0,-21 21 16,22-21-16,-22 0 16,21 21-16,-21-21 0,22 21 0,-1-21 15,0 0-15,-20 0 0,20 0 16,0 0-16,1 0 0,-22 0 0,21 0 15,0-21-15,1 0 0,-1 0 0,-21 21 16,22-22-16,-22 1 0,21 0 16,-21 0-16,22 0 0,-22-22 0,0 22 15,0-21-15,0 0 0,-21-1 16,21 22-16,1-21 0,-1-1 0,-21 1 16,0 0-16,21-1 0,-21 22 15,21-21-15,-21 0 0,0 20 16,0-20-16,0 21 0,0-21 0,0 20 15,-21 1-15,0 0 0,0 0 16,-1 0-16,-20 0 0,21 21 0,0-22 16,-22 1-16,22 21 0,-21 0 15,21 0-15,0 0 0,-1 0 0,1 0 16,0 0-16,0 0 0,0 0 16,0 0-16,-1 0 0,1 0 15,0 21 1,0-21-16,21 22 15,-21-22-15,21 21 16,0 0 15,-21-21-31</inkml:trace>
  <inkml:trace contextRef="#ctx0" brushRef="#br1" timeOffset="75263.73">8890 1820 0,'0'0'0,"0"-21"15,-42 21-15,42-21 0,0 0 0,-22 21 16,22-21-16,-21 21 15,21-21-15,-21 21 0,0 0 16,0 0-16,0 0 0,-1 0 16,1 0-16,0 21 0,0 0 15,0 0-15,0 0 0,-1 0 16,1 22-16,0-1 0,0-21 0,-21 22 16,20-1-16,-20-21 0,21 0 0,0 22 15,21-1-15,-43 0 0,1-21 16</inkml:trace>
  <inkml:trace contextRef="#ctx0" brushRef="#br1" timeOffset="75320.69">8318 2604 0,'0'21'16,"64"63"0</inkml:trace>
  <inkml:trace contextRef="#ctx0" brushRef="#br1" timeOffset="75496.59">8721 2815 0,'21'0'0,"0"0"0,-63 0 0,126 0 0,-63-21 16,22 21-16,-1-21 0,0 0 15,1 0-15,-1-1 0,0 1 0,1 0 16,-1 0-16,-21-21 0,0 20 0,1-20 15,-1 21-15,-21-21 0,21-1 16,-21 22-16,0-21 0,0-1 0,0 1 16,0 21-16,-21-21 0,0-1 15,-1 1-15,1 21 0,0-22 16,21 1-16,-21 21 0,-43 0 0,1-22 16,42 22-16,-22-21 0,22 21 0</inkml:trace>
  <inkml:trace contextRef="#ctx0" brushRef="#br1" timeOffset="75744.66">8488 2159 0,'0'64'16,"-21"-43"-16,21 0 15,-22 0-15,22 21 0,0-20 0,0 20 16,0-21-16,0 0 0,0 0 16,0 1-16,0-1 0,0 0 0,22-21 15,-1 0-15,0 0 0,0 0 16,0 0-16,22 0 0,-22 0 15,21-21-15,-21 0 0,22 21 0,-43-22 16,21 1-16,21 0 0,0 0 0,-20 0 16,20 0-16,-21-1 0,21 1 15,-20 0-15,-1-21 0,-21 21 0,0-1 16,0 1-16,0-21 0,0 21 0,0 0 16,0-1-16</inkml:trace>
  <inkml:trace contextRef="#ctx0" brushRef="#br1" timeOffset="75831.61">8890 2011 0,'-42'21'15,"20"0"1,1 0-16,21 1 16,-21-1-16,0-21 15,0 21-15</inkml:trace>
  <inkml:trace contextRef="#ctx0" brushRef="#br1" timeOffset="99439.2">6054 9991 0,'0'0'0,"0"-21"0,0-22 16,0 22-1,0 0-15,0 0 16,0 0 0,0-1-16,0 44 31,0-1-15,21 0-16,0 0 0,0 0 0,0 22 15,0-22-15,1 21 0,-1 0 0,0-20 16,0 41-16,0-21 0,0 1 15,22 20-15,-22-20 0,0-1 0,0 21 16,22-20-16,-22-1 0,0 0 16,0 1-16,0-1 0,0-21 15,1 22-15,-1-22 0,0 0 0,0 0 16,0 0-16,-21 0 0,21 1 16,-21-44 30,-21 22-46,21-21 0,0 0 16,0 0-16,-21 0 0,21-22 0,0 22 16,0-21-16</inkml:trace>
  <inkml:trace contextRef="#ctx0" brushRef="#br1" timeOffset="99811.62">6773 10054 0,'0'0'0,"21"-21"0,1-21 15,-22 21 1,21-1-16,-21 1 16,0 0-16,-21 21 47,-1 21-47,1 0 0,0-21 0,0 22 0,-21-1 15,20 21-15,-20-21 16,0 22-16,-1-1 0,1 0 0,-21 1 15,20-1-15,1 0 0,0 22 0,-22-22 16,22 22-16,-1-22 0,1 21 16,0-20-16,-1-1 0,22 0 0,-21-20 15,21 20-15,-22-21 0,22 0 16,0 22-16,0-43 0,21 21 0,0 0 16,-21-21-16,21 21 15,21-21 1,0 0-16,0-21 15,0 0-15,22 0 16,-22-1-16,0 1 0,21 0 0,-20 0 16</inkml:trace>
  <inkml:trace contextRef="#ctx0" brushRef="#br1" timeOffset="100259.36">7027 10245 0,'0'-21'32,"-21"21"-17,0 21 1,21 0-16,0 0 15,0 0-15,0 22 0,0-1 16,0-21-16,0 21 0,0 22 0,0-22 16,-21 22-16,21-22 0,0 22 15,0-1-15,0 1 0,0-1 0,0 1 16,0 20-16,0-20 0,0 20 0,0-20 16,0 21-16,0-22 0,0 1 0,0 20 15,0-20-15,0-1 16,0 1-16,0-1 0,0-20 0,0 20 15,0-21-15,0 1 0,0-1 0,0 0 16,0 1-16,0-22 0,0 0 16,0 0-16,0 0 0,0-42 31,0 0-31,0 0 0,0 0 16,0-22-16,0 1 0,21 0 15,-21-1-15,21 1 0,-21-21 0</inkml:trace>
  <inkml:trace contextRef="#ctx0" brushRef="#br1" timeOffset="100631.68">7006 10859 0,'0'0'0,"-21"-43"0,0 1 0,21 21 0,-21 0 16,-1-22-16,1 22 0,21 0 0,0 0 15,-21 0-15,21-1 0,0 1 16,0-21-16,0 21 0,0 0 0,21-1 15,0 1-15,22 0 0,-22 0 16,21 0-16,-21 0 0,22 21 0,-1-22 16,0 22-16,-20 0 0,20 0 0,0 0 15,-21 0-15,1 22 0,-1-22 16,0 21-16,0 0 0,-21 21 16,0-21-16,0 1 0,0 20 0,0-21 15,-21 21-15,0-20 0,0-1 16,-1 0-16,1 21 0,-21-21 0,21 1 15,0-1-15,-22-21 0,22 21 0,0 0 16,0-21-16,0 0 0,21 21 16,-22-21-16,44 0 47,-1 0-47,0 0 15,0-21-15,0 21 0,0-21 0</inkml:trace>
  <inkml:trace contextRef="#ctx0" brushRef="#br1" timeOffset="101205.37">7916 10351 0,'0'0'0,"21"-22"0,-21 1 0,0 0 0,0 0 16,0 0-16,0 0 0,-21-1 15,0 1-15,0 21 16,21-21-16,-21 21 0,0 0 0,-1-21 16,1 21-16,0 0 0,0 0 0,-21 0 15,20 0-15,1 0 0,0 21 16,0-21-16,0 21 0,0 0 0,-1 1 16,1-1-16,21 21 0,-21-21 15,21 22-15,-21-22 0,21 21 0,0-21 16,0 22-16,0-22 0,0 0 0,0 0 15,0 0-15,0 0 0,0 1 16,0-1-16,21 0 16,0-21-16,0 0 0,1 0 15,-1 0-15,0 0 16,0 0-16,0-21 0,0 0 0,1-1 16,-1 1-16,0 0 0,0 0 0,0 0 15,0-22-15,1 22 0,-1-21 16,0 21-16,0 0 0,-21-22 0,0 22 15,0 0-15,0 0 0,0 42 47,0 0-47,0 0 0,0 0 16,0 22-16,0-22 0,0 0 16,0 0-16,0 0 0,0 1 0,0-1 15,0 0-15,0 0 0,0 0 16,0 0-16,0 1 15,21-22 1,0 0-16,1 0 0,-1 0 16,0-22-16,0 22 15,-21-21-15</inkml:trace>
  <inkml:trace contextRef="#ctx0" brushRef="#br1" timeOffset="101539.18">8445 9800 0,'0'0'0,"0"-21"0,-42 0 32,21 21-32,21 21 15,-21 0-15,21 0 16,0 1-16,0 20 0,-21-21 0,21 0 15,0 22-15,0-22 0,0 21 16,0 0-16,0-20 0,0 20 0,0 0 16,0 1-16,0-1 0,0-21 0,0 21 15,0 1-15,0-22 16,0 21-16,0-21 0,0 1 0,0-1 16,0 0-16,0 0 0,0 0 0,21-21 15,0 0 1,0-21-1,0 21-15,0-21 0</inkml:trace>
  <inkml:trace contextRef="#ctx0" brushRef="#br1" timeOffset="102119.86">8784 9716 0,'0'0'16,"0"-22"0,0 44-1,0-1-15,0 21 16,0-21-16,0 0 16,0 22-16,0-22 0,21 21 0,-21-21 15,0 22-15,0-22 0,0 21 0,0 1 16,0-22-16,0 21 15,0-21-15,0 22 0,0-22 0,0 0 16,0 21-16,0-21 0,0 1 0,0-1 16,0 0-16,0 0 0,-21 0 15,0-21 1,0 0 0,21-21-16,-21 0 15,21 0-15,0 0 0,0-1 16,0 1-16,0 0 0,0-21 0,21 21 15,0-1-15,0 1 0,0-21 16,0 21-16,22 0 0,-22-1 0,0 1 16,21 0-16,-20 0 0,20 21 15,0-21-15,-21 21 0,22 0 16,-22 0-16,0 0 0,21 0 0,-20 0 16,-1 0-16,0 21 0,0 0 0,0 0 15,0 0-15,-21 1 0,0-1 16,0 0-16,0 0 0,0 21 0,0-20 15,0-1-15,0 0 0,0 21 0,0-21 16,0 1-16,-21-22 0,21 21 16,-21 0-16,21 0 15,-21-21-15,0 0 16,21-21 0,-21 21-16,21-21 15</inkml:trace>
  <inkml:trace contextRef="#ctx0" brushRef="#br1" timeOffset="102399">8445 9991 0,'0'21'31,"22"-21"-15,-1 0-16,0 0 0,0 0 15,0 0-15,0 0 0,1 0 0,-1 0 16,0 0-16,21 0 0,-21 0 16,1 0-16,20 0 0,-21 0 0,21 0 15,-20 0-15,20-21 0,-21 21 0,0 0 16,22 0-16,-22-21 0</inkml:trace>
  <inkml:trace contextRef="#ctx0" brushRef="#br1" timeOffset="103139.57">10477 9546 0,'0'0'0,"-21"-21"0,21 0 16,-21 21-16,21-21 15,0 42 1,0 0 0,0 21-16,0-20 0,0 20 15,0 0-15,0 1 0,0-1 16,0 0-16,0 22 0,0-22 0,0 0 16,0 22-16,0-22 0,0 1 0,0-1 15,0 0-15,0 1 0,-21-1 16,21 0-16,0-21 0,-21 22 0,21-22 15,-21 0-15,21 0 0,-22 0 16,22 1-16,0-1 0,-21-21 16,0 0-1,21-21 1,0-1-16,0 1 0,0 0 16,0 0-16,0 0 0,0 0 15,0-22-15,0 22 0,0 0 0,0-21 16,21 20-16,0 1 0,1-21 0,-1 21 15,0 0-15,0-1 0,0 1 16,0 0-16,22 0 0,-22 21 0,21 0 16,1 0-16,-22 0 0,21 0 0,0 0 15,-20 0-15,20 21 16,-21 0-16,0 0 0,0 1 0,-21-1 16,0 0-16,0 0 0,0 0 0,0 22 15,0-22-15,0 0 0,-21 0 16,21 0-16,-42 0 0,21 1 0,0-1 15,-1 0-15,-20 0 0,21-21 0,-21 21 16,20 0-16,1-21 0,-21 22 16,21-22-16,0 0 0,-1 0 0,1 21 15,0-21-15,0 0 0,0 0 16,21-21 15,0-1-31,21 1 16,0 0-16</inkml:trace>
  <inkml:trace contextRef="#ctx0" brushRef="#br1" timeOffset="103967.1">11112 10097 0,'0'-22'16,"-21"22"15,21 22-31,-21-22 16,21 21-16,0 0 0,0 0 0,0 0 15,-21 0-15,21 1 0,0-1 16,0 0-16,0 0 0,0 0 0,0 0 16,0 1-16,0-1 0,21 0 15,0 0-15,0-21 16,1 21-16,20-21 0,-21 0 0,0 0 15,22 0-15,-22 0 0,21 0 0,-21-21 16,0 21-16,22-21 0,-22 0 16,0 0-16,0-1 0,0 1 0,1 0 15,-1 0-15,0 0 0,-21 0 0,21-1 16,-21 1-16,21 0 0,-21 0 16,0 0-16,0 0 0,0-1 15,21 1-15,-21 0 16,0 42 15,0 0-31,-21 1 0,21-1 16,-21 0-16,21 0 0,0 21 0,-21-20 15,21 20-15,-21-21 0,21 21 16,0 1-16,-21-22 0,-1 21 0,22 1 16,-21-1-16,21 0 0,0 22 15,0-22-15,0 0 0,0 1 0,0 20 0,0-20 16,0-1-16,21 0 15,-21 22-15,22-22 0,-22 22 0,21-22 16,0 21-16,-21 1 0,21-22 0,0 22 16,-21-22-16,21 22 0,1-22 0,-22 21 15,0-20-15,21-1 0,0 0 16,-21 1-16,0-1 0,0 0 0,0-20 16,0 20-16,0-21 0,0 0 0,-21 0 15,0-21-15,-1 0 0,-20 22 0,21-22 16,-21 0-16,20 0 0,-20-22 15,0 1-15,-1 21 0,1-21 16,-21-21-16,20 21 0,22-1 0,-21-20 16,-1 0-16,22-1 0,-21 1 0,21 0 15,21-22-15,0 22 0,-21-22 16,21 1-16,0-1 0,0-20 0,0 20 16,21 1-16,0 20 0,0-20 0,0 21 15,22-22-15,-22 22 0,21 21 16,0-22-16,-20 1 0,20 21 0,-21 0 15,21-1-15,-20 1 0,-1 0 0,21 0 16,-21 0-16,0 21 0,-21-21 16,22 21-16,-1-22 0,-21 1 0,21 21 15,-21-21-15,0 0 0,0 0 16,0 0-16</inkml:trace>
  <inkml:trace contextRef="#ctx0" brushRef="#br1" timeOffset="105223.24">13801 9779 0,'0'0'16,"0"-21"-16,0 0 0,0 0 15,-22-1 1,1 1-16,0 0 16,0 21-16,0 0 0,0 0 0,-1 0 15,1 0-15,0 0 0,0 0 16,0 0-16,-22 0 0,22 21 0,-21 0 15,0 1-15,20-1 0,-20 21 0,0-21 16,21 22-16,-22-1 0,22 0 16,0 1-16,0-1 0,0 0 0,-1 1 15,22 20-15,0-21 0,0 1 0,0-1 16,0 0-16,0 1 0,0-1 16,22-21-16,-1 22 0,0-22 0,0 21 15,21-21-15,-20 0 0,20 1 16,0-1-16,-21-21 0,22 21 0,-1-21 15,0 0-15,22 0 0,-22 0 16,1 0-16,-1 0 0,-21 0 0,21-21 16,-20 0-16,20 21 0,-21-22 0,0 1 15,-21 0-15,0-21 0,0 21 16,0-1-16,0 1 0,0-21 0,0 21 16,-21 0-16,0-22 0,0 22 0,0 21 15,-1-21-15,-20 0 0,21 21 16,0 0-16,0 0 0,-22 0 0,22 0 15,0 0-15,0 0 0,0 0 0,-1 0 16,1 0 0,42 0-1,1 0 1,-1 0-16,21 0 0,-21 0 16,0 0-16,1 0 0,-1-21 15,21 21-15,-21 0 0,0 0 0,1 0 16,-1 0-16,0-22 0,0 22 0,0 0 15,0 0-15,-21 22 47,0-1-47,0 0 16,0 0-16,0 0 16,0 0-16,-21 22 0,21-22 0,0 21 15,-21 1-15,21-1 0,0 0 0,0 1 16,0-1-16,0 0 0,0 1 0,0-1 15,0 0-15,0 1 0,0-1 16,0 0-16,0 1 0,0-1 0,0 0 16,0 1-16,0-1 0,0 0 0,0 1 15,0-1-15,-21-21 0,21 21 0,-21 1 16,21-1-16,-21-21 16,21 22-16,0-22 0,-22 0 0,22 0 0,-21 0 15,21 0-15,0 1 16,0-44 15,0 1-31,0 0 0,0 0 16,0 0-16,0 0 0,0-1 15,0 1-15,0-21 0,21 21 16,-21-22-16,22 1 0</inkml:trace>
  <inkml:trace contextRef="#ctx0" brushRef="#br1" timeOffset="105763.16">14287 10351 0,'0'-22'0,"0"44"0,-21-65 15,21 22-15,0 0 16,0 0-16,0 0 15,21-1 1,1 22-16,-1-21 16,0 21-16,0 0 0,0 0 0,0 0 15,1-21-15,20 21 0,-21 0 0,0 0 16,0 0-16,1 0 16,-1 0-16,0 21 0,0 0 0,0 1 15,-21 20-15,21-21 0,-21 0 16,22 22-16,-22-22 0,0 21 15,0-21-15,0 0 0,0 22 0,0-22 16,0 0-16,-22 0 0,22 0 0,-21 1 16,0-1-16,21 0 15,-21-21-15,0 0 16,21-21 0,0 0-16,0-1 0,0 1 15,0 0-15,0 0 0,0 0 16,0-22-16,0 22 0,0-21 15,21 21-15,0-22 0,-21 22 0,21 0 16,-21-21-16,0 21 0,21-1 16,1 1-16,-1 0 0,-21 0 15,21 21-15,0 0 16,0 0 0,0 0-1,1 0 1</inkml:trace>
  <inkml:trace contextRef="#ctx0" brushRef="#br1" timeOffset="106246.88">15134 10075 0,'0'0'0,"0"-21"16,-21 21-1,0 0-15,0 0 16,21 21-16,-22-21 16,1 22-16,21-1 0,-21 0 15,21 0-15,0 0 0,-21 22 0,21-22 16,-21 21-16,21-21 0,0 22 16,0-22-16,0 0 0,0 21 0,0-21 15,0 1-15,0-1 0,21 0 16,0 0-16,0-21 0,0 0 15,1 0-15,-1 0 0,21 0 0,-21 0 16,22 0-16,-22 0 0,0-21 0,21 0 16,-21 21-16,22-21 0,-22-1 15,0 1-15,0 0 0,-21-21 0,21 21 16,-21-1-16,0-20 0,0 21 0,0-21 16,0 20-16,0-20 15,-21 21-15,21 0 0,-21 0 0,-21-1 16,21 1-16,-1 21 0,-20 0 0,21 0 15,0 0-15,-22 0 0,22 0 16,0 0-16,0 0 0,0 21 0,0-21 16,21 22-16,0-1 0,0 0 0,0 0 15,-22 0-15,22 0 16,0 1-16,0-1 0,22-21 0,-22 21 16,21-21-16,0 0 0,0 21 0,21-21 15</inkml:trace>
  <inkml:trace contextRef="#ctx0" brushRef="#br1" timeOffset="106695.82">15727 10160 0,'0'0'0,"0"-21"0,0 0 0,0 0 16,0-1-1,-21 22 1,-1 22-1,22-1-15,0 0 0,0 0 16,0 0-16,0 0 0,0 1 16,0-1-16,0 21 0,0-21 0,0 0 15,0 22-15,0-22 0,0 0 16,0 0-16,0 0 0,0 1 16,0-1-16,22 0 0,-1 0 0,0-21 15,0 21-15,0-21 0,0 0 16,1 0-16,-1 0 0,0 0 15,0-21-15,0 21 0,0-21 0,1 0 16,-22 0-16,21-1 0,0 1 0,-21 0 16,0 0-16,0-21 0,21 20 15,-21-20-15,0 21 0,0-21 0,0 20 16,0 1-16,0 0 0,0 0 0,0 0 16,-21 21-16,21-21 15,-21 21 1,21 21 15,0 0-31,21-21 16,0 0-16</inkml:trace>
  <inkml:trace contextRef="#ctx0" brushRef="#br1" timeOffset="107117.59">16383 10118 0,'0'-43'32,"0"65"15,0-1-47,0 0 0,0 0 0,0 0 15,0 22-15,0-22 0,0 21 0,0 0 16,0 1-16,0 20 0,0-20 15,0-1-15,0 21 0,0-20 0,0 20 16,0 1-16,0-22 0,0 22 0,0-1 16,0 1-16,0-1 0,0 1 15,0-1-15,0 1 0,0-22 16,0 21-16,0 1 0,0-1 0,0-20 16,0 20-16,0-20 0,0-1 0,-21 0 15,21 1-15,0-1 0,0 0 16,0-21-16,0 22 0,0-22 0,0 21 15,0-21-15,0 1 0,0-44 32,0 1-17,0 0-15,0 0 0,0 0 0,0-22 16,0 22-16,0-21 0,0 0 0,21-1 16,-21-20-16,0 20 0</inkml:trace>
  <inkml:trace contextRef="#ctx0" brushRef="#br1" timeOffset="107455.39">16319 10605 0,'-21'-43'0,"42"86"0,-63-128 0,21 43 0,0-1 15,21 1-15,-21 0 0,-1-1 16,22 22-16,-21 0 0,21-21 0,0 20 16,0 1-16,0 0 0,0 0 15,21 0-15,1 21 0,20 0 16,-21-21-16,21 21 0,1 0 0,-22 0 15,21 0-15,1 0 0,-1 0 16,0 0-16,1 0 0,-1 0 16,-21 21-16,21-21 0,-20 21 0,20 0 15,-21-21-15,-21 21 0,21 0 0,-21 22 16,0-22-16,0 0 0,0 21 16,-21-20-16,0-1 0,0 21 0,0-21 15,-22 0-15,1 1 0,0-1 0,-1 0 16,1 0-16,0 0 0,-1-21 15,22 0-15,-21 21 0,21-21 0,-1 0 16,1 0-16,0 0 0,0-21 16,21 0-1,0 0-15</inkml:trace>
  <inkml:trace contextRef="#ctx0" brushRef="#br1" timeOffset="109343.23">17801 9906 0,'21'0'0,"22"0"16,-22 0-1,0 0-15,0 0 0,0 0 16,0-21-16,1 21 16,-1-21-16,0 0 0,21-1 0,-21 1 15,1 0-15,-1 0 0,21 0 0,-21 0 16,0-22-16,1 22 0,20-21 15,-21 21-15,-21-22 0,21 22 0,-21-21 16,0 21-16,0-1 0,0 1 16,0 0-16,0 0 0,0 0 15,0 0-15,-21 21 0,0 0 16,0 0 0,0 0-16,21 21 0,0 0 15,0 0-15,0 21 0,-22 1 0,22-1 16,0 0-16,0 22 0,0-22 15,0 22-15,0-22 0,0 22 0,0-22 16,0 0-16,0 22 0,-21-22 0,21 0 16,0-20-16,0 20 0,0 0 15,0-21-15,-21 22 0,21-22 0,0 0 16,0 0-16,-21 0 0,21 1 0,0-1 16,0 0-16,-21-21 15,0 0-15,-1 0 0,1 0 16,0 0-16,0 0 0,0 0 15,0 0-15,-1-21 0,1 0 16,0-1-16,0 1 0,0 21 0,0-21 16,-1 0-16,1 0 0,21 0 0,-21-1 15,21 1-15,-21 21 0,21-21 0,0 42 47,0 0-47,0 1 16,21-1-16,-21 0 0,21-21 15,0 21-15,1 0 0,-1 0 16,0-21-16,0 22 0,0-1 0,22-21 16,-22 0-16,0 21 0,21-21 15,-21 0-15,22 0 0,-22 0 0,21 0 16,1 0-16,-22-21 0,21 21 0,0-21 16,-20-1-16,20 1 0,0 0 15,-21 0-15,1 0 0,-1 0 0,0-1 16,0 1-16,0 0 0,-21 0 0,21 0 15,-21 0-15,-21 42 32,0 0-17,21 0-15,-21 21 16,0-20-16,21-1 0,-21 0 0,-1 0 16,22 0-16,-21 0 0,21 1 0,0-1 15,0 0-15,-21-21 0,21 21 16,0-42 15,0 0-15,0 0-16,21-1 0,-21 1 0,21 0 15,1 0-15,-1 0 0,0 0 0,-21-22 16,21 22-16,21 0 0,-20-21 16,-1 20-16,0 1 0,0 0 0,0 21 15,0 0-15,1 0 0,-1 0 16,0 0-16,0 0 0,0 21 15,-21 0-15,0 1 0,0-1 16,21 0-16,1 0 0,-22 21 0,21-20 16,0-1-16,-21 0 0,21 0 15,0 0-15,-21 0 0,21 1 0,-21-1 16,22-21-16,-1 21 0,0-21 16,0 21-16,0-21 0,0 0 15,1 0-15,20 0 0,-21 0 0,0 0 16,22 0-16,-22-21 0,0 21 0,21-21 15,-21 0-15,22 21 0,-22-22 16,0 1-16,21 0 0,-20-21 16,-1 21-16,0-1 0,-21 1 0,0-21 15,0 21-15,0 0 0,0-22 16,0 22-16,0 0 0,0 0 0,-21 0 16,0 21-16,-1-22 0,1 22 0,0 0 15,0 0-15,-21 0 0,20 0 16,1 0-16,0 22 0,0-1 0,0-21 15,0 21-15,-1 0 0,1 0 0,21 0 16,0 22-16,0-22 0,0 0 16,0 0-16,0 0 0,0 1 0,0-1 15,0 0-15,0 0 0,0 0 16,21 0-16,-21 1 0,22-22 16,-1 0-16,0 21 0,0-21 15,0 0-15,0 0 0,1 0 16,-1 0-16,0-21 0,0 21 0,0-22 15,0 1-15,1 0 0,-1 0 16,0 0-16,0-22 0,0 22 0,0-21 16,1 0-16,-1 20 0,21-20 0,-21 0 15,0-22-15,1 22 16,-1 0-16,0-1 0,0 1 0,-21 0 0,21-1 16,-21 1-16,21 0 0,-21 20 15,0 1-15,0 0 0,0 0 16,0 0-16,0 42 31,0 0-31,-21 0 0,21 22 0,-21-1 16,0 0-16,0 22 0,21-22 0,-21 22 15,-1-22-15,1 0 0,21 1 16,-21-1-16,21 0 0,-21 1 0,21-1 16,0-21-16,0 0 0,0 22 0,0-22 15,0 0-15,0 0 0,0 0 16,21-21-16,0 21 0,0-21 15,1 22-15,-1-22 0,0 0 16,0 0-16,0 0 16,0 0-16,1 0 0,-1 0 0,0 0 15,0-22-15,0 22 0,0-21 0,1 0 16,-1 0-16</inkml:trace>
  <inkml:trace contextRef="#ctx0" brushRef="#br1" timeOffset="109787.17">20278 10139 0,'-22'0'0,"44"-21"46,-1 0-46,0 21 0,-21-22 16,21 22-16,0-21 0,0 0 0,1 0 16,-1 0-16,-21 0 15,21-1-15,-21 1 16,-21 21 15,0 21-31,21 1 0,-22-22 16,1 21-16,0 0 0,0 0 0,21 0 15,0 0-15,0 22 0,-21-22 16,21 0-16,0 0 0,0 0 0,0 1 16,0-1-16,0 0 0,0 0 0,0 0 15,0 0-15,21-21 0,-21 22 16,21-22-16,0 21 0,0-21 16,1 0-16,-1 0 0,0 0 0,0 0 15,0 0-15,22 0 0,-22 0 16,0 0-16,21-21 0,1 21 15,-22-22-15,21 1 0,-21 0 0</inkml:trace>
  <inkml:trace contextRef="#ctx0" brushRef="#br1" timeOffset="110418.83">20955 9991 0,'0'0'0,"-21"-43"15,21 22-15,0 0 16,0 0-16,0 0 15,21 0 1,0 21-16,21 0 0,-20-22 0,-1 22 16,0 0-16,0 0 0,21 0 15,-20 0-15,-1 0 0,0 0 16,0 0-16,0 0 0,0 22 0,-21-1 16,0 0-16,0 0 0,0 0 15,0 0-15,0 1 0,0-1 16,-21 0-16,0 0 0,0 0 0,0 0 15,0 1-15,-1-1 0,1 0 0,0 0 16,21 0-16,-21-21 0,0 21 16,0 1-16,21-1 0,-22-21 15,22 21 1,0-42 15,22 21-31,-22-21 16,21-1-16,0 22 0,0-21 15,0 0-15,-21 0 0,21 0 0,1 0 16,-1-1-16,0-20 0,0 21 0,0 0 16,-21-22-16,21 22 0,1-21 15,-1 21-15,0-22 0,-21 22 0,0 0 16,21 0-16,-21 0 0,21 21 16,-21-21-16,0 42 15,0 0-15,0 0 16,-21 0-16,21 0 0,-21 22 0,21-22 15,-21 21-15,21-21 16,0 22-16,0-22 0,0 0 0,-21 21 16,21-20-16,0-1 0,0 0 0,0 0 15,0 0-15,0 0 16,0 1-16,0-1 0,21 0 16,0-21-1,0 0 1,0 0-1,0 0 1</inkml:trace>
  <inkml:trace contextRef="#ctx0" brushRef="#br1" timeOffset="110638.7">21378 10372 0,'-21'0'0,"21"21"32,-21-21-32,0 0 47,0-21-32,-1 21-15,1 0 16,0 0-16</inkml:trace>
  <inkml:trace contextRef="#ctx0" brushRef="#br1" timeOffset="112446.76">6752 11388 0,'0'0'0,"-21"0"0,-21 0 0,20 0 15,-20 0-15,21 0 0,0 0 0,0 0 16,-1 0 0,1 0-16,21-21 15,21 21 17,1 0-32,20 0 15,-21 0-15,21-22 0,-20 22 16,20 0-16,21 0 0,-20 0 0,20 0 15,-20 0-15,20 0 0,1 0 16,-1 0-16,1 0 0,-1 0 0,1 0 16,-1 0-16,22 0 0,-22 0 0,22 0 15,0 0-15,-1 0 0,1 0 16,0 0-16,-1-21 0,1 21 0,0 0 16,-1 0-16,22 0 0,-21 0 0,-1 0 15,22 0-15,0 0 0,0-21 16,0 21-16,0 0 0,-1 0 0,1 0 15,0 0-15,0 0 0,21 0 0,0-21 16,-21 21-16,21 0 0,0 0 16,-21 0-16,21 0 0,-22 0 15,22-21-15,0 21 0,0 0 0,0-21 16,0 21-16,0 0 0,-21 0 16,21-22-16,-21 22 0,21 0 0,0 0 15,0-21-15,0 21 0,0 0 0,-21 0 16,21-21-16,0 21 0,-21 0 15,21 0-15,0-21 0,0 21 0,0 0 16,0 0-16,0-21 0,-21 21 16,21-21-16,-22 21 0,22 0 15,-21 0-15,21-22 0,0 22 0,-21 0 16,21-21-16,-21 21 0,21 0 0,0-21 16,-21 0-16,21 21 0,0 0 15,0-21-15,0 21 0,-21 0 0,21 0 16,-22-21-16,22 21 0,0 0 15,-21 0-15,21 0 0,0 0 0,0-22 16,-21 22-16,0 0 0,0 0 0,21 0 16,-21 0-16,21-21 0,-22 21 15,1 0-15,0 0 0,0 0 0,0 0 16,0 0-16,-1 0 0,1-21 0,0 21 16,0 0-16,0 0 15,0 0-15,-1 0 0,1 0 0,-21 0 16,21 0-16,-22 0 0,1-21 0,0 21 15,-1 0-15,1 0 0,-21 0 16,20 0-16,1 0 0,-22 0 0,1-21 16,-1 21-16,1 0 0,-1 0 0,-20 0 15,20 0-15,-20 0 0,20 0 16,-21-21-16,1 21 0,-1 0 0,0 0 16,1 0-16,-1 0 0,0 0 0,1 0 15,-1 0-15,0 0 0,1 0 16,-1 0-16,0 0 0,1 0 0,-1 0 15,0 0-15,1 0 0,-22 0 16,21 21-16,1-21 0,-22 0 16,0 0-16,21 0 0,-21 0 0,1 0 15,-1 0-15,0 0 16,0 0-16,-21 21 16,0 0 62,-21-21-78,0 21 0</inkml:trace>
  <inkml:trace contextRef="#ctx0" brushRef="#br1" timeOffset="115934.49">10541 12171 0,'21'0'0,"-42"0"0,63-21 16,-21 21-16,1 0 15,-1-21-15,0 21 0,0-22 16,0 22-16,0-21 16,1 21-16,-22-21 15,0 0-15,0 0 32,0 0-17,-22 21 1,1 0-1,0 0-15,0 0 0,-21 21 0,20 0 16,1-21-16,-21 21 0,21 0 16,-22 0-16,22 1 0,-21-1 0,21 0 15,-22 0-15,22 0 0,-21 22 16,0-22-16,20 0 0,1 21 0,-21 1 16,21-22-16,0 21 0,-1 0 0,1 1 15,21-1-15,0 0 0,-21 22 16,21-22-16,-21 1 0,21 20 0,0-21 15,0 1-15,0-1 16,0 0-16,0 1 0,0-22 0,0 21 16,21-21-16,0 22 0,0-22 0,1 0 15,20 0-15,-21-21 0,0 21 16,0 1-16,22-22 0,-22 21 0,21-21 16,-21 0-16,1 0 0,20 0 0,-21 21 15,0-21-15,0 0 0,1 0 16,-1 0-16,21 0 0,-21 0 0,0 0 15,1-21-15,-1 21 0,0-21 0,0-1 16,0 22-16,22-21 0,-22 0 16</inkml:trace>
  <inkml:trace contextRef="#ctx0" brushRef="#br1" timeOffset="116319.27">11197 12658 0,'0'-43'16,"21"65"15,0-1-31,1 0 15,-1 0-15,0 0 0,0 0 0,21 1 16,-20 20-16,-1-21 0,0 0 16,0 0-16,0 22 0,0-22 0,1 0 15,-1 0-15,0 0 0,0 1 0,0-1 16,0 0-16,-21 0 0,22-21 16,-22 21-16,21-21 0,-21 21 15,0 1-15,0-44 31,0 1-15,0 0-16,0 0 16,0 0-16,0 0 0</inkml:trace>
  <inkml:trace contextRef="#ctx0" brushRef="#br1" timeOffset="116623.1">11684 12531 0,'0'-21'32,"-21"21"-32,0 0 15,-1 0-15,1 21 0,0 0 0,0 0 16,0 0-16,0 0 0,-1 1 16,-20-1-16,21 21 0,0 0 0,-22-20 15,22 20-15,-21 0 0,21-21 16,0 22-16,-1-1 0,1-21 0,0 0 15,0 22-15,0-22 0,0 0 16,21 0-16,0 0 0,0 1 0,0-1 16,21-21 15,0 0-31,0 0 16,0 0-16,0-21 0,1-1 15,-1 1-15</inkml:trace>
  <inkml:trace contextRef="#ctx0" brushRef="#br1" timeOffset="117058.85">12023 12637 0,'-22'0'31,"22"21"-31,0 0 0,0 21 16,0-21-16,0 22 0,0-1 15,0 0-15,0 1 0,0-1 0,0 0 16,0 22-16,0-22 0,0 22 0,0-22 16,0 22-16,0-22 0,0 21 15,0 1-15,0-22 0,0 22 0,0-1 16,0 1-16,0 20 0,0-20 0,0-1 15,0 1-15,0-1 0,0-20 16,-21 20-16,21-20 0,0 20 0,-21-21 16,0 1-16,21-1 0,-21-21 15,21 22-15,0-22 0,0 0 16,0 0-16,21-42 31,0 0-31,0-22 16,0 22-16,-21 0 0,22-21 15,-1 21-15,0-22 0,0 1 16,-21 0-16,21-22 0,0 22 0,1-22 16</inkml:trace>
  <inkml:trace contextRef="#ctx0" brushRef="#br1" timeOffset="117450.62">12298 12848 0,'0'0'0,"-21"-42"0,-1 21 0,1 0 15,0-1-15,0 1 0,0 0 16,0 0-16,21 0 0,0 0 0,0-1 16,0 1-16,0 0 0,21 0 15,21 0-15,-21 0 0,22 21 16,-1 0-16,-21-22 0,21 22 0,1 0 16,-1 0-16,0 0 0,1 0 15,-22 0-15,21 22 0,-21-1 0,1 0 16,-1-21-16,0 21 0,-21 0 0,0 0 15,0 1-15,0-1 0,0 0 16,0 0-16,0 0 0,-21 0 16,0 1-16,-22-1 0,22 0 0,-21 0 15,21 0-15,-22-21 0,1 21 16,21 1-16,-22-1 0,22-21 0,-21 21 16,21-21-16,0 0 0,-1 21 0,1-21 15,0 0-15,21 21 0,-21-21 16,42 0 15,0 0-31,22 0 0,-22-21 16,21 0-16,-21 21 0,22-21 0,-1 0 15</inkml:trace>
  <inkml:trace contextRef="#ctx0" brushRef="#br1" timeOffset="118071.52">13525 12615 0,'0'-21'0,"0"42"0,0-63 0,-21 21 16,0 0-16,0 21 0,0-21 16,0-1-16,-22 22 0,22 0 15,-21-21-15,21 21 0,-22 0 16,22 0-16,-21 0 0,21 0 0,-22 0 15,22 0-15,0 21 0,-21 1 16,20-1-16,1-21 0,0 42 0,0-21 16,0 0-16,0 1 0,21 20 15,0-21-15,0 21 0,0-20 0,0 20 16,0-21-16,0 21 0,0-20 0,0-1 16,0 0-16,0 0 0,0 0 15,21-21-15,0 21 0,0-21 0,0 0 16,22 0-16,-22 0 0,0 0 0,0 0 15,0 0-15,22 0 0,-22-21 16,0 21-16,0-21 0,0 0 16,0 0-16,-21 0 0,22-1 0,-1 1 15,0-21-15,-21 21 0,0-22 16,0 22-16,21 0 0,-21-21 0,0 21 16,0-1-16,0 1 0,0 0 0,0 0 15,0 0 1,0 42-1,0 0-15,0 0 16,0 0-16,0 1 0,0 20 16,0-21-16,0 0 0,21 22 0,-21-22 15,21 21-15,1-21 0,-1 0 16,-21 1-16,21-1 0,-21 0 16,21 0-16,0 0 0,0 0 15,1-21-15,-22 22 16,21-22-16,0 0 0,0 0 15,0 0-15,0 0 0,1-22 16,-1 22-16,0-21 16,-21 0-16,21 0 0,0 0 0</inkml:trace>
  <inkml:trace contextRef="#ctx0" brushRef="#br1" timeOffset="118396.66">14182 12213 0,'0'0'0,"0"-21"0,0 0 16,0 0-16,0 0 0,-22 21 31,22 21-15,-21 0-16,21 0 16,-21 21-16,21-20 0,0 20 15,0-21-15,0 21 0,-21 1 0,21-1 16,-21 0-16,21 1 0,0-22 0,0 21 15,-21 1-15,21-1 0,-22 0 16,22-21-16,0 22 0,0-22 16,0 0-16,0 0 0,0 0 0,-21 1 15,21-1-15,0 0 0,0 0 16,21-42 15,-21 0-31,22 0 16,-1-1-16,-21 1 0</inkml:trace>
  <inkml:trace contextRef="#ctx0" brushRef="#br1" timeOffset="119023.46">14563 12129 0,'0'0'16,"-22"0"-1,22 21 1,-21-21-16,21 21 0,0 0 16,0 21-16,0-20 0,0-1 0,0 21 15,0 0-15,0-20 0,0 20 16,0 0-16,0 1 0,0-1 0,0-21 16,-21 21-16,21 1 0,0-1 0,0-21 15,0 22-15,0-22 16,0 0-16,0 0 0,0 0 0,-21 0 15,21 1-15,0-1 0,0 0 0,0 0 16,-21-42 31,21 0-31,0 0-16,0-1 0,0 1 0,0 0 15,0 0-15,0 0 0,0-22 16,0 22-16,0 0 0,0 0 0,21-21 15,-21 20-15,21 1 0,0 0 16,0 0-16,-21-21 0,43 20 0,-22 1 16,0 21-16,0-21 0,0 0 15,22 21-15,-22 0 0,0 0 0,0 0 16,22 0-16,-22 0 0,0 0 16,0 0-16,0 21 0,0 0 0,1 22 15,-22-22-15,0 0 0,0 21 0,0-21 16,0 22-16,0-22 0,0 21 15,0-21-15,0 1 0,0 20 0,0-21 16,-22 0-16,1 0 0,21 1 0,0-1 16,-21-21-16,0 21 0,0-21 15,21 21-15,-21-21 47,21-21-47,0 0 16,-22 0-16,22-1 0</inkml:trace>
  <inkml:trace contextRef="#ctx0" brushRef="#br1" timeOffset="119364.87">13885 12531 0,'0'0'0,"-84"0"31,105 0 0,0 0-31,0 0 0,0 0 16,22 0-16,-22 0 0,0 0 0,21 0 16,-21 0-16,22 0 0,-22 0 15,21 0-15,-21 0 0,1 0 0,20 0 16,-21-21-16,0 21 0,0 0 0,1 0 15,-1 0-15,0 0 16,0 0 0,-21-22 31</inkml:trace>
  <inkml:trace contextRef="#ctx0" brushRef="#br1" timeOffset="120103.45">15113 11896 0,'0'0'15,"-21"0"-15,21-21 0,0-1 16,0 1 0,21 21 15,0 0-31,0 0 0,0 0 15,1 0-15,-1 0 0,0 0 16,0 0-16,21 21 0,-20-21 0,20 22 16,0-22-16,-21 21 0,22 0 0,-22 0 15,21-21-15,1 21 0,-22 22 16,21-22-16,-21 0 0,0 0 0,1 21 16,-1-20-16,0 20 0,0-21 15,0 21-15,0-20 0,-21 20 0,0-21 16,22 21-16,-22-20 0,0 20 0,0 0 15,0-21-15,0 22 16,0-22-16,0 0 0,-22 21 0,1-20 16,21 20-16,-21-21 0,0 21 0,0-20 15,0-1-15,-1 21 0,1-21 16,0 0-16,0 1 0,0-1 0,0 0 16,-1 0-16,1 0 0,0 0 0,0 1 15,0-1-15,-22 0 0,22 0 16,0 0-16,0-21 0,0 21 15,0-21-15,-1 0 0,22 22 0,-21-22 16,0 21-16,0-21 16,21 21-1,-21-21 1,21-21 109,21 21-125,-21-21 0</inkml:trace>
  <inkml:trace contextRef="#ctx0" brushRef="#br1" timeOffset="121275.29">17124 11875 0,'0'0'0,"-21"0"16,-1 0 0,22-22-16,-21 22 0,21-21 31,21 21-15,1 0-16,-1 0 15,0 0-15,0 0 0,21 0 16,1 0-16,-22 0 0,21 0 0,1 0 15,-1 0-15,0 0 0,1 0 0,-1 0 16,-21 0-16,21 0 16,-20 0-16,-1 0 0,0 0 0,0 0 15,-42 0 1,-21 0 0,20 0-16,-20 0 0,21 0 0,-21 0 15,-1 0-15,1 0 0,21 0 16,-22 0-16,1 0 0,21 0 0,-21 0 15,20-21-15,1 21 0,-21 0 0,21 0 16,0 0-16,-1 0 16,1 0-16,0 0 0,0 0 15,0 0 1,21 21 0,-21 0-16,-1 1 0,1-1 15,21 0-15,0 0 16,0 0-16,-21 0 0,21 1 0,-21 20 15,0-21-15,21 21 0,0-20 0,-21 20 16,-1 0-16,22 1 0,-21-1 16,0-21-16,21 21 0,-21 1 0,0 20 15,21-20-15,0-1 0,-21 0 0,21 1 16,-22-1-16,22 0 0,-21 1 16,21-1-16,0 0 0,0 1 0,0-1 15,0 0-15,0-21 0,0 22 16,21-22-16,1 0 0,-1 21 15,0-20-15,0-1 0,0-21 0,0 21 16,22 0-16,-22-21 0,0 0 0,0 21 16,22-21-16,-22 0 0,0 0 15,0 0-15,21 0 0,-20 0 0,-1 0 16,0 0-16,0 0 0,0-21 16,0 0-16,1 21 0,-1-21 0,0 21 15,0-21-15,0-1 0,-21 1 0,21 21 16,1-21-16,-1 0 0</inkml:trace>
  <inkml:trace contextRef="#ctx0" brushRef="#br1" timeOffset="121698.02">17695 12658 0,'0'0'0,"0"-21"0,0-43 15,0 43 1,-21 21 15,21 21-15,0 0-16,0 0 0,0 1 16,0 20-16,0-21 0,0 21 0,0 1 15,0-1-15,0 0 0,0 1 16,0 20-16,0-20 0,0 20 0,0-21 15,0 22-15,0-22 0,0 22 0,0-22 16,0 22-16,0-1 0,-21 1 16,21-1-16,-21 1 0,21-22 0,-21 21 15,-1-20-15,1 20 0,0-20 0,0-1 16,0-21-16,21 21 0,-21-20 16,-1 20-16,22-21 0,-21 0 0,21 0 15,0 1-15,0-44 47,0 1-47,21 0 0,1 0 0,-22 0 16,21-22-16,0 1 0,0 0 0</inkml:trace>
  <inkml:trace contextRef="#ctx0" brushRef="#br1" timeOffset="122062.85">17611 12721 0,'0'-42'0,"0"84"0,-22-105 0,22 42 16,0-1-16,0 1 0,0 0 15,0 0-15,22 0 0,-1 0 16,0-1-16,21 1 0,-21 21 16,22-21-16,-22 21 0,21 0 0,1-21 15,-22 21-15,21 0 0,0 0 0,-20 0 16,20 0-16,-21 0 0,0 21 15,0 0-15,-21 0 0,0 1 16,0 20-16,0-21 0,0 0 0,0 22 16,-21-22-16,0 21 15,0-21-15,0 22 0,-22-22 0,22 0 16,-21 21-16,21-21 0,-22 1 0,22-1 16,-21 0-16,21-21 0,0 21 15,-1 0-15,1-21 0,0 21 16,42-42 15,0 0-31,1 0 0,-1 0 16,21-22-16</inkml:trace>
  <inkml:trace contextRef="#ctx0" brushRef="#br1" timeOffset="122506.59">18373 12425 0,'-43'0'32,"22"0"-32,0 0 15,0 21-15,0-21 0,21 21 0,-22 0 16,1 1-16,21 20 0,0-21 0,0 0 16,-21 22-16,21-22 0,-21 21 15,21-21-15,0 22 0,0-22 0,0 21 16,0-21-16,0 0 0,0 1 0,0-1 15,21-21-15,0 21 16,0-21-16,1 0 0,-1 21 0,0-21 16,0 0-16,0 0 0,0 0 0,1 0 15,-1 0-15,21-21 0,-21 21 16,0-21-16,-21 0 0,22-1 0,-1-20 16,-21 21-16,21 0 0,-21-22 0,0 1 15,0 21-15,0-21 0,0 20 16,0-20-16,0 21 0,0 0 0,-21 0 15,0-1-15,-1 22 0,1-21 0,0 0 16,0 21-16,0 0 16,0 0-16,-1 0 15,1 21-15,21 0 16,0 1-16,0-1 16,0 0-16,0 0 0,21-21 15,1 21-15,-1-21 0</inkml:trace>
  <inkml:trace contextRef="#ctx0" brushRef="#br1" timeOffset="122959.33">19113 12467 0,'0'-21'0,"0"42"0,0-63 0,0 21 15,-21 21 1,21-21-16,-21 21 0,0 0 0,-21 0 15,20 0-15,1 0 0,0 0 0,0 0 16,0 0-16,0 21 0,-1-21 16,1 21-16,0 0 0,21 0 15,0 0-15,0 1 16,21-1-16,0-21 16,-21 21-16,22 0 0,-1-21 0,0 21 15,0-21-15,0 21 0,0 1 0,1-22 16,-1 21-16,0 0 0,0-21 15,-21 21-15,21 0 0,-21 0 16,0 1-16,0-1 0,0 0 16,0 0-16,-21-21 15,0 21-15,0-21 0,-22 21 0,22-21 16,-21 0-16,21 22 0,-22-22 16,1 0-16,21 0 0,-21 0 0,20 0 15,-20 21-15,21-21 0,0 0 0,0 0 16,-1 0-1,22-21 17,22-1-32,-1 22 0,-21-21 15,42 0-15,-21 0 0</inkml:trace>
  <inkml:trace contextRef="#ctx0" brushRef="#br1" timeOffset="123223.18">19219 12510 0,'0'0'16,"21"0"-16,-21-22 0,0 1 0,22 21 16,-22 21 15,0 1-31,0-1 0,0 0 0,0 0 16,0 0-16,0 0 0,0 1 15,0-1-15,0 21 0,-22-21 0,22 0 16,-21 1-16,21-1 0,-21 0 15,21 0-15,0 0 0,0 0 16,0 1-16,-21-22 0,21 21 0,0-42 47,0-1-47</inkml:trace>
  <inkml:trace contextRef="#ctx0" brushRef="#br1" timeOffset="123435.06">19389 12213 0,'0'0'15,"-22"-21"-15,1 0 0,0 21 16,0 0-16,21-21 0,-21 21 16,42 0 46,0 0-62,0 0 0,0 0 16</inkml:trace>
  <inkml:trace contextRef="#ctx0" brushRef="#br1" timeOffset="123962.76">19791 11875 0,'0'0'15,"0"-22"-15,0-20 16,0 21-16,-21 21 31,21 42-15,0-21-16,-22 22 0,22-22 0,-21 21 16,21 22-16,0-22 0,-21 22 15,0-22-15,21 21 0,-21 1 16,0-22-16,-1 22 0,22-1 0,-21-20 15,21-1-15,-21 21 0,21-20 0,0-1 16,0 0-16,0-20 0,0 20 16,0-21-16,0 0 0,0 0 0,21 1 15,0-22-15,1 0 0,-1 0 16,0 0-16,0 0 0,0 0 16,0 0-16,1-22 0,-1 1 0,0 0 15,0 0-15,21 0 0,-20-22 0,-1 22 16,0-21-16,21 21 0,-21-22 15,1 1-15,-1 21 0,0-21 16,0-1-16,-21 22 0,0 0 0,21 0 16,-21 0-16,0 42 31,0 0-31,-21 0 0,0 0 16,0 22-16,21-22 0,-21 21 0,21-21 15,-22 22-15,22-22 0,0 21 0,0-21 16,0 0-16,0 1 0,0-1 15,0 0-15,0 0 0,22 0 0,-1-21 16,0 0-16,0 0 0,0 0 0,0 0 16,1 0-16,-1 0 0,0 0 15,21 0-15,-21-21 0,1 0 16</inkml:trace>
  <inkml:trace contextRef="#ctx0" brushRef="#br1" timeOffset="124765.03">20447 12594 0,'0'0'0,"21"-21"0,-21 0 16,0 0-16,0 42 31,0 0-31,-21 0 16,21 0-16,0 1 0,0-1 15,0 0-15,0 0 0,0 0 16,0 0-16,0 1 0,0-1 16,0 0-16,21-21 15,0 0-15,0 0 16,1 0-16,-1 0 15,-21-21-15,21 21 0,-21-21 0,0-1 16,0 1-16,0 0 0,0 0 16,0 0-16,0 0 0,0-1 0,0 1 15,0 0-15,-21 0 0,0 0 16,-1 21-16,1 0 16,0 0-16,0-21 15,42 21 16,0 0-15,0 0-16,1 0 0,-1-22 0,0 22 16,21 0-16,-21 0 0,1-21 15,20 21-15,-21 0 0,0 0 0,22 0 16,-22 0-16,0 0 0,0 0 0,0 0 16,0 0-16,1 21 15,-1 1-15,-21-1 0,0 21 16,0-21-16,0 0 0,0 1 0,0-1 15,0 21-15,0-21 0,0 0 16,0 1-16,0-1 0,0 0 0,-21-21 16,21 21-16,-22 0 0,1 0 15,0-21 1,0 0 0,21-21-1,-21 0-15,21 0 16,0 0-16,0 0 0,0-22 15,0 22-15,0 0 0,21-21 16,0-1-16,-21 22 0,21-21 0,0 21 16,22-22-16,-22 1 0,0 21 0,21-22 15,-20 22-15,20 0 0,-21-21 16,21 42-16,-20-21 0,20 21 16,0 0-16,1 0 0,-22 0 0,0 0 0,0 21 15,0 0-15,-21 0 0,21 0 16,-21 0-16,0 22 0,0-22 15,0 21-15,0-21 0,-21 1 0,0 20 16,21-21-16,-21 0 0,0 0 16,0 1-16,21-1 0,-22 0 0,1 0 15,21 0-15,-21-21 0,21 21 0,-21-21 16,0 0 0,21-21-1,0 0-15</inkml:trace>
  <inkml:trace contextRef="#ctx0" brushRef="#br1" timeOffset="125006.89">20807 11811 0,'0'0'15,"-21"0"1,21 21 31,0 0-31,-22-21-1</inkml:trace>
  <inkml:trace contextRef="#ctx0" brushRef="#br1" timeOffset="125222.76">19431 12213 0,'0'0'0,"-21"21"0,0 1 15,21-1 1,21-21-1,21 0-15,-21 0 0,0 0 0,22 0 16,-1 0-16,0 0 0,1 0 16,-1 0-16,0-21 0,1 21 0,-1-22 15,0 22-15,1-21 0,-1 21 16,-21-21-16,0 21 0</inkml:trace>
  <inkml:trace contextRef="#ctx0" brushRef="#br1" timeOffset="125827.11">21886 11748 0,'0'0'16,"-21"-22"-16,21-62 16,0 63-16,0 42 31,0 0-16,0 0-15,0 21 0,0 1 16,0-1-16,21 22 0,0-1 0,-21 1 16,22-1-16,-22 1 0,0-1 0,0 1 15,21-1-15,-21-21 0,0 22 16,21-22-16,-21 1 0,0-1 0,0 0 16,0-21-16,0 22 0,0-22 0,0 0 15,0 0-15,0 0 16,0-42-1,0 0 1,0 0-16,0 0 0,0 0 16,0-22-16,0 22 0,21-21 15,0-1-15</inkml:trace>
  <inkml:trace contextRef="#ctx0" brushRef="#br1" timeOffset="126106.95">22458 11642 0,'0'0'15,"21"-43"-15,-21 22 0,0 0 0,0 0 0,0 0 16,0 0-16,-21 21 16,0 0-16,-22 21 15,22 0-15,-21 0 0,21 21 0,-22 1 16,1-1-16,21 0 0,-22 22 16,1-22-16,21 22 0,-21-1 0,20 1 15,-20-1-15,21 1 0,0-1 16,0-20-16,-1 20 0,1-21 0,21 1 15,0-1-15,0-21 0,0 22 0,0-22 16,0 0-16,0 0 0,0 0 16,0 0-16,21-21 15,1 0-15,-1 0 16,21 0-16,-21-21 16</inkml:trace>
  <inkml:trace contextRef="#ctx0" brushRef="#br1" timeOffset="127699.82">22945 12192 0,'0'0'0,"21"-63"31,-21 41-31,0 1 0,0 0 0,-21 0 16,21 0-16,-22 0 0,1 21 16,0 0-16,-21 0 0,21 0 0,-1 0 15,-20 0-15,0 0 0,21 21 0,-22 0 16,1 21-16,21-21 0,-22 22 16,22-22-16,-21 21 0,21 1 0,0-1 15,-1-21-15,1 21 0,21-20 0,-21 20 16,21-21-16,0 0 0,0 0 15,0 1-15,0-1 0,0 0 0,21-21 16,0 21-16,1-21 0,-1 0 0,0 0 16,0 0-16,21 0 0,-20 0 15,20 0-15,-21-21 0,21 0 16,-20 0-16,20-1 0,-21 1 0,21 0 16,1 0-16,-22-21 0,0 20 15,0-20-15,22 0 0,-22-1 0,-21 1 16,21 21-16,-21-21 0,21 20 15,-21 1-15,-21 42 32,0 22-32,0-22 0,-1 0 15,22 21-15,0-20 0,-21 20 0,21-21 16,0 21-16,0-20 0,0-1 0,0 0 16,0 21-16,0-21 0,21 1 15,1-22-15,-1 21 0,0 0 16,0-21-16,0 0 0,0 21 0,1-21 15,20 0-15,-21 0 0,0 0 16,0 0-16,1 0 0,-1-21 0,0 0 16,0 21-16,0-21 0,0-1 15,1-20-15,-1 21 0,0-21 0,0-1 16,0 1-16,0 0 0,1-22 0,-22 22 16,0-22-16,21 1 0,-21-1 15,21 22-15,-21-22 0,0 1 0,0 21 16,0-1-16,0 1 0,0 0 0,0 20 15,0 1-15,0 0 0,0 0 16,-21 21 0,21 21-16,-21 0 0,-1 0 15,22 1-15,-21 20 0,21 0 16,0 1-16,0-1 0,0 21 0,0-20 16,-21 20-16,21 1 0,0-22 15,0 22-15,0-22 0,0 21 0,0-20 16,0-1-16,0-21 0,21 22 0,0-1 15,-21-21-15,22 0 0,-1 0 16,-21 1-16,21-1 0,0-21 0,0 21 16,0-21-16,1 0 0,-1 0 15,0 0-15,0 0 16,0-21-16,0 21 0,1-21 0,-1-1 16,0 1-16,0 0 0,0 0 0,0 0 15,1-22-15,-1 22 0,0-21 16,0 21-16,0-22 0,0 22 0,1-21 15,-1 21-15,-21 0 0,0-1 0,0 44 32,0-1-32,-21 0 15,21 0-15,-22 21 0,1-20 16,21-1-16,0 0 0,-21 21 0,21-21 16,0 1-16,0-1 0,0 0 0,0 0 15,0 0 1,0 0-16,21-21 0,-21 22 15,21-22-15,1 0 0,-1 0 0,0 0 16,0 0-16,0 0 16,0 0-16,1-22 0,-1 1 0,0 21 15,0-21-15,0 0 0,0 0 0,1-22 16,-1 22-16,0 0 0,0-21 16,0 21-16,0-22 0,1 22 0,-1-21 15,-21 21-15,21-1 0,0 1 0,-21 0 16,0 0-16,0 42 31,0 0-31,-21 0 0,0 1 16,21-1-16,-21 21 0,-1-21 15,22 22-15,0-22 0,0 21 0,-21-21 16,21 0-16,0 22 0,0-22 16,0 0-16,0 0 0,0 0 0,0 1 15,21-1-15,1 0 0,-1 0 16,0-21-16,0 0 0,0 21 15,0-21-15,1 0 0,-1 0 0,0 0 16,0 0-16,0 0 0,22 0 0,-22-21 16,0 21-16,21-21 15,-21 0-15,1 0 0,20-1 0,-21 1 16,21 0-16,-20 0 0,-1-21 0,21 20 16,-21-20-16,0 0 0,1 21 15,-22-1-15,21-20 0,-21 21 0,0 0 16,0 0-16,-21-1 0,-1 22 15,1 0-15,-21 0 0,21 0 16,0 22-16,-1-22 0,1 21 0,0 21 16,0-21-16,0 0 0,21 22 15,-21-22-15,21 0 0,0 21 0,0-20 16,0-1-16,0 21 0,0-21 0,0 0 16,0 1-16,0-1 15,21 0-15,0-21 0,0 21 16,0-21-16,0 0 15,1 0-15,-1 0 16,0 0-16,0 0 0,0 0 16,0-21-16,1 0 0,-1 21 0,0-21 15</inkml:trace>
  <inkml:trace contextRef="#ctx0" brushRef="#br1" timeOffset="128410.45">25400 11451 0,'0'0'0,"-21"0"0,0-21 31,21 0-31,21 21 16,0-21-16,21 21 15,-21 0-15,22 0 0,-22 0 16,21 0-16,1 0 0,20 0 16,-21 0-16,1 0 0,20 0 0,-20 0 15,-1 0-15,21 0 0,-20 0 0,-1 0 16,0 0-16,1 0 0,-1 0 15,0 0-15,-20 0 0,-1 0 0,0 0 16,0 0-16,-21 21 16,21 0-1,-21 0-15,0 0 0,0 1 16,0 20-16,0-21 0,0 21 0,0 1 16,0-1-16,-21 0 0,21 1 15,0 20-15,0-20 0,-21 20 16,21-21-16,-21 22 0,21-22 0,0 22 15,0-22-15,-21 0 0,21 1 16,-22-1-16,22 0 0,-21 1 0,21-1 16,0 0-16,-21 1 0,0-1 0,21-21 15,-21 22-15,21-1 0,0 0 16,0 1-16,0-22 0,0 21 0,0 0 16,0-20-16,0 20 0,0-21 15,0 21-15,0-20 0,0-1 0,0 0 16,-21 0-16,21 0 0,-22 0 0,1 1 15,21-1-15,-21 0 0,0 0 16,0-21-16,0 0 16,-1 21-16,1-21 0,-21 0 0,21 0 15,0 0-15,-22 0 0,22 21 16,-21-21-16,21 0 0,-22 0 0,22 0 16,0 0-16,0 0 0,0 0 0,-1 0 15,1 0-15,0 0 16,0 0-16,21-21 0,-21 21 15,0-21-15</inkml:trace>
  <inkml:trace contextRef="#ctx0" brushRef="#br1" timeOffset="136770.65">8107 15050 0,'0'0'0,"21"0"16,0 0 15,-21-22-31,21 22 16,-21-21-1,21 21 1,1 0-16,-22-21 16,21 21-1,-21-21-15,21 21 0,-21-21 0,0 0 16,21 21 0,-21-22-16,21 22 0,-21-21 15,0 0 1,0 0-1,-21 21-15,0 0 16,0 0-16,0 0 0,-1 0 16,1 0-16,0 21 0,0 0 0,0-21 15,-22 21-15,1 1 0,21-1 16,-21 0-16,-1 0 0,1 21 0,0 1 16,-1-1-16,1 0 15,21 22-15,-22-1 0,22 1 0,-21-1 16,21 1-16,0-1 0,-1 1 0,1-1 15,21 1-15,-21 21 0,21-22 16,0 1-16,0-1 0,0 1 0,0-22 16,0 21-16,0-20 0,0 20 15,21-42-15,0 22 0,1-1 0,-1-21 16,0 22-16,21-22 0,-21-21 16,22 21-16,-22 0 0,21-21 0,1 0 15,-1 0-15,-21 0 0,21 0 0,-20 0 16,20 0-16</inkml:trace>
  <inkml:trace contextRef="#ctx0" brushRef="#br1" timeOffset="137099.45">8953 15367 0,'-84'21'31,"63"0"-31,-1 1 0,1-1 16,0 0-16,0 21 0,-21-21 0,20 22 16,1-1-16,0-21 0,0 22 0,0-1 15,0-21-15,-1 21 0,1-20 16,21 20-16,-21-21 0,21 21 0,-21-20 15,21-1-15,0 0 16,0 0-16,21-21 16,0 0-16,0 0 0,1-21 15,-1 0-15,0 0 0,0-1 16,21 1-16,-20-21 0</inkml:trace>
  <inkml:trace contextRef="#ctx0" brushRef="#br1" timeOffset="137372.37">9250 15367 0,'0'0'0,"0"-21"0,0 0 0,-21 21 31,-22 0-31,22 21 0,0 0 16,-21 0-16,20 22 0,-20-22 0,21 21 16,-21 0-16,20-20 0,-20 20 15,21 0-15,0 1 0,-22-1 0,22 0 16,0-21-16,0 22 0,0-1 15,0 0-15,-1-20 0,1 20 0,0-21 16,21 0-16,0 0 0,0 1 16,21-22-1,0 0 1,1 0-16,-1-22 0,0 1 0,0 0 16,0 0-16,22 0 0,-22 0 15</inkml:trace>
  <inkml:trace contextRef="#ctx0" brushRef="#br1" timeOffset="137599.24">9334 15600 0,'0'21'16,"0"0"-16,0 0 16,-21 1-16,0-1 15,21 0-15,-21 0 0,0 0 0,21 0 16,-21 1-16,21-1 0,-22 0 0,22 0 15,0 0-15,-21-21 0,21 21 16,0 1-16,0-44 47,21 1-47</inkml:trace>
  <inkml:trace contextRef="#ctx0" brushRef="#br1" timeOffset="137763.16">9292 15536 0,'0'0'0,"0"-21"0,0 0 0,21 42 63,0-21-48,1 0-15</inkml:trace>
  <inkml:trace contextRef="#ctx0" brushRef="#br1" timeOffset="138211.6">9631 15663 0,'0'0'0,"0"85"15,-21-64-15,21 0 16,0 1-16,0-1 0,-22 0 15,22 0-15,0 0 0,-21 0 0,21 1 16,-21-22 0,21 21-16,-21-21 31,21-21-31,0-1 16,0 1-16,0 0 0,0 0 15,0 0-15,0 0 0,0-1 16,0 1-16,0 0 0,0 0 0,21 0 15,0 0-15,0-1 0,1 1 0,-1 0 16,0 21-16,0-21 16,0 21-16,0 0 0,1 0 0,-1 0 15,-21 21-15,21-21 0,-21 21 16,21 0-16,-21 1 0,0-1 0,0 0 16,0 0-16,0 0 0,0 0 15,0 1-15,0-1 16,-21 0-16,21 0 0,-21-21 15,21 21-15,21-42 47,0 21-47,-21-21 0</inkml:trace>
  <inkml:trace contextRef="#ctx0" brushRef="#br1" timeOffset="138578.39">10181 15558 0,'-21'0'15,"0"21"-15,0 0 16,21 0-16,-22 0 0,22 22 16,0-22-16,-21 0 0,21 0 15,0 21-15,0-20 0,-21 20 0,21 0 16,0 22-16,0-22 0,0 0 15,0 22-15,0-22 0,0 22 0,0-1 16,0-20-16,0 20 0,0-21 0,0 22 16,0-1-16,-21 1 0,21-22 15,0 22-15,-21-1 0,21-20 16,0-1-16,-21 0 0,21 1 0,0-22 16,0 21-16,0-21 0,0 0 15,0-42 16,0 0-31,0 0 0,0 0 0,0-22 16,0 1-16,21 0 0,-21-1 0,21-20 16,0 21-16,-21-22 0,21 1 15</inkml:trace>
  <inkml:trace contextRef="#ctx0" brushRef="#br1" timeOffset="138867.23">10160 16066 0,'0'0'0,"0"-43"0,0-20 0,0 20 15,0 1-15,0 0 0,0-1 16,0 22-16,0-21 0,0 21 0,0 0 15,0-1-15,0 1 0,0 0 16,21 0-16,0 21 0,0-21 0,22 21 16,-22 0-16,0 0 0,21 0 15,-20 0-15,-1 0 0,21 0 0,-21 0 16,0 21-16,1 0 0,-22 0 0,0 0 16,21 1-16,-21-1 0,0 21 15,0-21-15,0 0 0,-21 1 0,-1-1 16,1 21-16,0-21 0,0-21 15,-21 21-15,20 1 0,1-1 0,-21-21 16,21 0-16,0 21 0,21-42 31,0 0-15,21-1-16,0 1 0,-21 0 16,21 0-16,0 0 0</inkml:trace>
  <inkml:trace contextRef="#ctx0" brushRef="#br1" timeOffset="139518.85">10668 15536 0,'0'22'16,"0"-1"-16,0 0 0,0 0 16,-21 0-16,0 0 0,21 1 15,-22-1-15,22 0 0,0 0 0,0 0 16,0 0-16,0 1 15,0-1-15,22-21 16,-1 0-16,0 0 16,0 0-16,0 0 15,0 0-15,1-21 0,-1-1 0,0 1 16,21 21-16,-42-21 0,21 0 16,1 0-16,-1 0 0,-21-1 15,21 1-15,-21 0 0,0 0 0,0 42 47,0 0-47,-21-21 0,21 21 16,-21 1-16,21-1 0,-22 0 15,22 0-15,0 0 16,0 0-16,22-21 16,-1 0-1,0 0-15,0 0 0,0 0 16,0 0-16,1 0 0,-1-21 15,0 0-15,0 0 0,0 0 16,0 0-16,1-1 0,-1 1 0,-21-21 16,21 21-16,0-22 0,0 22 15,0-21-15,-21 0 0,22 20 16,-22-20-16,21 21 0,-21-21 0,21 20 16,-21 1-16,21 21 0,-21-21 15,0 42 1,0 0-16,0 1 0,-21 20 15,21 0-15,-21-21 0,21 22 16,0-1-16,0 0 0,0 1 0,-21-1 16,21-21-16,0 22 0,0-22 15,0 21-15,0-21 0,0 0 16,0 1-16,0-1 0,0 0 16,21-21-1,0 0-15,0 0 0,0 0 16,-21-21-16,21 21 0</inkml:trace>
  <inkml:trace contextRef="#ctx0" brushRef="#br1" timeOffset="139722.74">11345 15409 0,'0'0'0,"-21"0"0,42 0 62,0 0-62,1 0 0,-1 0 16,0-21-16,21 21 0,-21-21 0,22 21 15,-22-21-15,21 21 0,22-21 0,-22 0 16,22 21-16</inkml:trace>
  <inkml:trace contextRef="#ctx0" brushRef="#br1" timeOffset="140199.46">12382 15155 0,'0'0'0,"22"0"16,-1 0-16,0-21 0,0 21 0,0 0 15,0 0-15,1-21 0,-1 21 16,0 0-16,0-21 16,-21 0-16,-21 21 31,0 0-31,0 0 0,-1 0 0,-20 0 16,21 0-16,-21 0 0,-1 0 0,1 0 15,0 0-15,20 0 0,-20 0 16,21 21-16,-21 0 0,20 0 0,1-21 15,0 21-15,0 22 0,0-22 16,0 0-16,21 21 0,-22 1 0,22-1 16,-21 0-16,21-20 0,-21 20 0,21 0 15,-21 1-15,21-1 0,0 0 16,0 1-16,0-22 0,0 21 0,0 0 16,0 1-16,0-22 0,0 21 0,0 1 15,0-22-15,21 0 16,-21 0-16,21 21 0,0-20 0,1-1 15,-1 0-15,0-21 16,0 0-16,0 0 0,0 0 16,22 0-16,-22-21 0,0 21 0,21-21 15</inkml:trace>
  <inkml:trace contextRef="#ctx0" brushRef="#br1" timeOffset="140923.12">12763 15515 0,'0'0'0,"0"-21"0,-21-21 16,0 42-1,0 0-15,0 0 16,0 0-16,-1 0 0,1 21 16,0 0-16,21 0 15,-21 0-15,21 1 0,0-1 0,0 0 16,0 0-16,0 0 15,0 0-15,21-21 16,0 22-16,0-22 0,1 0 16,-1 0-16,0 0 15,0 0-15,0 0 0,-21-22 0,21 1 16,1 0-16,-22 0 16,21 0-16,-21 0 15,0-1-15,0 1 0,0 0 16,0 42 31,0 0-47,0 1 0,0-1 15,0 0-15,0 0 16,0 0-16,21-21 0,0 21 16,0-21-16,0 0 0,1 0 15,-1 0-15,0 0 16,0 0-16,0 0 0,0-21 15,1 0-15,-1 0 0,-21 0 16,0 0-16,0-1 16,0 1-16,0-21 0,0 21 0,0-22 15,-21 22-15,-1-21 0,1 21 0,0-22 16,0 22-16,-21 0 0,20 0 16,-20 0-16,0 0 0,21 21 0,-22 0 15,1 0-15,0 0 0,20 21 16,-20 21-16,21-21 0,-21 22 0,20-1 15,1 0-15,0 1 0,0-1 0,0 0 16,21 1-16,0 20 16,0-42-16,0 22 0,0-1 0,0 0 15,0-21-15,0 22 0,21-22 0,0 21 16,0-21-16,0 1 0,1-22 16,-1 21-16,0 0 0,21-21 0,-21 0 15,1 0-15,-1 0 0,0 0 0,21 0 16,-21 0-16,1 0 0,-1-21 15,0 0-15,0-1 0,0 1 0,0 0 16,1 0-16</inkml:trace>
  <inkml:trace contextRef="#ctx0" brushRef="#br1" timeOffset="141522.78">13483 15282 0,'0'-63'16,"0"126"-16,0-147 0,0 63 15,0-1-15,0 1 16,0 42 15,0 1-31,0-1 0,0 0 0,-21 0 16,21 21-16,-21 1 0,0-1 15,21-21-15,0 22 0,0-1 0,-22 0 16,22-21-16,0 22 0,-21-22 0,21 21 16,0-21-16,0 1 15,0-1-15,0 0 0,0 0 16,0 0-16,21-21 31,1 0-31,-22-21 16,0 0-16</inkml:trace>
  <inkml:trace contextRef="#ctx0" brushRef="#br1" timeOffset="142247.35">13356 15558 0,'-21'0'16,"42"0"15,0-22-31,0 22 15,1 0-15,-1 0 0,0 0 16,0-21-16,0 21 0,0 0 0,22-21 16,-22 21-16,0 0 0,0-21 15,0 21-15,22 0 0,-22 0 16,-21 21 0,0 0-1,0 0-15,-21 1 0,21-1 16,-21 0-16,21 0 15,0 0-15,0 0 0,0 1 16,0-1-16,21-21 31,0 0-31,0 0 16,0 0-16,0 0 0,1 0 0,-1 0 16,0 0-16,0-21 0,0 21 15,22-22-15,-22 1 0,0 0 0,0 21 16,0-21-16,-21 0 0,21 0 0,1-1 15,-22 1-15,0 0 16,0 42 31,0 0-31,0 1-16,0-1 0,0 0 15,0 0-15,0 0 0,0 0 0,0 22 16,0-22-16,0 21 0,0-21 0,0 22 15,0-1-15,0 0 0,0 1 16,21-1-16,-21 0 0,0 1 0,0-1 16,21-21-16,-21 22 0,0-1 0,21-21 15,-21 21-15,0-20 0,0 20 16,0-21-16,0 0 0,0 0 0,0 1 16,0-1-1,-21-21-15,0 0 16,0 0-16,-1 0 0,1 0 15,0 0-15,0 0 0,0-21 16,0 21-16,21-22 16,-22 1-16,22 0 15,0 0-15,0 0 16,0 0-16,0-1 0,22 1 16,-22-21-16,21 21 0,0 0 15</inkml:trace>
  <inkml:trace contextRef="#ctx0" brushRef="#br1" timeOffset="142623.53">14457 15515 0,'0'21'16,"-21"1"-1,21-1-15,0 21 0,0-21 16,0 0-16,0 22 0,0-22 16,0 21-16,0 1 0,0-1 0,0 0 15,0 1-15,0-1 0,0 0 16,0 1-16,0-22 0,0 21 16,-22 0-16,22 1 0,0-22 0,0 21 15,-21-21-15,0 1 0,21-1 0,-21 0 16,21 0-16,0 0 0,-21 0 15,21 1-15,-21-22 0,21-22 47,0 1-47,21 0 0,0 0 16,-21 0-16,0 0 0,21-1 16,-21-20-16,21 0 0,-21-1 0,0 1 15</inkml:trace>
  <inkml:trace contextRef="#ctx0" brushRef="#br1" timeOffset="142931.34">14414 15790 0,'0'0'0,"0"-21"0,0-21 0,0 0 16,-21-1-16,21 22 0,0 0 0,0-21 16,0 20-16,0 1 0,0 0 15,0 0-15,0 0 0,0 0 16,0-1 0,21 22-16,1-21 0,-1 21 0,0 0 15,0 0-15,21 0 0,-20 0 0,-1 0 16,0 21-16,0 1 0,0-1 15,-21 21-15,0-21 0,0 0 16,0 1-16,0-1 0,0 0 16,-21 0-16,21 0 0,-42 0 15,21 1-15,-1-1 0,1-21 0,-21 21 16,21 0-16,0-21 0,-1 0 0,1 0 16,0 0-16,42-21 46,0 21-46,1-21 0,-1 0 16,0 21-16,0-22 0,0 1 0</inkml:trace>
  <inkml:trace contextRef="#ctx0" brushRef="#br1" timeOffset="143323.12">14753 15558 0,'21'0'31,"0"0"-15,1 0-16,-1 0 0,0-22 15,0 22-15,0-21 0,0 21 16,1-21-16,-22 0 0,21 21 0,0-21 16,0 0-16,-21-1 0,0 1 15,0 0-15,-21 21 31,0 0-31,0 0 16,-1 0-16,1 0 0,21 21 16,-21 0-16,0 1 0,0-1 0,21 0 15,0 0-15,0 0 0,0 0 16,-21 1-16,21 20 0,0-21 0,0 0 16,0 0-16,0 1 0,21-1 15,-21 0-15,21-21 0,0 21 16,0-21-16,0 0 0,1 0 15,-1 0-15,0 0 0,21 0 16,-21 0-16,1 0 0,-1-21 0,21 21 16,-21-21-16,0 0 0,22 21 15</inkml:trace>
  <inkml:trace contextRef="#ctx0" brushRef="#br1" timeOffset="143602.96">15663 15473 0,'0'0'0,"0"21"16,21-21 15,1 0-15,-1 0-16,0 0 15,0 0-15,0 0 16,0 0-16,-42 0 47,0 0-47,0 0 0</inkml:trace>
  <inkml:trace contextRef="#ctx0" brushRef="#br1" timeOffset="143775.78">15621 15558 0,'0'21'0,"-21"0"15,21 0 1,0 0-16,0 0 16,0 1-1,21-22 1,0 0 0,0 0-1,0 0-15,1 0 0,-1-22 16,-21 1-16</inkml:trace>
  <inkml:trace contextRef="#ctx0" brushRef="#br1" timeOffset="144242.54">16277 15007 0,'0'0'0,"0"-21"31,-21 21-31,0 0 16,0 0-16,21 21 15,-22-21-15,22 21 0,-21 1 16,21-1-16,0 0 0,0 0 0,0 0 16,0 0-16,0 1 0,0-1 15,0 0-15,0 0 0,0 0 16,0 0-16,21-21 16,1 0-16,-1 0 0</inkml:trace>
  <inkml:trace contextRef="#ctx0" brushRef="#br1" timeOffset="144651.31">16573 15261 0,'0'-21'31,"0"0"-31,0 42 31,0 0-31,0 0 16,22 1-16,-22 20 0,0-21 0,21 0 16,-21 22-16,0-22 0,0 21 15,0-21-15,0 22 0,0-22 0,0 0 16,0 21-16,0-21 0,0 1 16,0-1-16,0 0 15,0 0-15,-21-21 16,21-21-1,0 0 1,0 0-16,0-1 0,21 1 16,0 0-16,0 0 0,0-21 15,-21 20-15,21 1 0,1-21 0,-1 21 16,21-22-16,-21 22 0,0-21 0,1 21 16,-1 0-16,0-1 0,0 1 15,0 0-15,0 21 0,1 0 16,-1 0-16,0 0 0,0 0 0,0 0 15</inkml:trace>
  <inkml:trace contextRef="#ctx0" brushRef="#br1" timeOffset="145180.01">17526 15409 0,'0'0'0,"0"-63"31,0 21-31,0 20 0,0 1 0,0 0 0,-21 0 16,0 21-16,-1-21 0,1 21 0,-21 0 16,21 0-16,0 0 0,-22 21 15,22-21-15,0 21 0,-21 0 0,20 22 16,1-22-16,0 21 0,0-21 15,0 22-15,21-22 0,0 21 0,0-21 16,0 0-16,0 22 0,0-22 0,0 0 16,0 0-1,21 0-15,0-21 0,0 0 0,0 0 0,1 0 16,-1 0-16,0 0 0,0 0 16,0 0-16,0 0 0,1-21 15,-1 0-15,0 21 0,0-21 0,0 0 16,0 0-16,1-1 0,-22-20 0,0 21 15,21 0-15,-21-22 0,0 22 16,0 0-16,0 0 0,0 0 0,-21 42 47,21 0-47,-22 0 0,22 0 0,-21 1 16,21-1-16,0 0 0,0 0 15,0 0-15,0 0 0,0 1 16,0-1-16,0 0 0,0 0 0,21 0 15,1-21-15,-1 21 0,0-21 16,0 0-16,21 0 0,-20 0 0</inkml:trace>
  <inkml:trace contextRef="#ctx0" brushRef="#br1" timeOffset="146326.51">18288 15409 0,'0'0'0,"0"-21"0,-64-42 16,43 63 0,0 0-16,0-21 0,0 21 15,0 0-15,-1 0 0,1 0 0,0 21 16,0-21-16,0 21 0,0 0 0,-1 0 16,1 0-16,0 1 0,0-1 15,21 0-15,0 0 0,0 0 0,-21 0 16,21 1-16,0-1 0,0 0 15,0 0-15,0 0 0,0 0 0,21-21 16,0 22-16,0-22 0,0 0 16,1 21-16,-1-21 15,21 0-15,-21 0 0,0 0 0,1 0 16,-1-21-16,0 21 0,0-22 0,0 1 16,-21 0-16,21 0 0,1 0 15,-22-22-15,0 22 0,0-21 0,21 0 16,-21-1-16,21 1 0,-21-22 0,0 22 15,0 0-15,0-22 0,0 22 16,0 0-16,0-22 0,0 43 0,0-21 16,0-1-16,0 22 0,0 0 0,0 0 15,-21 42 1,21 0 0,-21 0-16,21 22 15,0-22-15,0 21 0,0 0 0,0 22 16,0-22-16,0 1 0,0 20 0,0-21 15,0 1-15,0-1 0,0 0 16,0 1-16,21-1 0,-21-21 0,21 22 16,0-22-16,-21 0 0,21 0 0,0 0 15,1-21-15,-22 21 0,21-21 16,0 0-16,0 0 0,0 0 0,0 0 16,1 0-16,-1-21 0,0 0 15,0 21-15,0-21 0,0 0 16,1-22-16,-1 22 0,0 0 0,0 0 15,0 0-15,-21 0 0,0-1 16,21 1-16,-21 42 31,0 1-31,0-1 16,-21 0-16,21 0 0,0 0 16,0 0-16,0 1 0,0-1 0,0 0 15,0 0-15,0 0 16,21-21-1,1 0-15,-1 0 0,0 0 16,0 0-16,0 0 0,0 0 16,1 0-16,-1 0 0,0-21 15,0 0-15,0 0 16,0 0-16,-21-1 0,22 1 16,-1 21-16,-21-21 0,0 0 0,21 21 15,-21 21 16,0 0-31,0 0 0,-21 1 16,21-1-16,0 0 0,0 0 16,0 0-16,0 0 0,0 1 15,0-1-15,21-21 16,0 0-16,0 0 0,0 0 16,1 0-16,20 0 0,-21 0 15,0 0-15,22 0 0,-22 0 0,0 0 16,21 0-16,-21-21 0,1-1 15,-1 1-15,0 0 0,0 0 0,-21 0 16,21-22-16,-21 22 0,0-21 0,0 0 16,0 20-16,0-20 0,-42 0 15,21 21-15,0-1 0,-1 1 0,1 21 16,-21 0-16,21 0 0,0 0 16,-22 0-16,22 21 0,0 1 0,-21-1 15,20 0-15,1 0 0,0 0 0,0 0 16,0-21-16,0 22 0,-1-1 15,1 0-15,21 0 16,0-42 15</inkml:trace>
  <inkml:trace contextRef="#ctx0" brushRef="#br1" timeOffset="146547.34">18796 15092 0,'0'0'0,"-21"0"0,0 0 15,-1 0 1,44 0 46,-1 0-46,0 0-16</inkml:trace>
  <inkml:trace contextRef="#ctx0" brushRef="#br1" timeOffset="146811.19">19727 14923 0,'0'21'47,"-21"0"-47,21 0 0,0 0 15,-21 0-15,21 1 16,-21-1-16,21 0 0,0 0 15,-21-21-15,21 21 16</inkml:trace>
  <inkml:trace contextRef="#ctx0" brushRef="#br1" timeOffset="147430.82">20024 14690 0,'0'0'0,"-22"-21"0,1 21 16,21-22-16,0 1 16,0 0-1,21 21 1,1 0-16,-1 0 0,21-21 0,-21 21 15,22 0-15,-1 0 0,0 0 0,1 0 16,-1 0-16,21 0 0,-20 0 16,-1 0-16,0 0 0,1 0 0,-22 0 15,0 0-15,0 0 0,0 0 16,-21 21-16,0 0 0,0 0 16,0 1-16,0-1 15,0 0-15,-21 0 0,21 0 16,-21 0-16,21 1 0,-21-1 0,21 21 15,0-21-15,-21 0 0,21 22 16,-21-22-16,21 21 0,-22 1 0,22-1 16,0 0-16,-21 1 0,21 20 0,-21-21 15,21 1-15,-21 20 0,21-20 16,0-1-16,0 0 0,0 1 0,0-1 16,0 0-16,-21 1 0,21-1 0,0 0 15,0 1-15,0-1 0,0 0 16,0 1-16,21-1 0,-21-21 0,0 21 15,0-20-15,0 20 0,0-21 16,0 0-16,0 0 16,0 1-16,-21-22 0,0 0 0,-22 0 15,22 0-15,0 0 0,-21 0 16,-1 0-16,22 0 0,-21 0 0,21 0 16,-1 0-16,1 0 0,0 0 0,0 0 15,0 0-15,0 0 0,-1 0 16,1 0-16,0 0 0,0 0 15,0 0-15,21-22 0,0 1 16,-21 21-16,21-21 0</inkml:trace>
  <inkml:trace contextRef="#ctx0" brushRef="#br1" timeOffset="150143.28">20172 14711 0,'0'-21'0,"0"0"32,-21 21-17,42 0 32,0 0-31,0 0-16,0 0 15,0 21-15,1-21 0,-1 0 0,0 0 16,0 21-16,0-21 0,0 0 16,1 21-16,20-21 0,-21 21 0,0-21 15,0 21-15,-21 1 0,22-1 16,-1 21-16,-21-21 0,0 22 0,0-22 16,0 21-16,0 0 0,0 22 0,0-22 15,0 22-15,0-22 0,0 22 16,0-1-16,0-21 0,0 1 0,0 20 15,0-20-15,0-1 0,0 0 16,0 1-16,0-1 0,-21 0 16,21 1-16,0-1 0,-22 0 0,22 1 15,-21-1-15,0 0 0,21-21 16,-21 22-16,0-1 0,0-21 0,-1 0 16,1 22-16,-21-22 0,21 0 15,0 0-15,-22 0 0,22-21 0,0 22 16,0-22-16,-22 0 0,22 21 0,0-21 15,0 0-15,0 0 16,21-21 15,0-1-31,21 1 16,0 0-16,-21 0 0,21 0 0,22 0 16,-22-1-16,0 1 0,21-21 15,-21 21-15,22-22 0,-22 1 0,21 0 16,-21-1-16,22 1 0,-22 0 15,21-1-15,-21 1 0,1-21 0,-1 20 16,0 1-16,-21-22 0,0 1 0,0 21 16,0-22-16,0 1 0,0-1 15,0 1-15,0 20 0,-21-20 0,0 20 16,-1 1-16,1 0 0,0 21 16,0-22-16,0 22 0,0-21 15,-22 21-15,22-1 0,0 1 16,0 0-16,0 0 0,-1 21 0,1-21 15,0 0-15,0 21 0,0 0 16,0 0-16,-1-22 0,1 22 0,0 0 16,0 0-16,0 0 15,21 22 32,0-1-47,21-21 16,0 21-16,0-21 15,0 21-15,1 0 16,-1 0-16,0-21 16,0 22-16,0-1 0,22 0 0,-22 0 15,0 0-15,21 0 0,-21 1 16,1 20-16,20 0 0,-21 1 0,21-1 16,-20 0-16,20 22 0,-21-22 0,0 0 15,0 22-15,1-22 0,-1 1 16,0-1-16,-21 0 0,21 1 0,-21-1 15,0 0-15,0-21 0,0 22 16,0-1-16,0 0 0,-21-20 0,0 20 16,-22 0-16,22 1 0,-21-22 15,0 21-15,-1 0 0,1 1 16,0-22-16,-1 21 0,1-21 0,21 22 16,-22-22-16,1 0 0,21 0 0,-21 0 15,20 1-15,1-1 0,0-21 16,0 21-16,0-21 0,21 21 15,-21-21-15,-1 0 16,22-21 31,22 21-47,-1-21 16,0-22-16,0 22 15,0 0-15,0 0 0,22-21 16,-22-1-16,21 22 0</inkml:trace>
  <inkml:trace contextRef="#ctx0" brushRef="#br1" timeOffset="153119.21">21675 14647 0,'0'0'0,"-22"0"0,1 0 15,0-21-15,42 21 32,0 0-32,22 0 15,-22 0-15,21 0 0,1 0 0,-1 0 16,0 0-16,1 0 0,-1 0 16,0 0-16,1 0 0,-1 0 0,-21 0 15,21 0-15,-20 0 16,-1 0-16,-21-21 15,-21 21 1,-1 0-16,1 0 0,-21 0 0,21-21 16,-22 21-16,1 0 0,21 0 15,-21 0-15,-1 0 0,1 0 0,21 0 16,-22 0-16,1 0 0,21 0 16,0 0-16,-22 0 0,22 0 0,0 0 15,0 0-15,0 0 16,0 21-16,21 0 0,-22 0 0,1-21 15,21 22-15,-21-1 0,0 21 0,0-21 16,21 0-16,0 1 16,-21 20-16,21-21 0,-22 21 0,22-20 15,-21 20-15,21 0 0,0 1 16,0-1-16,0 0 0,0 22 0,0-22 16,0 0-16,0 1 0,0 20 0,-21-20 15,21-1-15,0 0 0,-21 1 16,21-1-16,0 0 0,0 1 0,-21-1 15,21 0-15,-21 22 0,21-22 16,-22 0-16,22 22 0,0-22 0,0 1 16,0 20-16,0-21 0,0 1 0,0-22 15,0 21-15,0 1 0,22-22 16,-1 21-16,0-21 0,0 0 16,0 1-16,0-1 0,22 0 0,-22 0 15,21 0-15,1-21 0,-22 21 16,21-21-16,0 0 0,1 0 0,-1 0 15,0 0-15,1 0 0,-22 0 16,21 0-16,1-21 0,-22 0 0,21 21 16,-21-21-16,0 0 0,1 0 0,-1-1 15,-21 1-15,0 0 0,21 0 16,-21 0-16,0-22 0,0 22 16,0 0-16,-21-21 0,0 21 0,-1-1 0</inkml:trace>
  <inkml:trace contextRef="#ctx0" brushRef="#br1" timeOffset="159231.13">22458 15282 0,'0'-21'94,"0"0"-94,21 0 16,0 21-16,0-21 15,0 21-15,1 0 0,20 0 16,-21-21-16,0 21 0,0 0 0,22 0 16,-22 0-16,21 0 0,-21 0 15,1 0-15,-1 0 0,0 0 0,0 0 16,21 21-16,-20 0 0,-22 0 16,21 0-16,-21 0 0,0 1 15,0-1-15,0 0 0,-21 0 0,-22 0 16,22 0-16,-21 1 0,-1-1 0,1 0 15,0 0-15,-1 0 0,1 0 16,0 1-16,-1-22 0,22 21 16,-21-21-16,21 21 0,0-21 0,-1 21 15,1-21 1,21-21 0,0 0-1,21 21-15,-21-21 0,22 21 16,-1 0-16,21-22 0,-21 22 0,0 0 15,22 0-15,-1-21 0,0 21 16,-20-21-16,20 21 0,0 0 16,-21 0-16,22 0 0,-1 0 0,-21 0 0,0 0 15,1 0-15,-1 21 0,-21 0 16,21 1-16,-21-1 16,21 0-16,-21 0 0,0 0 15,0 0-15,0 1 0,0-1 16,-21 0-16,0 0 0,0 0 0,-1-21 15,1 21-15,0 1 0,0-1 0,0-21 16,0 21-16,-22-21 0,22 21 16,0-21-16,0 0 0,0 0 0,-22 0 15,22 0-15,0 0 0,-21 0 0,20 0 16,1 0-16,0 0 0,0 0 16,0 0-16,0 0 0,-1 0 0,1 0 15,0 0 16,21-21 1,0 0-17,0 0 1,21 21-16,-21-22 0,21 1 0,-21 0 16</inkml:trace>
  <inkml:trace contextRef="#ctx0" brushRef="#br1" timeOffset="159941.25">23537 14711 0,'21'-21'15,"-21"0"1,22 21-16,-1 0 16,-21-22-16,21 22 0,0 0 15,0-21-15,0 21 0,22-21 0,-1 21 16,0-21-16,1 21 0,20-21 16,-20 21-16,20-21 0,-21 21 0,22-22 15,-22 22-15,1 0 0,-1 0 16,-21 0-16,21 0 0,-20 0 0,-1 0 15,0 0-15,-21 22 16,0-1-16,0 0 16,0 0-16,0 21 0,0-20 0,0-1 15,0 21-15,0-21 0,0 22 16,0-1-16,0 0 0,0 1 0,0-22 16,0 21-16,0 0 0,0 22 15,0-22-15,0 1 0,21-1 0,-21 0 16,0 1-16,0-1 0,21 0 15,-21 1-15,0-1 0,0 0 0,0-21 16,0 22-16,0-1 0,0-21 0,0 22 16,0-22-16,0 0 0,0 21 15,0-21-15,0 1 0,0 20 0,-21-21 16,0 0-16,0 0 0,0 1 0,-1-1 16,1 0-16,0 0 0,-21-21 15,21 21-15,-1 0 0,1-21 0,-21 22 16,21-22-16,0 21 0,-22-21 0,1 0 15,21 21-15,-22-21 0,1 0 16,21 0-16,-21 0 0,20 0 16,-20 0-16,21 0 0,0 0 15,0 0-15,21-21 0,-22 0 16,22-1 0,0 1-16,0 0 15,-21 21 16,21-21-31,-21 21 0,0-21 16,0 21-16,0-21 0,-22-1 16,22 22-16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C18AE-4C4A-414C-86B8-DE058E950D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F9CAE3-B478-44F2-9DC7-0B0DA54BF5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BB5D0-1D78-4F56-85D6-F410DA9F6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E395-91D6-4A1C-8D8C-195F9E066ACF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A353F-681E-4B1C-BC88-D970A24F2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94804-A4C0-4650-8B3B-94BFC04B9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42339-3E44-422E-9848-F790E7A2D7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080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47C76-F51D-4957-8942-A2B0D8442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8774DE-E63D-4D69-9949-D6E8ACED2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215A1-4875-47EF-B9D4-01FDE4DC5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E395-91D6-4A1C-8D8C-195F9E066ACF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2E138-95BA-4E3C-BA93-708321BC4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7DF39-B0EF-4A45-8340-DEF8E959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42339-3E44-422E-9848-F790E7A2D7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8616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5B0BF0-0654-4FBA-AFF7-E61667C8EC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39000-752C-4B43-9414-2BC2EBC6A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6F3F6-16A0-407E-BC4D-911F829DD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E395-91D6-4A1C-8D8C-195F9E066ACF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8F4A2-D688-4239-974B-68EC88A88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0C4F9-CA6B-45B1-9C23-B127ED0BA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42339-3E44-422E-9848-F790E7A2D7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2391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7CA05-9AFC-4206-B511-1E308B43A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B19DD-FE43-4762-902C-5AA25FBAE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59638-FACD-405E-A455-71EDB6C39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E395-91D6-4A1C-8D8C-195F9E066ACF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654BE-9F5E-46A8-BD5C-89698BAA9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595B6-66A7-4C93-A9C7-C67270C0A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42339-3E44-422E-9848-F790E7A2D7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823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69124-0944-413A-A38F-8334C0B7B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BFFB3-7504-45A8-B834-9498453B2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E05C3-ED4B-427E-A98E-9641CD392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E395-91D6-4A1C-8D8C-195F9E066ACF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7F181-80E7-4E1E-B9DD-3C2D91081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D78AF-7193-454B-A1C0-4592733A7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42339-3E44-422E-9848-F790E7A2D7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867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846D4-5326-4E2F-B80E-43F302D76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67522-1312-4AA6-8A86-5B9D2FC92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F6449B-A97D-4C02-BDF2-0CD18D262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3DAD0A-2BAF-4205-8413-95BCA72A1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E395-91D6-4A1C-8D8C-195F9E066ACF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A73ACA-BA8B-40DD-A1C9-5CDDBB6B2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4F95F-61B9-4A1C-8E31-13157114D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42339-3E44-422E-9848-F790E7A2D7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124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7C817-1FAF-4CD2-A8DD-CB3A55F0B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01BEC5-5393-401F-B326-ED864B37F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055350-D012-40EF-A98C-F786902C5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B8B81A-D7BE-4C24-9069-7775C91C34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EDFC0E-901E-4990-98E2-794D2E632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CED24D-A776-4FE9-9D8C-2B178E072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E395-91D6-4A1C-8D8C-195F9E066ACF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3F3876-8FCB-41BE-8A73-2B95DBF2F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57A775-10C3-4A9D-B5F4-BE802A962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42339-3E44-422E-9848-F790E7A2D7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022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83C8B-40FC-460F-A203-F0D9DBBD9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FFECF4-6551-4E86-A093-57D147A6C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E395-91D6-4A1C-8D8C-195F9E066ACF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8B070B-BE9D-46CE-9216-173882467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AF4014-7332-4A83-A95E-86D83EC00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42339-3E44-422E-9848-F790E7A2D7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4279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C834C7-C80A-476E-B1C1-FF11E9A74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E395-91D6-4A1C-8D8C-195F9E066ACF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8A268E-292A-485F-81B9-9EC066FB2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68FBE-9967-4579-B204-ED8601457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42339-3E44-422E-9848-F790E7A2D7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776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BCD7C-9C63-41A1-B2C4-3479909DC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EBF28-9B45-4C8E-B7B8-D2CA57CC7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FEBFA2-E6AB-4257-B773-A0573653C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0D58A-A112-46C7-9348-F22D8593A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E395-91D6-4A1C-8D8C-195F9E066ACF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AD695C-5563-472C-BAE0-84F859D24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881FF1-CCBB-4061-BAD7-8291EEBD2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42339-3E44-422E-9848-F790E7A2D7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86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DBF6D-44B9-4F68-BC31-AF89066B7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426103-4854-4CA1-B7B1-3209D0C9BD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502644-A1EB-4C91-8F0D-CBC12BC7D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D74B7F-4BE2-4687-B646-5D9685DC4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E395-91D6-4A1C-8D8C-195F9E066ACF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F2CE80-F897-4244-BA0F-D773B3640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0A6EAF-30A2-418A-8E62-C6870DAA5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42339-3E44-422E-9848-F790E7A2D7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630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28D71F-BF6D-4571-8566-BE9A80EE6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94988-FF4B-41BD-BF30-023F77CD6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AF4B6-C247-44CE-8D09-49FCB68B26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CE395-91D6-4A1C-8D8C-195F9E066ACF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DB6DB-5DDD-4737-AE30-8FF9E11AFB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D6D9A-AC12-40FB-994C-F7D089F61C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42339-3E44-422E-9848-F790E7A2D7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239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customXml" Target="../ink/ink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customXml" Target="../ink/ink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EF007-06FC-4C22-BAD8-FE71C91326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71F456-1A8B-4B41-A493-74F5CEFC31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594B528-31C2-4CEA-866D-3753EF9C03F1}"/>
                  </a:ext>
                </a:extLst>
              </p14:cNvPr>
              <p14:cNvContentPartPr/>
              <p14:nvPr/>
            </p14:nvContentPartPr>
            <p14:xfrm>
              <a:off x="167760" y="228600"/>
              <a:ext cx="11925360" cy="5692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594B528-31C2-4CEA-866D-3753EF9C03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400" y="219240"/>
                <a:ext cx="11944080" cy="571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1194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EF007-06FC-4C22-BAD8-FE71C91326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71F456-1A8B-4B41-A493-74F5CEFC31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06CB11E-ED3C-4073-8DE1-FA7B58FCABA9}"/>
                  </a:ext>
                </a:extLst>
              </p14:cNvPr>
              <p14:cNvContentPartPr/>
              <p14:nvPr/>
            </p14:nvContentPartPr>
            <p14:xfrm>
              <a:off x="1805760" y="251640"/>
              <a:ext cx="9411120" cy="3337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06CB11E-ED3C-4073-8DE1-FA7B58FCAB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96400" y="242280"/>
                <a:ext cx="9429840" cy="335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1083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EF007-06FC-4C22-BAD8-FE71C91326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71F456-1A8B-4B41-A493-74F5CEFC31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3D425BD-B55F-4AE0-BD59-75A2A48127D6}"/>
                  </a:ext>
                </a:extLst>
              </p14:cNvPr>
              <p14:cNvContentPartPr/>
              <p14:nvPr/>
            </p14:nvContentPartPr>
            <p14:xfrm>
              <a:off x="221040" y="198000"/>
              <a:ext cx="10218600" cy="5844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3D425BD-B55F-4AE0-BD59-75A2A48127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680" y="188640"/>
                <a:ext cx="10237320" cy="586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6991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EF007-06FC-4C22-BAD8-FE71C91326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71F456-1A8B-4B41-A493-74F5CEFC31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8D1097B-245E-4809-8B4C-952B088E6685}"/>
                  </a:ext>
                </a:extLst>
              </p14:cNvPr>
              <p14:cNvContentPartPr/>
              <p14:nvPr/>
            </p14:nvContentPartPr>
            <p14:xfrm>
              <a:off x="274320" y="122040"/>
              <a:ext cx="9411120" cy="5951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8D1097B-245E-4809-8B4C-952B088E66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4960" y="112680"/>
                <a:ext cx="9429840" cy="597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3131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EF007-06FC-4C22-BAD8-FE71C91326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71F456-1A8B-4B41-A493-74F5CEFC31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39FA302-DAE8-4AD9-AE2B-902ACCEE7E76}"/>
                  </a:ext>
                </a:extLst>
              </p14:cNvPr>
              <p14:cNvContentPartPr/>
              <p14:nvPr/>
            </p14:nvContentPartPr>
            <p14:xfrm>
              <a:off x="38160" y="144720"/>
              <a:ext cx="9532800" cy="3719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39FA302-DAE8-4AD9-AE2B-902ACCEE7E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00" y="135360"/>
                <a:ext cx="9551520" cy="37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E3858F1-2D3B-4191-9FF4-97375718222E}"/>
                  </a:ext>
                </a:extLst>
              </p14:cNvPr>
              <p14:cNvContentPartPr/>
              <p14:nvPr/>
            </p14:nvContentPartPr>
            <p14:xfrm>
              <a:off x="365760" y="2941200"/>
              <a:ext cx="9883440" cy="2903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E3858F1-2D3B-4191-9FF4-97375718222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6400" y="2931840"/>
                <a:ext cx="9902160" cy="292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8600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EF007-06FC-4C22-BAD8-FE71C91326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71F456-1A8B-4B41-A493-74F5CEFC31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66AA61B-7639-4CFF-A24C-22CA81A9CCE4}"/>
                  </a:ext>
                </a:extLst>
              </p14:cNvPr>
              <p14:cNvContentPartPr/>
              <p14:nvPr/>
            </p14:nvContentPartPr>
            <p14:xfrm>
              <a:off x="259200" y="213480"/>
              <a:ext cx="11849400" cy="2979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66AA61B-7639-4CFF-A24C-22CA81A9CC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840" y="204120"/>
                <a:ext cx="11868120" cy="29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49EE510-3758-42F1-B2E1-6E5B947F157C}"/>
                  </a:ext>
                </a:extLst>
              </p14:cNvPr>
              <p14:cNvContentPartPr/>
              <p14:nvPr/>
            </p14:nvContentPartPr>
            <p14:xfrm>
              <a:off x="769680" y="2979360"/>
              <a:ext cx="7239240" cy="2309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49EE510-3758-42F1-B2E1-6E5B947F157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0320" y="2970000"/>
                <a:ext cx="7257960" cy="232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1680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EF007-06FC-4C22-BAD8-FE71C91326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71F456-1A8B-4B41-A493-74F5CEFC31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1A605A4-8B32-4F70-B9F8-28C92E616C6E}"/>
                  </a:ext>
                </a:extLst>
              </p14:cNvPr>
              <p14:cNvContentPartPr/>
              <p14:nvPr/>
            </p14:nvContentPartPr>
            <p14:xfrm>
              <a:off x="518040" y="198000"/>
              <a:ext cx="8336880" cy="3429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1A605A4-8B32-4F70-B9F8-28C92E616C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8680" y="188640"/>
                <a:ext cx="8355600" cy="344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2104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EF007-06FC-4C22-BAD8-FE71C91326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71F456-1A8B-4B41-A493-74F5CEFC31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E254BE9-B60A-4D5D-AE05-4BA699A0C561}"/>
                  </a:ext>
                </a:extLst>
              </p14:cNvPr>
              <p14:cNvContentPartPr/>
              <p14:nvPr/>
            </p14:nvContentPartPr>
            <p14:xfrm>
              <a:off x="586800" y="380880"/>
              <a:ext cx="9281520" cy="5761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E254BE9-B60A-4D5D-AE05-4BA699A0C5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7440" y="371520"/>
                <a:ext cx="9300240" cy="577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1752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EF007-06FC-4C22-BAD8-FE71C91326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71F456-1A8B-4B41-A493-74F5CEFC31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C37C58B-B5BA-4661-86FC-141D7EA60DA6}"/>
                  </a:ext>
                </a:extLst>
              </p14:cNvPr>
              <p14:cNvContentPartPr/>
              <p14:nvPr/>
            </p14:nvContentPartPr>
            <p14:xfrm>
              <a:off x="358200" y="175320"/>
              <a:ext cx="11826360" cy="6553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C37C58B-B5BA-4661-86FC-141D7EA60D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8840" y="165960"/>
                <a:ext cx="11845080" cy="657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7298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EF007-06FC-4C22-BAD8-FE71C91326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71F456-1A8B-4B41-A493-74F5CEFC31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B2D7245-C72D-4278-8C87-6B73F51AF4B7}"/>
                  </a:ext>
                </a:extLst>
              </p14:cNvPr>
              <p14:cNvContentPartPr/>
              <p14:nvPr/>
            </p14:nvContentPartPr>
            <p14:xfrm>
              <a:off x="693360" y="312480"/>
              <a:ext cx="6644880" cy="5669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B2D7245-C72D-4278-8C87-6B73F51AF4B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4000" y="303120"/>
                <a:ext cx="6663600" cy="568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7284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4</cp:revision>
  <dcterms:created xsi:type="dcterms:W3CDTF">2021-06-04T01:20:01Z</dcterms:created>
  <dcterms:modified xsi:type="dcterms:W3CDTF">2021-06-04T02:02:50Z</dcterms:modified>
</cp:coreProperties>
</file>